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Ex1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73" r:id="rId4"/>
    <p:sldId id="278" r:id="rId5"/>
    <p:sldId id="279" r:id="rId6"/>
    <p:sldId id="285" r:id="rId7"/>
    <p:sldId id="288" r:id="rId8"/>
    <p:sldId id="284" r:id="rId9"/>
    <p:sldId id="281" r:id="rId10"/>
    <p:sldId id="282" r:id="rId11"/>
    <p:sldId id="277" r:id="rId12"/>
    <p:sldId id="274" r:id="rId13"/>
    <p:sldId id="286" r:id="rId14"/>
    <p:sldId id="667" r:id="rId15"/>
    <p:sldId id="292" r:id="rId16"/>
    <p:sldId id="296" r:id="rId17"/>
    <p:sldId id="665" r:id="rId18"/>
    <p:sldId id="664" r:id="rId19"/>
    <p:sldId id="666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395F9B"/>
    <a:srgbClr val="ED7D31"/>
    <a:srgbClr val="00B050"/>
    <a:srgbClr val="00B0F0"/>
    <a:srgbClr val="C00000"/>
    <a:srgbClr val="0070C0"/>
    <a:srgbClr val="009165"/>
    <a:srgbClr val="2768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C54ED-E4F6-4064-982B-4A9FE10C2F4A}" v="338" dt="2022-06-04T20:52:24.782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FA2C54ED-E4F6-4064-982B-4A9FE10C2F4A}"/>
    <pc:docChg chg="undo custSel addSld delSld modSld">
      <pc:chgData name="NESTOR JULIO HERNANDEZ BOCKER" userId="a413b3be1cc3406f" providerId="LiveId" clId="{FA2C54ED-E4F6-4064-982B-4A9FE10C2F4A}" dt="2022-06-04T20:59:45.255" v="2870" actId="13822"/>
      <pc:docMkLst>
        <pc:docMk/>
      </pc:docMkLst>
      <pc:sldChg chg="modSp mod">
        <pc:chgData name="NESTOR JULIO HERNANDEZ BOCKER" userId="a413b3be1cc3406f" providerId="LiveId" clId="{FA2C54ED-E4F6-4064-982B-4A9FE10C2F4A}" dt="2022-06-03T20:49:36.467" v="5" actId="20577"/>
        <pc:sldMkLst>
          <pc:docMk/>
          <pc:sldMk cId="3489943008" sldId="256"/>
        </pc:sldMkLst>
        <pc:spChg chg="mod">
          <ac:chgData name="NESTOR JULIO HERNANDEZ BOCKER" userId="a413b3be1cc3406f" providerId="LiveId" clId="{FA2C54ED-E4F6-4064-982B-4A9FE10C2F4A}" dt="2022-06-03T20:49:32.724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3T20:49:36.467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A2C54ED-E4F6-4064-982B-4A9FE10C2F4A}" dt="2022-06-03T20:49:25.448" v="3" actId="20577"/>
        <pc:sldMkLst>
          <pc:docMk/>
          <pc:sldMk cId="1714585994" sldId="264"/>
        </pc:sldMkLst>
        <pc:spChg chg="mod">
          <ac:chgData name="NESTOR JULIO HERNANDEZ BOCKER" userId="a413b3be1cc3406f" providerId="LiveId" clId="{FA2C54ED-E4F6-4064-982B-4A9FE10C2F4A}" dt="2022-06-03T20:47:14.079" v="0"/>
          <ac:spMkLst>
            <pc:docMk/>
            <pc:sldMk cId="1714585994" sldId="264"/>
            <ac:spMk id="32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3T20:49:25.448" v="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FA2C54ED-E4F6-4064-982B-4A9FE10C2F4A}" dt="2022-06-04T18:33:39.626" v="2353" actId="113"/>
        <pc:sldMkLst>
          <pc:docMk/>
          <pc:sldMk cId="241681347" sldId="272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33:39.626" v="2353" actId="113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FA2C54ED-E4F6-4064-982B-4A9FE10C2F4A}" dt="2022-06-04T18:32:02.048" v="2346"/>
          <ac:graphicFrameMkLst>
            <pc:docMk/>
            <pc:sldMk cId="241681347" sldId="272"/>
            <ac:graphicFrameMk id="2" creationId="{49616F11-E760-37D2-418A-B928782C228E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4T18:34:10.603" v="2355" actId="113"/>
        <pc:sldMkLst>
          <pc:docMk/>
          <pc:sldMk cId="1036967058" sldId="273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22:40.327" v="2290" actId="1076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FA2C54ED-E4F6-4064-982B-4A9FE10C2F4A}" dt="2022-06-04T18:34:10.603" v="2355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FA2C54ED-E4F6-4064-982B-4A9FE10C2F4A}" dt="2022-06-04T18:45:18.515" v="2400" actId="20577"/>
        <pc:sldMkLst>
          <pc:docMk/>
          <pc:sldMk cId="936540454" sldId="274"/>
        </pc:sldMkLst>
        <pc:spChg chg="mod">
          <ac:chgData name="NESTOR JULIO HERNANDEZ BOCKER" userId="a413b3be1cc3406f" providerId="LiveId" clId="{FA2C54ED-E4F6-4064-982B-4A9FE10C2F4A}" dt="2022-06-03T20:50:03.524" v="7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44:39.228" v="2393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FA2C54ED-E4F6-4064-982B-4A9FE10C2F4A}" dt="2022-06-04T18:44:49.509" v="2397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FA2C54ED-E4F6-4064-982B-4A9FE10C2F4A}" dt="2022-06-04T18:45:18.515" v="2400" actId="20577"/>
          <ac:spMkLst>
            <pc:docMk/>
            <pc:sldMk cId="936540454" sldId="274"/>
            <ac:spMk id="15" creationId="{2C3461B8-32D9-48F6-870C-9DA1FF34CBCB}"/>
          </ac:spMkLst>
        </pc:spChg>
        <pc:graphicFrameChg chg="mod">
          <ac:chgData name="NESTOR JULIO HERNANDEZ BOCKER" userId="a413b3be1cc3406f" providerId="LiveId" clId="{FA2C54ED-E4F6-4064-982B-4A9FE10C2F4A}" dt="2022-06-03T20:50:48.739" v="10" actId="14100"/>
          <ac:graphicFrameMkLst>
            <pc:docMk/>
            <pc:sldMk cId="936540454" sldId="274"/>
            <ac:graphicFrameMk id="12" creationId="{4FA8C66D-B7F9-4CE7-AC09-08DC9C50C6C7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4T18:44:09.106" v="2390" actId="113"/>
        <pc:sldMkLst>
          <pc:docMk/>
          <pc:sldMk cId="897901876" sldId="277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44:09.106" v="2390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FA2C54ED-E4F6-4064-982B-4A9FE10C2F4A}" dt="2022-06-04T18:35:22.205" v="2367" actId="20577"/>
        <pc:sldMkLst>
          <pc:docMk/>
          <pc:sldMk cId="1821392715" sldId="278"/>
        </pc:sldMkLst>
        <pc:spChg chg="mod">
          <ac:chgData name="NESTOR JULIO HERNANDEZ BOCKER" userId="a413b3be1cc3406f" providerId="LiveId" clId="{FA2C54ED-E4F6-4064-982B-4A9FE10C2F4A}" dt="2022-06-03T20:49:49.171" v="6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34:29.845" v="2359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FA2C54ED-E4F6-4064-982B-4A9FE10C2F4A}" dt="2022-06-04T18:35:12.573" v="2364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FA2C54ED-E4F6-4064-982B-4A9FE10C2F4A}" dt="2022-06-04T18:35:22.205" v="2367" actId="20577"/>
          <ac:spMkLst>
            <pc:docMk/>
            <pc:sldMk cId="1821392715" sldId="278"/>
            <ac:spMk id="15" creationId="{1DB53BCE-27E0-4BC1-AC4B-AD4177316ADC}"/>
          </ac:spMkLst>
        </pc:spChg>
        <pc:graphicFrameChg chg="mod">
          <ac:chgData name="NESTOR JULIO HERNANDEZ BOCKER" userId="a413b3be1cc3406f" providerId="LiveId" clId="{FA2C54ED-E4F6-4064-982B-4A9FE10C2F4A}" dt="2022-06-04T18:23:39.399" v="2295"/>
          <ac:graphicFrameMkLst>
            <pc:docMk/>
            <pc:sldMk cId="1821392715" sldId="278"/>
            <ac:graphicFrameMk id="16" creationId="{026CB053-2701-4647-AEC8-B2BA020B30C9}"/>
          </ac:graphicFrameMkLst>
        </pc:graphicFrameChg>
      </pc:sldChg>
      <pc:sldChg chg="modSp">
        <pc:chgData name="NESTOR JULIO HERNANDEZ BOCKER" userId="a413b3be1cc3406f" providerId="LiveId" clId="{FA2C54ED-E4F6-4064-982B-4A9FE10C2F4A}" dt="2022-06-04T18:36:03.888" v="2368"/>
        <pc:sldMkLst>
          <pc:docMk/>
          <pc:sldMk cId="124870672" sldId="279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FA2C54ED-E4F6-4064-982B-4A9FE10C2F4A}" dt="2022-06-04T18:36:03.888" v="2368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FA2C54ED-E4F6-4064-982B-4A9FE10C2F4A}" dt="2022-06-04T18:41:52.375" v="2387"/>
        <pc:sldMkLst>
          <pc:docMk/>
          <pc:sldMk cId="3688983019" sldId="281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FA2C54ED-E4F6-4064-982B-4A9FE10C2F4A}" dt="2022-06-04T18:41:52.375" v="2387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">
        <pc:chgData name="NESTOR JULIO HERNANDEZ BOCKER" userId="a413b3be1cc3406f" providerId="LiveId" clId="{FA2C54ED-E4F6-4064-982B-4A9FE10C2F4A}" dt="2022-06-04T18:43:36.516" v="2388"/>
        <pc:sldMkLst>
          <pc:docMk/>
          <pc:sldMk cId="2108529373" sldId="282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2108529373" sldId="282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FA2C54ED-E4F6-4064-982B-4A9FE10C2F4A}" dt="2022-06-04T18:43:36.516" v="2388"/>
          <ac:graphicFrameMkLst>
            <pc:docMk/>
            <pc:sldMk cId="2108529373" sldId="282"/>
            <ac:graphicFrameMk id="13" creationId="{0EE8DCC2-959F-433C-B28C-2FBF5A59B583}"/>
          </ac:graphicFrameMkLst>
        </pc:graphicFrameChg>
      </pc:sldChg>
      <pc:sldChg chg="addSp delSp modSp mod">
        <pc:chgData name="NESTOR JULIO HERNANDEZ BOCKER" userId="a413b3be1cc3406f" providerId="LiveId" clId="{FA2C54ED-E4F6-4064-982B-4A9FE10C2F4A}" dt="2022-06-04T18:40:58.147" v="2386" actId="20577"/>
        <pc:sldMkLst>
          <pc:docMk/>
          <pc:sldMk cId="1347876608" sldId="284"/>
        </pc:sldMkLst>
        <pc:spChg chg="mod">
          <ac:chgData name="NESTOR JULIO HERNANDEZ BOCKER" userId="a413b3be1cc3406f" providerId="LiveId" clId="{FA2C54ED-E4F6-4064-982B-4A9FE10C2F4A}" dt="2022-06-04T18:40:31.587" v="2379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FA2C54ED-E4F6-4064-982B-4A9FE10C2F4A}" dt="2022-06-04T18:40:52.076" v="2382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40:58.147" v="2386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del">
          <ac:chgData name="NESTOR JULIO HERNANDEZ BOCKER" userId="a413b3be1cc3406f" providerId="LiveId" clId="{FA2C54ED-E4F6-4064-982B-4A9FE10C2F4A}" dt="2022-06-04T18:40:17.088" v="2375" actId="478"/>
          <ac:graphicFrameMkLst>
            <pc:docMk/>
            <pc:sldMk cId="1347876608" sldId="284"/>
            <ac:graphicFrameMk id="11" creationId="{00000000-0008-0000-0000-000023000000}"/>
          </ac:graphicFrameMkLst>
        </pc:graphicFrameChg>
        <pc:graphicFrameChg chg="add mod">
          <ac:chgData name="NESTOR JULIO HERNANDEZ BOCKER" userId="a413b3be1cc3406f" providerId="LiveId" clId="{FA2C54ED-E4F6-4064-982B-4A9FE10C2F4A}" dt="2022-06-04T18:40:21.612" v="2376"/>
          <ac:graphicFrameMkLst>
            <pc:docMk/>
            <pc:sldMk cId="1347876608" sldId="284"/>
            <ac:graphicFrameMk id="12" creationId="{00000000-0008-0000-0000-000023000000}"/>
          </ac:graphicFrameMkLst>
        </pc:graphicFrameChg>
      </pc:sldChg>
      <pc:sldChg chg="modSp">
        <pc:chgData name="NESTOR JULIO HERNANDEZ BOCKER" userId="a413b3be1cc3406f" providerId="LiveId" clId="{FA2C54ED-E4F6-4064-982B-4A9FE10C2F4A}" dt="2022-06-04T18:38:09.946" v="2369"/>
        <pc:sldMkLst>
          <pc:docMk/>
          <pc:sldMk cId="375185369" sldId="285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375185369" sldId="285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FA2C54ED-E4F6-4064-982B-4A9FE10C2F4A}" dt="2022-06-04T18:38:09.946" v="2369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4T18:46:04.425" v="2402"/>
        <pc:sldMkLst>
          <pc:docMk/>
          <pc:sldMk cId="1797651575" sldId="286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797651575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FA2C54ED-E4F6-4064-982B-4A9FE10C2F4A}" dt="2022-06-03T20:50:08.308" v="8" actId="20577"/>
          <ac:spMkLst>
            <pc:docMk/>
            <pc:sldMk cId="1797651575" sldId="286"/>
            <ac:spMk id="14" creationId="{9ABF120D-045D-F412-88C6-90A663DC68FC}"/>
          </ac:spMkLst>
        </pc:spChg>
        <pc:graphicFrameChg chg="mod">
          <ac:chgData name="NESTOR JULIO HERNANDEZ BOCKER" userId="a413b3be1cc3406f" providerId="LiveId" clId="{FA2C54ED-E4F6-4064-982B-4A9FE10C2F4A}" dt="2022-06-04T18:46:04.425" v="2402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4T18:38:49.620" v="2372" actId="113"/>
        <pc:sldMkLst>
          <pc:docMk/>
          <pc:sldMk cId="551587082" sldId="288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38:49.620" v="2372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addSp delSp modSp del mod">
        <pc:chgData name="NESTOR JULIO HERNANDEZ BOCKER" userId="a413b3be1cc3406f" providerId="LiveId" clId="{FA2C54ED-E4F6-4064-982B-4A9FE10C2F4A}" dt="2022-06-04T19:10:53.184" v="2524" actId="47"/>
        <pc:sldMkLst>
          <pc:docMk/>
          <pc:sldMk cId="1913506379" sldId="289"/>
        </pc:sldMkLst>
        <pc:spChg chg="mod topLvl">
          <ac:chgData name="NESTOR JULIO HERNANDEZ BOCKER" userId="a413b3be1cc3406f" providerId="LiveId" clId="{FA2C54ED-E4F6-4064-982B-4A9FE10C2F4A}" dt="2022-06-04T18:56:53.951" v="2408" actId="478"/>
          <ac:spMkLst>
            <pc:docMk/>
            <pc:sldMk cId="1913506379" sldId="289"/>
            <ac:spMk id="14" creationId="{00000000-0008-0000-0000-000006000000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913506379" sldId="289"/>
            <ac:spMk id="20" creationId="{00000000-0000-0000-0000-000000000000}"/>
          </ac:spMkLst>
        </pc:spChg>
        <pc:grpChg chg="add del">
          <ac:chgData name="NESTOR JULIO HERNANDEZ BOCKER" userId="a413b3be1cc3406f" providerId="LiveId" clId="{FA2C54ED-E4F6-4064-982B-4A9FE10C2F4A}" dt="2022-06-04T18:56:53.951" v="2408" actId="478"/>
          <ac:grpSpMkLst>
            <pc:docMk/>
            <pc:sldMk cId="1913506379" sldId="289"/>
            <ac:grpSpMk id="12" creationId="{00000000-0008-0000-0000-000003000000}"/>
          </ac:grpSpMkLst>
        </pc:grpChg>
        <pc:graphicFrameChg chg="add del mod topLvl">
          <ac:chgData name="NESTOR JULIO HERNANDEZ BOCKER" userId="a413b3be1cc3406f" providerId="LiveId" clId="{FA2C54ED-E4F6-4064-982B-4A9FE10C2F4A}" dt="2022-06-04T18:56:53.951" v="2408" actId="478"/>
          <ac:graphicFrameMkLst>
            <pc:docMk/>
            <pc:sldMk cId="1913506379" sldId="289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3T20:50:58.366" v="11" actId="20577"/>
        <pc:sldMkLst>
          <pc:docMk/>
          <pc:sldMk cId="2365881875" sldId="292"/>
        </pc:sldMkLst>
        <pc:spChg chg="mod">
          <ac:chgData name="NESTOR JULIO HERNANDEZ BOCKER" userId="a413b3be1cc3406f" providerId="LiveId" clId="{FA2C54ED-E4F6-4064-982B-4A9FE10C2F4A}" dt="2022-06-03T20:50:58.366" v="11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3T20:47:14.079" v="0"/>
          <ac:spMkLst>
            <pc:docMk/>
            <pc:sldMk cId="2365881875" sldId="292"/>
            <ac:spMk id="6" creationId="{00000000-0000-0000-0000-000000000000}"/>
          </ac:spMkLst>
        </pc:spChg>
      </pc:sldChg>
      <pc:sldChg chg="modSp del">
        <pc:chgData name="NESTOR JULIO HERNANDEZ BOCKER" userId="a413b3be1cc3406f" providerId="LiveId" clId="{FA2C54ED-E4F6-4064-982B-4A9FE10C2F4A}" dt="2022-06-03T22:45:31.439" v="1684" actId="47"/>
        <pc:sldMkLst>
          <pc:docMk/>
          <pc:sldMk cId="171710297" sldId="295"/>
        </pc:sldMkLst>
        <pc:spChg chg="mod">
          <ac:chgData name="NESTOR JULIO HERNANDEZ BOCKER" userId="a413b3be1cc3406f" providerId="LiveId" clId="{FA2C54ED-E4F6-4064-982B-4A9FE10C2F4A}" dt="2022-06-03T20:47:36.209" v="2"/>
          <ac:spMkLst>
            <pc:docMk/>
            <pc:sldMk cId="171710297" sldId="295"/>
            <ac:spMk id="5" creationId="{67AC0363-F4FF-424F-A51B-C7D61974AC2C}"/>
          </ac:spMkLst>
        </pc:spChg>
        <pc:spChg chg="mod">
          <ac:chgData name="NESTOR JULIO HERNANDEZ BOCKER" userId="a413b3be1cc3406f" providerId="LiveId" clId="{FA2C54ED-E4F6-4064-982B-4A9FE10C2F4A}" dt="2022-06-03T20:47:36.209" v="2"/>
          <ac:spMkLst>
            <pc:docMk/>
            <pc:sldMk cId="171710297" sldId="295"/>
            <ac:spMk id="10" creationId="{93E6B74C-6196-44D6-A32E-9DF7C8B8A513}"/>
          </ac:spMkLst>
        </pc:spChg>
      </pc:sldChg>
      <pc:sldChg chg="addSp delSp modSp mod">
        <pc:chgData name="NESTOR JULIO HERNANDEZ BOCKER" userId="a413b3be1cc3406f" providerId="LiveId" clId="{FA2C54ED-E4F6-4064-982B-4A9FE10C2F4A}" dt="2022-06-04T17:52:59.134" v="2284" actId="20577"/>
        <pc:sldMkLst>
          <pc:docMk/>
          <pc:sldMk cId="2670663140" sldId="296"/>
        </pc:sldMkLst>
        <pc:spChg chg="mod">
          <ac:chgData name="NESTOR JULIO HERNANDEZ BOCKER" userId="a413b3be1cc3406f" providerId="LiveId" clId="{FA2C54ED-E4F6-4064-982B-4A9FE10C2F4A}" dt="2022-06-04T17:52:59.134" v="2284" actId="20577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4T03:19:14.523" v="1958" actId="6549"/>
          <ac:spMkLst>
            <pc:docMk/>
            <pc:sldMk cId="2670663140" sldId="296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FA2C54ED-E4F6-4064-982B-4A9FE10C2F4A}" dt="2022-06-04T02:28:34.599" v="1695"/>
          <ac:graphicFrameMkLst>
            <pc:docMk/>
            <pc:sldMk cId="2670663140" sldId="296"/>
            <ac:graphicFrameMk id="8" creationId="{472AF1BA-52E7-40A5-BBFE-B83391E6A180}"/>
          </ac:graphicFrameMkLst>
        </pc:graphicFrameChg>
        <pc:graphicFrameChg chg="del">
          <ac:chgData name="NESTOR JULIO HERNANDEZ BOCKER" userId="a413b3be1cc3406f" providerId="LiveId" clId="{FA2C54ED-E4F6-4064-982B-4A9FE10C2F4A}" dt="2022-06-04T02:27:45.280" v="1690" actId="478"/>
          <ac:graphicFrameMkLst>
            <pc:docMk/>
            <pc:sldMk cId="2670663140" sldId="296"/>
            <ac:graphicFrameMk id="10" creationId="{472AF1BA-52E7-40A5-BBFE-B83391E6A180}"/>
          </ac:graphicFrameMkLst>
        </pc:graphicFrameChg>
        <pc:graphicFrameChg chg="add mod">
          <ac:chgData name="NESTOR JULIO HERNANDEZ BOCKER" userId="a413b3be1cc3406f" providerId="LiveId" clId="{FA2C54ED-E4F6-4064-982B-4A9FE10C2F4A}" dt="2022-06-04T02:29:52.858" v="1746" actId="1038"/>
          <ac:graphicFrameMkLst>
            <pc:docMk/>
            <pc:sldMk cId="2670663140" sldId="296"/>
            <ac:graphicFrameMk id="11" creationId="{472AF1BA-52E7-40A5-BBFE-B83391E6A180}"/>
          </ac:graphicFrameMkLst>
        </pc:graphicFrameChg>
        <pc:graphicFrameChg chg="add mod modGraphic">
          <ac:chgData name="NESTOR JULIO HERNANDEZ BOCKER" userId="a413b3be1cc3406f" providerId="LiveId" clId="{FA2C54ED-E4F6-4064-982B-4A9FE10C2F4A}" dt="2022-06-04T02:33:40.708" v="1896" actId="404"/>
          <ac:graphicFrameMkLst>
            <pc:docMk/>
            <pc:sldMk cId="2670663140" sldId="296"/>
            <ac:graphicFrameMk id="12" creationId="{28B0AB7F-FC1E-4E73-8942-5A98563FAA4B}"/>
          </ac:graphicFrameMkLst>
        </pc:graphicFrameChg>
        <pc:picChg chg="del">
          <ac:chgData name="NESTOR JULIO HERNANDEZ BOCKER" userId="a413b3be1cc3406f" providerId="LiveId" clId="{FA2C54ED-E4F6-4064-982B-4A9FE10C2F4A}" dt="2022-06-04T02:27:46.379" v="1691" actId="478"/>
          <ac:picMkLst>
            <pc:docMk/>
            <pc:sldMk cId="2670663140" sldId="296"/>
            <ac:picMk id="3" creationId="{4EEA2B73-5623-39E3-8B33-DFE6C817B84A}"/>
          </ac:picMkLst>
        </pc:picChg>
      </pc:sldChg>
      <pc:sldChg chg="addSp delSp modSp add del mod">
        <pc:chgData name="NESTOR JULIO HERNANDEZ BOCKER" userId="a413b3be1cc3406f" providerId="LiveId" clId="{FA2C54ED-E4F6-4064-982B-4A9FE10C2F4A}" dt="2022-06-04T19:07:19.677" v="2523" actId="20577"/>
        <pc:sldMkLst>
          <pc:docMk/>
          <pc:sldMk cId="2512932844" sldId="664"/>
        </pc:sldMkLst>
        <pc:spChg chg="mod">
          <ac:chgData name="NESTOR JULIO HERNANDEZ BOCKER" userId="a413b3be1cc3406f" providerId="LiveId" clId="{FA2C54ED-E4F6-4064-982B-4A9FE10C2F4A}" dt="2022-06-04T17:49:49.710" v="2197" actId="1036"/>
          <ac:spMkLst>
            <pc:docMk/>
            <pc:sldMk cId="2512932844" sldId="664"/>
            <ac:spMk id="18" creationId="{7702B533-6A1B-FFCF-B935-139DE1F8A5A7}"/>
          </ac:spMkLst>
        </pc:spChg>
        <pc:spChg chg="mod">
          <ac:chgData name="NESTOR JULIO HERNANDEZ BOCKER" userId="a413b3be1cc3406f" providerId="LiveId" clId="{FA2C54ED-E4F6-4064-982B-4A9FE10C2F4A}" dt="2022-06-04T17:49:43.453" v="2190" actId="1076"/>
          <ac:spMkLst>
            <pc:docMk/>
            <pc:sldMk cId="2512932844" sldId="664"/>
            <ac:spMk id="24" creationId="{70D7228C-52F7-401B-BB2C-1A14861330E4}"/>
          </ac:spMkLst>
        </pc:spChg>
        <pc:graphicFrameChg chg="add mod modGraphic">
          <ac:chgData name="NESTOR JULIO HERNANDEZ BOCKER" userId="a413b3be1cc3406f" providerId="LiveId" clId="{FA2C54ED-E4F6-4064-982B-4A9FE10C2F4A}" dt="2022-06-04T19:07:19.677" v="2523" actId="20577"/>
          <ac:graphicFrameMkLst>
            <pc:docMk/>
            <pc:sldMk cId="2512932844" sldId="664"/>
            <ac:graphicFrameMk id="3" creationId="{91826CC5-6031-ED45-0FDF-98E6F6A5E494}"/>
          </ac:graphicFrameMkLst>
        </pc:graphicFrameChg>
        <pc:graphicFrameChg chg="del mod">
          <ac:chgData name="NESTOR JULIO HERNANDEZ BOCKER" userId="a413b3be1cc3406f" providerId="LiveId" clId="{FA2C54ED-E4F6-4064-982B-4A9FE10C2F4A}" dt="2022-06-04T17:44:38.165" v="2098" actId="478"/>
          <ac:graphicFrameMkLst>
            <pc:docMk/>
            <pc:sldMk cId="2512932844" sldId="664"/>
            <ac:graphicFrameMk id="4" creationId="{ED48EBCB-C984-152D-1CA9-B6559E344A23}"/>
          </ac:graphicFrameMkLst>
        </pc:graphicFrameChg>
      </pc:sldChg>
      <pc:sldChg chg="addSp delSp modSp add del mod">
        <pc:chgData name="NESTOR JULIO HERNANDEZ BOCKER" userId="a413b3be1cc3406f" providerId="LiveId" clId="{FA2C54ED-E4F6-4064-982B-4A9FE10C2F4A}" dt="2022-06-04T20:59:45.255" v="2870" actId="13822"/>
        <pc:sldMkLst>
          <pc:docMk/>
          <pc:sldMk cId="905729610" sldId="665"/>
        </pc:sldMkLst>
        <pc:spChg chg="add mod">
          <ac:chgData name="NESTOR JULIO HERNANDEZ BOCKER" userId="a413b3be1cc3406f" providerId="LiveId" clId="{FA2C54ED-E4F6-4064-982B-4A9FE10C2F4A}" dt="2022-06-04T20:59:45.255" v="2870" actId="13822"/>
          <ac:spMkLst>
            <pc:docMk/>
            <pc:sldMk cId="905729610" sldId="665"/>
            <ac:spMk id="2" creationId="{8ACFA9CA-69B1-E637-329C-4FA2DE7E15D9}"/>
          </ac:spMkLst>
        </pc:spChg>
        <pc:spChg chg="mod">
          <ac:chgData name="NESTOR JULIO HERNANDEZ BOCKER" userId="a413b3be1cc3406f" providerId="LiveId" clId="{FA2C54ED-E4F6-4064-982B-4A9FE10C2F4A}" dt="2022-06-04T17:52:47.989" v="2281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4T19:04:37.292" v="2495" actId="20577"/>
          <ac:spMkLst>
            <pc:docMk/>
            <pc:sldMk cId="905729610" sldId="665"/>
            <ac:spMk id="9" creationId="{00000000-0000-0000-0000-000000000000}"/>
          </ac:spMkLst>
        </pc:spChg>
        <pc:spChg chg="add mod">
          <ac:chgData name="NESTOR JULIO HERNANDEZ BOCKER" userId="a413b3be1cc3406f" providerId="LiveId" clId="{FA2C54ED-E4F6-4064-982B-4A9FE10C2F4A}" dt="2022-06-04T20:59:32.421" v="2869" actId="14100"/>
          <ac:spMkLst>
            <pc:docMk/>
            <pc:sldMk cId="905729610" sldId="665"/>
            <ac:spMk id="10" creationId="{A1EBE62B-6E44-9359-E238-E8B53D9BBCB3}"/>
          </ac:spMkLst>
        </pc:spChg>
        <pc:spChg chg="add mod">
          <ac:chgData name="NESTOR JULIO HERNANDEZ BOCKER" userId="a413b3be1cc3406f" providerId="LiveId" clId="{FA2C54ED-E4F6-4064-982B-4A9FE10C2F4A}" dt="2022-06-04T19:06:40.260" v="2521" actId="207"/>
          <ac:spMkLst>
            <pc:docMk/>
            <pc:sldMk cId="905729610" sldId="665"/>
            <ac:spMk id="14" creationId="{14655C52-8BD8-DE8E-AE50-669E710BE99B}"/>
          </ac:spMkLst>
        </pc:spChg>
        <pc:spChg chg="mod">
          <ac:chgData name="NESTOR JULIO HERNANDEZ BOCKER" userId="a413b3be1cc3406f" providerId="LiveId" clId="{FA2C54ED-E4F6-4064-982B-4A9FE10C2F4A}" dt="2022-06-04T19:04:52.585" v="2510" actId="1036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FA2C54ED-E4F6-4064-982B-4A9FE10C2F4A}" dt="2022-06-04T19:04:52.585" v="2510" actId="1036"/>
          <ac:spMkLst>
            <pc:docMk/>
            <pc:sldMk cId="905729610" sldId="665"/>
            <ac:spMk id="16" creationId="{32741C1C-2DE7-4637-8D8A-2B0511928FC0}"/>
          </ac:spMkLst>
        </pc:spChg>
        <pc:graphicFrameChg chg="del">
          <ac:chgData name="NESTOR JULIO HERNANDEZ BOCKER" userId="a413b3be1cc3406f" providerId="LiveId" clId="{FA2C54ED-E4F6-4064-982B-4A9FE10C2F4A}" dt="2022-06-04T16:55:55.036" v="1988" actId="478"/>
          <ac:graphicFrameMkLst>
            <pc:docMk/>
            <pc:sldMk cId="905729610" sldId="665"/>
            <ac:graphicFrameMk id="10" creationId="{00000000-0000-0000-0000-000000000000}"/>
          </ac:graphicFrameMkLst>
        </pc:graphicFrameChg>
        <pc:graphicFrameChg chg="add mod">
          <ac:chgData name="NESTOR JULIO HERNANDEZ BOCKER" userId="a413b3be1cc3406f" providerId="LiveId" clId="{FA2C54ED-E4F6-4064-982B-4A9FE10C2F4A}" dt="2022-06-04T19:04:47.627" v="2499" actId="1036"/>
          <ac:graphicFrameMkLst>
            <pc:docMk/>
            <pc:sldMk cId="905729610" sldId="665"/>
            <ac:graphicFrameMk id="11" creationId="{017CFBE5-7EA0-FBCC-53F6-BFECC8476892}"/>
          </ac:graphicFrameMkLst>
        </pc:graphicFrameChg>
        <pc:graphicFrameChg chg="add mod">
          <ac:chgData name="NESTOR JULIO HERNANDEZ BOCKER" userId="a413b3be1cc3406f" providerId="LiveId" clId="{FA2C54ED-E4F6-4064-982B-4A9FE10C2F4A}" dt="2022-06-04T19:06:04.102" v="2511"/>
          <ac:graphicFrameMkLst>
            <pc:docMk/>
            <pc:sldMk cId="905729610" sldId="665"/>
            <ac:graphicFrameMk id="12" creationId="{017CFBE5-7EA0-FBCC-53F6-BFECC8476892}"/>
          </ac:graphicFrameMkLst>
        </pc:graphicFrameChg>
        <pc:graphicFrameChg chg="del mod">
          <ac:chgData name="NESTOR JULIO HERNANDEZ BOCKER" userId="a413b3be1cc3406f" providerId="LiveId" clId="{FA2C54ED-E4F6-4064-982B-4A9FE10C2F4A}" dt="2022-06-04T17:00:18.101" v="2000" actId="478"/>
          <ac:graphicFrameMkLst>
            <pc:docMk/>
            <pc:sldMk cId="905729610" sldId="665"/>
            <ac:graphicFrameMk id="13" creationId="{00000000-0000-0000-0000-000000000000}"/>
          </ac:graphicFrameMkLst>
        </pc:graphicFrameChg>
      </pc:sldChg>
      <pc:sldChg chg="addSp delSp modSp add mod">
        <pc:chgData name="NESTOR JULIO HERNANDEZ BOCKER" userId="a413b3be1cc3406f" providerId="LiveId" clId="{FA2C54ED-E4F6-4064-982B-4A9FE10C2F4A}" dt="2022-06-04T19:12:28.272" v="2529" actId="207"/>
        <pc:sldMkLst>
          <pc:docMk/>
          <pc:sldMk cId="1740983306" sldId="666"/>
        </pc:sldMkLst>
        <pc:spChg chg="del">
          <ac:chgData name="NESTOR JULIO HERNANDEZ BOCKER" userId="a413b3be1cc3406f" providerId="LiveId" clId="{FA2C54ED-E4F6-4064-982B-4A9FE10C2F4A}" dt="2022-06-03T21:10:01.131" v="16" actId="478"/>
          <ac:spMkLst>
            <pc:docMk/>
            <pc:sldMk cId="1740983306" sldId="666"/>
            <ac:spMk id="5" creationId="{67AC0363-F4FF-424F-A51B-C7D61974AC2C}"/>
          </ac:spMkLst>
        </pc:spChg>
        <pc:spChg chg="mod">
          <ac:chgData name="NESTOR JULIO HERNANDEZ BOCKER" userId="a413b3be1cc3406f" providerId="LiveId" clId="{FA2C54ED-E4F6-4064-982B-4A9FE10C2F4A}" dt="2022-06-04T02:37:43.403" v="1947" actId="1035"/>
          <ac:spMkLst>
            <pc:docMk/>
            <pc:sldMk cId="1740983306" sldId="666"/>
            <ac:spMk id="7" creationId="{00000000-0000-0000-0000-000000000000}"/>
          </ac:spMkLst>
        </pc:spChg>
        <pc:spChg chg="del">
          <ac:chgData name="NESTOR JULIO HERNANDEZ BOCKER" userId="a413b3be1cc3406f" providerId="LiveId" clId="{FA2C54ED-E4F6-4064-982B-4A9FE10C2F4A}" dt="2022-06-03T21:10:04.059" v="18" actId="478"/>
          <ac:spMkLst>
            <pc:docMk/>
            <pc:sldMk cId="1740983306" sldId="666"/>
            <ac:spMk id="10" creationId="{93E6B74C-6196-44D6-A32E-9DF7C8B8A513}"/>
          </ac:spMkLst>
        </pc:spChg>
        <pc:spChg chg="del">
          <ac:chgData name="NESTOR JULIO HERNANDEZ BOCKER" userId="a413b3be1cc3406f" providerId="LiveId" clId="{FA2C54ED-E4F6-4064-982B-4A9FE10C2F4A}" dt="2022-06-03T21:10:02.642" v="17" actId="478"/>
          <ac:spMkLst>
            <pc:docMk/>
            <pc:sldMk cId="1740983306" sldId="666"/>
            <ac:spMk id="14" creationId="{5CE6A6D5-906E-458D-8907-D6EF0C9EE550}"/>
          </ac:spMkLst>
        </pc:spChg>
        <pc:spChg chg="del">
          <ac:chgData name="NESTOR JULIO HERNANDEZ BOCKER" userId="a413b3be1cc3406f" providerId="LiveId" clId="{FA2C54ED-E4F6-4064-982B-4A9FE10C2F4A}" dt="2022-06-03T21:09:57.715" v="15" actId="478"/>
          <ac:spMkLst>
            <pc:docMk/>
            <pc:sldMk cId="1740983306" sldId="666"/>
            <ac:spMk id="15" creationId="{A01E3150-2897-4104-8351-BF15A966BB5C}"/>
          </ac:spMkLst>
        </pc:spChg>
        <pc:spChg chg="add mod">
          <ac:chgData name="NESTOR JULIO HERNANDEZ BOCKER" userId="a413b3be1cc3406f" providerId="LiveId" clId="{FA2C54ED-E4F6-4064-982B-4A9FE10C2F4A}" dt="2022-06-03T22:00:16.815" v="1498" actId="14100"/>
          <ac:spMkLst>
            <pc:docMk/>
            <pc:sldMk cId="1740983306" sldId="666"/>
            <ac:spMk id="35" creationId="{1FB2FB3A-B76B-9F6B-F7B9-2602F1E4AF02}"/>
          </ac:spMkLst>
        </pc:spChg>
        <pc:spChg chg="add mod">
          <ac:chgData name="NESTOR JULIO HERNANDEZ BOCKER" userId="a413b3be1cc3406f" providerId="LiveId" clId="{FA2C54ED-E4F6-4064-982B-4A9FE10C2F4A}" dt="2022-06-04T16:54:24.177" v="1986" actId="20577"/>
          <ac:spMkLst>
            <pc:docMk/>
            <pc:sldMk cId="1740983306" sldId="666"/>
            <ac:spMk id="36" creationId="{CCE6CA9A-69DB-7B5A-3EE0-E331CE4C078B}"/>
          </ac:spMkLst>
        </pc:spChg>
        <pc:grpChg chg="del">
          <ac:chgData name="NESTOR JULIO HERNANDEZ BOCKER" userId="a413b3be1cc3406f" providerId="LiveId" clId="{FA2C54ED-E4F6-4064-982B-4A9FE10C2F4A}" dt="2022-06-03T21:09:55.774" v="14" actId="478"/>
          <ac:grpSpMkLst>
            <pc:docMk/>
            <pc:sldMk cId="1740983306" sldId="666"/>
            <ac:grpSpMk id="4" creationId="{2E11D4C3-C4F4-9212-77C4-BF91A1DA1929}"/>
          </ac:grpSpMkLst>
        </pc:grpChg>
        <pc:grpChg chg="add del mod">
          <ac:chgData name="NESTOR JULIO HERNANDEZ BOCKER" userId="a413b3be1cc3406f" providerId="LiveId" clId="{FA2C54ED-E4F6-4064-982B-4A9FE10C2F4A}" dt="2022-06-03T21:17:43.604" v="709"/>
          <ac:grpSpMkLst>
            <pc:docMk/>
            <pc:sldMk cId="1740983306" sldId="666"/>
            <ac:grpSpMk id="30" creationId="{57E7CF74-272E-7B84-F8F6-31B9A8EAD28F}"/>
          </ac:grpSpMkLst>
        </pc:grpChg>
        <pc:graphicFrameChg chg="add del mod">
          <ac:chgData name="NESTOR JULIO HERNANDEZ BOCKER" userId="a413b3be1cc3406f" providerId="LiveId" clId="{FA2C54ED-E4F6-4064-982B-4A9FE10C2F4A}" dt="2022-06-04T19:12:28.272" v="2529" actId="207"/>
          <ac:graphicFrameMkLst>
            <pc:docMk/>
            <pc:sldMk cId="1740983306" sldId="666"/>
            <ac:graphicFrameMk id="17" creationId="{3513A24B-7421-4838-A23D-6D65B481B57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34.272" v="836" actId="478"/>
          <ac:graphicFrameMkLst>
            <pc:docMk/>
            <pc:sldMk cId="1740983306" sldId="666"/>
            <ac:graphicFrameMk id="18" creationId="{9AEF698A-3143-4ABE-85D2-9855E9173BA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2:13.007" v="76" actId="478"/>
          <ac:graphicFrameMkLst>
            <pc:docMk/>
            <pc:sldMk cId="1740983306" sldId="666"/>
            <ac:graphicFrameMk id="19" creationId="{C4B01E1B-6477-7041-10D9-EBF335B7217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2:59.419" v="86" actId="478"/>
          <ac:graphicFrameMkLst>
            <pc:docMk/>
            <pc:sldMk cId="1740983306" sldId="666"/>
            <ac:graphicFrameMk id="21" creationId="{EB27248F-4738-5A25-DD9A-5735200C16C9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3:01.656" v="87" actId="478"/>
          <ac:graphicFrameMkLst>
            <pc:docMk/>
            <pc:sldMk cId="1740983306" sldId="666"/>
            <ac:graphicFrameMk id="22" creationId="{C76B41A4-58A7-F203-73AC-AECA8AFD8734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4:33.891" v="231" actId="478"/>
          <ac:graphicFrameMkLst>
            <pc:docMk/>
            <pc:sldMk cId="1740983306" sldId="666"/>
            <ac:graphicFrameMk id="23" creationId="{3CDFE3C2-24B5-0E07-3BF7-8D575F3ED03D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4:35.007" v="232" actId="478"/>
          <ac:graphicFrameMkLst>
            <pc:docMk/>
            <pc:sldMk cId="1740983306" sldId="666"/>
            <ac:graphicFrameMk id="24" creationId="{D3CBF2CC-14D5-E1DD-2F5E-EF7EEFFAF72F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41.003" v="840" actId="478"/>
          <ac:graphicFrameMkLst>
            <pc:docMk/>
            <pc:sldMk cId="1740983306" sldId="666"/>
            <ac:graphicFrameMk id="25" creationId="{0C2B8D33-A3C4-5DEE-8EF3-4F1EA193C215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42.510" v="841" actId="478"/>
          <ac:graphicFrameMkLst>
            <pc:docMk/>
            <pc:sldMk cId="1740983306" sldId="666"/>
            <ac:graphicFrameMk id="26" creationId="{8F3B4522-3B4C-F16C-EEAE-97AD9E5FC03F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44.091" v="842" actId="478"/>
          <ac:graphicFrameMkLst>
            <pc:docMk/>
            <pc:sldMk cId="1740983306" sldId="666"/>
            <ac:graphicFrameMk id="27" creationId="{93EE8510-C955-737C-46F4-0575F4367C32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5:45.260" v="592"/>
          <ac:graphicFrameMkLst>
            <pc:docMk/>
            <pc:sldMk cId="1740983306" sldId="666"/>
            <ac:graphicFrameMk id="28" creationId="{18CB1B1D-A549-FBA5-BBDC-2B274CB22262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46.114" v="843" actId="478"/>
          <ac:graphicFrameMkLst>
            <pc:docMk/>
            <pc:sldMk cId="1740983306" sldId="666"/>
            <ac:graphicFrameMk id="29" creationId="{E8D41FF9-C40A-945B-15E2-A92D93B4A9CE}"/>
          </ac:graphicFrameMkLst>
        </pc:graphicFrameChg>
        <pc:graphicFrameChg chg="mod">
          <ac:chgData name="NESTOR JULIO HERNANDEZ BOCKER" userId="a413b3be1cc3406f" providerId="LiveId" clId="{FA2C54ED-E4F6-4064-982B-4A9FE10C2F4A}" dt="2022-06-03T21:17:41.887" v="708"/>
          <ac:graphicFrameMkLst>
            <pc:docMk/>
            <pc:sldMk cId="1740983306" sldId="666"/>
            <ac:graphicFrameMk id="31" creationId="{81F5251C-3D22-7071-5519-7E64293E674C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52:42.324" v="1280" actId="478"/>
          <ac:graphicFrameMkLst>
            <pc:docMk/>
            <pc:sldMk cId="1740983306" sldId="666"/>
            <ac:graphicFrameMk id="37" creationId="{9AEF698A-3143-4ABE-85D2-9855E9173BA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52:38.924" v="1279" actId="478"/>
          <ac:graphicFrameMkLst>
            <pc:docMk/>
            <pc:sldMk cId="1740983306" sldId="666"/>
            <ac:graphicFrameMk id="38" creationId="{901ACFA9-BEBC-40DD-9382-EAF874E77EC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52:37.179" v="1278" actId="478"/>
          <ac:graphicFrameMkLst>
            <pc:docMk/>
            <pc:sldMk cId="1740983306" sldId="666"/>
            <ac:graphicFrameMk id="39" creationId="{3863DEF8-1033-42E2-A37E-7CED30649C8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8:20.399" v="1274" actId="478"/>
          <ac:graphicFrameMkLst>
            <pc:docMk/>
            <pc:sldMk cId="1740983306" sldId="666"/>
            <ac:graphicFrameMk id="40" creationId="{B12EFF33-4F01-4C90-9CA6-5122EDCEADFD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52:35.314" v="1277" actId="478"/>
          <ac:graphicFrameMkLst>
            <pc:docMk/>
            <pc:sldMk cId="1740983306" sldId="666"/>
            <ac:graphicFrameMk id="41" creationId="{DC348D7F-6C58-44D4-96FA-7E6BB849D1BB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49:54.830" v="1970" actId="207"/>
          <ac:graphicFrameMkLst>
            <pc:docMk/>
            <pc:sldMk cId="1740983306" sldId="666"/>
            <ac:graphicFrameMk id="42" creationId="{9AEF698A-3143-4ABE-85D2-9855E9173BA7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51:06.277" v="1976" actId="207"/>
          <ac:graphicFrameMkLst>
            <pc:docMk/>
            <pc:sldMk cId="1740983306" sldId="666"/>
            <ac:graphicFrameMk id="43" creationId="{901ACFA9-BEBC-40DD-9382-EAF874E77EC7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50:50.856" v="1975" actId="207"/>
          <ac:graphicFrameMkLst>
            <pc:docMk/>
            <pc:sldMk cId="1740983306" sldId="666"/>
            <ac:graphicFrameMk id="44" creationId="{3863DEF8-1033-42E2-A37E-7CED30649C87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50:08.459" v="1971" actId="207"/>
          <ac:graphicFrameMkLst>
            <pc:docMk/>
            <pc:sldMk cId="1740983306" sldId="666"/>
            <ac:graphicFrameMk id="45" creationId="{DC348D7F-6C58-44D4-96FA-7E6BB849D1BB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50:21.023" v="1972" actId="207"/>
          <ac:graphicFrameMkLst>
            <pc:docMk/>
            <pc:sldMk cId="1740983306" sldId="666"/>
            <ac:graphicFrameMk id="46" creationId="{A1D3A8C0-7A65-4028-B651-F360ED938751}"/>
          </ac:graphicFrameMkLst>
        </pc:graphicFrameChg>
        <pc:picChg chg="del">
          <ac:chgData name="NESTOR JULIO HERNANDEZ BOCKER" userId="a413b3be1cc3406f" providerId="LiveId" clId="{FA2C54ED-E4F6-4064-982B-4A9FE10C2F4A}" dt="2022-06-03T21:09:53.968" v="13" actId="478"/>
          <ac:picMkLst>
            <pc:docMk/>
            <pc:sldMk cId="1740983306" sldId="666"/>
            <ac:picMk id="20" creationId="{DE8764D2-553E-1CFB-A8B9-58AEB34A1495}"/>
          </ac:picMkLst>
        </pc:picChg>
        <pc:picChg chg="add del mod">
          <ac:chgData name="NESTOR JULIO HERNANDEZ BOCKER" userId="a413b3be1cc3406f" providerId="LiveId" clId="{FA2C54ED-E4F6-4064-982B-4A9FE10C2F4A}" dt="2022-06-03T21:34:03.116" v="835" actId="478"/>
          <ac:picMkLst>
            <pc:docMk/>
            <pc:sldMk cId="1740983306" sldId="666"/>
            <ac:picMk id="34" creationId="{17019CE7-50B6-F04A-D0EE-6F4B0760D288}"/>
          </ac:picMkLst>
        </pc:picChg>
        <pc:cxnChg chg="del">
          <ac:chgData name="NESTOR JULIO HERNANDEZ BOCKER" userId="a413b3be1cc3406f" providerId="LiveId" clId="{FA2C54ED-E4F6-4064-982B-4A9FE10C2F4A}" dt="2022-06-03T21:15:23.635" v="566" actId="478"/>
          <ac:cxnSpMkLst>
            <pc:docMk/>
            <pc:sldMk cId="1740983306" sldId="666"/>
            <ac:cxnSpMk id="11" creationId="{75843CB5-CF2E-44C2-AEEA-A767709A85F1}"/>
          </ac:cxnSpMkLst>
        </pc:cxnChg>
        <pc:cxnChg chg="mod">
          <ac:chgData name="NESTOR JULIO HERNANDEZ BOCKER" userId="a413b3be1cc3406f" providerId="LiveId" clId="{FA2C54ED-E4F6-4064-982B-4A9FE10C2F4A}" dt="2022-06-03T21:17:41.887" v="708"/>
          <ac:cxnSpMkLst>
            <pc:docMk/>
            <pc:sldMk cId="1740983306" sldId="666"/>
            <ac:cxnSpMk id="32" creationId="{C86B06C3-004B-9FF1-78B8-F4FFF11712DD}"/>
          </ac:cxnSpMkLst>
        </pc:cxnChg>
        <pc:cxnChg chg="mod">
          <ac:chgData name="NESTOR JULIO HERNANDEZ BOCKER" userId="a413b3be1cc3406f" providerId="LiveId" clId="{FA2C54ED-E4F6-4064-982B-4A9FE10C2F4A}" dt="2022-06-03T21:17:41.887" v="708"/>
          <ac:cxnSpMkLst>
            <pc:docMk/>
            <pc:sldMk cId="1740983306" sldId="666"/>
            <ac:cxnSpMk id="33" creationId="{4E6EC338-8D03-A797-95F2-BE021FB97D3B}"/>
          </ac:cxnSpMkLst>
        </pc:cxnChg>
      </pc:sldChg>
      <pc:sldChg chg="addSp delSp modSp add mod">
        <pc:chgData name="NESTOR JULIO HERNANDEZ BOCKER" userId="a413b3be1cc3406f" providerId="LiveId" clId="{FA2C54ED-E4F6-4064-982B-4A9FE10C2F4A}" dt="2022-06-04T19:11:08.356" v="2528" actId="20577"/>
        <pc:sldMkLst>
          <pc:docMk/>
          <pc:sldMk cId="2099275270" sldId="667"/>
        </pc:sldMkLst>
        <pc:spChg chg="add mod">
          <ac:chgData name="NESTOR JULIO HERNANDEZ BOCKER" userId="a413b3be1cc3406f" providerId="LiveId" clId="{FA2C54ED-E4F6-4064-982B-4A9FE10C2F4A}" dt="2022-06-04T18:57:46.344" v="2413"/>
          <ac:spMkLst>
            <pc:docMk/>
            <pc:sldMk cId="2099275270" sldId="667"/>
            <ac:spMk id="11" creationId="{00000000-0008-0000-0000-000006000000}"/>
          </ac:spMkLst>
        </pc:spChg>
        <pc:spChg chg="mod">
          <ac:chgData name="NESTOR JULIO HERNANDEZ BOCKER" userId="a413b3be1cc3406f" providerId="LiveId" clId="{FA2C54ED-E4F6-4064-982B-4A9FE10C2F4A}" dt="2022-06-04T19:11:08.356" v="2528" actId="20577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FA2C54ED-E4F6-4064-982B-4A9FE10C2F4A}" dt="2022-06-04T19:01:35.197" v="2464" actId="1076"/>
          <ac:grpSpMkLst>
            <pc:docMk/>
            <pc:sldMk cId="2099275270" sldId="667"/>
            <ac:grpSpMk id="9" creationId="{00000000-0008-0000-0000-000003000000}"/>
          </ac:grpSpMkLst>
        </pc:grpChg>
        <pc:grpChg chg="del">
          <ac:chgData name="NESTOR JULIO HERNANDEZ BOCKER" userId="a413b3be1cc3406f" providerId="LiveId" clId="{FA2C54ED-E4F6-4064-982B-4A9FE10C2F4A}" dt="2022-06-04T18:57:39.401" v="2412" actId="478"/>
          <ac:grpSpMkLst>
            <pc:docMk/>
            <pc:sldMk cId="2099275270" sldId="667"/>
            <ac:grpSpMk id="12" creationId="{00000000-0008-0000-0000-000003000000}"/>
          </ac:grpSpMkLst>
        </pc:grpChg>
        <pc:graphicFrameChg chg="add mod">
          <ac:chgData name="NESTOR JULIO HERNANDEZ BOCKER" userId="a413b3be1cc3406f" providerId="LiveId" clId="{FA2C54ED-E4F6-4064-982B-4A9FE10C2F4A}" dt="2022-06-04T18:57:46.344" v="2413"/>
          <ac:graphicFrameMkLst>
            <pc:docMk/>
            <pc:sldMk cId="2099275270" sldId="667"/>
            <ac:graphicFrameMk id="10" creationId="{00000000-0008-0000-0000-000005000000}"/>
          </ac:graphicFrameMkLst>
        </pc:graphicFrameChg>
      </pc:sldChg>
      <pc:sldChg chg="addSp delSp modSp add del mod">
        <pc:chgData name="NESTOR JULIO HERNANDEZ BOCKER" userId="a413b3be1cc3406f" providerId="LiveId" clId="{FA2C54ED-E4F6-4064-982B-4A9FE10C2F4A}" dt="2022-06-03T22:45:43.515" v="1687" actId="47"/>
        <pc:sldMkLst>
          <pc:docMk/>
          <pc:sldMk cId="2803552453" sldId="667"/>
        </pc:sldMkLst>
        <pc:grpChg chg="del">
          <ac:chgData name="NESTOR JULIO HERNANDEZ BOCKER" userId="a413b3be1cc3406f" providerId="LiveId" clId="{FA2C54ED-E4F6-4064-982B-4A9FE10C2F4A}" dt="2022-06-03T21:24:08.091" v="792" actId="478"/>
          <ac:grpSpMkLst>
            <pc:docMk/>
            <pc:sldMk cId="2803552453" sldId="667"/>
            <ac:grpSpMk id="4" creationId="{2E11D4C3-C4F4-9212-77C4-BF91A1DA1929}"/>
          </ac:grpSpMkLst>
        </pc:grpChg>
        <pc:graphicFrameChg chg="add mod">
          <ac:chgData name="NESTOR JULIO HERNANDEZ BOCKER" userId="a413b3be1cc3406f" providerId="LiveId" clId="{FA2C54ED-E4F6-4064-982B-4A9FE10C2F4A}" dt="2022-06-03T21:24:25.213" v="796" actId="14100"/>
          <ac:graphicFrameMkLst>
            <pc:docMk/>
            <pc:sldMk cId="2803552453" sldId="667"/>
            <ac:graphicFrameMk id="17" creationId="{E8EF7C1A-AD1C-23F5-4629-970B0B0BCF24}"/>
          </ac:graphicFrameMkLst>
        </pc:graphicFrameChg>
        <pc:graphicFrameChg chg="add mod">
          <ac:chgData name="NESTOR JULIO HERNANDEZ BOCKER" userId="a413b3be1cc3406f" providerId="LiveId" clId="{FA2C54ED-E4F6-4064-982B-4A9FE10C2F4A}" dt="2022-06-03T21:25:24.613" v="809" actId="14100"/>
          <ac:graphicFrameMkLst>
            <pc:docMk/>
            <pc:sldMk cId="2803552453" sldId="667"/>
            <ac:graphicFrameMk id="18" creationId="{B14BE035-73B5-4561-96E4-332BBE93E3F2}"/>
          </ac:graphicFrameMkLst>
        </pc:graphicFrameChg>
        <pc:picChg chg="del">
          <ac:chgData name="NESTOR JULIO HERNANDEZ BOCKER" userId="a413b3be1cc3406f" providerId="LiveId" clId="{FA2C54ED-E4F6-4064-982B-4A9FE10C2F4A}" dt="2022-06-03T21:24:05.709" v="791" actId="478"/>
          <ac:picMkLst>
            <pc:docMk/>
            <pc:sldMk cId="2803552453" sldId="667"/>
            <ac:picMk id="20" creationId="{DE8764D2-553E-1CFB-A8B9-58AEB34A1495}"/>
          </ac:picMkLst>
        </pc:picChg>
        <pc:cxnChg chg="del">
          <ac:chgData name="NESTOR JULIO HERNANDEZ BOCKER" userId="a413b3be1cc3406f" providerId="LiveId" clId="{FA2C54ED-E4F6-4064-982B-4A9FE10C2F4A}" dt="2022-06-03T21:24:41.322" v="800" actId="478"/>
          <ac:cxnSpMkLst>
            <pc:docMk/>
            <pc:sldMk cId="2803552453" sldId="667"/>
            <ac:cxnSpMk id="11" creationId="{75843CB5-CF2E-44C2-AEEA-A767709A85F1}"/>
          </ac:cxnSpMkLst>
        </pc:cxnChg>
      </pc:sldChg>
    </pc:docChg>
  </pc:docChgLst>
  <pc:docChgLst>
    <pc:chgData name="NESTOR JULIO HERNANDEZ BOCKER" userId="a413b3be1cc3406f" providerId="LiveId" clId="{2399D48B-6ECF-4A43-86E7-EDE689F18BF0}"/>
    <pc:docChg chg="undo custSel addSld delSld modSld">
      <pc:chgData name="NESTOR JULIO HERNANDEZ BOCKER" userId="a413b3be1cc3406f" providerId="LiveId" clId="{2399D48B-6ECF-4A43-86E7-EDE689F18BF0}" dt="2022-05-16T20:04:58.733" v="905" actId="27918"/>
      <pc:docMkLst>
        <pc:docMk/>
      </pc:docMkLst>
      <pc:sldChg chg="modSp mod">
        <pc:chgData name="NESTOR JULIO HERNANDEZ BOCKER" userId="a413b3be1cc3406f" providerId="LiveId" clId="{2399D48B-6ECF-4A43-86E7-EDE689F18BF0}" dt="2022-05-06T01:35:06.845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2399D48B-6ECF-4A43-86E7-EDE689F18BF0}" dt="2022-05-06T01:35:04.085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399D48B-6ECF-4A43-86E7-EDE689F18BF0}" dt="2022-05-06T01:35:06.845" v="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2:34:01.137" v="703" actId="20577"/>
        <pc:sldMkLst>
          <pc:docMk/>
          <pc:sldMk cId="1714585994" sldId="264"/>
        </pc:sldMkLst>
        <pc:spChg chg="mod">
          <ac:chgData name="NESTOR JULIO HERNANDEZ BOCKER" userId="a413b3be1cc3406f" providerId="LiveId" clId="{2399D48B-6ECF-4A43-86E7-EDE689F18BF0}" dt="2022-05-06T02:34:01.137" v="703" actId="20577"/>
          <ac:spMkLst>
            <pc:docMk/>
            <pc:sldMk cId="1714585994" sldId="264"/>
            <ac:spMk id="32" creationId="{00000000-0000-0000-0000-000000000000}"/>
          </ac:spMkLst>
        </pc:spChg>
        <pc:spChg chg="mod">
          <ac:chgData name="NESTOR JULIO HERNANDEZ BOCKER" userId="a413b3be1cc3406f" providerId="LiveId" clId="{2399D48B-6ECF-4A43-86E7-EDE689F18BF0}" dt="2022-05-06T02:33:49.676" v="70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1:42:51.126" v="33" actId="20577"/>
        <pc:sldMkLst>
          <pc:docMk/>
          <pc:sldMk cId="241681347" sldId="272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42:51.126" v="33" actId="20577"/>
          <ac:spMkLst>
            <pc:docMk/>
            <pc:sldMk cId="241681347" sldId="272"/>
            <ac:spMk id="13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1:43:32.631" v="36" actId="113"/>
        <pc:sldMkLst>
          <pc:docMk/>
          <pc:sldMk cId="1036967058" sldId="273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36:05.135" v="11" actId="1036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2399D48B-6ECF-4A43-86E7-EDE689F18BF0}" dt="2022-05-06T01:43:32.631" v="36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2:06:04.217" v="270" actId="20577"/>
        <pc:sldMkLst>
          <pc:docMk/>
          <pc:sldMk cId="936540454" sldId="274"/>
        </pc:sldMkLst>
        <pc:spChg chg="mod">
          <ac:chgData name="NESTOR JULIO HERNANDEZ BOCKER" userId="a413b3be1cc3406f" providerId="LiveId" clId="{2399D48B-6ECF-4A43-86E7-EDE689F18BF0}" dt="2022-05-06T02:06:04.217" v="270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55:38.329" v="129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2399D48B-6ECF-4A43-86E7-EDE689F18BF0}" dt="2022-05-06T01:55:49.429" v="132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2399D48B-6ECF-4A43-86E7-EDE689F18BF0}" dt="2022-05-06T01:55:33.340" v="126" actId="1038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2399D48B-6ECF-4A43-86E7-EDE689F18BF0}" dt="2022-05-06T01:55:56.129" v="133" actId="20577"/>
          <ac:spMkLst>
            <pc:docMk/>
            <pc:sldMk cId="936540454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2399D48B-6ECF-4A43-86E7-EDE689F18BF0}" dt="2022-05-06T01:55:06.500" v="97" actId="113"/>
        <pc:sldMkLst>
          <pc:docMk/>
          <pc:sldMk cId="897901876" sldId="277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55:06.500" v="97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1:45:22.924" v="53" actId="1036"/>
        <pc:sldMkLst>
          <pc:docMk/>
          <pc:sldMk cId="1821392715" sldId="278"/>
        </pc:sldMkLst>
        <pc:spChg chg="mod">
          <ac:chgData name="NESTOR JULIO HERNANDEZ BOCKER" userId="a413b3be1cc3406f" providerId="LiveId" clId="{2399D48B-6ECF-4A43-86E7-EDE689F18BF0}" dt="2022-05-06T01:43:40.559" v="37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44:11.784" v="44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2399D48B-6ECF-4A43-86E7-EDE689F18BF0}" dt="2022-05-06T01:44:54.884" v="47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2399D48B-6ECF-4A43-86E7-EDE689F18BF0}" dt="2022-05-06T01:45:22.924" v="53" actId="1036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2399D48B-6ECF-4A43-86E7-EDE689F18BF0}" dt="2022-05-06T01:45:13.904" v="50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">
        <pc:chgData name="NESTOR JULIO HERNANDEZ BOCKER" userId="a413b3be1cc3406f" providerId="LiveId" clId="{2399D48B-6ECF-4A43-86E7-EDE689F18BF0}" dt="2022-05-06T01:46:10.124" v="54"/>
        <pc:sldMkLst>
          <pc:docMk/>
          <pc:sldMk cId="124870672" sldId="279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2399D48B-6ECF-4A43-86E7-EDE689F18BF0}" dt="2022-05-06T01:46:10.124" v="54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2399D48B-6ECF-4A43-86E7-EDE689F18BF0}" dt="2022-05-06T01:53:50.190" v="93"/>
        <pc:sldMkLst>
          <pc:docMk/>
          <pc:sldMk cId="3688983019" sldId="281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2399D48B-6ECF-4A43-86E7-EDE689F18BF0}" dt="2022-05-06T01:53:50.190" v="93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 mod">
        <pc:chgData name="NESTOR JULIO HERNANDEZ BOCKER" userId="a413b3be1cc3406f" providerId="LiveId" clId="{2399D48B-6ECF-4A43-86E7-EDE689F18BF0}" dt="2022-05-06T01:54:10.460" v="95"/>
        <pc:sldMkLst>
          <pc:docMk/>
          <pc:sldMk cId="2108529373" sldId="282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2108529373" sldId="282"/>
            <ac:spMk id="7" creationId="{39859359-D35B-3B4A-9B7A-4F41EF0AFBA5}"/>
          </ac:spMkLst>
        </pc:spChg>
        <pc:graphicFrameChg chg="mod modGraphic">
          <ac:chgData name="NESTOR JULIO HERNANDEZ BOCKER" userId="a413b3be1cc3406f" providerId="LiveId" clId="{2399D48B-6ECF-4A43-86E7-EDE689F18BF0}" dt="2022-05-06T01:54:10.460" v="95"/>
          <ac:graphicFrameMkLst>
            <pc:docMk/>
            <pc:sldMk cId="2108529373" sldId="282"/>
            <ac:graphicFrameMk id="13" creationId="{0EE8DCC2-959F-433C-B28C-2FBF5A59B583}"/>
          </ac:graphicFrameMkLst>
        </pc:graphicFrameChg>
      </pc:sldChg>
      <pc:sldChg chg="addSp delSp modSp mod">
        <pc:chgData name="NESTOR JULIO HERNANDEZ BOCKER" userId="a413b3be1cc3406f" providerId="LiveId" clId="{2399D48B-6ECF-4A43-86E7-EDE689F18BF0}" dt="2022-05-06T02:41:40.546" v="755" actId="207"/>
        <pc:sldMkLst>
          <pc:docMk/>
          <pc:sldMk cId="1347876608" sldId="284"/>
        </pc:sldMkLst>
        <pc:spChg chg="mod">
          <ac:chgData name="NESTOR JULIO HERNANDEZ BOCKER" userId="a413b3be1cc3406f" providerId="LiveId" clId="{2399D48B-6ECF-4A43-86E7-EDE689F18BF0}" dt="2022-05-06T01:52:01.127" v="84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2399D48B-6ECF-4A43-86E7-EDE689F18BF0}" dt="2022-05-06T01:52:24.669" v="87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2399D48B-6ECF-4A43-86E7-EDE689F18BF0}" dt="2022-05-06T01:51:56.407" v="81" actId="1036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52:33.770" v="92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mod">
          <ac:chgData name="NESTOR JULIO HERNANDEZ BOCKER" userId="a413b3be1cc3406f" providerId="LiveId" clId="{2399D48B-6ECF-4A43-86E7-EDE689F18BF0}" dt="2022-05-06T02:41:40.546" v="755" actId="207"/>
          <ac:graphicFrameMkLst>
            <pc:docMk/>
            <pc:sldMk cId="1347876608" sldId="284"/>
            <ac:graphicFrameMk id="11" creationId="{00000000-0008-0000-0000-000023000000}"/>
          </ac:graphicFrameMkLst>
        </pc:graphicFrameChg>
        <pc:graphicFrameChg chg="del">
          <ac:chgData name="NESTOR JULIO HERNANDEZ BOCKER" userId="a413b3be1cc3406f" providerId="LiveId" clId="{2399D48B-6ECF-4A43-86E7-EDE689F18BF0}" dt="2022-05-06T01:51:22.499" v="59" actId="478"/>
          <ac:graphicFrameMkLst>
            <pc:docMk/>
            <pc:sldMk cId="1347876608" sldId="284"/>
            <ac:graphicFrameMk id="12" creationId="{6CB43333-457E-4028-A382-A4AE5500B1FB}"/>
          </ac:graphicFrameMkLst>
        </pc:graphicFrameChg>
      </pc:sldChg>
      <pc:sldChg chg="modSp mod">
        <pc:chgData name="NESTOR JULIO HERNANDEZ BOCKER" userId="a413b3be1cc3406f" providerId="LiveId" clId="{2399D48B-6ECF-4A43-86E7-EDE689F18BF0}" dt="2022-05-06T01:47:04.965" v="56"/>
        <pc:sldMkLst>
          <pc:docMk/>
          <pc:sldMk cId="375185369" sldId="285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375185369" sldId="285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2399D48B-6ECF-4A43-86E7-EDE689F18BF0}" dt="2022-05-06T01:47:04.965" v="56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addSp delSp modSp mod">
        <pc:chgData name="NESTOR JULIO HERNANDEZ BOCKER" userId="a413b3be1cc3406f" providerId="LiveId" clId="{2399D48B-6ECF-4A43-86E7-EDE689F18BF0}" dt="2022-05-06T02:49:38.470" v="778" actId="1036"/>
        <pc:sldMkLst>
          <pc:docMk/>
          <pc:sldMk cId="1797651575" sldId="286"/>
        </pc:sldMkLst>
        <pc:spChg chg="del mod">
          <ac:chgData name="NESTOR JULIO HERNANDEZ BOCKER" userId="a413b3be1cc3406f" providerId="LiveId" clId="{2399D48B-6ECF-4A43-86E7-EDE689F18BF0}" dt="2022-05-06T02:49:09.819" v="770" actId="478"/>
          <ac:spMkLst>
            <pc:docMk/>
            <pc:sldMk cId="1797651575" sldId="286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2:48:48.069" v="769" actId="1076"/>
          <ac:spMkLst>
            <pc:docMk/>
            <pc:sldMk cId="1797651575" sldId="286"/>
            <ac:spMk id="12" creationId="{9D202A1A-69D2-44B6-AB19-8F37E5E1C38F}"/>
          </ac:spMkLst>
        </pc:spChg>
        <pc:spChg chg="add mod">
          <ac:chgData name="NESTOR JULIO HERNANDEZ BOCKER" userId="a413b3be1cc3406f" providerId="LiveId" clId="{2399D48B-6ECF-4A43-86E7-EDE689F18BF0}" dt="2022-05-06T02:49:38.470" v="778" actId="1036"/>
          <ac:spMkLst>
            <pc:docMk/>
            <pc:sldMk cId="1797651575" sldId="286"/>
            <ac:spMk id="14" creationId="{9ABF120D-045D-F412-88C6-90A663DC68FC}"/>
          </ac:spMkLst>
        </pc:spChg>
        <pc:graphicFrameChg chg="mod">
          <ac:chgData name="NESTOR JULIO HERNANDEZ BOCKER" userId="a413b3be1cc3406f" providerId="LiveId" clId="{2399D48B-6ECF-4A43-86E7-EDE689F18BF0}" dt="2022-05-06T01:57:13.426" v="134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2399D48B-6ECF-4A43-86E7-EDE689F18BF0}" dt="2022-05-06T01:47:42.295" v="58" actId="113"/>
        <pc:sldMkLst>
          <pc:docMk/>
          <pc:sldMk cId="551587082" sldId="288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38:25.695" v="19" actId="14100"/>
          <ac:spMkLst>
            <pc:docMk/>
            <pc:sldMk cId="551587082" sldId="288"/>
            <ac:spMk id="13" creationId="{E1CE2D8E-7CDC-43DE-B5CA-B9E02D4565F9}"/>
          </ac:spMkLst>
        </pc:spChg>
        <pc:spChg chg="mod">
          <ac:chgData name="NESTOR JULIO HERNANDEZ BOCKER" userId="a413b3be1cc3406f" providerId="LiveId" clId="{2399D48B-6ECF-4A43-86E7-EDE689F18BF0}" dt="2022-05-06T01:38:22.495" v="18" actId="14100"/>
          <ac:spMkLst>
            <pc:docMk/>
            <pc:sldMk cId="551587082" sldId="288"/>
            <ac:spMk id="14" creationId="{D62F3B12-4583-4964-A8BF-8217B267188D}"/>
          </ac:spMkLst>
        </pc:spChg>
        <pc:spChg chg="mod">
          <ac:chgData name="NESTOR JULIO HERNANDEZ BOCKER" userId="a413b3be1cc3406f" providerId="LiveId" clId="{2399D48B-6ECF-4A43-86E7-EDE689F18BF0}" dt="2022-05-06T01:47:42.295" v="58" actId="113"/>
          <ac:spMkLst>
            <pc:docMk/>
            <pc:sldMk cId="551587082" sldId="288"/>
            <ac:spMk id="16" creationId="{00000000-0000-0000-0000-000000000000}"/>
          </ac:spMkLst>
        </pc:spChg>
        <pc:graphicFrameChg chg="ord">
          <ac:chgData name="NESTOR JULIO HERNANDEZ BOCKER" userId="a413b3be1cc3406f" providerId="LiveId" clId="{2399D48B-6ECF-4A43-86E7-EDE689F18BF0}" dt="2022-05-06T01:38:16.975" v="17" actId="171"/>
          <ac:graphicFrameMkLst>
            <pc:docMk/>
            <pc:sldMk cId="551587082" sldId="288"/>
            <ac:graphicFrameMk id="10" creationId="{A4EB9E49-B3CD-49DE-A097-E24A5D40D5F0}"/>
          </ac:graphicFrameMkLst>
        </pc:graphicFrameChg>
      </pc:sldChg>
      <pc:sldChg chg="addSp delSp modSp mod">
        <pc:chgData name="NESTOR JULIO HERNANDEZ BOCKER" userId="a413b3be1cc3406f" providerId="LiveId" clId="{2399D48B-6ECF-4A43-86E7-EDE689F18BF0}" dt="2022-05-16T20:04:58.733" v="905" actId="27918"/>
        <pc:sldMkLst>
          <pc:docMk/>
          <pc:sldMk cId="1913506379" sldId="289"/>
        </pc:sldMkLst>
        <pc:spChg chg="mod">
          <ac:chgData name="NESTOR JULIO HERNANDEZ BOCKER" userId="a413b3be1cc3406f" providerId="LiveId" clId="{2399D48B-6ECF-4A43-86E7-EDE689F18BF0}" dt="2022-05-06T02:07:53.161" v="274" actId="1076"/>
          <ac:spMkLst>
            <pc:docMk/>
            <pc:sldMk cId="1913506379" sldId="289"/>
            <ac:spMk id="8" creationId="{14A88404-2DA2-4217-99E5-A796005D5157}"/>
          </ac:spMkLst>
        </pc:spChg>
        <pc:spChg chg="add del mod topLvl">
          <ac:chgData name="NESTOR JULIO HERNANDEZ BOCKER" userId="a413b3be1cc3406f" providerId="LiveId" clId="{2399D48B-6ECF-4A43-86E7-EDE689F18BF0}" dt="2022-05-06T02:04:55.744" v="231" actId="478"/>
          <ac:spMkLst>
            <pc:docMk/>
            <pc:sldMk cId="1913506379" sldId="289"/>
            <ac:spMk id="11" creationId="{00000000-0008-0000-0000-000006000000}"/>
          </ac:spMkLst>
        </pc:spChg>
        <pc:spChg chg="add mod">
          <ac:chgData name="NESTOR JULIO HERNANDEZ BOCKER" userId="a413b3be1cc3406f" providerId="LiveId" clId="{2399D48B-6ECF-4A43-86E7-EDE689F18BF0}" dt="2022-05-06T02:04:42.142" v="182"/>
          <ac:spMkLst>
            <pc:docMk/>
            <pc:sldMk cId="1913506379" sldId="289"/>
            <ac:spMk id="14" creationId="{00000000-0008-0000-0000-000006000000}"/>
          </ac:spMkLst>
        </pc:spChg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913506379" sldId="289"/>
            <ac:spMk id="20" creationId="{00000000-0000-0000-0000-000000000000}"/>
          </ac:spMkLst>
        </pc:spChg>
        <pc:grpChg chg="del">
          <ac:chgData name="NESTOR JULIO HERNANDEZ BOCKER" userId="a413b3be1cc3406f" providerId="LiveId" clId="{2399D48B-6ECF-4A43-86E7-EDE689F18BF0}" dt="2022-05-06T02:01:14.513" v="138" actId="478"/>
          <ac:grpSpMkLst>
            <pc:docMk/>
            <pc:sldMk cId="1913506379" sldId="289"/>
            <ac:grpSpMk id="3" creationId="{8D99DC0E-AF8F-4B77-A4B8-BC474DEED47A}"/>
          </ac:grpSpMkLst>
        </pc:grpChg>
        <pc:grpChg chg="add del mod">
          <ac:chgData name="NESTOR JULIO HERNANDEZ BOCKER" userId="a413b3be1cc3406f" providerId="LiveId" clId="{2399D48B-6ECF-4A43-86E7-EDE689F18BF0}" dt="2022-05-06T02:04:39.833" v="181" actId="478"/>
          <ac:grpSpMkLst>
            <pc:docMk/>
            <pc:sldMk cId="1913506379" sldId="289"/>
            <ac:grpSpMk id="9" creationId="{00000000-0008-0000-0000-000003000000}"/>
          </ac:grpSpMkLst>
        </pc:grpChg>
        <pc:grpChg chg="add mod">
          <ac:chgData name="NESTOR JULIO HERNANDEZ BOCKER" userId="a413b3be1cc3406f" providerId="LiveId" clId="{2399D48B-6ECF-4A43-86E7-EDE689F18BF0}" dt="2022-05-06T02:05:08.983" v="269" actId="1036"/>
          <ac:grpSpMkLst>
            <pc:docMk/>
            <pc:sldMk cId="1913506379" sldId="289"/>
            <ac:grpSpMk id="12" creationId="{00000000-0008-0000-0000-000003000000}"/>
          </ac:grpSpMkLst>
        </pc:grpChg>
        <pc:graphicFrameChg chg="add del mod topLvl">
          <ac:chgData name="NESTOR JULIO HERNANDEZ BOCKER" userId="a413b3be1cc3406f" providerId="LiveId" clId="{2399D48B-6ECF-4A43-86E7-EDE689F18BF0}" dt="2022-05-06T02:04:39.833" v="181" actId="478"/>
          <ac:graphicFrameMkLst>
            <pc:docMk/>
            <pc:sldMk cId="1913506379" sldId="289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2399D48B-6ECF-4A43-86E7-EDE689F18BF0}" dt="2022-05-06T02:04:42.142" v="182"/>
          <ac:graphicFrameMkLst>
            <pc:docMk/>
            <pc:sldMk cId="1913506379" sldId="289"/>
            <ac:graphicFrameMk id="13" creationId="{00000000-0008-0000-0000-000005000000}"/>
          </ac:graphicFrameMkLst>
        </pc:graphicFrameChg>
        <pc:graphicFrameChg chg="mod">
          <ac:chgData name="NESTOR JULIO HERNANDEZ BOCKER" userId="a413b3be1cc3406f" providerId="LiveId" clId="{2399D48B-6ECF-4A43-86E7-EDE689F18BF0}" dt="2022-05-06T01:34:18.921" v="1"/>
          <ac:graphicFrameMkLst>
            <pc:docMk/>
            <pc:sldMk cId="1913506379" sldId="289"/>
            <ac:graphicFrameMk id="21" creationId="{37C13E03-66DC-4778-91EB-EFF0F12060B3}"/>
          </ac:graphicFrameMkLst>
        </pc:graphicFrameChg>
      </pc:sldChg>
      <pc:sldChg chg="modSp mod">
        <pc:chgData name="NESTOR JULIO HERNANDEZ BOCKER" userId="a413b3be1cc3406f" providerId="LiveId" clId="{2399D48B-6ECF-4A43-86E7-EDE689F18BF0}" dt="2022-05-06T02:08:16.372" v="275" actId="20577"/>
        <pc:sldMkLst>
          <pc:docMk/>
          <pc:sldMk cId="2365881875" sldId="292"/>
        </pc:sldMkLst>
        <pc:spChg chg="mod">
          <ac:chgData name="NESTOR JULIO HERNANDEZ BOCKER" userId="a413b3be1cc3406f" providerId="LiveId" clId="{2399D48B-6ECF-4A43-86E7-EDE689F18BF0}" dt="2022-05-06T02:08:16.372" v="275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2399D48B-6ECF-4A43-86E7-EDE689F18BF0}" dt="2022-05-06T01:34:07.735" v="0"/>
          <ac:spMkLst>
            <pc:docMk/>
            <pc:sldMk cId="2365881875" sldId="292"/>
            <ac:spMk id="6" creationId="{00000000-0000-0000-0000-000000000000}"/>
          </ac:spMkLst>
        </pc:spChg>
      </pc:sldChg>
      <pc:sldChg chg="modSp del">
        <pc:chgData name="NESTOR JULIO HERNANDEZ BOCKER" userId="a413b3be1cc3406f" providerId="LiveId" clId="{2399D48B-6ECF-4A43-86E7-EDE689F18BF0}" dt="2022-05-06T02:09:30.982" v="277" actId="47"/>
        <pc:sldMkLst>
          <pc:docMk/>
          <pc:sldMk cId="2547297675" sldId="293"/>
        </pc:sldMkLst>
        <pc:spChg chg="mod">
          <ac:chgData name="NESTOR JULIO HERNANDEZ BOCKER" userId="a413b3be1cc3406f" providerId="LiveId" clId="{2399D48B-6ECF-4A43-86E7-EDE689F18BF0}" dt="2022-05-06T01:34:27.921" v="2"/>
          <ac:spMkLst>
            <pc:docMk/>
            <pc:sldMk cId="2547297675" sldId="293"/>
            <ac:spMk id="11" creationId="{DE42B8EF-F1D3-4978-A6DB-5F5742EC5073}"/>
          </ac:spMkLst>
        </pc:spChg>
        <pc:spChg chg="mod">
          <ac:chgData name="NESTOR JULIO HERNANDEZ BOCKER" userId="a413b3be1cc3406f" providerId="LiveId" clId="{2399D48B-6ECF-4A43-86E7-EDE689F18BF0}" dt="2022-05-06T01:34:27.921" v="2"/>
          <ac:spMkLst>
            <pc:docMk/>
            <pc:sldMk cId="2547297675" sldId="293"/>
            <ac:spMk id="16" creationId="{32741C1C-2DE7-4637-8D8A-2B0511928FC0}"/>
          </ac:spMkLst>
        </pc:spChg>
      </pc:sldChg>
      <pc:sldChg chg="modSp del">
        <pc:chgData name="NESTOR JULIO HERNANDEZ BOCKER" userId="a413b3be1cc3406f" providerId="LiveId" clId="{2399D48B-6ECF-4A43-86E7-EDE689F18BF0}" dt="2022-05-06T02:14:36.880" v="375" actId="47"/>
        <pc:sldMkLst>
          <pc:docMk/>
          <pc:sldMk cId="1477199236" sldId="294"/>
        </pc:sldMkLst>
        <pc:spChg chg="mod">
          <ac:chgData name="NESTOR JULIO HERNANDEZ BOCKER" userId="a413b3be1cc3406f" providerId="LiveId" clId="{2399D48B-6ECF-4A43-86E7-EDE689F18BF0}" dt="2022-05-06T01:34:27.921" v="2"/>
          <ac:spMkLst>
            <pc:docMk/>
            <pc:sldMk cId="1477199236" sldId="294"/>
            <ac:spMk id="5" creationId="{67AC0363-F4FF-424F-A51B-C7D61974AC2C}"/>
          </ac:spMkLst>
        </pc:spChg>
      </pc:sldChg>
      <pc:sldChg chg="addSp delSp modSp add del mod">
        <pc:chgData name="NESTOR JULIO HERNANDEZ BOCKER" userId="a413b3be1cc3406f" providerId="LiveId" clId="{2399D48B-6ECF-4A43-86E7-EDE689F18BF0}" dt="2022-05-06T03:22:19.184" v="896" actId="20577"/>
        <pc:sldMkLst>
          <pc:docMk/>
          <pc:sldMk cId="171710297" sldId="295"/>
        </pc:sldMkLst>
        <pc:spChg chg="mod">
          <ac:chgData name="NESTOR JULIO HERNANDEZ BOCKER" userId="a413b3be1cc3406f" providerId="LiveId" clId="{2399D48B-6ECF-4A43-86E7-EDE689F18BF0}" dt="2022-05-06T02:27:38.982" v="619" actId="20577"/>
          <ac:spMkLst>
            <pc:docMk/>
            <pc:sldMk cId="171710297" sldId="295"/>
            <ac:spMk id="5" creationId="{67AC0363-F4FF-424F-A51B-C7D61974AC2C}"/>
          </ac:spMkLst>
        </pc:spChg>
        <pc:spChg chg="mod">
          <ac:chgData name="NESTOR JULIO HERNANDEZ BOCKER" userId="a413b3be1cc3406f" providerId="LiveId" clId="{2399D48B-6ECF-4A43-86E7-EDE689F18BF0}" dt="2022-05-06T03:22:19.184" v="896" actId="20577"/>
          <ac:spMkLst>
            <pc:docMk/>
            <pc:sldMk cId="171710297" sldId="295"/>
            <ac:spMk id="10" creationId="{93E6B74C-6196-44D6-A32E-9DF7C8B8A513}"/>
          </ac:spMkLst>
        </pc:spChg>
        <pc:spChg chg="mod">
          <ac:chgData name="NESTOR JULIO HERNANDEZ BOCKER" userId="a413b3be1cc3406f" providerId="LiveId" clId="{2399D48B-6ECF-4A43-86E7-EDE689F18BF0}" dt="2022-05-06T02:27:55.646" v="653" actId="1076"/>
          <ac:spMkLst>
            <pc:docMk/>
            <pc:sldMk cId="171710297" sldId="295"/>
            <ac:spMk id="15" creationId="{A01E3150-2897-4104-8351-BF15A966BB5C}"/>
          </ac:spMkLst>
        </pc:spChg>
        <pc:grpChg chg="add mod">
          <ac:chgData name="NESTOR JULIO HERNANDEZ BOCKER" userId="a413b3be1cc3406f" providerId="LiveId" clId="{2399D48B-6ECF-4A43-86E7-EDE689F18BF0}" dt="2022-05-06T03:21:21.494" v="867" actId="1076"/>
          <ac:grpSpMkLst>
            <pc:docMk/>
            <pc:sldMk cId="171710297" sldId="295"/>
            <ac:grpSpMk id="4" creationId="{2E11D4C3-C4F4-9212-77C4-BF91A1DA1929}"/>
          </ac:grpSpMkLst>
        </pc:grpChg>
        <pc:graphicFrameChg chg="del">
          <ac:chgData name="NESTOR JULIO HERNANDEZ BOCKER" userId="a413b3be1cc3406f" providerId="LiveId" clId="{2399D48B-6ECF-4A43-86E7-EDE689F18BF0}" dt="2022-05-06T02:24:54.506" v="455" actId="478"/>
          <ac:graphicFrameMkLst>
            <pc:docMk/>
            <pc:sldMk cId="171710297" sldId="295"/>
            <ac:graphicFrameMk id="8" creationId="{3513A24B-7421-4838-A23D-6D65B481B577}"/>
          </ac:graphicFrameMkLst>
        </pc:graphicFrameChg>
        <pc:graphicFrameChg chg="add mod ord">
          <ac:chgData name="NESTOR JULIO HERNANDEZ BOCKER" userId="a413b3be1cc3406f" providerId="LiveId" clId="{2399D48B-6ECF-4A43-86E7-EDE689F18BF0}" dt="2022-05-06T02:36:26.211" v="725" actId="207"/>
          <ac:graphicFrameMkLst>
            <pc:docMk/>
            <pc:sldMk cId="171710297" sldId="295"/>
            <ac:graphicFrameMk id="16" creationId="{3513A24B-7421-4838-A23D-6D65B481B577}"/>
          </ac:graphicFrameMkLst>
        </pc:graphicFrameChg>
        <pc:graphicFrameChg chg="add del mod modGraphic">
          <ac:chgData name="NESTOR JULIO HERNANDEZ BOCKER" userId="a413b3be1cc3406f" providerId="LiveId" clId="{2399D48B-6ECF-4A43-86E7-EDE689F18BF0}" dt="2022-05-06T02:29:08.230" v="667"/>
          <ac:graphicFrameMkLst>
            <pc:docMk/>
            <pc:sldMk cId="171710297" sldId="295"/>
            <ac:graphicFrameMk id="17" creationId="{C056BE95-64F2-CC63-250F-58A84A10054C}"/>
          </ac:graphicFrameMkLst>
        </pc:graphicFrameChg>
        <pc:graphicFrameChg chg="add del mod">
          <ac:chgData name="NESTOR JULIO HERNANDEZ BOCKER" userId="a413b3be1cc3406f" providerId="LiveId" clId="{2399D48B-6ECF-4A43-86E7-EDE689F18BF0}" dt="2022-05-06T02:35:26.366" v="714"/>
          <ac:graphicFrameMkLst>
            <pc:docMk/>
            <pc:sldMk cId="171710297" sldId="295"/>
            <ac:graphicFrameMk id="19" creationId="{4C35ABEE-F52F-3A9A-38DA-0F50666CA3B6}"/>
          </ac:graphicFrameMkLst>
        </pc:graphicFrameChg>
        <pc:picChg chg="add del mod">
          <ac:chgData name="NESTOR JULIO HERNANDEZ BOCKER" userId="a413b3be1cc3406f" providerId="LiveId" clId="{2399D48B-6ECF-4A43-86E7-EDE689F18BF0}" dt="2022-05-06T02:35:15.256" v="710" actId="478"/>
          <ac:picMkLst>
            <pc:docMk/>
            <pc:sldMk cId="171710297" sldId="295"/>
            <ac:picMk id="6" creationId="{5A5950BD-E2BF-70A1-08EB-58731A8A92A8}"/>
          </ac:picMkLst>
        </pc:picChg>
        <pc:picChg chg="add del mod">
          <ac:chgData name="NESTOR JULIO HERNANDEZ BOCKER" userId="a413b3be1cc3406f" providerId="LiveId" clId="{2399D48B-6ECF-4A43-86E7-EDE689F18BF0}" dt="2022-05-06T02:33:27.622" v="696" actId="478"/>
          <ac:picMkLst>
            <pc:docMk/>
            <pc:sldMk cId="171710297" sldId="295"/>
            <ac:picMk id="18" creationId="{86FD7D70-FA21-E72A-AFD7-667D3D14FD9C}"/>
          </ac:picMkLst>
        </pc:picChg>
        <pc:picChg chg="add mod">
          <ac:chgData name="NESTOR JULIO HERNANDEZ BOCKER" userId="a413b3be1cc3406f" providerId="LiveId" clId="{2399D48B-6ECF-4A43-86E7-EDE689F18BF0}" dt="2022-05-06T02:35:46.046" v="722" actId="1076"/>
          <ac:picMkLst>
            <pc:docMk/>
            <pc:sldMk cId="171710297" sldId="295"/>
            <ac:picMk id="20" creationId="{DE8764D2-553E-1CFB-A8B9-58AEB34A1495}"/>
          </ac:picMkLst>
        </pc:picChg>
        <pc:cxnChg chg="mod">
          <ac:chgData name="NESTOR JULIO HERNANDEZ BOCKER" userId="a413b3be1cc3406f" providerId="LiveId" clId="{2399D48B-6ECF-4A43-86E7-EDE689F18BF0}" dt="2022-05-06T03:21:26.527" v="875" actId="1038"/>
          <ac:cxnSpMkLst>
            <pc:docMk/>
            <pc:sldMk cId="171710297" sldId="295"/>
            <ac:cxnSpMk id="3" creationId="{DDDFCFCF-13CB-4798-AC0F-7929387A3AB4}"/>
          </ac:cxnSpMkLst>
        </pc:cxnChg>
        <pc:cxnChg chg="mod">
          <ac:chgData name="NESTOR JULIO HERNANDEZ BOCKER" userId="a413b3be1cc3406f" providerId="LiveId" clId="{2399D48B-6ECF-4A43-86E7-EDE689F18BF0}" dt="2022-05-06T02:26:59.125" v="561" actId="14100"/>
          <ac:cxnSpMkLst>
            <pc:docMk/>
            <pc:sldMk cId="171710297" sldId="295"/>
            <ac:cxnSpMk id="11" creationId="{75843CB5-CF2E-44C2-AEEA-A767709A85F1}"/>
          </ac:cxnSpMkLst>
        </pc:cxnChg>
        <pc:cxnChg chg="mod">
          <ac:chgData name="NESTOR JULIO HERNANDEZ BOCKER" userId="a413b3be1cc3406f" providerId="LiveId" clId="{2399D48B-6ECF-4A43-86E7-EDE689F18BF0}" dt="2022-05-06T03:21:50.613" v="878" actId="1037"/>
          <ac:cxnSpMkLst>
            <pc:docMk/>
            <pc:sldMk cId="171710297" sldId="295"/>
            <ac:cxnSpMk id="12" creationId="{B87159BA-A128-4F70-BAA5-D8A7F7C1F07C}"/>
          </ac:cxnSpMkLst>
        </pc:cxnChg>
      </pc:sldChg>
      <pc:sldChg chg="addSp delSp modSp add mod">
        <pc:chgData name="NESTOR JULIO HERNANDEZ BOCKER" userId="a413b3be1cc3406f" providerId="LiveId" clId="{2399D48B-6ECF-4A43-86E7-EDE689F18BF0}" dt="2022-05-06T02:52:24.380" v="852" actId="6549"/>
        <pc:sldMkLst>
          <pc:docMk/>
          <pc:sldMk cId="2670663140" sldId="296"/>
        </pc:sldMkLst>
        <pc:spChg chg="mod">
          <ac:chgData name="NESTOR JULIO HERNANDEZ BOCKER" userId="a413b3be1cc3406f" providerId="LiveId" clId="{2399D48B-6ECF-4A43-86E7-EDE689F18BF0}" dt="2022-05-06T02:52:24.380" v="852" actId="6549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2399D48B-6ECF-4A43-86E7-EDE689F18BF0}" dt="2022-05-06T02:37:22.299" v="748" actId="6549"/>
          <ac:spMkLst>
            <pc:docMk/>
            <pc:sldMk cId="2670663140" sldId="296"/>
            <ac:spMk id="9" creationId="{00000000-0000-0000-0000-000000000000}"/>
          </ac:spMkLst>
        </pc:spChg>
        <pc:graphicFrameChg chg="add del mod">
          <ac:chgData name="NESTOR JULIO HERNANDEZ BOCKER" userId="a413b3be1cc3406f" providerId="LiveId" clId="{2399D48B-6ECF-4A43-86E7-EDE689F18BF0}" dt="2022-05-06T02:12:27.949" v="290" actId="478"/>
          <ac:graphicFrameMkLst>
            <pc:docMk/>
            <pc:sldMk cId="2670663140" sldId="296"/>
            <ac:graphicFrameMk id="8" creationId="{029CB948-2EB9-ACA8-29D9-292FCC94FA28}"/>
          </ac:graphicFrameMkLst>
        </pc:graphicFrameChg>
        <pc:graphicFrameChg chg="add mod">
          <ac:chgData name="NESTOR JULIO HERNANDEZ BOCKER" userId="a413b3be1cc3406f" providerId="LiveId" clId="{2399D48B-6ECF-4A43-86E7-EDE689F18BF0}" dt="2022-05-06T02:12:25.179" v="289" actId="1076"/>
          <ac:graphicFrameMkLst>
            <pc:docMk/>
            <pc:sldMk cId="2670663140" sldId="296"/>
            <ac:graphicFrameMk id="10" creationId="{472AF1BA-52E7-40A5-BBFE-B83391E6A180}"/>
          </ac:graphicFrameMkLst>
        </pc:graphicFrameChg>
        <pc:graphicFrameChg chg="add mod">
          <ac:chgData name="NESTOR JULIO HERNANDEZ BOCKER" userId="a413b3be1cc3406f" providerId="LiveId" clId="{2399D48B-6ECF-4A43-86E7-EDE689F18BF0}" dt="2022-05-06T02:13:02.003" v="292"/>
          <ac:graphicFrameMkLst>
            <pc:docMk/>
            <pc:sldMk cId="2670663140" sldId="296"/>
            <ac:graphicFrameMk id="11" creationId="{28B0AB7F-FC1E-4E73-8942-5A98563FAA4B}"/>
          </ac:graphicFrameMkLst>
        </pc:graphicFrameChg>
        <pc:graphicFrameChg chg="add mod">
          <ac:chgData name="NESTOR JULIO HERNANDEZ BOCKER" userId="a413b3be1cc3406f" providerId="LiveId" clId="{2399D48B-6ECF-4A43-86E7-EDE689F18BF0}" dt="2022-05-06T02:14:05.845" v="300"/>
          <ac:graphicFrameMkLst>
            <pc:docMk/>
            <pc:sldMk cId="2670663140" sldId="296"/>
            <ac:graphicFrameMk id="12" creationId="{28B0AB7F-FC1E-4E73-8942-5A98563FAA4B}"/>
          </ac:graphicFrameMkLst>
        </pc:graphicFrameChg>
        <pc:graphicFrameChg chg="del">
          <ac:chgData name="NESTOR JULIO HERNANDEZ BOCKER" userId="a413b3be1cc3406f" providerId="LiveId" clId="{2399D48B-6ECF-4A43-86E7-EDE689F18BF0}" dt="2022-05-06T02:09:43.923" v="278" actId="21"/>
          <ac:graphicFrameMkLst>
            <pc:docMk/>
            <pc:sldMk cId="2670663140" sldId="296"/>
            <ac:graphicFrameMk id="14" creationId="{28B0AB7F-FC1E-4E73-8942-5A98563FAA4B}"/>
          </ac:graphicFrameMkLst>
        </pc:graphicFrameChg>
        <pc:graphicFrameChg chg="del">
          <ac:chgData name="NESTOR JULIO HERNANDEZ BOCKER" userId="a413b3be1cc3406f" providerId="LiveId" clId="{2399D48B-6ECF-4A43-86E7-EDE689F18BF0}" dt="2022-05-06T02:11:36.154" v="280" actId="478"/>
          <ac:graphicFrameMkLst>
            <pc:docMk/>
            <pc:sldMk cId="2670663140" sldId="296"/>
            <ac:graphicFrameMk id="15" creationId="{472AF1BA-52E7-40A5-BBFE-B83391E6A180}"/>
          </ac:graphicFrameMkLst>
        </pc:graphicFrameChg>
        <pc:picChg chg="add del mod">
          <ac:chgData name="NESTOR JULIO HERNANDEZ BOCKER" userId="a413b3be1cc3406f" providerId="LiveId" clId="{2399D48B-6ECF-4A43-86E7-EDE689F18BF0}" dt="2022-05-06T02:13:34.580" v="296" actId="478"/>
          <ac:picMkLst>
            <pc:docMk/>
            <pc:sldMk cId="2670663140" sldId="296"/>
            <ac:picMk id="2" creationId="{E8A6FB8B-9C4C-2ECF-6278-4A409D8C694C}"/>
          </ac:picMkLst>
        </pc:picChg>
        <pc:picChg chg="add mod">
          <ac:chgData name="NESTOR JULIO HERNANDEZ BOCKER" userId="a413b3be1cc3406f" providerId="LiveId" clId="{2399D48B-6ECF-4A43-86E7-EDE689F18BF0}" dt="2022-05-06T02:14:16.555" v="374" actId="1037"/>
          <ac:picMkLst>
            <pc:docMk/>
            <pc:sldMk cId="2670663140" sldId="296"/>
            <ac:picMk id="3" creationId="{4EEA2B73-5623-39E3-8B33-DFE6C817B84A}"/>
          </ac:picMkLst>
        </pc:picChg>
      </pc:sldChg>
      <pc:sldChg chg="addSp modSp add mod">
        <pc:chgData name="NESTOR JULIO HERNANDEZ BOCKER" userId="a413b3be1cc3406f" providerId="LiveId" clId="{2399D48B-6ECF-4A43-86E7-EDE689F18BF0}" dt="2022-05-06T04:53:22.313" v="902" actId="12385"/>
        <pc:sldMkLst>
          <pc:docMk/>
          <pc:sldMk cId="2512932844" sldId="664"/>
        </pc:sldMkLst>
        <pc:spChg chg="add mod ord">
          <ac:chgData name="NESTOR JULIO HERNANDEZ BOCKER" userId="a413b3be1cc3406f" providerId="LiveId" clId="{2399D48B-6ECF-4A43-86E7-EDE689F18BF0}" dt="2022-05-06T03:20:05.377" v="859" actId="167"/>
          <ac:spMkLst>
            <pc:docMk/>
            <pc:sldMk cId="2512932844" sldId="664"/>
            <ac:spMk id="2" creationId="{0E692AF8-12B3-166C-CABF-8931498C02B0}"/>
          </ac:spMkLst>
        </pc:spChg>
        <pc:spChg chg="add mod">
          <ac:chgData name="NESTOR JULIO HERNANDEZ BOCKER" userId="a413b3be1cc3406f" providerId="LiveId" clId="{2399D48B-6ECF-4A43-86E7-EDE689F18BF0}" dt="2022-05-06T03:20:41.685" v="865"/>
          <ac:spMkLst>
            <pc:docMk/>
            <pc:sldMk cId="2512932844" sldId="664"/>
            <ac:spMk id="6" creationId="{2BEF7F78-2E4B-D0C5-F22E-63AEA125EEE6}"/>
          </ac:spMkLst>
        </pc:spChg>
        <pc:spChg chg="mod">
          <ac:chgData name="NESTOR JULIO HERNANDEZ BOCKER" userId="a413b3be1cc3406f" providerId="LiveId" clId="{2399D48B-6ECF-4A43-86E7-EDE689F18BF0}" dt="2022-05-06T03:20:20.210" v="862" actId="1076"/>
          <ac:spMkLst>
            <pc:docMk/>
            <pc:sldMk cId="2512932844" sldId="664"/>
            <ac:spMk id="24" creationId="{70D7228C-52F7-401B-BB2C-1A14861330E4}"/>
          </ac:spMkLst>
        </pc:spChg>
        <pc:graphicFrameChg chg="mod modGraphic">
          <ac:chgData name="NESTOR JULIO HERNANDEZ BOCKER" userId="a413b3be1cc3406f" providerId="LiveId" clId="{2399D48B-6ECF-4A43-86E7-EDE689F18BF0}" dt="2022-05-06T04:53:22.313" v="902" actId="12385"/>
          <ac:graphicFrameMkLst>
            <pc:docMk/>
            <pc:sldMk cId="2512932844" sldId="664"/>
            <ac:graphicFrameMk id="4" creationId="{ED48EBCB-C984-152D-1CA9-B6559E344A23}"/>
          </ac:graphicFrameMkLst>
        </pc:graphicFrameChg>
      </pc:sldChg>
      <pc:sldChg chg="addSp modSp add mod">
        <pc:chgData name="NESTOR JULIO HERNANDEZ BOCKER" userId="a413b3be1cc3406f" providerId="LiveId" clId="{2399D48B-6ECF-4A43-86E7-EDE689F18BF0}" dt="2022-05-06T03:20:39.607" v="864"/>
        <pc:sldMkLst>
          <pc:docMk/>
          <pc:sldMk cId="905729610" sldId="665"/>
        </pc:sldMkLst>
        <pc:spChg chg="add mod">
          <ac:chgData name="NESTOR JULIO HERNANDEZ BOCKER" userId="a413b3be1cc3406f" providerId="LiveId" clId="{2399D48B-6ECF-4A43-86E7-EDE689F18BF0}" dt="2022-05-06T03:20:39.607" v="864"/>
          <ac:spMkLst>
            <pc:docMk/>
            <pc:sldMk cId="905729610" sldId="665"/>
            <ac:spMk id="8" creationId="{FC5990D2-7258-4E97-C438-2409B83F93ED}"/>
          </ac:spMkLst>
        </pc:spChg>
        <pc:spChg chg="mod">
          <ac:chgData name="NESTOR JULIO HERNANDEZ BOCKER" userId="a413b3be1cc3406f" providerId="LiveId" clId="{2399D48B-6ECF-4A43-86E7-EDE689F18BF0}" dt="2022-05-06T03:20:26.134" v="863" actId="1076"/>
          <ac:spMkLst>
            <pc:docMk/>
            <pc:sldMk cId="905729610" sldId="665"/>
            <ac:spMk id="9" creationId="{00000000-0000-0000-0000-000000000000}"/>
          </ac:spMkLst>
        </pc:spChg>
      </pc:sldChg>
      <pc:sldChg chg="modSp add del mod">
        <pc:chgData name="NESTOR JULIO HERNANDEZ BOCKER" userId="a413b3be1cc3406f" providerId="LiveId" clId="{2399D48B-6ECF-4A43-86E7-EDE689F18BF0}" dt="2022-05-06T02:33:41.480" v="698" actId="47"/>
        <pc:sldMkLst>
          <pc:docMk/>
          <pc:sldMk cId="4227988252" sldId="4200"/>
        </pc:sldMkLst>
        <pc:spChg chg="mod">
          <ac:chgData name="NESTOR JULIO HERNANDEZ BOCKER" userId="a413b3be1cc3406f" providerId="LiveId" clId="{2399D48B-6ECF-4A43-86E7-EDE689F18BF0}" dt="2022-05-06T02:21:52.640" v="453" actId="1035"/>
          <ac:spMkLst>
            <pc:docMk/>
            <pc:sldMk cId="4227988252" sldId="4200"/>
            <ac:spMk id="6" creationId="{A28C7710-F655-4F5E-ADFE-23B0A5AB8324}"/>
          </ac:spMkLst>
        </pc:spChg>
        <pc:spChg chg="mod">
          <ac:chgData name="NESTOR JULIO HERNANDEZ BOCKER" userId="a413b3be1cc3406f" providerId="LiveId" clId="{2399D48B-6ECF-4A43-86E7-EDE689F18BF0}" dt="2022-05-06T02:18:49.807" v="418" actId="1038"/>
          <ac:spMkLst>
            <pc:docMk/>
            <pc:sldMk cId="4227988252" sldId="4200"/>
            <ac:spMk id="11" creationId="{65FB3BCA-9D4B-4FD8-9B98-8FFA3E0CE63F}"/>
          </ac:spMkLst>
        </pc:spChg>
        <pc:spChg chg="mod">
          <ac:chgData name="NESTOR JULIO HERNANDEZ BOCKER" userId="a413b3be1cc3406f" providerId="LiveId" clId="{2399D48B-6ECF-4A43-86E7-EDE689F18BF0}" dt="2022-05-06T02:19:35.846" v="438" actId="1035"/>
          <ac:spMkLst>
            <pc:docMk/>
            <pc:sldMk cId="4227988252" sldId="4200"/>
            <ac:spMk id="14" creationId="{32533868-333F-4B6F-AF7B-87950393CD21}"/>
          </ac:spMkLst>
        </pc:spChg>
        <pc:spChg chg="mod">
          <ac:chgData name="NESTOR JULIO HERNANDEZ BOCKER" userId="a413b3be1cc3406f" providerId="LiveId" clId="{2399D48B-6ECF-4A43-86E7-EDE689F18BF0}" dt="2022-05-06T02:20:08.694" v="443" actId="1036"/>
          <ac:spMkLst>
            <pc:docMk/>
            <pc:sldMk cId="4227988252" sldId="4200"/>
            <ac:spMk id="15" creationId="{C4BF801E-6EC5-4980-B545-08609D122779}"/>
          </ac:spMkLst>
        </pc:spChg>
        <pc:graphicFrameChg chg="mod">
          <ac:chgData name="NESTOR JULIO HERNANDEZ BOCKER" userId="a413b3be1cc3406f" providerId="LiveId" clId="{2399D48B-6ECF-4A43-86E7-EDE689F18BF0}" dt="2022-05-06T02:20:21.651" v="444" actId="404"/>
          <ac:graphicFrameMkLst>
            <pc:docMk/>
            <pc:sldMk cId="4227988252" sldId="4200"/>
            <ac:graphicFrameMk id="4" creationId="{0C459B65-25B8-42E0-8D1C-3BCF76E16E5C}"/>
          </ac:graphicFrameMkLst>
        </pc:graphicFrameChg>
        <pc:graphicFrameChg chg="mod">
          <ac:chgData name="NESTOR JULIO HERNANDEZ BOCKER" userId="a413b3be1cc3406f" providerId="LiveId" clId="{2399D48B-6ECF-4A43-86E7-EDE689F18BF0}" dt="2022-05-06T02:19:00.624" v="419" actId="1076"/>
          <ac:graphicFrameMkLst>
            <pc:docMk/>
            <pc:sldMk cId="4227988252" sldId="4200"/>
            <ac:graphicFrameMk id="13" creationId="{AE872DCA-FE7A-4A05-A54D-E3885BB67BFA}"/>
          </ac:graphicFrameMkLst>
        </pc:graphicFrameChg>
      </pc:sldChg>
      <pc:sldChg chg="modSp add del">
        <pc:chgData name="NESTOR JULIO HERNANDEZ BOCKER" userId="a413b3be1cc3406f" providerId="LiveId" clId="{2399D48B-6ECF-4A43-86E7-EDE689F18BF0}" dt="2022-05-06T02:33:42.877" v="699" actId="47"/>
        <pc:sldMkLst>
          <pc:docMk/>
          <pc:sldMk cId="245321159" sldId="4201"/>
        </pc:sldMkLst>
        <pc:graphicFrameChg chg="mod">
          <ac:chgData name="NESTOR JULIO HERNANDEZ BOCKER" userId="a413b3be1cc3406f" providerId="LiveId" clId="{2399D48B-6ECF-4A43-86E7-EDE689F18BF0}" dt="2022-05-06T02:31:58.386" v="679"/>
          <ac:graphicFrameMkLst>
            <pc:docMk/>
            <pc:sldMk cId="245321159" sldId="4201"/>
            <ac:graphicFrameMk id="4" creationId="{0C459B65-25B8-42E0-8D1C-3BCF76E16E5C}"/>
          </ac:graphicFrameMkLst>
        </pc:graphicFrameChg>
      </pc:sldChg>
    </pc:docChg>
  </pc:docChgLst>
  <pc:docChgLst>
    <pc:chgData name="NESTOR JULIO HERNANDEZ BOCKER" userId="a413b3be1cc3406f" providerId="LiveId" clId="{FEB33E39-5B32-4F4E-8BE0-B0569CE31161}"/>
    <pc:docChg chg="custSel modSld">
      <pc:chgData name="NESTOR JULIO HERNANDEZ BOCKER" userId="a413b3be1cc3406f" providerId="LiveId" clId="{FEB33E39-5B32-4F4E-8BE0-B0569CE31161}" dt="2022-04-27T04:39:43.804" v="382" actId="1035"/>
      <pc:docMkLst>
        <pc:docMk/>
      </pc:docMkLst>
      <pc:sldChg chg="modSp mod">
        <pc:chgData name="NESTOR JULIO HERNANDEZ BOCKER" userId="a413b3be1cc3406f" providerId="LiveId" clId="{FEB33E39-5B32-4F4E-8BE0-B0569CE31161}" dt="2022-04-27T04:39:43.804" v="382" actId="1035"/>
        <pc:sldMkLst>
          <pc:docMk/>
          <pc:sldMk cId="897901876" sldId="277"/>
        </pc:sldMkLst>
        <pc:spChg chg="mod">
          <ac:chgData name="NESTOR JULIO HERNANDEZ BOCKER" userId="a413b3be1cc3406f" providerId="LiveId" clId="{FEB33E39-5B32-4F4E-8BE0-B0569CE31161}" dt="2022-04-27T04:39:43.804" v="382" actId="1035"/>
          <ac:spMkLst>
            <pc:docMk/>
            <pc:sldMk cId="897901876" sldId="277"/>
            <ac:spMk id="16" creationId="{00000000-0000-0000-0000-000000000000}"/>
          </ac:spMkLst>
        </pc:spChg>
      </pc:sldChg>
      <pc:sldChg chg="addSp delSp mod">
        <pc:chgData name="NESTOR JULIO HERNANDEZ BOCKER" userId="a413b3be1cc3406f" providerId="LiveId" clId="{FEB33E39-5B32-4F4E-8BE0-B0569CE31161}" dt="2022-04-27T04:20:08.174" v="377" actId="21"/>
        <pc:sldMkLst>
          <pc:docMk/>
          <pc:sldMk cId="1913506379" sldId="289"/>
        </pc:sldMkLst>
        <pc:picChg chg="add del">
          <ac:chgData name="NESTOR JULIO HERNANDEZ BOCKER" userId="a413b3be1cc3406f" providerId="LiveId" clId="{FEB33E39-5B32-4F4E-8BE0-B0569CE31161}" dt="2022-04-27T04:20:08.174" v="377" actId="21"/>
          <ac:picMkLst>
            <pc:docMk/>
            <pc:sldMk cId="1913506379" sldId="289"/>
            <ac:picMk id="4" creationId="{D0F69FAE-F290-4FD8-AE75-D3D9EA549471}"/>
          </ac:picMkLst>
        </pc:picChg>
      </pc:sldChg>
      <pc:sldChg chg="addSp delSp modSp mod">
        <pc:chgData name="NESTOR JULIO HERNANDEZ BOCKER" userId="a413b3be1cc3406f" providerId="LiveId" clId="{FEB33E39-5B32-4F4E-8BE0-B0569CE31161}" dt="2022-04-27T04:21:08.692" v="379" actId="478"/>
        <pc:sldMkLst>
          <pc:docMk/>
          <pc:sldMk cId="2547297675" sldId="293"/>
        </pc:sldMkLst>
        <pc:spChg chg="mod">
          <ac:chgData name="NESTOR JULIO HERNANDEZ BOCKER" userId="a413b3be1cc3406f" providerId="LiveId" clId="{FEB33E39-5B32-4F4E-8BE0-B0569CE31161}" dt="2022-04-06T13:07:08.068" v="342" actId="20577"/>
          <ac:spMkLst>
            <pc:docMk/>
            <pc:sldMk cId="2547297675" sldId="293"/>
            <ac:spMk id="7" creationId="{00000000-0000-0000-0000-000000000000}"/>
          </ac:spMkLst>
        </pc:spChg>
        <pc:graphicFrameChg chg="add mod">
          <ac:chgData name="NESTOR JULIO HERNANDEZ BOCKER" userId="a413b3be1cc3406f" providerId="LiveId" clId="{FEB33E39-5B32-4F4E-8BE0-B0569CE31161}" dt="2022-04-06T13:05:42.405" v="160" actId="113"/>
          <ac:graphicFrameMkLst>
            <pc:docMk/>
            <pc:sldMk cId="2547297675" sldId="293"/>
            <ac:graphicFrameMk id="8" creationId="{EF5FE21F-80D7-45D2-9B32-EAD81F9C7FE9}"/>
          </ac:graphicFrameMkLst>
        </pc:graphicFrameChg>
        <pc:graphicFrameChg chg="del">
          <ac:chgData name="NESTOR JULIO HERNANDEZ BOCKER" userId="a413b3be1cc3406f" providerId="LiveId" clId="{FEB33E39-5B32-4F4E-8BE0-B0569CE31161}" dt="2022-04-06T13:05:07.550" v="33" actId="478"/>
          <ac:graphicFrameMkLst>
            <pc:docMk/>
            <pc:sldMk cId="2547297675" sldId="293"/>
            <ac:graphicFrameMk id="10" creationId="{EF5FE21F-80D7-45D2-9B32-EAD81F9C7FE9}"/>
          </ac:graphicFrameMkLst>
        </pc:graphicFrameChg>
        <pc:picChg chg="add del">
          <ac:chgData name="NESTOR JULIO HERNANDEZ BOCKER" userId="a413b3be1cc3406f" providerId="LiveId" clId="{FEB33E39-5B32-4F4E-8BE0-B0569CE31161}" dt="2022-04-27T04:21:08.692" v="379" actId="478"/>
          <ac:picMkLst>
            <pc:docMk/>
            <pc:sldMk cId="2547297675" sldId="293"/>
            <ac:picMk id="2" creationId="{0192F0AB-7166-4AC4-B659-3DAAD9B8C352}"/>
          </ac:picMkLst>
        </pc:picChg>
      </pc:sldChg>
      <pc:sldChg chg="modSp mod">
        <pc:chgData name="NESTOR JULIO HERNANDEZ BOCKER" userId="a413b3be1cc3406f" providerId="LiveId" clId="{FEB33E39-5B32-4F4E-8BE0-B0569CE31161}" dt="2022-04-06T13:14:57.281" v="373" actId="6549"/>
        <pc:sldMkLst>
          <pc:docMk/>
          <pc:sldMk cId="1477199236" sldId="294"/>
        </pc:sldMkLst>
        <pc:spChg chg="mod">
          <ac:chgData name="NESTOR JULIO HERNANDEZ BOCKER" userId="a413b3be1cc3406f" providerId="LiveId" clId="{FEB33E39-5B32-4F4E-8BE0-B0569CE31161}" dt="2022-04-06T13:14:57.281" v="373" actId="6549"/>
          <ac:spMkLst>
            <pc:docMk/>
            <pc:sldMk cId="1477199236" sldId="294"/>
            <ac:spMk id="7" creationId="{00000000-0000-0000-0000-000000000000}"/>
          </ac:spMkLst>
        </pc:spChg>
      </pc:sldChg>
      <pc:sldChg chg="modSp mod">
        <pc:chgData name="NESTOR JULIO HERNANDEZ BOCKER" userId="a413b3be1cc3406f" providerId="LiveId" clId="{FEB33E39-5B32-4F4E-8BE0-B0569CE31161}" dt="2022-04-06T20:44:44.239" v="375" actId="20577"/>
        <pc:sldMkLst>
          <pc:docMk/>
          <pc:sldMk cId="171710297" sldId="295"/>
        </pc:sldMkLst>
        <pc:spChg chg="mod">
          <ac:chgData name="NESTOR JULIO HERNANDEZ BOCKER" userId="a413b3be1cc3406f" providerId="LiveId" clId="{FEB33E39-5B32-4F4E-8BE0-B0569CE31161}" dt="2022-04-06T20:44:44.239" v="375" actId="20577"/>
          <ac:spMkLst>
            <pc:docMk/>
            <pc:sldMk cId="171710297" sldId="295"/>
            <ac:spMk id="5" creationId="{67AC0363-F4FF-424F-A51B-C7D61974AC2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IPC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www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www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www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www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www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2-UPRA/9-Requerimientos%20varios/121-Comportamiento%20inflaci&#243;n/Gr&#225;fico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27038914"/>
          <c:y val="2.7843380444811293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Salida!$O$4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Salida!$P$4:$R$4</c:f>
              <c:numCache>
                <c:formatCode>0.00</c:formatCode>
                <c:ptCount val="3"/>
                <c:pt idx="0">
                  <c:v>5.37</c:v>
                </c:pt>
                <c:pt idx="1">
                  <c:v>10.88</c:v>
                </c:pt>
                <c:pt idx="2">
                  <c:v>9.52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2-444C-8137-C8E3EA38F0AF}"/>
            </c:ext>
          </c:extLst>
        </c:ser>
        <c:ser>
          <c:idx val="1"/>
          <c:order val="1"/>
          <c:tx>
            <c:strRef>
              <c:f>Salida!$O$5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Salida!$P$5:$R$5</c:f>
              <c:numCache>
                <c:formatCode>0.00</c:formatCode>
                <c:ptCount val="3"/>
                <c:pt idx="0">
                  <c:v>1.56</c:v>
                </c:pt>
                <c:pt idx="1">
                  <c:v>15.01</c:v>
                </c:pt>
                <c:pt idx="2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2-444C-8137-C8E3EA38F0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s-CO"/>
          </a:p>
        </c:txPr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Variación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5068373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(2).xlsx]Países'!$I$63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(2).xlsx]Países'!$H$64:$H$76</c:f>
              <c:strCache>
                <c:ptCount val="13"/>
                <c:pt idx="0">
                  <c:v>Bolívia</c:v>
                </c:pt>
                <c:pt idx="1">
                  <c:v>Ecuador</c:v>
                </c:pt>
                <c:pt idx="2">
                  <c:v>Guatemala</c:v>
                </c:pt>
                <c:pt idx="3">
                  <c:v>Costa Rica</c:v>
                </c:pt>
                <c:pt idx="4">
                  <c:v>México</c:v>
                </c:pt>
                <c:pt idx="5">
                  <c:v>Estados Unidos</c:v>
                </c:pt>
                <c:pt idx="6">
                  <c:v>Perú</c:v>
                </c:pt>
                <c:pt idx="7">
                  <c:v>Colombia</c:v>
                </c:pt>
                <c:pt idx="8">
                  <c:v>Uruguay</c:v>
                </c:pt>
                <c:pt idx="9">
                  <c:v>Chile</c:v>
                </c:pt>
                <c:pt idx="10">
                  <c:v>Paraguay</c:v>
                </c:pt>
                <c:pt idx="11">
                  <c:v>Brasil</c:v>
                </c:pt>
                <c:pt idx="12">
                  <c:v>Argentina</c:v>
                </c:pt>
              </c:strCache>
            </c:strRef>
          </c:cat>
          <c:val>
            <c:numRef>
              <c:f>'[IPC total y de alimentos y bebidas no alcohólicas países región (2).xlsx]Países'!$I$64:$I$76</c:f>
              <c:numCache>
                <c:formatCode>_-* #,##0.0_-;\-* #,##0.0_-;_-* "-"??_-;_-@_-</c:formatCode>
                <c:ptCount val="13"/>
                <c:pt idx="0">
                  <c:v>0.9</c:v>
                </c:pt>
                <c:pt idx="1">
                  <c:v>2.9</c:v>
                </c:pt>
                <c:pt idx="2">
                  <c:v>4.5999999999999996</c:v>
                </c:pt>
                <c:pt idx="3">
                  <c:v>7.2</c:v>
                </c:pt>
                <c:pt idx="4">
                  <c:v>7.7</c:v>
                </c:pt>
                <c:pt idx="5">
                  <c:v>8.3000000000000007</c:v>
                </c:pt>
                <c:pt idx="6">
                  <c:v>8.6199999999999992</c:v>
                </c:pt>
                <c:pt idx="7">
                  <c:v>9.1999999999999993</c:v>
                </c:pt>
                <c:pt idx="8">
                  <c:v>9.4</c:v>
                </c:pt>
                <c:pt idx="9">
                  <c:v>10.5</c:v>
                </c:pt>
                <c:pt idx="10">
                  <c:v>11.8</c:v>
                </c:pt>
                <c:pt idx="11">
                  <c:v>12.5</c:v>
                </c:pt>
                <c:pt idx="1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9-45DC-8360-745B35CD8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(2).xlsx]Países'!$I$48</c:f>
              <c:strCache>
                <c:ptCount val="1"/>
                <c:pt idx="0">
                  <c:v>IPC alimentos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(2).xlsx]Países'!$H$49:$H$61</c:f>
              <c:strCache>
                <c:ptCount val="13"/>
                <c:pt idx="0">
                  <c:v>Bolívia</c:v>
                </c:pt>
                <c:pt idx="1">
                  <c:v>Ecuador</c:v>
                </c:pt>
                <c:pt idx="2">
                  <c:v>Guatemala</c:v>
                </c:pt>
                <c:pt idx="3">
                  <c:v>Estados Unidos</c:v>
                </c:pt>
                <c:pt idx="4">
                  <c:v>Uruguay</c:v>
                </c:pt>
                <c:pt idx="5">
                  <c:v>Costa Rica</c:v>
                </c:pt>
                <c:pt idx="6">
                  <c:v>México</c:v>
                </c:pt>
                <c:pt idx="7">
                  <c:v>Brasil</c:v>
                </c:pt>
                <c:pt idx="8">
                  <c:v>Chile</c:v>
                </c:pt>
                <c:pt idx="9">
                  <c:v>Perú</c:v>
                </c:pt>
                <c:pt idx="10">
                  <c:v>Paraguay</c:v>
                </c:pt>
                <c:pt idx="11">
                  <c:v>Colombia</c:v>
                </c:pt>
                <c:pt idx="12">
                  <c:v>Argentina</c:v>
                </c:pt>
              </c:strCache>
            </c:strRef>
          </c:cat>
          <c:val>
            <c:numRef>
              <c:f>'[IPC total y de alimentos y bebidas no alcohólicas países región (2).xlsx]Países'!$I$49:$I$61</c:f>
              <c:numCache>
                <c:formatCode>_-* #,##0.0_-;\-* #,##0.0_-;_-* "-"??_-;_-@_-</c:formatCode>
                <c:ptCount val="13"/>
                <c:pt idx="0">
                  <c:v>-0.5</c:v>
                </c:pt>
                <c:pt idx="1">
                  <c:v>2.5</c:v>
                </c:pt>
                <c:pt idx="2">
                  <c:v>5.6</c:v>
                </c:pt>
                <c:pt idx="3">
                  <c:v>9</c:v>
                </c:pt>
                <c:pt idx="4">
                  <c:v>11.4</c:v>
                </c:pt>
                <c:pt idx="5">
                  <c:v>11.9</c:v>
                </c:pt>
                <c:pt idx="6">
                  <c:v>12.1</c:v>
                </c:pt>
                <c:pt idx="7">
                  <c:v>13.4</c:v>
                </c:pt>
                <c:pt idx="8">
                  <c:v>14.8</c:v>
                </c:pt>
                <c:pt idx="9">
                  <c:v>15.14</c:v>
                </c:pt>
                <c:pt idx="10">
                  <c:v>19.8</c:v>
                </c:pt>
                <c:pt idx="11">
                  <c:v>26.17</c:v>
                </c:pt>
                <c:pt idx="12">
                  <c:v>62.1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C-4E03-9228-CBF8FEF5F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u="none" strike="noStrike" kern="120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Índice de precios de los alimentos total</a:t>
            </a:r>
          </a:p>
        </c:rich>
      </c:tx>
      <c:layout>
        <c:manualLayout>
          <c:xMode val="edge"/>
          <c:yMode val="edge"/>
          <c:x val="0.28152785955271448"/>
          <c:y val="9.3721202177357535E-2"/>
        </c:manualLayout>
      </c:layout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spc="0" baseline="0" dirty="0">
              <a:solidFill>
                <a:srgbClr val="5B9BD5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'[IPC total y de alimentos y bebidas no alcohólicas países región (2).xlsx]FAO'!$L$13</c:f>
              <c:strCache>
                <c:ptCount val="1"/>
                <c:pt idx="0">
                  <c:v>Índice de precios de los alimentos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7"/>
              <c:spPr>
                <a:solidFill>
                  <a:srgbClr val="0070C0">
                    <a:alpha val="30196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9F-4581-9696-ED0627DB0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'[IPC total y de alimentos y bebidas no alcohólicas países región (2).xlsx]FAO'!$K$18:$K$55</c:f>
              <c:numCache>
                <c:formatCode>yyyy\-mm</c:formatCode>
                <c:ptCount val="38"/>
                <c:pt idx="0">
                  <c:v>43556</c:v>
                </c:pt>
                <c:pt idx="1">
                  <c:v>43586</c:v>
                </c:pt>
                <c:pt idx="2">
                  <c:v>43618</c:v>
                </c:pt>
                <c:pt idx="3">
                  <c:v>43647</c:v>
                </c:pt>
                <c:pt idx="4">
                  <c:v>43678</c:v>
                </c:pt>
                <c:pt idx="5">
                  <c:v>43709</c:v>
                </c:pt>
                <c:pt idx="6">
                  <c:v>43739</c:v>
                </c:pt>
                <c:pt idx="7">
                  <c:v>43771</c:v>
                </c:pt>
                <c:pt idx="8">
                  <c:v>43800</c:v>
                </c:pt>
                <c:pt idx="9">
                  <c:v>43831</c:v>
                </c:pt>
                <c:pt idx="10">
                  <c:v>43862</c:v>
                </c:pt>
                <c:pt idx="11">
                  <c:v>43891</c:v>
                </c:pt>
                <c:pt idx="12">
                  <c:v>43922</c:v>
                </c:pt>
                <c:pt idx="13">
                  <c:v>43952</c:v>
                </c:pt>
                <c:pt idx="14">
                  <c:v>43983</c:v>
                </c:pt>
                <c:pt idx="15">
                  <c:v>44013</c:v>
                </c:pt>
                <c:pt idx="16">
                  <c:v>44044</c:v>
                </c:pt>
                <c:pt idx="17">
                  <c:v>44075</c:v>
                </c:pt>
                <c:pt idx="18">
                  <c:v>44105</c:v>
                </c:pt>
                <c:pt idx="19">
                  <c:v>44136</c:v>
                </c:pt>
                <c:pt idx="20">
                  <c:v>44166</c:v>
                </c:pt>
                <c:pt idx="21">
                  <c:v>44197</c:v>
                </c:pt>
                <c:pt idx="22">
                  <c:v>44228</c:v>
                </c:pt>
                <c:pt idx="23">
                  <c:v>44256</c:v>
                </c:pt>
                <c:pt idx="24">
                  <c:v>44287</c:v>
                </c:pt>
                <c:pt idx="25">
                  <c:v>44317</c:v>
                </c:pt>
                <c:pt idx="26">
                  <c:v>44348</c:v>
                </c:pt>
                <c:pt idx="27">
                  <c:v>44378</c:v>
                </c:pt>
                <c:pt idx="28">
                  <c:v>44409</c:v>
                </c:pt>
                <c:pt idx="29">
                  <c:v>44440</c:v>
                </c:pt>
                <c:pt idx="30">
                  <c:v>44470</c:v>
                </c:pt>
                <c:pt idx="31">
                  <c:v>44501</c:v>
                </c:pt>
                <c:pt idx="32">
                  <c:v>44531</c:v>
                </c:pt>
                <c:pt idx="33">
                  <c:v>44562</c:v>
                </c:pt>
                <c:pt idx="34">
                  <c:v>44593</c:v>
                </c:pt>
                <c:pt idx="35">
                  <c:v>44621</c:v>
                </c:pt>
                <c:pt idx="36">
                  <c:v>44652</c:v>
                </c:pt>
                <c:pt idx="37">
                  <c:v>44682</c:v>
                </c:pt>
              </c:numCache>
            </c:numRef>
          </c:cat>
          <c:val>
            <c:numRef>
              <c:f>'[IPC total y de alimentos y bebidas no alcohólicas países región (2).xlsx]FAO'!$L$18:$L$55</c:f>
              <c:numCache>
                <c:formatCode>0.0</c:formatCode>
                <c:ptCount val="38"/>
                <c:pt idx="0">
                  <c:v>-5.0189959918157001</c:v>
                </c:pt>
                <c:pt idx="1">
                  <c:v>-4.4643595856765046</c:v>
                </c:pt>
                <c:pt idx="2">
                  <c:v>-1.5946187505352469</c:v>
                </c:pt>
                <c:pt idx="3">
                  <c:v>1.2441013239538279E-2</c:v>
                </c:pt>
                <c:pt idx="4">
                  <c:v>-1.9645797100088771</c:v>
                </c:pt>
                <c:pt idx="5">
                  <c:v>-0.92402472772481303</c:v>
                </c:pt>
                <c:pt idx="6">
                  <c:v>2.0775066563675182</c:v>
                </c:pt>
                <c:pt idx="7">
                  <c:v>6.9750030868994628</c:v>
                </c:pt>
                <c:pt idx="8">
                  <c:v>9.4929201697820247</c:v>
                </c:pt>
                <c:pt idx="9">
                  <c:v>9.8591172666264981</c:v>
                </c:pt>
                <c:pt idx="10">
                  <c:v>5.7538212714208328</c:v>
                </c:pt>
                <c:pt idx="11">
                  <c:v>2.1670869468571823</c:v>
                </c:pt>
                <c:pt idx="12">
                  <c:v>-1.1585073294216954</c:v>
                </c:pt>
                <c:pt idx="13">
                  <c:v>-3.3227763668142529</c:v>
                </c:pt>
                <c:pt idx="14">
                  <c:v>-2.252659541296083</c:v>
                </c:pt>
                <c:pt idx="15">
                  <c:v>-1.1619525560591768</c:v>
                </c:pt>
                <c:pt idx="16">
                  <c:v>1.9469448900534303</c:v>
                </c:pt>
                <c:pt idx="17">
                  <c:v>4.9726154081998715</c:v>
                </c:pt>
                <c:pt idx="18">
                  <c:v>6.434857496910567</c:v>
                </c:pt>
                <c:pt idx="19">
                  <c:v>7.0567733628971325</c:v>
                </c:pt>
                <c:pt idx="20">
                  <c:v>7.5144010977424642</c:v>
                </c:pt>
                <c:pt idx="21">
                  <c:v>10.740302145059587</c:v>
                </c:pt>
                <c:pt idx="22">
                  <c:v>17.251761415564744</c:v>
                </c:pt>
                <c:pt idx="23">
                  <c:v>25.270843256920287</c:v>
                </c:pt>
                <c:pt idx="24">
                  <c:v>31.925204052806748</c:v>
                </c:pt>
                <c:pt idx="25">
                  <c:v>40.588195219559822</c:v>
                </c:pt>
                <c:pt idx="26">
                  <c:v>34.337570765283999</c:v>
                </c:pt>
                <c:pt idx="27">
                  <c:v>32.457396293936966</c:v>
                </c:pt>
                <c:pt idx="28">
                  <c:v>33.406532818705983</c:v>
                </c:pt>
                <c:pt idx="29">
                  <c:v>31.810241717685813</c:v>
                </c:pt>
                <c:pt idx="30">
                  <c:v>31.415589333941682</c:v>
                </c:pt>
                <c:pt idx="31">
                  <c:v>28.156054055635508</c:v>
                </c:pt>
                <c:pt idx="32">
                  <c:v>23.107729079580011</c:v>
                </c:pt>
                <c:pt idx="33">
                  <c:v>19.439373697369874</c:v>
                </c:pt>
                <c:pt idx="34">
                  <c:v>21.016774204229378</c:v>
                </c:pt>
                <c:pt idx="35">
                  <c:v>33.954355498869973</c:v>
                </c:pt>
                <c:pt idx="36">
                  <c:v>29.658445883802727</c:v>
                </c:pt>
                <c:pt idx="37">
                  <c:v>22.817333166798946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49F-4581-9696-ED0627DB0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dateAx>
        <c:axId val="829359375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Offset val="100"/>
        <c:baseTimeUnit val="months"/>
      </c:date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Variación anual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0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tx>
            <c:strRef>
              <c:f>FAO!$M$13</c:f>
              <c:strCache>
                <c:ptCount val="1"/>
                <c:pt idx="0">
                  <c:v>Carne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7"/>
              <c:spPr>
                <a:solidFill>
                  <a:srgbClr val="0070C0">
                    <a:alpha val="30196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46-4EC7-9FC6-E28DE38AC5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FAO!$K$18:$K$55</c:f>
              <c:numCache>
                <c:formatCode>yyyy\-mm</c:formatCode>
                <c:ptCount val="38"/>
                <c:pt idx="0">
                  <c:v>43556</c:v>
                </c:pt>
                <c:pt idx="1">
                  <c:v>43586</c:v>
                </c:pt>
                <c:pt idx="2">
                  <c:v>43618</c:v>
                </c:pt>
                <c:pt idx="3">
                  <c:v>43647</c:v>
                </c:pt>
                <c:pt idx="4">
                  <c:v>43678</c:v>
                </c:pt>
                <c:pt idx="5">
                  <c:v>43709</c:v>
                </c:pt>
                <c:pt idx="6">
                  <c:v>43739</c:v>
                </c:pt>
                <c:pt idx="7">
                  <c:v>43771</c:v>
                </c:pt>
                <c:pt idx="8">
                  <c:v>43800</c:v>
                </c:pt>
                <c:pt idx="9">
                  <c:v>43831</c:v>
                </c:pt>
                <c:pt idx="10">
                  <c:v>43862</c:v>
                </c:pt>
                <c:pt idx="11">
                  <c:v>43891</c:v>
                </c:pt>
                <c:pt idx="12">
                  <c:v>43922</c:v>
                </c:pt>
                <c:pt idx="13">
                  <c:v>43952</c:v>
                </c:pt>
                <c:pt idx="14">
                  <c:v>43983</c:v>
                </c:pt>
                <c:pt idx="15">
                  <c:v>44013</c:v>
                </c:pt>
                <c:pt idx="16">
                  <c:v>44044</c:v>
                </c:pt>
                <c:pt idx="17">
                  <c:v>44075</c:v>
                </c:pt>
                <c:pt idx="18">
                  <c:v>44105</c:v>
                </c:pt>
                <c:pt idx="19">
                  <c:v>44136</c:v>
                </c:pt>
                <c:pt idx="20">
                  <c:v>44166</c:v>
                </c:pt>
                <c:pt idx="21">
                  <c:v>44197</c:v>
                </c:pt>
                <c:pt idx="22">
                  <c:v>44228</c:v>
                </c:pt>
                <c:pt idx="23">
                  <c:v>44256</c:v>
                </c:pt>
                <c:pt idx="24">
                  <c:v>44287</c:v>
                </c:pt>
                <c:pt idx="25">
                  <c:v>44317</c:v>
                </c:pt>
                <c:pt idx="26">
                  <c:v>44348</c:v>
                </c:pt>
                <c:pt idx="27">
                  <c:v>44378</c:v>
                </c:pt>
                <c:pt idx="28">
                  <c:v>44409</c:v>
                </c:pt>
                <c:pt idx="29">
                  <c:v>44440</c:v>
                </c:pt>
                <c:pt idx="30">
                  <c:v>44470</c:v>
                </c:pt>
                <c:pt idx="31">
                  <c:v>44501</c:v>
                </c:pt>
                <c:pt idx="32">
                  <c:v>44531</c:v>
                </c:pt>
                <c:pt idx="33">
                  <c:v>44562</c:v>
                </c:pt>
                <c:pt idx="34">
                  <c:v>44593</c:v>
                </c:pt>
                <c:pt idx="35">
                  <c:v>44621</c:v>
                </c:pt>
                <c:pt idx="36">
                  <c:v>44652</c:v>
                </c:pt>
                <c:pt idx="37">
                  <c:v>44682</c:v>
                </c:pt>
              </c:numCache>
            </c:numRef>
          </c:cat>
          <c:val>
            <c:numRef>
              <c:f>FAO!$M$18:$M$55</c:f>
              <c:numCache>
                <c:formatCode>0.0</c:formatCode>
                <c:ptCount val="38"/>
                <c:pt idx="0">
                  <c:v>1.8935550124584211</c:v>
                </c:pt>
                <c:pt idx="1">
                  <c:v>5.4481740371685277</c:v>
                </c:pt>
                <c:pt idx="2">
                  <c:v>6.4613159357159446</c:v>
                </c:pt>
                <c:pt idx="3">
                  <c:v>8.2457611919156193</c:v>
                </c:pt>
                <c:pt idx="4">
                  <c:v>6.7851122131262116</c:v>
                </c:pt>
                <c:pt idx="5">
                  <c:v>7.4038047115725334</c:v>
                </c:pt>
                <c:pt idx="6">
                  <c:v>10.002195996208926</c:v>
                </c:pt>
                <c:pt idx="7">
                  <c:v>14.681333650619393</c:v>
                </c:pt>
                <c:pt idx="8">
                  <c:v>14.806276225197806</c:v>
                </c:pt>
                <c:pt idx="9">
                  <c:v>12.290510588546638</c:v>
                </c:pt>
                <c:pt idx="10">
                  <c:v>7.9150535992558417</c:v>
                </c:pt>
                <c:pt idx="11">
                  <c:v>5.1248483624100913</c:v>
                </c:pt>
                <c:pt idx="12">
                  <c:v>-0.86876538095927458</c:v>
                </c:pt>
                <c:pt idx="13">
                  <c:v>-5.0921479188138221</c:v>
                </c:pt>
                <c:pt idx="14">
                  <c:v>-6.3361042414205286</c:v>
                </c:pt>
                <c:pt idx="15">
                  <c:v>-9.9715672594711435</c:v>
                </c:pt>
                <c:pt idx="16">
                  <c:v>-9.8473578595725542</c:v>
                </c:pt>
                <c:pt idx="17">
                  <c:v>-9.4466369018393266</c:v>
                </c:pt>
                <c:pt idx="18">
                  <c:v>-9.618619325581264</c:v>
                </c:pt>
                <c:pt idx="19">
                  <c:v>-12.399001106841283</c:v>
                </c:pt>
                <c:pt idx="20">
                  <c:v>-11.067135296685379</c:v>
                </c:pt>
                <c:pt idx="21">
                  <c:v>-7.3829302510241632</c:v>
                </c:pt>
                <c:pt idx="22">
                  <c:v>-2.6824950688934166</c:v>
                </c:pt>
                <c:pt idx="23">
                  <c:v>1.3454182464106594</c:v>
                </c:pt>
                <c:pt idx="24">
                  <c:v>7.6763110796860019</c:v>
                </c:pt>
                <c:pt idx="25">
                  <c:v>12.543499356895737</c:v>
                </c:pt>
                <c:pt idx="26">
                  <c:v>16.737779014726215</c:v>
                </c:pt>
                <c:pt idx="27">
                  <c:v>23.730832835214485</c:v>
                </c:pt>
                <c:pt idx="28">
                  <c:v>23.025148860093125</c:v>
                </c:pt>
                <c:pt idx="29">
                  <c:v>23.184590015125409</c:v>
                </c:pt>
                <c:pt idx="30">
                  <c:v>21.992868043256266</c:v>
                </c:pt>
                <c:pt idx="31">
                  <c:v>20.565699351697347</c:v>
                </c:pt>
                <c:pt idx="32">
                  <c:v>17.064391867717887</c:v>
                </c:pt>
                <c:pt idx="33">
                  <c:v>16.867898027183472</c:v>
                </c:pt>
                <c:pt idx="34">
                  <c:v>15.96465402927474</c:v>
                </c:pt>
                <c:pt idx="35">
                  <c:v>18.417701401833213</c:v>
                </c:pt>
                <c:pt idx="36">
                  <c:v>16.348491284368421</c:v>
                </c:pt>
                <c:pt idx="37">
                  <c:v>13.600606260574068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646-4EC7-9FC6-E28DE38AC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dateAx>
        <c:axId val="829359375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Offset val="100"/>
        <c:baseTimeUnit val="months"/>
      </c:date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rgbClr val="ED7D31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000" b="1" i="0" u="none" strike="noStrike" kern="1200" spc="0" baseline="0">
              <a:solidFill>
                <a:srgbClr val="ED7D3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tx>
            <c:strRef>
              <c:f>FAO!$N$13</c:f>
              <c:strCache>
                <c:ptCount val="1"/>
                <c:pt idx="0">
                  <c:v>Lácteos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7"/>
              <c:spPr>
                <a:solidFill>
                  <a:srgbClr val="ED7D31">
                    <a:alpha val="30196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F8-4565-80CF-DCD5B3E456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FAO!$K$18:$K$55</c:f>
              <c:numCache>
                <c:formatCode>yyyy\-mm</c:formatCode>
                <c:ptCount val="38"/>
                <c:pt idx="0">
                  <c:v>43556</c:v>
                </c:pt>
                <c:pt idx="1">
                  <c:v>43586</c:v>
                </c:pt>
                <c:pt idx="2">
                  <c:v>43618</c:v>
                </c:pt>
                <c:pt idx="3">
                  <c:v>43647</c:v>
                </c:pt>
                <c:pt idx="4">
                  <c:v>43678</c:v>
                </c:pt>
                <c:pt idx="5">
                  <c:v>43709</c:v>
                </c:pt>
                <c:pt idx="6">
                  <c:v>43739</c:v>
                </c:pt>
                <c:pt idx="7">
                  <c:v>43771</c:v>
                </c:pt>
                <c:pt idx="8">
                  <c:v>43800</c:v>
                </c:pt>
                <c:pt idx="9">
                  <c:v>43831</c:v>
                </c:pt>
                <c:pt idx="10">
                  <c:v>43862</c:v>
                </c:pt>
                <c:pt idx="11">
                  <c:v>43891</c:v>
                </c:pt>
                <c:pt idx="12">
                  <c:v>43922</c:v>
                </c:pt>
                <c:pt idx="13">
                  <c:v>43952</c:v>
                </c:pt>
                <c:pt idx="14">
                  <c:v>43983</c:v>
                </c:pt>
                <c:pt idx="15">
                  <c:v>44013</c:v>
                </c:pt>
                <c:pt idx="16">
                  <c:v>44044</c:v>
                </c:pt>
                <c:pt idx="17">
                  <c:v>44075</c:v>
                </c:pt>
                <c:pt idx="18">
                  <c:v>44105</c:v>
                </c:pt>
                <c:pt idx="19">
                  <c:v>44136</c:v>
                </c:pt>
                <c:pt idx="20">
                  <c:v>44166</c:v>
                </c:pt>
                <c:pt idx="21">
                  <c:v>44197</c:v>
                </c:pt>
                <c:pt idx="22">
                  <c:v>44228</c:v>
                </c:pt>
                <c:pt idx="23">
                  <c:v>44256</c:v>
                </c:pt>
                <c:pt idx="24">
                  <c:v>44287</c:v>
                </c:pt>
                <c:pt idx="25">
                  <c:v>44317</c:v>
                </c:pt>
                <c:pt idx="26">
                  <c:v>44348</c:v>
                </c:pt>
                <c:pt idx="27">
                  <c:v>44378</c:v>
                </c:pt>
                <c:pt idx="28">
                  <c:v>44409</c:v>
                </c:pt>
                <c:pt idx="29">
                  <c:v>44440</c:v>
                </c:pt>
                <c:pt idx="30">
                  <c:v>44470</c:v>
                </c:pt>
                <c:pt idx="31">
                  <c:v>44501</c:v>
                </c:pt>
                <c:pt idx="32">
                  <c:v>44531</c:v>
                </c:pt>
                <c:pt idx="33">
                  <c:v>44562</c:v>
                </c:pt>
                <c:pt idx="34">
                  <c:v>44593</c:v>
                </c:pt>
                <c:pt idx="35">
                  <c:v>44621</c:v>
                </c:pt>
                <c:pt idx="36">
                  <c:v>44652</c:v>
                </c:pt>
                <c:pt idx="37">
                  <c:v>44682</c:v>
                </c:pt>
              </c:numCache>
            </c:numRef>
          </c:cat>
          <c:val>
            <c:numRef>
              <c:f>FAO!$N$18:$N$55</c:f>
              <c:numCache>
                <c:formatCode>0.0</c:formatCode>
                <c:ptCount val="38"/>
                <c:pt idx="0">
                  <c:v>-3.5097423349632493</c:v>
                </c:pt>
                <c:pt idx="1">
                  <c:v>-4.3317800751659803</c:v>
                </c:pt>
                <c:pt idx="2">
                  <c:v>-8.3625155290532263</c:v>
                </c:pt>
                <c:pt idx="3">
                  <c:v>-8.2307824161563445</c:v>
                </c:pt>
                <c:pt idx="4">
                  <c:v>-7.5220860769151869</c:v>
                </c:pt>
                <c:pt idx="5">
                  <c:v>-7.9911193575893265</c:v>
                </c:pt>
                <c:pt idx="6">
                  <c:v>-1.9294079422728743</c:v>
                </c:pt>
                <c:pt idx="7">
                  <c:v>2.4605186556342176</c:v>
                </c:pt>
                <c:pt idx="8">
                  <c:v>5.8199467872766917</c:v>
                </c:pt>
                <c:pt idx="9">
                  <c:v>2.870630923300638</c:v>
                </c:pt>
                <c:pt idx="10">
                  <c:v>-0.87961401411158135</c:v>
                </c:pt>
                <c:pt idx="11">
                  <c:v>-3.9025720488054816</c:v>
                </c:pt>
                <c:pt idx="12">
                  <c:v>-9.7753026621213337</c:v>
                </c:pt>
                <c:pt idx="13">
                  <c:v>-11.41480653566272</c:v>
                </c:pt>
                <c:pt idx="14">
                  <c:v>-4.4304061321152801</c:v>
                </c:pt>
                <c:pt idx="15">
                  <c:v>0.7155377774101197</c:v>
                </c:pt>
                <c:pt idx="16">
                  <c:v>1.7954132648412298</c:v>
                </c:pt>
                <c:pt idx="17">
                  <c:v>2.6898466382507422</c:v>
                </c:pt>
                <c:pt idx="18">
                  <c:v>3.6299378300797827</c:v>
                </c:pt>
                <c:pt idx="19">
                  <c:v>2.8582742689906837</c:v>
                </c:pt>
                <c:pt idx="20">
                  <c:v>5.4496538302884971</c:v>
                </c:pt>
                <c:pt idx="21">
                  <c:v>7.1278765183913322</c:v>
                </c:pt>
                <c:pt idx="22">
                  <c:v>9.9392280311449781</c:v>
                </c:pt>
                <c:pt idx="23">
                  <c:v>15.695945706590607</c:v>
                </c:pt>
                <c:pt idx="24">
                  <c:v>24.386933686950925</c:v>
                </c:pt>
                <c:pt idx="25">
                  <c:v>28.282488536926735</c:v>
                </c:pt>
                <c:pt idx="26">
                  <c:v>21.946892147077548</c:v>
                </c:pt>
                <c:pt idx="27">
                  <c:v>14.679833840501047</c:v>
                </c:pt>
                <c:pt idx="28">
                  <c:v>13.771619782637032</c:v>
                </c:pt>
                <c:pt idx="29">
                  <c:v>15.454577554763802</c:v>
                </c:pt>
                <c:pt idx="30">
                  <c:v>16.251709931709172</c:v>
                </c:pt>
                <c:pt idx="31">
                  <c:v>19.551560200077262</c:v>
                </c:pt>
                <c:pt idx="32">
                  <c:v>18.113411063227858</c:v>
                </c:pt>
                <c:pt idx="33">
                  <c:v>19.224035486578359</c:v>
                </c:pt>
                <c:pt idx="34">
                  <c:v>25.165188248401037</c:v>
                </c:pt>
                <c:pt idx="35">
                  <c:v>24.154801092941881</c:v>
                </c:pt>
                <c:pt idx="36">
                  <c:v>23.159820297469324</c:v>
                </c:pt>
                <c:pt idx="37">
                  <c:v>16.914141055409388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DF8-4565-80CF-DCD5B3E45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dateAx>
        <c:axId val="829359375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Offset val="100"/>
        <c:baseTimeUnit val="months"/>
      </c:date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rgbClr val="00B05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000" b="1" i="0" u="none" strike="noStrike" kern="1200" spc="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tx>
            <c:strRef>
              <c:f>FAO!$O$13</c:f>
              <c:strCache>
                <c:ptCount val="1"/>
                <c:pt idx="0">
                  <c:v>Cereales</c:v>
                </c:pt>
              </c:strCache>
            </c:strRef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7"/>
              <c:spPr>
                <a:solidFill>
                  <a:srgbClr val="00B050">
                    <a:alpha val="30196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03-4BDA-B7ED-784173E3E3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FAO!$K$18:$K$55</c:f>
              <c:numCache>
                <c:formatCode>yyyy\-mm</c:formatCode>
                <c:ptCount val="38"/>
                <c:pt idx="0">
                  <c:v>43556</c:v>
                </c:pt>
                <c:pt idx="1">
                  <c:v>43586</c:v>
                </c:pt>
                <c:pt idx="2">
                  <c:v>43618</c:v>
                </c:pt>
                <c:pt idx="3">
                  <c:v>43647</c:v>
                </c:pt>
                <c:pt idx="4">
                  <c:v>43678</c:v>
                </c:pt>
                <c:pt idx="5">
                  <c:v>43709</c:v>
                </c:pt>
                <c:pt idx="6">
                  <c:v>43739</c:v>
                </c:pt>
                <c:pt idx="7">
                  <c:v>43771</c:v>
                </c:pt>
                <c:pt idx="8">
                  <c:v>43800</c:v>
                </c:pt>
                <c:pt idx="9">
                  <c:v>43831</c:v>
                </c:pt>
                <c:pt idx="10">
                  <c:v>43862</c:v>
                </c:pt>
                <c:pt idx="11">
                  <c:v>43891</c:v>
                </c:pt>
                <c:pt idx="12">
                  <c:v>43922</c:v>
                </c:pt>
                <c:pt idx="13">
                  <c:v>43952</c:v>
                </c:pt>
                <c:pt idx="14">
                  <c:v>43983</c:v>
                </c:pt>
                <c:pt idx="15">
                  <c:v>44013</c:v>
                </c:pt>
                <c:pt idx="16">
                  <c:v>44044</c:v>
                </c:pt>
                <c:pt idx="17">
                  <c:v>44075</c:v>
                </c:pt>
                <c:pt idx="18">
                  <c:v>44105</c:v>
                </c:pt>
                <c:pt idx="19">
                  <c:v>44136</c:v>
                </c:pt>
                <c:pt idx="20">
                  <c:v>44166</c:v>
                </c:pt>
                <c:pt idx="21">
                  <c:v>44197</c:v>
                </c:pt>
                <c:pt idx="22">
                  <c:v>44228</c:v>
                </c:pt>
                <c:pt idx="23">
                  <c:v>44256</c:v>
                </c:pt>
                <c:pt idx="24">
                  <c:v>44287</c:v>
                </c:pt>
                <c:pt idx="25">
                  <c:v>44317</c:v>
                </c:pt>
                <c:pt idx="26">
                  <c:v>44348</c:v>
                </c:pt>
                <c:pt idx="27">
                  <c:v>44378</c:v>
                </c:pt>
                <c:pt idx="28">
                  <c:v>44409</c:v>
                </c:pt>
                <c:pt idx="29">
                  <c:v>44440</c:v>
                </c:pt>
                <c:pt idx="30">
                  <c:v>44470</c:v>
                </c:pt>
                <c:pt idx="31">
                  <c:v>44501</c:v>
                </c:pt>
                <c:pt idx="32">
                  <c:v>44531</c:v>
                </c:pt>
                <c:pt idx="33">
                  <c:v>44562</c:v>
                </c:pt>
                <c:pt idx="34">
                  <c:v>44593</c:v>
                </c:pt>
                <c:pt idx="35">
                  <c:v>44621</c:v>
                </c:pt>
                <c:pt idx="36">
                  <c:v>44652</c:v>
                </c:pt>
                <c:pt idx="37">
                  <c:v>44682</c:v>
                </c:pt>
              </c:numCache>
            </c:numRef>
          </c:cat>
          <c:val>
            <c:numRef>
              <c:f>FAO!$O$18:$O$55</c:f>
              <c:numCache>
                <c:formatCode>0.0</c:formatCode>
                <c:ptCount val="38"/>
                <c:pt idx="0">
                  <c:v>-8.9784337457255958</c:v>
                </c:pt>
                <c:pt idx="1">
                  <c:v>-10.506066037191502</c:v>
                </c:pt>
                <c:pt idx="2">
                  <c:v>-1.6428695312306303</c:v>
                </c:pt>
                <c:pt idx="3">
                  <c:v>-1.1841193058890269</c:v>
                </c:pt>
                <c:pt idx="4">
                  <c:v>-10.496966774307708</c:v>
                </c:pt>
                <c:pt idx="5">
                  <c:v>-8.4767002329798373</c:v>
                </c:pt>
                <c:pt idx="6">
                  <c:v>-4.8505921866653097</c:v>
                </c:pt>
                <c:pt idx="7">
                  <c:v>-4.0795633079577414</c:v>
                </c:pt>
                <c:pt idx="8">
                  <c:v>-3.6588816163838089</c:v>
                </c:pt>
                <c:pt idx="9">
                  <c:v>-1.0636481627487342</c:v>
                </c:pt>
                <c:pt idx="10">
                  <c:v>-1.1525097386212053</c:v>
                </c:pt>
                <c:pt idx="11">
                  <c:v>0.52438884899659399</c:v>
                </c:pt>
                <c:pt idx="12">
                  <c:v>5.2977974768749618</c:v>
                </c:pt>
                <c:pt idx="13">
                  <c:v>3.7857496549893455</c:v>
                </c:pt>
                <c:pt idx="14">
                  <c:v>-1.8963587123486292</c:v>
                </c:pt>
                <c:pt idx="15">
                  <c:v>-0.28477573813381696</c:v>
                </c:pt>
                <c:pt idx="16">
                  <c:v>7.1168236820803941</c:v>
                </c:pt>
                <c:pt idx="17">
                  <c:v>13.600167569546784</c:v>
                </c:pt>
                <c:pt idx="18">
                  <c:v>16.785639987395967</c:v>
                </c:pt>
                <c:pt idx="19">
                  <c:v>20.168027078022988</c:v>
                </c:pt>
                <c:pt idx="20">
                  <c:v>19.496988978507844</c:v>
                </c:pt>
                <c:pt idx="21">
                  <c:v>24.15584030111944</c:v>
                </c:pt>
                <c:pt idx="22">
                  <c:v>26.68382317621338</c:v>
                </c:pt>
                <c:pt idx="23">
                  <c:v>26.406312893102665</c:v>
                </c:pt>
                <c:pt idx="24">
                  <c:v>26.647441210413689</c:v>
                </c:pt>
                <c:pt idx="25">
                  <c:v>36.397424135169445</c:v>
                </c:pt>
                <c:pt idx="26">
                  <c:v>33.917516018682363</c:v>
                </c:pt>
                <c:pt idx="27">
                  <c:v>29.795862845305123</c:v>
                </c:pt>
                <c:pt idx="28">
                  <c:v>31.416360284228716</c:v>
                </c:pt>
                <c:pt idx="29">
                  <c:v>27.327088111840396</c:v>
                </c:pt>
                <c:pt idx="30">
                  <c:v>22.352400460373218</c:v>
                </c:pt>
                <c:pt idx="31">
                  <c:v>23.163028395557305</c:v>
                </c:pt>
                <c:pt idx="32">
                  <c:v>20.714103279301654</c:v>
                </c:pt>
                <c:pt idx="33">
                  <c:v>12.509634998380562</c:v>
                </c:pt>
                <c:pt idx="34">
                  <c:v>15.162910605647866</c:v>
                </c:pt>
                <c:pt idx="35">
                  <c:v>37.30407495146855</c:v>
                </c:pt>
                <c:pt idx="36">
                  <c:v>34.4498119521717</c:v>
                </c:pt>
                <c:pt idx="37">
                  <c:v>29.706437269730316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603-4BDA-B7ED-784173E3E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dateAx>
        <c:axId val="829359375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Offset val="100"/>
        <c:baseTimeUnit val="months"/>
      </c:date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rgbClr val="C0000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0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tx>
            <c:strRef>
              <c:f>FAO!$Q$13</c:f>
              <c:strCache>
                <c:ptCount val="1"/>
                <c:pt idx="0">
                  <c:v>Azúcar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7"/>
              <c:spPr>
                <a:solidFill>
                  <a:srgbClr val="C00000">
                    <a:alpha val="30196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65-4AD5-ADAD-26718607D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FAO!$K$18:$K$55</c:f>
              <c:numCache>
                <c:formatCode>yyyy\-mm</c:formatCode>
                <c:ptCount val="38"/>
                <c:pt idx="0">
                  <c:v>43556</c:v>
                </c:pt>
                <c:pt idx="1">
                  <c:v>43586</c:v>
                </c:pt>
                <c:pt idx="2">
                  <c:v>43618</c:v>
                </c:pt>
                <c:pt idx="3">
                  <c:v>43647</c:v>
                </c:pt>
                <c:pt idx="4">
                  <c:v>43678</c:v>
                </c:pt>
                <c:pt idx="5">
                  <c:v>43709</c:v>
                </c:pt>
                <c:pt idx="6">
                  <c:v>43739</c:v>
                </c:pt>
                <c:pt idx="7">
                  <c:v>43771</c:v>
                </c:pt>
                <c:pt idx="8">
                  <c:v>43800</c:v>
                </c:pt>
                <c:pt idx="9">
                  <c:v>43831</c:v>
                </c:pt>
                <c:pt idx="10">
                  <c:v>43862</c:v>
                </c:pt>
                <c:pt idx="11">
                  <c:v>43891</c:v>
                </c:pt>
                <c:pt idx="12">
                  <c:v>43922</c:v>
                </c:pt>
                <c:pt idx="13">
                  <c:v>43952</c:v>
                </c:pt>
                <c:pt idx="14">
                  <c:v>43983</c:v>
                </c:pt>
                <c:pt idx="15">
                  <c:v>44013</c:v>
                </c:pt>
                <c:pt idx="16">
                  <c:v>44044</c:v>
                </c:pt>
                <c:pt idx="17">
                  <c:v>44075</c:v>
                </c:pt>
                <c:pt idx="18">
                  <c:v>44105</c:v>
                </c:pt>
                <c:pt idx="19">
                  <c:v>44136</c:v>
                </c:pt>
                <c:pt idx="20">
                  <c:v>44166</c:v>
                </c:pt>
                <c:pt idx="21">
                  <c:v>44197</c:v>
                </c:pt>
                <c:pt idx="22">
                  <c:v>44228</c:v>
                </c:pt>
                <c:pt idx="23">
                  <c:v>44256</c:v>
                </c:pt>
                <c:pt idx="24">
                  <c:v>44287</c:v>
                </c:pt>
                <c:pt idx="25">
                  <c:v>44317</c:v>
                </c:pt>
                <c:pt idx="26">
                  <c:v>44348</c:v>
                </c:pt>
                <c:pt idx="27">
                  <c:v>44378</c:v>
                </c:pt>
                <c:pt idx="28">
                  <c:v>44409</c:v>
                </c:pt>
                <c:pt idx="29">
                  <c:v>44440</c:v>
                </c:pt>
                <c:pt idx="30">
                  <c:v>44470</c:v>
                </c:pt>
                <c:pt idx="31">
                  <c:v>44501</c:v>
                </c:pt>
                <c:pt idx="32">
                  <c:v>44531</c:v>
                </c:pt>
                <c:pt idx="33">
                  <c:v>44562</c:v>
                </c:pt>
                <c:pt idx="34">
                  <c:v>44593</c:v>
                </c:pt>
                <c:pt idx="35">
                  <c:v>44621</c:v>
                </c:pt>
                <c:pt idx="36">
                  <c:v>44652</c:v>
                </c:pt>
                <c:pt idx="37">
                  <c:v>44682</c:v>
                </c:pt>
              </c:numCache>
            </c:numRef>
          </c:cat>
          <c:val>
            <c:numRef>
              <c:f>FAO!$Q$18:$Q$55</c:f>
              <c:numCache>
                <c:formatCode>0.0</c:formatCode>
                <c:ptCount val="38"/>
                <c:pt idx="0">
                  <c:v>3.169856459330191</c:v>
                </c:pt>
                <c:pt idx="1">
                  <c:v>0.37901089196350313</c:v>
                </c:pt>
                <c:pt idx="2">
                  <c:v>3.3321906067877478</c:v>
                </c:pt>
                <c:pt idx="3">
                  <c:v>9.5500358453169127</c:v>
                </c:pt>
                <c:pt idx="4">
                  <c:v>11.114141770689571</c:v>
                </c:pt>
                <c:pt idx="5">
                  <c:v>4.4545500226119259</c:v>
                </c:pt>
                <c:pt idx="6">
                  <c:v>1.6620678860909095</c:v>
                </c:pt>
                <c:pt idx="7">
                  <c:v>-0.83966520740035833</c:v>
                </c:pt>
                <c:pt idx="8">
                  <c:v>5.985684933053335</c:v>
                </c:pt>
                <c:pt idx="9">
                  <c:v>10.331135219456826</c:v>
                </c:pt>
                <c:pt idx="10">
                  <c:v>13.870694305309399</c:v>
                </c:pt>
                <c:pt idx="11">
                  <c:v>-5.998389090772875</c:v>
                </c:pt>
                <c:pt idx="12">
                  <c:v>-20.284277686229785</c:v>
                </c:pt>
                <c:pt idx="13">
                  <c:v>-11.585468675537953</c:v>
                </c:pt>
                <c:pt idx="14">
                  <c:v>-6.2587087784486357</c:v>
                </c:pt>
                <c:pt idx="15">
                  <c:v>-4.3021680216802025</c:v>
                </c:pt>
                <c:pt idx="16">
                  <c:v>6.3817150167200083</c:v>
                </c:pt>
                <c:pt idx="17">
                  <c:v>7.412671513693752</c:v>
                </c:pt>
                <c:pt idx="18">
                  <c:v>8.9220114233953325</c:v>
                </c:pt>
                <c:pt idx="19">
                  <c:v>10.528989282524591</c:v>
                </c:pt>
                <c:pt idx="20">
                  <c:v>4.9918658248441261</c:v>
                </c:pt>
                <c:pt idx="21">
                  <c:v>7.5610539845758495</c:v>
                </c:pt>
                <c:pt idx="22">
                  <c:v>9.5418555863842585</c:v>
                </c:pt>
                <c:pt idx="23">
                  <c:v>30.094554346461564</c:v>
                </c:pt>
                <c:pt idx="24">
                  <c:v>58.258314287046943</c:v>
                </c:pt>
                <c:pt idx="25">
                  <c:v>57.415853324819864</c:v>
                </c:pt>
                <c:pt idx="26">
                  <c:v>43.756404625969793</c:v>
                </c:pt>
                <c:pt idx="27">
                  <c:v>44.124698310539031</c:v>
                </c:pt>
                <c:pt idx="28">
                  <c:v>48.645184309113318</c:v>
                </c:pt>
                <c:pt idx="29">
                  <c:v>53.480584253651614</c:v>
                </c:pt>
                <c:pt idx="30">
                  <c:v>40.555729497749809</c:v>
                </c:pt>
                <c:pt idx="31">
                  <c:v>37.310103902531523</c:v>
                </c:pt>
                <c:pt idx="32">
                  <c:v>33.614177803602558</c:v>
                </c:pt>
                <c:pt idx="33">
                  <c:v>19.656354161776449</c:v>
                </c:pt>
                <c:pt idx="34">
                  <c:v>10.33854327546797</c:v>
                </c:pt>
                <c:pt idx="35">
                  <c:v>22.574960841351512</c:v>
                </c:pt>
                <c:pt idx="36">
                  <c:v>21.55972766659788</c:v>
                </c:pt>
                <c:pt idx="37">
                  <c:v>12.606113284079413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165-4AD5-ADAD-26718607D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dateAx>
        <c:axId val="829359375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Offset val="100"/>
        <c:baseTimeUnit val="months"/>
      </c:date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rgbClr val="00B0F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CO" sz="1000" b="1" i="0" u="none" strike="noStrike" kern="1200" spc="0" baseline="0">
              <a:solidFill>
                <a:srgbClr val="00B0F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tx>
            <c:strRef>
              <c:f>FAO!$P$13</c:f>
              <c:strCache>
                <c:ptCount val="1"/>
                <c:pt idx="0">
                  <c:v>Aceites</c:v>
                </c:pt>
              </c:strCache>
            </c:strRef>
          </c:tx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7"/>
              <c:spPr>
                <a:solidFill>
                  <a:srgbClr val="00B0F0">
                    <a:alpha val="30196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2E-48D3-A217-7BE104D08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FAO!$K$18:$K$55</c:f>
              <c:numCache>
                <c:formatCode>yyyy\-mm</c:formatCode>
                <c:ptCount val="38"/>
                <c:pt idx="0">
                  <c:v>43556</c:v>
                </c:pt>
                <c:pt idx="1">
                  <c:v>43586</c:v>
                </c:pt>
                <c:pt idx="2">
                  <c:v>43618</c:v>
                </c:pt>
                <c:pt idx="3">
                  <c:v>43647</c:v>
                </c:pt>
                <c:pt idx="4">
                  <c:v>43678</c:v>
                </c:pt>
                <c:pt idx="5">
                  <c:v>43709</c:v>
                </c:pt>
                <c:pt idx="6">
                  <c:v>43739</c:v>
                </c:pt>
                <c:pt idx="7">
                  <c:v>43771</c:v>
                </c:pt>
                <c:pt idx="8">
                  <c:v>43800</c:v>
                </c:pt>
                <c:pt idx="9">
                  <c:v>43831</c:v>
                </c:pt>
                <c:pt idx="10">
                  <c:v>43862</c:v>
                </c:pt>
                <c:pt idx="11">
                  <c:v>43891</c:v>
                </c:pt>
                <c:pt idx="12">
                  <c:v>43922</c:v>
                </c:pt>
                <c:pt idx="13">
                  <c:v>43952</c:v>
                </c:pt>
                <c:pt idx="14">
                  <c:v>43983</c:v>
                </c:pt>
                <c:pt idx="15">
                  <c:v>44013</c:v>
                </c:pt>
                <c:pt idx="16">
                  <c:v>44044</c:v>
                </c:pt>
                <c:pt idx="17">
                  <c:v>44075</c:v>
                </c:pt>
                <c:pt idx="18">
                  <c:v>44105</c:v>
                </c:pt>
                <c:pt idx="19">
                  <c:v>44136</c:v>
                </c:pt>
                <c:pt idx="20">
                  <c:v>44166</c:v>
                </c:pt>
                <c:pt idx="21">
                  <c:v>44197</c:v>
                </c:pt>
                <c:pt idx="22">
                  <c:v>44228</c:v>
                </c:pt>
                <c:pt idx="23">
                  <c:v>44256</c:v>
                </c:pt>
                <c:pt idx="24">
                  <c:v>44287</c:v>
                </c:pt>
                <c:pt idx="25">
                  <c:v>44317</c:v>
                </c:pt>
                <c:pt idx="26">
                  <c:v>44348</c:v>
                </c:pt>
                <c:pt idx="27">
                  <c:v>44378</c:v>
                </c:pt>
                <c:pt idx="28">
                  <c:v>44409</c:v>
                </c:pt>
                <c:pt idx="29">
                  <c:v>44440</c:v>
                </c:pt>
                <c:pt idx="30">
                  <c:v>44470</c:v>
                </c:pt>
                <c:pt idx="31">
                  <c:v>44501</c:v>
                </c:pt>
                <c:pt idx="32">
                  <c:v>44531</c:v>
                </c:pt>
                <c:pt idx="33">
                  <c:v>44562</c:v>
                </c:pt>
                <c:pt idx="34">
                  <c:v>44593</c:v>
                </c:pt>
                <c:pt idx="35">
                  <c:v>44621</c:v>
                </c:pt>
                <c:pt idx="36">
                  <c:v>44652</c:v>
                </c:pt>
                <c:pt idx="37">
                  <c:v>44682</c:v>
                </c:pt>
              </c:numCache>
            </c:numRef>
          </c:cat>
          <c:val>
            <c:numRef>
              <c:f>FAO!$P$18:$P$55</c:f>
              <c:numCache>
                <c:formatCode>0.0</c:formatCode>
                <c:ptCount val="38"/>
                <c:pt idx="0">
                  <c:v>-15.857646345702761</c:v>
                </c:pt>
                <c:pt idx="1">
                  <c:v>-14.813730500179204</c:v>
                </c:pt>
                <c:pt idx="2">
                  <c:v>-13.289031157552657</c:v>
                </c:pt>
                <c:pt idx="3">
                  <c:v>-10.137195697104474</c:v>
                </c:pt>
                <c:pt idx="4">
                  <c:v>-2.1802248328846758</c:v>
                </c:pt>
                <c:pt idx="5">
                  <c:v>1.8875035839012213</c:v>
                </c:pt>
                <c:pt idx="6">
                  <c:v>3.4197673977417509</c:v>
                </c:pt>
                <c:pt idx="7">
                  <c:v>21.638609270276149</c:v>
                </c:pt>
                <c:pt idx="8">
                  <c:v>32.098951238200669</c:v>
                </c:pt>
                <c:pt idx="9">
                  <c:v>35.478760060272805</c:v>
                </c:pt>
                <c:pt idx="10">
                  <c:v>19.281460681793575</c:v>
                </c:pt>
                <c:pt idx="11">
                  <c:v>8.9407342633986957</c:v>
                </c:pt>
                <c:pt idx="12">
                  <c:v>2.6108047442388767</c:v>
                </c:pt>
                <c:pt idx="13">
                  <c:v>-0.93324454938944257</c:v>
                </c:pt>
                <c:pt idx="14">
                  <c:v>11.814554095745237</c:v>
                </c:pt>
                <c:pt idx="15">
                  <c:v>19.349488836737578</c:v>
                </c:pt>
                <c:pt idx="16">
                  <c:v>19.509067760560825</c:v>
                </c:pt>
                <c:pt idx="17">
                  <c:v>24.685250236282968</c:v>
                </c:pt>
                <c:pt idx="18">
                  <c:v>26.561930173318444</c:v>
                </c:pt>
                <c:pt idx="19">
                  <c:v>30.848604694024914</c:v>
                </c:pt>
                <c:pt idx="20">
                  <c:v>29.262148609556561</c:v>
                </c:pt>
                <c:pt idx="21">
                  <c:v>27.72124672301841</c:v>
                </c:pt>
                <c:pt idx="22">
                  <c:v>51.160866688279299</c:v>
                </c:pt>
                <c:pt idx="23">
                  <c:v>86.482077551721716</c:v>
                </c:pt>
                <c:pt idx="24">
                  <c:v>99.798226270637286</c:v>
                </c:pt>
                <c:pt idx="25">
                  <c:v>124.86623214551801</c:v>
                </c:pt>
                <c:pt idx="26">
                  <c:v>82.050427695542112</c:v>
                </c:pt>
                <c:pt idx="27">
                  <c:v>66.839952282032698</c:v>
                </c:pt>
                <c:pt idx="28">
                  <c:v>68.043793640014258</c:v>
                </c:pt>
                <c:pt idx="29">
                  <c:v>61.163247371101733</c:v>
                </c:pt>
                <c:pt idx="30">
                  <c:v>73.637426485055641</c:v>
                </c:pt>
                <c:pt idx="31">
                  <c:v>51.394549108069583</c:v>
                </c:pt>
                <c:pt idx="32">
                  <c:v>36.05665049190344</c:v>
                </c:pt>
                <c:pt idx="33">
                  <c:v>33.884471627542439</c:v>
                </c:pt>
                <c:pt idx="34">
                  <c:v>36.792540892000233</c:v>
                </c:pt>
                <c:pt idx="35">
                  <c:v>58.084176308847645</c:v>
                </c:pt>
                <c:pt idx="36">
                  <c:v>46.451561209979161</c:v>
                </c:pt>
                <c:pt idx="37">
                  <c:v>31.093310020675204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A2E-48D3-A217-7BE104D08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dateAx>
        <c:axId val="829359375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Offset val="100"/>
        <c:baseTimeUnit val="months"/>
      </c:date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Salida!$W$28:$W$40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Educación</c:v>
                </c:pt>
                <c:pt idx="3">
                  <c:v>Transporte</c:v>
                </c:pt>
                <c:pt idx="4">
                  <c:v>Recreación y cultura</c:v>
                </c:pt>
                <c:pt idx="5">
                  <c:v>Prendas de vestir y calzado</c:v>
                </c:pt>
                <c:pt idx="6">
                  <c:v>Salud</c:v>
                </c:pt>
                <c:pt idx="7">
                  <c:v>Bebidas alcohólicas y tabaco</c:v>
                </c:pt>
                <c:pt idx="8">
                  <c:v>Muebles, artículos para el hogar y para la conservación ordinaria del hogar</c:v>
                </c:pt>
                <c:pt idx="9">
                  <c:v>Alojamiento, agua, electricidad, gas y otros combustibles</c:v>
                </c:pt>
                <c:pt idx="10">
                  <c:v>Bienes y servicios diversos</c:v>
                </c:pt>
                <c:pt idx="11">
                  <c:v>Restaurantes y hoteles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Salida!$Y$28:$Y$40</c:f>
              <c:numCache>
                <c:formatCode>_(* #,##0.00_);_(* \(#,##0.00\);_(* "-"??_);_(@_)</c:formatCode>
                <c:ptCount val="13"/>
                <c:pt idx="0">
                  <c:v>0.84</c:v>
                </c:pt>
                <c:pt idx="1">
                  <c:v>-0.05</c:v>
                </c:pt>
                <c:pt idx="2">
                  <c:v>0.18</c:v>
                </c:pt>
                <c:pt idx="3">
                  <c:v>0.27</c:v>
                </c:pt>
                <c:pt idx="4">
                  <c:v>0.38</c:v>
                </c:pt>
                <c:pt idx="5">
                  <c:v>0.55000000000000004</c:v>
                </c:pt>
                <c:pt idx="6">
                  <c:v>0.61</c:v>
                </c:pt>
                <c:pt idx="7">
                  <c:v>0.66</c:v>
                </c:pt>
                <c:pt idx="8">
                  <c:v>0.82</c:v>
                </c:pt>
                <c:pt idx="9">
                  <c:v>0.83</c:v>
                </c:pt>
                <c:pt idx="10">
                  <c:v>0.88</c:v>
                </c:pt>
                <c:pt idx="11">
                  <c:v>1.18</c:v>
                </c:pt>
                <c:pt idx="12">
                  <c:v>1.56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9-4FD4-B31D-30F5036C6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17226940000292E-2"/>
          <c:y val="2.8483412809591404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Salida!$T$50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D4-40D5-AF51-3582E0F69581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D4-40D5-AF51-3582E0F69581}"/>
                </c:ext>
              </c:extLst>
            </c:dLbl>
            <c:dLbl>
              <c:idx val="24"/>
              <c:layout>
                <c:manualLayout>
                  <c:x val="-5.914496435329126E-3"/>
                  <c:y val="3.1628351749399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D4-40D5-AF51-3582E0F69581}"/>
                </c:ext>
              </c:extLst>
            </c:dLbl>
            <c:spPr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Mayo-2020</c:v>
                </c:pt>
                <c:pt idx="1">
                  <c:v>Junio-2020</c:v>
                </c:pt>
                <c:pt idx="2">
                  <c:v>Julio-2020</c:v>
                </c:pt>
                <c:pt idx="3">
                  <c:v>Agosto-2020</c:v>
                </c:pt>
                <c:pt idx="4">
                  <c:v>Septiembre-2020</c:v>
                </c:pt>
                <c:pt idx="5">
                  <c:v>Octubre-2020</c:v>
                </c:pt>
                <c:pt idx="6">
                  <c:v>Noviembre-2020</c:v>
                </c:pt>
                <c:pt idx="7">
                  <c:v>Diciembre-2020</c:v>
                </c:pt>
                <c:pt idx="8">
                  <c:v>Enero-2021</c:v>
                </c:pt>
                <c:pt idx="9">
                  <c:v>Febrero-2021</c:v>
                </c:pt>
                <c:pt idx="10">
                  <c:v>Marzo-2021</c:v>
                </c:pt>
                <c:pt idx="11">
                  <c:v>Abril-2021</c:v>
                </c:pt>
                <c:pt idx="12">
                  <c:v>Mayo-2021</c:v>
                </c:pt>
                <c:pt idx="13">
                  <c:v>Junio-2021</c:v>
                </c:pt>
                <c:pt idx="14">
                  <c:v>Julio-2021</c:v>
                </c:pt>
                <c:pt idx="15">
                  <c:v>Agosto-2021</c:v>
                </c:pt>
                <c:pt idx="16">
                  <c:v>Septiembre-2021</c:v>
                </c:pt>
                <c:pt idx="17">
                  <c:v>Octubre-2021</c:v>
                </c:pt>
                <c:pt idx="18">
                  <c:v>Noviembre-2021</c:v>
                </c:pt>
                <c:pt idx="19">
                  <c:v>Diciembre-2021</c:v>
                </c:pt>
                <c:pt idx="20">
                  <c:v>Enero-2022</c:v>
                </c:pt>
                <c:pt idx="21">
                  <c:v>Febrero-2022</c:v>
                </c:pt>
                <c:pt idx="22">
                  <c:v>Marzo-2022</c:v>
                </c:pt>
                <c:pt idx="23">
                  <c:v>Abril-2022</c:v>
                </c:pt>
                <c:pt idx="24">
                  <c:v>Mayo-2022</c:v>
                </c:pt>
              </c:strCache>
            </c:strRef>
          </c:cat>
          <c:val>
            <c:numRef>
              <c:f>Salida!$T$51:$T$75</c:f>
              <c:numCache>
                <c:formatCode>_(* #,##0.00_);_(* \(#,##0.00\);_(* "-"??_);_(@_)</c:formatCode>
                <c:ptCount val="25"/>
                <c:pt idx="0">
                  <c:v>-0.32</c:v>
                </c:pt>
                <c:pt idx="1">
                  <c:v>-0.38</c:v>
                </c:pt>
                <c:pt idx="2">
                  <c:v>0</c:v>
                </c:pt>
                <c:pt idx="3">
                  <c:v>-0.01</c:v>
                </c:pt>
                <c:pt idx="4">
                  <c:v>0.32</c:v>
                </c:pt>
                <c:pt idx="5">
                  <c:v>-0.06</c:v>
                </c:pt>
                <c:pt idx="6">
                  <c:v>-0.15</c:v>
                </c:pt>
                <c:pt idx="7">
                  <c:v>0.38</c:v>
                </c:pt>
                <c:pt idx="8">
                  <c:v>0.41</c:v>
                </c:pt>
                <c:pt idx="9">
                  <c:v>0.64</c:v>
                </c:pt>
                <c:pt idx="10">
                  <c:v>0.51</c:v>
                </c:pt>
                <c:pt idx="11">
                  <c:v>0.59</c:v>
                </c:pt>
                <c:pt idx="12">
                  <c:v>1</c:v>
                </c:pt>
                <c:pt idx="13">
                  <c:v>-0.05</c:v>
                </c:pt>
                <c:pt idx="14">
                  <c:v>0.32</c:v>
                </c:pt>
                <c:pt idx="15">
                  <c:v>0.45</c:v>
                </c:pt>
                <c:pt idx="16">
                  <c:v>0.38</c:v>
                </c:pt>
                <c:pt idx="17">
                  <c:v>0.01</c:v>
                </c:pt>
                <c:pt idx="18">
                  <c:v>0.5</c:v>
                </c:pt>
                <c:pt idx="19">
                  <c:v>0.73</c:v>
                </c:pt>
                <c:pt idx="20">
                  <c:v>1.67</c:v>
                </c:pt>
                <c:pt idx="21">
                  <c:v>1.63</c:v>
                </c:pt>
                <c:pt idx="22">
                  <c:v>1</c:v>
                </c:pt>
                <c:pt idx="23">
                  <c:v>1.25</c:v>
                </c:pt>
                <c:pt idx="24">
                  <c:v>0.84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AD4-40D5-AF51-3582E0F69581}"/>
            </c:ext>
          </c:extLst>
        </c:ser>
        <c:ser>
          <c:idx val="3"/>
          <c:order val="1"/>
          <c:tx>
            <c:strRef>
              <c:f>Salida!$U$50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1F4E79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D4-40D5-AF51-3582E0F6958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D4-40D5-AF51-3582E0F69581}"/>
                </c:ext>
              </c:extLst>
            </c:dLbl>
            <c:dLbl>
              <c:idx val="24"/>
              <c:layout>
                <c:manualLayout>
                  <c:x val="-3.7667223030362169E-3"/>
                  <c:y val="3.162835174939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D4-40D5-AF51-3582E0F69581}"/>
                </c:ext>
              </c:extLst>
            </c:dLbl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Salida!$S$51:$S$75</c:f>
              <c:strCache>
                <c:ptCount val="25"/>
                <c:pt idx="0">
                  <c:v>Mayo-2020</c:v>
                </c:pt>
                <c:pt idx="1">
                  <c:v>Junio-2020</c:v>
                </c:pt>
                <c:pt idx="2">
                  <c:v>Julio-2020</c:v>
                </c:pt>
                <c:pt idx="3">
                  <c:v>Agosto-2020</c:v>
                </c:pt>
                <c:pt idx="4">
                  <c:v>Septiembre-2020</c:v>
                </c:pt>
                <c:pt idx="5">
                  <c:v>Octubre-2020</c:v>
                </c:pt>
                <c:pt idx="6">
                  <c:v>Noviembre-2020</c:v>
                </c:pt>
                <c:pt idx="7">
                  <c:v>Diciembre-2020</c:v>
                </c:pt>
                <c:pt idx="8">
                  <c:v>Enero-2021</c:v>
                </c:pt>
                <c:pt idx="9">
                  <c:v>Febrero-2021</c:v>
                </c:pt>
                <c:pt idx="10">
                  <c:v>Marzo-2021</c:v>
                </c:pt>
                <c:pt idx="11">
                  <c:v>Abril-2021</c:v>
                </c:pt>
                <c:pt idx="12">
                  <c:v>Mayo-2021</c:v>
                </c:pt>
                <c:pt idx="13">
                  <c:v>Junio-2021</c:v>
                </c:pt>
                <c:pt idx="14">
                  <c:v>Julio-2021</c:v>
                </c:pt>
                <c:pt idx="15">
                  <c:v>Agosto-2021</c:v>
                </c:pt>
                <c:pt idx="16">
                  <c:v>Septiembre-2021</c:v>
                </c:pt>
                <c:pt idx="17">
                  <c:v>Octubre-2021</c:v>
                </c:pt>
                <c:pt idx="18">
                  <c:v>Noviembre-2021</c:v>
                </c:pt>
                <c:pt idx="19">
                  <c:v>Diciembre-2021</c:v>
                </c:pt>
                <c:pt idx="20">
                  <c:v>Enero-2022</c:v>
                </c:pt>
                <c:pt idx="21">
                  <c:v>Febrero-2022</c:v>
                </c:pt>
                <c:pt idx="22">
                  <c:v>Marzo-2022</c:v>
                </c:pt>
                <c:pt idx="23">
                  <c:v>Abril-2022</c:v>
                </c:pt>
                <c:pt idx="24">
                  <c:v>Mayo-2022</c:v>
                </c:pt>
              </c:strCache>
            </c:strRef>
          </c:cat>
          <c:val>
            <c:numRef>
              <c:f>Salida!$U$51:$U$75</c:f>
              <c:numCache>
                <c:formatCode>_(* #,##0.00_);_(* \(#,##0.00\);_(* "-"??_);_(@_)</c:formatCode>
                <c:ptCount val="25"/>
                <c:pt idx="0">
                  <c:v>0.04</c:v>
                </c:pt>
                <c:pt idx="1">
                  <c:v>-0.11</c:v>
                </c:pt>
                <c:pt idx="2">
                  <c:v>-0.8</c:v>
                </c:pt>
                <c:pt idx="3">
                  <c:v>-0.45</c:v>
                </c:pt>
                <c:pt idx="4">
                  <c:v>-0.04</c:v>
                </c:pt>
                <c:pt idx="5">
                  <c:v>-0.32</c:v>
                </c:pt>
                <c:pt idx="6">
                  <c:v>0.06</c:v>
                </c:pt>
                <c:pt idx="7">
                  <c:v>0.43</c:v>
                </c:pt>
                <c:pt idx="8">
                  <c:v>1.44</c:v>
                </c:pt>
                <c:pt idx="9">
                  <c:v>0.46</c:v>
                </c:pt>
                <c:pt idx="10">
                  <c:v>1.1399999999999999</c:v>
                </c:pt>
                <c:pt idx="11">
                  <c:v>2.09</c:v>
                </c:pt>
                <c:pt idx="12">
                  <c:v>5.37</c:v>
                </c:pt>
                <c:pt idx="13">
                  <c:v>-1.02</c:v>
                </c:pt>
                <c:pt idx="14">
                  <c:v>0.38</c:v>
                </c:pt>
                <c:pt idx="15">
                  <c:v>1.08</c:v>
                </c:pt>
                <c:pt idx="16">
                  <c:v>0.76</c:v>
                </c:pt>
                <c:pt idx="17">
                  <c:v>0.89</c:v>
                </c:pt>
                <c:pt idx="18">
                  <c:v>1.45</c:v>
                </c:pt>
                <c:pt idx="19">
                  <c:v>2.08</c:v>
                </c:pt>
                <c:pt idx="20">
                  <c:v>3.79</c:v>
                </c:pt>
                <c:pt idx="21">
                  <c:v>3.26</c:v>
                </c:pt>
                <c:pt idx="22">
                  <c:v>2.84</c:v>
                </c:pt>
                <c:pt idx="23">
                  <c:v>2.75</c:v>
                </c:pt>
                <c:pt idx="24">
                  <c:v>1.56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AD4-40D5-AF51-3582E0F69581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Salida!$AB$28:$AB$40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Recreación y cultura</c:v>
                </c:pt>
                <c:pt idx="3">
                  <c:v>Alojamiento, agua, electricidad, gas y otros combustibles</c:v>
                </c:pt>
                <c:pt idx="4">
                  <c:v>Bebidas alcohólicas y tabaco</c:v>
                </c:pt>
                <c:pt idx="5">
                  <c:v>Transporte</c:v>
                </c:pt>
                <c:pt idx="6">
                  <c:v>Salud</c:v>
                </c:pt>
                <c:pt idx="7">
                  <c:v>Educación</c:v>
                </c:pt>
                <c:pt idx="8">
                  <c:v>Bienes y servicios diversos</c:v>
                </c:pt>
                <c:pt idx="9">
                  <c:v>Prendas de vestir y calzado</c:v>
                </c:pt>
                <c:pt idx="10">
                  <c:v>Restaurantes y hoteles</c:v>
                </c:pt>
                <c:pt idx="11">
                  <c:v>Muebles, artículos para el hogar y para la conservación ordinaria del hogar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Salida!$AD$28:$AD$40</c:f>
              <c:numCache>
                <c:formatCode>_(* #,##0.00_);_(* \(#,##0.00\);_(* "-"??_);_(@_)</c:formatCode>
                <c:ptCount val="13"/>
                <c:pt idx="0">
                  <c:v>6.55</c:v>
                </c:pt>
                <c:pt idx="1">
                  <c:v>0.06</c:v>
                </c:pt>
                <c:pt idx="2">
                  <c:v>3.02</c:v>
                </c:pt>
                <c:pt idx="3">
                  <c:v>3.44</c:v>
                </c:pt>
                <c:pt idx="4">
                  <c:v>3.75</c:v>
                </c:pt>
                <c:pt idx="5">
                  <c:v>4.3499999999999996</c:v>
                </c:pt>
                <c:pt idx="6">
                  <c:v>4.6399999999999997</c:v>
                </c:pt>
                <c:pt idx="7">
                  <c:v>4.9800000000000004</c:v>
                </c:pt>
                <c:pt idx="8">
                  <c:v>5.5</c:v>
                </c:pt>
                <c:pt idx="9">
                  <c:v>7.1</c:v>
                </c:pt>
                <c:pt idx="10">
                  <c:v>8.59</c:v>
                </c:pt>
                <c:pt idx="11">
                  <c:v>10.029999999999999</c:v>
                </c:pt>
                <c:pt idx="12">
                  <c:v>15.01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A-4E91-BE85-3E103AA7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[IPC.xlsb]Salida!TablaDinámica6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4852039564932576E-2"/>
          <c:y val="5.0925925925925923E-2"/>
          <c:w val="0.94820087780432616"/>
          <c:h val="0.81600255681269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Salida!$AA$80:$AA$81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Salida!$Z$82:$Z$86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Salida!$AA$82:$AA$86</c:f>
              <c:numCache>
                <c:formatCode>_(* #,##0.00_);_(* \(#,##0.00\);_(* "-"??_);_(@_)</c:formatCode>
                <c:ptCount val="5"/>
                <c:pt idx="0">
                  <c:v>0.76</c:v>
                </c:pt>
                <c:pt idx="1">
                  <c:v>1.69</c:v>
                </c:pt>
                <c:pt idx="2">
                  <c:v>3.94</c:v>
                </c:pt>
                <c:pt idx="3">
                  <c:v>6.06</c:v>
                </c:pt>
                <c:pt idx="4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C1-40C3-977A-C0B68644C234}"/>
            </c:ext>
          </c:extLst>
        </c:ser>
        <c:ser>
          <c:idx val="1"/>
          <c:order val="1"/>
          <c:tx>
            <c:strRef>
              <c:f>Salida!$AB$80:$AB$81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Salida!$Z$82:$Z$86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Salida!$AB$82:$AB$86</c:f>
              <c:numCache>
                <c:formatCode>_(* #,##0.00_);_(* \(#,##0.00\);_(* "-"??_);_(@_)</c:formatCode>
                <c:ptCount val="5"/>
                <c:pt idx="0">
                  <c:v>1.44</c:v>
                </c:pt>
                <c:pt idx="1">
                  <c:v>1.91</c:v>
                </c:pt>
                <c:pt idx="2">
                  <c:v>3.07</c:v>
                </c:pt>
                <c:pt idx="3">
                  <c:v>5.23</c:v>
                </c:pt>
                <c:pt idx="4">
                  <c:v>10.88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C1-40C3-977A-C0B68644C234}"/>
            </c:ext>
          </c:extLst>
        </c:ser>
        <c:ser>
          <c:idx val="2"/>
          <c:order val="2"/>
          <c:tx>
            <c:strRef>
              <c:f>Salida!$AC$80:$AC$81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Salida!$Z$82:$Z$86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Salida!$AC$82:$AC$86</c:f>
              <c:numCache>
                <c:formatCode>_(* #,##0.00_);_(* \(#,##0.00\);_(* "-"??_);_(@_)</c:formatCode>
                <c:ptCount val="5"/>
                <c:pt idx="0">
                  <c:v>3.79</c:v>
                </c:pt>
                <c:pt idx="1">
                  <c:v>7.18</c:v>
                </c:pt>
                <c:pt idx="2">
                  <c:v>10.220000000000001</c:v>
                </c:pt>
                <c:pt idx="3">
                  <c:v>13.25</c:v>
                </c:pt>
                <c:pt idx="4">
                  <c:v>15.01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C1-40C3-977A-C0B68644C2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15859087"/>
        <c:axId val="415848271"/>
      </c:barChart>
      <c:catAx>
        <c:axId val="41585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48271"/>
        <c:crosses val="autoZero"/>
        <c:auto val="1"/>
        <c:lblAlgn val="ctr"/>
        <c:lblOffset val="100"/>
        <c:noMultiLvlLbl val="0"/>
      </c:catAx>
      <c:valAx>
        <c:axId val="415848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F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>
                    <a:solidFill>
                      <a:srgbClr val="2F5F9B"/>
                    </a:solidFill>
                  </a:rPr>
                  <a:t>Variación</a:t>
                </a:r>
                <a:r>
                  <a:rPr lang="es-CO" sz="800" baseline="0">
                    <a:solidFill>
                      <a:srgbClr val="2F5F9B"/>
                    </a:solidFill>
                  </a:rPr>
                  <a:t> (%)</a:t>
                </a:r>
                <a:endParaRPr lang="es-CO" sz="800">
                  <a:solidFill>
                    <a:srgbClr val="2F5F9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F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5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Salida!$AF$28:$AF$40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Prendas de vestir y calzado</c:v>
                </c:pt>
                <c:pt idx="3">
                  <c:v>Educación</c:v>
                </c:pt>
                <c:pt idx="4">
                  <c:v>Recreación y cultura</c:v>
                </c:pt>
                <c:pt idx="5">
                  <c:v>Alojamiento, agua, electricidad, gas y otros combustibles</c:v>
                </c:pt>
                <c:pt idx="6">
                  <c:v>Bebidas alcohólicas y tabaco</c:v>
                </c:pt>
                <c:pt idx="7">
                  <c:v>Salud</c:v>
                </c:pt>
                <c:pt idx="8">
                  <c:v>Transporte</c:v>
                </c:pt>
                <c:pt idx="9">
                  <c:v>Bienes y servicios diversos</c:v>
                </c:pt>
                <c:pt idx="10">
                  <c:v>Muebles, artículos para el hogar y para la conservación ordinaria del hogar</c:v>
                </c:pt>
                <c:pt idx="11">
                  <c:v>Restaurantes y hoteles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Salida!$AH$28:$AH$40</c:f>
              <c:numCache>
                <c:formatCode>_(* #,##0.00_);_(* \(#,##0.00\);_(* "-"??_);_(@_)</c:formatCode>
                <c:ptCount val="13"/>
                <c:pt idx="0">
                  <c:v>9.07</c:v>
                </c:pt>
                <c:pt idx="1">
                  <c:v>-7.11</c:v>
                </c:pt>
                <c:pt idx="2">
                  <c:v>2.7</c:v>
                </c:pt>
                <c:pt idx="3">
                  <c:v>2.97</c:v>
                </c:pt>
                <c:pt idx="4">
                  <c:v>4.3899999999999997</c:v>
                </c:pt>
                <c:pt idx="5">
                  <c:v>5.36</c:v>
                </c:pt>
                <c:pt idx="6">
                  <c:v>6.7</c:v>
                </c:pt>
                <c:pt idx="7">
                  <c:v>6.81</c:v>
                </c:pt>
                <c:pt idx="8">
                  <c:v>7.61</c:v>
                </c:pt>
                <c:pt idx="9">
                  <c:v>8.0500000000000007</c:v>
                </c:pt>
                <c:pt idx="10">
                  <c:v>12.31</c:v>
                </c:pt>
                <c:pt idx="11">
                  <c:v>14.73</c:v>
                </c:pt>
                <c:pt idx="12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6-4F24-BC0A-16CE0C65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0224063683284E-2"/>
          <c:y val="3.4591194968553458E-2"/>
          <c:w val="0.89866302435140621"/>
          <c:h val="0.64177685336502743"/>
        </c:manualLayout>
      </c:layout>
      <c:lineChart>
        <c:grouping val="standard"/>
        <c:varyColors val="0"/>
        <c:ser>
          <c:idx val="0"/>
          <c:order val="0"/>
          <c:tx>
            <c:strRef>
              <c:f>Salida!$X$79</c:f>
              <c:strCache>
                <c:ptCount val="1"/>
                <c:pt idx="0">
                  <c:v>IPC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09-489C-9E8E-A09178F08EB3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9-489C-9E8E-A09178F08EB3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09-489C-9E8E-A09178F08EB3}"/>
                </c:ext>
              </c:extLst>
            </c:dLbl>
            <c:dLbl>
              <c:idx val="3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09-489C-9E8E-A09178F08EB3}"/>
                </c:ext>
              </c:extLst>
            </c:dLbl>
            <c:spPr>
              <a:solidFill>
                <a:srgbClr val="C00000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Salida!$S$80:$S$116</c:f>
              <c:strCache>
                <c:ptCount val="37"/>
                <c:pt idx="0">
                  <c:v>Mayo-2019</c:v>
                </c:pt>
                <c:pt idx="1">
                  <c:v>Junio-2019</c:v>
                </c:pt>
                <c:pt idx="2">
                  <c:v>Julio-2019</c:v>
                </c:pt>
                <c:pt idx="3">
                  <c:v>Agosto-2019</c:v>
                </c:pt>
                <c:pt idx="4">
                  <c:v>Septiembre-2019</c:v>
                </c:pt>
                <c:pt idx="5">
                  <c:v>Octubre-2019</c:v>
                </c:pt>
                <c:pt idx="6">
                  <c:v>Noviembre-2019</c:v>
                </c:pt>
                <c:pt idx="7">
                  <c:v>Diciembre-2019</c:v>
                </c:pt>
                <c:pt idx="8">
                  <c:v>Enero-2020</c:v>
                </c:pt>
                <c:pt idx="9">
                  <c:v>Febrero-2020</c:v>
                </c:pt>
                <c:pt idx="10">
                  <c:v>Marzo-2020</c:v>
                </c:pt>
                <c:pt idx="11">
                  <c:v>Abril-2020</c:v>
                </c:pt>
                <c:pt idx="12">
                  <c:v>Mayo-2020</c:v>
                </c:pt>
                <c:pt idx="13">
                  <c:v>Junio-2020</c:v>
                </c:pt>
                <c:pt idx="14">
                  <c:v>Julio-2020</c:v>
                </c:pt>
                <c:pt idx="15">
                  <c:v>Agosto-2020</c:v>
                </c:pt>
                <c:pt idx="16">
                  <c:v>Septiembre-2020</c:v>
                </c:pt>
                <c:pt idx="17">
                  <c:v>Octubre-2020</c:v>
                </c:pt>
                <c:pt idx="18">
                  <c:v>Noviembre-2020</c:v>
                </c:pt>
                <c:pt idx="19">
                  <c:v>Diciembre-2020</c:v>
                </c:pt>
                <c:pt idx="20">
                  <c:v>Enero-2021</c:v>
                </c:pt>
                <c:pt idx="21">
                  <c:v>Febrero-2021</c:v>
                </c:pt>
                <c:pt idx="22">
                  <c:v>Marzo-2021</c:v>
                </c:pt>
                <c:pt idx="23">
                  <c:v>Abril-2021</c:v>
                </c:pt>
                <c:pt idx="24">
                  <c:v>Mayo-2021</c:v>
                </c:pt>
                <c:pt idx="25">
                  <c:v>Junio-2021</c:v>
                </c:pt>
                <c:pt idx="26">
                  <c:v>Julio-2021</c:v>
                </c:pt>
                <c:pt idx="27">
                  <c:v>Agosto-2021</c:v>
                </c:pt>
                <c:pt idx="28">
                  <c:v>Septiembre-2021</c:v>
                </c:pt>
                <c:pt idx="29">
                  <c:v>Octubre-2021</c:v>
                </c:pt>
                <c:pt idx="30">
                  <c:v>Noviembre-2021</c:v>
                </c:pt>
                <c:pt idx="31">
                  <c:v>Diciembre-2021</c:v>
                </c:pt>
                <c:pt idx="32">
                  <c:v>Enero-2022</c:v>
                </c:pt>
                <c:pt idx="33">
                  <c:v>Febrero-2022</c:v>
                </c:pt>
                <c:pt idx="34">
                  <c:v>Marzo-2022</c:v>
                </c:pt>
                <c:pt idx="35">
                  <c:v>Abril-2022</c:v>
                </c:pt>
                <c:pt idx="36">
                  <c:v>Mayo-2022</c:v>
                </c:pt>
              </c:strCache>
            </c:strRef>
          </c:cat>
          <c:val>
            <c:numRef>
              <c:f>Salida!$X$80:$X$116</c:f>
              <c:numCache>
                <c:formatCode>_(* #,##0.00_);_(* \(#,##0.00\);_(* "-"??_);_(@_)</c:formatCode>
                <c:ptCount val="37"/>
                <c:pt idx="0">
                  <c:v>3.3077853973376534</c:v>
                </c:pt>
                <c:pt idx="1">
                  <c:v>3.4236229986909734</c:v>
                </c:pt>
                <c:pt idx="2">
                  <c:v>3.7910869126839941</c:v>
                </c:pt>
                <c:pt idx="3">
                  <c:v>3.7562940584088693</c:v>
                </c:pt>
                <c:pt idx="4">
                  <c:v>3.8101940283502529</c:v>
                </c:pt>
                <c:pt idx="5">
                  <c:v>3.8558088161461939</c:v>
                </c:pt>
                <c:pt idx="6">
                  <c:v>3.8515546639919904</c:v>
                </c:pt>
                <c:pt idx="7">
                  <c:v>3.8</c:v>
                </c:pt>
                <c:pt idx="8">
                  <c:v>3.62</c:v>
                </c:pt>
                <c:pt idx="9">
                  <c:v>3.72</c:v>
                </c:pt>
                <c:pt idx="10">
                  <c:v>3.86</c:v>
                </c:pt>
                <c:pt idx="11">
                  <c:v>3.51</c:v>
                </c:pt>
                <c:pt idx="12">
                  <c:v>2.85</c:v>
                </c:pt>
                <c:pt idx="13">
                  <c:v>2.19</c:v>
                </c:pt>
                <c:pt idx="14">
                  <c:v>1.9711790878797111</c:v>
                </c:pt>
                <c:pt idx="15">
                  <c:v>1.88</c:v>
                </c:pt>
                <c:pt idx="16">
                  <c:v>1.97</c:v>
                </c:pt>
                <c:pt idx="17">
                  <c:v>1.75</c:v>
                </c:pt>
                <c:pt idx="18">
                  <c:v>1.49</c:v>
                </c:pt>
                <c:pt idx="19">
                  <c:v>1.61</c:v>
                </c:pt>
                <c:pt idx="20">
                  <c:v>1.6</c:v>
                </c:pt>
                <c:pt idx="21">
                  <c:v>1.56</c:v>
                </c:pt>
                <c:pt idx="22">
                  <c:v>1.51</c:v>
                </c:pt>
                <c:pt idx="23">
                  <c:v>1.95</c:v>
                </c:pt>
                <c:pt idx="24">
                  <c:v>3.3</c:v>
                </c:pt>
                <c:pt idx="25">
                  <c:v>3.63</c:v>
                </c:pt>
                <c:pt idx="26">
                  <c:v>3.97</c:v>
                </c:pt>
                <c:pt idx="27">
                  <c:v>4.4400000000000004</c:v>
                </c:pt>
                <c:pt idx="28">
                  <c:v>4.51</c:v>
                </c:pt>
                <c:pt idx="29">
                  <c:v>4.58</c:v>
                </c:pt>
                <c:pt idx="30">
                  <c:v>5.26</c:v>
                </c:pt>
                <c:pt idx="31">
                  <c:v>5.62</c:v>
                </c:pt>
                <c:pt idx="32">
                  <c:v>6.94</c:v>
                </c:pt>
                <c:pt idx="33">
                  <c:v>8.01</c:v>
                </c:pt>
                <c:pt idx="34">
                  <c:v>8.5299999999999994</c:v>
                </c:pt>
                <c:pt idx="35">
                  <c:v>9.23</c:v>
                </c:pt>
                <c:pt idx="36">
                  <c:v>9.07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609-489C-9E8E-A09178F08EB3}"/>
            </c:ext>
          </c:extLst>
        </c:ser>
        <c:ser>
          <c:idx val="1"/>
          <c:order val="1"/>
          <c:tx>
            <c:strRef>
              <c:f>Salida!$Y$79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395F9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09-489C-9E8E-A09178F08EB3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09-489C-9E8E-A09178F08EB3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09-489C-9E8E-A09178F08EB3}"/>
                </c:ext>
              </c:extLst>
            </c:dLbl>
            <c:dLbl>
              <c:idx val="3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09-489C-9E8E-A09178F08EB3}"/>
                </c:ext>
              </c:extLst>
            </c:dLbl>
            <c:spPr>
              <a:solidFill>
                <a:srgbClr val="395F9B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Salida!$S$80:$S$116</c:f>
              <c:strCache>
                <c:ptCount val="37"/>
                <c:pt idx="0">
                  <c:v>Mayo-2019</c:v>
                </c:pt>
                <c:pt idx="1">
                  <c:v>Junio-2019</c:v>
                </c:pt>
                <c:pt idx="2">
                  <c:v>Julio-2019</c:v>
                </c:pt>
                <c:pt idx="3">
                  <c:v>Agosto-2019</c:v>
                </c:pt>
                <c:pt idx="4">
                  <c:v>Septiembre-2019</c:v>
                </c:pt>
                <c:pt idx="5">
                  <c:v>Octubre-2019</c:v>
                </c:pt>
                <c:pt idx="6">
                  <c:v>Noviembre-2019</c:v>
                </c:pt>
                <c:pt idx="7">
                  <c:v>Diciembre-2019</c:v>
                </c:pt>
                <c:pt idx="8">
                  <c:v>Enero-2020</c:v>
                </c:pt>
                <c:pt idx="9">
                  <c:v>Febrero-2020</c:v>
                </c:pt>
                <c:pt idx="10">
                  <c:v>Marzo-2020</c:v>
                </c:pt>
                <c:pt idx="11">
                  <c:v>Abril-2020</c:v>
                </c:pt>
                <c:pt idx="12">
                  <c:v>Mayo-2020</c:v>
                </c:pt>
                <c:pt idx="13">
                  <c:v>Junio-2020</c:v>
                </c:pt>
                <c:pt idx="14">
                  <c:v>Julio-2020</c:v>
                </c:pt>
                <c:pt idx="15">
                  <c:v>Agosto-2020</c:v>
                </c:pt>
                <c:pt idx="16">
                  <c:v>Septiembre-2020</c:v>
                </c:pt>
                <c:pt idx="17">
                  <c:v>Octubre-2020</c:v>
                </c:pt>
                <c:pt idx="18">
                  <c:v>Noviembre-2020</c:v>
                </c:pt>
                <c:pt idx="19">
                  <c:v>Diciembre-2020</c:v>
                </c:pt>
                <c:pt idx="20">
                  <c:v>Enero-2021</c:v>
                </c:pt>
                <c:pt idx="21">
                  <c:v>Febrero-2021</c:v>
                </c:pt>
                <c:pt idx="22">
                  <c:v>Marzo-2021</c:v>
                </c:pt>
                <c:pt idx="23">
                  <c:v>Abril-2021</c:v>
                </c:pt>
                <c:pt idx="24">
                  <c:v>Mayo-2021</c:v>
                </c:pt>
                <c:pt idx="25">
                  <c:v>Junio-2021</c:v>
                </c:pt>
                <c:pt idx="26">
                  <c:v>Julio-2021</c:v>
                </c:pt>
                <c:pt idx="27">
                  <c:v>Agosto-2021</c:v>
                </c:pt>
                <c:pt idx="28">
                  <c:v>Septiembre-2021</c:v>
                </c:pt>
                <c:pt idx="29">
                  <c:v>Octubre-2021</c:v>
                </c:pt>
                <c:pt idx="30">
                  <c:v>Noviembre-2021</c:v>
                </c:pt>
                <c:pt idx="31">
                  <c:v>Diciembre-2021</c:v>
                </c:pt>
                <c:pt idx="32">
                  <c:v>Enero-2022</c:v>
                </c:pt>
                <c:pt idx="33">
                  <c:v>Febrero-2022</c:v>
                </c:pt>
                <c:pt idx="34">
                  <c:v>Marzo-2022</c:v>
                </c:pt>
                <c:pt idx="35">
                  <c:v>Abril-2022</c:v>
                </c:pt>
                <c:pt idx="36">
                  <c:v>Mayo-2022</c:v>
                </c:pt>
              </c:strCache>
            </c:strRef>
          </c:cat>
          <c:val>
            <c:numRef>
              <c:f>Salida!$Y$80:$Y$116</c:f>
              <c:numCache>
                <c:formatCode>_(* #,##0.00_);_(* \(#,##0.00\);_(* "-"??_);_(@_)</c:formatCode>
                <c:ptCount val="37"/>
                <c:pt idx="0">
                  <c:v>4.0374838002193059</c:v>
                </c:pt>
                <c:pt idx="1">
                  <c:v>4.9665902064426177</c:v>
                </c:pt>
                <c:pt idx="2">
                  <c:v>6.5794768611669951</c:v>
                </c:pt>
                <c:pt idx="3">
                  <c:v>6.4172198752765865</c:v>
                </c:pt>
                <c:pt idx="4">
                  <c:v>6.4816670006010924</c:v>
                </c:pt>
                <c:pt idx="5">
                  <c:v>6.8699227760505579</c:v>
                </c:pt>
                <c:pt idx="6">
                  <c:v>6.4318683523981548</c:v>
                </c:pt>
                <c:pt idx="7">
                  <c:v>5.8</c:v>
                </c:pt>
                <c:pt idx="8">
                  <c:v>5.13</c:v>
                </c:pt>
                <c:pt idx="9">
                  <c:v>5.87</c:v>
                </c:pt>
                <c:pt idx="10">
                  <c:v>7.19</c:v>
                </c:pt>
                <c:pt idx="11">
                  <c:v>8.23</c:v>
                </c:pt>
                <c:pt idx="12">
                  <c:v>7.57</c:v>
                </c:pt>
                <c:pt idx="13">
                  <c:v>6.55</c:v>
                </c:pt>
                <c:pt idx="14">
                  <c:v>5</c:v>
                </c:pt>
                <c:pt idx="15">
                  <c:v>4.66</c:v>
                </c:pt>
                <c:pt idx="16">
                  <c:v>4.13</c:v>
                </c:pt>
                <c:pt idx="17">
                  <c:v>3.54</c:v>
                </c:pt>
                <c:pt idx="18">
                  <c:v>4.09</c:v>
                </c:pt>
                <c:pt idx="19">
                  <c:v>4.8</c:v>
                </c:pt>
                <c:pt idx="20">
                  <c:v>5.51</c:v>
                </c:pt>
                <c:pt idx="21">
                  <c:v>5.0199999999999996</c:v>
                </c:pt>
                <c:pt idx="22">
                  <c:v>3.92</c:v>
                </c:pt>
                <c:pt idx="23">
                  <c:v>3.98</c:v>
                </c:pt>
                <c:pt idx="24">
                  <c:v>9.52</c:v>
                </c:pt>
                <c:pt idx="25">
                  <c:v>8.52</c:v>
                </c:pt>
                <c:pt idx="26">
                  <c:v>9.81</c:v>
                </c:pt>
                <c:pt idx="27">
                  <c:v>11.5</c:v>
                </c:pt>
                <c:pt idx="28">
                  <c:v>12.4</c:v>
                </c:pt>
                <c:pt idx="29">
                  <c:v>13.76</c:v>
                </c:pt>
                <c:pt idx="30">
                  <c:v>15.34</c:v>
                </c:pt>
                <c:pt idx="31">
                  <c:v>17.23</c:v>
                </c:pt>
                <c:pt idx="32">
                  <c:v>19.940000000000001</c:v>
                </c:pt>
                <c:pt idx="33">
                  <c:v>23.3</c:v>
                </c:pt>
                <c:pt idx="34">
                  <c:v>25.37</c:v>
                </c:pt>
                <c:pt idx="35">
                  <c:v>26.17</c:v>
                </c:pt>
                <c:pt idx="36">
                  <c:v>21.6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9609-489C-9E8E-A09178F08EB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0338223"/>
        <c:axId val="1390334479"/>
      </c:lineChart>
      <c:catAx>
        <c:axId val="1390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4479"/>
        <c:crosses val="autoZero"/>
        <c:auto val="1"/>
        <c:lblAlgn val="ctr"/>
        <c:lblOffset val="500"/>
        <c:noMultiLvlLbl val="0"/>
      </c:catAx>
      <c:valAx>
        <c:axId val="1390334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900">
                    <a:solidFill>
                      <a:srgbClr val="2F5F9B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5.3365169264595405E-3"/>
              <c:y val="0.26927853465627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802377448795298E-2"/>
          <c:y val="0.13447613263502142"/>
          <c:w val="0.92779177940031854"/>
          <c:h val="0.70105758700781118"/>
        </c:manualLayout>
      </c:layout>
      <c:lineChart>
        <c:grouping val="standard"/>
        <c:varyColors val="0"/>
        <c:ser>
          <c:idx val="0"/>
          <c:order val="0"/>
          <c:tx>
            <c:strRef>
              <c:f>'[Gráficos.xlsx]IPC-TRM'!$D$2</c:f>
              <c:strCache>
                <c:ptCount val="1"/>
                <c:pt idx="0">
                  <c:v>Variación anual IPC alimentos y bebidas no alcohólicas</c:v>
                </c:pt>
              </c:strCache>
            </c:strRef>
          </c:tx>
          <c:spPr>
            <a:ln w="12700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Lbls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74-4EAC-A224-1480676301EB}"/>
                </c:ext>
              </c:extLst>
            </c:dLbl>
            <c:dLbl>
              <c:idx val="10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74-4EAC-A224-1480676301EB}"/>
                </c:ext>
              </c:extLst>
            </c:dLbl>
            <c:dLbl>
              <c:idx val="19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74-4EAC-A224-1480676301EB}"/>
                </c:ext>
              </c:extLst>
            </c:dLbl>
            <c:dLbl>
              <c:idx val="22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74-4EAC-A224-1480676301EB}"/>
                </c:ext>
              </c:extLst>
            </c:dLbl>
            <c:dLbl>
              <c:idx val="26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74-4EAC-A224-1480676301EB}"/>
                </c:ext>
              </c:extLst>
            </c:dLbl>
            <c:dLbl>
              <c:idx val="26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74-4EAC-A224-148067630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'[Gráficos.xlsx]IPC-TRM'!$B$3:$C$271</c:f>
              <c:multiLvlStrCache>
                <c:ptCount val="269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  <c:pt idx="230">
                    <c:v>Marzo</c:v>
                  </c:pt>
                  <c:pt idx="231">
                    <c:v>Abril</c:v>
                  </c:pt>
                  <c:pt idx="232">
                    <c:v>Mayo</c:v>
                  </c:pt>
                  <c:pt idx="233">
                    <c:v>Junio</c:v>
                  </c:pt>
                  <c:pt idx="234">
                    <c:v>Julio</c:v>
                  </c:pt>
                  <c:pt idx="235">
                    <c:v>Agosto</c:v>
                  </c:pt>
                  <c:pt idx="236">
                    <c:v>Septiembre</c:v>
                  </c:pt>
                  <c:pt idx="237">
                    <c:v>Octubre</c:v>
                  </c:pt>
                  <c:pt idx="238">
                    <c:v>Noviembre</c:v>
                  </c:pt>
                  <c:pt idx="239">
                    <c:v>Diciembre</c:v>
                  </c:pt>
                  <c:pt idx="240">
                    <c:v>Enero</c:v>
                  </c:pt>
                  <c:pt idx="241">
                    <c:v>Febrero</c:v>
                  </c:pt>
                  <c:pt idx="242">
                    <c:v>Marzo</c:v>
                  </c:pt>
                  <c:pt idx="243">
                    <c:v>Abril</c:v>
                  </c:pt>
                  <c:pt idx="244">
                    <c:v>Mayo</c:v>
                  </c:pt>
                  <c:pt idx="245">
                    <c:v>Junio</c:v>
                  </c:pt>
                  <c:pt idx="246">
                    <c:v>Julio</c:v>
                  </c:pt>
                  <c:pt idx="247">
                    <c:v>Agosto</c:v>
                  </c:pt>
                  <c:pt idx="248">
                    <c:v>Septiembre</c:v>
                  </c:pt>
                  <c:pt idx="249">
                    <c:v>Octubre</c:v>
                  </c:pt>
                  <c:pt idx="250">
                    <c:v>Noviembre</c:v>
                  </c:pt>
                  <c:pt idx="251">
                    <c:v>Diciembre</c:v>
                  </c:pt>
                  <c:pt idx="252">
                    <c:v>Enero</c:v>
                  </c:pt>
                  <c:pt idx="253">
                    <c:v>Febrero</c:v>
                  </c:pt>
                  <c:pt idx="254">
                    <c:v>Marzo</c:v>
                  </c:pt>
                  <c:pt idx="255">
                    <c:v>Abril</c:v>
                  </c:pt>
                  <c:pt idx="256">
                    <c:v>Mayo</c:v>
                  </c:pt>
                  <c:pt idx="257">
                    <c:v>Junio</c:v>
                  </c:pt>
                  <c:pt idx="258">
                    <c:v>Julio</c:v>
                  </c:pt>
                  <c:pt idx="259">
                    <c:v>Agosto</c:v>
                  </c:pt>
                  <c:pt idx="260">
                    <c:v>Septiembre</c:v>
                  </c:pt>
                  <c:pt idx="261">
                    <c:v>Octubre</c:v>
                  </c:pt>
                  <c:pt idx="262">
                    <c:v>Noviembre</c:v>
                  </c:pt>
                  <c:pt idx="263">
                    <c:v>Diciembre</c:v>
                  </c:pt>
                  <c:pt idx="264">
                    <c:v>Enero</c:v>
                  </c:pt>
                  <c:pt idx="265">
                    <c:v>Febrero</c:v>
                  </c:pt>
                  <c:pt idx="266">
                    <c:v>Marzo</c:v>
                  </c:pt>
                  <c:pt idx="267">
                    <c:v>Abril</c:v>
                  </c:pt>
                  <c:pt idx="268">
                    <c:v>Mayo</c:v>
                  </c:pt>
                </c:lvl>
                <c:lvl>
                  <c:pt idx="0">
                    <c:v>2000</c:v>
                  </c:pt>
                  <c:pt idx="12">
                    <c:v>2001</c:v>
                  </c:pt>
                  <c:pt idx="24">
                    <c:v>2002</c:v>
                  </c:pt>
                  <c:pt idx="36">
                    <c:v>2003</c:v>
                  </c:pt>
                  <c:pt idx="48">
                    <c:v>2004</c:v>
                  </c:pt>
                  <c:pt idx="60">
                    <c:v>2005</c:v>
                  </c:pt>
                  <c:pt idx="72">
                    <c:v>2006</c:v>
                  </c:pt>
                  <c:pt idx="84">
                    <c:v>2007</c:v>
                  </c:pt>
                  <c:pt idx="96">
                    <c:v>2008</c:v>
                  </c:pt>
                  <c:pt idx="108">
                    <c:v>2009</c:v>
                  </c:pt>
                  <c:pt idx="120">
                    <c:v>2010</c:v>
                  </c:pt>
                  <c:pt idx="132">
                    <c:v>2011</c:v>
                  </c:pt>
                  <c:pt idx="144">
                    <c:v>2012</c:v>
                  </c:pt>
                  <c:pt idx="156">
                    <c:v>2013</c:v>
                  </c:pt>
                  <c:pt idx="168">
                    <c:v>2014</c:v>
                  </c:pt>
                  <c:pt idx="180">
                    <c:v>2015</c:v>
                  </c:pt>
                  <c:pt idx="192">
                    <c:v>2016</c:v>
                  </c:pt>
                  <c:pt idx="204">
                    <c:v>2017</c:v>
                  </c:pt>
                  <c:pt idx="216">
                    <c:v>2018</c:v>
                  </c:pt>
                  <c:pt idx="228">
                    <c:v>2019</c:v>
                  </c:pt>
                  <c:pt idx="240">
                    <c:v>2020</c:v>
                  </c:pt>
                  <c:pt idx="252">
                    <c:v>2021</c:v>
                  </c:pt>
                  <c:pt idx="264">
                    <c:v>2022</c:v>
                  </c:pt>
                </c:lvl>
              </c:multiLvlStrCache>
            </c:multiLvlStrRef>
          </c:cat>
          <c:val>
            <c:numRef>
              <c:f>'[Gráficos.xlsx]IPC-TRM'!$D$3:$D$271</c:f>
              <c:numCache>
                <c:formatCode>General</c:formatCode>
                <c:ptCount val="269"/>
                <c:pt idx="0">
                  <c:v>5.63</c:v>
                </c:pt>
                <c:pt idx="1">
                  <c:v>6.72</c:v>
                </c:pt>
                <c:pt idx="2">
                  <c:v>8.52</c:v>
                </c:pt>
                <c:pt idx="3">
                  <c:v>9.98</c:v>
                </c:pt>
                <c:pt idx="4">
                  <c:v>10.24</c:v>
                </c:pt>
                <c:pt idx="5">
                  <c:v>9.91</c:v>
                </c:pt>
                <c:pt idx="6">
                  <c:v>8.58</c:v>
                </c:pt>
                <c:pt idx="7">
                  <c:v>8.06</c:v>
                </c:pt>
                <c:pt idx="8">
                  <c:v>8.19</c:v>
                </c:pt>
                <c:pt idx="9">
                  <c:v>8.34</c:v>
                </c:pt>
                <c:pt idx="10">
                  <c:v>8.06</c:v>
                </c:pt>
                <c:pt idx="11">
                  <c:v>7.41</c:v>
                </c:pt>
                <c:pt idx="12">
                  <c:v>7.41</c:v>
                </c:pt>
                <c:pt idx="13">
                  <c:v>7.51</c:v>
                </c:pt>
                <c:pt idx="14">
                  <c:v>7.08</c:v>
                </c:pt>
                <c:pt idx="15">
                  <c:v>7.75</c:v>
                </c:pt>
                <c:pt idx="16">
                  <c:v>8.3699999999999992</c:v>
                </c:pt>
                <c:pt idx="17">
                  <c:v>8.4699999999999989</c:v>
                </c:pt>
                <c:pt idx="18">
                  <c:v>9.76</c:v>
                </c:pt>
                <c:pt idx="19">
                  <c:v>10.280000000000001</c:v>
                </c:pt>
                <c:pt idx="20">
                  <c:v>10.59</c:v>
                </c:pt>
                <c:pt idx="21">
                  <c:v>10.54</c:v>
                </c:pt>
                <c:pt idx="22">
                  <c:v>10.15</c:v>
                </c:pt>
                <c:pt idx="23">
                  <c:v>10.549999999999999</c:v>
                </c:pt>
                <c:pt idx="24">
                  <c:v>9.92</c:v>
                </c:pt>
                <c:pt idx="25">
                  <c:v>8.3699999999999992</c:v>
                </c:pt>
                <c:pt idx="26">
                  <c:v>7.19</c:v>
                </c:pt>
                <c:pt idx="27">
                  <c:v>6.64</c:v>
                </c:pt>
                <c:pt idx="28">
                  <c:v>7.68</c:v>
                </c:pt>
                <c:pt idx="29">
                  <c:v>9.19</c:v>
                </c:pt>
                <c:pt idx="30">
                  <c:v>8.91</c:v>
                </c:pt>
                <c:pt idx="31">
                  <c:v>8.4</c:v>
                </c:pt>
                <c:pt idx="32">
                  <c:v>8.5599999999999987</c:v>
                </c:pt>
                <c:pt idx="33">
                  <c:v>9.7900000000000009</c:v>
                </c:pt>
                <c:pt idx="34">
                  <c:v>11.51</c:v>
                </c:pt>
                <c:pt idx="35">
                  <c:v>10.92</c:v>
                </c:pt>
                <c:pt idx="36">
                  <c:v>10.65</c:v>
                </c:pt>
                <c:pt idx="37">
                  <c:v>9.35</c:v>
                </c:pt>
                <c:pt idx="38">
                  <c:v>9.879999999999999</c:v>
                </c:pt>
                <c:pt idx="39">
                  <c:v>10.76</c:v>
                </c:pt>
                <c:pt idx="40">
                  <c:v>9.75</c:v>
                </c:pt>
                <c:pt idx="41">
                  <c:v>7.7399999999999993</c:v>
                </c:pt>
                <c:pt idx="42">
                  <c:v>7.39</c:v>
                </c:pt>
                <c:pt idx="43">
                  <c:v>7.46</c:v>
                </c:pt>
                <c:pt idx="44">
                  <c:v>6.52</c:v>
                </c:pt>
                <c:pt idx="45">
                  <c:v>5.1400000000000006</c:v>
                </c:pt>
                <c:pt idx="46">
                  <c:v>4.22</c:v>
                </c:pt>
                <c:pt idx="47">
                  <c:v>5.3199999999999994</c:v>
                </c:pt>
                <c:pt idx="48">
                  <c:v>5.4399999999999995</c:v>
                </c:pt>
                <c:pt idx="49">
                  <c:v>6.3</c:v>
                </c:pt>
                <c:pt idx="50">
                  <c:v>6.5600000000000005</c:v>
                </c:pt>
                <c:pt idx="51">
                  <c:v>4.71</c:v>
                </c:pt>
                <c:pt idx="52">
                  <c:v>4.67</c:v>
                </c:pt>
                <c:pt idx="53">
                  <c:v>6.49</c:v>
                </c:pt>
                <c:pt idx="54">
                  <c:v>6.58</c:v>
                </c:pt>
                <c:pt idx="55">
                  <c:v>6.5699999999999994</c:v>
                </c:pt>
                <c:pt idx="56">
                  <c:v>7.21</c:v>
                </c:pt>
                <c:pt idx="57">
                  <c:v>7.23</c:v>
                </c:pt>
                <c:pt idx="58">
                  <c:v>6.77</c:v>
                </c:pt>
                <c:pt idx="59">
                  <c:v>5.43</c:v>
                </c:pt>
                <c:pt idx="60">
                  <c:v>5.53</c:v>
                </c:pt>
                <c:pt idx="61">
                  <c:v>5.43</c:v>
                </c:pt>
                <c:pt idx="62">
                  <c:v>5.4899999999999993</c:v>
                </c:pt>
                <c:pt idx="63">
                  <c:v>5.8000000000000007</c:v>
                </c:pt>
                <c:pt idx="64">
                  <c:v>5.9700000000000006</c:v>
                </c:pt>
                <c:pt idx="65">
                  <c:v>6.05</c:v>
                </c:pt>
                <c:pt idx="66">
                  <c:v>6.52</c:v>
                </c:pt>
                <c:pt idx="67">
                  <c:v>6.12</c:v>
                </c:pt>
                <c:pt idx="68">
                  <c:v>6.35</c:v>
                </c:pt>
                <c:pt idx="69">
                  <c:v>7.0000000000000009</c:v>
                </c:pt>
                <c:pt idx="70">
                  <c:v>6.72</c:v>
                </c:pt>
                <c:pt idx="71">
                  <c:v>6.5600000000000005</c:v>
                </c:pt>
                <c:pt idx="72">
                  <c:v>6.12</c:v>
                </c:pt>
                <c:pt idx="73">
                  <c:v>5.3900000000000006</c:v>
                </c:pt>
                <c:pt idx="74">
                  <c:v>5.2299999999999995</c:v>
                </c:pt>
                <c:pt idx="75">
                  <c:v>5.47</c:v>
                </c:pt>
                <c:pt idx="76">
                  <c:v>5.2200000000000006</c:v>
                </c:pt>
                <c:pt idx="77">
                  <c:v>4.72</c:v>
                </c:pt>
                <c:pt idx="78">
                  <c:v>5.53</c:v>
                </c:pt>
                <c:pt idx="79">
                  <c:v>6.419999999999999</c:v>
                </c:pt>
                <c:pt idx="80">
                  <c:v>6.02</c:v>
                </c:pt>
                <c:pt idx="81">
                  <c:v>5.3100000000000005</c:v>
                </c:pt>
                <c:pt idx="82">
                  <c:v>5.41</c:v>
                </c:pt>
                <c:pt idx="83">
                  <c:v>5.6800000000000006</c:v>
                </c:pt>
                <c:pt idx="84">
                  <c:v>5.81</c:v>
                </c:pt>
                <c:pt idx="85">
                  <c:v>7.32</c:v>
                </c:pt>
                <c:pt idx="86">
                  <c:v>8.9</c:v>
                </c:pt>
                <c:pt idx="87">
                  <c:v>10.040000000000001</c:v>
                </c:pt>
                <c:pt idx="88">
                  <c:v>10.01</c:v>
                </c:pt>
                <c:pt idx="89">
                  <c:v>9.69</c:v>
                </c:pt>
                <c:pt idx="90">
                  <c:v>8.93</c:v>
                </c:pt>
                <c:pt idx="91">
                  <c:v>7.23</c:v>
                </c:pt>
                <c:pt idx="92">
                  <c:v>6.9599999999999991</c:v>
                </c:pt>
                <c:pt idx="93">
                  <c:v>6.98</c:v>
                </c:pt>
                <c:pt idx="94">
                  <c:v>7.7200000000000006</c:v>
                </c:pt>
                <c:pt idx="95">
                  <c:v>8.51</c:v>
                </c:pt>
                <c:pt idx="96">
                  <c:v>9.39</c:v>
                </c:pt>
                <c:pt idx="97">
                  <c:v>10.459999999999999</c:v>
                </c:pt>
                <c:pt idx="98">
                  <c:v>8.61</c:v>
                </c:pt>
                <c:pt idx="99">
                  <c:v>7.82</c:v>
                </c:pt>
                <c:pt idx="100">
                  <c:v>9.73</c:v>
                </c:pt>
                <c:pt idx="101">
                  <c:v>11.98</c:v>
                </c:pt>
                <c:pt idx="102">
                  <c:v>13</c:v>
                </c:pt>
                <c:pt idx="103">
                  <c:v>14.180000000000001</c:v>
                </c:pt>
                <c:pt idx="104">
                  <c:v>12.770000000000001</c:v>
                </c:pt>
                <c:pt idx="105">
                  <c:v>13.15</c:v>
                </c:pt>
                <c:pt idx="106">
                  <c:v>12.950000000000001</c:v>
                </c:pt>
                <c:pt idx="107">
                  <c:v>13.170000000000002</c:v>
                </c:pt>
                <c:pt idx="108">
                  <c:v>12.24</c:v>
                </c:pt>
                <c:pt idx="109">
                  <c:v>9.5</c:v>
                </c:pt>
                <c:pt idx="110">
                  <c:v>8.67</c:v>
                </c:pt>
                <c:pt idx="111">
                  <c:v>7.93</c:v>
                </c:pt>
                <c:pt idx="112">
                  <c:v>5.5100000000000007</c:v>
                </c:pt>
                <c:pt idx="113">
                  <c:v>2.8000000000000003</c:v>
                </c:pt>
                <c:pt idx="114">
                  <c:v>1.51</c:v>
                </c:pt>
                <c:pt idx="115">
                  <c:v>1.46</c:v>
                </c:pt>
                <c:pt idx="116">
                  <c:v>2.23</c:v>
                </c:pt>
                <c:pt idx="117">
                  <c:v>1.6400000000000001</c:v>
                </c:pt>
                <c:pt idx="118">
                  <c:v>0.69</c:v>
                </c:pt>
                <c:pt idx="119">
                  <c:v>-0.32</c:v>
                </c:pt>
                <c:pt idx="120" formatCode="0.00">
                  <c:v>-2.57</c:v>
                </c:pt>
                <c:pt idx="121" formatCode="0.00">
                  <c:v>-1.56</c:v>
                </c:pt>
                <c:pt idx="122" formatCode="0.00">
                  <c:v>-1.08</c:v>
                </c:pt>
                <c:pt idx="123" formatCode="0.00">
                  <c:v>-0.23</c:v>
                </c:pt>
                <c:pt idx="124" formatCode="0.00">
                  <c:v>-0.28999999999999998</c:v>
                </c:pt>
                <c:pt idx="125" formatCode="0.00">
                  <c:v>0.39</c:v>
                </c:pt>
                <c:pt idx="126" formatCode="0.00">
                  <c:v>0.67</c:v>
                </c:pt>
                <c:pt idx="127" formatCode="0.00">
                  <c:v>0.75</c:v>
                </c:pt>
                <c:pt idx="128" formatCode="0.00">
                  <c:v>0.65</c:v>
                </c:pt>
                <c:pt idx="129" formatCode="0.00">
                  <c:v>0.54</c:v>
                </c:pt>
                <c:pt idx="130" formatCode="0.00">
                  <c:v>1.54</c:v>
                </c:pt>
                <c:pt idx="131" formatCode="0.00">
                  <c:v>3.9</c:v>
                </c:pt>
                <c:pt idx="132" formatCode="0.00">
                  <c:v>4.91</c:v>
                </c:pt>
                <c:pt idx="133" formatCode="0.00">
                  <c:v>4.03</c:v>
                </c:pt>
                <c:pt idx="134" formatCode="0.00">
                  <c:v>3.4</c:v>
                </c:pt>
                <c:pt idx="135" formatCode="0.00">
                  <c:v>1.83</c:v>
                </c:pt>
                <c:pt idx="136" formatCode="0.00">
                  <c:v>2.99</c:v>
                </c:pt>
                <c:pt idx="137" formatCode="0.00">
                  <c:v>3.7</c:v>
                </c:pt>
                <c:pt idx="138" formatCode="0.00">
                  <c:v>4.63</c:v>
                </c:pt>
                <c:pt idx="139" formatCode="0.00">
                  <c:v>4.41</c:v>
                </c:pt>
                <c:pt idx="140" formatCode="0.00">
                  <c:v>5.9</c:v>
                </c:pt>
                <c:pt idx="141" formatCode="0.00">
                  <c:v>7.22</c:v>
                </c:pt>
                <c:pt idx="142" formatCode="0.00">
                  <c:v>6.78</c:v>
                </c:pt>
                <c:pt idx="143" formatCode="0.00">
                  <c:v>5.13</c:v>
                </c:pt>
                <c:pt idx="144" formatCode="0.00">
                  <c:v>4.51</c:v>
                </c:pt>
                <c:pt idx="145" formatCode="0.00">
                  <c:v>4.29</c:v>
                </c:pt>
                <c:pt idx="146" formatCode="0.00">
                  <c:v>3.99</c:v>
                </c:pt>
                <c:pt idx="147" formatCode="0.00">
                  <c:v>4.62</c:v>
                </c:pt>
                <c:pt idx="148" formatCode="0.00">
                  <c:v>4.25</c:v>
                </c:pt>
                <c:pt idx="149" formatCode="0.00">
                  <c:v>3.65</c:v>
                </c:pt>
                <c:pt idx="150" formatCode="0.00">
                  <c:v>3.11</c:v>
                </c:pt>
                <c:pt idx="151" formatCode="0.00">
                  <c:v>3.42</c:v>
                </c:pt>
                <c:pt idx="152" formatCode="0.00">
                  <c:v>2.95</c:v>
                </c:pt>
                <c:pt idx="153" formatCode="0.00">
                  <c:v>2.8</c:v>
                </c:pt>
                <c:pt idx="154" formatCode="0.00">
                  <c:v>2.1</c:v>
                </c:pt>
                <c:pt idx="155" formatCode="0.00">
                  <c:v>1.48</c:v>
                </c:pt>
                <c:pt idx="156" formatCode="0.00">
                  <c:v>0.73</c:v>
                </c:pt>
                <c:pt idx="157" formatCode="0.00">
                  <c:v>0.13</c:v>
                </c:pt>
                <c:pt idx="158" formatCode="0.00">
                  <c:v>0.62</c:v>
                </c:pt>
                <c:pt idx="159" formatCode="0.00">
                  <c:v>0.81</c:v>
                </c:pt>
                <c:pt idx="160" formatCode="0.00">
                  <c:v>0.39</c:v>
                </c:pt>
                <c:pt idx="161" formatCode="0.00">
                  <c:v>0.38</c:v>
                </c:pt>
                <c:pt idx="162" formatCode="0.00">
                  <c:v>0.84</c:v>
                </c:pt>
                <c:pt idx="163" formatCode="0.00">
                  <c:v>0.99</c:v>
                </c:pt>
                <c:pt idx="164" formatCode="0.00">
                  <c:v>1.3</c:v>
                </c:pt>
                <c:pt idx="165" formatCode="0.00">
                  <c:v>-0.52</c:v>
                </c:pt>
                <c:pt idx="166" formatCode="0.00">
                  <c:v>-0.48</c:v>
                </c:pt>
                <c:pt idx="167" formatCode="0.00">
                  <c:v>-0.23</c:v>
                </c:pt>
                <c:pt idx="168" formatCode="0.00">
                  <c:v>0.26</c:v>
                </c:pt>
                <c:pt idx="169" formatCode="0.00">
                  <c:v>0.82</c:v>
                </c:pt>
                <c:pt idx="170" formatCode="0.00">
                  <c:v>1.37</c:v>
                </c:pt>
                <c:pt idx="171" formatCode="0.00">
                  <c:v>1.78</c:v>
                </c:pt>
                <c:pt idx="172" formatCode="0.00">
                  <c:v>3.18</c:v>
                </c:pt>
                <c:pt idx="173" formatCode="0.00">
                  <c:v>2.92</c:v>
                </c:pt>
                <c:pt idx="174" formatCode="0.00">
                  <c:v>3.18</c:v>
                </c:pt>
                <c:pt idx="175" formatCode="0.00">
                  <c:v>3.47</c:v>
                </c:pt>
                <c:pt idx="176" formatCode="0.00">
                  <c:v>3.25</c:v>
                </c:pt>
                <c:pt idx="177" formatCode="0.00">
                  <c:v>4.66</c:v>
                </c:pt>
                <c:pt idx="178" formatCode="0.00">
                  <c:v>5.49</c:v>
                </c:pt>
                <c:pt idx="179" formatCode="0.00">
                  <c:v>5.24</c:v>
                </c:pt>
                <c:pt idx="180" formatCode="0.00">
                  <c:v>6.25</c:v>
                </c:pt>
                <c:pt idx="181" formatCode="0.00">
                  <c:v>8.3800000000000008</c:v>
                </c:pt>
                <c:pt idx="182" formatCode="0.00">
                  <c:v>9.1199999999999992</c:v>
                </c:pt>
                <c:pt idx="183" formatCode="0.00">
                  <c:v>9.09</c:v>
                </c:pt>
                <c:pt idx="184" formatCode="0.00">
                  <c:v>6.94</c:v>
                </c:pt>
                <c:pt idx="185" formatCode="0.00">
                  <c:v>6.99</c:v>
                </c:pt>
                <c:pt idx="186" formatCode="0.00">
                  <c:v>6.2</c:v>
                </c:pt>
                <c:pt idx="187" formatCode="0.00">
                  <c:v>6.86</c:v>
                </c:pt>
                <c:pt idx="188" formatCode="0.00">
                  <c:v>8.4600000000000009</c:v>
                </c:pt>
                <c:pt idx="189" formatCode="0.00">
                  <c:v>10.41</c:v>
                </c:pt>
                <c:pt idx="190" formatCode="0.00">
                  <c:v>11.69</c:v>
                </c:pt>
                <c:pt idx="191" formatCode="0.00">
                  <c:v>13.08</c:v>
                </c:pt>
                <c:pt idx="192" formatCode="0.00">
                  <c:v>14.75</c:v>
                </c:pt>
                <c:pt idx="193" formatCode="0.00">
                  <c:v>13.98</c:v>
                </c:pt>
                <c:pt idx="194" formatCode="0.00">
                  <c:v>14.48</c:v>
                </c:pt>
                <c:pt idx="195" formatCode="0.00">
                  <c:v>14.88</c:v>
                </c:pt>
                <c:pt idx="196" formatCode="0.00">
                  <c:v>15.92</c:v>
                </c:pt>
                <c:pt idx="197" formatCode="0.00">
                  <c:v>17.03</c:v>
                </c:pt>
                <c:pt idx="198" formatCode="0.00">
                  <c:v>18.940000000000001</c:v>
                </c:pt>
                <c:pt idx="199" formatCode="0.00">
                  <c:v>14.86</c:v>
                </c:pt>
                <c:pt idx="200" formatCode="0.00">
                  <c:v>11.23</c:v>
                </c:pt>
                <c:pt idx="201" formatCode="0.00">
                  <c:v>8.48</c:v>
                </c:pt>
                <c:pt idx="202" formatCode="0.00">
                  <c:v>7.18</c:v>
                </c:pt>
                <c:pt idx="203" formatCode="0.00">
                  <c:v>6.65</c:v>
                </c:pt>
                <c:pt idx="204" formatCode="0.00">
                  <c:v>4.59</c:v>
                </c:pt>
                <c:pt idx="205" formatCode="0.00">
                  <c:v>3.5</c:v>
                </c:pt>
                <c:pt idx="206" formatCode="0.00">
                  <c:v>1.46</c:v>
                </c:pt>
                <c:pt idx="207" formatCode="0.00">
                  <c:v>0.19</c:v>
                </c:pt>
                <c:pt idx="208" formatCode="0.00">
                  <c:v>-0.26</c:v>
                </c:pt>
                <c:pt idx="209" formatCode="0.00">
                  <c:v>-1.21</c:v>
                </c:pt>
                <c:pt idx="210" formatCode="0.00">
                  <c:v>-2.62</c:v>
                </c:pt>
                <c:pt idx="211" formatCode="0.00">
                  <c:v>-0.25</c:v>
                </c:pt>
                <c:pt idx="212" formatCode="0.00">
                  <c:v>0.59</c:v>
                </c:pt>
                <c:pt idx="213" formatCode="0.00">
                  <c:v>1.0900000000000001</c:v>
                </c:pt>
                <c:pt idx="214" formatCode="0.00">
                  <c:v>1.1100000000000001</c:v>
                </c:pt>
                <c:pt idx="215" formatCode="0.00">
                  <c:v>0.48</c:v>
                </c:pt>
                <c:pt idx="216" formatCode="0.00">
                  <c:v>0.37</c:v>
                </c:pt>
                <c:pt idx="217" formatCode="0.00">
                  <c:v>-0.19</c:v>
                </c:pt>
                <c:pt idx="218" formatCode="0.00">
                  <c:v>-0.06</c:v>
                </c:pt>
                <c:pt idx="219" formatCode="0.00">
                  <c:v>0.68</c:v>
                </c:pt>
                <c:pt idx="220" formatCode="0.00">
                  <c:v>0.78</c:v>
                </c:pt>
                <c:pt idx="221" formatCode="0.00">
                  <c:v>1.1100000000000001</c:v>
                </c:pt>
                <c:pt idx="222" formatCode="0.00">
                  <c:v>0.3</c:v>
                </c:pt>
                <c:pt idx="223" formatCode="0.00">
                  <c:v>0.39</c:v>
                </c:pt>
                <c:pt idx="224" formatCode="0.00">
                  <c:v>1.47</c:v>
                </c:pt>
                <c:pt idx="225" formatCode="0.00">
                  <c:v>1.67</c:v>
                </c:pt>
                <c:pt idx="226" formatCode="0.00">
                  <c:v>1.61</c:v>
                </c:pt>
                <c:pt idx="227" formatCode="0.00">
                  <c:v>1.87</c:v>
                </c:pt>
                <c:pt idx="228" formatCode="0.00">
                  <c:v>2.0736863297765353</c:v>
                </c:pt>
                <c:pt idx="229" formatCode="0.00">
                  <c:v>2.2848515349773777</c:v>
                </c:pt>
                <c:pt idx="230" formatCode="0.00">
                  <c:v>3.2404146120559574</c:v>
                </c:pt>
                <c:pt idx="231" formatCode="0.00">
                  <c:v>3.4420832086201898</c:v>
                </c:pt>
                <c:pt idx="232" formatCode="0.00">
                  <c:v>4.0374838002193059</c:v>
                </c:pt>
                <c:pt idx="233" formatCode="0.00">
                  <c:v>4.9665902064426177</c:v>
                </c:pt>
                <c:pt idx="234" formatCode="0.00">
                  <c:v>6.5794768611669951</c:v>
                </c:pt>
                <c:pt idx="235" formatCode="0.00">
                  <c:v>6.4172198752765865</c:v>
                </c:pt>
                <c:pt idx="236" formatCode="0.00">
                  <c:v>6.4816670006010924</c:v>
                </c:pt>
                <c:pt idx="237" formatCode="0.00">
                  <c:v>6.8699227760505579</c:v>
                </c:pt>
                <c:pt idx="238" formatCode="0.00">
                  <c:v>6.4318683523981548</c:v>
                </c:pt>
                <c:pt idx="239" formatCode="0.00">
                  <c:v>5.8</c:v>
                </c:pt>
                <c:pt idx="240" formatCode="0.00">
                  <c:v>5.13</c:v>
                </c:pt>
                <c:pt idx="241" formatCode="0.00">
                  <c:v>5.87</c:v>
                </c:pt>
                <c:pt idx="242" formatCode="0.00">
                  <c:v>7.19</c:v>
                </c:pt>
                <c:pt idx="243" formatCode="0.00">
                  <c:v>8.23</c:v>
                </c:pt>
                <c:pt idx="244" formatCode="0.00">
                  <c:v>7.57</c:v>
                </c:pt>
                <c:pt idx="245" formatCode="0.00">
                  <c:v>6.55</c:v>
                </c:pt>
                <c:pt idx="246" formatCode="0.00">
                  <c:v>5</c:v>
                </c:pt>
                <c:pt idx="247" formatCode="0.00">
                  <c:v>4.66</c:v>
                </c:pt>
                <c:pt idx="248" formatCode="0.00">
                  <c:v>4.13</c:v>
                </c:pt>
                <c:pt idx="249" formatCode="0.00">
                  <c:v>3.54</c:v>
                </c:pt>
                <c:pt idx="250" formatCode="0.00">
                  <c:v>4.09</c:v>
                </c:pt>
                <c:pt idx="251" formatCode="0.00">
                  <c:v>4.8</c:v>
                </c:pt>
                <c:pt idx="252" formatCode="0.00">
                  <c:v>5.51</c:v>
                </c:pt>
                <c:pt idx="253" formatCode="0.00">
                  <c:v>5.0199999999999996</c:v>
                </c:pt>
                <c:pt idx="254" formatCode="0.00">
                  <c:v>3.92</c:v>
                </c:pt>
                <c:pt idx="255" formatCode="0.00">
                  <c:v>3.98</c:v>
                </c:pt>
                <c:pt idx="256" formatCode="0.00">
                  <c:v>9.52</c:v>
                </c:pt>
                <c:pt idx="257" formatCode="0.00">
                  <c:v>8.52</c:v>
                </c:pt>
                <c:pt idx="258" formatCode="0.00">
                  <c:v>9.81</c:v>
                </c:pt>
                <c:pt idx="259" formatCode="0.00">
                  <c:v>11.5</c:v>
                </c:pt>
                <c:pt idx="260" formatCode="0.00">
                  <c:v>12.4</c:v>
                </c:pt>
                <c:pt idx="261" formatCode="0.00">
                  <c:v>13.76</c:v>
                </c:pt>
                <c:pt idx="262" formatCode="0.00">
                  <c:v>15.34</c:v>
                </c:pt>
                <c:pt idx="263" formatCode="0.00">
                  <c:v>17.23</c:v>
                </c:pt>
                <c:pt idx="264" formatCode="0.00">
                  <c:v>19.940000000000001</c:v>
                </c:pt>
                <c:pt idx="265" formatCode="0.00">
                  <c:v>23.3</c:v>
                </c:pt>
                <c:pt idx="266" formatCode="0.00">
                  <c:v>25.37</c:v>
                </c:pt>
                <c:pt idx="267" formatCode="0.00">
                  <c:v>26.17</c:v>
                </c:pt>
                <c:pt idx="268" formatCode="0.00">
                  <c:v>21.6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474-4EAC-A224-148067630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04207"/>
        <c:axId val="1839510863"/>
      </c:lineChart>
      <c:lineChart>
        <c:grouping val="standard"/>
        <c:varyColors val="0"/>
        <c:ser>
          <c:idx val="1"/>
          <c:order val="1"/>
          <c:tx>
            <c:strRef>
              <c:f>'[Gráficos.xlsx]IPC-TRM'!$E$2</c:f>
              <c:strCache>
                <c:ptCount val="1"/>
                <c:pt idx="0">
                  <c:v>TRM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'[Gráficos.xlsx]IPC-TRM'!$B$3:$C$271</c:f>
              <c:multiLvlStrCache>
                <c:ptCount val="269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  <c:pt idx="230">
                    <c:v>Marzo</c:v>
                  </c:pt>
                  <c:pt idx="231">
                    <c:v>Abril</c:v>
                  </c:pt>
                  <c:pt idx="232">
                    <c:v>Mayo</c:v>
                  </c:pt>
                  <c:pt idx="233">
                    <c:v>Junio</c:v>
                  </c:pt>
                  <c:pt idx="234">
                    <c:v>Julio</c:v>
                  </c:pt>
                  <c:pt idx="235">
                    <c:v>Agosto</c:v>
                  </c:pt>
                  <c:pt idx="236">
                    <c:v>Septiembre</c:v>
                  </c:pt>
                  <c:pt idx="237">
                    <c:v>Octubre</c:v>
                  </c:pt>
                  <c:pt idx="238">
                    <c:v>Noviembre</c:v>
                  </c:pt>
                  <c:pt idx="239">
                    <c:v>Diciembre</c:v>
                  </c:pt>
                  <c:pt idx="240">
                    <c:v>Enero</c:v>
                  </c:pt>
                  <c:pt idx="241">
                    <c:v>Febrero</c:v>
                  </c:pt>
                  <c:pt idx="242">
                    <c:v>Marzo</c:v>
                  </c:pt>
                  <c:pt idx="243">
                    <c:v>Abril</c:v>
                  </c:pt>
                  <c:pt idx="244">
                    <c:v>Mayo</c:v>
                  </c:pt>
                  <c:pt idx="245">
                    <c:v>Junio</c:v>
                  </c:pt>
                  <c:pt idx="246">
                    <c:v>Julio</c:v>
                  </c:pt>
                  <c:pt idx="247">
                    <c:v>Agosto</c:v>
                  </c:pt>
                  <c:pt idx="248">
                    <c:v>Septiembre</c:v>
                  </c:pt>
                  <c:pt idx="249">
                    <c:v>Octubre</c:v>
                  </c:pt>
                  <c:pt idx="250">
                    <c:v>Noviembre</c:v>
                  </c:pt>
                  <c:pt idx="251">
                    <c:v>Diciembre</c:v>
                  </c:pt>
                  <c:pt idx="252">
                    <c:v>Enero</c:v>
                  </c:pt>
                  <c:pt idx="253">
                    <c:v>Febrero</c:v>
                  </c:pt>
                  <c:pt idx="254">
                    <c:v>Marzo</c:v>
                  </c:pt>
                  <c:pt idx="255">
                    <c:v>Abril</c:v>
                  </c:pt>
                  <c:pt idx="256">
                    <c:v>Mayo</c:v>
                  </c:pt>
                  <c:pt idx="257">
                    <c:v>Junio</c:v>
                  </c:pt>
                  <c:pt idx="258">
                    <c:v>Julio</c:v>
                  </c:pt>
                  <c:pt idx="259">
                    <c:v>Agosto</c:v>
                  </c:pt>
                  <c:pt idx="260">
                    <c:v>Septiembre</c:v>
                  </c:pt>
                  <c:pt idx="261">
                    <c:v>Octubre</c:v>
                  </c:pt>
                  <c:pt idx="262">
                    <c:v>Noviembre</c:v>
                  </c:pt>
                  <c:pt idx="263">
                    <c:v>Diciembre</c:v>
                  </c:pt>
                  <c:pt idx="264">
                    <c:v>Enero</c:v>
                  </c:pt>
                  <c:pt idx="265">
                    <c:v>Febrero</c:v>
                  </c:pt>
                  <c:pt idx="266">
                    <c:v>Marzo</c:v>
                  </c:pt>
                  <c:pt idx="267">
                    <c:v>Abril</c:v>
                  </c:pt>
                  <c:pt idx="268">
                    <c:v>Mayo</c:v>
                  </c:pt>
                </c:lvl>
                <c:lvl>
                  <c:pt idx="0">
                    <c:v>2000</c:v>
                  </c:pt>
                  <c:pt idx="12">
                    <c:v>2001</c:v>
                  </c:pt>
                  <c:pt idx="24">
                    <c:v>2002</c:v>
                  </c:pt>
                  <c:pt idx="36">
                    <c:v>2003</c:v>
                  </c:pt>
                  <c:pt idx="48">
                    <c:v>2004</c:v>
                  </c:pt>
                  <c:pt idx="60">
                    <c:v>2005</c:v>
                  </c:pt>
                  <c:pt idx="72">
                    <c:v>2006</c:v>
                  </c:pt>
                  <c:pt idx="84">
                    <c:v>2007</c:v>
                  </c:pt>
                  <c:pt idx="96">
                    <c:v>2008</c:v>
                  </c:pt>
                  <c:pt idx="108">
                    <c:v>2009</c:v>
                  </c:pt>
                  <c:pt idx="120">
                    <c:v>2010</c:v>
                  </c:pt>
                  <c:pt idx="132">
                    <c:v>2011</c:v>
                  </c:pt>
                  <c:pt idx="144">
                    <c:v>2012</c:v>
                  </c:pt>
                  <c:pt idx="156">
                    <c:v>2013</c:v>
                  </c:pt>
                  <c:pt idx="168">
                    <c:v>2014</c:v>
                  </c:pt>
                  <c:pt idx="180">
                    <c:v>2015</c:v>
                  </c:pt>
                  <c:pt idx="192">
                    <c:v>2016</c:v>
                  </c:pt>
                  <c:pt idx="204">
                    <c:v>2017</c:v>
                  </c:pt>
                  <c:pt idx="216">
                    <c:v>2018</c:v>
                  </c:pt>
                  <c:pt idx="228">
                    <c:v>2019</c:v>
                  </c:pt>
                  <c:pt idx="240">
                    <c:v>2020</c:v>
                  </c:pt>
                  <c:pt idx="252">
                    <c:v>2021</c:v>
                  </c:pt>
                  <c:pt idx="264">
                    <c:v>2022</c:v>
                  </c:pt>
                </c:lvl>
              </c:multiLvlStrCache>
            </c:multiLvlStrRef>
          </c:cat>
          <c:val>
            <c:numRef>
              <c:f>'[Gráficos.xlsx]IPC-TRM'!$E$3:$E$271</c:f>
              <c:numCache>
                <c:formatCode>#,##0</c:formatCode>
                <c:ptCount val="269"/>
                <c:pt idx="0">
                  <c:v>1923.57</c:v>
                </c:pt>
                <c:pt idx="1">
                  <c:v>1950.64</c:v>
                </c:pt>
                <c:pt idx="2">
                  <c:v>1956.25</c:v>
                </c:pt>
                <c:pt idx="3">
                  <c:v>1986.77</c:v>
                </c:pt>
                <c:pt idx="4">
                  <c:v>2055.69</c:v>
                </c:pt>
                <c:pt idx="5">
                  <c:v>2120.17</c:v>
                </c:pt>
                <c:pt idx="6">
                  <c:v>2161.34</c:v>
                </c:pt>
                <c:pt idx="7">
                  <c:v>2187.38</c:v>
                </c:pt>
                <c:pt idx="8">
                  <c:v>2213.7600000000002</c:v>
                </c:pt>
                <c:pt idx="9">
                  <c:v>2176.61</c:v>
                </c:pt>
                <c:pt idx="10">
                  <c:v>2136.63</c:v>
                </c:pt>
                <c:pt idx="11">
                  <c:v>2186.21</c:v>
                </c:pt>
                <c:pt idx="12">
                  <c:v>2241.4</c:v>
                </c:pt>
                <c:pt idx="13">
                  <c:v>2243.42</c:v>
                </c:pt>
                <c:pt idx="14">
                  <c:v>2278.7800000000002</c:v>
                </c:pt>
                <c:pt idx="15">
                  <c:v>2323.1</c:v>
                </c:pt>
                <c:pt idx="16">
                  <c:v>2346.9299999999998</c:v>
                </c:pt>
                <c:pt idx="17">
                  <c:v>2305.66</c:v>
                </c:pt>
                <c:pt idx="18">
                  <c:v>2304.2800000000002</c:v>
                </c:pt>
                <c:pt idx="19">
                  <c:v>2288.9</c:v>
                </c:pt>
                <c:pt idx="20">
                  <c:v>2328.23</c:v>
                </c:pt>
                <c:pt idx="21">
                  <c:v>2320.65</c:v>
                </c:pt>
                <c:pt idx="22">
                  <c:v>2310.4699999999998</c:v>
                </c:pt>
                <c:pt idx="23">
                  <c:v>2306.9</c:v>
                </c:pt>
                <c:pt idx="24">
                  <c:v>2274.96</c:v>
                </c:pt>
                <c:pt idx="25">
                  <c:v>2286.6999999999998</c:v>
                </c:pt>
                <c:pt idx="26">
                  <c:v>2282.33</c:v>
                </c:pt>
                <c:pt idx="27">
                  <c:v>2263.11</c:v>
                </c:pt>
                <c:pt idx="28">
                  <c:v>2310.2399999999998</c:v>
                </c:pt>
                <c:pt idx="29">
                  <c:v>2364.25</c:v>
                </c:pt>
                <c:pt idx="30">
                  <c:v>2506.7199999999998</c:v>
                </c:pt>
                <c:pt idx="31">
                  <c:v>2647.22</c:v>
                </c:pt>
                <c:pt idx="32">
                  <c:v>2751.23</c:v>
                </c:pt>
                <c:pt idx="33">
                  <c:v>2827.86</c:v>
                </c:pt>
                <c:pt idx="34">
                  <c:v>2726.66</c:v>
                </c:pt>
                <c:pt idx="35">
                  <c:v>2814.89</c:v>
                </c:pt>
                <c:pt idx="36">
                  <c:v>2913</c:v>
                </c:pt>
                <c:pt idx="37">
                  <c:v>2951.86</c:v>
                </c:pt>
                <c:pt idx="38">
                  <c:v>2959.01</c:v>
                </c:pt>
                <c:pt idx="39">
                  <c:v>2926.62</c:v>
                </c:pt>
                <c:pt idx="40">
                  <c:v>2858.94</c:v>
                </c:pt>
                <c:pt idx="41">
                  <c:v>2826.95</c:v>
                </c:pt>
                <c:pt idx="42">
                  <c:v>2858.82</c:v>
                </c:pt>
                <c:pt idx="43">
                  <c:v>2867.29</c:v>
                </c:pt>
                <c:pt idx="44">
                  <c:v>2840.08</c:v>
                </c:pt>
                <c:pt idx="45">
                  <c:v>2876.2</c:v>
                </c:pt>
                <c:pt idx="46">
                  <c:v>2844.55</c:v>
                </c:pt>
                <c:pt idx="47">
                  <c:v>2807.2</c:v>
                </c:pt>
                <c:pt idx="48">
                  <c:v>2749.14</c:v>
                </c:pt>
                <c:pt idx="49">
                  <c:v>2717.94</c:v>
                </c:pt>
                <c:pt idx="50">
                  <c:v>2670.8</c:v>
                </c:pt>
                <c:pt idx="51">
                  <c:v>2639.6</c:v>
                </c:pt>
                <c:pt idx="52">
                  <c:v>2719.43</c:v>
                </c:pt>
                <c:pt idx="53">
                  <c:v>2716.56</c:v>
                </c:pt>
                <c:pt idx="54">
                  <c:v>2653.32</c:v>
                </c:pt>
                <c:pt idx="55">
                  <c:v>2598.59</c:v>
                </c:pt>
                <c:pt idx="56">
                  <c:v>2552.7800000000002</c:v>
                </c:pt>
                <c:pt idx="57">
                  <c:v>2580.6999999999998</c:v>
                </c:pt>
                <c:pt idx="58">
                  <c:v>2530.19</c:v>
                </c:pt>
                <c:pt idx="59">
                  <c:v>2411.37</c:v>
                </c:pt>
                <c:pt idx="60">
                  <c:v>2362.96</c:v>
                </c:pt>
                <c:pt idx="61">
                  <c:v>2340.4899999999998</c:v>
                </c:pt>
                <c:pt idx="62">
                  <c:v>2353.71</c:v>
                </c:pt>
                <c:pt idx="63">
                  <c:v>2350.0100000000002</c:v>
                </c:pt>
                <c:pt idx="64">
                  <c:v>2339.2199999999998</c:v>
                </c:pt>
                <c:pt idx="65">
                  <c:v>2331.79</c:v>
                </c:pt>
                <c:pt idx="66">
                  <c:v>2323.38</c:v>
                </c:pt>
                <c:pt idx="67">
                  <c:v>2306.19</c:v>
                </c:pt>
                <c:pt idx="68">
                  <c:v>2294.52</c:v>
                </c:pt>
                <c:pt idx="69">
                  <c:v>2292.5500000000002</c:v>
                </c:pt>
                <c:pt idx="70">
                  <c:v>2279.85</c:v>
                </c:pt>
                <c:pt idx="71">
                  <c:v>2278.91</c:v>
                </c:pt>
                <c:pt idx="72">
                  <c:v>2273.66</c:v>
                </c:pt>
                <c:pt idx="73">
                  <c:v>2256.2399999999998</c:v>
                </c:pt>
                <c:pt idx="74">
                  <c:v>2262.36</c:v>
                </c:pt>
                <c:pt idx="75">
                  <c:v>2334.29</c:v>
                </c:pt>
                <c:pt idx="76">
                  <c:v>2417.9899999999998</c:v>
                </c:pt>
                <c:pt idx="77">
                  <c:v>2542.2399999999998</c:v>
                </c:pt>
                <c:pt idx="78">
                  <c:v>2511.7399999999998</c:v>
                </c:pt>
                <c:pt idx="79">
                  <c:v>2389.65</c:v>
                </c:pt>
                <c:pt idx="80">
                  <c:v>2398.88</c:v>
                </c:pt>
                <c:pt idx="81">
                  <c:v>2364.29</c:v>
                </c:pt>
                <c:pt idx="82">
                  <c:v>2290.46</c:v>
                </c:pt>
                <c:pt idx="83">
                  <c:v>2261.33526315789</c:v>
                </c:pt>
                <c:pt idx="84">
                  <c:v>2237.06</c:v>
                </c:pt>
                <c:pt idx="85">
                  <c:v>2227.63</c:v>
                </c:pt>
                <c:pt idx="86">
                  <c:v>2201.39</c:v>
                </c:pt>
                <c:pt idx="87">
                  <c:v>2144.6</c:v>
                </c:pt>
                <c:pt idx="88">
                  <c:v>2007.91</c:v>
                </c:pt>
                <c:pt idx="89">
                  <c:v>1923.76</c:v>
                </c:pt>
                <c:pt idx="90">
                  <c:v>1950.87</c:v>
                </c:pt>
                <c:pt idx="91">
                  <c:v>2058.2800000000002</c:v>
                </c:pt>
                <c:pt idx="92">
                  <c:v>2117.0500000000002</c:v>
                </c:pt>
                <c:pt idx="93">
                  <c:v>2003.26</c:v>
                </c:pt>
                <c:pt idx="94">
                  <c:v>2047.72</c:v>
                </c:pt>
                <c:pt idx="95">
                  <c:v>2014.2014999999999</c:v>
                </c:pt>
                <c:pt idx="96">
                  <c:v>1980.59</c:v>
                </c:pt>
                <c:pt idx="97">
                  <c:v>1903.27</c:v>
                </c:pt>
                <c:pt idx="98">
                  <c:v>1846.9</c:v>
                </c:pt>
                <c:pt idx="99">
                  <c:v>1796.13</c:v>
                </c:pt>
                <c:pt idx="100">
                  <c:v>1778.01</c:v>
                </c:pt>
                <c:pt idx="101">
                  <c:v>1712.28</c:v>
                </c:pt>
                <c:pt idx="102">
                  <c:v>1783.09</c:v>
                </c:pt>
                <c:pt idx="103">
                  <c:v>1844.29</c:v>
                </c:pt>
                <c:pt idx="104">
                  <c:v>2066.04</c:v>
                </c:pt>
                <c:pt idx="105">
                  <c:v>2289.17</c:v>
                </c:pt>
                <c:pt idx="106">
                  <c:v>2329.16</c:v>
                </c:pt>
                <c:pt idx="107">
                  <c:v>2252.7199999999998</c:v>
                </c:pt>
                <c:pt idx="108">
                  <c:v>2252.98</c:v>
                </c:pt>
                <c:pt idx="109">
                  <c:v>2513.7399999999998</c:v>
                </c:pt>
                <c:pt idx="110">
                  <c:v>2477.21</c:v>
                </c:pt>
                <c:pt idx="111">
                  <c:v>2379.36</c:v>
                </c:pt>
                <c:pt idx="112">
                  <c:v>2229.9499999999998</c:v>
                </c:pt>
                <c:pt idx="113">
                  <c:v>2090.04</c:v>
                </c:pt>
                <c:pt idx="114">
                  <c:v>2052.6799999999998</c:v>
                </c:pt>
                <c:pt idx="115">
                  <c:v>2018.97</c:v>
                </c:pt>
                <c:pt idx="116">
                  <c:v>1980.77</c:v>
                </c:pt>
                <c:pt idx="117">
                  <c:v>1904.86</c:v>
                </c:pt>
                <c:pt idx="118">
                  <c:v>1973.57</c:v>
                </c:pt>
                <c:pt idx="119">
                  <c:v>2017.05</c:v>
                </c:pt>
                <c:pt idx="120">
                  <c:v>1978.19</c:v>
                </c:pt>
                <c:pt idx="121">
                  <c:v>1952.89</c:v>
                </c:pt>
                <c:pt idx="122">
                  <c:v>1909.1</c:v>
                </c:pt>
                <c:pt idx="123">
                  <c:v>1940.36</c:v>
                </c:pt>
                <c:pt idx="124">
                  <c:v>1984.36</c:v>
                </c:pt>
                <c:pt idx="125">
                  <c:v>1925.9</c:v>
                </c:pt>
                <c:pt idx="126">
                  <c:v>1874.52</c:v>
                </c:pt>
                <c:pt idx="127">
                  <c:v>1819.06</c:v>
                </c:pt>
                <c:pt idx="128">
                  <c:v>1805.6</c:v>
                </c:pt>
                <c:pt idx="129">
                  <c:v>1808.46</c:v>
                </c:pt>
                <c:pt idx="130">
                  <c:v>1863.67</c:v>
                </c:pt>
                <c:pt idx="131">
                  <c:v>1925.86</c:v>
                </c:pt>
                <c:pt idx="132">
                  <c:v>1866.64</c:v>
                </c:pt>
                <c:pt idx="133">
                  <c:v>1882.61</c:v>
                </c:pt>
                <c:pt idx="134">
                  <c:v>1884.38</c:v>
                </c:pt>
                <c:pt idx="135">
                  <c:v>1812.77</c:v>
                </c:pt>
                <c:pt idx="136">
                  <c:v>1801.65</c:v>
                </c:pt>
                <c:pt idx="137">
                  <c:v>1782.54</c:v>
                </c:pt>
                <c:pt idx="138">
                  <c:v>1761.75</c:v>
                </c:pt>
                <c:pt idx="139">
                  <c:v>1785.04</c:v>
                </c:pt>
                <c:pt idx="140">
                  <c:v>1836.15</c:v>
                </c:pt>
                <c:pt idx="141">
                  <c:v>1910.38</c:v>
                </c:pt>
                <c:pt idx="142">
                  <c:v>1918.21</c:v>
                </c:pt>
                <c:pt idx="143">
                  <c:v>1934.08</c:v>
                </c:pt>
                <c:pt idx="144">
                  <c:v>1852.12</c:v>
                </c:pt>
                <c:pt idx="145">
                  <c:v>1783.56</c:v>
                </c:pt>
                <c:pt idx="146">
                  <c:v>1766.34</c:v>
                </c:pt>
                <c:pt idx="147">
                  <c:v>1775.06</c:v>
                </c:pt>
                <c:pt idx="148">
                  <c:v>1793.28</c:v>
                </c:pt>
                <c:pt idx="149">
                  <c:v>1792.63</c:v>
                </c:pt>
                <c:pt idx="150">
                  <c:v>1784.43</c:v>
                </c:pt>
                <c:pt idx="151">
                  <c:v>1806.34</c:v>
                </c:pt>
                <c:pt idx="152">
                  <c:v>1803.18</c:v>
                </c:pt>
                <c:pt idx="153">
                  <c:v>1804.97</c:v>
                </c:pt>
                <c:pt idx="154">
                  <c:v>1820.29</c:v>
                </c:pt>
                <c:pt idx="155">
                  <c:v>1793.94</c:v>
                </c:pt>
                <c:pt idx="156">
                  <c:v>1770.01</c:v>
                </c:pt>
                <c:pt idx="157">
                  <c:v>1791.48</c:v>
                </c:pt>
                <c:pt idx="158">
                  <c:v>1809.89</c:v>
                </c:pt>
                <c:pt idx="159">
                  <c:v>1829.96</c:v>
                </c:pt>
                <c:pt idx="160">
                  <c:v>1850.12</c:v>
                </c:pt>
                <c:pt idx="161">
                  <c:v>1909.5</c:v>
                </c:pt>
                <c:pt idx="162">
                  <c:v>1900.59</c:v>
                </c:pt>
                <c:pt idx="163">
                  <c:v>1903.66</c:v>
                </c:pt>
                <c:pt idx="164">
                  <c:v>1919.4</c:v>
                </c:pt>
                <c:pt idx="165">
                  <c:v>1885.91</c:v>
                </c:pt>
                <c:pt idx="166">
                  <c:v>1922.14</c:v>
                </c:pt>
                <c:pt idx="167">
                  <c:v>1934.08</c:v>
                </c:pt>
                <c:pt idx="168">
                  <c:v>1960.41</c:v>
                </c:pt>
                <c:pt idx="169">
                  <c:v>2040.51</c:v>
                </c:pt>
                <c:pt idx="170">
                  <c:v>2022.19</c:v>
                </c:pt>
                <c:pt idx="171">
                  <c:v>1939.27</c:v>
                </c:pt>
                <c:pt idx="172">
                  <c:v>1915.46</c:v>
                </c:pt>
                <c:pt idx="173">
                  <c:v>1888.1</c:v>
                </c:pt>
                <c:pt idx="174">
                  <c:v>1858.4</c:v>
                </c:pt>
                <c:pt idx="175">
                  <c:v>1899.07</c:v>
                </c:pt>
                <c:pt idx="176">
                  <c:v>1971.34</c:v>
                </c:pt>
                <c:pt idx="177">
                  <c:v>2047.03</c:v>
                </c:pt>
                <c:pt idx="178">
                  <c:v>2127.25</c:v>
                </c:pt>
                <c:pt idx="179">
                  <c:v>2344.23</c:v>
                </c:pt>
                <c:pt idx="180">
                  <c:v>2397.69</c:v>
                </c:pt>
                <c:pt idx="181">
                  <c:v>2420.38</c:v>
                </c:pt>
                <c:pt idx="182">
                  <c:v>2586.58</c:v>
                </c:pt>
                <c:pt idx="183">
                  <c:v>2495.36</c:v>
                </c:pt>
                <c:pt idx="184">
                  <c:v>2439.09</c:v>
                </c:pt>
                <c:pt idx="185">
                  <c:v>2554.94</c:v>
                </c:pt>
                <c:pt idx="186">
                  <c:v>2731.9</c:v>
                </c:pt>
                <c:pt idx="187">
                  <c:v>3023.29</c:v>
                </c:pt>
                <c:pt idx="188">
                  <c:v>3073.12</c:v>
                </c:pt>
                <c:pt idx="189">
                  <c:v>2937.85</c:v>
                </c:pt>
                <c:pt idx="190">
                  <c:v>2996.67</c:v>
                </c:pt>
                <c:pt idx="191">
                  <c:v>3244.51</c:v>
                </c:pt>
                <c:pt idx="192">
                  <c:v>3284.03</c:v>
                </c:pt>
                <c:pt idx="193">
                  <c:v>3357.5</c:v>
                </c:pt>
                <c:pt idx="194">
                  <c:v>3145.26</c:v>
                </c:pt>
                <c:pt idx="195">
                  <c:v>2998.71</c:v>
                </c:pt>
                <c:pt idx="196">
                  <c:v>2988.38</c:v>
                </c:pt>
                <c:pt idx="197">
                  <c:v>2991.68</c:v>
                </c:pt>
                <c:pt idx="198">
                  <c:v>2963.99</c:v>
                </c:pt>
                <c:pt idx="199">
                  <c:v>2963.82</c:v>
                </c:pt>
                <c:pt idx="200">
                  <c:v>2921.15</c:v>
                </c:pt>
                <c:pt idx="201">
                  <c:v>2932.61</c:v>
                </c:pt>
                <c:pt idx="202">
                  <c:v>3106.4</c:v>
                </c:pt>
                <c:pt idx="203">
                  <c:v>3009.53</c:v>
                </c:pt>
                <c:pt idx="204">
                  <c:v>2944.65</c:v>
                </c:pt>
                <c:pt idx="205">
                  <c:v>2881.68</c:v>
                </c:pt>
                <c:pt idx="206">
                  <c:v>2943.49</c:v>
                </c:pt>
                <c:pt idx="207">
                  <c:v>2873.55</c:v>
                </c:pt>
                <c:pt idx="208">
                  <c:v>2924</c:v>
                </c:pt>
                <c:pt idx="209">
                  <c:v>2958.36</c:v>
                </c:pt>
                <c:pt idx="210">
                  <c:v>3038.76</c:v>
                </c:pt>
                <c:pt idx="211">
                  <c:v>2972.62</c:v>
                </c:pt>
                <c:pt idx="212">
                  <c:v>2918.49</c:v>
                </c:pt>
                <c:pt idx="213">
                  <c:v>2955.06</c:v>
                </c:pt>
                <c:pt idx="214">
                  <c:v>3013.17</c:v>
                </c:pt>
                <c:pt idx="215">
                  <c:v>2991.42</c:v>
                </c:pt>
                <c:pt idx="216">
                  <c:v>2867.68</c:v>
                </c:pt>
                <c:pt idx="217">
                  <c:v>2860</c:v>
                </c:pt>
                <c:pt idx="218">
                  <c:v>2852.46</c:v>
                </c:pt>
                <c:pt idx="219">
                  <c:v>2765.96</c:v>
                </c:pt>
                <c:pt idx="220">
                  <c:v>2862.95</c:v>
                </c:pt>
                <c:pt idx="221">
                  <c:v>2893.22</c:v>
                </c:pt>
                <c:pt idx="222">
                  <c:v>2885.55</c:v>
                </c:pt>
                <c:pt idx="223">
                  <c:v>2959.57</c:v>
                </c:pt>
                <c:pt idx="224">
                  <c:v>3037.8</c:v>
                </c:pt>
                <c:pt idx="225">
                  <c:v>3080.48</c:v>
                </c:pt>
                <c:pt idx="226">
                  <c:v>3198.13</c:v>
                </c:pt>
                <c:pt idx="227">
                  <c:v>3212.48</c:v>
                </c:pt>
                <c:pt idx="228">
                  <c:v>3161.91</c:v>
                </c:pt>
                <c:pt idx="229">
                  <c:v>3115.15</c:v>
                </c:pt>
                <c:pt idx="230">
                  <c:v>3125.34</c:v>
                </c:pt>
                <c:pt idx="231">
                  <c:v>3155.22</c:v>
                </c:pt>
                <c:pt idx="232">
                  <c:v>3310.49</c:v>
                </c:pt>
                <c:pt idx="233">
                  <c:v>3256.02</c:v>
                </c:pt>
                <c:pt idx="234">
                  <c:v>3208.11</c:v>
                </c:pt>
                <c:pt idx="235">
                  <c:v>3412.65</c:v>
                </c:pt>
                <c:pt idx="236">
                  <c:v>3399.62</c:v>
                </c:pt>
                <c:pt idx="237">
                  <c:v>3437.73</c:v>
                </c:pt>
                <c:pt idx="238">
                  <c:v>3411.42</c:v>
                </c:pt>
                <c:pt idx="239">
                  <c:v>3383</c:v>
                </c:pt>
                <c:pt idx="240">
                  <c:v>3317.37</c:v>
                </c:pt>
                <c:pt idx="241">
                  <c:v>3408.24</c:v>
                </c:pt>
                <c:pt idx="242">
                  <c:v>3870.01</c:v>
                </c:pt>
                <c:pt idx="243">
                  <c:v>3986.56</c:v>
                </c:pt>
                <c:pt idx="244">
                  <c:v>3863.34</c:v>
                </c:pt>
                <c:pt idx="245">
                  <c:v>3693</c:v>
                </c:pt>
                <c:pt idx="246">
                  <c:v>3660.6</c:v>
                </c:pt>
                <c:pt idx="247">
                  <c:v>3788.1</c:v>
                </c:pt>
                <c:pt idx="248">
                  <c:v>3749.86</c:v>
                </c:pt>
                <c:pt idx="249">
                  <c:v>3833.06</c:v>
                </c:pt>
                <c:pt idx="250">
                  <c:v>3680.67</c:v>
                </c:pt>
                <c:pt idx="251">
                  <c:v>3468.5</c:v>
                </c:pt>
                <c:pt idx="252">
                  <c:v>3494.53</c:v>
                </c:pt>
                <c:pt idx="253">
                  <c:v>3552.43</c:v>
                </c:pt>
                <c:pt idx="254">
                  <c:v>3617</c:v>
                </c:pt>
                <c:pt idx="255">
                  <c:v>3651.85</c:v>
                </c:pt>
                <c:pt idx="256">
                  <c:v>3741.96</c:v>
                </c:pt>
                <c:pt idx="257">
                  <c:v>3693</c:v>
                </c:pt>
                <c:pt idx="258">
                  <c:v>3832.24</c:v>
                </c:pt>
                <c:pt idx="259">
                  <c:v>3887.68</c:v>
                </c:pt>
                <c:pt idx="260">
                  <c:v>3820.28</c:v>
                </c:pt>
                <c:pt idx="261">
                  <c:v>3771.68</c:v>
                </c:pt>
                <c:pt idx="262">
                  <c:v>3900.51</c:v>
                </c:pt>
                <c:pt idx="263">
                  <c:v>3967.77</c:v>
                </c:pt>
                <c:pt idx="264">
                  <c:v>4000.72</c:v>
                </c:pt>
                <c:pt idx="265">
                  <c:v>3938.36</c:v>
                </c:pt>
                <c:pt idx="266">
                  <c:v>3805.52</c:v>
                </c:pt>
                <c:pt idx="267">
                  <c:v>3796.39</c:v>
                </c:pt>
                <c:pt idx="268">
                  <c:v>4027.6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A474-4EAC-A224-148067630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90319"/>
        <c:axId val="253489071"/>
      </c:lineChart>
      <c:catAx>
        <c:axId val="18395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10863"/>
        <c:crosses val="autoZero"/>
        <c:auto val="1"/>
        <c:lblAlgn val="ctr"/>
        <c:lblOffset val="100"/>
        <c:noMultiLvlLbl val="0"/>
      </c:catAx>
      <c:valAx>
        <c:axId val="183951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>
                    <a:solidFill>
                      <a:srgbClr val="1F4E79"/>
                    </a:solidFill>
                  </a:rPr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2.9583714398954763E-4"/>
              <c:y val="0.3967762773259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04207"/>
        <c:crosses val="autoZero"/>
        <c:crossBetween val="midCat"/>
      </c:valAx>
      <c:valAx>
        <c:axId val="253489071"/>
        <c:scaling>
          <c:orientation val="minMax"/>
          <c:min val="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rPr>
                  <a:t>TRM ($)</a:t>
                </a:r>
              </a:p>
            </c:rich>
          </c:tx>
          <c:layout>
            <c:manualLayout>
              <c:xMode val="edge"/>
              <c:yMode val="edge"/>
              <c:x val="0.98538185529957523"/>
              <c:y val="0.4194852886872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6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3490319"/>
        <c:crosses val="max"/>
        <c:crossBetween val="between"/>
      </c:valAx>
      <c:catAx>
        <c:axId val="25349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48907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95816929133862"/>
          <c:y val="2.7777777777777776E-2"/>
          <c:w val="0.68399327427821521"/>
          <c:h val="0.955140792587496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(2).xlsx]Países'!$H$7</c:f>
              <c:strCache>
                <c:ptCount val="1"/>
                <c:pt idx="0">
                  <c:v>IPC alimentos y bebidas no alcohólicas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98-4B9F-9CE1-D66B11C39BB8}"/>
              </c:ext>
            </c:extLst>
          </c:dPt>
          <c:dPt>
            <c:idx val="2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98-4B9F-9CE1-D66B11C39BB8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98-4B9F-9CE1-D66B11C39BB8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98-4B9F-9CE1-D66B11C39BB8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798-4B9F-9CE1-D66B11C39BB8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798-4B9F-9CE1-D66B11C39BB8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798-4B9F-9CE1-D66B11C39B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(2).xlsx]Países'!$G$8:$G$31</c:f>
              <c:strCache>
                <c:ptCount val="24"/>
                <c:pt idx="0">
                  <c:v>Bolívia</c:v>
                </c:pt>
                <c:pt idx="1">
                  <c:v>China</c:v>
                </c:pt>
                <c:pt idx="2">
                  <c:v>Ecuador</c:v>
                </c:pt>
                <c:pt idx="3">
                  <c:v>Japón</c:v>
                </c:pt>
                <c:pt idx="4">
                  <c:v>Francia</c:v>
                </c:pt>
                <c:pt idx="5">
                  <c:v>Australia</c:v>
                </c:pt>
                <c:pt idx="6">
                  <c:v>Guatemala</c:v>
                </c:pt>
                <c:pt idx="7">
                  <c:v>Reino Unido</c:v>
                </c:pt>
                <c:pt idx="8">
                  <c:v>Italia</c:v>
                </c:pt>
                <c:pt idx="9">
                  <c:v>Alemania</c:v>
                </c:pt>
                <c:pt idx="10">
                  <c:v>India</c:v>
                </c:pt>
                <c:pt idx="11">
                  <c:v>Canada</c:v>
                </c:pt>
                <c:pt idx="12">
                  <c:v>Estados Unidos</c:v>
                </c:pt>
                <c:pt idx="13">
                  <c:v>España</c:v>
                </c:pt>
                <c:pt idx="14">
                  <c:v>Uruguay</c:v>
                </c:pt>
                <c:pt idx="15">
                  <c:v>Costa Rica</c:v>
                </c:pt>
                <c:pt idx="16">
                  <c:v>México</c:v>
                </c:pt>
                <c:pt idx="17">
                  <c:v>Brasil</c:v>
                </c:pt>
                <c:pt idx="18">
                  <c:v>Chile</c:v>
                </c:pt>
                <c:pt idx="19">
                  <c:v>Perú</c:v>
                </c:pt>
                <c:pt idx="20">
                  <c:v>Paraguay</c:v>
                </c:pt>
                <c:pt idx="21">
                  <c:v>Rusia</c:v>
                </c:pt>
                <c:pt idx="22">
                  <c:v>Colombia</c:v>
                </c:pt>
                <c:pt idx="23">
                  <c:v>Argentina</c:v>
                </c:pt>
              </c:strCache>
            </c:strRef>
          </c:cat>
          <c:val>
            <c:numRef>
              <c:f>'[IPC total y de alimentos y bebidas no alcohólicas países región (2).xlsx]Países'!$H$8:$H$31</c:f>
              <c:numCache>
                <c:formatCode>_-* #,##0.0_-;\-* #,##0.0_-;_-* "-"??_-;_-@_-</c:formatCode>
                <c:ptCount val="24"/>
                <c:pt idx="0">
                  <c:v>-0.5</c:v>
                </c:pt>
                <c:pt idx="1">
                  <c:v>1.9</c:v>
                </c:pt>
                <c:pt idx="2">
                  <c:v>2.5</c:v>
                </c:pt>
                <c:pt idx="3">
                  <c:v>3.9</c:v>
                </c:pt>
                <c:pt idx="4">
                  <c:v>4.2</c:v>
                </c:pt>
                <c:pt idx="5">
                  <c:v>4.3</c:v>
                </c:pt>
                <c:pt idx="6">
                  <c:v>5.6</c:v>
                </c:pt>
                <c:pt idx="7">
                  <c:v>6.7</c:v>
                </c:pt>
                <c:pt idx="8">
                  <c:v>6.7</c:v>
                </c:pt>
                <c:pt idx="9">
                  <c:v>8</c:v>
                </c:pt>
                <c:pt idx="10">
                  <c:v>8.3800000000000008</c:v>
                </c:pt>
                <c:pt idx="11">
                  <c:v>8.8000000000000007</c:v>
                </c:pt>
                <c:pt idx="12">
                  <c:v>9</c:v>
                </c:pt>
                <c:pt idx="13">
                  <c:v>10.1</c:v>
                </c:pt>
                <c:pt idx="14">
                  <c:v>11.4</c:v>
                </c:pt>
                <c:pt idx="15">
                  <c:v>11.9</c:v>
                </c:pt>
                <c:pt idx="16">
                  <c:v>12.1</c:v>
                </c:pt>
                <c:pt idx="17">
                  <c:v>13.4</c:v>
                </c:pt>
                <c:pt idx="18">
                  <c:v>14.8</c:v>
                </c:pt>
                <c:pt idx="19">
                  <c:v>15.14</c:v>
                </c:pt>
                <c:pt idx="20">
                  <c:v>19.8</c:v>
                </c:pt>
                <c:pt idx="21">
                  <c:v>20.48</c:v>
                </c:pt>
                <c:pt idx="22">
                  <c:v>26.17</c:v>
                </c:pt>
                <c:pt idx="23">
                  <c:v>62.1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98-4B9F-9CE1-D66B11C39B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1178115440"/>
        <c:axId val="1178116688"/>
      </c:barChart>
      <c:catAx>
        <c:axId val="11781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8116688"/>
        <c:crosses val="autoZero"/>
        <c:auto val="1"/>
        <c:lblAlgn val="ctr"/>
        <c:lblOffset val="100"/>
        <c:noMultiLvlLbl val="0"/>
      </c:catAx>
      <c:valAx>
        <c:axId val="11781166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1781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'[IPC total y de alimentos y bebidas no alcohólicas países región (2).xlsx]Países'!$G$8:$G$31</cx:f>
        <cx:nf>'[IPC total y de alimentos y bebidas no alcohólicas países región (2).xlsx]Países'!$G$7</cx:nf>
        <cx:lvl ptCount="24" name="Países">
          <cx:pt idx="0">Bolívia</cx:pt>
          <cx:pt idx="1">China</cx:pt>
          <cx:pt idx="2">Ecuador</cx:pt>
          <cx:pt idx="3">Japón</cx:pt>
          <cx:pt idx="4">Francia</cx:pt>
          <cx:pt idx="5">Australia</cx:pt>
          <cx:pt idx="6">Guatemala</cx:pt>
          <cx:pt idx="7">Reino Unido</cx:pt>
          <cx:pt idx="8">Italia</cx:pt>
          <cx:pt idx="9">Alemania</cx:pt>
          <cx:pt idx="10">India</cx:pt>
          <cx:pt idx="11">Canada</cx:pt>
          <cx:pt idx="12">Estados Unidos</cx:pt>
          <cx:pt idx="13">España</cx:pt>
          <cx:pt idx="14">Uruguay</cx:pt>
          <cx:pt idx="15">Costa Rica</cx:pt>
          <cx:pt idx="16">México</cx:pt>
          <cx:pt idx="17">Brasil</cx:pt>
          <cx:pt idx="18">Chile</cx:pt>
          <cx:pt idx="19">Perú</cx:pt>
          <cx:pt idx="20">Paraguay</cx:pt>
          <cx:pt idx="21">Rusia</cx:pt>
          <cx:pt idx="22">Colombia</cx:pt>
          <cx:pt idx="23">Argentina</cx:pt>
        </cx:lvl>
      </cx:strDim>
      <cx:numDim type="colorVal">
        <cx:f>'[IPC total y de alimentos y bebidas no alcohólicas países región (2).xlsx]Países'!$H$8:$H$31</cx:f>
        <cx:lvl ptCount="24" formatCode="_-* #.##0,0_-;\-* #.##0,0_-;_-* &quot;-&quot;??_-;_-@_-">
          <cx:pt idx="0">-0.5</cx:pt>
          <cx:pt idx="1">1.8999999999999999</cx:pt>
          <cx:pt idx="2">2.5</cx:pt>
          <cx:pt idx="3">3.8999999999999999</cx:pt>
          <cx:pt idx="4">4.2000000000000002</cx:pt>
          <cx:pt idx="5">4.2999999999999998</cx:pt>
          <cx:pt idx="6">5.5999999999999996</cx:pt>
          <cx:pt idx="7">6.7000000000000002</cx:pt>
          <cx:pt idx="8">6.7000000000000002</cx:pt>
          <cx:pt idx="9">8</cx:pt>
          <cx:pt idx="10">8.3800000000000008</cx:pt>
          <cx:pt idx="11">8.8000000000000007</cx:pt>
          <cx:pt idx="12">9</cx:pt>
          <cx:pt idx="13">10.1</cx:pt>
          <cx:pt idx="14">11.4</cx:pt>
          <cx:pt idx="15">11.9</cx:pt>
          <cx:pt idx="16">12.1</cx:pt>
          <cx:pt idx="17">13.4</cx:pt>
          <cx:pt idx="18">14.800000000000001</cx:pt>
          <cx:pt idx="19">15.140000000000001</cx:pt>
          <cx:pt idx="20">19.800000000000001</cx:pt>
          <cx:pt idx="21">20.48</cx:pt>
          <cx:pt idx="22">26.170000000000002</cx:pt>
          <cx:pt idx="23">62.100000000000001</cx:pt>
        </cx:lvl>
      </cx:numDim>
    </cx:data>
  </cx:chartData>
  <cx:chart>
    <cx:plotArea>
      <cx:plotAreaRegion>
        <cx:series layoutId="regionMap" uniqueId="{64C64360-A2C9-43BD-A317-736791A686FC}">
          <cx:tx>
            <cx:txData>
              <cx:f>'[IPC total y de alimentos y bebidas no alcohólicas países región (2).xlsx]Países'!$H$7</cx:f>
              <cx:v>IPC alimentos y bebidas no alcohólicas</cx:v>
            </cx:txData>
          </cx:tx>
          <cx:dataId val="0"/>
          <cx:layoutPr>
            <cx:geography cultureLanguage="es-ES" cultureRegion="CO" attribution="Con tecnología de Bing">
              <cx:geoCache provider="{E9337A44-BEBE-4D9F-B70C-5C5E7DAFC167}">
                <cx:binary>7HzLbtzKsuWvbOxxp3a+M3lw9gUOyXqpqlSSLMmWJ4Qs22TyTSbff9PDHvSg0bOe7h/rqJLlLZV1
bR9cAzbQbcN0kVRKyRWZEStWBPXP++Ef9+mHu/q3IUtz+4/74c/fo6Yp//HHH/Y++pDd2ZPM3NeF
LT42J/dF9kfx8aO5//DH+/quN3n4B8WE/3Ef3dXNh+H3//gnfLfwQ7Ep7u8aU+QX7Yd6vPxg27Sx
X7n34q3f7os2b/bDQ/hOf/7uFulf/7Mzd7//9iFvTDNejeWHP39/9kW///bH8bf64sf+lsLMmvY9
jEVEnWAhtXQElpoJh+nff0uLPHy8L/mJ4xBKJXEk1Q6W9PGHn91l8A1gSuYbMzrM5+79+/qDtb99
+v/JwGfTf3Ld2MJ7eHyv2E/V3R2e7Y/n8P7HP48uwNMeXXligWNovnXr2ABeZPIfiD6TJwIgV8Th
mnJK9HPwCWYnSjDGHYY5cRx6hP03Z/My8p+GHeH+6eox6t7Zz0d9dt/evS/qx4X3I1b9CWOOktJR
DiVKUIc9X/XKOWESbsNdrcTjD35Y8d8xm5dx/zzwCPnP14+xn3k/H/vzu/oubO/GRwx+APiUnTAi
Yd0ThYmU8O85+EKfEOkwLrQQioDTIY8//MEA3zOlly3w98gjE/x949gG57c/3wand+Vf/zt/BOG/
bgFwO1JwAugyArGLKPArT3w+YeoENoeQ9Gjlf3seL8P+OO4I9MfLx5Cfnv98yBftXQOBP/2Bzp6I
E4iyEEElc/A+psKyfoI6cvAJEworDH5eCwLwP1r8Ydl/15ReNsCToUc2eHLn2AyLq59vhn+1tqnv
0h/KeKg4UVRDbJVMgUFgCzyzA2H8hDsYYrFwtGTwlc/N8F1TetkMT4YemeHJnWMz/Ov655thXt/l
9z/SCBw8EOWaMKwcDaFY82c2oCfg/BmwHkc6lOkvbPAd83nZAp8HHuH/+fox+vPLn4/+5QeTF79d
5+Z98bgU/+sxQLATIJ547+a1xEwcB2F6IoiG0AyeyqGOBks8/uwHb/Sdk3rZDM8GH5ni2b1jcyzc
n2+OVfNjHRJnJ4IKwRWmSmh1oDtP4gKhJ0SAEWCPKA5BAzvPDfHt6bxsg8dxR/A/Xj5GfvUrRIMU
QnL+I/2QICcYeCjlTDuSa/jvmR8iEJI1phg2guCcaOeIEP3rOyb0Mvp/jzzC/+8bxxbwZ7/A2s/f
/0j4KQXKQwWhIDyAwED4c0p0yMKY1EJCmCBggyMftPrWbF7G/tOwI+A/XT1GffUL5L/eXX73/gcy
UQnOXXGKFcPARzXFR9mvA9EZEMdUUABfcHnkcg7z+eu/P/qhl4LRy8h/HniE/efrx+h7//r5a35m
G1Af7EMAtl976H9PemPOiYDAK0B9UI98/4nfR45zAiyUYeoQxTX+wgrfP6+XjXE8/sgmx7ePTXP9
6lcwTXn31//6gTuDg8MH7g8q5z4tftB+ntoEQrXgTDkOx5hRyOYel8Mnach+cz7/mS0+DfzCCJ+u
H6M/+wXQv67b8McqQ4yegNwmICdjBBK0L0ipkCcQjYkAOVSAggEb5zn+3zGjl/H/PPAI/8/Xj/G/
/gVkIa8Az/Tbpbn/gRvAAeXHwRAbBKMg+h9EiKcbQPMT4kDAdpjD96nzESH6vim9bIOnY4/M8PTW
sSW8XyBD2/71PwZz/wOzM5BIHQakiGgORiBMwkJ/agaCIYTvs2P4izn/ojLwHRN62QifBx5Z4PP1
Y/i3b35+GHDrO2vSR1fwEh359yIz2vP+w58nvP8p/JA8U7z/o+SnnfD4wx/iwLcn9DL6j+OOwH+8
fIy9+wssfSgbpR8en/4HQM/IiZKEMZDoIB9mxxkZUgSKB1op2BMUwoDcl8weiqEP0H9zPi8j/2nY
EfCfrh7j7m1+/po//1D/9X8eH/0H4C5PoAYM7kRzkOU0IYI+9zhKnEDQ1ZARSEL2qijcf4r7N+fz
Mu6fhh3h/unqMe7nv0AGfNnaH5kBS3IiJSg/4OQdBbXefa3riafZ5wAO5L+ccOWAmydHhPObs3kZ
9U/DjlD/dPUY9cvrn7/avSItsnc/EngOwEIRZl9ndMAAR8oDUvQEMmMQqPlLhbDvmc7LyP898gj8
v28c4+/9An0P/6rD/Wb/kb0PCOos4HC4A6WYz+rOk6WP9p0nEsLAoRR2xDO/az4vW+DJ0CMTPLlz
bIN//QKR9js6bf5dmvP/e38eGrMOK+W4Z+uL3p+9Cvd11evfw///NRnuP2/L+tyh5t81d7NDa9uT
zqyv33203dHQr3XIPfCW1fs/f4emq0Nwe+gp23+LZ6TmWS3qaNSHO9v8+Tuw1X0iDDUyKB5IqvaN
RP2H/R2kTyTDezUJnBjUmg9FzLyom+jP3yU+0RxILPQNQoXtodRvi3Z/i0MGTigUpqE7RtJ9ffpz
R+F5kY5hkX+G49P5b3mbnRcmbyxMB/LE8uHL9o8nOKiLkkNZicDc9rkkhvv3d5fQtbj/6v+GO2ak
LKPeS9vio4hY17hDc8FZMqPEDUSjNvRVGUzh9nAYcFwuy1pkZzltei/qov60LAtxg2LzjgVTu3iC
5gvTo3sF/2h+wOBBUGPA6CmkXGCOp/NLEqnTPCisF5Vds5Jdl3sZw2e9Yux8LCV3A2aDxeH0cCgo
c9MqR2+qnrSuMTU6r4lGXlUa4ZdVnrm0ztk15RK7TlOW/kCn0o9xMr3NnOSiTMUiQ129AbtlV/WY
l16UOvmq6dQuFMN92Fu8KqQVp7HEeBVlrPdZk+HOZSgx80r0i1YY884GMfF0bos5T/m7QoTNTiuv
7yg6o2En3IwOvd/wPFqFHMULOzXZDXXQuawtdaFRlMiFGsfBHVo5WLcuk3FVZsm6mHq00knbeCKK
kl1l2OTqjrxNYmnexaW2bl4ptlY9zNsJxQ3hoXmV6dRHhHdrI3PHT4spucmcwbg06pVfNpjMWTXE
bqF6s7G9k131oxGeaBkmn56tlqGrRO9oN07bt6ziw7mUb0ZjwlPe1uOibKVz4XRh5A6dM3cqg94h
Tl1R1e0HLslHzJv2WpMymE19s4oUM/NSk/NQOaUXJlXuRhXLrjIcJlfjzOmC0IvGhLuCocjvZGFW
k6yzediHl0WV92CE8DJymnFJIhotZSOvUt1NFxXPQy8nYbqhRZnPiz7XC+s0s84Jo0Ub4eG8ydBw
PiCZ+7gqdhkTzHNKQ64YqtPTlJbIPZwmMsx2LmqcHe0kvZZxFexkjR7OWozGTYSzUzWGp/FYZoU3
Fk7vhUOLFpWfKyLAsqaM1gnNV1OS+FJP03Vsp3rBeV75Rb92Ej2dJVNod4dDPnW91yOzHWzYR14J
nuS0bIpymbVq2MrWMHdM+/FNOjXUR2ViPCHS1FVEXfGhtxcFH4fzJEajK+LKLaZBb3mQ2t1o+9At
DBIrFJYfGqKnzm3SvPdUkhlX28C8J2W2Chqs38RNks3qIPXt6KhXUBB9lcQ82ZWnZmT1ZsSV3YB5
plPUsyVCbp5VZeLChz5X8MEkHupw4XakzcBkVKB1E7CrVsfTslZuTud9JS9yHo/3I3xAcT/dorH1
eWdCN7MNvqw5uBLDRTez5Zi5oRmKZB4rbOdDYtRF2c2kTKoLwxt1IbM43ZYi34YVas5pMCVbPhYR
cTuZ+iSkl2KY7PpguzSM30tzPeEs2OC9MXO4EDtJvnJae6bLUq1ZLre24XjT7g9OPiC3VQH3GcnQ
OojGaWFyO/qFUuWsaev0Lu5K2Ml1dYWHeB3rsPIjhPH10Ayjq1Ec3xVFdR6mWfTuG87wS1+onH3I
YCBwg/5Bj3x1kHSjHFVfew0Jus0Y98UmjCh4Hqa2fNglysS7gFJxHXaXqGboptLl69IU1YJctNPk
7Cog27uQO73Ls5wu4riM3BFN6f2owldJU4hrnQbVgqtkFQw6mlVFP2xVmrlffxDCQYM58upQKlcc
op+G2hXdawVPvfpkZNL2eKy9qXayRdbGpwND45IZktdugNmiEsW0qUVMzlks5LxXlfWqDofbSRbO
WRi1EHxkF1+HpTYuT2I6i2xwnrAx3NYZs17QNGQGXdWx2zdpvIobRy/rrtCeTUjrQ9M+uzx8IjF3
89jxmxY5iyaj9DqCkOxnSUjmKh49pIPxbV7mXk2xeWXbciJ+rd+m4IFVTeqLwwEj6axZFThuZDOz
5V3rXPRovM/ylL6pwZdiHN/mkSG3pLTaZ2WJVqKQ8ZvB3NWtUV5Txf2uS0jqOlHu3LRFizxGGu5G
aY7dCfyop+upvelLAqHDZNUGq/RdF+vsXOU4W1leAArkplZ03YKU8Drt7eRjPeqtaT2ZY0TBM8vC
o5no/JgKL+qbIvGLIDo1OlDLLhz2YUY3ymVB1M9S3jeT27XIboNkPsVxsJyatHd1C55R62RRl5Sv
kAnopsnSce6MbXYxsd740nSO16lMehy346mAFNrFKlezHKWjcKNuhsi6ylv6bjR168UKcT8vWjob
SchmuTHZeb//hMDJQ8wP023Fu8kPtQ6XRRzbXdXzxI/IAGtYouQ8ajN1qnKt5mGdl2fYEviUFy6r
nGWXOczrcGB3LC3B16Y7jJL6plHOapQGXTI1xV7PVRa4JuNz1DByFbNIezoI+2WvK3JVpoEzp0gg
32mLNQoUP9eCl8s+bxt/irX/9Z2xVxWONgYwHSYw6A2wxaHx6vnGaCuJSmYH2OKlXUSByFw7Ir2Z
6q5etWbq3ann9YaXqfbrQq8wpsjn2nZLZYPIi3Oi9o44eRMxcSsFMy4O6ltpEv46NsKN23C45sE4
7KTlLhjNJYaeKiqGtzRvHF86Np91GX8luqRe9KWUcwQvYcSJbN+1BHaPHptsBdTjgtJw2oSM5r7T
yduglDvR6WiZl6E5/Tok+w6b55AAAYZefPBb0PqkAZrnkAxYVmyowtLL0mZZUBvd5n01H8seb6Yp
YAvTUOwVJDQXMUn8tE/ZGo/a8dtqkvOR5PEGt1U1h1aHpTJUr/pYk3UiUrYC9d65QH2SuVL0+T1E
xkUVFaUHwa3apCke/bjgy2EQ9dYkQzcLOivnetLCT2qGNzSHMC2aYB06qF2psDZuQRLiJiVip00k
9YNK/JBanD+Q8qdcHcj9l1AwwsFzUs5BZtVHUHSdI3oZ54UHARKxZl3FU3dVZVE5A9rXzfsiEWdt
XdzqpNFek1lY8Jq1i9oZzwfTh/6B+uadcpaHU02rcW0YGnwnJMTVwBpXZVU0l0MdbmloE29oCLqR
Qdq4dYGK7eE0KMs55/RGjoJv+sIUXj6Vjh8EHHKHSMWlO5hMe4Wso3mVen8nDyGO7rIGw3pTwVxV
vI08mfHLMEH8jImGXXNgglndzCGVKm8DMn5oiewij6uxWtRMueUkR29ow2gzjgl1cRPwM40WB67T
1Og9a4NxefDI1ZiF86F3Cj/pgg9VWaF6RmRpVkiyYH045GiY5h2QQXfK22Gu817Ok6goXid6RoPo
VZaF/CPDiTtKS96XpbwobDuL8zi9HfhQuUU7ks0UDYU76DxZtV2lva4z+TrDKXFz5mSXGTdupXvn
ciKnxuD4stSazpq+U/4ArP8yjtt03qEKuyGJzLqrlPSAXka+7Tgy7hi24cahKnP7PuI36QjUKlVD
epGlEZ3zTOVeOSXp3Ch2HtuwuxqV7a5aFLlmzOwOd+0ytHG6TKGcMlMN7hZ1wGvfQLzbURPhhYNj
4h5OyTDNkhKTHS5GtGhqOSesrzaOHFdKofBiaD4WKMYzQaeQuVlEwC8d5qiyGkysu/K80H3sjq3A
t2MUZX7Y03iNM6LdrOjfJ9wJt0A0gs2Du5XAk3m4PRzisrwPoqZ1EXOalR6y7owAzQGKrptTkgdq
tg+K510bvGHJeINFXN/gMNplZRzeigSddaLboKbc1VVTXBkBJuiTInRLa++REP0bE1YXOEzlqza3
b0mk8pmIssBvDovrcN5ZvQNf3Lj08HxaDGgGldcS4jW/zMomcWVdqAs1Wj8JpmBt9ofDJ4iFnZdN
NXGtg9Rca1WtnER5ZGz7GZK2eC2GxLqsDset6Ipwng5V55W1obOw0XiJUqe8RWXmNmFg3apK6tci
XDKMwg/xpE5pFVw4Y4l3CKlkVxeQk7dD4A6HmNXCOl6NCaFuFyLuFYNNZwhc/VkbmX4m0z2RHUUO
y6mYrIdDm7q8aZKlSQq0wEW5qgTdZQlP5oVT4PMHyySmql3Gg2Qdh1y5aVmjU92EjodIzzxEq/I8
oggvJ2NuRlVdogIyllDj/ia3VQp7KXbkKYE8dV0HubowCWynfAxG/3AqKy0vuqStPGSyzKMEGZ8U
MTptkoRsbMycmcxJPMdmBHcrkmFLmgHcM7omt0E3Ke3meWXc2Pt6jPky7Eq8l1mAi4KkAnXzIz4a
hlEH/6LSmzoyXCLwnhy1+mxysPJroFoxdJysJCmcXWDa0qeQ4c4IK7OZgtxlltgAEpiKF5c8qF1O
M/VeAO10SZ2dFUNWbS18Zygj2MuA4dQdgqq8hbctV8bi9iLpxfKQqpgqyJcNaiovNfJtKky0sgnm
zFVpP+8mK930VO45ZzyY2kUxSWeCF2prnVFtx4Ak3wLli3QDQCHA3QnwEKWUhBb8pyTdJlUT0BpY
oy2nwSONsutpfzCTw0/H4Hzc+7AhiLoVcYreBTKQeNaJ6Are7YouUjucVnHDX9V4cNs0NRdcdqci
x+z6cB8wXPZZcwqsSy9k0iWbEaKxEva8T6pwa7Imc8kiQbJbcKtS7lpVo7PWTxobuzZg0XmNcbAt
p2JWNVXixmGc3ZtAnosYZzdQIo78mLGzJhPlWg4kW9MymhYW62T19cXDXojKCrgJtBsBSaHQF/Mc
J4IjTNkep0hR/G6MaAl+cEogixzMZYo768kQuLsz8LNsJCXE3hYS+j4dzktTzhyUS9chWbFm8H2u
jayl2wumVxWN3Lqq7a7ryMdBx3KZgqOZ9bF15hCIwznPy3idolae8Qq4Wcthq4Y6i5ZF4/Yss9eT
E7JrVLoaKMIszcppDolT9ypNBg3hqx9WuKy/kdpRkDOP2ZrSoGViDqsGFMqjRdPlIk6IAlFEdJLN
i2YoNkEzQhBNCRgYDvBanz+1FXrd6fI91gEoBUyP6xTKnxe1TrPa1c4i0LErdChnTjswt3YC5mdS
NNuQmW3Ul8Gql5nddGhovkHAifhCEN2/0UD2DHzf9632r749XfUkpRxssM/4ajzN4iE268Oh6u2n
T39fE12de13JBF9GDmQ3jRj8uG3FWZ3z+sKSkM/rbsy8LEYZtBKAq5A0K84oWPW0i/PzgQziFWPv
pazqy8NJp9vJ40Fgl4dTOcr6lNURdkHOLFYVC4EDgDiwDk09LAObkp1O+8Kvaal3E1DGTRkNZ0rb
cJM1BgUuD1DkCX3b6cksDyQhj5pggSaT+hHIa5dDAi75NIl75JaqvUlRX4bu4GIbWVBmUnltWaLe
tEpOHqNmvGCocOZ94+BZWVdmnpUOpCND6PUhZafdSN5MUw/5lB7oskNtvWmGXdWG4zqHcLdADr87
MJ8wyNGFWR1IEatU7BGG2hnptb3kffZurOJxLXs6y2qTuJ1OxvXhEAL3rNyADhfVgPEm6512XoB/
nlnWZleEhmf9oBaIGu4s26QQYJu69AQuChcCLXGjuBnPYoRS6TfSLhBqvAehSUfciyiIc3jCCV5k
EYT8fOIgQYLkdp31tVmFuHW8g4TUDZNZ1aJ0vIPflriwC+mMLrXIzhHH6KKA1eAFprJvKjm+ZaCs
LmmbAixxZMbTjMT19nDo+yaYD5lJXVsVdnDHSEZuEYAzJS1Q8ynl96zop8yDDLzz8li2cxDuPTWl
NfO7LpKwirIVMM9hlYkxjXyuymGTicqHJA6vgferrWFVNA+ntPPruE2WTmph8yum/UxXlYsZspc0
a2ZBP7S7rAjlNxwCg0LskUOA16RBsYL3V6CKy44dwgSrslUYgr2dhFiXJV06vEW+qJzolShTODgX
9aBnHKkimXWg3K5pUhVnQNmT02mwdnfw7HzvTkAjRH7Nq9DvqhL7VaPzM4jq66kl13qY9GVXyZuk
c8a3ZYG1Fw222KQYL8oyTi8LHMxpY2ZjCm/RuIT3bkoInZtiMmvSiXH99bBA947iWWUF+jagPWDv
QqCJG3LJ544kQHmS2D7PvCRuTOTanMDxwcOFH5w+z6+ccux3xdSucTEMfo4D2AIB5KaZLF6PcZ6v
w6l42+l4OK9yTC/bUPgkG5XrGFouDrE/Mo7atpJ+/Prc+ZdO0IEmHigOQbMPtNseqjJPqkI96iNU
2iDx+mG6G3mDrJv01azD8wbErtNoxMIfTKT9JAmCizwH5aqJ+nzJTQpio7EBiHjKLJMON3PVRNF2
tNXVYQHEgRawiHt8moYCnx4+0ZyPi8hJh2B1EJ2HsRt3jkwvuR3NBauTG9Sr3K9tJF/rMIMEuz6P
rFPejAFsqQO6yIwunqpEuF0/iqVxso/UTtkuH96MUN+aQei2a8Uau8b7T7RJ+vnXMWNf0iVY3tD5
tH9dBdjbMYfseG/kSJN0Lx+EyamJgumUcfw6QaFdYhlLv6iz4OLwKXSYmMcZDeYkHWeB6sUNAyJ+
pkIFwnzXf9Skv82bITjLQJ06G8uGzpwSmGfapOJVivCcWyuvJKtjH6hyM0fZaF3C6jmZ2vh9ZUXh
lizicxpJoBNOW58TmdXbssjnPYtbxx0DlnxLn/gy9kM/KjQHS62oAw1LRyu+D0sViq5LIPfPiVsk
1Is7ZCOo7hAvLlo9m3KWzIdWsC0dYr6F32iRLhwNeYkzxM5mNPGbg1DXRYpvmwKIUNQn7UKY5EwE
dbxWnw8JMvEajcHN120ov9Ca1L5tH8gctMxqxzle97EGDSPjfeqJtAMmUhv9ZogGczEQcQs9cW9Z
j0EYZCy/tHlXXMYldstiaM7rLi4uC05zt8iMXTKez2STZxttsVwIpTo36ExyCbUm6cux47PAwWg5
RmnhHaoOfVImi5gE75DOyKZVTXGa8nEdCyd+NVTBneggbSAgWkcDsxuVRwurWeb3vSWnEZX2cnTw
lQ1TT5p8SR2rbqXGwgtaW++yroH6JS8vB2hZXZhsqrwHL2QhuQkTLF41LA+8ESo6/oOraiZ5DwJX
sjkcVOogd7B1M7OEouVhF4/OUN6aIX+D4rZf5FkWraGQTLwx1aDKJcO3Nte+je25MwXDwKsusLBA
tcR433z4lJWZIUoiLsvME1mgZ6DB8euEhath7O+7egKZk8j6WkfsXvXD2x5HZp4aEvql6tjrIO88
FER+UYrQTRQw4DGu2FIooADUNN/w++ILCReaxYD6gnoHxRr4/RRHuyCQ1VTmoOV7JIJd14OJD7Jb
OJHy9HDKtVMs+hbqONYYsoHGvvfC8maOu3JcHw5NxCIX5+oaOsAhNy5NtZ6SiiwghbS7qQq9sRMI
fjmOrePzvjMaBAHs5SpH25iHajFNycfDmUbEcVE+NhA5qd3R3jpniqXkog/Jqp8KBMVtF2S5fifi
nu9kUbTgt2QKzr6ut/UwGi8hfefVexjLArTmNM0JVPTgtJf82sCLeVusm2aFEH3ozfyK2vmlyTm8
Y8/g969ANkGP/Sm1QKwp4iksqn3ATicegpJR+rAAo21b0GyJQtl5XR307tAP5WWsAiAXuAQGmNur
og2QV+e63yqnWtqMo9VBhYrFmh8296RzyFkVv4z7QK0+hZEQBP68qBIvL0a2/Lp3oV9ECIUF4VA2
h6oX/D1+ohwVUdZXWeo98Pi+Qes6T2ftFEFlH6qwXpKnXewBD1qlyYRmydSPb8HUXppdQJe1mdUs
CqAZYEKnbMDiVhTFWuOm8YVqo9mBjEZi3obpq0/uCxIRHkyv7cRvv/EoX5AbBe9Acb5X5uElfBBP
nu/HqJ6cwFBQiGkT3/IBFOi06/Q6lMFwhkWmPCcJw/siX3RdT/0qkbUbOi1Zo1LRyk0A8H5Y09aI
mzxkta/GQu2gitD6FJWDi/p0w0Inh6cj8Tf2J+X7uT0jZorAq6SwsDjEafFFGRUqi30IWkLshZlu
oXTFk81Bf5A3sJTS192Yr9uhWqImixbZ4Nyh1PCzvMul3wd28LrAqS96Fb8CedY1UIS7SFGanoPc
WLiOFfnaOEbOO/gFW5dlzsNFkApIBnKSnwcpGXwCfsyDx7IXoxpPy4TlWxkvWZXlkIEEcgGRkPhd
05kVaCLWO2Q2rG3684HT+V7ZGG226caqXgwT3tG6klsKFb3tQLtw6WRNsEHxZLeKQNJdAFkUwyjX
ATHQzdJ2fgDqaszCYZMnnZzl8TR5fR4N27zKNr0h7CzLZXLRhsG8s0hcNfuDk1RuZWLo8anfjfuJ
W5mOXlhHxUIXILNkMczsIAaJiFtv0DT109GAKoGjSzb16SITdJwBrFOMu1fD/iDSCEMjD4gmU6+m
ZQSuaRfvDzkNtB8N/P8SdmZLjupat34iIgBJgG5p3NvZZzU3iqpVlYBoJRAgnv4fOPc559+14kTd
EMaZtVbaBmnOMb4xfY0awdAWQf+wDXF2rSO6ZCbF9AAsYa9/TXngXMKuLRMAL9AZJ3UQnVNdUbT6
WT+33Wszd2tcGLAoETQiOc9VvI7q4oiJnwQU5c9DXzfOwbHNBRhAl46K6se+n4d9SMvuLIXrpna1
/cNqSZ36oufHYloPVNH6oZT5+8hbc4Fey2b0N20lv9qq89OS+bBuq9qN506mKi/ab+5i64MPm33H
uGm/KU2fy2h9KOu1TB3KVVLp6Pfd0O2sjic9wWPxtDqsxqKZXndVAOuTdZK/rNvWGwk/eDe10Inb
2+427+5ky9jaYF9HM/7nsNwPd52xUJQdIiqf6soUZ6z56TKpKutRkxy8oGZfnGl8d8GYxIsKVXav
RiB12TQSFfoV7uR1pldGbjmVwbnUU1xw0h29sj2522bP/ShtVXC7N5L/6SbjWU4Pcx7RZ6S6p9vY
UwsSa/lay7G+jENtzjLwXrs66lJHRhr6vlGHdgmGRNeT/d5tNk8ereSYV2WZwIwaj5SNP6tp6B66
pgDToto2jWBQHe4XiGlnkdRdrDzT7krqFi9OXs5PhMH95/NT2w19lY20+7m0Aq02sfLVMZA3psD5
PilSvBjSqWteDc8M70Y2DFFIsjIq25S5k4Z3kKsTdr+P+1kUetDz3YXBc6y9M4OKf175ANmqyOkJ
dbvzUhccHQi3X7ug/Is+xTb97L8Xr01mRKeBEEzEKf1DX2u5D73Qc+sEFNkcG6ed02kNyks3j7/z
ooRJXjEfWAge5XnZp1qZIZ0DuOzOuPJvo653kCXJo1PWOlbr2uxXoW1670cNw1vRud6Zlua4ieWX
3E75dUKVDuMYLfnWb/sqUqnnyz6lnvWhwax9zBxbJDzo5Wki+hsx3ZD6q4YWNvLgtjZ2TIvIyY9o
/F+mfGRfiwYmu8uGI4a/dO/US0xf2u9Ue9WeBY+fu2Pv1suuGWvchROs9/ujenvkFPlf3tRtsNK/
3lSOQXvetil74Z8KLhxm6I5uh5JthX6a3q0fV7jsLMJNxw3oT4WpTJdio9Ra7XwhzIaHwRG2iyO9
kBOrsf252MQxQhHmzkKu1AC8sHbqHu/CZqumJi773P9E+f//RdK/9zJkjaM7IYmtDCOL/nsf7h3w
eqS3NUoH38S9cbvbJPZEtXCBNsrODH3WF4n1ZXj1N04IAhT/jwrRDuN0GDj7JsKBHEVbSFwHQ94e
3drZoSqEPtn8Ff35N3B6r+Y8sK2BGwXU/eMC1iNxXDmgCOqmkL5xH5UBHBP/6f7Iz+EDNuV6G5V2
v5RidrMVp2en6ofbEAoIKLIqzwMYiZvaDpaMQFvG0E+epcumd3AAzTPIzIPV1U0qFCKY48QTq5V9
VG4Nq83vT7lbB8kGibSeZmczuiaWftU+sqVpd/fn1tGboElGUUrtFMVlMdpkHqtX/An6Mii0XPu7
C9aDkVpm8XsM1K3o++gpEm4S5cv6XIr+5NBi/GK5ztOOR+2pN9N0y8t6usEugNPRYIHbzu7PTyGR
+zrUwP9qCf3Vq6LT/aYMpxl+oNLesYRIBeqjVF8mrZNZ8iEzvSpQMQBo6BlVO0d2QD1z1iW4b/ij
8HuZfha2Zf5MYDzHORNyR4GUpLyp58uwBA9LDqMRLkQbB6HTf6vFNMe8kY9wwtjLsMKsHpe23N9b
Pv+mtoq6cjyWTbnPYVve1wW82fMpcsEJfN5BLACDdde684YDzAvQ7eysP7gHd5JBIrfCNmzrrwZd
H16SRH3fqAa7RN5ODyxQaQUb+9ktu+K5lvZvRMmft3uAVp1An9iCsSHFHvTfN00LhGJp5gXKXG0e
nGlW3+D9mRiyrriF/nvv5ctJe0N4AH2MxTBnj34/0Z0IgnVXo2V4C3PxbuUQHQN/qjKxea6u9oMz
FaeZDrvPSrzOq+ftrGYRsKe2/7YqvaPMwdtXOW1KmdEZCSqewVkr/+Ldwab7Y0nDayT+pj6C6aZB
uKUg/3fDDD7MCtw5dbJ0fZCiKUmLnGHPY2ODlzU1P3F3tvEn0OaYNpttc1qrtn3sVsSeYA8VOZi3
otnXTC+xDPNcxu48FSCfXBkbocgX6McgKNznXoRm3yKT+UxhLDut3N3F3UYtEHeHdmsyqd5zv4o/
meKiVuVed5M4i5WK80rZfKCj90XIvk6MN4uL9nr3FQnzw0StwR3m+xlV8wxxj52DMIdwAoz43s0t
DUfzT73xYMqlefSkKXYEZkYZ97iL/HU118b4UAnrSn1jFNhe1HdD7EzdDxAQLTAF/JoisroFY/iz
XubyBh5e39ggf42DebBdMz9XQMQz6JnsFKhufRgNCjtaP0XO+tJQWR1nVbSvEJyjfVt7ZbqiQF3Q
2r8wA3KNFGQ8eFH7GppSPRQcXo4zBM2ToLyNa78rSEzKVe2wWZexUGG1Kwsmv/ZrfpSdjn7UiHrv
8qEdE54uXid+T50DY0a33yOr3gR9u0tmKCrhGRR4yRvkWpqwgLlHeTIHsJ/Ydl83Rj1rjg86qsHp
2GIp/tKwR3+2t9slh9GFGFaL1f3fUGfe2ch0IZCfmdevhnXflBDLcVgM+DsYPkkEiQjvYL7jwJs+
2mU5uaQZz1x5HcqFiiUGEYaHbsrbE3jEaBcO1fDKmvw6E35cPa//0mkeJKOuvCdn81rqIgouCnVp
OoXhj2BporMv3Xbv0RLucDV7aTGw8FUUHYupVmynoP8fOuo1B+Xps1jgS32SKf0Msa/l9mSw0FeN
17wW0ExfvNbLlsiw98VDZa1976NWcIbqunPeVziDR6CZYzpvkBRdluvqA5HkazGfeymL51nzIo5q
b/3RuAbX3Fy9aVaC54zkJtYaq49dpMgVm1t4hI3RxwBUxZN0KvFkNMxCjCC56aGs0hIBg7dO4gLh
elHX+1KMw3CCqYyD1wXx2EzTay2d4nF5dFfBzhpFf1IXvUYDg1MpqP2L8f0vhwMfOFqBbeoz4iMY
UvzHOsr1nOeMulUiHT1elV8O+3xwZVYtI30yZvg1BlOdkbbi9x5yCBvnSOiKS3XtOrF3oaYCQTXN
MSf4C4PK/96sdbXP6aovq9P+aHoVPqIarhJPiPYv0RLoFX9aU0FEA7op1pxBYeL/Kvs8tByOoSDM
eP69DP0mUYWVT8N2iCi3x9ldapQGjXwiA5dP2pbVBaTcw/037k/10wLnHcxLXAc1ZFIi26RdpNlH
W8OPXoEc+Rz+cz+znrhYaKV7bkQPkU6Tm6IvZj3moyWPRH+dt48f96jzZHkXndgD0w/92mK7hdp9
F7//kMEhb5aJxja3o26kX0sYRGGrj7nv7EvHTOfQWHgnVdGgpkJBI6tlPZClQnM3OuE70LJfcg71
hxTxWAonriU3SbiEbDfUVfAuaQnZA7I9fmc4+EFL9qyLgrQ2j3oG5tGT9QfERfII5Jc8NoOCXwub
+diqdQRsPypcebAs7hJJDjaX+hKel2dEDLh9u6PXNe6RH0lRgCg0JFP0JEuSllWIKhu92Rk/BH4n
csi3hoqjrssjcjPkS1Wp19aXH6UpH3PAAf+0Q/XYwtz8lK9zWyJTUIln4nZkj7nmmVMPxe6OWolA
J2HRmnPh6RzEYwSifC3GzEHyfU/ZoGLJJ/uzlybpIEV/RWnF0nZyE1Pp/NXXTh5TNCtZUzF6BIta
ZVhmq5SYcALhw7+xqJofZzs+OLOpMj3qi+Mh5oEkSoNL8VxXbnBe7eq9FG74253oEwyvBAGl8rkK
gnpfcuonC+zMQ2HD/jj2rDoqhyHfpMSOm3LI1mDlX+Zws/YnyAbTxADJjbJ5kAWWWHfZyt+BQdvq
lv401UF3deTA4tYJzZvfDyQe6kgmY1A8wXxcjvPQmGTGPfwWcJlf/CbSsdlOIxS1vseOGDgoAWAt
Yj6NgfefA3GNe+w7VARbxTDA5oMm3PWfp3Z7TviyQ+nuk1Q5VYq0hH4Asertw6leUuGAHJ36Gf1l
+eSWaLE4eIlbzkd9i2w5fD5qXa6hoVdTdv9puP2KDtp2N27bqnKDayUo/Sq7aUknl1S33BLv4HBb
nqeRdbvBbehT6QRBIvyi+qIbaN1oW9n76vHHyIGj0qKj2lNjxFVMx7KrhvdQmgsnpv8ZhFOeqJKb
h8nI4AL3oUnHZul+IikSeyH0y7weu5SzYj0DNwDJig73ve2xfC/6l3CbzARV/po7RfU8UOxL86zP
TQ6Kwva8vCHG9YzafR/oOtoJQXjsdeGagVu8jJMOX7US8jXoo+LZq5h+rvFeHxYNquZ+KjikCk9y
GqM6VwdTw+jI12cTVd7L/SB1/Y4QUX+9n3GEo3aeE7C0VOrFiLU+uXmzJKXrqYyO/XyThQNZcDtY
BbNk7X1z4j0ND0U5rHvoe+p1WtSpBC/R9k3epjPpzeXzofHRk4eoLEM0QMdOOUdJorPFevPmauYe
1aR93Agz1JNuSSund89000zGZnXP/dJahdAMw1FIDrB6DRFOWMWu6wfnVsAK2nWqgahYldH1foDA
vEhVH+Bh/eCNlyoj1QcszUe3Vfk30TiIToDaFeVyQIifpk0/e7cV5NHNrMt6C+JmduXOG/0pm7a6
jaqgu2jfFJtFFw7oCaDd9vYFI4Cb12BGe9ob2p+7mpcXXkA/0jV8EE2DcY+G3r6RVg9YYAxADtAl
b6tZWSapO+1IH36oNfxB1YALxVQybkeUGeuSIxuBW9IvcIdWTvFm0ZoSz3n0VgftU34EzSa/MQT4
JOJYjagezBya01JFdeLWPOucNTUlh+Hjr25MuwliS1+WuIIWGudKdLHbI0UTQvwhaOnjEp8cj8Sz
ro6QzN6xnYXpYMhJ5sGctQsLsdLpw1S7L31p/nG5PMgxGg6cBDYmXV/uhmgsY6drDKSzH2teZUqH
a9rQIPa9bs74emxs+4Os5YwGNEcujVAQzAlI8Gtbk3WP3OQPZj0fwFEbHBG6Q7B0FXTfMk2S0l9t
0uk0qg3WaQXxf5m631AK0bT0VZsghfGFSx8uyVA80G754dbAZZwqP08oF+N6Rk2GaCceOMDW6zeS
h/VegCVr8d86l9Z5BJSNy191v8ZlcU8umoC4rciQWQM1diRTzKniiJLB5eQEnQm/ktWt06giZYZM
XRV3jvHS3hMgoJ6RkcQWOQhU2+BtMuHMXtJ3pL/VWOPjibtujHlMb5gpOiTcZetuBmOZ+kNWeTCn
8k4BNx9rYEfLeaHTj0YhjxOE7EtglQ/Elj7JYvyNe/Anmw6GPswEuCyxOwDn1dZz0Nh1tBfPwk+w
XSASAUSN07ZObU6rbKmQWOqddkxJJE7FuF5MruS1axEWtDZ8Lx0ATS20aY0NMR3YdDVNXsaAzKYL
ZLYajvFEWL8b2yHzivrcaxBRQ++AG56ZkzgLY5uKPwbiJSzX6Dit2B/t72BYzpWedoJF5X4s9IeX
Q4+FQ3ERlRSpCB1sIDTKegFudOVIwhaExNNI3uexyVOXmie88djavNGNK4i2rpjPiHbGXIUgofzF
JNyDDBHiE00VcjHlMpqEjgTN1QwxsJrk93HIM8W7FZkv0SdOAU5XyLNt32a/sKc68MezYb5MOrri
tQV+Mnt6TAzUsyQX/DsfP6IwaDCDw31uI1kmtQx+jCZSAKQKP8FyTzZxszwEwRgTeFklgjbRCDKA
dL9LGL6ZsyKapUpcDsiHYPmJvDJp9Qi+dShQQbjO70X2r13e/mgXN+1N9aE5WQ+reER/ccAd1h7q
3O9OoO2OIMq+knyiiQz8HUNhgPUCOdIOjeQYEODdz3JVPKa9wa+Pc2ynCeAAlKcV96Jhxu6BWu2l
AiltR53vcjipuxGmZ2w65BV06ACLGsh07NqvUWQRkgixYrbMzi/VUsVFY5xDLvwUH2mQirVtQQBD
nGmiHZnGh0lUHzPvZ7gUI+S1pTwGFpHUAaVDEhqEGSzij13tH1AB4Sozds58v8UfpwB3W3KNwqJO
qbueZt0iMTOEc6IJeYygcG2mEPbbLFhaNxvD6GsBTiSRfnhSTf7gozGI9dxPu2Wa9w3crV0TcJGs
g1CJrdRxQQ+VzMI9UdV/XyW4hMDPPF9hufdfKg4B31BzqNf+a+9ulR6ACtS87jkHDI9FU6PZMxJW
C18yPog3v1lTjq0qLQmYuXo+KVur09RD8rGjBIreQQdpdgXiqoDA9oAo4qoKUVub7pbD2UIKu4hJ
jno3dD+kswNP2Mcd3s1upcGBmDpdFkAedWe/RJJUieLzjnZ9fvCVrzNRfR0o0JhqxXothjNtvXnf
hT3LqnnNE8KH4DARwNZa34Z+CBKHCJvAUNLn2fqnwoUPocMRCUtAUotE1qurkCtTuZpSWgQ8Hnr1
IULF9wYtUtLa6Nei5unqqeCoZLGz0nvJRVPFoF0+qlxeWrRsZSATt9XL0fRRamZxyGn0Pg8d9qEC
GeiqUE4m1nFMRpjQoViD1EPQMWt89aNjBCp1OauELsBk0PimzQAssK+pwFrkqsRwFG3+8F564LzY
5KTLbGWc2yrf10u9wZPdk1Gw8fxonzeBQh1W/l6Xvo0X7QWxbHKBOnd+4EX/MXbyQQ7DDAMQGTBZ
7Wruv7cmWuNRtIh8dqgpHKRoqllgTWmI2i2OgbpqqoTP/ITabdnLLv9Z2vqKGOdTIexjFdFH1BCv
4bjlE2f2xrAGmpE0STDkp7kFJG/mHLgJ/+GtdZNw8tXLZeY5+WGKxJd+wGucy/DN6eCME2w8MNc5
bslpjT0W/MPaKDjIsPhVqjFjqjJHHxmCUQ31MeLi1AbspciBuUVLCJks97HMYhksmxM+0uegIy9I
U7iXQshLifh3hSBoh2ilpynsuDKxw/gErmgv54+h7E8BNfaK9Z49ByPo2MZt49lHXDBQzBw7wpIl
LL+4RO1tLpGV7vfNVLRxOMirLsV5RorVG/co1fxAblRGMyeqtkikF4CdG+97gVkGsViy0nWnZJxy
jdfayKSZhzGmSvGkVAinuOVv1JcsA1P84KMQHlf82SP9CENUp9AP1CPsJz+1kLd1o3GxMfvTRw7C
VGY5BLSAw+IoD+vxRHYFWkH82Kp6BxnGHrBg7dVafFFAhRJnCDmyfGzXiYpDfCjIATE7IJlNuMd2
jYoLO48PWyztUxX473qov4ULH+J5gXwpXcx4kMO3JkLBwczYpx6kzDYiSU5meJmzwXKxkrhqC2zU
jU6JIId+4UuSS+tvBf+3kE6I0Zg1CyMLbaDxABV4AhYmcnL9kCcCRmFvGpH5dpjiskOct+vyj2ms
nl2Z2NVfkwmecYY1msB3BJjp1q3dLXVwQzVKLjnNL2g9U9XC7ynLIEYAEjrcjMYjwJJmWoakvsD2
hWnb0L4A/i6ljwYIBPX9fSkM1lmyTMMZZPzH2uXfccsW2cA0i0vdxx6GScRUbmA3CfcAjsMdPYgy
AErmY8WvWmuTlpy98jdh56EMVRJE+sQNStZcrGQP6RxeBXgJ6IDFaSbqCwMWHMsA/7jwpxYMDEdS
0EJGibDnuN0/BfzDOEQbFofTSwnLKAatevbd6beeTBr5eZRZGMGTkFmuAppQxb7yFWVN6C5fVuGQ
2PHD8thXEMF0474wBLenyEOYVURN4ijYcaTt00L5OSrniWSYxpDQCj16PvcmbULHS0MJ+hb/hGC8
ZmYyd17jofQ6KACT3q3NGu4kYjA5VLvdHA4DQg79sR0aFi9O949AmC8fcI169QZzyXWMg8Y7rAML
0NWi7imq8cM4HmyX1dljMokX0+h17Nv8AUtwGAfB9218A0EmO7Mu+AJV1ePL6GoXGbkpiO+n3fac
UFjC2mNXusVTwwL/dQlGhD7m4C9mY/gv34RjEJ0fIs4Q4dvG/kU0OxpOsAChijt6yydOfZRUxEdV
Mc7t6Q6A1JOunk2TgU4rsn4Y5aWSrT0g9ohXhwCDLoPydIeynDBIHe7dMGCc7rAGdi/1MCLd5mBI
iFg42UUFG06a4IX7W4zlfqrE/7EiZn4RdeWdS2d57TuH34oVWcaOe2X8mVE0gWnidg493Btx16sV
w1z8tCZR/sIWgTkYbl+dio0VgGr91K0awenalUenH4PHCptPZJp+XyDVFddLMzzdMJHEzZZtDIfV
9Ju+TwJAdLHfa1PQ4zJKtqeV9g89c74BRFhuxvTfCsUYFOr5a9hP3RV5jf8cwtZey5EEfyHMvD8V
zRBGENxpBMiDyMeAoD8wSZuPGmqES+MeWZleECSweIjXyqZ4Hlm0x9AMEJxE3xzfqdMZjtBG4oKz
XxVD9s2pUYIFB8Axf0GDvT/RYHCbYBVxv2IkM3DyP/nNCmwAr1HpovUqzcEAXGuhlH1hoQbt4tru
lC8C6b6gMScKs/GTX5ODQIzIRQ9bgf38i+nv/Ymw4U/CF8cAXkPDuX3DwB/qNRysICyQvoPAC3YE
RhO9TfiuxawVSJGH6/zqzsM/rheeqlo/LvA+rsQtSbLW819T//jCiD/sOnxzB+ZhcKS6qReE1P/D
rpuEKHK7KGwiDmxJVy+3CZ/DbLrdOG6jSfQ6nXSe3/LJHc7wtuk59+pgx+uCPkU1pr64WMxqzPtI
m9IVWWn4cFUtIIXNffGbYDj61PvOxhkUkw2LjHVsePi0ZihSe4AeqjZ3MSwG2aJBTOQtXFEr3U9r
x3uPwrnZgin5DqsCUsLrFj8TfbSbSPDlP3ENICAsAL5OttEzalLI3LQdCB0g/nFU5RBUI0SQ3brA
pelNTjaE4C+330UfMaMYa6NsmKc+0w6GENCGJzlcrJ/cTJhJgzjbfq15s+uY02aSmY1IbmzWK1qk
ykIO+xzChNBUdLWV4Q/udmhMRQBPIoTL1BNrnCdfNoirjgLv66dRnfvRS4Btd5sJhfiwhO6Zdbq3
CGjfx0L4FRIDiEiebVQXB3cor+G8QsdF0pitZARr53mvUWCeKeiVm7Wd94rSB4Snbc4YHRKliCmI
tMAXiOyYgC/YCPiVYmY2c9yxiwVaAfSkGN+zei0ou0WzlxJpsrHW9KFx49bk+s3rELdGM8UvspLe
oXe1QMc0wlFkzjUaiuJBQ8XdfS7Ka0SK3Vw74WPBeRoFJTnrgpL9hCqlDcfftZb0KPCtho8YV1ae
wI3jmsNmm1TcYjzQMEKEomQermuOaU9j3l6GqG8vRK//eVRcRqe4rAQzluJVNEDEwEddRNCv16UD
7F+SEr6FYUfcPgjE5l77vLsfwe92z7zCNKJZIk8ytnI+hMXS7Hs+freIQj7QyTqpKRg9YfgMO6m2
UEhAkyPNcWWtyxXkFjtMBWuxonGGpq7043vg2RG93kW8jY7ERogjD7TeO3Ye46hkeSb9CNF3fM3F
mx7XHIK9avag2avNEp6lecaQkfUZzq6Gc4GxESWY7M+bbnvkUPtkldsd7k95zgiOKpzfFy6/rn1H
dz2fMLKoc7vrqFV35SNCsMhmAAgq4Ycw5bYg6wVICQepr6QsVoQiLRsf1XaYm+j0OexLiBKa/VzN
1yVqxqe6Zu+lemGVzVF6KuiivOx9hEaJva02XNKggStW9fyMyLiHqVg4WIeStAtUhUEm1EWIGQdD
wc81s328n7kM1Z/YOIsCw6S2YAlsIHG7P8LOERw74b5EQwAQXPDXCn5jujBTHFYWfPPv4VT9YgfU
/1PYhJnrNs7FrRQ5z21Qn5FBF1eHDDTxw877idybrdLJzknXkeqxwbyU54G0Dipkuj5EgzHxVCNW
J65wG4YzsvG8j8dxwvQofAUv3sKmPEK236stw+ZHAcbRNBYSXId+N6VqhIMqZT7tVs8f4Lmy5ZH5
k4tBatjvkEDMH8T0PcxXeyoZMFsICqj47udIWXXxbM2vexq14T3oH1Kxq+4IEmF0Yjfsr5gHUaMD
DEIdZAN1HxG3tKf7FLfJ2X1CE0yJEMNl6vHZMvR5un5qCX37/Bm4xe/5nWZtljUNtG/TGqU2tKyS
7WYKoXD7d3qhzdNiH+ttOEKILnNXBgyS5nZa2ba4goerU11ZL6sad7zWUD/pEHqvk2b1i2p/W9Zg
YdpsjnH5pUVpC/Q2w84Mg/OPaNEE24k/9KDdbwiUqp1YMMFKbu6aLhd7IT397UUGkjdueUccALxA
t5mtfurCun9wIly59vn/PetEfnHtsRSrn5APaBy0mBIhB+/Y3jOg1VCnghb9vkfa70C6hSfAqb9x
fPJfkXaKQxDr3+GpFxj99FKxpkwxS3B5du1SZqU3mp1wrcx0tfbYzLYkxDB2md82zr6lcyLqFaDE
apYIyfNpFrtAcPN534kFg1dIv0B73O7AbsKMDQitPP5Ej0Z0BSeYM5dGhUAYVYTYjOhaVMwAmehs
UWJEDqTytlmumCC0dHuP4Y1crPneImeZ8JZvU8FwCP/vI04JxSozYdxb3vpXWfN8D6u1jRn6enDX
owbxupSVf7H9ixB+flgc+djg/r5026HyEenzo34n9Qj9GTv5a88dDJkDQo/5fLBgMEAlkPAV4Q98
INOaLFMUPVon+OAjRn+JvJsvMIRNBhzJje+n9x8MYnyNENM51CH06ngqvOoSYV6MLqxzBf+pk6JB
icPu09LQHhZ7B3BxbYFtr31h3gYRDUnvkeHhc/9DMM89/O8XpSpVxFOLQY+YFO5dFyw6Nr4/9M07
GqqsXiW5uDXL38uO/4qmnBw/4aERIbY4wiSH3PTez+2BW5H6QQjWpW2EWEMemLdRG/A1rN8bx0IW
AK84Q5BYYwIVNHHmAJVZm6+YVNUg6+T23U+EN8Fgui60Nyl1/9B9aPqrmIF0jeXkHaTGzTOtHP04
KvwMgx+uU8vX15AWFBqS7KsdVfV6RXrfz9zRz7PBKAw3cDVki63wKoxc0kUO/8PVmS23jWzb9osQ
gb55Zd+L6mW/IGzLlQAy0ff4+jsA1j114jxsBkF5qySKyMy15pxj0Tjz5CFuQ/VphqgDcnT8c2q3
Pp6n8T00y02rldnJ5S7HMPrf0zGgI1bq3tcj+LBkIPrUdk4CRwMrdV23B2dZzWo9iGhl+sFWaE61
H7FdrBZP0+IKrzVrfLKLX2WSGh/oNdNxbNjRh3MttPruGJBTQDYlW+XYFLpGbvYs3bo9bbJGrDDc
o1ur29xodKNdbdOaN+bz0cJ+kSTCdh1O661yx7ZZ6dggV2VEaEErqugVyEOywsQUXNzlKM5B3jin
pMrdIgjPWPpWfiH6k5qRKFE/mKyJJadJwq4PvMt/oJfG+xH6n2MnfTx1Pv1OnaV8uVRuQ6dC2oQJ
JmVoK0kmcO+GyCcYqrxNopzsJAz5dwmBY04eH3Hw3PSGsx6rD9mZxsXwqD3tAHzQfJirR0u+uFzV
wfA0jpDjPLcjN1634bFgWAS9BS7jyhueA2PqDgUpKkOp9Ks09H/igQTH4+NB34rq3FGDg/CHQGr4
NwgNr8gkXnguZT6sJg7qRlw5p6qgIdb52jWMtQR7ZD7+bJTGhhsYHG97f7dwQnJVwxZMI/m47O2+
OsSmTeNiEsXrmHe/g6HyPw1wXinnuNPyIOdnY9x9tlVkXcFxJfcgFH/LyBq/BBson+LW3DtFMX55
MRF3PTYxFPCv4Lf8zs1rlOTxtTTk9hET74gq/KRqoN0SsnFRNtvHgBDqbp56+i7G5j2aaB2TNsJD
4IryKSn7Y070DsUplR8Yeda22QbPDciJw2R2077Io/gthP7FYuBeKkKUN2EEEab66LlUqjhWY7XF
LGdcC7cxropkznW5TDL+Fr0qf2FmzJ6yuM2gmhacli3a1svl8gWtfi4XitPod4exd8O1Jcb0z9Su
ayM1f0/D8Lci7L1A9rDIfviUTi9JOpQ3DmjWCoE0gSY5mxiBvJXbsnYteAl5dShcO181o6uD/qot
fvJx2paytzA+wErTbnnmZjtOceiSFSDMzCPJPeXmiRv1UT9xKqi3uj0a61CT+Q13mb0PPZNTfp13
R9HnmG6F6K95WzT7XOj9lXNVs4+0wdtJY/gzcZddORZPa9mY1a88iJ4M7qj3LlYGioZJe1RRGcDO
fIsKLd2koGoJnMy4rNRNN22mczkfzpavOk09Hdwq1XYtPuwtudFuPtmD1nRC40OL3e8MUf1mhJX5
gVS2sdNqeK3yoT1UBIJWMw3m7M8VDp478J61PC1Xy+veIK0SNhD/xPnvqY9/Q2yWf9Xov4Qb6Cd3
bPwNRv9xFShPnJcHb36WJ8SL1svTWHf+7/dfvkcZ1H+1vofENocNlthBIbVwM+R2xi4I7qCU4Bbg
VD7coyPtzZoJpk+pJ/27AfZrEe6bCVVAa8TWj73qOZwfnHTI1pReqzTNy5ckSmjC19HvMHeKlWqt
7QhWYafPgBuRFv8+LJccHft1k5sDbYHQulWmem5SXTvarlatk6bQzrBLxNYxym7P7my9kwESVLD5
1tOC9MqxLL8lttuvE6Bg22wqE0AUrbOl8yW2wrbGn9Jzj9w747uTFgcigS1ZVcOi3Z8W5IhC99tv
MO54TfPpAB4S6VgeBtvX15S7zqujp+9SL4Mzve1nhMXostBHuAv2qHR89g1jvFWJmG7Ap8ebnTao
FmVwn/+XKffuSms45SLUPlqj/rDjQHvygWpcK5H+CjFPIW+737ad/FNJGb1LXAO7pnSNk9XtmFgx
vHvd3bbj4jODgHeLuviNt3ar42T9W9SUCzNHZPLNJ9eR+i4siIF4TtmuwWzUAPj64M1pVb9NlcQx
MTsFLSNQh9EYdLCRA210KuKoLCiYBD1XWaSgMGdhszeLLxts8b6Z0R+qrkGcycjfLp75CRLFeewR
NRDk0jcrHYaVyEaQcCnyfTw46Z+mp4AAEvTeaM6fIqo+IyUpikgDUkj2gg5UWr4K+IovbAj4ecte
35PDiH8CIl0IE8vLhJSgSwTgmEKne7ek+OqHXnuitWy/P8giBn2mI/KWffTz+CUD1vQUaPslXYHt
fWOosL57eMNO9BxBnwrSyfRIwxc3CvIP7Mgde61NTRVn0Q9ui3ClTV7Oet4EKzdH1aj6QcK4KDK6
qbL+FY39we9L/UNvaBWYHD/Woij+EY6mP+Ut78DyDOSe2E2E254otnmt0KnCJaRHKFKsrOALftVa
APJWed8IM3jegtKkRy2bQ5JrV8PKoycrGfDHeB2FwFivu6DlgEm06yRbvpmfCg2duRQHZza8Jw0E
tooVWQkr2tsmPJTWMZK9rHAmOHM0uTE2bWcnl0YptUcE/cVnFcStEXW0GtQuGZrTHAH/kKnE6zpM
3ZnlOfowPTrdsQVqcflq0ei/+9zJLgI9x5+P64hx+kUMRoEugLYnA+qjIBqaveRb01WIje3iN9TG
FyS++HUkrbRJ3Dw94nyfQSIZQY59ZBXd3u8lb3LWhNuxGJP96DvtIYMg8j7QrTMo+X5D3iS+kY3p
k66P1wE75g6v33TM8949iYJDW+6bu2zELm9OdnEtvMHeDmyFr2EQ+Ss6x1+JjIqbP38e1Px50ObP
A9kEUpMxKWc4LcznoRKcKcim9LR7Q5JzjJuEGq4eIG/z/3GD9PDf6W454mVmce4WNHMtMfiVyUCm
pRdxtjZbGRPiMJNz3HX2ixlqOKpz+eb5BiSaOKj2gLyptVWWmxCRnPxQDs2vqg6qtyBo1cFmTdtT
5R8i1LGnNkg5DxlZ8TfiT5a0fytNdiszDcXeLupsN+QRKoiWqO/U2fgp3trYTn/V+K42zGJJLxM4
oZsEJ7h2Apl+/rth6/4V66P25I4ZxX1ZUu/H0n3NJit8FYHxlrJdX1uhddc8t7WV718gjgyfWlal
F9cFvVaGlf5BWG/TGO3HQtKuw7TfuBnaopUar2PUMPrG8d+8pLvEqac+wtpgBaiNl6hsn50ZVaPS
oVmH1rgtCfa+dV679oMuP3fUt7hnK1yyeaNBBsxMdRY2bmXNSZyr4UbNOpY6UeCZq6lrwSGv+n2P
plPSKqLPBWO2ceKRKG5W7JZLa6HNdr29+Z27xXAlOCGg81subsk8BwSc+3xWp2ALiqS8DmXTblhb
ORHPvn7+Jv1eq1pAsRmdMAcO/W6Js3VS/vHgwjoJRM1ktLgzwbeuiHoRL0ULXiCaqbK+U7/raJ5N
+qUwmu44xdXb0N6SAp8d6aEbTdz6KAa9PHERLa9O7U3Iwn2nIZDAZvEKot52dIWQXXxMLL+aYt1w
izbeykIg146182kEkEDs0u82wh9wjSfTpexSfdOa0tgoWwa7DNeDg3rYgayfTOuTqADZ68zTdolb
IY13/LZGj102MeNv7E+YG+VV4F19WR64C3SStXa+C9uxewlu+NdC8iHudtkSOrfInutKB3Nva5vY
ZicfB1+OQLD47n1Z/6lGQFd15TYH0/AGEgDdsYai9UuPiVJ2FlwPToaobJyVlgc0RMlBsnW3yyWJ
69NQQ7ZqrZ7s8xJ8HkxxT5W5a8nrvxrOv8GMWkdVXzJEuZ5UNyQGlVn9dapwW45lFGyWgHbsps6p
WRDuTt/JK3SkcqVxQj+WgZO8iD5Tp8ePhX/F5hbPIUT5VbyOZjd9wcdy41cFuISF9EzFJmltznd2
OqbyUsN31nvcWRNUCY6mPYmfVl4fT21NyqsyIOaEPcttGSOfizg1H3khltp2U4yFbx+fDfp60dqa
KvopZqVtmzkqT86zvQJ+ObYzfX95CBJD2zr88Ov/XmtAaF1VEe0qnRYqzXVEgA7E58aJB3tjpmO1
c9hXNyzoDQebpDyng1lt6JT/LhoruiyjDjq7Lk6oDkx+mKW9zGh7wuRRuc99rDdztWQlFo6JOCk3
lhVllyoIKAnmSn+wKuhpdvQPOkjIqSKEmT0Z4Ztda2a7liMzIZZ81GT6+D0jkW+Wy8aY5AHof7hy
o7DaWW3fEa5ujTdZFdUJpwjr+thlz0WfhKc8MUe44aL7TVW9naTpfhGeqnfNLINlkcNmOBe3PR/E
//VQm909NVD5p1r/oxo7/Ksnf/p4eKnZoU5tJTcFi/I5NjjBAOxcTWTe2MmJRu2mYWR/HvL4AFMl
eq7j9kEQ8rGvvzY1CTCFYRXSALYeqemYO1z8OzRTlwcIuM96PUNt1Pgua37kR3vTlXZ8Xw6ZrfPl
KE/dG6dqnnqkYHY/cfbns77n9gkQovn636cFzF4JNfgq/PxaT6N+a3OjXcmxDk5xqyMdEMUksCaA
gpLDobsIOekpK+u9AQvoVNdUfUuJW446Pq9ekxfErteoGgNu7Aup4/oJwAazOKbO/gf5AWdc1kaX
oS3ji6zC335WUZG29bitPMNeyQPTD8y/ZeC/epo+vTd2sc/19u/y56s5Hr34eCXdueM6f66fg4JV
NtpYQ4Kvq9DcsxfUzW8DZvaqFon6hHFp8kHx5KlnKsQm8ZBeZtVBMtbgTsT13NUmxQE+uDUZA2hI
ftPhKfRJYKfUVbWfn5feL5MYEGI0fluF7/5SZyjujhTRj4nw2DotLfscwrR9bQLqS1fUz3oRRpe0
E58Gv8cHx3VEXfJpy5U+rYchTz9UqLdQA+Fy+upP5AfJd6hAWI9S+4ytZNramAZwujrlrYIY79bx
2wKX7kv7d+wNI3R1fE4yL5zzVMLR9I0mvGWh323t0eleMlU4UNOn7iPR6Wg2WYaaoSy1xaVXnj0P
RMl8Dlz2s8p5Lxujfzd0/Y+WBvOpIaaY7a7EZ5nUMX6jpQ8s7aX5iqObTnzZZ/vazvZVAyTKVg06
mBfMoyywfq27qccpPL+4fFkYjn/JaX2s7Kkh//w/k2uWZzkOHc9vgSuWjqa+sXSmWqGdepMNm4pi
fiQERs9lftXtI3831e2HNMPymtk6wauBTcWtaswu8+XyhVE3y2FVu2V5rUsnOOW+2i5f/e+fyB4x
txq09x6y430EiHrUMkyiGS6o+/Kabw3tlT/jHtQPQ2B0cAyJLoq9V0ztpZ/N9suztPmB+tMwdCJA
KMh9v73UinigNhbYczCJYN3CkykQ498V5PNjHdGGLwbtG30F915ceLALpMDr6UZnLTDTy38PhCAr
LO3e99JwFKk+A4whqpf9ecwt89x7rrV2RreVn2ZktU89x4ZN48PyXlYTJ68BRuV43vWhPXZ1XK+V
4EMSRcn3EpjL6sQ6xhIMua0DJR3Jv+6XfahtHXnplYnPtr0SjVJb12qjV3pkxww4+6WaISDR2Awk
xsweQySrQoBJqP5sosE/dOapsVNz7bCo/xg0+54P2cQv8cmachIe7v+ReuU1Dlio+5He+qC3v0Tu
NAeZh+bRa7tj75jeuqJyONUSDmUUIFHoY6PWVt1UP3yhoGTo7mZyZ0qXNhXPfgsMZk4PkBglV9VD
2faG5NobQfUL7wv3QmmIa8Lee3c03nPVW+HRYhzQdjG/TFQ/K8tFwfi390sNv20tdD68Wx6do2HC
DVXW5yQgBtiGPYz5GsRtYfVPxoh1PvCgjS5759IAN3uftI2V/9E6LTgXrn9uEwQ2OqjOGXX5t6rL
EcWEq4KBQIRF7PLJiH+FcTXcRxkEa1J7J31um1ZjWGwJeSEbtogCBpTB31rOr1j2+V+62/+0sDre
WRuTXekQdKT93141e1uKbBWbuNEfkyMmlyYvbgBOP/M+OjYRenD0pxifhqA6egv7vdZzIIAAGS3V
3/q5k7HA7XoMWa1Vez+Ek7WbjvTHpdIoPozRHtZOHr8PQ9/uH2J3q7r4nFunNq3cj2aEWoGRJ2DC
k3kGgOEccZSigdMdO7Oy0V1PgVHXJhz7+b8W5mzQY0oDW85QveW1xPnDPjnApkijW40vZd2PHQzU
PJqZReW24tvuROI4b3O3+Yj1B1LJfBmPobw6CWc+q96NDaYHUrAFxtvZt0jH037pTdg181d9T4mz
VXNGQXs3XnNALEETxF8BAbpjMuBuQ4IwTzHh2Y0Dd066nnwP+j7d22VaHBEn3Wcm+UyrLCSG7gr7
ACTLWKuu97dx5Wtya/ngVzrN2fat9anNGetgfliedb6VYHo25QUR7wPrxvRce668l44liEWH4oeW
Rdk2U84lpHF0zYwQ3DJI3x8BieV1r2vmuemC+F1nEgSxTOO02BwemWvdM8cD25rF0S0Z712k3VF7
tA+zGn8MqQzfqzBBjhDtynRJ2QUuN48qsn8LvTggzfjfgXrpOWpZPOzJw7zX/jgP+Km1/pi5wzN4
Ib/S4xVybw9RUHCgmMW/5Vnnlj9bH+FqaddNniFurn4eXO22EHFQVlbJFE0rjgXOpZDDkWxHtWnn
sV0RsIfIM7LnxtCNYzNrz/SHwWtP2XvrknrBJvCzLxmHVYXGtF+wGonXQFk1JggwWUb4f9BJPtrJ
YIBIivN5lMy9NaqJm4D1UmhljolSTOUlzvSzX4Z4Kh2orYcqCViXi0peGH93zovGPLhdGp5qCvFy
hvEtX0uxLF2Ksr4VYWW11EPhxIqg45DC1HLya4YQNH4b7ZWGk5GN8803QhD8Cxw29q1p7T20Mg9s
Ru6lYqv53VcSGayI/m9tVC9kjSCdW86REVEkSWtGL6Sm+GuBDdlhjxhWTjGON71ssCMkskhw+Qr7
aJWMBBsx+XVaGp2CTJ4MhlGMq0ozzKPUo3+rU8+f+v3jo/IYH8DkhZjeAuXOqIZ6Z02W2DRJ4a1t
tCFkUpM7tEU4J6+yW2yAgvjqy3xlMU/h/vi9WvoXz67Qn+uBCQZOBId5qZNowg/7pa7tXcFwK1OP
NtGsylv09S6hVXkbGyzTOgw5nyDIxxdC38DWZt0kLN60fMw+ZVDXmBzilO2hsLbRJLRj2CZvqudj
7dT9TjSGdV5EdV/QhhEwF45FId8yVf0cQSA9GSqhBVLo+V1DLqR0rOsDwYT07BYupvbKetYyM/qq
XY3SnmphUoiKc45gsWGFVRCvi6Yh9BKVvwuT9qlNJfiGfvSqjCg/Bpyp9lYa4oqiObpfeMW6Yhzd
AkFoDsUs6BcTqDB+jg3Ju/arj/uXx5cneGNK84mBFZ62siavPgIPe4z6azztA7t+uI8wPNtQYdza
dL8JWOHUOYogVPvSmDlNc0wQ0nnJmKJ62mpeE3z0A1NJGKrlNyaGeaO+5/rFng08Vr4spKDtHpRo
bAnBox53eyfal7wTm4mk7SaRujgYmfxQUazdaPc4ay2fwq1m40fuO2SmPpn1A6z8nYkNy8fsdKOP
8aGrOr0Xvnb3s3480dTBLNIX5Q8TRPpqeYjy1ts+Zj8QxBxpiz1MD3iyGInD2WcVzf7QsXSM48Ls
7wMUohBtkuk2If2Lys+Nq63t2QHyW+2aR4cG4HEBZ6H9Vo7I91rY2iTN9NOiPjg6ECnkVSngASyy
Rpd2A9Fnf9xLjBnbuCnLTUUYhPgHjiArjra9CBk1g6D+aMWUWIiOUeXdGsw/X6E3Kqg+3eZxE8F9
SxI7In9YWJ9RTke20HyGmTjm+Aqbfm9XE/NoFAmiRYrQCRTEuQDY1NO81FLns9fS5DtSOFE6xsF5
BTrhwuAPsZvuGj7zuL4h55Lars+1UzgbUXKKcGq3uSwPka7/NJFEOJIT4mdxlc0xtrDexSFW7ry/
eoCbWABThvEt9kk9cUdjk1QsfQYFSjlji5yx2KG+Ke621H4KAh36UOU+L7dWWNvsjFn/VIcbz4Eq
57XhXJnNH8i/fpv03yKDOewYWg8Jzp+IUQC8enzGhK4lq9QiIsDuaa3buSUhzFQdaoXju2S5XjUY
kc+TVViHuAKq0w8Trl5qsqOje/WzFuFeWS6NggDdMvonEpFxiRsoHhDrV3XVux94A4404+kCl+Nm
ITTU1CFbDXnwmf6VSeaa96ao+J1k2u55a+oqePKMFBF9cSUqt3tpyyD4X5f8AbQHeKdPc0WTiLNu
rxhqlnducp6q8p/lE5pjvULV6GmNZQkzLCrRM4nEhyyRP5eVj6bfW014TEZ9q2avzgJYoOfVHtL4
hQ2A+XiswyjWFo0+nwSqbzLrIxii4A4F+g9NmX0v8LV4QeSdk6L9bboh9I351NQL9i+loDMzLS+/
JJ0SL4irO620vhuHDEtiW//fuCalfWljBM2sMpGaFWBCfmr4+nFpkaVKYugZdpoyY7AyklXXqbci
oyHLSCznOLhZt0tDo/3shnSL5CjfojpTr4AVQF/hfoho8z2sU4lsxflxZ6Sz77vt4S5YPmNxonmn
/veAmtNvKJVmHa2eGZrGTByvDNByohgSevXqtQ+b6LcmZv93Z82hJb87xZZDMHoyP7yKw1kWBEyT
9KwBHCvH3f8eFjvDcpn19rs2j7gzREnueUa8MEZLvLWArfdx2bHj2627i0y2WS8BQbDwFCYzX9U1
k9YWsAIRtGBb+awYjGpiwJrKzNtYEaru8SA2dBgOSZvHu86EvDsvSUGUOussTqJtxDguchBVATIe
rAO+z6LcMKBtojSYRWXWinMhw3xfQ0H8Icu3KszzXZ4PCrElfjW8XPtrgTioqbRXRmZjrMBoRS9/
blJpoZVoKJAJJgKbpIXWCZ8YqsVdM9sQIhjvfmGwbRTk8wXk2QMTarO9qWztveuC56SxDbwTWU6B
HwXkYGoB5dbL7D1lxBPjlLB9dza8U0bpTFsn6vJ94Eb2Wxn+KOpO/wv/8Xvgj37TsA5zcq3LdQb4
6315xjjaim4GhuujY5b9SswSSuuyBlX2+KxSt3v1GpYIR8k7H1UNQyQirRjcr6oIzMNCtYrM9BmT
w3h8+MhKXBbc8eIMuMOBQGiOPyeJxVQftIDERuvdWjdz6AKuTfiB7AeRfoSwoW1knvyIupZRp6Ff
fvle5V88Qk6VO5LPdQvQlJxHdkvTyfYm79Dr4LJdwQ1pw+7cYWAv7swOwW9N3eCRpl9HhaHglOHS
Esw5El3SbBfPlgaRcLc8E5andj3i6VqU08/ObYdr6at4H0YSpkISIYl21WtY4Dcba5BFdEO8E9Oh
zP2oLLDbGUIFwE3jOU8T41maQERY7KywMfc1Idd1zW5xjAMG1C4LUDx4v9rKheSIvv+SBvbVm/I/
OkP1nhJGBmH4ldwuGaZvaXvhoWnt12ZKtLOKupSEN99QV0H+RX7iT24jdzMrYh1JL3qJiUntEejP
Jq7CA9N1Siq8+G4qp2McrPpeyJSda/8CKeccBspYTIDMI9Q4F8M0kekf2fkHcjfyKwxbLDdDlZ8K
xv6uascRqD80Bhpn+tXqYYznDgCeHAaIzWVkr0xJSOeB2vEZ6JMl1R3+0bWzO/NdaTLZ1JbmHRHP
UwY1pPZ6ADTBfMm2QArHALKZrMA5uG01vtKB3kmJq8oEe3PpHdXc44Jgmc4IlS3OFOtdi5kdnEZf
hH2YJtsXt6W2Z4GniOpftexvP7uJUmP+0byUPm3r0VK2tD1YxVehavmmlM6NOUdoHkuf25rvS0u8
VAnTjEIcFUtLnIm5a1L7e0Mv22MbN/6HK8ctDvHxpyuwWGJu045aa/3RSLihAOv23RV+tTGZO3jm
EBW92bwRDH6868KUn6mKP4o0GX5MTZVAaUimV9tX9bYb413YtSevc2yg5NZPB2cKTegmurFiRrc2
NBoKWDffZ3oOw5Uw300DTvsWSQwOYG2+hhbTl85mt9GD6cY+8VIOJa0EsszPqfBxB3tet28tJ35V
kAOoHK4mA0rWY8CoC5FpPxZb/aNPMBaFTuSwwxrcpunOH4cbDcV0hwOc2bWtT5wgqRnbMg3legga
7+6CNF6rEXpNmRKyTHH/Xy2tsp9VNX0vf4v8f17vkeqIxMUoAIIBzMu0CvyI5zjpIfUZ/cVyw192
A5FRhb51001yRbpB/jh1MDFmbkeHj0/HhlMnvlYmcHS0d/GrAG620ApjPLpfCaOW10lKSsp2SSgM
IIa3dmR+apGBhBNXbnSBqOEP45fDqK+uy/tD1zTJvjBNRgjgO7u1dIKSIr2VQ9xsexuO8ThvFlZK
qxRfNjNdYtM8Dp35K1Kgxc2S2xNnYPYFjXgCM/9pOI0NcJchp73TZB8imAjw0r4iuZPlLwb25ZVU
5nDqclBlVpHVlyRMn5Owru5jXZYXr03rjYYRd6OVyt/KYHBOFoX3eohDKNA0z/eVZ3vbIqjxN7ju
p1H61YVmSX0ZzELtUOeZWxz8XZIr1hxfSYGsrfj4hGeCqyEhvz0T/tQ2d6zxXibWBx7Y4llXzDMz
zeCPYzH2MBT4Dpc+yH9tkc7UdoWuXSanoD85WHtllAb9SBpGWgeOkLjyrGMonOqeKD4DUowJja5a
9613qlYogb5NtQavZ53m6XRYWvIiwXSbwKMUlAPxfFpUeWUfx3Do137uDrt86lhG584mIxratenn
pHZiddciL/oBkMjuJaNvtPrfJzLb6oYUH4nWtE8RKUAygS3VH6Y3BimvDBpIz8nY/Aj8ub0VYNkU
YeJfHqdy3K7zkA4vX8WlbQGMcvqdi4yxG6JcvdacUgNL3Ip5jjuzEYpLNU2cVOdLg/lNhwl1e+Md
wRyVGbRWxSjVITQxRDJEuN1D+6/e0PERP1M7/2tpLyOb/fqRx3msRXbMOpdYoX7pVJpuCjDQb1aY
v3kSqQFryU/PjzjUSbo0ZYlpopPF6/LWYIHbYsg7snbWzx09OaZHqQ/UO+t9suaodtfygdPi2UfT
tHsWKzzPzCV5q/nrbD3N9XcMKSDfC+r+EjOA3Q6i7L5EJihJwoOciANLK8ZbnGQdhqPMedUa56jq
bnhi3qHzyowXD/1ZxyRdA1VpCC/c88zGY0N3WEfPP45pPN451nubpnMCokoNzBn2u73n+Sj9Lnn+
qm/H54d0FpLL3Yi8Gq6NovmF66Hac/Zwd5y7x+0SsgAX8+9l20zt+3RfBrwZCudcMqE/RPPMl0Rk
ck6WkxVK8UGQYaOvwbz5i+/aKRxKYlWiENSRfGGdLr5erE3l2o9jDqNzpxezlbWKCdqdE4tAPNOk
H5DpmnbgrV/ST7rZ83uHzPEMTQ83jkIAq4UHp95Oflp+dHW60fpm070y92Vje7l1WbKSYcks0mry
b1ZF5jDLRqAJMPdGD/GeMbr+i6ZTvhUOq2MrjumjqhY4j3zLdfgP5ie7j5JnnfwNBnu922apjfEJ
8enj8SzBvrQs74ZZyVUhcsyTqnJfJAf+B7N5+TkUYw429LimLuZvVxq9c0Zbq46NKN/yXN/2eFUZ
cuVOG1a7+LuYOlLGZdefPEZr0/QMWDC6/MuE3rpNG4TdpUvNCXLzeH9a32aI1LzzGInANsRuchqM
cFcZZf0xYQQ9+tVQcwx3zHXcA0VLzHLrOiL8W5XmS6F7b6IYyzc7UN+MmZK/iER990MJlMDof2hu
emJ3sz+Tkem1SI1o8kOUrCMv2UBeUM+dFdHEHgNCOs2g77PcdaA/MYBuBoSHclBPHW5A0rbwKQz2
rB2zRf7p52nIQVTZh6AOYPck6d0cJoz8VNiPrpkuspYPe2xDrQi7T0E1jj3y5RF49dt7YflqFbmT
+qCc5p3LsuqpBad4MJOZsQLOTePg/VoGYXUSDBdflbOFb3lNdH+9nBlHteN96KWydyh9H4LIGYm8
0voMTCbI66aWXIxlWFYpU2ygMeySGNvexplFIail4+GxtjDWOrkumH2f+ntPev8scn9YzZv1n77/
EbaCg904MX5gTYUygT4o8L6kZken1pDm6+DRvZeq95gpSBM+BhAGnZ2MgT5D7qlsMC7O7yWosScf
r8q5K+poq+e9+bNLvFXbqnxPNYzTfiboey78mCG0uoO1bBPEyaxcWC9jmutrK+zkUVSv5Oit91DA
K5Jo1BsiSN6+EglVfTzKi+3zuxqZ1z7bVY+GZBfXSWXaJix60kuGr8bT42mIWLylXQfNFHhhFVff
uNHAF5XZvgG2SuYcrXZeM3VzbImN3Ly20G8lUv6+Z4DH5fEG9h6mfi/BeJnjE34kg5yyvlSuZW+L
+WHBsffwa3TrENCJOf4fA7409Wz78DlO0XhLNYltPoD1/5+W1KB4MBwMJWeOPKXtwHRhDqmY/RHu
2voltRIqp8JvV4pJQOfHTwb6dRXOFqQld1NHE7jcSO82/tK8VjrkHub3HfpIeSsBbvti20ocJFrm
49lSCJF2qTkRF/Vz5EfG2eRwCf0bzO+ytgUZFq0oGue2ZXFaBhOEOngqIaBoJUaK26LsaOX+P8rO
a0dyJNuyv9Ko52EPadTA7X5wLUN46HwhIiMjqaVRf/1dpNfcTjGomgESDvcQGS5Io51z9l7bgtY1
Bp4PjHpMF1RM5lcPIZ/L1fSpLbpXcHrw1TPfXs9tvnndaT0hV2Vvfx1NrCKt2ZgXPU+SpRPnXOsM
/SaMVHWpWkyQch3TgoZMSOLCAPE6Fhc91QHjaROawhsUf5m5+jcVttgh9eN6FaUy3CZ6JekfxvKU
EBJMnQ0MNRSat+Q/V24k1mD21lT5NBeOSm6ln9OdjGyKzyGuj1yTsvkrP39LgVA3/8z8w7S/GPuS
e55rFm/ImFl3fpDQ0WQqvkbGKVkesLzrudKf8LYgzaIJ9cYhhe0XCNut60T2LT2xgpmGrbyRjsdm
7D8G+PmePZniI3vt5LeOQrJbRJvx1pxgtSj15UmHmvuEGjAgPrQNznilvGOd5V886uXjfBOFgsgw
9EDEnxr7Nigwb5WesccJQy+yZudeIVl4im0QUrXFWq+QMnaeH4I8evV6eJrrymL7Rshu9mZEHvos
5JODqnj7ZJKN4NBsFkME2M3oOv1UCMQeUWV026QBheNOin+Zts9Jk7qXqgurVapKZ2e3zUs0Fv0h
1pyIdomqXiD1kTdH01z0a6sixZUObHLggIxhtlUkFpjoL2jUrpuanIW5m2zbEdgJPOMcj0ARoWLr
pIHpHMDFktAvhvGiNVL60d6XQW9J0EOzrC9Lmhvbtiq+uzjkvgxKh2WbZOKrzbSxNJ9hLw011Gr2
CnhT+Ybu6ruX8Fy6pLuoFQzmoMPkgQ0TRjv2sTJMn/rpgdLy5fkH/M6Mrvf+86Nq0fS3usz6FXar
8gUz8WrGfLu1sNZJ1Scwg5KK9l238jX6uDgFOggs5GSSdUAP3IL7kWYtK/RvjxujWD/IVIinJr5V
GrdZ2Xqt31X2ALMgGD/yQWW9KBT1zo5zeVAgMm2AO0H0YzC869UuWTRyinCsGiKqNNrSTXFO1GCc
8nT9dd6wyQVGGr2opV0uCB4azmGZRi9BSHayzijIEXWJNjY/lK4fvxSEVwI8AyAz/5RXZl8bz8m2
RQepyXCJBNWmC8h8U3v+Y8GRc/Tj9s8vFXp9ISzPOybuSJUZGP49Toz4NP98bON6uHrD6oDDkTzA
5oEsYCA0NfkjYkTcH3c3lmW2CHXgyacOU0n2PfHKmL7GhvBLVyWgTKoe4CDWXubjtO1imj6MONEd
dmXVLVsL1xEkpPYhl2h4hCk5VfpqM0s/5ps6ctI7R8cxGKXxsMma9+vEsQvaYDEUtfMNEpVBJ/mz
jNB58VZ1jyUa3EWninCn9OhL3OlG6XTyXk2fdgzOqThjy1AM2m2Y6vZe0JMkBhAtR9e09pd4JDkN
NMpzJfqehm6rrVPc2Ae1hPuPdG3SyNmRje7Pso4ES9M1qjt3OT/EukcERzoIMEputcmjZDz2CU1B
1Mc5QwxLvilFM/IxRCv2wPe5E3V3bpQx5Q7pxICgIkmclagSGaZMErbm7aU0RLCOAuJyjFp0p/le
MD+0uDSINr2ne25eNHJEDD/Z1u5FlqpOEcNNqxfj0SoPDsOeZann1Db6lN6KY/o+xu+6rQK/Q/qV
a29DeydGy/kSmSOTF+u+Bmh0tpnuY6DB+LPoqjjYzF9UgirYDgqi3rgoSUFHdF5W0bhQ3STbCD3p
F10t80NqDFiSE5dq3ziHRaut0O8z1TH0CSw0OcW6nlGRXAhEYG+x4ti7nMz7ZVhYMXlFjTGuW6z8
pcGSWaepdckJE98EVakfpOcNZ0tUuAUjfXyGLvYuDEX5lAafkU3jF3L6h6ALOuQZ1mIc9y9uDnCi
S93bvrF6vJvTMNt3YX/09r7GrrvQJmZ5b2vDvphQCFFtMm1lkjJUBdUyY/4bhaQgerzw+YVN7qre
RfIw2EA2aRUNS6utk0MobcjqXbKOaVQ86IbMtn4BLpxq7asWxvgRGhpsdTroh7Ew5N21M1QIa9GO
I6gISDrY3whlq6eHBGC6KzvJ9W3tk84uRFsecTfz7oGW3WEhVXcAStWNzLVglYT0qj3LyO5AsYZw
b6A5GXFbvYeZuTc7/H4NE6xtnhXZduj8fo82y7pTBxkuW80qv0VgGasMZZmbuCfYT3AN+zDf491z
tmo2mEetvkwG+fdqUL3ViGbg2KuIqQYx7qWNNEuNGc+RBRc2BWYLu68fhO/f6pnev3GVGioHXfNU
NCMsrA54CfHSO757W+qCFz7dq23jI23B14/WaTICPsOlPwZN4NwDejCfaFH5OY4lnGQVPTlPLJOO
KMusabONr1nhOdbEsBdwOeCRDsNWa9p8MY+i0Ufppw4hzRVMT2jUpuv9/LYnrycMLnMYMHMydt9e
u1LMsMR00PqP842KYBbn5cP8wMYJh4dHMzZ+OU0XU/hxdt5qGz8Ww8KYDc20vhkpoCJd/+i2FdRr
DUU10SH6m1WF+ktVaPlOYa7NlZiHOk34ZWy66jEqvROsfxtlLdJZro2wgcq9rwy0ZYyv80UZ/q96
KtUhWwzK0FwFhk07WQqxKy+syRM7W2GHofSOGUuAOkV/gHV9jkvXuO3bsdy1dp2sFd/2lvP0Xolt
82hHKFLmt0xYJJwYMli5Rk+2wuhPLvXyVA23c1wyTh79nPflcX5EYQSgdcYxXfe1tl4ZhMnxWwNZ
4xj64nwzG9etFlEuoX1vqSK+zFPJYNKOJgrmC6itGCUL3dg2WUM3droqJ9gKrSR9qCCXyVEl7hEM
88ZL3ZtmMNzT0EbRbnAcuc80pVyVomVUTRepLAv/pbUIEQoNMIVkEjoXInjXs+Mp1P1N09bFWSbh
nTL29i5SVFBVnqxXhhgZVgWaxUXAyr9fH8J4mQbuREJkuXsD6BF5a6Mjywwac3vd0uRa+zA3uuEk
OktCUdpro5vgYV7IGNJlp6vT6VV6wyRoC9T8vsAnQ13Mi6RNSJRsdopQeJ0UqGD0b6e7Dv3fkzfd
MFl3tnoin1vXY3JhRziHXcOHslYWb1LrqDuz+LYWklojqfwjbTb8WPqorKAzLBOH2MF+KjPShJC0
fEh1ukn0tB1oy7eVGZW7oVaarbRzSLhxdhfWRrYo7MHYYRx6spxpMK3UARkGsHU1hMgVZrQsZDw7
NElhLPQaogTqgGlC3YzeCpJRUTH1SqXzchWDDWGQrIOytxZ+5+/nGYBWoyrEuYWASBtzbZ0pCXLC
zjhPJYCSq8VH6CgX36q9d817ppA5I+uJvpmifscfHD0lduhvGSyFq+slzR2BiLeSbZakUP3gpLoL
cGk+8/8e6rHLl21pV0/J0MFpUCvr08AxaeOnG5lvrjKuhXi46qE6zjcttPnrPeIcH2gxjtucOsE8
O8CoT25u0jh3wyk1ZXKAFF373HCA7OZy14wLYxMH4F15W77jOdDujLyJ8H459nGw9JdI+ObJECAH
jFGU6I26P4H7BCcQmckW9Pq2oHKgna/l7u18g9DH22IW7BZp7/35tfkbg51gmkWYsWyC7gsrD/p1
u8yOcdb7N3Oxm9soWDUTk20XrubZUS9i8z5MMBxP4vAy6Z5loBnoqF3aiq6lH+d7amM+DnBYqjXp
Fc4xzkN7ia9WexFJ8FmDkPykel3iKFll5tjjXsSaFJkoGlHudwBdJ6uzF5rxcv6begMyUiZggPjr
66ZlfJJloY22AGrxtbXTDCSTBEn6JZ9csdQC2GsyKY5l2sO2CFJAI2N6xF9EtPB8l5WMyZd6gGer
n1tYMfRi5GmWh5VONlAXGf2atFZAmHZsgVAMhomZa2Pukv26p5QxYMJ1UJ2nGymCo8TLf2TAGBCv
VNfZBhsQ/cFGV/ikEhKbsTwOqb3pgEre2EFTH+BQ01cv25th+lIwAcx9Vs1VPepELlaARJTqVIbt
cJLTTdsk040pFyVJXeveHCqudgwYMsN8NzQlX+QqV1s/hN+oEpdzzOXIRUfhpJozuUMVwS9l3Z1I
jfbICI5Z79TQCePGW6oV2qyYdsYDzJxFOK0iGML8EzKJd5+gks386D9fV7SezAPNXiDRwQ1XOFO5
NeiAdIvYQe/L0EGhb/7RE/8dF5X90XIniPgKjnKTS1kK6fCuFml6UWz/fhYGVV4riRFmJ4M2ISW+
pHpVkR7RNv7oAZUsHbrkN2o2ArXhbNdbIxcLJH7Fund9ZDjTp1ZHg7sggoRQwzw1b6FMMzSdRqIC
leRStmTdz9Q8JYpNhmhL8L6k4WQdFWVJkl5g6wOKDe0lRyO0KKwCky/+LzjjJQBoDXmB31BwWCPd
mJJ53bFzKQNdLVv1qZ6ftc6Rl0hjsMnxv6dtOwGnNcb/9Eefcpe1zgsLVGYNCx7EF+Ums9szYwTv
uaf2JR7T65Hsh5tZI+4M1cVPaLLMAkOry/YZ2PjC7V9hMHoryLTffEcpD/EE3AG6TktvyIBXOeQS
upqSni1FORUMKB5KO3gvNc25PtJUBBkO1nSaZHwzDsL+jLTreX4037RI5MyRRN35kZ1qAIMzINhm
CFcrSfr7oi+/a7Suo4iAC9ogpITRaFTB2Wet7Z4DBUFYyY7/C/vhZTHFQ6RKxw2xMsgRFG1RemjR
l6S0k5ia0bc0Yo/BLwEZhjaS4WubzUZAOxPjll1ZwnFtGsfSfut0zDCraOLm12Zn0Zec+GsR8wcW
LCZ7aYaiSzXvx9FR94bhvmAtTbDHkQLA1rM71076im7dOeC/Sjc689ZF37f+1pqy4p0yre7Guq/u
mlb9u6Q7+ze0oeEIFxCFbRgq+Ye/BlqFvSZoZHCwiHIgpSoo9hJO2blCt3mX2E/hNFMZmQIcRZss
oyx+DeGOH53Bsc5Z6umLVHN33RSwMi/6BbjvHWY9nYhOvtYoCZj66ib3yFL3TTqm873c6JmvoIO9
OrJ6YiKvDi1ERCOoPuS9TW+nmKgwKBqdEm2F0t5d++iJ160Kw1ig6i6+tnnKZHromfdmeUMPHyFS
NN0MUzCf7cT2AUDWD3piz6KLY0YE7GLJYZTlRBHXbuRPDcwH2rUFO8TJl1b7jLHouul3aQ24Stro
+iPjDmZ3vKaQMK74orj3rAW8+GxdoAGT0CPehFUWsIe94RF1xKruUn0tg0Ld1pBi5qzg//1TSKH8
93/x+CMvhoppZv3Lw38/5in//mv6nf/5mZ9/49/n8KPKZf69/suf2n7mN+/pp/z1h376n/nrfz67
1Xv9/tODNeLperjHeTxcPmWT1POz8D/z6Sf/X7/5j8/5f3kcis9//fGRN1Ah+d9w32Z//Pmt/bd/
/cF68EOo8vT///nN6QX86499/Z6E77/9wue7rPld558TwnNKdlTpZKPV++Mf3ef0HeufFsL3OVpc
19AvaQS/4YWvg3/9Ydj/BHvHWSA0CKAEMxGiLnOERv/6Qzf/adCsUV1LtVwdEqfxx/954aDYBz/P
rp8Yb8Sfj/+RNeldjiRLTs/mJ1qlrWoIwC0DaIGBbVDAruT7H++XMPOnn/5fkGCI+GHUDG6MTn1s
vg0CVXvsdwQX+iMVdYZpw9YfDZXag61tkQIyTyxrazfGi6N22M67h8oYtyQxf0po438Xf/fLExSs
wAJIrSMgOlmG9WtKatT5wgXWCSzbaosF+cTRzs6cYhepWnLgjiDzQnGMhYINr/XkIcijD+SEzQMd
vQGSbszEDSIn6RuDQTdl9HB5GGIPq/n7D5/5/+WtNH8Go9o8QdV2hSCNUKeE5TP/+a1M1OkTNMvx
OmrKffuNSUqPU46CIqgaBJR+dT8UZH7ktWNBNiaVVA4pgkSC3DaOn4udFqjhemyQuqVldm8muPK7
ER1EUwxfkILuBONA2Yv7WapV6wVTRyjNGtdh2PrTOAGfw9cSDUVAisn+uv3yAtJvdYUEPEe+qmBL
H/syqjfkBJxtY3COXmMpm+vuPyWMEp2bucb73q/UNskPsre/K0jN7xgvp3TtnKl7Y4womSL2+gC3
NrMzuMal9DchdNPhX1yP4Omcm99P19GJk+DMETpH6M/v56iwT6m7ioZHodx2DXLuOAbn6TKn2MSO
HS1Cz91T5+9rNhYnsE2PQ5AReaJpGAGQJd/jD3z968/4F/jt9Jw0XVd1ndk7Ca2cOj8/pzKuNLYy
AxizySbRVYxMsnF8LvqxvulqVTnTNIdBaV0QPnwf2Yhcc5AZHL7kjaZe1+OfluMfz96ZJfvzW2Sw
NrkIpVVLJwRzutL+cPaSuiCbNo0kualqsbaBJZxTi/F/pzFlhEr6NqscrpO4kOhgJk0pYTeTkGI2
0IDT1I46KNJDGptgodQ3p+vcVyPK5aJtIF8XhnVkJK2RhJqSYDNGAvJhHOwhfORrLR3sRVfI5Eh9
Fm7+v99qQLwOb7ntkh0s7F/e6qyssDRh8OOyWzwbtHNXBfpRQHg+qDiAOTDOcV80A5zXdy7Y8bET
NkiOyTWZ5pgF/vrp2L8djI5moOITuiMEy9EvB6M7IHDLJR7nKyYioKMtOEfx3KnpnaEB8ZrMM3/9
N39dnIUmbC4BtiamM4CNEleBHz/eoR0jdtCIfUhHf1LMmMUEossyY1aEgAUxLZ+igWA6RLHWTiOA
Bs/cJoX+vwkT7Nx+epozi0tDexUagIFAG1HQW3D0//qZiumZ/Hgg8kwFJwQAL0c3GDZPb98PB2I2
kCKuGVM9aeoIDUK2tT2YZU1r32QGQI5MDkVuS4w3T0Yer9ihwsXpau+AufENJPy4zKTRHZtRvFzT
ypHzjuvY4YySKa5A2gY3alpdnEkmFDAZqmo3vu2L/tntVXlDtCS771rLX1DG9H9zljEk/PXVcW6Z
AK8Nk8vkdNH++dWFHfajWAeYQAni7hVhb7uabhNdK+VI3F63KAeyKVORPUjK+ZNDsbiC4vypDqm4
n77XF2H+QNmmHHM7D1a+DvupCwpc+FVd3qne1Nak5Ipz67NhH3my29FeBXAfN2nVHuY8vcasQCIp
+avn5tlOsaIvndfJx9axJ93Wke5//+SqGjOPU9U7cp3ag7szGnJZLNpxS89VwfDadvbADvrGGxKA
0p7I2fjjNWzNON4FaoktndolRrGM1+2spF4O5NLn5RmxtiekSX9MAaFMdXLSoU0kUOcMi0MFp0fW
e+XZ/SKDpb+glxbTU+/ag2N1XJmKHIOkYJs/60fk4Dw6CjLFRGUm4Zau/qKq5bqNbZJeJ7QKq+Z4
G3nFvifdZ0demrtiJcgJV8Zbgi3xZMQJK17bqjB5pL32yWnbRWYv6FkF/hnRC7SNihaDyh/fCwNN
VR3eNly598qUEliIi6vVcGZUFsSwiItNXiXRqtAZNztQZtaNZUQ3bRtWaydU8007HXz9dEMhuHSd
WD7WiKhAJlvqafAhcm80QykOdaWInYGNdjnWxB4Vg3hVLB1PSBooRxdF+6ZEzbUQJmaR+aYce3fN
BAjDMYBkajmUo0WmfrIpO2TmNz/2v+Sizu9TV3WOqeUhfIpLmjlIuOjDOdmzqJpb2fjECAhWAGEK
/Rx4HritokYIY3wCMinfGsePltlY+yfagegdc+WIKWLk8+ZeDvApzpr8vo7eJBFKj1LAorwuMKaW
4iya9KtwjkrYoZLOoilWoVNqr74T9HBjqxFyYE1ppJUhEOMMA3fo6nu7Fd3GrodyiRHx29yfdUhB
Q3q57aYDPcmNFHhWtSMwby/Gsn0zDHYtulsrC1+V5TFq2oJ2z/C1gIHwLc3KdRIr5/lEcEzHv0h/
F+Q5GjY1Gbc9h3CtEWOjzhshLAz2LT15cyOIdtkxWXiKfDNdCRony9xyyDSI1E3ge3cjHyFDe7xx
Bwzk5jHu2FU4sMPXsL4XdamGWytzxAk1In0YI4v3onKqHRFsI3EpjMnmZPn5V0tbtxkh0m7S/GCK
3bGto2IVzzhh4VkUprXJKfSBUoyvflCNB5Aw7bZPOHxDNfQPI2zUte6imMyp7Yupd4UdbSbMzqzZ
IQCy01fkFxK7sWVyYT7Mf1tFC3FCB1VyDNfhFjtlR+YISXeNPowbpGNwgQ1OaWfSvuiojACFVE9c
U2qM0dICkM5vzTnpkZ5bh86tP0PhdCvPV/J1CPZjlecKAK689nbzjgFSEYwMuCQPLSKaVOvGrWFa
8XmELEGCyFhsDAsVuJaGrCiahCFaBYdab9LHuNVT2Fe3BJy4kAta8zi/Ar9pHlzZbGY3fcpgcBFa
qn0HzCpC0OMFzxlAnUWUaz2UpOYjGidsY4seaOaS4go6EokC0EVk2bKhzbj0/cTZe8YgaVLFDjqR
e90uQkZ26VdQAcaLWwxvmN72hqyGu0ZG8QluY7tqg2oRSJcU+HzsDk4w3rgI6G/GPFM3kVdH+PlV
4Dw1e0+86Dvcy0xV6CEf3dptdt6Hn/SQ/4Au3I7I/bDnqEcyfL9ELeLgXsNV1XZRfwtTJKTrqa+8
fopF9rvgJFVaGl0PCj32EQvO92QadM/m0L5q4T5R7fE8ew2NAczO9fKIPtTC2yK1dWBn4WZuwtk+
xhRdj58KNWwvnH1vtjkMm1LUiHtCMP+RTaPcMJ18hzPeWhRErhyr6cbWcgKTQlAsnmmlm5YieSFA
SKt6/xWGPVQn7HJ4HzzM4AZxr1MKcVhq5hGjHQT3+QIf+wwIUuVAacRoNDPLNUmK8ZLsbveMDZKB
whQ9r9XFVsRFt1fD+HuZjsWBYB3a06EW3iD/lqvYry+x0j6rbIz2ftSJwyxblE7vX4zS9BcY4atn
z46/epKlvK7giJtFRnpBVuyDpstQj6DB0VAAqMRSyzhvHxlVWxvzUI1QE1ycZ5vZIwGGrG+6Gy9v
7oDuc5ILGWxtQ+0XrT72x1yAt5trnkDR5GmuuNCY0g/2Uc2GdncnE2OtRZq8EWqIEgbjGEp9Z+dW
TfwWp8oNmtQJqpbdqtQM20LRb2ZdWcAVdWUPdr6hhw0FxaQdr3nrYnSLleu1zgbUo3n0plB7S9P7
lZu6wyY6cEI0d6GZDXcjG6eNA8c+cjJ3a9FSXJUmWTxFyKyzJi7Qt2v9UlAnrRJfayFWYRKZ8nvI
O9oF6LvMuI1P8w2Kjn4JB49clSAJtqNI+53uFiCYdHqSdpQfR6ePENgkxCTFjGpSs+rOhywK5KmY
brBV0i20+34z93tN37U3eb0D0ZoqFZKbiaEJm9nZpbp3G0U1O0G31LaxQSwURiqfOTZRd51/Q7bM
gsPQvUUP0N7yBO2NrIvxQQvC20ppdy32KC0X7lfsi6AFprdI9pa+xskP/6B0AZaAv4NJOB5LP40v
ZmOs5wmZ2SmEVBMouM8j1Plpp9SbwknPnVkALOKK/ohzv1ikVQKbEFsozlrgsGpgRcjRsFFMkwV1
8i9UvvkRAKK7qcEao1k3HmSXE9c6ubJHxX8iowPgNv3YS0GswJro8XiXWlm88jL4Gxs8GtoiKXt2
eQBfCInLj2L6b4mM1JZRU9fbrpfMZ01+o0i9kpcHg0iyyi57HJHHOHLyF07ojZU36cUL1Ue3rNPb
yiu0BXOeabWJ/Ps01DkO0Ac4KI+xiF763orvR9V+aHxyb+dqoE2wxqMqYLPeFd1dJ/kT7GKIIi0I
7Gv6cnxONbGNQNuGt5rXQmBx2E3l9oG9DRtefxiXKQKI1UyY1zP/Mre8WyPhMgBCYjmW1o0TgQOC
IvQInDFcB+htdqbryjuh43RLwNyIHOmT5HpnDum68OpwNbYecUpDf0L4122odr1FQwvwwqxY4fzr
Qia+46sTld8cW0Ejg58egHmON6a1mJRPeqS2xLBUxZy6sxBlhESwrtMJNNK86r17cbose5TT1Yis
DdowCwdF/qViQsQM3qEhreIBNg0c2qR1aH9TRwj11zLCokJSDdulrDUta46x+aFIQo8cF7qWUUJP
UihIqtt5rkiVh/BE6b/oEi1AoDiHsgwikG8Smc/U1b96ABK87iYKM9lUV2F4EApSgQrL3Iuu2iKT
+ptmx281nUV6ja4SBq8LVu1f+1miK9GHOJ2glEsGdNeMVsQYejuZ2vKcI+AxWqu9iSEcr2eJ1V+X
lNpvf95FoU33z3R1cnQc+5eS0insANOlVy9iJGrLrgiDTej67TLUmmpZqGq1M4KSET4m3GMUuhJl
9KZ0tkFewJfI3VNra+OucSyQPS15UbMtVJ2MUl4EqOuvn6z+20frWmgFNM01HVtT8av9XCGSrmi0
dZRXixC177KNLdKt2L/02HJ18OTHMYgvpfCIRKfN/9TjVZkHDdMu50RcD36oliyPeRPJkgk7HV/X
QqQQTdzacPEGmjj/JByErmi/daFMH1Igajh1vXATMOZ5q2xC8JwK+6sclQ0QBePv2nG/v0SX4hfk
skFnWmjOL53iTmF8CXUHh/W0oxx7rpSE9kEKALKbr5vZKzYdrUCSyKLGdro0VYJb//qN/q0pqLmu
YXJgOCZ/xtbsqQn7wzkUND5iDywAi6DSpoyxCOWAWgGcQ+p4T5A0jZH54hCNLokydLZX0EHKg9nL
JZPb8ts4EJbX0i3/myPgt87g9MQsizaVQdSjI+bv//DERncQCjAQYk3plJ3qVDvlokEA2uFm9v3w
AUPvR6MJCr4sJPtgyu5papCqqW34ZxWx9d+8UzTxf1luhCoMS7NNx9BpTRv6r8dkAPBcehqrWiQd
Qgi31x6DuxQDHBCi04hB1Rq59Q2pvtVO8aG6dvsgm7TZZ5MIcYgXKZTzhnIyOtQCXbESSOAPrtns
xl5Z4X7N7on+0c5uCfwnwTCykAkwmlF1nwMglnGTj8zc5XhneWTrSis+lL1z9YNhv05v5xa49aX1
e7DauQv6Zt4hmIqxK50a+EuoWYSZx9FuPjPmQstpSRzqTE6P0Q++XptL1z1x6Gg48UOlurdr9433
9pLUtGXJWOyoNY9OVvNSwtB4jC33du40VGOd3AvnFbr6vNMbM6C2hVJoj36nDuuk7tioTm36XjO/
Vv0Ai8WE1o5M6C4vRrn3Zi6xQ/58WKI4lMaNmG5yYJzLP2vRNtD3bNoITaHSWBd9TQO76rtoWUlb
klBkeYzW7f7DyL5LqrLPrsW5pGZuSjGcAg/CKHDbOiwn0Nj3EB7z/RCZ6QtvukH9FaKY/w+PlmhS
cbAE64VmUlOEgQmFTMdy7dQuZoTW+w6iut4EppfvMyUH1u+q5UVNVNr8rWlxsbGDTWJge0r76K2k
LPoEsQ9O0u4RCuOLNiKRr3unS8+VW12spBzejSGicAkb98Xr8dH5Vdo/dtg1EKRn9f2Qon+kJiZc
M1rrfkXEwYCeX/RavFFHpKXNdAwNPRQYf/Ita072OKS0PnS0dUGsmg+S81uw8WfH0FQIVdkENXZH
0LmNG3dw67MhnaOeBKAJ/ctstUaR15+w39XMeNyK/KeG7NQw7pc6+Y8zU3zGxjIIuh42gBY3Vxsd
fXAED2A3VaufZF3uF7Q67Mi0D7fQCk5X9IJ93qWLMdW7QwXMlNGEhZ2SiABMGpzG1tDtjSq6yUyJ
WGNKmHdbe0nWlbEisubkOYG+cUWtcZLQ0F4aZfUxS4eIYfFv/ucR7kv8SpEk/RpX4Z3EILDo2t5+
dogYKUnCW4QE4e7mPwLES13gcas5UIf7WIL66xL4bgSuLGPYkvD99ctcuXcUvcQkgpC1aBNj3WwU
AK1YtyDrvrsCY06oRcoW21O/jgO12wcEruKyNsfbKtX81XVxHXMnXNuq/hLrRkaUWrBvO8U/pex8
FlXQJZyAGhFnpgHGzCQQFqxV+2IW3U0fG9WdB9Vk2UXiW8rc7yFIqJyLGnQ+dQMaQCAkaetx9XK1
b2VkPs4kXT+KDUrD8MUifP6EcXQxQMm6eMAh9pgOkWFrlb8OlSIE6pqc24lMW3VQh223YgMAtvkR
L4o82lk9IKKkyjuGHlpiLx4PvdFA2jDstz+PhNJubkZTc5d5wE4iDPG1C3Ags3IT4XqlF+Ypd7sG
IYx6nmX1s8B+gFoNiqHh5PFHf4tUQ+JqwiMVECy0VCzVX41Gdz8TzeYbOQHOfMplRoWJ2KtWGj5Y
GYEcwCz6IbIpUKN+OVOJlJQOri4Lc0uA3Pe0sfszI0Sx15yNSfEJtInK3BkZv8yXZatmmeh6Z2u1
SruBlyOvutZ0VB+jMk9382vJnJvYc5fRdM302n2E72RCuffPjvAOxWgISBeU+EjqSLvHV7Ef6dMd
WrtDS2vRe3XIqtX7gb2qqm0qs5KHuTxObTqtDbFD19U6GMTCyPTyLqhTkn4l2PnpJJGOo2xdPu1F
qevjSYcxP+ZAyydsR4lMWTUjg1Bj8JCVW0e7YsBoqTCAVGNjZNlCLpTp1dlRQ/TddVpue4ZrmH6s
YcvAYq36RnxjYPolVcR8n8VGUe2lN8Nov4+2HRwrVU8Ws1aDtF37rGuKtREqWtBZ5jsLfk3MJeuo
bxB4ekW+D4wq20HAkUudHslKSL84BbEpV3XWDDs0QOaqUhVUnTIcVhzX0SXLbcqQeTMyl0ZTNydM
dAU9vI6MZ9o/FTZrGnZsa+H2fXZ0An8bmz1nwpwgVLOnZj6gP6iafkCsXm5LG4aCAaBsaMBHACQt
oFw3OyXqISYgoUFSH7+r9LfXvcyULf7eZ7PzxNqJXX2F14L4Nd9KVhlT1SMt99t5kxR0JAuEohQ7
SYYCOt3xZHREGxpcY4kSgOKqN3Dh/LL70KnWMTppNSYrCm0jSXQYGZ56L2gBbjCDlyc3iZLlXGHq
JJusXIafyWTgVIYqAffY+7u5syH1oFnNbkC3aF6FhfzGRu0ILE5vX1r11S/7m37OmmjTr04cDJ9J
/zi07WOWwqsHanbTZN+QY2O7K7NqPacGwqphAG6EmXyrh4HNiCYzTEVya2YWBOpCZRA2QvXQhe6+
Wg1Wzl1U9t5FFGmxJK5DjLuhtP6bsPNYjptJt+0TIQIuYaYwZVlFFknRaIKgKAneJ+zTn4VSx+17
RmfCEKXuPyQWkPmZvdd+vP+tBv7dZ3LGvSQu8l0XozukuK3PmQ5zKprUb9ssnFNvTO65p3Gre51p
zDAO5zFVN6pL49Ou22FvdfHLIlEOcwesn1UWv8aJp7VVeTPxeO3ZOYyA5yP8+E5ih+54uGMLSwD8
Ku/KbeEi5ppoSHu7k550mPD7sp2IWh7xBIv0XTX646KyiKwmTQPfGQOcoaNC/w5nsMzM8aTV5C2q
7fS1chQyWNWSvV5hZMRrhU1xWRhxa1iZtoWOWSXHwklPbT+OB/VO/DOQefiyqykn3JaF0GT+LcCV
S33lnmfduPtn98Z07KMxrR8s/DlQ1Mh1SXU1Ho68DuXpLksjtpL5AZXwDg2BFaSxYqHlphWL1dpf
koHlJsUqivE5eVwKp3uspHnmE95P01q/b4Szh4lQKtjMegJsdcmfYX+9zwSNfII8xzfLUPhVtwmk
N+r5h1CZj5kb6b+GvHprrb2i/I01teCWpiBlWYq3qzGG04oB+KDJtAnuI5OseLOtSvFGZHyfoBF0
r6y06iR7xzZCkmaYsi3JE5myLIE6fOoK591xLElVrAjZAZjBJIufZFnPsHQQ1+7yLUiL5NNX2EOS
QV3xrsxmcRqw7Fygj146W6lfMWxBe5/az5IB9H3/phlERVqrVV9swBl+7I6AMpOMwwUtsLHPYevt
TDX/XCkadlRppD50NjTbLR+lGXiy1KH9P0J/keZt6/b/f8NLN0EnYbIlo/kiM0L/342Xbpb45DTC
OMa0pnwVOuJculQKrBzDuXKfcY1kvu0VbVnOliZ8y1mMIyfZcr70CGl/Ee3ZvsEox9lkT5XflSRL
TcmsPkz2h5qZir/0Zfwl8SEnpq/N2vowj90WzNc45D1a+JGXUp6dUk2PjMYROzuWJHqCbwt9/M8f
0CNrVOLybWjXmAZEK4/A3PESD62yky4UI7ukFE3x6LN1gNVd97DJZts53BnAU+tm6IV9jBm2dw+t
07ZLgrHuEs62nYeuxYaKnqe9kimA16tsSKAkPvfFKpOfqT38icjGQepBhWoWRnszkGJv+p4d0v/6
8t8vaZmhslrUdn+3vRvuOu3k4Cry6KLjqI7msNjfUP0A8WBNMXKZHyPac7+3HfNHO+SenRfLPiZE
wb93dUJx3IO6rDlu9FSDuT2fjXTTy25Tm4p/URpzfq+wtg+R1Tv+nVFVI80EcLg8QZ8ELrY9hC6e
P78bmaJVVvl1x83cvxBP0F9SZcITSESjWjC7+u+Phy3WF2jv7nA/AUSbkDtiT8dyIUNiJHhFOJl1
RLRpg/ZcfCOpQyGb/tVN8vnJzHzlW3Rq59m4Mm/1KOazXmVwQoeGUHj0Kof7KI+tFJP++VKWXXom
JeDPggfwaSH6KZ+4ogZTLx5tOHf/1kLMw69s+rbGe36ry5ogWcwG9xnBOqvWNckGeFjOHE5uUwZ3
PE1kd93J7uaDMGCbmMrPfrTN0C5ykrUW/BBRKwkVsd23SqQfYnaaI9DjesdKkzmqO2Isy6KZpMeW
YDdsFslk89yUYCQxLNhHBZjoAUcLO6r7/vM3VklSEbZ5SZkPoMGSRQ16LWtx7GL86rdder2F/CS1
ar64GeA9tXPzqzOo+/umjI46sEyy++CmscVPSA2rBGzlNYuGI6uEX/Ms89OdkQryJPLczXxhAqHJ
xiG/MX1fyZrZK6O+vDfdsHezug21dpzpw6GvaaX4HjkiPeH+pzZeXBUk89ZQJRPhtGgWVW4n7COP
YEn6x5SMmxMH4sVwrT+uVUzvqoUxoc6P/3bJ+bROL41jfazpjJgr0f4WmAcfrLhDT0HIqKK6BMJU
qo1sdXancw7rEc46v2LJRTAdUbUYwPXYj9USesOSjDvO7Pzqds5h0No81JWVeGcoJjsB9uWFaraB
YbVwaNadgDGMSVJInCsyXbjeNLEXSvRCGpnyrs7Rh50rL8D21p+dMM6kfaY/oinXTmlKB93l6qFl
1fJam7S6K1XGY9Sr1ZOyiMDtux+gqMUflfX2WC0WNzwbDUWmzh+spCjto4teW+nTPPfuq9IFrl0G
6tqBV51kPOzQGbO3YWTH0jZLnocMBKDIKnASq3tEBMqcGsVeiMdLhHqHnB+cgnbCXFhvqKLJn5xI
46FbZGAwQAwMIqnBk424tJvS2fVZW4UbgZw4xBbP+oAXtTaI/YHiUWJq9ZRKiQ+m2VunWtrWXpjp
yGvILV50u6L6VZQCs5eyfOQljtzKmt6yfFOH4uhUPUrKp8EhZOI+Th/sVjusJYukqNletnx5uif5
gtUh4gMnnZJmX0Ds5LOlgrZZK/Hc5QVuqXxAq68qDp3mqpN8fb9s+7aXXGo0Sf+NY4ZpdWlNk7Cy
7aUxAIhda+MYc3/4pNa5oVzK5GlY7fipmFfWCnBB/fu3qWF27Dqr8ajl9YAuYmFIPMlXc3tOVGWu
SJfFNIx+dKTHdZMDRWv7tDQMCHJ12VCt8rU2xK+lJYrHcvqIIA0ZtkJpQ1WSYiKhOR+7CqlsDYBc
VRlFROybhTsfmONk13QYUG12+UdtyfjCSj9l5zEYftOX2pucQmNLXNOTdqfnRA91WeRckxIn38zi
9TViH9402Y/75X7/4iysuFv7wl8iuYx2D2ctLgcMJlAeet19p6Epjsu9gIP7QdBRh/IBVPx+GZD3
5dMcDpiw32YtaUNpwy7Fl609CMZqgW1OalAYmtF6kcJpuMnvSVWp/FRoiBWUub8NBbEyXOTV7q7G
iesXvVeaC6WqP+EKeiYjJDslCgQpl3zfgsrNW0wo7Iobx8/a8t5Fuon2geQA3UGUY2XxAwIqMpNU
shacOScTIJ2jg5OvxaOWKIHWj8aJjgO+o1XzqjtNT2kkWA72ReQ3XZ0/24pmh3hU8qBm8efFm+R/
jIvKs01kZVmT6FfmZvLBjEBT5grrXUeuX9TvXje6/WdngZbCsv13rkUexkJtzhlSFzhMtfVb0w3B
tWcPoWqQE4/IDcT8RU2a9INLGFIqvdmpJ4LzwxT6zswYy6tddL4PmGZsdRR0pBKrqhMHg5mUT+00
Dn5GA6rMg32LrBKcMWOPMG6f23ouSZfPHN4JKU5jTnL29qQP2JzDNLP4p0RluCia8yNviiystpxJ
q+x/9dqK3kO3NmsVoyJv2rC4Zq7+1cktP8l5OrkCzgC3knwkpmTfurF1wXDwRvaJfsXoVfvrpOmP
pSAESZ05W3x1JjptglUQzioo5R7h8u5ff16wtqOp7kExuzo8lMk9LXryMt7f4Il6xkMQlgbcu92+
LvP1cv8VChtewU6Kc5LIs5Xm5jtIm10Lc39nb7lW7E+wyqxWJI9SiHYHWNB4Qsezb/R4vOiaa13d
dWWiFANMdfOPu1eLomw94tx6N6ro1mS6hUc970ItNbPbPQnOVmRO+YzpeZJKcA9Xun/po5jsS1V7
un8nW8vkzO8/WjWxYaR0ONzBhNCYsyjyl0lou3/fV1m9Ym4bftYTmfOT279zGUQ2S0PpsiJGIE/f
/IheSXm8/6ptI2UDCk0sVrtkH600DqYwxMvkUBbgol/PgBrEy1KsfVBNykc9VrFfylSJvNXMl4sF
qzVPsb1ubYWOjewZb9K/u573iCXDTCIw4MmgaSaH55un5f7lfiNbSwwdkhuKBee9PGgjZE3zvDxr
BWBtHTwzE5cn0iyMh3zQo5sNPP1Ja18GQmoOMexEsIKcLp3Gssruk/JUcG0d1DiTvuQhOekgObz7
T7CaLEhkjbUg2AwXrY7+SLzIMOXJucNa/WzXa36FcLb7J5aTwgKNvmQvvQWVkZJUDXAlOUDCsaUZ
eP9JqEnFzXaluM0641h7xgZbJZp7zMcm3iHW8Mo6SvDrtu1hRaBCEmaz64vMDSGugi8blPxiSKGT
Jp99sCLqb3Im0FdYVKR3D7Ex1CcV0McOUFhDb778JEete7h/SSoo8HJg8rUaMKLi2Nr3ukEsot3e
JlNdYUMK8zK+a1rdvGlOhLsLnHXcE3O8Ya2mrSEUS0pc2EYfaE3XeWxdBROFw+alB0561/KI7ZrN
Gb1S5pFuc0+Tvn/RG6JsDZ2g+4LI+2G+3mm6ebxCOm0jsiL/zZUGnZFJ+gMtqzwJR83wq7ccAzlw
yrDjzzwa/atpK8vh39h6m3SO0pYPyd+5t4fzMOcjTAvFQfogfg0oT8+dhrOsHEi50kv1NmrFIVae
8YW5gCtdVkWTON+/9Jn+JSan4bTUy+VUtwUjT2rA+7NnlMgq9EXJjonlcJLUPEzIu5MNFWaCN+YO
bfBBPZdOqgPXaUVokAeeguW5rlq6wFPiVw6pwSl1E9MwaPT3w+D+RbMYzLE3qQPNHr8yJ2kv4Eam
69gPn65ci5eWy4ryRj7bOccLOd+PsOR2NmTk0xKnv//pLPOZJh9v7fyE3qUMsRuvQS9r9qe9vexy
fUu262BpdpWehfMIWy3r4/GV3X1yHnSJMab6wmhgftzDXQZMAD7ebS2YyPk569i79ksXcYJX84ch
VScorGZ9xME27ROjnJAs8oeEjBAwndCYRZ1Nw7tiHIwUTfVrZ9VP92+RPBEVA2WhaJhE4miZn/ko
z9mqG+9rnCtMWVZi5Vuk7vEIFKot5Dv+weV1TKL5MBF0ubdFabxh1HjAzDztMgLXL1BnNaStXpdz
6pJE9Ydsrx9N7do/3ZFVuSRB6uymcX+/R89SkN90hzRu1yrfopG4f5sPiX0wWqaKBvUuFGlCRbpc
Y5uZate5qMbbOo2/Imml4PaafkdKSfXUdGUCNRBu5f1bxzBeUlM0lxaSXbAMNMMa9fDrCIHvhGoT
zkxOkqJpJElYbsIZHcA44931KrbhTtMSJJWzxRqzofejdDGfZ+C98EvtD2WZK3Aw/Fa/xiIY0W4C
hy3Fv798J6b2XFTtf76tHdGiy1ZCLNSJZ6aCNtjcEgpX+HX2ioIpUWeiel2mtl1Jb4ZOrGZYQjAD
uamRlNaNy9W/f5eWa/7KANydF2+wTcKh3ZU3YwNtxlX67aJMQE7BA9o3hHxMq34lVvRsb/j7rLRC
S6Z/FK0any2HhXXZ9tG5LgnOMIAbt2p26N31UM4L7K8uY/qy5XKkGuZPl7KDc1Fqe13lXLgf3PHK
9VNx2GBL5Wb/Z29uhXigqAH+vS0yi3UUD3OGRmc7rod0+WiLltCgKYHIVkzLxwweaxFNd53i+FXM
ZXyxaMDBjnbKZ2nN0ltIZHwki7ijkc/R+GW0rDULoUPawgEtFm4MCUXoAxbbY7Eo5LRNk/Qp6NwH
DW841EySbqEdPbRltfwY+qEiRBYSxah3/r2QuUP+qbyrx3Lk59pvAFdnkaf7WYuRga5VFBLUVoAL
HUDu//tisNTAb/slBqlwgTPS4/3drxoRy10xTA+zawOsFalys2z+o1pm7u5a45hyjJttl06V9rky
nwoSy55OquytV3MaPVC0YcejlQCPIJjaXJu/RtK9koPQv+h5/2QNCTLKsUluEFoJoy9bA69aajy1
xPx1bJjDnlSFf29Asb0VfTy0F5MFzmDEe9ka42W1LOPJSkrzCdVmgj6bHCls+0eTO/ajnnm61vb4
7y5N8b/l0VJfholWyOuXqPV1o/+WswNleMCP7kPVKD1FS+bjhr7blHIWDmlSdh2CTuu29UAXag/Q
OeJja0QfM22y16VV8STSqd7Bzn+8M9SttLgUEIluZQO+DMfaLSmJQbeVtjuLVqG93EZNxTJC2uZQ
zgBv41HJLNApGoIWSigDWA4zIBvRRmDoGFHWqlmO5L/t8IBVXitm9w/Bw4sZOGPX7qzMth9U9dGe
9OxZ6Ua/HLTxldpbfU66+hDHjn65H8yLHSn+VBXlwUDgh39JfbgXq8TU2odocm4MH8kP1NPyYm69
Fj8vNq915mEvc8nMBkJmlUt+/jepAPqW36bt9Jm5j4718koZKV5weHaHjuQnEHIlseI2eMKlvdC6
Rzc91qonY5pgWikVUwuFnJfNyGDY+BSjRt7KuklwG0/dV5Glx3pg550OxDtU5vhjyZsBIzOKbWVA
LW3BfWMaaD4V+XwoB4JQs9E1ngy934lxna+IeT+qwZnOyrzatzaq7FtFzFYkov5gEZLJOonfHy0G
DyyQjvf/1f23siXH5xyzc+faGpAkz3S/s2Y+S/cxjlw27SYT640e07FX36NMjv27cP9eP6UW/gst
q9D4W/jRN+rspFJvgTlQ/H9N+zZ+vy9jzGUwr9ux6FF8ckzZaxOQxay+27r4XLOahYyWd1cREzBa
rV19KdEvhiticzC4TFuHDK9BxPSb18zXXEIVIqxE/Wbym9uWHXDFEzeqgJpYLpImw+gjIEc1AGxX
k34+oQcdZXIgyu1n1BvdcVnIQJMJsW0t8y4f9v6wE6RTg1lLvxdTyZ6hwDkP+PqeJCLN09y106Wb
kEsyBd7xk/2qCrRGWV+sAPHm5lM2zeNd+6ioneVNmlmjbaQYxkFGnhLSZ26jMj5R9mCEsIYb3dHf
JGePEiHi3Ot6873mmvYINfBXpzCYsRst+WVWC/s17kZ2728VtacPeh4fCPwRLn/eD010XCfkZXhM
7lxgrMmiXJhqRxaDl696I8hVCOZ80iNPpViYmYtfIxmduyzXns0pZbKXsN+REFCbJXlgQgSIOxoP
rpsw/tFqvJ0qfJARjXgVr3Bt6uQDMWQO6kh1zMp30VeuBmlxNV3Wjgn+E8G/1NQysDi1m74L9Xqy
DyXdvT8KkHKrsqah6+KxMbkposldXoiX3vI2sQoIHYIWIdFpmEbAMo1yP4u8eCjjlIlUUkw+YYzr
DuwMTVr6lTQswFGd30gmWHED2Rb0eHYeusr+v070T0pShDMEZIqkO0fjghDeeXaOspR5KKXywT4D
nYOjH8h9UI8xiAOFPhUpukteFK275Srg3NiWGcrGuaWmJA2QHa4hT5Fe1eGUZqe+6JgpVsVvjYyv
ac1/APCJAoMBcIjwZmZ99Z1MLfJXXT+IWWwPZRuFeYPz33KGcJicoFVBjjBu8vVVgqE0P7q5+pnO
fqlkSliQKojPUmN8OH730Z/KnW9ROnzHxlRuTUYboKAPeHLKU9w/WmpEIPIGeI8Gt4KLvfkMIsXd
0UD/SZQJMEcWtEty6JC/MSeprmXqeEXxIac52smUAUmcwr7t51wwZMVlvCrL31wxm7O7ZR4wtGek
ndPGdOp8tpTnNSP9cNTw9FQtsb7T5LReB0zI713SXkhoIFs+HghatYcL0WZOiG6o9ueOJcu8lClX
Pfk4vXDJVEIx6Nlt+mObsz9YZd4EA1uCmDGQY1jnCnC6ZzgoPRqXOe/okom2ph1D/mkt9zrPWZFG
oUXqtidHThl10t09ZmTNyHUw6s+zU7pbJPBtTM1uP6vftel8V0q3BMh2LKrumgAn6rB1He0gZf1v
qx08WBsnsTEDqFYs1r+EazrPXZ8Buu+Ur2wLdSwHuvPI/qqtktxoUpPBZNAgDhRcU7/8dnsLrNoW
hRKjZ8Cfxrwq6TM4r+DWIzvO93GqbjpUxz5Z82EV7rmTLqqS1QYobM8/iqKSh9miiq25GtBSALdS
z5UOp39lfheX04Oyatq+KJY/EZCQpWDeiIeCkFDBcFNZ8RBEJm5wLmNLmNOlOsbKXHguMYA7Hpva
M8U4PEViODrJphov8fON2NXsJCZqWEndQM1YHccK6hmmXy84WooHyIp7qQwtpRObGR270LDWRC24
leprlDKBRANvicK38oYY1SnY+CgBlV9+bCvB0Ym0QmuVF4IbHiY3PaZtf+pjjqemFY2Hu/1Zbkya
RuVk0NuOxMgU6KQ5PKq1O5yM8ogehSE6ttUMH30vLfwLotk5v2stLpnNzZxBatmGa8tPbLLMZacx
mVpV8Vs4Sb/DPdV7C+NMTipCbIEIGOB68ywEEXYgCPKFCpD4HLX5ri140cWEmEW3uidteItUDaZn
juBEKsUV0eBPR502K036NJRahq4/4uNU2KRoxdOKztAldcyOC/ZJi4cj57fbOuvOdJ6rJskJsU3K
wzCJYB64WVmU9EN7HsjaLcjWXKqkPZazgTWtpCMfTRVNP7FoTIxfFBxfCCOzt6VHEjnGZnHsrDbd
daw4wqGz31HG24+Czxyc4HnaElj5xKu91WR/mxkatG2liIfbGV5b5h5dB6ts1o4tJLE9FlKgtpnK
+Q0R5WwM9oOVGy9JVDOq0qrrppwI2OgPvgsM0pdDagB/Ggws5L8Y+kDAAQNkJxYa05ioJpUSg4uh
OSgO6nkRUYNWSb+vFl7X1X0GnrYe1em0pGp3weAL0VMWj5xZBJvxAen6qnnqOv0mkGChZ+sBoc76
n4KlNEB2lJm1Ul10gbCPoXTjzYkG4KVOgfFEsxXK9ldkN/XW+zDFG7Ch1uxdPdNZWk8jSQTCDgsb
WtOSvQgEH3AKe6JqpF+zDQpKjJrA2hTsmSOL/ygeR1BGdkycSTeEUTQRuOOAQdJVprFxRWCG3chr
IXkJIrPiKCX7KBhWtgeWUo5cJTT1hCdouy2zoomzQ+dUdjBGgn10Hi5pPQZRiXgJBY3jl2lqXTC5
tfFfpUcbEC2U7TEHEoG9OkHkDfvwJHJ2ZUG4c+uCf8s+VNCSa6dre25AsMbo1F7STn5iz3u0DeuD
SJw3ZNQN8OYSyAQPDvVyoCWQL6z5hlrpEy4yqUxD/suA1ej3MeWrKfJjElvilo1fBPOpQVd3XyTV
ANYnTivBo0jEzfhdTTriI2Pmjh22tYe2vqYx44yMJBPhVM/lMii0eGQiZFHqTT1qoQiZ65x25GB2
/ZtNdothQPCYo8e1AOloFeyUSRXUA6tCX8wIPg0yqGFhZv42RgoMauQoSFZ51oyULVfOJctFUnjG
gKJliJU/onNwdEbaFXUiHEvl2tEGHzArQc+O3/hnn01dnXdNRuuyMhRlajestHBT1VV8RKkeMLZz
gf1+Wryi6ME0bmgkAHrLyoSaA6PnLACHkOiq5qwRMA0LLzKS0m9b7relZxISz/JYAsTwZZYRtEvY
VqOkD0DmvpDzoNqzJn5CbncCp0fCNwcqqXUoV74gZSJ5tOyOZv2bTKl3nvwXtvtFqKEpQVia4EaZ
VPMJPlKgp9RpJfY8FIK4SRf5E+oW2UF0kswluUaRRRmEz6BvTJ8sZxz9qGla2EJlFbKKN7xqIRw2
iUrtikIeSVD72qwxQyGlCmdDPGn5dDaQyL9WJBzvKFMRiztfSJzCpHcCQ5W/E5nwVNPFKF3JSey+
YIu1of5j/Zsb+OJ5lT5oVqFTiec5yQsJ+9ZhsPykL2Dc92XmKRnlvnAa5vn1GmTlnD8oFUtKmbHE
7myWlU1zdBbSq7v6U53mMYwaNsTdMIXkiSEudQb9MDFZxHkoH7B4RwtDvsi13uXARW4u5RQ47nAZ
s8kzilZ5F+ObbtZ94BrqDdG65pm89miqd41NUZDU1BC4Hd8AKli4IJvKG1v8nrBJ6FOTkVDaPPnQ
uHDTrD4tC7WWiUWa6j3U8+y5GQvpFUJlVY8xrYkUnkhy2rxSLZqrshzTXkNaVxdYyyPORWq/JG3x
S+g1V6Z0kJ8uziFlZbq9CCa3eZmaPOO9eyOpk/uu0PdsiX9uMyE4VN+N7RDsZATE+xBfTKNI6wc1
uJ+oxVVSNJkR52y4pvbSlbFLswOxbS6y70JFg1lrioY/0dlNExnY7LtIeLSSm2nM8cOgX1lJpLu1
YuQnI4NBftmf6Jhc6q4R13djf0VA5RlmcJiKpaUyIsKeOI5bp8dvZJq0R135TppQGYN2JO5F7Stu
1lkGeCYOchzfGwDHe8bglF7FwkuDqRrJQQNLpXtZXL3YpRhh0o7r2yTcxVOM7WFxrJM1bRV14fZn
amDScFmeVNzqhA8zjYRy55dqi4k+Itw0k6/kgqt7zdYO2CKUHRJj25t5HFBAHLp1nvdIF3gDOmPH
si0/WpKg1fS3FIt9aDV7b7YglhMQqDvUkFQ4uWodWimPOE6HYMk4CuqVUBWpweRyqZCy81idsggA
rMTjxm6yvfbI2ZleiJ0rdWM3V0sdSBOybxwz+MxTopYYRHXq4A9VXhxm3ExrJH+rifus1tayK2oi
B/JuOhpR+wFIgEGYgVXA1m3Nd5e9sWIAt4EmO4otAs11vIxhRI7OCol+J1+k4DA1KkP4pSF/Fm6l
PM/s0FK4GZb9qyp791O1ETHJtEy9QUh6F+D6UdmJPckLtq+LDu6BBUKHKN0yZf0Cw9xiSQC/cko1
PYiwNXtzNW/IdwimuXK2ZBadciN1/Qp+bCUQBEoJd8JaQyOypAfwjdxRNUpCoqFYDlRMmJEomWCK
Jz5iA0YWQZJOsrMGyNX43k6kIBaeA2TMB1rzVNvITNrJOqWuuVKi1XDTsKGN83ucEFbklskYlpys
CbiRsGzmL7fXW6/NCORJ3T8UWsm+nO0nRv6eLEbWJvVCAktawspwtKd+C+5x2KQzHFbCRownftwX
MusmXwzRzZlRIBadGkBaEQFxTivqEzi3UwJ9akUg1Ab4TsAGDMbvhgBTSLpo31l5+TMSJoZrGfNE
eJxYbRxPxF1PvCN237UTQPI5oflUjnmuvnVFesBSQCYBaT5EHMAfGBt0jl7RI0JBBEjmq5b7qYnW
fML9G8i8+2kQt0iwXf5oYtgiMKFq0Qij3mB8rzu8jyho47Z/rzB67mhUUNhkDPww4oc9YWPKIlOS
+AC+ShrVwSnZGPILfH/zF0khJOt6boeQtShZcNRHM4LuNU/alU9wPYxLi07B/SGo/I6dUQaTHf2y
++HYwOIJ2RgLf0ILvWk2WfkUpAUbhSJQQ/GtwzzhLNkKosv4PRqGGTABj3f6sNenSt93lh7AxoHc
vs40+5hn8PEvjH4vfR+f23KRoaqA6G7hUyr4zACW023KPOZIA0AQq5XxIPuqCo2u+VPL6lZjBuJ8
YHliV59o+0hTS9fPmrOFnxk4vczaxMx8bHrPnRHHPLLdsyL0FV6i5nEVcgaa6sLoM9kDY6Lft4lU
wZ63M2zzMCAPvsiRZMANweWnpXZe1okj/Yz+0DlYg7JgV3HWgFTSwu/njjn2V65rDec/o1kOCMnU
xLqmq5x82VTTOV7HXaZOL5HuuA9JurwZq1jCTrlpSvJzsY2bXY0A8EmO3kV91vnWys8oNaD/raaO
1JpDTXfQfLXmd66L6dYoFmGak0Fu/Piidh+pieHaRnDFwhOJRzeyQleinUMdFrRpwhU7QJBMtNEz
1ZIgn8wUHAkmC/vlOg9KeRWVykR0aU+Dltk+Ip0kdE2I3Vn23iH2Dal8CS6f6dpaZCG7zqQQNNXk
AITtWszJhCmX7teOdcAHd7xAKvaazkc5FNo5JrFJKdX+CU0cgq+yBkCu56coGe3QLfuVnfb8s6vq
F5e/uTelKJ1GpNCdEMJLPoq0XML4UPt9n+rsBeSrCl3giq/4wLYyRd6X/EgbJBjClMau0kgSx8IG
msUIBzJ7Whg9S9POPrqr55ppdNhOv1YksWFS4tAsq+rct8NhGob1Uc94o11BLWx2xHAzfidBxoM3
zCvWOSmP1PQj7RortJVZhjO5XztwM4GqlVws5F5Q16J6wBYaMDVHK14a50J+ZU1uP2gdyN6o263R
fOxR9G/wxzZkFnBdE1ULGhGfrIH8R8KSA5VgslNqkr5OTUuadvvZDP2b2RW7pdB5O8ps2Dl992jH
tUJ5sBw5U5t9nw4f0Zhoh1rJf7HIjU/MmA3PgB5bj5OJbE4n21sM6ctgWydktjDGXJJ2Vxv0w+cA
SfE0mOO3KLI/Q2HwxrgDDcM8eFGBbz3tX92qFmGB4Dl0C/VPMenPjHlJ/zH1mV7KRuOd/bLGctiV
bSz9fWEyT1oR/wcS+FgXJ1BsJyYZILbHkxjyH3XGRKiGERxoOXP+rFOiIF1JAo2QVYEb3jdWKs92
uxwWssg46XVxkJX7lCWTP2xjK8se550eC4G3QwpydNEliQzlgjnZ+0QYeaBTE5rmsF7UcjgYjjA8
QmMZ246MmmhAWfeoIKi7xq730bx0bB4Z9LQNARDjWh91qX8gqxuY/7RqqBnf6ZgqByN9WeycbVE2
vyHv+92YCf8fgWbJZE6SSgznlv4MKOnS2Aj+27Uk2ESuyD8XdyEdGNvO1ej5YAeULH5S8BmJVGdK
bWAkN6Zf89oTJY7iKp9wI0Amzr0KUS12MwhN2Oo9q1gOkuWu12nyFiGPoHx2ApEVjc9QuMEPcFbt
6kvvige7KUxEvNplGMVfgmFBTnO3WEPrMtT0qoRpXBWRdA+ehnEdmzjoDD/n8qHtUSHSU44d/W3S
M/iyaTqSvK2YBkU7Rm9yH69sNEUKldYuLtNIIHSKhXRSmsMYsV8TpUDHXq9g/TPS6EoEH0SHUVDw
fsISwKsYNk5mcHAgIBs65c9i6G9joug7+m9cXjgUnf9h7jyWI0eyNf0qbbO+6IEDcIhtILSiJjO5
gTGYSWit8fTzAayZ7qpelI3dzd3QMimCQQDufs5/flEw4BXIEUg2Ll3oNRd6SA8iMc8Ij/V74FV7
P2HlpzDN80OkAe6VpdIeI7JBsUZiLgQ2ZDfklovxo1UL9dja2QdgjIpxA2hxJsbqIciuUOpeyBjQ
93kVvWt6jjdMO9w6mZGAW8Ljrer2tc0U80xikM4yjPCPwTa5tUGPp5NTNxq8k+ANpFHDqBFrFC/E
66ACnt9hePcVjOX9xBi2FEN88lTYCG1sFdxH5WSpZfemJNVeLQzP7Qm13JhGyHJBf8cm+QjPSnGV
1v/o1d7Ya5mPQpHz1c2w0GC6pwJoZw2ujepDLDtvW5MbaDlj8h7isqHhCtGNdC6dPkdOYiAYYXeM
8b64j9os2dRl1m5Gvb5gYn/XKvknGZowNGyqSFvCEUzHX72nIixMOUJHRlpvgdVEd+UqYxjja5W2
8ySyVkK5ezdGErtuSf6t6mGlV113SHW4Ywgsn8i5IfS3199w7hyxLOkHjh23jelyaXQASdr+rVLI
gEmyeKVPeodwCwiwJ9/AV1imnRgumTgWWEf3k0QI0mlw+UzCDSds0NCbPtgerKFKJ2yvcrCM0LV4
LdHn4+xHdQrZwkRRmLabKstwXVHDt04PT2OcdHuphRR8EZ7NXjKj3XEX3tuk6wUWjKSG6fjJq+S1
sVqVq9Z29PNVDOZTznL+yqf5Fa075d4HaUCdO7t4A4wo4XGYzMc+j5RtSpwZbmOIaCIxPWp5eF8R
EskDHz3Edv/UWOBw7fg6dm3xhO6UDIL2J0qG/Ayn9NVEQTUI7zJk3iWthic/h1tklt4T4w0aP+0j
HMDfY0m93X2UdQA+5Yns3P7ohEozj4o0CciTtRsfW2F7HFZWWMfnvCNWt+mI2sEChuOVbpf9evxd
emKtapF+bmFny6F6F84Idl7zjWmEkVsnvF9ZFdanPuJKORNuLDFxRy6+68lZJHNG0vyBS7xqGPls
/NGbdm3qf5LmM9d8wS+CbJOdEZJs02rOVjFsC6oDNXJWMoOs5naOUWYvq/1U1Nz5ON3FOj0/VEBM
YW+VDnevkhzyAiKop96b5Nu5Wa69R+3vARBg1fuquNTtyGFqBWQulPlt0LuvMKXh0UdIp9mv0Sdq
RPQAn4lh/ogcGu5YlKtep33oEv09C3QbfzrvIErGTDLzQRXBYYuRKjCOdrlSix06RYzZPXzzoGxs
wt4I9hpkCxRL0QZaa+vak/lcdRosaJt23Cc7hvR13kMXbfWWjJ1c7wmoSSilJkS4KqyA1dQDIbJI
e4NzDj4NObyYRdj0xZCy7X0MXaiYGmNTV/rvhmkDnqa3gdZyNan1hgI+uWvBSBlXdNT4k3/oChWo
CzIQLZdO3I/Zg9KTMlFVulzZg4SEnr3quv9qKGxqUfmGPyjyJ61DT9+lL54yceArOt1eq8G3twXN
fUFgtBr9bgIvOaZ59kFn92pPVniAMovpQVc/1o5d7iqA7FAVhqsPNvikATDUfYxGh2yCHV0mw0s/
wlHSfgey+cU1F2srAg6PQr98L+Aya4NHVF5eV2uUcjtniORDYmSEE0/bsMUsZCp2jJRw7axtf8Mb
fZcWwwtdOm8O21UVzu02FC1N+YoGODhNcUS507IPzCMFs64OoG8/7QKQWWr0xW05bjqysFyVJkwF
DQxka2wtkxqJrTLB5SsuceOXlAVGgtxyAhza0uO+e2ND8EPzju/ysIEdCAQiMR3zBvpryjuM9fzI
JjGagE4CTWqcPjb4m+brWuYcHR2JOr1inOOo59KWWrgOCZUxbECSjriclRMYT5PTEfwmhreWdI2N
H+dH8LRkXaaQOMoO9Nwyt7U3mpeK4dYJqGfdQdbaCCFgytU7Ve2LC05cTMfa9UTmB5FJMMjKeqpI
NmKvkUHyQp7PKsAu6QjZYmWqBGaoQ4ZFkESQ5QX7iSbeVal3taGlW43waHA6G84AHuYusoyDUvHU
1zkHkhICEjikw2wgEFmu1edXoQMVUBMNbqMFlxidz0bvbpruGDODLkXxJGLydgHhzWKkExLBY2lq
Oya73pbMblICKRlDjPfp6klwyVPpxlrM5F++FUGPmR48b12H2Ixk8sDcA90E2TNrx3zKKiN3pZ0c
8LVCEuni7Fe6WAb+buHEO8SP0l04qpUeRGo+aUHuQMUQgKoUH7WHPJthQXErafHH8Ad5zv2mJK+A
KS4Pos92onYUp50NnUPpSSnloqeBwQGAS8LKE/D7PST1ngSft2zq0jYHWe8ngh/h34w0XxSfmITw
69gNmKR1q5i5nIutEbBAM+eeErkM80d/ABmBaWf6NM7tWwp9Mpde/Fjlyb6XTbtRKo/Kp7CJBtcx
leodSjXMsNjS4l2bvBcTT2XkaT99qadHZ8YGZxjFrEaUHX1Jii6hjkxIkV8Vmgqgl18wxUESgR/s
2rbiFc1uubbwAVtz3Q92phCdVXShG0zpuaul5jIJX7UVzqEEkdESpyBt4IDBEJOnia/LZsx5Jcvi
GiAgkex38lFB6+tUnLH2cM1MH2qQClDewGwhCgMlaTN8pl4y7J20LVwjZ5pfG28QL+BsWm18AbzB
aUPPWWRpmbsNg7m0ASfvzSpbOzL7jFCgq6Wt4mIwYi8Fp7UNufn2PDWCIZCRMMnsXR9LvjvOQO3Q
8tNIEz+ZyofWCd/6mZ9sEK6lKTkiuB3sqAfHN7wHM9GZZCfTxYztcz0obq7K/GRKZTYEK78Sp59c
1MksKIswlhRHm9TPgIQd5cPH6HRXYq60cpAFo4oEeu7C6UTc8KNKRBb4EX/QWCrU/1YIGuRxOEhB
AVF4OJ86FBGqdWSuma9gjq8mJ24PPW4uMgBDq3wbMvNEFp2V3gb8AjYebu80QmqNu264ShUPXBPJ
SQrVnagI5KrUyfhNVGgt8atpOs0+EwbK7MLiKZLVMwSckyBcdT1N2IRheGjtcyzCeG7s49jWs1EL
6XdR/lCUgblWMkptv9HeTQ0JefRot4qypcQhK9zrVlWHA26rq+thKKbtTIEj9uGF8zg/IJPCgaHU
GdM51WliR9AbimDhy+EQhvGuG8fftHLJajJ5aulOFKUeiJ0dT8h4zU3ZjRujogfpOllvUs7gBlXU
cezE1akLkpq77FkvzYuu29O1Iv8R5UAfu2CQhzQKsERXxtSlMMFuCNzDb/THligm6B0y3sIMaFxp
nUqDeCgYhhsz040j2kWWwhB7G7sf9kbX39Q2hYhZ5DkcJvMOyJF6E8xgnQ5ivWGePZ0nBm0T0TNb
ymC4EziqNGak76eXJFPfexRBT94sERniG/Gn6R3GZ9cq/hyS/h6ooiPUBAgJk3tEUkOCxAZQB/LN
Mcc4e1tKi/RXP/gRYXvDxPBnjyUmFNsaGTgS2w10zC8GahLAgyAfOXg7s9F93GrEixI5lzhKL4IE
TRicqrKG1/zgI/wJo7A6GSlYaaKK165XXXvEaiVrut9tWKdbqCEKhwR/VP0T3xkYKTp86q56z2Im
PTV79GTyCIcJTbqDfbPPWtoTFK2xOZM/awBWt3W+0crxubZVk16CuiTO6AO8Od0UEYOWStg4HSG6
OQIu3yfTL9WnZ88PMOfFUhH/2aBRsbstQCRtJDuGDzwDY2/bI4TnBAppn30UBMlvI3MsFybXu5Ln
zdqbxFZiY0VD7D+jnIVZniQGJz5qcYLMUXlVmOT3kpxzH3qqHTBoEFat7mSIYMCzjwzetkntE77L
oIOY0AeRK+gDVR3iiO9YRz1/rLCIsZpdbEFCg3vx7sSdsrKn0kC7qBIgAzNd1cXMBI7OERWVbepb
ffhKYvBfrX1S/YqBMI/zUJIEGqu6/xCbKvjDXaJE4w4o7qxCfFkJRynWIYTYbVo/FjbZQNTo4Up4
5hEps7dFNEHAqsj2uZBbNCnmnsC3DQMaY62nKgAAiVRyPrvNNu3Otkq3P5jKJo+w57bw54dP2OMm
M6ZKutEUK14Hg7XKaXqZnEHx6G54HM4C2SbfOCO6FgrOHSq4nlghYwyPYdJgU8ME2e6mZGsdceSp
T6VUXwUwI86WPhQfqkGymI0zSrZXx6QyYgvZOg56/kqAN1dd/jA03aWvNOjslA8FIBQU4OCSesQ/
+nTt+DcAYwx3DXFZeHXQsgHolytjsJS90on3bnJF+NQDvvv8MMg3mH6eCsxmaVbIgFoRnEkoFZjj
cVCLR91Pdx1KUja8yjkNeXMvREN7qhcNUmrrJ+V0CfvkXMZoNswkxh8Bi+JLCbV1VY3dVSlaefQN
A2W22VwKtG9bK7rXlHshA9weVXA2vbb3OrXTaioIjx58W0XiBr1RDsXIa9jOdvG5yNUeqhYZpPeI
fOUKSgYsPwcHilnYh1MQtwNWHNQk/HUGHjh9mLDqDbAiy6Xf3NVlVd9lccfZRazMCgTPKdHs44Js
nixFVwBiFBogyL16aZl7W0/9VSatbkfzBMvSgsqZMuwHdHleeKEiY+vCScjYYX8OLyVwTgFMeteH
Ic4AH0hv+Taqw/gEC9heLfruGbua/ZabqOcxnGoUdSHUZ7hqL9CTMKDF3rVGPAUoiIc8V5HKLIw2
iKoi9meHnMnKniuX7jZgMWQoxG3Oyb2cW/UDHGwNkC3gvExF5S4XQpc9kOsEFRDqKz6RENZjaM1m
O1zi0N5MEKQOFYzXlzpDZkfM6GqQuFbkHjJLP8DdIIDK+4KBCv3ApD52XfbotFiaaUrnLr+ZTCpU
FlXdnb08sjk5YmSZXZA9d84HbGYKz4EArsV1gLo5XAc1Gl9SSSuB/oeqmfFM6ehvVe5XcB01JNcR
KSfLHTPDfDjiyH8vh348L5RUvEoMd7GSIwQpJMSDeEa0jilmSQ3ANzzfO8wkjDvk7NXaw5UFqdAY
wnQU8Ck7LdJcrZSf3/ZrqdEYzyYl8wzlUulQzaMsRlwGWNpirTJzuAE1yODYLhrf5UM2AfIEjU5g
KMlRzFKeBmdXDwyd+yhT9rhuH1RCSB5zhsAuQRXMMBVkwWZmXZafbxMoAo5uvcoBzaIPD0knyMmi
xumA2DeLc4w14mnU5wNe7RgWLX9tJycPT5OcX6MNiA/HLnpBzIlTWBBDMl1c3dQOISZWHOhxOaip
SRO5joC/9tRTv7OcGgJPD46yvBt3vkKuhW/L6Nx3yXNfFz0iVqdGYYcQJ7YQ+bF4dA6wGtFcVT6z
R/40alU9yAESFTQQ57nODtUss2sxz16yUYhlzTdx65P3OmHFDkhTrIrUGiFPxxeh1sOaaMTxZOQW
9rTj4Llhw/7Yw4dTulz+Gsj6Q5K+ilusrMaUUylBKLwWIvs9O4CcCkdGjwhw8I2YxgiOaDBcMBbf
BXURXmEpwj4N8OM3pyR+7A17O0aCYNPJehKzrLCp0/Iu4391BSs39zIcfbTJtVRZEYUNRgxbIXjI
xEAiqseti0zGLUPYTD+GiIov7e+zoCteRtypuEiDf4mzH8DC/aWfDfMTLfOgwbb3Q2/9VHWDDqYd
itRtvz1EapGeC28c76OSMruafEQ36XhaIk0rg2JxcU8SgdlC1cth1iapvzUyyFZsPeYpnX4pfH4z
opZEoMvTBYXjycIJYB0ETk7ybb72vC6/17Q4x1c+5UBqOgtnmWiWuKNThWPHGNso7L2i+FBm50m3
Nitjur4f7/HiZ5yBrn6xhwk76FRmEF1EEnXCTRdHFk7f8ARdrTprTBbcEPuxddWoH6BN6XEM9OFe
b4qXxWDdGkMsHxPduFZeOXF2WfeKzNgHdJGcxrpyvQzwZhwD6I91ZCAM6wWQaaeChv+s2oH+MWrx
pcGCoYeZuAqxHdsmRB4W6OCOsUWsQ+445McJDKF9I6hcw3eio8woiRs24HudefGsgV4uKtSETVFE
E3+gBeUTXcMiS6wCPA508GY3ZwHu7bHv9jBxU9rkmSlopOO5BqsKZrMu3ztJoVt3S2YZ1uTB1tNR
O/eWom3UJKDRnm+JF9QI1mNQeb4PbQiD26uiBM42m+0xkYKIwSwuGUrxbVt5TJLH/pgbUqwWr14K
O2eV9X32qESVtc1qeHn/+mlfVW/YHVh3VcvYg+Y52Sd68AHV/BAjew+HvNoZoJCbIRfYwWMGfuUT
29gpT4tddTmrNLIQwCbNDqEqX/Og2S72XJUBw35xpBvSFGZEM837RvA0ZFq1cnDBWTZEBJVYX2TJ
1qwTqAMF7Q+xFDTJuQ1mhcCTgORvK7U83ZRpp56XwzYPjU/ZBh1OHlF/buYPrYoGCjdusY/qO0Yj
Zw7peX//vx9S+6el5epd0eePPVgC9RJfMkzvs+ixFFr+N+lRRvHet9t2T0cw/tA9u0Jt3UBHKHgI
5Gjoj0pWb8o5jjBrqHEhE+oXP0/DMxwGvtABaEhIa9Q9rw2Zw409EAOuncwucA6ZRTbm5KfRj6S1
GNWaCp1FZQpAiTmiJek+O8/Wf4ZWee7UH0Pphb9xtIHHIYCov12D6lzip+b9XiKEGxMFAOk2r4qC
hzhUlJ9gvJ1VoqopB38rYlgABlTDxUOmgSCwEiDrulm2s72j9iJH8RqnqX6pwtdlo/U8J8FJrf5h
VZHqsqeQU154vInMv8dNUT5q2Fj0sbHBYZdDvy+zC6SyBzzplbWh+/xxs3unIrz3HgnIEcWjt8+w
9Nss1gmd398Ps8gtisbiMCpW8JKNzuOICft1LEX40oYClM2KMHSfv6jPejjJid4MJaX6xMbdSCU6
2bDNSX2OC7A3VP1TjXmz0mE3WngCRq1FbEqTVMOuj/r4oS7YjGsDRHfkpDtEo3z89kaLehwAfH+2
V0l2UERw4/aACMKyuwsrpPKKgG8w5yJPmXr6PvBLu3NgtjOsQuinNLyVQVdRRYvt981BL5XTFHOv
3RiTiYT446vAGrLO2pcI0BGW26CchgDFCtzf+uwbeEmG8WXZTxQ/G3CjswwUK1gQKlQhhPs26n4x
aJ9GZzqAU9A4tIwYrbgMb9gZPFjsWOcS0eBKbSr7oKpxuel7C3cUZOcbfw6CLJOvpcJJOddoX/F9
0vrG2saJiE/f53seW+N9bhevnSEd8FusAwIDYSCEj3KjR+KxIH3namuR8Rgxe53MgigS1RgpS30N
sKY9mE7FtKbRSUV1RgvscfQOPJSV2zpe4oYITNYMj48qjKq7xsuZi88yIGZJ9sP3W4BUqMD36Yq9
bvnF2wg5cCbbYetSF8VRieZMFViuRzMwXj3FS3YiZO4INwBPPHyFCpj2e6euoj1HLMATZkZcy/mH
iFq5JzlmDlnIH0wFIVoaexBL2P7REcOlqtJPAzeCpm7zZ79SL1AATTAgk/9RwLsKyvjnrKe3UiID
mVtRnyMzK+9QvdEzsBzYS8YfaLzxYZv/JgtVVUtENHJRq9yCFohzkZvrXlOr8+Ib08riD0ufb0sy
XYvUldH7BGT3sJiZ8DO+kSXIXkE0TWB81owEWFabxeQ3ZiKkN7rx0PkFtgWpPEDzuUZJULiLjYzo
IuPe7wJYrzD94Lp/YSjC6uAfvQx2qKaxqajk3fJWBCB7sevQrbGtesomaBHmAifBPqvV8WcbMLtN
a0JRS08+Of0LTge7KYmCDz/JOzc2BPhkaDrbWGWegn/NbrFJbbsw3baxfp+3hO5Zc+yAQB9ZIsDG
DDWa5fJ/tCzIZzoEoDlzc2uwDouB8bLry4BaufStg4CJhJYyxIpnbrKwC8TgsaacXPq2otM0F7IE
xPG5U4NM5W9IU893c3AE4ofwS8XSL4f/vx1SSlo4fvoeFTLM9jlzoPN64xD1HXooy4R+WDbDpjMZ
RneL74CIkkMf1/7MOQs3teFE9CWUyOasNcZpgIFGOdxqFVJLFmsuoUlE4WQeLiff/1RQhoC/VGuR
l/JVtwmFcaJQ7mE4yNfODpi7atl7VpORnmFhxW7U5qs2M/W1mC0wJYKlkxeWn4OB9mlxmxwreCzq
2OD/m9vW01g3zrqqvshlRJKqJXwoNMaEWNS6QI89Q5wOLi1Cv62dGtFB8bxniePQXcXeU2Z2f4GO
yrd24C55rzrfKVRcH0p0yCAhIQiRJY3tSIUIXYtKp/dgEi0tQWFb6oHIEWVqoJj2g3jMPAMkNS5v
RTkqjOHx5ZDYaa4qjpxlr1x2TXbPIms1RsInbNRyl0aQ9Lcelyk7BzhY3lUighOkXn/dFBhlSwuv
pF7RHbyutL0q/K8O2HibjCnD1bmZH/szRJR070Dn2Y2OeQ6LJnxOmzMVffGjMVLqn8oMnzEEsb73
HYMHYP7JZpZ6hJNfb+3cIb65U6xtZdfZsVAylpOpPxnYoZQNuVhWUH2iyjwLlVl5iJD7rvfsL0Rn
GkCc+ZXhVHhfm93bFBrtFhdGoAHP8J5zYj67wNxNEFlcmNHtXd4o+wEbPQzAmYQyO0LpmYT4Xvs0
ZGngQdVusZKTfv2gNMSRLJuKr9qcFrJZs3Snq69NDBLZyXqLp7sLxl1WUlSNJqJnGYD4Zpl56CDI
nA1nePcJvDtZcrJP7JExDjDMvBL22KeC/cxLp/651mhS7cR4XZLtw6R9MNLUhhviH5msjST3FvF+
LER1tXlsV3HF6GzIW2u9nPbzkBuYbTwv73lsnjJ7KO5FVYJNC+qCJeVEx/v+MDXqYTnM5CyfrgyV
ZUxqmUZMy5xBsnx2LP2fpMV02Ds6PRfEsjehXz3mote4y7ZzlEn/YCTavpxjrcpCe6h7BRGA2R1D
DS24PZ2xLGk3sE/T59EbJ4wiqKAS2j85m4vgcKQzWexwucdx8VHgznpkwcCLmlpqdJ3cFal21cO/
vhAnntyTqAYsWQb33gwpjIn3BV1MbhFcfwKv6tuqz2VCrknoXyRKXddKbftIS/nRQbdhNM7epegx
UVWFB9tvriqCzD6aIbYLvbAe9Cx6Qg/X4Dfj27NYjO2kNoM1ubSMwRC2AiB3lZupySEYajLl2sS7
tA70otKOi/vGZySrcWg07lDU+hr15w+4lVhMI9l2pV5+TRAQDgncQM4t36aTC9ZLHErqKEx/yao6
TBHSSM5HfyeJB7gUWUeZwzQDSQJO6YUXQJcbtmo+jHulJOJt9mq7C6r07tuSWBrOtg1iQtYwgp0b
6LgCGsTnByaTKWlitCSY1Qo01lhdMVWJyFAqyxczHiNAOBARRURHLgxuFC1a1uVTo9e+SNxpXJkK
8rksOuTaCd/LLtslafLWMuK8KrV8j01wwSJi38/EE9zA/kV2GMTl7ewoumwkQNbXtAEVVnNpPseR
egkDfP2bTOICnvbp4b8oYTW/H6BgmuLJ9h6DgZnT1ZS3yQascWModyUqsp1WVhw+97F3dewXobxY
2mulv9bGMwyVVaWZKwvlvaFDqqbm0XRlzX5Liox7zMSekGAdi5Vm12R7u1m3dYlm/X2sSSR5mIHe
/1K1ILOAmiSVhXGXS1TuSnIUhEqA8/qvg0/SO4h2ScU1oGMM8R+FvF1+4TIUTuEBYs0esPtddWbC
bEUGQD1itlnaq0AH5ugJWSr1+pWsSeagAeJByOn3dWM8wdvcoM7i5Im0p35wboVmbrIcX6EpLxQ3
9uV9XTRnDSMRMHzehRHtE7Sift5hjWfJdMXk8hOG0gvZhNzdOQ/JzuRBtyJk+ZoBXzfuH4O2WTkq
R37kVU80lXgfMTVGHd04+XON4gI7shj9SAPoMm4UpNrQnXsvRtUekFOEU6qwmWyWOhOsiVwEgyx5
X0Bqh7mp6CopYza3jxTRfVb9TZaq9tdoYk2VulAFw1FDmEL8NbY2q8rCaYaoBNXO1z1w13WcP8T2
fVxT7pfGWDC84oMlCj6Y1h//XT7nNyRfqg40mAoe/AX09qj7JSYHSpaQ6KCrSI+k1B++PxRUt3lP
2/O//vG//1+e9/230+xfssb/8t//VvT4/8BUcUkgB5fgO+33P0LF3Y9b/o/X39Wv3/8eLD7/zHeu
uKJp/zRN0qEcIlkc/uHwpf73HCyuaPKfunRsvmRy0QF7Sav9I1lcWP/UVFM4qiBPW2oOT8ocS02w
uDD+aasOgeRIKAWPmir/f4LFNfHnvBgJQggLXiW2WTWEYfLs/dkwOOOMLyJBAWo7g7JKOnT/pEX3
bW279SYIin1LsbxKtPaHLf2vAlATLlN5yIDF171AqqYoD5pXOUyF1M7NmFS7Y2kdmmbQmGQzx7X1
d0uH46U1g3fMdQK04uIBX6tXwyFDo1HxtJ1sCnBbMa8qlCyUodCus4Od5u1KD9Gz9Uql06PH+B6d
81D9QOgzETSBcrHOol99fprll3hcWugiJFI6qBUr0xKnpnKeJTwmRILZ3igmysQiDyjD7vEK/Bl6
+QmpWbNJSmfc2Oq4F2MdwRIwj72RwezvvOex9H4psjZckwZDsxFB+ZNRwWFHaeeojJ5yDEJW8SxK
1DP7WU/SGtqqKMHS8iy84aX9MjtFrbBYrlfxBmkF3XfLzxUm8HOg3qWG+VyocD0U+zkYcXYamuKC
nGCbp4UO9s+HgrFRJD7UItllRaOvRGM/M9H7wD3hojndfeSUyDc0KmRnJuL3kwqPOrhZXE4dbYA7
sDOClqrEsTCxmGK42lPbbBCZvyQtTF3T2mg1f3hR8TqhBzsuZFjoGVze1rYOtPjs4wZ3IHXsjd5o
rto27/NvWH7x/C2852gVdC8OarKM1PJVzYVffq2IrUNWWK8D2Q/1mNzGKLjpGj4feUEc1vxbW5Rh
3++uLOV1+a3X/Ffp63sxf9/QzxSxhvfij1zklokixgXQbeZbZQw+UhbzML+Z+dUFUb0ra77UGFtE
WAHbl0xyeArrWYbxrSjqU1V7ZwdTZsxMz2hC3UiGt97AmQ6fm0z4OPoNBuqZ+DWhYExrZjSq57+A
jW6yJrwlw8BsMscwj+QmXCC59/nUAWMr4Q0iO28yh0aV4lgVF8Zr6jBa4UognCIeCiFPpVdbZNdw
vYWD7sTgdlcYXigWeLI+naYq+zlO9nNP2s/fxGIL+R/L3LZJvrKFFEKfl/lfYqGg6PkdsvAvv/g0
S4kyDEXKCsuniAVqHeQnebkrLHWslTE/MxqC4wEOFoO6B6KaWenzEsx0FyI/jjuNje9CyguYE8Bp
1Owbrr6dWFdzqKat2vAKkIRCkiu85zRK17JIf8Z4uTOE5RM5l00kwU9HaUnMMq/LWwk9vjyvIRE6
D4mJGGZ+HBNSe+Gk2C85/lhkDcF4Dri9cxxung4HYBMWCbdw2UWMmCdJjff4ET9//3mOdYVPwA8N
1lvuVavvpVI39nq5Lwm86l6zDo5X3yfkG6gMtFdlEN4mIjQnM77FXvHe3RhmdFLu7Ym6hzeY9/IK
OMh6AUE0uAiK2Teb+TlcFtn8ysX8TiOyXMn522MLeVs+Ma/I5QcwVIpwhyEAYVkty9/VecbVD5Rn
424Oa1mWRhyyghMPSEoyj+EuxUIeylGeGwqYRuE15iUzv6XlcS87BQWLeW0qfztZ+oGs8Wg8yJ5V
NL9KMoW3+UWUvPzoMIeEdf1bibfzDSAaWtXwGc7mzQynyQ0zSJb7vJLtXjyF0rtD2mpQkK+i+S7O
D2nII798fxxwD+ZXcQp+CBQCNrBxDiza0jS8x2lp40jzqsD7/JtneqmG/mV1z8ll80wjOoS5RoKW
bvzlkaZE09JwLL60RKsOvh3vfVrVVdVz7ed3N31izIm7lhZtMfv5MHVOm3mrneZ3n7GjCEQsZgto
B8+TY6ywnk0ruGVsr5hUoGzmQSNq64r39iwL4GIcAlP5GHhgcOQ7pmrkxi0XbHlGMZFnPyLesB6x
/2xRic3PKSya57STB6McOtdkBsP6aFdB750V5lIuSBd8mPRxDO1rSqyGi+3XyXKI6MnCOS6t5TOQ
Dt3lOnvzsTE/XP9WrfxRr/2DDu6erLSmpnz4c/zYchVxSDAshrZov+Rcufx7UltDdBj27f6X13H7
ogCqcjokCC35X2hpHLnRHElBBLmm+zcl4tPLB6NK57kYRMz5euOh4PxNVr2Yf/Gfb68jELFoKsmG
ppDWX5IMmglLENFav3FfuWaavE7zWksi73no7OWp9zMu3xSyz4xZ77jAQ/X3e5sf8yZmlfrxLyvT
9wVL+m+umvOfl42BH7GHtm4jHuSd/vmyKXAY+rQofntOcPUjjOdwN1yrJUetaUe3RmGH1MREA2hu
E1PvCQOnmJm3zHKo9ZUKImZxsiw75PJkemV00+ajvg1Z7aII9lZZPbAjQD419ANu9sjXbXltF2VR
Fu91qHEWKhwUwvZhqVyyMr2xcN2uGuH7B/fLMB7zN35dAtsTw5kvAJNd2bYfZZhcgTS3ksexIOR2
VZnsRkCJHX36YwPZ1zUMajpExPuogmxUkRkDo+3qKcrHvLgYWqNqhRFcIMg1DPMQmvNSUPBrhYX7
XQUSeIjgHR4qi65SeUlzNLG85klJ8VlNkA53MBGRx3C0APvf8CCw10rB0Rg4OOYiTqcBZ/8HFrvN
u7LsKwB2GKc2+/ZyhXtc3nFO4JlMGNuuMccx13MxAKcJFwQ2Rjmi6NMHi7yT+k23gYUzn1eMdFzH
Y23RGfN1vlEx21+NnVyykfW2lF2BIuGstk/La9VKhItA9gvZ0F5AC1pOqkIknInFG9qJ53DeF+df
7fewPHtqiJoR3nrZNpL+MylpvJfCx+mjW8jmmNiouRt6u7mImP+6ebfHVBwitBo+Mtd2tVR5Xf62
pbYLIm71/AuWGnDel/DnUjZd3W8ZjTwqhTwiduYeVtCnaFxRqFqX5deLmIeyaewc11n1VESoxJbi
0lMySBPFB0SzNSmNybpT5pMfdSOEg7PEqXqjk9CC/S46ESV21mM2XAs0r27dmiNWFAy3kfEcFBTT
+DOFN2R2bwTC4XLnU3PH5tRsihQPdhDGjUNVulQ9o7j5Xf7UE3i3GQPtPpmrgbl+4kiNmH1i1RHz
005BM/E3a1b9c1QpW52jSsfiMju2rRn8989rVnjWGART/WnbxXOMSiNImGw3LM5B/z+0ndlu5Mq2
XX/F8LN5wS6CJHDth+ylVN+W6oWQVBL7vufXe4T28b1Slqy0YRjnYAN7l0rMJIPRrDXnmIyXobDv
vCB//WgmZZZSs8SKymP+RspU7F1bu8/UESnyPHOdR2KJy32gcOxAGUV4r9bOWm0tnCZHRTx5a2Zy
5EgJTJrEwErrWfU6ZtZY6MI8Q+H/QAzSaUbhaBk5IEFon64zkb4LPXpvSUtdFXpLRAHu30RvcIuV
UBRQ9mZYOAp2p+KJNvFJIXS5tfTiDLf0PfibS8/XUGlTdtkBm9qEzM9VNu66jOIIlBg+CWqNOYJG
UKIIxZ4WvU+1tupQDK9iq1ujaYcUAwA7INDwYkrQ0eCPWDsIDBCOdfXOSKFKANx9Bx2mHNf3lgNE
3yqK1wyjF4rv5H0AurvKzb1WzGdmIUiTil9nZPAgsPktU5O8SwVrigcqy6RWWCMEogKOEJY4zLbe
2vJUdkFsPoz8aO714dqqhq099jfE2yltb7ltmyrC5KRf+Yr0aIhU36V9DjQFaaHsmiNlGTbIh0uR
Z5g4B3QpdBethHWwFLk0vihTdS+RnM+cKAdXpL517VZQpVQ7TiSVdyam+Nyt+okkp/BmdDlEw2GN
sNmwWPX0l3r9SYvMWwLoHaakHGTl6K5yFpgT29hm9Sv2Sval+eitmW3bBYlUaJZxqdpKPBnZ5pr+
GN38HlKxSVWxqfrTKi/eMLVdZbbRY04GUiLXep9kiJA6DwsRgscqvG+k+RjQkiEbir9cRfkTGRwl
rk/4OPawKBIyx+s4vu4RFyAVKnkV8q7YpxoauUIPLhAzuCtABwCg6OpOPgCHVFs24WyBJNOa5ayF
xgm94Bz59fhOpTDasjPguxhJg2/kqlFvxRzDTIgsKtcNFs0mQSDijJzWeiddT6RpLYLBwEU+Zfea
Rj8HWM0/4+VjXIR8lbWYuktSeoYxvQ27FDx28t421ouu3zRIZhdawVvCmWVAAFovA62gHacGULoD
BzKuxKS/6cX8biWTv/CL+qH0Ym3pYW23vJ5+FyV3TqjuOasyztMifHclNckeABRYFn+BLWEhmdyW
Qw1NKNXMi2qqwW3pCkVM+OOkbluYRE+W6nzkNQdGWx9vjIjbjmlOLkYzOB/ffM0lbU09htaBzHFk
gvtrT+IZriOEqhhRyCMQ4ev81uPQqOi1vIbqqJy7L6UFi7cXbEXUnvdjMfg4qptG7y05pZ1XZQ/J
C38pjliHxDKhXR35SF8rmmrK5SMxsUtb6JZOjenrR5I5DoYhHl8NddZ3R7bgBo9/sqZdH5hbOuvv
aksLxPDFNKkBqU24Oo9G1Dd+/iT2N++wx7HYND1hS6puB5M/t9ubjKp9/dgLcQafpX7n24hN0fRi
6O3ap1YWvzK9eComvcbkwkTKsrjESgILPgOuwUz60Djjq4p0IhGQLEkvgxKTvmtet3Si7FoP2psx
yrw1LdfH1oo2/4x8nHxLDKTvKWKv3ay2YhyttGVkUtqa1W9PU3T0LgPIYsggQkNQZ6bLj9kuVmNF
gMlaBOl83xzZxrp/jxjToDOi60Ja0tatg10soRpjbFOJx9m87PuMensIEjhBpKxaLxGgb6QyC9sg
M9NNeQdDL9kiicCz6KTwAm0PEVXZn6EB7f+5YzWpVXswkhvNYhV0yCrklDNi8KRdtm3HnGNzqEAj
Mkf/PjVXGOBYPtpQLhqsB4CwLvwZt+WEqGUJ8Old3bcJmPgisQEfeV61y01yYnQX0msUqLIMXInV
oCf8ltDE7+HD40LQpSYwB5knvbDyttbqZAn/kdtN4QXr3gMW8pDjPn+rKnjxC4/QOsLdE8Ienbik
9kcCk6xSJjKPYIcG275fNkTnws5fuK1+PiaEBGXlpEFhQblJZTTaZjLTYF6qtkV/N9jj1ccrntHe
wpHOM+WQRpeN+WAcKyKJIECLLLBPRjWhQMfw1j8PeMP5e7tjmS4P1uQdNCgyH1R2CUVimQILlmH4
geXCzIh0c8l76uPTZrfRBlxZbTc6tpq4WPi3Kr5Lyx4bhNJ4Vz5/b4D4uEga+CouMD+zMK4LcyIW
gMHQdzHEmZ5p0lD/+PgFTJhUc7GUwZ3juaiNE+mmj0lJezpeBeNQ7grbu0nmsV8ZQXeWkPG9xUlx
C/zXYXjRvBF02BdVEqztKSROTbde21agDG6dFPJbfGkaGgf80u52EwI/F8TFskwHceZVI/AF2z0J
7XxTh121aY1hN5P9tql9WB8oELn3KhAzH4ncMqx8O0mWPlFN2SJDnMyp+84dyNzFZc073ET4hFPn
PE5Z/iKPrPDMXSQp0zZM3pqul/ccSpME6XEy144DsVTdj7GXf+YM1U45RVcfP+jFlXFRJsOzmTqA
I6hKrpoJrxjSk25ZRTDfYzv7ZxyHAbv0YtgP1nPkusUqDi1zWemg2AEvsnTjUlly/NhOQ+EpqhlX
6a1LzQbnFAA4WHz8VK/EUEaS39YT8ZmWveBYV+xhQtY7tyvI48N/pDfqRMq3/NiTdZr6PsH4aNDA
54Pz93sbv1FiC9QYalyUvvkQ1Od6q8wtDKRR3bhUKxGX+U9jiuzAsB8tmU/bWevPIFGCu+pIEomU
x5hVOKnqEBarfo3f5c+QYtj8mN0+fpdazDWHbSXqBx1sN1NdxT7PMwvoJ2F3lQ9Tt8qTi7JXu5cY
sTBpcoSYQzJUarcQUMWSbKdz6vES9huvW82BcbBs9oqCpl01h++qMs7uo7n+eA0Mv4HQOUIR1Bjc
cVxoy3zguaJOKNaxSRvt51fxo7j6pZThWUIXBlUC6lSWrro5n2ssqCW8Xhr68/grgxaF0w/jSmrT
Nc81crMR/cyLMLEdZXe7NXHBhwVA7oZoJuRZ2YuZzKwzGNRNXB8pY5+aDbnkbKoYlXMs4pPKBFUD
r/jx45XG/8QTi3umWZ0HW5jmWTh3T4CAnwLbw0M4s7T5Y7kIm0ThuEfkGv7rTErrrrS9SyLHETmr
edcP7ROaIxlu49SBo8iMrjb0H0vcx6P7WMJqOz4lSfF1nhP+vB4IwWCWV4Mo+riznkfrQ3CITGaG
/sdv6dc4vycM/MYryCfOPSFfBhYtXA+NkwpAjXQfnjqh9SoCCO8fQ9AO5EtXkSZc1cxWKiH0Q7zw
cZ7QFXpClhstsn8xRZ8nAT/y8QxVvzF4K/7/Nza5zmtRTnWEu+J/bN+Ki+fsrfn3L+3Of9qs//FT
tFX/9elU0/HLv6hmQztdd2/1dPPWdGn7uT35f/qH/+Xt47fcTeXbf/+vr0WXt+q3BVGRf+5kmuyj
/vfdz8VbGr2+Hf78vzqfrvNv9DwtlyRSOla6NNl9/Kvz6Xr/hlLEkeg3TU+yaf3PxqfLX1KtUhNS
ledRd/7Pzqf4Nwq+bCpcQ3c8+uTy/6bzySU+lxeRingejVTTpP3icLg72Cx3yJEMaekNQpgQnzmu
grI7JQvsyOHxYBH+5zKG1D1SWYVwjYNXf5orygXz1Gzxz+67FPm7HYKzyk4rB6YbNN0ZHqB98ukh
fFPUNb+9qtC5onBx3h9OOAlfzfDJN9/Sl1ZN3XgdNt0vgFx7MU0UFaJTCbOYZgpoMA4opbWlTX2B
ovOKJ6Bz2pmWXtzdmwRlmRlMkh5aMpqYrtMu/QkbVflqGMkjVToi9yokf/HScZrTttEefv4ihyfv
f26fq/pWIHEt6tRfZ06DboQ5eiMOLDd+o/O3EopU35ojTs1tn7U+WhfIJdLlHwXgYL+zro2E1kjo
RaTJsjVo2s3cybvAqW+q6bYyyQ+hWhPb+7mwWFZBhETwncG2jeLajG+sdKNug1lj+m1BsyPR3cpE
x4HridWRL6ee/adl4ePLeawKDlUaXbqHpffQFrD1JFQHSeusLYZLOtL4sjaWjNEaW9duEf9JXOfC
4h4XabrO4uEcL8O2h8DQ2+VJ5spN7bDHhc5kptDDEnaZeHXsvDufgbMO7iml9YteggZORfUUjfbW
Tcb9MImLaBwuQy8G3Jpf/Py1Pkrff30tS71UvP0UTQ76MppwLCd1eGYm6JwpJsVNNCwJFARh1Bjd
hSbKNZoHZWAJFuArzqk5XrUWeM7wQuW9LVsrAVxv9uufP9jBCfCf2y05hEp6+A5VwK9jSe/cksoT
/BH4edtc+uDVtaefL6Emjc9fnZOUQQAzbx3nKepIh5eYYg+Badxso3yd6e6+m5qdWd415EODg0fC
bBzZWliH09jHFS3TxgJAK4KEh69fSrYG+b2K3i0GLmneQUN9ckRyW2fxjeqdG5P+FBjXHX37UIIw
ja+t1NsDZKIRmN7LKLr163ZXNABhggyyQHFJ5sAVQnlwLRm2rPjGQ/7tFWfJZKNNJAzJDag441DQ
poekFXS9BPQkAaUOFfHPd9Nw1fnz8H5SQNBZEpCf8b+v3w6/D+dMzlrb3tUCfOgQd3Jz/g3J7xHK
F+KEzj+L/DpYZfDA1oPtEY5OinMoXbzvdXE2ZLfauEczorwGUFEMslBMH31ZqKJ59Dlc9Yn925+j
6CxOKboVcZ2uJsIxd2CLwM3T8YZv5i/augTKadR/2GBRcOR9zN2A9jfiTnd0n2TfQLCufXJB6/xi
dlCJ4yKIfe8u9MSwMqwBCHIYXIxOuy8k6sOYU89suL/7yX1L/WLnj2hs0DICJ3bvS+EtvT66KfD7
Lfy8pPrUPMczBXOpO7hc0f5POlkeuisfRFitSqzDtszOBrlhxX8HVFuH7Ik7P6a5n8nfiSYbxWkn
OmMatzPU8IQNF6zQm8HJUMfC26NTSf8/GDWxyevst65tkyw5zwF8iqJxYbONV+7Q0NSInFfBNlz3
kcaRMTsA/rXJjlkbjJyFEYxs0PmTsGkaWCPRn7iLf7XRmd4PHepYEuA9tISV8TDG2u8CWkEji9Pc
s20OJcxp6VjeD+HalMOfcQQf499K+L9N6i0rK73vRAcS0MkuE0KXipKTPVeKHTCdSVnSwU6QGlrL
plWoQO2WbjVeMH1kMCTDeTXGJgZmyL5m1O2zruWUTgUynDhCWU147af5g9TYnZI2vZTYHzFcm0OG
5VMjTGccMN7PeruN43KPhYmelVOcjGUF48oCV9OX97n26MW1uTEZYLLuzjUTlk4My3jCd7zI9OSF
aC04dr7GQAOOJnAQOhuYmc9j770mxGpS7keI0K0NM9mMpnEZoq1YupSKIw5W4w1AMgABeFyWanhN
NeXuwaxuDM04//ml89T0fPjOCZsNi+3gbGLW/PrOEQzqolxu6i3FxJCQsfwtgUdiRYD/ChjaRYr1
o7wpR/1Ex/yP3ia6yRUdD7xJwjYAIF4Y7IocOnKX2OBFil+Go9nLOZxhRaOSj/PzLGWC58BNGVys
Ole/nUcCL7QARp3tPjUciBZtF58F7M8WBeV2IiGeRvCYFExgp+oKK9DzXPSI1KrWvB86i1RAO3w2
w4F2YcOyoveKvcJhabCKnRPFTzkIHbJXX03NiBZ5MZyT9PHWxbANutIF2mM+1QP3lJDPW4MMcLKl
3zE8X04gQZJyUds3nZS7En5e4l8aiLgC7J+eR9xEf14P/pPIiAiZFBqZMIKxBghU1gAsvDR9naMY
4B8vXhTcdAKx8FRi1FqQhwsEXWHDWaZngjWXJYW6RVZ39z8/0MNGOgVhnfY5ylKbIiwb6oM60BTo
o5hJxdlWdvmYDdNNEmtIuvdGk6OSTTR9IYYZWZpLRC4Ffu98wIZL8CPMiwH2QRwhZHBRp3fp28+f
7OPKfw01T6CyQ+Go29aB9mAwSOtC9VhvO7e9wxOxKGpdLk/AiAIY8kS9sBt/I9gL9DBAxpn0Ysc7
iWqYtVXOnF/nxNTPStCdwtNrd/CSLr1E/kJWQTGnSFYGjDmskHQr9P5XZ3v+ukkkNCw3oV9P1zmF
f3tkQT7UU3zcbWmiRmExthyW5K+vj24VtVG2Zb0FmgCIutR3cAXw0w0JOWtputXmaUOODwdhB8eA
g2BMFslvzftV+egBIFkyjPrLn2/0gZRCfSaCE3TLc5F+QcY5+Ez+3Ig21f1yO+e4VbsqhPRs3wYc
fuyZ9Dq//PPz9Qz1Cw8eLKQ+S4BCpRRLP+LrTTC8SssIv6q3iEvI9bGiRWM5p/QxrztTnqZWcu+X
CP7JLfAow/188W++LNd2dHQjrqkG1tdr0weK05EQN05cEFVlf6/xDDwZn9lEiyxMmz7Uzxf87pFL
0+SJI6Y1zH/ah6/PN0DilODmv4mBpCSwFDxyp3xr8D/qqC9qrJ/J3ErkT1BwkSCwYUhhsMwX2J6a
j5Au8YZ5963JkiP7pm/vgGWrc7RjOubhayVxkDq1xxDsm1OdFjehEmyklnbjXcREOR/59uZ3z9q2
XZ1Dvs3AP9iBeiAhWt/P620pSOHwunU8FGdoKlQd+M8sshvHSB+HIXvEoP7SjtGuDHx3+fOHsNRD
/WvAOYiEUFLTcBKHA86o6nmstWqb1AMxLyOFwb7r/yThzi5KAzcy8PwkNU8qad/GTrrrmvjBifNn
CnDJyjUrHM1xjAJw5CQ76SelUXqrqjdu6Y0+2uiKTIFHHzYUjfFCB+pyLmeg1nPaXlnR5GzHICWr
CzlShcJ3YWksKy6P/ecv+f04I3tUl4jF/z7Vy05DqxGEvFWlfeuELGQjVpTKkivwJUOHqrXA44bb
Mny19e6KvcGdnBjyfrAGukfyES3fnz+S2gv8ddsxn9tKjA7WSI2NTyMfmEEs6sGrOH3ENy1eKuE1
V5VvnsRJ8TS0RIqhUhpl1B657uFRjgkNuZzrfojXKTCp4fDpupPUAtY8UW3T2Ts1q+Kxio/JRb45
ykmLmYt3SHqmcXhaDGSM/Qnz+VZPtAsX6tfKbmkUV9ByVw3q7S7idU4z6+TnO/rRlTm8pZ+u6xzM
1QGRGiMLW7UN8uQZjbC1oCnw6MKIpnB71vZTsmp0AN+RNC6juHutpbhoIkMsHPKBWosoC1lgScba
cdkTT7Is7J51tUrrtXBBoJUwwLNOu66pSWGRqVZNlsYkXKYnWhb8bpz4NQrgwNk24fHSv+xE9mC2
bP3KpVtM14lBVpQxNudVxroG62NDCODTz3dAvaqHN8A2LLae0lDVuYPywdSAk8r7jldZ4x1Nx/PB
qi5EHF7/fJnvhu7nyxwMXRQSoZQdOCVKMzcZgQto+W/H+aEjiot8hzViNVKRVC/q5+t+N64+X/dg
6BZp7UVsd3ll+v6KZNU1WuN+8jdOSUJOPm5Ctz5yQ7+dNz7Wf0dQHjM+VutPb8vg4Piy06baFsrB
JxpyJMO7YeKESxjFPg86Trv5ZVP35wEt8HGwtkkC71vJ7BwR3Pz8/c1vzhdIE2zOqsIWFv//+u4O
YxQNeskAz5wSQX8AX39iNzyc19T50DlPAIb9vSbLZVqR27SonRkhrstuerLGcalmtjbh+NvO+VsZ
1ySBZ3v1+pdNc//zR/1ulvn8SQ9WtqKNRjMMyLueXJS4gbGegvTs50v8ValVM5lre9wIlk+B2+fr
3ciJBxjn0sEgb4tdjh6jaXUqBkmlUstACcibtvZ30HT31mCB1+VYM5E10xAprTBlcbAukTEXoSQa
kegqb4QFZ1e3op5xbvMi16F9AajuMat6UDSc3nmRiKje1/bVz9/kr7LfxzdxmHZ1wzI5bRzUauJx
oooBv3OblcZvJpxHoZWb0sw3YUBu8VztOi18zRt/LWDVJmL6PXlAFAKLwk7l6GcWmT1hYx65v/9U
iA+mE2qQSJuViFiX8mA+LSKGYgKWbGuX3Kwhw08aUK8eh8ZZag1MGlg5rlOYK1KarjSrZA4Adu4a
HEYx07/HdQSOfVYs2YHNI9GiedX3gIssIqAUjhLqvNM3/iK0KQcYBZXi0SkfgkZi5I8xc/ZEIiNw
+611zW0eK19fzX8NbP0kMnUgt9RNxhbzuWcFyzaxn1GWPbuG/RqbBKOY/o4UtwXxplVt/BaCGJ68
4IdLJ+sXORNUjIuzCNJ12hUnTpIhqdXKBdb4DcQXMvP0YRkG4kT2M0WkuLyQMSUvYmGJqDtPg8nc
ZJq7j1sdHWmWrhqtSDbCz6DD5nuEFcSt+V6x9dp+o3XZk9+127LL78IYfF0iBuSzkjtJRPOwyyr9
ah7Lc11SnetT2LXDzuyrWxqKvN41myMbfcXYApZPN0KQQ+GbyEZcerXc0oJYccyVYBbK5j0QYi0I
Ewnr6g8k2iSPL7CjXMS5fMH2uNFDUq6YslItvMmHkBMEk/Qi6n5l2LMxnPIFI8mv60BvL+eezNPS
6U6Yh5bBwBdOY0o+PdlkwAoVj9U3ME57JzLiz6yup4B+M6TFuz9blywKq6o2oSJqAJGA7sDZEvcu
Osy8eTBmz1xkDi3VSOUKyuyhx6mp6c6+BUeG8gVz/oAFDnIOgMDAXtgVIn+6C42voYCVL+OQ6ki7
iYMKGBSF2z0RQfsOff09aIILE+QmnvcLC8Q2tU1cDL9SsiKohNj6Gh3fUyXQcBH3vEIdvXDCP4Yd
w8MN4wtDc/sjS5bxzUToArBUyjIXn4B+sFaOiFX8BmTiNrLRBxTmeoo1tnuZSrG+IV30Ss/6c6t7
oC58C5Tt6rlNMP14vEJH5hh1oYOX2cWn6BoORka2fwczsh/nlpfpU7ktDHQ5mePsOQbuixq3kNj7
XXhq9E8FiRpTV5yWdLi18deRT/DNyZa3D/ulZM+rztNf52vHdUYtDqtyaw7iOnTj34WLQhISn6Gi
OnN/A5bwxorKP0ObHzlp2d+c61zTNS1LKK+GkAfXtuswnRJKpttirszVmHB8psiE97nXr/RufAqs
8r1Ah16bzXsEWNPAToJ8F9vI86SjCiVcxX4ymzbZyh5pVBqKnj4SjvLCDm6mXr5DIk9WsIJvCgFQ
gFIGuUXGfWpWZ8ZkeiuRdu+uVgJJAprsS+vGB2JwajdkGuRQ5kwZnNUVpVVDw9znetsI9I1v+ms0
D9O2iu1zCzjvRsQ0QVVV9MiT+e7uWEQ+YstAaMHe8euTmRBHT54XIBops7OpjP/UOgJOC+lQ3BS/
ZVX/ykR1a+LMD6b51xzIUy0oSb7LoBbuo5FUQPC2Lyk37chh5bsPpoSHlkN9QDc+6nOftl/2UFlO
2xFGk5norVJORWV3EcMNHPXLIbCmIzfim/2zK5WRnGMLVztc8KymRCpejOQ3B5idjHRdV2Qne9ax
Np/apx2+iyyp0rTBRErz8OzXhl7VxQBdt7pFDGoX7QsjuUeTdJsk2mnWBPcEN593loBnMNtkXZw4
tbm3k6Mr/HdvpFT7Jx3Rq4u65utzz5M49awRFHeJiYGMFlehca8i+1Q02dUU5ldTQRpA3TJtx/2R
Yvl3hS6XgwoyO47kuLvVs//0bBO3dmkMGMU2bvR0EQZkL8viohLZuic6vrDxSXrpe65lt7Y/HLn4
NycYF+2CRTcThcVf1dMOQEhBZGK5TYW80uIuWdpIDOlI7Ek+2mu2c2tV8jYO9d9H3rTv7jiKCema
0nDYxR9sqbAUhoVmG+XWgZNp2PpDhL8w7sKFjCyI/kgAy8pAr22mizpJHn+++kfL/2Dc0Q0UWK8w
cShLx8EtZ6sCRy0st94gHiiCIfoqp0vKn1d9Tb/AbsQLso572dx6wa/A7HYNgk4xY1skJ5CCBLgR
rbueypE4VOe1kTp8k7QxV72VPgwEL0Fpnq/gKIqlco55hAegEMeBjfeyNM2N2zdPjs2GjPQBBdh9
Cam4LygwkT0Rw6aThGyUxmM2EgY2/Cnr+YFs2V3ZBhsr6Z+Npr51EvHiJe1TqYt42brT+63paExO
l1bSkQ83IE4rM6ikqxniOU4SJnCzz8ullrinfXcPexsC26octy2MNGxSxJDTHRZ09/hA+AdWVtc9
9q3/B6nnOpoQv/dRdfvzU7C+GXyq2oduhuqLiZD361MQRK2U3ugzqTmBQWmtfWgqW9uETahgZaTu
lGm50uKMcFof0ERtruC5nsRlhu+SWKCWgt0CzcxeL9t66dbaiWhLOqu6eKlneINaW5ybdHKBWhBG
2HWcDQbvMhI1oLrkkvPSM+B5trKl2W5cWjyR/RJMRbbQUJhnxCekk7vsc4aE0RIU4tTOkTn9u9OO
R73LdS0qnhbanq/fvw1EFCbgBMgZz166yDxNkP0uqvqezlOyQlxzMVbRBfi636Wb6NTA5E2p+2ch
pjqmYhO/HYlv/0ul9kWk9tnN+U1HBU4LKgD2J1J6nMa+fqw0HYVZz4L5KHPY8TbWBURSZ+mzPZ8a
CqGBYb9UQ5AvDZER5M5ozAcoay4NojU4vfc5seCYFiDi6WhPdyE/TiDYbWwbG+lKAj07bqWeuFuz
GZ5mHaZl37dPhqRUMD5Uk0p3SDtv9fNg+6aAoXZ7lgVGw7E8ZpSv3woNT1A5nZ1T3W23megQzxeI
FLPZQasOTIlMtUdJ5Nyi556TS0xnt2c0ITZ5bFPrgaTeeUlR4dgY+HseNAybXShmAomO53DlKTpZ
tWRY5NuOOltq+uAC2VDQi1u2ocHg10HXIBTAKydg5R25J+oF+zINWrquQDF0dWyP1VfVmT6tPGi5
QiEgQm7d07TDz9BM09rQTweErkbIuaOVJ00lzkixvW9VYcAdjjSV/ipkHXyAg3W3ougYkp5cbOsE
RqKBkSLsFs3I5I+4WYbiJCEt7ecv/dfW5uslDzuZbg/fCVU/G2CvP49RMyU5Cy5pKj9fxvhrclPX
MWzTYZVhepMHxwwQxLIjmarYtn514mJHNMaY26p3p0Ib1zA7Vq4/PrqDuIvb6SGL4ue2t3e266zi
autpw3pOi3uR4tzWbno7ezry8b6986arA6xCv8gq/PXRm7PbSdeARKWn2inW+7MGGy8SFeTSeJNA
LOok5Pa4kuaaMK54x1SwIlGO5nawD5NiYzdnWd5svGN2kr/fU3Xf2IOZjgNRGNHz1w9Wpj0GwCEg
FaXUTvPOui5BgM6RJGigOrEhDJT16ZSLpdFEd1VbnQAreiqaa4hx9zUV0SO36a9T68GnObhNsaZF
YUi/ZhtESAc8NsJyPKeAvg7h0ExyBXrvnkrBFbLFU5S7mzAqVKbFttr//EG+HU224SAJozVFr/vr
XQmAbc1D4uWImF7CyVyActupYOrgIjVK0Al0tRE8/HxN9d3+mh0+XVNt3j/NDq2RE/bRO/m28vAE
u3D1QdkPAsag1v0/XurgZfGVdc4KXELQQSkUA2cBv0Vrc2MebYAp7e833wohPasbsKJDg5tld2Ul
EcFs55HVa4RuFtfjad0ib62erci4xCt57rMGZQkoAyAL1WtUTftECxedL6l6ZU96H/wZHbGx5ic2
10snDu60fto3LfD5nx+B+de5T40/tIAUul04rO7BWpzVbPQQHeZbhCS70Sy3sKBPtKTZlI2+V5PI
UBHlKPV9qMFvdEjO8dcT/iEjI4MJeJt6bdPQv4rz/hGriMU7NQmUZDNvfTqAyAVTvAG3ubY6Cm1d
d2TV/XaW+fTxD4atMyQ9xiCGkIQGqQQtzVImxp4IhR2B4uugnY+8J99cUCkVkHtR3MEmcXC/ALXr
eVPwdPumO0XOtW5MWP4JfgdK/2OzAW1z5BF9N2FxSfZvuqEOsR8Wqk+viV2AS28dLjkE3cbDAuL7
Lo1jQomCCjK/xEkvCQLPrlSG29APN/h5z5xkXNf9y0zays8j5tuJgiXHBsPBBP4hhv70aeKJPiRm
03xbTNqpEmSXrqLQN6elZUH+FvgGaeUl8bHl7q+OjBqo9M3pmMIBcw9fqwaxGqI2nnQEnoY8+Gwd
zh/urNnXl4VVrFJ13hC/qPAvoy48+flbfxRmDuaqzw/hUJ1SZDXpbC3LGbv2fVlx6qqowif5ReuX
J53pGMTTsdbpzqr3MHxx8Cub3c+f4fuh9x/j4PBVbUAp1NkQMg6G6tLyL8P4yZ052441SdPUn8f2
9OcLfjM/852ZE6iguChzDuoG4yySsSQhYavl0zptAbLyHgd1vqQQfGSf9u2lDANFNaUxl5Pz16Ug
wLMn55jvVjUS4aagSmDtsP6sE8051m35ZoOGq5DGrdLC4B87WHZsSm56CzFiO3VQPACesmEnvckU
K5RYJ1bFjqrK1or9nOcTAG0yiUOs/EE64WpxbtO+PlKlOvaBDhanzi7tQR9ZezHaUd8jMcltNmiE
b35+nN+PYUEpjH41ugTz4ISSojaV0cgr1CcYnT2sgzBAYbjryUXkiBN66gVWxezJNYtfc3ZhVvm6
oRV25FN88yIrt42Fs8Vh5TkkIqGzlES3cygNev+sjhCdu9OicJ/qCaZZ1Z4meA0m1PeBPexyLz52
eWp/fy/Q9DJdjqCcig2Kg1/HWk9RJddiqgJjQyC9S1g1/arLkdSORSs6DikIqJBxG1tL5aMa/KN3
zF3DZqysxC6wK1Lqbv2+JhR46h+NUriruqHNVRoWIUSNrawq80ozJObjioB087Kt3Etz9ld64qPS
mfE1VimN7QywM+P8pHfCey0lDHAU57ZXFbtEFxto9s1SCSLb6RbQwFq3iHwvLPPUEPUlqrX7MBzZ
W2NJs+KLsjO3TmvvI8u/LrI76uwsvKVx2lQZ+Z1deu76iQuvwD6l/Ei7qmafUcOBztAkh2V4kdn6
c2aaD2NYhFvTUBTRwDqRo/5SQvano7Wdihp5XAdXv2wuwMniTkae303u7YQYeF3q+RkxJ+NSIfO3
wXiexvl0njTh+Ty05Z5IoUXXpeEpd/xPPcSI88PbzMIfp01WtEs7qZ+n8/gmt4YZ/7Y0EV731XUq
wOZP1ZsDr5EI1hCufFRvQy19dUWkzrBgDWwk9XU+NEgV8Qr19jr3s2cnAWWiUUhzyGyEC2RdlaGN
cz2tX6rRMFdVaFXLrnJPRd2eiMbQLjOteIx8ckRzk8J/g5BGjkbOUQC8sy82U/JYDfaLJ/VbywjS
XWXFT+M4LBFmGUt4rTlYw+Z95jQPllwzVjERxsT62uPS5w+XiNu9BUeeNiZFYOy8t7YT71V342ju
uktUiY4smQVU4WIF2m/dFxKxe0EmZ0vQUDePu96WL63x4Fd87jZJSYznrN653kXkowmJZoAe5VAt
mhQRI2PgJR+WWN0wpo/jeWPpL14m72POX/lE4LlWvJVAe9s+fk796kUDKdlf1a22igr5myy3p3C4
C2kHLkTO5YKI9cxxJu4BaWq+cdI5CWOFy4K6qhbx2NzFUtxFBf+iAxDS8vY20vwLEWX2qiz7J6Ok
H4exd1pNHYrqKRGnTMDIypFDWCXtr5Jn5PnIHi3gM3lrkyDKm7EA7DKsshkzO6oDagUDHcjADm+m
yr5N/LNWwpF0A2NYtZ7xP5k7j+W4tXRLv0vPcQPAhtkYdA8SQFp6UjSaICRKhPceb3Sfo1+sP+hU
lKQU6zCq7qQjKk5JokEmcmOb/1/rW4dpVIFalp1xBHqHRZcE87K7Sckz5IScbHON8UJ87c5UiduJ
s/glMLULQJ6IdJvWc9IM7TVcS7vjaYkA+UaojlUZvYJ0XvggiTwg8MrK0aBAwilG7Ne1ITYmXecN
ZaV7EonJt2/AwiAlQzyD/kgpnixyZjaYqh+7or+ZtdmHmP5QxKpFulLhzhPDfyTBfWPm2Xio4+AC
gOD9KMArCO1+NqwX56ofyDtsGFCmE7lJiUNptM3rsSpeC5sKkmIHXx21I1slfS2K8mjVEG9myive
AvamtMSuM1/7LPcFXS6iVej79+PlD+WhCGjChwW1oL5dHRzpa9QUeL1xKkPvHJ+R/yIIrokitsgH
CJ8rRPaYnqe9GcojdfdPcXtndCkmElu6UUEkaJgxBKY8vVecYWd1qBspuFxxpkE3kGW926TRdUmO
pw2rvRrU4lLExUljP+Hps0rOY9Df9M1VY+WhiyIjoSKqEtGKoD2fGZZIymQu5BY2Bbc6kRve5XxZ
KxT1HDWgno3gRJX2ttUMBTPujZ4YnTs8iL3VgxvL+/YUyta304s+z75gkA+9SeYY7pfd0oQqHg3C
fu0svwXpPKH5JttRaptSP0QSuD6hQYA0hhs10UkHK5Wr0WQI1d+nQbvk6SPprmYBwEc5/DV56GH6
pWQCDUKSi5bqif9/Upg+CUBrBpSfEGE04KExc7FoXsgLsbSv9N6vLWANllE5Bz3QHkU3pZcgDOxa
fSglAPyKAgW8ptfGkXc5hS1OO4IZZuaDwbcF3KP1Usvh+G5AhCIzHnYHeVMIQjdtO9xUcUs+xRzv
J3Jg/A6bfxV362zlbMCVv6Q2MQyV2QxbgOFeRSLPcZbOxZDGCBfWWWaaDBIfygIUksMhkOQKkHW7
zpaf2noePanB4dMH26MYHrrYmJQ6iWCN8n11VZ4WgKj7apyuYg3L+5p6LkT6GpKx6SVt4yNlGXdj
rhGq4Bi9B71DxxWRN75ewizsW87LZadpFGUc9YiDGmC5g+CPFTqiqNgRHJOnip9mtsO8Ecrr3qkD
0iJ5wANUEpsgjfTVTVdvrZVaQtze5Ndi1GmukMHFqgKXDEh/Pb8tWjPu2hzdSE5KDpxydBudsL81
SsbyY/NkUWungTM8JoHxGf7KU5ki1hbmXGzykfay3vodwy/k/kWAuvKw/1RZfEfGXKTnPHyi+m47
npxWC5Q6XZej5QpnAjOvwRcJm08VqayuXcSZJ+fY2bbG+rh5/WQRm9retNp8mZTJhQ7iVNWKWwca
mR84TFeNbrOfmy8hFUrfUiJfYi3d6JbthXhBcEkQotO3WK7aL0Q8RH5B843W152SGo8wlmDoichP
h+q76rAiDdoaP9v7ldb3bqfrh4zFidTM27hnkIeslWyd4zcC0kyQ6hUzDHlvLhj6TdmlXzDnkLi+
CG2rieTSGiBzwG7N9tgiNmOlJPvR0T5P5LSf4q5lTL+i0o9wGzkKO84MgZ3Tzjs0NF8HGyjlmBGp
Uy2BOIzEEuG8mS8sKHxdoFLdl+qWrjZK6qa5TYjcEiDV3SznxQCKvRj5IY7nn+aZJGitkd+jPD4I
EbHtGTe4XtcV1g+V2SsI7JLKjUWitJT1vOlmLpzqFk8ULZNGqC95ESx4YZTJs6302qp5JPqsulXb
JPVmoZK+NLZPTdc8dka+j8PiYgjyRyVmFmnLnIyw9iFs2VylU+3Pc+BBA9nneczTtAwx8A8Y6I6d
PNh9+TbysLjqGgQ30DHd5WpVssbHfkEu+w4h0wX8tAtQ8+px6U9aEc3HRhqHgn6naxbOd4t8AckH
gZmJzLoOYQ4wwIcozB3knDt8rCzURm5t1WyCWA8vAdGs4RpFhShcKBOIixJA1nSfLUHPU5ADOGY9
N6p8z1FbuBFHNaCi07ZdKsD72GD9xq4uFm1dRqw5JEez+Z5zQHdHATFherOrrrvCxIf8LEjTvRHz
3Nl1dsSvtUR81n18UGYWMVtbCBlqeyIys5emes1aWA3Bij3V9emkZQPyMJop5ZDdkAPDb66tZ33M
OnYZKQWnsD2ZsobiF7G1jnQilhTr1opz4aVL9s2pYVqwTL+ZJtjsXoU1UjM5hvMNkdRrDEimeynu
d6QXsWtYU38MzAR+lzG6gfpmVlZ0lRX5Zafabo5oTcXmfFj6mNYmhZ8kq7TN2Fk9ajzHG5IfXU/D
Q+OB83vo2Hb1VzQXeyvr3AWp6GYpMs2bnE82zxzSqeFYJlN1BSWIXKCW+F1EXDc9UMe9ZMPbLanD
5FWcCEEm5CAtLq2IuKbWfhNOcF+RA+pbyTd1bK3ND7RGGE0zuruj06THMR+OukmWXBgqnxC3JNjO
kHNSPgKycANcz7ipBsgmt0FyylNCJT0z3GARAAQ6lTc1eU/B08ycKr4JHsuA+HhRPs7OdT7eh9bX
Bdq5TehPUr3qU7OxddhvNBaJbvQ0bJchcU5i/BzEF7gpLTF5xYJvfLF9EHmXsi8Oc9EdYjs6hJa9
y9RD0raXmEM9QXu2ANHEKn81jTj6OMmUjn1qdf1CmYrrSf+ULtV1pndHK1AOEYHdmdWTlGleA67b
2x1qGVQs0y1cQ5qz0TaB/mEqOpnTEYmL2r5NgBFqyk4w2BCD0CvUD5py04Pxoyawszl1UVnkYGwf
M30mtHazJOqx0pxTW84kCio4ct9YTjm2KlujsYHxLL7siBkixduI021VlJ5iLn5T4u8kYysXyZ4N
HRom6z4eMHcXnZezz6GktA/kxOHF2PbDOu1tdc3cp3N0EYTtQ+fc2339pgwBxjBxHZrhfTcsl1rp
cPILXGEPJ7lkR6OO7lM7ubJJC+fY48/B6M40mNPcvCQj+Y5myEWnM3sp+QgIT/8kxHDqG/2b03Uv
wAvv2dpc4hKuhvZSRMEhjzJEdKnrxP2dYdUndAzbCLRVbJZuFR46HjIzDW8Hs91LwYnYknepqC8T
3Xwuuvxgy4ow4uBlafLnjIdVy8NPihRPKpZnnSj4y1TQ8sF5BFzwGETKPmPNBPTziAfrqKrjAzIk
m4nHgG15IFz0zQnUQ2OKXZ0utySm7buWxCnWHWsmNamUbgqmVNAXCWL9tVIlOTvC73V5RVCcN5ND
M/ekKMXRLXVrlrIASd71VHLcJmHcIjBe5ITBLRLspHADo/KHHJuQIM+WuXCyEFVnpLGDzRq6biMh
aaqicBsskro9+CpIoMZkzqxBzxrfTf1YmrWLCOeAnIHeL7CyRdlpDd/F7tPojK0DolPtXUNW0K5X
+dnqp2OylsIfiYMJ9PoEiIqQ+6y4j6RxM1T21ULiI/KkPlIO41ghbLQJ61yOgEu8aZ4fDIeGFaks
TuXnYLJ1G7UdZlNIohtpfQ3rYqdO07Hmpee97gMKIzax99c4nrQ0ECNhULQVr6AwRGvbMxVe5Bi6
xmAxjfZuwaKRleGxsW04q+0BSqbb0IhYsXR95DlxsdUa+wrqFbk4BXu7gvgy/dSkB0yTRyfStq3S
7On47QK7uBPCflg4WTemcxjbNRWUK7Ib68KQ1Q6tvZH4I3ZpAROxiOdrq2IryWKLzoQ4ak2l3o7Z
hFksYI2sK/Lp4u5gpf0eyrBbETtukkE0Y6sGbUUkSuT1w7F39n3fEdguNwHtX6l8UZfvfU4JgEMF
tga3Gc0twmE/WcqNY4N1mnQPLak3UpKSjb63knqrpomvXkiiSGfIUGIkvT0llgllk2tGy7FpONgY
1ZGmEMZnxcM5uxmG14jNQcp1udF+DJxDRX7SKZxrq5d2pFYsQ3/pCHKLF5/G3A2/ZauLnvQ4UgKT
xFPG/CIxXloe9oAPPVZ1ttjh3raFKylUELXll7yiPCbg7JKsI5cT+0YPX2apebm9t1tr11TjtmL7
HIgAKpzi5oD+Sv2OBCRKMq1ykCDNZj1/DIZgR0ivO3SoKYb5mGcEGHDXeiLCFBoLRmq6uoTxKicA
1/im2aAutdimZOqsFPmW6SyMYw/6QZQ8mCV8d1cky3HAyKlYql/3foBXqCt2CZhebeHOx6lXVDqH
2HoT5LqvkKmH3PsLUjbCCnu/yWvumb1DvveS580NqTYzLR2V9HWTmk/nNQQACfz2faEf+MVgSVIP
UyfbHYgrJVESiC16EOYsNzuMKyLmlUgUdgEqclXzcCB65HmeJGYagKB+xaJHoBNtnBQObcfWsOXI
re3JFtpKJdv2DIql9nBywajTXQPtae71wessunU8sNxR18NjHsx3WvFFThroGm8IMQgHClCH0yAc
XqrjqT9AGHc4yjOOqsMYe+m3HHhhPJv7hqzuvqTqIlJPJTwwmiovzUFO2RxAeWtoazdFNCJ3NyCt
yU1G9CejYKdWJLtnEP6RtC9G54WAHfVadeVkHKtW8cs1fXhq7rJ2BSUPBt4M1YtysAHIb0nQvEjD
5Tau9Z0ORac3hp2Zxg9avuyFrh06i1NDNb0s0roekc3C9tqsFHCGwVZBtN8abG1jtL7qrtbUrapW
dLIxLvcseLQ9gw7amUbQ5yzRRBSeNrNH4v1ZsHezJdtbRBXVgCrs2u8XgkkQ+WfAFGuuojmBu06g
7DIvtIF0M/CrvZMCfAhwJyDWR0YepBfwnP1inreTLUDubAdif9Xg+yT7O0YnOwu5nQPNM6bKZ6vo
5SOPJoHNg236MLh8v5KxrwzWram8YEY7aiAmKwD6bbNctGl8ymm9hT3zvbHyIWa3hz5ZQA8stlZC
JWOpt3pUI35Pj0MDNHri1JWmKpaXzF1m+ZbZFIyT6Yoi8qkuVRhFnBSJWBFGjGD/cxXJq5SEwohK
exgQy6oW+6yQ2yBGnzwafqbfRguMBX0PiMd3xuyyViNip/UTZxyiaLWDlPl+6N5ypEfVkF8rqXnL
RvcQU44ehtiv4Kc5fbEPWq/Lqm3AHiO161OWzocqUa+s16Qer1RuW8haOFboQmgoEeR8zSFbdSY2
S/M2ugbIQny1n4SX1Pa/tvX4sHST22HiK9px1xuZL9raN+SyazIDHTUJN6xUWhKifLtTZhB9nOj7
vt0NIvb1rtx2XbVNsImKcrxKZs7tZJQCya2aLSG21fHnf5pUrY5STe8Hray3mA7bY+xE9BvXP/38
axQRCcBO+198+ccXzn7kx6+Zi+Ufv3DW1RE92T///uPLP3/ugy//+EYbsEJpQJCnQDacnDAdTz/+
9PM/Z/9WBTGesR9fbjqKDlrSLN7P7zGWkSrdz7//y99z9i0gTQ8SE93+7N9/udzZr/rrSj/+8cfP
xFmtHmYEij//6cef/vo+6uBdGXZIaDJWOyu6qA3zURvNfmdmCulofXPbCrzmdZVOmyrovs/K8EDW
bvhBb/y9ztmK3bF1CiusC+vXf2lGG2pUAxda4+5M6yAhw4cpVCnF/EBl8F7nTIK+WgFxaOnon/1+
HRVihl5lXbkLmtxHgb+x1AFsVfZE5vvWLpbHuKdnuTTo+SIbc0Mrecgt+yMT/zu9d66OsUIaoN1t
uXa2fnm7BfugooDHsiMTx+HAyYmvrp0vapNdJH1x35vZRsjlOVOj8oMb/achUpAjsbLmdB1vi+qs
L+2XS89VO8RTQ280mzKffO2drjgrm00DLGtpIRMG4eTYzERm7ltQzakY1Y2WSnoo6wmZHKj7ZenY
VXGcJ4H1pi8I8ssKVLQ5iThBF32g01h7pmf9+l9er6ae9TqJLUW/YXOr7FYeVsl5II0PtFvv9KxX
GcSa7uJAFjgfFOECfBduSrkz5+5UWJyFroRieMBuP7jQOxodbJfYAjXUzIb9Q2z+y73PiZSOgpFV
SKYNdXgYUqlxW9I7grV6Yo/3gdbh3csBAySBgC6tPNcZLOzwmtRAMwlcy52yy7ksPGf+xC46RM34
993gd+6ho+Mkh0JiGIj1zx7gJs6WWY/o+5cLS/cScMYjXB6mpGnc/v2V3hkQDhHvNnpEEF5IzX8f
wFNWLGrFg7GbYsAIOaV/nRCd/9k1zjrLoT5B5HIQTCQ44zIqwljM/L+/xPoyz8Y1bwNBholzBhHS
2RSA4YslelCKXeeoj7KMvw2VsY/UWf3ggX/3g6FNvrqULEAOZ7droDkyqRbXKezlccjJAynl1cr3
AyTyH72ln5c6u2u2EQ61WSF/qDKpbBZSHkYpH+o8/PenBG7Zz+us4/6Xx0gZZzHZNW9JNcxb1Ra3
5Bt9JGl8d5SZMOAEDBvH1M9uWz9bjeUEq2TGDvw+IJy30f+TT2Zlw6NhsJl8zuQrlZwlbXreRk0a
GJsNLyjMrTa/sqv/QHD0znKDaBu/EGBLePTnSmZ1cIqMCQKp15K9RfPgLRi4jegEpTO3rfu6zS8W
5yPTxrsDz0bOLNCpaH/ImrUmyCzGQwGDqLqvFxp+qzlLZH4yDB94k967FJYsYYHbR4yyUmR/HRBz
pgPhSS0G3uJcOWSObUINhSN0p6S0PtD4vCPeclYFH9BFG/DPeVAU6WuZ6ZRqsRuzx7zXThsZ3tlL
eJOGH8ib3psgDHRmtmGuXtg/hGpaU1qhSS5wOecXxaS8lhyQcjv+wF/13mVwNwG/xeXKZ3W2vlIv
z2VIcX5HsO3GKCeIxyHpYY3799Pdeyp3aBBYuFSTzRem2t8/o7qYmOwKrtO2qwWHGhPXsoL7Mhuv
cIaACMtOoRpvA+poVltTE7G+c3YbDLHT+3wvawzrmn0azcGDg/LBo/jDv3A+GztrSM+qhgT6ezal
LG23yCBjsPaUF0lntMLKVyBr2pW5VajfIFgE8WiiMbEoeoNRa19SGsVKYtKhRUpCwFNHUEudbxbd
2aVl5SE0PPYJkTwiPMKP9hWbrEAax2vZSxrV9oPb+4c7BCvir2/gbGPbRi3JGyveKiRUO2djS/dK
3xn6t0lgFBL6ShPwDb35YNlf78sf9w3auFCh/7PNOJsmFT3vrbLmyROR3MiFugt4DYW241S+2aiz
//5dvjdW2T/982pnC0w+A3eqEq5mkCae8JhHPcEt1v3fX+X99yQo8LFJxgB9NlKLKO1aOXErJxNq
OPSoSY12oXEB18EtLfuDoffe3AWQ459X039/LgZ0IUlVcjXTfJtp+Nli3pnKY6R/8K7ev3c4ePTV
Ogpm5vfrBAOV7byitCAVgqiLW9UpYTPU/9G7+XmVs+coGxa1tS29QHv2ggNyQ8YboE3T14z/4ds5
G+8Vdv9hFlxoQDEs89dMfzFr/YPx9u5IwOAmOGKreDvPzkos2nJgjl83NO1OGd+EBdVGoUukTeiI
nA8m/HdHws+rnbOYMI/EfTtytdBo/Sl0kP7AXpU6o1x+8DG9/8bYD+DqQUJ6PhisWq2Eas1Md+Kl
j2BsPEWP67OUExj09w/Tu8Nu3Xn840pnAwI6plQHen272da9eDzKsvcQ7X3wft69dQBE2U+zKANg
+X1wt4WIg6JnNHTl7bq+wEIhx+sxavP/6EIGFgsS6zm8n72d0JjtwrJZ/bNw9CryLZyQFl3Ebir/
4Ajy50cE25nwdzY1KHz/qIi0CQc66A7FLlDs7crkbmGLd1glA6+xi397g8jFoI+pTHc/AJm/379B
ryKt15lY14uhmngcsmoXadGVkka7XFzo7akAWPzvDg0uStHHIhBIB2VxNiOli5NhiMJ/W6aLr9pP
0Hqv8nb8YAC+U/LhMiark6WyB+ao9ft7c4gTWuycj8zeTGbn5yUyGwDU8Wf1gq5/4BwmthhrTped
tR/o7v8c/OulLQEoAibmH5CIGqaYGdY8Zp2y4kHxzuPWy8fJ/w9uJMk7qzlTYuQ4mwtHo1TCkDb8
LgzQ2ND8WOgHKNCV//4y795JExSJIygcQVA9u5NpqgdOMGQs9nqHnoOGj4LFfbkrm8tC7NQh8hbq
Zvab+lTW//5b1HDOMFVh2cGde3bpRC+zNErmnM0waPFSueCTBmxcfDAF/1DO/76fQUdOc9QwWZPx
O66f6C9HS3UxlDZOZb4jFEZFLmO42VDRvpvKa0WlG4356dJYlmqPg2MAS0RFzIjbCGUDEmE90VF9
4iPv4uU1Fnj0U3ktnO4pa7kvrfGRhenPWY8Xy87TQWgJpfHcwhQWQxZ3jpHv+kS/M24Ns/Io3d7o
QfzBmWe9u+d3BZG9Tk/XWC07Z9MrPb5MZLbIQVIj5JYmbzhWzA9W9D8PqcSFIzPANQJqge3k77e+
kwmC/m7Jd7oz85Q+zbVJB/9zrqJdnGtfp6FfGMXXvx/T6y89e2e/XfTsnVFuQViG3IIzOMB82AfC
HNEK0r7nGOLUsdeU7cvfX/KdiR1PIc8q4xl+/zkxBXWXqg/WwCWrxiUuZBeYyy4iji6LacAu7Ufz
3582DQ2rCOuIBZ+FqsnZdnZ22mhs1DzfjUu+aTV7i9KAHD6yuZbax7Tq2uQzEN7Uzzag6Y/Ofe+9
21+vrv/+qfZWlS7UHaGki9GtYhTZw+THNO9DhPVpbv01T/wjmubmr4+OrJpfA27O/vov825+/Zn/
cxm/8tGVb915Ks5v30VqOP87/5b11fz/FpzDp/o3wTn/97+zMH798lt0Dj/xV3SO9V/Y+lcnD2sk
ZgKmvL9yc/T/MrHVWGsszlrvwGP9z9wcU/svjmH0LjCbYuf74TZtYWdH//t/GQ6ROkyd9tphYG13
jH8nN+f3SYHZfuWhQkVl/WYd/aOyoxrJlNW5ZW6CzCjcPLKv0tZEV5I9BKI8Oolxb2YmgMLJPPxy
g/4xjn5jW6yPxc+Z4R9Xpk6By2pNkjTPVpy4DMsxgcQBIgXpoLGkD4mCHIKWv7a8sXs+ZHl3YWaR
l5TGYzCiihrmL2gsrieqKRvnmB8JZ2JToQ1HR4w3thivT+2N7MNL2V71Ogb+ejyE/S4UQeySCgCS
ThY3U158MN3QWji/icTJwntk9bRwaa2c7LNncA6R7gcB1gvDmV30PdtiQhzTW8tTMjTa1uidryQ2
oCWwicdK8uUAclbZ0eF5Cafu66hT2ZhAiVhLqbuunYXWXgTpczJE1YaIyrehQwINK1Lj96aLi3Xi
EjVBhClE7iN6BgS62V9CnBXgXzXfEBn2Jut76CAdaCfiTqGVkzrptJ6o03grJ4Kup84xXSbnz4MT
CXQoviXDL2NBX8xq0IgqOQJCe/gUFG/i2SxuR7V4NWy5iSGebPDkqCTUNYTAGLzgrusD12hi0HZw
lxXnbVYhoXQRAUnBeFNaymlBq/QYiya9NpL+um+/Tp2qQ3XROqh4WeYq+YKW0r5niyWJZC2vROW8
xX1+oG0U7ooQCUFaO0/O0LyQtZAcFRnfjHcGoKq8zQsvqPCHLLI+tmo/uu2QXdq9cDuDU4NZqSeg
4iAGcwy3aT5m14hYUacNZI4ToeWqHfSUPAr2S1fz+aG4OcbNOF6RZXAUNmasmrJTU2XA8fQi3mZg
kcivNHb9AhUnCwbsaxFJiHpzIN0Xxi4Ckb4Nlb0Tl/1VqNPfU+Jg3hm5sbimqLZhBe+xTtLZT/V+
R/pJsM3mZatEFToOi9juMsme536MsCOYwjUbCAN1vTxU8Vez7oDsiPAexX6/sdkqbGh83qQRFqbW
bg9NiD6LjuFm3TSFYQSWRuyUUn0aY8zeJadv4o/U+7gnEc9uBmhilQ+9fiumMbnQcgXakWwWOpUE
yqzSWwkyFtQ5WZB9UO0NNUcQZgVooBxzqxodkhWtRhFaIetz23EhkbaD1iPTWycrL7Iw/Jqm8mUO
lc+BqULsZ3uBgNh2ZxN7g/n2I4bYVOLeGyztUDblrdG0R9OudsrU7wnzpEcooJ84xcIL6LIbyDeH
3oySrSGiq7YKj7mID2YQeP0yUdq3MM3nSMgj3URCaM9vNWoxe9I00lVIJLGvwWs9T4uFyHw6gL4h
yxLpYIgA1ByQAU69annadJqVCklthVtpmpZ0j+Miug5rC9cEeZn2XMLeJvLWXQz9iK8PIZ4CsKqI
tW2D4qwT87APA3XbUYy9mfqNBeFTmtpRNvAgZdL6YUsUypxETzGxFBvCj7+YrYGkvMeJkxP1pKGS
xDvxHHaNFxUFebVjezDKYVUJppe1Xug+ERjPpYYw07Zad0LI7WcOY4qSZLZJJ/O1gKbrWnWoe0ih
XjJVkCZzWjobwqjTgPzR7p28waHRYRpLZH1hl6TwRZOi7VmhXFrTpVusBBIE0SXuywwp4zLuyLm5
L63aH1KOHknvGNjGjK0oqZwkjkJ6n2K26JiwCE/4HwONomhZ0vE/lYN1AQqIfYnDgFVpjG96FUJD
aV/1wkLCPqPezIOjXYArCtN0Mxnat6yaSMwlrJCsQnNw8cSFXj0ggQlBbk5WpxBTNHD7hLldgpzq
sVGgQANIkuvMik5QeQ7GBtw48X1YGq4iwgjjFmjSWhlvUFltbHW+bxVw3w0AEVFQDlqsxS0DXfra
nGKPMroDYqcHyHsx0TWC2L0AUDhlZ/Lsvqaa1mysRLPwtDLGvpWZ+rlSULQ0RJjR0kTvY7T9dRtW
X4UIXoJGE7d4sLJNaKItmix8F8bRyJYn0RFJ1CS4ViLl1oyHr4pc9DtIGV+ihMc6CT7FBh9wbiMl
VJRO31b4UTWr+tQQArQFYH6tFNZlPIad21nTLZrJxMuf4XstnnTwbeAW3wpwRZuqGvlUSrsj5jPS
Nv2SPo9LDzcYzB0JNLfpXD6ZYHM3YSO1nYPgvDw13epNioxT/UmrGFxAXEfNecRaxmc7E3UTo9+I
KkqcQ0bCCNe5wKBdul0uGy+wrdLV5Keqz+lCmGHmWZH1JdG0xz4rUP4l4Ea1qda2mAfoKpFQl4oK
d4bZbes1NrmyvSyrNXdK2X003bzPymBP0eSlsQhcrTigNqdiCYKtFoEeGwsVh0D91orsmvzXwxLG
ENSDiH2Ckd/VZY46OnjplUzszb4yd9R9vL5Yym0qlbcxdp4RSmYbPDP3BWzdQ069eOcELelMSlu7
LczekoyH7cRzKJegPNZBhRNT1ROOyC8kwr30KoJPGdkgy4j/Q85LCA1ZcDQssEEKMoVxL7p5OXwu
83I6OFN0S/C93C0yvpgDHc/yYhUbOR6b/FKJbNVt+mRy4zp+ojS+zgQ13o0x2CYUw+wU9ueQZ3fq
GnKqNvlWl820iRTxNUapmpThqUHxy7I1KPKBpdINKwNp9nAo0sgzWtyG6PakKyujcvN5YoYd7V3Y
oLBspbihVu4atbRujZbztUWCD1ZdUlpRwUVbsLSKO5PIwcI7H41SGChjGUKlPSNrK2/MaZjwMmrF
lkoulL06uJO28hW4ZOxZ8yTRltjP7WTfF7OM0PUXpwHDlzM8sl/jvVSzZxoRw0VKD7+Ks13q1sP0
cRWMYXioy+m2RFPNqab8FFlMJN38mur2csga1nvWtiscV/NlPPXJphmhmpURXH/zWUvtL1pyUQ5q
d1mH7edQ1W6wQOBasqOrpWwDl0xH1FeJ/hrGVXrknrtjPXE/RB/A7k0ulHbEaCgA4hlathVF96ZA
xYG9Y7L+K4QbjyOLhRzxEg0l1LQWf9XlEO50fdfP41Ut++Ye+vinQMUym2vrxkVP6z08ZvKDFmPa
FZl9bZkVe9wI15pY3fY4RkRre4EMH9CF3CtNhZMzqh6rEt8pc9lGjbpHu5eoqQLz6wg8V6kwRRTm
dT7Y7jh1r5oNjD7UZ69HfYTzlOgdkRafzcmxsRk72I5GB5vMopWeOlR363EZV1flN2kcuInyReIu
5h6hMF0OaojcpDUyYrBipns5pnemOfrVRPFt0EHj8WJ0GUBZmfzJVB8HU8daOD01EBH3dWnXN01M
k4w2tfQhfE5sXYS+Xd2izVyhzWGF3LXY6JEK3yOgwLxWBMNujtpPuLKnYzuh0EsJA85Ikd6rgTwI
fM9T1W+D0Si8XSIax4skM0uFp3g79OnzNKbWfVMTcM7GxzQVxN1TY94bmo1RgQCxS2aS+0SGTMha
EHp9NQItVODDdP1Tm6n9tlk61gWtfsDRUe2R9eLPy3FDzMESnXTnW4nigFyjfsJxHQ3H2DLg3Ey9
8Btezab1oqVhh8FBhHjmcBPJrSMpCtga4CyaX4DdO/2bHo/5J0B97WC1u6IcYDzg/t+zQx2UBT9G
bfZHiH2+0lmFZzQAOpWpPdAir7wHdrzaA8v1QR9ihpo5zRdLlhqbwlweMMEoT7Sp/Ng22mfDIFW9
SdCzzlbf7LllAUlRcH5t9npREnCUwredOoZbTWQ9Z0r2GDnFS1EtkgyVpy5K8M8vnfA1rhY44Ven
J+93DupX4oqdfSGWxg/HIHwRefU9rYfuJkud+qSk1qWS6resd8tzvcIvFxVkblUkK84MYX5oWS72
56u8VKcdrtnsBA2A5wrdt5+W7b4IIAfMkXZSe02y7ytnMuDqL+ooZk54IBayUrAHEuO9NtmXlU6A
RWg2YBF7iaQeSneglBbnMYcbKNySpckedwn677gnKDqw9H0Yi/ulb5dLsx+PiabDf9a3MXa1Ta2G
Nn5NCTSAI/i+VhApTRkm4zU0XlkQ74e9/jqPBBxDou/dMpXPwmB2QsXXs59PrvMyOnHIy5TwMu+S
ZzMwzVORxXtdtGxTVTX3DIVN3Y//WLMxbkcwAptg7C13VK2bIQWC26XmZiTGnvzu8tKaXoyunX07
nDk1x3tHLT9lcwe43Or+H3XnlRy3sqXrEaED3ryW9/SixBeEKG3BeyTcbHosd2L3Q5ak0mbv06c7
4r7cFwQycyFBFllA5lq/cY/Q8RI2IdO2G7XPKhuHTYIP3mKalOe6rPRNbVqbxBu9WaMGyeLYxcrb
zB5GzQ4OuNmhds99ijrhNRfzLuhVlklurCowMmocO1T/BSqQ/Yi8xUsDZ67olG/DEOp7RzkFeTod
+8n+pqS8dgI8mxZql4IBB13LU75GbqLo7qJs/K6QPpsV2lnTTZF36PraOwST89nwgnxT9ih/2H39
OpTRXcYWYKmyxhzyDPdxKzsmHvjHWXUuB+uixz1/QiG8tYKAYIkPOxtH9PJ6HU8737sv6hCLwAjy
o9DLo4kFGY4Skbpt1OnLTG4sRlbJ+Ov8xT4OXYGJpUJRN6hodwN+6inGaY5XLbsG3dgKobFlOsAp
MMzyEqdOuRpbH2pkO2gsKGGW4urabRVVL/eh4KsfOLlxtILymES58lkdwmrrKJ226ZBt2LchIHUI
Hdk+AtO3AMEAKsQW7TEWcbgup9peVjoCCVkuWFD7XXkRiIoEPI1t/qTCRnCsUufUXmc4646dCWho
llIjtAE/KC5W170CU7jX+U6SCgzvuwBFzR5iRKLa3SYzRjawbX1RPPfZqJRi6QTvWnBE7BCWwoh3
iem9QvP+Zk5qsis0czONzicRt+W++laVFS9sGKh7XoN8hXMbwf32XvGKcOdm2ZE9MfjHJGBlXoHo
FdUiazV7XXV7FKd4buadTT10Yfl6tMnT9lvCH14XMJGr7tkwMW9giRfZujiKUanhnxVL1BBIMozG
ve3mX1vPCZcdpqVLijT6U9Lte7Vo2F8D8IXAZaFr1qrhZ6tt5yWbdpr1Yfo2VOFypSezcr7D0MCk
MGPlYeHvtag1a1ybpXoIugmHAydZKmGnXpLONlZ4jKabIhqNrd14zxokvqMVld5Sa8EooI6+bAv4
TLx/0KXJ0iOmOzDdc1YMUVTi+5KLL9k2tHkRdW7+pPHKQm/iPhn6py7s16bgnR3WzqF0UHMpAo8P
KoMtL0KYcgH8WO0zTBsyIlDZFmzwzF1nFZBWfNbxQRZvldT/DAdNQTFGLAolji5l3CKsFjreTtOa
w4Rw0NGPVi0P0l1cpH9hMjXLN7G3qVF4UCq2qm4eRwjmmHxCZb0TDktJFtD1zm1zdoX5XVINvB4S
yCOhdvZhJKeF/lRpugslKv5h+cqzNiRsRufvnOXVWPIVuFZFe7zSYIzbgbONBq88VFV8qREOucta
a6dOMKBbTRUrgXnnS5ga/SGrdG+hz9xENaht6Fytjh+1tgurwjpWtrKp+tJ8jA2721sZTDH4oSz9
U/FcRF3wTD1jS0xd9eIe1WFrz4eVoA3blIupnRqsYglCfo00miJimF2aWKIlm12aHH6FpisXLJtR
0UUVJwCIsCkVsZqRhIDNkIjAAdNdo3n57NSedxSts1IphN/rmebtG8RXzKD+JKIhu78efPNTW+Lo
WcJ30mFEuobp4jxpHHM8Ie8mveAFoqfdJu002D0qBi6GiVd5V/0FSvkZ7BGapJ7VbH23eowh+y7U
KgmWoTs8e/2CdNK41i3NWVdedGb5YqxdpfhcGnz5rWwwF2PR1JA129MYC8CG2OR2ZrWcGv0LiLqz
FSbq0rMxxJg0XuNJhNwK6x3UJiiqwkq22CQ7q0pN68s0xPkKTZsgqe7b2v5RiPDFGpp+U9tQgfIW
E4/JuBdTBYElUB+b/BiXolj6jvk9KUHzYhmjGtE5oALCNrGPF6oyYD3cjLs8gMtWmyxi/Hkl8dXx
I3Mxf8NzR91Zo43kTZOyt2wrdT02bMj8Ytogcaxu3KaEoxjxCUFJ2miKhjC517fLwMbINwsV6NjB
Ns3I/pkpLqJRwburKxyNVXTULFHOVJDLgZxszpocFv6BooyXWZfA3WP7apZ1vmj88UtZ1O0yzGoY
9jqCjOr4zkiJYEqToi2Cle0IVU0p+IpEmXiHq4PDad5XlIOf9QgsE/6nOuSsRCz7xtDWto6IlQJA
ee0F63QcvpLn54vH2qSsw2Tj6fWj1VXfTGqQ5FShPQKK3tdj9a1h6VvrZXesBxVnFAW9z6KH4lct
rcbPd0bNzs1RwuwYZdMmMWDVNZb+PS+/5tz24tglCj/5zN9zINoBA4gQN4ju0yA+kOBUN/7aoczK
a2C24u2bYn3UhrZYRWSSdCR3BmQGSJlVy1pTlU0ckXswNPVrLVBFThObh7//OKU5WS41ipepBQSv
FHeeAW06VaFq+SK6D6fxbMUQ4ct+tLZ67Kwas13YVmZ8cgfvh+t17/nSUOwvMSpySxLIb/2gGShe
aFSfYWSvdPI5WYdiRg5FH9kqHtcZuscIBaDH3omHggRc2xZw9rI2JKHquudEa3cIv8DJLclI5o4R
rVLS75SO2SukcblrIdz2UC7wGuadYdvJ2rIBXRhqXPDPpR97BFQKH3xQyLtoYkNRemgioE20bHAD
Ork2yreTUA5D8TJCojo4Ex80efhVBTE9sJsFf0nl0cU+cWFg0GgPM0g7buNt07VoE5jiFBoQw+IC
x5+q2sdRNyyLFMtrSiRLp0eFJUISJf6UFez9hqaqN3YEcXY4TZZLQibYGVEQPQg1e+wcVPnZd0Ki
dbujXW7bYXjve6Ob7aTPXdGwd0yyEeactlN7880mN4Y/CA+wIHk085x1lItQX2TgfZT2EYkVft6y
0WCJtsEztLxIKd/DgaeCFw93TgDJ2Y0CdOFnNmc0hdv5DznZC5YjHnzX8CVxgmKtJs4F7f10yUIS
XP+pyNt16DXbWA/zLcJvr2UG5spsWFIalb9N05OxiaJC3QDwUJfIvmBVW69733H3RRF9TlMwxvag
8MWGPjo24dEWY4GSpfoYV3dOmz5VUWMemil5MG03fSiy4aLU6jJAyUmr8OSI83vcUQ5K7qybEF20
IGMJa4qdn0xniOPKuci/6601bl0rBFyA9SxyWLgAKs6wSDT2/0aps4EKBZXcgieInpqLhhT0cgy8
ZMmK0WnHEoZi+d43TbCJfPFNaBn4P8rbjudtPDY/vNHRiAvt7h6NHW/hGAki50qPOBlC/h7mM8sC
PuQyGeI57RrYWxsmGAk1J+NvBa9TyVC7HevZjgMLIcEXo3UvuWF8i1o3XCp+35CKQfjKsstd2cDK
BlA9rQoYMksHLDP5eFQ6Yp3FoOrE2qIASWHn/QIUCjYDfgYbuRabzkdSwTTPdsUWsHbJDIB7mC2d
Q+oNPv4FXTHt7KE1Tx4LwTiN0OAJeboX2XvUR9WGFx3gokJh81IjTIbG1RJdWXSucosivMZ7LeHP
46nvllj5dW8vgumSVe4umdT8pEZ8rEooHmvMf1FSqLFnflUjNrKq0fAUyM0ftT1tFTyct/zvk2wK
eDW4MOeXnenutYkNatYjh6TFAJCQRGoqsukOkj4rNxifEGSDXoDxHMTbxxGdI+SpyDXl2WSsVRM3
adIBuVcMfC4JYv4O2PksaF5zC2alrvHnK9IltVsNeb1drWDYjiI2JRbLJkWiadlGRX+rrMXdWNaX
shwQcjKnL7ae/YAg+6muqeMgSrsGVVfudc9HfAU2PajzV6/XPomwXFPzsbZ9VN81bM3ytn0dEwqJ
I1JbqNVSrQmGZ1JIaHM5e40ix1L3TfDHps+XsdOXHjBW2ypesJpQFrHx3Q21BocueM+IFd/H8+ai
aES/MVQsrrLxMCgwY0F45zH/1FZTQgJmmxygzUeCUzkESv2mOag8RGOaLAeo5qx4WGOandi0zqid
3WWwYefUL0YnQgLELFBcaD8jbzPuharu/Ql0R56rX/zIKE+CDt3hzzCy5y59BWE5vb0vBvS4ol5L
QEvH73UbwXPGJmBlkiIe9XNiOePBmDVj8FuHzdsgqtyR37SjMVoWlfI22uoyZKJDhL6yih5pK8K7
PmZdjriNvbWc/t12+u44mMOiNQGE51YgWF6EL0qihWsfHzYt+lGjUXJn5ubO6Ll1NgQg8TrKLQXI
qywxdwClnpOYp6JJIjzD6Jx3YbMR7nAXtNRFfF/UR3c0y1kKkPJyzwcdkbdbCGjTvFPJD/G9pbyF
3I7mUkV09cNYuO6xJc/D6yUlGbsOy/gTzkkXrC/sTZkEn5Wq9O6cfDDZ5lBeDOL4LEwFFmGJ1kym
6ms7HJ7jsXzEm35aRk7xmEfhY9Sx1tdVZeXF0zPqMtoiSpC/Y7H37pvaUiEvwg9RvKCcYy9gecQr
3qc/QFnejz5buCAf+KDY2SOaHC5D3263ieeuWYtE2z5JwqVaTQ/laKCdxXZjKOx2P9Wz0lhxanvS
wT31t4WVlslmhI8OmkqscWybGc6ZdhhZXcQBX5iwHfpVXRvvelW99NqcW8gjgb/KwD9UZh+mrETm
xz9MY2zsKCzchwrUyCBnb4dw4ioL0n7ViA5ut1fsuzY6qkGzUwtw+BmwXvRGT2XWIyvokI7r8UmB
T76t6/KoIbK2UgfymHXroHuSPpHQSpxpbanpKktCdVUo+oDSQXx0Wh/VNCvc2s5w7/X5CwJC6CD4
xrD2ke5RY3BngORYYO+yYXyklCeWMOcfEKFslm30AqHlXS1Ya9iD1rDYjkmE2sOyTBH6mYwYtZWz
nxkKkpgoASgKyIZOqEhGNPkj/8fvkRv8EOLiFfwGcTjpi8Igq1T5w2pkQ7fIqwI15dQ8I8uGtnKN
ektm1d9R4MkWLaAG0Rr8Yd3iEXKF6rb3+qzRM+X9q4qR36ruLIDvSb8YznXWl4vW6z91leWTvXYe
kD0sSQXW3wtdf06VbOGm5F6S0f5cjTzQaiddT4inbcfSFaitsGbIEir8WhJ/Sqcu3Oe4+iyGutgn
U6BvfErtm2ioDqTmyZTwbkejrU23QYyfUzAr5juWsXcGu14GTgIaNtZQzlfuvM94f1LxSX3hr4eI
yqmT8L1nR4Xjhtekq7ZpPrmZ+EvF8XmdCMAGaju81cr4lJGAWo6e8F/NaU7dIGZSKe6jWYTRZVDN
gz1QbGWvWC7IDiab2kBkNCrzzw9ToLLi6jRqaePwSS16YzmhI2UNYQCqoNpYtfLSNehhmaWFhE3t
1HssyR7bob0Tufa1mt/aEhbzv8JX/TMo6k9M1P8QXbX9q7h8zf5q/j/AV82ORP8aX7X8mn/9/n/+
80941XzBFV6lWPp/zMQ0IEWqY8BcnalRV4SVopnAjnK2bQCnXOM/2CsCbUVQ2eTMBir3C1Ol/YeN
l4Oh4sI3D1j/G0iVpml/B44ChMESGLS8DUTDAzFvfADlZSzYytx0g1dFQVMyslCKjKIXvc4NDn80
fo1ona2/0EgMLXxR5zByfddr5iwLppAVetNpcd9m1ooKXlagq9SmK99M4m1WDeFTS4FAjsqWVXnh
U6EVf0YkTXeNkIMyjDw6D0Fbj65zyDsUcL/mTIitOMehG90jkjip2LiUK3+ehlWAzIiR7bPMQcvM
dXEk6nDw3o+dT6rKo2jQxbpAPMdH/8PqxnrXynanXGK+yQ+p19dHwyqonsCT4AUkyte+9L3taFXz
IzwoX6OgdFCjsdKDHE0b63FUIm2N5Spbuy50n5yCZaobFume543zVIIn3nuiya6jvRP5j4o4yzEZ
7xUKae8i7A+9iXisG3E/8ineMmud9G6My42B4fxBBEV9UOoKv6RrW3P+4VQO1VpfH+TZiJMV5mhz
+3raz7Pgh8ul8lTOmrgkqROWeehpKdmO16oKWa0w76v5MIv4Xqg7L+OO9K08ZLhilJXprNO0KE5l
lHp7JGXDfZFGxdkrRp5ahh8/aAkFPFQ1h5eCReWCe4m3vhYkx0LvLxccWtLWqM+VZrDVBGl4O2ge
nFpDeKIJmpNas8GbWzW7xofc0WvZFfyOMtDnPxlc+KHr94Wm3hqnahrbCxqJPCWR0j4VuhufR+As
q2bqu8/oDZ3tRre/J7byGLdD9noLrebQnMrKKqz87jN6POfcSdER1b3HOHcxTdUnpPdQQ7N7tz7r
VoZUU9p+la1bf8NuE+1LChf2FF1D1QkZ1UU+XyrjzHT4MQCC2Q69x0BnjcpqoFS46QoS4XZuehe7
7KMz6LN41U96995WZA6jun1jc6CvSVGJQ44U5SMrrXwRoo/4bof1Z2iXxXNqOP4O8o2zMdvWe0WJ
bysDbnN3EBrPdmn+m7krBZVckSIWRmka9ZcYQSNch9I74SbTabRyAZhN0d7JhvD4S98zryarF/fe
0UX/4C5JegB/KhD13MdDqrYC/ZBNJY5m80GeyT55APdtZWwe/2vMkCaCdV5/52Y+uwAnt57ScAwv
VW899OxTn2RX02oPdZdFF9yxrCdVS/U11sAIVM1NWIvhxRucB3KP1lNBdefQ2/7FpQwjSOm4ywpe
8QFqBUQ5EUXaaTBq7eREHSzHeTjL0HC/NuWwlhrC3vwekX3X4escfe43OyVSKGigSQXjVHuDKdut
ulZrz9h9TaeagvsqEVr/pcTjsamV6Ds7aBKoxSCe4tTyEZkLp50/6uJRuPAPZMjfZ1MbpT03ZDdP
gJV8rIut7ktDLYCyZ38eDYwM067ZTUz0rngxGkiu5Z9Vzi62pYOVwzD9PXbDYyfC4VNU1gq6HtaA
qYx+stHnRoS8JYdrqJcqaxXkgetJOyd+tPPByz7Erpo/AOEP7kzkph0YzNeuGAjTvZ2c5fgQtTzP
RL8jBwMgIaw064hogH2UZ/KgZGq1HAKQiyPggT8GZNPynG96SOopclrnzEqLkkBOCkZTDAfTVw7A
gQSIrvn0PJHdO8tIOXQLkhf6yYj0F3ibn9fIQCvPj03FVteyFrnZle+xVaDLntruXZi61r4fI1jt
4PaeKN4X2DHn9vcUkT0ZGxTJn7GRzepNJNUduP/DkIfDWR54AA94io0JdWpjgCHMqOyTo9E8ivgn
ox1C5Yexz67XRuxhRpLMfvxzxB/K64iF9LGp9vrWasbqUIVOdfCF6U9LeUqStsQjcx6SBzVRKuQ5
ZKhZ/oy/Df8Rfo0MFK9aN4LSQSaG9rFT0/YR5dSctXLaHmQzKUR8H7H5lS15qBEp20LctpeiZnfM
fx81yjCy7/SG92qK+/AXmPvT0nSS9uQmefTcpe150LLki4GxO36Pa5600QHDhOYldsqjoSn2m0nq
eOWHPcUBjfK43lZPsl+LeSenhehPbdDFj2Tpv1lzvIqEzNLBuOyMhP/I/j4vF3o52G99HwEQgyt1
N8Qu9XCesKzCnUc0P/duV/knnLjLvTrqx9gI/BOVEB80IraKt6Y8k31gbm0va65R8moZLw+3qMoe
H5NABeMwT+YVtXG0M1IeCuwhsJzRu690KE0IPAyEDQ/YHPwtEPvxk4OLWIScJQ6+W9vIRPYtfvUr
zz+K3I4H3jqz4rOmrcF7WpvAc8Ub0LrBs9KvujokZMnNeM8qLvuUVPVeR8f4q+2GT0pbnbFY+JZT
NzrarWY+Dn2Rnryh+9LVofXYzgeAgdVyLNG1q0tlZeGJVS90Bfi0Mpn+9QAml07ZDpUmXmeVjVT8
7+GPgZEMt6ux3qYmII0Q+GWnzwglVc193C00ne+2i2qlUqEPV+Vjft+BtbRDEtAyWhSw6a/RU5fp
W0UDDVGUYUlq+26ms4QFGTzbWyYsWVayqTkAtxsXuAavn/6/jEzzsIyp/ZHqTFzfyWudrEwp0f59
rrz0qYPKS8qONZqMvHby2EfHvh+8vQ9f0+6c9Js6p1mAv0z3gO2tQ5Yr8MhcAzgKtnhtX2XXCN+Z
QQR+caK02SLhWlpkEZVgrxlK86iC/XkAJWXkJAbmvKrYZVVPsnAe/KcLxvmCGE+LWlHPw+DtMhKk
p7xx2tM0GRTpPSNGm5emHJCHyk/EtXkbSOcQLSWJZFOyYDX+axY5cGv2SBC1ID0Y1qjbaVrk7W7z
3eLkZa0u1j1KUueaLKBbuv2RzRN/ecfn/9goAmMlQnW4dx2AJEAPwRvi7ry2UfjdAQ52Xy3YBxic
dPeakkXPgdtvfNSCXjMzUQ92i5GWM0e5lVWvSsSl9nI0CtsjHATzsSYN8KB4070JduuTZrnZUYJf
KshzR3kou/a7piXtRhSxfe1SXdRkwQbMIJlccfgA52h+YOvYm9X30BnajTr6T5mOtWAopljsZQRc
QR/zw7D4GSKnAXDc7eJqOgbjWHZk3d/KKDePodDsUziZubdBqcEGLqX3q6EnwT+QlsVm1BXvccTL
XI6iui5QNi3firr/ee11uuuovEIU7p1SGjGCCUN/0CI92HcasthzSx56LxquZzH1q3/dF86jMmRi
7wKPjGfQStNbQC7zSMG3PkNMvmLoep4UzqEStb2LO2c6mXGK5KoWfrL1wNzK1q0f8Rb1GnHrqwO0
v40IVMotuDOFerqFyDPZZ48kYiwn1tf/g+ACUu7SgQa9ksEfbj62ZXNMan0T+nHNyy6N31QfUUhL
n9IzmrzqY695LxX16rexsrtVAjr/kAW6eV+mExJ7ZE6N1HzXGtZPLEt/NksLDQRwRQAN9F99ZtUj
E2iGenNnkRaSl/1TH0mrBt8hLk3SiDU1W/cNCeQZgYZiuvyejHU1skvjU1TD6OBWPtjyFmXK+6bs
nx0VH04ZJg/y0roDsHvr8xVTPQ2sQuRFRdWCQA478OZsStexS8a1dDrjFSDoLOFtuhfXF+Un0Xyu
524XnPoJQg8yzmAoX28XySYqdB8u4jrdq7QDQqWYxhRNUB1dtO+jfVeZ3wf02ampi+LXyDBWRxkj
DwI6wsL22gHbhb8NXKeZ+64XK6KsjkApfl1sIqncZrNRjZUDI0QDd1dgff2ca1qx8dpcXYexZT0j
IzBiHWqWS9kso9A4O4H7RcZqFFwe69RfyNY1YLRIvkb9w3WyXkVQ0OTjkM3/F7cCOBy4rcaWEzyN
PFRzZfDa7MJLASpy/0fX7zBDAZvcaW08y0H/umA+k8FWwnoT3Z/jbdASIRVy2Y7K+DrxbVSeyUu/
ZSGQ+TLPxNrOVWr/xijMSzAV3smpEZSeLFygMz8w0NbldJpcvKSKQKxl3PUSmDfeCdnBpeyTcfIQ
xIl5sSMWQ0nWiPWHga4e/7iHjPWpw10+3EcOBG37FuhtfIHC6Cya0hpO139WvJTUJPqkVCAgYbuR
DZ//aUlXD1sTJjAOCPxL8zL5p4uCirpPEfR/1QMr2agJumdtpC7pmMNrVFvd8+A03bNjLEDZxddG
3TfvIjPSsxxi8V6sYnIwW9nUSYrt5FzX0U5c55ItOSFzpRTJnuW9sqR771AYx3AZ0vBUVtZB48dW
DR7ArpPY/QoHz0ZXnoUDY1EJoeaUrUheehEGa02ZUpQcwuSlMyFpWNaIbHmoxS8Oe7xd18P+k03V
Fd1Ri9Etl03Q/iD8cvEqL61MvXsgqwhOj4ncIA5eho2MkzcCgLMZyroAuhyB8uqDexOQIEwe7SF0
C+0hBvjFojdBpJYu2e+LPDyAKktJlv8K42GgbiGJF7Df6Eusoj/DpcBFt3BXkxM6wLpZIanz0mfU
9WNJ3f4su0RblCctiD/JMXmQF7lRMfuuEc//OIcag7UESAZENu8c4VuBr0LsFgAfc409vR1EUJVj
40U2+UkATd2aYHaWDR5rLz6VgT+yxv9AOtWl6t+NdTpnZnF1QRTDNQFjIC/yITNbJ61lp3Fff4qC
GvTfzCIKhfhcm9Gww7Gn3hSVPr7ha8+iwRGffcXu4UUBxYjVZHqziRe/42/9f49Hioskb1CMby3v
7w/xcv7f95Xzo5n1M36e3ymdZIVA2rBH4So/hXGJ1LgdgPXKk2kFK2LYJ9mUfx6schsPbvqcYVV4
V3tw5WS/ryUj8Auq5fIqfSq/Or1e3XelXTxRhjsM82RGT7rKHPnHlU3FUiie96XHNrEQr169kxeH
4cjyKxhqnhfcshwBBbLAVzcjpP8DCy/lLA/4FtnHhBrNrUtRax53st2PyVvYx81Otv4YAMRbrycw
lUvwuT+n0jNQtVbOniBQVRar1lTups7IXi2VTE0NuOhCMi5/ZbPLDmgaXlK7ASytlY+yW+/i5kC9
GZhjMuavWVpOaypreFfNc5D+hRSVhQm4dEbh1K0SYGt1px3NsWDnUrVufpEHKINKkV00cLDqFhjm
3HD0rLhERlYZKxPwjJ9enCmtjdU/XVAKslFVbf7IQf/AV0usHmyz2iLUnoJPoAgIvtY3daT6I+c+
zCyHhbofnHWM9mRXLFzigmaESZRpl2tzFAUp5Vplwz2GymL0WudeRsv5y85uoWf+6rvdQ04v4wJ/
CM9RV+1vXfKC+T7R1GuX6493vU/f//xZZLDjiHEJZ/YSk4RKS68+AXWoT/l8JtzZvUW2U3sU7SKm
BILaZv5wi7ldIvuuwb+nwVkr2qlqeb3gj/lucTn2bwe3Q0M+LCZ3qTd1PzugsmDRyhJtOzMpF90E
7loecnP8edZ1GSN/tOeYa7i8Uoab8xwDqDZP6czdh34ZMbEFWf33zyOs0P7Ggud5hBgKIkQsh+Hf
Yxb84XkUWWGre8PgvzSzzCzaH0X8bk21w7KeMoCsDESjgka66fNm+10a8IAvHEZl+HTrkmel/hew
wvbu1m2DsQffPs9oeaSyzFM902DQwRBbs0hyPDgV8ynD4/E+8ryVPfVpvYzsIgPMA7aMCtc/B7ee
u0LimuAUWukfwXmOinANRjzqKV/0Y/0gD1GF7DvvzJ99ZGIpOWCLdxApAD4xNz/0yaYckNfKODnV
P/XdrpX36IuwWlsAmKD56fZRC83lOOcpC5m4jOe8pmy7qgtZlgIJzg4MT2MKdXLwmuslf0SnZt9C
e5rDvTzHhi2B9bIK54n+fgc59/XCD3e4TiE79TlzKq9jmqW8pPPVN90X70asmEgh5s2p7UKy9o5v
XORBtScTuDJwZ8czwP/PA6lewN6Xp2KorlfYow/QzxRFsI3tfoScpEXudp4wKyv9YMn5vT4Mtrd5
rpPVvbgAl520utnBvWVTBiT9SR4KtTpZEMQusiUjdAWIqGxWph0+dSRWPkRgovZvJGwMqVn1t/c3
drTIZJs2Kqu8xT+K2ExuH8WibJwXxGP/sjKr7faqPTjHquyNENukol+Uml3ACoEQV/eFc5TDwnMN
8ge3SNyp/Hbsj6YXCrBx88A4H65teaGc4tomhUJRgwzW4nofORTZedftb/eAe/VjdEUJa1HVw9Xt
J6hH9dc9btFqSHWjBgqVkwzBhoa8FhhPG9dsVEhxUUOKtKx/nn3o8xVIUi2OSfjLz5Klc1yOi85m
6lgEkPhSj/7vg941Cl4Gc7vTA9aPc8xtWJ6ZuDIpy1BBLIHValctlBTnbFYi83lYVOcQnj20g7nT
643pOr2MD/vZVsl3V6BLzHM6lC5w9Lj7UkP7WWpFrZ6yWjWeWz3aDzMtAnsoa4PYEc4tczOGet0j
m/JSw1895vVsgNXfD+qUHTO7uAcCUyC1UGXHFg24o9JTNV7YIuUoe8GXm87SaSbzZ8cfYzKgma+1
SkhBVoBzj47TVwzWg7nkPah4M9WtfbuVPJMxclQ2/5ixoT5l+XiT/vdxt8s+3EMOyL7rryDvJDsD
UGzr1Gl+yNZ1VJ5ef7U/Oq4Bjg+ZtBNwgxN4FXbrfEXmqcSAMKtP+kT6z9RTYD+d63ylWvFVL/X8
acxyxDLsbMDEazbthh+yVYbk3RaZuw/VML9XpvmgFMV+JinAVqN5G4DC/R6HvnONzbQmJ5UYFNB8
YC1QPcuusXJgntcrQGzqo4uXn9k6D2MSOQ/8OvugjJWzbMVx2d5XfrBoLKsFml/z6nHhZct4/Emd
B49E2rbPgVrJC+RACZh0ZVOCX9/mNTrIkyLI+z2v/fZOi8GZlzq+zm2TnrVWGNtIm960uevWTwon
+6NZqUa4RE4uX9/iZHCP4Ea/kFPFCcV8xwHIME91i5ODkDWSddePPGZX9Y8kikZquBZ+Y93o3IVu
4z5WqIRg8kjCKZOjbEfu8fDuzy6+Co8jEit7XUDzksHyYKlAy3D7qY+y6U+DdZy69pu8oPAC91E3
VFatkdlgxcotPGoycIm7822OZkIspk0ibaug9v8YjWZzT90akgkteTDzwF2xLYw3qJWpD4F2ykKw
lqnht4cm4osL3eJXW57dDv8mRg7L6Os8t/aHKW5NefYv4zQj/YzXobf+p7Cybn/+1JMSvSu1Y24K
RTFP8qBopXUazGAmm8ydg9K+ihCy14eQoG4TssI60c2kNPu4i8nE/prlNtWHPjUZq6U5ihlb+CtY
3vLWvF1rVp97nf2yvMut+3pr2eb7667DelbUmKe7BSaKwINTxboBS+Z0PSpJuUX5DCSRCR1fNitT
aGQLsOnMYj+9q8WU3kENdk4Cj2jZkv1VlVr/RpoR5bOPS1sKZ8BkWSGqYKucj/raYGtMMp3l+JIX
sbtXzOSuziz9i8NPs+yyvHjwq6zbqrOSgHCM+GyGqjp/aYZnl2L6gs2m8S00Wui1/5ez72qWVFea
/UVEgIR9bW9XLzvuhRiLNwJhf/2XKnoWPb1nn3PufVGgqlKJZZpGUmWmaf4yUxMIse9ZamZHk6+s
OrUPfgTQYZi0ONUZApwT0yUZKeyuq7UNnvVkJPc8mmxajDzIXHrRuASrarsE+gzvFappk8wLgYZT
JVBQXG82gWuMG9H031AFhtdr8szhU8xsHMzxqUhbaD6pZCPIjsC0XeEssaheQktmh2n3We1D0xa2
srOKZSjZgIka2sZ+j59NdPVupzyU4t0+5wG3E/bIBylfYjUnRVAsjVJ2nH0DCR4DlcJsDdCbAnBP
arT899WdLY6kVyySFBDQxZCFCDchp9cC67aajNBzd+Eqx2umv/enWMpNWSgeGCFvb+JN5zb9+y1R
yDSlsnlZWa79HloyRlBExy7Uwqlp8kHxlqh+XAa/L2d/7gFY2nbJZjbJiIXHuzTkvbNBZBBJI5b/
N0JBgHTuPzoOaINBTIttKoPpqGn8k1AsqwwTpKo8eLMzYF7812GESmdupzXQDUD8nyVodM5t2741
/gCqTCNPky3ZEtmBq6fyvo+1ENdgP4nDHq98/Ru4jcodJQgd8BGYMTTN29q3sAmKwsNlijXwpmLM
f8iS2n8o1VUJ6e1diMMaaPOWCCQjuR2UvLejN5ypd5+G4qYhntWnOxki3DD75CAK7xKDFBKoUp2f
DR2owIXGvyeJMZxuTBTi4lhyG+GoB8QRBTRZ1bB5LNmCGnRlcYlH5OyYklI/y8HTEA6nyVQ0I6oA
e9u+ZsU7aAmO/Kw8+lh9b10dpxOeWQNPoKG0X4J+7FPv+4+i7/yfRic2qMYbvubQUgIMQ2L9Wkc+
RNEhfGqn0XVQEo3jJ+a7j5Ib30Hrmey5OmpE+YIPzOMpaHAESRbI1+N4kS7dcMxR4q7h+FnFUkyn
hTY0XNXxZeu6eMfLQQTTun2vipGH+ghwKsBHdMlUn660FKdrdzYUDq3tQM/35AQRVH2kqykX9f9x
eRdKGaGv+lDzQd/eDJmnEkMQLHrok0BELi1RyGgDKt/gBCLKXXxDKxw7XkFHvpLAboDMWW83wjVT
A5BBhJMfPxtgb7LHxmXgPElgUaDhKRMdZyZ28MACy15hbwbKo0PRozbJ1QAvQd3P1A2gNfVQ2+lq
AIn9kXrTYE0uh1hARZc28Dvw2Sx7bDYAA1H2xTYaRL4LoSwGXbysDfY5lnThEmqv2BCoEmc19YMe
K/7Y9u0Vi7MOEJ/3PmAsFf5tavDhtf0XcClWz5HWsJOusENV2g5fOll/QbFtBVRzyk4JsKs4xQyG
L7nf3MRjdXITr4/iZx9oYSWxv1XvbC7wamI5KOYxo/PgNNcm9wuhkDjod1rnrKOCjVP3LnDuMkeW
q7rCER0Nmx1JaZTdgvq9BEs+dsOy9WS8mYb8el8B99pKfzPfypxotmGfE+V/5psP1o9N7lbVY6Cx
Cm/5SbH3SmBCHJSbTDbygr3owfci8wjexMZbgBhQbqoEZ2EUp+me9FASAlouU79MIdJL8Acf2ABh
cmQGA2P1KHURnIHT2gbAg+2sXDPWKfAzy7Iphy9ezT8FfaE/A4gBtDqHUmdg8smu6e74HOSwz/EO
4kMDdopv8DldolRSlGb9kGu2/6FIdh4KPT6OSYf/sCgFtZ863srsFjrAURBvmS3Mjyg+xfeSHsn3
QRRlB/Z1UG5Jvis1Jnc4ZIeutRljGW9al5JHLoTbQTFSOJ7/lIgRWuR6NeDrLkBtBE/Ypok1EFx5
YOED7NT97It+b2kS5ZaFbYH7LPjS4emBQiuYAKOUGxy9gxZPdQF8yi8ijo5paGsrW4KOKtfBNJ0x
X5xbyduNM5ig1oq0CIAPZbRiKJTyThg75offRhcELBkwIcA0q8UfWMxuF4rTahGLP4qbF4UUK3r/
Npa8alEJ+bHrAnQazs18T7G0Hr1Zhf5erOIZiPm197hW19B/z0eLVFqG3uWjiEq44Mkqs3ydOBke
0aoJoFWHK8Cwu6vFtAs8g8ckxtO69kt9qeF3tZpH5KUL/9z/twyU0faxkYLfPF61sNTNvvu8exu0
oAdVJjZAaXdzNhk2nkWqC8BMdwwt8IFSt1MD5i6N18zf3indn2MNowPkN5UJzuGKAqwETtqeOx0l
t2CMe44iPX6GhCmAz6FnLKlLDpQiJ5B4x0kF2aiJU3eT9TgVnky/E82D/jVRDw78pYz5T5ww6oci
BFoYm9rYKPNi9wtwjmvdaOwfIEr7lTdd8MZR5LWJAFqdQsMQ7GXvoRrYeyi0tnBGOoemQ+M81Kjq
WjViuMtKoT6qQTd0A1EUVcCLF91yXiiMGVC9Wa0ba1oiJLllOUtaGdysHm4WG3+/pHxFiX/xOdW0
LKFlCuXL5su6jgDXLvGgsxh+ryA9QIlmb71Qg/fyDw0q888JZJFegOaNNyPH0TI5s9zmDxYIOub4
Ma4+eGVUn+M91PwUlCKp4jed6/KRQQ0BS8OPOA0uP9qoCX3wXWzzU5Bbp9lOguprHSo0RtXxYGU1
4Ajtu7H46Nr5W6pjhya0CvdtTD/RmLHrrykazWj2teFXWxmwLZh4zV/SkztsNfZfUfwNom9gfJ/r
oh02LJMcB8qViz35vgF6ttCetRr8ImPjWF8rDAeZ7zTcD+PhfjhEG0GC23jaQsOORQLSqYNhCM9F
pZ1b7CpfgJs/yfPHyfge08Ru9mhDZ+6R4oB5bhYxqJrkgnkBf8vx3/vQOwbqZtDLdD4+dKX5iYc6
m3yqN0VmcvJRjzMchwcsvKQ2W94XQfaBm52Ug4oeqZZxDmFA3J9cvAsIbOFP5ZQURhHk1HUOhCc3
UTuOjfBq6Uh8+aD4gHPQTHbg3zHYZ7dvUSaE90wQLPo/0+q7HnrxjxR0lKizbauXFmjPDX4J4REw
0uKcekO+Rr3IzZhSfktFnfwAS4yO7/QCZ7SCQNZdFI6PVQCyBM8M802q/vs6u83OePx/dBPLfCET
9kBREyW9h079x0YQjEbRSnGNl346xUeogV91/sjWXEeFsCaSVxDmFR91lwWHRpT+klA+HmtzgCyc
aEde4CnBDZiY2pm8TffDEjl7e09BVgtL9QPeNHyQ2SGjAemOddjXOErMixdo80EHvrE4FkwtP+c4
Clp1CQqim97DOoCM5DZAeXWugXEAgMXZkZ1M5KQmM3z3IFAud2efYyPW2SvJ8hGI2N8zTvNQX2UH
YMTZteag7wII7L7qtQsuAGjYL9RVUCXA2/95pen61YZD9+uVzoE2abrmC4ob6iOA5fURZxv1ESBL
LAioP12SFQqIsNKlVoLrttAhg6zCqZlT/H0IBemaVh/TCIrIQmRiF7CuvuCHrS/Cbjww2STVAkfh
9aXF0uJCV7OD4mjE7GgzMMRSd06FAmlvS445+G6OOXhORZPP83IDzBYsNuvjYKyZ+vSmjRMDbnzT
aVvQ6Ej+JqOIPAZ95M0mfsOYUXVAEXHnUWOyuF9UAA+MeOOWHT+A3KF4SEerePDtzNgPcnhswJMA
dbzfdrrqW+9HXpftPsEaPVgFHhTtqOGQvQB5lG/q66Ksc/B1mFfPfcwU/qd7aCrAWyFHEH4vejve
h0KOh/i9gTD7eLC6+lB6db9FlSuoPMlLcVOfRew6hKJn910aivt7it4cm0ypwF8TUSh1k1ZATxtc
hlvPCrJlhUOobeok2lOdWf6Ty5KHotTjM/VCwKUfa5COUECuolAE/yMAYCn9GoNbEg+OGruw+I8D
9159idUVWDMCvJv2fEcOspF3dhRaivJmMjq+eY3uuw67YLOx9E2+oy41lIcn0aNuMDz0KrEFsT8O
fqU3OOdKNaAVzPa+PaJMq3DOZEftA9Aw1C91GyTHZSK2FHzjrr12Gke2Uv6y3Lz7AlWnjRWX3qcM
1c7rVm+4qhpkj3qV2AsqXXdttslKx72JsKL6v0RQDp4W4Kbu8ZZZmdjhAcvAAZQK7sG0OvfQMut6
NTY+OFjnPrkp8M7m5x04EMlNDVN56ApM/vBQf7okK5BF5tKVIAi7mTaMgJy76b/fxo2NYijFzZQ3
t3kzHUXNDd2xL1qxSdPyI9nbuxkno5r2JqNegWETla9J04AJBNuB4izLqAQ3rma3B+E5G7L5g12i
SLkRZ+wFgOveAdFJp2gxIJppnEurMOCNl6JNvSPZG+XssCEwLCLwYx7wPnkIkxjH9xQ8XQaZa60t
BgK/u1zUpQZK1nhxxwnFerZRBpqY59pS6Fq2t8ZGgEY4bewDNWDpbNc9WA5Q0sht/M2z1lzS5RyT
oHLI2JGRq6CbPvgqSqQrww5/R5V0yt+CNmgzVH6VPjmVXR3q3KyehGpAk3CywLZ7IlNu1dWTBOyu
kY1zoh7ZVVT9TxMNHI0YIFQ1UEXNA9/TTyYgkfYt+Bp3gGWCsc9nLfQGgGAox8B40B1gNxcAZhrg
xVubupU+jGYKzrtced2kRwH0kMRL8I3CSEMojVtlz0FomXsaOmUZjazbgz/0lcZOaShYx8IbALik
2NxMBzyYDcaO82SiIZS+adpy3Vi5vhTG2Jzagls7jq3HAxj6sBCU7QDiZua05UFXzdTnYMy/XpKL
+jSKutSgViJDvUY3APaFv51Df/8KtVdKCHY0Vw6IJaa//VAFME6u27Dba8pBTUfR0xgdn4Hp32n2
k+1mSur3njGsOBD3y7ny3Q7D/OQoLhiFNwkIbgS2yyeWuXgFoUL6PBbJOmOQlPAIo2IMPDt5GDJB
VoDCSE9titc1HfBmlNQ62mNWZcFTk2j+xk7AAkc2aswWhbFQJfhFvUKFaXh4nlNsN9KgOZSZX3JH
mJc5UubBM7cydpwjhRZAqcjNyx2FkUPH52FF90L5yTGGmfav91JFrYZSvWqc7qNm0EaY7hn3YBpB
f/Izl+/0WOagyQEp7qEBHhmiAIFpHWzVjDYoJSGZiksPLNHmUqatdbgZQK6pnwOCivLM7CPZBko6
ee5TTT6yzs3NVDT/dCt0VxR0MyndRFVVIApyko+1H4LIp4/EZzkA2eHjYXMJ9ALf+NJ7I3sq2nHd
jB7f1RAY/5znv3pRjh8DUdkH0L/mq1GNbtVoy66uow2mvVF4B3YyvMY9GyCtWUpbi1CZYsnuWNGl
7jO1Q4I+eHT6YwaGGAGCYhhnjwc62m026A83Q2SkGf5yjrkfPSVKvfAnvqBTRdKjdl4wzeSY+/YQ
VXgWqBnnad9nvLlTMYDc2G+MEqdiHOcOCkcxgCUUmEmBxTwO6bZkAxkYHO8h1J2bOQRMchg79+9i
RAyu7cIGAd/s8PQG8I+ppRlm15wH7H0GqHsgx1NVqJtHVQ8OkcKcATfq1WBcLH2Q9fZckc6Qn0P2
5mJ7EdS9MGoRhtjAB3gKK0aGF0AWVvCWQXKpY1uCo7oddiPDG+80OEWNswdg3x60sGWB4wEHJ3Um
kFRHkYEzzFYUiJMRiD0EtK5Iw01JwdOQqdWtJgs3U6TsarAEJd0PnkHVAQRr0ZGaKcMU889RU4bJ
ThlAmZm0rnG4nf528HQT0w3RHSdYXqxGLRkBAZJ4wm280eofR83Jz9GIw4KoV/8AdfK5jf3mQE5q
/Lg3131VxSvX0oDVq7IiV6iGbTgMgGWqEU4nI/xOU6A/13pS41xHxtk6SAAbHjuzOlHjYlf9pJCc
J1G5qMSly8mjorUKdGtZF3XyZgy5DdmihncariLDGpF/T6Sy05gpue6l012AcoSvvThoNZC4y2tl
IqoCzQdHNVRmGHbOxsYJBArzUNBIJmoY49mm6WLopb3HkoPi6tLeYOVvHoFg+QkidR/YXbx/h5Hn
nOnKtoWBp2dfbGYHo3d3JsruwOJwj71KvKfX6i1+uqQxQ40PLhmF8vRuthNa1GkvkE6Kz5UR74id
ZdRt4ykPQhwp6Pyt7WPjiQmQeSuyFh84uicTPaJuCWL0lG8e9x75Ps7NrCOQr2uwB0Y4jEGB9YEa
y22uV33mmTe2MtQTEMgqI8U0TmKsaxxSLRnYPHvwtHOoRPrATGL9gDUZemSqRnm9mm145n10DTfe
aW1YnyniLqzJBVuhKLgH3gjjb6YYy+JTVQAfBx5vaT6bMYgAQdvivUaGNmCzKRsPZgUmjZ5DEUOm
XPvC9XLa2p1jQVo14iTDg4aEis0NEC9lzjGL2vpRyFg7tGWjr30/Lz+7YPMK4zH77lhgCv6PEYU7
eAuwCPx7jjkikjZewuuOi2/gjoNshqdB2yOIcIKDXak36gZYoy5as2VvTVrye6/UsWU2B1eqOweT
d+5S5qor+ZutA1Ezj01+jF7GNvPHgP7bgcKr8dWfTR+Puw+QFYXgDhZFvr37BNVRKA88Sx5it48f
UHFpK7wCGKO/8SSTO52gDKqbOVLuQtsDyMIaQJehvC3OxR5sgjOoEKHgC3c2GmYRTgLiQKDkyzW5
IVKFAbuTGxDAgtfeAK7q0AxAGeol2GgmHoY0XvVQT3/BfqS7KvrE3tEJmCLZ85jjPtZxHLzGFkC/
6visisPwyJUmDHX/bVCvBdYaG2ERHgVt/gLaQlA7Yv9GsDh/qYNBnZUA4120qOECMSs0PWwbX2lm
pJ2zwfTPIrGhclWA+3Zn6N1nslEzh6QquB/aTdJayXEaMMdZpYcqUJGB417luxurZ4O/13vnNA0b
uZbu68y7cIC/IIxrB6cmkuGJupMtxUGmNPV6ga/SWwd55+C/jUUtyVOh5eb2X4fSqHkySodCcXfb
8+bxrynVTVDY34aCphFb6HjygEwXP8rdLUKuAlpoegHuV1FD6cKO7a2uKtNMqzdXTeOCE1h1yUtd
Qz1H5y555+D/p7FpHtmHTEt/5txJ6p+5zdgh6ysX2jxphcqx0drd2GpALFHeiK8CaMg1BT+0LfCp
EtU2GBZGZbAcAIQA83Ehx88D9gnGKD77gcP6leR4jcpQqb7J9VY/xzaK1xbdkOpn6rsJ2IJM7LqQ
yemccbJTN/NS7DFA3EGFN2DZvY6k/pg63Z4X9vlvIylRFQ1yo/iSFpGbRsuQS3tFWPkbGD3B4+dm
huCX9RDuhdEAExWBKPJvIVOasO/ZPhfYdWD9eNYDqEk4KDVeJUoVLXb6ZxTlhod87DJsnSjbmICL
xLMDaMhoRnghGzVFa9lb0AoWWIS/R2scv5KwxQ5i6tvBLjHb56CpwsM8jLK4tWOBdT4r13XeGisI
dAcodnay13JwXnAWFj1QD5jxFhRSKGWmbmEX5h4fumAJFZ/s1ey5fMpAXWi4jYOqyRoH4H8OLQcI
jFFs2wS3Q4F3bGgoOd9nHiotfHC7PH/FPlizuhsOYc1wmpmr4VUPNP/7zF4jnE2iZV+gsDccqTGj
5npF3YI5/fHORl2jZ9+t0Sw3/zo08EtV1vWeeU5f+WAQ/y8AJkai1H8gMhwbPF6mw3QAU1Gtdler
Ftq+XuNQSX4wWuy7dW3iHoFV/4hqy2AbpkBh+AwEEt8Go7e3QRQ+ujWzwLOqVevI1MMX8IwlD07b
n6nX8wJQEpmCTx5vzTuyQaIneUC9xhRhmEH04njA4Th1OOz8UC+OV+zUsOzT2H3whfOrBgnNR2mi
rCKr8QCiLl4t65VmNmDeBrYAh1gdinMS42IkrvVBuEuy2gz8ygMzpgyJbnAwBOOZRU7K4I6Z2Kcl
kMo1jvqnL7jWxzu/iDNnOX3/UT8zoMNEdEMNA7SwawJIA6G0ZVErSpI4gmwE17qPPBKg1wvB78vj
2HlCBd81IjNQ3cpZ9MRr/dAougFzGPmeleIXK2OICZbQKCgDYLA1X9G4gOKWQYtB4UAUX0GvmjKv
+L6M5f0IlnWb629tlJ6AJgwYOFtPK086lEmqSvMv1JBdgiIEhECajqUeHEMptMnrhxZerIvgNNtd
bNgf8lx+0lVU04Kj2I2zDBWzIt22FpQzcuaIZ54k4llPLIlVnm7tsTkunkU0LJhfGA8DOEgfUd7l
4BQzbrZ+buBANxP5I04/wYpjg4JVRcx2mfTOIuCi2VJY2vQctEyWvZY4j1vFNQN8uSjTUy7DHGR6
nv2p6uS+9dz4xwDSG7Aty+gVfG/jVpoKrB3F3lMvON7nVEjixUsIvNZfKRvLau9ssyE9AbeWr3OV
rUQ2sM/HP8D5DHwbaEdfUwuiE2kmfhi8/tJqeXrpx9H4EOFfJIsy7aWoefA6GuayaDLjQ+CdGISz
RrDZrIZowH+gajrV5J1irIlQj0a9PncfoD50jUgYJHGaoEl3kxe1QRzSn3glKiPsmFEC8kRa+Ird
a/dAwECGpb3eg5NrhgmWUQtBoASKoRkAwdoCLDiocLZSyNlGieprVnEaMv80dd/TeLXpnCebn1bu
orEtvp3TVrmPl2Rb2zJwVT1BGrNcYoNZ/wqG4o2jBdrPMYyf8lYMn+ouFitIRwUX6fFxL/3EU/i1
+0GQz/N/2mH6JM0BtWCVbdjbeMh/1SW0dYg7K2iBode880yT1TuoYOlrPFSiBm/eSwf/c4skCkP8
Q6YbL09NyCiiqfM8Pfrm+ABcsnkRtc0new/WtY1kgYQA/W8HeQFcB5tS6ms3ScghoXYyAHB8mpPj
TME6YatmQwFzok6A/kNrewYdvt83QiFGAfJmO++d9Z3DN+SzC7oBfPR+3w2eZ/2D5X69y62HeHzF
EYp3g1KCwIncYdWAeX7ER3oeTz/+KNyfFa/S/Z1dj3fYqYkvs7nUovRg1NmH2UQZRGp36wD6KTe/
KHK00K/A4kjYkIL4fc/TD+m2qyjtxHn+GcGJx45FjCpV9fuY7RxqIyj9CNKb5JQDwCBIDhT1eP9X
GDP96JaZcZyTZJ5aFxfVav5Ngcgp3ogUWreo52Zn1/e+6k0S7LIqNIG/UbawM3BZfcIheXcmSxfW
7DxFWKCZ3qE2+hPZsLvHzgwvm8NqLPVixaw2Wk3jaSD5/3WiOYX/RpORYboHuhHV0IQVdz7NCSHA
0a0SKDmDKblMziLCq+giN6DiBhwhmThOm6Pt0IIIp7TlOcHGgVzFUZCcszaE+A+z/GoNIRIPckvv
LvJT4+BzvqgSS4eGL3a8ppGzu3WCI0pz+v00s2GiDB0FNsjOjYzjW6yeeqnvQdWy+Gl7Zrqlhz59
EYw9pImwoL006nsgb4viaD6KahSHUpSf40STj7FXXBvdGh9zt4Rg1ru9bznYxx0HUFoKU47U0ziU
EHdk6QLUPw2q8UtQxHoRjg5mB81UWNXneRIaoGZqghEzvU8eeB6gAmomykYOKDmBzqjAVlsIWKPt
FeNzGnnDM059+jWHKBd+r/rVFoRK/dPqHigit4fxAFhptqAuNX1gZXg9asSORrnM755K52kOwA56
sAX+MFjNNuxRfIQsMWSX1cRahQpkiIi8Uo9uqIxAjOKiAGYzD4LM02LIcZxCptay2A4nwTiaUDlo
VCdQqeHlkDohW+I7waVn3XbOMf+M88/ttMMecqO3P2OmoU5gHgVB6AwyvYbY0SgtE/0THtrzxKXB
gq2WhOHNz9jH+s3PyEKTnaAsBk5N4TTHqvhuOS82wyavr2jxcIhkQUiiaP2pD30QH0HoVkk/Rqus
eDW4HR5R8AhivSmaBjbIpxT6rORsGeNrjS2GoWrLxzBs2heJzxnqm3BST13PHvVLqkW7DAW/L74T
ti/4NuwXBod4BHW90LH2qbQhcFFGXrnUM2dtlEn5qAVIp4OlE8XJDBRHaiylc8tkR06agdI17fWG
IEZnbwm3E9iobHDCNNgSeGeC9kTvxm5AFfvaCKCfQ0ETPVbSWGJRTOVdBkQCcT7auWa4zR0zODt5
5+2lLnd12AagP4KJmsSIwpsuhbkoE7uzp+8DaJQAA8se75U3YaD0VGJEKh1NkTTYt0VxUgd+owgi
Da4L+RXFTFDE+rgz7bJdUrfNXeMZ/5CBoikgC5gmIJMo9PgAThqQE3jOP+Kj/JlCqYlM6BSjTPjv
8b7ojGfEm4roYMofggKb7se1w/jkxvEzVPr8gyVSaLDYZomyNJS/Q+Hu9ho7yhCxVk2nghOrGRYi
asbVbdA/r/Mw1KZht7452TRRqDuYNKYWFADf8DWIQkfHBqRGF+xoqeIgVodsaqDBdr0iG3kp7q7L
vUJANMRAdZMa8bc4cvznOYBtfx5EIrc0bW0NpljQsP/hNiiurAFJSEsG8crfP8bfZvybjaaQOg56
ZHz4H36IOaQqU3waph855uMuhazEv85Aw6gJgmLDdCn2EK5wjoZqakUyEKiFLvZ3D9Lnw45M5LwL
I0dNdADz2AiCb1tAF14n73u6OQtd0RRzyJweWtoSgsCsXk9eSv+fB1MuU8f5mp5d5ju5u9t5Croy
Ubu2Gsba3UQGFKCkC3SY4okCZEMcmVH+uCGFYi2K5cGvsJltUJbaQtBD+9ugQkBPQrMg4JPaZX/O
VWNaWncuJJiIDBPUu6qHUvT+zLrR7FbcrHcdG9+AEIsfY72IH8EmAAkQ8QQaGPGUeLn+GOFQXXXI
XA5d+iSg5fI7hKyyW3oF9x4pjkOHfGO1+G6CbIy9bkITYs3qwUZNoq4CJvJ69Te3YDaeb5V6ejox
jzcg3wP3mR25EK/L+o9jWO8NpzC+yXgAeSCWcBdInWjHOiwsKFvk5TeZongTAZ0OpqDccyUY33l1
wTkKjng0S/82QOerMET2qcT3JXgcLLnvMz97QSnpLxoZJdm3lPnWi4sS7z3NnWtmR3PbnP9j7ryP
rBUKkOe5wVxxnRukbdWldvG2bcg6ujgOyjqCCmR5peBfNWHgvKaS7SUVIjmYRg4sUJ0Xr3bHoPqU
oDbf6NgUC5QLBECG6BqrOdBzb3X/mXZ4/RakHWOUODvqpkDYrIqgBm5nlOD/Ut65O9RhdBM8j8Xp
W/sge80HgymUymsvD770OoB6LmegE7LTh9qALAjZOch4FnWuVw+u67ZPrZZ9Fyoej3OIJYAV74h1
fwbBQ2zWK7vwpLtu49DapSih/py1OCqE2QSR/TYx7R5CCShaBuJVLOPRtB484JxWJjRcVm7UWNCZ
7KDpi6O26lxgs3jqkidV0SZHdVyi6Rq2NlUgeRqUNB9zzzhQQoqbvL4Jmgvf4MYWlKollG1Dx91h
b+nrlKvKQd822NWrkGzc2wGWfT3Et47l0jWw5dLISD5DeMfatXXpLahLDXCJ/qINEgZBYWGusthh
KwlhqX0NMfIl/WEKsJbtISgzLGknfu7S34m6MoBY+Bzc+6AlnLvknYMpFXkrNdH/MLYO0lXXhuYT
K6BS2lluvMWWUv2p7f1VBi7jr8B1JCsr7PXTGBbYPgJnFk4L4dCs8iPUZryX3krNfQlQ6xoKOs6X
aMB5I/wQfYnWftpBhNzLs+e45+siCh6AZB6+6BbkE/Sh5mCpYMmTk9fg2lRAsiJPckhbRFcHZD2v
DhkE+TTCDbALxVHvBVJnXvIQzHI6B3W2D/ZKdUUNk1W/KiVkbGdHqot/xE3BSf8rEoY3ZaKwv+Wc
Yr1j5PXhiaL8uoBWPdnnBthJbQvw2qsZedDpiyGnYWK/31HaQOAK8g2okOMEZaEnjXeJiiFbW10F
JaHI8i7UJPigX0aNP3Vj6Rxme+0L49jq7YlMNJyuIBmJ/y6jZYsIuwmy6vBgc4TQIf4WQsTcziGq
ZzVnAfQ/dkHj/Bn18JAMYIAuTV1ls4MGkozx6K1nW4e3QKcTzclK2vzZKrPogqKgzRwQaBFgKXEL
Xc5UWPvGgriaaYn+iLv3ccIds8/SDkG2HkBAoS5Y82jXUKjSe8P4HJVGtsIGX3yMDaP8kPvaiuz6
aMbQpy/zbanGV1iAa0Hefcig+XxIWw56BWV3UAGHQl6QIYP3zgS+Xy8WRYzCXF6BpzEdwZJTZENx
MZrcA7WqE6yxDcO/WGDGZ0OVff//izBUDv5HDtk/STHIies/sSoc/KQoVwjxjQ4FADMYP7uOZW10
1dPd9Nd/OSewnT8h7a6ONT13dKDZObfBCnF3TFBmJgcS2EpemppvIL6nLVmf9x9sLTA3YVqEG8vQ
+w9FXfYrHyRcO/K2JmgJq9TAy6ny+r74VAAHfSFnMbKVPwTdSzF2/qudBYvJ3NVYtsflIw0Z8XV6
yrUekhKl2z27WPfgyBbqOIkwsdPcGwd8mYYv1AhTtEu/tBJQf8PmmRFDOf84RdAgBydISw1Pmh0k
IPtVa5TQk/hzhdQYKNXrsxzy6+8OWvBgo7yoV7O7ohcGWi51UAVcjwGWNbqXiKMMGnFsVUPd0ivB
49sO1qPJjXI7h9DVHEfDyAYJ+WinDewwx96FVZST3O4AsTXHvSae467TqtswHbFxncbZgXEER97z
RHTPiW5Hm5JF4wXFmOMlNPBdaNphsbH1qInXoVb8BE1cjEcvQua4sQcazKyGE0t9Zyk73V9DBaLC
UlAzstOAw4ax6SzoP3vDiRoIWD9j4aOYxgJoYapSdqyd3QM05fUtT/LjUDSaCQJilKVjxynzQbWI
mI7q28maGzgIWtwHDAE0j3ZkpQE9dtfrNrNfKl5H51iPv+aon3g1hZm+euBt7XVIgJGpaPAR4xC6
O7Sohn4NhAt6YtCI8M4NHw3VlA7kzSWDrHDX9+EjNUGXR49a5D4VY+QDu2TkLmQe2vDgmNXnuzCc
SWogx2su//njyO8ZJlwdGliea3uezjyUlt8rVI1RySwoKlZvowghyjo4fB8GPggQfwtoGIVxldIg
W5Dj6ElFTAoZcxwVeJAXBUDHSTmDbBQSKaGN1hF8rxD2Y1t0KF2D7KVYkPsmnCI9lEOvFUJ4OaeY
85BN4J10zWNs5t85plxzhvsfQN0JDaEQlDdeM/xtJgqZJ6FhkoCLASpehoI9tXLwUebOz16ssydH
NRxVe3sDqieLsqlfI2ErdtAE4GwLEFsUpxRglL1QrzC85gRJjBdoJQFh24QWTuOsNFvNA1JMt7Bi
7u9oBDn+JQkFiEpzd6jH6LYgg2i3PfTOF5aqt2SqLpMaEaTuETUzW+dPO4VxxUPYAjo/x0e+SC45
qIYXY2xWu9lBA0Bnna9Cs3RWczpyzPPzEkzwsVn8H2PfsSU5rmv7L3f8tJY8pcGdKLzNSFN2olWm
i/KOctTX300oKxWV3afPm3CRAAgqqyIUJAjsXW1JQXbMwEFZPUQ/pT3odCl3NEcKXKYWJ7tloWVx
4JLHGjKHQEVDay421HPtqd+hxqgDZh3+ZqCGgOoaWa4703MEjiq8M49DWbI8mDM/1BilmeaRhqPh
SP+ECgrzOHpTcQBgZ9Dqpgu4WWrJaDE3ELVdRRL8S1LW4QlHWmfX6MaNRjmyXVEdoRRxgY1GQF1q
gJZp7cF2dbhTJMiiPS0mSRGFJ5KlNHmIQ/MgwdkwKIeLXRZyhC1p/H5K0g32MQEzOU2Z3cyGaqls
wEvmdeLb0s1gshO7W6PghcRRy+TjOhYSFQZpguL3XiLoNFoFR7ba73J5XGeUPtLN5XCQyXSItLZP
nkEA0IFdPOLbPs3AtUDmVP6OwmuUUwDa2Bpdq7qOYE3zPI2fJgtcECwDujuuDjSwhjOvOGsWquTX
1J2lhtZfRQeiY7eZClxG9jiy3XVxMGi3KNr5w0mjPJEROaLeIgPk49UCUvf+TrS4tS3OkSX79mw0
OXfrmze5/OBHIDJBGTJAbIpYR7jUOd2JYkK4wWH5gnvGfJvxygiKkZtyTTOoGUywTcs6y3bgmrQu
Bs6TG96C3oU1nQU2h9Q6J0g0mntgnHoKEUbfL6I0BKzKuiqK9lx7XzwPhMZa6qEox2GPg0QlRG5k
eUDDaRo8REaABCknv1iTjBp/AEVpiAj3bpF5hfhap1FzQnwWDH4SZxvdk+JGFm4Gop8KYe3Fvmsd
BM8m3CItMmdoTWQQV/Z6eabertJVk0Z8T3bcHdJzyO1zDQqUUz5p3T5xvT2NSiVyxtGqAmtIO9wF
YutKGmos0lBXuold4WYT9mTklRaqhlHptKGJi2IZvndBY2rulsWnot2rWr+7tRhor/9bAo39jivS
M0zH9XXmWb7nM1d/nz+DyyBwKZi1+dyBfgQ89Pqt72X4E3mR+7jmBQ/6CbUgwAgGjXh54CY2JMHY
XXEHVcZBWhfrNuzDX26iH3KvMX9WhfkI2rzhu9X03w3brK4gf/irHNriqoMzBVm0YYo68p7vyhAg
yp46MqHGEQHzsJoCvwYxva7n5RMpunEXATf5cR4gAHI0cYkULJNcD4lNcZWV2xTIRYHTVdY+7cwQ
0L71t8zxqpM5ALMATL57jj3H46wzXXFONPlk4B0A8rkYHGOYYvQ6sKvKvFtV7sSSFe5OtFUftua2
derwEfUB2mOdl99cltWnoWmKrT5UzTpWc//uHxVDT/PaiIa9+nXN59qc2I2mLO5pdVpDPXUxeDHu
Ul2jTragBXawdwkdVUjkWqBK0u0euMss+lB2tliLuA13kVHGH0wui21joZKPhmk2dvvBC3G8qo34
A5JJwPgWuibyY2HMO6SO6ZP2WdPVaMz6R10aW9JR411b3fJeqB/Wz61d5sdurLD5GsYdOKPsY6sa
py5BETZlSHJzGvxndjne/aQpmym0Vqglgj4d+kbfkw7xNWTsIG/I25DZ3E2n/hugk/zN7G+2/L3a
Mu9uSU834wJp32p5ErOuzv7bN8O03h0ZDROZZYbrGBaIXZFeplDSfnzDZQwX//s/xv+bmsZwhqke
npn7gcUZS9ahqX4nAOQWVKkXn6lBaAf0lu+7LlLBzrg7Kk/Sv9k0GJEeggqef5hn8epZlsB5b7Uu
mb3+o928lJ2ApdiBbxCOwxk5H1zU2KxnvanVeCAQDYAU0B0/Igwe7gcDYR/CeNE6vTm3jnwgsBeC
rfZ/i2ZMFxoKb3gAP7t4JDMSga/yYYGJ+dMPmXp+Pbt2mtIG/YeRixj1y9q1TfEdBnaCd0SO5Hca
uZOQj0lcIBFUaoA0bRJwi4xOKnZ+3CIaRTPKsTw0ArD7ItVtCyTiDpLUtPzZtcFAuStx7wZgjeE0
CkWizv2Mr0GmqiEbOgqviSYkoJkT/ER7XH+IrEZ/qC1krRUR57NsUZTmmK8qK+u3JItjOeJjLdXO
Db8Rmczvm0VWttk33mOHsYgW20UGRpH0LLiCF+tMvFDBSNJtF0OwVeSnfz9fIeb6t8+ubzqOiw+t
7dj2397qKW5AsVOoq+eKagywuTxFUthnnB0A4al64AC8H5ICuK/fug60bfNI2cbJFAOD9G1uqYFO
C1GsO9E7dwnI40Bdabj5Rh9cZHUpNzrvkYzNSxub7yy8RHXxuRWa89Jppv/kxEOgO9J5wRbaeQFA
5daNRflIIt9G/C026vFMQ0CasVUDfK09DZF83G4B9z5shNa4Lzq46w+8RiiRPPWOFW/bUB+1fMPM
GJfXKOc6xqqhHjUIKdhHQKU5R+Bko8SFuouGeiQjw2UeucGLMSuCxcUy750bUMTVG1QLxbP/xZdJ
Hmie0TKQ1OSjuPjqPj4rkDE+Yi81j6Snr92oM7c0bIc0v1p19UAjTtkBdpsgxTwaT5nKB2jxSgc0
I4g2SetXNRJbXQTmVa240VvfRF7y/Sg1pBZ5vM/kOv1kFqBiIQNqKl6YF2zGkYFkDOXeFtpnksu2
wSSdWnsoynVc4DdrmUc9mkc9FCD8t3fz38J5eCcjsGHaIC11HHvOCr57NwNsGtyFriWepTOxwE2Q
cNdWVXgphmw6FT1wVEMdeZJvcupRo48mTsieU+wW2WLnV1G30zXcbC9acrwMWaRvpjxrTu/ktOKE
yJa6csdrR629OKZeaHYTLmzNWbnMXx62Mpw8SF35L083AoXq7i9e5tIS6uncCijNy/rLQ/TxVK01
p3t9Opq6PAXw+KfTNBprEo21hr0NdnxZ5H87oBqTfWO4F90AqafG4ZWlz33Zf5966X3TsxxhM1dj
Nyu047NngyOYTaJfu6wZN4zxdtwC29VeA38ACV52WcY//AkEghpStgb6XfRNGZ9ny1r9qnVVtKk5
ZwdXt43sE8m0WAxBWHliwwa/jn/IGHQmDNiNAUqiG+0RZWXNRpeVi0ONU+8Fb76PGmhTRDnl1041
NJQoBUf5Qfy4iEjejn5+Rd4nOwrh7EmE2goQXVLXz/zibIT9ikbvXAqB8xMXG9ItbhcrPnyKUGcO
FiMAQRdNM2y5sOXFrzt5CfFlusSVBkLbvs62dTk11Y40I2//0kdn2oXaAAhlEeeITqemfPBaANOR
SdbGE7Alq2JcZ53caAOwY5GdXv22tnFnC/CRC9K9G5A2mAXb/LefmndgsZ6BLyIqpZit4/yAn5t3
FCKTLIEcBLCUZwAld2dks6MM0RIHH+cCHK/K4eyiQqcLaMySAt3SBq1aZAMsazGiHv5nhvNs46mZ
83TL3eNtKg40WuTL3HkB8tqGOPu/X5XcLubUe3vOakDxO3eAxhN53i9Whv5Lphtymzv1dNQ137ta
yEBeg/wo/CoysHoI8IgnMLX1EVWHtSe3OEK8mupaiU2IlYZfjbzZDGHu/kQMKnZyXWUusPWCI5j2
YXLzNzMuoEK7p17hJPZsSUOCDsx6pBi8WvaEL7hYhZp/fU1j6kGKvNGKpAIPL4oYqHHM6FKiYOBK
I9eZelQ9u+VsEanyh1rTzu8sSi0sV4ms8nL1D1paASloaQm4uL95p7mlrXC6XC8FLOYHGzRh6YqD
FOroWxwneS3iT0xv+VOac7ZJGmsKIh+4YHiRnLIJSMhhXCDkp4aeQrwuRz418/iui2u9OF43wOoH
y2N5JPMR6IbGI3XnJh7Fyk9Rs0zDLvj3T75lsr/tshwfWZCmz0ycog1wev15QhgyrxTA5q6ebaP0
jqFT2kDNkcY6jdoCkdnUfKCmM8rpXPjuNsLP2cNsZlRauCvzqQ2spC/TzciSYd07iGfSlDDsXiej
NrEAMovo9otD0qqFEBn720I8Rc7H23SaRIuBqqgNaNi435Ou6c8UV6b4M1635SnFDxOJqLkLtBuF
XZB2iVXP1NY0ftPezbCmBDw2lpmsHIUaYYF2GOc11UX83D2WqqGe5yo8CdLkOsB99ci7004EHwEw
DvfYEiYFTZylNF0SMsXiM53KDzxBtR+qXcoLNXL0FQGR3W5DPdKSWYMNPwffnL8nk46MR4aDCI0r
nf812CWombV+N8ROhtswVKe2qplrUlVhq1K2SQxuECU3yxBZQS2w54YCOBMs9Kcdlf1YGe6UhlGI
Cw1zL1kh9ct/GQFd/mghcQhca6gVwsXLMR+AUElW5EMbhD77SER672Oa0lXaWv5LxVAeOgP1WiM4
UhvF20INMbNUWdRsIqdA7rhSLGwtbt1KEPe9sbeQ2nBCexWGApi0KMvbyBo/GGPn4tRC6urN9ztn
NKQpiVrqnVdg8GMpsrlrGhvM3yhwqVygLNNfXMnwS9xn1gN3NPMjXpX0z4JSfufKGwFiDlVRNelI
C9CF7ayRpJ8/aG0kkMvkfeVTX3xxwgzFdlXVvujgu0JS05DeokTTtjpLxBlxUucQGV56GABudclw
J7oFSQN/tPqyXmdT0X6wq87EvVDafE0N9tKCGvgv3oISK0NmezD6IWDsuviXj1AZAg/nGOgiJ6r4
yBOOhNQGIaO5vgO8H3aAL1hyoBoQh9XeY5cDXQuk6jQh7nuxR3JDgkwkyKgByPQPZOJYKVjjWbnr
SynXxEIY2V6MSxgh18RRWJnt/bAwG7Y1/Tjf9eEgXsIKcPLIw/oRFt5nXPHbL05Zhztj9NL9nwZD
9QUQjdapIcZsnYEdG5uz+GIl3+9EkSLaHoH/ENgdgrdO8r3nHIEKqRfJRcrvpE8AAI5/G5BO0/sA
pPa+AD78/BZR114RMd3T+Ldyflfc3b9BAXDb11nLe4YmIXfZBhb3BASpVJu2MTJskF8OuscAuInF
2QH0ydkF4EqNJOJjSopU2ZC20HW+AUWyi80GCjGQo5OPIGpCvIjmTW3v6Rfqei0oKUPd3jIb1YGR
5uofCvzTBnnpFb82vivyX/1YJSh0K6YPSW8hlmDl+SVzKg+kvIm2NXIbQUX8gwND2UL5aSPqLSGq
mw1Cnk5/5pPifl4w2Bu8kNaNUTsrY0RW57qvho2RA8wYN1c6EFkUuOLSTAoIkYbIk5uCGBwU69oa
p1fDf5xzp7/rkhO3a34Jiw3AjM5+4fJwArsUWDJOeibA82lpUXbSwh5l50pIDclE1DZsRd2auqAR
egCPALjrOx+gKHX3iyj5pObH5rZINSB9eKBkPbfFSitFm2MrpWSzUSTQFWPFEYBvA1znKA3p5/me
F2uHHKcI6ebifK/xywrZOQWAWxQrcEJkwxm1f++LyUPeAFd0wX5jHTXDjMEuzxDGRa0w4CmzrK4C
UmdJsRNJ3B89EJzjU116OTIsjHSNSLh18dRtCyqmmAxorHegfdTjCLl6Ymx2RWn1p4x362zoPIm7
QJwK5m5UMQvpADj9zOOEDHAmxwVupRVB6BpFgKSPaGXJaHjoEPV6oJ7uAIB+cpDeTEMfP00u4g3F
L+4hrEd2qP0HW0bhyFsvG+M4m5A1LiW2ADEcwbby2x/JNXkDQ5C8LuI2x09YXf2IXbO/W91scOhB
+RqYQ0YeGG1aB5SinmRRdbXj8kZZ65Qa30X5s5E07mXOeR8MdwOiArmhYcmAMttE9Y1MadKbPYky
i7mbULIRlKjIgyd75d8lhj8rK58BK/3qO33zTbZIPC6x07bd+rupJeZKGrJfRb42IrkMN9/UDLw/
TsiCuswj0FBc3QaXocqArra1snB3ACitUcD0e9J/clSXuX+hWQj/z46wnXXXFhI9Nl3I98Y4OriO
E82MJKdEYVs4FwKRIwg6Japq375o0v6Jlx2eTgHPJbq285QlGZGHP/1Zst50Fs6M88GgSrG/zZAE
SocFamqhA9Q9rGcRwYyTXIEhrASA/7daPzEvMMowv6TgxiZPy/xM+ayV3QytTv6QwrhtXUsrN2D7
eV1ymUcmyhV5mU8o5IYe7Z2dcjWF/MNQ2lc/qfoTS7tN3RXApiwlOLcy06sCpy99YErhuvFkJSHg
eak7S2kSjdXMcQSq5ay4m/TqxfAOOspjTo7iYMdHE4U2YebtBrsfIhw8fo91c0A1i0DQ/CE1sFdE
hSfbzcLI6c5jboNwrko/ZKbTHaUqK85bHfXJEqytgzfNxccgWX4tWc48bOTxfdbmauVFkRjNnguj
Py8izwHmlNWxb42abkskJyBEbLYrX/PqLS1jFjqORCAqCzodvyAtqljO1OtcMeDhCrH1ej0NSOGY
A47XpJ67dokXm50gDEpC0Q0A8nb1faPcLL6o904m7VZsQ+U6BkIZcheTASglNmBONhbuQk5e4ec3
xgw8GED2fsRDusn+tHDLsN1Pso7OOjACA8vM2c+KP4dJKH5YqVUAdTmx8CaqcMnJcxvYaB57ahJn
AEa85b6Z4ma0QCrvtvWRPO8HUVuztXC2iRTt97FmYh22Br8A4ju++lXprSwu8x9/GICFAYklrvHw
Wn2U9MzE2yKdPiPFHjSyTfSzRCbJtrK00fpURelPsDCxrecgl3NtMUusZYk4KhmHoQ2Uqrd5ZEij
XFHJgg/5t7ZfuspjnjG5HZLNlDAJvJN8ulEv5z8BWFk90IAapO0C84M1YseV1Wzq9+l+iBL8FKjp
UzdON+n64uY8La7I3Ii7AXWAk9gvll7M0l2ByBYOHhmgznXgZCORAdgdaoG66xvkXyOQFAAaoT/0
8Tji0hsFCExR0lKD0Mprb/K9rAoWzTt1Pxk3tVPfvZPT8P3cxevij2Shj2i0mZbGSivYBe8XXKVh
TxYGtmnoq2iogaYI5LwwMMaJAeG3cIN5jJuQ6IpiNpymlfnILOsmIrz2lQsaUbO4md3qqXh101ma
C8gGAKPoCsqnB4pPo+B8CG69/WPkIaXKVcA/BNOOkO1sSSM1j/XieRR9v49UpA/PB6wR1QNGvLwk
DeCswx7FeqQgGWmp0VREMMVt3rpt6261OHhnV/DcQdI0G9bL3MVB71XgUSw+uanAJUxYmHvhlPmT
M+j5E+rcV0gLyG4kAmOjdUo6QMhGTlAl7gZ0Kt5DgyTKZ1WYsssnRLVcC2SsjRVHz9jvbly79R5I
tFjQBJK9+VgsiqF99fFmQT7+aRWy+NdVqg7paWY5VMh108sr66IvNioy9zTqkd4PdDClQJbYrGgM
BuDxzvS25dTpKzBhG+u7Y8l8HBFtpoPHxDHW88EEjBdB6cVJHl+nJvF2PGp3kYnkI3C128kaqcrh
Rssd/gX5/dsUxKcfAMOIn9/C1tSXLPoSRrW1GotwPPXSLT6VCeDBlXzgSQU+JJ7M041pwr1QM/gP
AE11H5nXfSC3+ZClWwfg8jua9bYKM21QPhYeWAjU6r3VWavpj1VITqvg8Lwxff+AooQvU96lT2Ef
p8CZ9bVNhyPsmoazYoqQNqWPoDVSJoCYuNlD5J9b7wf4VpwbSccuNUHKln+JUDqJuN6bn3k88qwL
orrSD+7QuhvNR4VIKqJbrjHjpWi7+Oh6ebfB27X4lhgjXiQh/yJHvUcCbTjtutCyPyNzNiADvR3q
DbAJi2NWdt2L4+ePThLm3wBOOq3yrqouGjdGfMY7gVRFKKQGvtjJ0+1b7AM7z+7TjVUiylBPovj2
52MYCKhtSK4eQ8W4z/kwDFvb48ckG6YHhv+2Z8cf2nWBFMLdPBz06BSnjghoCD6pEPvS54glzhNJ
msRGrkletwcaChQU7hHiGVY0rNLYfsSJcR6RSDog3NF1cIYYTuAMQ3q1VEM9rfspfR6eaYD97asY
F4bpVRsBZykH+7DIyYwa0esAH3UH0P8o23fzNUD4rGLR++tFsdhpOfbsEne8q8UzCvRHVEkYQNtn
rvlrWWgx0fB9PEoB7AZ6usiV+vznaFkdXePdYhkDNOoiwhm1uZCFOAAhF1y/YIqMVsvYtn+A96lF
DnBZaditaRkztr3WNdhuKVRJpx9BEmU09pqE1NiJ8IytjzN3WiYbIAGh1h3b1o8aDzcDL+XXkNk4
SCo5+0POPcjJXlgI148SkR01CSCE8itz5YjLCjEevKKdnZF8mfS2SIGz2ylzZL2LVcW+bVUH4bjG
uVeV/yQaQ1FvcGJs17ECCSDZENX1deR4zycTIAZJFlfSQImG6c+eyJjlA3bJMk6D1PMM0Bwqr2qN
KB2N8zxNORVxUW9QT4Y11FNQ4zd6fQW2KNLWIXL4NOHjg8q/CDf04Bnp/0LaI64gnN5/7Fz3uXRj
93MVsWlrVazaaROs8rIDEIVtoMphAuNL3F78FAQs9P4WeT7uu7EoV4Y0cG+AVMhL3LL0Sm/y99pI
Vu+1PVJGVrhPUUnRvz3Xwj/bRZmd/aFrN8aE3Nte8ahIRbBCvbj40oY8euji8VVc97gSXEzJimeS
b7KJsVXntzpIxmQM7l1gkwwB3vWPNrZVe1ex8/ptPsW70UAwwrMRE1R2d8Ysnr60XeFuM+wXTkR0
UXIGPrwecYWDw421QxQYRFpx1+215CeYQIwtAkr9GdxD/VmvS2Orux3HThdxeFKMsg3beeyFeVus
U9f+mOS13NGUMQbmKT9UrAO7em7/QH72AOhMx7paIFG+GkyK05BleFuYYMQUvrfHXmy4taoZ8Qnb
RboL3k81JAWusgpsLoNFQj0fEd/ASCNztyjgdtj7Bn4dXLxcd8jNAaTImK2NgoFyq4iTAN8mkYDb
dN3GXpQGgHkwJpFBghpnlM8gr7ZB/NIrh4wHac52jduafzVpdR59v/yZVfZj3Wve93IsPtsFSHvK
hv1lD03x1TVQMNH2lo9PI0BGGy7FKtTScDv4bfLiIdeWgqI0mlDpJFCV+eFNR/HTZfSmU5b/f/Oa
OA5cUYgTrpsA1TlFqAsRCEkh2R60BopfL8JBa1XnLr9MhRWSPO39VzmSwaP/KPeAYb/4cWztvR/y
b3AfDIxjstPs+IFKFh3ZJfiqxg9UC8nU6E8d9/kD4RmSpRot81IjfaA6SFM6yU3psnGwzgbyKFcT
sshXUjPST006FAHgzZrveF2f0iwGhH8XbUBmCrSqCUBqfZkbP3IfuEf2VH/Gr1610jRneMYVPUJj
GVidh/jJMlrvc9qM/krLs+pm2U0B2HkpD23mddcBV2vrpE2mj2VY/OXid+cXAJLCqP/ltPkvnNS7
j33os7XZZPmVP+Ljjs3X6Fg3HYmYq7w03U/Cld/Uy/oXKHxRnYtbgiztHienswBV7NQrBpTup6lv
+m1i+/kZdEIh9h/WvR/HTtgnvxje/Bj9CD81ojEGQ7LNFLfTPupQHA3aSfaFD0MGjkj0EiXj4Jv/
smiX3r/bvdP+R39kh8JYAIn1brPxbA+Yl6WfoR4JSK48NO6Hi7ZRCLJN47xqabhotVoC6yn1wlU8
gUztgLh9c6wbZLrT6RflxYB1TvGxx7X/jnjNqUHA/wNqhLXTQnXudhc+phpeyIpP3TW7C2un0zxS
OeA5cIwPIkaq0N0cbhgb3mi45VazSFHqLFvRcq6aRoq+zz50SDC/cxezMy1HcxqX9yjRR66TDXL2
FrD0BwMplIE1GvaD/oXjc/bgGcDXJ4HnZv2hGZzvTdKjyJ9kXYHPHy7z5TqPhJZuYq/8JYGbfRjb
Jkw3rz7YlMQseJs/my5TBw3VoO7UHvAXpSdqbBU4dymczsFfd6Lxop64i0B7CJxoYyqtPSkWu6IV
3lFYAYln03cWiyfqLd7JyTtZP9gNwiNtf3MjxfWKAAw+1HGQNHx8iQfmbP0+qY/c9ooH3K2wVTaN
7bdIq9cUgclbBynebBpeyjQGwBO47CmXEddjZYrK+N+5kXXBcXNoN+6sptRG0oJGPj1Tr6P0x2Uc
xcaxwBUHMNiMz0WN/CHqcat67cWqN5Sj8Zl6ixbsq8bnd3aLlyKujqCc/MkA9rnKc9PEdlzDby9F
Z0IK6Ng80lbdoJlzQGeO8uDyBIWxHBeuzABBsGwBn1fmKDty1JBkdmW7YB38QJIa1W2zWK8bJIBO
4CwlxYBb+doxxIXm+BnCmZGnvfqhWaMbM+WHBnFfvCATYHzRHolEbchYFtQD+AfjWnM3PSoQznnS
aic9NyKUcdjypSpwZdH7hvGX9lgpZuBlTjNmbANcQnEsBlCxqjyQqumngMUuO9Bwwo/wefLwzpYq
wQPw9/daFC8g9ZZlD5QXbOX9C37PjRM4g0H92LX4zKghpQRTU+jTnYgmCVgZuq2fluxhZVW3/b3o
T19MpMh7igwDOUwAjm4AxTtlvL7ViObQCBvueUSQ5l7RzCNHQaH/afk2It2bJW58vHVilvwqmuqm
T138wlqnOUUhMCz9KJ++KnlbxvGLX8QfIy/KdiMqOa6lJl4b2eFSGtFYYMEOXNODReM6LoAYwR63
WmTLZE3EQDt0knzWkgJIFj5OVOBX3WYi9YPFGu+E1/VQeTlspf/HSmWaiAMgDZ9zpL1dC9MQq3hM
nM08bEcwZyuFHQ/OPuTixzs5DSv8HkeIe525wysgNPjjXmGd3hK7xR4+1tqAhnifyRv1svjB74E0
RZLIgVha+DgIicjQYiq1bNyjSA6xUWVyp8AOlafZ5pVHsGqzD4li0JqZsBD5u5ZO4R8jJZuIHcuB
rPHAd3fHoPUmAzOHB0RR46tjIr8StJ0n5jriiZrW94FWOPSoCXyTWXb50cuKEkFzXLX/OYlEpmG9
ThL4HJxE4SJlYV3iMnpVVMgSwH8O8pfnLks04KzmBbIAFyHKWIFQ7ANvCbtTJEy/NdqUPppZIfZk
bLD4VfluaBi9duCVvyU5TZ9Xe+duWTymDGuyvHsOWgDXP48+ToHbrHJG1Lpy3fNQQO44a81y/a2N
YOZLCS6/Y5UJ8JCpoWk46VMKDsuxLABNXIvmc6f53cVIhuLFciZnLdl0P1WGAPaiqeCrmm5pJ372
NqoKJBP9i8ekuU7HLN/RsNN75APaQiKkDa0FvNxrG5mPNKJGL76FWhg/I8UJeuxrAdT421lR26/O
EsH7l39yZrjImxw1Dce7CQk5qBFAlgI+GXoXIbOsVlnANM5s3GA6XmjsfLtGRPhNQb1S87WtrPHS
v5s8oTIEb0eBcAnj/mn2SPrOQLLNwNp8G7KGI8QDsi8pBQifnBhY3VqRI4nPA7YYCkOBQeiV6Nqq
a8f2U2yCpEQMyMFBojBkrYJMxA+1fXLCGugXGPHBsPqj26KgkEVmHVSolL+QcRXlTbyzdRMh3YR3
m3mZeQWUqih2wM7eNmPZHKc8Nftjg9qAQ8edw7LWvDa2Qvkm7owwSApg7RuN82BWqhweaEZdYPi6
4tICcz01pNGVmuU/O1xxn3oQmHegmlMzVENmyxCpHFHAGxxzQRoNw8VVx0BzXbLyCIyKfJcMlRbY
nCHWqJqED9kt7LxzpbsOUCF+izTgp+0GFL4GZLFMCEHDirx3/7iIyrTX90nkgaYlyvM7v8zjX6sk
i49h5loegFQAmzuY8pepluG5kjWyi0Ax5xWHvhhsL8iw5T12gBMm9+SPHsDjvAm8EfmUNCRFDmyB
k/Tk45SmcEUyr2WI4+Ceerc4yLnQTn7inNrWjVeTzPodXfVWQ4M3LUqR51hYCCTjBwDCr/C6weuW
tGpItnRdjFqVecJsQUPp27MFmZGPxeWbD2eQL6kZ6h8HC7HTXtjRR9angEGzO/0milHbItzNz2Uh
+mOs98XeAWzqFcVPxWYQHnvGXTxiCbpmf1H0x6BGH76meVoGrifGrREn9m1QVy9RFTs7g0tcatJ9
TFfiCt4puk1TR1aL6pDqwpjMz7PW8MBdSh5QJIzbG63E7EoDOYYR4tRlydHa4uJVPNw1JnbzssvC
LfcnXN/K8bPr1QMoyaIeGUIIreBZujMNqUeyxvUvJQrmALrGvRbpPbCbu2Q4qsl9GUd7vS6elml3
JrmohlOJ/BCBe1oEipBfpgu9vOlpCwqKjkXf9cZ5SVAV/tKlfn5Imrbb9m3dfzF4BK68cl3Xsf/Y
11HxMnTRmXm4fLZR9f8S57aLEJhR7kmZS0CIyxbAR8lYAgNCRtHNyuGQRmrC23Syt9oJAPh1Wu0j
hN4RhEcSbp2wkwe8hyfcEHi3JLE+mpORfo7axNg1XaJtaBibyKVLi7q49uYI9NfeCmxlViKL42Qx
RK1puw4QEcCMmRFWsIDicma2e+rxpr31Td0j7yn1LlwDIQPJShQm31Bvi0ikQNSfhqSQGt5PACX/
miuLUaujQ5MlXzWV6EnJnLyKQf3nUNqoOUn3iNd/Y68oE5SseDaAOUBDLKyYKmEDFAVTST1PksgF
8TezG/K4GFCPmpqc/vMqhbQQt+DA2biMlNykOfh2qybhY3wa3oZZz4BObhY9Xk1QJFqcnOqkrMtg
to7d390UUeddM1afmJd4+xIEOutUIcGb3O3AF47oeayGuMn51k6ie6hKn38qPmquKD/xPgIKmpH8
RTM0rrM7B0WldWuhHJBW6mx2wO222YRA7FxNCtclQdWRt9JGM9tNPnsEhmN9EqohLTXvZPMM0uAD
hGPHYjkLla8GCd2LfJ7CUvsIzARvF1koOlp5eBmWgS/H6ORYiHpO1WhsZmFd4t4M1XB99mpwP2Pu
07zZwhsBmqqDDGCHutjTq2xxTup76ewdmZrRibzMY6YeZHka0VqISSibu/mkpjFp5okkpNkhLTr/
CZ2rC3eVIxAWJYh+9goqv4vAN+hJ0wUd23idqQRJFjrAsAWe82mWCQn4kxhY8+tWTaO5/2naUAj7
RBb/R9l3LceNc90+EatIECTI285RrWBbsm5YtsfDBObMp/8XNuVmu8cz3zk3KGAntKQWibD3WmTb
a8LBOawtAMSGyahxHc0+omLkYRaRrZqV3IHzoh9B+Tw9E+nRR0fQ9OSrAQRp6hoqudUjcZaTkg6p
qUcKK7fGjSXCYDqynhXkOw9n3wjFhTgojLdjmgIx8m6OOXyMJ9ke6c3Iifr1FJ88aN47t9huHNyC
4nByDjB/8DsZB5jesbF3d5/Oq2x8ntmLpihFAXYD3BBOLxMv7zcV0qlOtbqCGP2wvzj2brpfQL4Q
EHRcr1khCTgGCSjW3EA2Nju8zfduk0FLdxazCfnlPNKWVgWSWnp5BYCjWiSgB93SkBp603lguVnE
bowjefX2y4Qljm1aiIVhdxfb9UegiNjJZW4cLUKKRqB721lGvcGueiSMgcZ1VnRggr8YY5Su+zD2
ALaAIWlJkTfY5Lk2eGXuPCSyVpBOnX6+k486t05jOqzmGFqH9zsK1p746OcPFHYMj2beyQv38/Lc
CW8lvca7gIfWu1DPa+phjYtCbTno3ZiApUx/wU88Hma7vCrGY1m4p8B85bIee3EoKpwC2kENokAP
aPvnuTEaC1C1htRwS4/V2ZY0AMFxdj6SJLzE+jAOMsvHpTR4tCdnYPl/+JGHMzY/8g68IoaBynsQ
gprrPECNGgCo8lOLx7i153abnWhsJ7W2RPqisUR+b3aaFY2hwXkek9qtWH3gpr7M/RHleciJSleW
naOQtXVxhuhVA251kIx1bEag9+yoS40bmvo+qnAdqAxrzYMhdWcT6iHB7FcIs40LsZz1sznvNGgi
sJAh2YrvyWSyvnEn6Yj3BiDu1Cci98kKbOPxkYTDqD8OgY03DRnOU2hIJ3V3NJ5+Kh9LGgP5cttE
YKGi6UWHzWtv20dqND1yDpK9khJ10yVKgfBPCfA4ZVIx/1d30kndyza+yf4mtdUOIyC8leXo8HWX
4g9kRnFxslSjNiZT02DJ6IR5d7iTF8jJvjGbHJSsRxrtwredhnY3p7uYtiPPTePFO0ck/FgBbBEM
AAb2dgHIR48gRcNO2+8OpKBmtqNhgny1AgmJ8LtTc5mhmGkoiyUpKN4U+s5wdiabeVji+yxxaAIE
w98+1U0U8iA9uSVIGFiNhjxxH8nWreyGt5ABbCBM6/4QNuHwxorXSsvkawRqh5MrS4k6CIhxPPVh
JfBvexoBBbusHKyXrbIKvoI1sgNnCpBTvUSULyLDnayS8wZgroC3BKuaGiZJdrJEPrzEflc8SBxK
LXwQMH2Vg8xWcQy2PxE0+lvMJjFgqMJDa3n9iqwA/FWCoYrny95ri6XhWtVpGLrPo5eisqaNakC4
oyE5NTKob4ck0z2syNV+fDb7V1u7QP1lWYNCTU1FDc1Ac/1J1qZ9tGvG6OlfQ959pKzXjTUODdvF
rADZU7pKJJa/40sOaKYDQAmiIzVl6+FZ23TRkXooLjd3NrhLSek1v8xo2HhFnSENHsI7N5L9yWW2
izRefTj3QA7aWXk4TXIXbx5GAxJbNRCx6rXuHtqudA/UG9SQeiWeiuAIUOOpe6cnH1G4t946jpEW
kVGYqzsFGTMTK3VUrv+akGzuhtNU/25+oxc9QHV1lMmvkd8P8CRcAy8yRZzbUl0BmGywZga8TnEk
aYBEgak36f84TlWkujABvEPuMdU0+IbizCUHiueC0ezQ2TupCZxgC1Q0NxUgzO3KAj40uHH9c+10
2KldNZMhaVjmAnCBAS+LfEhGDViloZCpF28BgREtohoYiT7eqgtUXobO1tCyfYHS42PttiaKWbn3
D7Uo5HMdeMhjigfUZpZVuwnV1nxe0yCbIFwOoIic9uyzItU7f4kyW31SyLpCWnbIHQ9P2sLcZH5W
oagdnAyg/HxDgbf3hPMu5KvIBC/0QjOWNCSFQBILkDRtZ2PFmjvZ4Q3w7hVjeSQzklf9yauL8IkG
UTzwEyu8S19qqMwa00jbynwEtYuahUx03axXzHOjKWzY5hkyuocUIHP6xQOKLsC8UL2AP0K77mLb
WReKIABgJYDpNd0XLQOFAImu9pkysCrt1h6H2ABcGMAtp4Jd7UXolQ80Intm4o8tu2mKTPSMphji
HIiuwu0ukTVUOGltPFSU1M6K97GJLKtuNI7UAPGTHXEQ2y1rLbGXs+LGsCrNyF+R6kY6O+moCz+a
rYvqpXAAHUiZg/PJQNHVuS5b89yCbmvBpZujMMgCvNhVQUPc8tonL3+hAdnPVtTzgj7Y4HsCQinT
+zGWo7ah68MZOGWCVJmvIQlxRXj9IXc1vptvISe72S9TEA9iELuG1ShAKDTc0dlIPkIyTB+3x5tu
b/bFKohdbYHlWXvUw0FaJ/LS87Ff4uA/xokrMJ2xnFJwdmDk9I44AADDB3WN4FHEIFojJZfgblzN
dtRD7RISLK6+cMgr/NrqNE42OGHts20BMK1zrOcPSVpWwP1PAM+OMyXUZw71ujNN0Ioxu95pWXPb
C+uwmWT+tXdnN/zu2xkNthRp+60YdYBEJKaHFbiOk0e3Acqb3rm/jUtbHRzJFEl7ZB+25hIVd4RG
kgscsZa4RaSRVvS45YqCZD0NhYXTwREUPkDsRdZI6CPbM5PNnlBKUhAMHRrbrxcTaInCQQEfEAgy
sVvwFGlJqGHdSeHIotObKRxhnmRjD6xCgd9OUUXaHklFbyWqugWIwyMX7D6lu0xkoa8HhSmtq4YU
faFvULdiA/He+hBd/clgls8xSFGPWHl8wIq6fdEekrz8qMCVqT8CFypLvgSdVW6p+PWuNpaGpJjd
SKa8Bt2vtnfym3JcshNCP7dIstpREFcUX1ip0HtUYe9kS905CvOxNEqqHof+NwVzUjKV2+PvqQSO
mpuiOho799VyU+XcrKOeCpSmhb+fKuomG6Hq8yRKTSdi7v8uwhf/AOlymM5AgwgIO51ZLrsrwS9k
YXTIEgyeJ6Aj5AsOa981/s7Lnr+rDo4++Xtk8r9xomt9ivV+WAFqKN1j72A+Bz1PAI8NPsS6LC9+
H/RfxtouNlpXbosiz5czE82El4wLwQ9mGjss7VUdSDDKXYGWZ+tZNtt5QG5dG3hqL1tXgGSxdp1N
UTvpAydOY+oKDrQlbrQfGqRNoC5P2QhVch6WgBgNeY8MA5CNEhVojMfsye6tH4GiJJ2oR4vX0gWs
Eg1YgnIO5hfiQENU0DQbpNfJdWYA2jdrgQEkjSp9LHJRbeoBtXPIDMD5ha8DkyIHsBJjvMZ1mVOe
//svZ1v3EFUA9AZ4jwskYMfF5codvFoRiizCJTfI8jLmnDoNFzMgTM43CbjFXvNEQ1EQCnnMuAKj
kcMAT6dnNliRhIN04Eo8T2BlKfBgjshkfW4oR4GNvnNsreopiJn/6AZIPaceK0dUZFApFfAwHx3V
kMJC3hMHLrTb4kx24UnM04kyXZLSrocYv4kifLWAcoL7ODUEbZN2KOzmyVNBRFPh6AhYsgskqveP
wAupt6JttYVjAY53AfxlcYnaPSk9daXuq9txPbOAkIVM191kRm5Vhz8IMCNApRmElX0R2uQ2+zLl
ZqVFvRNtjuhlnbn/A9TC1d1//Flcmzs62M8d4VrW/T+Ug+MrDfzq/ktaR+0uVDt80ZRoKg7yyKmr
xrPGitQ+L872pJzlNOQuUNwWsxuodjEG7xbaqT/rpikyA/AGkakjQe06+a0X2VvqI/w5ium4MtyQ
QY68822oldNPgLIEvndAD56MzLtUuP98isP2Wyzj4mvTdcmalcimpmGAm2QPrJCd6acHvdMAjqWs
gJMZowI20C5+yeXsHRUMYGfKuxTI1fFcbO9xo28sxsB3t0TVNjG61X661wYHS2uVhz0rwF2Jk8LU
OM3yzORIFa/dakUyarRyBHFIg0t6I0EGOMmmeVwk5892Elf5+2TEQmImqSNtqld7x3L10ywv1Dx5
AjTJmaWuZV5B8wDnBvPQ5+xxHb4YgHY3zVMXL8AaLh58AyeRCl/lW8jEi6oC+eTEcbVPcFax0Q0n
ea+iH6SvLVSgGd7w1Fj4XinwGV81VZmwJXN0a0uy2GfyoiyIaJdEhbLAV/bDQtN9kAbVza4f43ER
Ww7wnwiw02x+YorhcYLrxDnd2XeHB04AoI4ctC3qeVAurnA8CXKTJz5YglIt20wYngrIs9bY39Gg
mQeyIPmvsJPExPM/CvuHOQzyCD9Czzihc+g5zu+hSY69eWQAKNIJ2xHZ1dRqHCm9oG4FN3sd7usw
NE6TaFI3NddP1GCdGJy6Yk+D3AK4C/aCbC2cUJ46VEYFIWgxsJSOcb2oRKpnXXt3Mg/HB0e3Av7J
L6vZgGS8acEMT11qhjKvDwmgGgE55e6qsdPfS0CYhN5QvudNOy5xUWE+yiJMdpUGqiAHZfIXHzRE
K5Q/yDfctnwyhhyFtikQ/ECYK7cdCiGAuqDbn8cqszeoVdLXiROIz4PGmg1K57xJW1mgN6q1Id9o
Hoxx0Wety5zrG/L1NFzbD1bXryygzTDpJ2czZ/JcR5yjBlV1STjW3FlW2DyuzKBIJhlpizKGIdk0
jrcF53R80FWYOdbUU26dyOudmVgvs5LC1WNnfgRBKj7IBstl82MAEuq6xuHIRY8qD9TNqfGajamG
a9rWvFATD6y54CJ9MiDbBgnx+1Hwb2bFXHtBZqPkcg20mHR1I6wbXIlqQRXvyAbR3bM0UTQRJ84q
S/3+IEWafjZb7UDVMMngOyukbvYAwtHTzwmOUUxs6Y4oX8pWblWNq8FM3GMWePZjhVSSRdX14Xe/
H9/0MUcOQKPrexTdRZuxbZJ3t0X2vTIgzxE/9eSpDXhnIY80RO5t/wa8RmfyDLAf3IQMzwflSQbk
mTdRs+FgdXEqJCkvkkpDwVGe75shCR6pMXNkIQvQHJSVrNK1iVIOMB6B63I2oR72JuqA0XjAgxWR
qipItwPgwgEyPIKOabLJ9O/lKNm+VfQIJJKF7I617Z1JNH0KGVnWEughAgmZv+w8X8RYNvDSZzs7
AylSOdqatrRrRz+WhjTAWoFjqAUoH1CNlSsBSUlv59E6Zl2zn0WT9f148iYphZCpfG4U2R2JRgCE
r5HLggWSAFKIqZrCzp3lAPLt5SxDynt1pOZPMl3BiiCF5lj6wtuibmjIp3jkMQcdBY5QZ9l/xyPt
bEzz3g3jaHyL8VY65XmEp99oSwMQRY5+wko2OiSJu6YRyc1u0CclyXRlRr3GiOIDILjWntUvwmDj
SFDB5tjLHPs4DqYeyWyloB5zvTBb3Kn/5HInE6ioyxa55RTLcDCMJakpIsUahR5h1w+Eblxy1kdq
XAUbDgYwQxXhQ0hjggmfh7M1ztdjJMBE8YrsUDlmHnIsot+x+/lhBkH3Upke/hNQLgoKvCJ5A5Y5
MjA5jrRcDuhuKZGUFg72s4008G00xhJQ2p75yB0kbkdZ1/7otUfDaOy/yLRGssCNqRA5n0xjGdyb
shgIQBEgnRNmygXOBkI81Y0AGCVIQaJeDq7KtdZn2vJOAdxSvrcL8YlswZWTgHZB+TL3FSXO3nkS
DWH3AHjT8dCDMO1mBjKdZ0ga3KrNMurRDHJwP83y+XNhFgZSoTPphCVTvrj7GZIq8JdeCjztTZGD
yBeAUmdVb3sgcCNCRhoUPBL1PCkm5SyazcCBMSnJdJaT7e9hSZlLwKJQ76qcsJdm12vIWTS7Kq9x
8PxDqyODFveIyQkvPVTqa0i5yRRPWMfFBbVt8adKhAWq2oCWQHLgGl3yvu7PuKNzl8guLI5+pBI8
qHs/JsKd0lU0QKSiseMJfc1BMoVCxF9UQTMzD8kmCh/HbuI9t6K1H7dM/0x+JarqF6C+jcI9N4Pv
yG7p43BZhzidoOVMj0S0k29oS4ns6cO0/qGl0KwVVag3C8d1J5tpCVVdV0cUIXZqbWu2ubPgbVBt
+ig3X1NADADwNizO4cjM1xFHr7j+fg2dCn8LpC0uyMoJc3/7JyfS4grmT06ecmJqppFj3d44XYfU
7F8EjhUyKw+2l617oqIlhWcoPkfSWCi8idRJQgxgT38rcOIPGCjw/lU2Flph1ByoR00Va/g3nMfU
i5RhyWto/GjcZm4ktuQ3yW66ZH4XMmF9fbiPO42ndooyu1aVwySQuf/wSSh0HDg45w9Sd5XElfdQ
muxRyxmoiirPMhckA0MRSnByM5lMSDYpAFRx7LP+MIv66qAlILZFfkHtLUfB2mOWMw9ntkC5QzV4
BNhd3++OBQlJ3ysjmXuVtySVEaTWig1B+2Am3TYNssBfMCPHJkvzUDqWj0v8pwDqjaOKnHlMhMiO
f3SCDCXaFpjYYxOowLlve3sv9JLDaFm3zZ9kFUpxUYlhfNjRcHYjxZ3MxeoHORg4IrpTkNvdHLPJ
NEfGTp5maRvwEpaHiEXlwcQRJChO1HjqVoEoDhkWEHJBBrMpDWeZ0OpYX5JaD/ToozsFIav7IDdW
rHW3XaZZyFUQ/iNwG7M9zsn8RUNrJyUjRWxGeBMUIF0oaW2nFI6Wo045NBY2rdlqpUhMC0hrNaDb
KACK0XFS043jwQ8ANuxLDRkbuFa+4Nzqgp298dUq2YCEQC15quu+3ZaJ7A/6EMsz0EnHtQFkvU+R
sPHsSFPrBwhF8VJDQR/XuxfW+n9XSN7doSQP6aSNwA0UiqB+jLKN9tOQNMDX/halQ3Eri8CeVVpp
v4/cbsTFlapncJ3q1SkzjpoyxCNRiJ3dpZbV59EqtQ9/krlt81KFQ3IgW2pA8lyB4Nt8KhNRT/Ks
SA//fQ7H2T8AfHH6ZjBhuRyc567N9N9RTCM76SxwMJbPouUq00iLH3qsgh8qoYFrFkhXq1YNrT6v
2coqUrkRvS+QwcJHgCMrFekLK8p3Wmt8pwi8yBq2chODH0Yb+VwoHNKn2F3KcT+euMBoWHed9ZOr
+mWd8UdRlcGBqZEWxhynoujVWdJvpTMUSKvzfHNBGrLJmf3IcJB3mBQk89q639oj/n8z0SA39Bq6
yb6ggNeNkrNRjqvONuKvg5vb66wsx0MJiI+nLAZkwaib/g8/jA4iDBmqYBPgNHPP2CPLtXj2fZFN
FtngP+LZkn0pbTMFtoGMsBljNa4L+X4Q2C8STsvcEJ6LlsfDWWMhMnl7+0hKkgOZDvCJIKdsz+6a
8xLohCQnizZycWEnNvaoVWcjNHt3hbNeIFEOVbPBvRNwfLIcj1MRudq2dX0gmyvh/Niknhu+V620
zzQorwYUKU3GZnNnX4zgM6Fo05SktvWvcxAwwX7WDe+TU+T8QQrPfBDBpeh652wrySwGeDGSFDNg
v9zIlD3ZDdXkRBGoQTkHfxiAxLiKlBPJuBm/1UMq96QkERxBwOKcaZD7tXOIw+xII5rRL4FYQ+aN
6WlsQZrSvJ+NPhPNhmuDj9nIlBS/PmIQeB3KqZI4RkqPjzPQK61anDrfk6bNsAAHapzrN/lTYkwD
kgCNC3AiPTC4aEhNXqOo2TBGnNT8S5wQ1RGXMsQmXEEvCGRUh7J9sAy7ecDJSvtQlHq9Z7V4aUDS
YixIS41R5uk65kijJzu8gH+pDd3F8y6wgu0cK6grnFA6jlyDa8g5xlM5ZO1G5crwgQJHqFYToBVV
T9LYyFEKXlkSmHMKOmsCucoU9NXUJSk1tkxvLW8CGXoLMA1ebWdjmoBitw1KCJDBJYGEZ77TKg5b
KiDhlNOpF0nuloK0KCRZief11ZTE84owAzBytkrchSl/BmNkYMHZZ7V+EhIwMTL/yFGgbAXwEVon
VIoAV5D11sLNy2bjmEmMag0ogGywboscIHJDVaDSdNSPlNBZ6Gl6yGzxRqMp8dN02dcM+VHYhvCi
RJkncgg/ySX1mRKEWfBqyME5G7bXffIqIDpZlRx2aRHvcuw4L7xAjqQeJY8MqIjAjgGZLoiiY76x
ks54riLHeMbdhAmuoSeSDCA42AISZFzSsFAGkhtfWSvDE4mYkVYnlgSvIhhN8J7whi9bNjZb0qL4
wFibI+h8EkcLtiZgf6Z0SlelRc65kVOiZa3j0aml1u4+dZISJucIsx8pqJkicF0+GaFv7VI3/GY6
uP+Ngbz5LLpkWBk54AJpGCpZaQ3LLonzxz7ph+emBe0XMEjMBSlJlhTgTK+jrN8D+UoDEkEfLGQj
QVigmi5sPnpW1WcSm+Vf49kmulrPLo0Biqkpzp16tpkjOJaTH8Y+YutBAKbfyTzkyA96vfRx/hws
gwK1cTfjqqySbSO7GhXUSj+Ps24on7gi4ZljABKhfKrMIt7oSGZeaxKI7o09fgaSKA4LWmcEKhVP
38MxeQZfaP2SSKM88UQBRCk5PtbfGjjun/zUjR5KF2U2JK9tnHlKHBtdgIKuXUTRIAERVZPvA/4O
SN93u7MubfBfMf8bD7r09N9rEAMH/3fXTgwXTiBTcB0w9ZqC30OpG7YqerZl89yXFc5zhdAOuWp6
xj2QstC4Qc0OsnY3iTtoBxJx1Oyli/vx5DPppv5gxUCYvbpRT7YOfCc9TdUYvJ/j37lM0WhS8r4f
k4Z8/jk7Re8KcOvYfb3RAI6+8b3SX2hOYwBaEmCEH90kzf0zSalp3EzbuJx/CUuGo0QOOKmjAcg5
/0zd2s7gGSSRux2T6IFcZN745dPkneM+ZLDbzZQJ0BZ7JzH7Y50kuFb9NaLEAezk360mTC6tSIw1
qmiznemXw1vflIe8zPQX4LtklzbAPwHJyay8mg1adWBIrH7BcujWzGTxEtREOKOgp2jMkTjtFvmJ
q4dtpLLCAtVoHZCTlVwrjGrHkJqJCmt887M4SA4m2FgXNd3t0hhgt/5i+keZx2RO/xkGGMUmHxqS
gmS4+/cX9L80x6ZYNCRFkYCGfOh+Mja0YAyVwUtYNtkT2MkWrWmjWD7oan1lATprQ/zMsdIaSYfc
oBDaSGnJ1xc49o0LEAiywn8xzTjcDX3dgS8BQ48xH9dk1TGrbbzUlagfgmYnOpYvSUky0YYPiWVq
ZxIhGdva4e0FOH0K2fFlj2RpIzHSZS7S/hU5AWztN6jo8nOjfxWyxRmajJoHblflM74862z09yYu
wN9QiSM3LOrTg1uG5RMwj0b8VfGV+H+zkL4d7IZK008pbv9i0HO+RQANW7O8RS5+5FQnZPiXa9TF
ta9hpj9xBTrhyGwyDY0qWKe9vDXFM3syzRXqpzJtgHY5mM0rEvGMjW2XXbAM04GD9+n3cdBnqFkL
8oOGxdkS8LrsiQ2+vfWZGFFR7cSon0ySFTCd4684ITvntuA/W2BcFqwp3tnA+TK3svAx0kx311RW
szNCBTDjO+2yQnXqN+k4m7Ksk52NpOmVXyIZOWBWABqF1Mj3tkx2JLNU0j/1TNWjoU4lAiSkxm79
7yYwrTdkQiKQSAJWxgJEJLidUREAoKg9EawRkELv6b9k9PWfx6QmQ5IBSC7e177jnEPRYNe7bi0d
KE2dp74Ctbw4cWG+AF95z9T/tB+JYpdp+Yg7M7d/w+0W0tG78MaMKzMPfFU3ZoBcR57MEK59vDh3
gw4UhNAU4rPgmbWzGfbmo545n0NgS+JX0vcrlJg7n2tNGlusDb1VMRjOZ70G/UKTZ9WafPU41jdW
1dpr8k39EvnAYMDYkDbJsAypigQM3MrXsrG0dZExtiUtSkns1dABtpOGJUjjVraOxAjptvnazMHc
WEc1zv95qG7T1FUAM/Rf3Rz0Tag2UzcCmWasKulpOzInw8nn3p3GkSrxiJDejTN4wAcTU64kXlvV
hKaZbnDwF0wEt6QwK2S334xJiATxakFsLITJYabdpmWWcaER6MWbbQEs9WXc98BDU9r6qu2V1gDv
+w2HSxa2m6IH2cjsbyoLHIjguXSNLk3Hf6ni7tb/9/mJESbkobXJUcTiZPoWCTTNa9CmuE1G4TsO
0cf6tZBny/eqL0kxDpek176RtObAnGCRzVc0RBlZBEShyN5PPuH43LeN9zimlf2JAx6VIseuWAa1
X2XxPgHNUaEoJlKVQUdNVkU4DhYgEZkV2AeCkILGWlsDhYYse5Z9WCYiiE+zOQ3JZJb5hQWOHokl
0VDyr1SqkDCAaEeJl25p6DjNc9YodC6rsx6VFZU9uADHvLEK7GqyGgLHegR/wxSLrJwIBwOh6w5v
V6trrF6VUNCMZEXDf1qRc+oEl37otrbKK52/aMSn/CdZmyAtzCxjUIxcv5X0JZ2+rySs6Ks76x1X
NCuvwbuFwk6WoTQlkm9je9EhU/YFqYzPSLA0z1mgjy8oY8X2L0jsFSnrUViPbTquggZFWShganSA
GOI9TNouQMoJtlv+sgvUraQZF0hukGCfV6EsYB+vRiS1bsm4iC3rlNjd1ymUmrbKY3627PTfp52U
yqLBaeLN1CJ1QBo1aNr0Q9AMavo2A9axlcfNgVz/9BnafPxK9kLFvf74TpeHD5nP9o1KFO4r0Ryp
V6nhf8u6AJX2WGCizk65/X/5/mmOvML/QR4n6fpucpvymcmlcHpkAGk1CqVEhGWTqMNHnJMFzzgE
eEm4Y7+NeqrjvHjMt33mADeiSGNsbV0TnNl4hOrYnD5Tg8S4eMl4GO3qMMItZVUEBxMI1Oecj8Fz
GYAli2vhplQjEuEUCHvC2OMAwkUQGbYa6k7ycOX6uzSyASNntcUW3I7iR97WP7PArt+GpMpwbusM
L5qLz5HKtLiYtQUOYGR/HzsD9Ub9iFTnGhe4D46NF0cj6+S5srBnbpJSfIl6HbDxhh99H3v3VALs
3V/8r/kyLxtfwiSM13VYgM3XagARqu7DvGrEY4+6gHT/AaA4uXFtkR+pITn1zDT4ZTerqSeu1lOs
ygz7dY7ieAbKzqWRBfLRZoG1A7W2sUPSSf7YpCZbNkVWvYOCbI+3nfszK8ZTUfL+K7j0tGUACu8L
fsJ4r48dyH31wN+WXbrBjZJ7ocZQWc2tpbE1KBIF1k2/KcY4fAdClQAH/C952Xne6fcYnjqEDNw6
X3Vp0J8lSlnPg+o5EqxGecP/whUO71YkI5PANcatLsVfsvMicABd3SrQgx+sSmUEw1VZkK5pC5jN
0V0k+1BgmmuWh/2Aiq85uvokZJIKA3nw189DHinNPUe4usVeCWAXbHsHJNlhIvUx3KHLrcM1wBQv
1p10WWJJsfQdUMnoNn/NayDc6ZHlPYq2yy8+EndpRHJ8a71HZnUb1wA7BQCJhLbAjiVEsglje7Kj
xsZzbWnqwOqvqxQ2oPYsNtgwiOVsE3bDuO9HLQKwC2YjBetR1+F67mYaUXwm0oUR9fWFJqePUcjg
1YpG/ziZOdWw4zqYDOIOvFeLVnjyIeXPBmpz8B3xbxutT/eNA1LKO7kToyYij0ysr5RDajU6SngF
aC2z1kXB+jUKBUW6gb0p/dBezAogSXXbOvH4eTSQvjemPHqQOu/OQRZry6iOze86/8vlpfde2ka2
FqWXHFHRzh6dOGKLoTPYd+SSnaKqtb7I3ky2HsB7dk2WZp90s/0aqAiZVgJatJfYVvVRt0fxJxCc
61a+AcJ5mw/F39iUPJuA8HgMC9QJRC3I5seKjRtfDUnW98awlSMOQtre4o9krBlFey6ieEsj00JG
mdGZwEWUrXdAbv5HM7imlaoMf+9AGn5V05CVg78NB/5454ZMtH+JMoYo/UTJDGa56U7BUp0DCfV3
V9L05ETdpPefIuR3bchON7Ofzij7te8N7QH58+1BqAZUbNgaUBc47+iSPqIuWdGY9NSb3SebWT1b
32immDczzTOT5/1Eczjq2eb4EwSNtgdwyJDb67k6bSpo62rJF1bGhkmTqlK3m6q2mLv+ebaZSt1I
GBg5itv+XT9PRD2KYV7nmbXGCDhBDqTvZVEjGzgf8O1jvAz2MjOirRnpyRcQcALJKEp+/KfFoI1y
shjy8jPHK2hXxC6qWoeqfTeE+8yctn2J/No7ugBqXeHOsn03x+pLxXXn2S+w1RZWaS1Jnsfyfaii
4hl0Zs6psrV+SXFGu/ors4T5FHvAZE7BSjnJjcwCpGuSyqfBGL8i9z5ZAGquPFAjrr0/yUTKG3x/
lE0c5z/+x0mgYf/jIJDbDuOoHQNMKT7ZHZ1ohLR41xsa9wmrgfoEbvXoDDKM6Ew9IKx89BIkL0lQ
J+5I/q9mLPshhxJ4SyqE1M0KXOMJiwBcikCZLKtDXeC+QY1m+V00A1WA26wy/p7MwBrXLchkdjPs
SF+lKYDh7hTzkHqG+vYmwaivbz4L2FfSJbI18pXTs3xrovZzNWFhZ761jnr1Qmd1/yxBMFcY1pEa
w9e6faLlawM0BJNIWmWKcmdlEidWgkr5qyoL/foYGisTVPM42c394SjrtMM3RXWpCbIm2KaG9mls
8w8RyQuPbwPLCA8l1iVAqDCt4lxr4BPnyIajETW9hnKBVY5VHYrVyp94yzdbCUKoM2mrRgdiGo1N
MGGA7RNMN1PAPovLbRShQtwb8h9DneSXVibZ684Ufv4a43V3iTz2o+vG7JXXqb8HN/gAVhYoC5Oh
mqkFiTwNS/Plv7+MXPzjuyh0HEbb3BI2KiL0u+KirLBHf0D67JMTCTl+aWtHO9gMhTjEAllqWFZg
G5ZtZ5mfuOCeAHnkh2aiixxBRhk3DjtXGTNwsA7caBx2dguLe+Ol1xN5+ZMChPTlLirLHJsmnPz6
Lk6LqaFhR6e/ltLcqZmPHTyQ895mObjffNTE5cG+wy3OQ6OaHFcpKCHo9S0Ngcdcbv7792fdF2cx
XZgWM1CxKlxu6e7d/7KVd3bY8ZE/2b77FOM7cS4Btnm0ywaXXKpSWarHNTWNgd8bEEjksozNcA2y
VeNLJxqQPfjaTw+rEcfw/4+wL9mSFAeW/Ze7fpwDCIRY3A0xTznPG05VZhUIJISY4eufoaiuyM7u
W73hIJdLREYGILmbm3lQjQYvVeqV6b1Vx2ztdjbddz4fToEE8xbzUPf5Ccd2xp8ZKJpHQNIXGXza
Ba5mwGxBkDZbXpDtV7/JcxPgq4m/SIkaAF8DBiBOsuLA0hLPjtKCFrArsqei5T9448U/rPIxzbz6
owFpO0j18hFyKeW0Zhk2F3/+YrEh+PrLdEjghPNPM4QQJqNfiqdEyouhAgjmluqnLsvyKywP9J6n
YOvnJUK+eTXGUVCV7Dsq7EGEjS9RJPFTrcv2mQ2I+QV2DsQyUAdRPsTs6HEbce64AN187os3YzOH
Tz7nU22/tv50H6PwAvk1aIOjxhjbCct5QplGulWU1hskkthz20lAw2d5cFRUL7AsiY8FyJqvGeRL
okKSnxAKUps8H5W7yPxg3LNkGvdE6RGrn9LttnRuG6M5YOPKoKDbIEtBil9DQBGnJdB8cGxlXOFp
OU8U1KiFX4R9Ilb4+ZGItW19KKrmShNqXTuoQwT8uyEc+4eiWwFhG8tVJR2kyGJ6ChCHBdOWAEop
7NUWoMg6Orv0o4ZYYoJCEjOP8XF0vC0aa8LlGwJuCtSvnuy461ZlNvKFw4hzMgfTcfZRoMuLPB3X
60v3xcecVTrBJ2fq8MVumuHQyH3V052Z05jMQVQpkI02TexVqQcLRXO4+BcfY8OiZopQegMK6tml
6npn1/T5BwtsD8o3jY9iiSo5kAmy7Ujiq4c0iVWUDVn7A6QwAZftB8hiSeRbaXVQYOi3xGKyAV9E
OtEeItBDomZb9QzK7zHpoE0E7Eqsy+Y0ky+uUPurFmE5NackJ7bchPgmtmDnfIz7pnH31tiRY+rs
z60pVx+cp6865Dkqedweac9svK5LUJvG3cBvuQ01sJBYNko56xxxLL98gM5itxBQlnnyaAvBsCqc
Tpbf0fVoxc2mLVxyrIgzbgekdQ8QAaY7LxjCXSmUPGQ0mzcZ4kfidm0EgRe1vxyQ3we7dCoHG9iN
v3rw88/U9tI2ZyhgQQLenJpBX7ovNg8U4VhMzbMVXpyJ6NL1daJPrp9OP406n34ddpnw0yc/n166
Pn3ey0f9dJVPp5n5e83QTxf85PDp1Mx1uUpeTfzXV3Uxfrr0p5Gf/qx//UCXmUF2y3Z/frw6wdfa
VBfZABevfAcHPF+/QuLwUpQtBzL5VoAqOmrrtqGAuhbZ3re9xzLP7OuzDY/mdDNoBRZKDmr5VZPm
9jLIqLMsHN7vWI7ibJS5eGJc+CCCvoH8L73m2HIVsYP7pcNNYlkDIB9zpzkoi/AbEvdgEu1AKPDb
TmI8aUSGHYexTSnXqHOyEQSUI9fbi2NVSnKMCdnEcr4GRYlvpHIXFDYI4eGnWjwlCceZYuoJpOzZ
QoLB/ClNQ8BhgqF+QsTlIyTV0hB8nzNRnSyXPp57gMOE1a3pGGYbZCKtlWVQCwADlUvPraAqZbJV
fZX+GmPcDRn4xfZlHhRTWivjh1vQX3RU6hUt5HDSCuj0Noj1EmCv/vTpoPrh3DQuSMrppTePMC5m
7NQD0hc1jfNrhjDIaf9pHjOwn+f+NLCzEZaq5snj2koWVujImm80gosgNAEzCbI7cdQTBY40YICv
LcQIcRjCrQckkLGbg7GnpcIqu7J3wrWYF7G44EfHCX+kjoeCJ6vMtl7u2qDbrOwrhWj4FVOcHOJs
Wn+xm2bs4U8EkXy3NAPMoZmHmrPEdbC8s+OD3aO4FPI9HCW3aQwC5HS0oEWq8OYEmDcqggLN+SAh
vTXNGh/W6Ww1p5+6kMWDuDYH+NAY+8wdI9WjhNMCxv6u1hBmAcPjsAeW2rnrWAcU6Aha4Dqf5KJq
oK1Qh2BqOLep0IvGS7obM7YfkDTU0FqItM4BThJu9R+Y1uAfm0jXBUGwTbBCYtRl/peFJ/IAIJgp
pH/jj+MAAucOak1HI0Ubxk29dAEFR6YcdCyqcn2oABcZwkigYjG2zkvWBfDPKEUhIwZnQ7dzAEvZ
GS1To6naEELAUTi8G81TYzdnqNQHu6Udp5AvnChBJhAqNqBbB++PAzLRtc767wD2/0Xlc2b4MdxA
bGZJMGfmcGb9ubQvPgVi3mAwxuqBW9nNNMsUcsu6crnOb5y5laBl+ly/IY8WTa9dbmfnvrlVe56/
YUE2LaychnhGWT001StAMmWVrSrqDQ9FEbgRnoDNN+Xr49QiUwpibOhG8e4nCFaeSQFFntgGZgkh
kPbOcuJ8PQ2ldXR4lW3//DD2vhaku65LGaM0nHdgdhB8+V+CYAcFiU3c3Ra0BYwjSocYtSuds4pZ
1kIDRAQ7mYQVNE2L6lqUZFo6vhRPoW+JKAzr8sNh7aKDnFASEbA5q4GP31KlaORWA71PHOSZndH+
HgSQx7JZhnqQMCRgss1aPHbGnh5x+9R6mRcpfhWJ2ntUlVg1B5Iez07QeOjAH4q8o9WH3xT3ViIX
6jVpCbb5WRPvQ9eqb4ChwlrEQm68zIdueS4CqWY6CeRfhqNO15/qQkjw9Odvkbj/fKV5gUewnQU/
pI1Czi972TAZkqmqPH5bZ6BOqzUYh9tguIuVREWAnzTXYd8Oh1pM7yNt3n3qkZ+gHFfgzZDZe8OS
7LmMEXKPvTq/7rUdbqm04+3A6uzaZuWwpJAqfu4xFF93GAVUk21ss3fLd9tXJw3BldGk4U5XgfvS
heuWqvZV9CrdhZ1uV8YrF8Nj07sCgQ4X6sAuNshyoMNV4qXI4St7QkEOL5dFWBYPEtqyV2XZ3tZ9
KB9INsgHzexVM1jJrWlRYQskeEm7a2ePEI/kTYCMztIMsCYFBSJV35rJzIDAn2sDQB4GYR88t2eM
su2r6kqiqg+0EuSMITaYYicti2WvmH3GJxtf02GBQm0ewPhmHPG4o76f32JlkN/mwl4OePtD6I8N
yULn+U0mUL5gOkXb5rcygTCL7SI3g/AsXKwwiyMX1ZybbO42PjToUOsah/ma1NOYIEsxAUwRs1k4
Az7mci4DUxILSbs4z8MQa9nGqQJh3OxjLjjaVbwHAc/L+dOkU1OealmhCrYdbn6x6ec523qlBsyh
UliJtC6I7h0/virnljFdDv9mO4/9PQx1ivGBMhEfCLfttaJWEGXCDR+56hZeWYJGcGBkZ4MAbNmM
wfDCR4B5FWgcTsatTEFVNdtTaZMdNFTwk5DD/gL9NcDgM8bXC7CxdK3+m+kFv3ND10HMc1AvlM+K
ux+I9pDbopUoB/BUuzDl0LOdAHn/b3bZJP9qjwPIijhdBdUU+Rfpr004BFyS/PpM8AsaMBRfduVc
loMVWTTmVbidUqZQljO3DZ+vJYGx9SDNdbYFaaqQLq/4EnXXH1BFs16Knhwh+Kl+WNZ0Bebx/kVm
AvzRfgMQfM1SBPf8Zl1wbT8kg5tH4NRGoNh131reB4+haFVUxV343jO+HOp0lriqU4jW8fBbEmIv
N8kxfxBIQq6qWLmnxq7BAtzFwzYMGb/OUISyZIg47WRQvcgCBQxQhqeHbKbWNGfGxhKFivLeJtgs
/tVBpVsiEzUPOZ8aT9P+NM+ooQA10hJP2d+OlUYhBjCsi8wEM9M5rlnVMUKc5tQcmgLKlLmiKIO2
qyJd1rb3DALjZs2nyd8PLfP3XAu6N81cQTkQ8dG/2pnloN3NTmfP32NS02OMl27TbPwG6bf6tXaK
cOvMQch48t/zShbXJgb5wUUsnzlSZddhCPaa2cPtSQodrHpYmiAmydm4xP7ZOkc4GcaDokr+Gj9S
r0AybyivY5UjN37yKMS+OoQdOeR6EpAumINn+w42izr51c7n8r2iVDCa/vKL52Xkl+5Lh5nCNC/T
TioeF39+EyHw9zV2RRhQxPPqDLw9tvs1KhiCxR6ot6y7TXmiEenQFJRHQujvYN9Z6lnRaCDFQyOD
8HnS+bjMJt+CYqe7wQssAYcEDh7TbwrkW7tAuL9Mxu7XKPGr3b5YfukQbZnskSy6+2JnUIO6ht7X
cgih3WLmaLi9Iqm7BfAV2zyFwrUYLEMvEKZv1z2wzxvTzIPhOXTq8MYjWXtXBPZVGlb6pUuBFpyE
nFamqdOqiRh2vVdum3SPeHQujL2G5NV+bHPQdo6+ftEDCCLysqQH0+tnixJL2+emTVvwG6ebLsMP
uFhyNtxmPMs2gztCNQjcGvYhk91VBkrIGxlmvw4tlPYi6rT9VlMlwkg6fbgDr/N343K2pYH3xqqS
g8lodsmhnbpFZV0TiXmuy4TCb0+BVvnWYfYD7yjg2al1x6lXnZq8FEC9iuDV4sjYlgHIVpDjHm/z
zP9G3JS9JqgiXAYoXdz3Ex5HDBQ7epqCV7C5+WsWN2vATvvFJXjeJGC7MhHzRCCsR52p25jmpcM4
m94OCJCN6fgyAUKjMpIZR/oZQeQdd6erZi4LxnfsHNuZT8U0z2ddSVGVZqvVxWY66tnPnJnDIIZh
60JKqF7lYL2+67NJ32G1p3bxHO9n7QjW26Htu0VlS3dzbvuyW7AC8ozGG8Uu3VbJG1BTQmwP9Tjg
hA4IsKRNWhycpPK352bXeOpYIXIAgunZybTNWRgLBDSZhjxcoGf+6bn77Jk67bTVZTpFIXGsVZyK
/mXwg40B9uaT42Ij2KW3WmfdfsrsKupCsPVgcYH/YGYFV9BicJCpQZgAWk38OxvEJhUogQPeqdrU
ANFuw6EQT6qajsZh6hIJFgQIF19GcjvJ7lFsif1ngk1QR9KfTl2/FJ2IX2LRVSD99MldFYAXE2DF
7kQaVu1slogd8oneyZMTWTUgh7nvAlBq+r3WrxzxCN1h00HCh35yx41KM7ZDccLSb6fipUoAdJ3K
atygjLd+yQFZ8pndfusQw1zaypEHO60cwJ+RZ61k+21QE4lsFIog5pF0C7x/sU6b0dpNVqbuknlD
dhVW4IFGHdWedyIsDoinNxXCAaaP1zpxl4033AQMJUx+Cg4UaOlZIdALXAK/Yl1PUPz+1kEZc9ET
t72qXbD/1xJVNoh8u98Ca7wpYtd6EKhc3nWTKta+FdpvQXa0/Nr9ljFAP+NmUaA8APRYuK/OehJB
lyWryhV1lIKjpr0xPaKD+vUbjavskKc1/LuioFsyOYg94/W76LHz6KFEt8HedZoTtkG9Hxtu1R92
CkpXCzTJi9bJG9DCtILem35sxODaUnlTTzKJJBBRdOAAjGW+/2AX00cpmIC0naAPAPwPizJh+e7c
CYTXCujScAW1I/rgECZ3RV31i3B29rmlTtPg4E2HVuBV+R0Fz4UZaUzAhf75SizE097MZf9fVzKz
cVDu/l9XOjsIQIV//01QHPvwUY8qCLXXbgkRXW8+WChROJ/F4IUFh+/cNodz++I0oUb3k7saF+1Y
808WM+qTF9hrF2cqu6zyHyhqKVZq1pnG1gbVhXny1Ogg2f/dLjixHges2P7NXoMUd0/KtFg5VfKO
n6gVpVRDEoXFmDW2XlSDfV5Y8+GYzXZQlkIKu+avIAkb/82ejt1wVwPpffZvsX1xAJYCrN5OvWQh
sSaPuI3CkhZqyGCdchOxdjwH8SDTdvq2PbZ9gZebOU2MBE8zCBR1q3JtbKTIxa9uMVFM4lccVOn8
87hzh3E3h4rE1UpDZQv0BhD1Mbazj9HoOV9RTuk3SMnnm/NnMZ4VYrC4GKpEN0Ud350hwngz1Qnq
jSsDKDY2cxAz/PjS/GQTfJP0Vr2TUAUCCelbrbIKe7WwfmHQ6ZqwSUQ5rPau8ORTkbF7jSQr5ups
K+2qeQmrADtqRMuapu5ugMD7hkx586Jc4C1jx4vXZpDuphcxjBTizG5554z0umxrjrq/plirTEwH
c2BZP2573BKmlWpAuPJWomprgCo4yolKGIwVlFtos578GmiMhQ5BhNZZ+fI8yBgZqSG4YObDW7zc
+EiEjX1UMPHmTE557de9g7QhRLvAWUGSVQf644WwCwklU3RfDtjChdir1SV0nmovWSWqc5ZZU3bg
9qj9ZNUjQblQICpexjMeKUf1xkaz4siAT/VWIcSH9wSSQN7KdKMIHWXN1ldrJ8rkwTiYAWwIEO6R
U7OKm9Df2EHd3dqB9xMyFcObEEm1sEerORnyk7ao1LIHInZJU1Zdj0Pwpv3WegJyn+9ZDS0X02xA
C7ECzBA1kFDwfGoJ+Cxi5YFiYnb2J3HdhYW8HScePkKb2Z+dzIRF4r+ZlpnQtwu6ME0XuL7zhKZp
lWAVhGh6ZCY1pnlShUrZ22HowsfCuzJX/vun7EOs2sykXz6laUIXN/v0KW2CAlKUO5wn9JAB1WXy
/PdPydMpXuRcdpDvwvY8K5r3PhfT2uzYzR7f2M3Zf9gG/XXoZTyeuRBw8n1kDEI1gswEFW2to1Hh
0A4oyB0T7yD0gMT+715L9LMapcys5cIruvK1D6i303UcLHVe6desLX8CBou3MR/Hm6xEBh5s069l
K8IlFoZkZ5pbPBp/De3iDPvTeSi2Az/9Vgw34EXrd+AgLrf4Apz95TCh1mhf6s6nK2PELQnhBnOa
NraqoNT1l7/jABocNwiL2h0nYO6oF6EFQkdIHwNhWkQKod8DmzWH8hq3wRFPf4gEgMc/WScCZah6
DIvNUATVtYdSpS1YaPGbSKFgHQGdV1+XWuptL0C2ks6cEsMk0KMGv9miSi7/ZTSjjXeGYnU8jLPo
7GimGPpgAqdFCjXfHsGtMndvRVHq577tUf0CNAqnDl1ltid2EB/6ZM8moKwB2xQ7Otsn7GGx6R3f
xGw3/i3leg8ILIsM5W2DuijuWmRniHIvLLgjHndA3838Nr9dDFsuyaG4QESDlUOEal1IECzBqO5s
MlbTJcsctsRaqLlpUtLcgP6gPs18jXHI3RC4RXSwBgogSN7bW0FqcFVyR1TLoIa6Kh/KYyOVxBtq
Pu3KBkRJFDk6Y/PGAt0aX+vyk2caj0fkpqet6VYTRVXiPPird8dEu0AguFgmBaAnken/dGoGmeGO
AtphdL97VuMDZz6OC28a261pTsFYIr3s25FpFooiA8HeaOA3d1/8sZr27+0u+OWPHDRfoMhPIzs1
0TbZiXCcrpPcs0CVnV4rEk7XxmQOzENxDUPdZ3SxGZfJpQDzgh1uaTouw/B0jCP8bMP1xSbnSYfC
eWzBlbu/zNQMyr52wacC6fjk6jJRxSk7coTGLyZzlgREQAKefFymNnafIq45OVWzMM2JA+EPpTk8
jsfBH8+zmB5zQdLNkMXGa7fGZuYyn7Ac+S4A++/xMj2zpXWVYvf1+2sxnoKCNYt746dvykxtQexp
g0zkBIYYcDXYVRLuMykASkZh4Tc6Obuu51ATBZXZoq2T6YOXFo+IBQiME0A7OwDw9yZlKETsawus
i8g9HGu30evURbJEsV4vlObTq92SO12PfYI8boTKXw4SIgoYTVbSFzATjEBJOP5tlyl3TfsAEtBl
B9myoWw2FuCoN0OV82WBrZZTesNGdhBX8tw+cyJzWg9yQ0OhDp9s+ewzgh3dLgvvYNyqmYLM2BH2
Ltc2hEKwq5wWIQMVNhJIYyTL2np1hP8WD43zPmX1XgXjlEQIRCD+pD2oiSc/G2A5QKbUpfsYBPXv
cVe8hdi4vTWgeUT1W+peVeAcsGdyj8AqSqApeRs1hprDGHMTbnfsKyuf9D7Q4BDx50OrbP+/coPO
1/CThwpzz3NwG7ku+UcihPppMnlB3twybT0axn/D6F/PDP/mTPAkA//16COdMJf5gOrlcPH7N9tl
bOjl1SGWKFtTHxUAro8Dq+LT71Y3t6xcfmgE9c59c0tW9QiB2AaXnZOSLtD2S+T/yfqcsizs9gh0
+vtk1B3AQbFVrUOuPSioLBpH2isKkTl2TEYdrOr5w3+CeV4AnmcjdxIbjOWltcpi2kIXx8pPaR/4
t5OnPiDB4dxCBTiPsNopjyNiLKuG9Olj5+L109R4xaZvbW7ZP0rZllGmQaVkexVf15kbHxIp2X8E
C+k/kn/enK+C2qzv+KFD2ZesFXiJeGbVXXlbgz4gxCqusO37unPe0myS7xmzX6e2dx58/B2bvuiy
rSPT/uFPDtg7ZFejTfSx6FHJBBhYixsTL1ajSm1el8RrUE6cs2Z9sWmgo3albm8kRVVcIRVIX3hG
HguwkkcSbNYorHfdc/PSCz45GgFrNIfjmhvLOg6eld1x5GPvGHPjnUz9EvQVaJqO2JvoEjlQsrrY
rF59J43WB2OKmypBhcQCKQIEwsPCR/Z64BTMkjiL7QnG9nf70l3VzV1apKgkhMDR4c8BXY/8A4zo
A4VIKajXvSCEuPuXf1LaeFnmTLq7yW1Ead2Zt6lsgW+LlQbbamvnDKgrvk0bghtJt1AsvHTHYkoJ
cAa1c0ToYgmhWVDf12W/HDK7u097Ku5G5xUxq+6+jYvuvsE3ufCrvNuapuMM/sGtQ7CLzb0UaiD3
IJoG8XAansyoXJVsndX2ExJNWWRMqpDyzvVfTMNcZ6yHz7OmeLUuhQMWolTgh6KaRjdRjY3VESjU
6mjOsrknlPld5ufxxrTOfmaIaRu/oC/fVNpVeMpa47oUoOYsEbl5dYkHBLSon5FNbPe1tEfkvZjz
mljju+9U4pboVF+PE4ITXt86r9nQk0UF7ZcDeDnEY06KrZnHTGujHmsTd49Bse/d3JrW2QQ1jjHz
iqNlIRdWiW5Xg+/OORmbORTY4OFNMBN/zM7ncabHDC4UsepoHl3kYQuh5HnaMiuC7RRA0HkUA8Rs
ESscVdNGCK9ZN1bV+geV4L9oOpj8nkwoZXN5na5J4ZNd6GXk/l8G1g7xD/7YIPpfkv4t7N9DHka+
nviVqVPTsywHwHvhtg9QXHWpXTMdYK4GL63A3fql4++TmE4atvHXSSri5wfF8jeCjdqAkvXndkK1
IhbTCGjNi+PZ3s32frazv9kv/sDZfvJ3e89+LickeaxAWCvRhed5Lv5mfiq9FB9bIq/u+6VcJl6x
wTNhBGEenoprQ6zEfvekXj/uDGlS3nSgem4JQunJ0UtZ+VwP6bgeBHF3RVqmdzIhdcQHX77/9ggD
lO0ajxiBnLvCgTyJ8QCP4BFRxT/MoUi2TAZxzOIw2JlHJGrX6mtzJofiCdVawa53rC5dzU0xuw19
D+qk3y6fbOah+nuYsgRY9hh24qsY6yjo6fh+mi/PKpqQhC6XGYrMVolR2RSWltfauzMMS0ZUs+WD
vIlnt3R2E83gn0C7l2DGLBwB3W3Gq1GFjXWvC5pswXkRYnc1ldae/f3gseAE1G+9udi9AqhWECUm
4KIBr8SeagGK23qfVmDUiAwFs8HjxzOPCzV0z8Zo2uaMqVM/dvQEkbeYOPlVNfnkKsNaD0x2YeIt
A7fKl8ZoDsAwowdKW35X5VdJBhY8Y0fuGqR48wBBum3Xclz9dxre7MmdkfhIjAJnUUXnc2OWviUB
XOiD1Z/38GMJ4t6qA5lJ6oi54nKs2uVEbIrUNdc+qHDR1lYHKV83tiKUFoG0HJIgIAPphmhiFlu5
uYIIn2mbrm4cq5M5w7OwPbBwWHDTazrAyv+r1zRRD3pX0RjQ+hxwST7f+POhIN1c0R339gL1gPHS
GAlV/KorQxyyqMcyEc9/X0Q8w9JrAaAweGYRPTNKWc7kFWAhUM3GNG2g1g4ubsEohbrUXUxOcSya
CmSBIFO5HBCc18si9vNFYv3ubkQDwhU9YbdpPE37fDZ58xyFfLC6pNqEIBLdjwCvOAox9gDiTgk5
2mPjYr3BAZI0pwjmqaXSzrRwoQKPktJLf6WIe9SoOYrKuLNXn/oB6v5rvBL8LkjHYvup2wz81EYW
MurB0n8QvqlanS8BihX3/GHMFaHy2O6T0EPW9ffU50/ZgZJ7E/T09csI0yzNH4KEZrJyiypZjDWQ
foRQN4KEgnNtDsRu41NWeVEzlO7ZZOx54CY7LbHXuXRUswttarWaFGgjmD15FHg8GIMiRFXI2AG2
Pc+MalEd/Xn1EvyjxocyOyTE811KPdv5Wm82CJq7NZBENyA0QuUyxHuvCQBf295nPTaSFKJrxRQu
c6/OnmQIcIdA1cSPBFKlKGL7OXbtM7YayYvrJGLZt3gCJiTNFyJHasgbG3HKZpbhgUAioQ6f7IE1
V+0Q4KaczX7vZSgRHdXaNM0g/uMXG3K90/MGYgz0oeEiuKnmLcPvlulLOzC3z32KOekaiypUeCFT
cW0OYe2+YlnQ7ThRdB83cjgg3AydBVDzIGfTQv2Egkk1d5rsQ6kfqHUsvzuDF0Inpxyv+BSOqAom
4wr4W+sZv+djF7Lsw0oqgB4t+tCS8WGkaTHcomi33/nOCCJjDqhdzKSDWq7JPoZFaB+/NMG/Of0H
QtD9uknwaMCwN2CEAm/juYbg9P3bHYqN6//9H+f/xc6AnzjWFQ8DyC0gCOAc076HWgvph3UbTij4
Hrh+tRuySgrbeaTtKI7QresXVge3YIYiCWDOTmNoE/A1OUe/nHbBIF393U4qrGUH1EEHA1l2Xuc+
Su8INu36FRiHPdIo5WM48H4vCgqVvclh//H7dNyv+1XsgFDmA1k0sKM5IbG/0LNCaZ4mKm6Th6Cs
VqTlDy0jHMRTRXOf2GSLIGnw3IKgbu+2HhBDENh9TkCvvWwg4LM3vZzxHa9GfT/UKPi0QXhgvKqp
mbZjDDbDhxYMhzc1meQx8Yt2aXM7/U6CKVLS814Dleg1SiXr3ZCgGsTi+sk4KBshEgLJyBsokchl
I6DaUQ45NjBS3RFGi7tapMk2ULZaXGwILGQLanfl1riYjrHLFqHniBtXpNUmDWoHQrMoLoEkyLtx
UKIYwSSknCiENtIxZJq7awAehjX46NMID6S+iUAh9wzCc4CqCkZfwUa6wrIXKTAbQiKBC4k5vxrZ
E7VBfTTbi86bVixs2t0gfbHX6QAqkmGfzzfmOKkMPwcEU0wzcKpiHY6l2Bj6b53UIFql4O+C5CB9
Qu2Gjxf084jqooOLPzYe8u8oiEvKVUqA9Y5nBmRO4/c+zAtsw+ob7oDb0gfzXlSWuf1QTxZbdmqs
ritUPm+sNAj37cSnQ4IwwSaQXN44uXVIXOCAkkpnx35ctrbfHVta90dzhhrSX2fGBvYChM49FzIF
oWzAugFlhz8/Nz2Du51pUCEd9PG//+Nhr8dwy83FujYenP/A5daDaEalZPoAmIc8FMJ3TwFpt6UR
DTTNMQNvahpDIzAuMnKSdbOVg6xvc1RMXSeJWqASobtRkg0rpbzuJsnxPzNnxvapt6aQ/aw6tmhc
Gd4L1ay8GVkFaZLxOI3Ar7lzswY316YGBHltett6LBc6AD2r6R3t9iClJ+9QzgsAwQgUdCydfc1d
56ryaHov8j7flqrtFpS06X1aFeORavY91kUkOls+xm1Fb4WTHJFAsZ5yu0yPueUHkWkKv243Lvgn
V6ZZIV2E0ic+7Uwz5f0PXVgeNA4wdJ4RKkNsf64r7UvEc29LoEebnYpnXtSyXZk3AvCv+YL5EztQ
8wvr6wXA6vKxH3lw3VT0m/GiQ43d9TzId5pogqJls6uD3stPAK/cFx6Yl5MYdNiQZNV77KMgoOi4
6sXB7U/GCsxvtguQE6KZEGkLyhc1AZRlx329tlmHMmIfe5MDylX9g9NxBBjqSZUg+AJJeeyEMl1e
+lXhvLtZCTC9E3bVoUn8DbTfUIo+/9dDHlS3Qc6+OTKABtdvUzz431D8juW1YXorLPfcNIOM22/T
OHgoZEBMJQcfCQNTeNmNuxLKsChixBWM85QUoPkYJQi+5gsqoN3XLcjcIKepoFDDuo/Q8nU01nny
aAPtBCE8UZ3aJG33yKANG2gCFbdVnI5QdeXsNW/FFZOl8xPUDABgpcV7LlE4EUgrhpANwmge9jnA
Fg3iUOAxvZ4AnLjzAw14DH6/34T2d3nmBc8pLfb4L3untBH+qS0DnM3NwS6CCPvocGVsNAHUPBl6
BwtmtqITcV7okGnExTMyM4v3d8PPMkYuHbpV/gfYORcT6em3SvsuuOy84Zqkku/x4SB1jxz7g/Et
0kxHOnDBQ9h71dGeD2XF2ibqrBbhDDyMqszONqZ1dpmAauiLJB9uYwapX1Abu+tBknZp7hRzf7iN
XNiVZjfgudG3jfm9QaVr+rVVA/3GKp5Ed7rs1SwSVmsQHfQLs2vT41XW+2TVAlXwnGoINc0/Ri/H
3soNLQWhm3LYWXXJUK/hqmLDEl2tz9fxfW7vgi6HZlkCQpcG9LXLRIvpTiK351n6wbyphfdaMnlp
gLFMP5iFE9xMD8SW6yOVcr5h+P8n7cuaK8WVbn8REcyI1z2Pnqtc1S9EDV0IxAwCxK+/S4nbuPep
/k6fuC8KZSoltu1tQMqVa4XBH6HxBFY5aAC0HAJL41T/cl1ssCfQFIVB8dnLpfzmNQBqRyLNvmbR
Z2lfnG7y12EtqoMfgbBszJtoZ9WIGWQ6fS6tRG5Kz7Lvh0nheLJwxAlCwMkVuQC2Tfqoe5Ylioqg
IJd8a3E0rr9dVZ+Jx0ofL/IsB63rX5YyxanMQxMqUBOeDvrU0gab55ZFMd8k2nR0DnAZmFjGN3ie
IGPY6x37Ek2BNCUDkUCS1uN2QBbwBClNkJjrXlz3zWbSfM90DJFrkueFsXk+lZDm2RdQEiY/y+xi
jR/QXRkDbum9HOLjEAfm118hG6avozkkR7vOh63BK+uryOrHySmT55Yl5hVM2qDp0sFZE/O1p8rx
ioOx7Bk3Bug4Ih4i5uOWZZVYBSL2AHhHCoTbvFpPE0ge2vGz4RX+T95CqMqq4/gZEGx73/eqPPrY
axWl2Z2N1M0gARUH1zgFwo165Bu0L9E+6pEvYRAJRb3H47+I/b/XNIb64xVpPSM1Puc5RzGIZg73
EzXcJxDFnS3NC+7y2j6IApq85KMGNIZ8Y2l6rsWHc+MHR0tXo5YClS9FUoEaHNmXEWU8EbaJBwCN
44MtnOkl78Kv7QCt0/8akAGwCu6blV/Y6U+c2B55jZwUuCKBMbICcbHLPLqacV1sVJp23wxIffdG
nv4MGuQyJ7xlPRblAMKvAUUXY14mL2EOupHW4e59F5neymo6DxsPZCuTvCg/FTx2cLt0xZFMMxv9
TQZWwz2SFdWnPItS3LyzeEejbu5Pew9KsBsa9SOIg/U4xF0XCRixytyPkE3Fo7DCOzX+50aFhPxY
foccwKqPcv8nNLFROhAJ/7kEVnc/go/4SLGhgGxEAKzuTWwFSPpzrWN7HRuGdfBfeBL82z0ojs8d
D0qKnsWYH3rmTTW/7KzEDLm0n+dnG7LZ+wpyrTvTk/ylBtxgBTkS8adKf6CArPkBdRn8wgu3fBwF
IPoAi6CCqx7rx7Tu0nUgg+4Ha/6Yp6DkBVqkwnj28g6ECaPXnhw8Ou5cNolN0jXpH6xvDxRrqOJe
4Z/2+5hAko01rHm2Rss7gOrgICwLSj2gTDfBr/8N2lIvvWUVL1GFmp4Q28Qt+W3oNmdW8W2QiuNJ
WPRHGQYXsNfz8xCN7haUsemD4TZvPWSt3O0QG8lDIVx3q3Qvjr6WtgM4RmenW2JjxHdXrhpwGSB1
6Lkvdt5CrzFRX5IBp6sUNnFT/pfX2/Dve0rPClEtBYUtE1tLx8QW7KbqzEYaGUpFJcphAN5Hyt4/
oY7GP1HPeu8tvg4fIUYZwOF3sUvYMv9/8gFcjbQBdExiXUo4azeHumKQbFJYlmn2ooou2t34KYJ8
8zSyZ31m6i7jtMys2awX64UZQenjr4tkJBg9iznL+LsXpl0H9vDCjDcFkuOn6u+NwBvDaWgZQDR6
oGsnD3um9xgaAdONfxy7T4v7ZhYNkI96QDVDrnmx/3HeEsJAxbJKu1Ht6CBVMNFuU1Aer8sxxjmr
X6OeMAAvSdHk/4XTXFcp/i3T7GFfBOV3P3BwNmFbvnlL0uGOk81KtwkeCsvBce64KXov/5kWUYx3
+rgGm3rmHaBsLQ5j5JVPtg+cNmgycI/CzS2v859q6kEi7V4JIBp3KXYNjTQfcozdJRHnwBEAOQqK
FICMsvRtIDMgiEQDvMIAt6PhAamCqUXCNhfmERyCLegN89ZEuqUMHrxxCh7ctmAH3oDrYvHVTWdc
EzVtgX6XxorioKy5c+3MuZJFTQC5uJWtagvlBlHwQPMzEGJtJy7ZhkIcfQlHGsF8CfJRXB/0j7Em
158yaycMiz3HMTcewoYDIj06r72wgsNggOOBzNTgEyS5x+hE5n9OQnVbtyoy9mOh9YYMrQqE94BK
zOxSBv0XCAYB3gzKRxzP4vinxrvZpnaBoUWRQvBF1OsBVXxfFTjgQGsyJls6PEL5/Q9gjsKHMspz
JHJL1OrpQyWarcnqQKjhuJsmrNW19AwAVYsq/eTghXOV+4BcD1A4BGeY+4s14aPfifTrZBlgtM4t
9wGSwe6+r/P8JFn8Nh3nnm/Tp6B5SkV+5QUyNGD1e7TMMH4ckyD7lAoLyvZwJ12vrsg/Nat54+sk
3r6ewG1Co00Qu1DQQJU1jXZR9+joNfq/1gAKaBUlQ4h6Zc8HJ5AjzU1v9cBHaq4jvIuhxCGvg/Ju
qCt8adw63nhAV+xnQXfUSoHSFTonWoAc2o35ywjA5WpUTndpHYnqTBRfomwiK3YUkuGo/JzjVgVx
YgSDg6x7trG50QbF13GJ02HUth+jNO6N59Zlw06mo5jP8YIePN1hC+x0nQUX2yiKNf0pAi/O1lDD
NC7DNEwv+EmO9AcGVUq818wJezoV1NNds3fveDmeqH6ESkyaVGeaAKHYLBUnPEoKCPq90q+BApya
1fNvZS5EIbYnVrhvU4cGvCv+1PZHwxMjSEfQ2C4vTvWUH6Uv31zkH7QpeILft9+BmsjF2T7KnaY9
/SKsIu+RBERVCf1Kmsbgjy6oScmiCDcaH002dndk0fQ8CdU8Pe9lf2ywnViFrN9OLDzlsuyfQ6iV
34sagmY1d9SXygDSAGjw7ODpAkxITJ6LisnnEmUp97yOINHniulLDiHKfwyLaw5KCj290athu5Gp
KMI3iTtxvitREnj2ZF2zdRpV4LMxh7iC7je6t3brJrxa0YS5i1eLT0IqZ15k9tFMUfXQOKXuh0lk
+wW4E33QnirPv04+ZKPAcMR2QYccnKcb6tkVxJD8rmSn0RL7xQ8BCKjediru1nkbpVuKQ84auRia
hyqR8erohARWH4MEfgoh2wWj1UYipwNsBraEm0TwEppd47iPovznovVTJzgiAkc6SNH1qz8NDNIs
VnVrixP5qGnHvZNn/eNsRFF6/qd1ZPyzm6LmNbAn/J8bpnUWrGo+t2AhAPig/qohZgcRjvnO0ybO
me/dzkiewXVT3A0FGMkGFVRfl+kMb4nPEGvbx7L4MxeBAtIfstBVPAAar3IBQWobqdXFph7F6BmQ
Ap12FEd+Yfn+CrzuajPYyC4II4qeqddVjTH3mvdexQU/TpEPQtxYFGA/a+s93lCcV3xx9qQv7Ie2
vUbVi3kdq4ndyWnKQFSM82qvdi+ObAVw3CyfZ0J4wnnl4mUcQdSoP/3Nz7GYNGorPzmMYAvKpso+
Aapun8IEnLzrsinw4pEJZA6nPkpwNofx2elFLoYo1tKQ4dl+m/C+DHNSsCOP3U/ikSTSygZZ+5Wd
ju1u4ZYkdsobU/L0wQ2gh22gQmWUYJKjpgV73twjU9pteQxUf73x38S6uq6Io7Bxh0qrj/NZ07oH
r+67h6FV5Vp4gwOxIBG9OG20p9toJ6N8zxoZ7ehuGxY2MMG+fIEYVXrNoQM634WX6UkwRC8odtrz
6FvBrPGJMG8B3guMKvvU6mzWXwYh5WAIwMw+/RUGFNaXsWJbQEdQyu+yz1mg8kcLqJQnHAMo6OCC
bIpMaipDNWvWZZHO9XZP5MOk0cfxBmDVyMsNbrTuqwQn/yn/XJoDf0ZVkrgk5A9sHJVnTreJ8RYP
VQmgZS4NROxb3ANHnPNGcbWJ7bhaG9o0VaLxZuy+ohDyUZzbZpiy2Ln9GmEDfCYPLTovp5e/8c1X
AxMnqqBBL72aUCN/QJ5EnalpxATqxsW2icpxsQ1LvUUqQDl3iT/9SYOLf14hjMo1jqW/ITcLOd9C
dk99l3RPCpUdqzD1yhOZ0gzKBxclx2RRA4G8en8zy/HbPwQHBt9cDXiQA6ohErH3kSzbqhE77rpI
hHdnOcMuMcbhZHRNp07IwG/Bl1k9pn7BnnXRCtIrzqd3y+59e7agNoOf+KO1jP1v80pZm8g6GSAD
Mu3kSwCtYu70r11q5deMg+2E3C2w9VvUD0CzXkd5U/gE9Vr5iJ1T/+SL7kpReGllB9PrDCRhEAVO
ygRIAd4gEzMv7ZpV/+oa0dvSKGfMnm1DjWfl593doBso3kfgtICSfRbXpoU3c/0k71l7V0JWr7bi
8qiFau192CG91QTplSLm4CjO5FmF4a6YgC7fzHPrKcBhu5VA3pibNvDLI0RZLMNeZ3KycAG9Nl2/
AOnRfOn5Cu8XpJB8aIBnrB1jj9e+fRzHPg7o8uSx5sOzBxoAFD2z8BBakbdRVuu+Dk5vriuo/J2g
IOu8ViAkp0lQx04ei94GPf0XH/uCg9UFh4ChTB9/UcXOPTbec4P/mBCZ5mlCVap2xtT1a/sCwEv5
NmcJv11jtouIh2s3GUewR2ENWpN6TpYDJr1MX0beP9V8wSWEevOy1J3Hmz7oziYKNsPsLoxcY7+w
qyaamoB4WG98NHDje59fawYFiqAG8O+nmKXguA8c54GNVbUGkUq8J9MGuuWhjP0SyVFgU8lHjZWq
4hqGyQFZPnBYky9m9tG2c3YZA3wJV2GZvS1Fq9QWKkAU+Cy8sHR2koOnro95+tjXdYLqcqIqYECR
WhaoYnQT5r57BlJgjiC/lvG6czP8svUkasifJD/qKfbuF3efGBd3CMfL4qpMaD8DSIgaEb08DShZ
gBQw5dV+ua5Z1d4GorDlFhQUdbx29Of1JmBmlrXo8+K/rl0tPjGk3jlN/Mflx+rLAKV6Hcon0+41
qobsqy1RmmdzBwlKbfqyWpt8mD5bVemeO+C71kz7q65jK2SFxquHfcZLhSXIL6ZO7GtQF+5oOq8G
6AVUwTMKiQJsxHx3RX7U6fprN3aHY9VHK8MZh3sDx4n3qMVu1iDkynfRwOB7H+jAJL2y+trY0wDT
o9SrBueTV0CUfIklf+IjLwIhwcuNH6qpoCAM7xZ3PCXyKl2tjIuPMV9XfxbcUuJzWHd39mjLq+2A
uwfUEtAcaD825AtY8uZjzkYWg3v+XWj5m5lMAVEhWb1bll3CUKlttbdXHZAP2Td8+npziRtT0Vxa
NUdKbANRYR9oVHz2cWrZiaP4ZnTBbANEb7qS3BwfqCG6lgn8BW1WqrvFbzYo4Ueh7YR/DMQSOYtA
2vd2fu4i0wPmwQKiJ5Z/4cCZoVRGiXg3WJlcxUqBIsq2G/8CTry3Zozzugdm3jqO4GY40gDNnqNn
u69RANYN30mYx5hC5wnnFGRwMHY+t43XbG1UDG3J146VC/60OYA8hZwgvmUb5pbiXdyTn2qUkmvt
n8oEi2EWi25VdiNEYlkkDskIvjjXbDLcz1DEUlst3n4BoYCoK5pcx9VTgwT+YFQ78rU+MIzYp2Fy
rCdDfRA2TlMT6DTY2OWvWqAv3SgX56Wx/27SQBj14ly3/hcp43a3uJZZVhSiHEWHLT7q/eNyNGMJ
prm8g5ZlIIEbbc0Cbzw9RBbBYtXvZQBqHuwagE/oDVBNQCyhWBde2zy2hds8gtX1zUcmDZCva3ag
0Do0SXCdzCk6WbopIweiWNSlxhkFhBoSp45Oc3cZmkOLIPax6VPsbYEPUWqSzV4vT3NwF7cP0mx3
ueeiWA3PVHxrPecCoBcO3qhbJQm4c+rEeMR7eAVemgQYJQbCvdXc1eGxAsGJj0TpKYVYltdnGE2x
B9nZA44fqBaPmo4zCPBKdmhsHyV75KO6Paro+3sI+ckVQDVwbyX+U2hwbILUZCGbXlvgk4dJvVKb
1Pud+S+mOWNu5eBiGV5lVD73hWMdOmzW7hgbjE1jmdUnoPxwH4Fq4g/bafDUAGneqk9zUESo8bvB
gGtVXm+9DF5Qbi0JQYpQ5hUEOlt2UEYBAka9Eooxq09QzgWxZlZCnr7HwwUKZ+6l6sa3BlQV9jZp
A7UiH40GALtVG7ILHdiB5WbVqMzbmYaFv5OfBi7wOjWrNqPUak6gXyOLBmiJsa0SBP598dlpmEFz
ABqodkxgK2xz01WxeeF53J+N9ldRoEJgRS5qzK5MIcjBd5aBG3YSVeaF/HOc0DY4xDCFI4Meghfu
RD4PWrnJiSIFjlEijB7F2ncbeUo6jr0vCtuHEzbj4BDxiq47tHE8nIBOiRxIsykdoMf+w0sOOcnA
OlPAsswSP0B63FpTJPROxFoxZLSlW7TgbgmbuekH+66bUMV54yczwzFUATnw6xJPfs9Luwtz5frG
TyZUz5GiSpyn2Woh1Fz2LrSx1njFL67cmLoRPMtAch2NUvVnVObdA/s47KO06s9MN9RzGtTB7wC6
kB9tGod62H0rUVDomUkVgYAVcyiQFoyR/ozWy0I04vdlCOWhvyaGGaiHVhQzd2kmRTIrAOlXkHXz
EyDqsGdFGf8dPQomyZvD5A8gXnFKwJn088NzjXPrqHw9RF67jWLZg/IyF3tD1TVAYrx/zng1PSl8
P3Mf54XkyfCKmLgtOGC0GSVRegEa/idZgM0grKqRbsdL0mwBwzsvSCbO/sczCiG/9BFEKQFj4uAP
AJmrV4Cu1dENmdQMMdhHmA4ZUUY4bOYRTcdKI6PA+7AiXtdliWXisvYyulxgWWEc9a1gXlt/EopR
+tLLCsK0voydY+2JNYiNCagO8Za1MALdEAQRfRDF8hFEvTp2cdEsMqlHYWS+x5KflhT4tzu9HaH6
EqI2ZdK+4NQHOMaJcQBxovA8ulH1HATVS0HEIe/+0lLVs44PbA/MMCNHfaiPhLw/leuucvdNiy0M
lurAo4aeOwiJr7RhV6vFpt7spPFlDpmTcmqwnJvgdnhfjAb8cXTe1qn0CA3PzsUmJ4ULZ7QOzLDn
z7T4bz8Ofdp5GW/Ef4UZOi7KAFOrttCHTBex9hOvP5nUAEe3jszaPC4u6n2QBiC7TZ36PCsDLPYy
Z1EL0Au2cvDXhvnFwI39c6jCbW4W3tegj5xdbeTWnswEOp556TqvrZHHJ68DEwH5lZ19nvAe+tSa
aXyH3w9bkb8oShCqQITyygLLfuJl/GJ7qf81YABItPpZMVjWHQOL0V01xdZd0pk/K6/oDzHugwHw
1oV1cqDr7euI2Sd9t0PlcKGw+/dNG+Kef62Qrq2IT29hbmGb28k3cGam5+LoEDks6naoE2hSazzl
A87jVnRdoO0URFDlj0lTDkuzA+Mn8mTBpTe85JxACOWshF2Bg+jdJmeRlnj7pC41NDxHko0dRb1O
E6XhH/92jWUhJ8bJmmMCPF9koPaYDLUSOBXbAvhWroEOiSAsMqDKw/ftr0OBV7aoNZ2rEKGjQC3A
zXMCQTqKqKfSvVKPQqjXq/xtKTKpKarHxP5MlZhd395VXGVXqtysWpvfo/ZoS2PU1Hh6HQoFKs/F
1yrprzvO+X7x/X0hKMkMV6vw90C8gWFMIHUFAPN56ENx9nvkbtbUlUakyhV1aZzJRpynENA5T+Xh
RuWeiYO84WPzP/mQkHibS9O6k1IRnv3vK/6LxSrIJuaAneFD0GqgSj/5TdFfu6CTu5InKBkTkf/Y
RVKuEl3OW7cCfFfe8JqXhdz5kWmDo8vC+ZcNLXfwTPNT0sb9i4iiYhdDMn2bNB7MMk5Qe1yPKxo1
QT/0GIbpdgQHzAs1UOc4IuuQPlC8aTWAmtnYS9Ogh9eEebVWhN0xziMwzxUdSJ8CECOcJwNazdRb
TAAIJDSTk2RLPjuw27Opm0KCQ7NOrq3ysjtqfEi4Iof+VLEOuTlyNWm2wq7Vv8y+XjRHlLo4p9Cp
8HbHChRiBVZyJrmUD/ooo7HXnDcn8pda9moZ5AWDckMbWusE9KCxDPj3Vihozcdtcc+ysb4WKKJb
436ZfAfT1bZo++yLLAo8p30BoQ2G41cu1B0FBAk2RDQzApI3Cc36WmmWgLKHUnE7ZN/wLlreccXL
O6V7gVOq41sqGOgfz1h1EqT54L8Gr5P+a1zw6g8CJmijyEuYqXA/ueKZLCOBqyPWqA+Bg2LVOnam
fvNhKOrG+pCW6VOpE9HUpDGAmmPr+XtKTi8D1Out5k/GGnGYLU0tOM8ys+rOaYNvnSHkPJhqlwcu
ckg8I3Xf+krhoZmGp8IL2pfecwItZeFvVd23L4Dcg9E54WpFoxnEWR5xq1krnk3dGhjMO1bZ6X1U
lN2L69fj2hkDdqBY08v6fQ3M8QZJSZy51PwYA5Zbr6aW22fSdL+1eRNkRxz8gxMeQj9L3ARu7zdF
eBpxwwosEb7gl6g0BZ6rXV++2KLWFSMFX+uStuvS5CCwmU2Jw9YzuEXniMV/G9uD1a4X7j538XX4
Xdi/uJbbISMJtiHou0/euHKnOtkuEkW/lTda5I5uhmu9gq1XoAGjol8jKKWALxyhgZ2YzatAOgPM
on4QXtq2h/pM4SHj3+ZbKOe4EHWfsugyd0GVE13IFhZkT40kPIUMb84bmvwWzqY/oVwv9rNJK87D
ejL1LMaddR3X5YYWDCKrupjg7gntoVyhckecO2y7SvCg4WZtSy89k9PSI4qCyEnDmTf9aZUi0BU/
uP3/dokPq81dik3Adb9BPXO2g8z5Zyp1qbkdokS6zi+8K4ynqm0/C12R3Ofjb/2/iad1yvd1Mmdq
jjUYOsGxPW50xuETSo085JKGDXHSv1vESZ+raR4jTnqy/j4PyImbVZZ5eizbG008LddYrqhHl1h9
/cV6H6NPEwAo0tsFGPp5VW8cYchV2tZBhNK8Oj9L3Vhekaa7TkGkajSn/Ew9JjMPpQPvQUExKhAp
TFefBoIW1BmrJdwEpRHKZMdyw7qhvZZOL3cCmAKguvP2Sj7qja3fXqnXqrg5Gw02gnqCrxvqBXWm
xnmaWU9nBxp0x9m3rEK9JgZlbF6ggPJmYLkGfYwgD5G21x9jGaAZdM33j9GEoIzrK4nSpcl0T1br
1eaBug51Qxm6kCDoqjcvDfm9kQBt5jXuKchGQNWo601mA75PUCesx5KNa5rKGsODJJ9eZV7QZJZY
oaLWA+0KLx56JvJD3ihQlquKQWZKO1H1C+o+Aww4IOJ6IBdux29xZFJDo7wBLQOz+Xnx05ohk1jT
aot5Po3q2BxZtnM04Srkwv7wr+vr2KifAgYZobe4Zb5fhdnB8qx+RVddBt5jF/+ypsANe2trSVhj
ZQu72Q5UKQ/+bnwBiqDa9nMhfaRPBj7YSqdNxizaADayxY+jzm4i1Zl6szlOkFZdRgwLrFxW3eJ2
pDmuRa2Jr3VD5u98FDK46tPMof0eezOVTJpPy4nYl3twqIUyPYoqzlYGqMaw9/KvrGg4IDf8Y/PB
N4TxkTtsjnDTCUKE0MnFvRn/nZ7jPZd5aT6A+XhL1dvUMLsUqyYp7PPsG3oIJuIVBRXMkO8wSGwc
dZk1M3Jdv95ckVi0IUELaLitq0vEM8C+0fdlvKogufxGLqMiw90MvCjvC+gW7/2xkRdmp80xEU10
ZL3hnK20c/fKAulyD4bjbRmWw6Pd28AGFHnwwhMGck829F9KVyRgiUnld9WLu04N9q8OQuR2MI7A
HQ6ffUOLU5txfrIGc/xRG+N3kwXD1yTGYXoBXgtQCgbhmuMzPPFKddvlYwH1p+mAgnr+WGCwB3Om
m719LBCkM4APbdQwgavpmIvGf3ItXUs/2BdILfpPXeL4T7UWmbQqVDRmOW7bXhrbj3n6QmMUleJ8
ZCtAWrelABpw63ED1tj0gSJiVEodDLds13QR8nFv+GS3KIqheLzLstMUAMtAa1CERIXcyh8hj0xm
J6GonuB0dbmKV7B4E5UJNDf1x1VWYz+G9jOS4QrlBgrcGCAN5q+2irAPT81HrlkuTA7e4T5Coh3P
fFB8GG2+f49wZZ+tUXkW7gaW9cCoQ60Ix+eoZ6FeCZVlwDpqY00m8vPtPLDESZTl/RdqIwt48lt8
cADQP1DCjotBCJzcYMzxrQNdMTYID42XHpSJAnObZcOq51n2DYqJD5MCYNSvQag8pYwDJzht7DBP
/owC80tfZ+ZXZBvZqg6l8xI0/bSRk9s85GAqAkAeRWmCK+Saxqg82mwt6pQfCAAJnOoqrbLkNUjS
/JxxP96Qv2lM5AuE794pyJJAsj17JqSPWUbB1mptqCTiMCn3cx91zrn6GqKAs8Nx4XcJWa+NAUA1
/t9VeT+mXrJu9EBuT2fAxabPBRgBsVcyT1YGsh8ASXykUrviPjCc+9Qo/Bc21t1Ln68zbZCnd/kF
x7nRfdkG3kuYtE9ymFZDzYsX34yzu6ysnsmS2mUre4PcbvOIe0H+MogEiAyf28fG6YqXKcu6vYk6
9w1NCESjdqlqknM2eeVd5joDMMVevvXx8u9sQkOUdxAyGNaZdjr59K1kxa9WuDyXqxwEXqte9cbK
7BrzYBM2yTvWKIV9qjTuyI0c/5DWFVuZGqlEDcV7xWQeOpMDy1SfKysvn/IJhyoKKUAvD9aoOkwB
NRY4ltMExNSQGQtNQAz0BPaijY1u0atfspSoPNSBkx6g0Zt5/2jOS9E0Wg+10L9C809paTY5SJLb
XhmcrNDwPzSLDzlzH3yP/1cIzf0Xcf8ihIG5ZY8N7OVfxC6XbSc8tlez/fdPerNMPVysbnROgQVW
LFAld2fqUSN8G5K5uqEe+SrlhruszT8trpupy8DNVIrD4x6HrcvKXgy6l8D62Scp12S4KO3Q/HFc
N9T7//E1VbhxICxxrIPuP5aDQpIPuu502FqBOawbycM/+h5vPeUY/Sl9Do2RpvzKUHu+6Uc53ruj
lR9xe60OmZn4D4WSd/nQXoTX76DoA/qtpALyuTY0PRM/hJPhg8uO4/sutQdjcxSE7XZVDWZ4J/PP
4CMroG7iPWUx77/XnvqmcMP7Iyw4RCxkJJ7w1jLuIqToocb2VxNAuvbKRJxcx6833sWknjQyYz3g
NrZhvOPjimZySB2Nq7f5IEOD3wXj7Vp0reUjMTFwfwviSpTZgeXuRHVGffHkY8PwCh7H+mLiVXRN
bopiLvuFN1x/rkWzgpitIweVFEIXrqFYOdr0+IvvvbarPhkjSASEm4dbZC3LT1YQWHsJtol5blv6
b3VsNBf02ekZWpfQOtdzrRCnSpEb4LxDzwURRoIbo/9HMRXhD9fy7qElnrwKj2e7CUWUJ5x2Mdxd
3QrcLC77YamdigvxQ/aju6663rurWhMizyBv3eCsa40H54jHKthkQxPPHRychg/ID+Z3nPHt4oL6
XwhiS75tCpHfURQNRqYU+uE7HhefIQEHDDO8RGQQC3uguLzGU9m3/WJNcbSc5so/h6X/skxlqV89
8HTvCQbhKZx42jhuwbZlnK596Lp44ZuGdov3I8hkaCc10iiGcdPVHgh4IVqyUXWOexTrB7zwB5nc
3UaCX/WF+6F1mANRHrFpUJNzpjgXfLlXuzLdQ+95vj5a74Zy4/ENR6X2Fwge4strdxJiCY36ktuQ
CM4SKc5k+vkm9Ev+xXR4cFZlJYG2rKD/0fhgGUl6cWoHFAjjeV6iPjMSoExC2aqLjx13yvlWgPd6
7XuhvF9i60q+xYL0z3ptuXWcSRagmZJu2mwAN4UudbeBhj+NACCLq6mqy8iGbwn0s6HSjiYourem
j42PJo1SHIX8zqQBCvEN4R0T1OCOEqQDIIGLxKX3sVFmxedcM6dnOPRF5lx3GweSaBSRFSOY1wET
HoMQTE8rg4XpI4+CdBMOLL5S4wtwxW0sx6x2LuuBP2tVF++rWkRH3rcMiCpIQwI2KUAhaHf9GQWB
dQQ6CHRZbSBBugzNdlUye2sG+Kw0Mjsp/oON4myJ1OqEJJllNz3KIkRwkRz1YU6OSo8PztDtAoi0
YdjobYju4IjE37Mgso+WHT4T2hhbkO6pDlD51ETS2kp61gOJf5Wovr1SSBwO6qInOPTisATTqDLw
hlo01mnBgQ+ixkGvAMlWapXRdsGGU4/i7BIULADUleOq7oEnbZi/Rj6/PFe6+GJpyGdTAcbvhlHf
9xYdBRIKTuWE4mS9whKMbMd5wOv1/sZ/u2iur/5hWmLmu2wYxEPRgUO/h6ZchY4xQGLOBe0A/vJz
h0Nw8dd7jB4aAt96zcGrFdQ71rtsNSMq++ZXKlywJi2K9zRwA6m8QV6+z43NqNyRRaDND6sguQ/4
HbYc1p07GfUJBwPjmZrKEeM5S503U5UAhYmKb2/8ZNIEir0xl5UaaILUKxqGCPx67A3obemLIQfx
dgkyf+dbQvxKrWPbL0+t/l9LJSjH0gCQeTIL/U+o+gQMc2TP3bG2ftl11+/IZ472gbXJcOA96ko/
yFGSDfxMfQbJxZsw5e989oC8VPDpd5HLxMYJ5Xb0vQ63DdQvLCUKAiIT264PgtsBiluCQcSzbdPY
wcnF3+YbIsUDPNGr1Cg/mldZ5iJl1EChMO+gFs2GzFoDytZeAmG1F1VF9s6Joj/JtTSgGWsvi0k9
T09oK4NvUS4ATLteZBlYzJu5E9AaIOyMUSynF6DLLsHkI3MZiLGTWoGeTm6LojY2qZyCU4O60qM1
iH5n87rHS0hz9vog+9Hk2I2AXZE9ygIK1hEL5Q4bwf7VDqpzq6v8KQLA+uHw9g9kFdDVeQcME1R4
Rg3/I2C4JwDxDe6YUMQEQ24Fb7agO2XnqI/Dc4jzsDOZAUSRwEb4PhLh/O84gK1pCaEZ1ADQXOzL
EDrtOK7117YFDY0uDfHerSDNiZoc7xU/ytVx7eRnG47fO8hkvHAUp+xdpxiO0EDOHjM3A05XR7jG
nxIgxO84eojWfoeDmmRoo5Md9/2mLHj+SVWBcbBDy12TmYKW8dymng06bzP7ZItkvKoq/kmDkP/M
HlqGDJaeGcZd8iwdH9SNXf6JXCXYnLP/x9mXdbeNK1v/Iq5FgiBAvoqaZdmOncTpvHB19+nmPM/8
9d9G0TEUdfrce7+HYAFVBZCRJRKoYW8bKAIGMNRTEXx24K+8xqqUkVcTdiFjlh86VQTp5p5xiqwU
CPVKO+aAEhLL4OM1COYmlZkITvNwPyBMvV1zFMehfx9T6iEQYFoEn93v7yiZnovkL6oeQzBxOs6I
BsIV8KOizGhR6mDIQO5JRo2Y+BNSR4IHGsVRXj+VrnFThna3EJmBNC+4WWjE7s9ZiUGAQlMgubxY
NjFLi2eQBHg49IrgaRyS5rIO4UUKkGdZv9s0bIA7V9k4Xg4Y/4rwPptheJuzcf42ou4feabZ57Ix
ncclnZAFpeRtabY7Y24X0CBgOP8wi2TlPEb99B3e7OFS9Sa2WWldPsY8wLk+T+xzNjknkvMojUEc
k3pvLfhPL70oQNdqlWBkVfWziSPZPh+GbgWOMhWJRgr48BU4qknSUwWQthdvSuvXwsoPVEc7oEQQ
4FOttxbd0hpRzLr9NC7lm+2liZ94PDpbKD7DLrfMtxpCRVjteCia/msQcDikCD5lhXylrlUBz2ZG
fn2UgfoFDIPTMzVTUQKCH0DSPJ2fIwcNiUENDZKDDt6EG1NUUx5QwBPDs/XDjiEG/cT5OonEjgPs
28YbH2W19A8tiMmMeO7OwL/rH0iEPwm+/S5+Aonr4QFOY3gkloPZFV9pdGenZaSgpVJjiP2ic+Bd
VevxcEJomNRrV8/x+nS9hX/Y6MvQ5Y0k+0prr/dFt6iXieTnIvHqKECuc1WY4EounmOzTq+gYO1e
umSOrrPDnwczQ/mTaoJwrHdl3LQ7GgrhtC95VD07PHyfxJDvdo0EWyc1CRCihTd4m1F54qlxlDue
ehX8vCB8lo/2iFAsyUPDTkBPRiaTXdbrvAjoJT91PybpFQO3VTzSAXZ/atmbKWSjDUdaly6RpgJZ
Rrl9uJGtXTJHgS5uRs/sEUhHxD9A0D7tTjjOoxrLTm3fwuFzHYLNxwZzFLS2ivXRUGvJ+P9zLiCJ
JGrdyiNDqs5uolhIoqCMUNoAeFQlXCGCCUo4a1vUf6B0bacRiLWCrCM1mWT/qqhUJUW7ABQtRqiu
QQXaiETMHZWR5leGYhcAd4l21xipeXb6Ynix4TpEEWsc/xG6RrJBtjPcEy3ez04TfUycMkv+Hpdh
t04sUSz+bLfuZ9M4JGULruoSJRhjIsNxS+Nhjg5zl8/nxQwRzkYpbo+MctVlbfSfWIQmagyVLPOM
YRupJUB0jFrIeCh2q+Eq/FjcWoCSO7Sy8ela+qrarkA2Kyr38d8pFxOXUj6egxi9v3owul2osb0A
2f5JOlS7NEHEsBGpicASKEYuDqmoyyJg7+w7AITHHaC51yHNR8HRYvh6PTGaOPWZZVXtBNJxN6RZ
hdpoQA7t5WYRL44xCT6pQwln0JEMb65L5iQ062TYj9PyfYoQHWQqJ4x6fYwAoJYxpKAskqUnEmm5
Hg5qvh7+yoRk/ws7ugt1RRAY/+OKeRWWCBirqzkgT/B7J0p2qCM1ryL/rUE1xQr6bCscfRpaQEsB
04gHDkCl1Qqa5PFvWiIK02BgD2p9MLShljPqgOSQ8BPB91FDaH3yA9JPy+5MaIgSly2rpL3O75FW
vgIBatu0cvptxgfviIpvMIRay0uDgMHVNPFizGyD/QYmucgHWuSsiM6Nl7aPX0i+5E69S8emOc15
aACM/0Bitx6Ho+wA95Qjx+U3gLBdYpwYPqehHB7wTYRfnlZt+nEDj1r45MJH9GlJbGQ24WpwrqIy
R8gRldhN/Iaip9XenYLu0IJrbV+qZU3g1CH6lXxNlyBDvXybbZcSP2fDqQD/mDb5fq5iY+vOsngN
eIMMcb4OJqsoX3kXjdvGqPmeDCJsEZ9QonZs+VK+kihl4JYoesM90tBK0vFB2uI3GlFTKLoPF+U6
F1pyWWz3VDpAHCVtOY31c1ViB5l5vxUuIKUXAmGJWoDRg42l2q9jGaMQLWcNEFZZgahEV2HXAtfT
J8JY6YC/nE4yeiKwlVCBEANkVcO0qMWFOS9n0pM8TUG4oxKJ9yRbEV7URRiyfnwtowvh8bjN4Cx1
KlQ0pMESXAAXFFxo2FmL4g6nllSrXnjpzmjMBZgRP+bcTaQhs7v5YDrh56GbEU1UDfjnHDhrkMYC
OI12JwBY/C4LeQIM7VVvq6Tt3ujeaKIZeRzlWKQH/8m88Yze27b5yM8u3ixrs6C6/5zjLFIAuwxd
0pCNVwI2cxXe6G+6MfhpbF8v5YKsC3UA4i0yubsVEdJSm/yJN1OGnE6ZXRfVUE8PQVzNAXiH3CWy
qwZhjxvqRkA6c80gP68KIzgONUhD9HJ6Eeoh0Q98A336ZCYZqM3VtWL3lYVe8XBneXdNstfLUi8B
wu5UgCeeuaJbNq03S2SNjPyIuO8XGjm8lNfRMTkij/n0dyCw15HZ0L8bk9oF/ibNWI2bdL5iFwiY
hu4FqSTVhoK3melc+zpzvxaRw/dm1PcnsqhCkMzQWfbDghcz38uS3VrQeRjbgWuScHm/hmkgfupM
B/LZZ5KJrWzM9kRD8KBtLb60X+owca5CQXaTHPxPAjX4LgCP1XnDBNH6ndmg5B6H4//fzLhajabT
aj9fdJzCbr0osAHfL6rvjRZXFyWzxkBQwXbBi5C22bQJrHL+lMxWBCDXCj9Sp5Zv0vFOXZzm8JbD
CThlHmiiPyxEBuymOg/dLSUqN6wAEoWAc09nIE8MXnLQaQMHUlHRUBMA6dws7OWZZs0TaFZGM/mm
DXJ8VP/DQhPLUBveAfrPYe5yyk1TYfOBB02opk/9aJDtK0mGKS98wwBCJLGgaXsiPiMTq1zth866
RGG2HNOl7xS9ib1t8T/4fSh/p++KQCaJH4PQ9/FfDIzcmP2IN+8GAgfuEjgwXj0icQAhgRfbAXBO
B3jWP0t3OYu2Md7ccDF2qVNaZ7Mom+clBxEqWYB6wJ/7NHgBc/FzZifJQ2UD/YjumP4rRlIeBmyQ
n0mEDFwQmiPDZx8FoFQKEf/fyRSVtIHM+SXqAa++0WMSUmM7YwAE5N7aaBn1jE5Noe6v5oEWxMFu
EsSSABQAdycyUNjf3tQ2R6LcWnm3FC2XlxvJKRfjNxIh31cF6mVgP0rL+RsnheZIRF0rZ1dYFSkZ
swxUMNjihHt6aoO+As98/WS/GZcNaK6T+JFeEOsjvs3lP18QIwNdljN658qyfSCPR486rUvMaYQi
VGkDxMH4kRem7ICRFaIqQcmaEkyGCLnVePv7Pd6U5mMbgNciEWO8t5qoAoS27NNr4U37cBza8ypL
OlTet2BkHFNgLawy5GNnewNHYaSM2c//HT4bMdB/oMN5tmuZpi09yUzTu8d151EHAKupC5+GAYmJ
hTSGTVoiJyxnIt91yu+f26Fh7AXQTPHi8Jgvjbna2qD7g7t/YsbD2iW9wznSICNn8Fehx7Btnwy3
KKks+UBpApQSoHMF/jV1oB+deItYburrGXcLrKkId2t5DehxuRtdQ9Tu40295L/d9bg9FL9FLVzf
BagD7rVtXbxOcZHtmREZF2PhAdJHqmbY14rshISVUSH9IA03pNVyGlLDremprXP2zGYwVKbL97H2
ogPvhH1wDM/9TfIdvD/OZo5aHMN4hVpmlTpG+WNR8QJQF+uFJLbAVhCgwHDPKYPcBethGuX2hnLT
RkU8wvv+L2cOY8BmZhVgbydT+gYCwDsS1nkTPwHzM35C+NA6REiZxYMYstU6a7L4ara9T7LJ8+CM
ylLAASGL5pEa1FRzfwGM/w7pMRXbwN3/rkHhJVymsr8spCBr02vnU1o2r6sMf7r5kWbAhxb4KAST
2/tlXMAiZGmKTJioBpOoUbVHwCmHj4NXvTcNDnZB3yLwCkkc4kiKCDS66ly6UY69bVVFpyhFrjw2
xl+Srh7PQMNwt4iFz9/5JM9ma5ZfgGs2nuMReIDEhKTkg4cdcovw/4FI7lyOYmN4UM0zYqFgyjRL
oCKOALQibRU2waeSjRvTCYwXhoINsxjZKejkvJWhGfuiQhXCPokBGCKwAaLoWGRVCIzZRWMDMKND
ca4qmujcEReq4gAM6KHRHrOlz30jy51TpDjOpz4egQvRdnsazla4HJnEn7UcW+czM+fxAbXAyMhS
Q8ApFp8mw1xtjRjzs7nftIjrvpDByJJvQ2UGV1qMLpVXHXi/THkl9jhqZi9ckm2PgK9wtinqb/0W
CAZPyFTonlyGiBMwVs4kMtkIriQDKIEXEPCtMidigH1WTQk+vgtCDWcSFT2ecFMX58fAM32iy8tT
pFiZc2Y9VaE1oxJwKXZAkBUggwV1g5Dc3FhjhtoppNW9BYO9PAgFhC8LgJgvBVDkLWQ+lr5rTzda
R2lprjmBbxLY+dMbPu7lgZDC9Vx3ZCPeupxtDKvI0gOqbAE8Nnhy5wQMUZxOAVpRA3dveS3LuUTm
MbxnpA0rHh9i4QA2I4mWgyxiwFIZifk1yJ2zVHUtJor5/IjV46MZTKixi5vJp0qYubWOYpqLt77L
c2TBD8t+PZvE6sBCryJqeGYgj60F7cvO7tTjk44utj0/StBYHx0E0k5IM7zqwpxZMMSsqQzHBFnT
CYmIq1aX51RjmoJgjXvhtVYR2iXCl6fvAcTQoiz8yVYPD+pVdYxQejjspZMVfNWSokcFcuAi00vb
kjywGgDBCNQd01A3UVlwALbhEsrrfIpK4PgFy9Cx0jcYwMtaoopQzViae+AWidOAopaHgRgllLyy
mrEAwAe6ucyHnZMby0bbeEQuocfIewNhLjM6v4ADbDuBku/VdmK4mpkJrAuMqOFO90fbussDMoWx
BQycZV/EzX+iPv8i4wFvWdHGJg541FItLGSGjXic2abAeOuL4ME18A1I7GL6YqGMC14Fc/qCuNJ7
b1GyDkmr5y5l7l4Xxuk6uSycFsBhqJI6rR7sHpjUk4G/pVLc1NY5AdDQ3s31TBS746vA2W6xYjDl
JKAYW+Jo2CUF6G+ypa0Z6tmUUKnrJf0OLExxJFHKbTzIUU2dPUQB32oz6gWoErASXFB9X6hp8+a1
GsvmmChRTw8vUuhv4YfJ+l3T3z2yG1Hv0vQDUJwLyc6g7GDnXPX63hA5WKvQbXWX9F2U2og7dr/Q
LzFxF6lVbrrrWjfL6mXKvHgKY2Hs7690M52sge19HrDQMfiZPog4hEADZT70cv6C1H9x0CLqUUN8
QzR11c7jvW00AwbEiXKQGBqAIjYAW/fYTgWCP+n3FgBBX9g49s/4zD6TFAFVD3yfeQh4LVG+1QvP
drFbZ0fSmhJk4CMK1OHNRWq5570wsNFtImwXcL7FsZgOyOthGMjlz5NMwDCgjtCk1XbMWXDyQFEK
WHSLdBclDR5BOflmg6eCsErqn4ego1Oe2+CJJaiI9JVxJ0W2AXuqk16rBFnSIohL9wQiF47Iksh2
7wyCoLmIFoXQ5o8zqJYJt4NAPQjGgzi8Ix61O5aUeKyR+h0DBIiKWAkqElKjoT+0zHRGdzNaRbtb
6b714usYJce366xCWgj7XJS4OYh8z04aIuNiNs6NlAYSMNAjWZPEb0bFO+QbQo543LvFxHhQANjj
n9P4XBsFEg9hedPVa+s1hq6J8CsnOm28l1A5pTacSKLbJdY8noqiM5HhrPajulmFLBUvZpg2Bzvq
240dzdVOQ/Ld4e9phcbk+5XJ2CK1KoVvMe4BWNgazmfDGoqHKZ1zcPBimCeR91zF8lCBBWrws+Ev
ZNBXr6YzI1Oah1/jBvj9ZNnOPEac2wDzuZoI4p16B7DiBe+MRny2k7Q9OjwJt1myzE+piE7xNAMb
ASl74zU2UyRNxnG1nwvgno6qQfZWMiNQgW6T4nVGarKmRrRDgrJx60sImtuLNOFGBbie9SWQ9u+y
ZcCMcMaDMTnJd5a01RaJ9tWjV8IRULvdWw3GbFUEK1C9gZ5ubmT27Plj6oS+E3Ln3vjG7mMB4Mne
LvWra8wiwM9PX+5XNnppcOL9+V4u0pSo18XnAS5sdc5AhL/yk7Efr7nb5Z/i88qtU4WAAFii70HP
qt0EhJfLUHbOE7dA3mzbDSoijbTyux4Aq5nCVkWpCjvObQ4mVQW3qhrqUbO4ydxu9JimMctBGuOP
Gb+adierkvA5Bd7UU5iPxaUGAaHPRM3fgHMU7gJZmEcDJBNvzZx/tcfUglvDKD+DYQ2330ZPPegD
DqkCsHQzCWRM1aOmBbLSdrLZsGJkrlCYBHepkS71vFXdGwc2SeTwfSx1g6hpZiKGTwR1MtE4P7vx
pUfK6KdqnJtPPyQ0cNqq/dQhDqtsSDIqw/l9Fg1I7OVS2/y0jpe4X7yBNyFTpw682dPeeyLK2HFY
qsss50dLibQcBLxsGxQV3/Y4ZaN6IPSuJQs70OYsAkj33D552C0jhRyAihQ0paGHCgecIDv7Szeb
xaqlgCtpRQZyadImqPOqPMDWKFbpZKqyk7Ai118PDMhwOdXtDJC6RGbLVwMA3lsAQjhPbLL42nAW
fUKlMWgLPuQe2AevvIp8stLyqSu8QzqnQCxT07Ui6SPHn+PW3rVuIY6sNL51gc2ivQya5OLmpZN/
mQRrfEAp4l5oXGVZ4c8yKNL0CHKAGsWuZn+eXC6zjRUD1HDMgnI3hQJpY04QbgC/BdDiyYhOQeMg
4dgBpFiQTtHb2IFs1w7tYeuqIcOjZlcWDCVHMonekgrwRW4Z5VcaGhMe1Uj3erXBHf06ggq3AYVF
bH2OLNT8AwZuYNsyQVpnk6P8eBhk5HvK/99MlrccOxUPUC5x7ECaxN1RFzcm7NWK9KspqRLy+lOX
hzLfuJzHu1nN7+ELc3e0NKkjoNUgo6tKdoEYsbGrizm8RGCVEf591yUDL5PhZe3WSOw6ScT+f23J
uPHmzbEs7RcjnArgPkRIXSpCOD8XczB8bMXLdNtJZvso1bQvlfkytxEQsRZbPAkweX0fsaWG77Je
4PQw6z34WLoHBqaSM2qHl0OA8+izmYNSMA+X8c1Ihz9NJHj9hXVEXiPFVW67GNRVMegELZUxoEYj
kif1aGYpyt8AUWKqUpgYUZsj7hFAwWpI1TJgGuEb1KLFJ5JxZE99ckG22VbW0wL/U4YdIaLjEd7j
ZWsbZ2rWMaluxj1HBvpm1XEmmD+k+LaRVQcP2kXbaxlN14oS9MsnN40AV7AvAqBeZqa1bxVXIHOT
fmdHYFdeDGf4+gv5GAzBkwzT+pBSUmqkMEHnJXAuQIdzLjS80dB4KfZdDggaMouD4nXmISqVPuxJ
/suZP6b3cIzcXMCxxpcWJMZCggU6MjdA/hYPoV3SDxi0Up7pVMClgNBxlgNYc7wTmxIOZrJUhGfL
KPZUBV1VQ3+Ya/tRWO57YTSA7vILNeVSiXJDdqQmIQ2pR7JoAoUq/haYQ3XR1KPGHZzIl1NdRNtm
KoAcvPGaOdkmUxJfqKnH9r13JwsmEV1AHYfQeV1WaO/MSZ8xE9nnTgBwdbXOjeE602uSbyUqYhX5
wOx64HDIsaNHedwddbiVTtk+cqdxVehH/1glf8fJBD5H5Bc9oU7Te8rzxbqqNXKjP3dJgx2QQluA
t725tm3QTPDoYgwgvC1v8UK7kZENae3RLf0lBqNuV4KMftONNSaSfjDc7Cjt7I0MZwaOYQQCftfp
tZMIq2qz9MUEcJDn0OpLxNVUPq82ofxcF773C/V0Q7J1Cn4v+67L4xOwie/yk0iwJh41VeCeJ+8+
44lyiVgg/wC4zp8oeXUv1GSie+/dy2LDAXQDKsa1XfGz8b/PpeXN4YwnOAro1OjO1pm9bBcGZb8+
NegXvj4Z1qcE/e5z9UCx6NlCBs1+NAbvrB8HZECmt8+WtX/3SJEh+KiaDHFSIMDC901F2GtXcIZa
xIKfSOaleYIKByrcpk/VHZCOUwj2J7hB54Obg31Sk3slpln7FpweB7GAE4wUUSaONvjwHkkULcK7
FkFzhtdhSH1aBGSpfmWDi81WpJgogAZ7euoGh1HlJQJxXkVdLXElLbDPQB3TDV9co+fPuW28hCoh
0uLgIphTF3WJbp3sysQOw/7JcEAMQo7IIRr/rGu4vMjx6IGSxQH6TncjIzNyRCp518J5pkXU+5CT
FYmoUWtrez2pYHCQxc3ZFoOzp3j2XVCbwtblLJcHTx7uIu2k02HuWnTRHmc7AMj/HJbXdqTwUOO8
oQuGVhyfeCu/4p/1OUlLvsNWIt4LNQxRug2I2LHySdtGvH20ZuAFy976PIC28PMMahZlSZJJiGeQ
uXqPNDnv59ifQct5itzOfG4tcEjVEd5AvTnuqIA1QXrwg5uEoBTEmbX1uxZ4i4H5SuWsbZ8gilbX
4GtUlbBwjiV7J2/OiajM3ZpTuvL3CeDCb/LImQFoiOJ23J9z1RmpER9XBSWgerVTnTLTVvH8ACRt
UW3sumxEWY7bBVsSRqYEfil1+4QHAH2AZQ1iuLW3IGRo7LTmZiESAh1+Oo2Nu/IyaHIGzRtxJyuF
12wrF5D0pCjUwYh61Jh0MNJjYnZAEsbtFNLKPhNbF4AOW5k0hXviQY9Ut5ABb1/RYhYqub+KWe5c
EaWt9tgMpJuauDJJLxwB18qAR+yqMgFwBqQBNXUsZ8/a06zSmNPNOhaKr5iHCDfMKZJ6cc4JL5K2
eoBow1ZPj5kHt81m1ZGYDCaQ/l3M70i7E+eQNo56nlCT12k0AZRufyEJI96HAego9/TAGegpEyef
rNzhZ48SP28U3Awqv6lkvk88e7hEXQg44KlvXqnx0vhL5gz5lUbt7LqHtglsn4ZMmQ3wRln2Ij+R
CATI0a6tUYVodDECUWB4fgIBw56UiyXgy0Ru4aaPWHUiGV3UhJuYDfM+hMcRHt+ITw9z4Am+dwaB
elMOr1yXuhyuamiKqDCKbdgloHkwAeulZDeKuu9RLGxF80NRBT2IO6JmS7ImCxEtS9yNRNr6N3DU
Pnuom3rppmb4lPPhFbUv5Te8T8ShM4D3lOZLgZ2CjZ9WMNSPxtSZX8poxNYFs8vam0HdC7ANGuKE
h4NCtESXdRg1mzh2q69pNjvXYELtFq0W8hmx/jAsjjRUt4BMeXDlynnZh1ygylA1RTWi+GhAqT04
38SqMOA8QNwkQyF0KxDLUyaJ4DbbrNZ2Um3LMphwFE0g1OssrbVxzCm6yjxj69KkzMNi2IOGSm76
TiZyi6J167E38td5GS08H9SIlnLatjgtZfxGFyIFLcXAuzmz/qnk/a4O4uRqV/hbW6oJUHJ6njLj
E4lGUIuDw9JFimOHd8lW21GP9+UfQ2PNpxhIq089fMhPgPEeHhlyKMhAy43OWw5j1CJfRtnqhRIQ
d/puEFl7bUzaj5uLgulxQiXw0Q5YcwH84nsDH77KMPoYU0/bWBOcfy6IBbRI25IMwanb9e7sSHsn
owXC2sWfDiWA4E7+scCv7LjjDKeyAbuiKv4wWsfZpYNKySTXrx6vjmIAIDpgHE9B0qvwq2kOeLL+
ISO7DrutrZEM7ScyprX03Pnjelr239dLkBPpI4KJMi9wQwt2Q6NFhFrCsatLOAV7Is4iwLaVWIwU
CTf2q5liHNMMXAM4f/UsPZV6PytpScsNj1PjVWcdTSyLEcRhhQk3+c8RRuyY6h54ZOBjqyx21No1
4khjFITfTmbVgLIj0qh5yD9iR4T1mn5LMhHKv8Fo29YAK0y86xjLGgRlQwAcHwUwkCgwAerFlQnu
QTykAPp9KyclNbmbACngbppW01I0mWQBCpg2QdAhtejjGtpYqIvroU0gBDT+18ujTMkYEQrTVjez
9FJ3t/Gri3fu5KFymiHR/Ofb0MZymSxwE/5853dDfaeWlz4vadkf9Hpkqz8NUpCspE/xX9Wp+jNw
/BloxgIEDBzd2g0fAL/YqfOjHU+AL6WxwToO6E4lpeZmbJHVams0venns936jCPohwL14H3COhZq
7SAxAJW6TiOBnEQV7amrL45tXT0pylE1ZV19nTLzGufSeZK7IMeXVxbLY50sw2fbcmcfQIMS30kM
5xSFaYzVYDdUwzRj7QM4WmKAVRnDZx57ySsc8aSjRi3WDB3IrADdBIzdcVawDX1pf6JmEcGbiaTj
ixYlinXbCZMnYzbsT6Oo6+eE/a31Evsg7FuzZy1qOqM5LZ0HZMjQfF+ZAXt2j2MXCtbUOmQMLLBh
m4+uh+Al7oAU3HXFBtADw5FkID+oQe1InkYPjKQzSmRq+PxicM25eFWv476I+cUOOBxgQFirN3pM
wpgN9sWLJgOabFuVVXu5EZEJNZZagXqrMRktc8gP7/4iy/PsTVh+dZrFwwavxL4D+RTgYJmcCcmV
5WhtBLjZdji+uw88FWV1doGLsQekRoiqKmblr5m1zjYX4F8aILrYAq4OoPIzSH4eIrxVH9yOubu8
V5gGhvEu09pizJNhQ4ZhuADLQdpIiUHa1LAhowS5DdWWe0P5gMx1WmHVNiiL39h8Erue9rCDi/+L
GQ4gFle7V9rdAgChVjmywt6gUDHfWR3K5dY9M+mDLo5O2Gk8VlkZPFsdoo5Nla8j3i/B89ziEVyb
DAV5yoIa20JmjeVhn61lqcdQJ1pzy6dprnS9Z2lM6ZmNyV8kIls+4GvvMMNfR+oK1Au7dCeGnP34
FoN3yd3o91w+AY+377CRpdcevefkZIW+ZeBZoN+bzocsnkG4MKSeg7Cq44C4shUg5IqLZkNjO7bQ
nRzjwSvUBoOGpBlUtYTRMHvjIYdwL7K5eB7A3Ioyqk7uEcJFtiKvBsD474uEWb859lj7IrbaFzFa
7X6Zy/bBc3r7XFWVeTCb1jwhA3f2xWQeKC9nTc6pc8dfcttENSxydcA42T5Z5XJjEcMD7k/KgiZ8
WIStSP1uAZK1TuUQbAyR16UyPygdxDODGFk/6bgnm/fMD5UocmOZ2AGAYfn8qNfBKWYCtTZVXgM4
gvkWqKku7ri8N86UAr5Uj2fJ+gsStcnM/rC9mWUj2m7ExFE6IVt313ccrAZxbD10Dsg1zXw6k4ga
EBkgX0A1BpfIyCK7CoSCp8oazjeytQssz/wwVkj4/YRD2+90As5LkJ3l4XyS+B47V5L9rAizMO5e
JoUWpoyB6gGOyx5/s9ZEcZozRjuQCICgVTbdiWauh3EL2ZuDB8aQm3pPJOfgFBl3yACV4ANZq0V7
D3yfRe5NqDdeDBSJSnN48FDjeBmt6CdZWI4PpA26YMBDAg31FlBUorqIj1sagu4Rf1xtWEdf5rIp
H6pJVv3Ww+5ok8Tg4TUU2E6GwyQojkYQkVmheQ0KR22WKnMPVDUBKmorfmTSlnjXudmfVXPAb6P5
A2XQHTgwZ+dQsi7GQoDbrrDdnEGHVAN526oOCXKpkAkIVG7ShiWArDczSoKP4Jl6iWmIT/BdTTao
y7aA0BXyLSk8EGAc3xMZcGRBurGCwZJIsThRd3QnuLjgmJo2EQMW9jomVYqkzRwH9w4EcG2/D4ci
AYM2mgBfeUBP87bc0Ljv60AgNpKbp94UG1IHQYbQV6Ne6GtXz5yfAgfwIJRgWNRyfMiC3Xuioco5
FK1TIKFCKeYUD16Zt7fJiD8UNH2F9JiCrAV+YW0fImSoCDcLLhYAVPYszJNNFHnIsiZho/IU7sfB
gkQF0qQhnEE0h4ZaoSffyda1RpvP28hhTbW8ouRKscg05asXsb0j0/wcx7P34Fhd3aCIAF1rhdhV
VAMVY7sbDUha2LDpLbHsTLNj4FK043qdH9rYbvUtqgfVEtTkcERvpOzLHTnzV+/96rgnZ//a/YfO
sILggE/n/A8jtVuzsmlGtE11l8Y+q3zio87i8NRnpYc4inIArMNlSwps8vFJU+KxU9XokiWN1wwR
NbuMBQfr3ML8O4U2ziWQEZz3BDfiegAY5B88xeHCYBaS3m4T4EifmvGfUwq04Vs9aQrQ+sKXhLAj
PaGlRMjInq1v6wN5fWrfJejR87x22jecoMeDfkrr5/ydzEstf5QDgmEZIsgtG4HNUFvVdmzCptiQ
kJr/69hUqHJ6+v+0hqWw5siIbiEdqyP8fziaBEZ/0Swod5wqpP1fyPq8nf0qTayVlIUIVvQ06v2f
ZHh/v6+3crMoppc8y+H37ZwTuT+1s3QOAFdZuU630wogW/1wqP7SeUq+1XsNn2rQTjX9vHeLITt5
aeVepGpqYcib5leyOEZuIKrwgBv0b8b/fb3BjfdDI1sAQf+42ARikiln9R9jkb7UigipVA31JAPO
J/Uqj4FcnDPpaxlKysF+dGdoZsj+HILwRHJqaD2LOJVoDJqT+gQWw7NeinoZsOj3TZ/1KDAHVHvL
trEKyRZOg/3aDTKQi/fP2KTJLiMNGa1dAgdKczjTb+3VIvHHJL3QzcLrHKTIo/oyQi6XiJcMr0Xg
sLeAM/mJFSxWBGFV5i3v3GE0JlKwoXwrphzwEYpdbJ130/3lPNLTZGcpZsfX5GLAiOrPYFhCAfu8
jT1k8RPoOMGNr9DhjaeQyUlAzUiI40hZHEAzQX0S0zRAthm7cRJ/kohAx0m+Wmu7dWWUD0bxXkv/
sabIkke3RMhZ3xOtqadM6qX7bKgIMI5oiP1SN6zt4r1LY2qQXwBCEtIEQK+90DicTGNXTPGfd3ZF
yYA4o4U5sEYP76gkls2fJRBCnvoudh9bsJ+qQc09AOtRz82D/Tjg6EAKyxOm3CQZgn8yA/ESCfMA
XEBWtzgtfieCV0B9L4HrE1bDlm4uqWQY7df/ktcgC39Dt6tvSP+XqHfzP17/i2Se5hND+igWJaMc
aYvvW2+Zw4FsDOllAMcCqODjFlXLPMU7EVXYq8ac2ql7IClZciPKLnMM1FWfhCCsQSI52OWWBgXP
oEceLzkPZrAmYwvnRQ1+PbRJE2HQH8oMxO+rUG/xaOtX55MA/F3i7e4n0rh2f+/acnkwyqz2F5Q4
bmPUeV0mFdtNXWeAR/1jTD1q7L4B944HIGSl1A1NW9TcO5keFmIqdiAIRbnkhx24uBHhkh1Se4U5
DLssMUWONN8aSacyc98AGFEMz7QBRCFRhzyESpH04FxOZflJzTkI4cCtjT0bcD1J6MZBekkTBgCZ
3oGfPU4Br4vAxWqYkCEJ4TYEEstsvxv2oNXeBTMICl0AxB7BoPx8U74yquowDRL3s4mW0wyT4OFQ
A9weknS71F3+21IM57K0xX+Qm/mVFdb4dbBSZzdwwS4AMTev0TCbIMIDwDVqSYv/R9qXLceNK1F+
ESPAnXytfVdJsi27Xxhu2819A3d8/RwkpUK5rvvOnZgXBJAbqaoSiSXznHmtVeIMuUTB1IQ9Mp7v
1fprtDp20rG1wrKCn6LQMFYWqua+ZFH2j4EEkn+qGtj0QHbD5/hXow39W94VfJV2bf/UjoWOiT+w
RbnIIxAdlatw7MG69wdyMABSD+ca59fLPtIlMR8Ww6ju+SAQI5facIZZ/ai4EX1VuTYs6SIU8I9X
khdR9zFf+BaAhhSF7oOGMynZfAvSsJAXUeo5guQxU7HUfdCtKl8yIZkyUdqHv4suFMuPTCker3b7
TFRkFW82vv3BNFRaChqgrmIvHCwUb3+Vutj8NdT0t90udPfdqFjqVu8+LRVI/bFAhgaNEZdgpzdE
jhC5JahEQwatFKUKQWMG0yC8jbk76+Z+Dzzqd6QN8nsABwFSC070HGTIATblLHpQmiL7G0WHEsSg
7o2639DYpsqg323+Q02Woe+ddRlndiEZ6j9Rwkgxf7dBNl1wdEFoBAoTfy4PmetBBtQcZdPLaGDh
rSpEhBQ3QWVsc6fLF491JhnPAYCXutg5In8TPNGMTcCwMGt/BGhAlWGKAwzt+X7u/jDqUkNGdY40
Frq3MElQEUVdUnd5+sLAX7MJdBTw2RJa2ZAzeuo9yLTEbpGUKG0ALNttW7tF0hlGyo6GSBR7D0XD
/x+ZBUrOFcfOE5aZ43tOMqBptUM0/U2SOeVYk0plwQGi0tx5hBkyZ9IGlAJhyHMk4t/ym3HGHp3u
YpgJGCqGCp+rKcmfeMzrrT9Gz14fSFoVyR41d0l9Jx16FPLiPRloax9QxYu4X1tI+36KKkB1hGGe
Wwu3rL5VqDffk4y01ASBUa4cFJuuHhSJaMddjj2phTKmnmbKGqX3K+iAN048p66i5zGPxZrwULUQ
dG6LrPR/MOxmbUg2Nm537CTaKvUeZAB6hsfs51WgQh4nC0cS/oT9dz4g02hCKviaxq5tBlvR9F20
Fhmojh71j+O+6YqNaIzwcyCaYO3qXb2zhqr+BgRhUIhMAIkoWXUsUBi2LHqz/gaGkAF1TCa7cJBM
vwAm9QUHi97F9epxmDbaUCJDGruA7rbIrPyY2P6KYaN8T6MC2EHItJGKKUeB+mAbbrmYVVI4SCFp
SIbDjgDzIoeNuy7stvOQNFpRF0fNSD+8yfEuugaoWBf1cYgprAq85rULwKeH6JmGLR662hyZ9DFd
czaluxMlHo+iCfP1fBEZ8y787KrumYzmO5v/RHlR9RfKzyPB9Ho/h4jMGOfrDSYoWt8if3gGESWw
30ziifqpHyOlOyo3pKGGFCC2w0ondyPg6kkwUqVucideVODD2sw2pOFJ8LXmprtRe8DUox1fJJnj
MRU0eHbddozVVvDd3nEZT/hJKRWZK+8HhbrAn8IG4CtbVCwcV8wHr6QifwS2/6/aNLU1yR85JJUd
qR981ZB6RFZJPRlUyAfAg1wxWSpbkuFQG0meSq38SOaz5JUPZXjyUtt6BcNBjdQCXm0HKr/Mbf1o
5gWgkHmacZmrssa/qX/oA/1ZR7b4mUX1GhXyWrluOiAs+WGEFQvhKTiintWRJOGhJpekOMpO65FN
tUCucg9KMb7Up0jo/HsK/EkfIF2H+VmQeOL1bggiqVdwVOAwS4uvhBTcWwAsXCjQ4BlTGITEkD7i
C89j8AvtvcIvdgrimHpWXv7Vo8INdXmoR+1QYfCxZANMWrCKvWRYPazlbItdM0NoByUHGoh5DCLM
A6R7Hdd8Y/TIpglzHBHqtNtsyo1nIx/GA09eSc6IUAGl604CuFNkV+chOC2GQNZMGam2ysDGs6RK
qajk45l6c0lVxCXgq1RTsdVdndVcfPW7NxVgkTdpIzfLl+/LVo331UYzwS9ai/ECgIL26sjG0Mpq
1VdTt9YtFD0sQgPUewC6QqZE0l6pIeMgBhZgo/fNXilSt7eQlp5Z8pAQvmQYxh4gHhiQZxxsiNCu
iGxGywIaegKUPpJp49RgBWz+7cd6ffCAIL2LauRKIylpQoJaC37SKhcL7H8A4tJpy2sMehYJbOnZ
WhEAhCVhix6wWKAUgEUW9IC87EZjGyfAYSXZGOrh2mRIIjeRuHWO3dY9e+AhWLsSW2ECLqoA74cN
VCKOr69JkupURRmGrHXK5QCckLOWpIsJKODxAoX47z0pG8AVdsV3nWCRCJjjljg3wyHPsDDFWDX+
6HAXIM4QklqgyGVhhF6+UrI/WnsxHqeAlOWHKTPAPT5pw9YAZu9nGmL2Nmz13gHeotSibHW8G5LW
nAT/XP1QwVNZwUw3kbtBvhRN4c03FuGjxFxY3iPZPNxZTuXN5PjHv3NoQawK6otxXnKpaT2tGAYP
b1QAPF//tH4gWRGAHQrs59c/sy9/+M8rBxc4QGLw913eupfeNN2LRRh5oFZYtnJIMtL6XsLPyLdY
kFw50NAH0pjcddc2pAjtpjcBV5PrO9uOfz4YU8whxKFEOgAhVl56KrH14wPre9tPcY3nEIjfrBwp
ktiuii44283YIpBd5qM6uyq/RHEWXWzTtwYkICM7shLpnmQ+6h7eHTAvtpZWPdkrErq+aPWVCp1j
erbE7KZY0mdMC6T5UxnCCugWvf/28OHPyynSetDSx63WVcpYb6IScNjabEFmlQQNjirjBJYg9wiO
HFC1MUAmR0jBC2VDvV5v2aYwYvyzSq3eVsNF2TEg5iyztvKREwAFeSitH5UHE1POA8lV4C5txEZP
8h7lUSaKi0GG2MoDWyLHno9I5HDGBKDxze5OdtedvT9iUZhElKjGIOemfr9ImQ44oZqmsTGWbeGm
O15pwOdNvPzayoZ6gOf6FoRJdqARKruLq4WM651RxyC5v5mRYhjrb9qEF10Xj/mVRJUfA2Ja2gq9
+hRMTrifn+KqhHbkyL1sStdcqzcBPdCpoec7mehtZEkGjWF+WZCimF8oQ4jqK1G8q9+F8gpkri5A
Q7oK3upPovKeUk3DBMvwAMIfDH65mMcR6DDOaWUaYlFq4ISqSueYMA5LlKUCwkSqPaOOAFNntisa
kmJ2MbshPdpFu7kPRteJTRxXTxEX27tok9ujbsH/J67+opnM3bSqopkOTX8s00Qty938h2xpHLoB
flj9jzsTO8EmVI08UNQnZS3DTu5YOYvUw95vSU/8RL4bItkMIzgwkrbcglQPuHE3OfVIxszwieG4
nCE51Dv5SWssYwksG8qm64Ezk1o8B/Q1hiZOa+8U3MXynGTU9KBaeuLuUO6UgqKQr1IUGvKFZ7+H
+GQNSMavQ5CCQBaw8OGqHbiFTDQ04Ka3gMtqFseG/YeyAzzfsZEN2WL1iOxkGpOG4SxgAbSbdENq
ZaiGbunCRY2pR43m8m4trLCZAyqFMp6dQ3/6CS4cez24gThQg89+wNaqHAPwu88BiQPC6cE10DVj
Q8gv58PgXQVTi9XNouco5rxTz07dHFr6U1TlROHU8O7ypJndHy//YN/RjZErNW6wAdp5dQgkh6U7
M18iEefgS77Mu7FtZOMW9H3HWeY9mJM7+VCP1NRTCisFSRpOoxEXkxpgTFB3lion5LmjUtEyPqmk
tqT0w2VRIht4osS4f09jm/WUGDcImx+KesDvGnlx5KIS5v6YQDdQ8NJ2O4CLZkcAT7xNFV6YyFHp
T0yyPxPTMzVE90w9UgSAlTnwelo+yP9kS+H6yPBWoMDRFv8a88H3djsghShOqCJttQ4IfakXn7Cz
PYwb6lpjlpya3DyBNandOXExxLLWNV6yRkwrgWRIsKZKn0kfGhznSXMXZwnJatDDDIBdfgJgKlNo
zyqc7eP3DB6RRZzrtb63BlNfIM01ALbLgP01JPGZK7dC4cA8fngERfqnzDDd091zi55K5IYyNXOp
HlzUA8Gee5570ec7V2VGrg3LTaQpwHa+LD0M52u/X1HdyGyBk0dsVODFoeFhuqyjSTsXbnHfDENi
HRzBd0pud1EgFjTm9vCMVUK1/5MrbzV9xWPhIL3nt5hkDEQTUwXObhZTjDyGhemyZw0lOnvlOl+2
lUHjursPeuKof8BGpAFMm8wxjAMq7ozDqKNQELWD6M6qPOyAkWObjbuesNTYuXW+Njy7MQGfBiNS
U+/Oxxs75h+VarZHBe0irJvIr8FArZuoswhBQB5iwXSs7X4N+JgS2Yto6tYrLjS8KclUyalHSiB6
rR/kFIOUeJHMygd3DWxmi9HrOLJM3UVq+vE1ar3wpQAj/cmxpycWl9HLLBJlu520BrwD0oIaLR4F
FhBAVMSh4Ltd7OjXKdJNsEnDrEnT6urrw0I5pfoU7IckxYLe5Gm6BE5btTaaKQcwzEcQo8PbGmU+
9p78SKFH7sI1yuTa9z3DsyQthh603TLpESmUp16SB2jYy9oVrHim0dRklbkhrUmsArXVNMshShrs
W3+42Frfe2fTGzcmChX3s+Hs03pxsZq4XW+aIARLRW67Vx01/NeyRTkNKLSaNclmRT3kO83GPFjJ
SstIAKqQ7JVo9FsX+Bo2CjlHcSE5iQxAtIJ6zuT7UF7GBeKVPgBnT/4y2DBmeCi04zbMQZ6yUKUO
htTgsGzckuGd2p7Ybz5MEyHKfW7SVgZ+qKogrYpGl5lDkkbPscS8K7+QEchGRf2wLnGXdNe2zkaw
uv1etyEd7yNW7cLTwgaZSjfAM2zRgNQbz2SCLlMKIF+b58LALsTvCGk0RFH1KwqPgj2NSjFgrxwQ
dshDBIL/moSpVohdM+ewG1lnAwY2xLzXKi9+63gHS0LlIYN+ANm0qGdZYYMoZIF8ttnOqhP/QF7U
/EFOoltcsieRikuyeUhXBFwiUJSO2B0rj+BdZE/U+Mgmf+o21NeD9l1qggPr6PnjRRmS0uijbgu8
bWxj3CII6eUMncDbRDdWD4oGlWp4DiXTVkUnDw2bfhWAR4844a7PvPVWk1lGr0KrkO9WdsOBhg0D
7G/eDz8ji0WvJAIaJdLgNOPeIsvFT1KC8Cd8bQwkzFAM8op4aR9vFmTGy+jaolq0AghIDwy4vZ3h
WURNHRjvPSWLex4BswMpOiRrbiYPxmUdFJsqLoFAe4ungorWkkTdMRCtXeR2kq8KpeyUL47K725P
jOPbe65/FofdHkDzeFfQC0M2iWzACAFoMRKCBxvvmqBCkiN45ecRKWykseGtf3NUcUr5jiIFye6C
NSouzhFrc/lgSk53RvOFcvcp5qCUAzWveWAoozhE1UdPyXRAjKy43oGXR5ooBXc6P5+FpHlQ/z/J
VFRyS/sw+J9C62ASGLQIScQVQDhi5ENHcfDFyp12X/aMrXO7ubRVXZ3Am3IibBzXG8brbQQwx3lE
MDpRiOd0liNPzoiHstzPdbDADTo6vRHvfZDMkeiufLZqzO8pKCLr9BhjZYwkMzznQgbwqUor9zRS
b2R6GetWbyMVvUbK2sebXb3ob0oSPbj/a1gWiD3+T7V2H4R+s7XEhKog2eg96oOEbGiYhOOvMcr0
NY0YthhmOQ3JjBxo+D/IQiurgagiw79fyMSYHFUcdXXDxvREABkIBE8jcndAGeJnWQBcH0uPVpOU
tcwEPxLOKdwjNZPTlVu/yT8rEfIZjWg1R6CuUqUFCpJE2E0rJbszH/iktxu6DtLWV7XpYW+aAeI9
jZGYM8OWEAaJwi65wyl5gDpRNsqFer0f7ArTLXdkQaIHV5IR7En9AJWiXP5ocwtN2oc74J2Dil3T
+k7wLa7ZY2JJXWoKYE+5U3yiQVl5VY/qWcc5zd3O5Hw1FqgOUx7UewwTg6ayxDpHmT1a6CN4Cv4U
ii5X2+K1lKR7jV+l56nrcegqwm8VinXirWmJFPCHaIxoilZGz8JViQ2ds5/pI5B9vXIaQDMAx9wd
v3EDqXhkrfxIqWRf4wJzLxLexaFxILoJDF6YSSxL16oPA4815y0DnW6Z+uIUR3h2THbbfRYmDidx
UBz8AuofViLZryz2moUd+dmnSnjlpgGAMzLsWbsNx1gAO1HLUMIDcKg1eHoyIF3nBmCPWnCNAwP3
u1NagAJDujwYHULuruextA7sBHm6Vpms8rQJLsiTDy7Ui7UExVZIYNuQrCkrG+ybFeZhRQlIQWU4
azoAXeW8u3AZYBZRBA3nMZt5TGGnATNGijALVZx4WoNZD/zN8j7oQvEEsPRVxf2tw5r4BKq0BhTm
KFbTgThyGuO3x2UorSBTlBbi1Gm0gIA7YEmrlqCdMRVYM0bTwuUhyijkzILmAl3ZbFNMYp5IhM0s
sU2Zay/V9CICuk1WNKC/lVMJslAxyEvGSKQFjbhXAA1YXkU3Jb+gwAnaQwJc0sX6wQCKCckpdY4S
46hRtr+bKQusmFOAIaGAo/N7YGuB1XmD1I0O1c6xLVDZO3obppk1wKrscdhlwA3ZFpW9cyahH6hp
RuGP85iZFbIL28bTAcAax0BSuFkpe1LfWc5d0pNKWVLPN4fKOyqhWeO9Aoyk0N2GhrMjF1NYzsKp
geqrzn68qZjakxqrgy0AGiH9kzTzqVEzVek605HeMR8T9Tl4rnserAAiiB0NNw8uqqlwlHBOpq8k
mYoC9b/TiDx4o621LQkbBzRGiy4BZSXQ44JFEOaXLigOjgR1pAYHuc7d8EHWZnjF/ncT8piSFsiO
KupDGBpat2v2Qcb3WuXODv8aPgtRWMTHEixDcscPfDLWgcsboqGBmVmxUBrqkZoMaUhNLJ3VkLRI
aoGzMnzwYz12snub/aUsHkLxiWGHUN2N3Xy3TWzBUYauqqpydGORTcjmmKuv5qKrZqydreHWPylf
d5bN+oYjyZmLDoxJVMvVAjYBFEE4T64IGKXXOo6tvjICzFCJLYYBhZ8rEloJfukbnE+BRVxSpyZa
5uobVxaVzlbkBZw6d3FnP8fr6mmTGphODxVwH4BInaNMDKdPWVn3l0ieTdFQNxioszFHXJOMtMrO
ZO1L3BgCLKEfrtSbcoCadHo4h1RKiqEu2HEnRCZimW/BBOqc+jQr/A1PXA+MrNNWpElXr1CJ45zm
rlOlYlFPsbnWR8esLoMEWGMgvw6iaUR+Bp5VC70FLTX5UEgetyhBn/qXu6+uS4TurdWXfPebulPZ
fvzNEQLZSzXea0v60ucgDz+KO5/5B1bagKDWw8lfcYmWYmUFYFecif+yPcfdzEPSOE46nqgXSJgV
GmZhjpdZmYGI5CYjE55j+TVHDGNAydTxX2ShA0+3Qx05rqQ86hZ1Vm3ARi3H64wVeyYRdCI8ddpE
aw/z74R+B4DDRmlkAk2DJLTD3c9kki40TnE76whE2wF4G1HIyNpwiVyYeDtNQbPEGTDGGo4T9sA8
Avs4jY2Y6/IE/2XQ/SZc9vrQXYrAXoWmmTybvEmehzBKnnmCP6nSr0PMuxBokGwLMHR2Jh2ZMm/4
GowsOMwWXc8mvLPZtKMY1CCpHQe+fjNu5mtxrCHWHMkS88U0fBOXIPIXRmWAIQq1Dtg5dTnS5UJw
EUqZ2zZQyCH1SFbV2PiYzOn4YEZKJr3azBq3Q8r+/tcYpEgHESxixi52knf4HDRk7pljXK60dASX
4MN4ytKfXtyJ0+jU3bUR1dmQWKZCjkbOMbUDO2QT6LPO4RE7pfhEQV2pd9s0w79z5+MHu3U9wf2n
rNGRyhaCLECbhCzntU5IGPd2mOcC+z2QqN/UIM2HnUSQZJtgAE8wKCH4wqwrc+dTlgigobOtCTib
pUZjwHa3T7n55sYjMKsdB3uffWR9ykuPrxUd7liPqEEa+ycS2UbsnDJsbNKIeHULY7Q2ZtdiLSF5
dalxbNvFE8FBBoGhY9IxZdWmQ17dtZUpU/HAWsyxMSQZEqPCa967r3k04IUv5STqLHA+ho7+iUxn
kVSWyFdYmlqP12Ljp95CeHbwlC7JoB/H6KppcXZOYr5uTaM8uF11ZhV+t6af3TdBEvJND1DYxYNC
l3a6D4DeGFhea6UlBQ1Bf/Nmmkawo8De6LZ30VvrzG3Gzo9ieTOgfjmbDigcMxSfT2nsgpO5dZ+B
krTpUft7oRHLhXgKwGsLVJo2WcZBiFPYTvtJ9g633edO78MtFnryXATupGhbkMJW6dBtCmz9J/jX
BnPSlLHkQC7gS8C6wXHtdZD0eH9aZm0fqBm9CNivQtjAn0WPZLzy/kGW17g2lBnqlIDdLu2UG/Ue
fB+GZKLCKN9/DeWxzMMaPk8BjuvXgFqkEhvVDEO/BGlCt4/TEvXTpPAL2/J3VJbjYGezXJDUom7Z
IBnb6Iov4YB85aKJUcwki7fnam3qUsOxxZgEON+iKm4SYYlYnrHAr1cdqlAWNYqP/Glrhihcxtsr
rr+53QgkKAYc4kaw6pufV7+ACKNfBZ6U1yEP/iGxzmxnFXaDs7dLM/vWr32P5XtksyB3AqQyq5IX
kqbFMt8ATH+2e5G++PWkv5hteWyD2nxLUx6DYhUws7Zb1p99kCIKJ9NPU+axEyoq2dwjmZsaw5H5
P5TOCHi99n1dB0VTU1yN6g1p0eDbkbmKgUBjmHazHgUeZySjBuubX6YY7G0FMK59NPVgubBCrDrR
oIAE9DBqPBbDbAJeIijSm+EfTJSIeokeR2ce9e+RKdKAMnNRAcQEAAutbDqJpWAT6gKN564z8H84
l/SSVMnbSXoOslQ+JCtwVik5n6+zbwjgaaSUlGvT4MB9FRZmK42P8gYD/zHAeJ+c6pL6wCsAAjOZ
6NLOwfnLGitFY63JnEWAZeT6a1G3rF/n5YEm7ICFGbGpKvJt3o73c/0IRINbMbBxMU/076b31CXz
vioWzB+fNSBUgJsS2L+a64Of2Bi2BAJMohhV45sqEc2KhqRosvRHh42v9dRM0bo3y2bTpYX+Boy7
gzHx/Ec29DheE675nEdJsP+/WwBkplxaTBdbK7X0IzWiiYy5999lnYhfcehf37nqgfbD0jwGONz4
vWrq9wIrLOO/GH0/fpn6wFqDS9o8hp7+ay6R9QM7Pgy1rEI2AFSItZRzUg3KvvAdThO2ckZUFZxE
A6pziB4sgJx9LzOHGPk6YVNsu4iNwBvRxusEOJRtE9rOopVDUoBuo7gCnYIGoVaXATIwcKpaRH6y
A9r4J5wKvho3NPHeLh2kemiocb/JqBcNFg7+DM0GjPsH9Dj1uqJdlqByOoM7C8DQbu0DRzKLrz0N
RRAtTI7E9VhE5WkEBPGpsNsSJwLRKpUikiMNqchWd10ss9wFAynlym99qMg0qVINoE2OzsHW0CMR
MALQYSchveeefPTfDaWizoJo5TaWNxuXXADUkKztukyQJfB7CC6HJPOYAcjaTobsHcsHEZ3s3klr
CqUcWA5UjXeQIicAdift7c37jv8Kn6z2CR+2FtWeoFZiAp1qQb38k/HAjaXXZfXXJsHJhN/ob35m
OcOqjONok4fBAGShajo+0FDwVKB6tQBlMWqGbH8xj8lS1KgE3+DsR4Bbl00Hw8l++vkUvCIBv92x
ydK3jRfln/ug/JKESf4DdfU/4zH4dwOUGABtOLO3RdBve7tDDY6lJ9Gp6Q0U2cheGHopUotuYxIy
Dj7X1DW79YNijNsI8LBoyG6kiDTuU6wvkDm87Zum2/WRd/AGhr25GkzJ85H+PKaD/fn0nk7ztZq1
5pK6OCwA3gJ15+yAuStPgFomcwpmt75FfsegswBTlJvD3O30Vt91eYDpT9j1r8BDBC4HSOlBKg/s
yUb0IDlPrTUpnbE2n3zT3pIyjGBfpBa4a/GbP5Cs8HV3Xzaeia0TaB1MuYwqWt+tqYMEK3HhIOPk
hAeuDuIbL/oc9RviFqBBV26Id+BDwySG+8eANI4A1kIRg3PRLVoULCG7D23l6iZgwnEKE/oAU6Ey
JypwyrB1nOz7vknXpTCDhY4aIBDBgcQX4NTuay9wDmajbGZhS3xuGk4SIbybIpyzSS017a2nFGTn
dxlAxf+7C8WPrWjPi7JHhmc4fU28FBuyvLzEOHq9NB4SFwBTUlhHqQBIKI7Ma9BdzuoBi8pjBkUK
Zodt5YfpwgXS7NHMflGZq6p6nZGDFNrQh9kduBApyY3wh2iIzYFeRjPdZYWp0/kxWaMT01mb9n86
HtKkrnbvDp2Uc4jzsbObHOjMCeSAP0SbADBV4mQoSIsiadc2M/O9EimUCz8zZElXOfXgvfnNjWTc
t9mS+aYFYLh6GCOJqMCfhYSJNLvq+9Ahw9fFPne0dMLmfpiI7rs+CQesU/g9LG/GdQGIShCOcOVf
GWn8HGSo8oqNfe8DXHlqu/Ivw/wVdW709yTANm3EtXvskPBy7Rhyh0uzif4egvBbBMyFVwt79Xv/
ueZ9h8ws8I7lbZJcDWwYZ3jSvJJIE/o/dtmAbEWKWpRlbQYcFiChEEMNYMrKnizizrqzbzQWbOwA
WWEeeJSOQz01a3cM34be5acm1dmLcJviFOfp19L2p3zZmZW9DJCUstXDSH+JgL/wgjMJ0g1WDNgo
WWlPntQAEv3NdPxxWXr1zpXVTyCS1o/UU0M2hagatHR7/aBQQ2U8xFl5iMDgRJng2AeZcFL6KTFc
EGN8jHhRjSVST+S/RVgtCUuTUjpUXkcSWgvHBLi2yihRZiE3F32TMUk2MIHkAQjeQvhPvWwMACkA
+lg7OBI2geQj9n+PgaEdSaTkdcgCcLB1w4pk/uSwrQBR6PicMt84oF7MXcd6xg4e8NiuoxFYi1Y4
+Y/Aibaclc3Z6/DInmkWwHPcrgIHLLBElkBcCn+iViCtMpkKXSzbFNljChUoJBggGrcWvmlsrkvY
JUNzV11jgF/3RleqUIGUbEYOUmMvcd79FEAQ9YCRK/MIe7a3uZ1cQ7/diIT1r9ga718F4JgkMnOw
H6XM8ZBxbqeOWMxaKYvHdmuBSPaJRLmBRHfMh8Y1DbOW23gM82rXRtigbgL2Qk3v83YDzrhh1UYl
y5eFXl8qVDie+7LWXzrLBMK0xeM7j9o38qUORKsdBcBCKnqWMSdb6MvGY99CbzBWbmRqxzgY0qs9
5s5iQJnE31oQ4bjOar5oeYIJg6jiHSDp9c9J2V7JADSAYhGx2roWlt8dm0yE64J50d8NCm1lBAo9
jbG/GptO4HP6W8vi+Do/W0L/+7+OYv97nbXxdeoiPKPgp5vt3x7QGjZNBTZNQLiW2ImSkyIaU+NM
weidAKpyEbltbklWdy2lcPJ1E1jFWzZ8Io7v0IzEIXLMGOAq/vTVdd1s2RVucxrBKP9meXdWse3B
qounr0aE6jBl1VafSYys2+lQWVEyW4kifbfKfbAXuSzfjLroQYEco1y9HqPXwDCNS9VNB+aGWbSq
JbI9lp60CJ2XrT3Lpy3rsu9qifq40CUTEZZ3JrR2BZk25ndaeIok4QXOZ7CHkT3RoJLsF3oFolYc
sQKfThooBasaVJlhr2ObupnuLoKkXiQoe5xKpM7o/VrlBj+k/wrU8aLEffz2kEJMDimqNHGpBMVr
NHbz3Acg5RgCXRqIxouHWHfmmoiW2GRzDuSnYuMgplihGA7T0awaFnbYxVeAiXk4vu7q5eRYyXfQ
Hb01Iq9egxwsW4Xu6EhngDydym3Se/YXD6kWOwOYPJsMzNjfRbf0RM/+AvKevWmZW+1AQ2S+YZdk
RXowAsZrDZvEh77g6afBa18onhXmAI/t8/xccMu5aoOG+Y68kMEa1DiHdnxF8eyhyHuAPAkcXNtV
NX3N28ZZA3E03vlWKr66NTsaIqhe69Yan1AXjfPtyHw3m/gQ72j4uxnL7GeL5yvMATbYlLQ/dWNU
XbBh0M0c9nGA89NwKMI9/UQtmIFWVEcSbl+urNjUXp2Cf4kKYX+vXJAr+1ZmPg3NkJ8nH49SUthR
tmt5m7x5tfC3OTDNtxOAZt/C0VqTQVLFKWogK3ECsEpztUocIE9Tan9Hlu/3GAXWr4aZNIfGwXE6
yR2UIiI553uYa866sit331q19mqP7ZcAB+1Rgbf5CCa6l9YS47LykJYe3wjupzQ9sgEcCCRqi6i7
VHggJYkBHo2C4zC8x/e7TEF/nOLgHgFyEBjfBcAu2f8SgMIHbdtcYivbNBKDOm4xr8696Yis9PLc
SRHJaUhNUqMctHXHcqlk1FN2k8j4aWTg7uUrLwiGg5pkgmrdLVc036TmZuISt6pDbKtqdnqzwT7e
eCit6J8wdbBte5uI05Q8Jk4fmpPTHJzUaki92UbN4MMsiJe9O0YrZUh+lhOAdms+/zE0QBq4BeqF
Q6+p15GsqLFkRU0ie7ZUuBoYp0hBMtIqxSALbEimFEjiePcIY1emeiYpVmWNVSLxjwqEDDN1lwno
Dg+pxr0rb1JUt8o9JWPEDs+g6V/TMvLXf7KIHL6tUAj71dQcVDDHGl8FgWVswQGzH5pUgGS4D7RV
6kXuOgKOZo45cbXKXS+68jrVX/qyiPdTUyNvhKyRClkjl6crD2FnsZdQS8aLjBVOBc6xqqLZeHKz
Vm3nznu6iWFu9BE718FN60YtEI2U4WQXF6dDvhuJPGtIlsWIDVHHwhF9LMlKqWfhx9PixEiJQdyA
jI4mz6dVh9n2ckQFkcBpyYcbPFBBhzMmSWkKSmWU05KyH/m7B5caUpPCycXX9+UD5u36Ct+HdSGE
JOTcmKvI1tIVlscfsEkEiYTTFx4DQ5jMZkylVBp7dpqtSHjnAePJDrLZWB/i5PJeEJ3X+7Yxui1W
4Ji4JeLq5Zb/Tzt8d73QlknG/RrV1uNPoD19tz1d+8pR+LzM2yH8FGKaB3pxRzzZWYxFRFfZqPdO
mwMDlcNOGBXKIHLurfu07Dd2nePwNNVBHyI5RABk5e0rLVgrEcmpGS13bBd347YXeInmZyUi5GXy
jRjKwpDxNqKkHFn2YcbiC+48+9xpKdii7OHrqCXN3rW4s+pGPnxlQHsGDHQizgy8Q5+9EUet0ix3
bbAQJR5oIrR8/Fp6PkoQNYtj/w6VbvvAKYNlCdSFc1IiSZbFeNh1jQ5UKuT+elmR7gPGUdZBJtRo
SYjN/zo1l43TWP2W/ICvKR/uDltFg3EpLf9LHeF573V4axqyljkTeLbSUJeVzmpI2lIaB9KYSeMH
X9JGaboCZgtOcisX8A9zGyHr5aM/OOWtn4O9w2EGcmH8Tj9SY8qtXzVUsns/kt6c52v8h56MEo4l
zxSlx6gIzbM+9tg/ZGG09XUAoGBWBCE1noTAzZAc2eqzQEkp5SKtQGqS4fAeVL5/8GwHF3ufqDTH
y/IjJKV05Fh8T8iuB227DcgzuowyQTVxvA7/D2dftty4rmT7KyfO82VcziQ6+twHUYMla/BYtuuF
UVOTBEGC8/T1dyHpbXpr71Pd0S8oIJGAWJZIAsiVa9lI++mdUAYe2PMQVYByhyji7sJV0beI5rMI
HMbUQQUyfrpLnoJFPC789uZqRDLyV47X/v5qQITQuJ9jY7zMQTWtr7ZhMvZHatUcgc1V4qUrF0cC
58U3Nw0ghIDAaRLFmq8KnJGBohfr2blJtlBkiqdXGan7kzcWcI0HOfoPtaxIZzkEJBE7JPEs6mhN
9th2cXUkE7Kv+ZolEfhpKtfbWDaCSSDlkSfERfAwpepSGK2+M4QmD4uJap56Bs82rn+ehTqY6k3z
mwRnOA8s7HDvaxUiwmpjh/1Lt88yrGUgpwkxHsa6tYF0zjva++k4vN+4sQd1AIi4PtpGlF+yie3j
roXa7NVUelF2+06abNUMuD2y1HR3WR3eAAMUP0JkMX60GxfHONDr2ZW2C7h/nSUXofmzxxi9IRPO
FeCeCkMQ+RXQDIP4TQjeJt0FdF7q4ZHaucD317Ko21DThEKqtqXuEYvgNY52y4Cafh5joKcGLqM9
Ofywba26WSCJBGZkpolvL5Vyh5cpwClZo/Nd7yErZ5SxNsMV6wiqWbIXr0kj8K7ohGWfseezzw7L
/guAsvqGWos964Zkj7vhTTdq+2yqIoQu7CkqveyL9NovKYJegAGtBtLGlL71XGFl8Bo22hSYZjLe
gziD4T8XTrctd3poBeTatsLIe6QZY787Sus1H+ovQxyXap6uGty3STMf6UgBeISX0u7DLbWWYlF2
JFvBcneWiLxyKRt2Pd4FOrUFpSpt5VwEnvrVvN2ruLbKK0BLqGfZAuKQzgtCCMEoGY76YtqAQzo4
F1uU1ZCcahwhTbzLTFBWaFXm72ZZiBH58RFUWtegWO+e3DE1TjwbX3WZhE2AN4hw8ydSkwC6A4wv
sjjRODZZfz9N5ystqYqJvZfW/U1ixNMOsafq2Wwr6IemiBto/JeR2u7j7OB2eI24OOLTLb4zWPWD
dN49goeQKDypvVNBPR9+ZKoBDltPWeXgbVDKMobkBrfvLFXkxvjLBgHPvvcs647sYSv9dZFM2nqx
jRKvTGbhm8XhgRau9CzU73zkMWNQ79mw2I3xaSLfAc/mgBUElKHNyds0U8IOven4B6pVf9NcXMgP
FJTvI5ZhkterKrb0/eLr9dUL4rblFttxHWDbP3/E4kefuDSpdnUVNPbKb4AA3MrqKhm4imCxqRHF
ynLf3dqqCd20fi6ol2yLC74z8N1UihFwcUxG8GXSDDSkbqZ6jy8WYiSDP92MWjHu9coBvoQ13aZm
OoTsbKxiLEvE3z1u3rReBOlamwFv5xvOD0gnQ7dp8KznEle6ZoJpZ5oJ1KHjXnQcUhUs7zYmwG9n
Fovshp78bsg4wN/TMz35qZD2WGwdGVbrWUHRU1BmyJQDkubEfRoMsbWytETekbdV5+kygcFBt6aB
Z9jRQHDlNpC/w386zsf+tCZ6DSo+EZ5EhffVbIV3TrXIeIB0e1ta8SMVBbaBG4fb5oYDzvSINWh9
KfJvMhcuVqNY96ybEKzyc3t0QMo+gK7pAN1Q9IM7cTWmbnjxk0S7Hz1chd9MyPsvw3vemuG9L6G9
m1uIylCTOtiUTWtRO2xDo+zK4xfkSOqA5CHuGh9D5olbbIePlnTqSz2074X0HbFhWbqNWmkcvdIf
1x3j/rehv6/7MvvBQPSOK87bM7NDyDCYuPYsBjbQ8ES5HTwfj3mXYYMaepUbLPA10IshlkyYNCpy
ADPYNFb7cuqt9w5o22YzEs7sR2OLr+OLXppYR5jeLfI9FNBLNN6ti4vq9rkLVmpq29AeWY+tUQey
BhK565DW6YVfCyvFmcekcIQk00e1CjKre/CYnSLBf0JYuXouu7DaatPo47i8AJdeX4q160X911x0
W42H7k/l6thuObsmnZyAEePOAZGt7txzcBK4IH59KQY93bF0zLdiMq2XieEEZZokP1Evvs0sZ+6X
ZVCqO/JumooYiciKcA+8c6xYtWbT3eIc6JiBUROI/Q9bo+j65vZn/7k+gMHgNs6giWf5lXPscY8F
CZ+yH2X67I2++c2csGSXST4ce24MZwFOrKAETf1WT2PQFauYEFOU5k4ncRHUDlW0iGqQF4UA+GAM
wdLhU0RpaVPteoqijMatMZU/8FeJkZQOGp2lIBtTJLhRLfw13sHvvdTB9eQ+7pr4xvD5iLB/6yCo
A0aSYzsWkJwqgTogG9ZN7x1Um8ibqnLEWyVzUiiOdwmIwsoc8UulHI8YSXWvkKizzVb68osNS2O+
bwwX4azFh7qln2lnJ4+AagqHR3A2jduiDxHYTFN+0kq/hGKTlnzhLv9VqZwTzXzqbK3+WSAHbQUs
1vgIQZ5xaw55fpumiCsD2/9san19GhH4Wy5NxPlsWq6MTIXr7xmWbed//uP//r///DH8R/RL3kkx
RjL/R95md/h6m/pf/zR0/5//KGb7/ue//gkoI3R5bOb5+NeCBLit+n98e0jySLn/n1hUVZ430jpn
QL7uiGqHaHUMS2x1AzmOi4mYd5bmzL6TQKcFz/KtlzbJTMhDHldkPx1jIHg1bBPovjA9Oi54DhJE
FgO8TtMjzpjxNVMVIg4pcGHwoSYVkLpIgzbV75PRtgOJeOU3aJQH+PO7P0foB62yQiueNMSgtnrt
iIOZjc3FslM8E0zQv5H0j+bgdB97vehmVtSjNnaW0Y2g6OXSnhX4sJIJV5GbxDckjjeGm4mt5/cf
j1K+LTRdh2ZEAUAitSvVHt3M6dcAS2vHFA83JF3e575v3icxpNCr0btQy8qS4dI1beBFCBgEHSjd
bpE2/rT4W33q3EBnESnf5JLVcbbN3FCuaQIqoDHE1+Yw1Nv643N0CJqvzNiL9vPUSW4/gORMHGlq
3bCTc88SMFSx+JHiC10pzwIr2RO1eKEbUPtB6MILexn8/pfm6X/5oQFd6gMv4DLbM0zL/fMPrRJO
NKYRm866Z0a3pKPkVkMRz+JLs7qSRHZfkuB4Ze6G8swtmHTzdm7HnSHj9Z999KkI6y1yMvF0IwpD
Ha/XfTM20SoczeyOGA2pI22GH6AOs/YIF0CuaUyMzYgf1VaLVhkfve+5epGZjV2cYkjXn5hh4VoA
vAS80dnOHN9O3CZnt9zLASlZu8gCM11U+/a6AXv41gKvEbK9Sq4FFG0CKygg6RRaqmwBRdExu7gC
YZa5BT7haVdFojxCOLQ8NybAgrSZU7s3aeVlAJHRZt6+fXjoo5HJQMQ1eu3kvTdyvv7+q8Ktf/1d
QeAHDwMLgA8G5lFP9X96KHSdNsjM9oczYJlhMEz+0WOm9miWtX+cfLsIii4y3rAJtVZI3S3OrZUW
D66pPZM9jDW+maQ17XFKaL7G2sHuW+MNKX39zZiY4Ya8XGw/3VJ4m6itmxtbFPUlB+5kowKtATU5
m+pLrIo2tT53FMjMO7UTIsiVwQOu3rghlO82eVRENyMvrJc+AS8hA9gmr93iWW/B1ai8xmrQoBWD
QWE7vRpR3SA1OAV8SsdzZ61ZFQtoySuZjxPYmGXr2vCPoaH3b22rhUHt9dYl8at4D8U5/Pmxm70z
jBK5Y+U0fZVxsi/Uw1/mztEe8w3XYvT3fv3A3DhdSb8xDtQ02GhfhqzDwSjw6EHlZ9EOySwhJJ0K
ba9xDyfmifk6FiH/rirg402/J6j0yqIqZPnoyvVp8UHXzshFeUu7xaWgfSNOIrw1lHtkQB0WHjXb
3/96bM++/vVYrguEAmQULBNvFXrlfPr1jGbqpVHs8LMGxF1Qur59cswRtxSD9nJjGT8HlZBEJuok
OzVzrme3VqxvruzUpCLuu2bttVKb5/07v8ZI94OOjBKpPnkZSp8wDhAJ8lLj5cpO1+DlfnfgRbRz
Wu4fLFXoGWJjyPxxvcOgDahS11wlK7WpBo4J/7DYrn1ouqWbakg2vImQ3Xsj+vgRt5O5ff+8fzvV
p4tY5rqa+vqTyZGubp6d3JfrzkAwm6nPXuyf/JZPWaZZbIOWPLtdU29DfHUHlqYQhKMqFRzaSQds
7/TDYqPalQ3R9QGMCmoKKj61aYq57ZUJGJoaHEP93Rx/Z6OPARgQq/Sr7hgkdatSq/KtwYBvMGT4
C5g7hCPZ9KURFfgo7KI/ucPkHQDHhKafpyWPCAOAJxGIgR9KOkU0dvjLKIxv4E2dvrh+/8cgtUgp
i6HbNoV3whpegIvUEHng5fWE/Bcc2Gm5Fp/T3jkZ9DwfVa9s0/ferCsS6kWkOH6kAVMbfx5PHgnG
6wjIbXs/TbYDYBVHz7REIDtQZ1cJ3uKDmUJ+y2jNp7a1ADkqyjesD5NdaiFnux+94s3M3Rt3MIwn
Gj76wDY4ym0ZzvB/puGIYsUQWca+bgbaGZrO1hAVx//1A2M3Y+6oxzfMbenl7bqzpXjV6+7s1ab7
E4HWe0NL+xcbxDybPrcbcErn/jGzrHiT1aZ4ZUOzuJYckhVN7D/7ZWGfWe2BkKcB76dqCS+0QLQ0
4bDQHQ09ACi+3JAf9VCB9DHkpGPElX2C1nigj9W0MXtg8bUxauYo1xI5WwJcvetgRZphUaKCZHP8
jPw6C0i8NuTvY2nEVXBMjcUbBgIcWrwjqcA005A4SdUO4bVmZTjRpm4SfiCbLBhS36ij8CZtj/eG
C22WiRUA3qiM4tIpjQPVHNWk2tLRqvzjjvKPqUreNqUNkxNSqZFBvIxsS1GsRlYDYM2mbutlzQ9H
rbpKo38vpi6BqhK1dZzxVatWiV8u/YMUQDZkwMfkKoOCilqlRlSUb0HtAZC1lRnq7iZV8JXFERmE
2j7Cwfv8P6b/fOJjcePiwTFrJWbqDzL/0Qz+3kN/KeBRjIA3ChXWtfI2b8R7UYYMzNJLm7pHU4FV
yUhtiLuYGywEk9Xc87+ZY57Nrast13QrPflZIXBsDCJajTF2h7PS/mBgfboZDYA5gNTYEYCaPErc
K3emDzoe8tBBoLkqqjxbAxngHEG5uu9Z1+6pRQVT9qWJZML2UEYVcK7IFCzsSCI/RB82o9WW5Yq4
TtykHW/nNlXj0smLLVWpyBDn1ktpbUEe28o92Wg2qiVhoSDjanYH5L44ZnWbY15jU85rYGXuqWf5
HBqDY+oKAL9e40HVG3JPMMsRFAL70oOGOKE0ydZvayfUH6nu6NjdkbuvCM6RA/XZPaq7OnBDUQSg
jWauuWq77udkWPgkrNd3lKKYTKAfo6ahkM5WbWebRvVOqkm9JhdyRxmMYxZm4CY3fzN2caaxvmMe
ZCT8VYU039tU/c5snMhDPRpRfGT8KKteTDlCY8hDDKgtkF2JfC7VRQU3s27TRw6ChMqTbH2eROmW
2jTp4j0PCftu/fulmaEb10sz20cWoGm60G00mOWqpdunpZmnx5qLYwnzBPgWb/b+m85fLa8MFnTp
FSh1AZv+WxfEhrW9miQ2cdc2IbSDw+6CsyV56nTRIP/ZZ8eU9fdZOzQPZGrNQm6ctm431KSOvxmU
h+M9OVBRq0GeGrRM9DGot7tyhQW7mLd9hQ32OSn877T/y6AkAdr0KY5XeA6XezIaJh76fOg6JMdl
vhZt/iLjgbcNw/Py0JOoB8Hhc0LCU9WErtrWs3mBF1qOeF3q/7QLDysCOb7ICDQKJjhB7i2QfG/T
qI2ONTgJoY/Z2Ds+Wc6lw94dIFbDfY6GsUIIrve/ty7IpXGIHAFh769Yv2PYYdwiTRACrUssUvCU
re0aO8RYOtGwWgKUc7sxEfNVAxOIb//+B8T+sjG0fdd2fd3VDQ+5L+bVaREPZVPi1u1OEQPpT2Qh
w3dVTiVyXqUILCtCUyszqFB7fg7aL2ScgOm7gJCayOw1GanQcGfqOF6awjWEW+sglIa18RxrwiIJ
PH4rCmDxFhzKbT5NATUh+wrMkCrIe+nAH6G5kMvSQX40YpkqVtJdeuHkX8NaIuiJTJTHPtEgr+wn
EBpzXSRQISkrCHUH+WfZKxgRihsHYbugVsev7YdkCtXIhjyTdOdq8pGkVBb73/l+chGhue36blrx
cUyCsc70Y+Ha/pfa+uUq3J+ANukh9xCxa0ZveCWvKu71IxJx2Bcn/2Urr3IEZC5yEJAjL2zFFK0p
5iIvzEXmxYsG0VwGuLaOv/9lGLZz/WhBqNg1LMOzPR969MbVmYEJwsg2ZnZ7sqfaDybFrE1FzA1I
CrrgyFlsVMvGIQAFCz/HQwiZCfIz8Jb75IcdWHbnVSMOpGp+bv0k2vetXa9kIbJH3OsUZqfwuY+d
dJCY3N2RDdh8/eh1/OsceZ/c6kWrLO1Ivo0BCh6Br39NvlVelo/5cfbs44gFbVVZ8zwtlnjHmjdv
fgoAZTAm2avvgTWa5tFbc9qVZqOB5car1nK0630NunQAmw22Hz0t/YJzlp0szfFr38af7QXSo8jO
ivyzXflzPZ2+hmJ805z6sXHsM1LPmwfsQ8M735AvCY6LXt3akzvFPrgVRlO+WpF9egdFccsGbCz6
KUHacCLcjWpNURSeCJTz0edMjfn80SJIzkfrYxwoBD/NQnN+jAPbQniiVh7x+ROyFMDOKAKIVU31
7wYLuP/u8uhiPy6BPD8ub/LrYMhbJIQJz1Gy82bhQTDW1y5a12dQYnaKxwi7KhzdNcVjrrvvtqV3
qZGf1tXWf3MvsOujTnWo7jueZ+BRieMP5+pWaHuA86OsF6fCQ8aY0XRY5lMEag5LgbpsZ9rNBCGE
P+JTFisRJXeGozZViEAg+yQAaZb7pGlResKd9SvijvNkj35437jD2jOE+8RUgbRuaHKM2QM5MK/8
wXW3PM2tAUnnXdvIPbki9AlMY2xEW2oaZjpuTLt/A0+JWIHN0Lpv89a6r+o62w2xBlitslHRxCVb
p5XXbhab1oZpMMaet3Mc590PEN+fZsucQ2t5OGgGpHUnwqg406iszrN7iWWQ+hSy4CSuPAG0ebvM
YHUiOixXlDpODIhClB8mHamgsq6dO6Ta9eqslOM0PJ++jS3we3UoXhhPkpuqS+SuLHTzVYR6QA5Q
yTbXg4OsgwFHLQ+Wj58NddCUnh9oWoyD6FUeCm//3zwVreunommYrq6btmXbNnIDdPVT+bTgKrsk
GiDCpB1jB2zqSxKJgyifg1jPLFi92Jdkkisb5Lmbte9HSGFBFtsqzqLpE53rkswTS4gT6Mwe596l
gzhjzQySCDR26bAAwjFW1OMkokEaaH3XEHJZ6kA+pRxYqVpVbaBbt8yOxhV1azhkTHdUhdz0PjSj
6IBr6w46w3ogk1rxWoADKpCJk29l250lHt0/I6e6qqiugRf1z2lqrroGWCbV9ScfxETEynKG8qba
uKwsLkTX6tPKoVyTZW6QvdoYWKZf/mQBYo2val0BFyRrglylvmeK64qKfHKNIwfTUUNsVjiXBTNJ
6pnfS6l5N5/81DAPIOdNZ8RtMPlAIxtVZWz6BElQ1rhfeGySomibFdEjEa/NUqjszqkvtp3CC4RF
FT86PfT0sLwDzFW1oFhxE+KcB3dy6yIdFcrMQkDKsAeGv1pRlYpcGanm+xNIL3jrbq47uvHx9z9w
17p665uGhwec4yJzzbAs5zpS4NYT2Pw8gAHySOKECAntz720XwtuunXwABUq8ZSAE+mpzQ3k0jrc
uW2sNntKeQG0Iy8d8J2gqWtQpAAGMwPgyUViRcsUI2aDQwUudAY4SFruKIhDBWTZ02Nc8ltax1OY
h+x6IfdIZEiHe13wcOckrdYUikpnE2s/hwaPJTz9vkUOR3gX6GMkLn40qRcb9m/NR5A4/cNjjgeT
B1iI7xPs+eY4DHiBDKAzEVKiyI1v5caxZ+JloDO/zmoNqI517728GYxji96SIeXm998CTtb/8jUw
3NPMNAxmgP/4L8E113J8LPlxUtKl9oQ0RDCTT0GUdnUMXkS9RIZO5Aw/ylHn5wpb6kdTZBtwtULW
BxCkR62ILWzF2g7RlxJLl8SYNpJF/gPPkTM/5J4FiYLaf0gLrTumWEyB/rLLg4mVHGqIzLwh51wH
7SCYfm66tBzyoOrGbF3kUbidQt17KITlbAHV9vRvU5Lr9/bUNVsQ4LU3UxJiNQvyjBrxy69xXDQ4
ih5wMl714ytyyVYCe7TZvvgLnPEs9j/70zx5m/7sfQhoUD6rDq3hnY2TocChXNalTd15BsY+pzND
6PgOxTHiKJwxh6DU5KLgWr+XUuzIRJ2Lmynw0ATiG35mguRtv/XTW9k7OtCMKCwk05xbqT8Vlez2
veDFzsktbFOjaGpWTOj10afq0Ai+a8fq29yExtO9nMpoOwpQ+680nCgc8onpB2wXULMZjNT+VP3k
Olc/OczD1ATLVPNQ6onrFgIvJVCTRWncJkn71o2xtW14Ax4nc9RQUg/AkMbtp/bsrsZQrbJA09Dj
wbWZmzR8ngQCpaDlKla//+m71y9YMNrZjo/whIcll62bVy9YQBs6wxHId6iGPJ6AmEQOHlTTCqj8
GvYz/6jJMX63LbV/6ydtG99NEnb3efiEfYN4mzLk5LGkM7fp1I9f/fJZuoN4M5Q5Qbh7q8VWeerS
HIzuMgqhs+Zjt1HYzRe70wHNQlJg2MXJwcAmYc1VJqFZ+d/9xDHTk9DL8eJMeHwGUQjJS0+LqlOU
QaCaGa11F4KD/tyBUwCRTnw0kwWIqEFOf9ciUetTB42AFtf7iNEGpSmNAKo6W0UdOiaw/swjQujc
fxWcYyqEN37/nTCmYvmfQSWuaRlM9z2cEziG67tXxwSNo3e95crxNAqge0wIceOcLPHlLRVjKgoo
UqEQDVBDK6qORrsZcugpkYuWtcWtC42n93Gf2rO3Gk2eS7MOw2Zrh1q8yhT/ZoK47kZ6pbzwwZAX
qjUepPpkHIr1VccE7rttXGAHTR2pWjFQDQSGAMpiK47j1T+mEmq+eAyTA7eGx2V28mDQuT3m1rT9
NIca6WLzfG6z3eJO09CYqs+DDNTpUMhOjVueD8O5LLIEUSeJN5WbAbOlbMKshbnCrqUEgBuQtMxA
GEpmo/VzcJJVxW0bokv5o9537mvhACEDeZLhbuiRdlFDCnBjROEt4r21ta4q+ZX3PfK5XTyBdn/T
RIRlvIHaKlaGAJ4E2gj1qTgrjN3ATB3rS1cHm6bK+nabHqT1kFjctZYJQh/80gA6u8weYA4xdm0x
6atsCOFLAz5GTX477RrQkZ2nmX7Asn54lMEGwQYcBY1GviYwEfincYpGeCNqL90zVElYrbvVsCtr
V+DEnEBgCjpUUMwwufYpL24e5XvlbYHg6FuddSwwgfE9eSbgW4hAVesumYbvrbkmrHKrHHTlAMXe
cG/wyL8lxCdkJr0tMjXwUhwUsmvBgs4A0Qm6pwCyI2KsgLRUfHKMP7oXETfwZGIebgukx0M0LchV
vCOK4hctniAJQC17gkkVLQWGZhckY96YkbiwwfIeRJUnkKhBUsOY48U8jKLcDGU/bcae+w/kYk4v
Fl7fq8SxbyzHch5D39bWtUQCRQkmn8cYwc5jX9RfQaAFJdG8Q+gzT9o1L10XJytI2EsEyPdAyTAd
Bre7I1PMoCu0KjKvOdjMuMejb0IczwNrHG/ZwzKKamPrc3CHpU9X9raGpgjS/54/TQmyASR7NP4X
+tCCBLQqPHD2rchfyTZPoq4LQkXdXk/tNyeOwCZV14Do2Eb5rVPZg4sbkMRi79vhd1ayaCcgXLBy
VESvVvlsUFNA3pwWAnCkucGVnTzIliZjHnQMHI4epcaRMVbpdp0BiUw1lpw/9c6D3eZ9HDnTMECl
vAAEezlyhRNQKNT5dytyICaRtfpzE3fDGmEd7dIP7bAbOg4dY4k9LKjFyh1HBPRuiIZ6bTdh9KX0
e0h/5YXxXbjmDUiAknjVlnyVil77xXLrNe0T9jrmQxW4aVaekQgJ2kawTMvQrPbtaL0QYzQVS+rG
yLKtjjDBkexdHYLZtwLpWKDlTbVZMjfmbrut9l7ovMx+y3xqlrzt3mdx0m1R7iimreMNhAxSL5yb
nuOz8wRsL3XaFCYv3c8ebpWH5yht90tcXPvwINuf56hUWkxhFj8dKIng7CK9Bf4Xx/BAO+uphcy7
zBOzjWDQXjdALR4CLyu7G32QZCreyt4yN8iYEQfNz4wjawTIK+fuUBFXqu5sAHeWAEO47mUno1Zy
2GlmJrcWx/kPqY9kFfQ/ee0eKZ1VhlAy7LWEYzmKVFgqqIObIDGPIwTop77HIfh7VuwfRkn3gJmD
I18Rqc7sqcs+stfDF6sekb+6MPf+QdKLUyaW+y/J4FS7T+NmLtYRAw01cPYGtDdbQXgOdC9dEj80
KVgZyzh/alXhlcZLzM3hZGH5+dTYONTX9B5ZM1aTP1WGyA660YASQvk2oo0fyiYBxBOdNODPw7UE
qRRJBHi+2YtNCNKhm9YfxlewJW1FO+hPYavXZ7wFGtBywW4oN1+59apZV842Yan+hIzqILNEfwT3
JggEdG18xRmAUKxy7CYW6TwjVzMWbvg+I9npg8lNy4C2EuCAxfFY98STWKWYFy+G5kSnFKcFK9uL
ihczCqud13buhppeaXVByIERoaafshNYc8x7mkNm0ZrMo8PB2KDmMD/mSCS2v5XmrkshNeT74OSB
ziBaCcYOvPRn02LHQZwVGCFSpck2n0sMGeBrjiNe5uYEAfjS7cG/jJPHS2Hts9Dpznnl6ZAfjoaz
n07mIdJbnA9rrisuY4PfMpI7h51ZA2mwFrLnSNbuog3WFVBliVtw8nVedKHCRI7zTVFrYlVmsQzX
fjbiL2nedH7/7sHqDInWeep+A/tbtJ+bNBbSasYa2CC8ZJV3l2TxPCnX2n7f4SFPboudmlPzX6nN
bWBkoGNZIXdjB+ElLEciCJHvkcv61CH17hxqqTzPHYx3RdCZPoLWwBB/ki53AFIJ2wKMhwQuvpIz
n6XLqYsGfnhTy6zL28oP/QPbWGCE/ZS+TrfnuxUvr/oy0F3LQKHcF5c5N53ua3cN1TlwuybOc1RL
bV01LsDugK6P8Sqp7RYAmsG68Y2kPY25iohqCFbSgYbF2y5wkfq9TSmCmRv17LMcfIB4cNrhAAZy
AgpDnyqY/RURvvT7W5AhVfuF+Z5qDSBLKl/jALrce2SRjU8S+YcPvE0h3oVW1zrjU+/wUyjS/kIm
tzGjQB+qCBgTdIZAh26wVHM31DvxCnHKJv9ZOKkE3U3avdXdiLW2o0e3UrbsS+fIoHHG7o1Lje0a
RI635Mb96IhncvSUuq04ITCezm4aq5NgaLoCu7vQfUxzcFrm+AEXuucdUsHbh6g0nrtRB0UTcrMe
dBxQnTzdOwo8dB5yVWhlqW9k5ySbxWaa9YMZOc6RPISP7JEc+sfAft72pu48D57ePPnGGzU6UAo+
xkgYoJaD7+QRmFKwpsfucxIb4QNwXevZ06+7BzyRcGeH7hN2gWUKbo8EOQiFlmBr6sscJOcmMr1p
D5nqCNRGeIRdGk+bLmMGkYxQWv4zdhXPC8WDjFK8jYhsrPfA2h3eEB0EFAkaLHqN0toBGDGtwEJ5
h5h7/oVLgyO8AIwqhIi1B6dp0hXhTtLQvbMAsPwSgc1t9ihGET2WTfk/9lCfEjpQxTNTvdiMSF1b
gflZh2h3DZmhrgENUDz0WycdImQr4iW+RgBp3HTxwO/sOENqYuzzu3Y/1I12ISsVMmfWRjex6H6f
SPmPHIqoSQlydtWa/Xjo7DRwEa9a3D1yM3L3TbQiPtC0s5/L5aE33JfZo0iEtcp6DVISyMZ9v8S+
6kA3qiYAtcj7Jc5t7SDbRLss0wG3YG2qQUdQkAZobrOT6qJMMUTrqPPKnSa7r56BV1UB6fJn1dLL
8lMrjbX6XGem+Ww7w9xXh531LO3678Z99IG1Sa4Sru1bx8Nvrum/c9ZhD6BaEKyPbvwQud/UHBz5
JfMRKqrGTR7ioG5UrFFdLcGvHlbFrlPpyKMz4j5i2hOjWGYVT9/TOquOjerkkXifcO7t7U3CbExU
6H2QgxRy5xZ4jqTuOLOMLnyjfs2xcC6SIzGSkr20wOWgSz3eEAkp2aZODLea29+R22L/GC5CDUmI
WdFv/aFPoUQ/aW/9ZL7XFttVrZji6OsEBrl5hF/VFy+rb5upsKEFPJpfkKsDbQpteEBOK05thhev
EuYX9eq/K2L9sVU+IBiybgU4P1auy/OTiI16A2x39SDN4QgKbfsFcnTefowj7EgVt7E2+WJthIBp
UROto8uH9iGrOqThgp/b1pMiDCgnasD/PHyOugbQgtgPgzl7qrLy9Gb0QKqJIypkh+jNyVUX1usM
UCw3fnDtQnvm7Y6sPK4cMJloF2rV4Pg+xhZy+6kp9E6/KfBAXlOziTJjgz++nIfmToEIR1LoB8+p
/BvNxSYTXDqmtUICAxYUNUgeBhB5M2R3TwMIeiCOSM3KGtg5NtmvJGXDDZ55yL2CqMmhY6DV6qu6
v1jIt75wpG/uCh2S1a2yLR0jvkKIjoPNdLFRTZR9vTZAArq+6vD1vgpGvxFb6lh6LbtTDM04TKCP
pA76NETuvrO0LfdkT1xvOvlsmjbO+BYCqIXftpcfqVZD4a1ZUTVq0RMzBFZWdpilgTGxEUzXMP5/
ys5ruW0kSsNPhCrkcMtMURRFRcs3KIcxcs54+v266TFlzaxn9waF7j4NSgxA9zl/kMPyEMthedpn
Fom5vFdWhloAJ0Uku3EraydbwTAlaDqJe7dsG6PjHYI5WERiQI6mqKf9B5BLd7yPGTbDY7frqpbl
WR68qQ8ZNsf1QnMop+io1sW4uKCoBnwtWeDlmytmqi2Q3K/U4U5CpibolsKp6/M1IPtfJgElsjct
xXEMBIJs5aeQd6862+RKqHyF36498uwa6qNs7y5kmBd+c5pyGVtoUE16eApaJ3gqXaRo5xFFANyt
wydqVSqy+RPgATE6m57/COhDDMkOxF9JbSiNeSPDVbdJuafF/LsiHKcN765q7aNsyVl4AR97b05B
cRjaYgjiACMDvvLWkPs3NUr0zw0epis2yNGuFU2sSGFcmwjryWANX/udkU/WUjZHFZRBZI9wEUVw
2ejVac7j+0tsA34Ek8oFN5BgWHYpTzFqqA/yZWYte7YUf7iTob3Gb5bHfnKQ17FDe9Gg2AJsZ8aC
Xmim8EgNVtPvTTkKjky/jCq18z4YSvr75r/NrQrUC5Iem3JfZWmP/c9jMFTWwYuc+kxCrDmLLisL
rUPCruIs+0tVv3R5bbPKywQuk+6g9oZsh3caAkzTXbE6TzrvNItDGBXYcIzuDxlw7Wev1iNT7mcb
OXC5yK/51+CwQV1jnNVudYGFusBskiH+LOU7ZRfMshulqYuTBIomzQRwOrXazTUeuMRn2arqWDsb
LaRCkYezJW9dMnskR93vwYunyMXCEBbZNxmUt5q36dn7LLsizE5WV4ovTjF9btA65O3rphOKitmp
TSNtkQtMT0tS9DIgZ0SI27+bgXf7BFQts8nBhepW6u6S3mCx5T1BcdGf2/xd4+8RGVYpOxn295yx
iR7AGHj46wAFn6zBeNXiqbipEhJA0oiHDUGx043GSo7xrH6Sj3+5MoANvFFs1T/JVg7daC0PsikH
RIRcAshFAswEjSyPGt7IpjyDYA+iUC4afl1OvgIygj8vJ4Mjvugn1+e+YfFLtsOeX2WoufuutdMl
Tw73yYmr+ZgZ4xfZMvoMDUlTnVHtdfx9pEzRU6/0KgssAeARTTPJylPI4iIvO3CCyRwdUwMbAIN6
zJMS6OVqyrJh21dK9DTX+EbEkGsXcqqRZPntNI0rpOiKQxACGarKAQcUJS5lc/J1sixKnmfbP9c/
NFn1/q3+4diO5lEVR1JGB2/7oShllHGpkb3gIR0o5Y2hs3VxS+W75ysbZegRYEEzdezAHQoeM4Ry
E7WB2YCxxYb4G7eHL6biBZ9Nk+8XtS3rpVFjMg25Yj1OvTKvcnBW57Lqg03pNt1dPPoz8v12zMO7
6vZBNQc3mmf2B5wh4l0/qia7z7zbTIpS3AOADdZGHbZLIMkgC1huLp167F9d4MvgYvTyq5UGR3RR
p2BRdA9qW0boDA7BuvIy3BVsuBuGWHJpviD/Oc0zJe9ilfhTcZ7aPt9EVTkflULRduGoNZQrB/RV
5lHbmkGsIAlEIUJPWHWnrRHsbcvSD3C8vYXm1/qLOTrRzjFahbUVzVEF2J10o4XHLU0s76HLkjQ7
yKbnGS9mWekn2YrdboHaqPlk133yWIfxRnYHRl3ezXBPLy8wFNoNHqNm9dWyTORPFq2OpiElZ+pM
XYJMgwDFdV5sLQp7rg4ShNb8ag4haVeSjI++n527MRtf03GAxtLN0FicyL3VsSZag8hMPlEcuNO0
zv5OgusM7GF49dkVrHukX2/RsHBu7SjVVoaAfw71sNWzKr+fEjW7N6DDQK+YsMS2yQPAAs7uFQ+d
VQOflK1syuBfcbFRdVtV8SOMv+JxreTU83QL5x7ZNJHSgOMEDv46KmHxrlqj36NEya187oSmsjSC
MnyUrY5l6rVlz8GqxEXn4CaqCTozuUjzJiZPOzbALtLbQ347Noa9Gscs/6Jq/+eIuHR7iLGl92/X
iNXZ/A+khKF9xObZHngESsaGrUHCcB1RunwHyFJ9SNJKxYVrY0BV8iqsIMUXokRL1rEbdxcthkZH
kOGisiCHLxIMcpKmGWqO5gXaC7ItZ7LD71Bo+iXWAIk8Wrbgw1e+EagHVxzYUM4H2QQDBmhdnspO
OZyAJ1jZuY3mlwi0DY8YeXqd+OE618meqVRomqQBVHXSOTMk8YXE2naRAcY8SvqdbKItmN+PyWTc
iLhKxtnplN/LuIEM8u7SKWPQ2nm6YHQj4OFLdxBbBH/6IYGqo9HUS10L2iPqsSBvkuHSP0VUG2T/
rFnDWcRLwKvWau/7RTwI2s8hC/GdXebaUalH7SjPhAzQMezW3jhl77pxqJ1JpkZevw+z+k6GBoqP
4aHh3AMvO492NDpgBVv3lFEtXTkoIKxkUx7Krsl2gTId8HfPnyhlzSuSUymZ8YGmTr0v9nxvEVZG
9mSw2UMuwlraIlZOAOP3TArUPl6nJ5WbbmX8lIbKHs3Sn9O1kOSHC21q39U9hhkdrhmIva2ytGsO
KoyAieI4q6iotlpEXMxXGdaPnjItlETzp4XBLpSFMMr7crI8vAtimXq5mOyT17rGyau6lf4q+zXV
afZKYN6qfaGVKFsrzeF6MOKyfde0ZFMdK5KG+uoaJs9k7CVCXOTDVBny8TVkTNgE7trKk3DR57pa
Lq4TW9lulJheeWE5NEUhixqsFNi9dg9J4hpQOtR+Ublq99CIA/ZFxVJ15mQnm3Kg6HDPaMMHOUm4
OexKw/IXsx70lz4cSkxQD3Oyl/GKhdK91VzG3ApkeOwYdwarUfxnmuZLohs3vmXWwcJV2SvmXvc9
UEFgdthnvAS6NUKnjvpTVHnFbmYRvOXP3gU2WxJwWgIaXiifVcjgs3gaFKX/w9N99ymrs3mTs4Zl
20PoYLjK0q5s/zOqMWv54HCxI2kpmNZDaTyjcDHdqbX7qTd7/dlOUK5mHfHpOjZ61qdKdfVnRS+R
WPg78l/miUgez/DTmnAbOCbFHCeajjESqZAZkdmTfdcBS4zKpovEMwaHPmJZsNHYq4nJXaC466qu
67WiZe4GTJxzU+XVAO0SGq2KsstL02pf2qb0/+qichEmpvnNQ2EQokgRPfqGfcr74Tl0UQtdTErH
ikEcQs1obqKRQvbi46kch3DX3CRy/DKpCtrLzOv0dzHyNEIC5M8rPevj08RRTdPWocR4tubAev/A
p+on20JcyW1uW+zhDN0Nb3KtixYXjRHZLubx73aVsawuxfhEnegshUWMNBp3UGMXtW4EF3awq0zO
XV87OFGmcIdNfK+R7feqpRINHmtHBRrssjWtzXVnhNBNuEgSReERDYcu8+MInbdkuGylgA4U92iF
slGyj0ZcUz0RTmIflBAxO5g2U2aUF0KRe9VIvBKMfGz8cKpr9k1sqoc/v5f/SGk4ZOcBHhia7ai4
nGgfnsw6KjkaQnzZ7U9dNy1B/+nyDHMDfnq5l/kb1BY8dzHNqM64/fTzKSUfXdRXbuzBQV7jJEWX
fDf0bxMeaAsp/RDoSbKZyoasmBBsajwD3Ri2gHeT188v/5yUIc6zHMKx2A0CEurrkM8HJSj2pVAQ
kn1Wo9SXPqtBRkgOBMZvcZ2Ye+1rS71GCizEOw1itNtuHId8pBdkD2A7g7u8Gt1FwPvzluUJGDLD
dam0ttXDUM0vsr/LUmtFdjK/sZqsePW6cjl0vv2mNeIfI6e5lU1VndnFWtGrF6rVTQQmbCWni5dT
My196JMwvLycjK9TXKLky2U++Ns/f7A8SD4kqxzVRtbSczXLgMDyD42hpK9s04FYfuvVw2L2zOVP
zZ1Yj04jTanQI38O3v/SxRdveRHmkRHiGvI3JGfyy4lPIkK2hgpcOJ/zgeV0cYMWebLRQXx9Qs59
Z7MP+maoeCvYblCd47EmomiEplf+yQ7V8xxWzXkoIywX9HAnvzgwr1V+tTOvGJdIvWMjgYGmmexl
ExW1d5O0IN4VhqIsYMu3m9gXiOzfD40GF2khOzGPznZWOxz/Le7aV6n5EXCmaX+mCDUsIuF1E9um
savy+ZNsXQn4moMbTigGWXN9whOiuJNd1zA5c2bw0u8b5xGQyMLt7qTdhjt3Ager1HdU14xbtTTG
VYUixtc5uQQ0wJ2XoV3Vd6EDceZPAbZflfvZ81YR1Ag12/35W/UPjKFjaMgJWVJnxDQN68PtIid/
006uFh4w3qGethii/ibrEu2lNZ2FG6vdk5MU86Mf66uwNNSXYcKMVa/yr35cqS9tPXqAFXJ0UMQc
L4MF6jpJjdkssVOV+SteId5drmjBbFatecRyh7li46n6vnr69XKq76yMEbPTK0g9KsZ55aGjvL72
pZ5un1Bnkz1X3Hqq6u9D5YAMbYalrPT2AyKNlgkNlZ9PiTVKbuLu2JdqA+8WXIJdmW9tzz0sHvhf
KMzJXlQmzLugJxc94MXxCpRb280aus5yNP39EqWjXS7RaaO8hCYuHJnqz0vIOWrjqJdLBAIdcf0r
Erf+Mat+sL/ioaDL3euuDShIAqWuEKrQ01MeTiZG5gJzdR3Qw+Q/EjGu+A68z8M4PJdd0PCGp9m6
ClT4982eXYWmPZdzc0O+CR6ISKF2YsOPvg+be5FvbX5vgkf9OWrlqvEuuKnNr56KGFBcmvm6VdV0
E/ie9egpPhL/ZvIKhdt6RCbPekRZ5ehYLVKQogubzZ/xcjABvnuM2+hVtn7F5ywz7i4XrOoBi6AJ
ve7C7jT8CfxoJ4kseqoA1hqNzy1aLqdaHGS/UeeN7JetwUrLO6+Plkbr5htn0JPHamY7k8Q6XCkQ
G4CS/R/ZhG6Iiu2K3wvzmSxxHnUlcdeJ3ZOa6Bz1hgJtt81wQhC3Q0Rd7Cl+M7LpIcdQ8EeTfg6L
OPtr5Ca8sIwmfknhz65SD3kvrN2CfWg7yj1WF5/aUnFQGfDjjRqpzrboR+dTCiNNycfkKYht5T8+
cuMjIcXVYKCajmnptu79Ew+ejIOpzTkVKrd3SQNNyrHTYCmkYauup9xV8O2k73rwO6HxZkbfr13y
TCHlv9IhTqyGYnoZ8DX6q/d8fHcp/C+8slm1se1/n2rtsx+04Zs+skIBv2w+zhEmY03XJKdaca1t
343pIWzL+DCFRkbyH8hk8R/3QtKKH77o0G0N1eELaEC/ZfH04YueWEZPSrSoDyaswVuoGs6uA9W6
b4MiuBtdS6zOtfZJ8cjkotETf1UxrauqsiMvVsYrambKtzyDNqQ34Al1Q1FXatdUp9wu6900uS6G
PE51hFNngm7o5seRO+YiynRSlTP5KnmlsGPzgDv3X3ORhSj1WO7LFFjlyuAtvlf1wdnqfdzfkIzT
4b5F2cZuOuvBTzAG8wHEfnYd7WRlFtJtunLfu374w0uzr2GoWq/YjPlLeYkIXf76xC+xx95hnLYF
bOfl1XJM0as/9DXClUwGy7gyygDcWtidQfN3l1UdgqgYh/oBjKI11/rZN5P6weZWvk9UfFLlWDhO
7l06kgXjoyxfQiodQKSn/gvvwanqwX0tNO/Z1yKH78lEGb1x+++oDX/xK74nbKejpUud6A6t/HgZ
ZtHn6+KxaHoACHryWS4l5drx9648AXtWIOe/DcJ6WVQq38Xfz2Ijgd44FhXkH42zd6Nr9m1gYfR6
aB7kNlK0EPx+15JjclOZF/PaFJFyU/lrXiO2mGJMzpNjJa3/27xfV/k1T14FKoO39zpjXNfRNB0c
TRkPZa6mi7kr9UtfABkWe9W/DzLu2pRnsq9PEfQmr7sbMNipoBxwvSIdU6Q6en19iZuq767qTHvV
GfMHB+LZNgrDhiwCzX728ocElcFl6M7tTva1oo+fwMLTs/JedpEfKg+R2XyTrS6IYQKomrpF4Y50
SICdhshcyYMuk1XytKHEuO3IE7PBEnmudFaPqhyW7U4LgatPTYSXgkhwXa8hz4IEdhwCTdHWhHa2
J7VOOhEs8NGG5HRA49y6serwwgcs+iSY9m1XqptyQr8g8Qxcmpy23E9GgdBY4KbHLi8fQxP/h9Rw
g8drhOzLRASA4kcZLw/cd/71GrFT3JH1eu6sKPpqGM3KiUfzE/bf1mZwTWtX1lryXPr5WQaEOKQt
Ro2kfR47aAkqbbTCYDf8WmntCpqa+SmLdJs9DeoxLD5gRAadvyHlVrCKpKmZQfSYgb1w6wwIuuji
rvgzQg7Kvt8j5DUm0ypWgM/ru1q1H8GMoq6hRaQQ47a+j8HTLM3RcL/izkWKAuFft4FvDE+nxHxt
/BlbTqF1O7bZLkrrcTk5rMnNtN0pRaD8VZomSFG/emu9NlyNuTWdGrgpe6qA1U73SpzyxKRBTGoh
t+ED2T7YAJ75YJLkqVCyvZrb1qfeTv1tYo3hpibJiHji/HmaFQdtc7s8u4r5KruhxilgGrF+wFjq
5KXDMjUq56zHin1uC8u5KQvre43yYIx4RQ1eHy1R343dfQgD7S3BKUVH/Ssz572mgU5OMad4U2v9
e5GWxr1S9g35gp6MlwhDft1aGUg/7mEWRkzO56R//fNqXjM/ZlJcRGksfpueY+lI03wUDfQtH59C
XYsPrdcbSDtog3CiCNM15mYIolC2Wrvh6H6zEz9Z1Gajv6gthP9AS8Z7wwth1Rlmc/DnngNJjK0w
4r5vzRTbgJkym541z2ZHgRDl+HwJyaR5dvq5P1B/VheJaFYOUNzaGuKFlwftc6t24x3r7lc51c3b
/L5wg6OcqZiWcvZbDwYlEzs1dB/z4XtLNWfVhKGzKkejgGnCoZuD8tBHA4mva1vPInhN17Zitbeq
nQw1ghZhry17oXrRRWN239p6toUJoCxk3/WgJ/WN0cYltSRi5eFdLKbrd1WqvOGe5S3iOoLik7V6
uAmT2F9QtVQnlpWTsrpYyCEMbhwq7rfSFU7KQl4tBmRTHmYqKwcFcvm1S074ECvDLNxVV9aYqsrC
rzX3ftKMY1Noxa3L2kHBLA6HJOgILtopom0DMVhz35h+znH8TtlVSoJ/TcffuQiKUjuSk9/Ii13m
sDlcBo4x3Xlq4N3LAVSeo4Ua5QagrAezhU+gSnTCQAa3tYeHi1ud7Mth06ysDM2+d53dMEAJthUy
BwLPIHAOQPcvc69dsr/yha137Oj/oZIrdyTvdywu6zgWsKgC65SQ/yHQNMCIC4x2ig9OlsGBrkgm
k0LO2KeGFVqoefTQCaJ4oQi75xzpuNCbVxfSM3bqzPjz79L8uIOCWamh/6p6VLRVPGA/LCzjyLJK
EmQoFzlqejsBceCrykGeXZtZUQmjq5IUmxjlTtNtPLesKa9P+ClAIr+rsciWrevBtbtzFoXYVYso
eYihrC7rmPJtlBlkmgfFLnc5nKNF1OOcklQeBdxU6NDV7ajvvASiZglRcyO5VtIHVZ5dCVamqf4d
IjT85ei7g+gbQuPhz++beHM+LMk9B4Ukm4ym5losRz++c03jj/CM2uomt1n/WtxLrbVvq8OxETBR
difBQjbbDGSoUSNDbNikzVsBDc2xVl4kcEFXNQz7BeJp4bGIWwr1RnZw8zo8yi4KcCC4ZdvOlAc1
Gd1zWPredtL7fF1bnfKiqxOKDljJ72VTcdRkkZgTLHAxmuJzUnpu/VQ15fyAnvbODl2FbKgKt6Xg
ziibbvRNxcpvZ4Z1uowbCBI2UtGnAljG5DTQJWqrf+JHtozCTjnLgKAvG8xdqv4gB6EBo4abtuNG
js5aosHQytCVyJUFBMXiFV6ev6kp7m8kacLx7XzZxdzM5Sh7h5uoTOuHIMnNRzN31pJLwe0Ms0iR
EMEN2DiEECSX6FUo5jcKn9/jocTpwsMUbZKE/Po1Tmv7QfKLDERE1r2PyG/VGSu7TUOBI34JbEMH
C5WH92ExsJiajOCtyOGSTIDg9gATwzcF+r/eZ/Fr00faoax1bSmnkzkIl0VWRyzIuvQZDOoGv0Ox
MVSCXT/4/FwHACnmgBPCrGT+rouGFAVxtKgv8mRak7y5U5ndXLD+SH5Gi9h240WteOUWcsoEqMA8
q1i2PqhToN8r7fhZdmNZ1m/MKIUXJnjGfWafjSiIWLQSFXbj50FMdjKz38hrdeG09Uk6s8cS7Ksm
NZeKMBsPhR+53q5Mky+TbKCSna7Moa+3sqk0U34E5vqcqDYeRWOnfBkGo731hdV5p6lry0ZVe55i
dsdC1qEqo+LOjrUHhA759fuusuop154ToQiheoXc/8x7b8ihCzVlv50GHE8id7pTLCVHrz0aTVR8
hxd/tsZ7eVCwhbwvEnuHr5J7ewnLIgOAfBtO63TE/6gwIisKWPxXLw773U3uYxSFva79NtTRX4UX
J2eMVXAVgfuyMMfGeTNVlCUDE8Z2a6Ttoxs19zgJOm+RryHOVPvdPhujHjnmZ3mZKC68rWLY40Y2
A4N339Pc5xYw2SFxTPwwJphrITfKBckDTyMTXHmbwcu/XZpBW4Z4TiIdUyzaoNX2WhfCyEvDiUe0
pj0ZXe/tIt+fl3iqak9uE6pHvfDeZMscvfYxLJ+VmEjZw8/uFkcM/SQnW2ZqLdK8mm8u4ZlVY6nX
L02KrGsVy/iHUlAlNEgoNar1R9ml2sF4m6vFE+kwFUHqRAvWcoJnV9hNOuZLMFn9gqwBrxLk0anU
Z2pWKXoNcsApAuM0Qfc9qY3xfkAXMxQFM6oPM64DtbhUIiQemrhc614ddnuMoLZh4riboIyLu6JQ
/3EW/xod7bTnzS7s5DgBu16yhCfH7zcvMA9w2Kp05JCSOjiQs6cERlqTDzjR2CmV4XdH+Qsyt/9X
SF2g75Ofc4wCAj6VuYBFXG3ih9owx3JVLMPM65ykTb71U+PfDD7p4dalnAOr3tkrbm3DAcNgtRGm
Ka0bIphgj6/XCLMM7LMa+R8jamvu1+Djf9QjvkShPmDiYZlOu+kakiKONj2C2NNOCaSXY2fXOMN0
lvrWBA13nq4cjhO7okfDn++VPkdv3c+ntY2XzC4caHornHXGN10x4r2rAeeVk9l8ndFJDx4HZbwf
QGJs0sbo4Bt59mOg8ZFXjmV8t9OjfJvSBqAaawXrOfNCPMKGkT1cqLYHilGraZx2Nd8e9ndkQXtx
aLA4w7jVupddXlcVK2C4zVZmOgGhTYfJQQvDGrRvjufEaxP04OLCPy6M3WgLc7MRbrKqke5wyE3u
LlRlH50NJAZ2locaIEB9lKF+WYFc2l0wCrSucA7BzRJGkzGkm7adG/6eIZ5f4FoCfxAwKcV/0DBZ
fZLqoLnxqHfTz0ZUP/pDLZzRVL36WjaDUeFY5KTzS9QV5Uuewd+xOiM8wqwzXusCCbnAfOlza7yz
e6Q+ZbeD0goiWEm2GYxh5K8O8RYxuMXZ5TTdZbmmr6C5xSvZNEWfPJOH1pzuh8Tz9moaCS8cMRq6
mX9TB9HNpa+G0ra34AjvNN/SWP2yl45C/amlVvDUKUNGhcDrNmobQ7qyEQgUAQ1W4CsHdvRtAVvm
vofTO44xT2Ol6h6HbOjW8NTYKHf+uNN0JxLqjsMt5BMVr7q2OFeNgp0BvkgvyAdnPOcxap8FQS9u
cszlgH+5Zhb/CFLlRUG0+81M43SZpQWrr2n0AU2xaIiScmA9qCg7YCr9k9rAex2UxFrJUfQicxzn
o2QhRxOl8h6CnsSWmNqLQ+gY931AhQONqAF/WbK4HbetY5Jah7Svk4dJ2AObCsTWqkFNQDYvAy4u
53KC7JMHfUYvixrQnWyNKS6ErjZEC+qWqOkCYCCZH1RPqWaiQwTB1C9nfefkBU60gmBqau1fhfWq
hZb/6Oa2t85QCLolEeXfsHHAJ7vWrDN4y3ppFkXzOc67W/xfzB8aPJmuzsJvAyD9hWIG5o0W2d8s
pbUena8FS9xHee4FQ7oE8p/tHTHUR+Owj9oCXU3RLAe1W6qdMqIsg4fX4Oj9sizZh14XwXLBa9Yd
zmwuSrZBDr85KKGJ47388yyibwByCsAgBlYrz65xv49GZm0uzLBvtk7VmLs2VU5Xbx95Jn18pK0P
aobGvnasXZBhmxbVNRjOsYYzlhjZb+3eb5x1Y/DaHnars3d0oZoevYFdN3Tt4Ggnc9GsIhRo9rXt
HPES+ab5cf06WvOT0arFY8H7fUhYuK0uwkB8S9SB2/3catRhMy1cYQkb7wdgCEtALYHH16AIP5sd
hNnnsdK/zI7fto8IZePq5HUZQjZU741gandz6RoLLA1Az3cGWC2caAzUJxm+pGqvfdI8SM6RMfIS
boQJWiCMyKvYBoovUOVeRRXasCASGK4V7mxc6Fa1n5mHrF1lwuuoFHe0TtzAPjTlwLWvHIGx5lq/
b/ByRw98UJ49wOBSA8lqEDvuIyO4GcCUXfv9CYnka78b5jv5ll3jPQsplIZbMxqTJymkGvgIZ7jV
sJddUlb1V/9IAXYvu3TEkDaqyCmhHBaTfGgDDHj05KxZ+pc+nqo3TPvSdZ0G9T6RWadmM6TYV7Am
zm5cRZ1Xo4hikxwvRlg/dY3uvlVrJeluLbnv0vgLmTCEXGs2F6oEto6tsdCysD9IvLwclU0+FOSf
RfB1NBXBk5hrCAy+bA5+3S59Po+lXJjGTYMYbRJSDRPr1Jl6y0EuTGWzUEGe2/uLwBnCsemiyDPv
kAYk4+oCAZSoQggCZVvrMIuDbMpDmVflop28eZ0CN6gX1xEZKKekAY/cOCtMVoZGqdbsuTCcfbVA
/hwVT1k4oEFXdsaSUWITYHgezSiOocEGxoNtUwwXGIU+auIbAQJaySjUU6pVGVf3uO1k4/myVEpU
V9hzzfmxJE2+hruoPwHgaheq0nvfujBd2jzNfhjgs9TSHN/aDtvMsbHiM2X3cQttpcMouviCV7JF
ohzPAwBkWMRNt7Y6RV+raBpWVCuEZnlU4vnzd0BT3kbxEH+dzea3AD15GGebu4rn5YhcFPlTmPQn
+a1UDXwE/qVf65En4XtTHBqdD0rEy2+9pjTdKnR50hS+Ozc6lDI3uh2U4UD2Gfl5UfCRlSDRZaQF
9HzpAfWrOQt4VmI13t1Fia7Luvw4+hlbGGqpX5H9XqgCzQcxuQUV2BWPnaIMW5jk3d4rg3w3BZkN
e96qbSz3Ws20bko3f/9k19Nhkzeqfrg+7OWzP2EDhDx18SL7jcD4+7EPlVZf8ihP1/JKuZNW3IDN
aSHvP+7cs7zDsXR9rRx96JM3IvtXnGzK4I99LDHRlYHvXAB+2s+V8oWFaHO6aFJkom8y3H/tG4Te
ylXUIq4Kdesbj33ON6d3vfhry0IVrJv93ZpGJHLG2XsM7DbZmokgUtq6ecIjYF5abrm3esu4z8Dx
rPKpau/hQPMUtRMkVtC6vQHCo7AlnZKTksJMKOCGPCEC5KA8PrWf20I/15FYQmvWzzVJ3gSHzuzj
r93EfxaGg/M8zunL6JuIc41pt5UQ+bDFhaLB2WcrV4ayKUfl2vDalAD6JvZ+Bv+/5l6vLF/oOjf8
/c+Qr8tb6N5dFp4NSUPAfw1qPQI2AbQCN0tTH/Mj1LEPSIoL5GIks7MEhT2uJCrDA/tymMx21zSK
9TRrpMyqrjzP1mQ9NTZqMbnrjbedGIxnJH/6dlZ3somWNzfpsRzXMtjrA3Nv+iX6f2KuNmTeMW25
g4tWG+fuQ+qPCzlTvpSwaB7g5/70HradJ09s5wOLnbw8c1P7S9mb6Y3Tl+z6LbVW1kmleEtfZgFs
I5mOmOttml61bsAtWcvMauD+iZVX5hg2pN28OCp2E70M/FW9izoIKTl7nyb26vLu8bA/N9NgwwEK
uBkajmPfhD6vkOhz/JgXbbAcXCdaF6Vb9iQyiUy9o2kjq1AG4xa7i+Qe85NmhXVo/kKVrhBKF9U3
1J43AyAUiCRdtHIAoX4vvBHNxVBPXuNKCVYWfrX3o9OHW1G0OAyaER3kNd0eX+9G8Zzb3E/gWNtk
nUa30/daRSaHSvv8CBmhQqKDH4yGTWaoF8M582Z/abXawUGq486scHLT9bJEg47cl3RxkwfNxGBV
sMGUsKyevcTe132QnyULfVARKYRhdZZM80EzL2MIaFebqIXTgVJlsE5tKzvMgamfbdvIF7JIV3vu
d/hL/oPRBOWN4wxUk922/KJo+DlQ/lMbCDqo6pyNotUuPykUJViHiqb84svmNKk0xeP32pQ/KRQQ
3ZUattWmiDHNFkBL6YxYRfbZN5DNvPok8myCgTOFtxd3RhEqujSYRZB+vZ8TRZecSMqwPNVa9Nwp
EPxsux7Cpd4U8ZY92W/tiLvEQumpninxNm8m8m/59PPkV8/7E6VQvZglMzIA5nwkBYsTjQ4STFGD
O/nnyr9GdpEHvgvkGtLXiBDN6/+Ilh8JLzfwqPuhQjZX6AOTyXRWGFja6zZAmH4eNGzn9HRekZKx
hstkU0BPm7hez0E/XF5RXlR01XDSL1G/uuTE6xsURtVadoXiY6oUFbRrNS7ZbhmvPCKwPCQ7uJNN
RKqeyeLZ9z5OjxB4043sxm4iOqxSKDOn1tbEX5s8zADjHiburTvAQK6w4Ewe5CFF2HXZwc7ZXPuA
3N9HYe4A+2VWHsbFSRtJg/AzAPwc6spypJCwzaoxfPSwxz2hnyrSZFAsZM6nK9IzDGu+8HPZ7DLB
X5Uk1s4Zf/Zdaa5GXJOcGqVQZMNSx1Aw/5lJ0FLiqN/a+F6moeoxsy7d2ZjWb/C9ZbeMJpnnyhSA
Cp050rTvjeA5dyUWxmrdHJTgfxg7r+W4kSVMPxEi4M1te8emEUVSc4PQjGbgvcfT74dsjZqjOLux
NwhUVhVIid2oqszfKNl36DMeqbJpRGKt4W/HKfyh9Lzw5BVRdjAje36sHLXfmKjDvjULhKpXLPuq
q8k/8LHM64QoHwkx39lLs898jAsCRVGP+uB+MSeqe9Ihl9k3002aqK9u4c3PXp2sUbBPOGiiFw0b
tfJOtxOkNnj73rLc25ER2clgc8uEcJ7ZCXBWSxzvYGPJu5KmXOx0/hm7Q9bDvP4ZE8guOW807pMu
PNSqaYFPpOhfeVb8IhdfjTeIA6qPt5aCaFYTms/SwvoueWkHUrTjgGrnPWbk6MdUfA1SqqK7KG6x
5l0u0Nd/3vWQ7oPIeohMkDuIZNCpQ5rbux5GOPexqRfR3ZcUAvLlUZYZj+t0SJed7CJnlufpeImh
CJWLGtrUGAPm9E35PTar4CgaZk1RMi4Lc3XrRCDzJJgkk73rrUo7eE4UH8ySTYs2q/UXty/qLyO+
7UaJpk7KcemLEXEE80nWbaWzcnyUTVRlK50yCQBytLYaIzrKCEQbDbSQl93Lr0dmrv+mj+DZ7eUH
KMsP5c9zKaocTrAeqSsHsYBNFba1s65IkZ+dJujai6GE6dnN8X+lmkpULhKUSUZRQr5z/DxJDiBJ
1GOKXnwGCzKNdnWUtdvIxEh1Nqk9Jpb/d5lZ75apgiS1RnujlHFwbQMVJbLeIcPlKv2Lm4UADVvy
GfZQrruF8mFOzrve5sV7VUEPlEm5ebBJjk4GrKwGZ7SneKQWIRe143tXqCh2EpE+k1PlNktRwHFJ
GnwaqiEl6xe1dr0/IkwDbxs6AxS1ZawfWICktQzPIMDMX4oeQcwFATqm46fWrz6Bg066+YNtELv6
jq9Pk/T6K1zmGZnxKX4YsTs8zUqBVJqpDM9WEXVrLavzPzJNvxRqoP2jglKAmGn9qcIGW8E7BigX
peluruICO4q+OwfdYOziDiDlWLvh2jP14XtjlQffseevONK8O73brYuavRe5Z+uLWcTxCdVepPeW
plza5Nn1FP1FGvfxQamYX/RlfKSRnZDe2fC+NLqaPYCm3s5N4j+ai7KeVQCY0NIQ89WlKeJ5FfWb
AUPsRwn5KSCzJs5CahmL5+j/6K2W3pu/3fL0Zu6p5BfN95S07a5OAIVm9fThZbP+A6+dU0k2+1sB
sGXlAqFZGZQ9D7XToz2Y11+TzDeeAqVKXusAf9Al3GB/flb8fljbdWS8u6Htb8j1WSwHcJ2pNVVs
VYAgv0MsIKug1QNv2tw9iLGdlX4U5eC810qunfgygeJc/O6qAXP5rHWbR96W5jMY6HfbKj/wYH/3
zGT+KGwICfiNvHQ+sApo2T8qbLs+vNHJ8ImFZd0XYbNKM6Pdzf0100P7Rd6uFHvRWDFr/SDNzAlC
DAtmczUYofWlKGzrC+PzYUdNu3pIdPawp6ZPs03SNPFKT8Hgyj9SLWErKADB9vJfUJIQXVVdrl4t
a1DfovkqYaqYPvpDTILCs3NYQIdp580XTtRPld7D+USYLn8yzWpaORyDDinMG0gzLsT3ZczCiVhj
qGLdBNQjJbYhY6nD/g5J5z/DPXfhT0B7oI/l8VaYqe2aTwQ4CxS1oj/nWIHMFCjFS+lRqstMyliS
YQ5Wip8Hf6YK3170x/UTqcz6RSYGOvVGJ8+jY1O79csLGX2qUUtdCiCNcYCeD8pWqlBmNXirln3V
wbZm69kKd5bwbMySZJrfP9zycSXNwpyGBznNznZnbsp5nmB9ZgX+gFzkjsNyso6MyNjeYxUQ6U+9
llOQ+Flm3DtksMx1ll7pkAsFhp/j7r33J6t2eDR6kihRMXy4esc3yI8xwQtMYFRxHUdfGr8aLklp
rs1a61ZKZtY3QHo2m+YKsUWqEws+3ald9PqWXnl3SfPeK4P/P+Yivwm+7F5FDXm5dymINVdOXCHK
JesBmPROyqsyrnNd5TjgmSwtXJMSXOaa5zhfXJTKPEOteXbH9c0K2VVRFUmw+apny7jmBWWftFNw
hGoy51+2ixBfxo4Sn1tQ+VdGyx+PY+HU0HaKnizNGCdvgmRqsrnFvB3MojS9ruDTW7buWUNf9oZ4
avQM49+0nQ66VqO73ZbfSj3HGwZ/o5XtauWLFJWRmDdWYHWgCi6pPPTw7Z03sNWVXr42x6ihlCJS
n46hd5sc25i1aH1KzF9EPuXiLneRbcaHxjGep6nySd146CmX9mPnZx4HNsg+93jV61W/k6CvjsUu
8bVkfhv14rHLKx8pZgwKjID3Y+lrF52jwBe3xhMY2zZUF0yTkkKgWHBa/OhB2CKwOrO9s4ClhBFy
Z5CUTXVavp8Xy6nyg+n20eq3BLHkkCVWuO4H1a14f88t38eOrQWkkOTlBmx3/ziEzs+Et892/LHm
r3H7vjlskaydHXcOOQHE/a0SL6q6VL9OSdk9t7VaPjdD+ybhkoT2Bi7EIe4m5PLU1si+NG7QP3lF
urNFZzgO0a4uJsdeaq2sd7wV97UdtRut45SISKxjOcePDIGgr3URs8fhfRxl3ohLcmag5U2zzXgV
jjDMHzTKHijboueXFFX0UKrFutRG6L5qmQWPnu4o19KfvrrAeY73EEKIwaPvOP2GL+qwkWHSKx3G
MLPx1oavJpAdkCbLYBkyoGokP0bGgtwIyJRy4dBgrTo7taAb0rxNa5Z2sfR8Cv76JeWhOR+9DoEd
Oyndc2krznlOW+f8LLf3oDT/V+y3IaZl63wpUfe6d7i/Hn2P/fY8dujjgVP9Jeodf4WysPlT6viW
cUpVM0MRwdtKTukWu6WbZHwYGeat6xYUdo/MoV6/DReh5Nuce8bq/nNIdU87BLzVVdOPGruYIdhD
OLBfeEXCyinr7i/QamSW2FfaSJCo1Yxnmo92aVvkxkPUaBnYSfaFdVUG71DDDoo2W8D+yvQ10+ON
QJ7mLPUfTF5BK2nWk+Ed4oxctDTHqk22Ve9xmFnwUXmfTSR6YvuS1KFzCvAz3gaIo53l4qoIigdO
liCuT8dgB8iISPB2exuUpqT95dYZp+qMmMHP6bdut9N2+lgEGxZfE0rUvwcnp+2SDUSheSfHJOno
9OalgXt9kVCYBCbQX3t9n9QObIDkQbMZPkdAUS6yKgYxSQxU07K1Yi41rHu7k3qVtMu0oCCG2c2V
w8tGEsRh3U17id/zxTIW9clsLY/+7flSE3PrmBw45fo9mVmN00NV70Lo3iQ4Eks7zor3z1hX09Mt
1jhI6YVKijo+GAS5TNZ8DRfL3bgukUJI5WpZY7JOMq/dDouOwi3Iyw1JheWiZ+06JAV9ltZt4m2g
jmlpr7nfpRVEgEKMrA/WbU565KHBWndVB661zWwnCrdRb4+2tTFVFIn/CywQMEHOCn4a1Br5KGp0
n4bkulIcCkv7B5jztMeWzN/XvLTfUCE5BZ0T/qki1LIO9Wq4qv4YXI2pH9deUkV/Uhc/QP/P34us
iMnZeE+25ofsgRCKwsbFezKUiArL4L1KaOoPbeElrxJxkuwKQGB6lC7A4N2qHzL1LJ2Wyqk6S3Ax
lN7GsusdRgfzVnq1BrucCh3EtfRWvKAuWF2Hq9uDjSOQidJ3nudxVLajnTUXWC6YGAXmU9mX4xnR
FvSNwNFeRnfxMZZ2X/G4eilcshzuEyUBtoIrrrqXtqtyqrUKozSQAyZ3Z6D0s6pJ7R8nt7PecrTJ
VwofcoAsNOO+O+SBOr4o/GG+8sdiB0u4juLp0RmLD5KF1lviNd6pi0GjSWcYZum+rFprK82o68pN
EKnJ0Q2RkkvimOOimuwS3GO2gklp0Qa5oqcNvgW8SrBQ+vxweqvbbrHgqLqzGTX4RcKX/8SCX5qc
EtcAKevzPW6HIlO39FZZmGxnkNfss/+dm/VWeTTU8dyDDKd6E3XTz9veTSYKhWN7AEZ2lFYLU7k4
3sawSz3f0tjG3I27wA6aZ99N4n1b9hzgm4Bk5r0NOsK4+p6xVpbKuZTP5ZIZaXzCaH1/L6tLvEst
f132gb+ZSTg8tmCazYGz1zrCtfQUmHgdJJ3uP8vF1X1jWzSluYl+xcKUFHzf1OpBhkhHW4WnuJ+p
0i/D4riwD13W/o1m1TboTPVFLkrAyRqj3gwQhTtn60nx9yNlu6v0+pXlHR0t6Vf3GW0KuAz9A7SM
q0R7GSZIuEPRbeNAj89RrH2VPdmdcv2JbS1B3ksXJ4ubw2/jrM5yt+A9qpVaeKRvdHesNrWS6uu7
qjIAPHo63fm4Aa0LzE6Plem5j87iaFFHIef82RzW1tKUmPS6bvgPFMHieI+TuIP/E3trGcBiS3lD
Ha8omWmcU/PymitNehpqteUI3iYvdoLs8lh285/qFG7yYvT/9rLpq6fl1uPQT8ZaDm6yMdSBlm1i
s0clQAVaeu84hpRnn6bKu2gATkhQedbBbAfziuuat5ncvP+aUnBejei2/aWhkwZwF80T9BP3VNmb
PztFx8O7y8ZXpYuwna4hFpqx1WBWGM5oKLLtilEuFKStVfK/iR7WLZWAngWS/8i2rUHwjFQIQJkP
R90v1fzkqka3djW2Xh1azPkJCyvW2oEKujp+SCNkhboMTeSsqoxUDuqVegvIHPfZvOxbDhe5362z
NgaQtATHCoblRr3f1kPhnOUiQXgWB7+KlIOEbk+T29vE221AQkyP5gcbocl69elhVoY9aTeG9UZf
srAIuPXrgJVsK6lYicldlGEbqo/jupXc7S1lW6d/6bGOVrTVDVtnbKZvbhegkBvmf7E+BOsyddMn
0H/J+X+MGJ00WOvJmD4tpMuzr8/2Wq/a/DoiuPBU16nComYEoKdoykUd0RjSEuNFj2LzFpL43Psr
XfPIN/+Kk3QfVzAkuoOMqIrkqieLXdoiTD8mD5Y6JDeBeonIxU1ne1Uptbaz+Sx6GwRkjT2lm3I1
5/nobdps/ON26IkRCYcVU7LDMrmTAogS/I+23U/+9rYh6TjCbZLW/zqxHNyWFmzpy2xzW2UyD2Xj
sfsRqphx9wgerDSV/SVQoyNfXePE/qg2NnJO5512VJeYpsyBtrpnBXQG8+YyTvfD/ixDlhnylMjI
KuOWR/j15Pux/79Puv0IQ4FFqvOjizLD155VXweZg9JemF6NAedD5Iua26oPx+mkVr31FuKvslf7
Tt97fRq9905y7CYXdSi9ejZ8W79GSfZxS072g36NjfhTK2cdnKjqHQwv6OH4VmiRx2bYbFXMPle1
bsMPSEqjukz54w33MDrW2o9mtpXig5byvri1sZ/CgKr71X/DRFiW/nO8ICYgPBVPvn51DXPGPUCu
cj6W47IZ5t4eKe9XCXVdPW8pj+T8lyC9GgE6RbMCAq78IveYNAVyITF8I9DC+oXRsFrbWElMfoH7
XKfp0FoTp8AZh6tTi4PcPkmjYSdnRJDxf2SzCwCef9hLUHrP2ZSCUb4hMwqdY3YN9ED4CBVpzwNE
wIXTB2hMmzX9Cqr4eVhaEpqUH4HrKy/S4CUPNmkuyhv9IQ0TcxPWWbJXFl2WWusv7hyTvkc389MC
gcii9RDjeSzrwH3hCDx05OyBt9hvHW3zEiOpOrDuvBRmaj+PrvkUOn30QQt3PH8ildJ60YddWCzA
eeNeFiXc9wyruij6qJRGu0StTp1smdNHLTSGKFAP0ktJn5WTJ/vl662O1jqDmTw4zQeWssoe52Xt
1TL6b0DZsr/4mvwxABR5naG4HjAym3Hc6L7nyw5M89NiNbacvmVD1lGFSRzNfAEE5rx2E4n+Zddm
+bC2k8j9JnPQZzNOgzM3t12bXoXh3mg997ZrI7OG/Gepl0devwHbvw6uFeq/fKhBGHQD+4IxIIXZ
LliFLMqTK/rdb/3S8lPEH/UkRZtKyZe9UbWPzCJ8ls4UadhVUdT1RZoJ6fD1gM3qQR5kOMqw2IfB
RMsL7HdTUCHyOtTZbq+C0cH76tfLFfKaulNcqkn3t6hRhfUl4q8PIst8usedwqXG2lgPEpK3dNMb
zoY1vngI5+p7FufGHtxB8cA2KEk48+K1Mermu4zwlw5fPOBHDoobdlXOOuzT7z6Hg/2tQwbKpU84
9gax845ULOqhtyfI5CAsvodO2pASzoAzBxlkf92c8mPlA1YH77oc2nwzfx6gSWJXu5wTRzN9rkHu
sJ2npO56FKW9yj2jco7vfLN4xN5uAQyUW2UcmdEFBTp3XDqxkL2PmXSsmJ2Itcvt03PtqvMjPjHe
3suy7FA0af3qOdN35O6yv0Jj/qinFndjUPcLcODTAJGpqcrxw0/T/GXwsmSbOyaGGstF7iY4nbz1
tCh8gFEYT1l/gVwV4D7wg/oBmeh8/NBypdq6PnhRU+PzUzhlslG0VP/uwQwoSy3+gTM7CE+v1J5J
DiRHu1CRYs+VkkyC8o/udf5T5IMs9JzgLUDJ9AuQ4/RitYi+q7GOCjGn1gQ7zAbJTN5fgzWeKARe
JYbsFE6zvy5ON1yirsKO9FdIhrWe0my8AlFv6TCQ6YFMsbfNrsJkKk/+SqPvPU4TP7Rq+ZaNfvxF
0ahRBNhqHDXKH0+4TqAa5oKzruz+AZet8guM+6O3vDRyDF6OOgoCG2mSdq9RdvT1szSr/nsc99Nb
jsbBg88tHDQmQTLA8QSznL2MQgru3TZ67SlMbDYQzvzux2VP0UbpUMrhjopDf7tD+OF9UF1jJ3FL
1PHvQzxch8qVUkz9OQuH5NxFeB8GWXmoRLAa9TZrBUP8P+2ctMIm6oEed4MJzb/3tJVgOkMjnM+W
taDhF3jovSnwUBksvVUWGOxzoq/Cb48xRojZrnGkhVSeDFN/9Aty79Ipl/DfEdIyUWM72ob6c0SY
tt0hGWPgR8H8p5tUw9mxreZFCXvzqkbWvlPT9kVCQAHqXVXa7eYeWyaVnb3pm3d9sRvoze4bKZz0
CWK//Zo1OVb12A6kSo6AKIY4a6U1jXcT5txWD0cYkqHm7ONibHZ8MwuUZNpwp6no3d0s/ALoGniN
LNElMwECmUFiCC13MTwDGyuQfR3j5jYiWPqG/M+8x9F32EqzWF7JVWa1R2naFXgHVNym622wO61C
suGvsB6il6lTTprfB+81J5ALry9r5fnzQav6v3wjUfD0gP/YTZ66UQrP3wvhsVciVLWkudAhpTnO
mrGadRUnuHNZpS/3DZfcIWiO68lgzTvZwJniVXjviUgdUBunmJPWYb7rilw7V9lmnoPhu+3745a3
SnsqYhRIvDT6RzZrpoEEshoF7jNmtdEZM7B4m/ds1GscR1yyDmqsvnVWpl0VTF6pmXnGu01Jfj+4
OXU7Ac2UCYJz0+BfpMkkuy/dXeQ3UAWWE5kSKsY1Rv1IWvdDmr+4HRcWW6ZbbCmsxdoIa4QKoo+c
8tEOLNZyAXcMycbEvOFGDrA9JV/rdhAeu+p7iV7cvsQe6UFRa3/GFYhb8uXtuq/7dNslhvIgMb0w
cI0pqfsd0Bh4/9lcRt/HKE6ytbNuOGOZGexcJ+ihq3UYInklmU65VUlhAcPm0i89/ys2dFQcUnN6
+W1sKU+RoJ9dyqp2gebjF47RBGWRSSW7nsXJxdZxLoz1ExbFMCCtCse13rEusZ7kT2U+rKp8mK7S
SiWkFPrWtspgI7HWm5YsUs9S2JG3LZqgOo+SqL23JZgEM/8mub0NimpjzdulBQbPnECD8rMCWfjz
GRKskl2VTeNj2TnKqiya7FMFVdeT6kJJ5iTHcjmHk0gbEGN3vJUs9ph+5nhFXu6Lt4TvzS7o8k2A
VtX63nFb70OEl/4FN3tmHm27Sh1/B5RHCxD9frmBzm8oc8GfJ3XJB2KZCNbXzKmb9WG8TTlgO8XK
GawJqb4k2n7esMqutU/AQdapG22leb84aJAoTu+fVRQHnFWW5NZJLeOXOUzqBwyJOOuq43LCHZ88
rf2hTY57vPvItAq+H6mD1q4MA6M/PSWN6WCL8nPmPNj90QTm5e21wk2+BXZBwnCOim0SsI1x/PA9
z1xtD4TA3vuDY74pfnoS5GLGBmwN6AEjHntMrtOIsZYIkqhJcmTjO2+VME72bty3586Y1XU7OeNH
2LDRhZQ3nAdF7z8wa7CU4hVPjn2pR8OTN8J/Xai1iUJmNR/ADQsfd/a0p6HIi5fFl4ulOp15HyL6
+qZ47Z8IkrV7VA/qvZgLXEy7G/6wl6BeNfVejAW+STAbsd6pfPi12mC1DzCiFZhyYB2QRmrY/ALw
Cce2/mq36u4GekAMfj+okXFrVnlxdro6/gL/5lZDyDj1oLllnqRiENuV/+xc7+WFsTH7E1uMGNw0
q/Aa5gF+roVbb2V8Y5gjnvRiZRVRAcLMwj7NJHzvBVK5u58HpZAqzWpJ8YRomgpG7P4jdT5yG8BF
KqhmKh/SseDD/AUoJiHS/NqjFYSb+ySBmMmDepwVNroAXROXM1EVDk3yhrV28ALl47Z2h/O0i8EL
PsqyXVdGt3eCwFvf1vRlsY//LyNkJ1CNRXph03C5wY1z/LlLb3rqJj19mZLsWcI2FaR9i0ndbijQ
vFjY6xsR8JgWoW2oLkaHNU4fAyqRyLwImygNXhcSy1i8c1dTH5JgfAsWsqbrR9E2rzL9qALd/Oj6
h7mD6lkrYXco0SLeSbOw+kuV5NGrPmFm5mUWLOZldgcaGM6LWl87dlEvy1PL8FtetxmW6Lyid6VS
l4c2cNhfwvbbi19j5/Qq4qbIU0nTHIvyWW/x6CkduNvAjF5cTDyu4ubYWu15EDIJeqEGli54mNie
Ox6LmEOipbP0pvqUbquliT7HdNa7uF5Jr1ap8UvJ4Uw65VLHyOpwcn+UFh8E8LQIZ+mzoV26Np3O
qeMbV7cqSbmFFeyrIv5HQpY+g0awpcPKvuF+Gh4nfH3wd1BegyAqqq/wuKu1vy+7cvoD8HW1Hzqz
2xuJ0f3h7wNW0T+oZVX7WUXuTqIktIL+7xlha7t0vGZXtJHzDJsXMVi/Dp7itCgPVlQAK1T57+84
a1xQdmILPybBrmlU+IJLR283w0XuABzAOZD27bay61Pq6PHR1ocApfll9n0OqhZGtjgUDGHsPKud
8UMQNU7i5yvXDRAlc+v8zHs22AoGx3J3hjsU3wFPa9vYMopTA4D01FvobKMbjpzvAiBHAnbVRlX9
59jqI0Sl1H+czNE8+lh/7GHNGF9kbNld/Q4PSV+1cDNIMveiZTYWndmwxrpjvFjoVlyM5WLPaDvv
GtdvV0D7gOa0VthcUw/3Ny1ke9Nb/dijYQExTfXwrFPmVL+wZ7eRXFBAAjjNmQ0+Rl3SYZRTc7aW
i18bp4j85D7yyX6tXb+Oz4Uyay52Z9xaftiihVkn9aHpUWjFR/VMjhpxG7m1vLRj8Zrr9kgp9FP2
3tCc7jxp+uqWxk8Wn8RQK8noy+2v7rtHIjV5jpHSTuEsZsGMBJlnhgfgEB+ZYVUYmfx74ZTbjCtp
Tx5l27SnYmP1n4dg7lzfZlTtlK3dmL3lp2n3Z8HBynYZdYTOSdFviwEEIwIHENyoMCQ1k+IoIJtO
Msupl+UHGShBf4EP3yA6y2hVdfOjsWSqpVcuw9Dlhxr5mJV06KF1rAF6nyZV7a/DcnEDIyajXnrb
FAGP671D7vywOCUNp1XpDEMFS8NlWKsq9tlS0GBYWhKX8dLsNNaoOUCESprS4VYhX8sQml8N4u0R
jv8b/hIo7TV1+CgXiecW5OgS/yCwcv/tUNXiYCUlNsdLhwyWOyMus6uVX3M828xbp8SdKT/A98Sc
MDUOv+Vx5QiRdupHSkXiIC253M8cXTB9YIPn7seSDMKr6UXZ+pZJwR/22W2cZBPMVnRVkjK4JK5f
bkmJzR98zU9u40c/tI4jE2DR4pUiKsaGcRNjCjDpz5036isZgggoWRht/i5PIxFbr9vZL/ZF4Ggb
1JeUr9oc4zzedPGPKrTWUKOp0LTAqPC7Nb6bGSD4yjaUL2hOYDtQ1BMJEdU4KqPH0lga2WOqFvMC
XzwGIfu9ONfcs1BC2kmggtHnZufWwFCWs5oMhsb3uTnX2riqUqs/IY2lrQMLnhi2cWthqwA85Hxj
deGr7QfRPgAGc+L1EJ30gOriNGaUg7rubNkY1BrLRe5crc/O6cwhP0+Ga9X1P+PSWXdGuqtVahfS
vPfK/EBDN6ChFr27996f8usH1hw3O/blX2wbi5nGabsjHhjBt7pGxSIZ3jOW8bPfNfZawhbvCvYQ
Xv0AI9h6BW6ytxYJGG/EkQYgOKiuZbabRq9Kq4YvTYXWhengn+osw6wCsQR3Ch8lHyLJjXtm5P8j
JkNyfVaOTmmjaEwq5ZYnGbrncI41KmnQSKyGD3QxnqjosOe2Y/aM7AHS3W/JZL1w10naaQ/3eJ4i
srdUJ2UHH1jKjuJddZqTuKs2blI7hyJ0H/okBWQOHxVeVL3wovIOPUUrLcfdbaRu2WjYjUhgoJY5
PVV2+0wypz0LtUsueZ4nWx3v3s2d80UNObuYmHbIpBvRq2CquUyV2H2qhrnDJk54B3A++zlNeu/j
lp/aquWhRHLmLJy60g+Rpo2T8kGa9a+mEI8SL/nZK81PvQtnWNx07nNlsJrZxYOwlO6DE63strM6
8a9bvIFdtsRKH269xQDY2nxqhHt8mzAGd2NKdCQeOL4npna+X+Ym1D83+S1ACPwakxWkjLB//2uW
DnXuo03eVA6EQJUaxXOoj/7JhMG8QQdk+iMOhge1Q2i6iet6L0fV306ucvgNFyST9MrFbrJ027Ye
qmu/Ono5Kt/bMlAmt7WBRAxoW4QqER2oF581bOv8A4eIZ2lJXEzXpHkf0Rvt8zSCeVjdO2ScMuv+
obfG50+GbTKkmjBsDVPnSDboVdDq9oJbZ7nji9EkLYk4mmRssZ91qldpyQVpRkojM0bZMqst2vBh
ecZ9hDwDXZCfz5ARyzPuP+X+jPtPWZ4BOcU5T6X5t5prwauXul9tQBAPuMKFr1EFwX7q52onnRFY
2TM2IfgiLb0SU0BqFtQ2XiTkccpdz2k0H/tlRI36HRkzYLnSW4VF81Qtpoe/psMN2TcW9MCFpZ1W
W9/Kw3+QiaDuhIX5mxprJkXqVr0WylRy7PImQEbl/MiXkUqsl2nv8Tx/80gZnkykQKo/mwCSYUq1
23De3cIkveX60x+VQRV/nhJc1tE8becYNbF5QKqHuKP4xNOmPKvIgvCRRjNAM/x8J5iwNIb3aWga
zrmCMSMP9p+29Lv24K0FW2bmwUtoOvEGNMtorfwqG09TGTybfsEXp496XnGl/8S/Qf06OCkn5do2
1mlTR3/ansV7v7ffFaxU9+nQFYcstsI3TrIPMqAF3L/mJIz9GJY7GPcER6eFoeLyZ3roQgzKEMdy
tqnr1W9uPL8PU+v86Az7GJtF881RumnjL0M1O5vPU+d/Gipaof8dypIZnTpyHwUfyotbtOVW9Uvt
Y4AEkWht/MN1jADWcZe/Ij437F1/jo6wjMxnEDooIS1DysRdpaEzfs9nK2X7M4RXNoIhuaKPxszz
NXUcwHpWX/yhNKF3Rqx7fMlUt3wIK+XRYuV/kZCCHcOmdOxo9++EfAsET32UXpCLSMsUwM+LXs05
wY2WsqL6ahyk2zTsnPPH99tUxdNCkFXY1Ehn0KKp0lCj3qGyHx26Wc9AFWjxY1P3vBOStFcvbYOC
9hLD/KE3b92qhw9k5eXYGDeRwruQj3Bo9Oa+R1T055goU1V2exUfqftE+TFKjzSHgtFOiDDdxVVV
6MJkmI72lCBbPmicy5fsUtKa5abK7WGr+AvqMFfZr7rAy/0qyB/9EgPB2CvaJxSfQr4uXofjE80J
NtMTIjn6HlVXwNfS/NWR4HWtwKXByXMZtsQDNUKXNoN5ErsuhESVD9Ald6yTPOk2rm9ANza5C7i+
77x0V02uf9LU2T91qELBgl/a6KY/DGndsDv5FYuM6udAGS3jPnVXVA6VrXTdL4VvqNbaa5J8+QKl
cHIidvZl4qg4X+uWe7IDvU8uIUwynw/5npc91vOkMEhEsNCvJz0GoKsYzoPcRZrto8I0f7nHU3OA
dx7yxnhocSleZWk27u0kN+ZNvAQ1bbpNkdanjkFxw5Xl+cNeeuSJQ8dJyC6oY5M8ixFGWWfF2OH/
Ho4Pt0iaG8OtDcQjd7qHaelLZbT0yaUHwkifzLtH3bkrOS9629ZNETxVLIqsWMW/tEoVIAy0MwoY
SQDnkA/2AyWCpby0FbX/UtajvdjLqC8qCkPnYnS+NyHCH2sOGhO40abdx8NGMjmSv8Ev1N0buDKt
JOlTip8aiiCPU9u1ZxnSLrkfq2vdfZaH6ic5V3nKMrYt059jIbGf+bd4D2ObNDiA2clJfhndGrQr
lZxj3Pjqi4QGC8YZq44Ju5Bfd0Aj5cXEkiqxS6w4l1DgAChxgbSu7rMow/7VmD/ydqaAo6f+c92E
H147qd9Ibvgba7BRMZu64iOLvxZ9oH3rG413agM5CdNJ7RtJDsQW0+o1H8v5okVGu5bZvlFQJ4Er
d83T7nF0UWMYVje0HLlaPpiB4544QisrbeG2QKP82RSfxXtTeu+DxZTRifBATOsZMmY5G/ssbVVK
0x2Ib7hj3xWz2bIS+n8r8YS4+Zx/lEGAaMiQUn1Leus4opKyLmaAEjNnlVM/WvVDlMAzDnrLebXT
olkluhf/QDJg5ZiF+U8ca0/OoFTfcs3T1hU2VxCqHHXveGjjO1YDH98JuhMrn3IMUrP9/S4Br3fq
60A5/r/HsV0qdgMyU7h1/x/Kzms5biVb06/S0deDGHhzYs5clC+y6CVRWzcIuQ3vPZ5+Pixwq7jV
fTpibiDkykyoSKKAzLV+o9VPqCDD7vs2Cqiz9dOlEZbleMd632DFHzSWgXgVSsVgvm7Wotd6bFr3
0mF5/A7PZP1iP2mJfymXGdcN7YqHWjpS3jgHL/WWv5Zfhh/hLR5CPbD+TEMMValwf7XQJt72Vlc9
t0VkH9TQam4hy+aXvFKyg0Zu62X2XWujmmSYlukO2Oc9Faf8oNqQPn7gqv5s40dRzJ51tnN/gtBH
M0XgcpNSCLhndVcjq73gi5cq2fWgDd1L0DqA75d4mZr+IfNMd+sEoDwsoHzrovzalOW+NKskjO5E
duDafNdLEfpOVv/S2xfqn29c2MZRqHc7mefvc9f0bpwUGstJTtOlPUwjGhRy6mex+zYqQDfnJinZ
LMXG/DRgRpJD2iY2WKF/A2jDPhTD8OIMM+INy8EcExb5cqqa7lvw2i2xQTH+0MtWx8jjr2mtHcHS
NwPMFmtWJTfogOBb6s3t7Zi09kOlpFDARyv7HjlsEtTKvPcc/RswXO3BNRUkIF1IZzbkRBswK8Fh
YOsWJLZ7qMdSf5CYHKw5uHdt9uRWVfK9qUdFv7ftJxnV/hqKEjHEYXP+cp0tna3lUF6s7Oeiq0mQ
/gX7Slo8VPKkvaxwM2kuIzJsndsC8Rt4WiBAl4PsNteNp5/mFNL6+CCx65C8pDK2ubaRhobvBZNn
LwMrRLApEU8ekmA+uEg3LcwbXYVp6OZFth8Sv0ZWPon3V7dqsCPeQz/PN3mZK7foCkHIiXHsO5la
YEKz5PH7M8PBaRAMd+iXZbUZFvi2HN61351Kl1Poxc24yD6NwHa8YdgVph9/W3wkegVoiuWCp8T6
oIKVmjRnDJHz46jp2gez73/ICMeBEYRY/OccRMo+LwudzGfe3Tuapmw1naW+YikA05w038JxKy+Q
2+tXO1kcnmBoGYN2E2f8JqT5r6MiaASfkUp9GxUtUrIyirpcdQFzLNeSsD9Y2g1uIyGC+lz6Oqrq
HlNobOckGuJnBYAVVgda+M3NAeDYVNdZo0bzDQoi7b5PWutr/VENkuibYSTIA+uGe2POuzpitw/9
FlqcE3fw9RbmnRwipYWYnSre/hojxwZDbxktMSR6wSXKwLhP/b1fJM5xLPyP/6O2ed6rQL19+IdX
XXM5Q8g1uFsV0qMKzRgZEy+oom4I6lsD2XTEnVJjACZEfjo8OEt+Gpg5+WlTstQSCCWNHZXg2DGa
dHYY0KJxLxnrZElerxMcXYNSG+s6MOoq1y+ICB6VvlNPWq1PQGqXdDkCUeTIO1BnaCXVaDTWln2C
Xcb6Zpw+8yKKzzPqkvtARaDQqxK8wto8vUcPdrwfG48chdEfwwH5e9EMEUmQa+yqVdJa/ts4GSKD
r+MkJoMlNrFJIPu3gMWuY67Xv14rHrAxLLNWp5iIfpEQw4RDNidavGtzKNrSlI6VPFbpqnoXfbsO
NSs/24xWkB26ie0utK/YvnUx4tj4itXubSDCtxKTMzmo+GU1Bzk1Io2v33V4oOdFvZEuzQvTbpFU
+8kypTqES+VcDolUyuUUETqmT4umG4jPD7w0KjxfGfhuTN34jLlOlzOZIme/5q1T2AS8/TdONn4v
Rl4d7AK5f+VWRhTLuVnwB3KLS2jtdVbU7XLjw6BwbjKIT+t9v/bzxWrIwuNX4xhtc9v3JADen462
8VRGXn7U0Qy6lTFGmBX6RU610M5ugjGaWWxMTu3xWwmzZlP3engZohZ1nV9nLutgBSrd+bd4LDOu
465zY4/7thqWVOKvq1zHKQE5R+RY/iZWkc9IgSziFWradNEhVhzvoDfKc/FL0OKd1gV6UQxnIzhu
e3lDhnwjdr8zdDoMom7Jfa/cHCHoJAK87DT8MgYAr3sJuthR7N/U26Gul9tGgWbQBn1+kkIlaoXW
MTTwJpHmUEzpHYnIb9ac9R+C0o8/sCeULjkolfbqDbN5Jy25VuQrH1RXM/ZdHyuvdlVsY5DmX2BN
x4dxsvDvBI+JEYV+hGxqbaJl0xnGM5jemN0oDy31XmL9siVVQELscEQe9pHsRudlN5qxG00Q7MWl
fNnslp3WAZ5ltMybfl3a4w2OJYF11kfNfJADP4C9KfueG2WJOVplPsxtYD14vrk3vQoNgl9jU2Q2
bltzvL2G5MxISYE5fYfl8zIWiEyJcZbV72DhAZEE8aVv0YGbdmjyjHdyaOPAuuSl1rMj1qONyMFT
pe5PBsBkMgLY0vWZlu1ie5zO0oxN73XssuAxcuLmk1LchIs7Xe1mHcg7p4q+2G5ErjFDm3lKKOb2
Rg+m3etYqZmtw/uWw1THfw5RatxIS+Ll5G2T3GUXt0xCDdC5J+OwbyyrxU9Mh70SagWyZst0mUDN
eDxEOrKLMsNte4qWSWix9U/7sDrXOfpgG/yeMUtfDmvbgE9uKTDIgVTm6U561tNkDgtW2JV5sKrw
R4KxJJuUJRYx6GCWuc5bC20JQABL9lXUXgPdqnZNjHjaNXZ1OxB9WBlSLUNmO+Mec8fnkOzZTezC
QhVJb3CJH8GppC9BMYeXDBNDpBzR5/4VTx1ktv5NHJWt8BK2yX05BqiqOZB1O1ffixjsVSC2kcqq
tE3P13BT472ngIAPjteRMttnEb6DPOCSC1LZSwsn0wM3qbdbM+d7w0wwtqLRA9uAikVqfpOY6PT0
IvJT+2B7zUm/2HWl7+JyMm+wEfheBF75NbTK9ST+6+RX13KCF1j1VSK6lX+xnC+lP9y1C0Ixrev2
cWkJmjH/W+tXXwY9c+vzezqvQAUjH/9UUMfHh3RR9ipi1Gin2PwsWIbItfHYzE+ithjrSC4Crenq
hUHup4D1f4kr/hWWMTJaBpDul9HjMJA//dcLyMhmBJ/gFPmfdTKzcjWhILpmmZ7UvsSFQ5umWzkz
jYDedQxuE6mylXCTJ+apGBToKgzXmUymJMVtFbu9twu+myiDrofr1SUGwQ4x0uzz5Lf1TYQa6E6K
aW2kAzKskNDu8Gh80dXyTuLhmClghJKQW4Sam2k4l8ZHCJ/df39f2yN1/CWeBH29M+aqvUEoWfn8
Q4JGyCemyH1EGT6GuMjClrU0VhYW+5AF1PJa6B8lnE9QQhLoz+vPKx90/cHkdP21XH+Q9VejIdy/
dQx+IBnUo8y016om32RDNLSbeTDrixE3rnYwvOqjMtXq0Q2j5pKW7E5slPNZ5x9QQbFecEdG69zw
nA3oGeuMS7f5MtUQ1HPHLrfS20YQHLpyT0Lf9uotglQIgF8mBMYvmuWbW99vrG1tqKgG/+q4NtM8
mJsNzirzyQm0mwA/Y3tb5lNw+59OXUTzQTMPcbEB5z/fzN1eQvYSlzO5hJxVOsKnaHQiDTSjyf3G
f2miAwg65SKVRqlARkZvn9ES/2KaA1ss6egNF9nJoDT2a7BI4kezbDG0BY1b7VDo3eTxLs/waZqR
wjA3IcLND/E8fuNHD87NmKYP1XKw+Co9aGqNnoK1WM4vTae1wGoX+JjsE8B8FCocasBTbOAKbPrf
f5tMWcEGk4PeYwKAfyO9cplq9LbyCSREyuaMnoV6MTw9vDUKe7Gx0B77sdD8jeubu07xw/tWmmk+
p9syKdNjkfnqo4kI4iMSUhZYRnZ+/TJPJqe5698jp/MWkrll2X5NnaG8kWFycMl/7OGRaLtrjHrq
+ilAySycKe/T2NRo9XpGfoyXqk2NbkJafpEohiu/ooatF18SFV1fiXZltIyd9V55wsq83jQFAi/N
OOhfyr6+a50ALEOBcD9ustnPPgKFAArV/5R3ermLY1d5iOzew+uuq2/CWnUujl6Du8B54EWuZDas
KNM+rZoIxCxI6nApmSTY1BxMxU0/sL1JF2sY60dbzNu8m62vg8JKwcvi8aFZRHejuP/WjmwUa1tH
EdW0QfEZUfmUFh3iRxEKV0tBENcVpN2WEdL8NUJaMmlIDHXX5NFjgynK+mgoFf+T2c7ZE1+/4SlK
wvXRoLd4I9SRah1kozyW9iczq/KnCHjob6NQrrJwP8J9IYtTVmPLszzMgmctyRu0WmhJyFge6xRP
nrver9/Fsx4FrGbAbGBYTAWnKbCH3WB34x36wuOdl6Hhmkc2CU8UJ/e4DI0hBnvOUxcYxbo/uW5A
3m1I4szCNUk2I+tplixmLZS1Nx7O8ZsJ7vtj7ZK3UyHQ7UVG1Ex6Msi8axedUbPuEkQSwvmIg+q4
zw3NOg2LVnc8ftXG0XiN3Nm4sXutAACFn1xo8w5xk7akgKg5T5EJwGfxk2sTC5TAoHwwbPAVBnmi
p0RflHxcUoBaFvhPKj/yqnuaolDkzz8QXXgbGXvp20iUhYCvmmQdBXOCQ4Xbqj+aeaeTbrhbeQ8r
xUH7NNhNfoeXGswIYUKs/AftU+hHOS4oOOQhuncnmALV/BIXTvXgspfwN6Vb8Z5gvXVcIQpKF1jg
rZa83apVG8fKEblPUBienV6EvQQeH3cqkhfPkZlq58we5gOMsuyVZM3FLi32nOLUhaoBecGieM0g
FF8gdKjP3AjFpS+c10AI8ZixWFvkEZqj9NqWOj//kFM5kLCtQFAlzrZvEkoXiVq9kqaBCVkrl9gE
cLFJhjnf4toz7z0lKe57r3O2g9ovwhrUenMSOY+wHcN7zTCjraz9knZ+69CpdtwPrJ23Zm1GmMIu
erJFhfp+7msvVGrKDTLUzo92IOlfpO03BQbdto8yKpBBaJ4LbS6OEWu9HazMeaflw3BrqmO5k8eL
mVRPemA4LxJv2d+Q9KHg/CsOxvIOZbH6u2um+WtZ9Ep+bh2KVI7a5neApRFOW+T8yMTld2MNDkzK
Bv20sRCOuQco4t8qLG8Fx/U73GvpDFxY5wsR5or0igavvEFRIkPhaj8s3Cq1oSRr5F6JEWoen8Yy
tU+N0cALRnoODRlqPS+1XyLvNYzavePa9l1pUBpVWsi/GDEera7oXrGz6I81GkjLvdN8cgwgrcWc
P4I7GDb9lBY7uO0mUHVbe9Wq782solXnNdYpC8aJKh5NA00lEsbuU7GISNV+X220MQIMvsxuIoSJ
LKgwb6TdCBIKFJXutGZZVSt/a6+kXx7fb+1343VD7U56NhjbsS0nBCFjsBhA0ne9jvac0xXBIXFq
+zBhuPnJiDXKELyJz9JLjiFBuT237qTXic2T0SflczY4NkLbJxkE6cp51KrqQVqGHU1gqkOqfsv1
s74mx5qivZvDi+gsp8O2wcte1O8AVPuXfjmYOfKWOjpVR2n2tTuDzC6+SEumuE306phqgIsa44Ew
9ccYmcVdVHjGCfcvqqBLHa4yCugTSVhtpV4nManDDZ4NZAGN+GtcUULtsKRAV1tGGSu9eQLwdhkr
oTz1wdxWE5t/fudbkPMfq3ycMGYFz4DHcLw27QhPKCoHI4j83L+3yuaTlCCoUPr3rlJ+knKFG3qe
9Em1wlpGOowU9NG/mbdcRUb6BcRVi/rYIVKzoywfZdHoKyjWO3YYX2SZGfphcPTycdxJL6vS9HE2
XgcdS+FFSFkOJbLWd742HK8JPxs9Pgmt+T68IDyszPujX3so2CRFekr14tVfmGlpaA6nvh1jUJDw
1qwQCHkTajWZT5oQZPdmE/UfcjPqHy0sJaroDxY//k93+JkA3fiRKbgthbNVvmCHZxwicOy3bIBQ
egusxbkibT75dvndi6d55wZ2s0UWvAC+intrrGv20RHRGfDjf2tLf7r0d6nOV7iCLvIX/XWu+2Ij
hLwq7JpnPFR4+pTTnYRqpUBeMdZfhMAnh2CpvJKGRBd24fmth//PSWVIsXEUNq4aPnjFzMfJYmcf
N517dkXvQO/cdvfG0O0BcR+c2GN3V7QVwJVJ+WjBoZb8r+3a5hlVnWnXTKxZMGOI5k91CDowJTG0
E/kTkadbhff6aUeNFrdl27COMOlfbLNw7qJFoEvO4E05d23Fwz8s22n/W4cMGaiz4N/k7KSVZ7jU
pSMiIelk2vsQeba9ECjEX9gzDwiONCB84FtopXZqKBfeaBimTZsrRGzM/bMXlNGNgL5m6ZVTgZKR
BgDcP/6td73C0iPz5FKDE6t7E9tXVvsOLylVAcvvVH2mX4z++8jLHRF5Mp+sLFjMG3K6JEpbrUAK
kE1GA2hT2zQB9PCsn/TdejNJe/QMfVcA4FaP1/71ZhqS/n4VvMhGD+6JhpBH0LfKbTxr6qFLzOBZ
xXsULq7R/DEY7nMsqtH8/pLCUv/0nf4PFWniz2mYw++uo+ApxT7vOA7OcBot/fs8di+tIKkau8Fc
hOb6PbRi3brt9OElKpXt3OqrjsCKBx35fW34W/JslX2Wq8TRPc6164ZrjaUJli2sdmoExg3Al0Hz
YRhH9bXb8fw0XinW6Xhm5B2QEs94xQRXPURGYxykt3ax2TJDC9iI1YHRNks0FTovQjnOxG5gsZs2
tSm8tVucY+WvL7G+juONYQOTl6ahOm9DpCkHucoRKPFw0mY1UY91aH+ZvbF4Q73yk2jkv5JtlWTj
rkoRskKjug2OQgKXw7XnGpOzQSjicqp1GCQgdgyNKdJu9ME5xyFcLMc1fuqKekkqO/iRJ0BgYHCC
NEu+9amif7GrHI2BPk/+qAOo8HMLakxrgBrBGIs/BT5SfiOJ7Q9DqXtbu0uhauosN9KUHdUc8ljM
yvFe86zsngIY5dc6ML+mvXtMswXNBxE/6mr1a++xLtezxn4GuDQeKj7wbTHxjLdrSsJiedYqXXJW
9PEkemQSkkO2uAddTdHWsYuZkIwbTCM792lyEk0zCVXK9Ckc3B7qTNe/TFBluwTbaW+xdoTwlOz9
0AclsDRhlMcPadjf+JQREN4CNU0pWSF3mtn9C3p+9dnXlqLycqWSLAj7RGNx+QDyqv0Cul4hr0Hl
6NUmBoN3MN38jyvsVc7ejUu4r1rEN+ZPZEyMZYfnhQ4gUiV8ki1d0iOXB1+N22HZEUpMR7hSd+fw
SULcqEgMZrz6pHNCUP0CwfYTkqr5h8jJZ9JO8Ob7iPeVq+NmO7FmET5UjjPLFoxEdTY8NfsQgX89
jrOR7RR1UA56ZRfbQgm8At5XpF2Q2D34cxDcrDE/rV/yfjAenE1pmAXCP5mFhYZNOXBZw9mG9mde
FQPoRmN+HCzrp4Splnk8pR39bORF+KGvquNvNsRWpMG0CWY4vEvdWg7I4fT3Y5hgi2u9hSSelYF+
6Goj3fLH74GoLRY1Djmji8iAre5arlrjMEOabSsqYYEV8RS383zTIe5A/RxmfVnUd93sBI88BcPH
ejmYReRtTQtwgXRITHojsPXqgu5Yxssl7EDlAWGA4//tGkmhfhsLTzvLROk09OEjknzGSeth4hQu
Dn5Sl1kPmYUsxiKhIYfEbhyAJc75GpKza+1HmoOl/1n7z1CG89O6w9PCZD7mwehuVoS5Nk7RY27u
bIzGmj0aMQhALqN7pzm+WXYabGDAXefWy9AE9ksUfm4bf3iWSJoPI+iKZjhJX1BO+Y1SuiTCAxCW
6x4K7PN8uEI+8mji9r+2BerxDhzSNvknik7B8TpEH7FbxvomPYshHjqQFlD0F8Rs0asJigBLvlC9
SF/uO+NuKufmKL2Ri2p9FE7I7QIc/6BYanU/Rdo6tZ60epM1CxZ6DMwtOhI5xZvFk8Ump3HO3ORn
iC5GsyeVAyA/Vu7W3yHGmft0Rtu0LjSb+jNAnRTM42MZlPV9DGv9CueRuMpPAgeNsR6qIO/Gkgl5
N9ZfzHGvY6dy/BOIN/BjJKaM4h4u9nhUJqVgeUhKV/Oz700wVo+1GXfP4CgfJBzV8dsowT3oc/l+
lKE/SDikSuEjercLq8ZA1mf0bnQfD1KWtwb4ibLZkvEuvwSNeckSjPvaftgZuhJ/Dwt35ssRhR+y
pHP3eBEW23pCXRI12/bZRrXxHHZes1hNNM9yGHm5suro1SOcEbxWYxdiJMrXj/GCZu9s21zrbXbM
Rjw25/kkRTepn0kNrgO4OqLfdQ3Pph/gj9y/yqBrvIicdK9hXrW7dvRYbf9V1KwaH0JcWbg7H1TF
FgUkDBAHPBbWMy2a7nGIfU4t5HKvcenU2Yfc+tzmobk4MEhMDrELZ7Rz9D/Z23YPuQNSsbRhdZFn
eh3Vfr4lPZNs8eAoX6sRXVBbiTDbsJviFYacu3FSM7tIbzCbB0+b4qcuRZPT2qWFn+wlRTMP4Q8r
rPyz8D+EUzLDvjxYjmdt1zvSDRT7Dt7GOkGGpCPOywqyxZgdYyaV275zJ2eRUrh3Q6Ch3xTP7t20
nJF4cN/3xuYn8k3BFpN68zNKJDvxu/FZq+6CenQvo1bpD65P5l7o5qOCMWCtJR8HFzcMv2mtQwBE
e2v3rXMGR2duA6Xxj37AC5LXQnsZsFKWd6u8M6No/ogSXX4nLWPxX9ZGeIXyfjUWd2Y+gfTJwcXw
CniWuJoMCen32gqPfd4ZT+1ysF0vxyBbtc/BzBt022TmpQHue7c2PeVMGdB/lLFWwcvDt4aDTC+A
dj7NZRjcWtr47W14tPhZk7bcal3L9oCc1LTXamSj/Wm5eqr46lY+gcy2q/51MnQMKJYSZUaCbOu0
ZbC/VielJnltXoe4TkLiU3qA2lAJkHqnqzXabporfUmy9Ub1GqbDE2sEMtL1dIOJdvnnrLVf23JE
A6kyfWT5ExMRsHLBKuDHGdlVRvkVQkmeG+UzFN9qW3YOKCmvuGjzUOM0SJrXZlFlHefJ+b2iPQ1F
tEsCHoLynboe4K58YJtY3UhIvqlOwG/T8H9IhAIPIoZBjamfPnvFRoK1o+wGz0cMyxhhXeWz7536
tL4zFh1E5FyrfrOert0GppQ99wOqIMtwGORU6WIUs4PSCR+MOaw3ilLqRwMBx4cBnT5zM08oWsWG
gnvcElwHLmcG1d8bRc+f3g2W08ZC6HFO2rvrWMdVrFPjOh8F0iQQpjgL3O1AzXmbC+QJga/4Vrrl
sMKaBOF0nfMOFnUdvgblmjI8a5Dv5gf7ioPwD1v28RFZXxR8xx/qssuP0bhEpIlcw/2IfYh0rOOS
v8a51RydDHX8MfySB265We40Cud3SmT8MIE0HqUzFm1hOZ0iPb20rbq5jv1tvhNieWWVOW5hvy48
xeFZQ2fv0ji98oCDiTyjrvy0LqzGTWn55ena0bC6OJbgFjYS6xxvfqiSO7nXC9gk2HlNzz4VWuvG
qBWaWvdc495cHO0w1y7//Mf//r//5/v4X8HP4rFIeeHn/8i77LFAvL7573/a1j//Ua7h84///qel
ey7bGcfSddS0XNPUVfq/f31GIYfR2v8CFD0WUZCnN2C7s70VJVDoXL7kS25UMuiSOTdg6JKu1l9G
nF4aPR0/6Ly9z7iGuXts1uevcqBc6e5JUWjnOK+nD55VI6+zUFo1LUXhv5zuNR98eD2MSOOasfoV
9dPncez0k57MNny2AVrDDfp55g2CdrelQ14P+/LFVQCf8A3W9P7BzlVFx+ovDy6oQx4oaVNGwh13
zdAFo49dQAUDXMujHqzE0oxS5JZUnCKcwoq3pCJiHCs4JBP66MDK0iNwh2SNRVN0Zyvc/zKiqGb7
fsT5+DoJBGl2kgulKc7z//mv4ep//2sYquohzU62xnItQ+Pv8fe/RpoYpF3AXdykCTifyQrqx9St
awqGWrPDbbfcS0wO+Edod2UTryF05GBtdcCvdbOJd1Rc0XdJq+EBPk2/HjDkyMGKFrx3AVYj7pKG
AyjlTjtO0dBE+7apfqDbu3uT+Sjdxr1X2jHYhirZZUSxoDde2xQaqGDNQfNQL2fSoVfkByTm5g5A
hK7FW0+C6+zSanUUA46pZfhQkdkwrlvMHMWMuXjbcCot7/pUM942nMgFxqCO6hsZKpMms2HTGXbG
jbwC4VQ05+sl1xiXTGvPfpSWXLIrxvggTfT84gcUi9Y9q1xXLglW2lj/G7mkpys+Gm9senW+QKf/
/Kc2VOO3v7XmOQ5fOdLEhgVyXP3tm6coroHZWB6eolLVbsbUJW/f4A6hp2gA42Dg7tpwAs/jF6Tr
pD11qQ035kWfYuu+M0sM8xr8c7dIWtX7te1FSnPxEHZzou6vMXXDX2GM0cs18tK5D0F/n2otG8ik
J96HyUu+YJM3fzfm7AMmSt7HCZGyg6F0/XmuAvuJZz3PMLdTvwdtCzcgbP7wQyqFMxnJW6x0fIQf
Gow752H+jtxcO0zRd9u3vW1Wd/m97o84jXO/Q7GxaiiFkPxM/rckaOyNZw3K45zkKaL0SHuYXvqC
NGpwY0CGe5CDWpNuCPOkQZx0duHQQt+SmPSOetQdus4ItnXft4vtIfPCgmwEvnZ3aywfF+Zlr+vn
YBj7XTIkEW//FI1rX2/JQ3Hrw09HDUcOOjmFxmZbK63ZGcY72xpvr4LXFtJ5+Cvz9F4vMrqUmRsW
EfvrRawCDQwgCPF64bSqqjM5sAw3wVgjOYjTAY93jTJSrJX3WYov0ZDoJbYnVXlfLrEWNjqvOdf+
GbZRfFpHS4/Zxq++0wELkbnLDJkmTRi5D8oAkE9C60XkVCucs9a3BkQVgwtLTK7i6canwo6OVh/H
t/0MYGH8ddDtAkkDFOXBElNG/61DmmHQwqKpgBVLU2Zcx5m2YpwzdGt/i1+bHUpnjoeb2b+bPtgT
rLEMAKRMcDp93oUhkrVXmpdaOztXCbPbADlaCuVCEFtoY0uHv3RcQyupzLrLXLaQ6helyMavXVRZ
m6YpxwfNTM27unL7rXTM2XyPOH3+0bHm6hy3aYKeXJl9RThT+jGI7zZaaZxUREfuSUK2987ocAD8
vjdB5W+tpekCiDARoaekrQKcOFgByPKdzFGr/MHAK/tsuq6ubWS4FbEjB+W0XE4Ca59f1fbZtNvH
dZBcAy+C/ACb093I6B7+9omNMdl/MrrxS9mfHB3jvbLTLw05ZpT8XfMpMRAQ0qK1EZO1vzO69Cxd
3TLI7vnyUejLcD+jKTGT/RelRdjI0pQOc1F0xksjJbXNOInpZD9wsR/y9Xpy0VILWKYtkJ3lf5ex
QwxSLWifamO2QCIb810ZIDxlAwGZyFqGio6aQwfVDr/ZGQvbuDIeel81HuSsysx5Y+vudIyQpbOB
gtDtqcWhmRzzssYcJW4vKQt46VxjQ0OBAtItsCH5D6SrsUYdEjHuD9J897+kJEfGpL4Zl/9Y4tk8
wBvtF182D8DOEi+LiXxgH/5YY8A77/7zK0J3vd9eEbrquh5+bY7lcWpay3Lh3eKM573ukMQyjhh/
LIiv1NbSw9iYXfnZP8djNdwgw+U/mgpipO1QZd9NVT1WWBt9rk1eJVUxvx9Bqmf8XGaYmOW15vE8
oIBe9SMa7G4DF3hh5c1h222lV0SnpXfuYApbuWq8G+w5KPry1Xp0Z6U9NNEQ8SZyoYAnU7k8Y130
Y6pRf4qXw2gAiIrx6j5JLIzqT9FQ67eja39LoHPeIGmsP60HVTniwB7fS0uGy5lcR0taOhiB4I79
yCq3vNUWrXfDC7t6M8doRVeKtrwTUX1vJpXgerq0gxQGzb/tQaXRm/X3A5bxcuV5ubxMkqacSUya
HWvPve8HWNb8+h9QyuA9++4/+5+uZenDEyUE9Xi93vrplgnvP/z15yjCvDm1hnZ7/VjrlOsQ+Vxp
Fp/1DIhf7Nn+HdskYzNqTvaHixfdFrbNcAsi0fk0eSDJWdijLjONB22hpojK0jvtpVV1iSccCsHL
Fu96QNbP2E6WW7Hnh8giHddLjB7qFIffeqy+wX+zC5xtB7//0e6N76ha+OdJL3F9gwRTY5Slq1tH
WVzgZjMlH5W1G2T/+qJ1P5MTKU9TrI4HFKsQ7up/Jp3irGF3SPKdXdn+MdMGo9/MWYKTbzgq3iUa
quLQL+QPacZLTM7WkXZZ+pdWo17Y2bV5K2+WxqkQlw+14/qeEb6x1enAyCNd/+lP6vjWs7xoZExk
Gc227iwk+1h3HY3WwW/ViNNX23WO3VSYX23PcbfYHgZ3WOkGj1VMVrjEhfSrD8t0QP3mpbVGLBGw
yttLnG9p0A31VwsTrH1Y5dY5NczkQ6Jk+CXOwX6uKQ+xDV6I6QlWeWrQNWA0kEpbgy7frNsezRuJ
4axu3reGz9ZpilRvw6OwgZ1JULqr2ANj4gHL35jrP2PUJceyVvxb12jim6QqyE30ak2lL68PQEyT
Jx745Q7cR/Ox6DIDewg9+WJn1ScwS5h9jOkOm7/xdgzxR+0URbu3c516+ViwlPNU/X6NZWxJN9HQ
n2Oe/rdtV7111MuZmWMiD7mRu0/GSVDmUUn6HkS4jlRdGNzH8UUcagOUxFXfCu/1GK4bmFnlIE1g
jFCU6iI6zjyv78W5NuRNffbjoFde1sS85pktkJ7mUcCSY6LUuyTOm1uDKR+WuCCXJB43xeN/ftRr
rrds7d5txEmDabbqAOrTLDYDlv3b1k8dipRNeq8fxo5CsQ/c76y1TUBFCESRTdH6K0JWu6aP05+2
Ff9MzLb7GJshrOwqQ5CvSLU7F7T8TnGn4fOc5ve8EX/MM8sR9ATb3UQ55xVfjmiPump2kqbpsI8K
KW6Q96TXCM1djvPfS6kN2rMJol7CYWNWF3OwTWTs+KuWYzafm+lLoHX2R80d+8cuMhDrVstXjFf9
szEgExEvGd9QKXFbStXkJL1lH73qykuHYNyLuCBqykM7DuGzRNqqRLV45M5GQC4vKKOsnepYZacw
AOPt6WkCmPSvw1iOrxVf7KOboGoQlG68dhpot/Hd+dWWbpmG6wjCtUbg7CursDam5s33udeY28YN
i4/DlGXbbLbcT+QUdLST0xkTEnAhJZY7X5R2+K4CJPxWZOpLh5nqDx4ct6HqR3+CXjvo6hijh+AA
hmNdFm9iAHmjmn1q1bTe4NcxvLpI0EFJ7eDkF8ozglZnCWOpEAJeVj6pVnPp+34ojpY9o3LgZ9p5
ieVzTyJURwBqYyVFwm7nqJSa/x39cvKv6Rw/QSzzTjEKzifVJVXkVoaKrkWHNLiGHHj2L0PdMYs3
tmaCc1/Gw074bbwTQpeXS+uQiU562P4/ys5ruW1lS8NPhCrkcEuCWaJIypIl36AcERs5P/18aPpY
3numTtXcdKETSFEkunutP/y+9T+GomZkfQo793s81+pDJLppowJwe1Fy41fhVfZPa3jF8SL/UXRE
7JJMzZ6hTPWrco5fxsgg+uXo3oGtYPqpsFBljGcDuJmZZZ96vGjOIMafVBMTLuxCo32jhOWlBE63
1kHe7ZqxgxShDA9L6Ooka44WTdaqLPsHW7TGjtzme5Yp6ivg1K8Wztw/bay+3Doyv+d1wUG77uJn
M6ncbacK5xgVuIFZNtCkfJmE7dVXZ5kEtHBVjsPvSUPY237WoicsQQopspjIwOeP9xqsuoMXzXit
LsCHf47QU4ytYqW6TIaisTntH+/guz/VOzYvakuYKuB8VYS9wZ+XutKfi1grrybJKG3XKb2AD1Q5
/DZU+ylAOvbUO+JBNmVGX5OCyJppA0bEW8edYhPloJCDc4dvaCYyRDKHrHFWg1KHR72DQQ3h+yoP
uINbHFUrJHmyNCkKBPGIh8/H4dcM0XFrXFLCH5O0yTM3ddgZvmxT28xPRwMJ96Z7VM3AetKXQl5V
emvz22uMNXEqbT9qMCTkkyBuQw7Ro4MDdFlHz64eVVcjRh1zeVbIIrMzzfc8IqxyQuhW5TVAvOZj
hLyHKApr0wvYbJ72yUW77liNNpY3stq24qkfm6eGr2i39qJNV1npJ9ln2ulLh7bMWdacGul8nMAO
baBVly4pg40aVpqfDy3KuOgMsVAQaT/c623+bs2pe5lMJQHXY86npLfe730fc2VvhlHA7WO+bAOg
NT2h77NSIfFME3vioeAtJ/CMb20aV7sWE7fjPBuLCw+56Ryr0s9zZb3KLyhK6mv1zyRhqNUtyEDf
own2VOlCnO1SQZ07MG+yEG5S+LOSsz23uvqsdVn6GrkcybAgeG7GKnoFe91N6auIFPV50No1B8T0
NQ+n9jpjficnqOAEnmzWCQh8CAwjooXXfYmk4IzIkayWxJpPdZn+kLVxGTFYhUCFpApPiUXeDC/l
beuCMh1Rjb8SdUzWGCo6363kIJ9dY47qulFb/S2fdWUnh9qdHd2HFkXpfvfmfdfCoDcD57lZpAph
7UdQ491uJ1laOdAjQPhadxedl70fVYF20t+Dl7noSz1mnNVPdc+BXZA3eTeMIF3zCMbzLS7rZ87M
F9muaOOwqd0cOjZY3XeMW9FLTTZqUSDJidrUupqi+utYKHuMufVfFbaAuEFYX5u0Ulb5WDm30aun
rTUm+slZgGLdiP9fHGb7OLCyvTxumW7Q+2RrxF4exiAYDf5YT797M3LRfk5KAFa5nvpTjm8j7Frj
ZcxFulfG/u+qt1Rr1dVfCqv93ftRlXNLfGWei5LFcYhcdj2CjIkdwRDEmOI97qtdWA3TD/DpP6cg
cz4FXmRv46IgcVDXYFs6MpwCsYRvyfBTjtQzZCXngnxBjjLRzmvY/ddmWR0J2mEp3sXtulyqsi0E
j3u/+u9tJWnxOeTIyi7Dxn8dBK6KXmy4m5dL17Kr9ZCPWMs3Y0QCNYsf5ZUsBLCdjTO1uq8OiwyE
jqKFmhdvQ4VJIl6h/aYtteLNAWuySipSwELU8athoDG8DAvRRTtmTe+u+yl95+TSKs9DVWpbC215
ji/W+KWNyTYoYILOeqkWKP7QIYW+VXCQaNUpvzugAFQrKfYtOz5myA7PIqYzm+IaEYC/QSA9sDlz
z7IWwDXaB2GfrGVVFkrTvrJ1fJ14zK/qSPySksg8IM2z5BbKYnAjQOVdfPhob+L0UjggKFTFVDaK
6uifUKoqVplqE3b0J60IflpWIFZxb7qfVKUfN0a8NUVhX7zeM5FCipQ3/HhuWjc4v7zxR4W12g/b
drNVzWf1oowODmcuMeDCsMaDjo0ddMPuaIlcPMZh5LInFfMb3LiHO9p+KEGXFelnHKqqtRbbRyMq
EZEoyvz73Bf7dgKVwwr2WJoDKBczHS5TmQVfek1TVwF2ui8FDsj+xH7kIkYYDnqrf27Q87nIou4r
PCGyql5/tMmrGUOFWQBn/mgfrU7b5MBV/erPfNlrxiccZoYnTK4TbwV7wlt45Ct2+/paU0oUiTwv
+ybUwTihBTrfghhauGIScTPs+Sab1BHlb0sP+62syo4q1lcdXn4XbRlWJ429t0yCJo0R9cgF8xwS
HZDDMlEvKuezkxcAt0yArH2LPkVW3n+Lx9jyFcN1TtFYlZfBRE12gML1TR3sxzGw1WOdNdXWTAI8
aqS26P0Sfluyryeksv5lyiLtWT4US+/dUsb0LkNqZGG6D5X81CEDucmB4j0qUeWspwwthjktl1TR
nzroU2BDDpj/CojHSnjkKLrCTj6jrYw9aebdcm9SnxvsHVj7ks+oZYaPTo+Fkaw6qUa+tsmaTT7l
6Wd8xUnCQ+fFHYvBumF8wTCzf5KdjkWOfFTY3STRNYfhtVIxQn3JG3WEB6wUl5TN2W4adfxbcy07
Isah7rO+xPkisa2Npk7tTcyRijujGD/3KkhVdWrK74qZ75PRISCdZaSIymGRWhRP+qSVX22Rjasx
is2XuFEKfyh65zJbHsyBYVAf5hkV3iF0owP/ue4xKdjEQ4W3r0lkO+vR8A5VVzXIo0fNQyhUkiXL
1UfhBE61RbOxWjVej7scBm8t2Z0k93vOW+quZ797r5edWgBhXAbJxiorcr9eGjkxtA9NnX0K1ZLP
JlCdmxp59q1H3CwWAwcZ0v232TH6U2qlv2RNFm1TW7C0AD7K8Uket+fAyO7jFaVwbgPGqtDsxngH
aRstCrccj01STb5aqcUxV83+zWr26cIJayy9OHhjm296yRwr4q9IUOZXJxHFuh2taRvgx7Ti7FC8
ayP7vc6GGTjCunyLca5ammeE8PGLRafsXlXbX2Ef9Jd+VgyeSvUPYlzlu90JsptN0h/Ctinee2sD
KFt9y40a+WpYSL5sroNWrMze0cjbq9O1SIe3tFNxDx/d4cFFIHszR722FxzF34IALxyS8C/8vDDs
TIkB29VsvQ2OK3zdQYIXgQX7bUK0wQ2Lt6pXi5MLkQ2BMpqbAOZSZ8JYiVPoRWOuZJsAk43XkcX+
tURf7GrPFS7kNBFaTx50zlYrWXXnINnnURHeJ8RNjPI7S/9e9spxNtmhHTGrFoz2/BZH0XhKRp3v
11KkVb7Kw664kPZyrnaHaWSEvvrHgLIGleSUsAc/2gJimNvJ7YWfpWSx1hrcI4Q8QSHKu8iBsNt/
FSg/HmVNtkdm7ec6fm2taWa+EdlD7gdhMcB7s5G6h8usbaYsG1amrY851lNB/6DlRB22qCjvNWse
caeibdaCSblfyjlBAlFK9si7yasB0GkiOMHE7thdQgE9eVKi4YthCYLQVR6dw0ELLrlm4hy8dDgx
XzJHUyB1NFF/Jar0y0CS64srym6tB0r6WLulcq1j/dv9RouEriqecenMInc+9znEBifB60DMI7kh
EHf6Sl4mZfu6AIQPf7WFirCOuhuiFsNc9GpG28cDOvItRzd9OS00enfr1XAbpQSqhrGb1ojoSeqn
/mlSLSd8spqyucp2leipHCWbZqvRSK9DdEL8pmA73mgrvZnhQ7hZ+VyrVnYydASbXUdLADZZxaum
WKg/ysEOwWRY/O3aibq0RGpWR6pS9BfZK0onRCOxSjeR0RbPIkqym2ne7kPBy3+Lp+Ez2oTl/ZWF
UXdnM8aGYnlheYe6KH+/mfsNtVjc34ysyqJI6r/eUJ2FzR5CBkbey0vKO/3zTXVO9xC24eMceekF
KfrskqgmmwfCWWC/oTH9ae8ajUS0CMrtR4dLMv0cFyT/lmGyPcvUBL68u+BJeCRWuo5VAxxkDjFU
QeeIR6LetwK2EsCJmm0n8aB4L3thmgVPWM9CV29PRT7UR/K4WFbhRbqx0BYzD6Kqx02URESAwbL6
QRHFW6mFJouR7JlfYYfxV1vmafgH4Be6LSIbSCEmGrU51tvWqJtXu9WfKyeMf5ixBs43zomu4OYh
2O4cPTeJL4Cl2VcvIwb+oLJQv2sNEWlLb7snTyfIQTo33sa2rrwWiXGpkwFhesv9bBGVfOmx/tna
oq63emxcKqSSIcGW+Gfjx/OWx9YFFdrgZ23UWyVvx6+DDX9OZ0tx1bIq2E2ZmA5yUhJgup3p8/yW
MUm6FfdtuYW9Nf01SRhxsBuWSTmaWk9DrEIdXyb9eSVnQjXAbycze0cCStvoSooWn85vvYI+g5tF
Kr4PIfKe/3XExAgkyf7ve8APz74j4Xu/B/xzf7bD7DGo3sdMERdZ6LC8LxVEYb+AprwRWuq6rBld
9MSwZO7Y78txIhLe2kFgKk3I3Haj65tFm70qmYhXuaJpP5PsKHLT+GVp7ufWKoLP1qyi92KCVNYA
6e01peoPcrbzZ7a3zFbVTP8z23Oh002EPXj84bvc2c5K8mbzMga7PRvZRQut+Sw7ZBi7HFW+s7ia
SCid0iXWJnJIwbaSAqffmhhFzVTfRlaT7lWtTd9d90UeWeqRDUyRLzSRyUnf7b+b/zFanmPk6GTQ
7NXQVO9d2Frmgedp/tAuhVksQqWew560KRaat8eBKeTxwf4uzW5a0hg7sh/WrlpOqLNWfHdUnuC9
2esviEr+VdOppfABwZBx0l1GylpUd+P3XHn2OIqAG9HKFw/VoZkzxOcwTHXM3KbiXu2GLN2QLBj3
shcdKfLlA8gjNJuf9S7f9bpnf44NbToixkbOO0uIW462th6W9ysJ/JK7Lwu1jdt9qxnI+GmL+Htp
2GTolvoH018v8waNHnavVtglhA8ziwCXl0B0L1Dat8xn2WRPU7GqC1GeABtYz6roMRz45wTYj/4g
neqtqEYyr0n9qkD23YzU+SEMoh4mN3Kl8nvdiufByKyvgGdnv8UeFy2hpj/zBWDFiMQ7Dl8LfBtC
HmELaIOGN25lyFJHZ+GKC9MqmUpWzI9eV9XjjQ35a6eR/uEk1Y27rjXKt6obPgFrq6+jUJWr6wSX
0SzLNzDHJMEUxdrIUTrHo1UP6+7cmCk8QbQkTsNk+LLTzi3loDouaKfljmmmkAAg0XOSvc7V42bH
SluGEyU8luRI70XF5ilffdS1wv7dU8McX8HzFBsO/87xY17eRC4RofGs5wiOoqxsH1AIr289J6Cr
J24Buj832ZLBJtrnTpGsZVV2zFGIMEAe63vZJou82ELGx5gmhX8u3G5aD6IqwvWMyukBQ5RyBao8
vspicBFrGfLqKXHDMiRK1AxPus7mS1ZRoy62QP+KtWo2lm/EFlolemyOq6T02kdZVEXePc5LEhKs
1g/ZFJRz+/jXOCdI4lNRAbRexsohGbGcQwI5Oik098hJcUYlOg3coyzcP1f/7pHDI3vK1qiMIpy1
DJRt8uo+eoo7Yxei7muERXyCEhef5NX/Vf1/tXlJjzSFYyX+x/1giEM1hVigiGl4lAUhieGxWCDm
JZhKnrPu5qPT+zNMtk0qNqMZYBY5Xs6EXYP8tLxUhyp5EAgDyrFy6mCFf/D15NSNzWjUGkBhU30I
jTnwgapgnB1D+7KbWO1WTtwj4qfoGtdyAPHB8D7ArEhN/xa0yoP2kYONuMWqkl7N5haiIp4i5aeK
Q6Da6ko3UTVPWPdLTAB38dQYG7dzojfEqslV1x7K2ARSP2Ni2/DDfKtDLXko9CVYGZXxW1+ADVQB
aBxkNejGh0xBY6IDEnodUu3ZEq14bUyQfyMQ0Zy8jF0DtJJVCwtcexV0yhtqnNpBtjmDOzzBFWOw
UR4U0hwnWZPtEM7E2cAHVNpexnEVneYRsWxZ7WrX9UvVtfZsVA1SkOonD0jypcDjoHBUX5sy99z1
BVKaGB8FCEw0txrHEsJDUGv8GPFXfVHI/YsUJWxDPV3Tuv/c9YoFi3QIb7MaQAVogcW74S2Ps/CG
vWeEBLj4IfuHZVDVpdm2d2FVyxGyI0rOnnYtE+eFiGV5cfUhfC3GZ8lZ0bHaPTdqkRHdJaE5qW2x
n7DF2ciqtwQiwEFYd4LLcgvHVuEWQPzZ4L1Y+GZnam9KOt53T+g9AKuc+q9jY1RrK56LazCGCmn2
djzEuhE/pX8m4WV9n1SAzZCTDMI6OTuvZQGQK4ZA3VD3InGVNSMDg9NCUiMfyppiudBrVTMDWbhM
kG15Hf81YQJb3OJ+mD52pnhpw+S7WOQH6zTo1zbIyMfQ7KwroawfZaVPX5C+xkZUQX2jb0z12kXG
Tzleb7V6HRqkt2acNq+Vi/m57IhUTDzLsRkftbgsFxO1CH5MYD5GuettNWkvthT5GCJS3JFnXJzF
PtpltbGKoUckI299vMgw3P7nmBiELtpQA6xuW7go+XI/gUPl4TdVbHS1b9PcvqqjKd66wV7iRuyU
Kw1Fc7cf1IOIFXEOnYhDnpYEL6KDOunObvOzVdkgm+avf852ajO6z45s8+/ZfRvWK04dky+DMNgM
FecY94ozrDp9rWAW6fddD7FchmOqNrI3AHm+t+gQrqcqcJ6Qz4GmLaB7s2EipW5ErNN6U37yRus8
Ya4Hqotw7Fw/ZJGnvdfLxLmdSQQ6zu+JUTf1Fy/h2Dq6XnEq8JFe15LNHk0R7wSpnYEQ9OG+95Ns
iqWtW9ru+0M+4XtVduI37B1CMxk2dr4BjuxcbLsGVpHg/flR61wfWLl7SUfRXNF0a660TEb3uRni
8gkobvLE2UKsjLCe3gjNoWhiDxz0lmoXYDpI5P1ZDgsKsoaFaSJEjJvIOkQQU0LULMFnGxnT8CDT
IMY/q7IXf6ThYUzzcKMbHSuAMF8ntUxfyPeyswQtvk/zJPpU5sZ3aSEuxvnVqPTfA3TFhrwXGxvF
CptrRS7rMrXPdo0i+0dLHz3f5TxkPzXZ1WhdsDOGSVm5scNwm8BQ3Ef5Pls+CUvtf7eVcZnvZTX4
M0626bFK9Ko6I8Tt3uIuOw4lyW9ZwyRH2ddjzBLYIre+tgb3fQ6EeJC9utOUyGTphHPtfoIzw865
VyftIKtyIy2rkUPvR1X25vb2jnkxDP1iRTo4fl7m5NQgmxcsv2ySV5FXKycRtnsite0iz1LxqE6i
fckis4/tYPzkacWXLoqQVMzc97z15k9ygDpEMQoysEA45t0HZFrwXrnD7wHyDtGgp6vFhfDhf48a
lSrac+r8fRuH1zFQZ/3+5zYfA+QbaUT9RTdE+czJyt7WjWLVxGrn4IQ3Aycz3QKvYbP9OsnGdNS3
ZW5Vh3+1y07Zdp8m64Gr7+YchdRdJzTtqgnA5RCtlZUxNs576UHtEjrOsl6PERhby7eBkPx/Bwjp
quf+i6pjOp6nOTB0DAuSiGrr7j/RoOC2ctvWSuvAWjfvI8wZ5rWnifzYcPqY7pcZ/wZyJksrgdP+
UMKq0fQu3JqYO2y0sfI+NVGw5EZmEAKqbRLcoy1q8+KhGct8RUbK+yRwRyRiaB07B0uMtViB7XI/
yZHxHJ8cDWNTfRnYtG6O0ga0TdmJuJ5FZso197JK7kTZEJRSNnJwPGLt4obuu4Om7xpag/3JsieO
Li1Rdlk1LNJecJ62VV+TYlxGaLzZtogybLCpxXn6ikdUcZY17NGjdaybybHrJjiJhMqPZuiNh5HA
lh8hp7vvBlBKXlJUPh8RWhotmkSiZt0u5sS79+qhZ8P668qDHDyXxlpzMV0r0Cs7dO3cvvSIrvt2
XAoSzlQ9FWts3lcGiVe0L+Azwm00dAhTL7161gXbQgwV5x6qiqEEuzFMRz/R1BhGHpqZRP2SR2cp
2Csnj7OtesfJ63xZQybtd7sc9tHG4RCYX8pxwnWKn12hFo+ysOOivF99tGmafhljx9l/NBFwwsNs
KWQbUpFwengGEcD4R4fsVaYgRtkiro+EMazDvS1AfNQLgbfOVvocw/F+zLMwAPQNk3hrJEDjZeNf
PR/1AaK859ghbDbmfRT3OxhiEX82u4s26r9758JFzijEdUSfhXqb0FGqzOImKykPu90UmdNaVtVl
QGZX3zXMP06ySebdCiu9WosNimzKUarwIUmSdF/a2jaKLkVf+iVfMKKdTzZ0iYcwGoYb4ShA8QI+
iazKIjV10EW1Ex9QDx1uts2BTggclZcJskBWC9kl1nL0n2iD/DPc4rj8aY0zDuJLk44t9LnCNVHW
5H1GhB82jpMUG9mGuAwh4tLytqKYHx0Ejh5FXHa3qLbqB8QjXmStdFVgXthjw49FmEu2yQKxqEOP
DMBZ1lrIuScvrb/J8bIJOxNw+7XzaqQDSSPVbb705g9l6Iy3UQlnPP8A3ArY1XzbdXjOlau+ZM5o
+KOmR37nii9WXShHvGTznVOk4zoXXYkAXdSttVm7xAM7BcWYiZa1tfrea/Gj5grvOcbzCnef+SsY
8GZXw4DjRYZ5g5JJvx/HJkK4Icf+cWyPxBBwvhmTvZqH9mNoBcluZFONx1LvnGvPeClqtBjcliOG
x5vwtCY7NHhXbbwBxuBQi11lm82Dkj/iWiKW45bXY3qg8Y4Ge69lyTY1ynSfVFYCjDxDjSOcVuU0
Q0PJI/uqBrheG6oyHvMoJiPpaq+VM7ZfkWjm+VKa6rlUKgtQTcg+yC3DnenU2qYdM/MJVO66nPTw
JgtEEtTDDMiBm/+nDaRluqlLqwaC+Z+2wcNZPlKy4ICTe3SfGzYGIYYsu8hhKlC2B7LbTx+T1EoZ
ePYEHTrI/5mUQr5ca5qT7GTbhOrYQxB5p94Eo7Eymqk6khLF/EbWiwV5IeuysBWgsuGE6zaKctnq
XuqYxR01JCCOqdJr6kbW9d4sj/IKyjlD56W/kbNk6++pajmuAkH+R65EcpEKkwBt+aWQbR/Vj7Z/
jUvkWia775cf/R+34Mfq/F7w7pdC9AjTQajBPfU4Nu3vIg6x4EiXInGsKFvJuuyWjfLqo+2jI41r
xIs+uv99i4/Zv0eid76rYPatgypeDaHlXhXkQ5/jrD+gEvED+OD8pPb4w5h9qPsNIB/g6SJ4njNR
rhSiOD8t82cZjoAeBmxmeYpHV56D5r70mhImWGRe+0Hghhm36Y/c3SeGlvysxNijdRWIZ6Utm12h
ZebBUDIdgiZafS5A36/J5Pizin2a5QFRDxE08C20IU/GXGYvuAsdLNwl3qOsj7duWIP6G7BQYwL5
4jAJX7SOX2bXJN9a8oAvei82jikM0p1Z+57O6WbsTOVlaOZqHyvWqh2d4WTjw3JChD871eZGF+10
8LJ8SbkS8SBQmfuGXXt7S88P8ZwYhy5E6AEMWXUqbeNtAT3IB3uyxB1dDoJ+8MLqOe2E3aKcpmjx
e1KTsOMDvSVxuY9QHjsTNsUExcxwZJqnXV4Oyc4Vsz8pbbOpxJIYL1vEjQCX7YwwVEmAgZjme5Me
JgVBHgdaLKIGboYXenJTaq3bmxM7nCAh0A8G2/6G2P4+KUjGR2M0PHQpUEzWlbVQsATTJufnHCZX
01NMcgjJ2hzSlwzBiq8csTZJ6DYrwtLZuSjD4RwgK7lGO0/5WrjKKYi7/NVGW3ifo+O3mx2O8D1A
Nq8mr+7G3fcSTMJqdOv+ClXTPWRTMm6TQFNeQRycwf9XD5Cyc18EubnGsaQ+AYDP3tRpw1NQW8+C
Lwy6cZ5vRRB8K73YNdWYnzKXZLZTFU+cFbFibsNs3eiG6Wukkp56zfT8EQ1Szy79obGNXReb3tnW
1Tdwf2hQtEgqVpiVHBLSZeso1H849pgeERiDgmY+uzzGnLTIj30Cnlop1QVTF5aHwjBctEDjihBT
qe5tRRzNodLWjV2uvDhrfU/PK79AMvns2HF2tNnQQftYKW218lQb3NjoBp+7CtHPVnjOc3KI2Vci
E0acv/bYnFiCcG8M9FN1jd2UTC9GV+XP+cEa4mvf2hhsI2uDtwD4nIi409ZOa7bys+JuasEubNKf
MChWjoHRkN0RI9C+hfgnEE9KvITwp1o/dMl41e0EJvVVwRVrNYkp5nGfdg8QWMIgOQQ/u2TStg1u
okdZVF6d+RP2eVPhJivEcdpjVaLxXgkP+a483VuKua3NTLc3dlp167K331UGODpWQEP0zE6o3Vb6
WBxloXtxeb+SVaW0i6O3FLIa4nDLY/zP6H91Z0ToyPkPK4Mz5bFefAI52k35vd7kxbfI+uZUFt+D
yFnjT6cfC5Hpx9mMLI7o7G8zaIZtGawALH/BTQqrd54igIKxEIZM5M1reQnq+cXWo3IblaNxHBLb
ODoTNE1IIyP4t0OQxt6qiHoiJAMGYIlQdrFFin3ludyhqMt1knSs+jUY4spFiBoHjslBNsdDFnrN
Mx6gEY93IyFNPYqrPah8v9WVqk/poa7tXFuPmXh1hIOl2fIOYKXZnloepvalKvPx6IXDeFSWwlP9
rIrQXSz6/BgshVxr5BUqOBEkHkKYKztUNH8YUD9Tk6E7EgTCBG656q3+e1kXn3DgsFeVmvIJVMsS
S1TO2k2sCBjH1XzNh2A7x+kZ6XLlWC/mj7IIYmRFlMwk7J+i7tdMByvmD5P/P82sXi3QvJuWMMtx
mOb8yAaoU7L+2Oi5eTAtAB62JjijOWTzeqPLN6baoYaCrOix8MQXo2isTa4mE8mMosVFpcpfQ82r
j/xK4dnxwZqjcrITjDy7CbqQ5+zkHxahTLbOSwH+I9bnY1y189FqUYwifI52mFseiVdUR/by7s5J
YjYkuXpMFx85UZfd/WP6fSM+JnmV5VV/v0rRez60Bue+ABkP4Pi6WIeFC4ZUredtY1tXoxBo5oUe
IvpK1Bxl4apVc+xSqFlYdoCthKSxKotiBTG9OYo4+ILb07WuwAOWYdWuE13zQaGd3LpbqYF70qzx
GMbillSg0AxwIIc+rI9VTlhec6z32laCx2Ts53Wb5NciESOuJto3VOMRO2+GkyBdixp8iCymnbuw
PRCXtYEkpGp7q9Im9G2bHVFdZs02RlZ6DU+XzGtlIqYFbhLw4uukB2KLxEviIw5Qb0ILTwolHkJO
frCElZIfnJlt88D9mioEwC27fZ6KcvTHMnSZ4gXrWtejlT232TbiZA+Ba3iOHLKr49SDQl8CYEty
NbVsDNMdxKXA1eGD6iy8/cRZTYs+RGvpGw3rhC1yOaCtOFb5/KjgArq1tQeLrG4br2VzYLn1JvIi
FglxBfSJR6Y6wI4OR2sPAenJC32lLkPYLfwmtCAfd+gNGbz0qKMax9+TRDPxzlFbhTzxMQ7W+Ss7
9jJEmURwydIQedbMU3ZhnF3GxGr3rt0+2IFin9KoPCSsWcc4iHedSFo+yt5B5gAL1QwrsRV2XGJT
z8W8gSaC15kSntNYlOu0rtUNz1Z7gy01MC8ne8UXUt3YCeSiRKlwNRpRNIijbDN4Oob1SC5uUjd8
FSbsuYHET+i045nF7onfUH3KI6ynnf5hWVZXkO7fVZTw/JiUzjp3DbAj7Lp9V3XIVmral96FKt+2
dXQEuL22anvCFrlBo6aP043TtZ3vhdW5juJDHhkgBDzzCYNYyEKFZ8KyyfS12wAl77Jmx+8TfeKm
uOpFCUOhbjb8s+a97Qprl9n9Zhz0BhaMWa9IIvGlFvbJimL+r0qS3GaDr5xuHGaCh1sOE+dl9//Q
xGinZdNYHDSj52jQq+Qq2Y2n8wR0v2OhJ7OxHkqkDS3Usk6ZGv9Kpk6A1V+Uk3oUqonLYipo4qym
Ih8EVBfP05TFzxuewnRyVpYyoxQB+v0h6y7NjLWXWvL3t1P6wyqrfKO5ivGoWLj+EoH55ZkJ2llZ
/cJh6jQ3OtrdFqTlwVWfkgSxhNKbd7riPZpZVKxTrfWOlgbkvdTQkUkTd5uian5uvccx1EJ0pKP4
2cnHgONPZu1dpXd8YkgWlJ/2kpgumn6cz3Tb845ajNp5tASyvSB4hFKNEQchsnNV1crTbOGXBbRX
L6rpqGTdvINc/aUoNH3lsi2+DMNLkWV4OQy4TbPh0zbso4Z1XVsPdhZZewTtUXnV6u/jxHYFMY7g
xGp0TjKr2k/jE7J51sqCqr2rLSc52ZlKejx6dLy+8XMyw3Vfuk/RiOuEUbfJrh1AJBnE4FdJkDqP
1azy1J87G4a1qWHzxY5q6IXrh57Q121nlCsNANx2LL0VGmnODcaRBkq+8HtPOMvCbUHid6p11eO/
FFYYWRLaQuIWzB7EK+RGO2t5U8k56vMLCRd0BsOgQZIExdfU43sibFKTShqHpPoce9PNR7TS+PMh
Fs+VG63/h7PzanIb6dL0L0IEvLml92T5Kt0gpG4J3ifsr98HyWpVd38zs7N7IQTSsaooMpHnnNco
E/x8hCLzhe6SltPMbjWV3uuY6DyiEYDbBlO5wR7zmw7da+VPlGsjDVRoUUbptRjAGoKHXgbqIPh5
OTD/3CqXfQgcAenPZNmTulmOvTMc+ky76UFbbzIez9fMy2FVWDCGeAiEtyAoXjC1PCF3d2lJL19Q
jh0xF6PQV/Yb3+28B9PqtunI86fKKmNtqypSolWUXUdlNBbe0M5/D0fRvLLHTa0WTwD/m7VrVO2q
UNrvSZ6Jje2WOD5lIC6MAG+/JEQizjAHUIFETvxHEOz7k9qDVSrQvCujHpo4XMPEfZkKU3n2YuUG
Tvqooyp/JvXRbXQ1JgCym/6ihWLjJqV2DOdWK6L+YmdGf1GVwDrYuLDAd2ZGFIJ2ZodYpjA+p0yB
oOTplyic9EsGe23VIDe0lE027cMwxg2mI80Abn2q3gMTfLUoq+a9LPt+0Rpt+z7A5F94ttG9k9Pt
AE4Gw3vAM3sBjxE2JBHJIkII5l3Lxxa4A8VNb0paAK2d8d60NmRtPtDvJqZ0SIbUzjtwqWaBgKD7
zvGD6Adm82oQGgLoJrmZErT/O/EOn6haaG9xMwF6NczwbbYRWBh+1r2WYYjmP3oCL3WkAOzE/LRu
qxcbZvFSqMJ6DtvcQGojKJ+jjF15tKmbOZ6f74amQQEILZRHKHBEgKYZgMA4wwyOUKwDoW1pwMqm
2tGvnt1Xm0CHDQobEUOeqB7PXhyZ2zgV46lw6n5nYg99JMte7YXTaIcWWD7KnlgLu4AH4Fe5/k4Z
U/zx7DjdjX1lHARgynWW2csqtpw9PEJnhc8CvxLsY3RKmnQtIpUwNmof0lHdFkGT3UBo1zuBJNzM
/7DQXsqf6wRTx3gq3wrozitAQuqyMPEdy82jHZknnMU0oiDtj64xXkHt/spthcQLh39Vr/YJ5wdA
wNlqqGBTDATibcgXfAr7z0uXKIec32VhjK63onJ6srxw2NbO+IpiYb+yfHve9wZzE/UIvZRpVh2J
ThZxDr1Cc7RhlyMwthzQAVy4hj4sR2x/l84cSsSW0e/NPns0vQ/XUfWXXBl/hh2RucnnNVR2rRLE
1zrNCSY8592HnrgoLat9cQOYX7DiAQ/V1SYOSOkqtQ7sXDEIxhtx6aLe3QReri8ce8Q2lfxtp5+g
1qNBNIsxxG7yroEfX1Vetrc8cutGx4YaZWG4yZAORZIzehwpty+0NHwtnQbiwcLoJ/A27aGMFG0X
KtEDD65Vb8bDUhtRCdLV+hfSy5pdF2BDxC8Ssj1PcwHKTY2ihRWY1iGbtG495W2OB3t9DHUn2Ra+
9k7vDdZ4g3SWeLIU5ZQ66cYqwU8qHALvVZt+jhrT4oUEACElkpAkBF1SoPmm7tJoq5sfepEZG/bH
56rL86Wexf255QNP2dEIVgiVb522To6ZAVC1L3tYknb/MqSVvQ18X2Bd031Tm4KUgpmtJztk7xv8
7hyRGrD9BsU9WK9rqvQfmSXgAxntS+CPEQiPRTrB82trVBqUiCeTUpbrQmjOOnV48FctGgwhvjAQ
dtYQOsLnxt1UKeaRhdp52Nsg7OSZl6lsqeui8BKH3nQrOEnbcfeHoiNBprkJypQ+Ujq285TpPwaH
pBm1cE6cQ/vx4ISp+6cHJy3GxAAkK8SJPDj4jZZAdBrw9O4n7wFNR/sg9PFnPebGNunnNyRy6+vo
oPa3bCKSnuj6XgMv0jd9PjWHBq9CQHPI3fZzriCrmp5UESmKrF6KxB7qq6qrfMAjj7ijHAk58hJX
cADV7Z6DcLcd5bAcqSE94dvaxMyXHfcX+NuYfBU9Uw9mlI1b2/mVVH6971qFukntLlVoKAcDZ3vc
eaCmaaVq7zDIWZaw05cl0q5aGNtbY1wnFLEe0by5pGiILiPRAuPK0aYdKD++QF3FI6eDs5Qn615A
DVeSnM0StBD5m62S284fQUztH4tSHgTFtLKnghy+j9NGhMyzShJqkTQGcX7ZH8tQrNquvVFeKxeY
WsJB1QCY2kb70E6ZATykNCGSiXUY7MMAnRwjxTV2TMwKGYrZHzJLsvUIJggZtfCxSHleoWmm4A08
erZAgsgy0OOr/ZXvh89thvqs7hxE12kvbfqsgspBeSGoL23R/zSp+W67qYp3lRpSPtN4vk1Am/A3
W0PVNJbFAMxBUcaL7yHxU9bNS+TXVOb8X36f58+q330nvmsRIG82Y+DPitZ8F8syudhYuewxyQ2W
nm2vkfT5IA5H+zprp3Xr+AS7jfsNt9B0Nyl42xhxR+nI8KdFVjnBAusdPlf1a2LaAfFT87PusZ9y
4unZKpNNkr9XRWh+9ytxtusKOwt0b7PxLciyYoHmONaWY/GIY1a7cSLn0RjStyLHBT5qPpJBe/Fb
8TNPOae2wXc1Gn+5UZ1zovBaKgdBQF0uUo+uhvKRFe2bqt2qdjt9ryJ02XwMfvW0wwG1WhSCVIqS
a9VGqwyxjq0cHn70p8BljcJVIc59hzplpqYxYMEKLU+vX2tR06wU/UAdIUtwas4s/1czY7MsByIB
ss/qrWvJvPHJjRzMkFMwqKj+wkHm9NEB2fAmxyG29r+pojdWpTW6izabvqW8MdjNE4+0t6IyvM2Q
leHNH0wLxNyl8OxVROD87jTD3rJ7f2FCnNuif/yiuFl0nWmk29hXeEQJb0c62tvy4P2uIGpTqEaw
z32/eAzq5A/0HoeFq+F1rxvK8YfDBsHxwSkOAaW+BdL82Cl7Xbp0Bzb4HafuZJ8k5qV3OXkVpNSW
BZaVpBRywLGqwVcCk4jKKPNVhA4a2z8BVQT+ZjORclmpuomEW2EOF3lnCNKtDow0tS/glfh1B4Wn
jh7wL98HTensbNtWlkVcKhej4E918JuxsKXhI5walyoarTNlqXzBAUl59UYAc1aaTPN5SXk1JhW6
emCnO91qwpsSFzFE09BGpthLtSuw6Ia8ikdaO4inem2Pgp+EVbl4AkmAlnfankTgU+NJJoG0RQES
6dMGK0uAtnfhWe3Yhc0pTU9ubEPhgcq6LJzJP8PZXwk7RPO26uOfKkQxTushuT8N6VGcziITQmGF
+0E4UpAif6HgORFbCwnWqYOsPo4JbCbJaC48tzq2OFstJLJHjUlUf02Wo7LJgXJpxdi/pSRy58Jw
h/VQUGerSA37TTb43tXWis9L76N3AGrlq1s3NEwfJ5BjYpqko/vn1FrB+D4eoa2gmI4ud6tTKiRT
yAYJHx2+w/jeIMdPac29jjW8xHpEFmLulrNslyME/mj3WS5h1nVqLPdRt7qz7EZI6uJ4VP4SOHJY
QdYPUmum7dF3TZPkyOmTuNOpVby0QMnKQalcI7vmGaSLcBCSzfk1jETfQ9kPeVRbzk1e9OxnhSnZ
FcVxniEq/ycgBqLD14TMQWNxIuxac+QCpGKm7rANBy1AyGFeQmEVnzFEJuSSvJzKlR0nFJLs+J1T
1fhUirE+qKRd7tKumn+uUTX/5oRjs6nQGd5rVjDiEdud+exN38NR7UkLqeY51xpxdUTvLOQAJJJ3
t2zO7QCgY/RwlUibhPokAOet4sVvXeeF2ylWKRINICb9PMxfjah+l+Z/cQSKbzK7j0LnqAWDuD2l
/hsbH3wcVAWWtt3CyIz1LqEcIDZpajoXORoUbX220uac6H6bQCbyk63mqThbzfoMJpL/F1A8z51q
rxTgmY/VjJwqkLCWLckrmFtjneiPkoHwe+YnxspemW4yrmJhXFGXRo1rdrW421hMlsAdLkOia9S1
fPfZOY//y/oiHuxoP/sJSgdy0Lr28e5Qjp9ZsyWF/iQH4B8W5BhhSx3vhuXFFEEHvxt0V73rnO46
2ZqTL8OmNo6fssF/NdGrxmPHdjZNvXMc17v5OBRsDH3Slt7clBdoaslhLLKfX11BhEwvvPElShym
glILc3H2XTt1mQHW/Gvl0Kjhws1ba08l3b+pZP5vk0umDn/pciPnyQGU/VxiYdIw32MDEkgZZsND
kkX6uZ86scrIoK70sI6vmqbFV3k3RAZS+O5YLf41MNpTfkqsdCP7+ynpzPuUhhi8yoETyRcRddea
C7+bEN1Ug4j0Gi//dVFsVaxK+COLth1+SgX6fJisdel2DfKLs1z9qA+LCgbOWY5Wob+0HaV7LqZG
fXDb+BLNsxLy/YegqwHGgNglivPGdQE/f1P1yNtLczORkzqNLIUz3+x1hlEEjvWmFZ1lk/fnpLdq
+yBbI49Hu3/V0k57qICNyM5G1MU5btASkP5qBET93mjCYNUOsfoajnlHko8Km+naf+ge9iRZ01X8
h4JfQWgqe07CMQM/gxq4XmKW1YfGe1GA15VzVXcim9RG7kbOtYzsc2k3m6LIpYSWn0u7zrovjYci
e3aEZVNCdpzNfS5ZE4jwNUXIuWhcOa32jDVBcvXc4VrMLa+MtOcpW6M4H90bWa6+sEWlFznEpVki
oFfv5WK9BVI19kJdy9EoD5MDnEZlEbYw8QJShFfHaC591afvWaaFwH+FyxciECfgjPV6nIbureST
5iLp8ec/p9qu/jm1U93qX1P7sb2gwVoluygsgc+1QXUDR2cDFyr+VGfPFmsagzUx8LjvW4hg7S/E
5IKPskP+KudMs5KT5GIfE+kbHFf7Zpnp3xbDMx33clpNHGrhlfK1Wr6mDgN8IVdbNRm7rkqUpT8A
UmtQNd1pke/d3FBpl71Pfbma9K1NpvvnoBsXbyqijxp1h5lb01xVzPYWeMdTR5ldS9SuJzky9fpS
NsdMiR4tbEBli33EeuqSfsAAa4LHHSiUcGMnnV6T9ArlrEEq0ah2ZqCmsFZ1FJ5lJzQTWF1YZiwM
3DLuE8faxLqtFzzDITkugjaPTnXvZc9Kn6prEQtlLZt5o8FXDkDB6PGQPSNG4z650B/mhpxglmTp
qPedxrxpDpaKEw+sm+ldBBy8m9rUD/IBbUNxboR440lSAcQT+k0lus+1SbkA2Dde4i5+5WmlwNyl
NY9hWqtcInwt9xWG4asgsRb8839W0/ShD5rP0d7wye53Jk+wVD2MzRRu8aYzH60Rs45UaZs/DDYZ
LW9uZSMtW+PhZjqrgF03WeT6KuwpTVJoJl2b3W8UVAEx56EU8h9zVKzLNqXwcHRyenXXNaTem5nl
hjmkulOrMluNXl4e7z/KtGddRPxsDJJE0qNoMoMfsOaCs+zKUcVdky4B4zd/kXVbSkzbEyxsFswE
pkfUejAjDWfRcPEt0mZafNbkJy8RwQ01WZyTirD5MbQuQiph+lpYrbulwG5tbeGVr3mWn8lpNj8a
BxhAbirutUnr6iQIkFeV6bXHvIMKIIkyWGh1u0ZLH7s2I0PulL96K98Vel39UsmX/fNmniN7Bm56
B7q4EiCD5+BQu8oQEN8jeTiiOzKuqhIJPKFSU0iAiC3kx2DsYnsV92G7l81/ToN+9jltaN71yHvr
hdWHa3VIMKhSJlTBhp5ciUIEPKsmSBS/vHNE4KxMTUVyBkmHFdWDeo9wvIe5aa4//OuOX++zz8j7
8uh6YXoLlGAzEXc9Npmuv8ytxlCLR6glOvRyHW/VFoBNyDlHwazZdJ459FjIk4OwKWb2RViPpywE
d2PweT0L11d20kxH0/G5jhCA3PCoA6PSQrY9kxLaSNOdSEVRN1FUIznnaohVDgKP40LAL9s2I/sO
yg8wn/JSRIAswPQB1xDqTukHQp3QpcSOKnN2QjgqXlCWtstxREPSHYG/cScvxDXDxi5RGzF/932N
Dg2cRpWQbCv7SlyR7y9gDJ19NqITFtY6yiQ9qhBRED1mUzkehb0zK0G2uO4pVoN37hZ8PXHF1nUf
R4LcOgCvgeVBl7x0DTKawEviS21O4+FrrrxTp2lYjfPTXjaBMnm71imwGihc/yE3mo3WEwC2cyui
4n3BcpFCIC15gbBS7g2bRNhXH9iqHFlDLnKVHHBJ2SzUPKvQJGEt0g/p1enytdsX5Lg648qvqz5O
yGztBXq+ZK8KNVs2bUvMVfcKCqeV9piayPwgyLMTcjSEIb7OdAU/Q8LYbDm/XqKH3TUBvp0qDlJY
rXMCU3tVhsmBt5A7D6mmwAtOIkAIc1MODFjUstCP11bainiphL6Hax9s+wCbcIqYpo9ciTmc5Gxv
fi37ISXAvb9klEfGEtZEsoEiqhTCufRmx7fGSv77FmcfwAvkUuSzI1LG6FQUuPdtE8UJV02BaEbD
mXDlDCg1rBxEaqgrYi2W6X51vwyZWPKU7Y5f/T0VgG5VlrMtpWcUvDVMFsVIQeNrnW/WzrbM9G9f
XfLu/jLx2jY3YV0HN6H//IrPZA9m5vfwrG2C4JZlv1KpGjrl2FlYdoDJM+gNRax1Da0fK+yVlXTG
QD1xT87R32HqN5G313E4TUS1acwRIe+5mUQ+FjyRVl1KTQ/eRneDFYbxZsCaOSHoXW9HgaiHlO7i
gf183wjuttKBNQj04d2XrNDt093XzrLGfZcOaB3PVucgDvjuk61aaWYQPU2krldx0GfbaOb2RrUZ
3XDyWEeSzGvPWi2wkj5HjSqObz6fUDk3TVG96Tyj/RvDEbhVt9ECSBqS4djMNEd5Jy9yb6+zjywY
nbVCrvswaIZ+FqmrwLNCSDPLwm+StyTA6nBO6/5I+o7MQOTbjzF5sy0ScUfRxP4qYHd/MhGK3A8B
ULVkpkAPM3FNGMscmOCT7CGPny9tot89CriHqAiMVxJ6fTAOP2JjQByVv+/c5Ij51BTrKcvNdBHO
hU4w/m1CJyblbAZUi9R6FI8NuhPL3DLJmwZBl+yzSwsd+Tq5JsEjKIQ/EhLKcD/Cb6gqlmtyTt0R
MkW4UgaMen3EgjidaPVTyKF+5002pd1Rs1/G1nospyE5uYIYPNb75qo7bTcri6lbc3Z/l5f/akD2
ZRYqi1TI7Y2be+hrGqpYhOo4h8k0ZZ+8kxdlnNRTGpgqQPOc3Z5i1ms849Ed+y972kTVlkoZRTfp
aTt0rThEDmguOUP2OZg9LK0ZVq44/kdgGuM3v0svdRP2z0qQRUdYa8MKwuH0DT3ie787A0SSRvns
d5kv5vn23J/N/THqqfvMEUhZeEG8AATmXErEdV/N9A3SjPEW9pGFQgCCrE6qwA/VO7ymUefbWnNT
HbwHtQzy6ZWch73Cnhs6mjR/1KvgCatEL0U7qCZzLloYinvQNB7AGGUQAVVd1z5BipvI6pUI1lr6
9wIP8ce6yZy/9YtMvfdHKuv7Dly6ndsYmnjeEm8o9cNVsG6fT9d6L8A6Bv23zKgQh9GL/ma2arcb
7VrZYWiP6Zhj8dMNVGISO26uILzsQ+ZaF1SOexzyBmRLDYQPZB+FNw7QRlOidKEmWDCYpfKnwSdL
PDuGsB71nkNa24o7uxRghnocVSVeyvA0zfx6U0+tyXtFHErpD+W5PM1Osulk7kazau+MVfyTxnfx
1JRevJK+5Eg6cHKiJJsnlJQQUKTQVPTBi1o4D25SRT9UfZjdCgbrqqVF9MkUg+E17gJdGGuCIEx5
HDzElmpqlgs0YZS9prrxo7zU3slSDeBTdZE8tp5fHm2t+yGHZJfliLnUAeVEWmeHOsI5OJ2G7DBD
dpN90o0bUs0PTatcuCdIrngJQrzRMJLNQGWlP7uUIkoVZ9t731TAFQij6FCo8J6DRLMevu6mrHRX
4VBaDwFH2BW2AtMhHrNLpFkZoikegtu6E68gZ+e3WE8+Lx6UgFIJ7IvsnyVpl7pX+wh2cSKN4kR7
GDtEC8LUqDa+6Rlv3gyMn3ecrxlpMHzOMIrafEuK4j5Dp8iyKBr12GU5aGvJGLf/diWS7jealyVA
mVv1hOlP46hkrXyc2ydjDPZB233Uk2VcUNY0L3FeMoDT80+kY9pdFQlsHtzuJ/ow3bnBnlHYhlKs
U0Xpli5RFGoFOjKWs0mj0DAk0TK0D+MaxphjGDf8uc2bPl9GH/PEuOSxLCKccNArAjjT6jWMDObJ
SyQqf5O7JmIw8wrZ5yuDCXM9P6SmDwwSOQrCS59U79adNQnJPvHbKo6yyEbVP8k+KVEoZQvLZhBr
UtPjUvbp+KyYmW1WP5JOfHcjXPWUiPcjxeIgQDsMga/MX8mmQsWaZJTJ3m6FCNROSnFodMzOa4Th
lhAccLJssMu5Rj5+6NLgk4IFRYGqc3f34XpA4h0pvgx+Nlxq3VvLM4ISd83DV99X1raY5zXdDCuV
aVtcLj7bX2cLua4ra9x8VM29yb1L85SLNU7O2Zx3ssLrTbiUJd8nuZuNVniVo3JuGJbmTvgC3Vlg
CuBTKMCWXn0KTbjA8pLNzQQE3hIhzH71NTDYWXOfonXDtO5a1AF6vW+RxhrXre/VD2GiUEK4b5lh
FVE7bjhLG5g6HYCn589TYdgbOJTOypjjccoK1Xmsm492DuSb+ZJV08JqmhIFP+aHGl4DoJK2sd4q
sHfA/YcIE9ymKf28k33x3DfMfXFvFZsBCOIfVQMmuPGG8GBVXviEjWh1AoD+kVVD+ORY4tJbKg7X
fc+eiSPxeFYpNHS9EvBR80GAwireVHNorzmujdRKiE/AP5tSFBaKv7MeB+qanoBv0SnJgupE99DO
SsNEU4gtIbKzks0YrvgTkgFUOlIE1maq/KezugnqwhPp1OLoy5fKAvO2olCF9e/8IJaPZPxoGKbu
/5Ojp7Mgz/Y90ib3Wilh8gLA6S6OYNklJoMj9mje7K/dUvhbW4pGtXPWSsD/4r5IaO3/06IxyLVj
V89/YIXgizxbBkCJ9rIphV/xN/lsytFw/EczwQjnPjnRFZBRQfya1Wa1Kl00E9HiH9/tolmkUT29
qorlwE8Cd6IMUbYxtSnYZwrRpVca9WMxkKDRPJRXTRyRfxSEmDxi8N8s4YQqJrJ5VvHojZwMvHnA
g7yq4Ikjf8UJvecLPgzv8jcsukm9OBMkcigKL+iB/3tsZGZYD/ghRg7FTKuh+lJCSjTLHKq+PMz3
YQDIferUvdTgknM6HLf/yz53LuTIKWFni23Xg3MMV1OkocacVVdyHO7VmqtQ8i6JSGLnMdi8fw3g
sH5uESc5fvUXIM2O5hjvMjQzZC5VZlAtozmguEtZYU7bxgnIMlS++51M1Ma62+7A8RhLuWBUWu2a
jcZhypPygKJ3v9TSBHl0Owj3liKsp9zXtT1xC/pyFJyfisK2nlA6LdWsQhqIHp7bP2KAewG6BD8i
G+MuDGTCHoFQNcq9MwXu9JzGfbVycuooQn7+hc57PJ9l7bKKzlQ2ke2iJY+ysl8k6r1fdg3y6/rP
PjlNrvr9GnJuD7Lq/kLI6KzB4dxA14LcjfI/esLwxWCJmsJnHxz5bE7rzMQ4Y57Rucb1nhOrNbGG
lTac5SUq6uEczBfZJPe9jS3g5wMY0IUJiBwRxEPZZCBS+rF+6Ob90AclF/bjzZwF92Q3PW7mjDcx
D//VY1TuFnEG0sTQnDghYWi0vOdf1LI0dg60zIVMz8gsjLwMlg9VJ24P/ui9af0YHkuThF4eeXc7
ClkF1J105VMcv8jHh7xE0KRSq/nsko+e3wvv4ercbPTmIPQaYFqmDLehrsab3hTQA8FUbGSf3Wvj
DdoB9JtEEM7N8+5lWwdkjYEE3EWvfwwj3hFRyIG9UjV8RqLiQFwVrWUOau7X2vyzP3HSaA3Devr2
z/myP+OUfwMjFy+SUD2JNDSfhqDTzsoIbl5mvW3FRKHPc9ITAnD6i8rB8p40r6lhI3YzbGQWfKrI
eylY3IkcOKWoUDxbdc0BsFZ4ubcsMecFbTTFlfks5Fbp432rblTxguqx+oBkJj6rX3dkwhE2r9YD
rpRkJMd+OQ2a+h6l+YcW6/Evu/tQ23SGeACTy9PY+N7rIDjSwbKfm7ZQVgW2KhdFAas3TF48Iw0M
6qlBBTa9A0jiwnT9xR+TEK8VdnJupgmoWqdZr6EX+xtsLCDFyyYuKiuvdZu9HDV7B63lzNXPVVlY
rzP2vcxq77FzQ/25wzhRLgKpml2zwPom18B/mg5q2bVLC97GxQvRanQy/0IoW626HrfcRvcBzMtO
VaDgHif1VbbkBS0/0mjzCtcYjlXcKYevfnPIdArS4CRqsPIWsPFNNDvNV5HlXeVdgPtMNBL0ffVb
wnB2eIPGC9kHPNS7avNFvkjl1tQyguhGenqsOAbO2BMlTXdfUsOZekxGVz0OrlZt0fN/r2sXoa6x
N+tTrKRQKjqlrU9t4N2Hk56i5Er2mTGE3U0AmmM1jl2JfMiq11Xz0Co+ici4U5Pj/Tadb/vOS47y
Tl6sHkjz8t4Oholv8Dzp3os7gebU5sGfbH7dyTtWc21fPkOAwWGmFD38Z8/9kVP+6qIxfhixqwyX
TJYt+VT5vyxXKNbvokRg0NDU4dVLEaSNJyq3slkrWkhSkQFINOUhNsHlmJMV7CiLLKYMIft86nEA
vq8tkgbQkD5tv5bJgVRFl9IOsyV2qgNAdHW4yYsRkn3uUYgS8z7x1W+1wZ7ih3MKlBnxEQQoRH4t
lZPlUidOXuWqcd6K5N3vpQ4VHCTUEnQi5VJXaOO+4BvHsc4zSIkrDlWDON7fm4pWXH2ce2TLEpr5
yG+OoJSnBhRZS/OxmC+4JrQlp3Q5ywU6hwNCqC/lmJwFgu8JioB7ki0VDfqjqrdAGOfVclVijb8y
GJKkHsx9L2X2agdunkDGSMonkZJMn9CPkmOyB7MKaED/P/PTrvdh2EbDzgGws7b73trosx+b7bsj
pJby782vUTlZjqrzZHee/DX6tVabvdwUVwePVBnWxpqE/vKvtV/Nr58bBiClK93ZxnO2ukpVYkCh
LRqZjnZGJ98IAdWy6M0xA5rvnxqvcc/uLKdgxpZ1wFosWRgyWV16VbxEfmfc9ajvPpjOD8PI853m
UpGSipHa+A2NI+W9TYK/d0fh9xazwfev2VKNMgi//2u27B667zAv/PtsM3SNNRqGfKJnnefYLd7g
6DxWpTerE0XVSwA/QHbbbaKfkX2tFqItyzew4c529L0G66G2eFOy0F7eXyP75tQ4PJuIWsVIafBp
FyZMC0uY8QW7Dhwjes16MSdOrYjdFz+t9EmqfOaa/tIFYf1eRQn57rJPbgoZ2F1NQnjv/F6t/V5t
l0P+0x2e8rQwf82rY8TI3uOANONUOsktg7a26zvnc3WgQXP0RfmkWT1+OX4IhtHxhw9Hw4TJ1NWf
Daw9tlr08gdMoyat9v5kJ/umoBv6LgaMjnoVoE9vUcRoSHRdNDNXtqigewdhgslyYmPahqYhriph
1qoRSfqcjG8eMLNFrIn4T1QEFoBele9OpASrOet5yTvdPGJi2K6TMizeTVcc3cYHbohZFRpVwzOS
NuW2wgsb9jJ2IjFoAqCQSby3gVlTsyvDY5xgRzIjnVItcm5ggvXbcIjwn0MDyRN06+Vz6EzF8d6H
LG+3nBq+LHL0vtJE16ToEQ9J5LpqgF1kB+hZKmdXicxvgaf9kjf4qd1vwKT80lTV+Dbf/K/nzMun
edU/Xuc/l/+eo47ZujPC4NHynQ51tfBdi3tiZjQqnxuiLCS840fZshNYQrFj5wdTj/NnMsgcG6CL
rVx/6M4AzpOVkWDRNHsyFm7XPvkOJM15R4gp2z39HqPYfB+TWDw5prFOtn6vQ34DfMoQFUcrq5Jt
7pNCAk1hvthTc5FB2VT64bLEWeKaUF45F8iULQO0CH+oqI+Qm2lekSxbTDP7MC0G8BYFydd4vgM9
+3kn++SonIfswf8w+vUqJHUgL4Wj2I+QxtHk0D46zyFhqkf1zox67aMxHqpYFe9hqJh7f+Qny1nV
2L7h1R6Rl9C7S5BCQ5T9FG4aVCxr/aTjmP0s4Gf1nhehFFVrj16P6bZdtM3N0msF2cFcxdpALT+C
UkMVBH+npuiUNTK909pry3ona8zUO/Z9TaK1w1XgWnVVdi9Fh0Dr7tNkxXqexjHbeJps7HNqBE/u
0yYPcejEzZaqEhozDLPYFmg9//d3//M8N9XUo+n7S6cxii25jP/9KzUq9u0hIkXIBjbXBl+RZYPa
2qYQDdZaKQzFRTPiZyEhFkGYdVv59+uhuCmdUj2mfdreEFf84WquOBkVdU5DbbQTXN0fssAjiziB
au9DzYAyONd8ypnZaoAw2chyD+KN7SIEbLWFqgBU01TzjSyzSbSqvAN9XVyg+dj4YbR/H5Vu9XKe
1pjrsUNdeLbS8jSLrLFiJcNZth2FHIAKT2yTOgUJUfyrdtg5B2d5KfwpOJMqWaqBhyLN7/6eBPdO
M2oqG1FzmubDaCXPpUW86xTNPsouedFE1wmsz9Vg5RTYOToOUFNM2uonU+M9I42B3l6llzetDQX0
ktr5oUB+6RTf/rMbn/Rcf5TvK+xhcmNePN7f5sjSroRz7WPRASmCLPBHpevTIrfbmQYGXtrbfNXg
m1iffYi0X7LwLov2Kqx/feGrdbKs7ALMbPlXEf9rDqbCeFQX3kmW6jHya1a+mthby+9e9NYxXqe6
1tdgHPFTLdmK+qgxKKzryjswtCPOltl3zUU6tIS5g8xjtrQKq7m6feSMz+LZqnpUUUKfg7Bpq8G2
QXJ0KSUDpXig7EurfFj+H9bOa8lxXVnTT8QIenMrb8t0+b5htKX3nk8/H6DqUq3ea+acHTE3bAJI
UFK1RAKZv+mncAPNvzup01xY56SvIJHK8g6qCFDe2BHsjDmrWdJ7xp08DH7d3c7mj2yEo3/pRxf1
OddHFx59YV6iVLHqNAogZde+po3dXUGxu6h+S807VR/4uhuJFe7CsClhUiKQZ4iDHJYDkYCTq3Cs
liVSmVvp69V0urbTDeDvk0Cayr7S63k8RhplGglVBX98lzmedZIhEZZtt4ODdIiYgKMQ0HMJJEKd
rr29bO+nuQayYQ7x/FxF+7pNvGaDb+y0n5t8jctQj2TjzEal1U4ZpIhTjTjzaUrhkmqd94hj1rCF
zTg2C9knQ2wJr8hqP9qNnfMwySSNrjj6wTUmZD+EkrVnJcbBsofbXqRlKh0rnFhLkIlZjo4XLuVf
QvzFfIRmL6KBskv+rUS/VyE+du36iP+7PwK9aJMOXuKJwV/d75v5JvEF1Y438dES72EclXiBD9CA
GhRQHO1OZmziiPrsiF27ZmPx+adFFaBZR4XIzrNkubVt9AiULsMXSjSzLG2PAEuOl0+u+hOEi9Df
S81uzNHuLrCFTO/PMgfTaXACQlJhu4uRqOfjWZq1Tr97BwyI8VYD4yTzM/xXIaXf16GwBirOdthC
tJSnYzwnK9foQfKJEafsi7M8ux5kH8Bj1SONJoJUOM+b9x95E3pvsvNyTRRVULd28TCQnX9dTjY9
8RJqZy5DEqbHa9jUVfU+gv4QbTXhCRtr6mGw9VHfC4OKdV7oVLrvcrSvyMd+/DvwIBDt6f3fj3EX
/TfEcXg/+o5UtXtBqvcZKMkoy73VBYhOUsDZ9YHWkOVgjScDkd33zl5rri9w9kAMBEBwJsoe51iu
4LzZFFLKGsZXqOsuccG0V0Bq9OGbradfI90ZNp3e9sd2TPojbM3KRyouK6EHlbjGDLOGDi76wfLs
elB8Cqu2M+2uXf8WJvsAAPXgwqb4gkSSSCK98Lm1A5Bdyub1kOdTy7MhWl+7JHQJ5Qb/Jm0KqDB1
jBQU+KUuMO09khagHHz+F2LTs5ZmBaHOnnzLWekt9bvW+30x9A3nOly7maKusm7EpAjpOtUY7dte
Tdsvs1GoBzWfk4UclH1eYkJecd1wK5vVpL7iYeVSn569brhgVPXAX1s+NBvLUHNMh9AtkGm4LgRM
lqESfs4NnAEDtzyFw1CRGFPAKBu42fnB5C8s27G28oEcoAi9q+bk5fqgvj6P/zl47a+GeuNT+Dr0
kDMvDBED0bazjlfGO3+ElNpZjkp7ctLcn0c70bzOlaNoGD3MQdl+07HIgD4J51wuv1h9kzYLpi+j
gnhlEMU/4wmj2rofxmMwsnU49UOc3Fi4CS5ZKe69AvtPtfEhlkbjWyfgt67uGPgeQoAIGr/dqXE7
32G+NZM+DdWvYpI/9EdNIwMt86uD78znMVRgGYssyEdqNnTT76OPUpLskocgFkvpbMbUxiiHm8Qb
VlGJvyoVyndaykBZxbLwG5Frg1FXMIFo3OLGcJpLmPyUwRAHSAXP/xGmlKN2UwnApY8upTPey0dO
PCbC0Mz/KVvykJByXXelUEQWZpWyr8ZldeGoenZ4d7w016WJfYwPRf2SSpYfIg7zlyzO9EMos0MZ
Akvr2SWBff2ccWQop8JE9U/8Scx68la+4rgr+QyHAXcLRALzQX7ylwd27kEvcsm/bmSEfGoXZhTu
QOEYl8e87Bs0FoU1Ao/XFYHeuiXaiJpO9bnWknnbI1dyAz6DepYwEPdjYFnJ1HvbtHJ/yQdD10+7
mjL7UbYu64A2Hj/1yWUA7M96OZhsKu5riIUQIBaGWbt4Cg32frJ5ovGs7V/cAvNoAQj4twg87PoX
iCufIppG6IhaLUpdYlkTxYp7KjR1b0QJSxr5MfM53jUpGtzXj1lm4JS8DkjntQ9uTLi1HB87GLH0
SXjW7Wc3hjestN+HIa+f9IkMO0xzyiFdU99SuwXjh/UDWbRpAT9r/Dk1Lt8wu4XdhIEr6TfX3vEn
He9b/sMuIcIxU829H/LSg66LooMLN8Gwg0WRRK+ZjqAjXnbtoeYHebCroNk4OIgizZf1j33Yj8cM
T65FFc/9Y4329pc5wAK1iPx26aftqdHa6baxEg9yvjqtbJNvWxCb6X0Nx+3QaYBT8litYFq2O1kn
Qob+PaIVEc3/LiLpsgodg+7TNby5bNcqTnFLMBfJ1tXidJnbcFwAy/r1rRK/dZMDIy6ZoMX6YWzu
LqMdbOqVWSWbTC9I47Wm8aKgFLqMAzs66V5qvpgUn7Kp6J4moOm3ZNN+yKgiKL2tZXRM4iPw0aYj
Doks6YoAHwF5avcKX3tsnuC4CG8BtDM2fSS46UJsXC0Ub9UFJcIvonnFL0sV8lSzPASuEnN5Hag7
IM4WSbOV73jZyhtgCKepsXeswQPQDYoEsnMesG7EDAeSshAEwQwHy0UkB3PzydC6fo9GBir3TlC+
DDnIm2JKp12Yd+WLGoOL0yJDvZGjoQV9cx6e4S26t71pv3ZuhE8N5gcLtcIn1FZC75vl6wfTyvBS
zYa3yUvT3402v2IyZ73ObdSx8jTbLyEbmA1A2vDs5pq9d3NV3UX9MEAhMdKVCssgxudyI92ypEmW
nubcVUUf2gesEfOgeW8PoqYnA2Wfjd3EZZ7s8+0BPQld7zYSKtGmYFL01mIh7bj+aY5m/zRVerCC
TqssEYqwe3a7mXKSw5mOmjjSo8tJdb+iBOfcXg+1VScre8DCRfa5HTsr8AvhCWN47XiNQ8V8PuZx
i9gc89PUDheF786NvvRjVEkCtY/PnV2uK7Iyt4geWbfybBjqZMsu1hUic+99Xqn3hzq2fk6RtdSR
kH4im4GLyByZ6FV542s3IZFq9pa6N4Uwu4eKIMJfD+/gHVEplvVjWVg2Yn3LTyG4ky1Li9QVXjHe
RhaV6xHEeKbEv2VJGgvHb1THnLMmDvJMbdVXP/PaXUj+r92yQw93auN9j5z2PaJVq2mDVBd7T68Z
dglbSBaMAyQLu5ioZg/aNgKTeb400ZYnb1sU9UrG5KXT3Nl1i7NOhnV27js8gRGoG0M7e8unzELw
YB6PdTLYz+WIimbSZG+QaKfdPCDmY+oYalB+GhfQdZrdbDB1agJIm8iQ1pc2mUq+Rr5uPJi+9jaZ
lv485vOT0+hYrvfxkR9g8JYkvr5KAIecrTF1jrOf61RvUNlSPcP08CC1KwUs2dhVqzHEkrlojUOX
1wYgLGi9J24TyTroDMreMsbUa/sEc2bYciucoQmoyCHpZgTRu3hk3fievbjmK0g5J+j7AZY++erj
ZKEc5sRrFLb6vZ3yO9rOjhqBlEiwrTEL53zphA6BqTgxmwSK0KLE2ucsTTwGfqKmUb8AO4huko7M
uewuVYhjWu/0G9mUk0KtqZdWP7pLuXnKnUpxvcXI/8mGbFu3n1PtIeUW/5DW/GEKEzkUAdD9alfG
w4Q75Kf+Rjyn/xk/sxNepb136Z9QK4rzrZ74kPvlLjcVe+D844D6t9j6yiPMDQgvmG1s4Kcht2v3
Tx2UlYOP5thKvpTW+vvBmYcnFCqrT/0iPqQmIrDTzTmv2bQbvnlvOW74UJrTXt7ZW9ODOtc5gEap
4b+gH92z52SXYZdpcv8OskIrHhSRZqVws3CQaSMA1YrpoKaTNhS0BsCyF8yfHJYHO80tgPKZXn33
S8ffV2gfrJwsG7aeEDiYQ3zKp9oCF5o48KdKN71P8JdsjQ7qn+hKtYoiGWsfGa+i1azX5SElUXD6
+xkj2wizaSSAatQ2fSXeqHqjLIeo1m/QD0VyUYtJS1sGABOlG3bQabF1HmvrIbXa8Yvv8quiMUOc
PySq/iN3zOAcdUWznGocBmXzekgo/p9lE39bND3ANm5RdhogCrj8JSy25puKStKemsyLM0YpP5Qq
3toCNpcrYX6neg4bGYEBLhT9e2d3Krr4QD4kSPR6qNMWxEbtfLt2yTMMcsYz2hvj2TZSVAxN8xKB
EshDaNr4uZXZvtWa6W2EFbcCWuyem65nm6mhph/lavbsm+orJnL2TypWFDbCk640L5qhNF+qsW4p
LQa/iyBOj7KrwNLtth3zzSwCZJdt+eomTpRslYedgWTd0KyDsUxwlbCCpcTDlrOK61w82Xs8qppT
hMiBuzDynwpi4VqtOfdsPZx9FTndZh4bfBnT8iiR68DJuoUtigNIuHGHDcKbJG8giQbGU63qiObR
MqjYX1rIO/0wQqR6Rn9CcEsCfhp2s4tRjY9hqOtfpgiYr5vrAlcMWg01zH2NgBbAYprR2EUrLXWj
g/wBiEnWZKFWYbroDQ8hwL3Zs4sjG6rTxSGYrBfvNAxPyPJkt53M8A3aBqlIoWvHX0/+hXTHn5aG
p4zb65/VKkcgyu58J7sQ+wkOQYLc4dTEFalbUDs5ziMgp61qPUxO+aY085unGO19WGv6rcOTYCH7
0U5EH9wP20Mb2/lr05+doazeHPex1/G4DtNkek0N3roCSeQM3dd/Qh7r0m8llbmnxoBGQ+ysxkKt
b/IRfOyzvK0EiFNI9IMSFQ7bNOQvQEHIHomMiDXN28xTHC7/GshLFJb6Wq13ckD3/GDnW7550NFX
G4PqSdZvrHQZTjTkvpgR9C6rJyQp5xtNA+4iMt+2ea8FLj5V/PSK7WDgUtJolXbXVFUq1HSzXzVW
D1lg/laV4cnmm/c6oreC7KSe3nloNe1awzT2eATEN0OK7QsmHcrtmKNJZaGMcaaw2pzKoXpie4go
q2KG/mpuamvdY4v3RR40sgp2EtvnLO8QyXT9cOdGlp6cQXJoWzNz76FrqLfyGxmn9j1fP5VcK99B
MSZbQN68L7M2r4Mh29QWd/7JUbAcHllbakluH3LUoTa6GeZPkJZ+Dn5m/xShg9lkyyJM7Oo7Bj/J
vicVdlNo8bNVlcGlhetrcSP7RzFo1eGzT71wL/sTYMTawk5+1ob5UnuTQyqGg8EzFBalOB0ALU6B
yt+ZB6gcdNO+mwE4qdVKxzN1VaBVs7nAkS40PCepn3FTr1aRxxJI/kc67fS5eR2VBT0DO75lPwYn
PU/4uP/4BqHSbawA76Ia9M+BXC9vei+oj9f+Jnfro7iGN9XFppoxtes7yziP4pDVpYKyaUzBIoVD
8qnvEtM42S6YlDc5IA+JnCFPkYXIl3nslOuu7t8vGG0xJwcVFBrW/N3pLHPnC4WjsG9QmBQ/xyh0
MIfyVFgrjRs+qeG0lf2k7yla4eG1kU2Uug5xntSPeBCkZzm9doLni4CAVwZnddBD520KvQcPiFKJ
9/Ix8cviyBY9QLrIVQH69h1QBFbqEehVxlvSB+VCnn5qXyZ8GvNcVV8YRlnskNR0bx2lvZPfyyTs
3Fsgb3caJoynMR4yxPsQs8uysjw3Y85OqK6XbmVZjzhrNvelM6MQDkVjqgL1YJNSWxquWr74KAKv
WywetnJS91vvABfMR4lhjnXPuqsSyJB+T4m3m6y7j7HAL+xLiyuwI9HCm6GEOtrWSnJAPt0g8aAd
QIFb6NyOwZc4y25SyUOrnHlv+ECVvW5u7twKZQdzxtPuVUHztEFR8MafrfEutrOeW3j4ppjJdCe7
Lv1Jt23YEp5DCmqXfj5qvOJuTz4IAZDzpUYTDvlB6/0dxl7KqzUn6TrO4+LkIYh6RqG+XJkUm79Z
JgK5YQaUoIU35xm8U3Yj7o7HobY1LAXXiMxFWc3Uo5+uq+xYXfn7yzKodQxvzWLOP7R5+NBOqP+t
9R71JcNsy92nrWpEbnY0j3PLxuhQjjpMUCu3TkaMGLWmxjfyFkWNLj6pxfQib1Gyq1A1SFDkWi93
Ms2Oq/PQNac61nck2Iy3do46EldNcOMWXn1kNgY7EB6fMT98kxuBj9AK9Cwq6tF7aOP7wWY0kvAZ
rflrqNdXzmk2kl9yRYRBdXBZFjmmcgML39ldV0pyuTTZGvSUKYFd/8FYKZXHKvCTW8lhkayV2jHq
tTN5BShdeC1lrt0oSuvual8HMucEFVLNGDKtw8YBN1cOSn9A+ujrNPC/GoZd/zD5evzgAh/M7B6Q
Qdg/iGfrMp0jdyubXqLiLDgF32RLzmmK5nmKp/gsJ3mZ3yI2l8Urypkq9jGzuiYvHZzbGY4LWQvc
O0XJVR7kgDwjbRee7CyD0TV508K3Yv1nvw7EOsuMK0T/esO9L004rK4HiGpWsaRLU5ZF5pCn66QG
pY6r0CMMoeDHP04w8whlDzuNy4lbVs6LlWbbssObnbuNdZ+4LfBAvNbXg9+G32t4vF2Lg4JF3d9i
SXHQLcRVO3P8JcflRBt9rGXZ6OktQr17h7XhFycYugdNSKfK3//Ms7DEFmah2E3x0s0C8tUhViBH
ixR5U7vNuAGMUfRUqOa6zcEjQcKDeRZu6x6PXGNovTc9vHSryLBu1SR97yZ6VnyM2nxtQAbtqRF3
DvYK3SMNqYAgG5GJkiYsiT7W5Yjko/9pBH6NNCVeRfcXnrnVFQDpbAg52KR+dVMEFxJ2ODeOzq0M
ACAgXbQ2H92m/Y1A8vTN0nwyMONLg5nSbqZ6eC4G0Orbib6Ox1FC8vxxApsEYzIszhKlJpvoNhdn
iVKba8TF5Ch7U33TxUm2Mi3smwZd7Y4OnrIPWazcVbym8hjV3aWpJc74VYYV3nd1BgMzl2jMiuQr
/1VvVHi1xyjqsVrUu3gX1irijX477mxTG+8H+EByRyEPqZdYK72yyk0t+LUIR09ked8jatNm4yEi
cnsqUWpkHxI61SN6z/m9YaJN0hhRc2a9FT/aLlLDQiwEhxVz03Rpu21msCShbW1cVj0QVfruFGc1
8nW93aA1JBLKha7dgGELHxKTPYDvI891MeKdGmUV1JjCyNFIjAYKo9LDNzXc4GFugvVc2cndZDf5
PvHJeT9TqU92YYpYjKHiVnCBpBaI/VGzoO1I2pJsI5/6pz335qqbUWmGC+4CgISLG5QKWqcZyk6y
KSGQFnZH+Aw8yJ7MKxG0FPGxiLc0bCGu8TLEbf813sjyZBGF2IHWwsK1dwx9peTNTMLCm/rNBUNd
JENEWlTUeLVIOc1pPp1wC5T721z10l1JZWsZie2u0To5vAznJHfAcs/r5DOuJFV6J+MtzAJZsJj2
zkba9khB+Q2BJYEhVqvHuMLL1itA0CLR2ODBOCX1Ole1eWk3rOUub0HP7BkaBqsUmWFExwnGHAIA
3PFWAVv4e0yB6nsXEZKbPnUEtI33rfjRpSkHZZiMUDJrVcOU3tZGDXdfLCzHGkMKLzONdRR55GY+
1pfyjF9RfvQ9Ey47687LkvMybWr2ejLbVPiaCPkx/prtFEAbnptxY6KITjmbvk+HYkAFLPeaS8h1
YBpRuFrw/TdOZmp+9zNq3bImUlhBe4FBdJGGeL8YkDV/J4cwCoeTTsePhku0rJbIYU8UT+WAp2Gy
9atw0wqnYyxvblEAMbeDBfVB/oe12OvexEV0B9/FQd3SKTcoCVqX/zoFZOcyC6dyPyRjcDeFmIgM
0/QzVBVk1sUaPkLR31jpeYZY80sUg5X6DiZxgmnBJj/kC7KKVYrIf+UBLixSOdxQU7wMX5MDMrrK
ZnXpIjN22R5MoVIfex6b8mU/7RhwZWFFECF+I9+Kay6wTomxlUcU2M0rZWPaCMuhqyq22M74A9wT
m13MPTULjnJQ2c8ozgTrMW3i/YAI4ToWujsSkpWmbnAGc7saqhIFBtlUlHolI1LA/q6bCe3YyLyR
h6Hqf+ekL3bXLhVs1E0whfEeauWr7M8zDQ6BXQtD3+DsVll4lmeIe81rM0M46tonB0zdipZlWU6b
NA+yox71r9fvdJMhW4cQ3GskfggROuWQVCUnG8IMv16ld48oWybU0wuKQD7auyO7+V824uLF6P+K
LCh56uAmT4ORW2u9MJqTqgEVbUxvxmYdTQDNmBC0cO34ghnzkI06z3H9LAFlEkbm456W5ah5QJQd
F2lX2pv8AQH8EKxv0d1mQ/TdNCOxVA/TPUoZ/Uo2W5A6qzwo3Z1sOr7y03Gn6Fa28ofZs/AilGmR
uUcYqrUR5skMHfMzoZs0F4WBvtydYQxJvayEdlKm9dFBKitRRsyXXahvVAEdk2wFyWiQZ5dDZeGi
rUSPsv8apuh+vTbyqobgVTQ3eNqvL4WMv5ppUO8G08uWfdYED9xQ4iUlg+kr0nnnqQkbSK9DuHCA
Tf2ajfF3yk/jBeP0AqKrElHgaZ0t4qbtwUg8E/80nNL0Usk29lD/SrvcS/d2Ruo0sepvvT6Nw7cZ
YDwKUbAjBbqCZeT74dosoolEsWzn/oSrCDuMf4uTfXq3RkEhOMv7lC1uVlDOdW6ApbuQN6brDUyO
ymbgBfoaM4j3kOtAY6Eeopm3QTUVax+q7Aol2vzCeZZncXSrRE55e+3mNvQ5VJmJ/xPaWWn1KbRN
ozswoDeYok73Sa+om8G18pMyD9MhVFuf5zaWCF1b6CtKvP1T3w/dYmZF9r3lFn8hF/mWtjDsvETh
dvzh4i/3Ug+VuexqF7cAkoJ4OlT2MgRf8F1BmCMdSELWgA83ftT7e73QzS9sitlTiwj4TD9QyR8e
Eq/s9p4/IwCtd8ZrZ1IbEQFTDOMUj47yBh08/ezY3MuAkysnl5vmWRFAo+uha9+6ZspO1x559ikU
VtcK37Fxee0jS7VyqAneRXVTbjoPsIpl5/NDj7fjnYdGJ3Dm+WFQnemhbKyenac2HmTTLpVwr7O2
ARUYttXS6J81fai/yEFT7EXGlGy3bLJq4wY3W98voX6LTqcC/0gO1g5rsjYLjgB6Ma8k4XWDhBfC
zlHcog+MfzXcVJLeojVrEQcREs9Dt5uT5KfsvxzkLAxziuU8JyarKjU/FGCmFnbBFtDVve624xe5
gmHTvyBmDQopsH6nydJS1Pw3KuSIx/jzs+eZOomg2rwBpoeve6z260v6ayYdmfurRDhZeUPlIswO
2jb2vOmVgjyi8ThzHuMuml7deJ2JqMnBcv0SJbpNMiX/jFKiSvl8rY+ouUfKW17rzyvWUbjyM3iO
yrRyM6Rz5zE2v3RFHG/RS4ZyIJozYKEvPUx1HGHnc9T3tJwJYzXNLhd41sAWV/AwxwNX1/eBGA6D
ob/R+vYg519mFA0mPnDsNilKlsyYVkOPB86FRz0WoF7KHtOcZBzJ4cfke4T0e4Glu1wCA91HnwYl
bjmciuHQD9+HyfjAohSz3Qmjm1iv7nusXDWE7lpolQMlyb9qAeB9j7bdWvu/Hu3XWgA2I8cy1629
XC/IsCpWhsOIos6/lS0Szbibe1vd1biBDQsZAuwFFwW5Yf8YlgN6XBTYfIiKiBxFqPIyeSIh/GcG
vqsosbMzR6s2Oc4BOt2XU9kuRac8695wnVQO8txUwvTSays58dcoOfxXjGwGSg+5LU3essyrLx9t
6PNfRowqOPXB9/TDv31kkaVQ0z6/TJIf5JqvkBOGLEcH2plQgiwD4c6kuqASgmLfRXp4BBD1fsCe
g1FkH4Jwc+2t3UrDt1aEXgLkkFCMyRwMP43S2jYCCLXs5vxZNQsblHbr3E9JxMFHbZzF4qUR8b2N
XetwCffHIN8jU42mvYiPxUFtDFJXbaSv5Aw5EARKvnTEy/SV0u/8UhHGOeAWhOOB3hydvMUixu19
pKFdowXjI3ozOwlwalG89d8jloyHZEENaFj5SVPetolRgQmJsx81pf88LvWvA5Cr9RxnLnQESqce
0OJ9YeiLSvXieyxNDUBG2Ett3tf3yvAN+YLkxU/6ct8LCxMpcaPiM+8EY7aoKHNs8sHxwdTUmbPT
p/Qwlz21UM211lOU4D43YmtW1tjbFbbNF9aRC7+245s4uMg+8EA3FsJERCQSWLgmmERCyyZ3EPs6
q7NqLXMHcoTGdeRP2J85cABJgSS5QfmqF9zQdlxI7K6kU1cTfNEhQojcNwU8Y/yIkcOSiW3r+X/M
Q4IE63CjefBJ6T3agfOqT3X2w5sK9N6r5jHrqV+AofK2RVMEC6sAsUfdKzqA0cMOrp3clym3eO6Q
I8jRx1i4tjXc/88RnZU9NXXcYnHZNbcXDZ8R/lLfgwpxtRAQs5T+EX2I6iqnv+JU0Zdj1L4N1YbN
Pej9Ta6VwSlUxuLEotpZ90mtPBoGPBLsz/1fFk7emvHLGF1UOrVKfUzFnCmcgxNaPMXJH0wHqLTv
P8KWeJ/Tnf6aI1/HG/CcjN3oWeMGfwajqq3R78DgUxQButGjCIBurkGuk/Y85L/CMWFvJlo+AiPT
Qs5jM5+fpgLzmI9Y2X8JMf3hBhXQvef2O03r7J+Jbr0VCAGhuamFm6ZSq2NnDCHeAKA0qNWabyK0
yud54afZbypzXoPzstO3W5RdpzVPa+wmNJR0uCvWD3Ftfcs1N/xe4i6/GEatvMdqdzgGqDOuZDou
0u4oDVhf48Z4i+LeBLekTTvVR1gmEg9FXM9K0hg4KSDRFD/mHvlDJW72geqYUFIpv/HEQgq+0Zxq
ZYcVS1F7Mp/bDiw0yG+UCYsAXcV0yhBXBHeYrBKdrPkcKej/MtB2VnISjm3L2S2tY6iZD43hR18G
6H63pPFxb0HF/20IMeyp/Knby6Zdvvk6ebKgytFET5Ga5I4SvoUDSU3XMppzFLvGIz45W9mPRh33
wcRjEy0uJl7EBQW1QDTd3tVF7x/lwXZTH1Fo871ZTTEMn07HXOsjpAa1Ea3ccVwMvPP1VPrdQ8Ot
49COOMnJpj7rPQs5vGKCRLkBs9I/aEWZYUGHmY4cxC6IpJxlL+WgnJT0eoClmFLsfbNjB2NWI1+l
GYM8p3e+KNWQ7KFXhNuwSppnu2YLUuXNU+/qw6ER7nVCv7AUB9f2owM3jJRHhWvfy4FcVcCIe+hZ
aL7exMtQiBQi+hJuL+3M1X4mReccfClnKOYh3rw021i9lVdB8Uy/GeJiMyhdsemhyR5wk/rZRkn2
A8eB59Av8iezr7Rta3PniOPZf6iN4t8CqjHrdnlPZlJzkk1qYgsLze9X5PvgJz2wkGbvw+RPje/R
APa9CyL9aWiwYQ0yvhAxz61t2eY60h9jfEJeHa6IMTT3M2RzwGq6/oJOyk/ECoabUlR85P047Lu1
EXvdRU/UmgbUE4buPh6f0NSPsPrRC5DVqfvS2/ZefiiYKOyEU+SQ+xxnEVZn+UkVKAQXdlKhhsad
bOWV5e3dyEYcXwwC5mi/INAwLscyVLfXPswC/55lGXqzkBNkmDXa+AGxfvm/zupzSjoQghsBJ6WA
fJ1xaYvXqKfuyN3CPwGODB+Gwps3lgdjRh1SFox4XvFjcvjqsR8AERKrm5BcCgtYAQkZGSWTF9w3
2nogIfli9ew7QnXAKanzTqGLqFUvlKTmVKUoZqQJjpbcIAzCjDQcP4XJfhnWZUg+UL2dXisAsjIs
0JL3q40fV3PE1WRThJXgzRcz8OKzb7KHT2UFkgfGi03BaDM6iGiBx2MroITChtcNbjXsC558PV3K
fivpm+OEoNAyCVnlt+2krfSpLPZydOTDVKhVfrGn0by3/RFYDBfTY+qukL6CtWyWM/Vwxa39o2wG
/W88ayvwK7whP7BWiKDZizpGjXkOsvgVNTWkHcz6eUJY7QZR7hapwCp6rUfEa/O+mLbISUSvupu8
aYrZ3zm5S72oTPayu9WqaZ+NOLnISVUwwiUs/fEoR/95bTUuWLKL12wy6/O1kdl/65y2v0vaYvi3
a+viHfSz4Cl+XLvLX9WBHJthnGbHCFFo4aCq7fuZUXIfcQxFipiFN9mY49koAxHB8FepkSDsJ6IR
WGVEzh7dtNlHXXcP8za6MbW201ZyCpyghTKE5mkwK2uHkOtzhOonMp9KSvkQuaRerS28hdoy3ylF
ye7fb7WVjLE8yz3rpw4j9uxoaO4bnlnIPYjp8pB8nJmzna7IvOSZOW5yIb0Uuqxdeie8d8xBuzdT
5YHdM7pIYYNMQolLkoR0Ulv7K0pOllEq6vbooDrmMuWedXCr+mc+WPE3cVL+OTFJFcgeeTKH3U95
ov05EcH/Vcz/9BLygqBLz/xNWSIqaGEpQzntWACMr0U+7tK8jR67TFSgtKhcyH4Z5hsIDdgsnl55
uOxCP40fwan9R5gnribD1L77FFb1CpumEFnp69U+XnSaUKsf/3k111PbtXxRizLXqlSwLw4jjMiS
CX6DLGTJpmW2ykmWuVJuL5dRKbdwHZVCDpNi/3+dK9+GfCF5Zeriyun6utc3eX1dOTp8vI0pavst
vEJnmVgumAnPO1vxYN6qim3eyrO4wQvFT8wRoxYx0HeRs6g8XV3kcztuZaAuO5u6WqV23Zyvk/+3
FxWvFhSpeXu9cJsnGNnK1/y48KXvv7monJ8CrLu8208X1UASq074+d2GBooDgaFc/gSX2L8//sff
RV7UtdVxK9/49TP/vy786fVz387WRreSAvh9mLx0ZaxiW4j8nuLioUu2M9zKJmQ4AB9ZjXPlIOT4
yta/LyPqI0KJT0YUevhpOnaf/zHdrfLP0xu7WMqLfUzHgWRelHGjnoOOJKYtQM6J8S2bp+gHVVK2
sShSoxnpQifEwHFb+n3yEFB2/pfQxG7eQ0cbPo4MnbTqVzIMS9OJ0iejMM11OkP9wIvVPQL8A36K
W93jLHJvdT0N7EgWLTf7XwV6UPRk2bZlebTQRFljFgej7P2lPpiYi4k6iFX3aBShBmji9Pogw2S/
E1jY7Cg6JdMeu5YOVdajPLseDDwQqDm67yHXgb+CZdN3jXKZOWABqQIP58SvYTwE3ncUhhuEUf40
Y+DcBfhVB7+/XpnXBRUFNERSEENRPgk7yOHA4tF68FESAyqHA7cpxNwQkEy/kJSHjPwbjcT4EQpw
+1grz3LbLRul8iw35AUqtf8cSaZPYX/PkWgAvn//OUcuNE3TaB7V5kVe2s4Dd+MpDrr30/N/M/Ff
39P/Yey8lhuHlXX9RKxiDrfKsiTbcvbcsCYyk2AOT38+Ql4jz+zZ6+wbFgE0KAeKBLr/gD+YvgwH
nDxVtS2W8u2EYYGyRNbfvJHvMMQ8WZB1r8DQsqPnjtydM1shFObnKE07wantXtm+fESpU/UtbaYc
FJwaIWA5aHtP9a3HuPffKCiF31oVyNZk9C5Kp5DZxwnxPil+Gxc/B9UtvgzzRPiY2r5G/ODRDd03
OQ6S5fPEOCjRw5mv2OW/5MQeFOwmMl7qyepu6sTHzBxtJXAzGsQqi1fm4L/IO1iJvB+NCJIXSgTl
Wnf75MRuCYvOf8wphxdpTfF7TjfPacI8OQ1lkR2cxpg2erGrTUXfsOgocRNyrUOXdeYsn4Cce8V3
LKSq9p6qSLlAQQkWXrUQovDn++lNoCfwhs28uezUNjsbU5xspwQfZCObxVfB8oaPmHx668mcfSGH
IbmrnUGjCN7H34W5l0guJUrjZRQP4z3Lfm/foiu7ybB3eraF9yYjNEu/KwyQmqL9quSjcZ/MTLdJ
YMiGFQDFW1qyvwgLjAkmXqtCbVimK/hMbsxU85dyWB5s1aB6nynnSobE8etgY+wNKCI+GXVh78su
UHeUOsZbyzPTtevE9VM9YosTgtr7ivDQqajm/VnCPt401V+iGF+cLonfx1GrlinI/ofA4L/ZZC5m
JW1XbeR3Wx5yWwwIzfJVd4pvVpQ3R4EC215lAbEISEo0j+OI6r93p3Sk8r4hT1qgUg9HcyF1beO4
3UaaOx0cyfRFDU9snDZW8MGczFvKyhpKrVFwiCvAkWPbPFcBEMnE0YddjKLZo+FqPxHIKO6DJBmX
hd4tobZS3vvzrDBHFICCpMUzdj77c5TlIn1sIj9G/4wr1JrHk4tf6jzr79iQWbGc/+c1//7E/y0u
EMfMCdTyGwDrFKKLqT7wNkdkr+4H1I1p2lbW3g0FPvcpdqBLv5y6dcSaet3XCW280rY1m8A7GdyX
AZpdKonFqky0B4S6sq2B0OpaUGNBGPEryT1vXSRGtw+zUDzrk3WCYVN/tdwEgXlkq042fMR7/J7a
hRxIMx6242C35xxf1KOwsT6XV1IcsQcFXqNHLqxdU5rdpk4d44tprpoSEB+aMeV2sHnnQOJ7JgOL
hEJa/pCQ+DzUnG2RWdNaMkbsOgjn/V16lPj5eVINYqoIqeohGzWxGrucBaKCHx3TN8i+ACzrp9HE
qanbuBo4O31Yq5VbA/kBt44jwX6afPvRsihiw0ZGcab2y0e8yTDGKX/mdmJ/1wLlVJY1T/jS5CvW
GaAURiCuceqxlAhUPKXiw2AIUCC+7S3xg6xurSkAs08Ca93aRvkuzHCbZ7HzfdIVKBOOmB6cCdVi
9lHaNtaq8gkv75/WFPv3TpghcxzD6tB161sdVOSdvcp98gM9XfdlLW51NUj3uqsE+94eWnamdrS2
cj16toSBjSx/ku/K5GPX2VPRnq9Up/n0If4eYcCBqlqdLHWjs0lUDeFtEY7oYJqD/dVi6+vyyHyh
St7urGnADjGonbeQcpS587KThN72gzCePPsk1YJlAxibHJkQVJtHPoVlJwnQHT5G/pijQ8aEIcYT
MRnQRhFWu6bUor+TVl9JdkZfleGyxMLz/v8fMUVFfgBZX4UNwlEL/GExC8kxjA6wyuz5myCIsXG5
9NsIF2KT9PCatNxsgDJmwyUiLfuDWobitcTMfkOKrWXFNmgPiqGkHxGFfW5y4T5jP95uk4asqVaZ
/qMb5N8vH9JO70049U8axdxdDUhxizC6s7Rm9iAgv/vMcMKHwEnrc2P0T9RuxZuqISVGcoK36dzU
4Ost+jzxbjM3tJ4qEryyv9BLZ98rWgODxBJvqBZQQmKNdpSj3luBnt9bqwEGKVVc4kPXK95aS8rV
NcNezoFOttF7pXximyjuFBdNYWyts+dCG0xIkwWy2WfeousCD0v8Tzmb9J6zMLc/9cVJjR27QCru
WqjD91qssmLkUfG7NCYLX7JpD0V4bNsnDWrSsdQnknh59tQOAsLK3AWYuaHuMp9eQ65NeeYqOFm3
8NpWfw2katGjrY7JNka38ELyUgwHRKyHQ50Ew8FyYRteOqMqW5aa7u7lwDVEzrjEyRFHTrmOX8NB
jrpIOgT96tO15amXJt4CxcVxFZWadeChYh3k2fVw7UvC+JnELXVEq8qrxb9Crn117f8nprGCy7xx
GH408DffKiy5SnwNvxRppt4J8xwrA/gaYZj7HCnMC0xrajMM6JMMfzAgXtdSrjyTfXOEDerqKOu5
sl8ePrwD/jN6Hfi7bOzdf7A2Ld9I9+SEjIvSPS6XWPI0rrq69rXwhyC9K1/134L4crDWNt6gJBdl
fdkDXyjhgVw3+6mbBYTJ3G5qFxVraFJduqWkVS4u7WgMi1vNqYrb4feI7IONHmi4FOrFrZwTm9hP
XjpDWL7ruEVjHXeZO79uwzfX6eO12iB1MbRtjxtbAnkYDNOr5Vv3ErUO3/cOAaWP0CbpceYISWg7
cET/EVppir1krwtvdjY0ifW+vrNCy1o6MW7xV6Hni74zKS9yBQxcg/8akBdIi3ha1t2YIL4PWlHi
fHqgYcupB3cLNxBkouy8whUtvR6WdlACpPwHwFH2Xa9wvaqEC/XOOBzYI65MkbbbfAB4qrl2/gDP
J39IoN3i36bYvMuy4sFNuvyhmr7VduDdy0bZe9ZNmWFp4Vg68vo6xXWg86G77kWrJEsq+Y92ZvRH
ebkIcOctdLiNbMkLXD81Be6+LjtI51cFfyntf216xYzx88x4eZX2l6M1KpRZ5rc3oVd5sG0lY73q
rO94b6T7JjDshZen2kZq+7bYu1w0f62gNrfIKonFVfRXnl3i2pOl9skl9Nptgm1dUJ6SL7sBkOoy
GTWMtGdjM9n0qqbey5ek2U8fo9dmNAfXuWrtHX1e+vkVFijh8BPc07fUaJK3KHO05Thl5tnTmhm3
SjrAr9zmRvfxAg6xGkSTyjbxRWvFMy6H/WIah+LbWGGwqcEkXoiKskEa4ecjoewdsACn7p7SSbRr
vc2QEqmDDtA6xQdo+tSo5lENHtx9q1R8dRm8TCAp3vr1eJmulUFPgRImZxaG2b2uwKUp8xIlZ3uA
xlfgbFnl/g5czrSUTeBx2km3tHfZarH6fmxcMhlEBommPRVGh56xqt9dohPgs7nfjTfRPKi3Ybmu
6sFcR1QEpISChUvCUjhNdSObWEKcDdULzhgFZc+xM/EeQ3eh7OLp1BZUToZ+Kl5zHKW33hR26473
x9Hoq195CIRKHozCbfZDxraxQ2Xg2p/+jpB9chThUmw1Vd9fV1PJc+n3DDnwV/M6DRAdyXkY/au/
4mTI9YMcG+TNIhu0dx8qwPb6s1w//HpRealLswZdktfIdM8/8n//CGv+bVuYbEiatvjZgQaplcp+
ysbcXrbGqO26WrFIrKjVRsf+Zq3CXn0KIkXf5zwLlrIJV989Kbr9Jlu4M9oPSacu5Mxmnq4GoOgD
tzzLAMX3QSyZ9niMJgv9QMFfo1TG6gRkfY1hH0aLYxbet/MhAXC1msxQW8mmHJAh+tRtTBes3nVC
qEG9ptQKuW2+yOUwIINWNXmDCUqc72SfvFLxnw/UnXDdXVwMhqQ5IjIVLS/lUs/FjI2q0rC+tIXH
W4h1tbe71k9rVTuCCEfQbK6mklnIzsgIXOJzBb25MtYfZXFWBgQ1+nmk6ZEptXTlForRkr1xdZTA
VnSTZ0lvsh83TelexLvlqN50aCfK00uMPP0dKKGxlZx8GZjBtEGCv4YzBeaqG8xYbEAdoNzQBDeG
EWCaW4tgPLTmFImNPAW6Ox5CRYNEj/gYCTUESTdQPbeF60LvGhWeCSiuWDYW8wVCJmW8KKDVRgiV
AGHvGvQxr30Dwo3X0evZ/yWu+8fc+Xp9AAJDWiQHiY7aKtu2QBTa+19nRZ3o74NqZoup1P/H6DD3
TfPof4+ToyQsPuL++ozr5/4dF6HBViDEP+cqpQ7IYDUrbA0i6uzkK/FeT1awutGunJt1XsP+aR3M
7cM2q5ZzsJPr4VmqilyD5eWgKH8Ey1G9+cKCq70XmrnX8fV+iat+uIW58V24Y/0S4X13UO0RTaJ5
MMIFb69qbgrZk9HUThxK8pqzlqO5Z2Hbl9mIAczB7TDNmIBQ3LCkrF7yWAHhqQ4Bj+15NG4eTDR5
72Wrr3Mo3tbwGHpO8wxeR/YWeWOffVRz2tH14NEiZaMYVbRR8qg9UqDNDhib4ZBEofJBjQr2NEZj
fEFn5+AYvfnLaLt1jjbtN0j0WDuRd3o0rTZa18HDLJaHhXmQH3MNDZK5pSuIqIAvgH8s2/GoN1R0
x3h9ac4KKvKsHxTnpo6M7SW7FCj9uGrGHsG4XoO5h3Y0nnrtrRlNyHRO6DpGSzc0Hj0nsUGoaWW4
IX3AMlSutXxl+pWpmnfDWqdZsM9MDtKBxFKLYlP1U7WWzaBROqxC+18TThtQmqyDlvniUXqXTOOd
DUH7q+2xdIhKYT/HmTGsas+w7kLRmPA9NetGKdrgaIVg9RvdLKBlle6yKZzhtUz9nz3yuT/qoFi6
3mzNoDn91heN/dT3LKldd4R3MxZ7mUfxUv0eAdvhjHKpeJxyfRe2yBNMrttDcwA2K3MxclKOM3FS
AbutlmGZ4twuahjeje6c2jFwT9dm4ZYLP7Gb41Qq5gSukbgyDoJ1Yhn9sgrzfp0UqrvAsKw6+oH6
w4gCnPuGCdN7n/3w0Zano60LjJPTcp06/BzV4JwA+PBp81lRBd00/4F513hBDZ2aTltNeeGENbRy
jxsX8QRn6bv2F7sph5uwnvxzQeXktq9N0FalcpZdYec5uwnqxMIMFP8sB5y09VZ6ULPfnvvkQZR2
uUh8YHADdZ14NkxcZWVc3QVIby8zlbu8GklkBuJnjUftorU7+1lLsNouyya5NdCK3Me1xQYuJD+7
Ct2pfHOF82y5bv6rqwC/75UYyiYqgxP6FepAPhUtMWFhl6dZcXiu/RhLKrIJSE8BLAYtdg110kDh
axoruyzpQrxI/xPKVQ3FTZ8icxoXSeH3m6jAj6kbqkyFYhctUSJ5tLFow8BErdZ6qY2nhhoLUmet
tQU0a/DWTayl75PqhfR6hkdl/lIQHvYjpfmRzpSUJBflti61doU/Wck+Hldap3IrSLBY3sv0TabZ
D6rDb3uNCJBZ+RRhme5Dwz/rOe91lm74gmw/8YSoCsD3YJeI7iO+DaSFX3PNMZAgKpVVE6Z4Qg2Z
9dR2Ed+rWeMRmVTjxO1xzGb9R9lVG4q2QkJ9GWpesIYSOTwYRTU+hIpC2sGxTrILdGV7cI3mBzdi
kaFphbqT7Xr1VsbKEFTYtYbXumwE8VjuDB2Nf9mUBwXcKgqNGMvLSV5XxXcOtgzXiLyCs2qWcXj5
OfTWfY1ngASw0g40sJ3eWppS3tawE5edFUXfAl/Zq2hDvECDsLdFZ+lbXn3Ba+oCaZ0D5MzeBxzc
qMPC4xv/X1VT0S2ylpPtlysZJw+fxFdJqxpHXWz9xlY24DZxJs6jT06jAi8bhAKL9kbKVNcIdO0g
QKpLySiq8dN5iOFbZAEFoA4YH0pOyKgg7QJAH2fyrT43Be6ka5/nCY80ZFWuo1I7QI6iYkO69new
bCZZXWxJhmLJ6xYnV530H/NJDtpWngRBFjzmiU3ubRGx4bCtVdFO7oth2tTWMXs4TW5UHUHpxOsu
quP3GjxEr8CuH2Lc0x2N2mej+8YWFIq9E1WePNgdZncyhF0pHu2T85TrrG0MQ3dXEbWHV8NzjNUY
WONONscGMk8LEfMkm57ZrHnuqo+FrpePnlnzX9KUlwnvx1OM7/tCNn2zq3fykpXBn/dDxzYy3P5o
Q1gAC6i2ZzvNmkPWuzg3tqjKKzpYWF35YiEzso57JSKTWeaPpuF9EwgyvKX4NaBt3b7FuNpTalKb
+34+tFaFBKMrDtd+M69y1s6xDrWCWHnohsi9S4rNtUeeDWmMXGIJx/M6kFISudEn8Za3+rjij90s
9UBzpnyRVhr2J1UAnB+Pdqw8QjPaFkh59+MGXKq1kErACKWMh8ApnmVr1OL6/GdXNdvIKP10iZKt
PyfqMWn25e9JyuxEOIpBvc3iD0drZPUe8lH391Jk9qo563qTvyozJILkQF0InP1SGzhd6oR/B4vM
1m+z6WscknA31MNFEEC+zADIVdmKJWmCVM0mcftfeKrZB931rEM1n9UViNXFp1M5FPW9ffCpDu4K
sz7JrkABMmr1rGbCRMXeN2qzPeoACMfENAObV436QlbffpQdU9MGaFJiS9cPGQsPvNuGcGVWoliY
2KweEjbvqEL8cYa19UcfAJv/MXqdEfgpko3qCDr3H3G9uO8qM6L0SMB/D5UfeI3768eRHxgY1hvC
BsNN4dfKSR5KD/kiTWlG7FeBlVwHLs1wYMWYFAAsf8/4K47XKR6X+unajdG4s6xwOuMJUVaxArxA
lBRqx/Igz+JgEngezu3L6XUcM4RmacSWcZkjB9yUBPFCnsrDqEfuLiq0XTNN3p3ozOoWJsMihKOZ
rVNcDzdj1OPNPNvhyRB5Fg6IfSLBauyuA3XSXuZ285Wu/fIiwqny5V8DWVeBjZovIgfk1csuJWuB
orUzqe+lg1VinNVil1ShWEsjxSlRimUdR+pBCtN5VrYKldR+MkwY9P+YJKN8B/gL397/dVJgVeZZ
2O5P6ijYFLge6iVUcwYsyL/EsCtWnu2UJ10djGOFrg3fvFB7NwZvo05t/COseHB0ET4AGuLgu0R1
EBSHz/EgjAQkqebU6IRk077tsWzp50dkVWfmXY6O+2LQp1nGqDu1gZ2+qLrwgYF7+tZquvHF8uyD
DGiCLFymWdTeleFoH1W9yFhkJ+U35IoWOR/6hTK7sh6huOy1fggeeVz+lDOtmUpolZP60HQFzq1D
Y6FfnXRfTGR7ZATJrgqtSwZheqMTVIRP8WBdHDByLRp2mo71SzmD6CYdty3dhYNl92r41CbmTvbL
sNHAx8qaoXqqq4G6a3Gf8W0nkFf7K0xKGmvz1f4M09PsjcUpptDsXu6SEWE5tRy6FU5i0C9kUvna
KZPKMhd9HTAAtCPmR876mqT2YkyksxIyvKmiestXZdwWVmVsyzS0X6PWWJPun74qPupNLYSto6oo
4myFWbEI61H9ShUIQYIChdxWN9EwBhG3kjPGFnd3vpNvFCdL1G1uIsfyUTCx9WdIFd6lKWW8rs2L
MpTBrsuzPP+ihT3UcX3T9Y817l6LNnazezsd8/spQc8aTPdzklbjzbXfwCVxJ2P5t6IfN/wRd+lr
deMjps/KEQqZEa39wQJ3r0LFKXj3HK/NGNM92fQihzftfEiGrD5zcy/NtMruIFI7Zxbs1l6MUKSs
tIWllZI53lheXq6CJm3j5VQAGcT5QWwvbaXUvyo9fpiIRzhnFlzOOcOCdyjD8F5eELZ5eYts0laO
aTyJ1kVQ+ttCa7ZqIaZf88mQWpeT7j8n/3NI9qidsZ6GPvrkvp6FQ7FnX/dV3hCTdEP43SfvHgxF
ce/mMz7FyeC+cbiFvOL/0A80BciH51SX4oWsPUS6P7+KtXtZk7hsv2VpI4VYsff16d7uKHEvqlmn
YVKGfhN0hbbs+mxcqA6GRqkVps9hLFBmA8YuDZEr5GIuhsi2rq6H0L+xb+R+pcSqctXZjnryW605
YUjC1jRqw+/VHvm7ZvHx8ihgIexiADzFwouy7AD0Z65MRg06JHNnkHTZQR6wdP44k81Pw5+mX8Nt
LZw2Zg0kLhyVEwrVvMSwg1ROk0faJciFspEjro2lwcqZRWCDDM6CjLmEy/HCN7QTlXPZuPQY7iJA
EOXeR6EKSR3nVhIQQoCoB9tqv185CRXqzSv+Vu1GRkzBIG7cNrvVBRpJ6OWjWzGXMVBB+09zJr9l
0fTRlGi7a1Mi5D4F/56bz4ZTam7mqJ1GKZlOqENpCaNRFNOYrrTIL7AI4Du4wQtPXyQlpZ8GTJq9
N8dcHCkEJ0Dip8DbIGHx7dLU5xH0nVJ7j+4bmgN+vnXc0tlEQWQ9O5NPBQgMRqa3z13lOs+xF9ob
0ETGHu53eo747y3iGc+Rw2/0QBF8DZoaHZxGy04a9EUUmYZhFaBr/KUZ6iU99ncxNrjW+1p+LvtM
37vG4GwmYQ37voESUrb5F5vEwQ+7KXa97dvvlYI4hQPZCa1RVRzqllQYwpne8+9QgE6X0NY0/x1q
+OJy1dD6CK3n0LZXP64q7OHTVVNSVexBQDoU03B0EPPZsQJ4QFTVy1fR3CcH5GFQxXBEtXU4Zrax
1uoBpszcpQcJ9Mq/T8dkdr2MsmElJ//rWpeJLrvWHXY4S9TtsJ3vFqMbpLPRoPGc4m/ClrFNjt3s
WnwdlQbHclS0RnJkE/ERPPgiXnUOanfzF00B+QhwLDWzgz9/G2VnbvbDwhFsAq99ifxyymF5kCN/
zfsUA16+W+BnH7Z7V+jGVsywqQQCzdbNKhaPrak+XA4mYD27mY6yhReEcqiN5MsFlDV2QABbXRu3
chTl/OIBkUl5MdmT5hlCpmWmLBHvUDMQiOlz9efVSq52gXRdryYvINoRYnq8jCX+q2BjvWncs5v0
1bYqyuY+rdCuiCJ3eBkNuLleWBrf47JZN7IIaIf2yrbK4IfmY8RaCd16UcMiRZxdVe/z3Mm2VqJ2
B2F44kCZoNo2jg3zYygwMGSrcScPZTo6OM92+fraFwgnvCs8xd3aMeLJfw1wN+k8X9lG/76InCCb
mpc+hrbt72VL9jdjuCuA1NxkiX0OoaXUy7YMdnoEuGcoEQOZmtRkF+SVO9jI0ZOnK/F+cmyxlKOt
75RnfWrYsFfxU6SM0ZM/Km9ZZBcAQ4mPR354jM6qjRxsLXc46IKfO2nNGiO0EIBm2z1eBkEvw/Hx
VfimTG1NPdjqNhVn2XQ6FIRR6DvLVhVG78ks3B5Rsdr4aTqdR/IOK8Rx0RYnZbywEUn4wlr5CQ2e
6aejeUtgSnCKsjBaaGnv/0rb6k6ITP86lWa5KBDEecExTQd/7o8PrD2HtadWxi0WHDZy5qjsVe40
3fSss3e95zunYP7k2IDj1CUh+0OFIqfRCecWyXRzWxpmi6EdKV+zAzRpNpZ5ygoz3mD73p27ME5X
bt1qz02SoLfvtuUXp5ieg3pqf/oiR4Y34Gdthh+Jp0TBQlHN21ET9lf0UVnY6En4GoN7WIpY0x/k
JxcZiFdFy/RVS27MWAlW5kh48IJU6/ZQNV54b3UUj5U+8SmYG8G7GRU2mRk46rloOuD7087CKfk9
UwoVHZgCrZU5LEcaTFWt8qGr8vYOejCLzLkfjJazyvRY3TvzrMHirtbs12YmtRlaCF4pbY2l5K2N
BYJXo9brhyK08zcbl+GZ5uZ4XXHQOmEsJQlORnUQEaEj5cWbhYHv7yhqZsZSstmuUfJabnZh0IEt
LMDPE4UepboN2yHlngQOkpeqtSxii//NvNyWh25eNdkj2brrgAwO5hnXgVEuxWSn+MdlYtjBB/j8
93I3YVuJs+gdvDGAEiYvBXIist9vbWdf236PajiWIYg6Nhj2Bt2T6bFf9YzsAUZx99RnIWRXVdUO
ctDRAY8GrqVtJBQApbZuj9YlEhXz1MrMmjvTzk9yMCgUZYdCjrZkeedc8l656bdbv3KmtUyDDSkP
9dTXxr1sVor+s+wS61a2jLRYKHWYsZBTnfMEYVcm2PqyDY8iNJFcK2yq+6VjsfzKm7B81uJnn+pb
sOjD8a5Bse6Lhnf0sqkr7UGDOLCpTdEfNaQAb1DmVbf8gs290UzxqmJ58Gp0wQ8ny/I3h/QWDjlk
ktBwX5LMmepu4epqs+piGFF2MEYLpfBaVPCibEN5qTg6CAAdSNg6mwoviocJ9x0qaEJBlFfceLpp
/nL0GElDt/nGRa2F1wpl7Uy2CjdauJtMkNaWOxaKEthMDEW2K+vYPMrdiRyQcQ6KO5e4Qm5exinf
hboFp2/exch9TzVg/J2H7r7pMCSRKmOOFCGreCls/tnZVrG7uATJ+GtkX3GDeEre3OQQAu9aNAv/
tL3QC8QbEE8luztbYRhIyt3Ecf8eYZ+6czu2dm1pIBdYxdHjNI3HLvLEreyqNOMjIjRnYYyoVI+1
OX6MGqEX7DrdNg9OGFm4NyXaS9YW3a6yDFL7wlBf8rFU1xFuNVs52obk0x3D7G7kaBaJX6hDNLdy
UOB5E8RG8GgkyOpGys/LFYo6Y49RPF5aGi9xtCT4NJV6nFNh0Y4cSHejeFm6lGnsa1OmsR2NT5Oj
Mo39qSmT3P+Ym8V8/2SS+1NwqLK0ni+VzKPyg3JsvLchP4qThfYhVyhPyOpchovAGvxuspMlPS3O
via1492pahk9OxWrjllj3/UEW78wDjaAiszXLnYOAGJ7ii6DeFCH2btpMF79SOCyFbj5yqL28+q4
ToIwv+nvmyq6wdYUqqFq7B3bqh9ghTcPaR7GG39KNLir9MmDbQbvaqR6B9lSLRuBZSalOV/CvGjv
Fdcfvzw1ejp8CZUeoUPDqLZjlh4mu8A/HccQ1K0a68nGC2hRWoP3k7cRamdj2ucLSwTOUwTHbp3k
U3pE3To5zmqG7jjdjanTrjMBRKWXlniyLUIkgi6bUhH76TZJQ7G07fyME3l7K0UO+wIj5LHhWSyb
Vuw1+9xT0qUU2cux9Tz7tr4WMW94lBbFOfFm6rGJ6ab72+Hy6nU5zUALTYIzgsnQ1q7loGh17ZSn
5LFIFcvTnJXhJeh6DUfFR8DEQBvxzmI9xMJ41XkwLv1CnQ6yGaXFCkkh66kXKJCrnXi3osR8dVVD
7LzA242j+0hV8iaeeSLS2kieRdO4DeO2Ol37MxXgiWdU1SdXJGGq/savFDhr83x5gFFhHru4uHEz
rNjCeE7hzPqVVHTMlRPaxkaKypktUp316H3PXBeuFtpzWIFAS5SloWusnKpOFOzmWDkou0IU5QLX
Nu48oxzvL9iOZGy8o0wimJlnb6eprheXf3Foax9tOdwaQPhQZfohVeOhmaVrqjPlRfM7dSDwLio7
fqx4/d/UukMzzNLoqGGrJmeUkeXdVUUF4a42q133Vnm5AsOn988UWLQDb563vnD9M6gx/9whr7mB
+2otZZ+MBRyEGmdh51vZJw/o7T0HXhMiWMCFxlA1zv6XMEB89yK5jqZMsgzbkn9KpfUsCDgrRrff
xvMZ6jQfZ7LvOgqWJ0aMMnEOfsPGq56qZk3G37mvsDG4d3CJoK7d6Szo6aOmzkCpRqegLPayCxGQ
RuHFhUd3q6u3l4g51hAw7VxrqvfXPmFWA2bhPI0x9sNZFTJ0XJ0ywyoxeVAr5BLmNsUz/aZjI/up
T8aUMqYM4idXR/FS9lVlUQ+LS2RQuObqel3LwHW7RApJbdkam0qq3HkDO8amL7PvPoZ8Sata7yLP
cJ76R4TSYyfSR/Ylola5A0IWnee2jd+9SFdeShvPNi/OkeGG1XQz6gFweL0tHksDmqtXYBjhIS+S
jc7PstTZp/X7hSZM92JJIJXijYqlp1K58HDkfSU7PTXWFpZlTRDCkJ+X95QcuMy+3HLXmXJcRl5n
17rbITzkVy96kK1KZJVeU82N9rWP4XDrxbM8lJQtZRsjoOuFiNo0AFZXY2zmR/DVZIzRiFzUeYmc
qez8NC7jsZsipVIGW9PW+70MuUTXFpD4xApBUzrNQR7MAT7LYrJjUyxkR6Yiqmwbs4m17LRlwCXs
ch4UY3Mw+6Q9fB6TkyO2IaLQg/3n+KhoUTkDJdIc+oqN76xytJKQ7QRYDgrpSHs54LklqFv2SxB3
3anbDEjL4a9+GaGZaAbNM+XgdXozYI2hWN6PwGu1g5FgIiXP/tWUfYpwKOXKU5F43ioOuUHkPCXt
cRga/XvevN1h4G1yaIDkXc5kXz0PXEf/1afpDlYbxbD5K1ZF50QnhzWUNhlitdklE6hq1pb5XWv2
xk5n1Xi03M49ok5Y+BvRgFjKcPlaWo0Vonxp9+Mex02LTEA+Rj8zV40R39PfJJ2Sd90SK7vsuzXN
WDC+TA8AumExmlN/U1WTe4KL5q6wtcj5Hpn5SnhW/DA12A/5U6luppoV+VIUwYNSGxM/Qor5IQYn
d6WAazrHyoMW9PYOvLK1kE0cmN1V2AHuR+GSZ/BQ3YHEMJ5Lq39kc17d6fOiZx6TLTkGw/JT6/eY
jJznmaVz6rohBYBp9KcrZ+HKb0AU5mcwqQO8GiLk4apXJ5tzRFPBwyep6G8S3Q32qVPf8vjRnytV
xTgnqG6rOekUTSK//z0mEic+Yg8A7YIkraXjSNyqTkF1r0F9VXbmTq6c9CoR24G8JSwZmtcBS+Z1
VVzYrDpHw57BS5c8raOAHfVe6jf1+kpEVvO1nYZxHdpOdeNh3fGg9OpPOe5ls8BzkNvnAObmAU/C
aC16yD64WJhLBxXCw+C6aIrH9Z08YB1Z38l+tieHizKXHPjdJyOuE0oFThYSJxikINiaY3z6Vmro
8nil3XCD0nQce59EKjC2INPuBbobfYixYaMG+taJBw9laKJQ+563TS23mB5DjFa/kElDmCRv9IO8
tI08964d2mllzQXSojMOgEDMQ2l6OEvMXR76XTeu7iNkQ5c8tHN9tArUDs8jhVL+71gyyOrSZJu9
AMVarONAAYIZRbMlWWO9T5nxlKXW+Ksq/x9l57UjNxKs6SciQG9uy5uutlK3pBtCI2novefTn49R
Paoe7Sz2LAYgmJmRrK4Ri8yM+M0rGzrKd9VsHVinWn8NYUZNt53a13EIllSY6z4aJq+Joeizu6IJ
61PpAP2hCKvdy7XLPorWkx3m49PohO0DMpv+IcBgZjvwRPxGxnxNVVV74x7xD6XisNXTrfGbQn9c
1MkFabYvXYvRVbMc5EwOTq+sutRVTmKAJV2j2akojlIZm2o13cm3DxEi91jFXeTLy/+70q+GYxQN
P6QLPyEV1Qkr1dZlEilb6ZSDaU3jyo6yzwZQwIe6CTauk6aXaNFSli6sEgCiTf4BhUrT2fTW8Ajx
kw0BW08HaHA07BUN1B8p2xp3xV00DhYmxSpZmqwdvnrUqvCX/IIuSHRqTB/N6UzpvzZG+FMbB+VR
VWtUK+qO1f0SjlJmunGmIDqjyG6+2va0Rjt7+Er+xtzP6DftZHoRNie9VrtPZqUYd5CoqrVMR8aW
Zxr2X5eiU6IX3cd4drms/FFK7s5op9s6txjWYIvW8hpXNLy5FgUnOcAsnbGPfBZTpTHOlUMSJbgo
/A74r0mzc50kUX6s4Ojh5u+T5EKOM1Nu7lnR6178puDoeG7ivnpmEfcrLbLme9c5OJp3mvqAY4d7
8bjp1w07o+9x0j+nalN9giOenMoq6rcywZp/KD7AZSBgwT7qtewAeL55y7t0J/OsMBo3KjoT57CF
az6j4XgQV0o0rG1KBLFF6etfdpXVykGX5XGKm+ruWjLGjxNfx+Xlqy6H2PHPHkDYk7QC1XXuGhSx
wjxmrePlznYaAnyglmYtq+sstb93nqodpY9HmPfg6np6MdN2K13TskxiO8smezZw9FIQgJI/Ug6S
PrC76dlJFOUkf+31GwRBcUgQDTQQCkhD87NQZorADx5+t+q5CB+iyv4sZBtp4S1wbQ3ZHErkDPoD
v7gqR+NVbxQqv4U+oSdSmF8kXdXVFQh2Ckx3ksvyY0/beCaynzJqUcM9tFiYXzNdJbYO93YJHHkh
yciB3GObOclL1s3B2S7CftWCCiL1prCL6gsU+krSSjIgTYAQ1UvidBfTmHiJz2r9Yo91SC0UVogM
SliyLxHKRsSOK9hB0W5mD38sCXeKeLr3mvHudj35yCKmfKegNztEYfZoJGS5h9ycEctOvE9aYuXH
OMadTpqLHPcdOtZk5pdRc6zcx0YvD9KSg2fuHQvPPGlQK71Hlnp+kJZlOy2GWTWrq2WypU/Rxm87
QJJLUz54GveW+aV3c2S6ZzVR932Bb8aCewdEWcfq3oFavjXHuF5j/Wuy3CpsBHEa5cRPm+oFxKQC
AbQMx5uuQb6hhSWmVA3M1L7KMAbxivOw4Ot4gT/6quM+Olqbv9ZwvtNCeS0mC37kaH2RVp/Nxcmw
en0tza4LF8dUsm/X2OWC0VjfIavX3/fhXN7nCraYiHs129aOgTjGOZaCoTEisM/BK8NuZ2Flhdxa
ND1abTRddIp81I9Y6UAAILcBeIWHAE3of+9NSRV1tfJ/NM1Iew/+Y64Ey2ifxxaGbma9ZWubXdDT
TS+Nb6UXt67Nu0ndSLf03Ma6JUD6uO+TnYZp+0pG/7jGLQ6AW4becK/v/ogb1AY0vjLss1BxetbK
djxD4ZuafatRJJGy/zX/cuv8AD7RQ7vZU+GflwdoF7IlRrZAGB1l5/h4h2wHyw8vw5y1GNW9t/JR
raVVqV6CsMa4LZFuvUDocjeOY81fhny+s5Zya5prL13VRG+56w1bt9biu0LJpk3jmr/6xXrN1c1h
i705HKOlKcZGcVw/N7lj3UmXAdXtEoTGvYx5bogdkLjtNEX31ihgXTt80GbHU18LqPwXCs7pqtMH
9bWsMjJnimauZbRrDGu5r8KdHdTaa6UaGJo2jnKQ0TKceQvP7nw3LpeateQh8DLvUQaz5OClvfv5
98f1sAp5pJ8y1wvQRRzKt+6Xpw/Kazr5/QMZpe/mIto/W5gyxmrbbaSpTKYGa7oE8d5qxZvTDb8c
S3GOlLOVbTmm9sYpBkqPs5kjCN1pNsu9qexXIfK2bDrxI8RZkWxsENgbvTsa5PWA+mcQiQZMMM5W
1EEXCuKRvcly6ngtpistmTTP0yiQlfqbmLNezVvBtNZb2O42SYzl82RoRMqdBaJS4r9qL+rYnXW3
l9yCO+H2aBdpsP6QPZBTOUxkD86svFfSMlT0LvZymijVXxPowutVpOtDdoLiFjCeq26xzcNn0+Kh
+6SOrvnUZZghZ7qq78q0ATduNzl5fi9xjtd25qSnrp21i0T3XdnAKFgHNSjntVNOiJkVzuUamrfA
YcqWOrLEygHJq2LnWXmBKSefZmfuX6iXfB+9lkRNiC86yj2X2Es7ln8hr0U1yPSD1iXuo4QErhFs
I/5EvHwt5zFYDguh5TDUJr6oy1VkoHNnf7Gg3N66pF8LWZhufSpTb+0UVzs4AyFfp5qfcOgcVlqA
1m+YpyeJyOKq2vF7DE4AHOanRMXAhdx6/v8TEWawE6KMDbflaty7qrNJHQ1gy/U4mVF0tBTt5QPa
5XrKL2Ff5EZwvqJdBMaS2j0SUiZ8MqXY8dhPP9kGaDQL6adfbUSKu/B/tYWFQnqTd59ZmwLv8cnd
I1amnevaKnZBEWefeGa/T7IRh21N/5dXw14rMxXTcXZX26Ay57uh1N4n6YqVnS2YJFemPnJa5S4j
QX3j6P/J49cW+r/w/fHXzOpVgjw/v0DljqdavfHD0nrteijRpqEEv3SkkvmfTJ4cAMVdVdbuN9dT
lNXkBeVL3vO2AISDOl3qI7HvDsEBG1TnQa4EHwjvkaBVTzEA5VMZat/LYaqfhN2cLl0Iqly7xMpb
opYuaUmodOkd1lQNt7J0TVn+Vz7iPglDZCeJqlySXb2l6Nuc+5u6Ewu4a+ecRN/itHWOt9zXUPJN
2zzdBV59KmxfHwAA2hGQz6s2B95qyQEz472W9vN33rsRzuv9fBdlpv7oDNBcZSBKohCiv588u01E
bqlWDaQvmJH6OJ1DLP2SDaib5RCZD/VkR28tOwUNDapV2xQx5udG/1jP/VFYp/1CPS1w5iGN/SI9
dlW9pJTy7oWHOiXohECnrk8yWA0IAVSZ6exkYtQ50QG/dcCiCyGWp697NjMU12Quchz51vFibNVi
90cTKdHxmrb+TflPW+tD//U92Bj6te+KpxOYJU+MH+00f8oViExOG4YXOUSR8qWqCmt/62IZFV6m
REPwJC9AzqAHAKZCLTx0ym92cYWh7KyuzU7JYign/b1T/LJ9HmfD7KrbudC8DQor8bMcspaHXZLE
8clZsjvSlxoHqwnaJ2lMgZaew8H6cZszmcNnB3pH+HeCSsJqEJMupdTeNIiGL5GeUiGAXoMgWskC
zrRKAI8djylTDV/goRqY2SYdmb9lNJ0qyCSGjZoEZc9W7G5Zy2VALgsXlZURdVqnt36mxl21GAKN
VR+sWqszP6tONGxBCTh3qguXRy+CbpeFLWDLyL9HM07fpHE97fSxg3/U1cmDPQMlW1pyKNLEWHUd
FQ5pOkbsnWA4litpyizN1h+VJnEu0tVbYbd3Kxe8/XIRpY1qbNeOk9/Nz7Nm1y+uWpG+KfVtF+jT
Xlwnc9d69DNleErnpKLSOB/EddJvk/GktRSspFmlcPXqRbr2/znJTeHqTUuZ6DYpp+rMq0rX1hU6
+7jkgn8Q92kU0KLjoKc5IPgab2qvaV4gbdszSjh/xg5NHx1nVBLXAU4JL11oSWwcm6SBPJsnIeKt
ykYFtVflj0AU3W2M/uIONkXPwxevlMTFMGTvLN4pqYGXeFrbxz/5RtKm/pjtFGieKztsqTT+GcRf
fSoa8qF+Zv1z2dtnqTVmnYY7qkq2rRVgAg779MMV725kn/s5tB/LAXlS30h20m25RXzO/HBcCww+
nWJ/YzeQHX5PUmsdM9Ecgzptjv+cJFFuimqWTIrMSlunaj+eQwcAvTYi+IrtCan8MnmpF35elmfG
waDU+tTDOGZNRQiyCyuNwuZfnjoY6wYz4YdCj3h+60W+M2BYvfa993lQguYn72Zyd9305o0Y/CZ1
o5/LyMCkFvzTJsav6PvywVTluoNT8kJ3sgQOk1dmW0tTx9epTzAeqABq62OORJ6NxUvWqP1JRuce
BSAzCvyLjFZqcGo83X2SQXtfTmOLzHedPLMWP0qIWTXJfRijteUsl5+zRjvlPls2mSIfHnaqvq7M
/GC6qfGt9JFTX0wpXav7lVBY/ly4OSouvmOcOgX/qRjC7eZ36DC1zk+fUIesyX+GOrn64aq/Q+Oh
e7+q0g+LTp794ao52r+6npTPGFkUO73NlT1ZSTysQa3qYVS+gqUyztiqGxgNDtXXLOnI6oZheo8m
TvbCTfwg8bfp4UAYavT/Ob22x/fphmmlMl0u63sOXKsESnhTbPJ2fNcYEeEQz+hcjDzTF2k1um8a
IFkIiSoD1kY3nGWgtWdISmPR4kE98Qvspf0eiCMfqgkvHybLnN9X+OMjdVxJNwFouOvfYmZQ/2Yq
/qt4nKmmR2aLut6fp8lYDCusaM2NjGeaEpzlbNb197Nb34fZMuy5aAq8v6/AzW4qN5/uEz/wsGHW
ttK6HSwg8vewccttahsTTyhiwQrzG5JTp4I9aU3hkftpuv8wLfYR9nAHMs1ApeQ97I9o1HgoTeyk
KQOCWseQ/uPA9b2cN+xNvBSG0Yf9qnS6kenvbpeVS7jLtf8XAxIc8ZQbvUw5Z7pfXZSUFVIZ6idp
ySFXC8qry6AcminosUlTzc0fA7mpVhfpS7jwAUnlF2SiqMe2BUyblUzuC6xWJjdGbXGpet0Ot/rX
YBeUuW7tWwzMU6Slw7i+TlbqqtnB1EY6ZrGildUE8kmLic+ysMhy/pVqIyThIQsQ6cwVJ4OvUzfY
Xmupf53Z+0VyMod+B9m2oUyHL4yYw1wtYHyoWaGahSen6jP9ToavZjLX8bqM7jso1riHpXoI1D+P
2XhGmGYYZDbPALU8e+139MpQhURJGeP20HWVDxxkCZdAnVzlsRjrlTUOrb2T7LqpNKh9InWwk4w7
6OipWzlNpAJ7XhLvt6C0twkKc6fAsbf+nlZKgkyNgVlZ7LEbnlv9860p0tbSzDxIjPrCabmNirT1
rXn1d41CUOs5eRQkNYvcfYbamr66z7Y9NK9a5nTPcVvtSzNuXsnDx1hne1+uY6q9/CGmytdgcEY/
4ZhSEyFxxcwmMEAnjCOrpGW0HMm4KPrQ72W0TFyefc7E0mEZzQ1MgMLQ7+5kFDbJK/KJPQJjDC4S
9PKHxUbhHedaGd5FuaQGG3UNcpuRn2yvzUWY612jaxlxSvN9pIw0UKB80/fOP4W8biNS+JWr/eeF
ZGQmy7m+emYpMcx7XK1N/bunuk+TbQOFqd1yY0zoSkoTTpL5mDWWe4hRolkZS1MG1FTt4Pb/kMYt
FCvUV+Crzkm6xtnCPNHGY8Yiw3cA2uuf7cH1z7pVIqBoxAPwCJJgENNHjJCXPlQ/j6pV/kT9ZS1A
HlXJlTObO8RfFgBPOiPe6fRs7pDoMd5ye/yrtDTjoVXb8vMyaajaZm2PbflilerGd8fiewVWea0h
7LYsHoDlUSHe6exJP6mxG66w7XEXBQ5CJrsjZ4qbC/6/zTNMHXaViFJGMMu3RTX0h37CcL5BIKkL
y/St7pX4HMd2uJF+mZ7AoMmdWEe8uVkUl8MxQIbaQm4N21vEzJx0fvU9277vK/0Uq4XGCWA/f9CS
gxYl0Nslfft71AdV9oJWb3KYl1EJDqyxYekx0uKFHMYxFKdXpR7g/3Ny7WEobJaejzEDQOltnyo4
kWTK+EiyJqUE4mvAoyGPsK+H9ZXM8ZcuVMdHt/Izf1WDTo8NPb5In1VRugD+cu7Jy20d31BZwPxT
ZbwWy0xUPlncHm/9MU+MC0RJjIApQ976Hb/bTGCJZizZgw65riwxk10bsHtP87FC/UWdV80CafmP
iMVG8cnHx+IWoZkogetpqCHsm1WXvkb74DcxVAifiV/4W7SN9Cu79MYOteLghxq101FIpNJP5X4C
FpOH97FZ/Ix6ff7OxhUCVVkVj0bQK3dBrDhr6ljzd38YjmNSjugvY/BiGKm3qy2n/urq40oClBA7
6zKqwzOpFvVZC+KHTvZsIG1AaFdV96L51XeRKoDM3rDEV7KnMqYM5pto0bWLhsGgPCdOqH/TzcDb
lv3oHZEy31997FOD+jllp2GN5ET6NeuA8IsyM9lCszS9v606+9JnZvOlaRGQyMjuPCGxkYBps2C5
6519jlXsYjrPs68Kz+WYoPFazGgvUnJ+yUe93ihWYu/CZT9qIi32WKmi2lxd0nhot51lHeAwd+Ha
G/354iAjAkUR7h90m/9suq2+G3jNfE4AiyJI7M97ADDJtxwpqQQTbtKjKUtrND+lm5sxpO7z7Y/o
5R6lwvqiQEBdD1n9oFoh/uej33lAO3ioX9umyV4MM6z+cANgxEGx1XGCe5CuZrSCy3KBTI2VVaLo
6t6b9OwxWNw+gax9cjt+sqnW5NeuRO/7gzugEOePORVJfp0J0AlUdZYXfUwKECcaZSvN24A0IxTg
0MjytN1QNuFDzOJmhW0R1GOdQoGRAWWSplvhkq0k+nSHF4Xxlpk/Z7INr16ubW07sBrEgCINuXfo
k+OUADnBXmcvTUvt3/vypc9fQqJG3erk+jbD4nzbDooP9wp9ATexzBfpQ1a0Vhr3WXrqweVBWrBL
tIrwUev78A4uWH2ygZshGVFO3yw7PrXxEO4bkyrfazOgIKGr+L4CYpj2CNlGaMDq6no24v5rWCeP
aRaYf49xtNZDz//hjx36XE1ofqqUctz6NkwTwzGjdd60eHSa5X2s2riMUZpIVoFvNGfPCfuXoDWt
w1CpxdovQUavB+CjA2j7pzSz+xeon8bGsxwYfyFslCFEJ2S5lI+X+Grw4ULeyAORHbhb3GiGtRAD
ZODKNJhsZxs4I78m3uGXzBvXKKnz2moySJcQ3/3zh3at+pQV7GQvfXKwSg+vrIQbRC/9B2+2eJx2
VnkKrflbYCXTo9OXPHDdQduFpJ0uEnENq9mxxGnuYjVL3GBH+j42VTyL9aA/Oz0q1cv9KLeh3J6x
yTom0ROHBP4/tyaYs+6cNfmDRNz63VhTVzHI3uudLQODaSXnST94kXYirx5cKn2xn8wWddoRBB7l
WL0bjuT5T9Inh2QZ/a+QgVrhHYh0loox5Xq1uL9yWDTko+7A6a36LvwLgo62KyO9XBRxgs/Iznv4
G5GgjRFr/tRPCzsot1/DpUU1Mn12oSXJmMTr4w8TLeyXJhyUT86UPuTo+j/IkNMgdZDrqDNLuGpS
b7eH3APwz7VUDRqrvYjyyehkZ+HBzZxyo4xkIt8FReapDlFOyjFsUPBi2cRqH2wqqMYXFP+N6wHB
FPztFDe7x4diOsqA36jG5RbnhoBmjUo9XWNvc4O22Le5dZYCqlqqpIEcnwfPUpF1xnhfZy2oDNVx
eOSawK7pHqNWv8x9X6ykOaPNfIg6bAakmY6ANZUxzwFpZNq9ZYOt8au2WMn6nmUu8jQpecDJhvh8
bd4W+B/aH/YH11O4QbgG69YZy6jkTg5mGk3Nyh0rCkFti+CZtGVo5o1EpbN3zW0VO+be01LIcrj+
ncVuK4xgLIH2iVfSHBx4gIiWO8f+5M7jjLF3Yt7HeRkYqwJHFYBKvG+kM4gZqdnN3wOtKC5X0+yR
1A57oNJ3MHFznsJFSnhaaglyFkstQdrXU+mtRR8Y3P64X+bolOo270zlOAxBWPC8yzH5fK1RDtk7
fult06WJC3O68aesOk78iF8xiM+XOtV8kWbf4EUHWuq5dBGF8Bo8QZdJk11XD0EUfpMgaPZooS8f
ECIKdyxAOu884EDYjlT5RW9Qjl1HTW3BBOjeBFmnDFa56SO/O/SwzlB98d+bt9Gi1rsD4NBgnScV
L4PJq+2DLOwi/Q5NFf3huqwbBi1Y8wOs97KGe1/IOf3BqrtuJRP6ZTkoA0yNrcTg57Ss/sABBOty
TmpYZFWBTA2r74NPInflyIrR5an0ME3n3K55kPUN1Vjcy3EK7DZWNiV7MTM39cElPwIewRA7c+of
+C8UwdZR04CpfXRY+MsYhC4fIX9F/ncNhfbx+iFGQbbcsbA0lz9T/uDbrOsfijEoD8sf/C7L6/eQ
qKC3LQqwoXn95jKd0lh08KzmKTW7YwwRiRf2IoMningieYcfwyqB8nZXwLP/Rx9vCWRzr2wixR3W
BliWQ+R0BtnUUkEULEoDKGiGUh6bBRd5a8o/V9455nVUcJK3pozegm1eoW+u737rvMpBo6PZ+ZaJ
vYZhJbtymP2/wDGyngNGBJEc/lBtm809yrTRUa/c+Fh0Q3Wvhy5eBbHpfQpaB6g07nVH3U/BQtsw
x83EjS8CHfVtNeEJlyYXQYvKqDTnBXsROIzegq1AfYI4ie13Yz0g2F4/sU38JruelkwFoI0gO9pD
WX0d7BN1PN5tKIAOG+kq8d5cGXZsH3Uldbda5/TFHn4XJrgZZW827RNzfLiDU41vjdxYchekwwbJ
2vj9NsDZxqXwlM8fbmMFFDCbMqZpdbAN1QLuOej7LNxYlZMckgksPK9xHVkt1i9Ih80DD81KB02D
WhKCeN1dbeoX0A7tLgKhf93NqFEKFJBcOhRTv/IP13acd9E9WHESuqAsr30yEW7SOZq+Z4uAhUhZ
TEb3NnWASqUFpLp5yoLqLR/j6nyVw3BqkGhL01e09Ig4nApgB6EZwN2tu8mUUl0JYuBP8ADII/R4
3M6Yt+6ACmlUV4c2LECF+zW2JJmuqNseBbvnpPHVZwfCrub2eIcsraHkCaYYOkp+BXCRdRvW3Yon
tXIMKII8R7np3C/Xy7Gi3zjDgKPHBu8EAG6Joz6yOYAzpvWf5AAFdtfHqvcoLce09JUSu+pJmsGk
WluzrfytNPO66k6zMfMb9sLhk940zS4eGvOkYwr3wPo3WI8hmW6gYQkYZ/rkAGBR3xaROqw1TYsf
mtjGbYVl5nDso+5N+m7BgaJ091nN29yyeacPyQOw6vF0nUR+QLtLsL0TVFE/juapsJTgyhoTeJA0
ryCjxv442vy72S3NEs3kdW445V3ia8n8Sj1T26Jwx7te8cmtoLuzqBn5zq5cNJduh24RaErA2OwA
lPW8uxhV1JoSv5yag2pfrPsPPdIts+Sa6gRfRxsobkBmBg+UJf4lCm3vgkWVjoNJRV1cRqQzVRSC
6gQpDEhhZ6OcW5WfE+FtFA4bIEQKsJveu9yuI6OmytKVNzI6ZMR+uJScVn5brUKHDLE0Ze5UNgdb
MZq9OXkw6pwGWUjqCLbZZsfGsv1NvRgt+QP4nQGFhZNutuzZpjG6PuuvD/C07db8Q3X38suXg5p4
Az+Lctxd32ORF3Q8XqneRmH+9i6jzzbIupSmlq3B5OaHbgEpyQFSJcmf+SnNu/Y5qZwCsX0dfvYS
kFCxu6u63qUkOofHarKUZ6ttkyUXlP0IFP1xBt/3ahV5vC8Qzk5zz90rUdtcYvbB2ym1TXAYlr0o
p/Tf7aY7XZ/TeownchY2PxucWGDvco2wVRefeqN56FJ+XEOiUnuwFWzvHVSxqiTGqljFOjj1OvCh
lguFrE7dU0ZBYt8NvvoEF6/Fu9XLvg1GdJEdVIuGRWGSF7F0cGFgBr+qQ9tslSTguznZdHF1bzgE
5lzfzcBz5q7eTW1msCYGLb4UTK5n0pSBP/pK31bQvuIf6DZQKbXPv/xyBZlHUZn27bK3aw8lH+ub
6eE2KJfR1EE9Oc3fZYCxcbY4HneLu/Hce+0+mwZ0cP/V3wcj60kJKfxskRvMPjlxEF3MPu2PMxlq
loSUWKRPDgX7wYucpbFnYDk4fJXWh7hbiDJQTU3UCm2UPy5zu5YVeM7G1vuCvB0ffBv4o6lNrbHu
HKXc3AbUYIjWZpKZG6oSPkiACB11fITQvNBRLdA98yQDclBhKSCEL0fpsJZAOeMJU5wr5LLdyV7D
0+7XlsoGusB+HKDAoqJz0+iQs/+7UIcMI/v3Lv1xm3ebQuo7WpchmFS7Ktdmwb0eNGiGLnS+gOTv
k+kcYyVB83WGqhdZZn7WYv+7tKQ/1FV1pyPvt5E+OcxZ2q6BiUwAWbmO9GXwBuXSWPIFK8cFpDDt
LMt3T7AI6rNfUgrWZzYDbOvMe/G58gDzYCmSDDtLRkjbR3ezrgJYPXcWdidVfG+WpACu+OJc/Xsc
O1azC8s+1fUBBrTfXpHJmu/Mh0zHhEVGKeUW97qnXGfGC4c/6i9aZBmbvizcDX5d/b1tW/09apfD
vRmbvxzXyg/SZS7918ElLC23pa0F18jbxJ4FzkEdyy9yBc3nv5VM8in9bexsTja3ayjdK9YprOiX
PdR6UkoEQgwsi3MLvZC88Q/apIEBKdSG9Kvhrg3jSRaSfWGu2QAnL7Jl8LkppeX3irsytcDkf/Go
t9U6QHMYssswetdT6vhobEnv9bSJdX2rejWKxrcoyozNmaXndDB6o1jfYOhdrve7HFuFtZEBcrgN
6DnmSmFZXdqwe+k1+HZSVhxaB5rNBGdVDfWrdNqtX6sM706JtGu/FAOlkPi7X7raekThtQTSdivV
9qx7Hag6uIFl/v2tf+qppgDVGbe3PgnR0agB3KN8vfV7LgkinEs0flcLPhadeR3ZtDz5anv4JGe1
O15KzTHP5qwYWz8dZ1RK01eTLOLPJXQB+3wIHfzEOgPRfA9Fg+y1LAxbQgOQ1Tt+GWX/iuFeXGnF
nWDNBJEGn2Y/OpV9+XeXqbBEEOSZ9Fuqd426df2eeAOpLV0ycU6xUwnrvtxOI3DU1aSM1XFU1fub
BQpA4/EiCmLS5yV2deysibuZOvF1lpzKoaqi+jj6w329aIrd+hPsMc7wADdKrafqyi/68H5m17Vp
jbL72OkuI65ihoeoT39eoxHaWVyUF2Euv4XPTYQHhOg+jFIERWXCcmi99IvGMvhw64/9rN+VS1Zg
7ILiMrcl6CalWE8N6fWN9HlJvJh+AlVYN1YVoQpA4LUzq3nhrIoJUVOVSYGep8lexuUwBCDdId6g
pw4v93IbeJ9tVt4hH3yoN8E6iYLkQr45uZR9OFL5/d2OXUzGIEgUq9Yrk4sMjFYIQ0FO+y5f5LRg
aF0n1kvQlCd5u9GXXxHSBUc/hRN0vaQrp0qzfM9/fSy6D3VW1KeeQvR5Uufs3E1hdpamnEkfSxT0
oP4rBu8M8udGC+6ZC0SjQZyc3q6gu5qLvLuZU+yyESyfB+2s9k13X6RwHIcsTf5qgJe6jR/9tHLP
RsNHLZ+okzRHErn53tYL/VPkpD8lws79c6lnyRekyFGiYQ0kOY9x0atCFgefLvbU+r+b6tIEhfE+
6hnue7Bh1/0RpVCd33Dk6vFWA3V+chHD2pd5OQDPS6myRUbwTR2ci2WRko5aZW2jN/ajTbQR//C8
/FRhWL6dutS706cKoMD1eo1Rl+teBajqpstuKkZDV6R2pY8NVYWOw7LTHJcYpaJ91eVdApsalID0
5RIjc0gfYZV+FVu1KE+uU68JlQ01SX0FIlDZ6cvuJ/Ir9kbL2YT+4TbxI/c90EBu9KDq0w8W+e8h
EqcWjX6J+gwYoNWbK+mTQ8xuNWv7/CytaNahnzapvW1baHUjmKq7LopYbxTtETsYTF1+d0mEDGJM
klEWf85Y8+wyzzI380ieYW12KH+a2vhULqybsekWwwQwlVDHv0E/0teRE1SPVYuX5qAifOB3DbYl
UeSsgzRyv5JCRWQv8H+B1tsEyXSXz0qNUzfE1LCox0vXVygYCos1RqsrKvNm+dH90yeBclAG/VXm
3hiv17nXy2QIoSxXVueSuw122VpwGILYGJLqHf8pfewYHFbv8OdAc9wgHbemnKkfoz4gO25haN/d
riOfESXIpEaDPm89KZqN4PmP7Fhsdht84U4N1wlJwLO0bt8DlO18gtP8IzLvIl0vXpuqjx7NvHnL
Yrd4S8iXHwMAMxsQtsWb3YwKSNwcgvTS7KwmXunsS+6l6YQXFkcx5TVHWaHJihSeFVl70WrSJgvL
iNp+5hmuPPhl9rd097AZd+PvKGSJPkRpQ/whym7JAkeeN33hBXgBk/x+rc4I/hb9p+u19FHdlYaP
WVFlZJ8KjFk3ZhbG+9arMhTI/PAUZYULoJzRvqucJw8TRhkMlq7UbV9dhxxOWf1qgVnsiyQf9h1M
8E+NOQerflEun8YQzZlY+wJZvdzOcxXeFVoQARlr+R9lj9N3aAvXUKQCUAxNcvNp6k1goF3js1Bb
FmNu3Keraql7wdYETB0injul+LS6OUrBxd8BOos4q/ZPRRKG23Hw3s/m32e30dsZEkXD0wiqffu/
iCsmUBC8hvd+Zpb6mzvGa6pCE1hGsN8qEhDrGD2jr72WPV9x8l61n52x/zsfmm+1ghmbHvouuIrA
fSzRe8c3Gxop1gARuoVcp1DUamVmi01viznHqu6B8T509su1yNyzQ7bMrkU1NGnuOq9rPiMvtGNl
j3HnYHb73qz1nQs87usCWmorL/gUoU19sWufYtfSr6Yzb/WpqoDTFsPRwDblaZ7yO72orFfDjdQ7
FNkXgWGDvPtUDAd0TUEHL01sPmG9KIWxl+CpGqjS2ji2yGhQjs95H3aPMmjqu45/+NemL7CrcsNP
yEqrd2Y/uQUrgf449g4votxT72zDnDtK5KB957pWqnZTQF6afgbJWG8DVT0Uda7vWgM2X+phqQUB
TFtFiZN9sjVrfK7ybCWDIo0DDea7FZBhlS7NA3dYz/9D2nktua1jbfuKWMUcTpVzq5Pb9gnL9raZ
c+bVfw9Be9PTsz01/z8nLAJYANVqSSTWeoPHDlz3dm1eFR8Ttm522Q6fweHyKOGqxpncSPVQ9QPb
Ldv1dhpEk+1MwOljkswkU58XLRFBz8mNlpL73/oiJMZ2KUKIp98FQ0Sg0SbdOmpjDfscA6TcdBDz
3NjlGYbCqsEuHRvTTdZVxotmKtK5M+IcUwrDeEnLarwjF3gQLSmgC/PpLGjGZ9EjJ+GLjBMooHGG
VAWxFMv0s5NYS2lJR5b4Bu5EU1yp9gPoTljZUVEMU1PeDpSLF5OmCE/PhA0X2LksiccddLfyAozK
RjhtUgfCO3eqF0/jvV2iEj51iqBQgiOzk6e26FSb8GfMPGeJTGOTRM8Y7fHWi85xq7Y1FW9OR4/P
I6BA5ai2eXjQpZSmGBEHJzV056DoqnWQKc77RTOe4XhgMC5OoSTD7FNafLTDpDy+H/4tcj7tAkvi
9jgMq7ntdtp4RqthkNbi1C2wv8DE65gaf9teal2a+ZssLgG7VSqKelPJiypr7s9GmqItDnOkOC1b
iGt6NYYrQbQRfWie2tUO6YJfhAgPFveMQWukcDzYQ/RZIMXeCYeolTyIwRlbtoz+PbDAz5ZBP7GH
Qxymn2crSbGwiHMkFVOXpOZzgJoV+CAe++UG/U/yZ1K0tauY707VXLVe0R/k2jMeYKqlJJ/y2xyh
WpG3w/J9WC8htlLoD8tSqB2sgVlsjDFhS9+rwUknx7ByBql9sTorvofZeBSDoqvps63tmNVjEY7t
i+OZyMQ4EKvE4NAl/TZDv2DX9HJ3a1WIZ7o5yYc5kb8VpW78U7Mb0FeSCdOZEV+8PoD2s/b61HoQ
LiutAyymywcHoTD0wYT9iufk6CyqjnqYQ8TAykma7vTTBmKwfOXYYmYsVMfCiIR65kX2WjQ1M+o3
YeaV86jcxnfX7JTHLJDURz2fuDfWL31n10fkYZJi1FsfmaNJ31k027EeMOKDGNpB9kdnGyloP90K
Keg5dID+AhB/+Gj7SHVqiuGSiyTs3YpTGB5Iw8dFWDpXEAHSQpPvGyrrSScVV93QjGdsvSJI1lSP
BM2ibRDGRCVmHvQmNoVpdx/yJi+vIkDEgwEEQDvRMpAw0G/O2F2RZDaeRZcykDhxFH9VZSztTzgL
vtvDHSqhjqYeKjruhMQQB11WrGMTBd+XLnGG3tGm0hv3KlpijZwrrQ1rYl9Mq4kB3Peso1FJf4ku
Efb3dG0gMT9fGFHkTMnLGcaM8JOJfiGcUAFInnHIC5pZzqPiMqhvvyGTF4BzNEGdEbRBQd8tk/08
d8E6RwkF2JwPBhApsr5RegmUUTlnuYMiSTylhRXnHE1dYlx4gTrZCA5etBmU7WJnlF+5ZSjnuVjm
2uXLu2ajQSKdR4sufWk0KzrGvaY+Vg0snHwCw4vaYl7w6aqs4F+aJbwdUWoUwWJUlBrLKVjMRY3Q
fZIVLJABtwGwoKCGakMQfJ5SKDAvQv0qV70ybAazTnk69gp28IxIiN0Pq3lOUrlrVHAVkXaZ5yQ8
Wa39pEQE+JgH2bPIIEVtA0EnjsLdzKte2iIXJWLEWWoO5ZpdV/AzULTFRDG8ZK6gUQN4E6kjMyY7
m9sUg2b5ISFH5MqGfXEVOz0hFrWLhGBR58hPE6X3oAlZIt3AXW2ehxbbEeDeSaR2RDInrmoNfmTe
HJZ0TxH2P/t8I2TbqZjTp6vxm4OkT+3q7/FGMWkva7xvzzzHBBEx03e0XW7wgJTX9ge3wWdWHHyy
4TdJsq3boPoPla6UJ6zp0EFNgL/dBoxWtrZCfloEiz5xVmUkV4N+v0wXZ/O6FeItbBXLXVSQVASx
wsXEpVEn+9A6zUPSyXrnb6o81zCqM7ychF+cnflvZWdxthwK1/F/Dr+LKc2SEa9VolM7iSxOKywh
WoBJmlrFF3FvWm5QTW09y7KXHX9zRhaj04BGEuf4E2Q9Abf/HsAZ7teMZSkJUISYIe6L6A5kh1IF
ONhliosreRTgu9zEr2OBRhR5tJvVoMU/xrL6hBXdWml9BWO49DhlaF9EZFGRH4zG5FG0QOK8JX1e
zvMwFEEnHBmZsxjEAKpDWQfNRrFqY/jWxm4RFRCjUoGAvTPhokRT1VGHjnQUdzPxgoICwSu1ZHc4
NcXLLUdUl317RPMpSC/wnUAaIccWnhtXg2qQuOOvDrvqv7rQCne/BSmuHJ7n9hzpuNxx11ihheS4
5GJtqal+Kepev+gxxnwBRZxsaimSwp8FfvrXqYhRwd+jG10HW9FcJg9VHrSrpdMJizVgA+8suubR
JVqSgfpJjsLHf28NJCkd7NcuviW3iMe57Xy29OlVCZ/JijGKDlO83v4YKCbr7ZkCHw5G00odQiPH
QaoG1PobhKUM4+iT5B+QhYjwZTDMbj78Peoq3MaoUTEQikCQoGcY6Rd+ILRqh1hoBasl859t86ua
hcqjgOfmSpPuZJibGzEmDk7+TZ4CRANt2J8BIt5T2lfTJ9tbbyaO+Gr5q2u8WDZ6k+ALN70doGwR
PV7eChFoT3+ZOBtVe6Wib3Ba+ucZS1vpvE3pJdFTZ9rKcHCGtjjW6fjYShP3Tatu8VAmH+MEZ8BA
8ZyLZXn1xa6zcpuNeFnmCJG1aOOsNXzHr7ltGE/tYD4j4Gx9otTqgYkZ7WMH3/8Ng6pVNY7WpyRr
+n1CpQTcAWEmuDonxeymSRTlBEcak/opLMiUz5mB+iR6tyQyVZSORDxUzhClxai7Yp+zGQww4K0b
nGdqzW+nTe/461xCLEd0ztA68M3h76FzLw9A/TbqZOmg6RgJdvAQdtpUNJfk+octq+6D4pfWEzmi
q+005WNloXZ69ezAhUmTmJcxAd0A3AuG/NCHz1WQ2ivNkbMtxohjepLxFt7N6ITWHah+9dqbrK4G
iJVvoRWFKBXhZkvCVXvT6sLeNSBVSV3T9DqtW5kK7kBdaFBS4+a+HUJt4t2T0vUbG+upECEw7OVs
jNy9VZTzfg0O6QUEvVZVUZZcTve2baOFD44Ve4eQ0s1J8W3jDH4v2rtgxSeWSblBfNN6RaCjRnHZ
lOCGpcYGYrTBs0hL9rRQyH4h4YIjmDgVh7BSC/ZIbrBZ+sScwHK0VVHYzdrFKPreRYp6a/klWtCy
4qyTXX/T4SHJ3v4XjLZVCvXWIVItuhbIrDSEwW+xaAPrxwL8wUHoz3kZjsmOP1wWwbohmJTt9AaX
nQGpeVzrW1PeiPGgcIFE+taPdxp3ohmPYbJNhhIH1gUOIsAfDop6azDezVY0xWGOGRo/m6CBX2qz
0lsSOYBJfFNduxN8Iy4AS4fsoYVAqTikb3HqyvelwwC6MhStREYDOVSheIrAw7j2XXmY5+mTJipA
R3On+m0Dp4am6Ev0uDhHlvQsusRU+IafEz1ElijxQI37tvShQ4Z+Nw5NtRPNRgVnXbQoMIimXSmv
WuIGd9FynhBc1j9EbtHcE6V5Lo1G+hBWvXMS6yGWglqZj6h+1D2OVSt/m06yzJtP+n/r+Q8xXlfV
HwNyaKPtocEfFh9MAIBbDbr8JTa69GJHAfgwwFivle1/6xxk/DW4yyiBF1+blLL4qLketkYtdEJv
VA9u1aAAnEnVWkeb+UvOJ9svouZ7ULqfSzttbloD6nqw2YSHtpp8cWF8Y+6kGQ+SyS5KDixAIxgB
fpE989UFP4/CVYsehT2Z75Rx+mUI9E0PlOzNpLp4MMDI7gvUHj7pxl0sWEqytdXHtDui1t2/hj7k
tulCuax5qJ+UDR6IRf9oOkCyHSSiXiKvP9amZh5836xWQ9yzla0a0D6NpG/Fv1N8JsR/l033Lg0b
/Tr/r6fPihF0DUJ5vXpY+ko/8rb6QBVeFsuVfy9vjCOFHjc4zv5DS60x7GB52aOyF5XDpX8uM06j
3UCiVYx6jf4A7CrbVJ6cX4fY77dhnOkvVoadn6yG3l8JGUZ+kPQfYxXfvdxpPmmqLq9THp4eqVWA
fOYrcmpMPVpHmqI+6IabrPxWt1880D3b0BmTS1IkwQWxG2lry5b6ktkFVeCisL57G2SMklfUTm7O
lDR0p2ziWKNbFZBc3Np1TA7RtRNlHkFRnbYlIptJDGUKWiaSJ2rhUhb6fpL1WUpzg2NGx7qXYS1R
dltqbfmYU8pa4sTIEiOaGMD+KuYtFT4xklKQWwF4+NT1tbcW4AsBw0j4Cm0GO/X5jhqw69Isxy8c
5bmTiBFojiKSwWia0V109UFVXQeScjjmWZipcL85cPvx8IPIo72kK8UtzeS0/UsKJfWzlqjtFktF
HzbWoN3FIYe3eVWTdF8iITd3if7YGk4FT3iXYFLTFl2mjpEy3hNIl03TxUDhRPVeLMlPGeYh8NC8
3rXsVW53WzLi9RWBq+Q+TLr+3eBWu5Zc67oJ+uS+DPxrrBiUNcCBLuYsaxGmtCl0RSkaL4gsTpwR
869sUs/pJD1HVE5q96nftket6ot7ZJN0j1EefJIt5bntSudUOpWarqzCgdRQ9Za7lWv516kImHtF
wBxbkwylQBq2G9EpggrXLY01VuDZMUb2pfYj4HtKYbiX3H6GV+VccUdzrr2HV+5Gm8RVB4Wbfmrl
uEWUfdEdRq34KAIditNAMKYF+tI+e2UdYLw3xcVDF2wNjTdJxIwQKbl/pf1JMlJ5V0JpnR5Suk9p
G6ANGibfeuSw0ARPk7uFHgR+pJ54jJkjBHjOtJTfI3IwwSsNGLxvtcHHwNKbSVHbuWLd232wHTQZ
6OZGj3a4gr6dXTvBR7c1hk3h9M1RjBqqduSzVTw3cSPfGz38mGVB8BGXLmWfWzbUbQMjxp+CjEpw
7qzKeygLNbrYZW9vdHbCX1qwdkKQSYLqxq7Yh+fJ78dWeOOVTQBcN7Ru/NH4KoXeW9OBhVUmBrJs
RO/Gaqm2bv9pHt4c3U7hWRwHQCu7+br3UHuBTf6uz26mmmQ30S/O/nXQSxwfWNAUMg0gm2Mf62nW
MrWrEuXQ9/EnK0WJplNy5NxBRzgTJsLXQmytpjNEU2HmVb6zeTcggoMua/ZYIUWrZcayyvT3XaLk
+9LDB6JVSDLHT2NZ50cU1LJNXrrZEedGRDKjaHzwq1Tdj1UenvOhrc+RnDf7Hl9wNA8RwZX5S17l
EItte2i7L3mYXrEhmeRkPxSYa3ir0oge8lT2vmBMp65MEPAvrQ6/BWwye+Jy1aqu8jAfKll9wFdu
2Ehqo2/eDUQgwKFUkE8JJEczIZdN0Xa41Trwe3Of17raxUaFFYVT9cGSR2wKIqkMDuJKonPQkm/g
cfI14GkgaFIQNTeX11Wn+m3uil0bQY4qzjdh4I3YsdBEEH5ALBodOB6P4wF42ASmUVT3G1Bwld/6
qdVl7OaWGx5WEt+0CCyT6BITlhthqMdvthcVe5G29zX1R6BgNixaJAB5Lhany+G9uFaYVj8rd1b9
VE4yQAbWk1kcmF8SUybrIRndo27bxn5AXfVojo11AwBbsQe0y49dLT3iDuVile3qRw8wVFp17TcJ
7expA1S8qA4GiC0mVBfZadUT9lIwTGK3fiTJjhoDoomfvCRFFlDXfoS4ACC+/RSXvXrthP1EGyir
d82q8NO9I6sJGQUE1UPS84d6+kkXv8vhZEpZKfqr+IFfftaXWDGwxKL29CpaS7+IjQJ8JO0A76Wr
4iKfhDoAvjSJP66tAhqVaFrKGFwqy/suWgMssGfY6091KA/X1k3bZ81Iwr0FPRxleQZbM+2fQm8e
s+FCrUcgn3sp1swHjME2iz6uWxkwJgfTWVPjl2N4IZOjXxnJp6Iv66ex/TAYfn2LRg+xYd0NDqRt
8Sn2VUBzU98yYPLAsyqL8mdfPZ0VqRYcfBy/V0swNwvbjfqLgC41mWHi4uN9nhFP7+BMAthUjR7/
Od+d8U+DwE+RgNjyPJmuRNVdMiMJNuYYrYYstVDifckBJjwb1PVevA4bU2cM5bMI7fXIgawgKRPd
R91iFWtsxT/FlNsPljm2J9ESBwAwysE1+auWf/Eg7Zxq8FAQMLh7HH8DJIJDhUWrAOaaUYt+hHLW
SptgigLLqFi9FR7JUFoYcXTjqdATeW0jBrlHFwLvIAtF4UQp+zuM7vpJzvXgVFse36pIpukM+kPu
ooYR1ACuFmCc+KaO4nts1FWxo7rRYV/y9/d6fnwVQ2KmoSBZHRlQBaeisTw2P3qj7i6iQoxsbbkN
bT2bC8xllEVn6LWQsqZ6c5khfqW45yw2o0dKQJsGNzRQQVbsbpLUB7L0NzZ2QcnGw1OfqcZVQGZJ
LPn7VuiM8SirKZC54smSRJB9k4vq1uOz6JBiOVo3doXM7TTuBgHPN1O4iroTlPepED3dlqzpUNR2
isblNo5646oPGfcs0SUOMR7OU79oePg4z9CB0uHblHvDeTmMbQ5xLNT6c1Y2WQF1kLbZlYh259lJ
xImuZYY4c3qZSlJ+6yotODeWX4ADRXy8ATGFJUzqf/TT5DPgsI73+Sd9SrfKp15Puk++PTHwXC96
6sth2LWKj7h83QTn2mkPdaHrK0zOERuaDjGkmZvUWu6uDHJlHhB9YjQz7OHW4DwU4Mm8EV21Y5AZ
oxK/z3QnPUANwmLLqMrHzNVxOu6oW8+lE9GOyvxXOyy79CTaVgGCap1M8aJdTSylQm9xGqm8YjfI
lFB0o3U/VXaOmCd6jGHcnhwqCJ/7atIlQS773mejgo8dhsqSPgb3f53UT8qP06SEnN7ncZrk/MOk
HnVurBLCGmVSMuClKqk3MnXrIsf/RFZT0vYhm0hEGLwrxCX2hNOhcWIA26YXHZY+D3gigkVltxF9
YgEDitaxNWB1F9N+UvQp6WQxalFEqLBQgEjLQZyJg5doWDaaBXcMRf45oPSeDJzhV5Oc4qQ83E1O
L8wVAyJkWSU3knhV6wA7l753q+RVh7BIXsPz/7XwsojldTY02svSI9ZZXmtRStEx0Mb7u/6oY/M/
5mF4LKb/qG5OoBS4LvP/23b735sam5muK5ubiG3U74PWxY+AEttTDgF2NftluiaadYHeWnAn8ds0
1b68a1K/nv0vOziFu06vrM1ioAmV64RQYn5jMy0/sZc5allsHGeIhABPzAiMYpMhRTQjK8quJFXg
KIdRCdCYShxlFSq1ipVsPdyWw9hpwy2ztoWTBTcRKsZE9whWaB8WkEWW+ADrQxXAOcsFTgI+Zpq/
DIsVen8nllu6xVmmlL8v9+5iy5Kg8u98J8LTXFkKbcc6SoH29K46JWpRgEGfYhEwVbeW8lQT6dLW
851kvZSzltG5WrW0RWksmKK1xpW24kJi1CrXiH67d8l0v5pxp5zmWtskP0oJ/JvoEiU9cZi66goD
prlCh4DG3FwA3dCGJUu5J17qPYyS5b/qHbtTKv3WOVCy4DUqMXbWYMgcxagVjsXWC0t9J5o4s1P7
6RVjI4KVkUK2ZJXZWox2EMiAYPFx9aal2rKTwF0YlJNpFX6sPOfGZzE0L4ajijNyzxGtQq+exKuK
FdDsJCjfej5dkHgK/y9d62TQGlMTD9vgMp9iz8QpyoUXcYYWZXBBDKQmjw1gMjO+Kr5mnqAT/zxo
U9MYmyIFgEun7EgmUq92/rPdlV7576cidJ4lFvjH9nIlEaMATVkj+9yShPj1EixxYdG2rEHGCrJc
1ZLrXaKKmrWj9/5laQZTXz4OEWRAtb+3Smfv34VQdIyr1RwjlhBzrF4LcWPBGmRaWkwRg++WFn3L
gIgjU/Q10mxtt/TnJGur+VXmSTvubCVBQxQkzSnECPEkzv6p+b/0vVv5Py/l/+llxJXvRqvlBf7n
ZaKk437yTzF/fDWOmsM6HYa7mDVfbl4GGsC/XPr3sX9a7v1L/T3+tzExdb7Cb73i6vMVcRGD2Ss6
/u01/ffX/f3qYhkxtYoa/AyWtZeRpe/9q/p9pf/h+kkM6OH9P+i39m+X/e1UvKx/bpfqyO+V5RZs
SYP0lE8HcdYZRvK++U8hIm7Ck53E2R/nLiFL3Lur/XGp/2Luu6WWV7pc7Y/Lv5v7X1zt/32pP74v
jSQ9ItCN6Pn01v/x1S4D//OrlXBTiWAq/Mt/+r/4o//4nuLuRwbsv31PlmWW9+Sf5v5/vh9/XOqP
V/vH92N5lcs7/8el/xiyDLx7u5elTDTJgshD1KXB9s5eDTxA3AZ2z2ujq/AeBVeuADuk05/QMW0D
3T7KEmcrAkXfMtq1IVyHaXQZmFcAycqIZoC4nZZBrPnngqLpodSzRmoPN4kxx7GiKjeF1stXyUv7
S5R5EvIT1vDJpsBdp4H66mAwDHxO1h7a6eAEpn0JYwvle1riEEBjZ9OfDPvUCydVpUoy5xneAJgt
0htljhaBYgo5CKqSWX5aFjClzntAyvnduo42oqAW4wPq9o73oaoUc5V2Y3MuOs3/QAm4oJ6cmpew
L/wPpj18Q60ZT6GplYaIOUA7fBAtcPAoB0IoEq1cG8lAoRkkVvXiZ7lzglWGPsEuL4vJaAoxrNNv
p7rrleq6Bz70s7ddTkUs6Y8KMbkQwZgAXCHgcAOdZlQmNrbpSnv3o2c32ocEM2fqQvlzK0feW1/b
9sn3Q3zgSw0hI5fttdYn9U6MVnnfroNIUk5iVO2D156C2t10TfAXFDWVqRyaIfG6SkC3f4HY9g3x
JeXJl0NU1P1g8kJIuy9W2q8pTQT7pMQDy9X67sFCwfYBE4ZT0Kb62ZFzNdhqEtICSM3clogcYZhb
pXwRPSYBJnLOrXOuawxRp3XydtIRJtV9wNLDuZKY/OACg8BVSu5eXISBpCx4scg8YHJ3Idlg7XRM
zx9MRwe7V6OjN5KQsfzMfMXoTEWssUswCKRpmqSjkYkCVDQ1C99298DO1Q3S8saraWCTiUGL+3MU
Xcn96EUppCCCtR4d3QQU7lYEpwNcGSSUjJ+jw1jswrYPdiI4HaEPKCi07ESwruvaFhUDdR4Fhtps
Faf1kISVWVlW4m2MBMheBGdZ4Wz0QVb24k/QSGrhpyR5B7FyrDrVhm1zdRBzdQ1sdtYa2sGUcO0y
Cp+MPy8X36Y2veTkE94cE9cWm23mmEbSsyMZWCRO3b6eX0O9p2Y7juGb1lXBwYiKeCtGfRmreQn1
+aMYRULvL9g27k3P8u7q1O5NbvtwY9mKiwG4VL40kDUPttYhvDM1M61Wbmli36V+KF+0pqxe2iFZ
e2EWPYWl9EEHanaGpjbu9SzK1m2t9zjRddiSt2l3ihwzxXIs+YYWYPRUAxPfJxN4PlZzWHvB0IU7
MP7orDiG8tZGaCONalJeRLPRdGwbuCXqk4eOO2QvGVzS3ALgnVdS9mLIEYqhiCCc4ghmFt8Xd1dk
vQn0T7sNcamjRaTqjxoY32NrIq4k+nwoxo+W7LW7wkOjW/SJQ5agR1VHDgmhaa6IUwuy8hTHY4Rs
WUoMqKXzULWtfAmc0J8czp5GrUPaQoF1EVkntQn4OLtmT3LZyThaqP2fxUEMBXx152YtJ1+GClsy
H2BSMGKeaISF/wxEm92fVTUf4j6j9IHp5eesyT4hs4RQz2DgwFNl9bb29GFHZaGANXNaDmpUVfhX
T521W/0ccclTr6IG/bhey8qb1/7V+G10xdX9U186yd4sUU4bA1cHAapufGR4FFu9YPg43kOj3wSN
GR/ioSr3VlZ7j2z9jbUq5fo9i+VbCu9044PL3rexeSr1CpotOIm1FlXjobGzU6zX1qNZGtajFAFn
VkfyvqJPyXSkMPnJWVX+ED4qirUP0Rm8JrzBfRe7RzQkJeTwOJS6V+wly0tWqChIV8sw210fNtUK
1FVdo7cNR2U+zTKqzHnbRtsaZZBLM7FdxJmIsckRb2s5jdatTz5JAfSQdvpDkgbyXfSQYpgMTXwL
NBwBYqB05B4RQtSlRZ9uKRHluRTziqki3uvfUmwhb4vtvVnjKxaAedmIPnFIUye9a9YrvurRg00Z
655q6xST8Bc70l9C5BBuRVyXr90EAzUgpF2lyitf0dKD6Q0HCMkgNudu5mWPjlJmj2w79kMomVcb
SQOwAMgp8qV7mgQgn3JrVDdWLksbf6oGjnmfHiMPDIbuB80k97sCSlhu3dI217bndWe7Dk9x0duP
je30sCV8detWQfyplaKPdSF1j/5Q8lYiXEoVtExWiiRRMUq1AUXK4Yveuc3eACzzRA3Y1+VN643m
d1sy79j3IL+RTBXDUkPGXtX7Y2yTgtDrMH0WfWC7rq1aoIaYcw+Moyw9aEExXuRB0veURULHB8uR
GNq9KbNsgzZi8MGqumqFU10Fcqe6tlanrUpb7SiEDNZFHOQKj8ClKc70zEoOZKWf06JBBl30tcZU
+DO1fhNrhrUbcCVbQ6geLoON17fnqDhCWkr8EU+mtRNJ6RpBW+sQFabyivdYuOk0BDU8XTIe3Vha
YxI1nlpzeodK3OC2hRQnK6kJXwd/ylJT3lXLvv9hDPUXzWzUt8xzwNvVcXBAtiXdmQCGzf4BK9T+
wef566jXdY+huq9ssjzS1ibq9VctKd3TUCFYP6oXhHwRQ7Hz50DWt61UgVsYzM96q8UXYyRT6XrY
DllZnl57SIrbru3GN6nGzkHZcydRpVWaas7d2kRGb97FOaxY514Yyj2TehMcLS3PLYkJdWcFoljf
L31DaeVbT6mUjZglBpRwlA+9grrl0odCXr6B9vgpl9kp5wCzXt04/h4HjfLdcMrVmDUV5c/OWUFF
SZ+aAJHT3pHxelfJxGWtBIUvcnBSTdNPKeaduRPq95ZqyN2Ore+DraSf6kbxtqredke9bKke5DU/
Z24GobdNn2rL0F/KxgZbBfrNau36VvNYgeg2aDqjC+CbR3W2EaOpi5u5PxbqXurq+KoWvbFqgW5W
OhKbZntSlLq6xwgIvYwZrE0zMHqwSZZ98LvC29ogQja9XJsPPTqSe3kMM1yKHROXNkhGdV8dlK7K
9laRJY8+1ELE3FLvW+KZpyJtm7coLsnlJXp3lNNkeLI7fh5FhBwMj4bXOa+yX2P6AqnoECi594I0
8NfYQVbPStrhhuV8uI2rJjwrRmU+1rbF0yYidl+Tqvvu6J311OIJw9MkIuSlbBZf0nxn4ZC2UnAy
fNG64eo5nfJRMVJlM4yaceVTn52RTkp3dhoAnPeRzPMyrK7yrF8nlRV9TaH0TMoK1d0OUeOw+vKc
x3VGMj9sdnmrVE+mr+WITdXWp8E372PlQxRIzKtiJuGP0ai+wvxS30bL9jYdpZ97qOI/b1WSvEex
DQGNAJ1Gn+KL1ESQ2TUF+JlW3lAtz3+02iRPLyOhNhioVOXJsyKX5ncjMraWpSlfMqcr1jhGJY+y
GYYH2bCKY56p8bbJm2hdu3xQ1cbQDxMD6R6UjbaulbTCSqoHHAE4jUc+FGrj8hP/y2ATeE6NB3ZZ
HpuW1cAaQhIojYIv/WOExNgL7EcL+YMAQbiizrYKWhAPaja4qPln9sVL4Tkm/OdOKcR4fnALUKad
d0e7Gri6wm4pxN36oYiMYecEyMd7rlnuC7f0rpaaJwcM3p2zk0Xh0fR9+1TkwQ/TRDZG7qXLhHVF
TUFF+D0vjqIl+sWhmyKWsMY3v0SR1u6XriXM99pm60Q9N9nKMl4SNV0XY9I9pVML78kvmq8O185o
MLLy1XKtAQM7iqY9yGfKeV9HVU9ueLvldzxQvHWTVcleNGOpye+xCr7V1EmxTxGiSwxS0QczKDUu
oIS4AGOMIFEaeO2mGLp6FVWafemCtntt9ee+CasfEPDW3JAAkwSflMwWKlzIR1DBu49h/TXtFLBR
jvZXg3q2ldRoXYfGQ1IN96zznZPX3QyI+Ws5NJ8y28NckLqgvW4xl59gb+CVk6l3PuVWMawTb8x3
eJ02R0MDXpD1dvFBtRx0LzSQuaLp9Gm77Sv2zL5q9SuLp4pHFZLFow2xbtUqxnBc+rIx+tr0lnUa
B7d7FP2R7j8aZpnBzuAmve566xCjMHgVg3jv/oVcbwK0NkV4vqvaDzHCIKcepcM1DscVO/jwtWtj
XNrd4dW1snRj+9VnAY1E4UxBrEnCRkK0xQGAGp257+1zX8OUnhDRL7CW2DbaR8VproXc+GdNAq0t
ufz28lTTrwy17W5WnkpP7mA+8J1OPmUNyr/Y3QB3mZpO42xdnkoz/SKZScDTVNgPxzHwnrCySC++
8z1LwvDchnp66Y3yroR5dU09xcLjVIGrrsivcunED01WvuQmkiGdnd/HLv/YWoNyzYxMuUJ+Nbah
JJXrxvPDRzfSnvJCVs7d1BKHcIj5++z2JOBWNnZmWHFPOK48bk6GomJIa2TwFmKL/yeWxJbBN76O
unuJbf1XJbeDlYfxx0PqNh+bQDN3Q9r0fAZi/W2IK/wUB+fsGkG6LQr3pOtRf4jYOZwzw7D2VY2B
XB+RC7CoH+WJbW28Njk4tfMYZpnzA4hPKxtQDr0OzgXkym+9rbGzBgb0ZsIEXLfUmPYm1wEZgiau
4urNVz0136QSiS6k9ldpniGV6+EXoirN+MVy5YeKH8gn23GRljK4w65Q9wXiORTeus1GuLsZScVJ
aWIr2WYFRGPAiU6Ty7OXuZRFg8L5OGo44qq7NAvaH1LbbVP2n95Kyr7o8QM8beMsDl0fmGd8qvkh
CovHvkPCfKw7f63CLvkWJdomcgf1k2fmVxOdefZeCN3D+Xf3Y2ybb8BgIGC35f8xdmbNkSJLFv5F
mLEvrwm5Skrtqu56wWrpYt93fv18BNVCV1N3bF6wiCAgSQgCD3c/53wzS4uVuoJkbtVN2tNU1d8B
jvonbDnlFBbNLvX76CcKF8Ouj8rgEKkR97Or+udxrL+mUU0SKZmWz/6sSvBPIf3LXHMGE+Of0Joq
rgixlnvyYqAQa+IHTa7gB1DD6YuWkaLoaI3zd1fVP1vyfr5ncf8YzRY4pipTr3KEfI1TRdK1N9sM
Krb0Z5G0xt9aFNUstn3nkqAj8GCF4YsNJzEKfcpbHZrKPel9b6JWDVWD8ZG2u1Itlohifb/lEkUy
ZKhRk8eHKcNqlifUqbJQfin10d7JkdPedIh3eG3uG6jUFP4hb4BwFAjZeTB+jYclTHsulhCn83NE
OvkR1kvf0KxrEZjOLsGXdXByC6OFqbq53xqNpeqHnekRFi13JpR+yI/BogdwCvXpDurenvQ1uRq+
kjlqfiPnYi0sLe+7Cms2/rOPnIzmN4vO8NGMLpoN+XVUx3DH+1aQO2JaD1ml/xg6v/pbluNwH6jN
eBZSVoD0zRoms53eh7rHX8DDo5EdhdB1759DpAnu6xGAEOR94feQVWExVc6r6ZgVsHc9O1aR7XzJ
HBD3TR19x4Gmu+hq9Xc1yI269gTjsKAhFiXBQixpg3mbF2+fmreuGE8uHGlQ3PfRzgkXPQ81wEXT
T81+XETL7cyKGJppep4SOXtQsyp/SCIDtd2k+iZ6sMJdoO+hTbYi8MT8EGgB+AyEgx78SlVwXs7V
Mcyd6dmvaqTrF9qyEVVBNZuK7xiagETxng9z8WVycHA5VoTfzQrKL4maxZ4flPpZ7NXl7k1qWpaf
URq/pcOjaPXVqromNhzDfleQ9wHlRnt2WrLWQNHmXp9pgFMWDk1gGPoPsjoxBHmkk8SHS/Kl9MiF
Fk9iU2v6cepj5SpquRo1BySkT2mIHJhjmAxFxPe+qsFJksL222yopJ9pinI2Qt95KZP+HrLz9hvZ
a6MLuGW4s6fAup2nLPICu03+torgIBKbVQWMlUKiECp+msXbBT3tf/aYDYboEBXGBfDhqypF6g3Y
Sc0rtCb8nkpfAAQMXzU9kvYAUM0z9I75vo46Y1cDn2Sxlhtuj4z1cwEN4uMELawutcZzZ7WY9Frz
TSsMEgLVutpnUg7ImX+5mzSAPmUql9gCNnxdAuTbJM2hasKLAkPCdXac5q00wxtSUsZHlurtW6bf
50FevVo4OZ95wwBV0GqqiX8/+9NzmXMXAjPtPTUYK0Tn5azctYpUHHu7Mm7QZs7BfyIBBRrlSWwU
B6qKJoYmC9uwT1wbqKYXVGN6MGfEMUWfarDJa5Th+VoOGyale1hOEvbIt6NhiQTDOx7LkEmInO0u
4BaB0RIbsurii584f6+SHJ15LxVxARw55JZLRvQlSnykMiBs/SLachVN608lsTcvzI/9pAKcT2Hn
O3WS/oqEaqNW6zeSM8T3pGMa+C6TeB+CpDhoC2nBPMTh3dKXDI3YLdUhORgC7bHZLAIcYqUYYFGj
267YIckqrgJMOWn0yM7rn0TJwrO7lpz30p/2wph8Z4lXpA9kTEdrZ8JN+DPLcdrJfmI+w9udHaeS
BVxp6ijezpBiWHNUfF/6gjjXWRcuCh0SEBit08kx1zQyrjtzvod+eGBehdVoMKCx0pcd9X/uEEeo
kXwf9/FbaLUkFUWx9hrBHXYU1SZT1VfWO+qxKoimgxf0ZtSrLxI5tA9SG5ZuUSrxz/Qfo9T0Hwbo
CdTkWXa0c6ReIjLzDralyW9+Mj9JAXRNmj+85jPTRdPqPbwuXbP3M/s1qmSrBCEZImkuyVpyl+dx
eNXSsrnn2XRnqQ6+9rJPTTQtm4Clwjmyo6+iKQur8hTqqAswLnkxg/IHcgXRXaJE+o2aFx2+yofB
7Ma7SEBtgaSNd2jeUCd75AKRr5nxsh1DhLMgcsOXXoOodZWWBeKByWO+TGRL9gtgJFIhgdZLp3q2
lKg/qgEKQRng/Yd4SaqzJ+BFgzTlkBYweQMTVF9Ltbe8IdeVo1BCm6As9mQLXW6hdSb2jktneelc
L52bhhR5NRmje6fwm4cmUE+j1UB0sjCeZqOPFmyaPkY1dKaM2EWzqrIuYidZz6TjNkQOxN52cPLL
3JSwbC2HOj1RHBhq3cbvtdesl9JDmzYpih08dYgXs8Mc1OW+MNIdKpnMV05n3IC1RCFzqYo5TJaC
A1zcw4NoyoK+8ZLQZpBaC/dMATRIVuLmUe51j4+det2Y9JamIEi1a2k5w0MSJK5sgizFVZO/jNhq
j7GG9K3IOtZS/01qbflOX/KOdQagVzZaeBTV0YySizhUGmGey0HX7kIQRHiL5+RW1nTYhbd6prWz
Rz4O9AfL7m1HpGUlgBFotGULrY4mjqcbAwfaq6EwCcOJjO9CyxBAJeBZWmX4cw5+KVYh/ZMCHtRy
CYm4tiUnVgvqO22KgpvUIhPLaMLyOSsSgqSzGfxshl9tU8J79+8xejZnezS96zu5LrRzlDz2vlM/
sqwrXXRhmuM604u64pAR1y67Hd0aMUvm0dOaKfNk3YwOIgNVbAjaQa/UyL/bRG6p6DeQdXWYl8ch
+vkFS0tVawxeMGKnriSRC5r7bfES6OSfilL0Xtr2SgNRCT2Wca2CpWuHzr4vjcLBegr676lu4Uxo
1Le4BT81d1GBCW3Wr13t43Knw2ghpAdHYPA4JkOBZwhdvMmIND57B9FB99UJZrhcuujWy7TIaoMC
J8ChndEyzNaKaCY2EZ+0QifItPTaura6bu/iqEyPYgc8+aj2pehilpqFeIj0JOxVcaN5nPaN1gNL
Xe6raBdNUWM9rbdeVA16iJ36Ignu+K1144NqSDTrVthCkaOHF99RHFdUVasp9g1EBidhBGkjGtL6
BAZU7LW7X5keKK9K5cwPU2c8Z6nUn3MnAvmdDrCOgSoo8LajGey/l7JWJvBSazeiXWy2bqKaxQkE
SE1eudsOKCHToxbN6U4Q4Qad398R4NytgqiiTXDi8q2MiH9DdSzath12iLPNJGPe3dpw2srnIY6/
FfB6Ks5Obu17vcW7IlLRRYa6SFiPAOpd0Iu8iiaxU7SL0gC0AvoeYCAf6J/fjxBdMrUItd3Wu1p6
i3NpfX6oF/ia4F0c/bS6aNBFb5SOoj0R+lxwr5H/DZqNvE8SZXHu/oRfYD6OaLQeOz0Yv+jdfFzd
kqScu0GUGHd5V+tXS+vIai8VdIys4HYmi+xNDuf45MwAA/XeOWAgyTdRV9infBrkG6kP/leJJbR9
+lO/wAhuW/GtnqCaGh8xvuHsKW6lAj4kYZBYS1zCNyb/LAwSMyr1U+ArjSv2DpIF+5wz3iO+ZcNl
xrcCcxJQ/FIVnw4ghB1rTKriwzLmce82DTILWhpGCwSF9H8J2WW43OJb8RNGJEuH1GFuEXs1p0of
Ijk76mWg3xsEw1YG1Em/C9tGuf1NgEpVIsfhVuxUUyjAJzjWjngKmqfOaQFXpU4ImxpVGJzapyJ5
JLBXP4qWpG2X7zns9mKflGUQ1TomVHMpqsCp/ndDDL/Y9+qyCLGz4CxA/7k5SwclyjsQqQRIrMSH
SbzVtS9FFMKCFvUvlawBMDf6L61faV+sYSEYTLV4H3T0quu2w6M4aNX39ZOOa12G4iDq/Me1Ode0
+6xSp68Vy1TPz5zqZu6Qvw6r+EEujJvqN49ruvAXGLOTXxW/k46VNZmHmCDwVxsdyAGNaXMstUM2
3a7qhnGPOkwHsVlcZ8atA0LVK+LYeS10WI86LgCF8BdBrIRSFLEQPV5ryz5RU41We33vKUiWttq/
+1TF0JGIgURIKDBpkzm6Y4aQZqWbCFB2hXXtakitFqZxsRmwVn/3AMGJRCX8P12jrz3EQds5xAGW
BH3P+zmmRNceRpXooQJcAMBQcpFiRXmpo2be+9KYH3CAKLBFTNWZ1JDGFXvNckyufe+/hgl9ZfQR
XxRrL3aJ7m1d3su9ld6vvRW4aTS4mi+y7wbhwkuE3uKutcb0ZAn/QmUAjVU6uTkYCwBPWzbVwmY9
hPZ4g0Hlilq1UFivpWWn6IYfb7wBRP+7x9KeVFG3i3KkcKeotN0qrGCjl5Ha6y0SBia7/gat3Hxn
BLl8mgbnpZtS+U40WaAVRs8IYweqvdhgvpmArlT94jAoH1GHmYAqlrKc3YkXYJ4K6RYL61GMf9EE
4xvcpSpxn+2l+cNBhEXWd0j0cpC83Pvy2O7VHNes+38dEPpz87T9yvbL7wdZSdGfmooJqM/y8qKD
BL00Zl9eRFWTVSSn86hxCSfoiDWPGIjNlO9NRp5noJ62L0OYRHDUugXwymw/8AburEbrT+o4qhbO
yGi+Ss4/a03Tp+zWHvqzjBPuEKgZl7980cXXW3z8jUjJdlVWc7Pfd4zD0F17JgzRQ08hUIpMJz50
xLYexnEMDgw2xZ1lohr1lIUPYsekGQ+otEY3yuRE1yIj7t5P0YPdxNLZkSFEjDTM43Fpa4jmK07m
uD0MPG6lNoV9gVuB2FtWtIdAhk/WizVfvssWCElUxDcWRgRUDlq+MwLW6l4qV9ptI0P7C1rN7xHj
G/4umJpudcDHnhmkxI9LCHyIIVh4cJPqKjYSApRrqW3VoxWAMVQne3RBYtfXKTfwqIQ+EJmohCjS
YjnnAd6qr22AZg5gJEise2n2wrGuntWmQubZl8tXSdViN9D1+kthsBLE0G3vkjQK3bBFmCEm7Y3U
j46BrE9IvtvQe+I4Ipjkf50QDPIGXSnfpBI1har54Rv+/KC1uny0Ico4kNJm7+xZ7+4Sx3pOTADE
zViWxxwXkZc3iRsGxQRmkk2SKeNBjhA9F20IT41PmT++pEUsE5NCZrUCiBtJMbmGcls399j2ZRBb
+R75h24f2VLiVZLGatOP4nUT1s5htHr/dvLRPjcc9LlkWNQvYpOSQAxfZ1bcBeD+PLnLRph4DOet
whWyU5I6u1OD3H+LlewI0WoAspEp2HdCT/QKdDwrPWjHnVYg/hgoY3Hui6lY9+oAdlBhikfMB85R
J4q9s4ax2mVqqrqWkuWXALL6C3xTv0tbm9gRFws4W+y2VFLpyGGiu9iIntuBW9vWRZSg1s9JSbSm
faf2XydtNHG1RZylqMz/LBKF4lLsiOzaecmeFnXRVZREmzS1AH1fgRy3R9WJyotTjf3ZbMsXzXfU
w3b5URKObj3BS9UWJCGO0o2uLhJfpC9chiXRX1tSwc3Z+FkoZknyRmjsHCOQXCaLdpkx2kvV2Dj5
tnrcmFBS5Hl2Hkh1wM2LgmAtE8MW8ABx0mFW4+YvZTk1kTiixi05KJdSma4NEX3SS6t9rYcdpGtd
fLJi7Lq4IPfDNeYczIAZlCB/kRbI1ycibp24xWKzdvJblUeylkWz6L91ZV1onkYJ1bCkz7NTs+Qp
T4qRZSdxAwum1hZYJQ9g6Aj6Imq63HY4InJUrXKtepi0uyHqiBEs7dvtFw9TtK2PaNu97dnaRGnb
iOeyVT/16yKZZ96Gpn/SoWVAw4JwPg946yaJUSHqHVlF03rRKZmfk0tkp4KVJu3JYeWKt8127aIt
6Dr794GiLu7M1luUPh3yqfrhj2/HKX3NxSNHyMo1GV9iXbPnvRgBraWms9uD6/eg1cAL1RpjuheP
C2d3ftke9FYVbdsT3aqSVJKQtj1wsefzcY7teHkJZCoK1IK8GrmUCbG2BfQfbGpidIznTGpmVzQw
E7W/i3pGajPKLC9Tj1twLC4Gc/elJnzP4FyKYoPybPWxnkVQQnctdKTi+Wy368NrvhbXu5vX5r53
/L2l/phsjP0+4Ku9bOLlfmjL7/yp+qc2cYTYIQ7bqqINj9jvU8kDwWFZGn71iXO7vqninRSbbpkI
RMkSoB1RFy/yn/r8qQ0qCR7LtufzL4g94rTrL0wZuYF1Fbtk2uEFWv729kzFSywe7Ke2rSpKnw77
U9t/PdV2+k+HhY5V4bIJ+l20zJGRjObk7+JS75cRJObMD3tKFtUp3BbsmrKMojhU1NeTiDO9Hz6R
boGa23ujKKl9NR+bLj2Jk1cwhnqztpegu1zfZ/Gaiqlr+yh8atve5K3fn9oKZUFuiKEoOm6nEW1b
dTuNGNJbVZTWN35r/PRT22n+9Eu9osIYGLymWgsb8/I1XWe/z0Vx7IfG9Uv8uVV0+NBLFLdOYVT1
8zqRD2KO/fBbotfns2J55efe/7FNGsaSFLZVk2ViEbOLaBNVUfr/9hPHisMSPfXmWG1O67S6Xfo6
rYvr+19F8TwiMZOLYkCqEwk837YbIT41Ymx3Cso/Wg/4XQ4CBrOYwlICau2NmCREPSNtcUmgfJ/i
KpRGuvZ1m1rFuf443S4f6u1FE10+9dveMbEjDhyJ+PYkrx/5T+/xp2P9TMKLJV/WizfzH1MpF+fF
eJ9dyENgtBsIXKhzetBxtFBGxf5fY+2DeRAKA0NcyLYRV20FMari2t4kuHEQN2Ob+UX1U5sq7iLZ
a8I4a8JQ3ot3NhdFm/Tok4736yiN+teJxPbZFdYWKkIScL/lrRfdfad7GUJYVaPG/mCDrlcvnmPT
K9JvUzMVBuj6TIUBKorrYN6edIMsr+R35kkMGsj6Uk+a8wny0Pc7Iv7x+ihF44f6+2Mkn0+r5/G8
DaZ1jL3bvOL04me30SpKok3s/VNVtP3pVKna6NCmePqythcXJ7q2SfFXQDYsa4bKW6dbrWKFB7GA
QxYvS7ikn3bQp/zTLdadmIlECdWIj9UizLK9mSm/Ak2tLkmHF5LMvOriw6h58iM8DXd9ZcO+ExKD
UaQZzoS+On34pGEV83XbvpLi0zgWcTK7Q1EAciWOsCP74Md2Y0RJbBqD7H8tbw+Net/FoPe3b7RE
IvOBTMWr6CiNhuKh28s6CDg1p16+yilZhacGqBOMXOQaI5QQReZT1ThAycfqKOacuU4xZQoQ5Pue
WyZGr3izHaPjYzSbJuv8LvhbgrUOCc4y23VNY3iii9LA7Q8NIh/gdaPX/H47Kp64k2KDLQR3hnUW
VymezDpVTQjkwppnP4u2Ko6cHS6WB9OYfoagas4c9+nBpIOUERP/KV7xtAj3Sty3XIjjyqN6Ea9J
7XSnpMNFNM/jDYZShldORX2z+M4XI9njboRNfnnc2/VJ5D3vIbn4hh7SK8kd0r5BMmJ2W2QozrGM
uw5NsHQHle3fo+Noe6OZqguGnr5nAPwlLv7Dqm41rD+0rq+aMLe38T00drWkSuBZeLfZtruoWAmR
kbY9iddrvWXL2lKMbXGST3PQ+n6Lxk+HlBJh27CEHpG1+ITYE5I3wjD180Ohww6NOhaxQ8SlmORB
f+2ywe4O01g+6r2OH4gsUWD7J2PIHgmc7RS4bLLAvzXjxM3m9tHMHorIsfbiVxMoPZeI4w669ENQ
su5mBDFYlpcLWqmdYZQI96knqWhYnqT6WQ9rbV2krqvY1bIQL6J4zzfj4FObJlYLos9a/LRfVP+7
gbEeI4YB4duDnBT+sYmGAygya10u/Vfrw9RqeLfz5rhOtBq3Mf2rbkPjuI3V3NRdcoaGk2gios73
RMwpa1G0irooiY0ZSHQKULDAfhwOujpDvoGej94Y+23iWM1gMXrfTW61MOtzUo8F+rR4P979EGKY
jLEZ7DqkvUHNpB9ewG0WFS/las84sxyfmFNwLxquk4XjSYxIEmAmoAaqC9GEf1SU9CBeP/HEibTt
1D6yT2LotXO/dhC/neJ08/KinldTUVzZp9/9U1vYOUtoNrpte77Mbjma8oEsrvt1OquH/gB35YO4
bHE2swmKY9b+dqeIM1pjI+NCCr+qYa7Me0uaieanxxmeZLH/wxdeXPf6oVzfHvFVW18n8Q8NpYku
87NZ615bS8Vp83xkvaZ63azkuw8GsayigFnqer4O6w9D8ENRXLye5IUXtFpn7hpY4E5FZvGRIOfg
kMaMQvGNF+vfRsWnJhHNDsroAO6yPcf9czVH5jFt9IOWW9imYjRZTRoCvGmhTm+/+/WiQVJVKmzz
y8pavBHih5GpnAn8kIy3DT8xsD4P0WbonrLC95CnPc11uCDv/vVafbiD6x1dPv6iJO6iTKL3rhlb
9HPfpy29KyavqCKmvXdLgWykS69nX5jp8QXBsLaYREZuRqeRhAL0I5mFxRp0LQpDb9RDk3DDco4P
xdkvcRJUfoSQX3TSYbT0RG8xgsOg4taKeguJ/IJ6W00c8XsfJp3tra8x97xsDNT1Jolb04RR65W5
Cr21WNUbOBKmKjn3oOVmV4/V8aASwBavq5a1z4YekwizfvsHXAhoU3z9YHJNpK/tkw72L3zOk+k6
BIJx9aoNN8NEEWz5h79vVfetnWsYcoUNKoaluM1c1SWEe39RFHC643b/HYVAUrx877a21ZZtl/8F
OaK6+kBypfppwOe9T/GznfPsXgwJMRokZ5p5rQd3mAEJndBvIRuIGUn8sjla0T60YHr88NaI4rop
jF2qVtYpW0YMHjlnX6F+cy6hL14MWKmWj5oCGGiccLsjO6+va3/DykBThjJW2TLJicchSmoNKyOE
9e8z6XpRYt86aJREnveiKBrFRjw1UdKIZbv+P3abWY9lV3hEwP9GJUldF3V2pOekq0nlQFKo7qO+
Nfzrs7O6Vjo2Vtmp7gAVpbgzq2Un5iO9InH9JIqro1I8/LU42k1wMfTvrZ8O522th+IBhphuVrtP
i8Cp9SFlnVNYNJX5Gfxntg/SaZeaGWl3uJRC+ZcevowEPE/T0VieI9Q+JBGIcSKmrfURW+Th7pKb
Tl/cD8IGXPyo6bLJl80MCd4+CtI30SQ2enXTowZwFt3z8MFxuOR0sYLH5Y002xqxiexVnr/14e1Y
36tAQL04P/Slft+3GpktEmFVyyI3olFGVzGBuWAsBGl10skHh3Yz3Ok1g8ck0LdnsdXtpFpBO5Ns
wnvNNpP7bta0MzyrD8GixBXF+Xz0pegnyWyml0u95DkVbMABiUk4862GUHtQvMCdaritXv+uliXB
LLiINDcKDA9cfnqJOzs8aZomHU0/yoDXEqgoZlt77Mq65HsZEUBdqijtfIlUoz6oc7RDJNR/mKeX
WUMrLyfv7yFLSXeSncxCjYfwWy9NnJDEPOcQAVl8TqZfDXnTD2Vfmg9Gy1iR0roDuh3B1GxHzlsD
hNUj61ZmhpN2qx5oFfgMqQkcqhQAxWynW3Sqb3IWD40MuYoKC0AkyTp5CsbVjmeHC/UiZwz3c6ed
pKCOv5b6l1kL5SOyv6aXDNKTkgRwxEngZrTGy/NS+2KGf/cgh5rFHkZBCamAJaiJrC2B/1/NkB2h
vwTr3de/NGTlJDdWMG3JtPRI+Jw9KM0Ct0rjypung5Ko80W247eoGwE1ZUgiwecu7+q4GA6mrse3
vYJy9aLpk0sm72phXvMg2JUTk2Nn2pD5G3F7VJBG9NK41BAuDvJzPisvXI92GUkruDg+oUfev8Lv
QWBmYksqnAQuyHAQWKv5PQFGFJshJTG5mtXeNZcziNNYorfd/pxzkApItqevTvFtLAHmTM5gvUZN
9WaoLfjRNs7u22EkQzKc7as5TLmrR0az3z7w6zIKEvzEm0E/uB3kqlZX5le43Nwh4Cag/HujLo9U
WwgrAitMPfHd7nTfcTNTm1yzc8ZrGiq+60MX6dlLVdbkB9AJJSk+6lnK0IJH9ZBwV6ROe0R+VLdJ
gGUBXejIJi6Vg5rDITkj21AdcyfdpXanoJeZdKes7KGgj8bEC7rE9Ky5BmYqRzsUfIPrtunAXl2c
PCNJjadb6cTMWJ8umLO7yTcUZHjgcuul+hEhCHB89aghU+bC3h25qmOEu9Y2H50uj2+Irvg70nLJ
pJZ68AhWk+DbfvRbJQbdMcbQIV7bgWzbdTPpJmqxxUOcqgZKW9Fb26cIZ7elsavs7JxYCSIAgYUu
KgolpNVL4dUug/Zx1uv2sYnrfd9DSidqWj4qt9mgnbOyTm6TZZNa0OLX08NcAOfRnZFc3OAfckPy
x3lOTnVhjZcxUfb/GHCKklBmn2O1124gxK9OkO3vxrEqXCDBIQLMBt8gIjeHyWZA2ZBjeLpfjjup
mo2rUfdH08qacz0UJJXx4bsRpW1T+hFIIS3Zmx3aqcM47mzIKh98aq0v615tGQV8vPZLgVgQmQzp
1TGK2q1t2HWNOXFOSiU3HhSEQBuNLLiEWu8GpS39SArnYqM8OkHZ0cqt/wOC+4QUhBrMTDG1+jGO
46NWFKB0jc7+K06iZ6VAQ1Oagx7VuoagngXXwICEBQTLpbxrqxAq8YUEX8pL44QGH6EqmPzctsgD
gnUTBIRRiVqlKQWXtAvcPJ+/1q3i79IUcEE4QF1a6c+6UZcv4GEBpTuAUEseY9aZwd7yfW1Xdt3X
3i9QM0qTr1Id72VzrKDgiHALJF3E33Zuy7j7pkdFBGOGj7KMz1gyTWLuUW6exwpiYYZocU4ytUGm
yHkKs/Z+6qb21AHycwckDm5BuT1VPUFoSXJ2MXH+q6nI0i7ryIoF1bvQAjBP4zWRXQMh2DaRLDcx
aY40Ap81iNz2n1bJXIUFH+g00sVi3z62ix3QQCVMaGGBSJAEcbIrIHAO+S6w4iHmqbdIQiay5pVB
uHNiKD+VzgI0tAxG8kC7nQppr0vqvbObq+CpUrvp6GRtvTMLcllUtHCT3DIIinP7lDx7Jac+g1oe
5TvDa7OkRRVqfMTVOuqWedfoPkyFDYAeOLWjnaoao2voJJ812Z2lxeVbKLU/FOBsNz51/RXzl2tF
g6/i71Y+k1ndSnDPNtJAljhYqUAN/H2S7wgL7HJJN/ZCC3rW/tWI7kEqduoIg0LduH2iswpMSq8b
ehymWcGUnRSW20nAviUAAX1aqTtdVowHJTC/OI5uXKSmMh5QG//Vy3FzsEwdXcPE1apIP9UZ3oQ4
+jnAyIw8RvbFrIb6ZEwPmW4rBx0FEpfwF68pGc87EEfapVRn1W3lh7QsW5fp0L5NO+V71E+wQXQx
yWt+k+6LuohfzdlnvUH4Hz+GQkBM0cpbxUS/OlXsM2ms+Cy0KbhYoLFuZUWqkJCH6VjpgSvNwFoy
3EKq8jQtdDZdV1/HolKe8jGoL6Tm/kogiCgMdwR+dexM6apk36ralF8h1p3OYVZUnqlIwzFRcD4a
bW/eWcsm17vHuqtuCj9Uz00dgupI1ImcPvl7WQYWMB5F23c5wXZIO3dynRAoJ0nuxmiggTCkmNTN
OnIrNO/dVIOoVStyx+VdBpFrmN9Cw/xe+EF6SJxc2TuKPRy0uD3NZlm4Rq+HYPGGkWSPtvLsbHTO
WV0emxqrrAbEx0rsJEHrfoux6ruxOj2k5tiiiJ106IUrzl6OYUgBZt3eWryJp0oyX9u+qh7NUMIt
NKpeCsxmLw2oe82t+iVBvJUv20TupE6mm1YnzZ5xUF+G1kxOQa7tVTyjUmCoeydVn4uxn29URKF2
qTHKj2lAnNUv1Nu8RuDBmKWBEYboXVoO4cVSf0JHLF1bI/VZN8pwbyTyyFeg/wJsFkxvZF9ILUcD
4X0T2+VcY3rSODlwJnEeQOXzSx69+cPU77Qmlg+ZH2i3xoQqazMNmWsnd3LYOA9z/1jq5OQ2wBxI
rsVrg+iE11c8oXnUugMmRZpPLYT2GhppaAsfgF4RszNQnepD+9nGdi0kHKJRA72Mqr2mPYLtXT/Y
50X20iOfQGIQp+dCk69SbdVeWknlzkAph6cTnCLZHWteuxkBNE8ptRtDDo09aT0u+H5kP2srOhZE
vbqmGIEmKL8GZ9APaddJF8ShJk+JbKhEm2WajdVslzlfSZBwGz0nUoLevZf16AfLFTPiWNRntEJA
N6HRhXV0SlASc1OjeFaaePIyPLOWU32PFR0aIUAqO6fs7yT0wmrNBytsVl9SXSYInae3ddnYd0je
2ShbJe0hbODGQbeLdEp5KMl72lcBaW5TkN3ZYw3AutaH8jIN2qtRhz1Xoo9A/c3yOpNjfA4nixR6
I2ueFcWsnxPsXjlT43vR1GOvQc+N/LHY2ZfJ8OQbkPyEPUwNTiy5QWOPuKg40sim+U5S6id97Opn
cp+0vTMFWFQOII1AyZNDUUpomiBDUY2df2ZG44fJlF/y8aWbbhjlaxP7JPXbFfRUPD5PdBZtmuKZ
o+aQDAoKDaLkR62V6rNtlER925RbbjQtBBxVHHptUH8fzRx+7dHJrmbVW/JulAOkMIr46UObKFpp
Ol+0sLiImjiMlxyNJnO6RVaL0EU/9EeADvKTKbfjk+WJstgYQQOP7oDrbmurFPOvLvDjW4ccrqcq
kkfoR4fXrcPQt4GX1hBwbW1md/iJVDrJ4z058LYs+xfVSf6BiCF4IhEqeOpQxT4k4LG9rU2rK8Br
DYl7uZpGZILV9nHw7eYqjpgLbb5iax1FTWzaZsCrPKk649UOnkzb9lQrjx76GjoO1dSSswrG5anw
U+2uM6d7URObxoDbtgJ1cBJVOY+n6zhzkUt/Va2C57YDtIACs3UUbaAJunsgDEes+KUH3aYKJSUw
uMXao1Ky+qHRUTBbz0EPErA7Tx/Q+hZtaS5VXp5J/r7qfpVSZz0BCLWenK4f93YWNYi9ozdDRv6I
vo4UPoouUQYzb84H25VblRxz8m9vmxwz1yTT7UltBoI56J/tROd1MwwLiXjun8oAzHXRac+Dit4y
RkDvWkt1tLLouYyP8mBqzwn2zLM814GLFEZ3Fh0GFlHneJYQ7176iy6wpyS+w4I3GPVzZqrR0/+Q
dmZNbiLtnv8qHb4e3gMJJHDi9LlAaC2VVHvZviHsqjL7vvPp54fcZ167usOeiYlwKIyghARJ5rP8
F6V08oM2IX+QJnV0Fy8v5QItrY2soFLF5uXFDslQK2CVBypiZYKtDFIaEO571ShWAAqNhxLzllWm
CyLGOtcfCOaGtanhAHrZywVydgu1flU4s/4QJLK4Lsby5XIsFkfjnV+F3/clw6vKZZnmsMLSWybH
vI2/JSg2QJCuw0PtW82ZFpe4H+MwW4cQWVOMT1bxVHb3jTkkZ8Ui4V+2Li9Osbhm+uXw/T0/MHQI
rOQevsCPzF5eWlFs4H7HN9//CnOkNRP0tL7sVLHlvanwef/3R3ZOLl3wpNr+8h6uXtMhXNT9L39w
ec/vIfiHMLi+H2HTHsixqVxfNkcjKm9HH7bb8i1zrDPPmRLtROfEK4l83r7TDPW+bIHEqzqJWW0n
2j0lL+1+dBhbvd7eXt6SkcRofZbZ9vIH/ij7Y6+PXwmKtPvLW2nsXBslD8ZlyxaWBMCk9OvLZiS5
WGrVr6si3lWi1q4doxnujGFE6aMUn1gch7vLy2zHOMOYrbYsmH+9Vzr2ai606Ob7EVNh01cAZ6/T
C9jGFgJ0YYdFtab54ZveX18UU4pJ/QoxW3/iAtieYuTJyahMJP5CTdtCw25vlRaXuaIVzuepCvfG
PJffcK4+jLkSXQ9O/OIvWswOYfbRWl5kZfluBav4rOv0TaqqaO67Mv40lQqXLdBnRnmOFEclPcWJ
Qi+HmnxK3EuJIKxR8Ri1rNqoilG7hpkpO7te5aM4Vb2GmFwdOTvrvuuytaN8BqdonLFbrGnQQjQf
pVY8NYaz59kMNpavVK6FsEOfa3eWjUBF+9KkWDoNqHQhDm1R/gjt27xH/MVw9BJp6MDZqc95A3A4
UL0J0+R7fvqm1mR0UzA/zom4A+A5eZBvHVJHZ7w250pbJ5OJUsgcr+xQTz73ySA3Qx1Tbihy2q+m
tcZVWcPEkZprO4bGlQ5XVK+jt6ET6iEorRe7Sa7mwonWYp5h0IgqfQ7kVrUFsR1mWQVV4JUTV+qT
mlrKJowji55vlpzbSHmF8YiaTBWh9GeBsQxfeDbEU+GPN0ZXPRpaNj0UTargpVh9LcdM3SeLCQT5
JC6buEjuNatFsgxpNILRTrhxksQ3OZQxMNuq/8UZDr6USD30afb9RcM4uFJGdMWicnYv4XSq1zn2
GLQLo3F+GAx0DS3MX5Mxj0947sREiDJfa63WbHaIjEavFuIeK7WM5DlHJGNpAEvCtvJVn8LxqZms
u8Q0g1cti59y08ZeKkP/C2oJnQejCq+0avQPVl+nu9oYyxNS7QUdFGQ4iUODey0z81UEAPiTYymP
Vl/O3zSEZ6zF+Sj3U9rOaBPg7j65Q1ymj3Y1Gd4chc0OJQHNNUkNMGStmvqA9CChWaBiSpKUeAqG
fn/T9V370PqyfZgWipjM+rvLVipyUtJQna8um6PQynUpym5z2RwwD9unMATcrs27h0QuCxr80X9/
WpUrm0RY5s3leC2yJBa1ZolWH6cyjSTbhEM8ri+bDvzRK/w1yB2XvWHN0m+aE9pFbF1e8Bk72cZA
CW15i+NbOAII1F82ZTtAyQPT7l02scKZjwEV/L8+zcqMZQW77Lt8P7O0nmeZi+vLd/cHGXs9zffv
R0xZTRbuTFQpllMVrBen1MwfL1ttPwVeaCSpG0x+eO5xVjsDWkjcLG5zqg68d3mJe1/ztCkA8lFL
xZtg0+NrqAZnzIHR3EdB9ayoSn6wKuPm3fuXzRAmqtnP07FvKRK4l/eCviVSAdi+ufz9QO8HjL0T
r7u+ck7TWKnbeqTu2OgWA/ry5uUFbzm3V3mw//0WBULnVACoX7VjbH3/gMveyw4dYvw+TfuPuNKf
1LrsSaxEodNBD+WpDaeHyVbn/Q/vTXCUNmS0CA4sh+SilietCfkTC3CDRdx9/L5JdoJTUTaEu2X5
oQnUmCtgHRXZ1/I3elP0J+r5l43LC+I/7ESSBIO5qaXhctm+7BLTlF1FMJJEJuTJWF6+fxTg4swd
hGZtL2926PPBT2/6TVyl8wmlW3GArYbFKVuXt0QtdkFvzjdjOO2hWFbo7AzGI5R94qBO/b6Fnd+W
qM+/bUPHeEzMeFPNsri7HFlr2XpOx/n7VjRVXhPNzvetEiQublXF/eVInMDdeq6n+8gvzcdOkDga
nfN9X1q/Cp/kdHZM+wo5oPKxzLSNFY7abTrYxaMCF7tL4uZ82YcEKRpleGdf12mZbYyEdoNh13cF
Xr+96UYCnKIubbCdStLQBqBBnQaWF/XlfTzjateEs34Hpp2MIVaX0udU75CqyFfo/TP+GXopyd1O
9NRVpl4LXN3G6Egvi2rvdBNLoK7KGxhI2tEcm2t94U8nkx0chhHtzsumVhQCWRlJsGYC84gxFxwR
qlmhrGh7IdDRbYKM2VaZPtdxHb0ExH8rdMqaGwdlQRc+f4IIoVVueYCe7AZNwUKJ83Wpzd0qzxZy
S55flfDFUVtCGyS+r7TOfGF87EmqzMfeoKYQwI8N00R5BuAPzw+v0nns8oia8uTGJ1vYRuD2OETW
tlDfEkW5dny9fsmc+GN1kSGb8M1qMuz6KKzqO4yxXjAvuTMDEaE6XCVgBLTkHOi+fu2UDOzlrXh5
ufzPVmN9CxEkdn2YXqgq+fcwuFxlbJwtbtbzw1i0N71TFV9ieokwYjLN1RFXWlmp0qKmp7VHIWrL
m3UL0WKrmkANKhHV+frZks4587cyS2oQMbxEmErBTfKKXFEw3dLzVdhn9+kE2aUosR9PjW7TaXa5
zpj7VkE/DDs1D6xVKWOBcEhRb+oR09oh98PHvE+0nRTQ9+XUJ5hlVNs066K11PdlOdQPCEuxxnSI
ViKxenvZah3/qVPG9iQtmT5OEbJQsJEgbC+biRJ2K0Mbp/04UYFsA2bPIVWf/aTXt/mcdY8CMY91
o0sTbOQg7xMkdSl2LBlzDUa9v80ikT6IMYi2gdWna5k2mw9//Md//9fL+J/BW4E26xQU+R95t2CD
8rb584NufPij/P72/vXPDyZRvAET1dIxl7Q01RLL/pcvd1EecLT2v+gzw7WIw2jXWdNzqsrDRcq0
mlWbKyhG32VxKTDNXbbHIMyPyzEiKj4F5sy6VlbabcDE7xXZrH7/3+W9wsh8YBTsDfHb407iOno5
DrFCNIHhOn9X25kWjZ0S/VtSMzPbXfR1Li8EDwQdWXN3OaKxpXv54f/x0y9vLlfipSgn1jwYtD9v
/vdDkfHvv5a/+T/HvDvkOnqpi6b41v7yqO1bcfqSvTXvD/rpkzn7X9/O+9J++WkD+aqonW67t3q6
e+P5b//nDi5H/t/u/OPt8ikPU/n254cXSu/t8mlBVOQf/tq13HEpfxggy8f/tW/5/n9+WL90X16L
+v0fvH1p2j8/KJb5L80RhmMJhFk0y5HOhz+Gt8suR/uXLUxHqJpqODbyCOwCcdSGDKJ/GfiMqo4j
JUYD/KH+4Y8Gsiy7FPNfFK0dwSfZjmGolE8//M9P/2vwfr9n/zyYzZ/HMmB4S7V4sYSqSkNVOdGP
Y7kvan+qIP55/pj0R30Rni7VbN4im5d9Hz4/jZ4fnxth/+1cjqrrpiosTeoAiLmsP57LmAW6aAZd
BoEWwhXOneZBMI8z2xcwr6fqOCOA6DpDeEcChI+PtL6Vow1X0S/cWA4PTppeofQB4ZYozMVVFR02
J54OCJfBmExe/Gac3CiLxpU1IPQApKZBtFksshcCBThyvLcYiODdD3f7H6YD6++/SlPpANmO6Wia
Y6g//6rIlyH3aoKcSHlrF03OuFYrc8GdarTE2llp30ysvY+/Puvf7putckLqW8gAOYYm3p21CIbK
tNqc+9ZqyWYuwBoMtS7WRSHt9a9PpYmff6HJDGfYpor8I+6BhmUt9/WH+W5KKxUaJ53xwU+QNIxE
t1YS8DdNn8kj8vUxzeXRIDdpuucondJNA236MBRO+EWQqv1uHL274KaFzghunqbtUGkzpbl83R++
ziASmvxCUb2a2HUvBiBJdB2qT1VUU5vUuvQ85mnym0n/3UmR7rKY7qUmbIy8bU1/d1KUFebYDEea
5HKQb3PNelsYS3clnLBYHWOm+ho9ld/c5feX/vtpEZxhbNlMEO9vs9VOAF7TQqxDmQO87Jtm3UnN
vgobUe26yaSoavbf+ljVaDuYwcZBvnjbIFaKXnMzzO6vR8I/XARLyGU0aNKw+ffzlZ/CKKMxBFLA
0VngmpT2T9PYr6FfD0gi+NsQeOGvz8gU+ONSu/x+Jih6h8Jm0rPen7FVEC+2nZjGZDcNN5YT6JsZ
zJQXOM7e6Gvla5JX/deucWK3rWf16ddnf/eQfT+74LQI90gpnXcPWWrpIxSe2Pb8LrNSt6yQVbJs
3RdrIqgx/M1v/YeraxNaMBnzSx1WhZ+vrqqB6zaz0vJqCHjnOgn1YxYzMVKPmUWRfRVMZb8Z1f80
vmxOySMuTakKqf18zilBP27OuKOKqkVvhjlpYMfz+KB0C+C/nO1d72QVDYe+BmMg0itLMASrvqwf
Zj2Q17++3prxD1f8p+/z7jHD7qJIZk2qXjNkLujVY1Fg8qHTwRz60QtpM7o1wDtyhvsoFwf6oe6Q
TevBOZfRPp+e8m6rJR/LUj1lNpIxeUgxFNlMRwk/4ortRuAUEUMh4aOnpKiIUs3fjNEA2IhM4X2H
YGao9V6qfTHUXeNrqwIpwAbltcLPXmTke1XuXBdOsI30h1wNNyjZrPqBrqaBhvrSdA6wTzDg/wKC
OUR1uqdRsQLfeycLua74blXSXKkahrFGgczgOLt1OD1hPvNFj9p9mKf9uqzRHycHPuvFjAIi/OZG
BdMZGy2chsGvVyDCEjDQkFwD0pLUvkp4wwvDb5lOj2OOt5Dot63hn3mwwGAUBy0r9rRj3KGimpne
xqhv5kq3jkfSUHKFsQdRYKmbymnWbfjcKb5rag8dWPixHr28z7yOVuOc9xvo9m4z0zmrijPjd4Wg
1LFOMw8c2RoF6Ts/sM9FnB4RRVtNY1p5SRpfFYvueI1qEOPZrcCN5wXSGzXSUKCK68TaRnO3RoR6
MfUpIb/UT4Ou4dTifw7ql3x81IO3BpvdegpIZ/Wz2arPCgfwwz7ZPWpdFg6wRdJ96nSNVuPkNsj+
eyy/d78Zmeq74GWZCyg3svgwF5mC0OznJ8UI82KIFA0dtIrYXji7PMxep0YgyZJLLKzRqgyU11io
VxZOC5oTUiAyvCg0XB9NilR8Dox2FUU5eIqILjh4Lm7A0N9RYL3CUGaDXEzbPRe6vxkY/hEO122Q
ubJ9iZ0r6XjxgEWBo3q4/PnYDQXrrOo3pWWt6+rKNlCVpUjff6YVstHV6kqpKf4gl6RHAH9ybyif
/HFXiID0otnTKdnidrDpOwe1O+tbPB7AMjwGQYW8tG1cRT6QIGtC/kO1szckkV8SLWSNs7sHzN9f
gqI6dZPjFcUnQHL7TsFhnJpYnQOcqBa2TXdOGkrspXGsh3QzdYpLpbjAShVJsjLGeGH0j+iRuBZ4
n9ignxPNB9DHbsZ4Qzz2iEkHdtLYsRBVA2Mp6WMPzyTEEFrGbFWG+S4Pims5IkcYwlPJIv8masVt
paZvilPuRmpzv775uv0PN9+h+ugI29Z1ktl3Nz+2VLtjuNlcP6m7gOIa7CxRdJPlQNCaX7eLEWuL
Y1GEYZFefiya5mXwrXtfjx/rJFfWIH7Oha6YbmEOqDMQGJalfytgBqwHJJoRQGN2U+RWy42HsLfX
qWqjyN5kt6CH0Ageth0gYR53cScGEwzmvFNn9c6xkPcugN49lIGkx8EE115rg0FPzJsb3DgAENZS
W9UUQOMCV2H7qpSRqwm8g4xqbwHQ1vWtb6pu5af3JdWKuHrTrXOKzitq7iXzYc7KmqQ3tbXR/UNc
d64JBE4+GwkovwSozSQ/Ftk33wr2DeuVb9eM4mg3mdk1Gp4IxZsbslcgDDz42cR0EsIsjDzHscB2
MTdmNAJl46VTh9a0uJF562EkfgiEObm9KeGzzbCnsEduseLR21PkNAzA4Vogm6UCQUxndDeD6SOW
CDtqZpuiyTdzFgIYaO8i1qwpgBAW+v4LH8R314Zb6hF3RuuPm1BJVHdwtK9Dax4hJxyZ5+6dFmUV
1TDu7E6u57EavBjhyVWOnAyyJcG9MiVPcr5S4h0YR2Xl5/O3sFU+J+arNgC3ecY/ghrQdKS56c0t
DivTlUadK2iRHq54UDBtiES9k2p8gxPRZ+Io1LN9pOemg/CbY+3vi/EJjV+Ta6k/2nl7yuOk8waQ
lu6kPAkffe+nODNPg7DWui+f0RgDj9XV+DaM7cc5b1Yx4DCzx1uktEOE6s0707IYOeaujvvtaOB+
xXPf+M0uyljgRi+TW0n1ndLiU10huochazCupzB9iDCigqvSmufZUU54pK5Cbdo3Nl3KEvkJCis9
hQk//ZKgVRulWFb4BA63YX09W98owvga4ohGuJWYU5n8hbRbL0gqF5EGd9bbvREZJzS2P+Z6t6oA
I0t5IsKjphljnIywoUnnulX50sqj2Y0e0gaUjNNd6dRAEHUPD91dOBvAz1CWjwM3pQpf+8EeKwa0
UJWDNj+Tzmz95jXOPnLNXCxbNpr2Oa/MjagqV5Tizqzy2w799BSQclg6GzPjPtsdQfaDqVWbUTwp
QnOLalp1htgGzl1WNt4YVCuUda5iOImjUtw0VeM5mn80E8reaPmMGmo3YbIHB3Wz6FTPynXvUGS3
PilIdaJ+mNj9epDrBjBBK4WHXpQXolw1U18dAnNArrR5K+ZPWdqh5P5QT9cNc40piH1grvTIOQym
+Slb1Bejk2kqmzknTEQ5HUX0bYk6OabY947ZeEM1eakzn2QC9rkjBLC+ZJJGToqvd4oYOpyBcXyd
teQZ1dsduHQmD+mJLDnpke/aIUZgEwNpBAtW17tSDe4gXy0qydl60sHUz5a5JSY+SD/7qJjTyUeH
LI6VdQ8Q3p4ib5ywcqsUsnAjXesaCj+KKN+MuNmhispN6ov1MIXUQulddY29EUZ3ikP5ls89GvgD
nehrs292ZhseTL18jDXVK7N6Ww4WA1eusQk680C+pZW/l2MA48jhiR7o1TbYBg8l0qe+xAiCextr
1sro2tVoIY4eYNiWm+PDFIWbsQbnalhPfQVYkhUFA4tFu5im7KAYXiJrMAiV87uM+h/CXMcmoaAO
omNsb7+rhHQtDKckperSxn1/DnCpQA9oDM+VLgtPrSii9vGcrAeNLklb2OYuQAR6k5rtuM4CRxMr
2dI7BIjdem1nGKtfr3eXrPKHAucS6wCIFKZKKmKZ8v1yN1JziKw+Js8L1O4KPq2x4fmZ1yKoddTM
fei0Fu1mvWh1+sFCB9ytRxu/7d/gi9fX05zKjWUq1h4Zw4xHPBCHeRbdNhnSme5p3A33FMrn32QP
/5Ar/vCtLfVd/lQi3k9xjfzJR4320PYmkEK7aqcvPfpgLLiREe/jNISN7SSBJIerI+U3CePfv4Kt
arrhCGIEYZA5/hwkhpVNvXqwpefEXXluEgPXHDNAqCkw1IOlifSWDlX6UYnHZitwpz78+sb9HKZI
6oSIbKtLBmmhnKy+z1edFGC2HOkCYM44e22r2nehEWMmkFuTq2jfVAhX9Jfsavf/fF7DhgmDjj6F
Cqm9C48AHhlGUCjSSyOBYZdt9p8tg0CpC2YmCejVWMmHeODN5vDx/+vM7+sjdhQZStGRv86TXeyl
UGizz1I79IoDn6elckYgOiCNa0XJ829OvYynfz8ll6ttCss2hNAMiqhiech/qENlAWQWaQPLATvE
TBGtlfIBNKyrBO0mteQBU4pd3s577G7OaR3TbkjWTebcTM3XKKxcFa+JsWo2HXG3VlbIxiUos/pe
rdr0ubWtHxZbvz4h/7lJ4NqFPrr1h1lGyPoEa3Kh7ezLI5CujSQ2msP5uelxOUCPXjeVK0dp1oo2
bYfxNY5uCzSVm0icnGzaO7FEQpgWsA8winV71hr6rcM60uOroVfcOK83of7NRFHHb52rtmi2Q2es
QlPbEJLHdPRENdO0SyICMERv6YeBuEpi46hWR1nDAIkg1dXd0Yqsz3I0KIZqsJecA30Vd1bLVdtZ
97++E5fKyC/uxPvinN5RkwTCybiv9AbHd0PHIAzp9gMiytWr1ANna+Kt7pk1U2mTjiCAAQk//vpb
/DynX4aDpVKSXOZ04aiX6vcPwyGxAPXEChXZRAfDTcJQr5RQAHKYSnP961P9ww/GhdaUVAQNyujS
ejf08I0d9F6zkEY3mvomznOUpJGKawWEVIG6/4BOJ3db/0aRoxlxtA8ssXIkRK/fVASXheqnK28I
1RS6IVnD1KUZ9vMzUKSMjYDCmUfZXb8G0t1CJzMRGreL7FqL0/w3Mw3Njb+dUGiUHi1Lc2haXPb/
cJXTORM+ARzdRzmIddrSSeUrwiooK/8NWo4VEpSryXUYx2LrBx2wW1VJegNdhKz4qLZIKVzXVmW6
XTbfCZOW7Vivax1M2K9vkRTO37+qTtuSFo2geE7F9F1trbWzyioyrF1GHfMsc1EqRCMaP5x1TV/5
fp7S+ZUg094WWJZ4hVWa59qgU+/OQ2GKlRrR93SLdO4f1AjbVfD1dVGT5Tn5U6bieLvqS795buAh
r6VSpq/oNVqdG3YxWEoWKaKteszgRKEKkcekBbr+VdJPfciN1H9BFdXcklGJO7uy5scYp6GrvPCj
fEWfFka2UzCwoikYnheLRAgaVvNMXVLbDCgChyTzQ/GyUFJDt4uMBahW6bqzatuama3Fa6gn2YIk
ZSllfm87Jf0ak5XvFbwSSIQ+0OarQNGK3RQP/qnxS+2rgVTHemr0+Itd2sajiM3pri11/WoyMMZw
46p2APgayaNUffyFAl3dlobU9n0Ujc9FlRgoL9rFudGMcovKRUAHurK/VdPorGD+YBCl5lznlUPX
+gxMpvgYlll+XTOLH4eF7J4nWryx6XrftoZTLMDfEOeJrEF1MZ6t9raNxtzYIa6QHLUcJVFwNbB6
VmReSIQUowoKG0NK1x9V9bUCEKZeGWaJP4pQ003ghOktJor1qQNE8bWBtno0uiTfl3lmXVtKAhND
Id/r0pEntLSaaTPoIZybUo90T5Z2Ed4qg2hWpuVoSBdZYTU3KwhHTYlqeldrs6cmYZMP5MmaP35K
9LmHKmpOY9v6R+Hr8gvtjUD/KAITzPyauJGKXxY5PrRqHTmTVaYVymtYqDP0m7joNE8vo+AFpnb5
WQV7BHK80YeJooU039purr7UvTTiVT2a/qkADfCkpzgSgAmdKy9NWqhGoQO2VjJuPFFjatKqeC76
aaGu63RIdmAE1N3c6OJayUoFdRur2WMTGaxDYUAyK+vQs/06eZCGaL5oIQLRWNvWhFB1tDWrLtv1
kx6sfWDeCzyvu3X60kLXxqo/+p1AwtpyAA9jwOfD2TDjW92iCNVPL4apSJAFmql+NtGEWmVjVaKR
CdWGoHDQSd0ih5+JVa31qRMNljf4Il6NFkJzslJs3auIaD1FKv0GJLnY4ibV7Dochjf0/Yajnqbg
pYmo6V2WRCIpIdEcOdlnPayLbdQu2vtOO903sQAYGSltCXZhYEmFfl568zi3GyuasJrG3niv1ln3
EI/FcBONXI40ifwneK3iKq4gO9XlUB9zYVNxC+tufugGp/yKnaXdwnQGWEU5Fb1FD+bydDV1QFs8
tVTnCRQ8JUIQIfauApW3SSaR3aUZ48ztShxeWsUyHtVe0z8iq2kfq8QuvzaJ5dOCaBV00NWotK7m
utYe+oYD0Cfqi4cusLVtZsnuUScWgWkmrEPKw3FX9Gpz10bUsFw05KabIS+0HRAR6xSGToNUu2GP
9wY3+pj1FTYIzZwdeKoYwMZSt1Fl396XU9ucgYshKBhSKIzCHBZdGSaydzu/bAq3qEPlc1+L9Nwv
Z5e9nXqdhfIOqC4Wg6Ahs49GbWdkivE8JHHwiSr8IkCPQaILirtai6EbDjOU9k91b1E5rXRz6I9+
qMsrFccFQgl4DUXehlBYgnCDdEi26pIEPKXW5enVYCkawPrApwbcqEWTEBT5xV2SONS9HVhEn0z4
48dQtbF5yxTzIfXjYD8USv5ak1cDW7f1+VhwY+4wBowxJsk7L8jtNME1DEty1yqr/GtqZgP32i+s
DZiwYV/NIyFXpJrHQo8oD7RhYH7tjRm6pzmx5oxNeU0vvrmpjVY7xJTbKY6rff9k6qqC9KYqrqpE
An6z/RnEZ5Tl5iEZ/PJmxPb8jBdnd0uW5AwrR61p9QJfewJKdl4UlshBzdYDilbfNdlCNqJvj+xy
AAVRMYn+r0BEwGOBJR59GQzd+ozABcwBWkrQ2jG4k98ss+u36Ap26UrCa97O5WRRaivlGO3T3p97
yNE54jC1Phsnujntk85/0fqq8ffDIXt+giA8nmPsXKmvU7AYKBrh3Z37I8LDVW7GL3iezDQM/Xk8
UrhFhlwzAKZhCz8r1CB9aLSajNHs5a7cA66sbuxxaM9VWM5PDfJbjgtZj3JtDusfmj5GK4J4iqtV
ZiQWgQaRNTbo/ARdb2+dSIOjpfiZN9tBBZc3QFLdAo5cR124xYelpiLh2DAxK8M+SiSNVlDjTPCa
kb2NGs26tWetPiSVlq9Y40yE1Hz5OgO4BbfN5Nn3pXNw1AWxDDTtMZRF+Qi4ODlryVjBWS4m6oHt
+MxjTI8n9tV1py9Erd5GlL+T1mrKZ+MjxNjyTqi14uElC0/ciHyeD81YikGBeLL5PXiFSa5MXZfG
565hwANwJHUOy6ijFDxS30q5A+txUK9B7B9zM/0iM/scyJj2Un5jqMpag/Wtiohi3l1vqAA2bbpz
O1LmjR3nV6HJRzCbt6xIyeels6PA/DJMjaVtXFXRQe2uywLMKxYq7Z2F+lH5JJJu1StHHZ6Vvs+N
o9PcUJdTAXmp62a8oWKlTq9JdY9bPcblOcahwaGkc+Bn3SpQUJv9VOqPQfNWlasUc6tgOvvdjZEe
lPxO+qprAUrUWk83w9XMKA20oza/JeZLMV9V1j4OvxIprgb82TrkahqprjWJpjZU1UE2z4FB9HAe
9HZF6WbbYksYh6Urxh3O8O6yxHu5YzXrnFnpNDT6rRIZq6jC4klPb1VrWoW0yCLA/8HnxNc9BraH
MyecSsU12vOc8lhDsm3Q/4gPeOWsi1x46niIhbbGSYiJSlsJQTW+xjow+SjSx5TuXrq0T43d4Jy6
eEHMgoxcWMaL0Tt8eX9QXmZCaLfU3kJ9dFlI34QRe/HIqjX5WNHdDuFXP3lg6u4J3/g4e60r+cZS
zCdHIakfemwOtJtI4tuSBhSPP5ah3CRJd6239fWIfDYmBTjowIYu112Hm5ePgkp4rQ7JfWZHHgo5
+Lp1q1pFWweZX6Glx0lRr7K6Bsue3jk0vNuhuY2p5s3+cNaV8Spp8Nvq59FtuNIE6xNmKmWBkkj2
GX7TQ5bVz7HtuL2Rbw215c+e6rjR3Wmsj8FMKzP8ls7VKW+xqCSgs0YoSuoJwhW1TP0+RZ7GQUMt
DUMkjgrPNOo1qJatUIWnFNWmzL7G9U2QPWnEBmmDo033lUh0bcvXLgmuTXrEJgF8O+yp5L0Zyc2k
niHQedbkuFYlKVrXh86H8QpTMRzoL2hy72OHQaXgFBTpFo9x6NbNJksToH8tTPj8JGOcCDJAl3iU
HrH+vpkQpYhz5QTEPiOVnZUMcT1grqbpLRbhY2oOkGp6Nw10zCeSl7DKNp2CQnwc76H6wlW3XR/V
YMFUGDk3mtNsfYdKqYa9kfbRKm+b3NmqlL8xvfZsJHIwfl3HKtSopFoZtXWaO9XVR9uVpn7VUsEv
yy8OOUaCoLs6wlMXctX150INVknU3/CVoRg+R/Grpb6OUbrVsJaOg2oz2Pi2jelNj59uOg5buoHr
2SnP+lLAbqbAhYkeGvWI862xjcYS23vcBIKeDL5ZGYDn0en3ImhNOmL+sE0pQty2MIWDAgMrtHmk
3e8G5X9zdB7LjSNbEP0iRMCbLRw9RYmy3CAksQVb8P7r53CWb950D0UBVddknry2C4T8XPa471mV
xUFXYhTAC8V8dcJgDL3OkslVnxFYJ1t42Z7SrhuNXN101fnOHd9Ck7/iXE3+rcq5dyqyjdnm/g3p
Owm1gqE1kuRCPdTZMY5jkrg/xULr+6aBL+nMwCk5/b5SmJsV83DETCVe9BeHe8G2UbX38sBLsxwt
SQ6LsmXqr772WPtVgmzi+aDqkyuNfMUR6XvV6JVkZ7SP00IuWCO9O9OzyqOVZAVqadJE2udmfBX9
+5wCLzGcAO+fS7INtPzimKjKtmlVV6DrVsfYiwo9nKjvaSqCDkKjq0oMbFEFh47cs4ec7bBG+Zw4
pdt0FzJj/IIPkin/4viJeB4i1wtaZ4Pg1+wBO/GW4k9gg7EJOpY/FPvZEZVrPNyEI0/r3ZaP0fBt
aCHGuik+SM3gKvbGgjxltshXs4CgGH5oYEHjNlFSl5vLUT9tEUCJQE9F21cp4WxdKFW3g/jEJqtE
+2h+Z48YKOXznN5AMZT5yKOW+qIJ0uGznCWX3AjMLU+NcwBgEXMe0H/nxgE741nFc56lT5X9lJmv
oFaOjfwiF18Va1E5OcTldeGSJ1Pcn/qchFaeb2t6TNz81VIDjb22FPUBuGmMwhDnFe46gx+EBHCb
jYmlYtZ3Hg5skgXob4bRNbOv0sK8RPKHw45KFbEH/gRixYERPgva2hP94Fk4ePqm8czEwgt9tZLX
uHixlJdCRqDIWAOPAIW+wdczoyAgQ8+rnLMlvUv9QtxFe0iU16kkq7KUqWDuk/ZPxKrHOsStVk6Q
/lUh+rKM35rxrxVHkkzdlqQsucHyBbHDSDHtsELTPov2PVKHEHseXp29Hje4y9EVionUTzUUq+31
MbruaoVhtrhEVS16EphWctUHxAipEaiSHTjxbykOs2PsIuYIc/FaDP+GbAqUNL2K9Eg2rjsTs2p3
5aaLu/04OXy/vw0+1Hkih7cFikHV2c33pJ7osr5XIhLW5KirZ5kd3rT8CpkEosGtRElYFJ4mNkmD
/L3SddUcEZVseSRgADRfA914K1qQ/7rtCSffaMhniLt1JfvSsNmNFSXsSnVTltpGEBNbwh2zK/0i
SC0kPCNH08amZeB3bU5ZYFv/8Lylyqc82cgVSDhXd7NeoMeBGmP/pS15tNVbX3/q9r8p+qkw7tNz
gxUB9rSe2EI0s/02Krek7yErMWp9/B61bUpkoiRejepDg15s1otvMKAdq4ogCMev6SDSefAj2ofp
Pph/j10sE041+p4Fj4sFw+Ovjj4ZyXgLon9PiOdh4EG0YnAeS2DVOWcd3NxJ86iC90n6ntk/reb4
HRwoxbI9BTXKAMhJGaEG8Y1y5IQS3xk7NU7X6NjOfzCewlF6TQTiWuonXbrr1S3KXsT4nOeYmXDM
UM5sbbUN9FXyZWUNy/aOIDRLFFTwhq+AhEKeydYtm9/6ft30NCgmsTzZYCKXOIyg5WhrBkRXlcNR
ZfzK1k1Pj+scux0E9dmJg1yhLOLjJB55iWqpBtRKm1X+soxfu6V5dRxyk6GQcCyliRlUw0tBACUx
q+6Q1b7ZUmnOnYmEgq7lUZsoocMELW5e8LOUbivM50en1azLvjEvQspC3ZRCHMn4sF8LMmJVLJrN
OtKjWJi3Kx8NxZuWw3lXikCtvqzuX1s0z0UBsVQTBEa2u5UKRTg7E45BraMVi48J/RKaPsZXRf9T
q7En9GmbZS9OEZOfuYTkFH/MxS02bL9cr8agPo1O7zcj1RPTjIysr0qwPjORzKhr4LA0RfYDNu1T
EuspLrlipveheaIbCRF7B0D9kvpekjyVVO3nUkO8Xjel0Xtr53gqlJZMHrDJHOfkSgC1KxKWsa9a
tY+pMGBKOCs8FwscAZcOGzsXjtIhTsdTnF6HAiTwYDlHw/k1otmfAVUPkeNONUPnZ2nFO/8g8mSX
ttvpccTwjuWlKr87c3Ye+wo/J/m5RXVRZtVrTettynRX6VCwiMiVh44yHlRNC01hUd1YtD4rx7Ag
lT0xmeHP7TNNNAE9nPFpfygWPXBQBuRpc5uNGeaZbvijnL6befSrEHQ0PymPsrf/ncv9VN4tdKqT
Lfm6mvI8jtZNQbpTTd/C6ffVtG6YH2KENYFPgbJclUM14UdS02gzYC9hErCVTNKSyTidiHfH8wsZ
a2Rn3q97RlD7Jhl3TnwpW2AhuU2gWeVh/DgXcIcpvCmw7VcEcJvCzLa2ouw1AJaFvuwmIbOoX0Kp
q7aycrS6kf878TDtumgfXePBWUnQWOkraT5kIrU/TR7x2wVgop2YzAejfG7J0+mJV1fIf5dRT1qc
pmhH902HXhCUhaOsWwMGmGEci+UR5py4lU7VSz57IV5ixmIQnQhODAadK6yQZdQVytB40BrDrExi
t+IaAtcEw2j46uu7KdGXOJVgztjjvoqQhPUq3Urcmp5c6ds141VUL5Ly2/UbVuoE9JTBMjZhuZic
uYD4LJJRWAsiYPSwWQcqGnayDDeo9zYOE6e2qkJ2nEyxVbcyxyCFLyJla7CAfZyHgWjx5YxDCQW8
FhJsgCjP3JHg6tP7Hgdr+tDj9dLYEWAgRTmSyvy+KP/QjzherpeO79TDybKbMyNLzzJvWsEbILhC
RhtoYHwfqmlTTPLLiIuG957Kdwjr7MMsbMOLpwyBJDdg2nffogMlrC3Sv5U2kTRMP2qtt1EYxIDF
Izz6kuOYGNKPuEpepfXeWu/ZgtCuf0qVbDP1VqBGv0RKvanKaLug8HWUJpESUEd+YwAxnuzSfDCY
rHmL5P4vkxCmSFDPui9JZ4Vt/hb0g+gHwHS2g0E5Jh8FlrGiAiVZENne5QiwtF0uH4xHW1U7l4RH
NJr5Mdre6Fw0pYelTF+ZX26cTnEdknk8p0BObVYPE7fHwuXLKLWfqVT4ZIx9ur5nvR1fRGKAfM7l
raTcNMO6EIt8mNd01xGCLbd9GkwMYJpkveQoT4rY9KoYhHZKYq0CRm/MPs06/XoQq1KEtSs5r2CB
Kn/hJlQmRskxwV4OCq0m3XaDdk975FNp3PN4rch4hyBZp5NRSwhO1ntK2WT0zr7sKjaUKYLQm2nN
PETmtsHIDrvnrM/NqUUWME2XrtSeMwlykHacOfDawzwTMM7bXS56aNrCyxucq/GPjcdebe4Ifwhx
HT21ImIXaVBm2Ft5+p7RQ5TUiisHN5fKc0IdbUlPetnsq57rmXBu5pW7Jh7ucB62Cy2SOreHLEpP
aWNu6yLZ24t9dGDdUMX39Z5AYOqP8YHHqeA/FZO5K6Y0pGABaQzPrpHHHTForlMwqLOkzCNkN2wt
5ckBhBgikGqPVUIcrWVPxzIDaM7nVY0xKPXlYLNXCKXY/Ezkctv3bLRd7OtMasqk56EW5Y9sqspV
E45wK00H9oSsmclq0/joiRZqrPZJI47trsxwXtLE+Ua6mJ2JjSvuQ8TXnNmoWyXBisLM+3tlSFy5
CeZSsyfMwFHR3qz99KaWphYileU1E5rO4JLTQNaWgcDiVOKPJwn+v/Itp7v/NxtpNdDfG9UxLibt
rCP5vZZx5FyGXLK/1LyuUI8SRegqjfHdROr7YDahVYunaJHDaFB4S5yI0nVcpJ1UU7hoxYhCMnnM
/dnmnxe9KPnRs/Yam6P21FlGdlBqO/Jkp7mo6by4caY7nlJW10RnOMTr0iB0Sc9tHH3ljsrLrYMS
3sRt1rtCsb5Hx8FjraW8hDCupJxRTJcNc8BGgnphlfWjRroBA8/ydWnKYNLJYlLy9ZCUZhlyfJYv
C4oRN0WPa2jTU27ahy4d9CBnv/NTO4/ZUpzv09F6N8eStyWu2dyX9ngtYkd7m+AoeGoyEKbcgJwn
Ieo8Tg2DXcYjtVp0x7Qols2AnDFkEXY07eGqze2tFOu9g3/urVm/za0YRnf1hP3eb7K+edandGHG
ljAFXuWcPEE9frhAd0uRCOCW2fL58Cw8TI6V2+ZgjEcFYc1oZnR8Tm0CoOLyyWk0QqXQfVsbKqJp
521krmGmtOZhmlt6vQXXl1yML0A3TrDdwnaKrkI3PyYgnWJJAqiduzZTvxStsEMRc5c2ncUJpdm7
wonezLKTtzWtvFQW/0Y5zxgdsklpV9p/2VzeBkk1gmRRe38eaLHb7jCaKUcXeQiDda7t+iLrUhFA
50g9+FwwmqWe+2GelQ3hfquf9+097x/m6LQd/ToT976R32wragOUgLVf8+2LLLag8aFKrRz9symr
o5PwLztpYYV1nD5biX0qOIpSmVFMn8cH3WKJQL6o5sOunNBYEZPGlFm+2m0GncJGmie3o7ojyaR+
ktAZez1dpm/YFkPmskI4Vz4enZzNrys9GLN0gmwolP/tpWxrck5+lnYLeqtMhW8YMHmWw1xXUt+u
QfL1lXAXpOKuPJb9L4TQMjDgmlkFneBcZPd5IqF8myyy/m44UcEoD+nRc5VMTuM11Zje2rKBL2hN
ulqAPl3tJdRM0THgMuMS1tdo0qVBJ/3XyrPBUCMpmqs12dAwFeh5W31SnGcFxFZN7xtz1gD/nexv
p6ZLoNJyYiso0NUz+O3s8alr18EvYxbdGaG7X1PqGHfk6Eja17rC42wUcmi1o8KpKdMF+StXIFOu
vmdYbEriqst1nR3s7HHr8TYq2W00hM5mnO3XdrYfPfU06Qr6EIsGMtIKfxyolFh8HQiwGSjJmneM
8/tFNbCA5FfFaCeed7MHm+fwIkT5dRmHP7PUwTgYocjN3drMwZxzqaXQtfS2PNLYnqV8vuTmcGRL
8l1P9YUourM0VwfWZhjOhyRgb7xJqznk1/yXKerrkNIa9U38aRezwRQOMqLTMowQzvgV2+uWsPSP
UY4fD2toqF2gy/eEtZJpJAAyMJJIcbLrrVhyE1kVJAmgFeaodXwzX8PKkmg4RR5zGhJf1xWXKhZ0
MERIxK27RGhlx/FgL3/kymGWUS55ptGC6cwAzP49gzd7HBt12WqO/Zv1xneKe0St8SxUHUOAVj2w
JXL1mfIr7b76XP+e+4GQofyM+2T4zrO0uMSYJaGIWKNK+yDIdqNPIizgE9lV2wadZfO3SUYL4L/v
7W3GcHgvLaOKfeeBPFyMg7YsYbqWBYN9lmNppVyXrpa8ei5/yUf0UBjwlxKxDiQCgqodD08lA0/0
0j3yGI6pc0O+bu3aREtcM8YPjIczR9p3jn1amxZHY/5nZ22oY6sLyXo8wo00r8xBIDM1g+kPMP6Z
uJkc6gypUK0MAYcFYbETVgatXsCZqjcLzKGkEUJBc2GhBqllm9op4VMO8g9p0OAQI/FFWXXJbGuB
2YHG2mrsc6/Pm3b5l7XMkh5y8qmtoRA6Zx3sRU/GpI661LfkevRFp/hRxNY7j84g9/CfL9a1kbKn
bkLgqtY3G+v6RSiZgSY5almqyN23ZMoNHMe+TrBJxXCdlPe4jUosRDHpcAD6WTEThNEV8fz4Q+tN
yxYAHEnK1BLr7UeZ19tkmGB/GDmhDIJ0HpFpLKYdWFfjGMaV4IuA7xiqJpGXAAsfqx6UkZGefclp
x/zcZHSvHzQngfun5u1TEk3ruybU4d5qtayydhrIkc12la1B2wGe4yB5jkfrgcJhs128TRQ+Yl4P
k/qsPEi/A04x+WWKZ6ZyWmChuWPiuG0s+yo3SKnHpzIGAYeFyVqHw1xyXxVKzHxHGh/VP9ub0Jh0
45rI3A056gFuPeQsc2Wiy2YtHdjcp2uSXiXkCx56NhQaeexPi/Rtl4P1ltvx82iUL3WKmNjR53BQ
IpYyQ2jOStAlWgBpybVyLrtpeOql6kZLyfkrdglL4HK+YY9GjjfREjP9HLKdVIlnvXzjaATOVp3j
EVlKYqRAB7No68BNdMc0f2rr5pDqI34ic+fM9oaK87lkzLgUoPrFfExlaf9oobDweZL5gOgyQ8na
py5yGFzBi5rTMMEeLdpD0bKo6GE8JfVhFsStOHV0SGcIoF0fyt167GadI3bemri6JNv4IsndFfXR
wDBeNsRqZgTvYqBTsQRnKaBFXfVB2IRTtZHMm2znnxWvTkYU5yBj0s7fprw76+yyAeZUBzFUFMF2
mKHpWrIF6cy2pH82ettXpm9b/nqEGa8fRfvVq6+OBigZ78He4a6ell08qY9cI9J+4fMi9vgf8v6g
S44g7zw7YwfX/lTERWG8J2EZvdr8lFdvI0edcP7pJhJGujwH95s97SYgrykdavYYfTi3sVZDmcpH
c55s62zpx+GBEXtR4GOz0eTQmIojRnVcsQfWVQ7zuqT9bOyvdn0GVwOIjvnXWGOp+Owc3BTtRqPI
wJTp2s39gXEAc1DJbzMNpTx1tNnGXq/aPQlbeB2xWi9XZ32108Zvs4fBZ5f3FIjtt+68GlPpacxO
+tzwlISXlbwCpeiCHOOHIFX7Tdbo6CLfYTxTXA1rbw6nZt7ZD59cc0Ge7sMgd4nD4dKk9wQcomMJ
AdDfagl1Km/UtUsjr+pbV2annH9M6lMPUL3Q9qNgdYLpOck+o1zyi/5eUA5og8ZzcqrTLeTwQLB3
qFp+mVG5XdZvR76woCE5jC56FzOQs5O9yXpP/6ucncMIvRv/rG6DhHtbIoxR+FZyfInUk4WHY8IV
sozHHqgLoxz7nBFiyF/u2/EuLzx7ImBLYqTFzIwKi19uNd2rGYGZ/ZVkP6NJSc+ut8iPosB9KTEo
ZBGA3WW8Mox2C5tRN8s26l1vQA1BxIKfIjCyxMBcpgss9mA9PwnTBNxfp6r5avEK4Irxa+a8Wsq0
iOkbNNX10SiAHcXW4Y75TR3tfVoSdLHMfveYYzsrC/4t9KLUeNekLUW2L7HodWJ3yl87813LzwWy
MPPdXqCd8Ig9kGIljTdfHd43Z3J1+LEwVP8aRvo9r3uf7Kb8s1x+Vg4RpSo9o9lo2X5wNpX5nUrm
3pQVXoOtMg2+qr1BXxsA5vSJ7ErDJZeckNkw49PczZOMO/UJgtt31m6cNqhN8W40J4qeUBGyV+ZF
kI4yc+aMWjnMO41jQHEbCY17/6OQGbpAREbT5QmzDYviFC35brDfbUdDUxJG8hWJgJeZgPSNrzp+
1WrlWSa3p4z9elXBMY2BIjB2qL9yJTzLKreZDIfL8jS1cTUkbip6R7/sYc6Z1EHJwqFaFoysq3E8
yQ1+yXXEJv8Yx3Y7jQodmeOJjsZfkmlbTOyOZ46OZq0Oo07E71ROgIebq4ocxODEaarHSw4CPblR
ODmLtku6yrPZVqr5RoVxrFq/2dRsGTVKCyVhhy+O5LYc0QigwC5wMjB9NQOQR3USPnxgCev7JW8v
oqn2BYfohAG4xno3JEvAqxwg+QjysfU7A4WF/fMYfSvdh80p3nYnIMyxLW+n6puB5F639yonWU6N
pBqXIt2UiYWk7tuab8pUXjULKK6hhu1D5tXGGz21QiVafIkSXhFfDg8najKvSEd4GKQc2IuPHXeD
CpDr2vIEDG9uU6P7cJz5UnMs8OU85Uiu1CHzZ4Hsgf1CV7OHwG0IW4Pt4uJFTJEjif1PYVyG5afF
b1jBvkm6bqukWhhB3Dfn7pzUTywz2unSW89G8WXr5HHglypsOqhrtTCN45BtmW8rs+MK9IfVVIaM
K/xYlGCOFLdWj2pPP/I+yc8Q2V26UVfSd3mHglHX+BjId7+7DPXIgghz4lKUf7thK+Vf5nqc2ZyV
V95E0Y+7SmBAWj6G/L0369DpIPKmUPAH2M3kjk2e5fyM0o/zeL/ZSVcfUmmHhkRUafY8sfiejTdr
DkiJdzUtw/R1U1ThJTgcWec02mZmEN5rSSDPq99ZL3o8IEQKk3bXDK1fFmFVxYwwb5Py0RTtOeOU
jTgJiAgQqMSkG05cb1JeE+mutX8t6rcu3Vjrc0FjVYyEHs4MJtTWjxuYl9Ww79BYkwSPkMOXrbsR
72gOWfNvQAMGBGG7PeI+rdm0A2tD55ykodyA2GVWO/+mqFraj5IUB2lmH93eo9U+tIxvDexEaG1o
yNxKCsuMQXjN7n1l+fLKBBjx3yPoHS59wlcQncbC9i12rzUNuWKSNDSUlyWFp93oXot0WR++GjYM
pmTsS/mg8KEi48VM2Lqz5P0rEwQRYqt2H3n+HCnnBNCk0f/Y+LsZskWrcxGCmRVxblthTntBk13J
3ac25RcoJHTekVdQHriLwEhWqbxp1lbRzKtpTwpLW2pFdndV/lImWbiwArILaTMtEwwTCYU+p/y1
Lc+29p50wm3bsBwvY7oHhuqazVe3vlnaS2G898UP8gU9OSmPU7e/zcV8jvNf3E8bUX2ZDSgaZGsq
ohwNgCPtDTf0lB+rfjNGTCdhXs5v8B7dRkDPnDK+zydnvXKTeO1wrgHU46V51eLORVK6z0H06vEO
tYI3Wl7CBd0GKb+LTkUGDrAAMy0LizN4ykr/JVvFNYRnaFgO+ZWsiQap0WQmws1cBUbW4tdW/UdN
UXeIxnFe6hOH+r2U38f+IszzODyN0q/It2n7T38kbLdPo2UH8nhb9VNVv9jry8Sel0mwzgKKubuX
/dLdeeYD+BshpVI5mWBiGBw9vb8qCnvmZ9PaR/T5Bq/MAVIpQ/bxAnXI72zZIx+dQkHJyMbYwNQv
Qepn4lTn+9l8HlUkVmtOOxMO+d2q3xp5r05MCSOvrNt3sdwKaQhV9ZnBh8kWr2vAWGb+UDHBjO5S
c8ply+2SfRdJ17o9VIPDs0aqTLmt6jy0H000V1VnEECssykdvjtVuHPaf6zsDwSw9RqVjvPUarM3
5pGfNI7/iCDrAMxG+oFwnk0pbrZK9iLxF6XJzJGCGbfhZsW9X1kyz0AWRiv8UvP1oQhSNp2CBBcT
lqCQLeAUTPBUmaCJhBnl2O0TAQTAuNjZaTbvXVdwq0peUiKtHFQ6xJYS4e4Q2TUjRRrrHYpbqttr
w/R8SJjPK7lnosUnjwdV3YuuvesWIyozxH2Fgp9jIG1YCmsbLJveZCebXqZV/kideJcBR2yjg8XS
oqz3jGGxNT+V8+Jz6dCHUII2+5aiVU5Kb5x4kTsYC+iwY9AYUO7X+pynZ1SS29Est2o8e7qx0Yht
jDICHKD6q/25Y8pqOjuw77H6ERVhYx9T/ngr3x6e1EF9exBj1xt1OKjsyX7jhM1oMs35PiTh6MTb
JN7jamSWeLUsuDIeWEtPRdrTrl8WIRQzQlCpIoymCoV9UlmwxyP1tJqz4p7duNmaWeNZKJp5tbd6
TTKZdpVMWkyIazI+q/pzKAxPRNGT2aqfeXVaZRH0ihYODS6l1AxlNejbm0T0iDwZB2Pkb5FQOBqR
MaHYQOKNCJnV3kgIZ4mmo23LA+L/MFG7bSJRXhTDdybmQ9Ot5aaUKwiEOL8ERPqeGauBktBkllQQ
KSXb070BAUi7E22KBHM60IQJ/xpq64iUd5KmkDtVX1Opq9Sk8KRBZKLKcoyJWrB7I13twRFOdjCw
o8jXW0FVkTa/tmyRjgFiUogESUPyl+nKeTbL6hl5m7RdS/sYWcWLKRifCEzeM4KAWS1D2SzKhyzv
ZS2l0wLWoiyqlwnkzy5dza1jtp6hFNuUdyCphN+tzvu0OEemrnbH+ZaisjIhQbPbkhJ0rSOsB0Rb
6K3WMJ7FXkKNyKKM5eC0mSe8r/hIyx5knjgUBRSJRolCq1QKSjDnn9V2m84RYVT0pxbwYts157Qq
tgyhdh3vSVrpH3iSXoyCd6cTF4eUAIzhJ9bJuOlR2EDQmwQtPNxBLvgVtLatLf5gWK8i5ZxU+dZR
vaCxcv5BEt338sRRs976fHpRRjKdSiRmq/2zYpPrWSvbvIUaP4BTw1ohFmvciJJr+qnPvwyBeLP2
Mn4PBHQg71xRnRHNN2ps/3Z9Ql4piQIFsQXxhnwYX6/0bzkTSJnSoDcPOlzP9NHLA3NgCUKV12ZM
DzxOGJxc5Kf49hj5DPgKNSxkfDxMvle29e7MhubhN+heV6bhRAK4DVDMirAmqf/jZmRBI82XSsXa
QGYQ0jbNvqF2H1HlcWstvcF636vrS4unptrMrHBxAGqu1BduogTqKLyGExmADHzc7oaeUV7O6FEM
+xvAcBL/dc1eTO9pz3l67owTSJMqOU3rDllmk7/WjDhJlxmZCHcwIZkwIa9oh6ei/yRJI+8fi6aQ
KVhf7pOC+vyl5PgC3w84P3ofETaKJzM6yXeBTm15ntQQQeFkblP72HWHBAENVIMuw6zvc750xrMN
kYaPZi8uJU/MZgXRKVxSdCFs9lZzz3AhEmFcQL9Eq3zochJ8X+Tpp2mI3fSoB2kKnd9CIteMGgBK
QbreawUFcf4yas88sqxNVfXVgg1AKZTzZvaVryp+feMfQVQZMJvTeWe3eXortT1xApMJ0JMrvmlR
uvFQU+i/ts5OZZQ2+BrVa/shjVdt+NbE75Cc14q/gEanD9bM1xPFX/4m41Vx3tZxs5oUqJz3g8o0
ameienKcP1XfVtW21MDDovuhiQqFZZD/4znxV6eea/GvBd+ffJUOKl9Z8lQdUc2ujL4H9LfZHXtH
oV+X56iIAjlFLDpdJKSKJI0731q5yaFH8JFGeXUNJJ4Gdv90/rPTBTkyooDZczTAsWjrNMiwtLZK
o7LsVKgeA1Xjqg6yCX0Lujmiy9LyVxe8NMVJMfb4TaPM794RYzkzyoLvCmZSD0ul3zI5USugu9tV
2hkFf5b+auYGBsrNHq8/OIPiLXGIXJeeFOxajOyjvNNCTXLtK+22gA0+BnLzAVMIoEnC3GCiMat8
1gxyfrMsz+nPU6X6o7hl2kOj/GzHW0U+NZOb1/ckBb00bzv7zo+lZs9S5tfFzqx2TnPTuvMgn4nC
Mgr+U6RQ1RerPqUwAlTzxpTG7j8xXFToxCQG1aeWC5WdAa69hKMAKgd3BMqDcbWR5B2NDBoC/Tdw
3mcuDPYxCHU1m1gk5xRRgP9jjXHQWLkOZWAncDVkh4Hza5OwOKWusNedLvZDxpGp3phDgCxZrS0y
kvVxS9fPBjRplbXBtoGPwDgYcouwiNVy3jrzC1Ku2xr7OQ6mAbHMSwbzoEWoA/+WrmQ6quIz5uhb
7L3N4nk6rPJtNV7X/ol4vI6hXL7txaZAmpmye++LU+FcCw2RBtUc/5sZSaae8oxBTOsDdGLJFQ9b
h/RUCz6TuTX0kHWsXBwVUgRgCEdHgSCvyo4RkxnbLckInzdl9FezGyXM1EeK6pi/o40SnBY9+qoW
sQES5fWFB4gDZ6Kf9Z9V/ZUhp1ujozL+SJOOzOaYo2gyxi+hBEUdWrjkHkfNA1L7t8ZhUp7K3p20
e0abMte7SrbJGQk0O8Q+E6W9y/DTU5tnebkmC492WnkYOZlR/+O1n4kGau86hXnSvs6oQ/tiRPVP
TuFTmX6lUMYYD3TFrXmk5HFr06wGxlEuGdi9V3aNHwHbEXMdQrg01Hlq6aoos0XDNLDemDNmgq0e
bRF0KGUAIItR5rlNP+vxyboBvsn6lwG2V266bX0gZRftbc7lUZFGowVkARqWa4kT8rZqCh5CwTZU
NNQw57o74ery81ylGdn209/AU9OcRprPHC+h3UHUX36XTuK2qXwhVX4bL6ztt2pPZXLqaoZnBcSN
m14YPuMXw6RUXDineC+5Ej6cbM+uxRiPQue9NGFqXOiFdUyq68ZGOjIhTTN2lcE3opwSZTszSKWT
towPeL/lUm+NDKkxGuepv+TLT4SsCIqzmw9DSPLDJm/gI4nR44MhQAS5Yk9+I4zn1p4+VgZkNWkD
jY2zFh3R2DO4HtmBlmTg6hKxmMSi25H+ZPYPU7uhbe2i2VtZgTt+COKZnIK23GP5YQPbyL9WA+7b
qE9kTPvGcMCQMtV3oMvU/RoEpADVCmKiV/xr247pv84qvuKZ05ptYUq73CH7YVgFTv8hTOLotUM5
pSrI9rjIFfB189BuBaZfuSBzsqNeZU1eE62kz603DuAKWvNd1Yx/kSCLYDkmBp6cFMTAxEZAuRYZ
EZs4rtndMs3NJr8vuB8HrAEOhGGyCg0GELEZ9kbJZuTDsiM/5fzLOb1tMz9Z1rT/j7AzWW7c2Lbo
FyECiR5TgX0rUpREaoKQVBL6vk18/Vvwm9xrR1x75HCVqySRTJzcZ++1WTyu8lys86S7yvjhq3cM
X+cYpSXBgU8nACNLA91MPVqI1iLd6sOAIQHtvbiqFE4lDjsx3yv9gSKhEZ/8XfXXwbRTVM5hbWS/
cAosUE+6swwa1idgJH1v0n+4BiYNEHbOz4zPuWWmi0D9ULM/k+osTcRFiQ93VG5DNDxF3bTOnGlf
82nqbCyhcbKmD2MzWPFXmCVro9wH6vfE8OhSHqLpcGGggFkzTUo1sVvaeFh3A9WAaIdA2n/6uHx1
0mwVJ+aWwWepwerSh4dWi+WEbKYMWBjZgybceaLMM1CZIC5uSgNLj8pWKdWjFzMevsmqbiZwK66K
7OhW6QLa5sCNo+UOg5HL1a6l4VydsXxvnIZ22vop79RjE1BWahPQzw9DgzcPwlKFsccl+5AMa6o2
NiSRV7LMvBEyUUVwVCUA0ujJD+1Tq7hlOB1UmrWQ58XVLNNV5B+q6hKV10zgp5cFq538HIYdwL0Q
QsRn6HTeFH0YjXVI8sFLCByQJV9XuSTEQPkItxG347bk9ks/mYdWdaOXk+f47nrEU5Ek+j4dai4+
KYld+j8BD0VqMAeeyfCZy4LeEi4VyxZjoDuWi1yFXJ7m8/3oqvfczFIRf2Vht6Qraq1k7Tkx35oQ
T2ijHqLJ3/ZFezPNu+xJcAbTj9OFjzFRkNeIHxApbRP/qRFQ4wY2uO14KajCDKHfOVmHpARzy3wb
bQIRodC+aCrcUq+ySWrYhzm7KwTInMAE2+rWvfnAy+1bzquJY37d5cE+DfOLlTQ88fA0AfkRdJKP
DDra8Bi6pVS3U1lSNLB2HHYIFOjCqPcUn9mr5DkfnyT4LiWzAQ2Vm2DA3Ke/GvVemhuaohHmGZoM
lAKVxcQYI5yxW0nYbgz4tAK2QUR8aXfbqDSsJEg1pXM3Kv85zNIN+XiMuUitol0ZHfseqz/5swke
sILrst8kakXN2ZtZWJ6DWpT4n0p1LdI3u6MU2C92sTAWesN7uqyXmlktK+5hoaE/8tx+0Vy2WQPn
V2B/WhG36IIZPjBQE5P1wKGbYJqH/w6HLoCxH61TJTwaOkuQmGtxUoVvpWrs5guolULuvxHD5G3f
rg2NVZlPnFQ+oqldRKi3BpJSH+G+P+RDvO16AAMzkaDy242Ov94OrZFy8mFpFUh/VDf2jKdtJ2i+
enUifs0yzVtSMuajJ4Aa3sK72eANR8JApC5INFCM9TwU+l01kBiw3azHtt+kIWcGkQYFN3tdfWgy
3JUcdzRREZ+tmE2DjR2qizE3b8GM4gHhSYHMyonAUomGF3TYEJ5m1nWPgHY9c8A/hKkjHmrJr0k2
FsnW6sRS8ndlqYrWzV7OslAYWpCLcmVkLapB+JgSG3+a/SIse2MpnM7U4/AbehBbCHpjR7ZceHlR
XgbTx4Oj4G7mK/Dh24fhw0jVezD4r1BmvKiOtq4InieHWzw9nYQMm3NjdoeUxYTD2iuosmNdWgfB
wULdFSwrLJG8qjIMaMGLtwOakOVPR6G3LyFqIjmdtQY4RvXDtRaKc1f464YeOKPRtnEwAIkL933J
TjNkWmiiR0pP35h9+5DEhhCusVUfo7w++XY9e3VvqsMHLO6ehoAxoHu4RJEw+21MwWLPCVYlS7mR
MmrTMJ7s7jkm8Vhk8ijjemdZ4WuUR4faajzRDGsUM9ZO6YxLpbSXxApVLBnPyqzb1C2PweiqywoI
DgxSEu2mXE8scGXN52tolw5BLToT13YfLnhyPZu5vzba9mCSWxspUJ8oq6D8GxFoq2r4Ktxw0bPw
yNnEWHRP8dsPrZHchKOdOtCphWtyzqsrEY7LZlIY2BPkS2o581PdxU+h5a/yEqrr1HBPNDB+GgNb
gzaKt0Zif8H8OQ4Dk2PRtzdDdOupUq5GhVIymM1dMzk4ZJ6j+RkkdLWUf0Phwn5QRkQaZf9dtlW/
UIySWVjPf7ukh+mddkjuVHxljlPi1sHIbOdG9KNTdbZDJhS0JpvKi5pIcWns+RFmIu/DOTraOnJY
gcdUs4+6okxLpWePqUTyM9dxyHAlL/XvRp2Dpqr5libpOVJrzMEuaHVNYYU4dFzvCgKTtKy7Xpnr
RIa7+uFYzkz+7BH8GCfc8tstJK7W3sW4NKm/9E2pHikWgmd0vlA9yP1fCRN717IOSove8HLKPz1r
wvICvtuZ4WcOeyv/yxyrb+oKNnqsPKfMRnXY7bCN0pXQOO9xnJwQ62ivIUJsR48gFeuQFXhjKTeH
7PeTb4tk2Q7xVZYNCx7CkXaTHgZ9bftvbVsu/fyPXrG9pySdJLwe0Lis1ACPXd53EB8wA5gVg4OM
j4M9kUEIP+a3LxU5T6Kw5hzCoiIXPMaYZ3J3mcU/PSWj2VhvXHnTyuqZ5uBLU32G9i0RI/cI3A3E
FG0repn4/8se67+zM6udjBFXrF+hbVR8r264McyPDFRQX3Q3DeOuMG+NkIyty3D8jSYOYOK4bbnW
4p7P6hhWXtcw+U0TFBimz2daITZN3i9HYtRMdvIXXztiy+fgRC+ZOBrGLlNxbzKjFdgzJ73dTz2r
4DReQnm9ZO6L65LzjZYBCRXp2Ngn3ytaXev6lVoYvwcreldCgygH9ux0n2oEU8HllKoXSUgBuTcZ
NJ7O0MUcbxrOazf71MsXzfyG24o5w2BrWF17AcrYNo6tRRqibd7HcZ9y5TTbdG2IfBXx/Svm2Y84
Hvm2hPoQrBjHpmY5iaEBov/Sd83dbLwxZ9miTo7ko8gAvUs1QpPCRounpitCDyrGbrBROCkhr1nM
5ILXzje9aXyxGJ1wMBPAYwnJnm7dWHc8p4ux520uP+xgJcHfWp9OtTe12Etq5YmaAcwlb4AVWWVs
5xaZiUuuT69M2NpvLs+/so8OErGysxE2QoP/zrnWW0RMax1f4kswTAv0l82Ys0Xx/VuXYSPgsM5S
BapEztCu4AwNIPDmhymydhGZl7rHFMXxJSflnHEvECSv+/3crhxqL6ly9433fg78XKJJQ+RF4Ii8
NCP2DJy8I3s/n9aCiUxH7GurTznk9xq/g8BqotaPpAgfaNT7oGmXMwFntqriaeqsl9Ecli15KaBC
n20y/o5uS/BL33I3WvKHPPuYqVeZpFg+KP132VtfCQ/6p05vfwcuZTb9JpxNlIyrNaZzSx/eQ43X
9NR2Gi1PJgljnE1AjI4u17ewy84aPue6Vnal05YLhRAs/o0nJcRgT6KOlDBdPNwgsgOkyWNbGC8K
WsPozlCZbDX01bHNi1PWN4fY772OiV0qDwXEcJWwoXse1J+Uo7nvfxIy6Nn0ZiDe03duJualNYNF
oyno/eibT6ERcVNKjg1IWtGESEXfWhZzV2Wcs8KUlXKd3XQkxdwhEd6PW5UsEB+9BTPWymZy6Znn
O+SbGJVS0noL82HlBhpPVxw/BdFO/pzo2TbHM80jL7mur8Tg43jkZmvBSOggt1XCPNQF6jgTkkRF
AE1l1HT2ldou6F1MU/mqanEf8AGlAmavG+odFtI9YE3dE6jQwnJJc8G+cqL1gNvfDgG2xMHaZ7Kt
Cuui4Noq4pBPzWbg5lJk6jqgA09FNyg0dD1aagEeBci1yo248n200Cq1iXUWDlnOFnO6F3b8XrjV
xa/5liqre6O4XX1ieRCyZHNuWGVPZTTfPPTOX/lmFa8brqDzDfIEs5TkuZt8j1N273yNyWy6jW7i
wRMZFlS1Fp5MOv0Im0M9DVl9tVrnbVL002BXwaaDLLRskuFBamE22qycPP8J8gZVeUJKVJhxU5jk
ajiwRAA1dBaURqxFhWikj+VX0rl0k9fczcWUXFV3fM8G4zpaM36g1tcK5E86BJe6oo0nigGf/ZZ8
a6i7b51Q3Wc7t17pnftOYtQOACMNy2I2+DrFLJ4YXgsEbY43MZJzQVbvvuJkPLUNmbA2tTdYIgkS
hzR0E8XDdg9Amn1+RKbuFevqQbBsalX0eoN3vNwXfDO4tbO6vxrK6AXsxhBSVTPyBGuLpt2Q8oY1
M3G4KSkiQuG5XfFo2vwUpJ8Dumkr493ocoUSlyymECUb/HXkkEFgGVIpVv3EGL+Jxgwvk7muDbRA
J8nIOcDhEI0nsXSrWKBddm6uFmzLMllWWrQWpbtvavU6d0qX4XD33XzVuJ9JD17Mb0m1Fls6VT1W
KlyzR/4IZhb+vR7BSQ3+L8Vl35FKaWR2nFH1PVc0vaLQ5Sx535EozImqtYhU2S3rwb4quHxq0NF9
8wcbcpVyImfJYrDrVZQbbEbw8CrDmTZHsjq+cnAM9zA18BYFbr6UwT9e9bH/ljTRBua6N5CWsHmT
tPlMvXC4y6h7GgQBcQw76TgEqkKPIijEioLrf7Dv1fPMOB8gWiPANrwaM/3LYjeEy3Dk+ZGF9bLj
PM6CkJUFaUwknoxeDpONP7w53tgs4wFNNfotK1AmxU+hpguW5fTKfVdmty789qN271AUVl17TNn2
jPP6xX+bLIgJ6JQZ+x2Nf29ROk39UsbBDsb7XFlATjo8J3a36lG0QbIySmLwM9Vtw3Ovi5g3wpYh
6zvDsYEjftGGAJIjXu1SPSLfV72/6WeKMYFQDT4lyCO0YJ4cpesp+irC3xPzJhPCfB5YMwkFmzc/
+nL0t3mm7pAFro7qnOsEgzzBrKSUOPvMbYLxroTRMzFktxhZG8jNRMXPLDQxRfKVhe3ZVI8ae5rJ
d39cVNFc55PJhzWmd6xtabYlsZwU94EH76jtDR4MgcpGW9f2MhqJ3MK5rRCAzXYps1tQXhWaP8KR
ujB6F1TsSE5n70LNWTjS35hIeWwC0kDuR/SgGHbyKCHfOAbDDbJaCgLPzNYu4z3T8KHvnL3d/orx
J+TuUgw8SyGHY6XP6CJywoBnNpuHvPdaJT6oOttjGomCWuyIAb1rEQOeYTOvcB+ZG4w091pH7DsC
mwhyxbLGmUaVWKGyHetqC4SzCT98GGSF0b80vP3UtnkJaCyo+P2WdipgKPmU3dVN/x7OfxzpvZj4
iJ2Zi3jivhGI8+iq5yDH59mVXuLDDXPbZe+yaTChivpiI+CGUUzHk9Nf6ISSbcV6oo5qVSrJxieH
YCHFu2JY9h1aJPtNuNYricfB8IeX2nHhNNCqUr3bwSe0H3YTbwnp9Vb16DZbxhinan6Y2nz1IoYG
45b5NvAc4HrNwCsF9MJ0tKWNEl7zYyH/xDtrInDgr9j48uNlLg+vjVYxhaM8hJR1gnloqpXfw39R
f0YMCEIRS2GXzHzgU9EjNOwW06BxBLBhZNcxRVebZUZVn1yFIoNKrtNp2A0EcKBGIc7WLCYORBm/
gro5BAUFwoYOSCndVk54J50XeBou4MkBPa9FrPAGJHmTCwQY9beUcdZUy01rmU/BhK+tEZ6OSydE
2RjhMkwJkG2DwE7g/CqG+tMqtKWb2o3Cr5M60Ebt+K8KIUQdf7Wtkao3xKsS5Y9UdIu2pg5DGltV
+S5J0JLR4e7BfrE2xoOJJQQ8LuzOiJKGDmd4LFdViAoRIPjGsXmZIK2QYG+5mDOwEEYA3AOtNTDG
q4VAH7J0z/pkO6izy9w6pnIGn7nVLdL52ZjkeNk7+om1jKN2l0j1aM6pVwhS8LjxCTrvWTcSOvxo
c9xZCkW9/cYn2z2Uv53zUg83drc44xpyQdiUIeJE4oAiGMyuB1TUMlr4xWbQnmf/bINjMe7IAT/c
ovDGrObCjlh+Vl0XOT5ElxMMVTyMuUikgo6C6I3/q+2/DEjeTgSeFPONeAhHwffD/RILXNitSC1g
ezxQ7MDO9QN0xaLScBUXySrOKF+GEDDGb0VfYT1glqan3Q+RgfAbG7xFXTDtr1Qc2x2HIXZCzDQV
vikXnZdqlSeq0T1qlTaYg0u0zcjhEbJXgSFwvDBI0OK1tAxWotZ7mn421IbyCuKKCtqrz4ewgpDB
WCK/w4GSi7n+Q30lMHudqu8cF7pZwTZTCOEmawm4q8KkPPc3K3xKnFWSXSOHzya2I9UJKX2JnrXs
EyFFT7dqMJepp3uFq5kEohw6EsfdTiOnqv5EdC3ww9Fn3kPC+xN5adJZF9vZfhgUjwvo0hA30/ef
+vDaWpvQ/8n7B+mViSu9ME4cNPn0FrMIAt6fPYSNakFJWXuz6rcKlFh0NYcr0Yu+uVI91Cokd+tX
MlauwSMb3wNPup7baPZLCQpb7MjZ2DmOHDQopGhZ3rLwLSagg66K05LR/3OCRyw3nX1AXyrzeAnh
aiYfiemoagb09Vc4eMFTn+K57n1uEojcHDoqTzJSAiV2vLo5O4bpqbnGH0fqPrhZ6YsSXDX/FM02
jy+TEHz2anJo9VawsLtX3V7ovD6SGyhRaS/j3pAY1AIBvGcO0dVlhUnUtW4ZCVEDAys7psWoPJN5
2SSMRULG65o/TVIa7D84LjdZcg9qNoRAEMr+nXHOigkpENbtTlbp6SxCmu6ajB+G/PblttexcG9k
9OqGOIvbVYa5OJPXOW0VKtvYP6YE+Ydjwhk4brKJuPoTpQVApCb3ZoTXJNrrwyeADF1edfe94ANZ
HhwO30y5poAz1bOD9uaCMo+2KraMgKUmGKt0MUxICSPXm/Ij6tyDhd0vxu+mI284ylrFl02un+XQ
vmXCj+KVZV2o8iRWB3CWxXszG6yUpxwXJS2sndxW5poetaeU3blk+C1OKkWuLOCRZZT4rXUFZkTi
dBNUu/JqBz/EnGoMztzsBJY0ji2VWzNhVt5FO2U+wnFDti+iv/rkWskUwUlDcwfes2VnAyBnWITJ
O5UeeGbs6dsYjpWxnzB3aSVqi07d0cqP1ZXaIfig6VBoNHvjQTpJTKs2wFp103G9dgZjK+XG1N5M
cZDlS5qeDLKAccZ1YCWzHwz3bvSWDc9lfQocB1DITpeMuoz44Bana+d8jKC1bYYUbZtVu1wvVsq4
KzC8uXdbzohTkGg9i46l7P50/S+Or5WOROzgqMtIi/JS4Y+czQ7pk6bFL3pjLvSqee1rY2mF9mGM
Qb0M+m62jPB+oAP0XlvmOQdzweb5vdZNilW0jxntbyjJXjozuaWlsxZgkc/H55rxglkYJTTy7LDJ
MPOz8CX25SmKwqf+UOnBQkYc43cZknzpGAEvE9JggDmubmkHDp8mSH8ZH7uC1nUqvm3rorsD8dHn
MbkpTM5zAY/ggh9mMR/RJ316NVD8+hC2q1gGlKBFwUFhK5RP97b86gVBovilIMOY1I+w/2yUbcQ+
zKxY/pkzauY89XfFIQIhQEqUR41ZDGgqnuZxqdrNoikOffEnx+DjTtaiDt/dtOJq/95PT1IrT0XO
+9Ekd+08E/yx2USrCSyHQ87DOZzoIaEwg9dLWm9Zvh1DAtDZNh5vrX63OuUS00uS4W7ojI984unO
xy3RAiqvELwS2FE7HQHL+LGGh05fE+oY3KoEa/Yhbz+DgB8uea2ob46aBf5MORI6DYaNXltsHKHD
PkeBwL2FGuycQwysiWvwoLsHGo+TSOMawPWK/gtbRYEw25fKKJcGS16NpqwWa0Qk9/qsKac80L/n
Yo8cQ1dYUs9E75f/cBzajtdR8qKDcS7QnFXzWuH0zXklkMsWQYKbBaVD2RPI5qLJ/QzHku2+6jLx
Cn3XsV/M5hs4Y40BrN2oMvIV3Z3t5KIJCGPwsywK15PGRcfskhEdAla/0xLsiYQS7PSnzsptWPkH
mOm7RDspyq+qnxoWiha3E1GsUDZsP+C/uOSUdjnO02FGLaNvqLLHU8hpL9fq9F65K78MlrX9PFI1
HbYrZ9ymOm6meCXqBAf/a+Deh6ZaZCVnON8pVYieNvbr2HJX4YzAy/HHau0j1m2PenhumINnqTTC
lwwt8BUaTtIaI3RqZQsrOpdOt++Z3gFUraeY2cWgcLQs2KRB42DGGovwSZQv4Kz2QbvWHV71Guu4
S/abBBZqlZtKaFz6FvzTfoTPp4Ttkt0KZ+1s48YtQU4UFS15pv7Jk9GnEIAsXAQgxwuJNrnKJSBe
aWrVcUQ/KrtLCZIPcVFXTK8wrSW0y5xSpBj/Whm5y4QEl8Imt8J5PEx7tgSLzqnX89iTsRudOLIN
nP+CJYk1R2doqjF/GfqgRdHhnqYvPk13KUVBcbyTFWe4Fh7CLl3pQtk5urU06IgzZrhUJRaEqTeE
XdnnTaC3cYQlOOQ7bdXUyhEc1LLCVhB2/sKnw7TGp0kdkRARHl6MTJ16UNt7jlKgxq+R2CopjoaU
YwYxpTG/BqJ3RlNRD3osbH5gOjloCFZsu8UULwtimwN/0mDHa7a6+67ieS61P1U1nCFq4yNkVI7G
SyYdKDFE0sD574OUUni99Bp4hsFAWTYGkEDZMhntIvglHFcbXzg7wz8A1N3IYEuYlo2AANTYeoYi
L9qgrtrc9WpeuCrjlqYGSbH0LXtt+cxz7peWjD9TjI6FIyct2O5Fug3GacIfFOW+cgWyykJFtzSs
vb7PKBfQNTjkLB0C3VX2ShcRVi+lsnOToH6k3Pz2deH4p97W82uXFDGNCYb/Buut/1KLyoZ1qtoh
CwA+xaUaC88AdXjOpihl4jJ4YVzKITkLCzYpqUQNkKEJ7jMvV3Uq/whOzlveE/tv1ekIyeiPY09w
Vh1j2ye805WeesQ4nPf1cRwlT0JRqCSKFJfG+y7CF2dGBgtfet45CDOGiqyWJlZb3DrthOM8juoB
c3Lv35xczdZtN2O18jjmlBjq4mgLPWLNFvpeRzkmRn4/2sm2gqsP6HdtqTxFXRIMKz2LAPDFM/pZ
y5t6VWpacFaRXp/8qFL8OYHuLkI7MNYGGcQHfZM5BpTRRIMZ4+oaKc6qqNJTKSpw4HBGiKhW5TPA
8r2gqsgN8RIFFoGM5NeOOdZWjdNaXplp/ZeTtYBaFT2QJ6csexNjQNpsdDqfUTwMEtZlIAPAN1wY
4IJOuA1M3Tcx6uvBBh9CBk6qbeR1dOW4JtqYXaum6/YFsdmzkol5x1byyI+bSj0xOxGcAByyVNp8
wg5ThLu6SqOjsKTgHLHCfKWF/Kzy2AkW8I7KlyrXeY3MGo9w7psXvmNYfgm8KGJh7rxg7Y3h2R/H
+WFY4KIkxUHjkuwL1pZxN1nfKKp2/2Q7hkUCCJC0gUqQ4JZAk8URWbdjtIsVFUBsERTBLTYRX3lb
sGX8fxhaqXPbrJzyndRKuDCyzl+PTsG+NXLVU2BQnzBJI7uGSuuwymhKl6O/N496qCjQIEEzU7MV
8yjs/Bauaus2LfgaB94/RtnQfi8RFt2nxsniLS9DcFP90qGt0k7JV9gOM7yrNna7kqqr9MvAzdBE
ASVbByPUyC71ebKuqdd5TlB8/6UbR/tHXYtBHYMr0CFsTeWfv9UxGIIsXzLRz2GM/j23eWM2cfNH
dt02oLLZTeuVreNZIVLZtNkqa0KYPUSfcJMArT3azA5qwxxN73E7li+wM99G7G7/0hrxj3YLQ8Xc
NddbWJTMa3/7GrPcn+yih5nvt6gR/uASMOOUorkaAyUMm39p0/hHZYmpkv7UXV2lSlzo4m81VP6U
BZPDCbTASRVeUs7hba7Oy2uMHav//Z0J4+/f2vx36UII1bZ0XZh/qyzJVWlnBC9pt426OcFDvnpV
TMQBcmDXfBAhZ9FlmKwybW4VznsSbaZC/0wYZUvDnjXnonM8SxTBv/wQjLmj5L86TP76ymyXNwbC
Pj3e/Pp/VIrok+MMdupyL6y5pTNHtg1PXZqcLAbHrs63Udo7h6B0MIVMpGinhqa+0kidZ3q0WnLD
rflRKGb23oso21tVJD5Le+y50sSgtHVc4arTZMu4nLJHIRpIRDNdBD+fbWo9OwBtoCRKnclJdAnp
FXABaDijmOWCcJPLutm1ktff7DDYIZJpt1RFgu0wdGRGQtDWwgLpWKwhBzarz6rmwklSTD/egK1k
jEijcWMjTq0KLa1/aDNk6c3iAfPG/36F/1EFw1NLtRybEcfS+Fv+9t4VeDDU1qZ+KysgYrJqB/HT
XpM0IPGKF+hfOsqE9s9X7b/+uvnX//NVm7+bJEKTBovvwLTKB2h3nOvEyNhvVxeOeiLswzWBGaHr
Do8hw8DrnbN6+d/fNza+//5SIAWphmab83aJD5Kt/e0NVECZ7KpO9Redgolw4uaLst7NyF+l28oi
2oClx6V7GcWZuNxatiyHmedgzVDFRVrrOw5TYMyk7HIm1faYIDXrbNeE8gWGGmfS1qnPKiJnQlqt
DN1lV0xeyS6fkNiQokKdYp+qM7qGBd+njrHUxW1P99Cn2dVvuqSvkush+HsePL+m/SrkoTaOQ/wD
HmbpNFgr/IG1DXKSAoNpP5nj+FQOLe0YoH1CHstxg0UXgkK+r6A8h+HKkbCf33VmsZrYhEI2NdKf
dbIWxB5sBouCMEbd07WcXH2t58HYAUfgP3NR91rySHRnQKji66Q1K+dCnTtLx13PCWYkHME2NJAH
Sn0oLykVZW9jz8ia5GDA3ywmnrM9/XjRT4LThodUNbfu7hJnFYCWTy6qchzD9wg++GQym84jPUJB
ytZVlucUHE5X72vmuxCdz9bdte2yCRLfo3KfYRN0XKD6KzcGl4XRftsYDBDilynB6o5r7hx1jbR+
HaYYlrE89kQ80floGv0zNdoVGOKzdLm21QQyh43fWR4lB2Ssw32G9soIu4Bf9NdiI29ebfFRtX/K
3lr1Fu8X7SVHlQZ5QN71tWH+mQqT0ui7zptH0DAiiV2YWOId7WI50TJrXkiUemFzKtxXx12l1XMs
/oTuhJPl6GDeDXcdK7UWq4vG9r73h2MjT439q8Al01Ws2JsI669aLW33Q+a/mSaRYY1FwHVFcQQE
HwtLYbjMYLn7PNMhhbgVUkYekPH51HVj3ZMYI46/6OcyCO6uADeXFbo4woeLfqSFUMx1FkRGcpEN
fjCGfkzo8bpn8Csu+Gto5/swIeJgt1pQM3yc0zD1Rz1fO5z12C8VCx4L6BaYZ9ymyTrjoTxJ+xuT
+kCxG3hBX9mohqBGlYRuXa4aGOMUOS6YABB3cU536zp9tScMxLjU7ahiY8Zc5gZUVdHK2k3QdORv
PuKPLPNzZ9xl/aJMujeM5lKo8dEy+l1jP8yAIEm+6YPZUUizLotnrHtF+d5R39uyZ7FK4QWSjjUa
a6lU63F8sPzVytZr7PTYRdqazd0KaX6+J/3LsWuIvz2//jp+dOpUXIAzhuP+/fiJRy00DGxU2JoK
0meFVwuM7JdKMvsKgGs5+sPAh3u8p52LQvGMx+tpJIUAmcKzamUVQ5fAUJmFrZc3qJltEl/UQlyM
Um+WOPD2Tg2ms3P+8ir5nt7S+a396cgnRFmBsHKyNB7P8U2LvmJu0j6g39He0Vq8GMaL2TVPcaPi
8uF+PUMx3iqZ09taQlahkVgFvWUbXG5pTUFJRqjXW/7/iA9rUKsXzWg2seQ3p2W5brlAmXPLuk47
kP7aV8MqIR4aaEsL+QGOD0tPjC7gD76G8KcRoPP0d4OGiPoWKI8AQTrllHLWXfBS4N7N7bPb0JV0
jNh2FmSZWWb7rAtpCQAQBEkFMVeZ3/mz48Adt2PzC+Fw04Tk26rpYJvVLXP4smX9XWfxMcvReoHa
GkONJ5W9lm43D5Q0IDGfhokJsTD3YxMeEp3Dv6DvoAh599gvCQSmVKZXNcmeeip5mxHiSSCW0ajh
3iRb1nKDTopHMltr3W7nFy1X8w6iIOFbkNRa4awnWgNmn5TWOq91Jx55n25bxCVbb2gJ4+rWc6ew
rqXVwNGNF1r2bpcOXShIv8WHlOBQnHdL++M7Pu/lrQtINM65QQxrpfg0m7e0avbdSIKJSc3Cty7B
MFsJuz/WOLKJnmuVtuO+QqChfCXSALlcs3bcDgaO53bV044DHreGIq2DZYDsn/N8KeSeTkNPBHfq
iZ5gla5TATpNzKBh6pRQV9LkZnKxCUt2cHg2nL7e07iICDfA0urWrM9GVeLt3aCmOfyGwZg5X/Ei
ss8qNKrW/otp5ECyb1sLsOm2sH4G6oEnDvz23ZZfghdXrV9joM1y2FFcvnQFUbB1yObFgcSfZ99l
D+6cK/9EWB4c+LKSf1yGjIK0qD192rCiFUq/UpQ3aZ75uhVznxGaRkEkLkjfkEwOrvwGbZzIdany
GSMm7RuEC9nZuCScXnR4+np4IXbqpTFreyIrQ8ZGnzxVQezIJjcA9HB+2Dfhr6RhRh94xW+2mh0S
Fv7eQOMJXdrVDprqk2hgqoubbvxEymlyrhMEAXf2acNZYXuI/K80+xxGR7BtUeiSemFGj44GAQK2
jQZc+8wMoY7XiKWBARyz/C2NX2mKc0QutPWtcwtEIFCWI04imW4nBQ2biaNUv4eYQ7tKvtCJFwIE
hdvn9wi48MQ0VAPeYZLV571EtSjchjRie5vSmCKAiD73577S71I5JD4dArdSrBUfpmV7CO3HKHFr
1J5lfUId8bIZCz180y6FB7+S+4ospnshU1MVl9pKoXmvbP70iTwAdhHJMQK876mrTc+KK/w4OJ0p
wbB8ort3e1x36bSSBknX6ToVAcUMKcmPhzTqRUsMASs/dy88Ya3vKQXpKBz0jZxXQg3KlFlRVjCu
8uZF+ZE2jnx9ITLcv9HXhI94ZNklnD2fuvnN0kZ3NgghPb8816uLLE8xM97/EXYey60jabd9IkRk
wmMqWtBTEuUmCFEG3ns8/V2oO6k6f0fVoLojujqOjkgg8zN7r400WG+YCg+Y+18xxmy9aLoqznSI
LOzQy6rJSJhweKiZvI9OtUlBngT/Ubr+0f/9/5vDlnPb45Acp/2R3jhWClKzcvbFm5ncw6oCIaUQ
Pa5XsXD/vUq27P/5wxjbStuRjq7qfxTsymhHeTwFsKIiwyUO5dx32sEclrHyUtBcU7hE2lVt3Yga
S9Gx5w1M97QCZhI3BRurBG07FzBGt1Jurdx2ayoT4PtKU/K5vyrqi1Bd8qsadVw4lQt1cKtiCcwq
5rZ3IclIHe8OPD/UOTJLNyAVcKOjM59RQt5D5TuY/5j9cMArOy11CfpytMOAlgM+mpGdcgx6bDVr
/rvr3I6BfEYd0mRi7fMnQalEVH1XmpNeJyy1yT+uNKYx/YNRnxVprbXw7qEWneVEsZot5hWINesT
WrFLRrehBFHxDWSmfDDEenYVFfP4iWnl7H8oZwKIAaA/0Nf8Xmg7hwvnXpfcKwIYxZAtu8pZ5u1l
zLnjktklcLXHg9ZBzZwY+PJ/Sma/HqKIyLSoXPaS8fhMtB6CnYUWoQek09dsWWdJu4cX5iFAyGnj
8E3BEHiuHDfIazXjkSndQp+eLLrzINum/nsxOKsSMoV1rvGvhv2viRkhp5DVvA87LfZKRPJyoN8i
3XrM0eH0prZtNXs3ZEc0ZIE2nbCz0cjeIWiAatTYnjh7EUXEChF6xHPRMlpMjmq/zoerMljbon2x
kaX6xoDxaIufM23tlSXZx1suytAKKLldGMA4iKQPKAMnjDBL39wrBiModt0U+Pa0HB2q27lcnq1e
8NrxeeTt7a+cQVPn7R5BubDtRLNeqOE1KD9iCrfEOuXKXsbbNvjQ2UVaOQlD9gdA7IUupFsb1mOQ
PRbjiAghoy/13KI+F0V14xuZE9ITep1r7zR7yvWKT9wGwNyYFw/FA8ylzDo4PwkaujxGTxGsYPRh
DIMSJPhlmfhxbbXD4wxoK14lC9FJx78D+tyO8UxxbJO+TK3tPEYqesPx7BDsUA8KIUW3BnAbLbm2
jZBcFOWuMFHN9SSH+ZQUbT5A81Fi48GQuC8HvmMz2LdCLprad00o3GaPmkgDHBAkv8ygwHs9Jib+
H6q8Co0RKRq6gmQmeVctV6c/oduiIZeAHnDRJiOZHQPvS3RmYMHz9pBqTxRtwv+147VByal1YGfr
R2d6nxAzSCZyGCNtsRTCzTD4a8a3pn9DGHRNDCWG7uIgemBT9BCiFZJ+Ti3gvTl1vdSJII/gE8AT
9FvjmDesuAHjkk4+mfs6QbyPrLiv3NDahpAfRc2ymCQupoKAQTcOKzHhcaa8dk2A8oY3hm49+wbX
t8ChV40r39sIdExBBFsup+m+DGCsDArAjFg03ZlJrwgjiuehfEqTbjGo720KVa7lJpLeucLykWGw
M3haDWQjCIh9RHNG/DmJiw7NwdOwobTcgwiv1nX/SWnT1WcJFJ5dRgqwC+/XHL6T1c8WOn8awxwv
r0QPpEAWAJwGLtryzn39OAMuJS28hlXc11lldeu+xbgQmsvYEBu1uFd2DBJGso9F8UkIHKiKW5C+
x/FFdaA4xBZ1VLMNABcYFVgDfEvoRsE4iRQXuHag+Oo7Gy7bu5V9sZeHxoXlMUbX4IMNLTFJVgy5
mUxXPVzyva/GM/oTdcGnXoD1H/YMXNHihItOIJUKbhplCvk4QYolYOM3p5G1ZW6hnhSfo7xLiimn
PcYhqQs7OVynDIOJyoMrd4mSbKu0fDd1VgKT7gbD8OaVfwVp3MKhOiXyedZuIj1c4VxFbsDccWRv
pKPfYC2q+liP1ApdxG+t8iF1JRibdRGfjFg+CMmDa/S8fvYyhi7Er+OLk2aybqueAzTjaKCtZJP1
exVMcThhtl8HyvvoY8DOYyruhHiT7zHao2oPeecM1B+Lwd+X8I1J5WLMHGQb0KJI3k2YK26qEJVx
UqZbgTYj1B/BvnhwA+pyomXR3KBFuADYHLJ0VboVe/7RDI6Jylo+hE1bkMPmv0dDsqXoqtsH8HGM
jViBAA5dG6q/Kwt1BcV4Qplk6reCZinIXJtomJqeKeuPE25/P9laPewFCQ7jhIeZCSROExAzZQdT
pIWsZ4dI0L5SDNchUAndYyfh0ZtF32QnQQ+mvLU4rNCO0irLnk5tAE4ZnT2aboVFlup/dV2zC6u3
aDYkWwHF2LM+Cw2SLztQtzqilQRWWSSpeieYZeh/YupkZo68s49+vYU0vcjNLy8tFoZ6tQx4KH21
HmqqPt3ZZKM6S8u4hha+g1Ms51ZD6ihZi6lgdIW1LmEYknDSPtbILAXNZdH8lOUtwERSBj+q72zt
qWIz+i5T8iOeFfELprk3L038hmSpb1s4IgwjqE/RvRAumPe4zIglpWRddB6xpq6Eq+L3O644L/ge
0lVXP1n1M8HYyA2OId+XLrRr6xSEL3/BOoYcry55PrJoF8KMrJgZJPFrxyYiAKsf8gSYGHJGwkCy
8rXrbhqf96Q5+PZwH8I79X91ex96vxjf0uQzQJ87IeVuJRdddPPprBr079wiFsOA2IKN0/Y0WVdi
wRBaPua59jwkwLxSKE5zkQmrgFE2l++nhJNC3blKvIvscOQC8kmKU803otoMLn2oWHOtcQhy5iwh
mpIQahGb5E4LXeBzWywBD4pI3Go2rRPSQfM0IK3vEd871qoZwESm+JHphSJd3Qlw5GRU1NQ/dMX6
IHdBNC4m89nB+jqb27SRMSFSoJWRksmjvKaixY5bzU06D0S/youdyfwu1gP26cMDGdkM2TH6ockc
H9tWrOz40BpfTgSni74fc5+M74iO65oo33w/jc8mZXzdnEQSrdu82bPQc8fARlWBa1OGbhkrd68L
Oav7zz7vvlVSFmw0Cfp3hWphAnpQ8kj7l0oeQy6EYXTZs9OAZA92UEHSs+x7HxcrJgar6fvfa+u/
9jR/22D8VcfrwmBnZEtWR1L75yzcH3yZpBFefzzLFhJXvVtXI7YFDxPSvUpCZeXYiCGrluxOFW3b
QdpXRs/pd1pEEhZlBBRCAQwJBp/NXmB5q//4C/6vCTnnmENcvSAK/c8RlRmGqc/clL9gOmYrhKb6
wm/imA930FeNjDEED8KRZxkJGrTSrrWVxJQHOzdAolJG4I3//W/0v2Zmuiksjk7HlCzB/vmJhX7X
WXUIIwpfmjhJqsaLEKX50nUDApPe0QGpxWM3/scHoc2rgD++KUNjE47mwlJVaf3RcSVKKGs9JX5m
qOzqSQ2g+nbeoBxykxDBxjOcs1c6TQWRsuhXoRIri8mJTEDrnnqNybUF2oYzwyobi3qGw9bIh3Gt
REwWHWHjtaqrcdPpWomKlPI+iCMkrIrdn7NARbJl6/W+7jvO+CAGntZYClkCEblLxby/nY8ItZ9w
U2d6+VGgkCKUuPypSxMi3jAv5MZxXKlFmvzH1vPPXc78/BqYAEmk1vlcmGH+89vIW9o5pmLOUgbe
BDoAzlMQWHdTMeqnSKe+LYaMnqlu9E00QEeKJYBplE+svJSuuv37o+H8r+9Il4bDslhVLUfMjezf
Nks4O2wj8mtnOQFrnTztwaQqKalGDY8oaBDcZukaZn9XEvKBbcOtPA7RodlN/nTmVXyTbbiOwxYy
dbsuyWRALrklCp65zhXF4bMtsrXuTdzI7bsxPMkM83aEItZY1+qcTcS0hz6NCM8F/fKyLUqiLf1l
iT4mVMc1i2PsfjiXSB6RcgKxqjBSwf1D6iUHPcypOn+Cvr+2mqcG4FGML6VUi5VB65MnV8tZ2n1+
7pLnhgU8wnDeSBw+8rFsL+g+d8Lb1jNalIlr4JwHLAIdW0+qz4gwiwg7UHJps73MxYpEt66/hFhN
hrxYDYq9NIvW1by9YJMbAmc0rejY5m5g7jHtcFW0OaWbuhgEZTuGc6kycuYCf3QwMXdad8jZtv/7
N/nHRvKvx+rvX+T87//2RdrAKdiDoqjCjq9jNbDUDRhIEyNdnJGNBFau/4+Byv84VgwdoOW8DjQN
TuR//kR9KPWxC/mJqi36YwYK4mb0Sb/X7BD8UF0wWvNj/fHff835efzzTOHUt2zTNLBy/nm4jrGS
j3afOMtRtkS15lb7GEVUHiJq2v+Y4tj//qO0P2Y4qm0C/KtjZ+mAUJMKcbpyEsdJSz4bprZL38CE
GUXT57//gv/zfNBtW3B9WJqGfOCfH6sgntpmp0v8Yqbi+hFgfAC3R6uhyJKVohOmo/dltO+sgZqB
hOzlUA8wTzQH9kHSNf91XDn/92tWEUuY0nIcNlj8xx9/HzyJjt3MNNOBW1Z21JoK20foN8DZvyx0
dFGbAmrFBpM3zU89VqQc+IcuMVcmDZvX6SvdZ8HV0oNaFWOfTj8RozBLpdAlthGYsa5nP5n5oFgb
Itt8LNApPDRYQhOwiPRL4h2bjBYGyJdpwu7wDIC0/pyY1X2Zk1wQ1AhZJt+YQb100mrdixxcBAZE
FlcSM62iPQO350Q5Vaxhe47/uqXBwf8OqtOlpHZ6lU0ypkCzJBPrOcbES3zippMUdzQ+KM6i6g1j
FZR+RDIAVkWKoT/AHM6ysQaNmTmkvKnHrppB/69irvNUbxuQnjykbxY3mT7UJG1hF55BfQaQTrIR
CnbE0ZdeGKw3qdBIHFQg7ZjQ1LThEjoBi81xLee+wUFXaBDPhAUNIyvomwgCHgPBuvM2tq6sQ1tZ
td6PNkemwpJKe36+jcFkAJ1ExprwuG4jZTmwJCiqDz0YODCDZegNrjLtDZa2KmFkXXNWgZCsBCQd
3bOwIqHlrxgbk+kHOBMJuJHbCycKvHUVl9vIo13RtJUP3mII02+BM061DoKFq5iqlzwS2K6QCdh4
eWc+Gc5TwDDhSvYgvsaG4XaTXrNyOKty5CuKZz5mir6YgJTnic1y+Jl1zpbsGewY6aEWwTpPSvLm
en5N65IK+6lJms8EfXGZhcuqi1aInoMWlxDfsYqnsUnbk2hOTd+4jsnJpCy7gPcke0MquFRbrKwp
SU18VJqtrqNRLhMMIHhZsX3DqCSOttoqPIKxztdUQPuadcDg5P7jbZ/f5n+eZ/PbRVnGFWwZ6Cr/
+XYF4NVF4vHl2JGChEAdG4SWVrkKYg1n2IgRswhr/c1SyvA3GYLoOYoq3EZqXdRb1O2zx6OR1fHf
/1Z/yJe4S/hLOZppWpaho5j682QfDT8u9FxZ+qHdY9VoFMizRf/x7z9FznXn//nd//Zj5gP4b1cW
prqJwrDgizFR/kOkzZCUVEraxptBl8FjJcz8ao2adzCFYkOsYlMj0sS/O1ao/ocw6v/eK6qGUs7Q
HEuowrT+OHXH3jDytuN7kHBG6CkxXJGsVTNWayrx+u+/uGr8KcOaP2EuTkdVDZWfaFizfu9vvzr2
tzFFdeUtxaxaD6f1FNySCo4kbzNjQyVm/dW6OnmAOJDLhxYNlmq80+bsTA7NdIRc4bkNuBjSL9QI
2iACUz9156hSPxu2hU2yJZw1Mwb5B40nh5rpBdjQJlb9IPDFgx3ias8PTXhJAKFIjGIF7HyfOZTM
V4EOQDNU9+aMumSZDiJn1J9yvAd1wEYTcnbJdoA3ngHJj1SOfe1sCKJjsuOAeoHcxOQkRkYqdCay
HnwJTHbarMxHlMPqWVffgoAsTmATjvkbM35sEmw+nbiVHtsmttVOwv3qPeYs63tNWzRiU5bVrmbK
WYpgaeZoC/KZqgcb+OAlNxPVCtSGhSX3HhvAEQO6wgXjZ0x0wMdGQF4jTEXMmnw0NCogHn2gHXyb
XfWqcYAieyhJqNVwtSSz5bmA0nqjgROMehMG1sEo0dRmtMqwSUJiDJeo2KXYSZybUsh1x+IXVhEM
43qRaBRbmVhlte1qWIEibAFFsBPGIcx/bObUKfA5n7l7BT58OBT+p0xuEtJoY372cYNz5RXaeNkf
E7Pkq9WYPbNX0W4mGQyl2R8G+Tg0v4V2s6OewWwMZl1uCio+Y1xk6F/06GvGccdstx38FVaGkZG1
RI3QRDOxMM1Zmmc7BddLaoxNflyLDksLcQ/icfF9hViWt4z1taGsNWBh3sDQ2WKpqK8ze9iCqwDR
/TmC7DDuHaGnIyqLVj1lKReIYCw3T4bXEZ9rKR8D/y10jo1AtlRi8MQKyWgWPOnvlF40vlZ7hNk4
fJXZNa6COdANcteHammwIFQSZNdoJxhXgmVH7fSdBD+Z/6n3PGEx9+fGMFzmjWZUcyfghkaqKPiV
bTS7zfA52jdvII+TsOMOh+XIEY4l0OBvwAxmqYxnxv4AKSkwsh8VX5I30zzvjXhNzB1q68K8ht3Z
gD4SmwsMFERXot58SL2Sa+AeIhgZvyQK7Oyplu8D10ZggRb51Mybw24lRd7BHTRBtYwa6MjFii2c
EkFPZK1C9g08vL1VnAWDKuhAkD8ksN5Nm6+i7sVi7m4/JZh08aDazKb18JjWH1VxwwRZmfxxOFhm
N1JtFOQkUd0zV7dTbPukmOS/Y7lVjRNxZAIWQTi6A296Xd29nlUIJKbfwD/lAWsMlHAACyOgBP4l
rV4UA9lTpMH7xnU+j874tnSmjMnbOAnOfwKsSeKLWZ7bxsD/zIO7rvNPfHiRvdUoQSHYWwQWqYnH
hpMZhnPI0aJFxtFKnkau7QRfUt+/tnlO/uoZh+/SbLtF3nerTtvX6RoxKLNXj74QICERK8lJbcvd
VD7aOOx651hQQJRDui5wTZtveHAy7oOSNy0zdkzwQQ4/hyBwPAyNyDxGPYMieNfVjwCdvZoDKmB5
MAfnIqSqmtHt1b0aHlG2LrqEVgxOGnv3JEU1V21L7Z6jPPAUc6EWAFszyD4qBrJ5SflUi5Uw7rp2
smZPdbRiT58A4GgM1LFsWXKymAoG9soryaMGdzMuLqP+EBgnreClZpiK2425xWZsf2P2dcEcjsLB
6KXk1LxH9cQJAiXbe4ibX4/npiWXvJhefASEs5s/Pjb+QSO1KcFOqGXkfW3IkRH2yeLPyDHaK5/C
dDXWAtVrauHHOjt6iCiO9c7YMS++lPabxjaA4tNXSCpXWoal3YOHr19TJN+lG0p9F9aXGPtgh1a/
rZ29gZ3AkWtLJbuZ1xUBSE8iqPLeRb8amaUl4js8/sXwNAwnWCYA9tgeWEuzu0CRgBPIsQtpGTrp
QhJSUOcYOyBZIhrdFR3GrhAvGzsuvZrWTde4ncArThLaEOrICUjFI0WyfVQxx0ViHyV3xJUr3FA/
Oou3LrhOfX+aBNRtAjfb2bGJXVifmeGCBD3nXuMoojpkCo14kkWxo9ykqd5ahE0BFajFAsez3nji
1WBcoOVZDPpzBQq8YjEUKBi2Oh5i3plJ/hJbeqw0GHED+++Sd64wjqKB26uin8LULYN4r03YSiSd
TonpOSbrE+tNWCXPcki3vVHvCKPO+dOpah74GkTHuBtDoK++1IxFLFRNanNsZ73PJ1hznHp6Rt2e
w9Cew0AedJPIIn83MiPMSQ50+Pd8kfzVINktJ8fiH6YfbOmVzZTerY69KRGlNQ81nmDOeq3/1YaD
b3yFA8ljV+nRE7g2Qg8jIJxe3WhQ7XRueKyreSWxmaJuRbvupwdBm4HOSE/dvg4XOuqjoYlWjvKV
NW+yATcBxIs+qaPojrpfMWgkbeEh4hZCIJMgWDPvTs6a7KLMhcFIcBQrJ5u7clS+FblpVVzxj3FN
WliIu/pKXvc0bc3iJZZngzdWM1Ej7pW5LCqfB/Fqoans/JMxIt5LprPnf3tc9ppRg4RCeufVF01m
NH28HSCxBBM12ZLQwGmhQjnnqI974frTo69zj6Ffbl8bs16ZDPtxorMY1i6jNt566N7iY/Sfa3KK
CrO5WCxBCnXa+dGHLAqXOx3NH4BHR4KVJBAzkJxcdoUbttDjverFxy6nn/Oy9ieCT9QU2tIgM7N0
wGt1z4r0Lm1KD5MhSIL8jykXcHGL0saA1BKB9Ow3lbiMgPAS1t9AQgBVphe9Rne5izg3yhA1tQKc
BB8sWhnvE1sijItfkuQrdqTme4Oo2g5ZzhFOzyqN2BJn1eN/jdltvxKxyiW/CXCtcuzq/rtTXIET
rXsVLjdEkYBdTJBwaHifPbkCtQ57tQ53jX9LckgVHCs0g24qn62sgs+XLyLoN1XGgqsChd8p2yLH
VcsdFtfUf/FraJ0M9skNuJzC2saqi2bR894G/a4lxyqnKe65kOQsjlgFVOHxLHAE8pXJZ6PDjE0T
BjZ9i7ML0ecyTN7kuNOD+8w4BFm6H7WlbnSusLaa8tYjgg/osyXD3jinHNQhxWSrBnNLQa2LW22H
BLhDWq6PJdZGoo0QQ6FEnvxlhFsLMJhF2UtsNvq7jho1nFZGsnfok8cRcgArpBRBoTmQ4o5s2yfc
AT3KWC6jjjNFuej2V8/iO8SHpKL4GFaMePFlQcEq0G91OBjf/fA9VH4VNq1R+jo656y8GM2PV91C
/9LObxT3oazZUKFFIIMQAt1X57i1c9Im1Jy4Ka18maFdtmEoiuEQhb/sZUrp5uXBG0reKHfkYDeI
jAcSGFL+oHdWuHaiAHe560XeqsO0G7fGJ965hzj80fCL46rXNp6abQkxgxaNPX7wt9r4g6p7PzXZ
NfIBocuof5F5j1yf1RoKJ4RwqHy4BFd+tQUnyc55AjX2PRVbM+7d0W8OKnflLHKpsX/Gs9tIjQ/k
ElUpGhlkG8F3m9zS5JkNolfMiY2XcECvb7wwf9tnZfISU2c4M5apgxNgvvrjU1TesuopaK5x/DGq
OYna0yoRFL2Gt0YnO+H+Ze8GH5rBAKtQKT7Scdqw5KKQVldYUVaNyp+VfxYp/MVErAoOHObIREEA
VGYgHyp5gUxyNtqHb2iLkdUDZ+gBeMLjqPAbGy2QWuxxYdAfZFLvk9oV3Rbap+ZcvZ6QnsmV5MlX
o30yqc5EAKogqc9xkPGrPg4ky6UMycXwldgnNfxsAh6z9plAPfwHn534rINiXbYQEGCAaGbwONGV
NSUiLumg+H007I+ezF5F8FUjT36UBmfBOlYvUYGsb5mj0ztxCgzs4+q1hDrnbLDPVgbD7EuNEsUC
nY5H9DMunjV7oZAPpi0BYVkqQmWYWCRJcHgY4OSZtpmL5B6UL7X1jX8pxLtpLGJ17/Qn8nxL7wks
iC/XQ9QsU/MQzuT8Q8RTWUzbHtkotlQjQfXyJsyDilzX+0zEPosP2OJ4hYKOlMH6tTV3TfM2WY9E
B+HvmLOjUNdr+XsIiFa8292tLi9gtArrPmZPSXw2gBlzsHEWKi+g/bg5jfYhTy+q/mxKdPM7Xg3M
F2gFvHgzD8omFa/3wS63uu0KrIzpsEr094B3RDxj7O5hvBYEaz2G1r0a3Rqhje9sCBEGyiy0XTNn
pxFSxQgKrQ91eoBTHlZy8krsT2K8JcjqKus6IiRTNx4TRZVA8ZmtAWiVZ6gYjWVfv2jVsgzdAloj
eey996q1G688IUbR+kuMmHa61AwTU+z/YtFDLDd/VO09SdAtkAIHCPqHJ1tjGKwhG+Aoa5hcqdkS
XgtR1LQ5T5iw5tTDmib/qJCMmi0z/Qz6NX/mRyJALMYHCQ6hRORLRGzB822weya5YaVnZB7CBjza
kN45YIcjPl08JGi0p+aEJM/jOp9dBoj8pi1Zer1OtNRrq26ZmmVIKXo0fb9BSPj7J3PHhwr9oe28
M15Cy/LeeDs/pYwEc7ZpkDZEG63lUnqo4xezOVYXqzjyIo3FoeY+r3aKyk9YBjVlyj6ud3ThmkK4
ncsBrbxG4Kxz5dvrV8Z08qoPMb7T49EWtRo503tzeEIx4BmnLt5aqL/jXY1MZ7rWAgnBHWU7l/rw
0U9PUnvWwt1MEc72RfIxAXjDlPTT8iQR6wIvCNgZgaaye6c2HW0XEUDRXetoZ8sZ1c19SPwE3d3a
w4sSvMWzwccdqTo0g8YfgP8Kade09eJXv7vlybyw3Kvw77vkheSYJOAi3rbVYjSeyOgoGhRXh6l9
qWbZ2drOUY79pajmmwLg1i8nIAK49DUTFdKbQ5KJd9AJBtLXJWz/pYHNn2jeIF3q8cQ0k8RU6Lav
vOA9ikzS131zYbZA62fnwJVYmAHAGz7g4GDKNwuIAAuceBPZz375ZIdrlBBCbosRxM5KQeuT7YR6
JXACUwtUTxgVG0tFFQmL4KG96fMYfTWGpD3FW5VQKhljcSCO3rymPQmzjJISENnqwgbOwqmSgJcY
FjHlWleckIKCdevSvceYO1khyKOiGyuX2AnDPqFKHbkJ0+lczZ1d/GoDu4O6MQxPYtrQPBXqou8f
UhwpTO9Dh8/25uXlypCPTr6kNDOBwyXNVc02oYGJ6OADj1J2Wc8MwN/X+jezRdl9KmhVGufeaC9R
tnDqPUVr7rwP+V9EAzVBHEL6LV8XMR60Ft1BkqCYhiDC4dK9WNGt6ihI6DHPCCpKndggOOy0B92w
5yxnrTmXokK50ufb5rEob3l21Pyzkpw8bHBO/I2hkZd3FQGRLeZm4SETp1K5UKAH4Y/ubZzkFPkM
23e+8gy9pDGjpeyZT/qHyF5FuI+a/hXPBianJUc9OhnSutpubbYzI3wi4EerlVVpvHZ0dOOKwAS0
Or7O+8+CdBGyEIiBEPV7JnTM+tLKTXl9+Wqj4EeUT+xT6vSFWA17nHWkNZl3CLNjCLIr3gBKi555
tMk/PBxls7Pbpd/S2W+DHnRy8YB1BUQ0kdR0kKi2NgWRKFR5GH7Tbem9Gj6P0kqne8daj+5cHHy5
0eCI0C3raBQfVCJOvyrtlIuRgfyCsLzqvQcd/dDUF6yC5KxCeemT/WBvsaRUTCnROSW7vl4N1UuW
fDvQBWgKBkzt68DZcY+z81iAxDXHq64/s8jIxjcqSmnjy31DyUcmttNvheaGzm2AH6gejP4TDpOZ
S9JmkZhgJmUfVBzT+NjTW6KuMtVn03kec9AYO6zxnfIh9YMR3vT8iZsjDbcRvxB3R3V0urs2QbiC
v9RuC+Vch2ejvJYFmjnqyvWAf4parVpUFEVWuwjapxD6iW3uImRK9SK1jla1K6yj7TD+t/ZZ+mbE
a8kNBkCU8SSQQXtrA2hsxRmKIkWZHu8MrvEJWSlKamL3KLMH56KbX03EyX2xCaOx0SSim9ORWa6G
GRGZ3ivnpccXSSZFuvFoLPS3bnjCuqkO1zGBv7a1IYugQZLATAi6yz5sY1kzimw2fPl6eVJimub+
K2eyRe093JP0kIzvMvsswu9w/KASxzeXzw8vrsddReZi2v5ghSr0rSdcWZMTxOlkrMdqp5ev/bgU
6j1lJRNhOatfsMahNMpNN7L3KExndJ63nSQmCaaX4xqtL5KWik1bR7djfng+KXpLbXoz5JMHUUjy
vmxD0hiRugfy7mFWMxfkJbAdMoYdtpdB+SAVghAD/kZO8Vab+858tJA6Bl+YMmeegAbRZVPJk6Wu
SZz3zB32gQnribIz+LftadKW6rChFanuVQA9bqMbfMBLGKnTGbQruOsWLwW4LNE/NcZjaq1hfGFr
A8exdvLPDlOA444ps+2PwMEIdGusUyXfcvOo1ifBAB++deg/86gT2q1yymRYy7LsMTXWYoDIOOcH
hgW2621evmhzdCPPgvQ/6pm9f+qZ+yT5skk1xhabAS2hk8Lok7rr8Pyb9TJDxZhXmypHtVpsJp69
xETguTA9lKfnXux6fog17RLEIU7/jl8zHW6xs9a7F9/YZ9a9FTdt2Fv5Z9/ES9/pWcihbdt0w1ln
ZSjCW27+ch5QtmsdYyUgPeNTS29tibNpUlq8ia7cGUO/8uCDZ9TMBMIPN1U5qM6cxbBQXv2eisT1
5a1u7qn/FFD5E6NWpk9xCoT3pSFIYFgbCD8cklI1Ak6J0zY0QJI8mPWJ0x8+BWMcr7jV9Objk2Ju
Eav5+rYhfSJnANk81P0jMDyn3+uEVk5vE7CdXF+3Kr07zrrCBFazbQyqiXknwrOE3+NBoxHpdsy9
O/U9j8D3w/mPUPyvPejF2bKsFyVNsco3Uhoug7vZ2lWDoIBkYVvkcUH73ddsSKMO0exPEj3iWERi
wAK4bY7ehO1oW5iuKjZR4nrNfhhuU3wBCJgAbyuik1986dM2FROitns7/Eo246JcFPJQlM/0HxOT
zAYNPza4ebrnQjpJ7IMW7lNz6WAjVTfpsDbxwpZHhzzJwqO7PhMww73YG6cG7z88yuLQJ1eMog1L
aBi3OI4Exa9aPdqYtaJ1n+P6Ww4x8JAFVrS4XytMIIr83IS7AI4Iy0RWqgpiBp4r+pR6E+LLIEMo
wDZ+7MwVm5OHUEDD3Vntyde4gTaevzVRgYG/HS78ShagQCZ8Vf0WGd9hyhWybMVSdntbvtf+te8+
pxFRJY1+0q7z8pqm6xwa3VD8RgjKLWXjYy3uGS7DOYve6RtohCfMXsG+zi92e/H9XY5CXtA+68RD
LRnBatlLzoR11vpYQIhg3Os6iTIc5vFrycOP0tbcVzZ+F0LMNlG3YsQx1fqDDymXDpQKKN2JYoPv
OyCLsB+JfoOqBznqozQgR+/S6tnhWfTsh/nTarBjoDdm6FzIY9u+9v7wBAYfSyW8hGcoTITXY5p6
mR3vDPe058bccWXO4GWFVReCe2o7HtEzI/8g3CBu4svwhavVe8PcKsbPhIuOx91/8JMdgLls3JuI
qjG4ZHt2+VXGCXpHcq0w7SVxnjIV5j66egqelUNQBkkKvXHViNHOe9Yii8a/FICWJf7XLQw2wyYG
eqvn+0ZzM1aOOQ8kIUwIDoDFYxgCFMAaJLaPmGd1SPdZckOOHneo1c3fMM8pT+katopy0PVykak7
1T5Wcmsw8+vXIjszoCm4KFtOpkzbo8+qau09Qu0hEKN5+DkKLvMb0Ns03/qasVYnGuZz6F8DJtJE
weXBPobkpnBIgyVgZGn3LhYHxA0ooZcEb9o12SPrAWsfVk7QqB29VHHxqEG7ZdTuEgukG14G3S2B
ZA7ag288tQS1WgWOgdUMPWUO00dPCauwnqlo8f8oO7PuOpUsW/+VGuf5khcIIKBGZT54t9rqJaux
XxiWLAc9AQTtr78frnMr0/IZduWLzvGQvVuIiLXWnN8ML+2SSv1t6Pl7n0Lq2Mo8VGRn1hgRG/u8
jFk22GyAZCkGYpVqaBv02yj5ZjsP8XLl2c85Kc9ywPMSJluF+KxOk52jekCo93167/SSnZOCJXvr
G/iUqr4q+uEqoUXRVuGBS2LJSReAFywbQhwvBRHUzTcJmHF+mMV1q+5qtGLxKWseuazt8IvqT/5a
wsPPpSpWL4ZiVwWscL3m5I1n2mLbip9Ud2O7d5P/LNzb3ijGYQtkzGxrdSyWyzUYV0L3qvSzogcX
W+dLw91uFNhNcTmmz6a5zBAQm/vcwSbwzcg7Q1BdyNRl/DIFbzROvm90jOHBhLPTxLskIJaMzB+7
/qjay6L72kRfWCJmNPROrOAZegxhH+gfiYUnrPYaCIH4SMIC+czp/KazF8u5yFqITppyRwIL8dn0
aQtdp1TqGv+b88ZBAwrOVrrfsvhYkcoI2/kDUGJyMiBU7XLv2kEjCdX/OPlv9RB/KbvoVorgvp7P
7CC5ymvvoM1pdAH1Fuwjtuow+HCaSaNyeCi9kT1N8zW+lrEDb1IPQJgRw7zMQYyrsnWj8sJJFLlZ
7sihMVjHsuBUGJXVdWNtfEfZpKM0AZngxZgPN6E14CGenag+tcMQnPfUGagYmDGjcL+xG+7ruBBc
jh5R3BWDGZ++utggQKW7RYEvm+aNUJz+BAWMTcwg7oQy75G1CzKcNIuPMh0Y46fzdsqEx95Vy5uh
MfspmK88TZe0uu7cg508WAzoqmpFb2/CqNj5VPQyDY52wWjC/1YUr0m49TAKlRnGQjDQBRVLyqDN
vh+jntaTwbNb0CiDL7UNOsJNrFVchJX1ZZLnM2ul00bnog9t6iOYZdBDrd7fEcnQ0yRTDs1GZtAM
hv0ZgS+hNQXvMgyfYgA6fhbhBXtNre7IVborF+sQ8WbBKFB8o+iq97XwX0zK8UldSaT5oTBHEz8y
aKs2/wcOJR52iUDW8cmbhC3s74bbpfsSWcfod9LxnxWHaCmFHTge1DNPhO+kduUwLI20G0yLQc7D
Z05406miwzBQZRdpuxAFqZz6WGtL/AYY9bPIzxMIgJEi2TZ6bfFOitOMbZv4c8WXNGrEfZnJwn2G
1OipUeStuHXS3ukOntGvhTDr+/lRAMSz0nJFAiNd1AfvVDA9onNYhRqmue0z3gHngBSkKwg1sUS6
Ul84Uvz6GV37Z20TzxkIJDlBRMqo/07ow/qPwB5d7DYk4bsKlpMmHddOADbI8JyWHTQE/5in8asp
kmOQzY+Buo2K4ZMKOBT5lnMl7GbrKbGPpwGdjfoqXB+4KKTviptj7M3t4Id3Oh1wMnNze95MPx2M
rGglvNjmpWMGlHf15USGteoLMkslriZv1+FUiJTeVdZKiy43lW9e04R9XfWHhFCoUJLQVS2sVQPY
D8ZrFuWaAyzYKq2Pq4i8HflvO05kGnP0UOsR6c7UDLKGZ9OzmZdx8FLlnH2wVC1BegQgHwCtJNx2
mdLXhFqOTwJ3eUJBWhy7yXsUKcKRgDjR4gb28sFdVqK4vKm0uS7NFatlq2JYNNkZxoNjN4xnPdPG
2vOIcpjzvQSusGSw0HKXvbK/GtzpHi71U9dB+VwibJszAR7UpGbpz2WQ7ewu/xo2CJqGgUNHES2H
xi6uSiyMDTH1uV9jM8ci7HOghnDYtW+xW2wLVhoXXNzAcD2ObjIY0S5pX9KG1NM9+qh+XLsAibjP
m8ekkS/xQpFY5NuAKmpmQFrGR+1Ynz0nO5Jj9zFBIRXnTHRGNOFjdNG2z3H/IhmQIQo/2OqythDm
QFQEm7EgDokxigUE1xJ3tgdpdd9TsWGpSb4VZXCODWTjFPIwJq92yPEvOhJRd5HiptbkhFn105Ll
r2nRMqw51lZzPjqvMTqouLOPbpXeWpzQtRx2bXRm+K777m0meXtcTY70t1vQRs50XBBJdsJlMB8g
E34uwaqLqt/4+kGZpzGXnPdpUgTgK2nxRL381EtkIRoMdsHwpnL1M/qc84aLLEJ7m5dwKK3nX99z
v7vj1t//i9YNX8eiupK1pcIRiabMDjhtVAz4fv00ziqVfL+auI6DLlygSP/JyjBgrBca789WOn7f
YqQJu23WzhTRIk0bPFGM6S38HSQIWN5pDtaOnklU8kzKq+KsY+jy/Pol/Wyu8ASDJt9fBYU+vo8f
33mfTQYLJlpa9nWV7Ys+Kz55PqbtocCsPCjJCaGCkHGeZV57nayX/a9fgPtXnz1WJDCCLK8Ckf6P
r6BSpdv25SARd4QU9sNEQyjxsvZiHuPxowMM5kh9H13m1WpgcFdyb+72+z5wLAaM7rjxSjkhMYvG
fZc7zWU9B9mXcFZ8hXOcXXuz3XPtmXwGTjz7uPRmPXQf/MELTxqU4u7Xb+ev3o3vShnYoBVwgL0z
Mi1WvbhIYsHq+VO3q5cBc6Fiiv7rZ/kLXaonfBHaCFc81w6Ddx+aDHXmRjPwxACuEqJoKR4mCv1j
lNbgN0oRQl03xa4xHnygCCnelLX9TSNa//bXr+Sv9kfYEp4fQlvDC/Du/WZm6HouF0lqVFbejk3R
kyhb4m0L7BgLf93/bndcN7/3t9C/PuG7W3XCnRhG+SK3OSsUX7vvHwqPfMACfMWlHRvWtJJa126Y
KUg0s+hNbGqHEhpqv+o2K7Iw6RMAUNI6BLCkO/r6rUUYSrcmHna22WapY1bBXX0BaNZ6bLzF+c27
+KtPLURdK7xVzet67wxWQ9w3oG85rMztyGDDxpjuw4fD3h0VxzoTwW+e7y9ObSIMQ64YRwrPe2+v
s/Il8E3JiSIr/HlfOEzeUhPnO09k80FU9N2K1K63vmiz4797fQSAPDkycooKuB3endoGcCaR48kQ
El0eHOKJ8nE0zktmC/8sTYbXXz/betn/eHGszxagVneE7bOQ/riWJEC400bzbCiLIxIPl4W4j9Le
FHwmv1vLf77TwSp6HifSyJWYIdcL9V/2DIrVIUx1H25bHYc0MjP8plBLmIutSHqzOIaWBlGjjT/b
d3kFpXwwAV+xB2MBd0y+j2YM1Fp6+eO//SG4rD7rDhPYLBHv1gbQMuzjEy9s6GAyDSLqoG9U+oB8
0v+N9ebn6zgUfAJcWFBLMeC8Ox3bBMqoji7b1kvIj9W+SJlZ6dUp0tLnbALxOz3+T0+IG9F1PYJy
PLZPO3znRRgGwpNGAYivs4oRyWrS+JeuzuybcU7yT6KNvZDGPBUvM1hLoQcWE+b7OXVPaZEPbHI2
XeUiGsNPZHzThnL8osE1iInzN84s76dbTn7f0Nb7W5KM5L+7xauhBsY2pmLn10bd2gWAJ5XW3RnM
iAy6Nm27Ias5K01IeOKI7rzwWpjFddG7h77qZbaZE2uANKlJVs+Fd4ymsH5e0t4/r12TPUo3qZ78
tAjeqrouoN54Nhy4eQQfsjHciHeaPXBje/Z0PonR3Fkl48q6rxDl1r1Bi2P1zGMLCWG1z73hXOt+
OQ/rRj8kSd1fFr3BYan99saAfH7jmL/EWzeQtGHDqmEOJ0r7GFoGojUVkr7teh2hoCiqr/Hclr8x
e/xU+gHzRKEYYEIBt8fl9uOtJqpIDF4GW6iL4/KOCse9i9U83/mBRoPZhvmlNVnW11/fRt8v3h8W
k+8IUb670Jar1eTds0a+3aSGFXVnyiS+In7Ieq0rOMS7ktsPyRXpvC5nYmTRCHGz2o1fhfKdq1+/
ip8veB/Ph4cNl88WJ+67VcYqfYMglcvIDWLrEsevS7fMuqMoTa7npnb+3Rsaxu1aXtvrWYyy8N3T
ad1IemSLs/NMfWjiIj2NQTrtKMmJh3as3a/fnPiLL9a1nRAKsc+NLYJ360exorIpYF3GGNPwuTHt
SstwZPvsh+iwh7ELsIrVUzxC+bRoasvJjKjN5mXoaT1X7lmVRe2rH1XcYVBFoFoEA7K6qtHpRqFd
2+Okju7aYC4tFJaJuZ4FnKa2LSHjDMxxA/ZFJJixvc+dMn1ZWrJHk2wsmG/j/ACwQy4oOac7V4U8
gsQCQqJrXQoggMvwMI0mekSlZvLNrz8Xd/2Y3116bsC66nE0tzHivFvmOoKZwbeoYJcuJZ4r04AD
4ZabxdeRvPFbZ4zQ6jUzVo229Bm2oj2jJdihCY26mcli7Y8xTCU1EXiNQRyxXtG8eMM6Cqqzem1r
W2Q9UqSZ4qRqp7x1tNCkQJrEc0lOwcl9/ut39ONlHHq4RT3P93HEBp4n8Gv9eAdbdtOrsOWYqHwm
xtbS7Mu5Noe8jWkkWun0m835x73556d7d0jUSTv1ZAUQwG6V8s4pbeRbZZx++vWb+qtn8SP204Dz
rxf6786+wPIj2Vjov606ROsHrwach5G/uUnekbr/+81IDMVYGzlw/OT7moowHIYckLMOi+FoyfSF
bx/cTwmEZKzj5lhq7k6e/YrmLZWNj4ewUVZ5aFMp8VjAHy64mP6tg933V+V7KyAAiDuEi/cuZ0c5
ZCc0A+oqwoIfggITyYesRpVVSKIVkfRH8je7wI876p/P6PvwGmwA6V747uOe5NjFrfZ5RrY+GC3Z
Z6rBkeBhjh6pCONdIXt/awCF/+bidfx1qf/n/Rjy7cqVUw8vg9iEgNrux8s3M3J02CiC3TS0KVMM
gsvspguvtPCrHf4ls2myKN3Vc06s3VyQ4xPZrXvW0VsCx0M/5EueTMRgaQ2lc0kQ5Dl5KJhkkBTw
sOhOP85BMH2NfWNf9FJYezmNSGg0u9IVUDB0dC0eHGg5dFdMFJhrM0tx7pjBZZpMOyq0aQglyIn2
RE2NV6Cx+09M6CJ8tnV3ChXjKy/PnGNjIVQqczdnmEQTiEROZx86frZ3CeHQSC/gl5JKh8BpoEDK
pGEEvJgMrWfjcajDCUPBAhWtgBxKlED0VLcLwTNBpR5Dy9WP9DKzByhBzcGvxoWHaVvdXaUOgmir
cawzUU79+eK07XSMonCNXfHbyWYpj0ME+nMsCT6Z55ugacwRA1qWHDMWb9BcdlQdhkpPz7kS3VFl
TKIKbAbA79zYO5+qNgsPhU3MUppKVkJHAqI45BM43MyrYkGkkW3FZ968qMsiTpDo0anOgRNn/nM7
vYrEbc8QwKfEXbgtY1Xk2q3L9GGsZImyzm3dTZy59SNp69B8bOmSXNo4qIhKd/U91xPgtqkvfUaN
8dygZa4J262HyKYHVha7MYyRPODLGBjb2xNpT0rAiGGMrhZCOrMmP28ywbmtSOe9AchNrGk+HoGK
9meNm4R3bQHkulagyfxw8k9dOMOSNRGRvYVaBYFse3RgMT3CAyq/6qK3P8duRoqLJQndKepshBeY
+Ac5Efy7SYRDszJf8yn0YvprYjzJeRgV+M25ahGHkk7K4HyyAnySTfygioKJxsjZwzBocmoDsMEL
n1ziVeQmWxKnOVhdFD+VWerep1Mtf7PUvOt2fL/9AkotADFRBJgkerecp/08VGgIMX4jsB5ATMmZ
D8vKfI3cfzR0x2IMK8Hsu99GL/YedeBJRkkTOSO1JE/z18v+erO/WwyCMIigH0isOI777tBS5phy
8haCX64gvw5ZOegPPjwWD0bWvJxYwJvrFmTJ9Tj26Dm6IkZ8+euX8B3s8ONrCG3PD1zfoZgPhf2u
0B0zy09VY0W7Kg7xOkQnK2XRJZYbWWEJFdK+XfLpkM89qmFJsDix6TCDY0kG1HdqQL2LUrRoBXBG
BGo6gy9LMAmBHEjQIHsHwbnGSE5yLksLySfMkIeahM2SaPdlI2EmcCo9+/6e/u/r9J/qrb7571ff
/eO/+PNrrec2VYl598d/XKavbd3V38x/rf/sf/7aj//oH9f6rbo37dubufyi3//NH/4hj//n82+/
mC8//AGzZmrm2/6tne/eur4w35+EV7r+zf/tL//j7fujfJz129//eKV6MuujUcdVf/z5q7Ovf/+D
Uvxfvt718f/85dWXkn/3keSXn/7625fO/P0P52/U78RcUUNS8IaSC398W39h2X+jayI4q5NPQm1E
TcRlWtWtSfhXzt8cQfBBhIeby8RZiTodRR2/Cv7mrFcMnRGbHc3mQPbH/3/fP3xD//zG/qPqy5s6
xUjOA8OJ/eFmIFuBrnHoRlBWaLd49vvubdfmHB3Lb4RzVWlyN0QGIwASi9FCdRrltYVZfoHVrwb6
JCqqzqIFc45Dv2jbO017hzEMV3WSD0dpKVoiRTpuHAsVV2VIGzI5vl/6etfCBP6HJsxXnHIurutF
PCWz9A9pg7Gsg/K9VfOAMs9GUzo48pDHRXMqixalZe6fPKFrfMq62UfOAukTMnPb9tuSUO1TRouo
HFCKTEnUbXsA6xUvZw/kIGdahghqTi6iumOi2mR3lqcbSBI4OeOUQTH2KI7fh37EChMV2ecgRIQc
1qgupxZJiQScO+k4OtJt5FAtv5WPWTiaTXo5saChYUWJ3dewySoYhHQKkctMBTE9BXkv7qaZ8mnX
oMbLPCbSWU6MW1rvdJkOx3IAjTzQ8qyPgSJeNczQyS9qvAOLLWpBvGaSGvxV6VegYueffSt/yURN
AnzjIz5N5LOAjhkUU7Wr6jUPMmxO3Sgf0yvHjs8Tcre3fRV9sbPwsiZYjERLFNALHRbwdsm3BCwU
/LA9+cf3vRM8DiHBhhWOnBmOqq3wLM8a81JGEZKwyxBcBh8vfPQtSHP08m8rzZ5ePSxW+ZDO9g1X
2LYxFY7FtERazSCb4PL4FVHZHC3PAYLEZIqOdCjqrZvSURe86QQIwTxxFWGaT8OVVdbzAebjXZZj
kFGuvqahcuOik6Y7Q3vDze2tlvpxauIz6LS4hxWs29BluOK61QN5YbeyEbswzb7BP0v3pajPpqn6
slwkE6mMLaf7TQ5xs4a/QMjoa4IzoZDxkxOWD4TKLGdhKL4mBEoMJQJnjhr4QNzoUykN62SanCWl
9WrWsRVte9hSDQNS7AUZukTX9zdhWdx4uXMT1ajnS+PDqLSQYxEoloxQkeLqWy0yCGRLKzYtMpTW
WPuyDh6y0X/sPWC6NLUdDtxz8MUmG3nbENbgz+ldPqHjt0osC9mCtF8gZHKt+T4arMO4DHeI4njw
rn9J3BuvABbYeTGQ0BVZ5Ab5XS2DcvPkSnwk/lyfolbprTtSWsJIO8f2VG6ZSjx6KSqJue0RvvHN
q9Tc2sqCGxBgNLEm/8PAIdNp55s0Je5hCZHZ+hW8Br1sW7y+XQrITKCuVS7otBYZYDP12W2APwDB
OzB0PQXkCBPMOJKGWFXNcKJnfxG3zr1Ig8csyEE7l93Bb7jJcifs9/7StTtVEbUo6eaf0vX//vnH
OsaC7swMB+qhOs3rD8cp//w/nK+WcJaTsYeZ28o5o65zpxjhpNclw8ldf+haeYdGLce+WfxTGrpm
KzkJQTjX7cX3H42Kin1YQomP9VWDysluPumG+LwkXB5Ilb/J+EZQV/WYy0geBl4dwSD1eguNZjz5
xxk9v5824TbxJgg/DQwxkchx2y048uvJRSK6jsDdsUa6mHr+ORc3qpjJ8Q59ieq1ZbJ8In28nSLo
YFOZn3//v3Gysz//r4URQYmF6bi2t4vTPY+56gh5GC5o6c1YI4LiypZoa+oM1WMlPvT9hCY0deLk
PItW/VmI3caF0dGlBSblVNen7z+mKXgZBwMmr/bbkzKGcLEyzLbozYbThNTzQyBb7PjoPFVhi6NV
ZAuVM8YAlz76iXM7zR+rDmD5Eq21nRxOz02LlrLyOtySQGvzKrjoomA+CYSuhVsm8ONBqtktes0w
ImBc40px4FbbFt65qIah3ClySiusqK7Kt8U0WfvWGlFkjtVT2tMEHsz5YAFlyNboyl5Ze1187LiI
LgAbvVgEIuyY0zKkrgDGm3hkT0GFis9xpoN/clFykSYbmKVGHu8cogAnemmjmXOU1+woAXuMWfre
odG7ZyA2QkGKbv2pzc69IrjOhrA58CmTStyhfHWr8txRDCTjFtO05zjjqc/Ehahnc/BtOM+1lE/N
6pi2HdmdvK7/gH+qld0uT7WH1hN3sA3BngnImWoYJnl5c6cM5qm24V5uTfDCF4YFzwGrIuduk8WA
pN0JpmjrYg2z1GkqJsxybo9j4pqM0ksc5HJfZha24LZIDoh9Cz0CNRUT4uRGP4ZQPz/EGDebFrRW
s0zdRd8DjFThvHdHMR7rnEC+zidqt6nncu/5iKjmQbElFGxTYGNexgmNgd1FG7/mVAl3AuN95aNw
KOP95C+8JTt8MXPD0mH1OdwCxwcoikqw0gXOsai6LiZzOVtrCpMqPo7uzPkU+SaKkRtS3IGSFwQC
gQHcT8tEtHiF+Z9g3mUHXgB8lQOrItLlquhqPi+a9TkQ1DoER507QUzjs0NSgX6NLEsU3MtDliZm
L9VMHiWY6XvMvh/aCKVxkIzVvtXSuvPsfEf8lLO3JJyHPKy2hM1bm9DN8u3S98OJcSyCdQc/kkQY
IoJlIqpkho4e1sPWeKE++bROhrIuDmUC7GPMQa8PyaC2QhXMx6sMA2hpn5rExsmknO4mhZEKetw3
h9SNLqUav5pIzuxnwGio/Z51aOlzMD8aLSpBRQP5vsbEZ4PbTOftCHxAlJiV3Dlur/rka+bV4Zbk
5IJ9AOiGWhj+d53nbVzLQuXb61snLOY7pDCooafs2aYcOzoC5ytfSXzZ2QCMTZI8mIlHJmy1xO0S
9k8pJBAnm3GEDaY9Ak4tdrD72ZMG4oDyQJ6bSJ8HAxSAoR71rk2yYx4htyxd4FxeP+8RyYWw/9W1
qFZ/PlFRgcXlnvuWtx1yPDhBqqFldP70YmMKWZrRHCy/J1c9xmgXRrrd9pagNZbk3g2T4SPIr7vE
lN88Ox3uc0WbdORbvNMVlyYFTL+1dImJrImyqypH9D2I8ZTDitYzqRV5jpXesuhMm7QBDiHrGiV8
caHH1FwgVXwoyxbBilsQkzXrh1qjznX8W6eg4K9ROnAYsLHqCJDN2sPwxWuk/9oT/eLbkOhogeF+
yGkoJKYmBvkuInLw1GoOrpY5Dwi/IAkAF9tsp58EkE5Sl3FJJ7qvgCRYHtrk+nPVBCPyfh4y8bXe
4mrJlrZ9MlnyKQZKc1dX7Pq+zM8ackF3tgGD0FfNl7yXzuWEkauvtA06rvhWUuh+cPvcOs+AjezT
7gMjzAJMLLD5icChqjRnqSdenXjvu5a5bciZnVKCUxNRnbsjL2AFPkIJW/WhplKA4QghM3hI0+Hk
sal9aATsG9lEEUsetBwHi2iweHD7C7KbbB85v7Uj7w+mUrKKva2+OwmYbyB/BnZEGWUgAhZIuwnf
DDl0RKx73sSd43JgJrJcxbhua9pIoWquB1Re64dsn7JpkuCV64C7P9t02r2ogMmAhPefo9qTV6Fv
zrMABnE26bswc/cFZ1h6cuOln0t4jmVuiLZbiXVGuceyVI9z49+ookePm35KhnBXzTP0ooQDYfUx
06Fz44n8cQHcRBgex88KKLiortSc1FeioXcQZeu6Y8R2qEQB/gAt2RwzOx8CZxOKajhmQr/otbn0
/YcVZBeRqxHLAXC3NrkzZZeRpdiR4voiav1XaWMzNUWTANyBozCKxgMIMG2mdsZZquAa+g36U4nR
3SVECM/59Cmz+uu8Y7nr8owFsAqu3IHvMvTGYW9yJqsOiRY7e3ScqzloqnPkvXs3xJTFZGHT6+m1
hhA+u1WHOwZafT5b3KQ5zX490VJYFMdCWeLysNtxvnBIpwgn2PL+OJanOS/Ju9VfE4FFN7SC50kF
EwE4LAxlLzZRmN2WNqE/effNw7GKhpLlpEf0mHfFXd0O42bk/tpokFFD0+OxVvmjZzfZBpjyvC0C
dez6Ue7DbqJRlq7Z8Vi1YgqCJOD9EolZkHIwbEMHoL9V8e9servbpiQ/emy9k1x/aFSf8KiItE8h
Tlc4uVbV0jTLxzIsEVeC1se7vMA/6Rb7MVFkSnQZqQR5lQCemnWxb7k1CNiEfpjR4y0bAu/8NGXJ
IzFAyHhfmNchtqurOK7uOhJ08fx8sKP6uiossS+UvnMHn5PNSHrHIHwX5PXHqlxB82Ctao6fTHpX
V9O0lbJ/y5vxidyw5zQoog3dhIdqcp4hJOBqw/aEPBGyBnL50Meh2tb4/HLX8YjYmu7bVdpgLJu9
v7qnN7jm8WhTP9g+It96avsNnTDvrCow/CxYBuzMQs9iVc/xjA+xzNy3pejBzlvTC+cYkk8M5hE2
410SqeaD9uOPRTKtCAKLrEVq5lLhCKvKNTewlqC+SKFYUDJPCMIgzUz4DtPP4ZpFDMMDy/6gr/OZ
h5ydUROhTZfKhIAAxukiCZnnibp76H39ItwhPcsu/aJf0BauJXVuGaBIy3RYgXqgwOSznUSPVqum
bW0ulwpCM7n1Sz2Gx8r1nqtoPpo5e5UjyNi6d5KtNX4URm9sB1tRRcV7nLPmZZHxfYEis4zDT4FV
XvuOBSlAuw25192BjN6rqcPIAOGCgIdda30bSiCfsWHBikvrS5uIr6aV6N5H9wFYFtAftock+ZL5
7bFsmp72Mu4SCS0N0lIp53SbDt4FJ0wO6B6A1bosLwKZPE3ZclEqol+EZU/Y45drmVC1qSh5arWq
OaRxzFpAX3il81mM+uiMlgHF6R9C+KlCNcdlbp9LJSEOyHpXdO3npfTwK7S3qWqhldMJN+UHr7dx
FSfWBcll9+kIPlSPAos3lrwQUeMm8zkizSmKQQ+7bhStbxkrXVmKo8Nkbq+ZT8a1fefXI0AVREGz
1DhJ1sR0nEFurV4jhWyvqAkRKIpbJYp5a7XaPRFvvCQJ0AXN0Wsu+23GWRRIQmrR2CYdCGRQAGeN
Q8lGrZtTDCnRWoBeFKEEeI9vYVy6p7hIgrP2yvXYatUCACop1zhnYsvca9rvQLBmVe580E/bhY4K
ODa5j7uu3gu7+zoELRUPizzguQJz8BTuS3JmRqYeyeJt52S8K1txTpz4SwvYAY0Oj00vdz9CCnIn
LGxDYN+HffoUivLoOxNJQMeoxCsQQ+eSgwPhMOHz8fycpPkGFaGXs7MGSp9qIsotYKO7qkgJOJrJ
YHKIZWggCoigRddLF5zp63YeRq5IG2k2p46cXStMXuTsphekop4P9VKdVfQLjoNUN3Z1ayXeVdY7
QP3LQn6gALB2rae6nT8+ZHEgYAqnO5QgxK61BEEswQh1aiEimjABDE9qie+tysavHUAEmr/mhIAw
EGrO4o5Y+IHRZOomT1a/PLtO45CxRukXJ6wF00eOVvT0k4LwRpM8qp47E2TMfR2LPUoiFCaf64S1
JKjh5JM7dg1KR6wWYPrSb8B0ILYWwfOcf/JKQcOw+mTc+IG43oxsleZVuf69nbKSp+Nwk2r5ukZM
ayKQslFP27GFMqRc0IwctqfSfvEWhnpRwsqpub7dJkc9lOPntZPkZrVCTZX7ULKyHES/nJYctBK3
BhPWGRJa/DHAmq1U/EhaxY1oMNTnUZRue5fNTsXxSxEPt24/hoeUc8aq3h9d54Y28naw+s+1IkMO
YfANsODPeZF/lgI3CRDjU5A+LKwHC3PWD0me3EwT5tKi9e5HDhB0WSj4S3UoFwFIMQ9qaArqZnHJ
CzHKe4F39TzA0mJQAAFnsfdZ34ArA3C1G8f8pEKf8PP53uvqYwofhswi8VIW/U0RhZe9wZ80p8tX
4dFRzUy0zxIne6hbh+aiVFDMlCJiiKx2KsmPOdCyxW9bDMl4spye28TtT2Nqgyy2DJ6zMCYJKDwW
tE030WATZGJYr5eEIY3kgxvbLIf66OQ7Z4Cr0UMdw4EYluGT8eES+njaM8lSYzTHBGJeAk6uH/yz
Ku/0thFk5LkTtltaKMScn9cSTiItsWkODyiLQQS1OR5F534JPLam9EHPMJDsGBt6msRwOvDxLFV/
7MqUAKKVWO0X+iKjujrUaEGTOH9OG6baUx9vokQLHBIEp0qM7dPcX9NfWC6E422rGWpEMmF9xIxD
S7dXDwEbZiVcjHqL/tYzgikM9ydC3IJyyR5x67A8zdMXKZOR5SC7mQlIwRZx1Uxxtp1KMI80Gn0l
+w8ztued7JMAC7rCtu3Ze48+R7pU7UXKyY7EIAyb5RBdtR23MJ++5eblWW+rewJ869Y+t6cYKnwh
HheCj9D1eJgdREU0abNATfTudPOoB4osp8e+nJ9RKC6HuLtsXW++EIn64tYDlvBZHNCbxCQoEXKU
woziA50uqr7JN/nomW0T8c2oGP9fXLVfDArHmzrQn/IxOQ2IV9bD9I44pAu7vFTJTPndMtbs6b6Q
lTA3JH0gmNvMUfHIMBlzrHqIj9Oc3nN/3lM/f06rlpntDBfJ6nd+NxFN2NO3zYt7EZdwp7FEB1aR
HrIxO7Os4EI1DoVNH9XnKlm/Jk5nuEP0NnPti7RLn7rKf3Qal0G7fZsuwQ0F5XmzwAnqYc7JBg5b
5s0vfL5QQxZMn6WhbT/KCzaHhiY7KcFZyIdJnT9a0LSS/0fdmS7JjZ3X9lX0AugLHMw/nfNYU9ZE
/kFUsaowjwfDAZ7+LpCtFou2W247HCFHSIxQt8hKZibOsL+91zbuzchqFkyf5cJgiLasfP2aagQG
CIekl0eEQg/mTx3h4Mifk7x+tjyeTrP2carQBrKsgB0kxEpWosDcFAHo81QjdmRO8a1r7a4WNtmA
uTEcNu8Lk9YvdZXuXUtreDom45GAwaIn7IEmFn/NcUwsNRbyRaWR6Rsq5HIni168svWXzpS+9Xyl
g8G5LkrKLuz0sQixNxWFffJi014Et07g05BQfaHebh8NkO+0cLoIb95O7uBrZ+smYygYyfqQWlSc
SAqGLI2ztwpw8IfJi+a53fV35mEhB6Q+KI9Ub+1DrWHzp/gdET1syalANh2TR3tIwm0r+3PFY3bi
csT3grvxSPOYrUjBWTN52ayeR+ZQJ2bfx1BTS8MOHhH696Md31c1GUkzbuVq4PxNjjqqqW9Wz/N+
PXXqJs1AUXQD+utEJ1Cb9w2tuxYQk6zeOx78onikhtAxCS7dttRzYliI1lozZ7F1FKBMglZlILfq
yULRxmASkkImgu9IQFmRVfadPN1UfX9sCDGCFIgoKsNhLmttx83fzWN+hOTJpkCLWLZR7KlXCraW
F7nL0o+fGr2j6YOMsdY/TTaoXxWJ2yTdei17WOuQmJmkcWOYiY+jRBLsEsNHHmfwNbMRnYUb5RCa
xramVb0y6A4cnf6taMoHy685pef1XSu8AzYW/ZQQpzdGFW5jg9Uyp70XM0J25mFNpO+fB2l4BNvn
w0fMkLgP0AqBixrryuQyOzQvrgjEOQ11TD7ds5Yb2m6ydMCrNV7bAU+r1DRK6mLYTWb9qhXwEzRC
+mXc33vAoBd4xb+lcQ8id+yPhekh5hjl3FUElt1jfdDBmWRjSoGFN3GzSsoHZdBPWtBy7fKZdZN3
dhGXXY0bnOkgVNhBx1qopYdUkTJNh3D29IGVdWpy5+x34Nm5DYmgq/D8j6BVGD0MgOeH3PJXTSPZ
FbETjMGLi2rb6YjgopSULyV0+LlTHy1UmrPfF1Bpk8G7mgKW+izqHmzN+1aFoPXdev6nbrXscb1Q
csSC7NDxgVP90FesZGwiX5NwApKoE34y3sN0hyGbeX1Y3g5NeEzaGlNcLB4R0l+qyCQ+N6V3NT5m
tFRiYhx8gS+7VI3RIGl1Pa1BI88QIbJiFkAmgYTRpeW3fsz1c3nEnxCuMzXSUFZLwOTMHPOSi/bU
+MmaG3CyFGn3kTttuWHBAOksxY5wLSr6XNXkOURl8qiyD51JFVhiocCnERDbyrJ40OtNb488pBLA
YpDGLZQpnfrEUMq1h/Lt2v20z10um0OT4i8uFFEyLTjURGHAT2jq5PgAW1DwlOkO6zoCaQvkLNr6
PR874tmladPgZIDE6VMe5azoXs1KA4nhbrJAeksq4PmqJTyaKpgZ1i2MAz+gy3ByQXxUXfqCkwl6
LEXKpiTi6xpwhs1kgsUDh6tlaZIO1Uq54QDN6cOdaNm3CkMui9m400nBoQwl1XM9oC3ucBLSfDdH
quGZFC98m+2RF88NWQ0lHe/cqEzijwvNVpQocC/Qq6+jr98wVlqpCKavigv/WHr6CcTC2Ac7q8pe
K905q9plw87rbSXSh6nk3hJVtOxN1h13tjslp0vgx0tRy7sJG6NePqcAmA1amEuModyerYFEhXzG
lXyXcRzeTJbTw0nQ7yMcVhYuZZQ2r0eXRKdiskLGjsUzvNEwKeF/lQeLTWQdm6AwZiRWaHLsScIR
a7Pz5KvyISkYNeUsikg4AFYLkAtxE1xyHnq3cFZFMlDRavKLS0fEMraBaQK2GKD5DSwCHLfKTTWx
AWqw1BzCa6u8iD5yKgSijL6tj+hBx8q7biO4IDHd2Q4Gh3VcsOrpebPqcdRuSV64i4Ebp+nyblsM
FPUCcHplAdpte5RLP6goKKx95hxQOEl90Xc2cKKsdB4mNzmyL++rqTxycts3tWvdWIVziMnF05hc
AyzRspcyTkNaP9NXF31/iSmf22OnoFdXDc1gQDq4ftnISe27G1uKl4RGoBrumROyVMpkaDU4JsPR
XOPxHN1D1XYFgXdtWhBGz4tXlK1zKod3lQRUo1qQIPKQ1SaynXrhSgTdAC8umVZnPJqidW5R3VZ9
005rswDU0ygrWjsmbSpiGvdd298ra1U5lB57jEjhUaTf0jq+b3T5yLm82SBH8nWqOdVVFEmufAST
RY+ld42JDa6b5Mid+zmXt4m5qynyM6rsuIvluK/9+M0dErY26q4L238nszOCHpW3WWHuzdGpLnlQ
/W6r/EuGn/sy5z+/eng+eX/+a56g7Xs5u2nkr3/Uv6AdiDj5n9mB9jJ7+dv5Bftz+/6zLej7b/th
C7Ls30ysNnRhsXpZc0fD331B/JvZD2bhTzPZ8h0bI/bvriBSEb85bO8kuXGzCgPnzh+2IM0wf9N1
HRfv7OU1TMt1/4ovyPzFL4vhac56EQnyyLhiYJ/t4D9lowxXK/EbOh54PbGx6ye7mEVnGoG9Ej26
x9ZT+eNdP2SPCXNucIgQ82dGa85WJb4MeZwvsGZwqnYOHWQ01EUzHFnG243o2cBd7xDNRSxcXpBt
HwiYtYTA849oTG4N2hIsCU7Dq25L9zZ2um8/fRq/m6B+Nj19Bw385L3jLzcnzMgg8YvvEcr4/Jdr
g8zwmJ16i86gE1a/0cGZWvS/R3FyGxQmgohYTiTtAFWFFMI3EJqnSwQYOk+rA+jvB42BGddJNtmM
NcU4sU21tDoqunpJjxvcLxuoi+Lozjf5bBNHBVRNsTL17Nqs5I3sYMHA861diFQlQBrnn7gLfzE4
/vgLuvZstnRxi9mz5+unT69utDCc/AkotWrAbsc3eK32jtudR9M/FDH4kKxEi0Ay//N39rtz8td3
FksOmAfX9wwgE59/MD1MRiVVxYjBfCxDvBrtzM4JjoNCm+oZnLALWRLSyLjxJgn4kXttHp5zLdpG
qPhiaA6Cekivg2bWr9L68uev73sc5d+9Ps/0MdXx8OFI//z6lO9G4ZS2hMvc7/fPZwSULaPYoY3O
9jieFKZs5agrXeU56ugGtsOZud5Wb95Eb2yZfK9LiumS7jkzw108ZmSHnP1AzTBL97MdxlA7aLij
Dyqi+I2pEiUNez2x5iKm+3r0rzhK+xMajFG1X0RHaebYKQbB2pPRY/cAYCzoQEfLXDbSOvTCPSox
rN3T5KoNfuTKvDOZ3eLoijaO7ryIOH9qcjqEbW9r4L1uEUEtbbjC5XHNXPHP3zxrNiv+7Jv9/rVi
dIJvw2VRYFn4/O7pRGgYmg8+1fL1ld1iuop47iP3oKXdWRjgmKzXTrdutT5+EH7xjRqnr/5oPYdD
fw122yyr+xyOC33stj3tJx2cfGScqCt4bRHhBQ6JJrBXuhluGsf6mkpjGzP3zWD2VfReR7PMAFPK
szftyJGGPddS8TrD4t460T3ty7mpUScAmaZhQulP95HTvyRp9NAb+dECIKg4XOQDDdYaRTaJTx1x
NjFWTBiBsHTp2hevY3hRvvqYoxrDPaMjn4e6XOsaVYJJdaXy7IAp75LyVQ1A4NsnHS3H0auTbxUk
BKM9/e0aQAZbiqs0AOjEz7gzSufNbpyljSqgKgeKq73BGrpqA+NKH/CHlz1cZmfpZ1B57WtPL1Hy
04OT9Hun9Q6JY7y2Q8b/Lpklqp3LfUno2raSZ+zJ17Gk2rGJN/Wz2/RHCQCtTKJzD9h7aOWZCdbS
TMhRe86KDtmlx1ixjMdjAawZiXFtTeWG5uYYvDLGCSyXkSEpDqUzwS2Xeezv6jI/evF4nTBy9TLA
9GDY/dbYv09DdcbVdkX1M+wJvCrk8xdt3Z212HsRdfACEaEozq0LYyISJyXyp870jpAqdekBMQaH
pcBJcCs9lbXHGU9DPU+JCAxY55tDAP0xw/2tBeV1PIQPdZOu/Oyk+u6QI/HmSb0bgK2Glrl5Bw1/
k+j2ZmrdvT1M2MrCD/KXuyC7o/hsA5HYuxd9eRPYzSVR1jaYqovrpOvItLZuP8H1sPXbAJYzyBSs
JckbGKx9xPrj+inIfh/4mfXUGA9hZd3mtg7l1iOZEL05nb3FNbSBdMMNMj9NtYccarn3dW1fJTQR
uz3dO8g0mls/TypYT8K7H+dV15VLd3L3PVhqC8BX0J1to/gqRXWDyYbqn/BK6LSwhHusH2vD4DtC
6TLzNM23sXCBrk5aSy06nni35gMl1tfU5QVZP2qm7Zg7V0kAAm2C86Q9VPMdoPXuqQd/BYlxIYm2
cRt7mxbjYyaZ0/P2bqzO3AUlbRKawqlG1TGTz3a0CEXnr+SjFsJ3eBDrS2pm67CLXoUF9C7SdiIN
7pUfv3I8xmmWr/02edUT5wpJDn0teAkD775yurNpa2CTjFs8RxjmbHkVRvmmc5pd77EOp5SkVNiT
cq+8NB6oUZAvk5M+9C9Dx/exGMCt1fPwh/ZOOqG0saZUmF4d/4OcyXsuSnTw4bHQJn0xhBpfXPZV
Bo08t/eVlt4NR0hHryrmw22sWygLpy4bzjKiLqCpLzK3Hpt3ONJ0+DSCxMgx9K4sv4UF7N+mSIkY
hjLK+LjRM2vNivoZMtpbVHK6KYL0gfFex1is36EeHAcbwrEZf6iaAW7p5yip7k63yptMDusmNo59
nDERyU5OaQOdYUBv75uivJhdgvlS6I/pGNznPrSrrEKirvaaxQzXtQBqoAAuYUHYeEEFtwKhf3hp
k4JcLV6DhoJwji3xBBUgcEYGypl3dDHULdA1IPMWdHwQoaF9kSJS19rqDBIo0JvSFXM4hluXRjZU
mXBbksK6Fbp7VYrkA+DIhpHQveIS3Fb2qyb7PYaMvcYQR0z4CpNUO+iZdgBy5wDC8sslw2KZPJJM
3XYe3jEsNyEYf828m5xxkbjTBsfTsgz6pdlUl8x6km5yUlNzplYUKCaze9c5BBYKcdw+WgajtbDf
CyN+KrXpuu984MggTFMqYiLlPY1F8GGRS2rd+rbxDap2wjUgTaO8qyiQEnpDmdKLE2ccV7VrYyzv
XdNfa05z1ChcQMcEmO7hLTS5ztJakfdio9OyPUe12nrcxlF8i60I+OaXSkY71fKMCf0wdy+ZenIX
2/1uMuuVY2e3ovePs+GgN7plLY2TnUfnKvZwjaf7GFh7htHJT/Yz2E4L1L3InJugyw8t+8Cf79DG
5zSu92ODBp3gOJxwYXv9crClfHpIioxCmSzRkSofvQEdv78uzBHpCE1aAWRPKKR2cOUhO6HVDe2t
pb8O2j0eWZoruM/8vz9CGJ/yBn9EPf57iZD/yTXyX/GG+OeBkX9rmvdv8cf7344xdJyXT1kTkphc
Gr+HR8jyid9M0/5ekAhohJvP36+JP/7VfEUkUzVfII1/pEec3wjoErJy5oubDdWBr8Ef6RGQM4bu
s9+TIMEI+Zduie584PvHcdrWdTEHRx1CpFxUeXm/HKfNKilZMoPsVk7hbefll2SKb0P6aHKLI6+e
fanTbEcS7tD27tYfoiUmcGL/mCEraj8rFhzHz6ylSzNSUx0EGFECDskKx9fXJmE9ITR9C0fBFpJp
UMwoFyKHYKaTcK7OyjXBEqbjNae12gryRRJnxzp1C9jvsKePsdE/+Q02a0J5hL6T95h2nInNLmHm
rYnxKDrjW0OSUJnlg50fteYqSg3i4mDUbVz4vYsLqHhIgJH0Sb10uQcwFDZX0YAdTpykdu2rXRx8
ERxS48L4iKfuLq4vwVTTBWErHHz2jxjdX9Jb/mtiyn/6//oXfFYE2gKLCpLR79mtT9kqxjJxH7/8
rKPMv+H3B8R2f7NsNA9yUjPOkID1Hw+I4/8Ga4J2UW9OrM/fzn8IKfwrhA3Th0BCMtjQZ3nj9ydE
E+I3zycJzOMDP0Gff9/fX9ynBe8/DlgRo/r0jKB72ug+8GwoW0abgUXx+dLkDX2Dk9rV15C3FDsU
7IYCplsUcCwqwlgM90x6R7rtskHDUxeVDtmK0mBsaY/cp8KwCtyvrdEmDDl8jbJH4s2YUlq/aGdr
HRPnr61wcvr3pGrZsKsUY0vL7YY1XtMxMlDtrmhRyTyGhpOqmG/YjWnXp0omjVsv7dDymluuTc1b
FblduYOLY5cmwn5suWT787DPN3owhe7XyM3JaTDRiz22Yl3GPeom17WjN2n0S41MbBmi5UifZAxa
myGmw3R+12eyr3eZ2frIQJztmuYUmaF0HjhzG8zLuL25BVkDEdr6G7ZAauPCNre1WcoNCnE1Vs5g
nNu20+JzoQ95ysFZ5BBsE620kZX7yE18C33B8MbuzLQtcrAHt75Hi4oUuoEFuqtVTNtH2XMJ2jGP
l764iaxQ4w6xGFrdiA+ysWnVK2XGyQvOxZSsW7OR/o1X6kZD1rYT/rGZIgiApR3TgGMkfNj4oWMp
lmnL928JTbIzlk7c4k7owtRlnoJpOIMQaMKgRKbvQO0sSHc58SENkrReqGwihFkYqQA2TD9byCGD
YaPCMTswKKZLrlULznwmuKGw2SDjnqM4YCI0VH5RU/SDvXhiQjr6r35UBzsDmuq0Bew75DeR65OD
DuFw0nQwGO24kFbuWSk/J0qSe97qjq5nU1C25g0DKVddOTYTrxSPS9iZDFpDdwyu087j3w0m2XNW
P4NkUtj0xOIsKpHCdQrPDje038yafFSoe1mnzOcCNaSUu4Z95y259FlwIhnN+PWTFjBE3WuRFkLZ
dfgz94okoIawyGVlS+JbyJIwTu6NsPTMQFjQv6ijkXV2MJVTMZC1bHiGDF8LPY2/cCGLuQt2tRlt
AQMl431f1kzrgiGqIqAKXZoepzKInsq4q7WtHCuGKaocGRLiim2+1PkAEbTqjf4rs2ufwZ9SBjkq
J7bOzMiYX9tg/L7g2BDx2vfBwq0Gv3DuZCsgjOd4R71jY7dzthZGX0+1JdO02k8ztQVmNmZfiqaf
oq3um5hJKQ+QDmFKWWJf0NT4GqHiJss4w06BJSLDC5F1XfAV9WikkdgNvIeRSsrmJZriRjsxouhe
4rTrseGOLkfoFIstwEdFyVlSxeldUNVVvnIDp8Xo3ihBW2iANrhNXPolCGgUhHOIhPB52043Mn2d
cuPD1Ey8o6PKWUqYZZkM/YLJZgpHro3BDpXJrCUB+MhNJ0c+3kLPuDPbbSeWWg/E5ZQEfvEirZo+
FT9DXlsw6odSVpR8CWnwo1TDQ+e51huTY71qx8bHxetKxsw44IdTT9Oyt4hyFZrLIIdmsu2iYco2
FuSWNztMYqDQlgNDZnKanrY1XbX+btRkdMn1KmW+rRvyxasqP704kXAU5cQelODSsNuYMb9lBFs1
dUnzkeQEAlYO7Fuq6ZCftWXhq9TlqkiH7ioPQ1s+wCxIxgVG4pkNC9NkXPqa5J7D51xjHWIq7W6V
zvwJjwJL6KHPLUievlXbYscMtWAuJAMWDlJ2zLmidDZ7Brbta6tJBFrKuSMnDucmI7MkzYZNtNRM
sAgwraOg2pBmGaNd2WQUGASlpV1kMY/yhgCZ3Auk4h7ojM5HYKRYV0mv4jvlr+mE12nKTH4/BGMB
DZY7Mv0SkyUpN4mhUSyrYUyaTZMATTwEtiiomatnO5ipaWmMFoUraCnMoWjw2PfFaydCnsA+zSUk
5nhMJ4ozmKodGqPqS+jrSeosYpmV9K4jPManSdO96BgOA6UcTpvldOO4RvZWj93Unmvss9qBN51S
MxnXDob+3HOIVI1pBK+boZvKjyHBe9wGtvDKm2Hy42orK9U0dDEVBQusY3DzzwQ8ID5sXxtXcZWY
2qLswuEjpEuay6JoewiABEJQWCZwCdQgRgYl8JXDW5kmeA62gdtCWZjyAtROHclerdKgVtcqnsR9
6Egmxk1TXuel0d/ZfN8pnuy0HIeRQ0NLZeSUSfVBQz+gVlCr9q0UoYaW1oQuBTjFKJN3ZYchVTdW
Fb6VvY6ZQblePuymiganzA/jlC1EtBpsCnZOc6pdg1BRg1AX5znNeQmR3eJex1kJWELXo2LJdsNN
Ux8KNIcqz5nlqqGPLFI1cJQOtg6S9qQwkDB4yINcnlTrBd17xitKH6pC6NXR9gdm4o2p2vyiVV3u
nYij4zmSvL0jHCZWJcxfna3u03jImpeRty4+JizTuLEjhdc968VwS04wGq9MK+B6HlZVT6hIC3An
4JCp2nXi5lZ5PbZCh0du5NB6nZzjOLPc0F+rqJD1tvWNsuvWnh7I6VxA//b7SyITbF7UVsSufkOu
SO+WVqmC2Rphtu0tcWr2H4I4tAFUjos9J/c7n4t7O0xzJS/+2b3WsCnB9q1cmIh5VxSXuPaRpxdp
39CCVkS6+QKHPZsrUHp8tHlLXPIWwxX+DSEaDJcZ2bgWB/Kg1JmNlMbS2OyL9KwlDVnLsPfyj5Zq
WYvbjK0urWo06+hlJfHXRtDZvGkA1IHZauq5uKosRhyYHcs2+fKygP8YjC6PqDkb5skKcIJZp9LV
vYe0zP32zJy5Ehu3xNJ1VwNpfYrSsgguCk9cuiHlN0VLII9h/FyEkd9tphAliu9aF1pLvS2L+t4I
cVBAEsO4RBnHkFWZpNppTN1T4hNkIVNAf7IeoyAvyLYw589Gu8tx/OiDN9yF+ch5QXKcE9+8qk64
wfSOxJAYTUGBPshups6Vywd98ZhCMAspMPhCWeZIzZHQlbSeo1uzzNEG78nrUPOo2nORZ6fHaALG
9lGQdWOlbMtcept6MovmuRksGkOGoEeQ9B2WPDnVjcNUY0qiOzlYOCplVun+urfJuC8tfrGWJUyx
Zg04yEiOGL+tbpslMn7m202mIjB7nNk1/ONlZFhRvyl0lWbfrFbPq3WA/kx+faznytSy0gOxmKTe
Gc/MrnpjU2SGMm68sZz/8l2R0V2UNTOzoLKUIsNZuYS6ajWmxq7wBdXCEwwKHT99m3KX9UnoHLV8
tII3x5poUc9Df54iDgFN5xZ5MBj0iNP+o89UcNwZXjn7/oY4hU/PhMb291OruhbR3qNZhI81NnfY
4FBDkwFZaqPYF4mq6rhm6sehGXSPV1+0lmFztkQmeyxzN2dHrRhhnGa8S3fRZc1vrLo4PUZ8ptOu
NWy8OUizMtynTutgwQ5qJrfgguHA9IMjwAZZwnwaNH7D0lEapVyChUtA4mkNaundEHtMKyds5T8m
hf8LV9n/c6yQmSP6n99nL/F707z87fReFp8vtfNv+7vso/8mIMeB5eKW6kEu/MetljE/qg1QUB16
zXfl549b7Yw//EPmwVEAJASir+XD3GEC/hfusN+H/T/JPC5DcqwFMKfA2XPP/nVeXgd2hMzj7YX0
80tfUvRhquLeCUak08BZBUlbbfKATipOy/t07q1oX92sxo0i8W5Z7l3jufnhhxjyQwb4/ab98xR/
fn9+Fp/mV4VZU4c76ArH4Ir/+WJtGwbg0nzYu0rme5PuVBFH2RqiJYHiuJujUkAHPWUwaBvhtxug
TMaQYH4ajM9uwP3xp4/xP3g94hcxjHE7Qh0XeWHatsV/ZyHgp6G7QU8G+Zdq38EDHe2wuSGd5y1D
u7g4hJetnIbPadD2ImLXwQgaoEGd2lmT5n6kzmVv3VmASOhrrMXSqCXtGVbxkfoo36GuHmLxz8Dh
vwzrebG6Y4FiQ6BwbWO2k3x+wQE7u4lBc4f7Cn+hY5/jrKtx89Yj9V3huXZBUySZemkdavxEzomt
a9VGxp2+aZvJ36SWefD7iTOMz10hJSIfV7DmKRVY9lQU//nb+9nS8OPF+rbhwTn3LYN3+fOLbUl5
NpQ87gg5ZcsEREWa+h40+sUBBYd8eBwGK6We//yHzhrRp+/Y/Bb5Dlx7U+csDW7n8081JjJ6vKqd
17n2McwgatZs8GVe0c+iQ04N6/aFnUWtfTspdnhLr2lsS3TqLv/JCzF//bbb4H4MAZKcHdbD8/jL
hzWxZmvNVOxmYMKmj6dhX/hhQI1BurfJzuMbsG+KwtFINPJLz7hblwmGwqSjqDvU+y1tv1f8weuU
Oy5tlb7akmrlGuh7ew9Q2DJhQu/RjeE6NKTpRuqspIYsQcUQqTmriLExO1fDqMoriCRk5ou9RnJv
rZm2WuMpFttJ0+5SG2FUjt6jr5mP0jAey94dtlYUT1eNdsMpDkAKwIgNXIm1Z+SYPaL4xA3irRcG
QQgS3LKiAizvB3/pMQLcshl+RQBpdhz48YQ03aETRbuVnvfVmw/2iFvaUvMQvtp6g22fga7+DXtS
uW3acJ/pKlqmE1jwUT/6YqL9MR6Z53fg8QdRcVHUxXbEkLoGqCGWOowMpt42jWXwVTHp9eq2NL2I
LEb7lrrfpJ+RT8h1uoCEc8OP/kia+to0qjstJutWlV2/V8nSj+ENDOFwR2W8ifMxpBqrZWitmeK5
9dNxR44husaij0EziFCJWH3PnVYSBUqD6yzo+KU1mkWpLPhAFfJAbLjTLq4762YEn7cdBdb7nDzV
DZ3MfhqUd4NQFu2+XHqxLQYrhzvOpg/T6bajxacyiVxXRu8cSNPkK2FjnszrubPN4KaSDeq6dwhk
Wu13Xsfk/5PaF4hVM1Dt5w2EWgI0VhMvEp61WVn9/BhZAQqtBRbJGEEmUnlztIe0o76ePDj4oIYq
ofaGvJbahrNeGSRc4cSbBuiD+3MFwMgezV1k+sek6e8CLa42AThDwr/VJbCn8xCmWyKt9bIukjcJ
S37rOdoxhGFf9i+B5HgukjrY1jmRqARsVRZ3BxWZu4re8zA7sqwfgklS/FVyM6mmDxeZZ8Cj06sS
vqx4TLu62ImO95wNJ1jH1QByBQBGI696MvndoJ+EVmSrvpLPReF3VLyqK86ejONVdN12i8oFzVrp
LbYLSFDWXJACPPH9nDh+uPYI3BiDzQSV29lyts6Pvvwm9JFIWDEzV4g3ZVZ8xfVmWopuLqDVvuXk
DzuE37j+GjdMaBk191p83QHI0AhpmEZ71Cv+hAG5BhM9xL2OeFF2zwuZg54oCkX6YMsKlnuOoX/S
nUuuEQmwxbRQA8XJudLeTXqaUa3eSosKWKL0FM1azlGUZNuiuDzZ49DRVmKRFJheAMJcPH3uvrYg
1jlnORREU4DDLPy6hAhRECqhVUikw3Ok90gtXMlsJ423vVGDgJwD9yMBao08plsSv7TDfUwP7cmj
BGEJdGVPJkoU+mZsS32Hb/dgNOem0UhCjcbzhJS0pr4ZwAQe9pRtS8WAJyeBpJj462jKsBFV1qs9
GUB7opXbRl/iNodaQSEgfan5KnCnK5LSw7KgvLbp3VMkBlLRtqTRPsHPkX3t3dmiU47PqREUa9Mt
PgIPe+QsBjMN10Fc6NWhRj63XS9Zl/aiFenFTTBLG3H4lnTDfUsgKE6TmsMTdaExbGZmTKG5QmVz
tl3/wlwJZlbKfXa0Qht9na/gFIJTDr1Hk56DNKApeSQtmlBRs+DSRt8G2ViAKcGixAZcjyF2FO0d
z8/FjCZIPDprdlJubVN/tE05zwyq8SrjCtXIelNHDHwDp37gCHfQouaL7BzSgCE/gNgDJIGTRxOW
DGko79q4PGQeAwlYYIPbiI1wyew3s5271JWGVAy7rdE9FDpTPygIr61t8LH1z+ZgYty3sJQP8/dm
sF1F76EAlpLVJQGxXmbX0qI+xsfcjkBJMp3Ep7sPYFKsanqxto2lbfCkvckefHRdRzeENvp1nlus
1HLcVsSdnhlekJC0nEevaeoTQMRVHqfpsusarAKjNYLPn7tZsvCohw3d1v45MssPUw/00xTuokBe
J7g1tnmWa1uGMY8lcwvwdqwcOWELtqNNK5KnqMypPYy1ah0N6sVgGBkP2OQtUDDbrtMvhlt/IYKk
LlFQEFQxT3E2iK1veLvYhkNN9PbrNL7NJ+ydIznBqMInWTsZeylTvVmwNfr9sPani3KcOYQyXptw
vY56YsNgSocvaTuIfRJ0/RrPRL40p1KdJDOMU+bGHwne9u1ku0Q3HPB52nBtsreelcnrT73gMbN7
njzPX7eu2rvpwCoX26tgtHNsSjBLfDegtZKqytSdLTeFeXYanWgvnZKNqknNoY2tLKPXV3jnzwny
3sIevKOWSnPZNTAsjal7gh02bTMTBl9mRFdWYt4aA3Q33dK6bVHTNjfgoKeb4zK4/BMtbzkfQyta
TmQiN2kAU9DSgy/JRP21TamfowMTFFiFFk4sl07IuXhMX/2WTIubYiIp1XPGIGOr6fE5jC0+dHse
yWjVZtJN8j4GV/q6sa9BibfqCdUSPcxldpOTs0SJzzinE7HeDlK7DUpx6ZIkWEq/IJBQ2IRQzXNG
DwMYqvzOKgFTBS6rY0owjcIb96QF6UILJv/GbEF1IC/RmNUx9RbiDQl6w/ZYrJq0pPtWRjDHPHWN
QM/K7KMfhYrIBYOMZcUz0IzPpK/p08XynHkfDtvAhhGRXRDVtqIPk+9SNufUXWEy+Ki5qXt6RjOw
vWrqUMwB/wN+z1eBbxAJbWsO3ckyxgdJq31fV9d5WD9AM7qxZ1dzZb84eueAhmVk4lqOInFBws0X
/aNjtK9jYz9XMv//1J3JctxKtmW/yJ+hcXTTCETLiGAvSprAJFFC37ijx9fXgrLKSlLmu7JnNaoJ
zZhXSTLQuB8/Z++1j0OtX0tTjqR4g0btl8+oCAtlMT8onrxa23sJISn9IRzrIYYgQofM380QrkNz
wA8iOwR+Q7I8RBleidS1+QcOH71NQj0Hr4W05g3c3OBQqm+TYZFO64AewLRigN6Y8BQCTNDNVzsi
NxDdJCOUnV0OF0foI3zC4lIYq8kOZZ+v1ae1ZZricdxKE88oiDn86RQ5cxOU+HyoyuKeBJ2kfbPQ
TPH8KUglFnSmxiEtxVfcRnDAznCjG9iF5qSmnTcjk/GVNR0HmliHFlUN9jexICsgrpgXL1+NRHGc
JhuMmqd8Xj7qBZ9VQEDFppms5yh2OjgL5P9a9seKNuYBwxopC0lm4XbSmLEASKl+qrZAufptN8Rp
aJXzS80UaFMj+9ooKB1Bms6HIa2fyGMkbDX2NpMiBIwEQ/sgEoY503yHBn/9fM9lUDyJzu13jb73
muTrnLJ05U01M69yDrIazi4NSNQJm2wC8M1KHaLxxbWIHLOfI7ARFBd77TWIWOmcddonrnWW19nD
k8S0ediXJbVCHPHFNWeo5bL8mFd+cVc2mLYRgSH/h15WpXm1Nb3hU2V07kHbD3Ezjbc4z3dUThuN
ZjHqJpC3nvWxNhw4hRmaRUwEn9LYnvad15+HNVc9MndkBjyqsX8BnECWWuXuXCMG5zEpwCs0HRlG
IAq2WSWRk1/Y6R/TdviRZkBKSx82Pd66IG5Zi0aZ8wI72EZdl7Gsjq5i3Ad2idPPhTg9T54JYtH6
OOgx3olSEOqBvtsxZ2yKSXyOjfnqjWSrKo3C0RTlvlrwQfTpNesQmRqpCDupAYazhKLmLkO6I2E7
eg+BRM3b35uKxytO8h9YUccQseNhbsoTPrN32VMj6AZyXRCPX1y813BcvuOhw8yvsx/gR890d6Kt
Y2oULAHpa81SvncIKncxi4plG8+suuNZde9Vlxz9gUcd0DTxpPyRpRU024nfV927nfzYsW07icKy
DQ9KOrG6gVNjYmpazG6X5GSb6gOzb3JiKBzk3uTgAG2uX661F+x7oYm9TpLdfM3AP1wmIE+bNCL+
xFm+VeV01ROZoB4MMNdATdoNK/EQ26cuC5+OKk5y+O7XBI/wLJmeQwVRB1YAKhgDfW/e5vt61t4e
9ebLoA2gBa3dPPGXA8VWLCOieYcOMjzjg+Mgy3gIAO1y58yxPOvZS8+uIK2GkpFkx1g0L8vY3V4W
vziir5VP6SLUVVf5t6LNz6KFX45MH2VmLe4kTFGaxtiyvaw/UvCkp3W+FtYW8ciuIwhCFjXIUkqa
ZRa7LGKiZkVOuksqUt7ROiTteUCtdK5HzSHaaE7GmMxnoRBNM7ffZgldk43Eh1bw4Dfq7Dpjc3La
711jD2dj7oczT+C3AvZSscRx2BuVcW7XL5Ew3vx6HratoV/KEUZtkMCT7xpioeeYRdgy7XPeutWG
uioI6euOZ71+UQUJokGuOUHQJm51r86m4URM11NKCxskZ5tWZ8NxyvMQwHmweivZ/fy2UGV2kml/
B5cBLfhMk9+K4uWKZtjYJIOtDpa3HLoiwuQ61buBoFn08suXiIeNgO9mOiong4fhgnJvg+G+Xb8r
R19R5vqIQWLFXmmiiQI0w+umfkhfpcir5UPAPLuzavnAIrLsrWJ8L7naQiD/BrI2E45NYKtNQA73
HuDclLW0CMx+vHOqBIuOWb4wDLbQMFfsumhsbSPd5kN8a/uEa+FA+P/5JZ6Dl8SpQhzmG9F102ES
dXn7+QU57fNQQCGm3CWuOnt1M+lde2bAtoujoLTvSiGwCRWgHATYTZtRBE2wJ0+yZOWFfu+RDHAo
nc5NfswjIR45uhNGckWj+mkY9akT9gOqnCc7k2BUYSZ4S7cl4f29WthNJfSElJiabbW44VA6GEG9
5EbMFkggv29CMZ2IfdoySITAkyU34ZT3UP2C1XsURksO7ILwLxxhuFFyE5cVhFSkLOFg7HRcXUwa
FMWQh9isN93UfjbHmKAgb97287Bv8mLeL25wZMeCVzQXuyAyiq1fafT8GNNdY9i1JdQ11ztJyhAj
MN/ilNolQs7iucu8WX+8XbGIuZTVXmI+UCbuyQt+zJWFwah8Xnz/Xmp2MGyQX5s5+ZwYLZih7psh
6mHbkwDVYCqBSIZhPaBPE0zesROusfEBpWgfZE1ZW95+mSnnHaYwzOviq8cBs2saeKdkP7v+/cQ8
LACh0QClKfX4FTCys6OZGUZ9fVGm8eopYHhLd3MnH1tC3fN2wDix2J7tbuE5YWkN01q2pDK4r4H1
0feqU58y/xmZu3ruVQduDECC423MxjsLKpoRaFsfCY+bNz3bMvgYJCMkRfMDox6O3PrsL8N+bHxa
g+O0dYzphK3U2zAaw8RJ80HO7BR0XJ7pQI68TMQ4VHnPAZGnJ3MYhSVx80nbyYt0s2DblzXM/sx8
jwz1NbHFdyGNj2aAaoqZkNqmAc0copKLqX1EjkBxO9dsxNLgVE306oK/N7vO6Go2jjIupk+WaTxl
CQWzf0oWBFJ+bV6HoXnycx+sSaQ/N+7HGrdBaHfe0zSjjx5WuAWTr9lvcBoHaBzpGl99se8ws0Ou
QN9cCpfjdfTURt5j7TN9lM3R9yPcX7PmNcTsn+aU9mZLII6VDpeIHtAMdvExzZgoyDWN2IIdtSRW
CSK4Hg8Mrb+Q5rBvprgLJWzobTua6BJsqA6ZdxrdariLAbxtS3OG5RDQ0Bs4mpG23vtXQMyAfWjU
1Ep/pQmEqkE6M6Hh8vMgNA9YlIGS6tNzWS6fpzY1T8nQ2LsYt7SI5GOc2HofdHFHHVDHoVNDDyHS
8zMGKNaBpZavtXo1VYFwb7Q0yFfeIFnbWykhnCgN/qr25GvbB3sAw1vDTVy0fYAu4857jkfr1oGK
hBBBTVJ9yoqkvpqWeO1yFlahAUlmC5wRBO1eg1G6164RqqV6KnTshJg2KP3ZtUc8zkHjoO8fnGNk
a33ME076BWVfC1xrV2pZs0LhuKDltF1XaAi0lL1LwHuCPL7c1C4wNk9kD82QvS4VD48NFqakK7uz
O2u8lHdlANrcyTTF8oiwd7FRDAZV1cLhc75rVEUnPAx3CAPTA2guwC1xSTIIaIGttYbIOtEcH+2m
OifaTve0H1c61TJgDdCPRIHZG5v0CpXqYFfH+Xvb3loYRUgBHTXsTLeOdmPdT6Gn3GZvReopypoD
H98+4C8PDkk2gB6oWdJLAs84cBvljhEVMBIICCf6SdPDUjMtMGXu7STladfMdPSMYW3MgVaMY3s3
ABom7l5Ve5wdPIT43xGFfCOfcpeZbXEOFmQvu8DSLYNZGudkbkx7ps7bCu9V1k1PRbGU+0k3oGoG
DgPZHFo6S69IR3Y9QSB3/vjQU63eBMeFaRTqUobd2K+JDpLp+EgqS15E484fMJlkHC73Koqmo7nA
ohhd75h1NdnyTSaPg+7rjZ3HACKz+nsemDubYLrQGlk6tMeovVH5U4D4CxDjcGCwTsL8zAtc24/j
AhhA9v1b5UFmiqOADcwlGXoaCKdHHY1jcXiJTR//Tmt9LIvBuQZFdy1V+61BW8P/gwFfxYGc1gz9
dFiqYdL1AQc9ZN6Vgnrtj9FRNObT3BrFcxeVX/OhhaI7zypsjDk/Y515noUPALWd3pIhBbEz28VR
W/EBpOwpn/K7WTKNQJNW3/Wu/9kq9AdrRKblV3LaEVA471IZ4VFrjXmPr+qtG+sZ70oG2Jvz06Y3
/IfEqDOGfcWnOE/rgydUtBnYnPeibfjzlayJQ8YnSd/9PFr1I3gxRJG82LuZyI0tcOIvwobcYee5
d7SFNZzgNSeQoEvQZV5/c2T1wYry6jEhxw2c3gWOjnN0xnOQFMMtdhr8I2en46ez3cz7ntrZsovg
znXgIvZ+ElxpirR3cwXjKV8+Dc10kVlYpI1xGF2nvrdJD+QoyoFhsKf6ZFkM1Gx2ebyqFNd2ZqN+
zNTZd6HvFkYCvqG3PiipSTYfUuhAboIAkd9eOVZ8DX6QJgX9jm89tZwzUuv79WkRmbv++Go/EOfD
ipgdptlEKinVA11n6LrYrJig+vHKvXEHfz8YGveV430Q1NiHIAN3a1eWtcIQJrj/mpAejU8onoIz
sq0OMQtdQ0Rs7T7B8wNBZB0mBuxTNNizBJpi5S/f47aPDlUzQ80dOYJmHDgOWCMp9+Mmo9ELDiIh
N4+9F+BokCZqDx7HfUxMDpqojx7JydbhalNT1XS/Uhyh7S57L/HViRgeawtH8T2XVvyZbHDEOdMq
DMki9CKayKSWk0jWW2d6iv0A/vQ7ilrEdX3s3uXQ3LZLj35IQ3qXyj65Mgr2Rl+RNsCkxtbsTz4s
kv00DHQqszo/lPknch7tUwV1ZrIHj81YlAwFSDTA6TwGruCqje4+IcVrGhFO1gPh6HlfPyNvMu4c
DUIeT95tmFM28HX4k3Y3AqmWXY4Wc2/6nFOGGDPTlE326VjKw+TqZj8lDG3blLlBNhUc7KJylyV9
s19xNjTPzsMo+JLaNyOYyqMH1owXtXuV4oF0KywX+ZA8GRq0DpCpLV06sfOE3W47v9HHQIqr6lC7
tl+GqrYvvRru7DkZ79v2KR2jJ9Sen303tUNNSEVcsy2XoO3sflW+sMkTTEe/yz3B2ALaM5jucYrH
T3ZfzyHgW/tgzFRWgFBytIyABqeG2SNxgEYlzTCK4+m5r6xl2yTl2VeG/9Q2xfeY1eFkUDSAIYch
4LZwwQORuORZqC7MDYODRC+2WfMjG5fuiXIeZJ5oja3bBIwBRbvr/Wk++753bNrplHCKIR/Hm25d
EeQHFju0jbL44g5l/JCgiH+JIdYbevBRvxSsxAU8OqWW+K6sjAbrHDegmC6Bkywnz56/jcRccK5g
EKQGQYSnUCfkynSaulTcCQvHNDuUuCUDfKuuDb6Udmo8D6986MQviJotbSo1wA7Y5iiBy/aBhJP2
U8ev8pk20KWtmtAdm54WEIbjXgTdc17Gd45A3up77b1spws4FrpDjgp2borzv6NLxcv4yuGoHg5f
jFUjHct5vBiDwm0KFNYdk7Af3PcIlDc8ml6FpEyNJ4fYiYMp1QZi7UwXpbMvrbUTOAJDIN/FPRv1
pSiImReKxC6CkDm5lPGtHL4jym9fY0fTzMoK3LCLs++BD5a1ePflkl7raTkbI+ptlObpzT2UbEIX
QujAihdaPfaBfIfNoqAyjIrUMvCOAaJHMpnYGHRmZC/Cwx+cPVH3iE1rL7vRihWbgY1/MTp1LeS/
odDUFEbcHYfyLQ7sO56P0M00HuUKbvcUgbLG7C1gVFXnrvebHQ0yQU7kwuLZD95ZAVUCbQZnDdDb
BiYSOziiKao027rLjtXi8Ukt/wB/eQ6rEsYVL2akynMW5WRJGN0O/WZ9h6w23ddMp9YAp7n0u0s+
k0nWcrsfiESIz3M23RVF5B8kBchhJp86LZfuYMXVm71C25uuyhmZGzuZRuxbEVJlWxmf22iwXzW9
Q8oo9SPNS4bWxNCFFm24ZerY8KqG6degIyouDA8tVLc+klRUizjIyAhOiZ83OG9N6yCmimmHHEXo
ybVPag3uli4aVEUyKx+6pAKCUfXWVcTMWikx1cXpRpy+5nvqwGMn6aUnGouSW3fsIg0BIelsn0QP
1tfCStGieAttvAYblRvqMjK95OAkTimBOw0AsydVGx/8Js7v8+jcl6coccTB1vVTsVjdxRoowGbc
6q4e1f2M7jNsTWuBJx67G1w9OLCd3Hmoc2HfLBJS4FYumE/JxvDxlz5BGR6fVkEwofL6vgF0RCoQ
k38H68F5lN7aXMrNJ7iA5pPIEfALgKNg1PmWIZl1zyOzw68P6JKY2mXXJiyvCdXONVmwvLfl+Nwe
l76lB+fn5rO5zoKC1Fj+9b/1FkxRMgPykPk/f61ro7HN0+rBGOeTVHp6kU4mTpFpNVvk8LE9vNmO
O9wGb+KRW5rhbXX1IVznr/75X3HUAE7XhBLOqSuQIqfWMQ6C50iY2Y+Wc1yrjDc5lqhA1uYonn0o
25sM+8Cznmm8z4V8RDvByUHi/Gjro12LFBGuYqU1ln9lLf6PlH3/L27O39BB/z9BgQIEX/+97u8A
FPn7F8Hu137pf3WzIXX9v8I/+79cXm9SunCe4UJYDZfj959xYab7X0A34PFgZ/OxdVoIhP5PWhhY
IB/bGOGWaLoQ6fED/7cQ0DT+K1h/GkQWx6NfHPyPhIDyTxGS7fqWRMeBGArZE5r833UcfWoGUYrz
yMNAMCbZO7ag+V4D6ltq632YOMYHBCKc/f6zP1u3yM3VhSTD8dBaSUNDg2SmQYlm2wdeyxoQf+oY
mR5k37qhtaTutW6GMx4Ymv05ISRO0XGcXrNWWItt0LS44NMBOuFipOlRqtm+T0w3XIbJOCV0sPBg
YE4r5VPJwUD05oPqv0TaH+4pbEDQimSLVInwa1WVp1/u5H+Q/jmrh+9XfQvXBU0aGeFcHWmi3fz9
uuTaAajRJveQLbIVzJIAQppYj3T7lbbnwbKuaoqHUMmyPvpp87h2I2xONnBMnW7PZkHNlvrmvq7c
kh1pNkNEoHRkaaJ4zdJfnMZ4b5SoLmg6vtQDwzRmkfIsfPOO2trZqmjILqlMV3CDDYUEDxijA2KZ
59BJvALH0HzEGLsS5NT0EPlfsd3i7oFDV3LHqXjxEVjpApLcohSupW3seznuG79t7qGdM4EJhotu
jTok7s3aesF3AdvynGlQBIan3hqSnbY+HP89Hod/vrbyT+3Qem2tVeWJUHGNjl+Fgb/IKuE400lz
xQ0HYn0Y9VPrl/UtXrczfHsnZ6IOSPS0Cio+tLBk0WvYbzQQXzxUagVw1WcsO2FDSjvnkITaw3Hy
A+U1iQBeifOiZEhcm7h8CIwb9oxerpwl9JGEq4m8O0alRGKCItUgz6vUByeNk2g726jqipFgOoDO
gDYsoPC8nw9RJ3fzzJGtk+0HODrR3zSm64P054MmTWR6hmtbHsbv3y9GQLE5p1LcijHb0RWJQqTn
YDbzH7IbSYCky8LxH1SsPz9SMr8Cad9n4EbLDAR/Tf9uHnfI5xBqpvAd0xS4R0JLxCNab88R/QdG
gJq2M+rGDETm7p/v5L8Jdtc7iceEsTIJBIiS/1g9yDcS+FyCG9jc6J6Ysn0wgWceZ8TDxbRVRoqB
guTjvlvZIa17JxMmTQH/CLls++2f/5ifS9UfV9KxDCoF6bKY8Zf9fiXp0EJY8tJ7S0EP9p0SduZQ
M+h1iS1DKNbvMO6bIEeK+tmgPminvr1XhfoyZR7FYVBnryzsDxyMD7QDMoDw3tVlgEl3cxmxwms2
AvjFFJe3h83sT+olUvPH1MdI6BVNFHYQUQitiKazjQJjMJD5LMq42ljBTsjC0o0UYH+mFC0k85WT
mpZqHznE2NF6Hbb0q/z9qGZmLNREaILm29a0iWsyDU4YuZcSQly8OAS9JaX7F921veqY/7hysOlg
vAYSMS6P9e9XLp9rMUgtb209NntVxkeZkfI0aH9tA+EbHlNUbJPc9oLD7tS69MqyWyk0kcIJZjN3
5JifyWuej5y152g+LFnjHN1+DBtYp7yAi2uBlCqbfeZ5NFNityMSJp2IVoPG6SBRFZ7ABiSN4eTA
gDWeQTjSaqTXsGVRVZua3nr4z4+L+ae4m2fXMwzXYAuFsIVE5/cP3ZLvNGMkv5FAlh7w2WKMNg+Z
PWmyblw0AwmiRHj8kafO7X01GO5flsF/UyL//APQUGJcX33pK4Hw12WwnazU1pF9Y2VR6A6yHzba
UFzXu9kuHyt6mghaBRnHxgtX7uwoVjQW7r9dh9V58OfNZ+0xDdIsIT8YPx+OX1Zj5BeQYUfjBnfm
YHdxuuvk94i4Cnr4CQalXl8tPMDXsXGfjDr6yOlanrs2npE/xt4WbxH7jqZd3XvGOpzi2YAozBPw
xmDP2lAWl1tPL9auHBFToAb0t8KLw2WZ5TboGVQENlpEZJNfVNQBX4jlrSeoDgyLrTYpjce/XPY/
kGeOt152ZNcI+wEFQgxYX4ZfPi+jFmsRhXFT6fQwmohhrKquXnV8aBwfLZ0N5YkSIxRG5T+q87i4
+ALLhdn4iCaV9FIl1HTDZoVRcL0bjcGyN9GRz2uoyf1c3JDeRKFRvLdd6x8M3T6alYVWchagQelx
o0CZdx2phWcXaQmocmiM86J3UjaHyjOdo5XIz8Ysn7IymXembh6gp7rbTqWCoEsJx8xxoGvVeNKx
j8fbiliZXe8GH5xDVNvLKefMsevUXVKj+4v6kWZKsjh8noURcEPHHysbbsQ4TXFfZWTnBTZxXAFZ
It7jiAT+6rc37yXw7914js9kpd7ajqmDJlL55FeHGan8vkgR6yEBzP+2G67P/B8rEfJguRa/Ni/f
T9rfrzenAzgOfPbW2qI9GgHpl51JapY3qLNhsWosy+TsS6ZCukvXjHJOuplz9qvqkPtETPWKvnDt
Dh8Ah3D+BE00Fhzbpe6qQ23ZIWk9LON05hGFFdd/XlB+bnZ//u3OuoCuJbVJkfb7g4VVQMiq6Eh/
T75QeejLsICIGECkR95IYJQzv/jmIcYxFgYtSUg9mqmW/wZYN9Fk2JD6NJMrYr3VfX5UkyoPrk4A
xUfTPaFq2S1OCSfQ2jyS1eqHcUUiDRuSw8QWVXObecHRGgsYvGsEg2+hMW+iZPyL8vs/7BQcOuAQ
4VdATvTTV/TL/ZExIqJINzeEwhYPQHciWCDDRzd/WWcV/3xB/9PCxOkI9in1NanJa4n+y+9qCj8a
la5ueTkhDxeI0wLqnH/+Hf9WNMj19MULw2KA79X4cxFmFG2MOK9uue57XKDoBcyUl5TI2bOV0/o0
Cm4dMlVqQEkiCnKutbeQt4s+YIwQBeU08AwYzV28k3VC88eBDpBg+h0NWPOM5HMEOKeaeElvF/Vz
jaYfmXCHxEto9zNROASgzOkD/Wssy6YCVRXX1ONr/Ub4lEXP7r5PCcYgwYmKruQfTG3zmnA8IufD
sTaZDvzD0jODpptECWmXF81Q1B6c6alJrG11ZbTPocJBqfOXa/c7m4r63SdEl9KVgyNeLY5Kv9+g
pTFjrUp1C4R+aWMZ37kRqWqzScx03AJn8AwR0nhGE2mn1VbiIt9W1fLBLqoPs1uYF0YKG1wZBqBq
ghVa3lHHL4pwLGtjr2bRbuja2w1nvwXcyXau9F5I7o0XpUG42Km1jV3/DUuruyUV0di5IhX7lLcc
sZ64a+wOzyPBNGZn0ZOvIc+2KGHMBsVLL5R7IDgl2Zt5MGJaLfJja2TscavGwus+1agURBQHF1JG
Y4Z1lNcJTcdPnKJXfqf/PjSJ2s2Lespcy/lXu+W/t8H9PAD9upKsF3b1VQRwgzmb/FmP1a3G9W7p
m5ehGsY6bD4tZHAuZXPUpW8+jK5Cw7NKZde92CapFOq7aZKzWD0OBoLfguN0qAkfCwGVoptwIg+M
Ih1hjpPxiORCeU1/gibFwLXPrhpTW5OMI0U5ia60lEkxhRy5w2Sd3jJnuFq2sjDi528tRq5TOQbl
JZNAS1P5OUnc4LrUFWHei8YQXQB3ajn5Ewi6zu79laXCbIcwhK8V872NZ5P6NjrTLZ/PdPlANRGW
t+3dNLiopDf3yq+/0AN1j3nnficXRFBSlA/xMhzgWJLA3QfL3cAmZS4iQAPcFg8FYYIVTo7E3Tce
Es0+n01eZz4Ok/V4lQchdpcnnYMGN5KJd48w31DF1c1y/PSSZPW3eT1ypX51mxnZPDh1+lQz0+Nd
rs5qNBMK3DK51J33zV+aQ5/R3p6gQ5zNc1K5NhKv6SPtmi2Hiu8yI5PZ6dQ6kCpCJragYGm/uqZ/
aRPeYiKZXyKu8s1bEvCpBnmJLEonu8qGw2D7ZI0pJkQeAV17h9DIrefiK15TgW0PKKxTNj8aSxwr
JNbXpux3cYyJbW67Q7Ui3mXT3giY0DbJhD8rxZg4zb+UzT89j38+m4HksIpjlebTnzv00kxy8Zvy
RqjIePRbVs01b+ZglG1AdHZUbJ01ws3Nqd99nYhTYTsv+JWxhWg5bxrX78Np4i1uYmR0DQTcDM1n
MKiASBvOul0pDLipzCtnM0eThx7Cc9859XpniDmwPJ3olpSMPM0Ofatnn0rNtfVdIuz6ARm8zFB/
DIzsrSbZlUZB3gLHwt24Pohz5j1HLkEBVr885Oi7jmlQfArmgewzP9PMTtPvbtddExQSG1VWzR7k
5LU3V1jJnLmhEMO0o1Fdczea9PDPq+nq7f2t9OGlDyTOTcM2sfnihf19NU17kTi2FnAEgA4OfVZu
1YD41ZnJsyEu4EArjViJV2PuiLpM/lJ4mX/2u9bfjmvU96Q0aU3/eXjWQ2RHwvGvTEG2OtGvrlmQ
ekkunZWw0/cZMNk6cw9zz8g0ce1TVnJL8QJXYZB+HwN6TLNl3/eE6ZB9bp9NlD1/uT7/YbeBfR14
2FqlxeP3x/Uh4Uql/RqFkgTmdrLf/bynRV9PX0ZEkIe6NB5Xa7ua3E8gMJIwmOkW2TMwOIdlZ44D
Z7+m10U3gimqv+yEHBbX3/7baxHgPpYOUDBLBrRy/zhVuKDxisirr14boMd1og3ZFMOLI4Z7A9IW
jzUqsxZE7RlM2HxKSv2w0CLZaJO9RSODtzryXslJxoblb/TSxlfwDP6HfPoCNN3kqIFeJ8uKMdQR
CR6BD4WWWQiR14SCN9r90JvYP4PR6XcIpN0PboDejLQRlwQ0VOkV5/E1L55oRlf3d9lSlx+KjBfQ
14O4pBXbomE/JR0RyX3T6X99KxMzOAIcQ7VUDOHiIMmeu358CZp7UCO4CarmeTEH5zQKeqSgi5xP
/grQUnbzdYHqi1cGyXoHczuwZMWHIx60L5rpbJbYopwyQE9At5cpXrwpCFPBKeCdTeIe+yC6M2GX
HoBG3RD5gVEoxR1Sq5ldTO80quMN08/x3Aow7K3LzLgjbMQNbh7irIksmkCJ6KEdmzFEZDAe+1Yd
qxHGZwLjamu1mXl2ZdJ8qAxBem8/Q1d2++ZD00FuGwCOUt5/7NAFyNnPj8GQlvtC5jNmmjQ5MHkp
D8RcPMW++X3Q7tFAGYqUNQpNfzksYwGowyhhl6m2B/gbSu2tIjfGax05hOSeX2BPPeV+ntJUX85m
olF22gt63EqMRzmVJrZbpBQuOZsqmT77ZvbdJoEyBAcGyjrKH2f3LpDx8sBWeucH2iN0joi2YPT2
UhjReYLz0/XZ0Z6sB2tSuwKy0ap8PmJLbJ9GQBjekg9hZjfPRspJw8ms9wR7K2ZaWjBeU59Gh8RF
2ctt0zOpbFL5w/Wkvu9L7yjG/kfmYBIj+eaetQwmqe4eC18/BZjaUImXb4R1vVKqWv0BFRv8DPdb
bXvPPimE9dLdC8BJm5Eo2o3kcDIlgYN4hWvGFvxkGB5tfoLpi+Fz00afUU+y/pSSOMjxmzuqDdZo
kg8z/yUvNY2Z/p40qyCUkUdkoL3vzOjT4LjniuD2caRQJvWOaf8Y3xKY3FGDezPriiu+7jdCd76y
qb8lmXvBiXmuUCjH2sU7yaCYDtfyXNCMx/EPY7hPt4yn4+1Yic+TIamNvDS6ueX8IeVBwr/HITVA
zuPhkD8D3uuPJdk6sy3yne59vANCP0PjaMPMXVX+Xd3vEs/vNuUSLKc4oVWqdYUuu1wOlujfxIRA
mxUQsUjq44EE2bP5GU+PdbvZ5gIl4ZxER6+dnBsZP4Ggz19znYAiXQyPNydTfXlrhvdR4IHpHK7k
gB+8NzF01GYYFNgT5WgzVF3ivdcXhOxoDK720j7XGbqRxP5RJT5GkqYyNzPRPHiAz/NgM++uBfJg
ik+ive/NxjIuE+V+MTG+HVssWA3ZMmmW3xTh2nck6BLQ7pRh7ieI0HoYngSeyIDjTkzv+m5YUtBW
8cehBJbipcknj77s1lIloZHqbpIFkfGmXdNHAtkWUOtXwr90NTmimWrgA9XErke+vcbMesNuXKJ9
vmTfDadJiGcgTg8E0H2vpw9ui25ESUWmVr31WEFm0E3wp7F2Je/oHWSYWP21zzg5jMZXUcwGqsc3
H80DAx9UCqB4lgQATJtFy2WE+bVRM/7VvnCADndfnA68ixd8tPKn0mWQlab9xhOmscfOp7aIUn+M
ifwULEG+cRNhcjSh+u3z13Rp+q3XFMtqR+bMB3ADFtDChSTalp7lc+zP2THCB6oMUqdBeH0LQO0h
iAaB0RXTGyv9WwQceG8MPEoxmoQoaD9B5XjPLOr3EvaNKA1gHukjhsyFyK2XgatsyDSGb0Zyb56/
2T3ySg8+uDnUTBVcUq1c86NLYvWuTzS7gFUfqxZnZ+y1+Hfiybo3deJtqqDdoxrLd1K4fFfX48br
XHlMpxPLl3gSrfpKQ4nBiUy+LWlj4etzSLSPYzy68bifZfOjpkV8Qh+xb2HEh5MY3qUNNbqd1Jb5
O+8upS1h2EjfXVN8kHmZnU33XkORu4L2Qd6oWj5dbr2SkQ4n3rH/F3vn0Rw3s17hv+LyHreABhph
4c3MYHIgh5kblEiJyDk18Ov9QA5lu8oL771RfVe6CuQA3W845zm+an8Ju672dRDmuzRtTiSU5seg
ydBddaRVbDHqPrEK9eh+RI7SI0czHes1NwYHspcbUOgQ3CozAamcLeljxvjoYY1ZTodTOmNMm1zo
RawGklDgnv3PHyjAy2MfguTO6TTWFg7Qowe1K3Z+Ta0iFT5j4WECEMrw7MDPS9MMO9vym9rKjVGf
L//5949LMTUynnT8RGKg/fuD3mTtvJ4Je4YL6O5GxCMzUb78spW5xZHgmqYkpxZN3zs4dpfKPwkp
GBVRvGMRCb6e3nfsjVXbT9HU/HT249QbV3RaTyn1EGNl/v7ZVAcMlEQm5lXm590kjhDyxHFy5aue
Nt1WCfHRy86hJbRo6rTo3BYVADjjTahoj9YNjWVuXf9+x72cmExbyd0o+A11KZ9VQyMq5601ZXyw
2gjILa61J7G85FOET7bh7NzMbmx9xAQItIV7gTYZH0dVn6i05vtkePMunOr1HBOq7pZFhV3bYlvJ
pHNQcPR0gGMXKoI3MFve2rMdygLiDTInkKvZIvvY9ipGbxVrVoec1quBPtfUp+fa6ZuDt0vS6tXr
+vjqYkp1bZc0J1NtpGO/2Et6woL0O9ea857llJyRU937rs4JVQ5+iCIsXthtzzdlGrdBG5st89iH
yp2NdT1hF3JM+S4d0BOzLl7zzIwekvbsEJGFySrcDFGMgrNHx6RbsPZn+Kcrl6b2QrVbrtLeLn0v
sxHHtV/KY+iH7XajRjhOjVk9Gmn2GpthcNY7V8MkXCM4GqhsShLeMb6QlhmG46nO5VXDXrOtQxMF
rfmB2FQ/6MT9PjJdC06dNB48fY4eqyk8N7OJDWSQX3X8kISJdWZaSXIwdzj6I8UzS0JOVncveoG3
2vo2hox4xC7dIpTDc+20hyB03nQbQ607kTw+mr+lHcwbmLjJPsPisu9Qa0UVHY1iQfwy5O2pB69F
f3GeetgfQ3oMY4dhmBneu2K89nzmRuz2l6ZvmYnyTHLyj1ebmnROGoGMrgnWDSu1iaf3FI15dvr7
X05HKstsMR7mGW93ictFVc7Bm1sYJ9mmlp+Vs2KGsXMcSYzwkP6KTTGubIzZ3OMRirKZfAfbI9SO
fBug2CFZw+XeMMOZsB1dO3Rmjjy0r3a4HJ+8qdjnU9nuStr/1czKuowruS4C808S6dkJfv9Rcd7c
nNr6g9LcQv3pMZY37ekcGcwKI7WqYKW9VGRdr0wZlz8doMVL3afHtmw4waf6CXYiZlyMm+/jHN/j
UmVHrG6eL2dEtoVhRpdRb9ZE4cRnouGgpDk12UWS2IDU5UBzu7eReccxMvNLrudI9aItRuqvRvvV
D2ly1aPxyv8Ozi7SOFCCH0ncj5e8cljMi+qYztF9JKZ9HTKAulpM/22PGPoRWh+C/no49E1H1EBY
3cwu1wfun6ndkd6xnVvtiGhd7ctexKiOhTw4sAgJ50u9O1Ei32xEq+2YBCHj5Co7G4otkOlsoql2
t0GWN1c+xXJVHri2rXUSDPp6ttvXPlrkmS0XXTy2ewaGapPN5lGMiXPFFnzL6A/g5ghy2XXKapcq
m3Ws4a6Url/bip+XLU7msif9uOMuw86hYaxUC8aT9wxrKNHueX8LDALXedHSQ+uOXyh8TtxgWAFN
akWqic4vDSIkDVIHMvx4WJnwASiZWgSXa8MBYcjGdmL7ZRBTuU6QoK3QuJ21ivkdo+RzqoNPdrr4
qRib/pCF9ZqYBA7wEn0IQkX0swAvGst6jwdVHxM9/6zxwB6d3vG1afJbiMv3SOtPse0+QI5AZ2zB
uXAi9qmjmV6nmrKMY9KsK+9ccI520qZlbjO5T9FmrJHIW3XdH91FoV43OMA6EPTbDJb7ahbMi81e
GIQbVs2D3S3TNTaxsy3r93zxVAQE8xJ1qRENaHDW6AjmGtOYdllxx4QZv6TjuPfYeK2h+dUAHZGk
Oikhe4lWpzvYJfaGiLuECwDaqMyG/O818FjmAcpfAncEluVfjBxWwfLxxIHZI7bNAVzY7r2is9yb
efvWGBit6YYVOAjOe3Bd4Uc0cMf0jzpRwUByH5KxwIM8lGQg9+lPmjAQ8Hj9ALfgetKj+jdxtcVO
NwUHdt/S8w3Od7xYwgEjnVoINicpp5eBj5LXF822a4Q3WeqYlZ1ybxmleAu7Cw6t+EQOx6qr6JoQ
QJ+oZKYtIe5QtozpMKece01EPRUzFuRYlxdLaxw/sos9BtHuyuR/95e3VYryfbIRHjmAq0lEAmHq
9OSeiMI7lwqqptHqn7H7iT2qOY8gk4+Zo5DWekem9PoukxHuba1UGwQW1TGrGYMqdIu7itaYFi8o
T5Feb23Vk+sLxyylxfUrxgQlyc54LkXvd21DJOYyK5nCsTh1rVxBRxufcemkgE7ksK4F13XMSbJO
QO5uA8eYGT2EH64Z6ieVJ9eMbExQTvo+tJ1nIep6y1MK84hhwFWgcVkvZqYbE+5zUhXXFlLnm9ta
WB354gWzn521HAqsC2JLj54wIW2Qd3eHYFCLQj8qjlkXrtuflNLvSTXFybVJraU+RoNuBclj4hGW
bQEHJiSHDWoemsflKMq7jK8e5tUutoyHkjz1c5VohJMnNzMvxk2aR4SpKtLearNdpTmugpac8zMH
IWPzPC22nt6DLiJPG0f7JHjwiVXCNW5j+DEK305Iyku7Wds72jyd0p5hSJFFHwynyafR+7dwTEZf
Vks09aClZ3cxhEnIJ6nVeDvZQevK0za49ox0HaAqeuQ9kmIGhka/TrOIDtZ4NmQdX7XSlCeVBuSj
6N6J76U/FPFiHJv1jTV4OJySmmFl8icH7rtU+mplo455FsBXu4Zku9SwixPusndnwiRtJtpwKon0
a+L0sZVZvNezadw2dZRs7DzZA4vrb2lNbA3pk3jNKPc2Fp6vdV7AGSB0p4RBEMsV48pxNxESGw/z
NXRDzReDS0c/dUCQNH2vu7I5GIb5aMVjuXGVjHegLXcWSIIL64Q7nJy3IUHgPbLsaDR+qQMpuwYY
waMQnkDDnEcWob6iyNjOkXwAwvSLhgEdr57puxl7EPGoX0PFnDIkmyUlCgY5UCtDprZRKE+B/Br6
jNVpJgpoqru0iqi0K4AFXmJ//jW79V3ypveNeSpKaNNxF51l8ZqUk3dmRnMNW9pg5EeOH0ahtg/T
KFmbGpah5ZtPWBYWRs33Gjo7GPoXFrE0fcz3HEZwhK1WXAY2ochx2B6szHwH4MDcUrbIHL0xRuq1
CbBxrmtwvVvdmjd1FhhHhGy+0efhrvdE/hliISdLNCLg+ZInJSyFKDxbBRQBz3D2YninrvfOOvKN
FdEeRDD1FUSUNv3pbfGDZ7dahUZ6lBK2GxQXXBAAhboIzbqyvEOVwRmTxYQruCQVrGLvaXu/w56a
JuS23mXZYjmZF7KgnqHDTt+V0fVb0DjNocnCFzI/CN7K2/QCOOK3kU2vSB5xtPf4U6V4tro529Ml
AacOcQdGdrNNQJPCBZuvehV+G0Xdb7KIuyJk/vlgIHPqDdbKY3VrYXVPIn+go8CdVYpnRlGrJJTl
EdxxTtAUQPsYEdZBpyrQR6VfEg2gMUO2hPuPn4+jMIOPYZyd2uhf0ubFqCjrtPrUFoW1B/9mbaXS
GhTog3MLMdATMptmjHVKb9dKWBMacQigYHO5LilfyQyCCRIYzBNb6+wNJ52b/JF8e6ZO65ZK7gRV
msA/E8c6UwIu2ng8TXpDQFLeIWhlID2aducbXU0kGZ7LtcAdd4375tWx+wB3tmZhU5GPUxrHz+NU
nsU5QyV5qTmU9nPXL8z/4UEb2vEAJDdesTxVcMH5IO1+OlcCA09pqq+Z7mpDbFmxAiHvj32CG9mK
H9pc6yDXRlDUSF1bB/ponMzjXyslOJBqa4Pr6ntme1qPkjJyiamYrGcNxg1ulZyYl0G9gjNmtT3w
l+kWGtOMg70wf3lsqGDrai+jZUYr3cyDpxBvZt7M6S2uuR+jxslR9aTRTuusu614RZJRX2w8I7HS
KUvWJmeNkIEgSvHSw39un1wypTB6dfotjstvfF7uuTTEC283KpRjKhr9q69dF4gLp7PFzYCdawIe
RueGrj66Tdz5vD6nLAUk3rZFvSBOt9wjlR8Pk/LrIIKe1koY7N74mxgswWNaxled8mutKqPb5gtT
CXsonJGKDIyaSyutyJXsuGixvujVfmpR/7c9bHutZWgex9jjwrbGguRIRMIx9v/oiNQ3W3tYvc2Z
MxNiuntoQWZBoXa3QmMgBslqxLAxA06asK/SiG4ssqV9Jk6IcQk0YNEJ1r9O7JNLIf7YS/NSJ0tG
nEMYe4ZYRkXxVjVRTgAAY68GMzfXgwFkbrBXEOTTjevWSKfF9OCxHdi5IVXTPHno8uLiXMA/JBat
DiFQUNouYRo3Ix/u1uS9x2PK+Rc9JYXCBhbGbJuXldqsSfOYF/w9Qg5vUZ9uh7asT4WwToM71PvK
DCOS9Eb4N71kFxGRGov+Adw+XhQNx88KZ882NtQublgGTvqsUeFA9O858td2K8dNUA3EEMbOSwoz
8JgJAgSCcX7UjSHeZRaZX56XLcEaGwxwxd3A61NGwanVwSXZ8orklshUMDRojpN1w8rQ7dhTQKHS
8v4SC+QLPa/JutMyohxIWIlDUT8KQtrXTdm8qpGNr56jhw/jQPhAUqh8U43cSqcLt9C2qYboJ899
Je7TDEErcDv3bqroTOD5w0jGr28aWuKHKTSpjk7qIR+KN7RDhMPrtriXWNqb0Ys2wJ/jFY6saceG
zQtqeeocbGIDu32VsybQXInA1twGblWewQRsKG/PUY7eMksfscMSRavWPR5GsCv5xHyse9WWrSsh
jniGMIZP+jLgBUTr5t6Pp0ivg3BInPoIcXQeX9AbJf+2Fft/28jzVP35l3/+LvGINtP9TxiX/y3u
Syzc4v/dNoK3H2fQr3/a/mrL/+oa+fvb/g0XLf5hQYVkoWg6LPilvghE/t00Iv8hDRcDiIfu2kZ8
sywa/8M0Iv8BMxw5K+vJv7YRdrz/bhrx+AMNQsLsRbtFTq5u/l/o0cCp/+e6WKL6kYuAkn+cWNRg
/31ZnQjwSGnKYlh63wrBHqZuKbZ2zsvZVe6wNRsLpKQzDJuw1M9F56fYtl/czoP1YtL+mwHCtSKy
w02ts0Lrhotnx8FBV9ZpBP7LaLFXKyqY31Yaf0lz8T65zbSZHCq3UAtpZdiNUyrhMneav3/6kart
S3i5c6iB7636VizT9v7NSlH7lQYKyiCg0hu8UHtQQ/RiFmQGNzqIPdcsfk8J3FVpOmDKcMa2YbEf
hHyqxHxynG6ZqbJOKhv4LCDcnlNTcqhk8B/sRoEKAp7AQjrZplWA7iOfghPlP7606Vo9GxVbXgud
52SNDU3zCIqNaFxsdh6bF++LaR6QrY6DN1CSU1CtQd8veP0R6NB0HPTojY5U+Da6GBrh19jmq8RZ
VjJSW0Vme4ta4xLSvhxrFVQXUQT3xO1ZgjbyGpeAQ4fUzg52+loZ1poj03hh5sjKKKvR6aQBxZMG
QGUirTFItHRjs85b6VMTs+Ewrz1j85Ob29BEJ/sS0332zvTR0quGXp9SP09bZEhUhtBkWIMCcywH
SpC2QV5jXuwIK2oDYloL7l5ctAy8HITk6hK7DJ3zMeWYAvJEL8I+p2q36MVR+fRwSDG2/MnzCrG+
a7p7rn7WxVll78fwhztR31Ik7YUePVfzU1500zGM+GbEmhthHMzexsQgb6tdQiLh70ByFpSYePbE
l2cTOmVphyrs4TzHgKB4HOB5s0pKMpveXP5WbXnujLzaIFR/7icdVAbrbHZD056wF4QESaltam1A
PzITsNIxzCuaYhlQEGZTWggUk9H7CTiPc9Q8oVe1m1nnCZpsqEczCRHroicxp27Ex9zYftECnYqC
50noamvMFRkUEVC9GiP1ius6h3TRp+9MTdymlWs8+awQkM+xwNjLdl/GgWJXMUSPZTdfVKb5Exsg
Zkxceox5QXWKcF3l5F3mTHio5L49s5rp69VLnzgk6FXuW6IjsRomm3EWYlMLBb8sil+sePJDauZH
kzmJn5RxfYuqYQvf6YeLHtaQVM5uzCJvXbV152vOnS813oJYUavSgNtoIqop0e+uyezi323SSo4A
HhE1bSwzu4+ihTZpGM86UVyObJpdNaJUroMEjJHpQy3Xj2EuEBfJ8kMm9Qej3WLTFdELkmXC+BQu
zIEop02msidcslQIgf5mBMbZqtI/PW4EttwtqGDeBLhc2nzqzDo62k0Na9mq3wYN7EU7puBQSxNP
NoF/YZFCKSTAZEUYRrhpy2xbEOXjzeZN8yD0VbJ5UFqMkEkFJoys3uJVIsML6yzTQ135sPQUvpwI
/FXZ06QDGhRSbqtAeyvi8pQ2+TO88wEiB2qVTBz//tBKW/N7C2t4671WLCz8QuvmTWWxEHR0/HEi
GITv1oQ9E/+F9x6kKvAslilj+DiTXXwcWKTzoGViHXfT3qmL55pDe9Nk0RaV7i9W+L2PcOZNI6fG
SOl4nVbfwTMf2cLALlbTA9uM5NybU8u8Tl7bBTxmXYJlvWWKvKdkrth/Lj/bBc6li2gZlB0/JtF0
7rmOECCO7hG0V3vM0QVF5MLPCyI2trrh1FEpJR1KjZZOj1I1Z6lBJvVAetdRoplFspC/dw0Ty24i
Jxp7HYGraVGvkYd1x54PqZKIeTKH9A1jbN5QvCcH6GfY6ouU70HqrEzTftCMtH9oXAM1kmAiCM1x
I1p6WyX4k5uuhehVPVcY68jhM2kmxfg1gqBeWzr/QKEgd+q/Zld/LXDey3aqj4zfGbgypsPTCWCm
cN+iGPd4Mw7SB+b+3aK0QFTB46pShBKL5G7X9sUn19rgQ4cBCpMWni9sHm9mKH+KMgq3vFrUrS63
CJsD0B8tJst82k1hd65CYIRMLn5YrEAPsJr+WMJQOoJp7+DYBC+REya00fngB1Z37lhBKDOUiP2f
qwiEXWnipHGI9TyISR7TgnissGd/3+JP9pyy2cQefD4xdiPzvWLJRibaeJiPpL9AfLY/DChie3pj
UNJtVftJgg2noX+x+tzdM1AxgJKPnKSiY9eGSHpQ5vcIw2gvzeyG1z1ZZ5bH30e03BrE/LzAU8Mk
/ZMKyUhXiqMoprvmgo3RagQaTbEL2fGvksWcPmBL2hUtDMyBWTp9zZupAcFIxT5G2s5DcNSBYBJw
hhVLCXzeIS9rlHU+sVcYAWZoN26NsdTuCFREOAZmvnjD5x2K4TaZEuueaz6MEr6c8FPJ6qgXENha
9Tm1qNriwvQpc57zoPxUhW+lVbfK7Bncu3m2FaDrKeoOY1sy8wH1THEHRdnRD6arK3KL51Mqlgs8
q46z65vLYKnT3L3m4SRBCW7zuUK4tYiJ6ifQS1X3PevBUzbXJFiHMWN2My3XY1Jz5KNT6Jr41YO1
vKvb5jPWOokPcMxpZctdnkdq3eKfhZM1PwwqmveEZF6oET/rklxV1gybmSenhrCuR+5HR/+tyM7b
ZMtCR7PReCleY4d5CdIcc/IrzkzMOeWKyeC8i4boO/MqmkS2B1uVi23UHB0CMGCrvcNYGP20BizX
MS0GPbyNRvMRGGLuWwWBgBWvCOrs9FKlcLZps6+V1M42XJBA4d8Jm/5DK4zX/G8zMyaIPA3cqYFl
XXM02wSzVfRa2D9TgnV5cnbR7J7n1nkYWfc1ffMyglozIoFCA7sQw0G2LmxAo/4pl/IdvhC0eXNR
hLmQZSsC3wcEwBBA/V5kxLjxCFla+9A1kN/CCAAGEk9sx037u5bqZPAUtp7zVDrBL4PtiDTLsxp3
qTedvJodNo44tP8Q/UKJva9iz7Zup7tbI+DzmBVvJr6Doo6x0Uj8SjojjJ0VM2kl2DAgzmUrewsW
5UCbjzEJNX/TPjnKIQZIUg4043S28469Uagk4QCgcZK07HbJpOGLMtjjKlG0fmF5LBbUd10mJbum
/AucxlZB6T3No2EQnM7F36bobx1rHLbGoMaVLGyQRIkiLpNwegr0m8z0Dxiokc+E5W7hNdlrc7sZ
wcpRy4LBHcza8mtm9ZSmdcSKdUj3biO/CU8rz64WQmZEDBusp2UDL0DlBbDcS+gv178/xFRJjlkQ
oc06aE3oOdjWZlwD2Vh2a525cZPwJOoJJYqKyisZp8WVFh8on+WsNeu57ONXM1bGQ3LvIra1joFn
Khxcf4o/tCX/NG5MbM7eCxn2xh7dDpOKMmh9IwgZkHqRuigu87Q2t+bc3E2iSa90FafIjuFFus77
zOG4aypxlm2yLke2T6ZlOqTb2/qxCaEmQ7Sr2QA2YJ4dYAiIysn88ol1mI59iRMXDzBCmABtRspy
fjX17PSFQL+N+pGVXEQgAwYwslwHuDvzo0DGsa85BzYwWdtVAO6uYLd1tBfabFnZBEzGA/frupzE
wAkwT1tSelCo4zA2zax/kB5Ss9zZsP57GeAv3rTc24xMNRUkt6zae/jziwVFiuYE9C0J8QvjUQNp
se4BMwUeyJfIPg99QGJn+0Zo1uAXwqBzwsgSaeJgzLwGbNO+KTiQAcmg2UUlhR+wNy87ppHCaRIH
TEbG5DNw24xhmXFrKH9XuDT8GGBQYbcsKXpqzcIcsG3gYUMlewjd2tgsUppIkUeYSYcv0lpguGp8
r9sJY4KL3m9KftvSelIBk28oU2D+qKIRffulEndrKJivYirIPWYzheQQT7H8I6bZD314Qo3GEqOJ
+SYyJJls+RTZDGZQ6D/JujFWaSY2oVPe2VODagUbterr30Abd6PWrvMGM39C7bdFvVn4iRcdEo31
AljOPDDQutU52YZBjbRvlP4c6y99HyZbwvTYlKCFhiWKt44EB117Kg1mZdHwmArIMMCE4vVQk1/m
ucOB1PavNMabYhIQRkme3ww+ucjO70CZI3+2xJPI9c8RA7tnlQ5BRpyE1KrLN4ylIArSSM0P8YAP
aGyg/8h6r3hPIDhQs4E+2sSa9xi04TkK5Bsj3kOtew/JTKkjcj649MoRRvgw98eqrkNe5eAm5zzd
yKR8m/T8lE4CnjPV+5oi4Thw2eXkrEZeC8ySDmU3w2gn1/guMmyNljathU78Q9xAi6MLX2VEY/dU
KSIWfpCz8hi68TM2+ZZMPFYhM4H1kDSniiWqVxu8JdydbcsCQNNXUzO91EW2T1XwHo3hH0D1CAuC
TR0XcPnSYFFejaeheRkG9aUlzA10SM4dJUWrh4+cUSjMiL21GbYz9Lw2FQzrFNUFBcB5cAbSxRvu
hDDI0BH+meN2ZxjYWpLpS0vzmkQrvs5ZNGCws/KiBx4mPTe5yxpNppW+atXHcJ4mMpAc40TkXr2Z
hvJLJ72hmL9Sx3zCSZ3vgLeHgfWuGfEbq1K0+Yr6lF1oM231xAOuVLA2DeBsM3qNrpyGT52+PLLT
zqjsXz29oGe8mGP9uy8dNuRwZ9s0bvdGeJ0nNoKKHLBNF2fHGT0ckTeMP2brxXGnz3AMmWsQ1OsN
4AgN68kZexb81g9JtVfp6uAFzW9WFC/ohdZFJ2AngSlam4QTIyIrwULN841URXHWsyfMJb/twcl3
5gw9oWjAHvYKkCSDr5XGw5z3w1OVkdA74MW27sYc9dh4yaSV+aduQUCE1Tf8yVSCIPKEL5/5wQjm
Y1IPgzZ/clJzbLvyKTaMzq9K9KQG1z2CQ/Af9KMo8+6R4jbviBfLYKalGHMZWlcX1H6sy4cxXpOU
+xgvu3sLaf2Yz1v2QPtWmxZ0owsPh7ozgUyZiOEeL9JdkR6ZOn1w5Dr7MQrOVgn2qib3tZsZInhu
AGI7xEddu6jtxXCS1a3Ao8Pc7Jsgggtcunyld+LT64y7RbiMF2KdGy3KXwO/U0I2mU4oQqMFPE8Z
w52+2LjY+ARBgcQ47Att+lFh/KJC92A0BocP3Twet2K1/AttOZW7oMYcbKs7pABUty6azoR1I6tr
VLhwAp2FYRzExyEk/Tp8gicX70e4zEapIFXW5m1S3w2Rm+fFnK28H57o6tSJdiP7j9wZWHSTRgTy
9doMNpcEoU/rHrTFqpHWS+8NtHVquJT9TAYuNITVMI7ZG76ccorj9WQY4dZuUK+WC6M0c5N3CETl
NUE8Y2dsqewstl40C+2b6OIeQKJ8HyuPrJUOh5dl9NnWjMwHYisQtXlsBSNUoBwv8WWenAfPiB8X
sZ87NujcxSPocPvaK9Vsw8FsbmBBb13IsCzQ6ORnPillNveyTTRE52pXC+c1LVCcjXsncnZ93SIC
6C9BVhvI9BNzW7bFfqyhJ48Vh34UoPbuG7ZouflnJs8ZIpZrbgz5Z0AV6usuoyeK48k0r3YQXYlc
PDUoLlZjovUYWJhKwVQ/KYMpAw1ynpY+i+anuum/OkgSK8qLH4KXLjb6qJg8de7R+G22+i2A6/sQ
2g+d0dzKTvwI+ta8oGsSuLR32ojfwAQBm47fRTi+WMlwMvrlnZC9uR4m/v5oWkGiWMdC/4Nm6JWE
jFPHpD+wjRCdRvmEJ2edD9K8u/p7SSw7dEAPBaGu70vS+QjIrG9F0VAcEfCsxbQLVgPI087ao2ka
zb6ZxsqXA61pXk3pySrLEIMKkyprktaXXt41nhaO77ZAIEOMUJUUDiNETz7MrK1xZ2TZtgs9wTPT
nJqyjVCaw5f1Mv5K1w2T5zoHZUtHeq2xgK6NfvjtJE4Fjm0Y1hF3faVVxKPrxVcJCcRp1BWbFx9c
ATCIzFSYzm55Z48WkfsAn7xH2YTC4A8DxrNBsutcfKXYU7q+jWFk2Pekdx4t+1p13s/cK9Jk1RGl
vQI64j2Unr5F41/4xXhiBvPUEWaRj4TseuF0zCrhKxpwncTNPmx+jNF0OXrKtRf0i/LT+F0axs2b
Sss3pJWuhSoWbCVHjtH4oPERESsXHWvw3afOp3I56XomtmWEQJxs1scsG9NDpd1d+1QExpfT4dTV
9WFPxJ3lMwkrIF64rH7s4V7MHpvWtN0YSASgBHcHabIDsujUUzKPmdEwIVjw2bMOFaLSQTPCLLcy
9VEayXwl/pPtZc/4sBdjtefxvBFKHtVpftSDM5w691CxFUpKEDh2GR74V5DSMJDKAXVoTWBOtu8y
yjeBoEwOWc2QjXug8yaLN9UzUKUh3a4Ivl3n6CsMNTHtajUw8HGDshm6LM0LfoQJMQO8xJkmFAWI
iNO3dsI5QbIMzUjL9HA0X3pFgocXhbclRJmLqCE9bF7Xseh2Aa4kp/C6HX1HywwdviIAfxJ0RivY
EhuyDPuq3awf7IgYInbw3IgmRTykKMyYxrBs0aKH2ubVCVLaJWIL94y/f6zIebB1yaWfjLfUJjo4
0aETt/m7mQM/RbSstmTNtRc7nA9GkO0U3MvayD/CvkWEiAu4ScNdrocXMQ/DzrXGG8pFeN6mXbHT
IGEA0uneCJjphIEjydZjagan+BCmqkWj2k2rWbI/5/NAmNDFTDa1+4Tcn8APLzuBuMTTH+TUP3Xj
8UKbX3NpPSeeZtyMoUYWOvdbPE/RhvfHZWJUV8yUymegG78gvbo3QhWcDVJ444IZIiLMmFhgacpv
ZunW3WRYwnKbrBaUWa+q8j56gKTRNkNhcseLFiFHj5v1DMd0raOc2maVFSJPgN2CgpHkFKblX3rB
wFtLH9Ugp0encw5E+f6C2ffeCW9+9exjbWr+GA/xp+s2yWZsvOCK4unHatrIzxa/oKtnhzyeZnbZ
7ewLk2spz/6UmTKOhmWJjcS75fburkn6+I8reiTBevrRswvf8KJVSHGY5jX1UzBrfAKR122hQVcH
RnAzot4KxxmPVD9MYDrF/Cj1fmJyh/yUjpHevpB/YrxfR21ytHWqt/zfiyDwc6t5R4lYHHGFF0c4
39AzZLbLRYmIpSzI9jMJQmdeEiC0FzifSP5b2wIJhGNiWkOZalCcFUSNpLrBYTBoTMIX3NEEOnyq
FVOIuuMA6TcpKwNA4rW+dWtiu5G9VBbNIlxcw4ddNvOrGU/niikPgRuCGQAG5k/Ra5+hqz8muAqc
wsYiLdg+OM54cCU7Yiu/JXpTY75sSJtAubMByQ8Yon2VnndC+l/hnk1G6OWZQemudMRwRHr5eS/Q
oIb53bat35Gt3lst2ThFSF0YeWpTM3wki4cVgblwQ+MQL5ZDCF/+nLdW5ptKwUGjHbvXev9rnNy3
GHHoakTRJmymCZGjdCIXCRwAL7IZJDekQwYUcSH6zdU7IDY7ynljk2FfW7Ev4BCIwTDOUatvkA0D
17QYwTAr2rvZAkHueZ1LUthTWwWbEpQx7BIFQVHj/IzDsnlshw+L9f2Hh4+cTn4/zNU1iEyk4pyc
QDWT22IaHgyWT5m0zm1n/yQsFiEXM0DHtM6+hLA6VEhE3DTVQRguqnqkVwXBdk31r+ydx3LlSrqd
X+XGnaMDLmEGd7Kx/ab3rAmCrmAy4RIeT68P7JC670BSaK4Ju+r0KRYPCWT+Zq1vuQ7ShbXHjDFj
2ZL2GyImo16cbXPHJVPJm7Qs31LegCOm0GcSVOLrpRh/QjJADhmbKTS/Lsx6iVYwAFi9rAYOu8QY
h8J5idt3lOicAPTYRUZaIOL+3hN/uz5Ux0FWTE7X2XcQm7sMtWckIIdHqdNccxeVuOrRztQ53/ol
YD0K5Op+dBAGj7FmX5e1lzFEY+obJ0YY9/0SDvt0NY1kghgKU7nwMRuXjpp6Z71LDirzXAwS7mbJ
A1gryvks1hMhdnj86jyMHNK4aSCSG5Hk+t7pUgIvJsZSjrK2uDfeNOdM1DfUDtj6+mH4a3nFo9Xx
YyYzAk27V2+Xrh22fWs9J0CO0XG2NyJm2jHmOC2Rz2PqzYyvueZHUJPpuBQ2bfqMnMM3dKQ6t9hL
azgkg/VAqtcGcpBeeTfkFjaMAKapvqWTzN21yeVGKCqPr60T+65hODrOw8EBhxNR/dhbKZ6USpDC
pU0YiSYewd9jqsowFCEh0mg1qBQFuhV74H9TZo5e6/4Mx44tUlXFxIe1w1dstVciXsotK6+v3KXX
pM//EWkw8yKH+OxKIjqyboFHbxYBaqzkzrN8ec1xeq0CM42MhWtpHhn+pBR7OG/Kr7Sz15u7Uwi6
zUM9Ub0llLYMyFPoBEZ1gK9FXlDIJkE7YgNe9twZ0IHz0MSc3ubE9zTOY7dwpeTB0jLJ6p/BqlhX
WB/oxhd5E5v6ujCsl4oEemDNzjdJiUHkST88j8xqvHzLvBxrpZMBI+l++N7i4kvJOi5YaR3VYH6l
0Bh6hTNCQKk4EbO1t1l4NdLBoQJJmRNq6J7Ybj3V6BE2uK3Qs6bV+tzyPXYdAVViFo9uGvDfXUAn
8Idi7Q4kQv66vR2z81ynSG/iadj5nB03pYGMC1s541EzxztIQNC25w3fBfCbx7iXV3p9CrKCeJnG
duerdv3QN1m8D8L4eyKSStrUQAjdIaQ4+tOzzA9CUi4EL2ACGGi3hI+uig6kmjx3r8zg6NhIkVz1
2ll39gwfRNRouioTtoQaLH/fti2j8zUpl7NpjtrhD8Lm4UJJyQda4kuIGmjXgQhgqEVPSUhhZOcc
HXYiSdzAriz8IIz8NP6oMXeD/hI9K7OZpzwQ9xgDSVbsStjm/hoJqOowMru02hMq/jms8URtPlLS
dRhKhfeDLOutc8x8taf+racYOK3rrZyMfkt6h8HuY19rUx5mZ3BOYWWGQMNLktdy83Xw5+AhN0k+
McrhVQtYj0bkkgEOSKQtDvwY7FY+wfiOd6a4hwry15GOuU3xxmEKZdc58T67uo46P8mux2KaH7TQ
AG4aNqrOmF07wESh3HPMBxPBQcsAzFJWXxVPPlbOgvCqSbzbbEiQqbLyHOuZApqdmz9SNMbpoN5E
YF+PSx3uSJvjx53Y2yVTzIWpC24kd01iQoqOiVs1MsvE4ltBdK6K18602dtw1+1SB05ODn19cRTO
+OxL1+V0HjiXDLAP5ybu9/gdy6PPvvGQTvXFNwVtO6zC7jx/24GRnwVU8mPjpHtiBtSpweVcV2QL
2YF/AsbUM3UkEgFrLceEORBQ49jytgwlLlrUhovZ33eBfE0kXtIcmChQSkSsKCTMMS4Ofi+pwXvG
e7BGl02+rs/HgOhTx2c/biNT6NcGneC/NMozmZ6m0SYbyyT+aWmX9pUNAk+n866zFHqx7TA0bCly
NSrTrvTxbhsgvFCd3851N9xWXs56yuTeKFu0tmlb0+rYwRKRfYqC33yyViV/4CfHOOT7gnl8a7AK
2ixy3HuYFw6x6X017YRdPspI5rlCCQ22JRCvZQ+/WzoMWgWCly0RlS46xrmIRihSW7b1wJHARrDq
qTZdwhQe7koziHOegRTr/HOv0GEM3tCg1rfLY9J5j0SrrENSLgpc/rupJmvdDUiyM2M2F4X/ZxH2
RFAn8xN0w+m+ru4GX+aPvx90MwMjYS+Mi8bdLml+ZRadeyVH54LFy94ni/oeZsnMlO/zhnyZ7t5W
wtsLc9TMa61D6QJ7Q157g4/03OVpdRhcNrYs2qy9NbrsNVjzduXSXgh9hQiTEvZYCNIh/Ebd52Yz
3DQEd4kBbl7lpwTy8Ieb3B0PhfDlqXPZxIV/asuPAY8EpD8ybL3//QB1bktd7CypeQkWjxlVFu+E
VeIqtoyLXQJPN42sgetGTqzK0Pl6I5krZjHcVTp0TqhEULWCEzuk4XxQPbogR4S34WDkj5kDiZ1M
cPDuCcJejv76ISlMWs6huE+88Um6bAnnLDGwamv56A4muAB6RwcDQSidF2sB/D+u0zTHlOGNl6mr
gErM67h1fDX0zwhnyPjS79lMjqiayKwK4ED4MvRIimvwzIMYrCrZbzqeBW0Qnkg4swmArxOHpdYM
zhk4mk42Hk04cGh5g4ImukfMYww3uDKSe2MkYjNAhnGwCS7dxNnVkBgZE6LwC8doexYQmhi+NOyo
XH5WvaZ/kgVep3meGAlYcYBwo/uC9RNwABv1PRBgwnB67yZfNJrjoB0OPDjLA9sMH629T/MNbNVy
0cpPSGIWlg5Rb/Kp8RwFlpx3hcqdne0mnzVf0FXfLxDFlf0wTKyTfKO6TDOBwHZmoTB3uod4SbHW
TzPdgnTmh0mPEHLq7Bj6491kTd5tY1FY1Sa8jQR8nyTfqSXXjun/Uu7GHMl+rrKWMpH7MQ8LxgOT
N20Tbyf43vQ9mQ1M9cOSNBjfyral8GDMORBYh3kNHkqaxzSo9LNu7ppBnzNvgihRWe+T1YLR1VCb
MhbKJ5/sEVOyVgfNn+zmMjkA8sXVIklHdnIgK04oH9yWZh9ptbdrm3MHWv+akw3knJtEVe8NkTeY
L7XHFoW8niVSM498Qu27NTkCUbGzroLViyIAEVVftfs4Gbtrg6XmFuMugwV6+IGkFaY50YxEIVgF
CZg9WbLVw5WV+SkDLJqV0iXJjrICZdFovTVL9VGlYPzd3AqisG4DABkwr2L6ajNvwKUTR3fDSnIz
huzJ2zl/LZjpbuXiRI3pKmghAPdL33jqTWFuOcA0dv/8jRxOaz+y22T9FcES5qpR9LVe7zxKslKn
WXy2/vhS+0mww/vm01FMhKba3kYQrbOpWkqB1PX/FlnzDk2cL0iRAUFHFRGRRTJyXvnw/Kb9Yi/V
cRR4c4Ds7ysf2a7lowjUU0pMgvFg+TUzYzvgLY0bJtEC3061nIpmjSxOb91i7LcWlI81RnZTAb27
LnBC+5gTdsXCDiRQKcnLOUI98HLrGNMMKDxxyRPg4gR2e8pqDzjhCPKSkHnLGRl9BDbqcKLKGqq/
jaN8ay9y6nWC6SNpofTEp3fX4sWN5FS9WeQMHhJjn5hufHE9DI0GlFDYk35zsahyyXyTO6MOV/xy
wvw6nqDymsZlwhG3b4nyRv4zAf6/pLW6sSr5EseBS+QUhsQGDq0L9mPhJ0Z5q049WkdYAI9KsYmt
V+bduGYbuj0PCWEbPrSH6l6WFXVhelfmgh8YUFJrkntRVJ+ZZzO6E3tlUTL5TvypAAYdCRdfjihW
6d51Yx/NPP+ghH/2pnm6nZPhGibGNrAy+lvPZ2ZiWi/sIXaykMjfm/jJDV+KZCE0AqXTXVUqCqpy
ATeVEWyU5/bRRfjCOsxD6qhOKd5txlkrFCtpQXOaFpM/vn3UjvDpknc0YyRcFxAES5v957h+ujkM
COVuiwfFSxfyCfMy2JGmS2i37jErIFeI/DX+vW6S4ZhJ5nQxvdCuLMbqtuEWCdMB3V7vbMdxbHed
xwgQFOGhs+xbnbQVBnsuIIZOSHgI1smz/MbpQDkNIbrVxMfnY+KEyPRDGrsvrXZp6ipO2JTziLql
h8BtFw/QKI6DK5q9Y/kdOsuxYj1t8x7na6pQiUwtTq9IPSXJeXigDnRQweRTRAlAqw6hJcKA/hGF
o2xOQWXf8C/Qiglrwk4bMsLp3oq4QzAfqJ4N7mdS8qWRxXDWnf+CS5OQCYahZKvzwZHigzqcFqZV
J2m3+3B0v7M2xMmdxbyyhRWRLB4JT3rbcb079Wmu2N/awZDswX9YB6LlJ+wszBU+/AyzTlh4PxPA
xwhWjkoRjbmUT11e5ocEAiu+KCaIUJPiqUY6QM4YoM/8yEv1Ggwt9L7ZVNvKmfOn0J8PlFAkkQxP
peIrm6buo3KCJwJbAJS3vIFcqOzzUXJyNOJQ89DqwvqxBmYGKDQhLneCLAzLvaRhcq/7QV+UTRld
SFISwxjWuVVhqTSdF+kyWwhJaA5nTYCN5P1paOZ5oW8x6cvHlUO8MfBETOx1sLqdjVz9WerG2dQ1
w/xsRPdb+N1CPC9kHQu37Q5Wo4h4dnfB5A5fI4iaqXSBPOgYldd72iTkt4O37iuBSCovGRflBQ8r
90pRYI2ZRPfuFqq4IKAjLTKr2McOcPNc3kB38SMXN+muSRSPtUWabB6DGVlST2xdakGsLV6+QycD
7pXV/q5a7McwG2DoYa8NZLEmpsh8bZhXvPtwTHoyxyiORu6lZm8Wvibv3L1LtAv2CndVA8kiBfrJ
JMH2nrNpwDEJkqkHkpL6bryLl2UvWo0slOuJiT+TOlWUF6PGBepLEuNn28eT/pR24q0z63PfDTYw
8LhFWlp+Ko/lIm/mUJzRVz21crqYqWaIP3I46sqnslYc1j2vCfP+eom8QL1MKP4w2DZoxwKqP1Uc
bOH/qcgHajxSbjQGRi4VuITAudB/hLiMsWMdZxiRNUYYgBIE3hAmMrKV7nPSC12MVlsYeF60dAHp
q6pp2WHpS7ZMh2VNGy1c8opqpjm3JhiQoh+/2oTyk01RjPzC4ILImjvXD5/rheh2lZdX1DWMq6rK
3VrPbY12U4NfQJqKVKInt3XTG4a6YEPhLKKRU3ZIDZ80R+U8LHV8U2cZIGJhIXBOUFhNgffjhimu
YlPzmabM2jU5bkVVYW6zO0yKCfJzcBqMK/aWA15RDKT8Fe0kOVtwRy68z7Nf/A5wt4h0E1JthR0N
I1YiROYPYSAbPJqEQVsCltPsj5HjEd1G+kS676a6v4dMCvlkYS0tmAB7omZXxdvKpOWvNyd/GclT
GaBuR3kIGx6ymVV/DqRdn10tgHGma9IqcX4giQ+znbDls0jWbbtv2ZewKYttkfQCgQ3Gtqocb11W
9yRIqZNbkFAvOzTUoqcW90HI6UnpQ/lhO8uIIyl3t42nzsWYIf0LeAwb9oLYnbIKakL67mXWV+3l
I5mkDdRDtFdMyLpdo8dTaV63BRVEzV6eXrHQzxM8Lu04L7YmAEJ44004+/OR2m7bW9o/BHjnMlXd
xp5HvLdbskUk+mOecDeUAUpknz19zCaqVwTvWSG98oin35ho/eYec0YmruZGfXeTJBMuB2tk3U8J
60SZDssBvXLk9hMB9HkJHsGixWdJy4A1hMJT9OclLzoSPN1DPopH3RTBtoy5M7SXUH7Xf5gqVxur
sk5NZm4Dn8KbAiZYlR6nqiPmgaixB3Mu2FFnQG/T1DujMXyIzeJZUP1bc3ZrULRn8qM25GufsmYF
6/jI6GXZDk1Okuiw3o5zcPEFJae/gPw1F49DOHjtFfzVsHw0Cyy/DtZV7OZ3SMi2nsObawgbpQcC
oqGOEUfL53kkT1JSdX6M6DVSd7wre07yrOLSGjWLiNIDeneT2PZdaYkxIokR9ZOvMGIuQDzLDvCt
Co1LwiglcFYFuoC6zUFgF8V33EAoGliW01sbqa1I9FMoeq0PNGM4AYiM9NSrV89no8KJWiE9mcx7
SuJDqZ1kIwxoN8FyE6SpT+TSck3s0FffVkBvkOLjjeYvHBHRgdwa0rPgBnBcMLcBNRjJly5FG6C/
rm/+ysX+mUUDuZjNoQvLHAho+MOLpjYm+dHOkj0uVXdkNIIjfiAPjQo5nd2veVruqaNe0qS+opPa
lDJ5WxZe9IC8lLTK/iohToHH/Iijo0dU1FQe90x8n/j9i554XEgJbp/NVN1bxCJJ+4q5/YPtic8Q
lDt61mUTGM1Tphm4sFjwSCDFSU8xx5TfTYvrKtZgcE3vJfOKQ4chMLbDyBKsQBbjjMD7tmLfBDop
JbygZqQVh1szO1W2d5WpNSRWYOSefmiK5TYnQZoCPCWFSrO882B3UHVH8jsdxD1jR54SzlwvZyaC
WRzKWHFCtZswmlasnXtIFiGJnzci9d4QkrL4CV3w5aj3BFE4lW1cjTUMMgaEd0gfrJ0/zz8sy56I
xU6IpJv3voL7wnDtUYzERzSG5lYffgbo75G24J4ZM3FUzZ3DhbvHOexJktCTkPAwN7YvzTBtw6B9
GUpGmQMLzX3MJxkrqeGEACFXvMU4LfcqdUF6Oa9V7l4LmDyMblY1KeQluQXCceeE4HVzwXQ8hOjH
FKTkNt+1DCkW3ezGOeWezpKtixv6EqAWCzWje5ZrNcNJnOkLbpRtNvFf3rLBjf2l4KTx/aiwMDwV
TYDZe64u82TFp4D7NMjtV0/35iHzGQ5Uo4FpJAOTZ4B7sy2fRCDM/S76MMzjkPbm5lQWQAYcANBQ
mdwbO2YtN80WVnA/52ffF/bWWFCTuj1zZvZbuSfrs0cAyGTcLaYTPrHmU8iSNYl6JrTaMr0zmzw8
x1Lr29osRho92qouJXq9a1FUMf8Qo8ADl7mvTV2t5mb4Qm42EBQ3ogfMgz/EjnTUgES8minB0AQQ
P/QA/zPtX4geeaTI6I5DXWwC+WTN3g0RTNmxtID+OPCEBaY2wx0xvA3Fyo6wzOe8Qtph91s/qZc9
xV++943yGvXoLQ8SEZW0jnVvPk79wli0e5cxaXh8rsMIZctkQuo1M4kM0O0Y/TbXbtgiWCGBdvve
Nv7nyGpGm57aa4fpTNc7V2mFXyUe2PPbRL4iPb2eLTIJEt2+4hEbmRQ4xeX3Az4nj52VxELe0c3k
OWWWmQBSUjMVzKtwWrieaxjodK5z8aebKv4/Qz0Fi9ppE+eQP7TXuppfpXQkXjWkqyzY2BJRJLFu
RonsXMFD0rcuRKZNPAQJY4hlp7OCZmkGAdCMfzRsFd5atmJpepTZCD0SmNHkSQJasv47dqaDpw9D
zh1UkI61yRgzR4jTYIz1F5pdBPWl+K7Y4GMPICU8+x6zVV0t2S7YXQsJxT4bQwakLkkeh4E4ehsL
ueMqZtH0NRzG35Xtv9djsQ+z5Ya6fc/Agk0x23DLUg8hSwSdiw8241vqkaORooHV1qPC7QFDvVAR
jfZZjeFVluC6mPv4scbCixdn3dotx3wBqzKIhscS0XVM41caCdLUkPUWhuIoRMd2qCEJlaOi3V+N
dLZm3V5DF1syoonLzvkAy/Yw5H6M5YmfkUEIQRJ4V0Gsrqu039Q62c9i2YUmUXatr2TkxauWUzBw
tZE7xrCkGJvhRojf8V/doE+8IkUEjJof8cYnef8QdPVVULFjTurkNfaaNyPIXmh7a8M8BPZ07yzt
U7c0pyodnkbTPWomKwRGK5S/VsV57VGRjloeTY1H3TVGhETsVRpB0aPPskAe6Cnx7Of0oNYnjNDj
gHIFbumXafp/OjYGSA0NUrrCg6OYkZrSNrbOXO/S1r7RKv/IsjnfG3IcqD8krbHtMFFlgyCa2b2N
0+LLMNJ2Oy+vQCEYCJnLQ5EirCSOIjYB5iQ23/fJAuckmYKjeOcATBAJoVxDSoEnAXx/lLchbnOQ
U5YDjTG3GSZXnEF9od+6AfhM7dDxqVWol7oi0po2RHaYv2HMsHGZfEJhxk+en6Nt98/9EL72A/QY
xzP2/TLEZ9N90+xBbc+glKnLvVHgRhAB1Cnlz9emb21J0b5KNI39IEu00GXI/g0tgmvV9xnSZlXM
jGeCAoZA1b946QV+zlWaENmks3yjec6rBUCNXeIfQ2k6xJr1EFt6Lv751KZoDPLHsKreurq5Fh0a
0rXwq+rqO3e6Xd95t+ujHve5G+FAUfQz1ivXYxwaH8GAeB1V/Aa4812WZXdpYH9Q0lzHNbZ708pu
M77YLvdAMOjuLQ9H/shYRjwMDZcL0lAj29ocEenYIvNjjV/GpYAIx/EVcxZZwcj+SX42F+c2GYhr
X450nF+TN76jOU57lOkTWC04A+a11CDCeoPjVKJ0wIfG6lezooL9yJpXhmiv24yzs6r26CXugtZ+
TPPpWSOvY+pAKowEoDqPtz7aFchRIzYZHgomlwnM0mRbC058x8jNvVssLwL+FoKSxyVzMvSh+DQU
muxt4hKDimS3clsao5n4Rx10D35IUk2hVbhhdUoCSj/QPplo1CHKFCl3aZvcuOQ/eIa2jx6+CiqZ
7wTiD6UBJWJh5CenSO6Fn9xMjMQMb3gealRrWNyfu1qfy3b6WP2elcS+VU8O4aTq01EtvDCdxOiQ
QDeG8/JmrHnJ2YLxwgzVzqMBBBYRRDFOwrZYPcJQCOz8x1tWDx8CCcQkhwK3UytrGXGSi52Hcy7H
UIK1E0zFktCXekeeEAj97AvqGDSJNWLxpFCgskZfde9i1zPscA28QLIkkFxmq/FrDIHHeK+WqCgF
8+kdDs0upk6Ghryjpt/4xCgcZSWPRdk8Qs87+Q1GrKTU+JTT9EONzM8MiwkqRJype4XK5Wx0wytX
P7j2cK41Yk2a6WnkX5O7HJ0wAKRFcdUYH7Hjv8dMxba26bzjDj1Ooq+PhjlcgaH7sNLhj5fi4WFl
97GEZHeXWHlhvBAlBP/TzdoBu3f2VDi6uApcluxxMB58Xb6ACm+G4C9wPWbHpO24a9mems5tB9fF
6U2sDygJZ/2ST2v/kbx03nKsxzlKHIDf/YR0Jw7Tm5LvYjGywBDDI7T9KwbyJycd/ppDRqBEDChi
woM/pkd/ym+EwgqWV/GltHIE4LjD8zS5afwM/ixhgG1xbSvrkXrsJ4QiW6CLFTkDGQ9QHyYHlCd8
rWkPG1gbP00iH43ORWRlvwhzeB/X9Oyibg6+2SVHM73WZF/jY2JBrIfbxrFQvNLY5TbzcEOIR59B
MUsuK3It6/LrHM2S5i+8owGNR/bAmOIvZ7VXkNPBguYLr4hkPgYgzbBrSTxKinJWWpt+fbSpr74T
3oyav3NTlnjOlxxpkj+g+bY6DMEzm6ICQ8w6rK9i59OaAsjRKePtFBl8lOoRuJn+xB57ZfiwBjvH
fvUp98lkMajYSbKX6c4MR/uqE8g72nAhmQGbZcHgdTOy15LwRAYThl1ZotMJVfjHZLkGwG1YeP4d
V57Jgtpmbf+ZSPXXtZ2T3SNzxrEdxdW2mKbdkvwkdua941chE9YzHniJrwVH1VkqEp8h960j1ZEL
heVLZ1PSze27q1EtAQjCLI84mh1L1Gk6e0KAI3xXNN8YJwgcTylW5leeeL2x+vnN8KHQa/lju/nH
kNiotiC2BQnn0QDohADBxh5YldnzWQA5Ztl0dMXy5CbuPii/4zG7SCK/utsB+BvK0fqTI+oZpetr
wCyvj4fHpBj/ViVlJHZvygcktCB+1cHLYLD1Wt0tQfMehv3BJ/j8RFr1e5ohthhrFt4lPBpsyPna
aniRP/sf6fQaL/KHbVN26QZYn0wEnWa5EJMx8d9XriA0QcyWgVnf+fDpaoUan6w0vyPqLo6aXdxc
cVWFe8NuTjOaVr9Sw67S9N5cCAiIEovvMMD6rGrHbYbIbVrIcHa85kWvz4xnI/TNM1TXcXh05vEk
x10yEWdiNWdZpdd+kZ3MFsRDtyxHs/+zTDP5JgH0fzDmfS134yi/jdbfV26ys1cbcx8WCGTYOADJ
BiWW5T5GK2tq8dYX2wADZ5QPHhhZj3lRVVNxhBRjK33s77BAZaumiZzx1X+aw//ZuVZXRy1CZGux
xz3s/vRimwUa6pjiGptrnyMgCuraP0FeyDfXfpUF5ISnTZQDRuDmI96sm63I9ALq2lEctpPnuJHR
tOx7iYnFXZVcjSPZRBDWmhmJaVj9DDluIkI6d0zpcDiye4r6dp4OrnRfWEcy50+oqMPJ++pGnm+N
V7hrbQY9xYR52RmJB2oQvIH7GHaJy5harrEqaMDNiMk6Dql4Zi3aaTgKaGEDylrXgnRaNKhSZyaI
uap4lPO0IFcQX2tOrpzSLXGO1YBQr0+Powc5qzENBR8TdaoO9FfhJfc2rycGl1SemTvtbYeYVNaj
1GbcMrl7NrANbcgm7LDtO3daHd2GMzIeCOsWr0bssOn5K3JBwt1LjRk4KhRhXmPY8wAAa6fAAh1C
4nXq+YBDC2XQxnVE12QGQ/PgzXNY4scMM9Hk/YEy+NF4Nvq0YDjM4h14LpNDE25ohga66meaEvVY
i+al0dLa2U353FYJqgk/QM/th3iz6MEcDYBhYPTu4LDRHmq0YuF0rj6gpkbK4aJKeZbj1H5wYyPc
x6VxhjfxAMl32BmcW2MVQ0tdBywQp49eyZvK2XyA1G7vRjYH4Equ+/UILMqcytV1vjxbyS2Dr+8K
XiBFpjyMjAo2omYiqrAp7J2aFEubFS3/he/aTlg3zyDlqnx+7hhonsh7u5mW4Lbu2q8mDJ6WCgeY
9Ps6Kit8BNDiRdT34pWdr00rvTxDXhsfkDj05VsA7u5NxTZOjCU9QDfZMWS2GCUC+raaZ/ilSFgq
8o9sCIH4OCx5GPqyAbLFnLKg0iJSgw6qk+Zp7Mb6oNPkHMQo+oLCF3vu6Y3hamJia1Z5pAFb0ObZ
LGaSi81hd2yxTYNfXu5Mr3l1/ZLJ6px+IfrbBV3z+ksK+v9Ipf8LUskDgPS/Jyr9M4j7P3Zf/UcH
DvlD/TtWaf2j/6QqWdY/HAe3qWl6NuCNQPwvqpL4h2cFNpsrYbuuL0wytf8nVMn5Bz4MG9E0yuvA
Cs2QkLMWNmj6X/9pWP9wfdPxCJEUJp/YFN7/C1XJCv57uN7KhOSvFhYhdHaAZPM3FuzfAu8aP+lh
NUDFcYOrokXATQKxgRu4fGA85l4N2EPccxxUVOjECm5zeZV3Vv0ucL0MZvfI/sA/DiDWDnFYn/2K
OIIhzcsd+3lQIxg/TFiQkx+e+jBlUSFdqGwIJQ9tx/m2BKdK4uheAZI70SYR5qnqhEvzLzo8KHsO
A3FtY8/FIXhEN1DsLTQZD7Z9CMFE3RnIypWy/X0wjtbehwh38FzYgzGlvwt6XWRaHlRMqPPg+beB
EzsPU8EqLbOxPpZWae00ebIrBiAMNr7lVafUIO+N6dWm8kxEFbDmjNopD9nCeKIjUqK0IGMChic4
haPcUpW41LpDF1SEz4sjIsNIknMicFqmRrSsJ5rtNNmJQItWFT/GWDJY7310Ot5t2WAnzta/Ykj7
V8PsUXOhM99w3FfQqhOWWdKGTquYKhZzvxyUVd2T0PZSuwPTtdqsTrPKSBuyAKwaLXsM17PYkLnd
M+7MV5sqiIhgq7rY3N1pkKdHxkzJ0fWN67Fx9x0e7YsyaeSW5en3s9XlFoXAjCOBiaheBDC4jJ6U
7xgXEkjlcx4AAsoTyv++rl8nJh906OLyG8pUP/BzbG+1ReyCI/8Oo3PjhjDbPWyEG0IeOgpivk+G
F3+azBL3K7/CQ7ZwZBzJktN90NJO31x9v+BV2odk/u5cRVZf4NxQMN15U+1cBps9FmMgMMlDQhLZ
8lSK9tnGg7Uf0seCe+2ePYkOuT50L/5Ikq+isSFrpM8lyC+7do9BQKWMgS04sEDFJV9D6MBQXm3Z
Ll0FOeLhvJJU+d6w7PNV9xb4zR+48OWuSMefrgiXO2Ou2a2reMsr3EaZFWOkq5m0MeZlzcGWS9t3
/3au3P0zz+k/yr64q1Dnt//1n9Z/Dw3mFeUn59Bieuv/olhZMyv/7RVdPJ66HqvY75eb+To9dGbw
gks7uG9b/lpDBuehqc1t2Uzds9MwrEtyQIX/5y9D+P89J3X9OnyLhAOfL4bJtrcecv/+dQRTryrk
5FFck8siqs9AkrtHHufDGOdsVwhxJ85AUY1S+ZICuRsnJg/TwDYpxQZTT9MbmwK9MZT5NS/ZZy6q
YyFitNJrWALU3Ic0j88K+0Vb2Wdsn7dV2zKSv2nsqTpjYqnOwEKqc2cmxWacCqRHpNNPqfuTsDhB
LIqepWB3Lis0GbXc1LajWIxToiq3RhWKd+Os4fmccXrrs2JPSlsNLcZPHVQ8MMNU4KHDSCwGfKop
2vPvr1qpxkPQFpepmj9Ma3hMfcZrsGkBFa1ZGNn6q3/9dlz8/Dzd/v5T5pyAk35/+fuvDgsdJNjE
P+y8V6LS+seBMQQxhrQcm0fkq947m362r4qALCUNtgYoqD7//upfv7WdDgAuk0XkZosiQloA+JH8
JpUrlXX6mhomhcrq2Aqr8hx2Iw1Q3uJkUTHJjAPK7MrsX5yuy8iiZG9fsBxhGkDrAg41Kkayjhoq
kC7R9VHWENXztDm7qFHPFo3s+V+/VdONKxme+j6EXdwE9XleP/z+ig0imIopXc185vnXDpVViPnC
AGxqOTvt2S2TjpwTfvWvD9JF2FgX5hHv/k85IFAIAlAXvx9wb97n0laHmr2FPZa0wz1TCGwXb4x1
MjipUNd7v8DamKQh8/dh+MAc3RK8QAr04qGJZmm8lNAWYN+4bcoGUS/Wmdgrazu4NLP5+FYhIzsV
ELXPXc2qOM58gh5IVSCZdfP7j4WWy1nDlos4eq9ce2bYn5Ebky6+uQ0rOV8SY+DhS/8He+ex3LjS
pulbmZg9/ki4BBDR3QuJFCmRlEiVTFVtECoH7z1ua3az7RubBzp/d4sQm5wz61mcilM2kUCaz7ym
uy3cHCJcqgXYOjnV1yDhsJBh9KcsAbFO06KVWd2ZwEQwRZt+jh6Y0jKmGi0oJ5qbCieFgabbiuBV
XbmQNe+cDAg5YkMgJq66tvkTgxq4tYYSB4DAXlVlw8JqlYn84t/X2je0gLbNtN4t22Nxv/9vP60p
h8Yh/EuFkvKkPVX7WI6//59qplcT9N73mlv0FcTdoGjiVtG+hwLAAdkw6/39h25ykHn/v5iccZHQ
yqE/wJr+r9/wYihL9MxS6M2ojHmK8eJy7/vjaN4Zagd/fcSy0RubXL1GKXgNMxL+7cSQa6fv5HjU
ESiN8nMDnUKnwW7MoRsqPcO8IzqJ1650V7qlVRuLgmeHNN2ycoPn97+hVL4bYfgVJesqBvQLANHT
sPUZ9N9O6kKxdbjBHCcnBVgoWDXZY/naUe8zAL/Z/kvSfZGx8wxMWNmQ0USN9obNxfcRpPo1VpBP
dsaWMQGmdWEKTJ+9vRApBj7tgN5EIXTEibApQiT8yuupB4XDm+mRcBk0geEG/JhEHpYapjxXxei/
V33rNbUX/CyiCgRMnl51HdGAGgQIeIX4s6keOtBdza95CF7R3bQPdr1I7IhWr93j06x8cQGlLDLD
vvXEROyd+C0GXW5TMlIRYimTjs/gF1aONf4k176OKvIJ6CF7J4ARaSVwwimDX1tN+gDe0V12crzt
WiVb5l/akgMVw8vmEWdIeu0eJ7uiAycxI+UbFNtoRQhFZ9VemH2bvksLbXKJBlw/IkAeThclkU6s
OtZBbuyIU2hIdPPOV6M1ksnGvVULxFOG6q5xJubvFN0AYstXykR2geFgLlM0i25SjDdJflRj6VIb
KQkoPHx4C7vc6na4qi0MsnxBmRPJgHsRlFsiv8FXodEOxjL0FPRq/cTYl9+1Cu3L0dKGdUmn8cq0
EODoMKHsw5bKtlEcVAMZW+6Znx3iRGAGad4AJeg3uKeBiwxW/ag8K1S7sNzKfr0/LlNTN7Qvb6LU
B9YWAiOGIEUlJLuNfe85JUDAjZDOWeGktL8dC+fnIq03tleHt169Bu2NAmc6YtvYKOMC32IOMIPK
B2wCZ5FQPmjRgd4oxGBKUCZrywm/uUlqocMZfcd5MAFxGoAryegHUsuQX6mFAy5F89i/rxqILK5v
0zQzqAkCJWM6WduvKoFVbBJH2zRxvmiBEy7UHuQ4Zlbxokp1B0e530qGD1edVdFCw1ASKwoleJVf
8wE3F1hQG8Ml0Kz9cgS4nVrX7/ryhQo+HHju5v1dvf+SiE0QfG0NOfpN0jp+HLzaQvwSifE+3OQR
8SvVTy/J9E3o+cghKHiEICd4wFtijW5gtjK7FH1rE8l5p1cz5FMAqrE+y6R/VWlj9PqraZk1yLvX
oq8sPKrET0o3YWS3i3fvgi4ijKs2nhPohwnmoaeOf9dPv2gbiXaXNz6oO8wbI7Nk3dnl03vcFyj0
tAqhabeFwieTpf1q8zg7v/yueuvU78216dAUjbzip4mykJr5+9q/a8Za5bWXe4HY+YPtFc+5iSJT
EII1zzH96Xv5Rc1By5f9q+UjQul7A0lR80yRpCVMLRywBvo3w3fD9QDC6Apd6Z0w+ltQhDuzzwuq
TSZaBgq80STL6u3Yl2gsllNhmkpnBwfzZl14CS5HjtCfrHCT0cxaejEgqxxhKUS26Mh3gFx7w//R
oK4HgG5Mb7sIomxYp3sEJlZ+0UMZV2mEoYP6JzMBJypIfftmgcEgW4iGNYqYCo09Vn0XdYhf2Us2
a3kHue93XFVbZDrvCq9cno9EteNA1BaW5tiGKiAAcLajAzzzAI907IDz4ldlKtXOVP+YvQIrJ9jB
6DU3bbsPchtHUvTPAzeXy8zK/ogMtZ7GBxzVL7oCtGatIKpkBuJrGOjmItKzdeETI6CHl7NaaI2C
zNi+P/X/L6NcKKOoNjrN/30dZf+7/Pf//bF28v7n/yqeKNL+hzSnEomKOfCkIE1q9E9NapvCimYD
UNfI9Q2TvOg/yyeK+Ac4Gc1yHOzMDZtEjIzpP+sn9j+oeKgUQnRL2IYj1b9TP9Ht4+RM6tLWdRbk
JIKNh7I2d1BGYd4T5kDxOFLwSoyXQoe8uAOBp2tftFA4RBSaooTJxu3TovtV4fkX/ewgV4BdqgyE
9e4wOIlp8btm2ov7xojQb7xWauazAJrLlUF3V1U8MIgS6OeVOViYnLB/O/nLHxUjAGmmG1XZAh30
eh3r5KGlQJyB//VSvyu5t/hX7tVozCJlYwVKXPvYm1U60l9uCcoJgaEwZ/uDq+jEdSer2PrVVSKw
X5wyy4pdAvWArnmmZo352JVZ6Lx0BlJ19LC8tIjeCPj94U9ikrN8tQdDQu3UcyJ4AMCeNKoflU3/
JYc1niMWc9V2VRgdvEFpSYjNSNDGfLG1IEfK1lHhRn3NwlTxf/qBBSDoChYkKptXVuy7ybPaiSh8
BNcWqrvezjNQenRiStPajZVvNfdGGHUuQRCCkCU6I0T7t7iH2lSSK/oNcQ/7cai9r6YijOHZizHD
eE19Q02yHY7GMe6QXE/pXjCb5kut9phbtH5hOM8wZbrKe0BlY5Q+NHa632QTPmiM8lqTWBogZlOm
JcR4qTodrdVoLL8DkXXhvWJh0odfhxqON+lJkIpnU8a6+S3o/QxdNN/NSGVQ4gyc+zHKjWqFrCma
zn5hGSntha5q/pBx66jKdQHFJjmA+8ZiFDlXyKTC9DDQiROtx8sGY0CEwLUIIjYs9JTO0SM+HtBr
ARSI3sLEXP+dSju34R4qXue+Bv0QOjkYy7L1tjVUUJRP1NxWNepmdR4WqEhmQYTqNhrh6gYUhKsA
SPCGEoZkbvrbMOoDqLG4cDe71nSQXEyTHKHdKxtugYaxRqgdcqWgyxJF6Dlf2XUaEBBit0SDK8WT
/kXg3gdqFVa9kVwlbplpuxGEfn6HC1cw3MpaSXBSty1jWOCI2QGOlS0yOt6o47VaOb4e4iJdm+aT
0rS+ujaNonHeKhQ/g1fEIvvuOQTmLRcSWIW976KywvRTz+DKWOQpXY1kD6bHWruVlvC6nYoOlEDH
jw4gwkyOR5dr5ecWIPBY+iOamXqdwRJFsx1mrpaXSDzCuwavnAvaydeg4n3odoqEw5X2NZClXuDe
ca1h0e3/AQNS0vSIyy5+6M1RRxogiEBT92pBMSpsBwBMo45nx9TwCK27uqngeNYYTnYvKUwESddb
icuNEqOb8DM087Fapa6oG/LIAJCWYiJ8E0yc9RGlL6IG/aBkrY4QKoVUeFJdS86UITVXdjT/ORgJ
0pMy69NdrLhuewMk1Uf31M4sVMNLpS9/AxnTkh1JTJLCx/IdhAVaRIPAaYhMApWwyzZRUS1F4Bj1
IdvsdSxNe7AoZiPlT9TJMWHTyto8SG8YAPUOUdP1+5x2UgqciWOre8v1DLItsPc6i7cmG71e+60L
EjISRVXcjBDS4++THED2c9J6MbelXqCl6BV21eyFq6nNLVI98K+vx0gj0UO2Gg4c9hlq92Z1QQV8
qEvayF6mtshxOgFOHAJhtgyJAYtjSw1xH01yEKCSQ5RnSwOFefp/2J4tOlR9om/wFlX3F2xXBF2G
TjdCf1fTqq7drUQVPaU77vdCRntD9mWp1GBUSuDKCwVyYZzjLZ6jQuWLQmKEGTmVCaCm7oIFxVoT
T5LBF47/R6PyCWUe+mcL6kLKtuRi0ODp4wyCWi/Mh7EdI3ETUC/Odnll5eJRDRtbbMs8IZqTAezU
g6JaRJxXLe7TBT5CfqPCq7LcVEbw4G2L4+YKvQUlS264S+CHATOTVrId47HSp4EQhrrP6YHrzyY0
XPvB7dXEvi8NSpJoBZi64T/h0CodihPSaos715sq8DvbsPLyC1LCkPd3KbKRxHoxuKaqWgOJTPMd
Di9Ntk/GZOjg9uVQLgADorqdoO6Z+MraVVrL/1LYlkSbzx7szNi4xJ81pbmQBBBD1NJBuGeyUUVj
ekThQh9qOCxIYvuL2ogjSxxgBAaFhnGDYU04OjNCHr/rR89/4DxnelDHxhGqUUgGtOwd6sn0E0zU
KfLewF9zaMskQU8wjwGemIXSoDln0RcFNl0lQRqNiBfInJdLiqmMvI207SSNwYTDEOwO/FjwKH2V
h4j/GOEabckK7EWsk0uS2ycZCFkF3aFio+DFDOhKt/TAXUVWLLxnqv6wMPlkUYTkWKUV5obX5lmv
oC9LXwEXmRPL8gC5FyMnkUcVXf1MGjaQE9Nvc+4UIL7c+XUuH7H2QadQsYwQFPaQ2vobEMIIraum
6NqtHvdN91QmtGMXSTwYBCQESYDHezds85fATLsBsCfPqE40IBEZv7mQg/YpjmoSWZo508bVqAGh
VJwpSVwni0z6EWqsg0VVZGVqDdrWKEVnVosXstUgGse13uzUDmeh+Haow04n7/S8GNlnFomVg+DN
spJaAEeAIa8anWKaoEhppeEvbYrutmoBV1u9MvEw82pgLy3KRUuee2o0fIg6T1XZp+r1X8X321//
+j+lbSNvKTRL4zClO41ryXF1u/Y7Qir025Z+ZO3VrJ1QLyxWzcec263HaxW7orsQdeUeRytbya9z
V1bUT2mMuaEFIyEGBJdnBg60qteS0g7rIM73fUnaeP5Rj1t2708KHlziuWKjEclGO35SR9alYSgF
Cj0UejaqnaJogozYN4olFE86E8jd+QEnY5WPrwaTMtuWSJYZqsGohMxHhX8gqylxIcLOLTxDNCY7
qLGQmVGJMprEWSX5WE+5Flvt/LhY2Hwcl8anqTkaQbClWZJgffr9D42PXPUpgMQeYtQZPanW78NH
fKSLbe4U9oXuxmyKfw0lmaBN01XV5PTOPwwFP8JPyTJQodf98pDAFLMXigugPSt8ZY/me2Jc9aSS
/qVld5zLyr8GJnmg7K2r+nur9+PAGhXgJo3ccqmPDd39prol8V1QCvs9yP5JR+TWHAfUuJKFMnlZ
4G/yA947ASh14QvPMltXDumLLmkmUX8RKI7MW8FaQ92xQUFxYVaxumzSodwXtjruRa9Nbp9t/PeW
1Xw8fZbGj33uKLZZo/RWAwuRA3gRzaqIqBxM/bZ5Vas3OW4o6/OL6sIsjdmoRaaUhcQIcFnbFf2P
eFTh4qFpKfqJn+VF6V/Vir+V9+/QeMkqHJT/ZfprP7McMxvPr//tX45+9pD/Tr/U5e/f9e4tn//J
o79Y/dv7b3u/s8Vb/Xb0k2VaY7lxaH6Xw+Pvqon/GuSff/L/9jf/x+/3f+VSZq/x7v77zP7uLf/3
/3VkUqVOf+GfuAhT/wdFHN1iT/+V0fOb/3B0XVoWNHad6IGk/Z8mUwYGVBpNR0eYGhn9+1/6Zz6v
Gf8QBsZQjk5rX+Vva38nndeOs3nsdSTaG7T6dY4CbgIxO+niyM5sFHmMJ6wAFsEQrHX1p4cdCf7Y
a4mOoWluzWKTG9/4MQif6vqZ/2lraLKb3G6vev+FFYwvFQzk6ObDyztxQR2v2/dHA/aBStNkxaVZ
c/erSGj4VrTAlIb6e4jfEwp5Nwaw8loki/MjHR+7/zGSQ4/XpvqCsdfxWWiniad6HiP5fBVkVyy0
fet1YMTmhQNHOz5130cycCDQOdxVEymy6XD8cOqWAx2eiibY01hrDV7MgntUwQBibcYZwNFaUyfN
TogDWzxVSsxNDX3vZQQboB+1JTtWW+ZNVG902PCQXUegVYYi/qQmSJcbD1r3deFl3ap3RsCPEfu7
TPGMzZquJsUG9u574LAR1EIxs8tdsNnnX+SJ6ZmOZOEazNHkzj6enlcWVLA96q+E6mvkqDZpGz8i
5wC87UrSmjk/2vt5+V/X9PvbNB2KZA4jcZQ7s+uy0AX8Nr/Unxyj7Jf5iD10mnmQ1WL8ec26CHd5
U4XoGyQUSHTNmxjkbbmL6oiwtuVS3A5dKu5wVleQDrCUB69xMViw4PTkTjPcwPcm8qns+laUTr3J
ECVagQZ0lkYmCc1jtb8ZlE6BxoAjJGqoZvcIlsd5QnJd3lYxYG9SNv3u/KyPTeGmScM4syZfODlN
ex6bsGwKWk6a8tRrMDjZjYMf8n53VJ/NfldX+oVvOtuGVPscQyCV5hAmEpzMv2ln5QrVwE49tL2x
K7US1rEEhz2xT7L0wgU524jTWLY1HW6G0Mg+59sjt6JcxzVh3JfophsSWUWt/G752eb8K5zwIx/W
zfswNsg0zcQyiq042+8dJG5ZqKUHbrcFYlUrYqmHSAGfH2UOY3kfhmaDKgxHcyz+O94Nfd8VhZtZ
3kEYvrrKivoX7rJoGfmZs08rgFdCRzo0b92fUSOa9RgQ7tiKSePxwoOIE/MlirUNm7hLJeQ7fhBn
BLTj49J0CE1KFsgHKdTBJtu61HGW2Fdfm9ivLXCtyu/pFHdb9E6bv5oBXOfctCcO86k6/emdf3yG
2cvwHNOt1dRw930WB8/I3BQbGctfaosyZJTAq1b8MN5mda+AZx6req+PXrLtwri7K4fevvBKTizq
Ka7/jzfyfi1+OIe9GKuMogzyAxiPHXec8H/EirYEO3dhoNPz1gWLjV1CbX524quW2TdGoIeUQhB4
nxhXMr3zSfFXnDrK1R4zrAzRKLd4lSH2NB590Osc2tOF55he73zJO/r7tnIMnRTjeAkMLvxe6t7O
Pql82JjdVk+tTaH0OMya+Yvfo3yq1O69A8z5/OI7tdfYzg54UANDzfktTu24cbW+tfdIPOMNoGe7
Foze+TFmR+JfG80wiKWkit7S/EjMQYJ0fjGIg45RZIJPgo3Eqonar4eiH4fKFDmcH/H0rP5rxGm1
f1g/IxrIJdgJZ1/m1avTJ4+tBA12foxTh6HzYVbT738YQ2v5XlT10v0k8dcOD324i0GTnR/k5EYg
9cEWnnsbDfrjQWxtaJSqEuLgWt5dY1p3ADiguUXiR4BU4vmxTkxoOnJVRK7YB+o81qybximoQotD
j3UyJEost+Bi9ZC9zo/zaa1j6mrQCXOkNS279w7WhxcXUDMN6mBo9qXRobcSD3ITI194BWzwuTMa
5Ya+0oHl4i3ahM7u+cE/n/qMbk5q/qTwusODHL9RSj4gGdAd38eI1l7VXbIBwouAtQqspb4d8ZNR
nfzNydKndnAOqAVeWjefdoNJwmABsCZ0Jg77NH0/adE+LNKDYjf7Ihi/4VW8CGKwQV5gimUohqdx
0l2/MG+NeR2dMAzL9SLRMFdtcpbZSooJ/SAOlQyL0DnogPLKq6t91KXLQGbXmtusAfTcoweCCW24
irPsjUbBhYf4tMKmZyDu1HWQ5vRJZltmKLMmDsIiOzRpTr8Iw5UrS4vWHtHh+dmeGGgqDRFWU4+a
+vLHHzmvoLzBXlcOmKzGcI9bZGs0GFJGCTX4bw/FKmIscj2J+MRsqI5EodbL3N2PaEfTbtmksXuo
LFn9P43DayOapizozL5flhuaSPXaO1C7BcgoAm1dJyMGa0RrF97ep9PTxKKKch71NRJgIWZDxZWV
GWAbk33qZF8DtbjXzPpClDzLRGzgw+qUaSHNJaVN/HL8gUD8UC0Oc23vdOUaaZ9bEaBx34nbCGof
/nSr8x9J/RRiTeMZEgqDTl2LyHw2nq0DP1NaWrxBuFOhnJUjLbvGo3GtPuRoYIBElAe9gOra2Rde
5/RvH++847GnM/7DeVfUSaoOtin2XTP4C3xoihtJjrDw9E5eGEo9MZZGzsGpgsIxK2IWR7TwB1XF
TMW+Dt1qU+jIw1ae4aDU7RWv9MYQSMEU0Vx0NVaDsM0oDkMjvqeUh7ws/eS7UFjh1IAUT41XG0/n
P8Opp6OUImwhOYuo387eBH4QYd210YH2Qb2CDkrHE77mTadiSXV+qBMLjPKMEFPxUNX573goJ/Qq
c/A8d48cYrFtXQWDCsul26PLst6MYVHBuu0r48f5YT9vHfaMAcKDwg+znN8uieUmXW2N5d4PIndD
WY8SqqjN1/OjfIoKTNNEroA1TUWE8ss0+Y8rKkqhVFCW3RcWKnyFWa09at90NW4RRykuHDwn3qSJ
zTrkH4nVuT5Pk5TOFIOfWfq+MtOfRmr8qgb2qhxdyhVdoS7VNG8uhG+fIgTm92FIfdrNH+bnRJY1
IGiSHRQjFIsRt2w1LH5XIK2zLngtaxBpYbWkU7c7/15PjWtCdEIOHnkLY75oMDUrgMD2+r6UBcaM
NC9QndgBtyiQGKCrlrbKtyICdGxb44X1enJoKVmp9DamlsrxlIuxqmyfnv0hQS7CEfZXIunlaPur
jJ5jVtpf9RaSE63rC1/3xJYEecTJyJmIPYM6W0roRrq2H0Dlk129zTrUX+lrp2H/cv7Nfs6zUO2c
EEk6BxPUkXmZwi0TI7ORXt+PbbHxBn0Vip+ULuj21Q9F9WVo0LnrH+tUQUUmh6/dXpjniS3D0Q9V
hGQftsj86AER4yVcONEhzjCeTyptVwnAO1kNrftSCejEOyWlEgC9wIPBsZudPSaQIt/uQu2A6CR0
4aTfFoWt4Omd/zr/Vj+HkkgYaRREuUTh3tmz85QKTGlEoadhKQbb2UA6FImY7/qAoJCIMR5KS/Hd
bMav50fVTr1LQ5uuUZoz09s8XqsyKmxElfvqIO7CNnlxfTq0xFg4Hfj9t7wIviXd2F41JfYYNu4T
qD3/SEaHJMl195aDHEDoI+QYjX+MUcnokOMpQFltGUUCLyKEVpoww7ahfSwK894P+ntrclM8P4eT
U2BFUv9hLdr6bNl37HNhU2w9+Kq9jfXxJcV0jTbiohHKj/NDfd7ZU8ytSzIqC4SgOgt1PJwsI7fu
/UecLMGjLM3gWzoA73xtnIcq23mVdeEU+3xgS3W6YOmSstGI444/DyFx2/ipph8m7kcboaoY6VBL
IOIb0KCqYdmm2f35OX5e8awECpFUzYk8rAlh+fHAVjMazmGjyD2A6Z89aO68GpE29Jzb8+Oon7+b
JI5Dj1/nMKH/ORvItpGjGjutOiiDrjwqVXnXdPKl17slknvLIRdL9P7KL7XIrpU22hYjHn8AItGh
i5eWCz1MK9tt44QXymcnvjFHGwtJA5Cp0gI/nn+JHURrK4myjxw0CK6yyFHgLqGTXWdJdhsZcXtT
JrH5ym4a1/CdxtWF9/I5vuXqoEDAzUGvyJm/lzhF+s8wyUImaraapVxa8U9U7Brw18UyHlNIhDVA
Jh3XwMa5UN/5HPQwJkGWrVnGRB2ezR4l6SbQKwiwaeGi3y1QjUJoqbw5P8cTn/5olOkpPgQFfYWF
ZxPr3cGpsgcfT8U+ytaiRUe6dy5cxqeGcqQwiKSxp3bmW7ZEozCtkcs86AK5ldz9FvrjvSflVqJf
fX5WJy5GyhAWiF2Kf3zA+QUcW5FXAZOKDtVgIxaqGn+EGCiJKd7dYFUrJc8nHRBoe4V2o/X5GlfZ
57C+1Pk6MWNDnVYuLu/0vubXI2QzCzyO6x1ACR2E3t7riflLUVuUnsJLMz6xXAjupsoZVXdbzANK
eM3wCchF9gMevyhcLJFJuLbsp8T/WkIJixW6Zu193LyNBdj+gQAa9Z/8Uvn/xJal3m6wVwjTqX/O
TklVzyPT7nrkb8pKe3NJEHYGdpg7Lwh8uOLYm4ncqO86V7GvB3+4VGz7fHWDipoazhNiZioIHa9m
6iCaN4aAGUbDDxb4mMI7GiDsyt9Oq90Bn/6pQPc9v9ZOjQmSiKY1b50m9WzKedhZ8JqSZu9PPry2
UB8zSFAWNlyFYTxYRfw4uuGlyvbJQcG2U12n6ch0jyeaNoImNlcHDoQ+Ki8jrDFthLY0BqqzkGoJ
l7DSHdIyz1+en+6JS4k8gtY0gH3boMVzPLKmIEuDukl8CATEm0h13UWjK+4q7dTqwlAnts8U1Ooc
/9PbnXcRogYddkBH2h4g8lszacaOfvVaGZjYgBq9hLc6MTHoJpICGj9M6e3xxPSkAl6q185eNKNc
2YWrgr1OkerIiuz2/Ds8dTxRnjGmwJ3+O+Wg47FKB9pimur6vlcNxO7MatXG9S3Cy3dwJp8wlvsp
xupHWfT72OQJtO5LFab6hWht+lLHFRRpUy1AgwKmjW7Ms2qunahJCnPcOzFWnujpCHtlDa2/TavM
RJwfWYBYD60L2+X96P00LNeqwTelCubMlm4SGU3l+UGzN9vhPkndGyfGfweuV+N5EQ2xeCGVAvEi
hIGzYIta5TbMEaruypXZtvfRgLxV4DToP4Sv57/KiRMUJMT0VER5mja/7UcwSlGnmOoek6lh3aAK
vciREr3w1j+XygkeJVVaS9OmNuz8iDTQg0/Cvh73cEOHVRU1/lfp+/ZOAaZ+jZ86ytSxUT8BwsZs
xG6xJSorjK5lkl34EifOEFI3BwgB054QhseLMLAGOFhiaA4wqm+buPiD4kWBYZeNgkcVbEH8rzxz
ePzbL5mhQOBNKevngnkI69kWkafvdS3WN77p6zu1tLULwfqpl8w1yD1EO4QtPb8IwI47lbCUeh8B
NMOj4VaRzyUVjxCdF3FT1spdLqxrbrHr1hYXvvCJY4sLmG6IxcVPYXQ6aD6EVKoosrgYY7HX4uYH
6iSPuR3+cGWPNFD9+/zbPDkUSaOg9k+3dX6OWE4Oi81vDLDX5oMeVusEI0funWwdhjjjnR/sxHqB
o0VBg1uH23VewEbWINU9pQwfmV+9b5rQW1VeJr6OZsXBITvriw6oaBUbdFovvFL1xN5kleo0U8GA
kKzMkmOF79yghGTsh3JywGqG4Ad+EsqVTZS8CjPcuFsvxQy8Uc19panouA7FuML7Ml4qARFPD8zy
YeLOXIhpT5yhjsPVJBACB0U1j7pSXC5co+r0vYHLmCjxWBskWHrNsN6CjpxFG70LacHJESXhFfuW
UGt+TUEjnXwWhnEvA+2ujo1dXvqvXqa+lpH76A+ob53/6qeWGDBpLghKd9xZs9Xc0eAeyzbT9kEH
ayLxbvMx+iHaydLOfT4/1MmpTYwCGtr0094JoR82ztRFjbqhaGCqI+7OFQHNKHDan2psjDd6Ur8I
XAL358ecHv/4NqLqDnaLmq/B5OYoawWBDXtiuhwat392RPlgKxp0Xufm/DDTpTYbhsCU+BAaBp2Z
+d3iNDV8e1mVhwHp4SC4je0Al4xhIWuqF1/C9KVVL6yTz7sV2/kPI06//+FlhmHT+YnGiHnaQgKC
cB5BSC5Bjo/7ChqXX1w42U+8yaMBZ/d6l1cCLfZYPupF9eg3jvFF9cph0WBCcGFqnw8DiwiUIhMN
fKL9edsJHFNWK2qEw1ppGsvSanGJNn1xYWvLz8uROg+dwakqghDO/MxJcxNZb0jdB9ia0aav5De/
RzMP4mC9KX0ZrNUctOIAY2sRDjJGjg779zXar8NzF/iUQcHe3ShVF23gGZa3rcSsTEl7/7oiqLsK
EbB77NjgbzLrmq+FKsKdXQftY6KiMA33Eq8eiGm4AdUI5XqquHbxBUC5GeJK68X6TRGE/KBAI43T
AAFC7IVuRwSEbmSa4Z6L/DN9+OKXXuX4MSJB9+LEQfrb98HmtYVwH0SLeFAkhfUcKFF/LSZZuQwT
wSVyA3B+hj67QdJEvy41lQMtLYx7OOcmStqq9tXG0hW/FQX6px3X+aFQRkzJQs+480tEXBOhD18w
bsQiWpgpIpQBLqSNdamh8floospI7k6dlhTBmF/ysG6CBtIqKtMtSRAuVR5WXuE+7vI3TOEu3H5z
3CXNVUB6NNpBLlN9FvNwqWg7KPVWlB38IauXUkOQsh5cnPA8G1fmRq4gxMhFBLFqjWsuumSjKx60
uqgxFpfGRk72iU1G8W5simgvB8+67a1aeyvcEM2MNNCu8XKzHtLAsm9h7hib3q78ezjTiBjoPmqF
TWNdYW3W3EDdi558A3uorsKTz0YyYYXis3Wh/Kif2mdTFDX1bmA9f6q4W20pXUNPDzToccvMBmQ4
2Cj1VRhSS3HMydSrbO0bF0rZIiKKXPmuhv4rVd+VOyKf0EdWfU8Clz7rvVMhdtiXHaKJKfJRWdUE
W5jfsC6y6LUTdbh0YVHxT7vmUyPT6EcCem7pRNhl4wsJyarKht9DSdNIxfv4B4HHJK8r8rWOffGr
EnfdJUjJieWFmh9wOei9AM/ny8uw9biTemA+Ghk4tQ7a4vg997sbTt3Xv3s7cI/b5AIUXw2anNNJ
9OGsDpxssDDIEAdIC5OVSr3MNDy7fNyUUa01vHKLHsttkkCgPT/wiTiZZso7GcrUadDNG0hyxEW2
t/uWmkVSfVFk5W4Lbexum8jSHyqnMJZjnCdPDXRbuN0Ayybz8Cu8V7rV+Sf5/LJ5EMnkNe5ICkez
V4BfM9xJKIXsZQNvC/2xRGm+CVemM/w8P9LnVU3ABhpwyrxJQ+Z9FhCZ4YiTbPsoQ8i36ohPVpO1
1YUL/8QoJgWwqRamCw0ByNknNSs/SCSeNLUqvnmkdx46Pn97IhPeis8Hm0F+6orDSdMSG/eefQnX
AdxPdONZw/fzY7yHk8eBC/ffpE1HuKl+LqQ2ZRChTGKFj36/wYzwyqwnTT/clEW8s8vHWLzg24D5
ZQ62PFxzgd2N7qVi16d3SZUCwJG0ELCcCGqz4B9ZEg/y/Jgf4qIxyeTG9LE0y3F5fqqf4hdG4baz
adhaBIPzQNeMjdboE/QK8AJdeppA7iZ8sJv8Qmp6ajJwzyYmGHBAZ16ZRiWTugA+lwcEB+D7lkW4
b6PIuRTWavOAc5oNrVm6Roh7f+oeeKEvfVtv072m44usoTFb4XnfOU+gQtva31YI1Lbqba3UO916
MQcbP89JZxNlX1nfaN4L3GK6K6+qlyEyhXdEiqkMPnrmVtrhXhtfi2bNr8Xamuxqwg3YpnLVKgf+
gKI/0Li5ijQk6fv8pnGTN8N6yeSz8LKlg2EFdNj38nPq4zkxvka4CkQ6MkCP/CQZ1lZ8Ycef+rIW
pgFT+ojX0fwea+qEKK4Vzr4dCguxKswWsflyUb5p8guL6NTXpbYzqZVMxb05KLd1a4HlS1butSry
bkVT+OtYiy7V0LRPjSm+LnDDd2rC1ADVj0+XoiKacBH2esxCfD/KsVcWWogrhjJpg/XNi4sncI0s
6hSV+nad3ep93y4CDxI9FmH2Q6D03tcKr+OtInNcIMbR2IyesK6GelLd8pL6wnv5dLxPD0zTdIrX
gffOi17IGtSaHtjW3m+1GuEKgV2xXPsFkGWlJDI4v5U/NzSn4UgjadwxLE3N4/eDVlM6EFe4+zid
+veZ2ihrRfXtx7bz/xg1Cv5Z5vS7UpbxnQnD5UH34+4L0BRj4aIfAru2yu6kXqObnviBu0EXK/l6
/hlPrRTeBv0wDnEkP2cXXijdPBqrXhxiP72HqvxUWert+SFOvXRe93Sh0m4gkzl+C07lOWmJMRQ8
Z9RtkbO19WwfByQQIfvg/FgnpiMntDsYSpoCnwohiFsacYwDwD5LSlwtNNw9msyQFzK/EztZCrA8
FmDbCeo2uwmwzgszhJvsvRWZ6J8XMMNar0C3Xx37C0OdnBAsfVI/MTVg/w9p57UjNxKs6Rc6BOjN
LVmmq21VS2qZG0KW3iQ9+fT7UQvsdrOJIjTnZmYAYZSVyczIyIjfLIZKVeFMVspQipBOFcCCrtL+
PS7x+blyKAnM4MLFLoVzjIO0PuhnqwayXcnGbzTZb/Jo2NgHa6s2o0pA6SgztXCxD8DqpVOQAlKu
Ucu4k8aou0tbp33Ig6LbXd8Ga0NZCjfOjD4lCi52dZBbqHmIwj+Ptpnt7U58aYRt37WWXW1M6j34
FBaTpdJenUutlHkXQ8WyXkQj/Ykz5sEgQJHMC9HMq9VLrcfcZJMdfBuKYXIrzUo+lfzpTSOVW23X
eZA36dH8I1BAVHglUNRb/oguzdvJz2PzjG/QfYIOhTs5OJHQ3pWq7k7vsst/WF98sXmAAiF+131r
m3IyLb+yz7qBta00iJdQUZ7awv51fZy1eYHfmZm6PLCVZQ1bTM4gofJdXmiGgQ1MbONn4Nc4RSPh
y+5BhGcjfqzEKl5aUHuZGu/NZcQeDTWTbJxlz05F7S+XIzxSq9j6nEsTggTC2EqQ3pXH+HAIDrBF
ORXgPRdnQglNhA2sOL+o6le1LZ9UC0Xy5mnA5sGsW4SsE+O/zJCGG5FYNziLi4CSSRNJa+abgFgL
gUR5Aeh8iKrLUFPEQo9lqw2xdhS5X3hSKhz+d/lsJ1noWytJdtFIAhRFICbQxadQqz78h60CxwmI
js5ltrzaQw0B1jDBDwRjkGcn7ho3NbXbfuzu5TJ4mAwMhf99wJlYRjpBVYIS0NtrjU5xWVcSrK5W
L++j1n9sbWdynVbPMeJsM5zkmg0g0trmpBdkwWsh2AAnejti2KL0GaA4fvb1kcaR8rlOkfh0JPmE
r9rGNlmNawTOWfrDYI7LFFKitulIkW6fkdQhE7vrzB+lZe3S9jZT0Kv92IwyGfn4dH1RV6cIxHou
o5EmL2uqViGlEIaV7oy21ImyzTFX9F01OIiHFjfXh1rZmFTtuO8Ug2uc7OztagayL/kQLptzWsde
mCPZlBntWdKsdOMyWpkT/U3a23Ndmirh8sTFEA9Tv9DPbdrhnFmlZkRXRuSnwQ8HD15QsfXtVqIK
zTGwoyAImN8SHJFaTdHjt6WfwZRFD7guGBcnbrJDqeIo08tWcK9PcgTlrAzu0evLPZifhlujt3c3
JOWhSnIcGjo8afwkPU5US77JWooZNYSiLQ7cSoS3VGjV8iwys0LRnNKkCwENnVvbOCALdixTFKYh
dbvhoB3VuNI3ju3aZ6eIQHoIzP49GVPvAfHFiqQBDRp+Iwk00AeR8brcgu/OkXtxJVtk/JwcYp4J
Nvnt9moss5QTp+Krl/2x9IPGM2YlgAxh4ZH6oxeWKSIP0ikh5F/f2GtHFygFlWKdpIRZLjachfWZ
rs/FktoZyk9B12gSfnCaeOam8VH/qkoo+HKd10dcs3iEqLQlX0pE6Tdy17Wlhn1L8VImC3uHZMjS
qMZng6VGc+e7kSjfiyT6rpXR7+vzXTtfJHmoVNAABd+2WOnEwGlKqevikjXNLrHEEWvIXafEmmsp
MCf+w2BzpjxvINqf85xf1UgFOxPtcFM9Z63wEXdo+2NdOqMXpiiyDSkV4uvjreT/Floj4OloM1Hx
X9wyg4nSpV6Z2rmtc4r8ce0fMbho/70a9GaUOaC8mhXGoD4igBJq1UXnldVzZrxcn8baaXg9jUWe
Y3U+EEcraaFo1U+WhaSfoNSuYkiglCDjSuc77YMbCg0bn2vtCU7lCXwajHOK58tyGkpjiJBb2nTG
4w7oStrK2T4ZuEwKua9+mug3HPPQd051gh+Y0LpxnxSOuMF67q/j7rjHkwz9viyvTsjw6zvTD6t/
v9b5XcAFCX9/xWXeLr6eWEGFZXx11srgA9JuaIsMT4DKP1hat1GPW/sMiKzQpeK5P+O+3g41BCNX
di5n59r2f0dqdTB0PExnXfSm8pK2/TM0ClqBQt2o365FeYOyJg1udrK8vJDGtpK6LjVlBMowHBQD
WJ9adzEzDHCEcZ67BL3N6xtudUTyacAvvGzJ6N/O1A+0MRmUCVRZaGfo4OHq8UOXUw0OAD7A2PlW
e/zD4o30ZW19IT5bMzaFmS6xbIUFJATJv+SCASZMbh1pBQv8VEU7dCrGr6NlnHysjwaRbQy8Fmpn
BAFVfooE78IEWn0IreCvcLZ9rfymNEP8uQwH2raSLTaO1Fq4JZWh22mSbFtLNHFWpgPegS24otj6
01M7uhfxZHvWpCg3dV4qGzNbC4BU3IEQmDNQb/m05brW1cbu1bNfkJEYdIpOfRb0G8ng6qTAzsCV
QvmE2vvb7dLj961R21fOIxB7nJw/xRlMpQQqt5c0SrSxhKtzoiA4dzNmjspic/ZKNE6TPWZnvfe/
N5HxIRH99+v7HyEpfvIyAeFpSfEXfo0Kwe/tlBLRIdOHdu+51KXYy7oSgWAR2J6ByepRGvRvVmY7
u6qkM54ZeuZR8MJpcBp/FKo5eL5mZ3dqp5xjPKuxdZCDOwq4PY63seOJGHV8TeJ9KpLiKzWOdie3
mrqrB2TnR4vma6cXiZeO0ico4D+DQYWPiz0uAmhW6UYBqgO6KAbk29VP5L/5YUAQH7BBPe0i20lv
6xEqK7xEvkCTfYolarVWbJd7PRPBvRqjSOKEWIU1Jr6ySWniKMxEvdKQdM/q/dEzKq3ag5rADiUL
TXQ94gztYAmrCCk1XBkxVVoMuJTXUfClN3FadsLuFyrtd/AhfeDo9QAvsbRBq6uN15nZdzulMgYy
EqOMjv8KTfs2TqMSY0ZJ9oYJM9Qsd55jsz9HQ/6lF/FzGTX4YhuR5endhCFL93skmT5ZJaaXkjb+
MrviWzpyIwEh/pXmytewUCB6on6Eh5HjRXr1xW4BjxdGxSdrDLT2U/nzGILLpHf0QM35zsamHIhk
T7d6VFUvLsQTist4Lk4DQvl2j/KtWYljZ8gfSmSn3HHyw0PFO9mdsBc6So467BI/kCj55R+zekK7
tLcKL1b0bu/4uXoLjAZRFEWz3NLkE7AvHqvK+h73ITCl+FOWOsYDrIfRHWNcikY//giN5FORY4mT
9pSRo7x6UOF8HRIouScNV85d1foT9bihPokh/0bm/SlozenjJAvAJmP0QTfGe7ySHuNhip4NBDpP
wTA+OKX0UVLVu77IHmgpYVBQa4Wn1aP5qcyir0qW1Rd/CLKjIifZPquC9FkJHWyRe/vcxXG8H2xl
9kaKblO8zmfDBr+XLnPTax/1I27PPZOwaIRhnqblOzzlLa9Hjfd4/UyuHfvXJ3KRZWUItBthq3aX
prM9Kq4/EBTfwsm9hyjSPJyVS+biNI+PZZdJBSvgWGVgnGcmTRNYt9pgPddgvcwi+kzbHxohxim9
Je8plse7PFGfGvauMoZ7CZzvxjW8ci/ZFAip+pOFzeoUb4MQ7swpFabMOEcmSrp0GHHTM1LAE0nq
/3tQhflAHQ3ywywkt8jMfY0sVsQivcQN7cM6weJexWDq+idcnc9ci5yLnjOd9+18uKSGsssd7Typ
9QFpCEKV83HK1Y/Xh3kPiJgh2a/GmbfSq4Tc8n07aaWY+zzJvpnIQiXSdEn8+A9SMb+1Ut0lAoGm
1qaZaiUHBJkP13/AyuVBtwZME6aREF2XCVuYRX4ANkg/BwMABtcqk+Lkl2WzD2OU8K2qqnedoWzh
QNZWF+Ip28ShKgri5+2sfSMMlMKJq7Nhd2DTRKBkgZvElnE0mOYGrmjlNEJNwRNBmxn9iAu+HWwa
C+rykppcOg3J9JqtH43KxjKujUF3jZ0P0Yyu42K76L2BcLIU5NSYRo8+dd1Ku+sfanWnMAKYFapl
9jtLCLNVRmmsAuViFWhoxfEFbPlENKUlrjQvco3UOIbRSBiBQdk4DCtlpr+tQ1ihsyDeEsLS0c1V
fVuSzkqYX3h4C3fsQa9qzU1RZb9VrX+pIQ5uRJS1JSUZdAwg7XScl7mTlAhHJEkwXcCaJ27hKL+w
rdpfX9TVMWi60QdAcw+q4NutoZiymNCHCy9V2EWHmHIKWmXB8PF/N4r6dhQhD33KpZmfNb/cAV8Y
SQ2uj7Bynmadl1mplAbK+6yWKrnaW0FwIRmxvDJK+z3VeHrx0mRs7PTVoWa50LnjRm16sWRmpFk8
qBPpbMZ5dKHqat9asGJPfa7LG0OtfB2OLXsOkXUKt8sHyJiD8HWGOj8PXQO4dOK1pQ0bV/XK1n4z
hvn22/SiTOLJifwzGq4vaCZ/UKdkV/TjZ6EanZdLg1c4W9TutXlRsIMpwtPcel9aku1JhvJvnkVZ
qdiFTtZOsSppY/XWqoMI82h/6RMGssiLuAcmtCpFy0cq7eTeH8JjrA8HrWrPkWSdfDt4FJX0ZIOA
d4Hx/7m+IWlJsnCLV4lDl9Li2UOURyzq7cIGQhWmA9bgXChy82A2gfYS5yXG7roR79DJemhkr7Lv
k0Y8oubT4jCnQHG2py8IrP5WYXyfLe6DQ27wkjHxlSWyGZjBqdN9XvwBtaM7X6ey6107eCr6lwnF
DzT087sc2/s6SG/63LzBA+QOkw4ITjqgkxR9mh14ToTronpXRkHl6lqpHcy+HI+JIVRX6sYIw0HH
QAhOCj1DfRyVNvuktmCPhjD5rkb9Y4BdwR2go7KLK89UE32nKCWCR1YWHKEb1w9tp0Zw81W3KWT1
o6/08n2D5fvRuTFkt8DWMdXlo+icX+pTNu6KMgOFJE8k71+wgxRu2EBIA85ce9SL20MJt9MVYpcc
R8yEp4vlBZPkka3jx9bVECSSA6WH6mCPWMz5iSz2dtma+9gxe88GkU00c8forrczf8djvmYVH0IE
k2Tsi6f6uy49xLM4pqOkO9S8JFpprflZGvBvFKaG8CmwwtvIGYZdiYG4N061c1SZ4FFFS2Zf5qrv
AlMoPkdq7+zlCHMOUKXY26vO6BpykXk0xONdMdbhQTJtJEMap/SqWMYqK8UYj7r6t5Hy9D1+f9le
5nGwm0pfRZpSjj7CPVduJU3vjmL0By8TjvIo5LE/Fbbc7dQmH7FdQMSc1NrcM4PsI4jyZifkHE+z
NIYGC9lrj+pNerBF7O8Mq58OlDP6Hdgkhzr5MMLVKVjoommelDZID5gs2C4sqvp+Unv5UPd5jFtS
Fn1oRgo7lh4o+M2kkltqyAgHPFjYVInhaVMY3fZZrJ/tOjYOgGvUg2n7hZsjX/aYmgFurJIldkEt
gKkUtZ7uAPb732dt2d0QO7Xb2GN1GyZauVfHIfAUkQFvD4FaibzKT3SqoQGEjr8rC6BsTWnFB6Jm
eArazPa6TEIoRC2qnTrI4oCeoUBROhFA5pp+3A26hOfiaI5fUVbJPIdm2E7N7cpzKlDyBkQRmBpD
68VI9+6DIclvCmFT/tTiCIupRvPChIskI/PwYtxzYZD41g5/CRyeBrnZtUYWHpBoEqeWvjd6p9q9
XQIolqsi/ACHdkAPT9W9KJWCY+8b7W0dKT98J9M/KUZu3ltU0fA3EXAMIsToK2Wid2xpvhu1nYZN
tgGQCO4Kbjty/Rz1kdgVuAZ4Odj5kz3GpZfyOHRLNTB3NmQTr+2G0StSadir2HD8aqnu7rDUiPf4
C2KpXDTpMcBJyEPartuX2kRdBMvNT3KBcmAMrXmvtHiL6oasH6fShm/c1slDC0brBk3X8DEmzGLv
IxD1idgMXaBjK4lWMdo+XbAPoeTvxNBNbAtQ6/1ohR4AleamseQMg/K+2KM3PRyzKNRvAgWVBVvY
ydFGGMj1e7/exbGqnxBICJ7NSa9v8jz6HdaIIJujg/NuFaVkenyMokLXyOlKT56a1jOnROwnebT2
eqNBXAWSuIe53+yF6NgYGi6lml3I+6KQZ+NCJ91VuW3d4NML1dOuUA3MIAQYdZK7YRJqT//Dyx29
2ETDrs9yzeZPLm/kQ2t3LphT0KgGVmnvSvVGHWdThODxGYeeU2ePruzfj/JvgJv4MvWuFCcbad57
QTXEW16PuLjli6zR8AuZxkulNR8kdgyYlrOf2WdD973EHj8GQXhnOP1RpPHZMloi/HAqZu0138ZC
Id5dvx3/JknLy1EFwEN3kqwNisfbyxFpvKjUI8M6RwLQmqvLlHRUKpNnfbIx1QFUKu2piaChUMhy
eGcNFobyeZvuZhd4jFir9mCmSAo7tUBZi3v5Q1QMFsIDk+QqY4MbEVDwk5ZKI97EeJxcrv/+tRyQ
Xi70dCrfnIVFEVW1/al1nM44N1P2G3f7J0kqHo3U3tgna0+eGUA7a1rhEk474e0yqWYDrSyvMtJz
ZTqgadU67lRmICw1pxeUs7rCw5nZd9u+G/YD0IEHzO6xsa78aUvfeXXO8GxR7ZqfkUtxAKkp7BwX
N/8c1o7kNm2l3filTW9Dzu2NzM2cHwTL7YG+HsxEaiozRPztvEfJ7wuV1+TF4dUuu44MsBRB30ds
YOJiN6SNMB7UKJF+VZHRfHEKSXybwq75OElmjF1UNBaQdPAh7lP8ti3bt5+cYeoxT2vyvQ7T3y0z
u0OFDfHePG4n4NPUIVxHoCrvThh0Va5qihucB4+DYif0skWTH8YRbzFXLhT4sLU8VQdsfCTfrX1f
35VdIJ3irPySoj9MZy3UqcOmQrmRRJEH7hAD0tthIYNeKCzVIPYIiCFXmh4dagqwly7EWswvBwuV
jinsd5nSGjeiDRU3zwPpztT78llDRg4DUVl9irIQohuIh0M8Fv1O80cHWvVo4lcVdH+4FBlrDKSN
R/BaQgsEelY+U1SYQouP0oSSr6tFKZ2BdZAMSKp0M+Wb336lHuNofwUuAWpSzV9EBikr8Kbprf6C
ytodusGC2xnZe5xXj4beoKkyRRutwtV5wR836HPzFlkeMiPLsokrgEOmBL8EcmozKP96vFjplpFc
gMWAmTI3P99NSkllZ1DNMzX7xAWu/kuu5PssanQ2Xb73DftmsMzQ03GFvj7y6nLCrwD+RlkGbNrb
k9S05EmDbRSXfBJfqauk7mTHjzZ5havq0s/JHG7+fUBgabPiPfwRQApvB0wAcylYQoyXKa0/9rqJ
Ly/O5E6DNp5UeLKkbnTN1paWDzczfnhSvsNcZ1bf4y3S2mdNTn/5VfZsBtNtDKskG2Xhgix8mIFf
3DDRBpLgL9V8GaQg4tHst2iEvkNgK3aDKNUEYFkTSfUYxqI8T6HavCRFHf4cG115NIuWW9SMjX1N
UlO5tai0+3zQ+4fWGpqd3FjhrfAR66/IXr1B4uVdNrZ025tleZOSUrlZU4W7rjfihwhtn52Uq9lx
qnwQ9qShHu1C874sxw7vu4hcHBvnjUi8tn0QKsEeBq8o2C2LR2yh90pCG9Y5q13gQ9vK4kel8JFX
bKv0PtGq735Phnt9B81b8v26/v8x5/P6qiI8u5NgT2QitVMWLzByT1Ehf5Qmf0O7d/VynclicLlU
Jrc8GqBwu45OfnAxkj6487lWT1Jv8zYthf8QqmW7Fy3PoZE/dZ1myI+q1DV3qS1vTXi1UPH6lyyy
swG6amTKQMPUscSKtqj/xMp4Xwn5szKoz5lT/qz88ThLoOU+V9D15Z7/8nfLjUoSeSilpv/bXX21
3H1voo4TjJhFjJMD0tjU7pXedH6XthF+w3vO2QCBrB7YGdY5l+uQ0lhEpFmq3yylnIJTYxq4k4+n
JgowQen3mRr8DFLpjwj8YzXE/yFnQ8EYxIAKQfAdzFOW6cloMkl3F9EW67LoSxc40z5T0nLj0Kyt
6Iz/gJZBZIA/8XYDB32UdWMKzcDoHP0UjnJzg+Vk97VETu7WFJG2saJrh/T1eIsD0zeVXsejbGDG
Ov2EYnDX6LlFc1fRvHGof1d9tRH61k4ouGqK8WDuZKLv2wmaUjvg3GZp5wK6ItrH+gs6PqU7IlJx
fW+uDzTrTdK1IBdcDBSaHWiiWrLPyTj9KOPgqR/kl0RJtjA07zWSeB/RTvx/Ay1OYJ8ZauGkqX2O
Q5xlj8ooxMVJcKeyhar8SCGa/yglp/9dalgDIn1f30Whaj0ghCm7cCXTY0nG/UgyOuyGDhAifrv6
LSrR40YrZ+3lSPNj7nZScaT1+XblkzZt1XomM6K1d4+v52fqXD9E2XwroWdWlflSNdUGomktPQLU
OZuKgSF+1wgURuUXPMujC/j2J8APd4IU7D/EIC4YMGF0A5V3b4sBMnlVFlp0EW3wqTKbW6BMpzB1
Pge2+eX6llo7nPQ76J/SQ2LzLvITIapewpQqvui95Dz5ZpJ4WU7HthxVf58avr8RdtYOJ7cngoSQ
FGcc0dsvlmWgM9AKp4YffB9SZwcDwQ3l77427YMtMuTq3IiqmgLgd451b8eycV0ZUyfHgachYYAf
ytO1cofRvs2s9PP1dVzbiaiCoLk0v9LetcSSDv2hJh2Diy8D4AjtyTW6+jaxpo/M1pvy8WC21kZu
ubYV2frQMCHPU8JZPIdbgkE59vRDCr2+1UPr1M8si+vz2hjDmpmgr69D4RS9OSDjMpWzz1lK0urL
GwF77TuxIagcaCqgpWVYK5u2lX1EOS+d3/qurzn53YCESKY29SmJ0R29PqW1KAqbG1EJGFNz5Hg7
JTznxpq7PbjIFAcPVRmNc65p3Jh8uo3VWx0KEgUYW9CIpFZvh2qmGguOwUouqpRikVzPutTlNyeJ
X65Pae1U0c7Gf4MOnPquCdf7gKEAXCXPRVPsB8O6KD7lO1mLD1WlAvwQ08YjcW2787248ZgX5PjF
xKSxAWoSD+ElzatP6gQlJOjyz71cPfvJ6KmRfRtm7Zb13OosQeqhWE8fWF7u9wJJ6Wmmd56tAvX/
yChRerFq9RE9yObYZ/J0qdRoSytxbXPi2Yu4GUWeFUlPoeYNt6VxRubjAffWl1CXT8LK90qnfLr+
Fd8PRflZMf/CZbCbXC4qXudpHBoVddYgvLVk6Ryn4wf8z+lE+dZGuv9+Z74da/7Ar8710INpzvQw
uGRajCgqWjbP2NV2wNmNLY7i3zj7NqVmLFCcFOqp8dLueDtWrvQBBRuDfrfVAL373IUtrHCI4kmw
44J2x9I+ZGV/hoFfUtexXmpVea5bGxmAuUx+M7t6VGia6sb9NCT0r1ovDVSaUfegG+ifg3hAWlap
fxOZgDC7cvQ1jW4V44LFOmysEpKP5QY4vEnlIxbqc5OMv9W0P6bxp0rR9gXV/etf8n3UZMY6aQIp
CUXdJVpIlYw4N2oMnsxUP/LcOjmS8vX6ECuvJMagpQrzQdO5BuYv/OoLlrhYjxFR+WyngjMOmMfW
diLWin085tpLi3T7Weqm9nvhJMMPKKrVTSsq8fn6z3h/JhFThnfKxgU3BAjg7a/gDkrzjFmeFYQH
EHZC00mR2nA/+U2ws/uJDp5MM+b6oGsHhbcZL21qYih0LyL4IGr0lYTcnemkfpXt8dh1/kWp9COA
jX/2tTLn5AjFSOaI/ODycioyHeCTAb0QFE/m/OrkQ5a3e6s5TDT+2vzLLDVxfXb6fKcuzwtERopv
lJZR/1msqdHNSoN0fM4UuM3HSKLzltaKTA92VEYAt5GSYLhWITwolaNbCHnyHBp/pvaE6R0tp8Hp
2tY1MfjzijKQ+L8j2dhjWZ8/ank/4C0r0ym20Yzva6vfJwhF4fGLvljtF/W32a/qXrIVdYDE7PQf
bFmKjqWagNM1oC9FQaO+dD0gy1jj1nGr8QNwseiPHEfdBSJd9k1IlUwXtgvOvlLo368vzlrcsqj/
E4lnGbvl59CHVHUAPXUXAEC3sCJPVVj8Sqrsz38YxkRyyiBmgaxfhKxk1BPWKwHrPpS/hzL+Ecnd
vsrHjY28Mhv8XmDJQpGd3bMWw4yplihhAFcsSeJbfyoOpR/eING2kSiuDEOhGk4ElOqZU71IFKWE
pqFf2dN5LmPDfxN45Qz4rVT4pv77jLigFW5pgB5sksWM0GiAeRu00aUIabnUg+645Rg+m1a2wTFb
i3+MREmVnIfxlqoCqRooXMN5csmLkf50pd51NZ1vczLgN5pe3QdHVUt/0kHGllApDv+8QYA7zboW
4G0R012EIK6tWBGTZeAGMnySyvBGLZWfAqjF9WH+uoQuYgHjILDE+5YX01LQAC6kE4A9yC99ilaJ
2gtK5IOdPxiw4z2p1oLHIYpQfDOBhSa1rB4mGuqHVmogNWVDj+bKGO+6VFY9KeDONP0oORl6iEdx
Uk0bOcXKrcdv5c1K1xt5/WXnoIolo2n7Kb8QLhPXTsqnyI42nt8r9w2NYtxd5+TzvepCbjvtJEmW
dQlL2dX76qA5xQmWGYBAiy7nlk3S6pRmNCzeG6Yt64vPPCVykxZd1lw0J3bndMQWG6nC2j6GLUoX
CZI8gMqlhKsO/r82Bp/mntM9J0l7jIihuaMcNefrSH2B1QYMhYeXlm3s4felR6CBM3aBmxuq5rJu
1YGc7pxASy4RumodKAcXDFRsuXHtslXwbtzYy/PZX+5lHqtUlwH6wtlcLGbYFfnoRKl6KbNWuRlU
IDqxWoWgvDoAaJ010s6yJWc32t10TGU9vpeDlJsqitSNKLW2i17/kvmzv8qdKlNvIl/HN0gpxi/I
VGXQKZzArez0SSQBt2S68ZVXIrABpHquGmF/i+/n2wFDPzXFRLMSnqUy7aEc2ncAhJJHpELkjZCx
khy9GWr+81dzozRh5JlRRZfQMKqdVWaP+YipYGUd6q0Hy+oyUuyg34PM0TsFd7ls4z6Qs/TZUsSv
WVkWx7eXQApuYHP8pgm11RnYGM9YFCO0GJ0wXEnUC6VJBGSH21EnyPfOLJcx7OS42mimrS8lzSzi
u/peWiI2RCxXfltegj71HOsIkYRGr+/BQ9vYH2txBltGFAnAf/JomGf+6qP1kTXWyajVF3BV8s6P
QGaxSTeuzNXpzGBxqh64CC1hGiKI4bS22CNJVoWiWhs+NdLguwOGJKmvna6f9rUZUQ0nd8YZFI3q
xY6nsKlnrS0RXBLRnrpOKU+jo9cbB3mla0UC9WqYxW6Pa1j9nYkDWT0EO5HdCmTmpgawU1rf103v
tjYIu7b3hPPNdLa6ye+rIAzOOjI9HiHv6vEW9DY5qpL0kqjCPvW1Pe3VwU5vM1kqflh6VHqxblo/
YrBGG6u79ilJHHWUo7kHSe3e7hdD6H0XOjFOV/3wIAfBi5F3d2Op3IUTDuPXv+TqWPAJLTrK3FLL
XBiyWhtFBoCAvi7aZ1stogO3Rv+Zd5O0C4d8a7zVG9HARRi5RRrZ71xUAr01gypSS3rWN10fePwr
EI92dEYZMHGeJ6gFjb2FwVqL0HNFECkB7kJe7W9XNMIlPUwjsEVRKk87O9XBZIaztvGWevTqcmJi
i/bPTA5Zlh9FrWljZAfZJazzu6zUoGkItHuNu2aTsbu2P0Ed/JXPhaexLLYnIH3aMOiL89ju7PhY
lTtud6ofjb4LtjQfVsfiBUMzkYbFuyZYbeW8pPxMvSDhd5MKDb2H9iUzA6+xsttyCh/UYKsdtraS
5qsh5z9/FTTHum2FpgzppVR5IqPF63gSff84rj5BWdy4C9b2BxUA3oRI+8G3XsSzaAA0aUZido8a
cFNvbtF9eK71+t8PNiUNYjQBxeIRtXg/BVKo1k5bGrxq2tumyR7tFlC8kh4KQLjXz/VKhEZKenax
m1tNMDPeLl+mSWVXaKGYmb7CG+nMuCh3bxSKV65stGFnlAsddVigi2VzAitvuLURMfet6lZKAufI
u033HDv2Xa1JnBsLC5+N9+4K2YAr1ICrB6QS3c3lK7QSliNlkV1fbK02XkCwjXfSlNo7o/ah2yQq
eRHSEE+i04wDRlTyXosiHyqCqDy5NdUnY5L9fVaW/UaneG01UFaCqIhHJA2bRQYsW72WOmGIVbYl
EMEYn31NeW5NI3MTOT4jpnv4908MQJGYDaWJPukiqFVqhgtJ6RQXp+9/62G/r6v6y/Uh1qb0aghn
kZM12qAmztAWlzhtcg8tiNzrRBMAdM7L3aiI/HkgGdnIZFYH5e6Fusbeetdtc9K+VYcwbS6m3AJT
9u90SSACfONbJaRzf+PoaytnfwYucPS5a6GALjYxDwXZwbq2uehN8jnwH2Unecy7CTVP8cvJs3s0
bZEbPDQDZIZijOd/nNoaAeskc3Zw2r2h+uFL6c1U5oarxblXJdl3oJFPzVB8iLv81ISoAfj3mtHd
Rj7TMBBez1hD6qpybT+OgfaUqxZqvZi6Wwjeb0SClX4/t/ts9zfL2zjvOoll1lUGfobFhRaxfKfF
sezpvtns6FSNR2AHw41f9Z9xG1H2tWRMUCQG/JLSUXbbup5cpR0tLylHNMl0vGw1p1HvUiv8D1c0
73CeGVTKQFwuJXEaiQaFGWfaJQsraWeGbbSD4lHt4oAk4fqu/nsLL96qFJY4q9RVQXotezGBOrfC
oSBc9Bj9PyN/HFrh5c24t+E8EI8pOI2FG4Nd06QEnnt6O1nNQ6TF++s/ZD6hy99BRQVMFqW59+Rm
O5LDEAp1fqFA5Ik8PKk2NBOlzHpPtaOE/Db0HDO4GTf9H1fOGMhM1H1JhuB4LovsdjgEyGDE1cXu
PplV9eCHv41x8gbklkfx+/os18eiFEGXErDksk/a0hvvahzVL77UGDtOdwWA12qPfoZwS2UU8k7v
os16xEqdHdt4YElYXGKKtaxHFNIUGFZVNpc+6pSD0FH6kScqIHJ7P6tWQ3PNH20zqN20/SQNG3Fz
5cPSOmVUFXlLOjmLq8CqRrWvYHpfmt68nQrZK/L8K5SEW2GFu0iXv0atAhxbCzY21MpSk3rOuGWq
iRRPF7GsG2xRZVyBlzgMms9NNg6HSvgS4j95EGMkohfuEOhbitErqRry17g48GJROFfzr3qVqnVF
Blh+mPwzHf7qRgulwf1rG+FXAy9dGlwbF9/qeDymZ0gBBa4l9CMcSVPbEYZybN40Y7c3pIfaeZKb
amM159VaHE9qsjz/UNujSLBMbyqEhlGsmOERCp/QrCfjS1ON8tchK4OtIL1SPkN7jONB+5vy2fIW
KgAoW0WRJc+8RIXhOWqY71Eych7QkpYgFVrRvmjKJnG7bpo+hkmR7eS8qh8HeXK2YCFr724SRz6k
BX6QZvxiG6laZ8VOLENwF9ghOlNCkX2se7cStrZX9HxyAznRXE1gIWP6dfCgNGnujSLYqtCufQFI
M7Mm7awztsxiRT01ftdApkZ698kW2Yl+zikonJd/jlAz8QTNk7mT8s5lE2OB/8PZeS3HrSTd+okQ
AW9ugQbakk1KJEXpBiFKGnjv8fTnK85/ITU72DEnYkbctAVUZWVlZa5cS7NwBeVDrUXu2KWPbXXW
zDtrsumjvBVwGOoVs4J8E2owisdcvS+cQzHAFkIbWP5otTRrwAVdemqbgc2a6dP9RWCUelmG5syk
Gcl+wkG+wMxQ09clm649SKs3yrH5anaVBpn6aOcoiHdh0KpW0rhpnsl7WWv6TTWu/SavrAHdGpo1
6RJr8sBEFOZPPE7aca7bwpuJH48WwPUOwq6s+tV1UwIjTO4U2zGSm9YdmoITYTIST1pCw0UYdPhq
hjTw6XkG/cA004+6oBPnmYAID1lpoiG+yOOWvMlMpAjvTdRPhas4CCw2RmTukUEMN6hhWltyS/2h
T0x7+/laXjMZjAVuEpBa0PBeXHyarIkVDe7bR1lra9iHUG4ZdWmmidW4lae5PhQHOEV60fh84ffC
eW5yR67Xh6LU39IQmVQLrYW0dn5//kpXbt8ORxiZILrI6SO/GEe3YdNscjUmNKqM8+qUrrNW9xQ1
6IyN8vpe7vQsWMemvHGhueZn/x5XPNdfft22pDFeNSN6VHM6foQnDDJDRZfD7n51pVzdWLmrr2mx
/yiKowHoXHgdqC2Nsp1i6WEJ629rFe57o7+v6oC4fXFJiP1E79T/fGavriB5Gpo4dJoaLmc2VlWy
CyWlgrRWG78LE9qeVclywctP/z8eHgS+oLEnyfAh5KJJk1amqVEe676ElF324hgKj2I1H/JiCSK9
3Ee5cnaKbq8a4RZV9lsve63cCPAd8L/AouuISFysJypGiVO3zkM/a9RQjX45V3ohQ9FUL7+MEYaP
UTKW+1gtTXdNC+c/6mTA7MN9xm/lBs60pdQfE0lKXkAMSFu1k4u9HNGH5TVa3t8wPv2KlxQROhS7
JAk/cGiHc4KwSKtZD6s0F7sorLuj2Wfd7nMDEFvn3yOeArNAf70L0AA3+XdKSi3XlCYc28d+WWgk
S6tgqsKjQ/pinYvTzXrgx7jw3+HES/+1o6yhkDpzlNvH3OmkYzr1+2TRt2EKyNicl5+xbZ2Uqvpu
LsBYP3/RK3lXMTRiUyBYBb/LRbaAfng7XtNIfayMwjPhzZ6y31queHJPF97vlO5TMxIyO//zMkJZ
jMWB0YUxllTRv288KxANKLkDZGCgezVMJs1z6pus3R89FaOAPYOlBOFKsJj/jmJEfWfWtLQ95nLp
1511p0zSVs7MgxSbNyzm6lDUOE2yE2CGLmMjglu7GcIRoo3BlqFHMzw5iivqq+lrrSQ3BvvonwgJ
gQoJ2Qt6Yy9PmAg5ikmpxhQPrJ5D2Tr2sLnKCj2Cn1vHx83GOMBYOTjJJX1g8kzUVk3TJEU2OK1R
3VvNowzvw+djXLN9giwZ50cg90FSgU6noqy1FtvPyp9TX/wpC7l70OWZjrBi8Colmjxdi7fo/Hw+
8JVwVtSpSP2/tz0C9vrXOjIOV7Q2KuvBVqSnspu8OQu9NQ5TV56a16YbKx+9w92cmIHe9K+qFt7Y
BFe8DARYItFAxpLkxsXeWy01xNuq9kM5N97Q/zIVeBDmALa6HNWrz9/2yjT/PdZlyo4KVYb8UGE+
VKVx7MIV3Yp2hFJB86ZyPsyKc67s5ktt3xIhvbIvGJcsMG2zmOxlicUZC7DzyjQ9Jkpqw84y3q/z
tIem+sdi3UpLXjFXTmwQM9gSdGqXqIqszKIkqQB5D3MDQi1py3PaI9v9+Uxec5n066OnzTUIsrsP
KQSd/o1Fh22Qe6YQOeVDPgdV+wVqc68Q3TBS5pXqLQqzKytI1kCkJKlXUd65cJlSoUuy2tIoDTuL
saa6KOqo3R/ykGj07fkkyZ0bKVf12owKEC9eBrwVicJ/t0ge2UpXCtkDGzWVfZikJK3XNfcgEtXv
Q63rNuASp42sF8WzLC/yfkSFekMtGobIOI9PGXoaPGQ2Qp5ZxTtjqMz9yHHt08Ue+ao6mxtpSTV/
hmo+05Tcm6alcPPRvsXGeMVjipIHXlPgRz/AlJJ8mXJlKYpHM5HvB9ny5uXMHejb56ZxxdjphmWe
YIJXkKe48CiSJhWhPo9saM6lE0jeetPOWsZJKsFr2c9Z8Pl4VwivVdA8giCNTO5HiV8zGftaVTvl
YdFl6VGHKYvShqrdw7daBEaq5l/s1Ea6ITfLJxkZ0UI2ymOrJG+Rbk67Lia3maxx8VKslXpyTPUW
UvjKhBhwkYEQo42dfy/sJ4WSRC3LfHhozfSH2Th7eWh/t0UdOE735cZcXFliCqyiu0OILyAK9a+t
TlXSSJTk5Ydhmu4LrftidNOfyl6CtDMStzPVt2nq/bzLHxxZ+j410bmzlJ1TL2fK7W9TBVHKjSdS
GfEiiuSJSCkTVuMuLgNrpUF+t5nm4gF+x50V5d+dOnmZw/VkOtMXbSZ7Igi5gTEPMIyU3bzP1uhG
m817xvbDMyAKJ+piJJMvS5jzkNIukcsKraZL+Mh1ovsPntj09aYbArSZVn9syJWVcZs9DQbSu45S
6kETLfb9ZDjJRl2FbIVaS68WhOLPvOZ0SKys94p4NlM3y0n7L6UjfVuteQzUqdDObWWUh6VSZ68f
FXNGuXOZv8lJaQQh3XXkaeBCTpe634xJ2Lxmeo9K+hTBaTQrzWPNTTCwlnzZ1nOXbeK8coJ6WMky
jZU0PNqTggrKuMJ+1K1Ksm2nJQOiM5bU9eRlP0mxc6xXrXqecy3ZSGr6sqyZc1ricPKUVLqldnbV
5lDwhnOc7Jx5SXBGAXFtQW1XD3FoHqEgR9VCmSoojLLC+9yYro8EoB+vAV7oMnVMVwMCLdGoPTjS
9HNNx9/DEG6N7BbL47XDjcQF6U1Bb0ID00XIrNWWHakdxKojEnEz3dCVUR3YVaXbycqbpIQvipPv
Cyc5pWt147i5Eg/9M7bYT39dgwylNiZJx5uRwzgQBh6qNH2Octk3u9pvzOjl8yn9wAhEVQnYFelp
gjByNZdaLYZZNAoqQvp9GZV3vSiqIAO7ONFhyb4aEcwDUeQTjG7yPjp0FCvcYYbn3VTija7kO+St
b0QW+uVxywNZMpESXaZw23KA/DsBk5mUEnw27V1RTKcyqw/VOv6nMzq/rNIdiElfL/UnfeqhvIrG
iPYWVfESIP9wooEKymBT08Kw2giEHOIfrzo6ST/T2n4ZpOwrhbzfgPbvFCfcFo0Me2ihgf3k4tUD
Y95YEoQxs601m3Ck77eVkwAt8p+ZYdGuaUDePHskRSK3g1arqkOvTaAxW2jhhKo6fk5Ta/S6WvmZ
5tYtntjrk2KSEwVNQMR+YZE9qsuzWfTznT68hcWXNbmFPboyAA2B1MvZXUJp6WKAUY21qqBf/W5N
xtaPGs3ym1G/1bj5AZ8g0PHQR4DbIsUixAr+XdxyrZwxsuMQkidtT3M0POuSuwwJfo+GjjXbEsIB
6d6Y9k/ErF2l2KX9ObNv3enUy3yaeA7CIFibVMwexMm/zzH2dGjAo+Occ82ELvA+Gx4ttKxKIkrG
bGsY4pedmtm+NU+noYt3rVm7dFwhsYo2Kz/Ncw7hL1pjwJgmWeC8f30dy2e+UVfDLlFuHO0fpEff
H5mAXnQ5ksK9jLgTSOSjQZKd80Iyet7zmMu4ejp0dwzZpdO9XVheTtaCxxzaJuDDlNtb8WFAK/jX
2CBVL3mafqMVXROm8ffp+v5gLCqOkrCc57uYS2AOy1C14bkjNVRm8lZLI6FXy4ApKzdznSoXxVuo
E429DJGR86MXGJjoZaXrtVsKL29pZymDdAqDpHmima10Oi+G6jKCeI1PM2wAkeW2hO7kdy1J/ljd
KjJdut33l9Aha8D7gBu7DFP0eu77vlTCs2JGx2R1FK+lRWUPZXK0AVGjuUp4Iyq5vMpcjih25N+O
XjO1pjGn8GwC3nCXaA3UuN3AD+iGZXfOc2ubrfPPLCr3n3v8q+MCXRYd9kSJl1uQdPVUx90Ynuc+
PprSesoaA7hoD79M2TwZ47KDF+5cmumthrLLOFi8sADIQY5OlpUg6d8XVsY8jqq6hGrVAFJgJ9S6
zcjkdlDb+VY34sX//EWv7hiBhoIgnRLEB5xXvtgWFGCTdC7oCkaDlS4m3vxPaNQvte5AyJiv/S+A
AOGhD8thBxc8xRruQyShTdppIi3o9Mr8qvf59NZZA31Q0TAGSayY93kBZZMBe+SNpNY1B0mUilAG
CFCm6bJ+W+q5Qv9iLJ31sPmhDuvbODeneQn3wihG9jPdx7/zSt2MbPF4tfwBVaGiGzdpHN/Y2B+O
BKGRSqsJwGkZENVlgm027a6TJzk861P6nf6EkxRrN+5u15aItBp5Ne4siNJd3ufTaV4mOmrCcxab
k18lqrLpF3vaKICntx2dNBsETOkOI9PnmVKmBGh+UnArFeeXjZbObnAiwyVhY7iJRYdiq45cnwc1
3alzyLUCQldfjVb9hmVdseT3w4NHB11Kc+S/ltz1Y1mtmh1iyZI7tYqrgxviUIj1/EZq+opbAnVF
4lF9N+JLyvYhqWDk6VbWwNC28D0FEBn+p1PznWNLgTTc1EC84ssZj90CYoEw+zLXMedtWMwL6yHX
7WYurI0ZhT/J3H0r+ypYQ/TpnNRfy/GrUdmHJlFvmP8V30RmghK/MDgajy4mdtYqJa7kQToTBD2W
oXTXKLabINGF7lj1QxnM58koNql5Sw3s2rjvrGEgGqABu7yi19Rf6wJtunPSWs6DbheGb4R6ulWt
TjvVXEc2DQxf9IgnU06sBxfX565KvNfFEUrkha8iX0efzCXSXM7akmKjQ1hEC1KmTz9maea6nqc3
9ts1c2Jhxf9A8n7AKqfFoCpRNkQPo9Hv1d7+hvL2XSv1T9Jg/umnWx05V4cjtQvpHEiqDzdDze5b
OSVIJ9/qfK3LkXjbfLALez9Kzh9NrW/AFd9TS5fTyAFDdyxQG7LpYpn/OlKHZlWVVl3ovzWpBlSV
EVRlHxX7ZKLl15paeRcriuA8zWHenud816HRJ0SromM8luaBWvzAtWPUA7CX+c+oIe2eQnd4bvS6
3NWlWb5kPbyD3bSqe9h0Bd30pCOOM+U+PenTJrRXOBylRPHl3DY8I5pNgPSzvcm1snZnRHqOS2dS
HsxApfdrox6iCoEQIMjFsRqs3IuniJg0JTfh6OvwC20tGtJmXQ99Gb0aV1Zy+7wmRbUvsdYfETe3
U20MlifDInvgKpQHecrhIIm0wWB3jhvp/bJtOzN0TaIaf51CDaWjAT2UflW3U603TzDzLt8qK12O
g0Rio1AkiHI7Gq61soHBKDMqz3Cyel/MOnTVFQ43mWtpU+bq4Nf6COtFXpQBU5cGDizEvz/fGlds
CGII/B8FOsEQcVGFzFQqLnmtdg9gNV0NleAeHvRS3ZX6sBk5xD8f7cqZB2WJyCxbAGsoyv1rQY0U
61NmadK5qyzlLoGVeJ8Pc77/fJQr250NKNROKJLR0n0xCuWYwqpr4LqjbRp+myXKSUv0ahOb8v8K
HSXoAlFPZQVYPYxnl6mMlgp+XEZd/NCZ0aFte7oEYnM7jNaN9tQrHvSfcS7SFs4QxbIxYLwVBkss
D4cTAb66foO9V1zqNG7cn0/ilSscXd2YhLjIISp2YRi0WQ921sLdFOvNwzqUBbw53Q75gNei1b84
WXMao1swjKsLJwDDwCEEt83F+STnhTmpVjs+5EbT+D2B9CFViukgp/mt6vsHIO77ytGzDlCTkT6E
RpaWD4pNsfs8jIhtNf02buj3GwfZ78jSQDTsJ8X6deqNvS5PZ9EXxLX163xTbPTqPP/1HCIY+sup
NnETwmOOE4dYNjz1bZ54KGppW6gVBiFDVnloeit3hWVJvz5f4SthFlypoopAdMj/L2Z7yJWsdeLJ
PtdG2Gyr0ZH9aUx6r4klPB7N0DdaNv5bHLs4QGyYASEGpNNF4Sr477uC9ioStZftc0sAsreUAu3n
GWCoIZfyqSqM/jlOs2VjZ854b5pNCpe+YiNiMFj+FIeKZyzl6qVtP2zKSLE8doV5RAZRuVPtBfU2
sBO+DO52q4Xz6CGBOf4nFrB3RSjCrbmWPo9KNhQupPLpM/ClwjXpVPadBuJ8yWidLazl27GN0QME
oKbrLZj6JPGURA/UfMk2Vi5Huz7Xag+VZHSX47V3F1mldgxSzs3TlV7ndoTKsu8WEgOrfQoXKduq
9pTsy2wsTnWUlF6jD+u+6kIonTMDLoOeqwGjDtoh6fX8EfRudEo6ia78aZA4YSA/Csxi0vymcCY/
lrPVn8hkvUS9E+6Qroi9gVbyw7jMiS9NYXlEvmc4Fn1WPNSx2R7CQS/ctovSI7m15KFOqnxTSgAp
q6mTkOqdujs91FtfN2Pi3jV5ahyQeLIsaUFeWNmOLnLFj4e1DHT0vdxVAy6oDcm6qayoOUU9QMw8
kgH15JCCp7mcb6pwDRHaWwAOzukYKJFaBok95RsIprUNwqjDnWJH0m5QtBggoDJuV5Yy0MOl2zYD
/faTJNn7rIeRXm4ye5MMPRoHleG4Q1pLpwg2lWApzCbIJttyiwq1vKRIQy+CK3Cvheu6LdBF25qa
kKDT5HT0ljrXvESrTTeNsvnGJeKabwa+Q+MAyLGPUR/Rtgo9VGqdp7bZ6cv0YI2Z4U49zSoNVPBQ
HX+D3e17YpKP+3wHX/OXkJZjIAwOYdvFQad2nSUUbezz3A2HOIy/zdr0tZry7n8sDAhfSckL/ATI
clzzhafI6iTujCWzz7HjIshIs198i9HsA83v+xgAnvEaxOgfGiPatZ8wa9M6k9caeu4mZpTWR4Oc
nJsCA4Pmbkq8RAkJslqdzc6eu++rUn7M9UzeOYU1vJjh4LzBHr68NrozCpexDoBC2/kbKjExbsWq
DjR6W/clZSWfJjhEIRszJkNaStb9qI3yvqrrel9GFRrxI92vny/XNYdr/vWK4ij4y9WbYRXxNPb0
0JBo9CMaC71xaBFMkeppQwv1jQzYB/CJmFLRdUpYB9AMXbJ/x2uNXu8jGg/R/k18TW9f2mzdDl0U
MOq5qNWApqqtnfRfEePcZ3AlfP6616xT8DUDhxU0dY7YN3+9rjVFEdmT0PofrOZK9Ep7hazwnoK0
6pJGY4yQudDTxjwnqvwwowftquP0ZNvFNyny9FGR/z82HNh/eiuoN9M1c3GA6RRx7BmgzkM1xgo4
jFHahYgXuLiv9MaeE5dGJujyuOS2TkYa/SZ6xC5GA6JApwyiig8jVeU96WGkRaR5UH5Jw0TpaLbk
5H5o6pzCionSUFf3v506rA/IS0l3cjXU3krv5Cm3wEZzpPVP2WKqxybpEDJcJfVeb5JfY5R+q0Jl
vHPY426rL86dJpdj6aHm6Y692btKNjfbLCVJMPfFvKEToHaVblASNITa+TXsLOk46ErrU5NVNxFd
j4ZbRfofu9H5lcIpPOptid9IlfIq131K9Qfoy3MaJ9kJ9V1tV+lLux1ladrlsbP48azKh5EfdDVr
MX26ghtudSmHW2NTMEJx9d7Skv5Zzpb8hD7cuA1VBYp+sF37AUrJLW2nxaZsktAvLan2ajOOgrhs
ltIFKxoRHJDd5qRQ76M61b7M3XtVDibhAER4AoTP+Ln0bbO3OOhPdKwV29xo0zM8b4lXVXm4WUnA
+xl1Xz9pitSNI8jzo4RDUm7oJcrGtPeiVJYPi9ZPZ2ldN+T0fVgXtNNCmmmjxfCR1Av6GpqTtPve
yY7lNBi+PYXpl2Jxig3nVouazAisJVKTxyjS9IPVNcoZPKpxaCeDm9oy1P64hvXW5OLv9nOSb4zW
Nt0YKPNdIk/FKQ0bxY1Krd2EUZYEa9QtX8AWpnsQLAsP3My7rlBNruuR7UfT4mwcrbHcspnWXWiu
hWfYiBaVc1k9mem4bAejNHxtibKcjD3MZptVD4ufXSp5GS4Unj2v7TeordbDTmqzUdkrda5/TdN+
DqR8eFXUWP2OBNLslePiuE7caF63dnaQpsU4ewRP8b6ouTq6VbK8DpIZIkWSyM02LNHXDmUjf2sq
Y4lh9guJz+kKJxpYl/OQ10sQqu2Eeps+BbGycKFe9QkVzXiwf5Dt0p+NUqtXP+HoH7/KXUpeM1N0
FpLN5WvGLAO9HkLtS17TZtcbU300af3zwFTKXuhEHcugN0GZxsx2Wpi7esQuu1zXUxeya+VbW6yg
xmWYBKNGsijhlmn6WjiZDjFepMeuXibyPp3WZDunquSFndNtw7Feqo3eLdVTWQDIcpWmKzYFHaBu
54SzS4YgP1QtOxf6vW5jwVhzbNNmW5pI9DIL4ZScYCl203F2a6jS56YieQA2rDe8goZ8tMcCHaEt
CkWlvY2XGo77R4puoMgorh9KiWg6sVFkI2+i7DlzTXhegYlk2RsXSz6fl9/6DL2hKBHpS9CUBIHN
tBnD1JeWn6J8hzKS8BHNzmI9R+igcnn07D5Is8bVdNGuuwOK1yu/i/g1kn7lA0m/MuCyWoL4tZKH
ynwusjclRZGL8FFedXeUqmBQngvz2ZjrnTJ+1xvLU2rZr6kYms6Cx31DmOiQd+mdU1ACs3/N6BdH
kPMxLs9EnVDNKs9JnlX9kRLeioY0uUd3jd/CgVL0YhKXvvTOzylLXQefXVCKIAm56TV47goFZHLq
DspPbUQkiQ4v3UFcPvcqA/UuKmThERB95bb0YOVL7yFx5YV15pepRAQLo30UwfgKR+rJSayA10/S
hXgpJ0E0H4kQ3cVmnefCDatlQ1OmiyKwvzY5/w8MO/WzkLpDqEmnMgmPqnmY1M5T+HUzQrQoGwII
hUrkqYv7UE23GMHOmIDGo/D3VVF6+SFKk7s6KitXNpbBD3tbdUM8peuAUXbDYcL6onOxsh1VSXfp
yZEJfNrTmNX3jabcdfTD5KHzW7ZQvBEpvGbuapeG93vUSOCBzOtdog53nEq7ihdWpPYZ+WQ/npRv
+ZyfErWD4WlyvmRK5WfwStcOSP8Jb93YRjAqxldA2iWNW/G9NGong5V1wsSTteEkmqzNOoNPvTs6
i/VLCotA4fZLFpImjNIXU6hZ0pM1FRtVi35ptb6V04WmBcnlmog4dB+d2z462Wt5Lzd4QiV5KHkE
9u2PMDO/ZqYCyWDqL0pHO6YaLE3g8LSG9pZBwxGO2TM9qa5ht/4AQt1y9tB4YlByXJ1E4dygwR1o
MF9hTRFx4/rEFDUyVWioGs1vdAAWzRd+Ta4jP9VQ05viAOsjPTMovymwakXsGk2FCzU9wTuKPvly
XozZR5ViQ8fmDlJ2F3cDYpBNIKd76vPGPN2DSnDbNffjrA+qisxqtGwUY98mpteDZp7yYtsnI1Ij
SlCav6lDdxiXFkfbcrFYSzQs0h4mlcWLxmdFuWMrtuQxih5hs0k7GED/164ICpAAPJUwVqrtwkbT
7A34lStMH1Zr1xrt7VADjxpk41U4Hm0yz8zGTH1ZjA1y+1mRtjoC6DNYA4ueEgcSTYuCeVxPPrX6
QYo2AoaARP0PyZg8q+s83EypzRv+TkYbGp5CU78747JhG6dlv6PXj16jR3n6k8mtF3etz/vpo75Z
0jt7fcSvMUlMRm8PO2BCQgB+9WxWtc3w1blSekVoIyDLDZHTUPzIRpAj5FPpd/C+Cp9RIBnUpUeZ
u7WgbzVaLqet9t1oZHiikRHhx0Y0vJo19qIucqUYkzFOWv+7tsMdpiAb/dYs0xFWs/AFx2rjUHoB
/VRGN2sqUXMvU+e7VU/Cmjr6bykB77qcoyVWgzaZHIGvrSR9Uxb9viPc4FMqQL+lQTl0rJRe/2HN
ODQD1SbIkHp1k2o0JPFX1rxGXnsJlrTiCmwrIRX0OhB+UpYW58TQNX8XfcdH/K5kqECr+kdZ7vx0
DLfw/R+5TUKjoPqRY2yF6QlrkJY38dIJB9syGF/W1TpZYbVlu6DjlLu8YjjLu7WPdk5se6yOxAdO
jKHvfOx9APNaoEvcTW+ISh4MeEIp2VFbeuVe55VIzZNzeN8xpVpujHClP3AAc5QIUEjZSu+kvFME
4WD2FtIAyVnmhtK+MKJEbBsBwBAfTOtrCIqdp0nBMDCzvRQ9t5W51cbVBT6iG6Hb8giI2dPyF4R1
LGwK1LY3o8zpkC0ApFHLBJ7mc2d/q7vUzUMKjcvvqt/PuuZyynC/xZ62MCe7a3iypNJDDmbH8kzW
AkcqRYnwyGfibXHewFb4JIUJ2LKfWnZknBqP/Ik2eXGWR10+mtmPbDoiP4emwVFKCXqE/EydbkSu
sXaoWAzV+9kDMEvYGGcPPzxHXBBtgSxxtGojq8oO4Ugx39X0lLNnGnN+XPLhLE6bFTsXs8JzMEc8
E1PKfy+8Mb/wPiVl+RqvG+H7IGIVpyk7kBJ5oBn7fIZpohdgm9mS2PPnNXqdku3kRIgSPlrNb2qa
rr5+4+ZfK6lYLql8HZWfPKSDymQR6RtbPSTV/H4uMnqJl82VFzlOdq2jbvi5VQp3yyq7NUrfwn9W
Gd0e2R8RnyCQabF17LlDoftblH+ztbN4MMRv3JT3FPZYRMlGzKwkl/5I8YSnrdA1hb8pU15wRHtE
KQMTIJ1mTHtJBd2RBRabmo3gSGkwJkJbcleUL8Il8sVct912/FPHMLMAB0A5wB+1cCfssXzhX5EC
dLI/aOJggspeQuZefF/4iWqRXarR+PXIWLyFEKOfzdd1PVLuv1NT85EYILYI5XdSGrlWZnzhWaJM
vuMyd8/7ZskaSLLxNETVbolrYOs9sdjOMkpYRvn7C7pDRandVcRo/GaV0jeVUWnKvIbAg7lfyYlw
Hmn2LpS/0rTlzcmTiP+0vP1uVPEBlpBYCkotcOD60IjXLSXy8zXmx0/UnMelO0vTgszmTryKBkBY
uAt8ALZBx34AiPrUV/W2GrSfII9ABT2LfZfds7n4D+Eiusb+ImIlhVWNDZQstfmISYh9XDUbp5Bx
dZkww5E1E8dhoqpemMNjtmiPDow5TgXck++vWfbAERrr/X8dgels4ux3mP0xJeHmeX88KizcvfkG
yt0PJcunshaIgw43wxxjxCLW5U/N8h+90c52eVxD46laAVYuOxEn8KLvka0R8J7Qd4tnGYrsCRtS
CCUIA0ZV2+jOIkJIq2q8vh+Cykj30KsIOKbYFk3qlfpWWV/EnIrdyp+iAOVmbXYvtiNOLCbCFCFg
PvurFYhAnHLbu0MUkWUpm6dEi9005FYGgyGD04TDv+9bXnurEXjib4a4J9lkGdSNxW+RLQqgnHuW
oq/vMRXRNTQv/NY8vMy5IiwZp72aOvys5KCF0bOT4NLQWBA+kysui3w0w/xOzCWrIT6rtVyYliGt
/xFh3//NEx96ri+C6ly8obhe2BzITF9EbMB3UZcVIVBLFcSVOuOt1ivEnge/gwu6b6yA/tWv4jdZ
OE0HWL2kTybiwia4rxGxSNaIAJFznOwwD8rGEKsQ98PoKmP/MNkZ6bn5qIzdN8d6hhdEYS8zuoh1
mgry6HW45xsjNRmW/Ic5hwE39e3sDDA+/cZ4+VesIgUMXHBX/citZot85UE4bYdgfSQaxTW7nS0o
AwLgB1vhk7E9PggTZneKPc2sRqrs94jgiiUhiS5C1TXX//DctmMfYDt80ZJTHg33qZl9ybmwsbdQ
5RXXIWZ/ad+wX/YKP8+80Yrk4xQyzs+mDtg7e9kQMd5IgN/0yU5w12OBOEytAMGXJm+W0WJHBdR7
X6Z8PfA3Ksn5xQcrUd9U+kPj3tgyF61RPuF9vvGdRC58GJK/8p8jWP8+Gj2ljHf/d6LQnfJTkNyL
91mK57pvvjRAA4X/4Us8KTMgzg88ZB8pGwydY0NYoDKuR6fbiH1fPfBDpNib9gc/xllgkgrKnN9K
LdwvkZdxFGeabr0wubweJ7RUaNBbB2kinVLlSxkqO0f+teSri+4sEY/NSwaqfITnYYNFs9XZnmH1
ZsqvHLA4FLa9sCRCwKMgxxET0A9bcTBAs69DocMPpPgfvhHK9UZsZeyzDPjyAvnYqDzzCb5ShE18
bcSr8ybhor9S+nOrWCcm2EfOdGd2hi8YcZ34D38rGw7iyAy55hjvUNACoftMRKgjTq9X0RcwxPbi
TxI2/PdmLY7ycHljb/IHhFmBuMNFEbUm4wBq6iXE7VnZD16PPq4V19DlsTtN4ser6TuIJxFD8Rt2
+8NeBwojf8SBR4L//d7IUMLJ8C4iXrfMVVxHGYbfZkhcK0gIsSYaCxGPz0X3VQRAvB2kfCoIwHGh
6kT0RYzDOyJy7+WkEpbwq67YYnXFWGLWiPVwA/K9SYhO2mviSi6COMfsPeE9hJ2yRiTrfw7QUnHh
ThQgFA1ums1iHPl94TcGMU14UYHc4qvgxt0eOXBxAUqIxHttpicwDoS5iPMbeauY+7ElwEfiABbt
if/FJzc9AVHVbolBsAjhQBdOupKLczop/jilroh5hfUxqeIdeHp28aI+MT3iflYhQyGejUkSoZ9R
H8SB19iRWD9hnngloraSqTHT9wsTuBHhn3ryOeKAYtNMjUQG6oSnZT7VHNdY3clxAdj3UfmvSYjF
H4ghGD1yYIHjGO8N5Muzp75/nnBQaNpteS4mugb23nAtF4bMAcNzIebomtW6T5SGS4vuFXIkHgBr
ECvOr/AYciUf+P2h+3+UnVdv29q2hX8RAfbyKpKS1Sy5JU5eiFR2Lvb26++3ci5wEtuwcfZLNmBb
FFeZdYwxM5+LhHDmqU8ycgfNHxYKvmuIu//PxmWEF3xol8dXVp6dyUxiqz/eRoaz/DW11R3XwkCL
iAszm7vBTHz5uqjZ5GsrTzpbzG/IJLmwDOZKfp8tcSzGe2cc9+ms/8jH2yyr/3jwwSKaazTtxP5U
a/8E8fN+yO5d/CR4+GBqSOXulojp8dNwcEcI/XQSKT3FVvaV2IYLIIOekVxWrgrvnS05bNyGmEiv
NvOA2pvinMlztvKt1YZ0ft5akxXaqX3L63FWjPUzOQDACPszMRsBu+U+ToB1WDAZJPLA2aI4lzys
TK/H4vzH8aqYf1aDRRJR6aMgeE5thVCbpi4Gij/SGBbPeU4yXcYPQEo20oDJiJSVUGyCGNIf/pwP
VgZy6aLe8MncSXP8Mc/2rTxvRE3Yw8iK4IM7O3waugYyhJcGSZGXdt7KGy7vS4Siicx1rfwrzDG5
TNTlN1phMRHB/W2STUUa+CmSDxkksMTFeCutu81vyc9IODZcAnuufo6jvc2FsXd05z5LDapKdxw1
PpGxuatv19kneWAxvProBQ4+XtdbIvP5T3WO6y+/Dc8ohzXoe+/Smg9q9H1mvLm8qWNrABZvzjG5
vaxssET/f8QoFsL0oIKJYZelDdd5kjlq6xIV9CcM32h0cgh3TT2NCt+9QvGMBZCJU5XCFzNV7O2f
g2dcTPJRjB0jr6TFZifHJN/LiqT8Y2dINvJuQFCSj5+V6LsM0gToPqyL3EK8CWe+pXqT9Q/ynynX
x02X209Ge2mIqsD413Ys46hRR+7vxmOyM1NGN9LuRQL+nPttmZqdRa+RD5Ingm2Wrzsb5T1ZCIWg
Bw4b2zDr85P0hPVSBWkeh3yTApFzQQlCZUDMAOPbIWbogTFsBoxCQfluI9+EPEu03xLdZZy8Af5t
/JPtMGBFBofF2u7wsp1Z/ITb7QtpB53YzyIUcEhzNIdojxrkkpbSetuUqKyoCJFreUxjZp8Nffrd
Uqwf7DyD2wOZtXHqnMrCLJcbaXeJuuuZwks7grS2byJPp/b6sxPKMYrsxyUnWbeflEg7sQtOtG4b
9FCqWcPeticx6/5IVNa1y2NlPwF13Oil+KRxirgBoziT2amiC+nAhq5QfilmtGe6APWd/uBUyTcZ
lVelBLQhKTSoZxSAAi35LrcWXaErae5N5eV3En2DPG+P2cIbSnsVVc81JkTEv+UCKNwYmUtim3k5
bJKX/am6pWO6xwrIlcyUeDsZ2HBFIPuG4/Mu0gaTkch7Uak4edXd2+oQyHv9n5Qi9VyZHC0WYQ+M
4U3JBHTNikI6DzI+chXT7/B9IJPCZE3uuuh7n36m8cUQ9ZkSaDttotm5V+c/OwPC5iTjw2VuNjPV
NnIT38vma6krw0bOcBsGaXAoyylmOIJEjJMfcVZRb03vFq3exM0zwMMgyte9CSjeJCQbMSEKFQGX
j/ZK6qdrfKbqJY35QEDiQDZjTKGmV+eRIKdfpm2PmVgJzAvZvrKsUHpwDEC/RoBazCBCa0Umemzl
Wk8bl/vTUbFr+twXJMhOnWd+RNlOLZwL9YCYPL9a9nnBVZd3rer1XUnNdYMzdNqviebtJuqp2OYE
MAdrGlMMExhEZ07AZxQh+tOk3T0EBaoQkAv+FBWkKcODCfw+kZLf6apf63046uNOG/Xvf76ftYbD
Egex48gQeyUScJb8IG+OR5Vn9FIZMLpqd5a5YJEHTdXdStMobYU0pl2UydbFiBynb/QKuXaHHsS0
mRwNueT4z9uiPna2OpdlIBUuFSWYrTjs63LDbedeSoPQCG5E+kMeV2m4p+m6MAS5iX9TOMUoZ4Z+
ECM06XzeKQ3jZPhXvgpnR+OmYADljaZqbOn5TUHnjjXVqVH22pNp1PI5EKp/SYNGou/2V3aLgANZ
4sNqwvxPHhJZaPlTplDdfq9WgG96F2GsZPJ7Kzl2HSkmgBTfrXscDYJc7X1fNfs6687OaPgWKBzM
rvwUtDk3dPSOHB3WJXK6wBweJ9HdOZwrdq6ij+fqS7gmuIO81Z5sURyjxgqo6G0TxdQ2yzRcNcWU
ttCOLYbdsb0lRO/811xk8q7FVUoI/YMLVTLrYvWuuKGSE9NH5sUh6k64rJ4QNDXqowxhbVlpyGCE
5oRDmOehR0C4aNp9lDgbvbagYugUO1t0wbRpIy1aFQ+yZKQOVEo4QMZv+VuFbR3y9DByw2QFXEuj
L5Fln3rK6ZMtLLnKGBNaW9R2+5uo9LZz7v42cE4G/oVMyKDDvzjVtTJ0fOi6nUBq5P2YbGoYA5uu
kVio2ZVVB+kUnfhbCRDA0Stmhok/ZVrpE1zNec7xokKzrrJdVBCwjQTCljvvpMRml36iUyUvtJkn
Mg2TvMcKwlKdXXJn2UlvmjuMspz6kwyPqkE7a9BR1GaVbyCNjluax5m8Ru56pNvBlEPdhLlZxs0h
GZ3ffLutbnzXC/Rjo5gBWqfKcLexlxz6og00bIpeYCG4AXqdnCzsi/RYKGfQeX3GrFbqJ7tYd03S
32IMz/QRCqwmE5Mv+jxeZ3CvzvRVYKXFcGb4+M7j63WU28z0JE3rrCabpjMO0u1zByhkAKwg77D8
CNVr/JTsyfGGsLwP7H1klg91YtyLxL0YLtPTM/e0jg5qELVvCcWXQc5gmgDNPF9zUsxASpO78FEc
hVq7QBOZIMiNF9Vrr+3Y38VDDoaUe1pWQe+6v8fqK7fB9byNwnlLG2JNCbR08JFxgeOmNyIjEzSP
CeDJj7HasU0fYGTz8++1ujzWFOYrOge1Mu1wdtnSfRXJs7zRNhbHXdWdLIGZff8YMXSEJsoQtm0Z
5hQuUTM2evx+3AZKNATqNKF42+1k7FMhTgfR70lLmydHnRIG2ZX7jGiwEqDCjZKOePGFUgCDYpwt
Lc1rkyzfq8YGJ/BJ/r3cBwjkm4oSoVGV8WZZEj/V450MuYqsuc0c80ZXh529EknkxnDbOURYedG1
m0KjVUkFOErqm8mg8ecS1EjPBEHfsGrEDeDoMz8lTtK7oWEihow2ItgprrnSIy2e+kWzmbY3XFe7
+VzjuJOGYMvVks8ZfFSJAvw+aE6Qx+oeYBbEF+N2IsyyrZFSVRyaevp7yuxdgiEbSEzT/Kfb5KFa
l0cY/bcNW190tANQIpRuaQLLl6Qe6L/8gvLdaeDoanQ2Kg3BQa+L970xBg03LXCpQxrkvugdn9es
ojs9JyZOgVZAba2HlOVF4G0frcVePjfJkzC2ARi2+r6o263WK7fJvN5Ug0XpWDADldE5kjfrLuuD
y+wnQn71phv7p9puf+aLRzxd4QppCmQmaVwy7BWmVg6lh56m+NYYrRN0SVv5tLUf164HHJI/ORlt
16U8MMFW7lm4ei0Px/4U5XqP0upeBjnRauOCoPW1Rsz4tLr5GWeWvjE9l5LjpG3mCdaDh8qzjVKK
NF7IlwYWnh3xQL5k4rum8jPPzG/SCRaWpvjx6p0yd/mst8PVMgSU7dj3aC/KWKe3dFqbRcB+/Dm6
rtrvOoc/mswJfA7RERrot5WePZVRd1U7N2R3LZ+ZGXw4rTsoqfGxnPuvwJp8WE63a93k2KWi2lga
AXRdctzpoMp2dLM2kJTFfeaIp3IYL16X+LnzrZqylonP4FQULideYgLrt5nz9edcdPua4NbB7Gl4
y1VnRmhn4bJVpptjxV3vzyGSd8OmtyUIhWq7XAgd45+zMTwadnQAeLqLG5SQ6qmByJHsLFcChfrv
Xfl5HNaNM5PqYIURPwDLFPtunmFm3GqvtQnYDC373ifTTp5p0MyfLT0NTRKprox2qat+Sez0IZnT
25IWh1pYX/Qkf67d/lRKE0BMmms2mAJbfZQHT+nNrfxFrBKA7CioxvSMjZaRYVZ9ctDclH7CocRd
alTWMXED4XBukolo9bQdkk9ZMVLsJ2CpRmZ3WXJdSKQG4iabbp3n9ke1XRlQqTI+x9ytMBZApKx0
zbn2QzOgsUNujmfwFmZGuCvN6OUJo19NDLLE0tvk6rztr0yZPwFF4niPvseOyJBImRNSaOJypHZQ
z1p3kxwLG8OJQbR1nyItvlKXsGMF9Q8Beg30svhamkwwTpXCCsy8MvzViOGEKd25I2mdE/FNpnFa
Xf+OR+85d6og5grKRK9wQSAs8XEC4aSvemAS+ilxEy6qsptIILyKb8Q4M5noIMPjR5F16MrqoVXn
x6xoz1kidjnxUoUtB7kCKkk82YV1zPjuM5KSg2lt0Z51A4WTwrfdyw9lK1QCZ6ebv9hKeUZwLpSW
1eqnEPLQw7gmGj5NhzVe7RR8gDcUtAeMowyaGOF2qmibq3p1jPr8YMYOXWylFJuGDi9ZQH8PyIzb
C6HbGYALEzQeuK334BV0v6+MhsqT/c2rik9paZ7wmwfiolDQ0W0Mcw8ZatdZw0Gaak1E2zijiyD1
vaJc8ynihsAmqagPINJXw0M7QRUbwLDHWY9akOJY0lwbqpuxHopdY/YcLH3QTrGmVYECZJ2OJ3HB
MMcwP6KOY1gNYr/MkeI75tycuSL1QSsU5wfKgsZRc0jLVm8GG2g3xteFEdmzn1t2/jxA7Ao6RS8D
WhQaDEfAtQ5jZmiVDVBlnGn2DQ3p2DzPSZiT0dywyTSg7WI6NkbvBhzWltXQe18ZHY/eqgyp04pB
9aQkAzTvcwmqEOkI88mLK5UeXfQrU71v69QNX9S2Lc6FNQ9HCK3TXQQ05sasyvYwA2Q89ToxY99T
ibJtAP5Kls2BNqj0bFuj8uN8jMBdGP2u6c3kNK2OC6w7nfhBoYcZw9PCMS3jUJ3ilvYgqbgPEFvc
5mlXFsG8cBuHvp18w0mJ89HO2SNy8rlWCzCB01zUO92qV6DMY5UWG62ldCCMeT0VCRc6y+PhYsSZ
c2jmKTskwHz3bd61QTVHBXfOdI9mHxE5L0tp3Xj9aH+zOVWQ5aIcSbnE/NzOTUvPzUqjJ7daxnsV
BOYdsuM5cVSl3KcicdgRww700ppPWjRne7eohqBIl+SJU1CHS7Rkm1QrlZuF6Iy6vo06flTDUG3J
lye9j5gF1jQndx4hXlSJg1CHos73gyusaNspoIiAKbn1va3OA1U4I3mywL8KkqI0oV8Rl7cwpiax
t82VuoTRZ1f2og7GvO82nRbpW7V1HXzpUh2Q9m5u04LEWEtT8CBurW3I7rwAYb04ZB6JRU0QXERU
OtBYnGFAEFcH+jFbhp9PQt+bY5bdMxJkDCLy2ueMA+WDg6KhpjT5dRGafupSxwuVZJn8dWEKNNDx
6VNtOYhYaUVcgQ/zZmolEBv1TdyZLfcl1xfKdd50zZsYg6oXEAxKPQt64NDBMBRr0KKzf0c9rbtG
DuAeHfLHtmaC4ikeXPdpGRNoHnXJdGlvrUuEMPVI+zXVacEAbFFfNUpjxyIxq1DJtOe0K5o7o46s
sF6nT7nRg0d0EiXUIHaEsbZC3EuoQQ0jcMO2HxuOTk17x8kFs2X7Eup2bC5fMi1jGkROYGBYCR1V
T1Dfaex2mzlpG6izuW5w/NajsejJbVFh0wouyLXJdO1QWskcIAJfPGjcXuaVVRahmFkHleXMgOki
9WAMMc2ZjIpyOqRAZBfRQhJRl9PqNXVIJ7s/e/aQoYWjec9glOctHM3vVb/ORxthJr8e6jww2UF/
Hmd1h8h0f+jUZj6qUs5iVcW46xJQmbTh9RSZJjGV53TxoC25UGaMeozPM9pC6BZxqbA/wCLREg5W
9AYOXUJ7rQbEDTTALZ7dKKZc3SJSFa8WfefEJEFz1CWY4p4BtE5t7VrU2bf4duV+NuDCpWpUbkat
SWSs7/F7ShNmzOLyx3IkA2uKb7VpDPvUUvowccYV3XvVIR/uRikWAidVrA26dBCe3WH5NejKFIjY
0M+RWQz3Qx5zXgzQmePcaT8i3Pkvuhfxtvba+qDmnbth8FIeaGP6pCbeU95wi+2yuqmy2g6dpBjO
9VLXW8aW0YAxG+6d6S7+GCUj2FcmJncYVqLfGMXmrqKdY1X6OZnmNIg6OEa5PVj+GLMGq06E1sec
cOS3yT7a0j1p1lCEzVq7R6OIejq8vYnTGSUi3cwoskzeFKxK6t3EqFTc2CZneVwoqVq9MP0oY45H
zwmnlWvY3FsshVWIPnAjqtpxN3DTe5v6w4j4yJqSFgHBV0OxehLCFFWB1jTitw0nLSiLDpkSBXC3
WpUuCNkErGBZwgPGBdJeY0qKrpR5sIjOPVIXzjdrZaWkY2tz7PWZZpYL+hn1DS8sUd8NcnfGGGda
HAzlHO/jTqH973rptigAwceT1gexUSf3UNTWEM3x6lhRzfNjS6/3xTKD/y5dQZfZGiwYK9XyGCGA
RCjCbY3nbDtl7icR2/0zgiHZE8YIWJmaANOxEt2fGi6NKDmYqjd2N0Wnk+jMGdFJRdcCtzxvFBd4
W0IZbYNeeR/mYMsoDTJF4jIgnOBHNon+CE7+MFjtEqy1098kDhN4HYSyL2VfYTjqdb2pbdJ98Fjf
skwf77j3YKuL1nuMikIlQo/VByNt2y1+d94tS43cxYoPSt11+Zxiar+sxGDAQM04qCWgefJGUC5N
0l7jVFHvksykuY/bQqfZqAkwWvFrbNqKaWfjw7oiUCNn2m6i3gK3Audwo/YiDTUBakzkKbT1wWWS
Qjsr/lKURbzJZqOVjGkQ8qaehy1tfF+xDZ3gyhv2lYjTeJPkEwCdOoElAGM9KNOemvgCGD2yGg3y
3dg9ZjO1qrwx7Lu6RNyrbGPHH+vCu4+1ilymYO8q4sjDmNgFcKHhYCjFbyVi1q+n6OLWcbI6EI1j
7kU8DsEcEXEPk9FuB70bdhOIqBNUMzAjczXc95mthnqJx+kLXTBfdJofEkunbm0zzqVS9IKEmTAj
1r3kyc2a/NCoI9jryeq/JIPIArVDu8dIKpXuem3vlQEFzKrUzGuP1tO2z4fuYKwrDdU1UW7SZFxA
FsH28gszXS4AyCnkD4vwhTOiGjZoNOuaNKVHahR3lQd3I64tEjyI+qRf6rpJRWOdUUMez9Y65g/v
E39eCbyZknj0F3HlBdHJiBvUsyvPhktvowNjtUcZFtdecbYL91G4zjczKQ+xoWFG+/EDsQftTdoM
Mr9SZMOxzZfjfLQiiwYX7s6l85yEME3JdnlKP9FU3Z96a6YHb3LKT0KdWnQCGSbFmHvOugorpM57
/aw0tvH0/oL80YV8yeSBwIMCGDG3wTyJf6lQUF+GQeSlc9H12cMVZMkWCgUjpuZ+AkfeFVQ3I73Y
rbNDPRIN1HvFXYrbOCuT0PCWdttxlSk8UvCuUyMKZAxJyWumNVy59m4ZnGynlKUS6mlNHadP641R
esWntnO9PaWVb8ivgx9dGZbyASPqLU6bi8iXZiFFajFz5t83cyizuAqKOlcuFogU3St4HU3O+nWX
3ZR16uf3l/ItsiV6M2h6k6zqr6REhNYYS76owxUlOvdrbQixl/pR9O+b/FLOTJZgWd3NPFbTl3Kt
kg+4nm8Rzv56/J+T/xenrRmLZRyzwbvArIs3xbQcoTQBEqKZaqaPRv6RIO8bggkuOHlITuTsEN1e
UMC02eXlcpFch37IT5ORkLjErfPBJmpyl16eTxiCCANCatNeyfNDJ4tTIx6iS6KCCqZ2JHXb6vy+
QtmYmWQTVVBGb0jsIf359zf07Tf876Plz/9a0cq08yUujOFa0mTcdI77VWu0j3Qn3jqlyAogVkXF
DJLui1MaD0JnUAkPIVh/VATU4zy/zw3lB2y1DwS332A9wsSj8mbbaGgyP+Df91k7XXgaHu2SEAM2
Tv0V9bbdmq4fkTtfDpnCxvIcNGhRU8PavmTvz8JeI9eQU1wABKDbSwPLpK6Gshui8KBy9UfcfLaZ
1+a2Bej1/qa9sZ4e7wj3mLjF016up2tFGfOErfjaVTuxEDUvxV3WzI+C7sH//iSNGUiqht49xOAX
JFLoY2TDaNZeCzTugN4dWwAhaQYngkLj+496y0qje2rDb0agAIWSF89iCttcT50eXw27TvqNI1YC
x5Uaul57Nkx51GYrOGGhUkCwaiF5hYjtxvTzHCU0yNL8XNc6kK1u91yr0+D3+TTQsSmNm6F0qiN5
E8JzadaEnlipLbb0GqpZySFowlPuqHKCZZigtalW98EqvnUo/3oz78UwRSJbXlzvlP+BivvWkTA4
+HKGqdSOlV75r3u85lPlNGqfQLyhv1KYp1ZKmynjxdCbDzbqDSPMNf7vo16YjDKO7KFXPOUC7GRT
OHMQRUys8iR8DsjC+4dCe2vpDNVhhgSKFeixv3gvYaaJ01oovMCwScsmXDMK1v12RXdbTSdgNRJH
RuNOA1VWgiNaAPpZEZC4RHxw6Uz9tZXmvf/7VV68t0nxqnG71b24kVXc2UtaSI6m4pdjBrIHJjn8
mjXeuS01wBhBO7ADAGE9hV5866nVOaPUt0HDRgnb0Y7OJnBe0CwxhFxPaDBrdYLryqTtHukT0HBa
JaMVe75jZQxYqmuyPuiMRylwdWNVibVVzFa/a83Z/R41FXQU3Yu3YEeWwMsmAuYUpXCvaZugzqhr
N4twwnYVYis6k7nZuYBBUkDme3+/3nAniKngLHFjmsXAmX+P4VJmHd/ecC5t3TYbKXhtN84HJv6N
GMRDvghePe0TGPYvntFlVo/apm1dmgqJJ/L7utmtdQUg5Ealsr+M5XGN3eD9F3srqP7nqS+C6qyj
skQxybown63Z9yMdFIiXaCZPAIgaNWqD2lGzIIEpv6+ihgRBK2k4vv8t3rp6zLayTFOj1A3l/t/l
rYdFR64mya6jqI6tMj7R3A6tUn/uxyyhMq5+f/95b0UmDEnSiZoRQEXe/cX1K5VBRJ2rZVfFjEGd
lwhZQr6o3V2vtfO5a/Wcrjb9kT53/aSdgAozCSywR1RJPvgmbzlcD81k3J20BC81bZNcLeuis6xL
BKQelHFd32cT1YAhaGgO0WKkl6iiBFB88OC3DBA0fWSkebZKvenfJWfm1qzjAuNrXHkxHcg+ClF9
6dFD1j4cv/f6ZCOj4MI2ZG81NIFebC+d0SmvhpnEDbCJgsZLrLbU/K3zbBi3pJ5oNadnZ22bD97x
tfOQz3WkBgITMxHp+/cdzSiLS3WYs6srlss0VXtUoLad3Rxb07t/fx9fGwhNJaCQInZoHvHMF4/S
BGLXOaVmqFH9xppcsbHH6oPozHq9kLpU3rClEDPKhy8Pi1p5WttqdnQxBCrHDfABP0364uA6A2Si
OOr9ccJQ2lUy0MxzV/1GNCSgcwROFj1/UM2la99W5WTu4qlxfV186aZHGxwWlSzz2CMMt3UG+uf2
Yqxhk+ctFbXWo4EnqvQ8uh1aDm5Gw0E3K9AKUFfaZTD9pVPr3aSn5o2iZkB2EOUuJ4Ri3anLTqiP
n1vLjX4kbvVDRKCjUkiuJ9Jpj8pfgyJzOfqm8klxY5iWA6AaVbHwfSoAs9QYsxD35Pm1AXy4dJBz
LFQTSLjjtV+SuKkKGEyRDZayFkFeQ6J9f1ul9fs3g2HB/1h93WUQwUvDtMQ0/dMiWi+a1W3zeiXl
j29KdE/stT0X2XDJ9PYDTbbXh1Y+El1+hOwQgHupitOYTakgCqBeFnozVVR/sTUal0u6HbP05/tv
99Gj5M//Cq5Mr5ySrK3UCxre3SldY6BSaUVVbM2w+GtqfiDV9fqSMFKCmRqYOt7r1QQ0oAZUZhN7
vZgWIyRUnUoVcz9+vP9Sr7ZMDoTDTRqeriHi8lKNtGhUz+7oaV3SSqsPaSXE53YByoJkTX7uvbHd
TUlrozKbex+Ew699qXy0hmKSg1IypaIXdk5Eat67RltfyrQgJ5wQpXKDAQyfRH1bh0ldg4RG2SzE
B6HDq4V1mBlLhgEwg6mNpvXC+ojWGzLRVfWlNTqal3UsglSl8ff+yr7xFHJDh4jfkgI8LwMUDagK
c2pTcYnsMn5UIzF9Hj1EdT+w2q+dM9K0aJITiVtyatDL4s9UJFzxNisueox+5RJtV9XZQP7DTTHx
0xTKhcnaj/WE+ovV3zg0b99/z1ezaaSqMYLijOyW6pWvJncbjDPte6WpLl2daepGeDaiBjM+FGAu
ssSJ6ONn2oAeYgSrdWCcoOPuxtwrsLZWCcRWRTCFljMcgLrda8Ni7aNZSz6ImV7vBl+S/xDwoSKJ
HNC/l7eLrXQEGJUi9MxMYoCOSRK8vw6vQgQqb2hkOKAJyVxfHWd3UNVo0Pr0IiKXmnLRX2xd9zaa
Ra3+/Se9iv/kk6hrsNskRK9U8ps8y5JSc/KL0s5u2NWQTxFcLW8SMwZObzU0S6b2A4/9yvjJuiIa
jVwYBzGrVwL4jkjsPBr1a6Jlxi5SoAsODWQlF8QULuXh/Td8Y7cIC9CSAmOhMlDoRSgyGokbCUTy
7nSQcEm57qLW+uARrw0fEvgkJ4wQw7ZyR/89EIJexTQIs5BIWBPqZJz+0jSUTeaO2es3CC9+NI/h
rV37+4EvUgcm0I0tZABMnXVKEXSZ0HjoYDqTro5esn1/Ad/arr8f9tK2MkNs1tyivDqRjZRvvY9M
oDQWLiStk/9ZAY+z8dfD7BeFjQ6sUOv0UX1tJbdJtEuD/sGwnNu+Tz4wqpr+MsT48yxKbUSpuqW+
LOK7M5OPnJ7ZTrnNmDlXQwdjnk6GUXzOxxneCE0kL6NZa/uaYlxF14FKUj5Y3Le/hIXTpJbJtMmX
DkRBBDbC86tXyqb9fRfV877ISwU89uM0Bsx2qXyQ8reQCn5nADkO+ao3F88jO3x/l9+6JsyGNAyW
ArXJlxE7hra09T5u70a0/4fUvOvq5tP7j0Dn7M/+/RPWseZkI55lUf3D8rywnZO9FgBsDXHHcIMA
TX+AuK4vgLh4TswYi2SfIzZSCu/qOP0RBE2gayKw6ulnu5oXSyzf07Y8VRrwG++n4J8BOSw7a9Hw
im+TsvtNG3dXpxGA9OwTlZ59p1cXnZkfUFor+pDtSSvRowZttfG8GZRa/Qvl2/u89zZdUmzzdmJw
AOjgQpzSckAdqwr/fCEmUkvV0MgdPq/p4C9oX2wQN7yPwQ/Hne0D6QpZvZsl08sNqSujrviTCohv
3NY/RVNfDWt+cBIEsVcdtidkD5jg+VkdmVtht60AEN48LHG5m83loVO97Zi4z5RZnsx1CmrQ6lnS
BWVn7qulD10dNAzV6LyObrpa9ZVG3OO1vxcQuKwkKXwFqogYp6+j3n4utGSPOrdfF/UlAYHelVo4
FQosAPU2hcy9Vk0dMDLr4uTlFzNNr5kLv6w0nQ04EBA6FUOwSFaZ7X701PmhjspHIMzHVgecy6+T
EDn34GwO42ruTACn9tR+NqQIo8mILVbS8hWEJhkwv7Vq77ZQAI2CNwstu0eitFy/gIg/9ZN4cAxF
/sQ68ZNZ1mBvl3Z6iJPsZFXjTWwb+KPpadLqU+p0cFRM6FRpfxOv49cMcN5mZVzCrss0X4ei6hoL
g6jGsBfdpzwDB5myw7GV3ELi2U5pG65DzXHwPudQ0oNuHe86rnniJXd6ZD2riXbQbRG2SCh0rjgr
wMYmNd5ZYv689uKYFtAOo9oMLED1ao8AVgccLV9+drWCsixE+XHYt9lwRsPxaJbdda7ibQlNtK3a
MANNnNegm6LlDlRkKDdNsYtTHDnHMRmOHGyz10NHzAnbsjyUdhH5w+Qc3QZyMwo1AsHyGJXqzexC
RXZ6EMza2QFl4jh1yMDQduNWcJ1Lpk9MbnqZluHHYtY/Oyv+aoO+bCL9eW7K3xp6Dsnk/EQW+rJI
3MfsVfusB1zY9ul+1M1zDafEAlTGnJpHz5rp0NmhZsxPQ9vLnq9frJOEHHEUmlMh4l2LbxBo2zid
+9ywnKLHoY9TS00pCucUhgeQQ2Lk/OCuVD4WRb+MAsDsxAq39tUrbObgMEOJfPkLvFiHefBmvcU2
kyS7+G/TRSmkPInGfizN9XZMs7vFokJZG7vMLsZgcjJg7E2DyoyixNqDyGBOaCDTDOF9RTEpFvam
H8EnF96SPTiwjM45RTd9Sa7Koo43aurBl5/KgxhmRJTAGuriLF+yLUliamie/GzKzpIwbEB9Sdbv
kzIzzNyuUdoB5xDrwFGa2wblB6fgCzsR/D1GIzReAP0hyCDbEcuFUjeWKVsbI5r2TSfx005oDc9J
DKvFNo6Gddc5E18SWaI20OtfC0CwHt5fi5YDykRnUEldDvkN/joSO3rp3vK/0pYaXHN9XMGC0r6c
m3DWTWq/3VF+2dgZAweMmGV/ooSLZty47zmt8kT0jPCxvC+dZga2k/3gDQVixvL8oIpi6PqOr6Ji
9ZSGXtSigzgiykEFRKl/IE186t00yK08dPrsUa1ScAzwEFT0O4WWnhs7D0vboTcXByWCRkVnbpPo
Gbjsc5tUN1RYlya7ycVyB5p9M8TzljiG1qSfCXJGwGR6+7OytPO6/FyL9OCCJpyM5qaYJJH2jz6G
XFXdulOKfQXrBLEtBBCh4dLEMlYk7PDkWdZeR9gDQvmdWHKwpuvzjjm6EGnXhLY2+Ab3hZ6iJKba
nYNIRrX5P5rOa7tNdYvCT8QYdMSt1S13O7azbxiJk4DoHcHTn28qORd7Oy6Cv6xe5vLBK7rMni5Z
XDoa494sQcwCeSJw4m992d8XfnSi/H/dD8nWsn6mUULjF/j0bbK78I6WnkYATUFqsz4VUeQU9YXw
52nOkXk2yLvxzH9IIJ9+eiMYX6oy3Z9RQh4IQEItYrlm1wDM+UEcD3jXCRTLL4ufRGDr+MCqlTa4
1Xb2mtLS79Nkymf6D6ChtoRUKB7hqSn1MUEEvm6wtvt34kLrOHhhLCx4f8+61ZHZTezbMIBSmv0t
J2NBStiuG+axP3tG9CAZ3oxIrxDoS9p5ccRi8Ghib34e5yAFR8va171FvTilfIYvAmbQwtrpfhc+
eDWmc5NT0++jyLr8pedhHl5ylH/lMJ+B2vcB4BbNUCLxEpevROlvtB2TJs85oNW+LNt7dPsmaNr3
2Io28fLTONdIh8z9mrryQhfwZdN101OaNEc3zehQe4UNaMjf2RmO//IzTej/np1TfQlOFYliWsuX
IqAnMl/HNKXZff0FU24KD7xPqfOeGTXOZN/5TfMBjuJG3BkM7Y2ZrW5beDPLi+Oq44PUUi8Bqs67
y43xOTeMW/xFBSE31cWjJ4MZBReKy9Npd+VNCQ7jnQVdJTxblloasICGud9IrJhSCPahRSqAm2hn
xY1O0iUVxWaqjlaDYXxrqI9yaopDh+FmTp9jmJV7Fyd3jgs+SEA1ZHIStabQOHx8qulXbTAUctqc
qHF7M5r+VAzW3gItxCJ26Wgfwpjxjikt/NmYX4UlfXibKUSGsqpgSbUyM2BAOYUEYfI1zQCGlMCa
2Adxt0WFJ92zJIdoMQCugMEzjPxYU7O853gk8/p42JOj2llcLEW+X6xkN86P4aSKsR8MJ6ALkJpw
Spos1qMjcTLnq++Y6Yj0LMJfhaWC//yY+78Cf6WJImv/0hzCyt6O/DUBi7VlxWDVpbc2q4li8Bng
uCCvvyxOg4jVRhTpR9PWOrc/eLcVv/swlf6qnP07Z/rdpQCNG0PKefknxoc8s/ieZsU6rCim/DG7
1j4enl1R8AL6lZ9Sfp3VNybB2LimtnIMHqnwwlxbQDQp0aX3JgRCRfm+LaYN23/V5vRSEHsfYZWJ
ttkzuXAYb+nno522O1qbQB8ok+NcOEfnnP01cbXVtguA6frWUIFvJw1FnM9WQ499Gz9elvinzW5Y
T269iEAd/x5vbZv2H2dMDr29DvKnwg23knHOWN+mJr2jfXfS4cDo68Y2DgVXqePwrfS+dWljvKxu
GJwEtol7pW0xbVcJrc0W2OYbx2M08XEBvGK2x/6mCc+PCQP9qC96S0OmoFf0YJlGDXaadXNOq9/m
8oFg4cgLWjrP62IubtzVD7HHGQ2gc4OgLHpUiOIDUeaR6lw2gYd5E9f0unONxkCx4wtDeQ+ZfXCK
6Zv249GIS43/H/1lvZr/0Jh0GiqHHlda7YbmrqGWvFGfYZbvL3NxStHrHngQ8RDeN+Fjc7Yek6FD
LCT0zkZPHoOeN2CxPdlU3pfLaG3yLrqfw4HkdOU9gNX/px5J1TZj/FkTjpMeN/rpY1h8KKNyX8VH
jKoFsRQQIYdrrzlUjNWdSSfAOmX+4AxNUBn/UMTWyQyCvUV8wvCD7dBVB6cdUiYwVwXKed6mq/gB
NL1HxgespzPdciOgD13pvDTR8OMc0lDYdBkY0EBxhiGzLcL0fcrHpyp0tmPR3Ortq4Iqf3pZKUV/
8BjgW+GnOGGCQcLI2+JCrweGPW1lkatyzfhX5BsPVE6/NElyvU5zwaywWtTxdNCRSff4w/AzuXjf
42oG+44PMl3srQznx9683HsBLtNinpFBw2HwmgltND6brXp+je6tqfJnSPClbINjby7fuqkZt6N/
eWLC7EGCboVU8HxnFzlM5knzU1xf7tsx+piCaB+Hyy+6jfeVNQWAkOEYLcVyM5nz94TGBdTEoQvj
4WasZ+Brykcz7o/ukOzLTnA81KxHwa4v89fVVP+kcvCWyttdUScPUdTsrc55BiN64zvJZ4e8orRv
NzWMuuQQgQUMjpkdfk1V9BjjbM7nhJJs/0it1b5zIyABaSYLrezUZHC/CZyKSAozKL9pGoKq00gN
6eV3HhfPlWPtCflWLL1lIEj+OqaN7FTMgX58t2rCfgySfyim7CRxCZbA9yp1X/24eWnL7OF6OvP5
RCMvgHCkcLzxZC+OsWYgwwN9F+D1VZ9ZBaaK6ez7AEy0jjaXofDvQodiIja6OP6uWpYHs/VuwUK4
Cc2GHrdkXa7CP03cnDzUNUB7GzfpX1IXLd9aYDM7bUzxd/xdpJTP5jaBVC5xdesX6elSPlP5RrXL
vHHP9W5B2nbA0TXg0IToylW12ooH3Ow/YrVrmbgjF1L782u8PCNayb/aibUZ0/ti+GoA3IC7B6Ih
CAmfwh1/9mmw9bYSOA72rAOC9eLy+RxkzESB/rj/yHMw4UbrrsKJzst1a9DY3LuYprspo20WWVPO
lM2yHAlKbCn6rtd+eeKhksNSvf29RIl0CQV8QPzk22xe/Ugdaxdws+bo30cFAOnD9BAOwT6dgKzC
gjKTYHtexTcUcG86IBdleulvZjzAM2AFPZoZK0LKETiYEIKKTKxcqmKAQqWmH6oeFgvA2WQfGoB3
kXhDxtzoCnVKXvAuoWz06YO+ZmCMUcanBerh1E/qWKLzk4/7FCVf1gUfX0lHYmimUDaYY96s3jDc
mfjxKVkrq1JaOn8x43fRg1Glr2wf90AGTRNf7kFH0o64BZdYg0yixTa2TW7vxXL8GMjymwBI6pbq
STQ8B3rBObLqjeRxG9vkKdt7zx3XDDvatJejh9Ng9e+FD6jWeL6x0TqcNjjs9ODQPAzbFudvLIrk
4kn6tLiQLMogCnDAMB8W+zsvvZpcHHZMB/TwI0s+LcgPw9ZwRmbF/Kqnt7Qg7BqGeO+rowH4X82N
owTd8Ls0L3UUVz+JveqQI3e6qjsnPt8aQF24f0SjdfRf16lnnzhH3qKjDk72n8k81Wn+cTXte51O
GWRrhiiWrnUCWXnP4pi2whS6F5rEANIy1x6iXz5hEfsEgo2djA8TKw9nSxYeLSdCh7254BOyA1a0
WBFNyu89496bSwkJv4hN1I85TdQGcX5LZoFYMdCGGtLODzZvgDvOhIt84A2cafe7rV/EmWls7iH7
dvZvczK/jXt5hkUGwDJJX9CkOm4YdSY4hzmdD+6q3IaRucuTz3M/7s8oYdvYp7ReGgnDZXQPHJvM
ZrGaO3xKROYrd9enBmBkxq41m/uJllNLdAuSKn/JRYpPCZerCfS6+JFzISFIWRW4XWyG17FFaKdd
svXKg7/n6RZjwMWgkkwijW/UD+yJ/3f4gg5UYDANfuWnjxX2WM4oc2P4BhFxdj4Gqng+sjRjelpA
Fo022FcQfV1d9nZzWUvuyLfLyNST925A1ZuB+5DdAeIrDCXikM/V0RvjxMBx8iwHMh3bn82Y7MU0
NjuUB9nxPad3dRXT4KAzkrDX9+Gl2Wjr6fIau2AoOM5hPPNGvAIMbD1EPClhC8nodXUpWPFaJmDT
REDV4NIwj+jcf8hKwdZk8AHSCmDcxDxMnndCRuoR3mSuHYILGU1MPcATdrJrl+Q+xy6WL4yfx9y0
b75HZzP3zkGIq0TfLfvDhd8B3XaMhsutM6VPUfmO/3OPNb5uiAR4UlrjGawNb8cyz7Vx0KuutAQq
nHCbi+TewU9lTs1awsbon1um4l7qdHe14/0XDywKuvFuaoR5YfwcVgRbHxzAwTo0kozSRVKT06/o
ql9ReKNVT35yq991uEVAKv+QsGHpURaus9DapyDPEhbW9Tu4VXOYP4/hCiAvuvgxzODh1nzAtMZX
gyV5Oe2PO+hHPMGXlDuSXAH24GRjf0hC6q90y/oqFm0YfUCK0Z4Id1EFxu6lx3KwgGTUmOCcOmGl
Nfl+vYP4MEYhdnY3BP5LG0dr5JCkWoV/VoLxMfkfELXcHPpd1kjLsbIeeKpjXnYV6oufeDaiCJIZ
ga2YEqSFZJ7/Dt3VDJyKhm9IaR0cO+BteN03YjGXgJ8fCCXyRzy9wANp+i0JcjGNjw5DdrpYVHjD
sAGRsvUlRm6iVSQHDXCPzE/T6B4GlzJBwgisWjzom92RekiFR+wBAFuenzjeoaZRjQDd2q8NADUI
YdoHXoP4aSuEO2tC9He/M1wPTlEXX09MDDB3InepLAmQoXZo3/hRc9tNja1NXB6dyLqd4VMf40iN
sH08E9FJ8IikVKBCu4lpgkeR8aRzn3CAwafkDG40H7CJFmRWsB7C/HR9V3bemMEna3GKee9z4Anm
aeOdnGAE4y/Y2iiz4vLCR3kxr9CbYDwXPL+4yfYzhqPWK7pFThPTADYr3ylQ05zxXPBW+BENjPcO
XjHiqzbtrZz+3ABDACHQf5ip/Voj36XsL6X3nKPEs8w/hHlwilbj4dz9GfweryN6HY3kIUWZtxMg
7RcKMil+vdTfEjCELByn1uqPuhOg5tZNwJwwbP+y7w5npkJxiJJwBGRmu2XSyqdEzuRO+7Mbrh0s
lhWmUP5CgeY2EtahydwlC9Dz8rI94x3OPl226Afg+h0EjBhZdmOtcRNJf7cqiGEOw0NljPVNVTAz
wJ9vTVpAXPIvKZup3PqpTwawT5Lipja9K2fp4LiWIUy/i9/0e/rNgSVHxftspwdtZnlUXM7woU0H
tGBzy01wPY153rIXltS5HNVCbISLibv/WiJRXvcbDtPh+z0xyA5xNz/WZX5n+1dByKEvMc2OXXIn
k6+ImAqjNi0mWAdGss8IeyRZdbST/inHtyjLYs0cOfql+qsm5Po5qcZabmbZtfZhWn3aBLTD8xM4
SWt6UE/dBOkXbCf/qtBgjmPelpcXTl02MhHnNUpRNp8khVQbQOonkSZIDQf1sdaAgmlTAVaSJJvh
LeDQCxKC8JCY3+pPE3LMjj6lPpiBdRT3EaC7zbBawVnYUIyt6JyoSpdfzK9MXbwZIx8wa3+TY2Nc
AHdyVowmwP6y2/A2ppxaL8YwhD1FpD3Q+ACwmWd/53flJmJkScf5YjLWdbCj1xZF+GclpsnmW538
2c2ekS3E8nz7tuTsQuYISI+2/o+/khwjLn/RFqRVZbZLZ3VYfDmeKzcqC6ccaEI9l3tETEOFgcUa
ER5G/wTjS+YXaU5saiRGB67f6tMjqpS5INFHd60XbHhVMfBGI6eAbbXRHiqcCrHmhYE7PGmepnvi
Chd3eDbNQfYa6j2GfiTWW3BdzgEAUdwUHXxr6C1QZAZC8Zf6zemqO8dk2E9RH83+vcNurZBzWeyT
XEQpYAuFaShLtSZ8EE7lIeII6O3BpwMGVEdv/IyM8hsVdU8XL9lJrBuaBWO8hw0Vj/WLQSwbUnGy
Dpy5aa/nYI3yE3v1Q/cUEXMK8y95SAj9mhCSzL65Pu9KH9BFTAqLnAY6dy9zjAL57QrfQSKevShy
T1DasfwXpBHVJFttsqeDkwFMZdZvKwKfClpS4sorY5o6i6S7V8RZR88qub80+SwxkmSclng+WNbs
F1Nnk7oXCVr0dgndwZ12sjCd0dhRSHcVcDhdUA+GP//Hy9+jBhff2AKmw4ikn3xgan8W0x+ztw79
Ci6GxKFr2SNysfIoer2a4TFTEOiHxgfMimLvgqgvH0lGTt29yqI3NYUJ3XUVMShx4Ou2A847ixPB
0eqh2N9B1oL4jPpB5uoY866zf8h04LwVgJZRsOqTlwCWzKxwBzzb2vXfPf9+IW0nipHNjl2XMM6k
YfBQxa4bKsfmATRv84Gwp5hrcZ+xtwqBF1g/uUQOQbYg7CjrSjYtFqzNuVarJ36N99FVZxl/nI5r
3wNWCwiCJmMTNFye2wEf+qe2vySkVRhjmQJ6PbIrLUoWl0mrquKiRobRzBwN7kdAEy3Tr1ccEy8U
+7eYyJ0TYYysrraMYq6p9Q7TIdLO2HFjVu1RfXK82MjV28c86c/0QENnSx5s3V7Tn3BTyeDUwa1Y
TDHiefD2GfYP6lLwjY17SCOWEeFd4c7rfXCfyKWL/7TD6mSl7p2cCOku/BnqyvfQEwBsm+5qLsXK
a2CLylOGfuVI+vX5OU76GyIcN8P53QVSqgRsUIsM50W2gKxQnglzjzTAS2RAchggKVNkdP1oCPAf
1ubk3jOA7zBw4lJ6gzvJPbAi8CVqH8n03+gwJB0SUvzXZybr+OaDAIGIC0E+4pK5sW7w72hP31QM
HoJcr8aAudpy7sb8nKJOspHqgCp56xzvaSLzverMtZZl4cE0sq6xEGOEtgfkdGn8kTeoXTp9vu+y
4EHmhMzXnGqHhSlX4yXYOoSsRcpyB71+h81GroBVGQwPoy1+ZzT1bUAyQhY5dMT4so0JIVkBUyfy
lyzJ7qv6e+FUwAoDkxmF+7oxqZbFZK7BpUPn8FcqBNBZVaMg9/CyaNdvjfYhyS3FQDhiKdky9raD
Yx0xIPP6I6dTfw4ZlcYYLsI/EkcwnYe75Tr5iRb12wxMMLz67dUrwK4wi2YjxoHp9ONgaY66bSAG
tkQiapwEg+EHSiWKPwhCMwBh29IMSaR5dWcW5WPukrXFTLhQTHDxAXHnvGrjS1LFKAmPgJSfmx2g
Pt9mcpyKgiFp5MvzhZ4ZVTWjnqEIVDjcZ7XeQc5nNuF4kgCNJ9I8gb2+cHP0Huz8pXwf2XBpxPuB
sBXmLJYry03cP6JurRxvzsQndXzN8vpt+swP6IgXosqsDPuJ+/5Hug7hRkiLWmXFTliDfi8zCB0c
9U+si3+ARblRkJunQpzl/JoDkcm/YJOz9d6njzS68GnpL36KimNB/GMAOW/uAMwEjdLHomoqcDxI
LWKyQEEesboao0J8FE3OTobdNYpkAZCHZd/vZOwSR7HPeKhBdZAVbg7ZNvMwiNNHUSiP4u/mlKlE
V7e6IW8gPSE1DmPoWz1WCgnO5ieBbH28KDnsfESWOgtHMSmuxaOq7pU3AvYLPtgEYRPYV3ZouOmt
dD/kL0Zf4UxQstnfM3t+H7joSjwZqiuwa/9tvs7KkwdeUABLGjGbIwKKkVKQ6ZpaNW7kxGD6Cf3h
GxRmvHHrLABRh17j/wqa8EzYiZuVykSE0zAKbBPVwVyCiIbzsTD5ZNpmA7Kag8ft0iUi6Y3xxS39
nckZyOjRkaPMrjEZ9jPA9zAkhosez++YsrvFgZR5xugH/GNZO0jiFuMQpSDzOwnb9VI9snT8bp9U
zPDDQ/JhXWALc0ByMpSRZg0rH78H6CTsCCg7pialQdAHzVvGGYUB+OH1h0Iyw4/BDR8d8D7G8pMs
+nClGKhfUpPvlaK4+lC4V5heWPa3Mhxc2AyCdMfvBXUBimMs8QOL4FDqstvH1UePHsteCp+cXPUF
DsXNhJTSAQVsHrokGKQvTC/UdcmMluHpxHdx7K5X1gi+/DUlCFmIKu3gckDKXt9rv2XxWei9Bx5w
dsLDgDkrmX8Z7K0cgbxaAf6wrIt22MqAi/kdZ93b0R3hEeU1pc1WClakxoF9yI9EkknUh3N+z9pl
UxBnMfNtmRM0APwLGd6EgCWFrw0kiTCTjsIJpzRewkmqmU+wokiwcufylpsyjL3oUfTLLZerJwyL
ePmPufVrmScKaCbDs7xke7oXw0gyKNyBPGlCEzxR98YzlbGC6KTHabLgG3O57Dm0yQ+QfcbVfcCS
4E+kUMRz1disy+mP7xEZnwBhAo5NygFdERN38cmJKaQBGC+ff0a6tgTomDYnKxpO5AtnAgvAXVCe
xQN1QHyne4GG+S0//0dwonYlTvkWqgxgONfqZP7x9+7VuZdTKgspD4Avg3C4R9bq+vUGBL+/D9Jy
eLASebzXA32D/cmQw7jW4kQCbgSIHMDXzrK/JCRb0Gp+8D5RRTZkLw3OQkrBAJR7wR0T05hk82tC
FFAxvMJ7hiShLfrdd/y7vyzOKkJMPzN87hIKBs2D6Zb7kLxlWgLrShr1nw3vtM6Nn2Gv9O+0KG9F
xQq5iWhZppRI9kDJIPw0W8t6opKkhlI4VzEkhyVLQEfHoSjQhTCXXSYtg8lMJAS2lFO1oJV4HqYl
Ek4Imxb6zwa9hR/KuCLcKCpHTegWr8KGuNtov0GJPFMylV0m1LeN8216OR+zgFyzYYCj9xsFxlO8
Gp8eMmro0P4nw0jhPIz+h0NqDr+YEAmk+DsbsR7AmOSAWCILlc1F8/C+rRCX8M9SMFe1BNMUVuDC
5BpGhA7SeL6V/96nJ+ycPZEo+KEheyYOZPejT1wIbQKvnW3w60i/oL+Zewzx6AB9SfHRXm2kO8WX
V70iu19PpZfqxggdUoZ+951Tl3ORY9El1nuDw7ogMBQQgOkU2/Q5e3ZEk/BGl5ysQEPEwZRvLhEU
9twpuo1yLDQsM8CQaroVqUEMgerCiCQKi1ZzQmRg2PG6mDxVvhBwwoNbquJuYfJCgn1s7nRPQfRm
1vdqg0e9oR5v5B6iaxDiLtKDrWJ48n/kkGn9NIEk4u0KHcuex1m1qc2QdCspAcH74X0cRRxyl8lq
a4f9k2sbR+qV+CkCQs+C+lQmYxSvUtc8DRqQwyjjggWlxbSe+gVTejgU9plJG8+igFVxxxcuABxk
hSMlH6MBJ4NDJhCnbDfmNvYy7MvxU7agY+cP+RQ3EtrMl+Ow9Sig3aX89ZGQDBasp2iSQp3YIQwT
w1Er/ql1GXbXuLghMrzkT2KSqxFang8ygSjmupG5iWF3IyKD5loK2YgiBMi0v9TLFqHGqzjiEOCn
yHlcmBavghU5oWze9+E9DlUqq78ww5tYv824pf5DZIcRWDfHPNl34JvK8ZGs1O8Vem57/8SGuU5J
IHrxawvAd5OpXOC5yUhFPiFHFHORPI8A9gdX7NFtoqNSz9gJ7EyyAINSwcgA9aKcTlRhxJgPyN+B
hAAHjvAviRVomWgZgm6KckEm1T8rnG0GMxEHOL75myyCj3CVWBaioaRukLeYpUt1wlV88UXPAs1/
p/qhi9/f8QiRJl+m8g7i5ron65u8kOEHG8QUVahRxPpPxf/duLxH2Scupg4YsgdFntkXcocP6YSh
IeYe7/V3f8nBc1Apub27+v/03UrTQCVaMOY8gTidsDQE1RJwVU39xtn8kk+n4IJ8NLmDF2K67Ekh
MHTPhZkqXDhOGslhMAJVaMYF6gmMiYOQBn9WkJJSlfK8AAaMBGE3LIhjVm1Mep+AWMID2ZXMgDJx
N2xcVih8I6+AIANXySr/nZ1yKYod1b55KtNPeSzhQgkzHC8xK+tRJgefZgl8jP/zOsVs2CIXvpas
wgjkCymwwS830iAJb5L1q8rH9zlProzDmtBBTEu5RiZhWYQ3z5J8n4O3FLBGfgD1Iyf4oO4FZVt7
dBOEz3FKhaX/viKDXCkZPoNOfW9SFRIipcTzJeCrqZWLVxUZIwoywwggi14ZgoPhfbFNc8CZcWlk
JOJ6P4SWJLPMRmiBPyFMnFkyBf/5CNLcDBqSWNNliu90UVCEpNff1Ysn9X5WrPiB02Guyi+Eqkfa
Pw3sHHesD9TJXCN1fz8uPcYMjL76hUDTcfr37JV/iHsA07xFAkV+tPbbH+SfW+8ostGFwQEwAnH3
gwvuNzmJa5EPsSs+LsYHiYyJnvxmfPGA8eXprJ2HYYKlKlSCqabFpos83QWhdRpsB8m7d7rmURVX
5nl5uqYzgv6x7BnERY1e7IwfUmE900uhvL8CUsuUZhFD4ciRd1SR0ZxVBzS/xI2CURyCS1BZWTAI
UhGkGYWMfXyVqmB/pMT5I+J7fKYfwCXEZycNwcPS3ttRE4NU/C3vOQvUOvMhwxWelrc+XJx3TOww
T295CweDgOL/Jr408di4B++2//CRJIgBsY2IhHAoiLPYc1jV2cMwP3LcrF8MDfPI5teCsYQJGyOx
ZNjCKPwR98xvEMfKaDUgY2PL8bLRNh/BOtTFKwEQsj/+GZuXo8x3Z3XBjB0f5Cexe4XUZOuyHol5
iT3EGjairDWogX85TNtwMB85gjBN7oZIeJoH1UrwdqZ/74OVe1/ZMfhHxlFSTwEG3njNrXmnvzqL
rh2pUHAKqVMluoeiU2C/ZXgQUddlBPwXxaSQeFJgxaEUQspKl/0SVU953O2XJbzxwGmVbSH2V/xY
5pSNjYRZsxU/cRXEaHXLish6z9Sc4HVx4EjpdDiKCiom5ECRLvNzhZOhJfBLEms4RGCB3STJSLL7
UbEBD1t4aQkZkR2CvsoRTN/0gPjLLKbSEVz5vwPpDNOt968SQxwYPnKYUv/y78XynJYsx3/sy7CZ
l4Y8A/QmnuVvVwirCJMEb7xxVhsl9aSwKTvWxQ5lfgpX6X2QF4e4im8WAhZ90IOCORO/B9cc4jsn
t+wUCLxTXBqnfPhawCrktbxDVCYPhgADvCbHV27bP7N2RdHHcCaXhzGcV+PjUmd3Q+n9bt35s7Gp
WLnkt53v7OUhcIIiyTCY/6OpdJ+11k7hIo+KA596SSVTXML9SfBLzoEEFeQBaCpyoXtQPZE+vZqN
31FqnsTzuK6rhekf2HnkBiozuRodHeBkBB+ig8KjVwt6J0dH22RDXKakicxq5qw5gAtrb1yPTV5A
KdqedleG7IAo/AivBOR1a++3JI5HZFA6zSL8rCEnkc387dUbvqeuhwSJAhuZ8ZPvyGV0SHfD72XZ
caV0oj5UNs007c/UZKSTSWU0hW0sXkYBbBhQcoFnz13yAQlnHSgyDg03o7cUYlcI7vowMsiwtTR3
TPcMS9lyTrCLPnINZlpHWTr8MQ9GleHBSKg3zvBLTKAPoroSTHWZO1I6/GmV/iqpi4ORWS4C9DXE
mFXNFcshEcHnrw4SX//KddEjapk/BnCBWjM5nz+MZTly4g6+jmMzKdzl/DCt9XIEGXGvFGtC+oa6
7agm1nw9YAmXv54u+9CSmulNGXDsbGhS0oltt856wGaOz1/8TOFMu5luVcmhGCYSQqqZCiQMZOQD
dMLCALzYqC5CDoIS/XLFoWAFTblvC2v+KmdMdzN04ZopeFsyLxfffe9nitGcL4cqDRGkkdk71NUU
vaK+yX0hxq/VbDoLlIE8IcmartlMZN0U3hOJKLrQBPmhI5IlLvFJo1qUsNch/t7XMLcK6mFSXyzA
8b9M2I2nG+HVo4otHF3Aerk/iXrOx/XSOxUKsfCrPOeq+SlPoH+Arpxr3A/BL51yAVNioguCE1Qa
8mIwOYYqXZ6uSJ2oQr4EoXyenpnXvECZvVQVYLTGFxtQ6oNn84fnHlT8+jdvkSGjV5OflleonCRn
bvfBHTxysT8AbiAf9imLTYF2RVDm/knXaTZreZr5y8qa9oaH7TTScEanW30rG52nmMHRbGfW6jDS
G4ucd9eUKjn9qJKmBBJX3FXyEfitre5ZhyeK/Gs/cjVNcfsvgSX6l8fBJxWeAgpF/uj1EOmVUiZX
OdSonTbi9yVkQMnVG2W3LLq/xskUTGvBUb/YxhrVwqOyy08VWUD58Wp8dUmqKfamo4SWg/MTBhZq
mk+Lm1t/2EXhg6yCnlofpS0xMaU1S4NQN9wHJ0/uPuzLPXwAfY89hTHENMzF30jaInT5BI+T2zrY
0X+q0eocwsHY4aWqJNqAcQMYBot1wE825mQj3RuNLySW+DX2tj6SBf0+RQHoJLRluJ5kOUfOn1QE
wC6gCJB85hhrAi3QjBSSwn76AOciZ1Q7kmpszAcJWQ5TtYXtjyArpfJZxLW9AenM08PcWI+Oe8d1
K/OWXv4rzvtV8utihHtFzAcAefP4ldfznIJuP9l4UpOYlDwsILDKF9/ybuoLCML+zyovnzwsRSaU
MFDgDoWGeLGhXz0Cmvy3JD3m7yOUswVCB3S+nGniGLX+e8Wp2wq9aWR7RIPQ0bXZOOcBsA9FKAXY
2cYDR8YzCdUiXjpiASFNMAhaxIjeIT6/ChqTicAMDMfkFVnhDNLQQZomXctUoBHCegS9/Hm+9K8O
bQIgcsH5ctpsf/kMiv6ubcOHyGWkXRaTO6RecTXkT2T+n5aA8Rn5bBDTowlu7P3/sg7Oder01T5H
HwHhLXkmF3e6l+KsnPDozssnxU47ibyUwa6XiT7Mim49L5yYdnk+VnnKc9tdHk2vbjY/Ns083dTE
uFQd0FzMZ/x1G0PSe+1xaVcFKHwcmcv4VvDwmbDu+puK5xfhsK+71c88yD6aLP+sqXczRkBercv3
yIrebIOZrUWOOnTM7tEpl4M5mg8jQ1NuLkzbYjBe9h9VATQYtGADt8A1b6cK6Zitki3VRkdsVgWq
lDPjCrq+eIaZrPbXxRzv3LnP6bLyTl1z3uMUXGbEWj8POyboAqrbONuaCrVxfI/OklzpT4iZT0ep
/Sh1eAUwvLz0vkUl6gpBgtNGAAmupYVsfymYfgVmjZwcIytNnIfkkMt5Y44wt74y6UM14+A4me7T
CF7rVVnjAiuaqPhPGuGwEfpZPhAeJsJ9KajxYrJdZf9pjPpW7uFqomuuII58NlYvpMEmb3pe1fP3
0MX0MClbuzAOumw/QX752drjK3lT3VtPQhsHZ6LvzC/OPwjsrybve1bZhDFpmSB6Mw6ULsx0QiJ9
OLfWq4K99BJSRqndhlnV2qyBQoVllyZkikTyFif0UMLb49zeap/KCp4n67s4pJsMbMc/cuALYkxx
9qOjp63oVImNfkfycl23WApe194y4Jg8/UkxXAry35xziNlFdyheYUwbcOV8K5bxBP+pTIwCKWhh
eW5ob5bFLltCsSlJrubiHSq1d8Jr5jQqzJFky075zbE9vxTkRSvMEoAN8hN2z2IFd7ad/vHL7hhY
9Q8VJi+A2RElzLYp3bQNlteqoA4q8L9iVRaChKT62mjIjTckU8Ylj0nyzTj71LUxyhkppzRQnwa3
lMDLNZeg9HMHoF2j3hVUDapOY6ipyGJxRT3fs1TmLhyZcXJjE4njWxW1KWamIL2qLtg4s0VNd0Wc
tt4mRprQiAguiTky856Zu8STpC2xe3RnGXkTtaypUEbuKKqZlSrnLgZUe4ioeSIjMl1m8IHyh54B
MW3usSz3NWsuTyaxVYXwZNbJh13Ii0rcGbSEIJjQkAw0OPTUBDTM6VZcBmErRgioaCErZ07Ml8Hu
hOaUkZWwIx3fEw4Nl/GWDQIHLJ8TlLpTn1PVgU72sYinrvkwo2mjCFOwFL9si0EKS17+XPnRqPIb
6jpuY7Tyv1RK5YZbpQPRQhjDFsyk+yJ9EgTtez7REj6QIdiBqnWTji81xT2o2l0bU/axfJCKGClC
S6z+xV+mjfK1Ue9vIh/k9DjCeJ9L/ww/QAzMFcUuoCa5oZBIYavzEimM6Z7X0VhvVFklIpzVG0uP
PkfEivqx/lIISwenr7pU8HsfpYcn9wyZEpHrqx/UZB66Njnh6EGxh5bBB1hHeHaqU1j1QM8E5bkX
mw1d/M0PVrcDvY4cRrRqtm5XvXGQZpY9rfrhj8H8wzMXd2nGHSVfisEPEVw+hC+c+gJcPcWZZY4P
ER0WxOmGr+DAH8kf6wx4h0elhoJZXXGrKLbesbKiD6sq71Zt9Bssq01QMD+H0uqjDBYRJcgntBtE
hwkSS/yDig14kup3+aLv9BZzOfJF3+mks2J4WZyLcsLQpo5DShgLhE/o9vlitpa5KS1vf31NYW/n
6S32oCQWiqeZhy1NJ/Vw66buerDqIxs0KTvwqJ7hkeoHBTrp2EXMOKNXldK2U5e6u8q7BSpAceu6
L5/O0XBkrNGLwpnRaj7pE4ZJr/rkj7Rm/kL6u72/F6lGy30cdNd+S32KWNBevQhpQfXcedYW5Q9l
tUkFVfWu4iMdzQg01a0Td7qkJPIPDpEQRCzgiJu/ppM25xG/1u/Nnl7VgkAOR+GaKl1P7rOJdlC8
Cwpr6FX2Y2SnTpojGs5YJcnwBSX8O3GfMdZEHXSmDgqufsCOkOmh6gzdqc+8o7Yg8EXZNePlzl4C
lPnSvyLZdxL0XAE1pRv1yqtQJa27l65hClTgTU8TpTpyHqnTYeGKxU9kaopquRd9i/VYtTUGz15X
39N6dq/spSgov9RbN+t2xnTeo2BsnCl/2Nae/2GsCPLX4zFmzu2uarNTNDKGgATLmbPsumOPTPeo
jpE+IokkLgwYiIERpOST9Nnqk+VI8Zhk22U6om8L4MWNcvzw/MueIsatc+FtXbiNveFRzkpUE74n
3Ly6GFS1MQXFT3a6BJYPBfWed/TpBebpFH+KJnEnuWZ5kiwLUaqqFwX6+G4cMtE0H0M6cyoqR8Tw
JS3IZDFiE6rMxg4am+JaluUyyq8jTgVK5aus9AkX9CokzIey+4PpjlxdNcF/MsH+XiPejGMYiidS
zrUg5IjDUfbG6pWgtYvztuc93DfLNav0kcXwTZQxX4HZ39fYtQUYHo78MeT+g2XnZtQcjzTWDxPp
g3ibdX50Y6b3SrBAYpnfAdZEUgU+40D0U90hhj6n0fnVte91+h9L59Vdqa4E4V/EWoAAwevO0fZ2
tl9YHs+YnBHp199PPvflzJmxvU2QWt3V1VVNI3VJzKXoW8+831ojSZdtQDM8wf6Xh2Z64TfHFleU
tPOjnpi0uuCY1MWE91EHq69kXhBiMZCoa+l8feQpVSPuWiztlpNCi0eWqX+kVvh/THHd6GMy37gv
ngYyUCsqB96CHocARm/q74EfDWvBg7VuXRNCAsdPNfgucSJqFfgh4Ykf5h3qnanb2LwzyrD/MhfA
4JACDtgv9Yovhy2jO6n6+erQXupJYdC6DDP2IkXe3D5AlK2jBCfnd4j4LLwRkatVsXSnxtKGpCBz
NeMpdCm67GkiYdKbYKmplGw4gGkub3CVMxm/qkx2p6BUZ44ND4SDu9Ijm7qc1MRZTQdPCugYAYJM
Q8DYbF1HsMsDbLlG8VhH9QMHsGkN7yK3GFaoKQ2H8hmvH6hFI+66EQSqJPlbI04Bx2ukIjSSLSOU
XKyLvyQjDMZRVjVn4hjV1DpGTjbIqVc5Lut3xqCYYU/wEqQxauHsdPXuEBCMxjAOeW/Ea2wEjnqf
YtlxjgpMhbsfOFi3OJdH3vurR3TTWwIzj3PPS9ZQrTUGF90xcApAl3aojpHTnZQM6MNV4hThluQn
1ndUcG9LiLiKeOh6VOGS3gWoiwJaMalvncrRvfrA63M8V8+4oMF/S8Y/ejO37gR1LEqHq75kLbXj
UmIyVMdENQuznAUCxxFVZRFi0pbbTbLpneWKSA5jSH4wMQ8vXpoKLwV0yoBaILv3prphKbV1ZszV
xyj+lyJ/+wUc6R6cECow9l8b2khwI0Lv1NIpcjvr0+OU0IWzbSfGHhuGfm1NQDdLM109S95rUGvM
sa1NE07QyAvGddBqx5oFoii5ybSET1jR/ygldwlKeQRixKvn/TQZf1VQyZUkVOufkByTGBftaFrQ
EytMhItK99W1u8fZxPOmZ4hpbQV4I2HMPBY+BGczfxaGf6QUg+gDRJXGGT6vFR1TM2KSagx+Uru+
/OLk7Cp/ynZZacNKH2C9N4eR8VWkaDG+MfyAyik+mQu+dglurU2ZIi8d36JaYZUYD09BTOgpXXtH
Mb/HxgOutx1lwOXzFa1caBxW9lIStGe32Dkw7tLBYS+SKF+ZLT32bSrWaJExSE/PFdiemMyEvAYm
ugbURQJSEf1Q1F412RCAj0N8pwuMOgWJK8TtBpUe8gGTISaQ7V80TSf2M4c1ILRO5rxBAVoH8tL0
NKQzRw8LIEFGq89+I35p/pT+iRa7m2SYd3Kw73R3j5ahCqPdAgVFRwmTsXtNH9e8M0lirkF9ROHR
ft5pYEzhz+QFR9/3N1pDRDnNW5siBwQtxiBf51emndWueo94PjDsRuzJmPplMkhHU8Rcz7rcscX0
QFOhDavLohkbzS+YrtnHi7dTTHGAhFkY53SLhW3z8Jv4la67141Nc5KXtFCbBUhO8/67MfjNWjU+
rvvpOA3xLhgO5BVAviY7Li+KOpUciCqGB/EL9XmGfvQauNd/kJg49UcLXzObZuAhqPYUk0Cea6eO
DoBOE+x83bTiHsKQVALBQPjuPFtsh7jncMEXcrCxTq/dW5eeK76k2bJB+ep01haKXA2VsCMR4BKI
uaUL3QXNWosCk093gglnOGBn3QRL/iSUNRoZJTtM4dEmdfSJx71uZrBCas4xnhkhX9fVGpTSVdDC
gKX4LxlDEGkHzrqLQHrBbvltv2g2TByVbqtGXFMtd5LCAvqPe6SZwjQZQ03ziW9kJyGlTs6rtqiW
NI9XryHKB2reH03h0WeqXrWMpibfYEMxHlGkmAEYhMe9ahhFesPfGEKH5Zjc11XK4R/p01kXjfqw
R/l07XEAeOG014cSB4YGrUtytiUrEG7h3nV1oYtUdgv1rREVD5lRneK5xaaOKJKp7xCzVY/pFa5F
h0q+EdISf+EJ1xaSELFBXc8wBnGerm9TjU8D/N/uR2eXugTWJa7eZRrf4wrydPzFAKjbdD93Xpbr
4kF4mOdtHTv3/FMWlIc4V6gteQ2oLpmLmo1zEEV6GvcNX6FT5tqboBWf2jBh5yt1ngv7tXUU5mzY
mXrIDZjRc2pGfwjLrxqH6Du1wVAc4zEbR8XEENHOZYp/I4hvg9m8Jfb86bJnOpiLmMSw+80fzjNI
897v2uk0eDta9lNPoMZI7CXs+5OKkmtVMMOtr9vo8pckG2+WZFDXKsu7SLXqse/kGQbYK3sHPaKu
+JA5ZsFSoLGc/NV53pD06BkWTBqF9n7Mk50RAuhjFRG53U88VYi3DSNXTMDoZGLi69QcXYHrG/Kz
D5oA1hWMSXs2q6lGBsKuXI50UBGbeXEy1+vkh+84XBSrpJkOOiExbGRaasveTQKX2ViWfQ9Xxbwn
nvsvmd6QVFtz1bEGfC/bDwAmjzjJvaYG2mbIeJsr3OzkttctBH95pNxEzwcar59Z/2SH6FcVubBa
ud7ZSJ0V9jkXWcpiU2Ysg97PwA0Mjh+BFokPJ2mx73TcndNhU/vuCTOatWibJ5Qr3n4hQfwexeIx
lFFATJ/nZ+kl3UoaBu66i03A1zpvKSFMXMam2sduukO4xFnF7jwhCuNMp3AszNNI4AVQhd5KB9yx
0+PAyNpaYMFX1RFXWsH2NkN2N7bHfRkxeeFXWx9sohJ0tnsVIaoU7L3OONmZffGD6lp1+btNedxI
j8FnN8G8zz0Cc63xq3hoMx8QuZhgvHbXWDlH/WdZ9cCTVLp+ePGr6Sz6MljbY8mgEijwMEF2tcPT
FMDdT8QxYxu3JdoWHpUuGeuAykpNluvl9Bo5NRZQD5V7ZwSBD3Ju6JGr4WXuZ+Aa/+ACODG3ffX9
6M0bTIRz2qbYirTZhzL+S4/1rrXCY1f2l1kuB0vYNL2C7dK3p7hXPKcIf7TlzgB2JkG5l/yKLrYH
+CIGbLSWoCvRyhfzufDQKXKtp8i3zxLxt9hvmm0XI1rjDNgs+qjE6qisX2QcwCs38SEk7sygCMaf
is6V00LrVM50jLtlN4HRG2wri2YFDu3XEL25nhKiYDyafhljKsDQlcKyExsKyZh950S3ZQhf6vwC
j7MrwA0k5aJoH0GUr42j6AMMxySv6EUh/4JPnDq5tvtIuW1FuOI6uKqJ5ort7bdlslaHsTnjdcuc
YKw+u7jBrI6BXtIqp4aj0cY1ApHh0UrvB12QNOGhjab1EvXvMA6r1cDbsGb4mkPergCZTgGGasaY
37le+sPBTleVkVjdmLFyc18w5mZW8yW0lnxV9uW/doyQhOVJySLV0ED4ohy72dgOU60i7tZhgy1f
Oah/WTE86KVZT9ktqL3oU7OgdaNqose6zpLmyaoTgg6sy97+Rj/rlIbpHhk/Rjk9ElXKL72I8imx
DoXH/FYXmQ4HvPVPFeZLw+EvVP680ODsK/+5I3AmIYoaPROq2oevrsFl7CI7Y8j6HGGBpoFEXYNZ
AjYOdFOdmuEpsc450cI52c6F2JSqp2dukaZZCotuLFZ1xpMbotvUkfWugX+cbDCVjb1hbYv872iK
fKd/dzFY0boUnr4zXNRtbi1MINeP0AoqmdvrTkXDW90yNSv6AnmJojsM0r1YXgU/UTrtzquwc8jA
iRtQrIDkC0gZfbZFqH2c1d1Wee5Zh9ds8R50r+n35dKfQelrnY8tzBOKKjfMTxPOYNs2CeNdAOYQ
Ou1JoVy3FZT6q8lGyWfuD4sj3fM0IDsi5/Bb1xL+lFvbsLPVrrKHlwhTewwnoL216PPOIy+kGh3O
HSCDeMbUfIyOA5WpsyD5Mo3fifIfqgrObZuV4Lb4rK31kVKZ/lW/9tZ0GboP35Js+YOiNUt4mA+J
n8EBUt64TgaLabDGRrJ2Cpe/YSsQoAQNVXbxonf9KMsHaieUHwb/PpBWsA2E+knnqkE4xB4lTX08
cBNkE//pXM6z/elYYMSICGV6dpNm5/fDcRg0dNnzArONniaZOrYaxl7A4QAftqTRl7zUZkW2Ag64
tfMeSKprg8lcB0Y4uwdfDhaKkq3T6EYkJmlYAzfRvVzQUMk5kMzWO9JFB+Pg6e5ao9sFng8R1bdw
hp17e5OlxUvf+sWGAksvhV1i8CGLr5I/ri2MD3BIs93iDp4ii+AzvEP4aiwfagU4XNugLu4tzHI4
A5MS/E6W3b4kOJnc8khLWM6xv3JmDl6EpYCumuR5igPNKphWcSLu8na4WQP+om39wMzPixEumynC
MaEZXhsloK2KbeyWxspAiGsdDem/KAUi1+3wgkG896r7gTuOZP2uh4FEP3umS0sQWKHdvEq67MuT
CAiRvWajDwWVaQAjS3Q3idVZ6tmTTqZIC0A9s9n0aSd+rJpTmpSsKpCPUPETlBh9M3nykqeAAqqM
V9EEFjLqKslRO+XShiorhInsY1I0VyPCCisWJ7pb916IbhayTIwmxhXsIwvrieBtHKs7vGghpEOM
ccVh8atT2sKVN7x1yNZGLxzembWqWKD0ZW9uYLDvkS7kMgTpcN2aJ+yo1jHKJqVq4vvecMRL2Qk4
2cm0a3LBIC6SnkFbmczh77pW7fhjGenL6Ged0Xhs0Z0v/CbZDZWPC3RuRVv0W5/bgv5nF8Cn70A7
Op8uqVHP6D6Mzhad73jrGdewzalfyJJa59ih+pmLp0xkRFGahg2lf45E2DQ+8R34UzB/L2B5lQ+T
9e4t6pvrqHAUZxOtnUTdezxKpniKe8sCiDIzZE4EhmLhtq5xcPGghzcU7ZH4lmg3x9Z6ruuHogv2
JXxo3mdpZ9SbhMbBzi+uQeVDbWJ3D3k97ws0tP3yfeA3uctbh10j/AWUbxRvWV4XVEW9Fk8aNCgL
xzqUI/bRONmyAvaVsvdLh5KVgeBgikzjUqzr9nEp0oPU9cd8bQIyaYnG2G6sv/XN88fk3gWped/j
Fh8aC1NqaK4ATfXUnIX7GpjjIXXzs2+UzB4UWGm7Jlj57PybG3LICskoYiK222eBP6+q5Lq1XiYi
Vee2lzmYCW7xLvKGrcE8a2RY6NwgtGsv50QsO3zR8CybV27dY3qsZWBRFxSHLDlOQ3vKuhmcpP7u
gsTZmka1pZ35EHTenuD8+2i4wha6k9YJbSwidQ6H13ipOdTd5CEsxqfUO/TV1W2dbU8qaGV4nUZ6
WmpeKQD0eCQ9ArfhFISR5W2C2mIFoC7uOzPloHwxB4P2RvpXwdkbzPJWW81OIdG3ysXjHE7Yzyr5
N6/of0ryORNJN1J8iQ+Ei412yP2azGBx2q6aMFrPDWp09tYhotu0o/U66Zd5z0uptdlJTGshQBxA
sQF79ZZAvq3tFGlZLJAV9bu3BgUk518YbMkQe4WOjNMDWrOt9W0PurD5LHySlqAAwomdfT20LyTd
n1Q9TOUt2wy/8yB8LlOJrmH5FQ0RkKsWi2zXrEkjGHZLmLPnaaqkyCyDeBsVehFo602SWPvkA2Ji
FDU0zA7R2OCxNlm873twHE/c5/VUspC6+hCmdPB760ZH4nOax3yLD9N7r9M0Wbrn2GCwbgmZhI5u
UxYz5C3Bxjmz7OroxM6tSLOPSspthqCfK8YTllPbrnQelrHc16pcO9gSZ25wGsPs2S697dwm62yu
gZabbStJMCrzKe7NfVR3x9zStMhh7yp1zczoEbv7jsF+m3bwkES7zBcsci1K0VCJwlCcOGI6ULYO
tSXDtOgJzRs7TTM4c/A1ZHtcTP9c+BZSZwy50dZj2TIgTh2/nuLymDfzRYROQfW7MCo8vvmxv8M1
9+hmsJO0qg7eE8ahBf/1KWNxcgfGabpzxJRKH/juvra8t3pG6Aazkm0wmNeett02GpvvovGqnVXi
/COyuzGyqbOzfZdEsEpVRaMUONIuoN+lwxKsJDi44i0x8rURXvs+AZihuv01Ny1aBuYGhc63qClu
XWSNa3dgCtbh+vrmkHruN8LOXw53RWt+m1rNKVDJ1mRdGJ31hUL2J0Yk2zGOdiZ7ZzX7xrVwq+3E
SwjotjuZsXey4q5LJYqM4FBBwbbPIjpCyXqxqp3q7Zvv9wiOlswW8+qTKXspDOtf63qnRMuiN571
AHTMpgr3bZjeGR3hzc3n96ixU/ypEXEtBMr8OZOjRfzTyq/YMhnRkTPmRDBinXK82H50WUIOxamP
GZnoWnzoEelsHiCQVGBbgFESHmNYkovZwURAy4foRRnabNH1jb09obBgOVBcqbYgjKQbe/KfnQ7G
SW925xYignQ0WMIbdOwCQuvgMcXZmPmblWUjtTD6wB++WlyMC7v01LtmA3UhuPVNeSfi1t/nwr6z
xfK1RDM6yvGGRZJkDu39A+fQEvQAqwxId/eFYbyjeg5v8nUZDEa1v+nD7fhufRNx9semoeFbjxZR
Rv/LMnloGvV/Ml7clJN+ZH/Yppah9fhY1q1F1guZGQZV/Z3Kx16C13NSpOKRb9M/HFHQGPDiCDq5
Hm+T28UEstvR5oDqSksCdZo5+9ILmuM0mDJ9SBtoDYnO2vfoZTCWfRwQDOTzOHdGle96JzsUnCb8
WDE1miqJpOjVpK8V1kwCVhyiXIKn6LQh3iMeh8YGxz0W5mvUQiMmeUunHeGH81qhlxn44FnyxcAW
TVUg/d5Bh9waiJt5EJ4iOV4CAZG2BXI69ILdOy70v6sZOG09akgeMTPta+sXYDrxKPjySK4ywlQO
Uxp9/tGcuDx+SzGx+GGfh5eGxp5HtzBoN0MTPiRTyQlF62gR25kHx0fknVwvTQrYFaUvMnT+ltQE
gWEeJy/f95ieK2We5rC9OZwNVmI9tW5539riCHD86hUmnx/OnxYtwslju9Ayuejf4kXmbamXa5V1
t8ApXqSCHsAxZVFQ44ps37cDz7EjATGa9JuGbbL2GwMA0FTlMV54RtGwMGSR969zAoIcNPEhLiGE
WQb0ClQze/xrV9KankscxZkhm+pNI1ImHQ2SJb+cNnPCywlHRoR49npHcwOXMOw+m6XgbsNkv7RI
EhgDbeJi1KMG2Y9hFf65rkVNTyn8KRBWY2qMnZFV5rMrEE+28uSeMQJCVts8TktCpjWt09g4BWHy
YU36rI+SZznmD53wvuhO7yhFeX84KUVaQsiooBW4t7SiVg+qDvl4QTeoU/GdDnFu1H0lXXkZ4I56
1GhiUf9y7NfnMKXBDGsZsH/pJ7paCyTDeqfi8Cxqe6PPff3zSeKgkoau9riEW09CIBxpWSSQC+I+
fEEZ5dbO9TZwnZNttgdQhW21SEToGZL0in3RwqYJAoit07xJGguWp/Gjo28I7NA73p2ki4Ns5r5Z
phPPcIO+5OcyFoL5aKgvDV2IGTzdiS6h4W3LVGvpymdsSjdIdh6jArDMaySCl+rDr9WtquPzQEeW
YgXUsrAfmzZ80EsGrdKTSLTUWX8ExtjobZiE/r6WLikhC3lKNlFkrB3ytryA5WSnr/89y7I82EkH
320mhYVpHZmXaGn32Gv+1eFKQrJazHg9U0SY5BLAds++Gi1USLN0l46MYojuZuWuv4oN9R4uyZcX
qw8McG9N79GwHy+9ClesD9QYGgoLe5fmIyJtEfzayNp1XCxlFBZvormltXerFVIjYpoP5ZLQDBYF
0bimMCF7WvAmt0SPUrAH59INxd5L64/MqZGmqkJ0IKaTbKwXvzK3wiQgBxDVZvts1CQlpnEbC4w5
eOyPfdrdJLvZ61BJDasfOE+bsC6uMklOc9CDd6tLyAaoSEz0i25hLIrFWNcdHyAU6CovCq5TR/sI
ilcSIos0bMOyeiLbguVAqTE7Z5f4Y2ewioVxGbLucRmNbTKEx6xmUnWw/0Zm+GgyMcIka3FHA/4K
dQmK0/w+Z93eaL2TEYmHBMQhjmuN+WlIgIFpt7hYHNJ1zQa1Q9SWoM3Zc4SEkn/NOQxax7iFvfHP
sJubEvlzbIlP/SmKE4ygcCeQMZhRfV3B4deKA1rfqYuR7RsOoMGHdA6oEPwXGPfQCeh3r/TqmEva
pYt8j3MENbzmVs8EG33MGXV/ymd1hLUKSZ05vnKqMPVENMyiS5L0z4NqX4OUgVcBkGYaV/2C6tl3
AcH6fRtXX3Ml69WSDrcpHK9BaX2GcU/FtZyG0F2NFhYYAY4ffrw2QKLI0A7GxEzqtDCO6b+FJKpd
6bOCm4PCISPNsK71kzHeZvn8aFLw5lKdilI9um0r11ba3DITJJxgO4doodp0KPsWrQD46J48RIXx
z41GEhr5ndCoXVu2yWqrltPvw3KoH/Silq4DSmu/2Bh2WKP70hfgMhV2IU2jVYTogjL14H8OmEwE
pEjVPO1Va2rHi2Wvn3VhGi8iz8dNUDYfHtxMrKD32ZSQ3sLq4kB2jSv5QUpnQkH5wzUmIrLMlF+t
Q6XgM5zF2jKt95GqjFLDhZFPFbfRJ5bLFbTLtOGUy83Xab4PrMdlrk4RmRxJW7Tlg/lA9Hl19WPm
sFaSo05W+LUZ7ZyYEYGVZLjaZciH74VXfsVqAUZJuF0iSun7hsKbknVhAZIRBKz8anj0/GKXhOkp
WCKkAW2aSuifmT96F+F4z6XSDoDB4sOieeaQ76h3sfzIyRJwsfpjQkiZJjZci9wBBxD+L0P/xEGr
91CPF8XYiztutMjDFcf8IIgQpENeMm0oQlfGYq31ftA/br7y34T6J/tDCsXPcF+YEK17dBpLauCe
erDJvB3nPJ/fE3i4Sb6trsp7/uAv4EBrTmZDs65QriJpWLryOiEHrtQr196Qx3SUHzrRlVRD4BTi
kfL+UGU/g3PfuR/T8sDn+AVeqFOx4QJUb2FpUhzpk/3lcbtgfPop6h9F3g5U1SWct/AtSH4Cx9r0
2CLMFvbD1smh/tCXkgzeJq0R6KbCy8Q5IxWfyWn5CC4wbvqtQDLCn//EEBR66yVVKDj68NEGazvY
6gg6tya5K5D1bns4LdMutL5y617loAfLX8p4vSjq7xLbKU80Tw0Grry/qYCnxPUzoJ+8ce+sKn3r
dfbTQE3mK0xcbpLaXnU8FI1OKAyjo/iJb+BhDnRR+cMjheSNDBRRimhfG+KDMmONWdo67tElLJiE
eEYrgDCGvITxWQgIuooNQUe+3YcTv5YXXgBVDOqVl8aiHghmo/PPGd6y8pVu1VrxIj2AoKyR27K/
kfvyjbyEiSPN0wYuz8jMbfweOSnvMIdPRHqdQhJZf19/ue7aDzJSOkQYBHQwWhiqiL47wGPSTjO8
QO49Yr/+aQS2TkT58LyZdOobSecJ3gJ2muA++pbN68IgrAEBjaTTghjSKE3L7fcyQwDJeqGJcIpk
hUTxNZ29c9yMj8YEsZ7rqB33GWCEFuD4YQzfGWm+foQjakHt43+Lk3fgKjaoZ50646fw9+TCvc30
qn/mDTlxjBZOgBVScuA7J+eb/2aCUWe9ZzmrdPXQQdWsvXDTInud6k2W/EJigT+9tjmtbCrthNM2
oCKvS/fQVeEl0HwUVmo3rX3mSPBVxmXmneWSOWCV3fLGquT6dKLkMBTnjrBsqQUaW511LArQc0EN
Hvajs7EXe6MaLShaoYyqqX+8SXZS7f3lveGOgRHj6yDFOVQBlA+GTDITsKxbL2N7bHpTxzud9euA
CjKjf5y7UJwuQXCcqyvvqhvkXT5RgnfBpijqGy86NsszfzhmjizklRf4u2axSTKC5rvJgpsf0ngy
w6+BMteY5otvjFsvzA76Bm1hbwxV3PRl6q1LqcVF0FaE9UQiKZYCmISKwAm6cxmZL9qar/taQiRF
H1jEEyphAbLEDsz1wAb+oG7REYMl5Jd7jRxB12R/6P9rZyi96pWvTeRcLCRWRUVka5m81AGSf9HZ
HZ/6+8z4io6kv4AmFMhpxyDw5jdwxT/wougy/9abBrBeT0XLVeu9yKfrWokhR5fpHP3terkHjCp2
xRsmsQiLPnl1deRj9Zbibzw6idMpYIPGXUo3ujZ9dlVlxnhDS2IvF6loEzpKmICPI/1Wej3SY562
qQEss/OCeLsRBgxL2aTEUfmRj/F8n1XFc54hlSHlXUByDZP4p46yhwTZpz0y8hcd1OuiZPUULeHB
Ha+Gl7a0j1Ceypqg30/G1Bxjj4fbOTYjTIgvkGE+jCK4DREihIAIq7JFX9uGUuDHaDdYBt8X5cll
aZmuyT0+3DaTb2/GYHOWFSOYgwYQEdQPBKZpRfrR9v09rZQNQjB68o55fVRe08m8kYgcsqHco8q9
N5x5l/bzNrKZJ+mj5Tozkl3Az2qqZhOWEI+bkE79eG4FGeIUAWvGJ8zNOMMeWCl0p071ZLyGuU0V
elHEuxkWWhVP8JWgyIQX/MP3TWd89QJo37GCvZsnG8Wy4K3bFY1Kj3PFCk8GQ4Uji1GYOKEtwU6X
vi0wgBP7gH6XiQFRQbcfyZLmbul9oJH2UmfM8ADwZeASnHwuEPZo/jOhvVZs3uhpUvT3CO49QR6G
xaZWNZ16F5Hd79KC4e/QDnR+rCrYGGF0tbphb8lXK9a/KV6+fPq5zuAf+Vsu0m0JXahPvX3PlsW6
D+4IY2pOu3VYj2WQXgyGb9pa3OGYuEaefY1/yWaOcBFgYUJ+2xb8xh6vHVZnB7TBOViCrMLs3+SB
SX1GMhleuPx8uItnb6/3ibO8KVJPaiJCD1yY38fgJtlVMkJEukA2w9ZYyPBzvLDRr2CQTJ2A7unB
X+SckE+PrDD71lewjoAAYvIC3KkhCDKZ3+gyDlJAeHTTZF0FbxNJFTfLz3bVg77cDslqIe2LWvLd
gn9mScbbB0yEVA+CAqHMfmKOUGLzidXgMvOR5DVlg9zPhvoD4IY2gQ0HJqDiTKCJwX0IigOuvGun
8AFoc33wUOMfDBoJpXFyeTVVMe3xfl8XnCE5KTnHJBoMDBzQhCdtGAmbwfynS1D2jr9NHnWV06cM
3iJMtDKoBUQVSdNh+j16WH76TfFbHN5t0CNLPl+5Pf0webb+eEkqDvc8UuNe9UEHhThyUBkJEXVV
1vyA61i9joWT7Usw2kNix2o31Nk+ne6c0txkdfkIgWrbzteJTDPv6o3MPkk1rNlfDxlsW0DQ+QBM
1AgB+3P4EzTzT+wFWxYg96yzpaiFLKriK5nsjS0KfwDQzKCFZ4zjESczsvAYqmU1S0i7rBcZdX+5
H71mLecZz4uV5zTobVmjWMX1iGZxftWfp4+arhV0C4MDqa4+8Wuwci+dtsYkTmJxNw56YaZT7/Wm
Yt3xqVJyeEQRGh72Y9DJJ8iXJ83bbAtkpvytLLML3uqQBfoteUjHOD57eWTOrGHJld1EezTL6KHI
S+U675z9C7w8UyscZh8RRYGjslPHFrDD4cSACYmev845j+C0yGcdO3rKpUKYm7l64TXxAWqB3uAv
e8y+1olLL4OmbNy2l5xsGwbraZmZy5vg/3O7tgDd5bXoN5uYm4IALZjY0p/ZjqjmCeSFcfDR6y7p
Mx71d+RIHbVa6DoFcy9J71+KwHnuosXfFmP9zoLibfLoTLYYtYDkoExF8sxpHwDuGcF5YanqXLOv
orOUMCQoPjmCmC6DYFcJA6p++DWRLtC2Oaj6ZaiRWOO5WO+c5QN5vM4bXK4TONCe6cGQcQiEe2Bc
HgfR39kzbjim0MEHPXcXreyS3ysQxxt/4lYnQBIfA/NHhe2+n+tDnJxoK1+WPrnk7KCeAT6LR0Jx
i1C881r1DTqgg84N9aEiCVGQRHctHm8QTj9s5jXT5jGn5LCcU2fpjKD1dJIUUwTUw/CW5OPRLr4d
8c6XJiaXdRzV0URHdJn2R/0WeS/6XWAeyP8ivEJSTZrAbbPECNN+Fp5ofc0JW7WQx4HxwNwstibc
6rod7/luHrU/KIRB8WOp5HPVA5q4eMtYeCV1eGaJecME4a+WBV/6/WD3F9LQwcDkcCAJQc5vuhA5
T7qAsnMfkUXv6FRv+sri6cym7BFm+1XiNO6GmdOsCzD6BC7w9dx1dU0rdZdgzR7Ow2fuUQ81zcgA
mhu+24X8o8jSc6yLMvOEU/PWa8c/tCgTuz+rOq3XRYDuDPgI1Ddoa2Wvs6qYdkHVhRen7/esutGn
AKWp6jhMgvLUYrZhQOdyYkwysMTJbslS4uUuGGfgXFjQprkHzb8x6bnhx+PG2+t76WEfOP5zxjiJ
QwPdJDDI/g3vMwe2VAstvamOcwPPSPiAQFnhv81D89wp/5Y26Ubwy/1w2fmL3BM34UGF+YbGy9VL
BGNk38JmHrlDE8h8MkjHAdX3Y8OAXQ2XkYagQ4NPZzERDklRqi74cK10WGE2YN0DzZoMW4dTxpHi
PURDBrT8ZMENTbpvf4G5SZ+MSkiRmtGzOLoy2+kHQZqX2vFdNtzVnj+tKVehVFkPVMgmLVUvcqIt
g34bGbV7v/3U25tdNLXWWsclm8XHCRtlCAi4d32MTUEmf6p6+GwpoLMyhQ21TOeSrRlQ+dCQZFHm
c/vogCFF/VMDfX6Y/kH5gB0/YKxBa6791GUI3ydIrAlpRFYSE6quZMFdsO72OuqZvn1KNcMxDp9I
KhwyVF2wwLyh7vCmj0ydvNKDVBvCmMzwYsT1EqbJkxNCmKB00QfVAoDb8kMZcEFeviZUOSMRq27h
ThimyYvxbg4TMTqCO6P86Vpv1zbtX3Ykk4S63IvDYGvGwVUlcPBb88KRkk+YMtN55KuWHW3iEteL
+Al30bWGIsZwOJRVupAtl1v9emeMDXT1X8TDlcJGsg/L+Th0KAaPU7EXmmDHS9PpQVC9UgmhmW8f
xiXZWzRgEvlfHlgzYQrlCD5lqeS3QUNVVwODa79wnB4WUkQORr1LSc2tOX32jH+j9TfInbdEPEpa
zEQo3V+aeQ8609abOjJ75riI4pi8MS5FymEzNpbnBXg1JhrNo2nsXdqlxINWGCevJx9/xFP63sgD
pjRamDoVbOzsWFY/S22spR3tQXHp7bP+qOK5W8PpzjLDjRWLEEoNXkD9P5LObLlRXQvDT0QVgwBx
G892Emce+oZKOh1AzKOApz+f9rnZqe7ddmxA0lr/+gc4PfyImPtgBKjZ6mOMO53yrzli/FTvPO+D
WpGizcIyearwjuVLm+7XmoZPvoUpqtLygzHprg6TbR98m80fveSIn3DQGKgQvy6+NKcHdyuYnSMF
DpoqxuzdU8/ObAn8wspxx+IpLVpCHkSyrW5szjazIBL54UT5prQU+lb/JaCWixFC+LT5rDO+zQEm
3o67yipxbTiFMOyR7F57e74u6y0qhucIfMZsQywnp/fvzaELIhNZyT7pXdD/9TBiYBck77ElCDHO
DgmgzgySmjPkNwuQJ4BCzTzCBtchpsWyl705o8mYvevREmnCAMlPoFakzGWjt+bgYJ7itgyTnWj+
ZZb1OWGFUxTuz+R4r95anQd3fW698rWliedS8M4r3LdyaCATgRBDemcSOOIGYiXPq/HMiEFms9wI
3FAnuSRjMh8up6chCdYbV5NGAdZXeutntv6BVrsbef/Rme7H7MUzS31av+CUNjeazdYDvZIlvjUJ
u1vW2ThOMln0lpNCKGKK7dh3bzA2fdFKv9uz/y+Gd8kG9synDMuvoR6fkyTDfqDu3k3Bu/rZ1RQk
Sz6+mKdfF84B4uczZIR+Z0XzjofClLBTgz3QSOoARvmmuLJr98Vsw2Ny5ZTH7HJTtGgcOD5BDXxL
3GsNwsR52HOqVyQARFxUU1a5vvsQ1vUjkORI+CizMVDmTo+MFpuBTbr5N2XkJK4PdVadYvI8JUdP
OH6sY/0HlhBO/cTvhMis+gkr7Bo6uIy8s4wq8CX4PwkzurXa1FKgGEEOot2Z/aQMLvaS3VMXlId1
sKHnzae2HM92bVyy/O9IIKVNp1MImkA5At2L9rrG4GG7wuceWJ5tVd+mCdyjNmFZZ+ujHel3KgVS
y8g69pZw3MmqpA8o2eMImb0xBZXZnYdUzdsQz+5zzfHFjL4pCGpl4LZzHBZZlzF+Q7xBfQMxH6Bx
YeLDxfAz+mindO5de/2w7IxfvMA/14DRutN/uhw3Fu0zaFVDuzHtqcjhPQ09D0MWIbmihcakPN4z
D8FlmhyGqJsOcQZ2E2sbH+7SyOzRuMq8pYYLlp1dF3SbXQILbih/9UIIOTWLOyPJ0PPeWUdnmzbl
S0z176j5WwfNq2mkGrKFpgj6vhePiEpB6CkV9YFxBs5SGDP40OBaJS5us77WoQsHHM52gVVI0kT3
RDPWW/hk6Z2VrfONqfLN/KGb/KMpH/UgoLpOj6EPj2IWHH6i/+NU8zfhiH9rt35Iunib1VzEPMdM
Y0rgtnvnPJ6AQX2sHYuRzlAgNzc9YQ/Cz1QJ7wavhou1LNlZt8qYNBeYWrCZDl1EyJ3PMppb67O1
9HPXdUABUUUd6vf3hEljZGut8UF0kvUNSQVPdcRO8j8xDxJq5reYEuW7Gjq09qr6ZslghKVF9xBG
834Im6cxJyakm9fx4lnZtu1nLBuq51XYCqZeGj3ErfHkWBH+Vk4vNkuJZYI1tK8941pAOneXeemd
nagLj9id1+G7taa3Szb9dvbyJ8qWi3lc4ePsRx1D+ko5QHQmkSDN0dWZ4980RkIIvzS8KYS3DeYJ
ig6R9szC8NcgKdyGSz0oElZGhcM2xLm9n9XrDQ6sDIECFxLFUn12U8AEb5E7/BjgJa32nzagwtfW
+uXZBUQKAaWo0L7cBpIRdlul11DGX01BTrptPfkcJC41TR0RjtCE0d1SctyGpM9HC3nFIbxEtIIH
zcEwxbzdIAWiV2bRle1dCNHZSpaibevbMUM9lIAFO2KNdo7FPD2RdXOsfYgWKZUPk/gPs/2Ea/dc
A5Ik1sR9dTG9hKh5U/jQumqHSxpcE6yqobrjyaZZaYEeSBSEapUEDwZdkF13cvv81lHWbcBpaNZU
XoeQluhhE6lefXu5+iXOLF4yZ5e8DvoLNO3wASNr3NLobFflJo9R4CNhh0Ge6AVZdNvDJ1CGu1mY
QgxOIYAdg1JIshPuAv64OGCRkNK6ZNo0E2jSxIRsXInlXGX8RGdwi7hlu64joevOU2LYi4Pcg8t8
2CEZdE32kizZuyeK35qd9qZo+uZntaoIb/bwYY6Fs2tCvrK5KlXGVkcB5Z3hjt6i5IYCVGwjwdSL
wgLO0YswJ2qhPiLNmiGjGi+04cWa+hzCdM/glz3YGgJsTPofhnFnR63fuaXfZtwCjktiY5WVYxlQ
17BR4IQVSXsOTWBGwLBroP/r1WiYK8XW1hTpxu3f5oZwPq+iuRQ8xhahgHUzvEdz8FYENNxBxpg9
LYod06zHvoLDKXMM5ofwTXn4j5sLWuYtq9o6V3FMqELh3Nrj+E5+V3BvLxWceQe5v9V8zNb0x1f+
eyzbp1iTfRPVXxFljaCI6qaKhWfjP6c7577tp99UuBKtz1T9t+uqfPrgwFmo2dh6Az8mt6Kbm70P
WrkJo+WvlffFwYA/EtKxQ+CkJxsEAd2+D0iCKb3+mEbNbSBX4tfbg0eLUlf6igDlgJHQdYns2xFk
YXYoEs3sp/BPhEB9zkAFkUrOqAtuYalsO4aPdgEno/FcjpwBWLm0L4GLsZMc7+rIPYcD2XJD8+mH
RAVJV5/NblFJnzAxKN8tIH0o4fqP7auFPcLNyFtE6/DdqzXclIRc4GlQ3jBVIW5OU9DoEY9YtH0G
VYe8UkJ2XJNs10v5EhD4vKuwcYDXN+PHVqNhEuyDGRnXrTPRkeNO1JeRmUnAgsR33YYq7A9gPRnp
QGvW4bi45KRLm9FKNOH6ayMEkx3HUZKp9yIne2ClTLLpIm/WllOz65GydN7OHa2NAyePIdFzINF5
IU0F83icsdoqkviYJNVDlXvhfQzS/B3M6qKF8zhp2SHxrqYTDNV048IyIvj6Q1EK5616WaZFHdEV
uhcyq/tzESJY6ufwamqFxUaGVEzw6RdvgTc+NS+9YiohKwh0jVdfFs++WENyHqHnX0Y133Fu7geG
Scm8MoeILyidmTcWu6Ivd2Kt2Imm/VI4A5oDEEp60ULEt3A+KbKLjWuzIKE6AzHjoZto99aZO0YD
rvOpUQvj7Q8BgcIzufX85blCr3gTpHg6tlGaHYbeN812F+trOwl4KS7KgkojSG1TM4Kac/k4GiBs
ned7t6R8ndOpf++9vjuko/z16+KzKj2gAol3AvaH6at0epgzjg0VZmRhbn00NpCbERf/Lk1CWPg4
zYfFC+q7YBL9K/RnYHwO3mWYO94hSvbQTBSBmPb6z4LDckjDpLzPlji7do7sqDLF7Ay7sFjW+zhD
0oBuje1ZIpaq3BXHs8Zatk6rl+MUSwzhB4IZIle9zGGmNssg4MqnCdZssZfsRp2Ox6aQ4aXkjp5D
ADGYTHnzGNXopUQDbVyU2U/mKfcvu229DxT6/Lnr8X1vPevBSyp3bw2V3CZEmcNXLYpzUt1nrehu
Muji23RiTu0g5vHdEZAvQZldIXTa1HMCNz/C5FBAaihS5qp17pGx1vo3U+s+j5Gu2buWV8IcXzVK
PIgPzp8yZxWGsj3pXp0YbwQ3QV19jPXwTrl7DDH+YPje7yFHfVS+wnsBDhAJ4yK4WBFPT4nQ9gyJ
5UmJiMpWbZuIGJ+OUjrumks6BY8h6PecNjuIfS9DBnXDQfKJzdWxK1rIFWD8AWiYnT83Y7j9ry1M
kX+bjcdgl9akiONhIRdL/1hWK06cjWXgouFl9r0/PMUXHyENplvSdV86txu/tZ5P9UzwR5d623ZU
dcUsdj5I+Et2b2Ht2EBt78P8JfIY0DsGG8jVfR1MGtNgclHq8B53PnwRQ1UNx7AU+34uLk5pTdHG
6tC8TNiSjhw6+Kf35yAcU2SNEe030mWnrbdRHN6G/LKFDWIM7RG6KobZFAFZ0kNHRBWzhwVsPfjR
ykYcCBh10HEPYTTm1U6XkNwcRcMUKgf2bJrHe90kKdNWjQtQ2Sf/ePAQOExyPZduHd45JZppOwYV
nFOhUDs35RD+LdOQYUGjChsPrKbJkdyEmX+n5ZzCtiL0K7BVCnWrW1iruaF4eNq3Lnk/ZVz8OYp5
Ggf7OGe4sa4T+/Qo90L1cOHRv0k6a0diPNOp3RRmMOOLb8EuJVNKQIVVWO4jFO9mpIa4h/eMXSgY
IPPzHuYPU4Noedb+toqYKo+YXKkp5Wjptgujsb9AB5qpvFVqgI/5MNQmyty6zefij4Jb7uGJkdbZ
Y2h7jz5mBLHuLllr9VfParNjiiy6Xq3d7BMPHKGu9BRdlluW99Xi2Dcm9yHJk/MU2RfdDJ8hwuYB
1JmiBti5rGNM9dtgKzy42nZYP8o8pEQY6NvDMnvLUcFFHLqtjO7aWP1bRfcc2wJ6G7WE7Qc3umjR
f7cqPa5D+j0lzotmG8J3zScELOhPJeiqwH7PCjHfR8LmTT70w7I/jPbwgHvBVQ/RW9bET0lNkIxe
DxO2RsvUvS/DGlLltxFQc3mP/uhDzShImmnYZMUCzRehUax+Bu1t+BLbAt8Uq63ebMxlIMJCpY28
ElNBKD46i7+0Th4cC8JmjfZG6e5vO/jX0Z/vpSgx6CnvfE+8A7iw4ZTOdFZu8epJXC/H+avG26xR
xgs4fw5A6myQyNQ6xEOJ9Qu/lKtBDX4oYmdnfpYTMVfVYr8GLhQpSSLZ4kV3UErJffQ0RaWbx8wD
6WwHe0J3jR/jKm7sFnHZkFQ3Iq2fy0Qc8IfZpWNziLTzt/dUdQhI574gsT1aK3tTnaG/DeTRymP0
2vlJaOVhybnAXCkiYJKSyTKDTcJNmSlxX+cMdQwpnDk21Xi+3dQ0jzhPKYYVs1w3Ky2h64/blKdt
zdbN1DXHzu23UMrhmWGO2dtU9tNN3GOBwRHl9OqrUATkREN8I9HUJgFN7eg/drTLmU52kNgPLjkU
mXBPIsyfnHbZpfavgzdBVcD6WWZEWbQi3G3smMnrWXqAdCT2of3QrQFXlg/j6FsGmU9lVXyUBW3U
gi4If8IhQUuED9ai2l2ZEQQWMaPoijvLnb8LH75y4U0oXoqVymRed0UNEVFb9m5uV7TS/h4U/cUl
K7qGRMdoHximu5cthwvEZ5MLiWpq2sdKMEAT45/Jcu71nD11yXICDLoUU38MyoXSIJ5QaMfMcM2b
lhHwoFmNqr4oO3eQnWUfS8Uoak7iG5ehk0wUyoQCsKJ1nn1b4and0pFa9h2j35cmaz4amUL+kOeE
59vvsVxO/QPdw97cAVE5D53tQ+EXd8J2nzxOtnzNP9N0Pa6zvHa4AFtyPo5RsCsKdSL6kYRMzAFc
MLra+buS4wjDc2H4lXsc3lmH4Bz7hCIDlFrmB9mToxRO/Qau676YeESmYd3rKb0XcfqjvZhSkMHO
1vbmz6JT2zDTmKHYlzQJtlmij8xI8Hap9Ruw/WW213K3rpgadxgabth+AAPLdjcBOj4GxIGcUt+6
9RwE3qN/H6/Fw1qPtwSd4anUU1hlU3EQroszigDWaElLb3xmedV2gHxuN/oo2IKXrMZnxMnIF+nh
5/YjImhUnFe/x8/HidgXgsp7tVKODlsMxW60EZ0PY/EllvnR8fz3RPpb205e2zD8u/j2IcJO7wz2
8ZQ03pNV5XKfZKfFN648J49OEftACwp4RTEUv1eSqQ0mvSZVwKapcd585W1dyMLQIg8iI8M1W3Z+
521zb/3XL+m68cWVRHlnU7fNxlXiNNfjKU+jUzliY+b6X0n05PcpVi528dgNgnEY7OTqEx+Fn3qw
LnyKdSLavA3w/uHx5c8l1PHZwV+GMdI6j1vL0ZgME+fZ2Ed3hqtMM5cr8Js0J03kv09oFplMEBxL
/dLUD5LSvG27jV+KnYV3tedXxBr/JIp2GseL/5zblpKTzX0YrBJt61RiEjDuqJooVCWOLbKHbpI0
v2tIELll1me7dy3r0s7DSeTuc44T3yLfloHAdfU+KKBxt/ppVudSw83BOKUtyNtxD7YF429aqi3f
K6s104UAhmx3kbihJ/i+Aoo6Cp3qOHU7vsvoK9IfVG+SUA8JSb8YsO3LRcCIx1GVaMDI0Rt3+Dfy
FDdNtWtLmnufeXS+eLjA2SkCNeS25mJmHmQm1WLV073zw1b0RvFwKHKF7r28dzSYn44HHvmk3SQK
RDfLFpT4RrvK0sOXrjPvxhR37QJoezVKEPzC/ZR4eI8Yk5/K+u5iBnE6xrXf9k54DtVsp1l/yoLk
IFUzbL20be/EgLovW/9l63BJMPg0d3lYved6CJ/SshWXVC13irFaWMdqU/IYyax+9TtwvaFqH/JC
gtjMikFSroCu/UYQqjg9Z7X3LeAhVn1AoHtJNmKj5/BRELTM0BgSg9sKjN3WLQ5M2wnfQbftD0xm
t1okP70FE9SD+UKdODXgxC0hd/GKoD3cCiVvE0dxTDoLkc5TGW0zXAF8hvliigCRBhuKfnGWlfNk
NSkTTUaE7dA/NrO/7XT6WmTdW6LET2tNVKGOSzwJXGl7jh96375OcVRwv8XtNBlEd/xaJUQDkAgE
ckgXQo5gGoS59Bl8TDP9rrxTIPdpHJ6GGL5U71vHIUGnbNWAF+K5CEN08h5lgYim+WbWiBR9UbOa
cPTKPOCJwELoFwnEet6rbJv7tqy2HNcl17reBSUvKiEb0hhSkwUWkqkWPZwfUgApK0NiP3i7LoW+
O5EhtsKcbEbaiYKBV2aJWzevHl1SeNvOhp5ORrYlcD+RxW7psfgrq3zvYyE6kGeN9t913oGV05ck
7+q3OGp/R2t4qZ0C8mTAx1BsGX3g36VJL/e4Ft51/eQwXdIcyUN11rgHw2D5QKtzkcn6CdkNf+BM
/9BwnOp1eSz6RG/sUb0Ltf6rQ65zlMqHbqyNK72jXvIys+HaOm3/aQkZv2EL8uLP5Ow2xbNnFQ/S
zSCGdYccQ5pbRe/lNv6uthkAp/IApecajCs9yNpjFM8wL8IohEFPuI6PXdiPkHx74Kc5YDk0/QqR
UB5GaFWMwZEw+evwm0FhabFPwY2oECmi8Z7MiTra9ar9jbvRO/jUEEWM8afVWVuv9Tc5VQk3+1DY
IeIOLdGkrOJS5ups+8njQJO+iuCvHMqtF0PotLHb1fE2CeHOyXlmptAVexgfyKAZrauW67wob4dg
9dWhc8PReSGcxd0Kp7tMUfmYe+Xeh4Fuqj4fzaaS+SHK7TvDq/GiefPf4enBSZrSd8fC1MdDHbuu
OFVpda3W9t11obQt3kB9FmMhT5jVUvB4MH1jngwt9r0a+7Ofxg8Ch54+qjGVzoffVo5HOfcPtQ8v
WoJZbDhfW57K4phK99OEfdD8ceBpap5WnSBstOEzcC+78sa4JaXtI6HnrUs/OedbQ/VgLO3+QHph
5/P9W/51aX1L523Ft4udzg3qXeoaLy/8SfKEXZYx2OTvOKevvMK8v9R0NDkhUz/lgrSvPJUlBDSs
MNLAo/vC+H856UVubQ4HO7id+RuohQv7S7qGu8yxMGPBPO2+te/N1Rv8kIv03fgEhhNw6v33rm3+
aDZDWAC6vzP/iy+R+A/8txxPZtlIxzgv/5oPkV9Ea5gqfc2YYjI5fHwm3ko7jyXitgrCx48byEtc
fzsl3pkYVHvv/HXu4vHo42bq3wY62c4o1zR3kPCT0UdW21wzrm4uG3I+yShiTs3b8gEYN9H34jnW
nurg1Yt/CNWiu3uG68VfcWEtDqpcENy2nAIGNRw4efqLlT63wgwxwRdM4sO888cPPnic5LvB+gji
+yyoz8NMcEm1r2ccePL94MJwHABysQ8nChkMQxn+m1l3/KP//7algMnK1W74S3NbBnGHyVu73v33
W+4mTbiobt7MIJfPD1UG2vKhpuowQAAfieOBCa+5ZObW8Ul5W3Mm8AMjq5uC/13106ufAzbW/6fs
8cXmAuv6sP1HeNyDObCjafkeZEzk70zU7isvNi/kh4k/NM+PeSTzbFPG1zpaGXD9WCBCA/SPCXfy
GV4/dwHw6NJWEVJu+2weRyqOlsLarOvAT5hW7tMMcS2MnsXcCN5doNvi4eCr6p7iyz3zxsbWWYHk
mRopa+nvKIBUArSIpTUvSfljG/4/U9K8T/VhroB5kTXBhpn/QZJH0k99iYV4SsaR4n146JqoPZuF
we9a6c74/WYXMj/87BEWcoNXX0nnwRPviEfNQJNnpE0kzzBC9nwv+NeqZg+gpjHXxlqADGCb8Ncj
c5V0NcTNn6lYIGuNGyd+MNeQj5woFlcszQXhb4zbrPmO3Gj+BEHCPAsmmt0SD6H8U46YOw/Yy3ix
Me2KqAbzfTWejHah4JyjIOOSca9RJnNKlf+9n+Y06JZuQ8V777H58JKSpZET/hFTW3HnuE5i/CjU
22R5EPoBTh3CRSIfiC3bhhGYuRk/scWbRyHn46tOAYP458bXL7y4HP0LP1AcP9apjd6UsBA++mi2
EzSYZkHwWXqCDof4qy7dp976+P8NTomha1JKbl6e8JUMf8o8Hrx8FB+2u1y6ZWJU9DY7OTHp7OdN
MyB34mbwQHULCrGOAJOmg6YE1SNJX8JKYuXdaewXWYaL2SiYSXl4qDl3eoTOz9f3OK2D6KvNHqb4
MZdMbxb3ry0odxy7fhjYHRL9NENGagrvXSFdtWsI7IG1nJZmJFOE2zvByqpwv8QzsMS4c+M5t1mE
i6Q7MdCd9OcQOzCV2CzcH3OX2+kHBca3xJiwdFOKXB1eHXeUN/kA9bsIargvKPeZbrc27CGQ0VR3
nyKLo23U042O3axp9ILoBo9FtJRMZfG2+evH44uKmnurRHRbUpiEnfp1+p6hvCP/RMWKuVcDXhh1
1tcsCmz6Obm7uYYskP5r6/oZ7AxktVyubcOstmpfdc+gfU7d+tDWxXsze38GSss+Ha9hoC4TGVuM
JTD0abqTv7ibsilJUExOi+xO5totzoLUJ3I+2hZ0O3Cni0sxE1jQQ8uqe8gDjDMy7InMmD2X/R1u
DVup9aEuw1ezoEcvvnNFjh1wg+NsMh9nZZ8yLf6Osf9nAEk1TICtmtpb4zk+sBtlqa03faPfkjJ5
smf1p+2Kk0RLR8makZhWFGa39jd25YGbzPDZc09f0si5z2z3TBn/HLnBS75aV/MgOUAco+xIMrHi
Mzj3yfRGVTxdTfncxNMWAHlr9spE2eehlbgj9RfGHM+jpZ5Eg90E/w4bpSc81O6SuD32ujmFqXpJ
jLKqdPEwdP300XjFrLZ+DRr7pddMzIpK32EOcTbltozZR6vyrQmyK138wJC7P5ZR8l6hHIB4E/Sb
bEyfgERdmGm0ftLrvgeR/ogUFA6sAHiYpTkQAVLLuzxaXtsEb/9yeolBvJwCpzuGrV96dqiU+TBD
Pd1avdhpBjlV0pIm5F19Yb077vqtsgKyBlIDnyMU97TIuNtd0fzgI9Rx19ynpckfUrbfQWZ3BTM2
zJMQ+7f2l+Ovv5Hf3utAwmjU/ePCwZr34uiy+pYl/8CGbuNj8BZ1ya0fNjsZduc1XDcSs726otld
vLuqF29m345nqFQN+E43IbXIM8Bl5lLnUenntBGnrpseUU9B1s7Et+foc5Ast5Bs/jlj8WbHDmIA
AqDHlsQ7cZu0NFpzCjyarvbVBVWyq+p2DJpzQLwHynFxbBL2FDvGPJICMhtOULw+qtR+jCsbD7IO
84z5TAND9egdiiZ/j9fm79iM17i3EGVr9me3hWGE3/AEK5mrNAg8I31ARakNJeJJE1BBhsClLUjW
VM3OXBO7JbR9Le587b1rl0C51jrWc3yOJmo8qoQpWd9XKzp4UfxYiPZqqeHSLySUYZhVDhSbRYer
inOQ8XSZOfm7xSLtj4u4ehE6kyihT0pjBhjpYeVXiWb8iLIWTXG2EsyegEWOO3MfSMoC1tiw427n
cCYmu8cSlp9260FxMLly6zEIepxh8gTMixVlLpHjW19MjEbCDaEM+0P2p1n1aW7G98GOMEkNqy/G
a7eLvZxMMduUzjmAn5WxNInjOGCQtxPU3aR00AWH605X/mmIANR72BPJ1Lxj8P/iiHSf+fV3tFh7
U3V0abGvA1DKicsinPeF3SKJmHuYLdrOaoRs+Z2RQupxuQRYfuIXaG0ZXJ9l3r+UYn6Wvv/UCfet
maMzSjGc1AjDbFoi5qz6rheCYC0uTRZMoAJjfpwtlJh2KM5zEm6a2iPJavVg5PJYR+1wYnPGtMmq
Xn3cVWaVngI7fwh19gr56sjm/8t0Fj0RbnbhClhQZft0qi4gDYco7a0bL134vwAEgT8f7Dy9QkDG
uMBUE4iCtpbr4ZNVBqfE4zax72H6goMKDNXfJMd7IO/Iqgee9/S4Nw9U6GRnE/xd9vK+CAQeEsyA
uIIxvw+lECvPx7okRuEaxewcCrKqaG712F2jUfxC2j6IqbgTcr54ybCPIm5/k+4aoGRz9+oOpG6O
ksegZvzh+8Zqh2wdLvSQRvS5yXzIjTF7YdnfgukmJn7WJZg9su4b996OskMrMrbzFA64C+2y6/SZ
vvDDFESm2M05xDf+2H/263rF7BJdQNM9yibaF1117XF698LxIEf72M0zqdZFNpuH5l6FAm0ki9Gv
hl2QQ9CJ8RbUbD4Y6Z5aMGrll2fV9s+1XPcIyMIb6RdvmC8c0WZ8SztGxdY5+KuNNvJ4PokKUwD4
qvyorPB7TkH6G89hW2n/YI11ch15drTaKReWP4U8ld4u8EKcqDIs7QwFcaHrWGb1VUNG43NcQxsn
MQdEmYMz7mwzzdsPEVkhVKRZzeQwzXEQMaeHU8+M0xvO9RmXIsc5RfibIVOHWqvwaOe1ENzhmNrD
96CyPxbLop/jQzyVe0cOP9D2Tl4DME9JjrIcYUH6KuSEBoZwtzT+0DEukCGi9QLCRxiO/yrqqlZM
OCLq4Rt9OJ0r2UXmIAiFy1BWHcy/7OriLeYoqBoefegUD/FI1LAHK63twE5o7BBOifgLAAemlP2S
4zFvnhizuaycqyZdLxW4goBmAo0dIPI89N2wI+byqXHZPbo8P48J1iMKhniZXCed3sI4ul80rVne
3EScGlLCFxZ4beVAbk5G6k4S/6m6mUhzdRry/Gj2aEuMl8oa9wlQQ0rP0IwU7OWg3qSvHhu3fAit
/quVnvErxQjJ29aO/gqT4deZPNzo/e8pJXQP/Wcqh60qqamjvsS5Zg2PKi8OJGURID/9q/L4Mkm2
IGP2xFYAyYp4sXhnhfZ3Ea37bEQLmhFKWiN3VFW/W9kB+9Y6W+DiaRl+TlH6AV2R1NyKAO7lqeMm
JkI8LKETUP1mzzi1nZq4+WDK+cpd3c162c19c17Z8NERrtuFCC7gyMd0Qc07T9TCTfQerjJjKEpF
kFHk6hlr08y6owLYMwCJ0AdPO8kzZDn4G1Thqcdps6F1ChZ1CtnN5pWnLVudv02AJIA+AIlr972G
WC4G3aFN0hNhmHuthnNoaGmtXz8Js1FYgGwsCgw8n80TyeOy7xoQRzu8DlZzCvLltjZquRz3LYyW
O94o4twftTjF9UDGiw2CQkzMTRVpwOvyaA6J/+6Qaj7XGa5XkK2HRLX0+xOoXeNQsJfcZUVF0xTZ
SWbBlzViqFcM/wgmAEJbMdxy3ppxtG7isYRTBzbYrzvA/r+V5dSY5k1EXmPt6PUx/aYfPlWp6XTR
EqsFEw4n7d9wOb7YsoSL6BDSUjnPTjtfViXJQFsJXcKqXs76LRDg3dIhZLwLE8DyHu4TU640bP8W
lv/gkorBxXmXCnOpRud4leCGUUixX1x7Pxq0qgxqlitTDnNlLY9WMK+sDwg85yCunn0TGGShhYx1
fiFe9hixi1g2vUOwlGQj2hUABbqB2X9Hp/Jk6+LXdacfy7NoIoZvoYw5R2keUaIHeHk7ORfhiT/5
nO96vMs6H+tkZSKLWJEN/QHRUW2Cj3v4DxzorW7UxQ6tQ1YPm7GnpNZ9+WRWyarl09oXv1k0v8W6
f6H/hTK4PFate7YXvBdB7gKgMS/2r+ZDmlXloF/1AJb7qtkDhQN7UTDTEUDs3zpsFDLh89nqr91G
XxMBohQPBHyLbSL8naZVXahITMXM8cHD26Hz0kiFWeoR2bQLmQ08iUJWzU1RVvd1TGbj6jwtXUtc
TABAjhY/r46LnYPmxdcK3MusgMUtzoE14u8bcLqkT20odiHkYr+CD215MOs65Nfq0vf5+2TPzKj6
l/92bnImzaYwFyNHfnmNRP6p2wXGPW6GMfC9bTj04dChD6UzLRCXO8k9sALNZnFwWZRemj0pRsQj
puMh1U1NryHb6rmBooiH5cF35pMVNHezM11znk/MHcJD2eqtac3yovopk2DDLgFg31/M9881Vjp0
Oy5df+v5d0PksYyTY9gPpJ6sKfmT5LiW8nZep89SeJ+TwBsE6XacTXdT2P40CsV2Yfcf/6PpvJbj
VpJ2+0SIgDe3bO/YbKrp9g2CFCl4X7BP/6/knHMzmi2R3UCZrKzMz+gtmkhW0Jd729RebbLYsGuu
NFu+ATy+cH/ddREtOTTXH2nFLOs4iDcsojsqf98IM91lZmK0iksvfWl6qjPECYIz7Ml5Z3v1a8uR
oPfNW4dNGbxtaL2kOdTlbrM2fiMkfSGp3gaZcWpYHlViXYZOx8/EfassXkcjma5yOOyItfvjsey6
UzjFF5cVnJnpXu/t3RyPjyNqvVEGD68FZcrwIJ5G4xmAdWxq32jYV6Ts6gopexe0zc6uxq0zLqfY
Kg8glG9Fb7y3EydeQ7LpKQdVomI65TQAgXIDNWKtovewURGkv1A7G165y4xsEwTzmUvkoSzbo3wx
qi+bgdEQ9ekap9GUepWSdWvYZxt4P9xAUrpIP8j6q5B7k6uy3CrljeTEnEL/MTES5yHKa6zenLvq
zG2++FuO5ktPjJ8s42JNKOm5kLVzLRbKr/M3w6MtRbpH1kCKJDCId+9qRXmLcWb4uczev2WMDyWt
5CRy/w3CDakD3JpwXyHtucttaMmspzpGPWowEaxKwgsl0Z6KlJznsz2vxTx1UKib52PybxiTaiMR
tdamTWC239A171Jdl3M4ZtOi6fLQaH9mYISFlO44JweXherWcufiFDCRE6jVtOtC0YqLYHontPjp
LiiY/PNBbEwGsnATUH9ncR7heaIWHB5MCshfDpWquBxvVaK9pd50lXCydDGa5t7eViGM8u6sFrh/
rAu508u28UdhUbZbg9NBOSC7ih8LMXHq5wsPiYPd3smq75oszTcBCTfA/CmWSyF3JmDJhLpWdczy
DN+N/iNDSrVWxmW21Q1gPS6GsFupQzOAO63Q/8v15QohkqtSC3kVvvxMBbaMf+9ddQMDx9S4Dmcb
+qOrtgtI1tMtPSBo9wYijx6CuvffW44Hk48n0esUjBie0PjPFEv2YEavPdAZCasCtqL4DDPtKRFK
iMScgQKbdm4GFMqFFGEe5OtqSn+mepWnXDwuUSwXOQWyOHkspnTnjiP6vDfswvxMYZvTrG30u6ps
WU2cXQ1z3Y/6i5SBZVtPFShNenMkPUe0vYgp1GkQmcKAESlq6q75REchXumJfqEGOY31g5Wxj4jZ
FgWWqv8p/G8XZgz61+CM04d6MlZR+KPVt2y6g+Nbo+kILHihsdtDyYNA7ISPjIqcCDJgDoXZwTKx
zvkrb2IjtEA0WAEfu0g5wCQxpiop7hG/YTCPEdWiVgRacMwAfzJoc2vyKhhksTCiWNsW7XS3yInk
59rmo1fNyeVCPNe4BETzkV7ng5wgZhTih03JBVQ+U8BPdiZWNxzkpEKrDhaJwqU2z1FLyQ5SVh0L
IN52ucZcc9Ut7W9i5kQBbmbI8GCmldsfsmt0f15X1OzbsDz1iILLKsF2PIy6U5m2BztAGIXUhLqn
7C0t53dpQy1/kDp9zZbPYbCuRWqtvF4dEBUCCYysYQAnekhOaoxWKOVRAf+RlVIXH3XdrWUBtem8
qaiMCYIANNiDDB27T2SwM8PgXdHJ49lEdFl1815G1WBJojjtRjDhsJGh18GikjGTbU3EekDf5EeO
XklypLsSIChjz0hIVShO0LMiwVUdZibht3xbXdZ/eSfJ2ai2mtGwbxhk+fKo/pKwgezWxmR/B+V4
qG2T4ByicIC4f+1d+MVibjcGjrsVudWUXkLzu2wNPOjiNd2QMTL2Q6+hezuSI07qUTLVPCgOiouq
GQIfpwwSqLti5Sa5+k1kQ3WXrdBzWPb5BFAC/+kyPPQLGSDLkTdg3RMLYjRB2p1JDR3YuGXQy+9b
OH8tdn7cXh1V3iP1p28rKF0j3lh/ZNYqhgMA5VY6OBRBkZSFBgBUUJYF8ahnhxfpsM21jv/2NWkq
rWSapGgoa4QzdeEy5OHynCjKn4jmsrklGlp08LgPygqwhs/YVhe/Na4dgGsH05iw2LBgYhvNYqAI
jaTnHm3HDsBfUTzHYMPVRxtO5CPWJtMRWVXaGiDxo4QcX3krZkbWU2ZYB9k9EkJohtXMZA25B5Pd
lQSm3huAYnzKHLZcgEdgtBCZL0QUKBb3rviR+R5JyLySkyr8pJnJ//o+/X7UJfx31lFErVH2qCi/
8zoR1lINYzNXn2KD07g0L9JL0ALEXJCXSKA3kePI4tUJIXLQ6FQN6AqF5KfMgmxQWi9zouiO0yFn
g9Kt8LiB2EkHFfobMttD6kxAK7lXEn7ySHswgnuqRcBsXeAH9E7pvsgYZMnRt5E/FSsJbrFyUZJN
z4HUYCmVW5+ovp3kC7kjrC2WBT43suQr7skStJbRkkgoh4jsCjdC0U7XvSNxm2rUHY8veEbUd3ht
hwKDbDNVX0fOnlpf9uMcHIgQ8B84gTt2Gy8ZR9FOooQFEkPPx8emss90oX7Dd0XnjYufrMY8nUl7
ugsrN6lYAXoCIgHIXUiFmVCVLf6TXBVYfzLdaaege0HB5vCVY1+GwDDeCR1RCcyflyhQPR1j0JIo
xFqfCYPfFHgySPxiK7HrKm44ckjF/czup9joIYw40CiWyE/Jfitmc13jw//dsl8n6HYSO6StyMyp
u0Qb2WPxAFmcdcrfSjxY5NqLA6D6I9HG5LNiuA98RkMuy/IBuncMOLqK6WsQXXc8yB1YEMSGgTUr
CyXnAM5Bx0QltDStoiGZYd74DufpmpFc28PNLvhp5lBZ9sGnxycIlf+3aiT+sQ9caukyf4aDRGT4
KMEkBCHdxvHVGeBpgmnyKTVIScH12wfIwmedcAzE4eh21kdGT8dZPttetoWRd6/ErGL2zjx/aAGx
XWC0ldew8B/9sfr+PVGMGnbdu+a6q8BBfdOBVgdF3o/Ny29IcM6gR/f2/4KrpWIRc5jWGQ53iBWv
qPJQWmK7+dNjll0lmePsNaLXADAYClYn2erxPL6pMD0Z6pXgz4MhpbJx0ezO436H++XvF8vulmOc
f5YRkv04VNmeVbVY9c4Dw4tUwm8cIO9EhNZAHR4RcQ0gIz8ji5E/MghzkhoEegzeHsQV5WgvTZ9o
CxPI+Og4gKSIGcPc5dcWI3uXscR88CjbLKWoVt9kiwoEwIzPBBt+hQ0EHwVJYFwZiUhw+TBVtqgG
/Qw4E7gAqyXfnG/8roQVCcnsEpZqnpQ3uwQ2wUouCZzoAGy0AmHFqN4HASUkvt9hDsPBPchtTR7A
WaoV24GqBlRzpo6K0zBUO/5KBoU3NI33kHetiYli7ywBzbP/BQBiSNG7xX2SM2AieBCXZYU5wbsN
B4/P+l3V6lVsgOdOnSSqR1P72HN4VxzXDiGFiMf9MdhIEG7ZBFrwow3Pet7dbdxeIHc++iwR+YZQ
11acjhKH5DyVb5JX1NjzOnW3PPF2jTZvw+BtdhD7aQ3gWfcUrJLD1ZRlLo45iY95GBHYmcdfC7YE
c6kZMkE0R4/zjLyig1zohCKvSI2xGwmay0B+hae3F2xnfZArRKHRlZ216DGVLczGJ0DMTnsU2yL5
dkT+WHO+Gf9FuY5OVYbgPZ+V6n/5nMxmoCTCSBIiv2Er49zZ8RVQJgYuQYk+DRaz1Ka4egtvdQOe
dTOxpH2oP+00gqUkULHoDHgdterW1my/dCQBitOWCZN16AAT6LviUcKoVqKLWX3LYe85XIPiZVdx
l5d1n0TetQhRCGb9gw8j7+wn0IhlR14c0X7XD1aWnb0UiU/2g4TSpHeOnBqya+08AqhBJuMHSgAf
DxIjAwcba8zQ+FAJdWCv5HSDj/ibzIytfZUDRi+qrSKcx+TDElFSIyZ9EdLZRZaKxMGadELOVgkX
xCT5Qok5zM9v8mpnNKsBykoWS1SkabmXblRM1TDvqdWU6bZBusNy27VspBp7lIkap6wGicbpAJq9
XSsb1nXmHGSlaTTj/MQ8LT103aj4TYxQXF5F7N6AAyPT7w1EE5+8A0wP+aZkrxJbC6BMFf8i08Ke
lwAmX4tCByx21A14cgm5rAgprEwg7BkgvV3uuVNtA93eNg1awSw6qa0S+oeafRPoRy+tMVcLQBA1
ZClIZpX2qu7pnFXttUg0kNEVugMkN+n0XxcCTQqR9GSbZOHyxg2Ps28JwOsXP3Jiy/mz1MW2Jhs3
PFxUODUltyBk/K7F8GeiviCYqZJ6KpavTvbuec/ytEBczpXnP6VkZ3T6jpKm+BTnYkwxPMtbN95N
FqtNgtksmDwWGpQLdWs01H1YHbFRvPB5AgyV1FvD4kUSm4gQJwsKBNpWhomN3XE7kaggKaPF4S5r
kDUtaalHA0TN1U2WQEMI86xiJ3mOnHp0KNdYXElo4LJ4+9+cDX+WGmYHaRrHd+ODSYbM7KkXicXs
YHlJPXr9fZhxokcLH5XoEsVfqrcOv99i9hdJXfrIOZDi5FX2UZAPugNtd1bq/49NknM6sb0zlLeX
YDRxY1csuB53MJnuUMN7fgrXsH7x2LBEbB/dPOcFVXdubIM66RojKEPVIOYZO7/DVnnzdtJrIM4h
GSCHo5wDQbms5RtaslG+tBX6a/HzGwgpPHMWSEK3NPZLGFXIT+Ldh14MHglT+CI5ShAkx2wJ9pFJ
zG4dspDotbW0gwR0U6U4bM8nrqLAGZ4hsxwkc5aFHU1UUzhvUdFlF+nmJkzHW9Ypkdq80XwR1OOT
l72bVreRuFro/kmyy7x5Cz3tn+/ryAhrw77jq2bRaPWjk6RfUgqaWsVuQZcLUDNESNqCoqb1J2mJ
I62OB1CeIIvjV9p90Ry6ikV/7YPoFb2sKwSTYrUAQlkhdQgZJII+2jpRDVRCncNO/UXDjBgyc773
4eg89FgQwbLI+HBY/np5bpJ8QdBvRuI7zLS3wGCexnpG7jVQ7mPfLoDzy5q82gMRnbtod0clOnGL
ZRRcrP0vyk86N1WfGDZDGSujIiORrN9Go70VcXTOHYuifojwrlgKFfg1IFAWF1iKpp81/n1oUi7t
Y9IW3Tl2IFulfn1K/MnDuRaJr3nnwPKjvVgmfKeuMXt4IAaBua+rxTnksmHKCa3Nzgu4PnjdcpsF
YbZ0TrvSUxP1/ZEobaLSz/1KrIDFr6b+ryi0HGh+tbX9f5zme1rihXUqiD+jCel8iI4q/AsNTa1I
M3SQe81HpZWniYBTgeHSUEpY1enyXGtodI8VkPjmX4ttNdAvUviaSiDSCwqtWpcL0OxWX5YN5cfT
ZmCiduy6O6fLd8C1sXFqND4rzebnvGVuQbw/BSGQ4t4BGZg3tyYCliMZa+9h/Iki4CvW4IAuTfe1
NcDRNyPnROWa/5wRckvd4tLXFIG7c41p3AaL9pnW6D9rY6eQqkWd1YZsAtz5vPhsuXj+GhVlpSmZ
MOJwU1BzSbVzfWAQdKYi1B9QGvFphDc5QLZFX6a9piPgM2qE9E7di7p96YPyZcGnY42c43kMmWSn
1bmIq+A5EtJTRkUdxTnnHaLQ3cjcz6KqPsoxLNZOW3rouVIrreZdpeI3xI5wt80mg2pZau18iG0Q
xV6SvjhkVvrfbPmfiUjK5gHVETdJh2OCAB13SUTEcTq8Rz2aXZGhPfUm+qpZUqjtzCEG15XqoQkX
wEaSZm3U9UezZK9o6vxHy+IR70AqKnr9qfnFqz5FJkyi6ZY1+VOV0bwous9gRujQ0ClqOkHyMuao
f8R6wi3aNONbrBW0oUtmMhts9aDA0kfAYNHXnC5Zod/ygVMjMWqOxhFhd3Rq7CnIWWcTemMt2lyd
/jwspAl1lf8J6+CMxRaCNXrxrCs88uK2ro+madxaO43IEcHyDH3VHpWDa2LRdNd8MP5UCfThzMy4
ECHfvfTWavHtjFTPv4SG+VRoRXxaLNBwqUJaFt3bRSGS7lKob2OFWyJo/re5KY3XcKJCO2bU9igc
fZW+ezKjDrewCX0Drbb/IezBbcscehg6il5m6BjHpKQfljUOSBQfCa/UX2PjRt9ysSyCKcoHMfPn
xXr4UC6goAZU6ymKP7calWxPm+6T5Y9kecut6pe3udAoHcMsfHBK7gCdwmyziertEMzfReCdkrmE
7BKAHY+BYPj+cg56x4CapVMWHNCGC+KvKFM3c3RvTb+AMxX3tMpqBhRvgPMvBpbTU5yCCSzziMJB
oR/L2qVX1vdBcR1tPN+8CnpQYXNO4whEGW1E3LluAoyP4ET/meJKJ5L73rGfi6sGdAcd2plrCXCt
JyzP29WEEgRIEcNZQ2fBmbtOnF28QDUoizDf5kDBgIqzbrNAhwHneN91i2+DZuKREswzuFIwm+u+
CZOtXnuTqGe4J6tHmIhhRdYN2TQyuZ+soWfboiCoIufR0PR3nBYzRLQ0kPbjt1lGLzDhj7EVo/xL
472Jde7oOm7wnRUcEK4JUEUvj03VYXPiWZcumkpK6VzqkXFAmKc3/2tdFEZSaOQPMGtwu8mBNmgx
ZdklX6il4yKnI8m3bpsOufzAyID3L+lxrh1byggL1ByjpxeOihM8kODBMuZ+X6TakzehJgc8MTcq
FvOk4wuqc45ymmjVA/ot0N5j5yRA1cLGV3KqQg57ePiuR6Ze6CO1SWvxOEqHwrLgNAfqvfUwSDKT
AW91RXktSBFTiXt7vhV02bcEE/WlQXBed33G1bCqNGMbecP42i5BT8alo22XjHezsZKdZxPwuFIg
AD4iPrCbO7csCRg9GSUmXPp5hsFBpxeizuBPwuqr4oOmTRnNJM+aV3NiZdeiqzC2sEM3ROYFljeY
fIujFVO76b7gJ4RY7IBam4Ggj700PXQPAAnQBHwGXEsBMHQtvsyJlRydMp32ruMEwF8TgDLo++E6
sAr8iNa0PXcFFbsmTc8BYuCoHcAqWde28V/Wmsg9gz/dtaj8UtTrF4p+mn60+2SiPWfGd6VX6pDo
urUz4mpBTyd11nmJs2tCafSw1JKqp1pwNntzDFdOV7IXgoJMiopWe/bGtK5BQozxKQ4zbNebotrT
iKS5lpslqrFuFd5jz0g513ITygROD8c2sxrgII3+VXi1+1w7XfQ+2O7yFVi6u15yhLJK0+FWmA3J
3pwHsEV16epfiZtFnzViN3sXUiXeBVppfiHhjXhROiNB7eYQjyZscNB3snQ8kEANW52pEGy0cXcK
F9BW2wbeNrlSFGRPhTMjuDEOQvtz8nrEjXC2gICWRRWF+Kn6dNijwvxXmciZFWnRPNnOyKxNIT48
DUv6AoeqeR6UDY3EDtLpNoAHBaGUuK9Tr3XvM9Xia2UmVPx7zfpUA0drY0F59ycwI0aEmPnogtIi
Exq2gdkVN3/ul7+VihDXCrvQJSt1ogOmgGSW/dxzBNi0BBkwYHqoisR7y0CxyJ3K72YyaHHMFjpK
OYhge7ZQdm+H9NnoUAvQ0NZZJTGI9GFcHvGy6f7hpZUh4+1oUb9SowZ7TbkwuZ3YH83NlJgenqbZ
TMbnGCx2nLQQ0x0rfV8WRr+hVwzWxR2497sgq1FGb2bQ3U1P3MoaDQO2MITCroY+u86T+WNihbnC
bjB5HmoX4slUWj/Ykk703XpK0lORr03f9DbmmPxno44jCmSIxGSisgJegqxax3zBz5VHPWnoyQ9q
kI00cMMB92mcdfJ413uYWTJo9YOXpeZ6sisNjdJgfhy7j7F13wz1j0mBhfjcj0BnulEUKh24dxzL
p6b7mXNkF8f42evb6Gpy78IplwslVuTUYKcJW3TBFME2xAkR1y9oApc0dW7IdK2ntlAPpkYjmxyv
NrI3w+2RU50CqmvvfC/E87fOoIIW2E8lB/vGsPWDomeC+naKoBZL8Ltw/jQw9/dz7K65qU8DQZ7n
ZLk8+Bz5qTkftFzb2kDHDERZ+FSqBOjCvkRtiQrgfLTpTbdOfdAVxm2Dd67nHwsYRUe1IkCCcWCz
U6J899rlNernjW/jIIE8blG+DuSNdC8GEWLB/KZh9BwHM+AOdxSkByJUFSjvPgwJzLYK654lE2z5
A34SvwpgiLhWXA7TVxNxbz8EHmQjdOytNJsybEXTyINe+JHA10R+dUqwvOHS3aP0m1kW8pjUjt1m
M6MiSQ4fbYtUROMr7yXNrkY0vzJJHipGgCj9rW4OG9PWj5OHTzJLDT+wnTyZYSV/YswY7OhF5GV4
Bl/DsczOvFuF0qCjYbZSIWJgqX9mSXuq9j6FOsSl9LU05g326ufFTbhshys+AgQC/YdhM0Tuu+u2
z5gfoVRqnYHGrUQF08gV4PUElazxm6ebKBfyR2vi4OQQufBXQYvrYYnjTeemGxlB+e9f+DUsB3RV
W/7Tolikx1/ymSEaFSUMLQdx6ZYutja8df2y7UMKnAi19EDJuOxy3FqbIrLeS9QxU0ZuUC+TBf3S
Ql8imLca1BY7QTGDFH3kkWI0howCStKiIwcU3LSsWeNevLYjeh0FRDz9Nc+jUxCjlezYGCmD1JyP
yMfSkUUmkouKdbc5IPNxxvCGfLRu9vOY3M3KORSOfy/04e6BFS3z4H2OKIciDg7pwW+RHO4apK2j
P6mJXIgd1NQlbbZvOzbHKEbZq5n+mtXyQhKQb5M2DVZo2ew8I9wG6Frk6RGlGwwKkHTrB4B2UDP6
q4ZayDD4Z/gsF4RRqP5SKUVPz+5fS4zmK8WORiaRs/8VFvAewc4vO+4f1TJj/TA0eI6gRtGH4bpg
euSnk+w6EhOJ0icsfzc2tj0Z2PApjjbd2Hzrfopu1gQWekFMwATNohi5F7KYVUwmPLj+X+XeMTF+
8vr8ljr93cTYh6E2e3tjONm9qYpvLryrzlhupNqoUBsoqKFcLFNiVrsgkQZI81UlNWiOGdAjioZQ
+or0WNr1M5aiO8eFSqT74JrK3eTTLnIPU2v9lSlK2UwmZckQVPqoe/veAhu6cAdSNyoKnP/dO2DH
FTnHxcYbxsze2xphyazG88OkiUSGOFZYk+Kzy7iIJq1oTLJSR089sTJqTGVYnQuVskFKpon1wvtV
6NEZKI9HzVfhoKNAHsZt5cGpEUnRFG0/JDF55naw9g4rJ2A45L/FO7bGNmlECAFLXtgqaNKwTYMe
Zc4mYzoUSABQzupLt+oPWHfKmh8R8n/XshkFILiE4SEyuneOCHZahgHDRKdZbRHiPTFeEgHcCllx
KAe/+6kqz1n8TAF9qwxrE6lsx8O7wJn5g7VJhfDIbbR7tAfjIi/CX8+q3fCH13rYDS6sVPQea7DF
Cndy7Y+TtJTVuwj1jREUV2u9ILeMam17RRAJMRfUt5Cw3Hg9UjCBnb9Z4Ye8tGVxDfD6RKx4MKCY
Rqwo+RKNpPDGn6PS5Du70EGllcqvl1Ls5i9sIB9vZai/l1aDLIBJ88koEEY9AeCury4UgJ8iav+m
+I14+T97mXaszDbtcphsLxlyr/zK7BWvuX4X6irAj+cgXY5jpu1Tr/7kX2FEHfhXoW3lSMRaCtCQ
OdzYaxcKycidk5nqxZkfERKvjUdg2aID5zzllrPuOBplmyTddHQhneksfbS9+Z3SwVMvC1aZM/8X
x3wmZdfFSObzMHWbbkYeA/sjINn8MXDTXlUDXdq0nM7ItfrZtPIQfhIfYvkslX44XFNZQMtGFepg
cvZCAKcXG17c+iuGJWx7F9ZKqxdgGbsnD6HbdViNT7CCHpOhx2Gp2Y5R8OLYNVrDOEeq1pwAiLVi
y6CHErq5lx7NaXyJ5+zY0oag9v0GPiYI+cFMw9RbiMayq2dwDm36MRQ/YvaGPO3K52/bGY2n7mXM
iJvF+KK37wnjzYCIWdpk6IjKoJaEvKWo1rJ23eaeNNAmwSSQr6eOvmktzCL4YWa9ZYXoBdfB/seH
N6I4I9iI2QyPL9T3yHXbLdayA0dx/o+AKJMy6LXMdWqaKz//x8Eij5lT+oM6vcGyiXPA2GQRsT49
SmwJe6D3lMoWjg0zqOHX/lj5V4BWXMjh4KTdSp6nmyl3ov3KM/VRuh2Aj5Tqo3c94cOanbeOeUm7
KbDbOFcGEkUUYrXi5nY/SL1xQCIZY2M3aPuP3jT+F6BUR3yhd/rEAE480Ohnhwyt3dDq1jLjvaEw
m4U+wBszYEjrPATeezwwhHj1AMtoRpqCHWBiwier1GkRinF+3OhlbFxMPEBL0dgw/vG/OmglMT6J
Mg0pzqP8ZGAuqJkhlEu6MBXGBkFvmKrm8uYh500zRabrd4aZLtmzDNVk3OSYN/MvHsALfuwUP6Lm
75iJt3q24SdIfvkQ2WoyvTg0ccX/tRRxmJVOZ6/eOF8GDvDCffEjfe8bz6ZJm7nc+rxxi7yQY6nL
4mK8wHiR7kFgQOv7Xd44rJ8g9h9zii4eimsZkr+mLLWk0xC3AoMwL3tg5g+mDqnNNmhLYyQG4RoL
0K0E+z4dVrIO5dEYpyHGGyGLtjxCgtMVo8QLFGil5IieyhvL0A6sahfJ0iWm443oZ+KQJITG3kh+
ftcUw8EZT8eZqjBLl8e0loUuE6D9HnfBSK3J8Azs1tlajAxDsISgPoMdf5Tui3K0NaueLw4k04fy
JL/iBhS4B1A8QdNtDFZRTCYLNIJHZFL+N1E5lX5OrwklWZhgmz6lbRwLGBZpRS98LKw3QO0xTqYV
DFZL+Uc2vYP7cahHh6UBSOoDu+TU1+8FEbbP75XhsCdRvjDF1x0Gum3Gu9jwz3Y2bEC8vRKc5JUt
jcipbgXZeZcldwfwLbzVE8B8VKOTJx11/9GyQJ/StSV3kPAUmgUGdlRnG/eSLAh4EFEYQI41gz5j
YFe/waAedchxzDpBT8LAqBYK0x0CT1J2xehkyZ6iBlPKuYI5z4naw/5Pl0tKuNXTUNvOpALQD3ua
mDCYMFzEwyVeN1Z76rT2Yg3ouWHTJlIaHctbJbSw0vBJhN8ZVZaanjnQd/9wc7rKTHAfctgKQNRQ
VOZe4StZ4Wzo2AMUmnnnkMq+RGRfWbehHjmqtnVTwJsMQSTo/NJ2BHC8zOlT7Mqa+KJndUJoY0XV
bsfWD4jsAwMbGGG1CgpEcSwbIeTxP8LJ4C77IHQtiZRdGL2188x4OVjs1vO17pNgrZfaajC8YxnD
1kO27jUcsLGsx7h6VXWTPPbzVH0uaJphQO519NTQoqCYHr6NFI8gY++iJT4FVvIc2sO3BIQBcgh3
thdK8cDH5i2cq48g8ig3tiaF+0LheTUqHITjo5vFhBGbVko8nAdxAl4mpOw6u76YWfdjB1a78fUK
j0yaV9TdTMo7jr/xKwUmwUOorhiYdE2bka9pwE/apBEqyk4GcPHcTREC7Tw6Ch6uGAA3H0x/ONC3
fkWY85NyD5ckIGxUJ1NKE2LZWrx5IJq1OUG2GB2OlY0r+jc5HM1xj8uST8EzR3xIK8+UYt8k4QNV
8WZp1qGkeSy/P6WQ8Ctofci/U8TatxTgD5NFJm9E/ZdpBEfDtS56bD5VgbpQmN+ZSL8a5EZZG1/x
mgtXeRrgtazD5dct42HqCh8REeuAlTvWwgRYIJw+DTDnaobffQABzfWe51mqcjS0wL0hJbwupTQA
jc3y0V8y0LEqXNxrkRrBUMQv70aVrPMqvvEJOl+dBD2TlK5lnAzMegcktdR4Gn39tcf9gXkBLJVv
fbJA6AxIhqBqbk6w+aL10M4wWRMhYnD7TihtPTcFwl+5pr2g2PO3KQxwB115opYDvbRI6OlPe2pY
u7zHXyKvm3vvxm9uk6JvEJxo2/+Xlw2SRP0hroce04DiJcj5P9QZPkqPApIxtJfQQ5Cr655wB3tp
rOUphYxSD8a17NF8QMTe4wqPPM6qJeiymK8Ue55cyllBZccLCyor1o1pXb0pX7e9jSGOYyHwubjc
0zB/P8yg+B8kwGNQhNeTjaUS0h9eRgFPgSOqQPUmlbOuwRflAw5Nk0ubl1WPCEP/PXmqJuIXH0Mf
3HQVA4xBulGQtgge96PzjJZmDKkxzWyE9KI6/AfJKjwjxP9iIY0yKpc+S4DLX3iD+HfMdHUZVb1x
oM/51owkQn8IYLv7nhOedNO5SxenDgnvVbSvwxTQeG0/V4xW2g8VtJvuGrQsKNDvlDxjjBIri1Kr
91l64bvvFp+zXjxR6tuKkGpSQ0MDdEaw08O3qZ+fVScwmKx/DCtSoaoJcJx2TQV8HUscE8Z/Y7i3
QacWEy0KaIrdcefvrtoErzYztIjzMSaTQ95KlQejrG8uN0Wja1DPKdmiZX7q43E6hVrynDfePzcb
dkUgMgbhRKUVnX89CV8Wpz8kubdLsa+iJRYczVx/iawJh3Hvvzko3hC2P3uqQEgEiL8W78cOhuxg
69x744Jn03ycecAStZqBTjRsrr440ujauK3/GGD+xPGUjw/GYl982NkLrf6+QsSMTgK3ltcQkBoN
pK3TJnv5d2PwT1GFcY3mGQDowTTlQ5kicz0fDL0/dbH5BYn/x7ec9sYd8VCYIEyDtn+zC/viGgxx
pcMQmoB2NKgn62gZM8m9Z+ygNV0T1zkmbOGkRnluRuehyKxrojouDDjkPE5UPB6d1qvJQvwBfjGw
J0s3XmxcBR4ma9QArpFm6p37t8swNPF882/gF0995OGCMxjU7Nv+NQaNhYJlt/Mc+9GzEMR2ukS/
gVAZT2AEPKpLxg2pms9urp9CXAA1nyXqYNmSe/SYquBCketiefOrX0WzomJO6Su2/H+FbWfThiKl
9t9kRR4m42Hmv8UoJWnmsgpd99SgbJVQN0lJmrB6oVrEFssG1hb1ODfxiJ7gcKZ4N7KWsR24erY4
1bCRnep1VsHGHpb12Dcm4E+Mg0RtsLTXMN13AaNZ6MgmlzEGPAYYvLo/pP4CXJVkW5noQTaOydOp
4A/l1xfDtrAs6YN3yxWVRyZZBBmipnpaTPNCCX1bwWuybczjchOVQJ+044TKFtYKnaCRpwGXbdV0
kIe66KWkAYTuR/84NaHCnDbIcsTC4u/MKrlazMAP6DfpfrKdZmUi1R4iNYmKfAKQs8WSMIoDoLAz
SS0mJ4YFhogbXalTn7QbH1Q/dyyL8aA1NDzAEnR8YM8dBBbOtS9l6dRYJnGH0EsDBDVwsVWgWZj/
1nRHME5ArwIVRqAJ0agO5ezBPAzreedXQ+iumiXSV4NfZNkub+nq36OumYHT1h+t1iO27YD867V5
IilIhwXb8kKraRR5HuyNzvXdW5jn+gWC1TJdMKtHYVlbQLk2A5cCB0RIDBlVJ1XUEqdpNkGd6gZ3
fTQvCojV9ba2+6nYhlmqANS23X7sS2vnoYvzBoK8/jSkZbNO7IWsSc3GhgLGJuAUBGpgIO6AnP+L
a/hQcDrLBlGNewK7DXYiGIa+nv9SvPPOsRmO2w746wE1tuUhUrF7MePup8ud/2PpPJbk1pEo+kWM
oAXBbZf37d2GoTait6D/+jnQm9XEPLXURRYIJjLvPferdxmoqRlnzGDApYFBp0dRFJljhcBTWNOr
U7TiUgcIgZgfDOsRch80UlmxaOOM8MQNjqd2bQLNPIQyGtEMLIn9FfSBpQCHimCLekbefOkgYDUt
8pjkEGLk85NhXbQk+/BEE/g2tNRo6KKhvbE7xjLDpJhhLQsDGYJzE/E55eC2cceqWAtQomsTdejD
PKQAArKIwQnpzq/z3POEVal9XzIq5YUf/wLtJx11nBvoslGB+iYuNy0wbHgI1GO0YOHijoiuJ6b0
RhR666UJyECO11aBJ6zz7JieDYFIviRtZk6Sbu0ZDirTMXJvjQ9BPAlpIFgyouOXJvJjngSaAcdI
zyhm0IUHfchLbdA5vmizw4QIXM4mFPUyMVh7TWSvwcM2d0Md/xJ6zdTFlVgtR7A77VhaP/ZQ1E+V
FtdM9GhPRmTgOEG35GBfJJk4Fx17pU80oEh4NLpABKvai51fd8kDxD28A2GtM5U3g/YQNRL5HXCL
VVlC0+ed1ZNZklvuKx9/4f3Cjl8taXFfhwQjkfchn0lXk+uxcWygWCMOM6NLrpXrp7RxyrhB42JD
ffbt4LPJmuGJFY3NdUnVvpe5z2KqfGLi/EXR2nSKHyeAL9WSq3xH5xORJ1MmP94uCB30sGloENe7
HfjHeGjfbfRa97nb2j0A9255cmZr2pTDdTEfmN/RxvHdDERCR7LRPMpPA4yaDaCyX40OGfA517dz
zAI7cVHZ92ktmINUQHjoA4g3GUY8O96kQmYMbcPYYEh4I1kIA+6y6Ac5D2e/BgkIsXRYl5DWNmuf
u3o3u3n65C3z9GnDZv8O8pjnNSaqD8pOh4/PIDbUziaMRZOVHNRQ5Yc0SaZ947nlxkpGNOFGqP5k
DQ3K1kFylI0c65M2SW6RYiLY8oqDH+N152WOMzSiVTq7T5aIOtiqE7TqUTddzCZNnkzD6k4VCxsK
xLJc6iQXFMtwnBqpvm1Qu/5U1KS1DXE1YmkT2jdEH5Wa0H5sPWbqk+cHwzVI4njY5amoy1VUKyjS
U2syDOGa/xqVlYTr0JfkKk3ALLcqHoNHw2rlb6XS4sWcu31oL7TPl5gOvd1twiKHOh8babU2m8EE
fdGkPfAbk8YDx/qLmpBsUTNplCFJKLhp+zZ46fF+2KgalU07eux7IjN4SX8bwzh/9l0fAsW2bKB5
GXGITFg2VTHUiAmxcHqR5e3YtqYbeV/O1VI+4xAynzhV9LRy3AU6g2g/2zgc97OzWHjWakaSiRed
cssy6SNZE2lCGLxWuZqGcxyXaA/mQL8WhtkNN2WDTBlUvr9nAA4XvJZ8t0XG9H5OsamLyDc5C6bI
KEafs3ss0MK3oG+8JZhOMROn2zT2+H7aslt3wA52ns9wzu2bGocABti+n7xbCflhO5QT3iPPIhHW
I1iryvr2m7QQxs1VjhK5IFMoIT2Lpovm6A9BuRs7m54NJ7P1OAqX6lj8oJXtMKq3LjaPxsXAUvwr
AeVDbmTMejJaDpbpjkxKItHgP63r07/fQfA8Cu0avrAwgvJUpUXCMSF36HwrmBdo7LZGzO8gAiN5
cNw5/Un5XiByl0P93njFsDfbZDj6gd4/Sfm9mmPyp3P9ijmhwEu/xNXNYCehd2YnnDf9eD4wI0iu
dbf4l8RS82Pa2vR/Fo62m4XuBVSBWlmvSOcYMBYlHJ3eG1+AV6cnKK/zERBkDLZ6MhieImAXzrDc
7MCL6bsU1FeBw/DUIgWVyZ1rXfwFjI/ROWKXpbO8DyojvdiVsnY2Y/61zfO1InQJM++CSjJKKHaE
GaEplQSYBz3C0Mi1FRnCKPUokELmp0VuHLLcwefd4DsdDKRF0wLH7h85iGDuin6Vlu2aqHtY31Bk
XN7IWVN3JMTkzGf/8YN0qeQ7nP8HNxdbK3GLrShqkNRJ7BcQZRnSBwA+GGgwT7OEh5okg1EYW1FC
4hs5fIEZyX1LTCLzvXk5qZ7wm0ohwKJZ0K+7kWYBwj0IRAoyfcoRbx97HsRjlzfr4roEZZDQgEDI
g5gxOTHsd6vdK9MixycUf4hbp9tXQ0SQKbxcacOkowICKp0PBXltqBqaIBu2jUNXvOXLP42NP11U
Fll0BOX8SOFbbH05RFui2dG36z8ItWRqEWb1jtrR23tDi5OIB2k1eov9ziMr1qYdJAejmcxrNSZq
G5MTvR5tV5KNieTMqSomFT75dEgxBqQ8c5q3X3GmsufMHqKPUJH/5kXYnWUaO2wZVnCK26R5FR7y
RiO1YcfRsgMcYxv7DOfvKmD0i0F49kD66JYWy3N6Mgd/OHV+K7EZsVntLWuG50UHkPF/nyWb3ncN
uNWyKp8QWKESKisq1jofdkkvPjRoGOnJLmJImpB17NTyKvzufaaMvVtgwFRui5feBb80VQ9B6e+F
1vI5xp+hFfTMEl401eQm1yDt402cuh9mmH1WDZgZqy/fpQWeD8Has7FAX8o6mv1pDkXFPNPPf8y9
7K1r/E8I6UfllpfOSm7kq7+WnJNb/ncUvL+9rFtb9vjEt8pfqsiXIaOoT4qT7yASDIfsvrTFnks9
cn5nKBsztkrUbhlMwg6Ceje50X2R8uaWboN1vX9RQcqJbQY3FMfhSzYThtHCnk+j6dWt4i+Ry2dr
6b40oNpa4l03OIgxfVxl/QEJzU2M5WPJGBhAE5zI7GUxo7NulIQRpHXUZqgZHsIleM/VeIH3fV6a
kMU83Ym+uWqzeOWWWuTebxEjkbI7RG9Z1B51BkEL+wKzLuEKUNhE2z6VaXONwuoslTzPYYgRVuHu
JyEmqGBXoTu+s32KC48M4i4+zDaidv4ZNFnrzmLQQYpnOMT7JMJVhw5jlZp0hY35qfHq38yrnikm
MCgF09konQe7rZnrhxd9l6aouLfYL/Aq95AnupMgz2JWzYUx5D7s2x8lofYNWX1MQhsaNu4bCJ0F
ucg9De8p9dB+1v2Fx/KGcOnPxEYU1ybvlPiRTSti3Bt/pUN16mvJM+XyAgmWvcbq56n9mCvjYHXu
wbMXFHnkEbjpE5Sf3TQSydqLEZFP/2SCIehcbOgamUmuLFBK6NwzmAeFGtHog1tR+0ciVh7CmWYM
3CZ87jzYMY0ty8Z8Tc45qKDpwUyjb8/WNsnmvaujQ5B2e6sD/l1J7HklsL+W5zepOZ16Ir7vyGL0
uvCmPLEymhQ1jNy2TXycKsuEIwzDIvFe4soB2D28wdYhLXu4AC+EbixulWM/oZqGrkiPnB0no3Gf
P0jSXnT+iVdSfaIO1UNgBxMGKFNz5RN3xez53onT164cP1MdPVZFD1MRf45dd3OE/4FV6Ni2GAwr
66XL+q1he0cgmRSL9XPaFJeaKHPeesRR9ht9MWwqu55gBQSAX2jkN1Gb7mSEH9s0Lh2q/DEaH5bK
2ThVu5OoESen34eddW1bj7PDQHexAOW3mm3xMTX5I0vvLaNQgt/Ho0lahy12C8elqPUuY5Lv5Dwf
4iG4mSGj42i8D8V8P1ZApvh51y7IvUF9ATneQCniTlwlMXiwjXmJK/dX2unzHJCYPMbOfY4smjcp
MoGSD5GSi+fOkJp0PpvZuPumNBjMozTXN4HtJV83VfxkoTEFeulsdPauZQLbi4sfE3+Tj4tIVJ/N
EFPv9x9tZf1FpvHXbTru8nwjyQixWkVPqQDdDCPTeZI1x8pSxyOmJiMpY9/bxNKRUVu2LNumeWNw
d+uSmnePu7HL8QtvzZZXibrjdo5PKc/4oSnKr4UbWmXmLmn9f59qsAoi58lHEyx5/FyIvzIf3z/9
YL8yPnsDyx05pQOxPUzrt7GY953PQdgqyfCx7JfWt7BmAP8ul68EreEd7tvNLE3cwH7HS8K6MllF
/5f9sgJH5NIahOGQfeLnT6YOulTNToiR4ES+DD6XW04A98WusFvCQbCBVD3JFY7rS7gJUIg7E58L
Cq76MLTQtwRCGSI0JNMYFsd6UfNrmCbWg9WOEj8j/QcN1M7rm3T83VxPw0uYV2+Jbb3apYmrCjtC
i1zRqnmUgEGIOXnItIBBNqjUZS7PXcmALlQ0Zseif5fo9pRvl87eqYrqxxWz/7BIFAgcCG2ijq3m
IVamerYNGk4bNwzFhOgiGX8L4r22/MoC/QzajdgJsF4LzjplG43PFdMXiMop5M+2scW56PxqM1YO
vInGXDYEU9bEFM3W3pezffDJeKINwkQxaNF5Jq5s9k3iNLvKre2daCOoPcrzD/RSoj0p1NF+RoGw
i0JfoBv0mPeaWXogdqvYpkLot/2YoTWsGAKhw36NpBp3XUK5P/VNARFmImVd2WLjMwJ+ittArYIg
y/RUqtjaSRfu5sxFcpM2rc4M/5aCMYGbefihgLXsdEfwyQ2MYZP2XcpenPxQh2Kni4f02fJISbhr
cAcAAXPQXLdUaJ9mSzPL8Jp+7fsO1bdgYpz4hM1xth0IC3Fl4awZGERo1svIflMihwzFe2Jn+/rG
zXxbzYBrLrMGA26EMa9irXZTObmIUT36R4zoZCtGNgeZqTDaU1fAFVhlbQgSPwzi3NsnhnT3c46n
ubOlOk4ZboYxXOxtL23NcTa64+xm+TO8pBYVfovCyR9b69WBUkWUOUY7ZnU+7dY6e0m5PBP7URxO
d2b/RhCyzftUuY3Oze6dDN/kvq7dVTnvU+aePC/NfEnCnjZgAP+cNnX9jRJjISGLaSmOgXKRmB6M
fdCF/0RvYKxU+tGPiDdS5kzNIRTZEdkhwn9i+QTI1faxjd9SY7lio2KJfM5y2nkEu1Jorur5gtD/
TrcKC59WMmP66EmU09rA9NP2ZHSjFIkBtxn2ig/M//Md9LTTpqvupw7PvdhLODqF92qR3z3RFe+K
NzchMPNEImIacqBzSSskEDkdwacR+lx8q/lpcb9Hrl2QH0ckxAquw8bEpzlimDRIZeXXpGJfEBjR
8BH4jIQl9dBLO4INuUu9+Arih8YiRujCcR23Oe99Ar7JCzaaH5Egkvn3H7zlreX2NNxeewHaG79x
l3PzlaY1cU/HoHl3mpjG0re+7nlB/kXvn9s1W5Dk/uWvN/z1snjS/WE3uWeyrf89Lqy1rd3UuXf6
IsokvzZ0vqUdbNsoAynhbbmJ/LMIIPQVMlkV3b2lggM+6AMx7shzXgvzLzctqGvw84+o7u4qDJOV
OvM3AdStklFsuUZJkCEXrNeCCfMf1YMwLlxEYaA+HKK11etL4pbz3bQcfJpq0IsiSQ78nHBu3BXu
JX8YaG0iLgKY8jNyDC4by2hEo9UkSml+0t80y4tb54EDMyyas/1uamiCWO+sOS1sYWVqrUKcfXHG
WPNjBYU+/2OSbqSnIW7drlhCLAhQenw3sPtXfG1q+p1jDA1o3/U/wa1Nsq+UEqTPqZWpamjYsKeQ
uJUiR7wZC5+x59Hh58RefxjKNmv5WIgoNSW5LwCPrBeUFC4xlKQ/m0SjEmFoj+iVzGDPV6y/Mjbo
nf4GCyxjAjFrwB6xwEHlL6QRj1wIWX4BCM65J6bW4Mzc1gHmGv4RMqf+u6Mint/11+zOcIZ9kArm
X+5zGc8oAz3KkWso2Z6NZWJlQk/EcZTwiLNE+NxcJZuVbj6v/1u8tv8dsnnxR3ybrDCWkL67fDf6
l3KxrC5+kmeLpZFZgq8BK6mYQKkABOFv4eIY+tfFRgaxpcpESIjIrH81puLM0/b/fw4rw11rB3SR
HzBfHPW651Gx2r9pmD044HBVdeuygn4KtRy9pTnd6H2l792jvh0tKFav5h3T7Go5XPSuJCl+iFzk
v6RT9gKdeje4HO/mLz55NNDq4a+pVu7F8MYAkOPZoxc6u/9Wnb61+vngorn80v7kh8xQbvSFR5aF
4BDbEOGEpLBaQ7PR638xT5nhayby1i3tn6jdz2XbPBj0Qvcu++I8ENVqGOF6tkK02BwOyeXrv/pl
wS3jdX+ZaB5KFexyozroncOscT7pbEYEOxYDQagh7VHPh/QPmmn3h5PyFlPshj/c+EmAfmOBINuf
8wRvdNPc93nMs8yUta+YoZfnuuvfwojKmg0t6AzSg5CSSKIh00jtmtr49JPuYa6D18BXpzbsNm4X
vCxucypD42oQypsu49+JNbCUBd61KniUigVuOt2+5XYvfb9WJKkgVaZfpYar6iaCoPs/PeIexv0k
/rb1n7C03z2DiexQvWLv+VZBQPir0631MreWkYbnTPROtieacdMqzvpcseV1WNCKcyTs+8GprwZG
CELSLg6HtbFe7ls3uM8ae6MGF5K3eZtU/RByPr0jWfJEGOgGhTJeMIbJ/1YAmQOuMx71/bOJLq4I
IGra/qVyGVaCEdhB4fB14xVTTFitk0SIu2hYCkb9TPHIz2EEDmrDIOOuIVGPXsUfmTi3KPa/Eqk+
Ma9tavYP/HKXKEJ/7IJWuVMFfj96dI+xG9ORrY8OkzcrT9HDFGc7zwkbUVsTxwdPJ3OHJXRcNNN8
UyPQYk+JHdmtOy+Nd2bsaJQLUjnlP/tdRC4Ui8Wq6jPzrduQyqNqvQ2JykzScEY5lTr1TUUbJGDO
zLdfjMEWqyTmZxC7tdw5BfZWwFkZ2QU0sl8D5RwKyfinCyJSnWHHhPZzGCCkajIOI6i0eHnE93Xm
MHGs2+ewBQLp5hBHfZFXxMZ63Mj5KVDGb4pZaU14N/t1o5uWMZnT1JBJOp3qqd3NKXrl0pV/wpw8
2HEsvg18Q/rHZjI8qME2idHQZC62ivNfB3okGu0rZJ19JxH8zbn5kFJr0Fow1u1snIHUEyTlvJUQ
TBrDfU4VuumRgRpjSBOfG9qkgzWg9PHmd5/Y5n9XLoZ1Wpv3CLV3nX4+m+gckWOKBXdY618fWoDJ
wV81efriJ0hCZ/VsxSmkX1ZHIhj2puktRBzcN8YPMVkkO6Bt7Z13Zwi3Va8OYM8wvBGAarYCmxCu
j4YXHEBeBdHR8YrnWRpvYVFsYqk/RnCcsW0BLYp3XtjsJkVBEPK46QvKbOPmdunV8qMdwrerz5TT
C2B8+uX9klZ7jFIXR/rXxZsOHoRH2csz56f7WlYaSPOpYuNowvP1yRqNOXrXkbcxGecscb3v63Kf
C+ePmxsvqAx+GtNbM5jTZ9kjU7q9yPqLK14XeHcRFoFSMG2DtuENYjvlybae8gI7Wr+yHdDd1XKo
/fYv5e6mplhsO8SpCnB2raMqWOthR50my4uezKz+feHxCOYhafYVg3DwYN7XGJRHeyB3qab17HXJ
x2gjN4ZZSMfRXBvU2bnkHT4o/NG08b+EwXaBgtBK4fsF2BehNLvmwORstHeeaV5BxdCsC83TVAgm
SBC+46E+2QHHSV9npiEP1J9dUheGo7HqS8k5hHA3oIZncJ/0SQaEUdatQjFwZ6pl7brzgxegJoua
EWGIn8JVaOrnwqDzVrikLhMjSdNwNvr70o33dRtc7axmc6F11qBrh3QyYGfEUBAH9Bq9KbjRwtpP
NCYDEkiIB6rfKwFAFBfeLnM75AoQUWOauUMRbXzDua8MxDusHC9BfKfUjt4p+L7p6s3pR13mz4lF
u1JlNy+viJdwcnJdpfPPd96uerPa58nCFJ771BOeNKM3rnP0s5e87ND4N59Tyjxk8dAResEHtjC6
kJjJhuIx6h/awKIjBZM8nYH6F+5BuuqQ45wsh2bV1o8qharJr3f698Kw17mqD1I+ky+Mk+tOsXtW
8/3cYgJFcyfM5lrHKZrYeqdXSWt6jDnSEwi5mUpCBZ/6ywihizWmOuvlYhB60/H4GGBaJU6gtBJv
S8E34WCPF/HGlPjI/P5MXDe2PhIFeNyGjtnDGCBK/qtS45ZX45OaiQ8TL35Yb/VtrAi36BdODW6H
FzrD0ul5xHZGmxzvebXkTNqJOEJvPgjzlvKmrq3o6IpLUfXXmmCHhpaQ09Er0ZyfgIFA3pKGwEc0
0/YNdd6mr0woBmBzLBTvYZyvS0H3Z+gudMPPfj2ewvqKe/QUMvx02vGsc+SoZ2fEMbTNJecpz1Ab
M2a+1l144K4StGbuJxtjAnnAZpUsMLvInLozbYZYvCyioLtKtri6gacRobuu6VwhX2jzxyKWAGOK
z7pE3KupmuHypCGYCXusraqzZRVHhuEf9rDcy2V8jNDRTLWm9VhfBUVSOHtHplon3murLO3Ry/Tw
MgKydzL0cheduj2b+YXw3nOk7Gts45tlhJLUBi8p3kJ6gEG8mEsWW908pd30DpbzbejMd5pAqBjQ
hhivc0Tm+oy2BuKcx4ZqgPMa0VU5QXc/dMU11I8DM6BNlWcP5fToZYwCVXPn1OQrpR7cB3lHzAhd
bEwuRbzBy45i5DftOdNimVp6+TBPWGkavZyHQr6ogcYTRssY1SsKWNpBARarhvlqSoqaF4abCHmr
O1cJcnhoGsgW9Y1vqU9oUEP8sem1sNqyMGXi/qeLAVI7MbBX9xoM5UaQwT2MYGQM84ls3p2qdez2
QuWNpzQcj23svlbwRefBhQ786Ns2yLlq2+ePDhzAAGKKTae+gIVLruMztN37BGdZYBvbKii3KD/o
hJOBmvgQMPSpBLc8X0+IdwKO59Pg2HTdEo7Rf1h1h7Jr4zv92MQgDqZ0vmY1jCxemmH5OtlvMMg4
dhyWjoSyedmRU/Xcd8bWnNAPFha5jCgKuW5daRjUXT1vz5YggOnfWNb/gwDpLpycnWKI67ILFAGD
uuLCO3XdtV+S9A1IcYC08NXzEePlqy5wzPAYlZQGuR3s9ZWYXng3zq9R5u0aZD/IAqlT4P+Jam87
tFpCZ8975B+5jxT2R29ajulQoPO2jgMgamry8aLFWPo+j9QyVpdtBpZdgKDojuk18VUFmhw8TIm/
zbl8LG70OvkXK5smJfOKBmEFDtKJ6pT1WHLNrF7QyYd/N3eIdzWokwqJvcdxA5OiuY6Wr6IJPsFM
SFRhDOJxqFbuc+Jb27So3muUAD1SH5vdDn0IgWgka9TwWxfksvLPnDXUibFCN9a9saIV72F60kf9
PrbJz7Bja603m5w9N9PW3Jmi3oYmI2mvWhUeLGFmFJkQjlFmWWyW8RQ9OCg7KCHGFyaH2uF7p78d
hwxWe7xEqXsngIpXaLSSRt6LECMHedy5mHRoHoEGGaZYZP6Inwum/rheoKKYKMjzxfz2S7HFtiCB
OjH+Kw1BTMWozY+5jsYod5xsyNN1mEobIZUsAUIvNkMGWrP72DBeoYH/qKn8m7plQv6HUDvg55t5
yXm0aLanAY9uANlOHkbwWbmT//YdaEuZF7C7x3vHFb8k9XGkNCUaimZjlKBXOaclcvjiW3qMYkhB
Q8HhNnJxtk05HTLLUnShnOqArPCCH3kjsfrBWTGQwwFlim0EWOOkaCri5Aiin6hEMpFwl8A6HHKj
+HIFrArphXtfMfXmvD7vQAohWA9vAeFGazuovpoFj7pLWAXUC5N2cveYB+MthBS/afTIqfEeyTDf
+/l4ylLyyz0jCQkjR0WURxxwlL/H1fzmRek5wx8EipBGpTfXO7rvH7D/Xkezddm2zIaXyfyTDeOD
MfrIfdQzue8gckBRM/jy97gd15UyX5oQEWM75KfRyAi/SC7CNZ/1dspk4aPso43VuFu0ltyM4eRk
0RumrmNNBrEfFZduBAjTMWm2EpKpq/bDadUHk/pdkmZ7ZfVilTNarEVHUAUFMrVGeNKcNJ9jkNtS
0lblQ92EK7uxIVYyAa8Uh6ihc644IqEMLRbkouC0JGz++LGQL0P0C/d11hzodDPTsKgrkq2wMmLS
5X6Q0dUuxcegXT4VUti7Bi702vSsAUsGbJHcJhBAq/QCZzPIDIYdB0w77CVSrnaB8+ABWI3Kq8B6
MYQDPC85ilXLyShugFP1fB+uBxGRetIo7I8kMZGUi4BxuRJPC5TrzOrYNiwy7AOvPzexhKkTAEl0
VvnsP9u4q61R/i2Jhu2CntRH77vul4Mx21cPFVJqRe+enT9meVCCIXG+8xhyTms2FyeMNx5nOneU
a2Dur3GjKFGm0oXOlv/AMlBnK1u+ZMgxO2sDtIBpQ2KvX56ogVd2ULx60iDCFdJdnhEoiXSYQzaN
r8T8a5q4ItGHcBHRr0kO0hj0zQqsxGPN/EolMNPBBASCJUjqzBsZsh+L50z7uCT9Lhm9L8ectnFE
X5M++bBuagD0DYUxcwG1ttpM3o3KfZQIRtbL5DPXi06sURBs9gPTHCDLSX0yu4ZdhN74uTSBAg11
953YjdzFHHAXnzZ8xyTOh/tFy7yZjC1omE0wNcNpEcZatxCY969GzXyxO+8alOo4Fsulb+cnl53d
C5qbrNE9DByQkCiu4hYNbgDRYjSrpzGS+rWoPExcGeHsXvLZB/0n/Nm9C9DE4OUKKwg+7ZBde9c+
ebC56DCSzJeoTy/D4tiT/0AIVE8Yq1Tdj90R78YRK+ddH1j+rgvSfYTBM0kKwE3gorvIkWvHAkew
wFOSxkuHRwElRFztOi0mn4h9uFNlCzxBqnNJ9dxjRg4qcTXpq6KyPWZhckrZ7ypJmGoQjm8h2a15
353atvhbeZhwU9rslMjWbawYXlJN12n9UrQ8VSNu95qZ2lxV+5BO84YkyZSkzgkICw/XnMzEOiXt
fZl7mMUxB4v4T1bnDwlfKg1vjmAWDiRv7JhrmdOb64PyjXhIecFSchGmLtwI6g8xbEsbn0dmEOfK
ZqTnxD8GBWyaZxd7wq3PYdTMeb8hJzoyyiSxuO4pVV0FuNhS5CmIzkFzMj2JKX8IMSu6mUL2YMNx
dhe06EQ16rs7lPlP50a/sSNeE0omKoaGt5RRsOvXRuxzgmEoV3Y3a+iesScDlesxxM3Pdpbfkkpc
IoFTksK3KT1inNxnzUCdUv9VX4FHK9sCI+Y0ONMh7mkMLFouWuTujsSOk4D8xUF/jceAei88JV77
R5cwkciPNfDMAvWAUwh0cNleF5f8apzOO7wdm6IPN3Ftr/ThWD8Xoe7uoAuMK7En7mPjAlS2kn41
YQ7k8+Qn8sxOQywvLiJrrfvFvGeANh+GAhAJ8gs1EY9sksqaMYGSXWytMps9dOYxFyXcWDaCuOe8
xJlhwdGAW+rRiG3Y7syLVfyuS2THcLFNC151M0r0HOkCpifox/pz2CMAuM5Dq0c6Zy3AZDF80zW+
Sq+O8VpFxO3hH9wXIK20o0KWxaWBnnQaK/FoNnnJ4bgBXjndqF7kONI7QsVuOz8ptQUWo2fgUGfq
Ri+qNuHobKG7r2zQ017h7kvaOTaH2CVrxp+AU/gILWseeb/IJtn3McV/3W3M9ifuG+hfPXPlYB8m
wcFyxy1wilwinxsdjMaC40atTM6f7qqx6uMsQZJ3b7rCpXiHzaWrqhh+XvZgjdGHCJ2tw38v4V86
YbdaOKCNJmdWxiTCgDdVphE7Gb4PfR6Mcrlx0+FQ2uamHJuPwMZoxkmlC+Zb1cP24F9vvZKyHY30
MqDOcVZWUP+4CVQ7fY5qJXWZ7kMkFKs5LgOWe/QzyeShCz51jWlTnjUYDOi7g6N4w2jET3AlnK0m
TqhMYh99/DNRi663as7BZP7lz4gKsFlsQ1MDTXaAoJjsHLmA2BSCY+EBBjlF7WV3yaauvHXBL9L/
IpvMcWZHH2gJpCaTPotTS8GuM9TFVZkB62q4IcIpVolCXaLJGaEdMsyeSh+3h/sakHR2Z2iGqlyA
hVaUd9LA+VsTr4Vcr3bcbblY+85Q5zka11mESZ7TGWeVZL9MNVNjbTSW8WHqkgt9zmc8RPAO1b9T
uT6yYQK/zhyXopp3eZ3ytxfn6pnDmViRNSyIK+3+T5HiC+Cs2FpvC9wL3we1amVbva6L6dFmabeV
RH9jHtQ80d/xHqwsvO+hjNDXMq16LWJrl9pTdgcP6aqwT/jDcPUG0AgxKtiYPtGIsluvKGbydyag
SyAWFMYmGznFSU/clAWGoAiYAzBHKChg+vLLS51zLb1Xb0p2GM0Oue0/0BelKE7EY9plF9B7L8CB
Nl5TvHaACYtYHRQAMb2PDGG+h4P3U1TqwczKJ54lXuohMWCjsU3N5hu+15eweS64LPguK160a/5s
hdhiUyIwB3CL0PF3TJyNUt4xRevAudfvMNF0XBCBKorioie/h7jpI48Ezf0OgVDk0pDGG653lQGB
7rb3/iWg9o+L5MlqWVmp6dywjtKM4wHUHZnFrncdO0MkjHMVuzf6KlQCau8W40fXDR9j0p95qb7r
Do3BHVSu2uQUt64Ijo4/ntAf/I1zVr5lZKfSgwkCkna7qFQQ9Jmt2gXbPNfeS/yphe/9JlONzrEt
vmObGbgXk6UeLj1gUtdONsyHccc1D6E0ONCDEW2S5Kfv6aAFJlsUgS9onMgWYFesqFhyvsmFzdfM
yYyEwkfM60aVLB2gWV8+dRHmYvyf1cbq3XVrVb9Y1Hgmge8OKjlLpzgjT0opBxnBcdrhXBZOYD98
9Zu6lDOu1leCnMPGFPXDuvcEzScQteVbZNZ4cxl90DYe+JZ8RYaNL4NVqbSpZiDxNaGmiP1ha3Hi
lbzovDTZhUVwaLkqi11BlO3JtwD9uBIwcwggi9UzKqiJpdNe8iT9jgXGfH+wfzCR7CK2Rrun/zhG
X+gG9mPmXCjKV3wFDFmIkmDrNpr6XakesSM2DirvfBpocIdb4XZbGvIHfdsCVMZ3ZWhtTcv9HcqA
gsBziV7CG+kO9wzXbrrNpV97GYfPkp03UeEmzFEHCAZTCY4ek0+v74M5YqbrPHJuXISstfgfTeex
FDnTrOErUoS82dLeAN2NZ6MAZpC3VZJKuvrz1Hz/2QwDNDJlszJfozVWym3UzbcobU5l60HqJlea
yJ1XRBdLc0jDDPVYZzinjkBoePYJG+v7yRzQ0zN2qTOCqnFXldXEa4CoHD7zZdXWVJOmEXMGVH4R
aIxN781w+y+dpS+ygLOutbIrdR+mGOVOTv7TdxmUPBSIWCibuP/2q+oZ4/ngbpFIz9vTZrbC94KE
oBMDeQvA6VJiQF+LZx+NcSW7/EfvssbgfTDu18As7pYaXiTzVJcPnNHdDUMAIGVEaEgCg4sw/3X0
BqOWkzka7znWYEFanIkfEfVE7tdKfZLPqAZOHcJdGBzutA9H3QKiJHo0SduVHGuUFR9dBSKA7dXS
5wCy63BtAvgD6Lt9o6BNdpmkpZD2Pph9UgQjYnXSniCcE3BntYcQNqWCLiw2ztD9BgBk2CVvsHo2
+vHceAYuZYDtQhh61TX1YZizP0YDbottUnTF1+iQDbMUrWL35rsh/IckXE5l35L7A0ZahA8ds58s
BAVfx3Z3LRQIneHwyG6UGBjcicn6MDnx5ySCAPKc8Hij5FtfVQpoBebFOlXI6bYpgmICcWob79xt
E8LGsvIOwyC1Ffn0BGnsQycTndY29B4gXfNoGuYlqYNt03eEGeB2hM7WTcV6KqNd5Ew3C259Luev
UOY/UTN+6XobihpXf56OYTA+Iat2yOFyN1G5g/mlEPho92CvNTQdIYwIokW4aRZU0VK202g4OXlx
ElO5hemToXkI7zY89Gb/Bnhsj8EdRE0b5x+nN651LS9579304hOxrTAjTqMTbUoZolRuYnNUck4s
XPXLifQ5qGxU4ygksmLqOemzuASJ+ehOLbT/GmmN0vaztbHMx05+LQ7Ceuo2YYpL4xJf+/bLFLI6
5V95grBDOlGPNLoI0iVwDVZAy9exxoRcsYkaKkrFc3u1Am1lMqXALRwFZhFuDDywU2fYV90CtpSH
SagnPQo6Db5robYQ7nsvRXQLguSQs5zkza8Y/WccLjdIw1EEj+LNQrjgx/lB9NXFjcq3zqyDtQyj
27yMRynbxxkHSI5UE9nU+V5l/UGNtsUpJFo7MbErPkjzHR7QD71o3i3rJxTLfTqVHws5jRpZqYKK
uB0ieW69tws0CD851g0nozj4gFWMlHRNCOY7LugPC1fWAW1MXYEmVomhC/ul2kMgoTZc3yP+/zIW
434ewO1RDoi7+Tq14TluxysogQXjArFMh2GMvDXyYnf9QPgUVGCNrOYhn4v7NEEEtv+22Sy6/hYn
PnC60bxvsNiIw2xTdtbJH+Knufd2yo85MInNGHu7yZwunCQONCYkkeHi2Oqt64vd2OIGbpf7FvK9
500fobdsYKVebFP9OrN5dSFRtwvxi+skv1jB1cAhcGJ0owc1UW3rY3w2o3WSByeeZsI0G7TDzGAH
GhFm5M4BzQjp7kboPwkrYVSrL9PqavDszUdHWVGa05swjb+FYnEby/Qsge+0kBfuZvJZwOkfapvV
hqzYi5lX51yKRw9ZBIgh6MQhWRE61tGk0eoWwNiYPZRBdx8vzbYvw9ucOs+A7YBRzH/mprwmCQqJ
cXfo84iozv0Lxx6dBZejk1tbG2wdCW895z6SzRFc6TXx5pfcgXtGvBgNqFo57evsoi3HYR8skity
hb1Alm404KoHe4R1E8lfOsEBkFMYxrG2x7NXRWQDRHKbh0J7dYjqURS+fSwHfBIECLWewNJr+mcB
lrqKcR0Pgn/WH/ddjPkgKJDBLV7D3EChbJnXgZFWqyZUp2DGB26pwO/qC7Cynhq/0koD3ZmU7sxf
dft2BhgcegDnjpk57bs+w7mhjDe5MaD6CWxAqMcwlijFSOBxyHB2NrqM0JYnqPYqWze9oznq0Ytn
q68iGZ6XeXgI+ux1GMSlcsILYtHRXevO53rqH5Rmc6Tojqflbko7NBLJF9cFao1T+gnX1ia/ErO6
ZG9hpm6tDP+27bBOhU4fF7Cq7cQlK0qvrpsC+L3CbaCVNSW9nB2mzMPPWs3btAQhi4i1qLKTWy5k
IeGztctjHmPdpS3fw+DTRUfKcdst0dquWZAYt01DWyXUe2w6doqS7cqslgcGF3YjgLcABymGW85x
qdYJY98FX5jsDVWfLGM5WiUZBGMQ2zHJnU05Rw3mtMOOw8c2UN6GwTPdNaZzFpOdnFnd3gOrhtqu
OKsZ02OCqLGR9CfIz2urM4892LLc0AfyuCAcqZIHa2FG6YaDEr/Sswu2gBYUexWhc65S+JxcfHJB
V4/iqfej57AWF0e4xyQLXjiLJRe3yheECdutF/tPFoxCWOqncUh+5l7+LJPnA7QIn2oLip3tfLsK
3wrf+ENt9JQjMEvzZPdLGp+qyUOeFBEWvaRKEA4PXYxabGbBDfdwZYNo3n3IZTk6czGsFykwOwvF
A8owW9u0Dsg3tLul9vcWG9OwgBofEU8qEdxpWeYH5xyCm1maLNt2/fxWqvxlcgs8N+fl6MbGKkY6
/Lki67daJNl+BD8ttJjdXeKIiMIHYkeoCv9RRMjsdcRVgABTZ/mc6+BvXqKknLrmnx7JC68NHiPD
fZSsbFGB6mKcf4DsvjUVmJQWwBlSBFARRnx7qYWBbYlfxSLuIzs75qWD1ebUXqoOE+XOkK95Nhx7
sEl6og6ed8oK71e2aNAnXoqUZT5AJvCOYgboD+EddjAK5BWDzB31qR07rigj4NKgq2TQYEYXnamw
N/Y+sJ66906zH+1sATClN4eV1Tj7GhEfa2LVQcBgn8uFcBtq9grO23Eg/VQn5WtQ42foWpSHAJ1J
X57lGGjvruG5zZvX0mlQ652fcme85lF5RsFFgrIsIkh4lnmYEXuGugub2gDrV5bvZeBvByGe4xwA
iz88JXKu9hrwoezyLBiWd4Pv/52S5SeW1aUJrb1nyeeJhcCP0bkU5gbi6Gs4TCc/Mp5FFeCPNp2F
52E243yFeQFWAtJxj4BAEuyEL7FR8F9MWJ5aeeyMWTQeRVRmJAj4pH1VZvBqWAFiydWfJK33IzxO
d1QbFpeVYOrMKDySCfZ/FcOmk+nRKvAiRPRlXbXjDMbWR4XRRYMcWJe3aroMPBKYpyqltGsjpQQq
JtEI9JpzycRyrVLzd/CTdW14OEHb6Hk0BtIrmYFqQtd+O8PgocpqXajvonNSuit3slwiCfe5Djhu
RC3WbdD5KjezUNV1Xmo/2hQFmRcoMmCAbNR46mvWuBSAWKFSfOP8Gan71BKX2QzdVWQ7O3iFh3nW
5NzY5CCJWA4eoOc6Dd6oPeCvksM4cuRrJ/19l5CYjdMGNGp4Ef1kgyv1trPo0Q6eWkoU/tM4R+TU
xYhA5IAid32GP7psHFIx/aCA41hbZZlgJ9XbPJbPix1FdyNocGFjP6IHg9UZB8POrwSNf2VUHlWb
fwYWAsxmBJXNeiyr7DzWZMbC+VHEVK6W7loZwSbsp7OyvQ/knQ99210dn9PL4CFsUHxNsTGQ9Xee
QDMwGPzx22783ySMHgCX4jlf5KfQKtcObOkdueVrG9UPA4ajbCH1pdcw+tImaQOngnmChkOZ3WcK
kijRE3H5vA0mMMytSMArtyNyZGG4TaEOk1D4qeBEhI5zE9MYrFEX3zI4bn2ndkEB5gGbuqSwPlHV
OCHuK5BErQ9BVF2LcHqzwP35Y35wCuBwELMQqJmPVtRtW69DWb1Lb1mreK0MxJxNoaa1CePb42TD
P9JIjkY+GwXg2JkzyuhTxcwjztiBEA9IIpzTqLx6VXPMh/KQZfVRv49u+gY8D7DOP7DEHqwieYp7
+YIlOwk3fBF5OtBw+3QK/4CtsYADNPfwA34DQq3MqB8xAP7WFyBrc7Ta6qgG8QcOIHYGJLsQ1SKa
dsr6WkT2bq7qRw1XpcT+Ag72ucPTgqIwXrO8dic7jvWY5lGbr9oQRZdat79NMkegnDCbkubmPro9
uzbAv0ZRNRv8MkJtiK1IzXsXKGZXlOcRiwlEJy5FXh0hnp0yy39eOCbZlX8Io/bilcV7oki9WU5o
rUESIGWgBhfF215Dpo7GQnGMFDxzIF7iHYYd+woqDPhfRRIuC2AUoMlXk0OrxOeCPhDJ1W/mw2aA
9owPLmGPKnZpvpxbzznp/7Nt/p39AdvVdlOUYgU57A+ItccIUOgY9Q9F7vwmJSYujhlkL109ih3L
2g31unktE+utRXHwwwpbD9M3b1wnxfi+RJlmdDzibQIbNogFDtSAGhFtC2PjWAFbKOjeYhL3E+EU
tHj3T4mNj05+ZFm7DwosmOHcOka1Uy3RctzvipQHmM37YuS8LNDSMouTnaHQbY/3bl1dbKeEOt/s
uPA2kguU8HQXjt3FMK29qcXW4DeuZQCTFeF+RFAV6PSsOI01ZXgvsd8Jan4xfEAdAqXXzn9E3gGX
AgXFAGwq2Yr52xEE8axGX3ZNngxfFgcoQPFoWOEHiMdft2XTTajgVIZa2YxUYK5nNYW7Kk0/F8PY
W6QV4zw5hkV5r/LmlEDDpGa01XfNga1bnrcZBCD3sD7kyfwQquA+n9S3RNcAbdh8oy9QBcWltSaq
HeWPzfB3ugwl0QqT4dq+UpXVxFCqt2YFL6h+UQNzLa570AxAk+5G3GPuoKLfeX20VUN2nUV4KtkP
MnfQyr4k08Lht5g88VFbw8UY7IMkkwoVGqk4G0AkGh0UPcrwxypqOJrz0Sg7hl6K5Jvr57diWqKt
7rwKOsqAD9pYFGz5qf3kkFioUrSrO3VEBCXbTX79t80RVUEcdrDKq5wXc++r/FsxzUgcr5j/26Vw
t0M2ZPeGLzwMytovQlhMySSCBn1A8cluEBDMP1WCFE+QywPYkYMJeZndpslvMygOerBaw+Jf54GH
EBVbAaC8W5R5X0vCed8KrD9Nv+wTMHrUWEgOLq1bwYFFhKumsBDCAERcAqkJQIpTjaKYJAdwVwPS
M5Nob5coIgyJcUwoswOon86N0zxzArR2ZZPjv6zfX1+nhZe+omh4IRHIPRLxHKXBWVEQx8o56jdT
h+qOaPE075cHHzIypud/UfOKd0ZKTYgccb51UVNdlRXuMrbZ/JTKQce57+/7DC++wlvJhTRugdAK
eT3ga30WxMB9xg77CLTIYgOy8KKrxVUEv4tYHtQvqh2QJwFpttUsjk2N3VhJ7MSG2qdbAHZoVRXk
obN+pJ5tjnmPt2GCCH9fEc50Msc/e7a/4wC/BxSBhqchdnFkb3zO9gSI4i0rOi3/nlOj7EF/r0PT
VpgRsbUCqxNtdQXXW26syHmHystBMlicD+GZ5ExsEyk6c+4vgizWLnSKCT54Hm2wdGI7i3OFIkaX
PeFW0p/qpWYX86Jo6yZojwVyAIo+JriRcVLZjSZ0xsE0kxPH/elcL0YMfKoh9+NB/2wmss7oquT7
caqdU4qEIMFRY2/j1KVsVROfkZEuXPdWTUFVYWo7dc/SDuQqttCeLqzks5GGvekbMi9RVzyEkBFu
fpWSyK49v4DJD8xq8tQlUMawM6ceuXgrKLec5hCNmBOAFxOCjAu1JWydZoFLuult/GJEDILGBf4Q
5msGBBbfFD0f+8Rm0hHQAf0FJodTBWIBdVjc+50fr2ptKk3qz1lnCbrMy1IM+wxrpHWZRsi6m1AN
otShskq64CrqGp9Ey+IQkE/5zS/TAO1B1RyRbctQJaim/eJKCK1W7D71kqp1UWXdDac9B6UVUBLm
AmNWxhT0nWUaL7KowxVphXY1m4g8sO1Q7LbtdpsrGV8CZ+i3uTVXT9Iao5tnVL9Iv/yNbZqhqiPa
NxEtbtQADRK0ibZDY1fwESXiEXYWUx3EwApVXCgEspooJYxy3NtV5p7sdkj2S1T4JzHa+XmqzAiW
k5+vkqG21hWmkluppuychZAKm7lOXyV03n1fB9AF/AGkdQvfzJ0JctWYDz/kfOdz7nr2gRCWKNKZ
kJWzXKpDrso3yCagYRtm0z4A3XhXznN/X4nx3YvJe4ABrA+UpTintzVMwxofEZO9Ze2YHQBhSLIH
zHLyXTclErFfAf+2xZ9EOp2JVkdSwpgT5skbYvsp8pbilVMb1A2qfAhUmCMVkRpYvyWgrzQNIOoI
CjG6kD2ywkPqAaxfkBmQVJqVYRinJhHEgbXKHyUc07ukwXPcRKz6NY8756VszC4HJRnlKPSxnLJu
1EfUsTiSDJBjr92EG8/KAeD4LsxUrDgF3QlvAXMPmJpzRYfZmaqF2I9qPsIkfEybBow/jk+FiyCj
7LYugMiyysEr2OykhYtSMvmYN9tSl7Lq4GbnpI6tZTdjCmu0lGZG03tIUC9DHTP48atgZySAvXBm
LQh4RrfHHLEmkMYG2cWeeMryPdvEVXbR+yLLj25E1WFpyCPIAPQNSAtEA/v6J5Ltb+YvQB0xQC5C
BQUC/BbpK2ocbLtGiCNVZ344ZcyreJj7LiQARDveY2m0c8kZc1q75cP8EUBC9VlNo6S/hVazsb3y
OHbQ/j0acgjirQQDFaaQQbGaDNvhV2bpNe+LszkVLwh0vcs4eEfgD+ZKEO+Q64W25F4tgSXx5FY4
JM4bJLrOdjtf0Y56cT2yWWWx7aPuqEz/eVZy71fJWwriP7C7dWMNr51C9nsiExjU5i2l2EUzp8am
sXTRB1nO0bOvtQg4uSu2xJpM4h3kU3zyOjh4Wd59ZDOxjgmyMRqMTeV1ACxQOPmLth5g/hJmrxVa
mCoVMMeSIQWogY6zLUAdeRQu4s64yc5/itrmNSyjU1fDlzTN8XPu4NJMyedoUZp0qbcrWN2YdWIl
WnunJYkpK5ZADHt0g+7U5BGDy25lNz2i3BpvH71l3XgLE+NF5NbL3Iw4Iub3juwvvkRQbWhJdaKP
BfkQj9HZgiYBPRR/iYhCDniQfkLtDwsYbDrNTbh8OcVy8PuFnc1+KlN7i5AJ+B22myoly1VU97hr
YfkJzNCLnBde9IeA7WXRxbjUgBsXthefFqOOZD3XFI42qDKVaOvGx8WAhtDrBA68ZNyYSuyCeSCO
rJm9IdlNwtB/Kcn0+gEeGabgIOx8c/qx9420nuPBE6w7+XNdoPCtICOvXaXWc13na/ItSGu0zmNL
5TZrZvJ8JJeoysHTHe1bDQUG5a64x/4E1VxFlsZA8Qirsd9+rrZhzPHaqmzAc9y8bDLzTnRIAusj
uF2E5BLIbwnCik6ps1ZR0Ioeu8EHk1wBWW1TWJTpS1Ow7mg3RvarVRdgf27XsFyalzRrLsh6Fnd2
YH34LnsRyhYw5/vEWWu187al3FcoRlvdtRcZVi9jirBy6UPDKRq0K+PAgy7hf1lmjQFDB2HAhBam
5VYC4AZARjeZBfaZDAfJjQcVGBwuIYHG9mEKohUD8F0nxtPZffAml2hIpScbuIXMwOGWahkhe6Hp
Yzhpuys8A5B7wgpWmxiTIa6vQl7FcWHGVvbXIr6GfJ5O5uSKt4ITpeNNO612plOvRFUPk6nAoVbL
rUyKbDXD09ukLIWZD9FYonia2T7MUwM1M2mXa856FmmxzN9USgyo49oc3orpww8FjLICfN/ky89F
oCRbuDCLR20NVpAr68Xw1LGSg7jkyOdytfgWDgmxQtxD0GONsgFQAU//tIzIBUNGYQ4G3YOdzhSV
Qq/aVOBMllyhoQj2ACQ2on5M0OQQjCG8Mj3c3Sn+IDdBZC8vIA+PFYmLQ1Kgfaxb2LXmlUPlojb7
E9pLj10tMTkutkLOG2U556AcPkCjsXhMMF7i3kcG6U+KlIvIMItypu8iHag2Vie65k0YCfLphEU2
cHMZIpsoKl0nGD7ibP7FOC5lNw0fWS0v3mzuMTv+7QoEbiQcXDxn/tTAi+vBQKJ5UAt1K3BiOceX
zojeEiP5ntN2nZr2U9HP+KIYj9QtnoJJHnN7Hsj+Z9O6dREQIee4ditnFZGCbbry2U2nG/lKsH/N
a6zJGk35MIvk5IX+N7J+axuwGfC/7t0vzVOO/ktYzWSQ0Hpawic0Bu4FNYOgiHaIBN8GgSE4OYm1
3htG+Gt22ZPWCKp+30kCxbi3PgYPvjfx+4G4DHAObLNNoIFH6WI+JG1f4YzMp/t836atWOs+IjR/
BWF9M5x5bVnLq0GxXw3okCnHe8w0jtqzxDmJ6+dk6W5RkL4Po/PsqeFUB9W5Is0WLgVLO7Qa1osa
s1PooXti40vqhSdbGqulWKA8sB12cJGY1ZtYxrys3rxldNHzj0UPQAab5Jy+U9K59Ymn1YujK6ik
N9fBc5nELhpl5laOoKXkeIG89bcb9oVvfHdsO4lXU1hlatRo4nwh7c/v8F0KUVWWoJ14xv++yAhR
puYVjuStWebb3FI1XeJ+WNV+DiSAw9/JA2mg5xtXaCosqDkt1yCPnfCnQzSvNDGupQA1AzHqmUqD
RSmR3Rs1mPRJ/zDL29NoXFWJtTpvhgOv6r8xwQhgtmPGmXkPEnnD4q92LOEWIWqtfEEiQ3/nTPKs
R5oCpi1Bu/HUkEi3BfSosf9OqmGtZWzcOjm5dXRXzaCrb1b0lRnFJpqvvHkds+OFX/+7OO3gkdXh
YEJ6EeTy9/8ag+o82AFCxuLGNXAkMOpXmHlaOxuF6K2em6l8s3XtsCBFcO2JbrhqQf6fLwrVw7z+
w69cBMREm29Ka3ri/RZkBqBZ9OTq+FjIus4XEsoMkC0xfjuD8R72fIpuccBOMJtzOoyf6SvXJJqr
GnHDbx6bWJRULs8dl9E9j9m08wepehQeH5bo4hR4Etl7GTagFve6cRVC5LF55jtTRH+DGAhXayAM
cQlc1F54EfrBcB7ZqSgvXqf5T9c0/z8u+IGPCBDPWjvJOu4/k1BywEZSI4Ts9s6NfOKw/z0ll6RT
RPSIxWlhvQYt9rAhIToSE/91KLSByv/Dp/X3/3U9DZ8G805/YZxzOwUliRFTzd3dXN9oz2VCvjR/
1v3C/XtIhNbr4OXvul34oGI1dihb8KbUPDbe+EIvBeQFaSmHl9NbviYw1bpVVAMNla1knB/1n9PB
SafH3H8tpecCPfDfN4xTo33g/4PfnXSvWxBC+vBJevaOnxok6J3hyx9GDZveF/LRW170bT0/P3Kn
Kb5OSInwSS7Pq/IYerjpSah/Jl+4N/eiYfmXtx/8Nz4yA3Wg5w1QnnxqIpc0BOqJT1D9KqhD9g2Z
9WLrK/XEC6VJtLPySb96hg59g/o9P60X/6Bfjgvo3T8jp8tfUyjWL4aG107flmVD36QXNkfdbVHa
21FeWxRfI+wRoALpeaubjV+OTrb2MYSlUxn4Qe4i2UzH19AfAYCVPx2rMiOo6qY3ep97MNYkMHfX
uOdp2uGPQA0kRLbk3snOdqRlK3EjnvD7oafp0YzLYJm2EqwcnncOiodaUSfmAZbmEbHjdbHEiNx7
u38PkoyXBKpIk32KPDtarKDZ9JR0CIcTHkL9jH/maesErwEWdDQug4DGJbfNvZHUhyOFX0/wapOv
LIQeFNnSb0YtdRi8ZKwzugdpTt6Cv2Q88/4kQY96/wIXx2DROyh/FoXF3mFABB7BAsuOvr1eX/hD
XoB/aa2JaeJMbPlyW3vFoYz+jOreGF64pu4GrmJV//XNQEkNIQ5av/9s/C85R/sRnG7wmlJa0cNG
92fKeTm3bgngbAhMGHhnKDLyc/1KRj8edIH0f09gxCunLkBj4wmIDZQ3r5oYrZH6CXS4StBJtF59
ECn6ivwekNM6mrOT/rhekVBTUoTObHeMUTRr9egF91LUYOFvPLWcnMNgMvMXsr2Q54bJeQzAAznd
gn0Xglvb2qXA3hA5hjDnigfOVVPe/Fuwh1dSGHds1pxlkfhgCDrgiv3wGc/sOyzGM54V0jmgelAQ
WlyGQgYzgC4ZSizrG0ZOf8psyv9WtcY8by3yPdxDVGdz8uXf0nzIGxcTaLLxTH86SH+x630RVztf
9XeMGR5Vz42h+tdbEZUhocS/Sf/fpNG7Dj3P6sanknnCnS7c6mVPLxwVjuoh4QhztcgorCKPQnfq
uYx6U9eiJk2epxww90JjMe10yK12xXTWLUnn6GEfOo/MEB0IxRzc+S8DlGt44sjITcto5ZonM6ce
PD/NHMN5COaCHlIsGhgD6FnDNOF7drWSwGzEEbN1QJE5j7xsxL+c3uBu6lc3ForQ3UPmopLJqHbF
RWmAVvfA8/CDaXbeSmQkTc5CKGnvQu21KIqVV3953t+ihXCBIABrH5/V+7cCycH2jMXpevZd/dq2
ew2CFzF99yh0ckOzA7Jv/vB0DJRggWdYb9mbBKUrflbTnQEHV5a4saRyAnCUqTcCNtT38f5bizKU
DkFBC/mQWbcwGH74HVbOd7ED8DwTGDNvzWkheEK/GRhJYu05ku4lhBqHH7mmRML3Sb8mz7GQw6KF
YcDwVxUbkdF8Nx3glwKwBIkxDKtBxt8r6wDqkYx6D9+EILbqN6WdHCNjV0lrHw3P/10jszqU1s0L
un/nSCueEm/pMR4xYvQOYctXPRmtJi02+hVdA0uy4Ulfuh3yr6jznztuyYKWTpvepTY31fYDY00/
joFeEMsBL8vuYcXgHHF0EiXneuxFu5F8DJkdB03DqZOvmSZt5wgNGjYmEf6BlsprqduN7lEhC0n6
17MbSkUuhi7hCwII63rCF5olboqLhxx9xGUUD+0YkA/Gwzft59O/7mTG4I3J6sMLMMCGiVAEFhDV
lnna0IWu883AJKAB67V17BINm7ehRMU1epzze3CDGx1GegKGYlXvh0hiM7QNcSQqBU4DRFrFcEU3
/sR19JrAtRWVu0EQCDH4+JZ7MLmsQCB2S32Mbi07CBTiL7+bGSJQr3k0lyiHhxLmvo2OsfEhwjci
C1afqLFh3bzggvJvXZYkIFjidACnB3ARf2K+dcfWxMtqR5Sq+NYrmvWHp4w6amSHpGSKwpEjXvcX
1JTZJphuwL31GJW+3qhhIt0l7XfksTbYX/qcKMqUmvgTKza/hmYAyQR0o/+t8xD/a1a8QvZjr7V9
UfghxIke9ZLnQVQhW/S5NHpb4C/6Uu5K4hD03tC8IdH3j3CyQB3Mj7yXbWfTMSB9keHcNKGfEzjX
TFEA9FgzJlIouAeNzDf6gDvoW6OyFT16Pv6DzAKGxciEoZ309OnnDJbdcNWbVO2Ajgc45tE8tH+L
Rh8DT29resmjqXW3jjxAa6LOu0sMPB+wgUH2KhrRCOtzRHTUvR4ucw1lFJzJXQNoTYnlQutOFYDJ
YQ9XVYd9JgqdLm2bmtUms/tt4aOZ3/byczS3POTCr6PgBQL4BjoL+E4HpXRK3gBV9HKBy8Lz4g6H
xmoelwHcqz6ATMkRezB9mPovmgMwiV2CWKUJ2mDBq8eJgBvzRkSYdKcDpyqRb0oBrAAhQVM5RBKh
T92izHZ6WINBxiblrNugB91BkEkbWGF4N0tSHbyHJHTSzezMEKklIRnnKAYU19fiAHpHzCCQ9P8W
QCRZLdTuw6G7ZxTr+CO7TuxRHeJuxBScMDpKPSq0cBcoSCbLJxRt9ZLFaKLZeAhX4TwwAnltC3GS
mLMzWvRL6wAAUV/U9khAgarlbxTKFPrHBLCxEneMST4bGPUJw2oYyyeGGkNeH3EcYMIMkT61NwEU
IxB8GVIL7MkmWmT8OX9HdzCCmF2CWmeIxMO/zBprne4Jy/5IMnfDpNYJAk2bQUOG0hVy4s6BViZU
SYObnhs6JvOuCdoRlhIQr3FV+7cq6zsY116qFxNiaMCpiNflh3oSZsQ++ukIk/71GQOVdub3TvKq
BUlZJnEBwCkj2FgQMYQ6tBSkzFYLcrCFFZ8Cq6pleLXtD0fqE5mOH3WrM1B0HM0Jxvvv7MJldahA
dPuvlyQowWVfg6XhSVidmVBHbovr+N5TcmtlUHAI+Tr1r3NsDioAqQgNSv8QWw3U1u6ERva3nOV6
dsRJTYiN6U00s5F+cdLwRywt9O9Qs/HI4nX5jEMm+lBkBvKuO8qxQOiplJTv+wgdkXzay6g5mZ37
OuX5cyud33CZ3hIJK1X3SotHhU6ic+I7FwgX/ds50xAhaSZjRL4XfDHe9MHwmwjnTJVZ0HnsZKFl
UmKFhI6uKRGYfXLneiPjlPBqeiYbDekvgAZeOO2JM2N5Z7MCyX7etdBcwfF32vQEN9oUwlKh/WHX
hlk8W6O9L1v3iazyYz1S+Y/HD8o4h34w5OrfCQriaZP2L1PbcGxUW4yxLggukzZHSxe97DdEXAlb
+oNT9qfK4ClAAB309NCjwwzM/ZDHJ99V5JVJE+sts5meZwL6wX3SgSHnbUBYwWVwqBYZRQU9wcHK
XFYvOhVTjcC4ON/0QIopxu5906CGgXuAlXPgAKx5G81FU3o3aLI/1l47rqKpe0dn9tri9xfpE3PP
kbtKaB4ruOgOANxNdlPYa79Jj4JRMkXibFByg0oPKwdTV3+O7wInP7Nt35ll/ild1GHr6SBqhNfB
hrAU2lhZ5BVrEEN6FFNAhTpb6YAGvbmbCny0WPyLpYs0cMqqOPnotbUscsaazpJxEBgBoCMrOc/l
H1yNcKtp39EghfUZtK+T4f/0DcwNSirXRYTPkfJ3eqzpx7dq+Pv/tuQ5+cmIP2cTZDv7zy8iErDv
/HXMzlz3SOGA0YmA7HtD8gb++kXHr00HLhASX971As1e/zRg2wD+9+wasBq9MEc4B+UZVb9ki/Xc
RPNF6tJFFMGf0ECzEVpQMg4XzLeoOQgXTH2MgEcbQrAVlO/SeWTbV5AEy42Jjg3eQVhajc55ISd9
15W4Sphjeo+tnbpQ0xh2ne896SPpoi2VnYKicbV02lN2izQDEioFx+rq0XOSy6BJdKybHuuoLMNd
i6oFp6nkGZMSzigOk9Tvlp2n0nbVksyYUu8tiLKfgLzuhnBmFYb9riZJZhXyOzaSiuSkfTfAJspw
Hncci7V0SdZqZsaRdAUVxhojiB2MPH6B0vJZCVSQitna/h9nZ7bbOJKt61dp9HUThwySweDG2efC
lizLsi15yPGGyKk4zzOf/nzMjY1O04SELjS6ElWucpDBiBUr1vqH3/c2dB2zbrhxRHczn1590x9S
EmvXQrpXL7pTjmPerTfpyDRmwa1yptvJTL9aXsDXFz0gtb6B6kUTZpelrdqUJj1Op6agkFQe2sXm
lw74McCo22FCoCBqrLuxwubFH775hgu72NWQyA5LfGPN4glR/p9213zJ2cNdFx8A2t6SS1EBIiKV
7RGFFjAs2FFLP3kU0TdEdu4azpFa2qf5VFR6TQ3Bf50b5YZG1bXo7jI0/K4G3b13PdJLeJm1jyID
qOdwdu5En+vKd3wO4XRbU4oqiH1eUx/mWOAQpyuESubqQQnyMRLaB9XGfxkQqSRiHFjLHQNU2PqU
no4q9oHjbHFquAmU/ldIuTI1XHSOkjvPR7NCd77G5vicaPVXLxop6+vfAaVQlcPgpxiwCPUODYgh
4AF/zSskjutXU2+OSWY9mRkEymK4p49/1Guk/QWVF4CVsZYeJORAJcLbIPa5jKid7oiPglMlmUVe
bVR1oUQjqHDiLJr0ctfTNTOx9A6Avl7T7H20quzXYMMYMGBWlchK4Vy31X7fRdu7oVb7gvx5Xq46
XBUMMw+969w6rM8hz36fl8Bgj/0UPbU1PTeJED7JR1bB4S5ZWQ64r4n8oskixJCb2/kXRoX/o+6w
5Ar8h2gG0rrFDD5De0Wb5xCt+KIfveux1+m+GZ/0lowmgRZjsvxrdphKu/s0nG64Cu7ntS0icR8m
9nOknNeMf05L62GuQJVEMlkEhI3gRxaWnwdV7AI7vKFBtZuTRa5U2vVoUeWj+OIaE5LNFee89jxA
pnBs2r0FKtFuihL7AJSg3s2L2EmwWJTmye/ze6AmhwTw/RWVcXBHpvMEiBEkN9fPUEEy9Uv9OH+W
OnI3mq3f2L6560AF9GjnTXr+SSDCZZnI7jaU3yvvBhcAyEagTJNya3rD725lkE67oKr38zebF/fA
yZ7I/kPX+9cOezG3QIJ32cEh4kUgeecsXPF18BDctmz+utVm4tdVWvX7AcesIBN3vyfGindzgmGU
6ge6JhstCr7OsUWAnU5jYwvNa2PIaR8H9r2LH2TEqlCxeUd1/ktA6AaGIink2DdNk5zCOED0sX0Q
jn3IJBwwO3joIY6NWoomMmLArAKycSX7V+ydqDtnNwJ4Vws/1EOxhy2wd0ya73axcTgC55/NmW87
mY8mFzJd1cTjmQhW3eGhxh6NvV/zi+q9f0Dl4aF3mhfph/d5jb8ld1zOUGdThOPrXMl0MR3t/Hwn
A+t+rDHhnV/FLijn2BHFjuxOFtP3zHMfQz/YJ6N/wsHyqnPFvgg4/abmoxm7eOJ6t/OOr0buHDrS
w4BDaJjSA5Z3XUC6MsQIgMzlZRQG/CsSiANGSXcmpI1Yt5A44m8iP71xzYGDU2zmZ9DDkj4pRlBG
jLJUt6sQgwAR8qVCMD7Kyp0BJHhozW+YI3xIazwHJ/9X0mlHfwTyVlvBJxwHblGQeGlQ5RRSpVyZ
umPS+Z9jwC5dFb+iP39HvLiNlAXNBqMxvAaGKXuFh/1gOPY+pzE0R8/CS76nZvjZTu37ohjvIsgp
PQfkXKuSs4xXyK20nCo6hOhUFKyQfO5Ctgea7WBQ3Q2A3FM7YfxViV1iZgXuVc7WKpATmdfofDwJ
vz0ZA6gMgrkb0eElZIVANYO0eJCzLHaBSVLNDx0WeW6GP3oMLRDe3CCLj/p0eUBTC6IHnXo8tpwS
qjh6iwjKAFWqfs29kIDUfQiH3ZTO8Ivhvm/7+UIfAINXCWqadX+XcCDXnnacwyjaA9RAK/tjU3mn
+Su0VNuqzt352KL8/pAmO9GCsQaY59mx6YLkjrjrevcuRdyhatCKQ+UvJEpnWN7Pkb9wPPA0FKIS
M7ivE/1HxMfKA2cnDHrHqD2kyvyQB8HniMKhbzkdSVNwB9nv1rT7HzJznnWjw357OCSqOpiEWovz
J+S9/NQ81AgBCQuYDrF9sMUzhHR7GyTePsZggFaZ9zjXQoNGwNvP7gLCl2/Vx/l0sDNc5S2Dn39D
YPODdILdv+qxT52WE/MlLFyi87SHao26xnj9ryBKRAxhZnopx4K+6s+A/v8///F//t///TH8l/8r
P+Vskjz7R9ZCewizpv7vf8p//oOscP6n+5///U9HWY4tuGeYrqGbpm46Lj//8e05zHz+ZeNfiGxE
4QBz5cSHxCsnKTT7sZLtyEMIQo5t5NfnB3TeD2jqupS2DkjBFNJ4OyA3MsvIXHxE/Lq/txI0YDrs
g+Lc/6G73XdQR8fz4xkrb2jqrmsJwzJ0F+Ti2wFVlExxVkbwBZuyPHhjhcMqmgM3FERyCvMi+KZ7
GteIKWi+BRnBJlQTkaHqsK4nx2FlFM035bK9/C5qvhh625/OP6K1MiUGzHbse3QpmJq3TwgrqC0s
4Ucn1Plv9ES84s356/wQxvw7Ft/ZNITOFxa26Vr6Ytp9RzMAAvn5E7diSf2947TWSF4byzjQnZjb
ZFYRXs8OGRTEdLIqbu999X0uv194FH3lUUy+g6AyJS3IE29f14YECFrPS06+FbtbjEY+WzKWdzJy
Rwp2bUbBbUBf3neP+aTvAqNSF+bbWFuDpnDlPOWOq+zFkgDyBbFYS9OTOaoHty5PmH5sEw1VwUq9
Sml+lWZ7N9r+jUWLZPa89CsfOC0NZ9t7cICWtClHcjjsz8/M2jcy2YXS4cmUEItv1LlZEVbsuNNg
6tbDxL/1Exya9xp0bnc4P5Qx/67lerCRbrUMV7f532LfW2nKSRN5gPQpo8I23iq8uRvYTANnh6hA
rE/d9KUdwifdpGaRDxiTnX+EtVUvdYuhbWm5Qi2eoMug9ZeN4+CIjMQROfKV28jiQrRZ2/xMpus6
pm1LYS6+dCHx3lAiTU5ehMCaxlUSEdC4OObNgOeFYTtP51/KWFvckrjGPcQy2MqLAXG8GC0D3dOT
JcrbFCRNbHNZp3E+cIhbPnQFr3f3Crjg31s/jq47hiQ4m7Y7L/s/YnmYhJlj+SGlDmj5qpk+17L+
OtJVOP+OamXpOGwdSweRgZTIYpjOGfoxSgOdC/v4eQIQrmoHpEKDVAysgl7eIWhx4TOubVhFGmTO
cZyq1CJkFFBLszLo/KdU9ltjzlf14DEnNIkho/sO9eX8K85rb7k7FEtTOADlbd1arE2ltZFEhjg5
5U31ggHxUxhT74XI/hqH/UfNF0/KKl7my8H5cVe3paublsmGUCTayxfNfA1VaQglnUg/4lu5r9Fu
dNNoi7jG0ZvLTpS8TThKBmZKY6zdXBh/Xp6LF7d4a4MnsKSy7cW3jZD87fvQDU5TRfFtNIUDnzKt
HsbJEi95gY8N5zeFRkuWj+YEy6LVU0llRunfY6vOuP4qdWFLrcQJi2ML0CKJs0nAfruqiyTOJ8/J
7VMqypfAc795aR1eWF8rkZf8QBB4XdPSLbGYdokmn8pCLTh1dbGDyPowdBhqDvnr+eldWca8BQeO
VDohYnnQ23GS5UaGvwf6rNlV4WR/+T41R8dBNZTuy4dqiKPd+SFXNisCI7bBFOqSN5wD5B8xocLS
tYWDOZ3aEjqroz2Y9KOwd6Y/A1lnyr/j8nB+xJW982bE+Yn+GNHvbAR8EKA7VaTy8dBBHpd3SNzd
Z3GcgpAIDrOvhd73D+fHXQn1Foe6reu6ZVmuuVgnwNCb3IPCcaqwYGtdXImj+Diodp9UwYWh1rYp
CjrCNSXiiJTxFlFeNcpD7rQMT15P/W6kEZK1zS4nzM+X9DlzyKD9zUUCi/otV+C/Mcd/jj/vmT/m
WG+bMNZm3fx8mB4geaDAl+85bDcF7sMjwnlJ2KKcQr3r/ByvfVvTlKbDiSoMzrm3445OXClE6sPT
qMJDNYxbzgk8zbu7Om9A5WW4E5X2Yb6dnx93bRWbNke4oaRh2mIRj+s29fEoT8PTXDNzsHOp2xnm
CsKffBUD6SMOe/fnh1x91X8Pac4H/R9THFlB1bWQOk4ZIubSwQgllPmObvnH+fKJvsMhy6xD6Gif
z4974VXNRRIoJDLfBr6ppyAi4ob1E4CHg8FNcy4VuX5yG4KHOj/k2qvaOuerLpVF/rD4qrLQYHnh
rHcCNoDqS7pv0UGcVxG25ze4rGwzuKp1lH47P+zahpWGMoShLCZwmSqZCVVDFGuCk1Fw3QhKcrOo
L/Vdj/GCuEIvnsLl+RHXwrwk6yWTsJWrlgmSgRRhkraE+VLKx2kUX12kWVLunhfGWcsCLQk3gfVj
CiWWMwrdrSoA7LNeh/bbXHIOBhyqksp4MakIUNf+iDbTsXWMEyoOF77m+kv+e+xFbMB4GrHx3Cc2
df7eNtO/QJh8n0tIf2MupRTCthT3h+WFEu8iVw49c0nr7MGa8ue5hobLzuP5Yda2g0R2WBqWTciV
i52fwJHnRyEOIRgmVeZ0Cl0L/myRfRpHm0NzwLWgvlAyWF2YDrk7uQCqIMto01Md8IeSr0crE9vF
DP0g3CmcbhPn+qWTRBBGlgkXacf/jrXc7jUVTD82+Vp6BfIedloYqRuTDHcuss1l+xZKg4rrbzNh
xYNxUFXlhYizepr9+QzzM/4R6voMm97GZI7h6OEqbRzSFEd5xwHbIgPq8fT85253UePlWEMub0Vy
acNcmobFosW5eZJOFcObxfUYbArgdBr//NUHGiTRMZ//WSXvIc5iifd3ShKku0Q/Y744IRPxdgaM
rs3w1LNYzJPApDkJoi3MV7C76M2AG60LbML0bDPie77vyjF56kNc3M6v9LV9y+3NVjYBkWdZBP7M
TQ2vhqKDPAGcYkTWUV2nZN3TOjs/0NrydixGUAxl885vX1ak/tDAw2VLadld3Ri7tOh53fhpiMwL
Q60urT/Hmr/7H0sLFeoxQOGGRKVS6MU6D5nrHeYEDa/px8qv/+rbDruFBJng4cAJdyF6rJW9LAX3
FhozuT287bfjI5AKBQJAzwkQ1XWc2d99YMwuwCr4IUcExRC0piendR8GhTcbAXob6c1djCqT5tav
E+rX5+d+LZwpRcXDdCg8kUO9fR5jilVKdW466UC+A+sqsT+i2FGg6xQ0DpDoC0F63jbL6OLaXLpM
YROrl2uqLjncdLOMTzML0hDth1qhU3n+lVbWrU3CTzlX4tUhl4eqDKlYOv5EwgIQGPmQjR7nexMH
kfPDrC0laD+Ga1mmY5OqLD6lVCV6YInKnnx8YscnQEMzPAg4M9gdrtToZ4wwKZBEGy684MokSgrI
Ovc1h6vFsmI9mXglpYWZcyeHmjpZ+ChWmuddeL+Vu+F8P+OmZkqD69o8zX/slMpM+z7G+vkEmRpW
dJYe8A07cPju8NMFlVhvzs/nShRgOwC0F8JUnLCL61KiQWt1kwGMTiA/OQpZCXalFqYPuMGWF2Zw
5d3IRyjx0V8wWf2LBFNUFqArlOdOMR3luWNfwiAH2SW3TVy8Uje4cID/vn8t1j13Xt21lM2nV8t1
jzJK6/Ro9j21pQq+xu6IsuDg5rBcM0d7wU+y94Boa9wPLRwDat+Eat65ZfZpagf7Qxc2WLjFYdte
OO1XVpJLdGcv2gZ11+W10cmDIoqnBpwsR9B3LcTjJgsse3/+y65syDejLFbSEHcZ/PFGO2I0q++c
1pCP6H2rXZQY/oUy8rzn3s3zHy80L7I/Fi0E7wwEpz7Lu4W3SLvsoNd99FKnQ3tafQthyyNjPdxA
k3s+/45rGfabl5wD7R8j50ZapaUSwQlFQ8Q+odQX+jUElI3SQLzmH/o0eqKadVMW6afzQ699RCnI
RW1HcF4va0UGmmKdKnR1tNB0uc11HLk99KwufMS1cOeyTBT5iMHRtbxChLWV6b5K1NGJo1PvYaDA
696kWn0jPPXYZeUr1Oq7YUA60Sg32Gf85/GIrJuiuUNSRNhb7FlPj8HmedlwGk0JmyK5TxLtxXHk
MZhlF0sclM9P61qMcOdJNWlRmcYyRqBFokOSttWx6QqUWK3q1aLOeq3R7Z8AIASVdWHtXhpw/s5/
rKABTd/Ag0F0amAeTbp9smz5mOXdIW7qG7uZxIUXXFmyc7VIp+1kkXnR83g7YJQnfq0DFjh5ZoFJ
h4VF5gdQ9pkSXwclb0nAjzPRzA6rC0nH+zd9M7C9KGW4oZ655rxLgfLOYBUafcDr7tDFnbkG5z/j
+90hddPg7idJqKkSLZZNYJuZ1iepf9ILYYLjVc09Yk3Z9X8+ikQiSOrkynQiFmmUh3ISVs0Kq8gQ
zCFyPOFGn3UTz4+ysgcl+htKUDKgNy7dRZCBYJwO0urVMdFRjY20mzALb3oMHOKmfG09XGPrbsN8
PNuiv5H29Hp+/PeB/M/hiTVvF4wPEqX28Es6hXb+SJYNdQ7wl6zs6sKLvg/jkvIPd2x0Q9H1X2al
fd/XyWCH6oh8y1VeUFJjhfwPPLtKP6lwxqGff7X5YHh7cJBSWY7BPrAtCk+LMwqbLG/Cz3WgweLf
5SZgWRCZospvemnszg+1tu8MV0gLcTaXm/ay0dj6skqsUvQnQJcZzgduQcci1tHY8OPm19BbGBlo
rQE1w1EvwpI0xUNShQtPsfIxeQoXKQMErKx3OVCJlZxuRHV98mapQLD5+g2r6xpHDwEVLlcnXBuu
23i8960jSkQPUDZauBBUAM4/yPsbyJxDk2MqQBiKxH2xqDBTmZowqk9OrnBBTC0LzWY02E3Egq7E
iNxHMiFPgO1JcelDrEAxJCpRM+jDZL3py5yzjdMEndHePrqDUTzRDPUAGaNMZdUliisWbpKGnb8i
1ITdXtolH0OtA/GYl404jZENgrrpfPO67xJ7r3y9wb6+hujgTziY6i0pm6e7P/XGnr3wGjh4JZ6A
PhpZh4Ab70HperChBfGctwoRAUT/9jmciOsqSPniXP12xEUkUGJ+UdgW9Wc5ZujLeH4FWmpU39rc
Tp4UCj+QZJF4aEw109cbwk8YOzscsosHJ6+Sm3ysxMYKymaThbHaOMQqyDPCeC6StLvpp6JF+EHq
sxcHUk6jDW3XrkPzIXc7YKB6aj5GPmC9QtbdfZeU3temD3D2kgmcRNuF0lBOG/ybfsZJWbNKNGg9
WRrqSEQoiS1WHSHB7vRPTGV2n0XI4XCXwGlRROO+jft+T0SNYHSUH43WQ+gJK+d7JglmkhY3MHCl
+TQ4dvGBa493lwvTutZb+A3+JHpUjMDlua2Vf9cip0AeH4Ze0eMRWQ04N5MZ9VcRFdGnSvi8Sgia
OMYyEGn1AmNpGyj5iELYYcgMvrf0gvjFQCb1pkh0nOj7Vrsd0hYHBTfD1aEYvJ2y2/HFB7vUXoWo
U20mftmHrvH0C6mOId5HI6FLbIMdg8QctNDbPTFGg3DwWQxOElerPO0e0WLcWPXspTnTX7L2s62+
pQYGaRXqQxdxHyvns3AdtoMlLLqPywtm2trTMIWeOhazZYL0sdIJjQTpyhLDWqo13s6zkvr2fBxY
iUeYjgjTpdlLZWAZB0zRYHgR4FRaN45/X4hwxMdNWtvSNtoLwX7l/YD5ALqlsexI5vjt9KK1zP0D
Q7WTj70xkj3jUD/EuU0T59YP/857ORQkuKhTVaUR+Haw3hj8pE4AtCW2zaozA2x73OAhE+P2P59A
dx7EBVYl0FdaDOQEjhmPlUQ1odoOQ3fUUumiJG//OD/OymWWXJFjg8/l6u67SnsWjI7HwRydhAM3
EjcTH/nsakDAE+ETI/mEywNkUV8/DN0reE74Gd6FyP17MSyOax7BoZLEEgC1tZhUoxEV6QGPMNYG
KowCtWOY4xO8UPSLKipA15EIEPMZUNfpo9LbeI6VbVRe1R97yys3nltP2zLKuhNmmMVdhZwT2vu+
9RBT0EW2itsjOrn+pskKdW0FqIFz68GEXRj9YwaP/JG6M5lPA8JAC3UJTtcpL9QMVjISy+VQMqhS
KG4hi88peigo4UQ3atAVWl5WDssbj9yNrqH30mnVhWN4JU9mOIumhmuIGZj4dvVQdsR2Qdeo9kb4
/ehFkt2HVXqp/re2yUk5AOlQURbWsg7iJTWczViEJ5GPzxNmYGk8voSGtT+/RC8NM8fXP65Smozp
Gg5FdJL4LaLk3gbFi2t0EVKRWfH1/FgrE0eBnuqpKQxymGXc0ugSBaVdBqexm5or3Y0fLM1ONucH
mWd/sd5toqIFYpIQQkn+7Qu5lVSJM9CVcdI8eooxwb6u4GhR/HP7LWq6w8YRePp45dBv69ovLgy/
Mp8MT2menGTecovF0falKjM5BqeozRECDNCpT+x7PfXHC1npSmT+cyBnccPQkqDA0pZOVxeJxyRJ
HoIJa03XfwgU9oOGjJoLA659vT/ezFlc3MKmNPRuBtpUTXkI8u6JfXaxm7P29cC7kPE7xGVaKm+/
nrTjDBKtHpwIlKeqva3BpM9/gFEYv+mJfm9KYDC3zhBu+xb1QUoq2lcMpW/5w2g+FsNXpDv+8wXF
LrcNyvA02pcXVitk0Zie8k8117ncHLHNQMv5ahgxS3OhYdjNrotoEWNpfyF2r8S1+YZFciONeUUt
ZlwkieNNQ+s8eQEapwlwIBTVNPVDC5T9GNv2pVgg1z7xnwMuggGXC9lbHAcnu3RyVC+i8BqjiQBm
p+pubRO3zm7MkPsuhf/APWnYlxNmo1ZaOvuu7iZ4ysjVqDzFPE2g3z2gszlbBwvnRogqFddxgiki
7Eu5Qy8re8SHpUUjsQ8fNA0GGfwIHQKhURQ3XeHCDMHQ4kqUaJ1Ffpxfm6FWbGWrD4+yG6qd9I3x
RWShDoYH9Sq3U+Oh0mbvaU6BCK3ZnKIC54X5GWnaEnuBpkdQMcEaydaxWxFYpeyqCrFoBXVMYXsr
cQh5EKS+t4aNDIXWxuKhla35oRLjY2O0TzHA591vcB1WFPdTD4WpgvOKNQT2UE7X1zzTRTjjWiGD
lIhYYnL9nducb3dEFOe5n7otOwKlPb8vt23t/VLwl4TBDZjFhzJigxICirQBFhVWdqEPtxbQWIU8
AJgh912BIUVeR3fqQHKzFd+CoZNbPWD+OstM/vNc0wYmZIJqdmmOLKuzudObLqIwFL8tTL2cgh0+
3AIjD+HjX9zVa3vLlgaFIZu/UL18O61FZpThNCT2MQJ9dkWZK71uuuyzm+TfWxfIzvkYsraxqDlD
nqCUYUPXeDua70VG4XSpPCaqrbZRZIiNU+nqwgSupZvgPm3wlhx/JsXfxTAVvcJycJGGS/qXSUc9
pSu3U1B+wWYNOT3beYR0dhuW8sbKrSuEe3fAuI9qFBfqs+uv++/nmH/+R1LBfShjJ0bRqZGaQh4E
GzavzF/Oz+nqwsRrwVE0wVCgXbwssAY4YR3BSiv0O9EikRbXOK6aH88Ps3YiYXZgk7noIILsxYHu
2mPSozEbnsrWm9vdp6TB26O760t/YyTOX2iyUue34gsrZmVYrgwW7QNuQ9jDL7Z9mDpYf01tcmoE
oremAsKcBsWVZoU3bao9BYF4wBb6cYrz7fn3fT+tXGcFEANaGADKlhQPy+m9KK8s6Ij9uOmMbzNT
lhP4/CDv345BXMIJ3QLuz8sORZ/7ld6l5XAyZZkfpFEPdyNCbN8TvBg3bqBD/vMT6R0cJ0KTN+ii
C0FtZXxB8UFxYye06ssUXlAFgrnT96e6Q31vro8E5YCs5QgbvttxM3QxoNbuJ8Li9fk3X5lertKg
4Wf+hHgHh698q2vbDul6bKSv4hQrz/EWdbcLq+d9dAOArkMV+s0S44+3G5BuNdbDXdifTN/8JVE1
r1XSIDtc2VdhbscX3ml1NKYCVB6tWzr8b0cbqZ3GdeX3p9DJn1r2BlS09Lqr7LuguXSHWJk/ijxg
Dt3fnLDlWGnupP0Yy+5UB3p/EKB/yA+lidrckG/Of6r3GbZDU2wussy4Q7qGb1+r6Gi6mv7kn/AI
+VyAHHXBVHq024d82DaBd2FNrpSyHGKZBeEFKtl7JPvUTDYmIIY3l/KnF7tyNmb3pZRWdMyLst9V
Mko2dWIglgE0/LGcLX0KTafwV0vvwquv0KzmZ1G8NBwhxY3t7bsnuRUFSfBbWSfYiik3MGrz7tCT
v0a+9bYynAcXg1Qu9u11guWfATmmcYNj6c5uLYjPQZf8G2ta6eBu+Bb8/x2ZQA4BncU+9I6U9WZd
MnRpMe641E95f3Tx3vMAVPSAgC7jrozRRY9s4RzTyflgAEHXI+sClGBluwA85w5MNZ2WzXJuI8Tl
0NKhHZvYEzR686/USpD1jm7sMX8+v4RXskde54+xFidxqhW+BUm3OaFN/93Q433shOkVMlD3AdIw
V5SbH0pN4XlS/TQqCVEO2Y3zj7A6of/DVYXt/65A60SIDVqZqE8WAOgBJcbkIoxpJZqzLkiSdYcJ
fXdWmtWUFo1F49LzEWK7cjG52RZpDWkLlMFVI6JwdqxOb4TvTFeUHtpLReiVLwrcmP4S64VG3JIc
4voRbsOIbp7yovAx50RQUITPWlptyqC6pWX+4NIZHn2FyIC8KymFIV8PcdnSHjujfdYiJDPrNr6w
iVfiF5QKGtYUQsB3LRMkqZmtqxJPIvQb5rsK7Pu1p9lQzp2g3CoXPSkvm+ILtbiVFUc7koyMr8EJ
r5bgYtOvbQ9Fg7k4jTtNi+X5VTsZ3XWhNOszzRnt1lFZd9OkSXOvJivcFBWPU3Sodp1feO9Pirm9
TJGOWEqXcnlxMriVpUMDSips9Ue30u4qP78dzPDCx18dRjG/UGLnk2mRqDkGl9YkZRiE+VI/+kC/
dazKT+ffZaURysv8MYp4G4+10cNaRGBwOdTtYyDSL1qofaJOtxFjvJ1ac18gV2j36pNEHeL82O83
MEODAQP5qOYNNu++P5L5XnqjrOvaO5Y25MDSVsSQ/lJx6f0OmgdxwB/QVJbvKvImi7NVOc4XCVSo
K93AxXrWComN5GPXFuaFpbE2Gi1sasVw0+ikLL6ZVSajpome0crgXpT1vZKIXFXFTSUuUeDWloc7
E4Jp8s80rsVB6rQKDC36UKj5ocI1Ju22Ffp3vXD2F76SWPtOwGTBBdOIAu64zMKsZDRCryV9mF3e
zRidP/rlKS7wLr7TeWxcyYFry6gffH/8GQZFclfr2HykWvMrjepvRdQMV7LNPkeF9yoBMrq13e26
vv8U+/ZDxeUq7BHeTwyUcpzqKWndm9qyfusKSeFeB5PziJjFB4MFScJwXdUFKsZYpiFWBOcx1ilQ
1NFz3c1mYAHixuZLEHX4FwX2Hm/6m3oIkLTQf3RGTSeXvxm8/tg14UfTl598D8UyJTEy7Vscxkf7
lyORr8nLY2fYnysNVT1XfJq6HDCydpuo+hm85g7Xp63W0+1sFfJEpEm0XYp7HXl01ItThbc78kii
39t18gHyI4qNLgdF/NwZEyrn2j153q1m+I/R1D3PIk+uH36vUqgtKBzhbJt9nCAZjLMBwBDR1okz
a5MUqJx4LtJx4sM8PJ5EN4VlvtQNNtI2zqsB3ouIQt6jnPCAy5NJRa8o6HcnuJ36or8GnnPoHXuX
2PE2cp2viLSfAtRmxlBurBJuz1R9zSZnn1bGLQTeo1kFWIICDvKTA9OJ9GRUGYgGDdseDx1MheSV
rtl/KTu9a/LqW6vZ2wTWhQLsm3f2C66/4cYM2gdU/e4UVsrVyN2rjMprzYM4L0Sxb8RkXglM1524
fJ7fTfjN3o0waXDzm2Y2UsibLT70ASwrVEYqC/3LDGvAq4zeO0qs0a2uYSDRtfFeav4nLGyf0qb9
DlLTuBpFh2FUWYzRVWGN2hZab7aZjFkWpCq7KxNLmG1fZWqHASBe2RUnqpegpo/fxXwhJpiTuyMV
UmufizCpt4W0EaPyNO9L2s9lPdAjV3Y+ipPldfqvZJw0TMhT00TpuAw3kae59L+nqUa+VAv32Vjj
ENSNVndVq7jFAqIO9XvhqIDuVl8gVcfvLMMEO3IEvB4HPsUUuuoxHL0A2xUbQazYnlEFoJ5Q5ErF
vR926K+PZVI/5CSDz2j7p1st0QYsN0391bQj8wbM7ueMNqewpkMd9B9l7Oxn2alu1Hfe6O38YPpo
ywKTleTYGNlDLwLkj4OdKNBdqozDEDo3EadOWPVHL4QDGw13xex47Ln+ZzFo1wk2GvNiCGp5qkpx
75j1r9IfHoJGHUOz+TCkzjHkaEEt+WF2JorH8i6vox/zt21aY+OTuHWi/phl3bcgj09lInalizVZ
7Uw/YyL1qPCOTXFCu47KOYb4Vn5VlmGBDzuuE8rtdoaKj9EoD6pHxrWxxFOYpKfWojjkDCS/VsUN
WErE3tzgmz8g9K27v2jQ4qGu+/vC7ihGNDhKKfd+Kow7ZWgIABhfM336OHotmwoRRRtf3DAUB0QY
0AjCfyKzTn2gbzAweg1MY9eAnrNH8zha8YcmNx7dFsfBWQpGr50MPdDxi1FOyVXlFw+tCD7KRD32
vg7ZVk/vLUc8KFv9pVzk/u34lm4ujryNuLOc6LMXTPe4m/0YmzG+kiAPDNc+eYWfsBVnn1t5l2jN
SSC05En8R51wFjEJ7lFxSK7mB/RL5ITa2SXUvO0T/RZLpK99ZN9Meb41U6QSNQcN8WbU5StlYCBH
xk1fdt8RSNJv6lReQ1bAZlh+tZG5cYIU/+Ky/xCM0SYe1X5eELNXWF9UP2IWCfqRr4FhPOlxi/mR
sY/wq6hi+Vft9I+J5370hf/YMhcpcrB+lj4X6YCcN5bA11ippxh9YveWqIcBlIsXYEQkvWnveN0h
DcXv/6Yt+n1gylczSW6x+HmmqUgPoXaOnunsUb9trqsO5AzGmdddgNCnhX3NloW3Na3kZuq0Q2JN
R0sLdn4BxidtQYGP17r0UDJPfAKV/0mR9MzTVvUO0q/jtIejl1yZbJDGCD53Gnp7MmKbdxnMbNx5
UVSzcDBsbPTxuPNeo97U4+VBgcJE0cc2wQCfP4nfp93cuGhCzywd2G/LvFOhq4fkwDQdwe7MuvgZ
Lpg6gWVyGzqOJrcfSzXl7vygK2mGSbLNBYQKAgyVRZLWNHmorKhSR/DjBzPOvjpauwU7eqGwuzoM
SAYpHYrn1jIXNAKKIlmtnCNFiNIEAXYF3uv8m6zkZiYtgP8dwl30NbHVo59CpemIyMN1rhX3gdT3
VqZu9egSsO83Q+9tr5jZ4grOzP2GaSxSpjyuvKjLW1Yn++xnmaTAE7QIV63CktfdkNF4tOrwFkdO
DBz1rIObHQ97O7bjL3EO3dVoMpT224osAMtCTMJbf/opTC9/Sbw6/plSDzuMkcxudUnpKIDl/oCt
EuZQuAUcijB3N0PZ/X/Szms3ciRt01dEgN6ckkyfqUx5c0JIpSp6z6C7+n3YC+x2SYKE/n8MMHPQ
04qMYJjPvCbe4uGbXsKgNbxGSUFzmZPYVCgb/5CpfBEgwuQggFgUVZaywN+BvCZh9BvEBjBwLBh6
TrOT/lDC+mrrG+jfIJ/Cwhofm9/ICc8j4r7/bI/OJfakPMPl+iM17auZLCQRwO1U5ong/56J6cSj
rHVBeLG0Yb7qrdE4lBVuqh7Wh+uKrsCqCAJEWGM9vaExrBuDuTOc0lkUV4O9M2vclHZR3H+/c7+Y
vY4AEGxoMNtU8T7splzJlJhcMLxUtnmJbTys8bj1Sh2FeDGvxlh9+H68Lw4jwEBlKVXxRT+tAr0d
BT8lTTqDCtW2BP/hJqpo1Pa0WX+4074g40Ev//9jfUQblHrOwZCT8ILAZHeewrjbG3Q+1nKjVy80
2Rra3ygAOZEjNgOWpRtLldBRn6TxzTbR3zLtUqybVGnRlEaO83+1EB+RCVZs1fgIsfCLGwVvBprX
av5Dx+LLxQaPQ5+J+s4nySMlkStwAJZ0tix8Ohsze2mx03ZQcf5+Lsqydz/cSTTv0BIDcAAp7+Mp
NSxQcJGUw2dtowmB3czTrOQxb4J33Cjx/VaNCr12tG7Tvte9NJkrvAh1PNbKKPEr01mcfQfD11qz
c2GmFV7cq9YBSE69Lhv5h5X/assri7CLJlto3nxE7E0hGq11FQFzr6OnSpYPStIdk0rHbUPbqMXw
w9vwxbmnqfn/hvvIhtAqZ2iwKYsuWWwgy9QboTfH4kfU+ZL+f/oEqOjopBtIJX08yM2Yg6PpmFUy
KS0K1iwzSW8cxlsLiQdXJjBrFCFwcJqonqq0WdXh9ftt8NVM0XqjVQQ387MiSjLas1aXFLuXMHZp
gP9cuPqqUkeYsjD0ubaQ5/lQBcnrcGhVI7TOshxi9l7bgx+jl3s9i1j4QYmvk9C64ZQINFCyLL3X
JpOMZgQ39f1cv9hEeB44dOKJl2iyfrg3B2uUuzkwpTP1ynWpKnuzJ+NMG9k3C+kak9vup9vsi9Wl
XgtVk0YSJ+Jjj7NuSM7mZlLOY05hErC1TtpLvpS+yFr0SE31HWe7rTVbayORPblKd+SkR1kE/hKU
fz/7L3+LbqClptMWRGLo77dMSUXRR0UWXXS6DUgZmgNS09bm+0E+316oJwJgWvqBhAAf47Z4CDO9
mhugFYN+m5Thpo+Ua4qKP7z/XwyjytS6lq4RP9f5MJcQqQqybRONmVSRrxaLxh2q9fo+mE379/cz
0peK59+HlLodha5/dq9qfVy3QaRBgDikcR47LfezXGshnHWBi7LnfNIk1CViIOnk6yq2QnJaOa+9
3I4HtD6RyTWxiulbulqOoqHgKxzlZWmH4bojD8FWkalvpgQZFCK734mOX+rcjMmqBifpz3UNDCmY
5qvWQSp0LOxso044tNhpnG9jCAUeborKUWQy1SS7S05xk0g0qtp5bcbWtApDc/6TllkCHD1OrjS1
iu+UyonRTU3q3fer9PloLXwRMKSL5tsiH/n35iqEoluOlCvnKKgdTJiG4jRNAtfYxRMp3oh6KP8r
xnOh67PR2MsoVn6S+8kl7pu6HvBHqTQMy4pgWI9jefl+Wp/eyGWQBR0BlMYGkvRhWolVxskgVxCg
wyhxJWx3zZODMFYbVy8AhvCw+u/vP0OyA4ibKfUvHJy/V3K2gN4uZDUIXY7qGpMzknNqOFMNT9/P
7dMno10D2BCOFfhHDVzL3wN1TZ4VITL0yB6mfiXZftkpgEn1TdQlzwNGuj+8qZ8DDrqqgKfJxpcG
GhIsfw9YJWWEzICBslkQ7QZqBem4zpPbnvpbm1IYoG6sPi9IBaV5M7Q1sH08nu+syfJScwu2G5Vu
zOGnH5qknyNO6JasAi8DtyKp5ocFHwOWth86empO+WyJelGmj5RdqGUY+jk9ML4QQUFypeRY2qny
ex7xtERO2bKOtYJdXixSfYf6XLNuE6H+gAm1WZO/Lh9+HBpiXHQqYrhEan+vWYijBEsqm5eq1+8T
6yZdcI+RdC5waWf5kuinosKnV2L5QiihL8V9+OcfB2zaiRJZaICogsvrt1WNOXkZlD/c31+OYiLV
o6DTAD77w7lyBtTlOilLLot7j4Spi2+lWbL6foN/SvCXqfxrkOVH/Kuf1KkIluOkFlyaARsTbGfm
gEQfZSCs9/4HI1kyMTTvqvUJBdOZyEwWsFUuuSzdGdKpyqy7zjjo1Q+J9efrCBwPrTHCdZC6n/gH
4DaRv7a06VJjtzrnwW3ZC6+My2uFUnXn2CxndAv39If876uvBdwGFNNCjiTt/LCQQS+SpEOSsMTG
vYkerZ9Uvn4a4MOXEiJWg0xigDDDTtuGw3GojLr5oab0+cJj9RaFZ5YONNhHLFahlEM65mxtVZ3W
SG/5FnqyRSBwBPwZePbV5jO4xhf4FXYzHy+7rpGbwLDG+TI11GfTfFH4Ryw98+JG8b/ffV+tHtgh
un7gebgOPlzkQjf1qsJxGSKC7XaBeIum4Se1ss/3kCIjiAZeCNVR/VOy2ENBTLI0GBfXji1V9PUc
CuSuFk12OHfTuS1/upa/mhVYZMsG58A19JEHCpspV0scNi62Vv/Jig7zIKfM/SZz1INIMzzzdLU7
J0OYewPmTm6gTIHfg9zf4tVbbroqtg9zlM4/XMhfHUFKTuCDiAvAS354LSJ97LW2iaeLyJUX2aEl
Z2i+olPoyqMZdF/YZa5CiW3TyMnb99/5q2/AmOoSWIMB+QhbziV9mIi8WBEZVlyX9utGD1YEeRdZ
pv0kIxY/RcUP4e/ywPz9AME7on0NK0AHnvUxZ9IFpgSFM0wXpR8eoyg5iRlLnqSSf0JdfUYecF3/
e6Rl+v+6rs3ZbhJ4k9PFsGdMB/A9vx4B8247ChE4SanyZsZL3k9G2qzY7KkVAkzfL/CXc2W/UXgx
4Zx/7Na3vTzRfZumy4jzgJHrp8mcsOJqf5Kb/+JD8mbzrpP4I/TwsYzkWHXV420/X1AzL9xeM+4r
TIRmOXieWlt3Z6uGowvv+z/PTuGJWjLwBYn+sV2Qz7ky6BKyUjE8gyOItPo6tJxoP3XWT7IZXxwS
UJpLyM9+BRazLPS/PiVtul7pg2q6ONNo0oWwLsLQbzUj/qWnmmfY5bVkJtdR366+n+IXd8Zf4y6X
8r/GbeQIUEAjpstc9O9NixfRslm/H+OLix1uo7noPZDUcxL/HkOYpihp6mCmUFnzSsazyzcXQThJ
wcCuCsW8/n68L+akLUULyhas5CdahA5c2cBVxrxMVuVg2NrcyEX0+/sxvjp7fw2y5MD/Wri8wOkr
ALNwHdnaoe6Da4HmUmwMcNRzDFfC90X9HcrsYWiCHyp7X8wP1JRDE4v+tkG4+/fQlWiqVg2UGfBB
6GX9VYk52/ez++JY/3uEfyb/r8kNRq0mwI5mmNuRG6Sxq/TaWvwUXXw5j6UgwcXMrvjYKtATkupo
0JIL2FXhJqpSLo6o38/kizHQqkJlDPUUi6f4w7lyKO1Dpx9GOtqpcioDkV5wtiv/+w4H+kowucju
f2YWJl2FWVhRpYvsv0yGFiMwCN21SqqroTGvv5/SZzAyeKwFooqoLAB5kPofvr8jTalWGNYZ6edD
btzpODiZLeaKmjjrOtSqHgjTUConsw69JDTuwkLzv/8NX2wQVGR1bA4og3/GX2NKWDaRDV5oaGim
R3PwJA/i2Ajx38chYLAR1OAC4Tt+mKrcpRMJhGadhwzD0lZgTNMqve2SlA7//SkD44Zy40I9Vymb
/72qGpYGqW1Xxlmfhf2uSulw0zWx5tvxjwo4X6webC1EteFuLbWfDxeioooQFdtxuIhYx5W7bTZB
KL/YYvgpzv3iluLWXcT9FJaPus+HkciL4jqw2Zi83zKyiNaRHtGpjvaZ5fdYUujGeKsOkpe24ieP
iM8nj6HB8C2qwAvE88OnmypQrdXoOJcpc7ZNEq+U8v77Tfj5zWQEhI5tCiO2Cg3o7y9m90E5ASV0
LhUVxQC/+Bn7Vi2kIozlsHYptHVQSD/cjJ/fMsb8J7hmSanafZhVHnd0absiIEkhDileYOFIGJ5J
CLp+P7kvBkLrCZC/DhASgPCyvP+6gmNhSuZgRtXFlEcdY8LBuLf1QV4H06Bui0QYPyzm55YDLEKg
iTYkh39ulw/B5GzEs9wYY3hdLnKdrb7rw3bbl4qGoiBKMNV0ncfxLsWIsiSM1GfO/fczXpbu77h5
+QGIigJFp7L0MQQqJamt8RHILkpkRnj9FtOhmkSCc7sF4nDMai/swR9+P+giEPh5p6LPxEuqLjqb
y3/+XmrAkCBB48Y6tzBl/DLIcZiui2kzY4e3qVI98JskrP15lrTTkKt4H+tJtakmcFcRX8lvJS3b
5WDk3Eru9c0omoeqGDTAd9IVesfnWqA9HFqPFpawka0fS7Pp3SIDoWG19u/Bany1qwSOad2fBubw
3pjbYjVoKf5BURNtu6Bvd81U3RZw/1dSZNbuPPBfLdVqUJyQzsgHvbxXOkSb+xppwMlxqSxvE2Ky
mymsXnmM8C1FtMZtKLp4yBRlq66a78cmfF1+nBiMm1AJYOh19gnPzVuAVBgJK23vRWLeamW810P1
uUzMU9dPYodh2AwIUfRu05aWix+6Q4IRGm62+B+1SZceaSzvSql7y5p2i12a7DbRAnU1YejxcOiu
ZYe3XaDf1FhF8fQ7SFuYG7MXj6MZvba1BbCjX1d5cxMLZA+Rs72eC3EeCoCEnTM5eEyn53gS+1Di
V4xqcm+k5ktAp7NtjbXRBj5Qgx1gHx+kOTaiPS6Q1Rkhok0m5zXcOed+GgzLUzoD1O8wNG4p628i
d840pTxNCm71mbBHxPXdGCdPQsblQe/Kxwrsp6vjCwvmxDzAd0hcoFgrVR9mXxs7eyXXyWucpNZ7
hBGwXnXngNJwq2kvkTzv5DDaWH2xTvHCWo/TCNapGL0+oD3hzl0po0bWpjdwFMQqSRVcRJtdISuB
11UoI03ZeE9MeIiQDfHMfETtqNqNYnqyQlIu/rSXxOUDnbVXeDLvA1pXQ6Bt5lo/9E10WxVw+Rqs
x5xsU0Rp75XOYHlmHUmuGKfGTQfnFn/kbRHlXq4GNFGpmkrWsVQAzPb6rq7CI/qdXuI0XjZE67LK
z4ix32E2tMbpcderjyitoU+praSy2eHp5QsrXyuS5edq9Jgl89UwpytHqQ5yFR9SOT+EQQRAzvEq
KdvVQDORV3dx3vaS8o17yEcyQGmS1TIYkp5u0xWe3GsrDXffOlLQktqVhrWSs/AQ6Ut5z16lwtyF
SbEyBunKSit/irWVXmiEQdWvxCif0SVbNWW0jaJcR2MKCGPeWInfqH/m2Fg5o7bpUt2fR2WFBfAR
IRF3sMwbpSl0qu04i8xmc1DyYGXl5kupS/eIMnmYxtCZMosGh+4Bf2KBaB3o1KhE6qyX2pt6iJ/i
MM9d2jKKF8BGwewb4SV+qhPNI92K5j1yIGPo4nmSsiczxcVWDx7GrLxt2DZixKO91VzkyyLQtLVm
+8CivVoOB3cIAtdJEm/GdbCee88eBH6llt9FVQSKdnpH6HsAKDrXyo3digcgBwzYjG9xgrzfFMBy
BCu8M6NQAphY/24zyytNY5dY7e3QzfsutD3QGz4y4h5Y55WDy6Fe4zYu1dcdJttRJp8FcOSJGwy/
Gj+ptYDecLuXiQPR01qDwerdoInBSxZemndb1cHhRzmUSXJUgnpR5NI9pPg2Tt8Svda7Rk7PE2Ug
Dz3vkGth9rQ0O2OLurZhAoxj9Ii7rhdY6uOkLKTwFPNs8SCnUYCUATjfEvct30HHzBgnzyjpj/TJ
aQx+DSH41+EwAMmEr7fq8Ght9O7QpwgzMUGne6+wHgt0YKoOqNOk8yTbYZEb9nm9Urn/irBaaa39
ZA4j663cIjKbummQZK41GcdE2FuUxNxSMW5wRUcSwZ2i4ZiO3D/2ryYReyuLV1UL9H4csXxWsQSc
wOVbSgf2PT9WUYB6AXZE4mluBw4yQEnpYfkzBoabjsMNWJvb1GYvsErWEN9lSueNNLrk+RFr9GWa
eny93AoaHVczrF2k70a+vUAEopOTbRUW94bQVrbIfBkHVE08LH2yTMnWfSz2fTHhh24ctUR+owqx
6ecYmPlguxUOmi6tqQshHjB4GXNZcM6OY+xNfpmJ5a7ZbAsQrcLsfJ2xC9azq7N9ouTPYyMABDc4
cPZvGo+Smum3QW68Fyb+AhLQ0M7MT0EdHyPkYGyrOMSJs6n7HLuX2VtOa1Jbng1tq4JKmcvyaTEu
jcPKdYz+gAD3dYVw2AzMLDdmEHPVQxHeVklIIJgFB6mTECbOh3U43ORqxX7/Vev1NuBhxGb6BK/Z
hnqbNK68QBoCA1FdIyk1lxrFjeEgVZF1T1Nc4T2thMegtbwJuBie4oYnTOtBzZWDGHrJhTri6QhJ
0rF+SjsN859qk1vtTs7tx1KzCSIK5EHUjQWhbK6blehw9LL783IkIjxR9cXRNWMDj0N+7sv4hhbu
Roc1oMXataZKWJG3qc+rO9JIx9M3zpv1GF3JyuvEOVm2ZdMCCakx8ebNVpm8EV+H5WNSpnszwFs1
7ndzp260HpjMPB0SFGh6R3nqE2cdjskSiEyXRoFNgX2QqqfXPGr32VCvU9GuMEx5yyV5kzaWGymj
X08wmbKMSm21miA0oOkyx5GrAf+Mg2ZTmhKQS3nfpxou7Lln4CW7bNqY/bxcJgM3fl8DuoaS7Opt
16F/h4VsXl/wibrKdeFD2IKyGtVuYhUbIUk3SRlgAnSNM/iqcLBJLsETstOXXz/q6dEpxEGreNAT
e2NqUOkEbuGQacZfrVKdnU462WqGDk2HQ+XsR1F0kKiPDnyz5Tdju77Sy+ns5P2zmLBupdMVxtVa
spXtxBaCIrABhrOTHHFORvmt6YNuhaky70a4KWqdMKZJPavoMcKOo13N4qvdayEHB5uYbJ2BHof/
8RiY5XiwRBz7ut3v56o+4c23lowKi3oOkcIvyafcxSj61OJ9JqkRNt+B4uPm7Qdy7M2tY7mAiJVN
NQJraIt5P9m4uigA9stRfakAquy63kZpkTfLGFBt1niPpGLdaVW7jbJxH8TDeMx6rTpqJXITCckL
QinDSoUH06EDbDKPUlwv/wMn4NqSMg8D2KsglzyZF0+Wfk9hjnmlRqjBzTRD4IwjPLZGgLF6Hz3X
RrV2yFOW90mau9u0piluiqfRyG+m2H7Q8FKe9eCE5rA3sMqaKNeF057roL9YMg1N1eDynN2Mf8+U
w1VgZX5k9ccluBrkcq0XJkFPJauSn5rVWVPEncKrkKvpfYTC32hlleI2/IjE4UQb2CW7iTS9twKl
7DB4zYjXUzV9xC3ZcvMRGhTL5XWmmtzFUbjXNX76YE/sTpXigoNU5pk4dDuaIlJcC26W5pbNfCcH
ylHtol/OoJ2tTMYWWwCGUitYNLy+QfyKY9v7KMuPUh6zLtzGbSPFOF23dH3GeDPgeEENKfaCXOjX
9HGu4ja+InU/ZBi3q1l8BKLhKexnAe9yCjSEk1Gv6CJuMgr7V0qBn7RV4E3Mq1on92jl4fCD06Ru
o5AQR5sRc3CrlM/9QNM7Ugmq+glF1MZq6eZ2GzVWOjQ/zKTyVFriy10F3h7QmJMGd7x+ruw0+YJb
fI1z+aEOzV1TiqPsDLd6oK06Ma7bsV3ZiSWtu8ww15laHxGhwWa28B30C9gZOWa+sZXwNv+R5NqL
uDhKdCMmRPc7p9jFes+GmnxNPDk8W1GtuELB1dG4DtRFGovEBE9ZL++0Y6M8mlWHU73uCySGuASM
VvHLIttKdnRyGmmXT9remuuH5XWvFZPbqN6l8i9skV4iLTyQ7j2Cer6Lgn4tSbiBSznhyMwZCGBK
SYAYXGBMSOyhDzU778hR7G0Zq+IgdNsIK1e09FVTvNohhS1L8sIuX2NyubE4Hy1wMzCn63iM9rOM
QXZyWpYvTw2YXCOBkfDzLtwtX3HZaGqu9Qj4GasS6fSw7n71CWoWeKkt70wSAaRDEc/o66s5QaNT
KjdDHqxHGPzyPG4KM/FCfArkCOm8tNiUWGsgBArjxoL9EXNgM/XWInamII1qMhb1KRdTYLe+3aL1
xyOxrOjy15fRDKW4r0N1bxm14dWY0GfiellLTXmkD+BVzrumkOEA2Kk6Z7c8MS0OLYiW+qltrCW+
meD+q533tO79ycHbwCHWNKvDBF7JraIu9ZR+OkUyBBmT1QpmeR3XI8uZiNsBH+nOeUnT8H7imWha
4zpqkDjlurlj6Zl7oe9MZ/BlXdvi1nMVysFNzhNnFGbo94FWuFSM38bapCo3bWEP3Jsx/DX0SEY3
SQ2+QI5hvB1c8QAu+r/LerYoQKX2dJXOceiNYbCvZxJhYfeHRNZ5BsXNhLxiF8x+rTY+Elsrh0iH
UHGVljrg3mGr4pcdgRvPi3ad96YHf2q//K/VkiRzcXWpBvUo3FpJtym0ea3pyWMcLWwDTHdYzWVX
g7pbx5N9nmP9Znk5Qz26wpTXG4zrLDR2yzsCeoQEmeqt1WwmrXor4n4N34cVI/qykTYbnE0wWDdN
YyCvMPo2O27i9bWTO4wz8BMqYF92vgUkclDGS1Tmj4PCc2ICCmL+VaCsSwnOZpbdqNXMZm3PI+sT
pWyhsDiLyAStnG6U0vjDeQzN9D6JppuoI8ahHtEr+IAkJXnqQ6CoK2L+tc2RD4pHWrnXoOnpaytb
5Gv85T3psxvZnnZUP4+yrfltYO74v/iGpD0mUnFTjC13TcK/Yrki6F51Yb06cuvVgN9mwpiCdkMI
67yppjVP1C4Rw7HCOj221eumO7FLFTu+SkcVW/B6P0fqOuz1txQZM8x+tr3doXwBCdKcnwNpUSoN
ZOHB1EKDedqHaku6zCfJhLmWimCviBFLtpjCcrjT4vRGrqkAKI/4ERxneH5J3V6KOUffXS1Rjs67
aN/lNQE82WcrRVc1ONUQ3ZZlHZdF6hzoiJWhAq/k4EwOBzOOLoMldlSS/2RBYnlyrG4jp0OnF9k4
VAICrwo0JJfhH81pYnvjON0sFxpEnMfRCGJQXoTpyYS4hl1tFMr5XhJUa16nrW5nfpUr92mSmmsU
WPZLDjCy5CyTU+RXoZmsemmg7tTupiz1y6rZclr8pgra1fJHMraXD1tvPyGD2hj1Q69PL4kjwSQH
FtE6Wwc0BvU6MnEluLfxi+XxJnSvs2hvN/FLNI4vTW0anP30IubwOuNWjttqrRYld5X+jk7+avnO
HPypwgMbtutgJfeLSnfOZ+Y69bicPauGVKZquIFHrkmcOg/jVoGxZzAftiOmsOspKdb47nhBJqjv
5hujBeWvzL6sNDvk5Mn321PCqa/Tt0opyDIdpOTEuppr3FaTfR/UN9ZUvjnI7TQaqtKzX03tacrD
VVVF+15Mbw4OYbyMPNZtyNEMt8s3zLXB08wHJZFWPRfYYLwuB1ppB9h3Wrp1rH412wWX4AipNU5o
3oKTaVKIRWI366Vnz+lu/KfIN61SYvl4oL5IOOhqTXvsInulm+G1IaJdldpwv6d7g1AdYwY8k3oI
i44nEfcOEkUVxH1TvdnZAyfLSskfoOUu6ZJUkN44/V4elf3yVLEA8HZv4hlILCd84B8pJYlOyAns
+2cuxzqfN0GcrQU4tcFMV3ilwdyLngIY1JY+3i8TlWNxXiaV5sPVgOR2AX+Qf9UmQw5pWQildmnb
+LE2XtPg9eS0AyOdLnTh2n7Wx2rybQG/httNmiWvjclQhOMPHSlkljCR+qIEauM5wr6mmLxtKxDe
pWd11ro1Fb83kVXVxhU0FQ/aLa6b6bqlFtao5VOq0suIn8Iw32hTtEpDcx9bm2iqPSEF+64bUQAc
t53eXYAsZEji2n+MKR68oA32cU/+pYd3c5s+0KO4RU77qtSzx0nLXxwRvuqhMbnmVP9BUXxXZLEJ
lzn/o3Q5OMuE+JIjo9TqWss7WPgS92jWKceoMm970Z8tURyUur0BqHdSmWSuz1tTCnTqpPqp15MX
IVSCc3GzvJ7LA8U+eTIL58qwhzetkB9yR4r8JE4yj1LuhTNypc/D61RYO8zbH9pM24h5fE6mfDsN
2lXDXxpC+1AjLOdNSWS47NVjqKk3FK620Vxt41GcpGF6KefcXy6oGv5w0VkPczK9KxHMxyyltKjG
1UlDgKacxgsxAXayFillP1MFrM5zXu50oz6HWspaaBizsqge9aJdq+CUAjd0OaK9KV0VpLtpHd+Y
VaW6KcIprmEtcvD8Vb3nodJlAhGtJsS1UT/hJUl2OeY2SdNvG0ljH6JInoLI9pwyO04wyyX2T80/
UayG9KFqrsc+bi854QOyMsQ4ClFk25RoYM417F0uGUpXezOzHjpjWpVD96JK1SVGO7CNJ5+z957M
2rPaYbg3pAfhJJdsVE6zKV//3xBJeq0qQu0+IsrL290skIUYIR65QqqQSRAbI592UkP2MNSFH9XF
PZZIZ8Pprwalu3VC8VwYwRYy202dB6esy34Jdix6x2tyvE0UZbDc6vCh06WjyutYyri/R0acuUmp
Eub34Smv2ytbj16o0/ulKW/zeDiZ8oSUQC5cldpTa8cKmAn1XTj96Eqp+iqm7pGN/AR6xHSjiL/W
J8PvrOfMoIAOEyZo34zGCijnWDdL8JjXYguM7HYeqJjNenSdz9lVrNSkMq2+tYNgs9zRidL8wb3t
ruDCrYlha4lop5DltRk6j12Mg2NA00PrbuoZy4esA+00ncwq32pNTaRQalTk1WfHKK6kyjEI3+XT
PI37dtb3IaYIFBQlwB82YH85gbuuodLP+wiRXzZz3gqwy01UbJo0QIKp9q02vDUS/ckYy6PCS4G2
jCezwHBcY7QI7Gg1KAl3RfZHSTM4Pzwi0WBqfheYGzmFNz9q58ghYxMS5Y9SwQOx8Uqrv15wKbwv
wV3m0OYVnbpDOXqv180+i5tbKBOtp4XynRwGd1NW3/dUqVwLHytPSs2DBTwntuw1IkPvahoi7Viv
halH3LTBXU2hCRD/qZmcW7Uee4aObpMEB5BaTX1d6dchsv921odk//M6IQl1EYC6LSNxqGBWZzqJ
26CtxjJbc9ls2paJSi2waolik74ibd5CtXIQimpPIk1vlg/TLlWAsbnNIHm5E4lkaFu81ULdTFOL
eB5hsdHeoxtz0PM8WjtzRn2pM+jMIKmnJtZ2Hp3NnBOaVXWxb2rJdIU1Ka5RZ4/Qmy0oow1Kh6O6
45RRZCzSlyX+kZTurtQg95eEzlZG/qEO9m+zDXXy1nmNvj9r2+rhShIZs6ynaeUUUeE5eia7iG8+
1rxaag77NjNAtcyySza+SchoA8XyLNhPA5gKPZ5ujCK7H0R5HjEZtE2xCvt+a8k8eZ19AS/zpKfW
M5ICV6XTAFgtD5S8T+NEOqMV5n2l6H5sinunqi6l3pEJ0CBq5KEiTbEKfxDKeokzYDDcyjK12tmg
AIMvgWA/IHjBB0him6vBPtGqvO1RH+tEcSLvIGRpYbJbbXyqk/wkJm3Xtho6eyy0ilqtqyoE+DEX
vopiglvxalGjRABBc/ZBrhFXrCyj0FyJC7IvAbZZ9XPRKRs8OgxcKSpXF+EuNaNNIpE7zO1U+3Bb
KGmXgRekw7aX8bWMKsdxi9l4C+zEceeqtWkpUjyNieCXj1Q71crmbqICf0xC02sbXtcg29aWlnhS
bHH20v651/vBC9UCbo3yYqZiP9v5LqLqacvUUOLuWm0pVSH20Y8SN4dzHNXFi3tZvqpeA6db58J+
GsPiJamSLQfoWDjluW/bF9Gh6ptnt0XSPXAVAixHepvasu0lEl8Lfux1s+QJY3aOenXfyNNWyav3
ZUfSjNvmTvhMgk35wHwFln5CTuwO2NxBycLnsJcfpKZdtaiw0DO+rwY6RpzoY2fKyFIk14jgXeH7
1XmJPu91O78ypa7hIc/IBNvmruU+i3PpJJriYrWESqUIVzN5wJCUx1aMg6+YKiYEAXatarnrJu3P
pEpbCcA1EiA8RMVvW21WWkiWlrTU4aj9GnQgxmhtp/UfqQ5alM4p9hdpvkX13q+zdBOnOYLL/aHG
EmiW1K2s1jel7LyWRRJtbd24b4NsoImkr8ZCveWJP4TLm1pX85tqKtvgny+WiDcCUMrNglYjYEzk
kol4aqNYaxb96DGgLxHeZ7X1e1RTpJKdXagPu6EYeB3y4j1tcwxHsBj3sOpwu1FcB/F0tozy9xI4
dhZ5WjYoh8oaqFPadJh7rW49ItxfTjr7id3v/g9J59UdqQ4E4V/EOeTwOgNMHns8Dmu/cBx2AZFz
+PX3k++T12t7ACG1WtXVVaOj3coBlFxhFTSiO3bpgHe77TzUXQ8gFYUJO0nqDY/aOmFMkJ6sBc8g
pQhsRTkXfX6hw/66klFTnA/lvNQAOorS2GsDO1xcRABKCkugiHMftvWTPBwNDuLUc/3DHHyshXZp
5vxfPaon0TRqQG5Tb7uVUGe3Em8u38SSnORQ6HV2LBrMmDjnhJzV0OAhmV/d7VIn1KBKX9cH4Std
QTfY+pW16KjEdnvvHWp9tcAVrgznQvFFnz9mfB+r7qnU6Hahs111xouKDhCs/J0ripOey+pF+bKO
yV7DzV2elVta1OKmeh26/rsYk2ca9fZz0750Ij6JGjqf4+lbpOo+p7ime81QT6ri/atT7TzVc7sh
Dsz+EkcPlqIpG0Wv7vVIBtXW/4pGkHpOX73K28RyFq2W1V90dkYF+FxHYm5TWoaE+ux7klr/Ws/+
Tvrisy5qIIdaCRszRg+p8yzf7ctTsZrPrqIaG6+PQ9eheD8ILON6rGNE95N59Z9edBesM25rRuW8
6Z2dM093NVV3g9BeItf+WrtiQvQadlOl63+cIsXsnQiYqdmTXKcrBYbtKCw6MOpnE9gcWaeZsnvz
M0eyfjWk3/JGmsw9xfoqQX2xHVCU38rki5PnTxrrkBS0uw0ZJqkmXyz6uLWmHhh2wXLOfk0aOBb8
9k8RqRujqO89Fa666u5R1vyJOZL2zXQbTBD0EYykUtpj1VTHJRmPkMZvrJGPOqrqs9x0zXSGB+HU
IRmLr9Va5Xf4HW1do/qZxvZrnc0r1MCT28/bWCz4y1T1pp3YasTw7akc+/PIBQiNKogDyeAnWHPF
hGSZNSeWOqGdlRR+IywmyBCRYw3RV6bk6MssfxFP+u5igTh6ScKzrLhBtu2xEPrBstKnsqtuI1uN
wm5SWdpz2hfPwo3CUk/yg+6Nz6nxrU2oLgoRv62RYQV6K14niv9TndzsWnvu1HX9zMrxorkt1e7u
R9571pAXSipyS8O4lWZHU1THXlgPSV4HEgYnmQHBt0ayR3TP4WzvynpcAjOWyf5YPNp284H1J/ow
+t5wi12pos6hWu0WT9RxE8ftQbgTpqXFt7xjtbJPiolb1ZKdR0U/yrDbjvVF7ad/qVUgLVTn+Wtf
8rle9EZKzt03IfcTuLXx45YqVcOC6j2yP71BThF7FOOFSn0z7a4aKfMkEuNQdAhPpCKIYncjLcEA
S+kwzdUntJ+OqTaeKkTURF/uihHnqH5RrnY3fuhouyKa+JHp+ZPjrmAEGmC6228MNl2FdEglNG9k
qER/0o/LxfX1mcIXrc3nZUXPDPihUtOgVBBQAgXtKPi4P43lPWKJAuyZ3SfQhzRbtyln/a6stmwl
gLAGUZsa9Fh9xvUKGOmIe56rj1lOfWf1SPMjI5TRpDVYcqb3k8d24bsxiVramO/u6PE3hDfykWDV
Iyqc7a4tef2JEuYqrB1OF8oy/HHBqQ1QlW3p2sY2dpPvcmTwOkwAlEk/DyvLkLlVJu2jUrgPWVKf
6L9ExkGIjRsXwncs46FRmgDPh7DvYStoE8cnbNU5HOzTFhA3Vd/zqZLZLFkNVB+AlMxxdxNhk8Yc
Nt8ffUAfTAtyFAnQsi64PVQGfHkmGfInOc5yTkoIVqWMBVAEbgmIUOxSG7gbitTcPEvgTIZxYHiX
2kPuxPsMhTwSJWbC8OJ471qEtpq27JKu2+XQHXT3kxLcOCNBhO4UF6qmceNR9Vwnw6+GHtkycVUT
773Bv9olK1sQqVyrhz5tT2jQ0qU77ET/ZhA/EtSVYadcJMIiwbdc3yswKg0E7zQ2AcovaZTu8wJW
SBY1zcbqQ81WfHwYD3lORIOp4NXeua2fEKY7yqeKzeE1njsAxGQbR9Mxqq9Fo5zmxbjIqYapDbNg
GLdjRwHRvjDVMb/DrXoz6QDVShPqBi5BmoRU/JnKFFd02W+jnpOyXUuuAMPhm7PuF9rT0DoH5Fsp
Q/xp2TmsnA5afDzIBrIEM1Zqc4Wp71ttverreNZSMIbsySuzZ+qRT3E1VpvZMYO1PEPdpi1WXsyr
zc0w2QyyRlF22ML6WHuHaiwV9tqheAEphHuZ1NbPqZpy1jH0S1+2Pr5g5VCybyo3WySH1VjJMjkr
iGjfxn1NSa9Itz1EoEIH5X80UvOjNBpfJcEuDSQ1hr3Eq9i6HQfe2GdTHJHs6TlGDWwSRGxcZmqE
rUoQjhTAq64P/MScl4cpaZ7K9EXSBJTB2xZO6CSab/ZhbHMm57up2HVMlG56JoQ9yYFyUnNBIFwN
6tTaFW65X5gSjJxuFXv+QmXCyfviTkvrr2SrcCk5sRwO6Evh3Ke8v8K/2woQg6Gbdq6a76ZWF4fS
yHwHbwCZWMqp30/5zamNoFmdTa5+lzprJLuwjhxn9k0AiZ6CTFdOftt8xbqDWO3vKFTdPxTRxsTd
yNWB+7Rcegv1AYnD92D9hj3suSdumRlLys5Q2X3/iEXcD013AT+i3v7Cl8R80BUtg3VQcHxZmXps
A4Z75NFknTmr3+SsFExcVgFXH8AKIwK6Xj7I5c//0Jn0/18qH5QPMqaTesWFUebUnriX0rmafdZu
2pAQH6LVtpWHDDkAWvH7MCWEplyOiyXCZoIsCC4Ur8dSUZ7l/l6VMHDL6JRBFylF4XvAz1xW7ot9
/jTCTOFeKu87FuamiOyAsMEwShiZmUXRkvWPanUqu7TWu6zYSFKD0/2tC2vTgaqwhmV8l9/a3XIq
ioPSlAfD+MckXBB5VNxnoxPhBN9sdOMdR2OQs7dk/ZKpbd7ZN7Bv7sflAeP5D1dnVOVIyuNe6sEn
ZXIymmb6XSqf+NdvbYE1Lz/wSCd6qQZFFUqWiFZiTAT1U6+dYMVQjhnOy8uUxvcK7WrXEfoUT2V9
aJbpFqffjacGrl3/G7tT2r9BCQ1okL2g1+Dz+KyRBq6k/F+5asr5qWVRUv86sITZWB4n6dFHvGCA
GgcjbxhttRK/0kAb4CK5MR0Gh0Eu3/gF/lHJeFqGzMi9RLnFCtDehF0DIZQZydMuygdlX77h82Xg
NBZzK/cJnpwO2oAOioA5yI06TNaS+prlvNCl4ntTemJFdUv8i7G3fP1/0rKy5f1ps71z2daJYLbI
TlmVfOXrLh1eSll2Nx/M4Y/irZsGfxv59Tcoc8Y2x3eZOVr2fBl4x25559Z406P7l61Blp5Vbdfq
Wrh0zUZLEorsn9RB/FZBXH0198mMlifjApEERdBluy6vOcqaBI2FSgEfIW+4cKo3r473MgyPoLhW
18rYY75KbD8r441iU8dhPPBN8g5puuz4piAlYTQN61YCBOvpAOty2TrOqwIZRMO1Ui7hjhgkS2gW
0XQZnDBzwqYcgsaQy5nhGu1lwyuW0yMLETkE8QwRX93Y3jtrQktv2fAi56D8IxmoWJVy71WREyx6
oLRJ8BU9vOGPZHbJQDR10D8Jm434kX8gw4Gc4spHQvrE2MmYLp+TKCBdVvMnaqAbJY/3pfdtiAtr
JR5f2OYIGP+/P+7VJhPXDHwlWKrLOm10nijq1F8QpCZZXzTfGsxtFfFCGe+8fqvcYSd/y2UNUX/m
VUBa5ZPiyXweI1bvwLTUKeHDiuL2mioKjBEgMLkm67qVhW3GWvBZqH1nYB4KDE+26f9DV2Q0O3mK
U4QHKXDdqJnYMgIuSHrcPFt5fLRnyBn5ExdUPJjfvAQdDiNvm4G2ht6Xw6lLeUOSdSywYcWoHLEI
KQwQUY9VwRqYBHqRxQk5zKAAnlsIqI1mHpdYPSTpDgeQjam86gryPswnNuScSlbGFGDVMj0EcapX
QR2YzJ1tXFhOc9x8yDP/RKWPse2XBzn//l9p1i2DXCSGT41U3FR2IvkifA6zEmZFEzQ1lgUlVWN4
4QmsO8Q5KjgAyivPIzjDZbN6RHYfOvY1zbpA1kbl6IoFYIDfGI7ZlPmMRsSeX2Dz0OvGpZs5wNfv
MurLGYuUBlH0aYqKa7eo6D6mQde7hyL+9OIwJsp1HM3kSuLOl9WDvcNMjV2/GVek9obAUl6l+wfJ
wVzMO6v9tAzqWvXf/0fj/6fs6/7qkfoRA+TlsumEuAtrH6rDWUnwZrC8nYw5Ms2TB6/MzmR2xEdw
VrS6v61MeVESXvZOdAW6TJAUtvofRvt3gUZXIdYXgoP8DB0zRZVwn9lPkCe65t2ybkN0rktz+3uJ
giMjaVPKdF7F6GPHJjOgkvATx54v12xm/wjdPqMiJvMD1qcnAbvltZ6fyPXkuWKl7w4f21MsJ2rl
HvUG/Fpx7/3qBbxKF8aGXGpycjE/M7ZGWf6XC5jJqariRK/pTrFflPpaM7L2GpKuXQboHFHvwtBP
UXSQxlzOZS1v8q4HHfUsRq9i7cuLsh3ovTSM90gECRsYDL+7MUOTnIxY3xGoc0KBiYUJ008bMirD
6m+6oq021O3oj6b/wWYvsCC4yc80jPJudA0C1uqjwfuriyP2n6cCSopWeacckKNUYvyq7S8KWbAv
55lAOdKer5TKK/IG90x5dqYWy1r7oZ3sFyYqLuKbMX1VKdjqXhIuIInMSblP0mDCa1o3cnvowdBN
CQBwcmSGyUyjUa8yKZKRhTRExjYewkbseu4alGrQxhkUOhboGE+GTV5pb5Snnib9MuOsPJK34VgQ
GuUD7z0CNOoK7Zup0cEXUvNCrs1+L9jRzTWi7sxhuxiuhJffe1HJOE7xGL+DOACjZ2/04oQSOaud
MhgaqP5quOhvxoiEGmgxJh+/K4g13CxvaWlAXzT3nVMcZejrmpnwLSMPa4M1jek1c6MhP05ic1dM
C/xR6HrOq9OvzrZmLOTyjSzv3+ikDzo1Vs4mUDNrfd7iSx02AkikRnOJNDjRp5vMgR3g6tiw9qo0
8HvqLfPaZDBfG7GTm4nLZCKt1IbmLD+rXz6s4Y8MAWps7cSIQvZdbigWm2mLvjQ3q/ec6Emj+SuZ
ecitIx8+PSqRdbkncH7p00VtyyvUttcSDIVjTeA10WGQlAYtuS2q8ckYMf+4I/asRpIGyQ573H3Z
mHh33EhsdruofoY0JLNurspWyhsW3lOnhg60GYOE5xcCH/YyZI7TfFur4+z+qYfkgX0+rd6sAaFk
PpxPzAH900Y/8VmqU+0iK75wC/S+lxuNfh/Sn5m82sIq1iSi13NynoqRMpHpgB3Ly4P0XhAp38iD
/VK55wzrC+5HZvlEGG1eDjJE8/F89xtCmBy/AZHX6mGHTQtLiny3DB398GPPKh2XX4PbchDWVIJY
t4liovlyRkGLTUsBt9Blhmuk/bccESHT8oX8JKL6OVMy4jqU7EBKY+p6vS/nGA0CdwrpcsAUVLT5
woadc6oSdvPJpJXvTqqjfkY2s7QnD/1/GGS4nbtqn8TlnwbPXMZdsmGIqUTqoqpC+SBMf+j3JNex
+SBPX5nT79CTjwAZhIy0gp1f0ckQqVTUeZj12Cp+s13KcwpzW+U0SpjjMEBaVGVfTPSY8SCrRgdl
W5fyWXnt5fxBae9xKuo9zysgNm/cpXolGSqzL95YVAPOtcWflCfoyBuLvWLqL7iTbGsoinTXbaPa
2ld0ZfCwgl+S98Ucg0T409XLS+FWF6ssAw2K8Twwwb2rfFQMuv20+2htL4BCWM7YFnsEJwLMCkw/
qNl54VzOaGDNKLGEfc1xhUgEWPItIzKD+5vM5Uw48OzfGzUxINFDjx2etymv2dn4eKtk9pxfZbJU
CJVt1/Vlfp2CFsqwRs0joUysckaCLZvS5yQTj9/xV6+l1MAt7+ZwG2zQH90+1Pr4F4Z4DLLbBNk6
DTAImwrm8fDo6uJLLSDv58VxBWCxFkirPc0wCae8utGkad3RQ12RtowtfeJQrNTF3KBQDZ9T8gUg
FDQpMJsKjCubrK6id9jCdTPed3ZLtUEd7rriXMeZ9mWjVDgLWo/CpEFiraGf1xCbEuhVC94AFasY
+daBESRFgYRoFepXWTYvbUkRXq1cajMWiBCJDO1nHXGhhpiTmkkAuXgPq/C2uLXfL9XZ6Fl3iSOQ
giuX2V/Toj4sTXtYs+Qvqh1KAHnMPHUqhW5pJEy3g/eVTMXjms6wBnv6d5zEvaU1NbkcvjcUT0Wj
ewvkNInUD5zOaccD8w562Cd3mlL+lm4luWyeE+DsNT7qAIRb2D9Y0KTdX1xgu03Fg93rHIjdAsbB
oWDZiJnCIEpn0SZ2o+XkUnXaolkNcARxAQl/nfSmGLFena39sEa3NXWxlpweGhofYMcU71a3zkek
joCecD4p0zRwVuNfSR9wWJTxexJXC2V/er6smWxYRaULwply0yPaRYC5j5DuNEBgNGOW8uilEY1U
Q/RhLQWEYXOYtwIt3a3dqlZgLutHFWkcrfN2OzQxpH6VthhlKWs+yebZJ7GcJx1zZGd+VZuZA41I
jomFvRHwOi11VfteRSD1s2EdsSWloyBuHselGU5FFNe0v1Dd26dK7zxmSXnE21rsZhj7MONWWic0
OyUCCrqj1NnlREDLPaB9uln0ut6qSvRWuPQ4xXX8z84JXsaEkqQshzUmFb0stairetNuaLNrmiq4
3azZ1Z3U157ntmrvUTdxQKibyn1AFP1WgoxcFbN8BkI+DEt7mOBvhtYwHc3CuJqURXzXMg9aM19V
GtWuwKl60PMo28leQrMnlgArOD444WPT2zKbn+I7bYHrcV205dxaQHpahaEBbfRYBbA0aeWkX6BL
280yVwYH0R5O+hLbgZc403nQx/Kk0xbpU/iIAVma5qR2HpWybsLRyNG0sIhHb5sOzaeS1t/Sb8iv
declNUcglIzAbXjVj7ay92/QuY7xOx+jvwsNIL6aOlm/0RAR/MzMvPrDrdbhaIykpVNbdLuxLePT
UlBEov/RTMISov5OT1yqu45tXL1KqIeU93GIbMcIWaimRLnFfsZR9q70RBEpnL/Umt9EMPQG+4xf
r412/Woceq/bNz3KlI63V0F1qyK/LiWJFVSgo6rDX6RUExrD0OM7q34hkvfWQBy0cR5QBZuNNYuO
SQcITPkku+kWvFrXbC1gWTecjWXwIaTQOeWMrGOLsCFK75wZ1KIFZYc+U0ndoGgEmJyIZx1Kbdho
xXOejdCQy3LvqjSM5fFH1XQY4WTZvcjYn6OBeJ/pi7HrWHWtVbyPdSdtBjIoml25NSMO/jW9toW7
PA6jA9IDATtpoPSuFimyNTwumni0FdPaCDDNrIoAmjn6R8l4zhP7X0pHpUlRwCQrX2bnvtpKgFb9
BUFW+KeQRKBlWgCB1XAFQhEU6JvSoMewpW8Q3hd8PsAjn/r8U5ParyLuH6109K2OcKVPZ6BUUg2w
Svq+3UIEWW2FonJZppl6sRcNjvUyX4p5hmEQsa9SPD3IO2kpiDhjdDWh1zNZtpjAvVamCqFVzDfZ
aRvr1M0ma89g/UE5Ax4Q0VOdK2XreM3nQCuAjvqxVhUPeroq9PGoMJLjGHfS7jHL8PT1zCyIK0A9
I3VpX4tqVK0k6770Du2a0KCun4BcH+iECNw1fxS2+c8aPdkmhmHxWuaPOrKhfpUJG7KZQHgcnWhF
RYVZr3TI+jg2OVo4UMeqOSICpsT01Vrv0OOv+lTR0Vwkb6lw722T0OELDrMn/71krtP4huPsojkP
MfcJNMbPLNunxS1ulZYeO+HcsdJV+AWPGr5efSlqkQNMIMuNDBXy/wYHXUo6mhaFbFahhaduzB5u
QCkYoVvpk30rUu0d3RTHd3KHPT2xvLA3YHzQfTUHrZcVG9co/iGDc9PVZpe2o0qbnw0or9jbWKnf
01J7H1X7K8ejFeeb9W9HgaGeOqwp1vemVh76THszWlBNt+z3kEqgxw4cqSrnmk89EBQsTQ9oLO9j
mn71gQbIIkS+Ff6D9jVmPVtSBJegsM/C7gNkNd50MQe2kb+tSkkRT4nv0bicnGaM5YGeooA9cx5p
KFIbvXFdovlMafWVjeOrcbCQUJeM7iZr/IamHUZTwmxSXqZcQDUjixiRwqSvtklIWaHcpqv9rM3T
WTPowbaj/klLMERdm4thZpcI84DNWFdI/oExjJ375JTu26jM3WaOmdVW3o37efVyHzOAQLPSHT7l
72I2VopytAHZmdpuhtn8MKpub6X9FkajtjGL7DmrqaP3banuu1nyB4WXBAPHhCEtP+1IKzguzr5R
dI+jRRph5uYAiX3e50t0n5cU8KDq7E2hINlp6hMte9TpO7iiiiddUeIn3Y0eHX15ZbN+bjLnVPYc
bk1rfbDUinNrK16oYOGQjacRPUcMQMGSJ80p5wKQxcMVG1EPzViDTgODpoczV8UTzsNHSyaIWYw+
Km3sABWdfddL74hXzifc9mxbz123cWqOIWOiHt0kv6kEmDbJQ/iwl1ms58Z1v2d8OTiVz/tYUw7w
YrpzOyWHvp6zQFPil6GfXpdKKwKBaA0UsImJqZqbZhRHarBIVyh7iAYphVLDd6TKnzPX0EMaUvgs
kC5OOT1GGzpGz7Pl3JqihLewTtN2JQvbJIRxdeFYog8hefuhhTyujPX7MOFG3XNQGWjobseVApfW
havt/DQTGaim0mOk9elT0dTnVDUALkvlUhn0oTfqo6tRVekFPBtnEevW0hvfEs4rwnSbsW8ODT5k
SA6kdC+SyY1cSSm1p4xSkTlo+NEm9bYAGaGxMYJpR5RrjSedCwU0tvKunShYUJ/bJKPzQj/2zitn
6Y9EZwI9WHQAF08wVM613b4SN/a0jQQwOx9N4GMHJ5VEE8di1svtkLUc3apjhB4D+hCUJtTar+gt
SrLuWlreV+nMX15TQ6hnkUIww3rYfWkTAVACFpDbu7p2IP6VdKG4L0qlb9e+ecLZ0IRPEYNO6kGp
QbBSjD1y/U/5SJe4JchZa+y0TO2kWIgDQsOmWf8pWYB3ZDwv6cHpZEIq16jDzF5yUj97Ud/cbPnB
3+YpqSd8/bRHS693DQfUuLVetTI5ZO74VOXTOVrn587l+8w7m97I9J6myo/W9pLOLd5l6PebpUN9
MZ1P0gSOifldYL1ViunaOvpRycd7A78ICRq/mXTSL1LgUCxILMZRSUWmCBPVPZZl+gVesR0c5u6o
xpS2iSxk7gh20YGrSNIQJBlofsiR7mCk+rDKDhQ/v+UL0aEvunqqb+hxpp14ziGNTx94vD9Yxhiy
4s+enkcQOZBOVFQqCX1gaQ00jfhENZYcnppMajiQitwHg65JUmkKFtrJSDI8jNxdIqLrCLqtavW3
M8yXkgR8LvFsSjPlvdeco8fZhx55EaxjdOym5KRNDhCRd5A/HAcHTycn2dWAFnSchasVhw5k+jYW
UIVobqhqXp1xlJNOE85jkyzhsiaXwtU/NNopcNV6loOFxwowMyuwSWw4U+V8MCa8lcw5yDNgDYAH
vY8O8NET+qy8P0iy31ZwFIHeGe1nGzdDYcgBKV61o06a4TTWEVDgBSifiKTB2Ez2al0T76zn2dKf
BIRZunRosKPyO0pEH0gwz9sXIy9CqUvU23koG8xLoukI0QEsts2GEJssSoO0y8rOdsAGixTENOxA
71+d2tylOrsvZhObVaPdkINkP/fwAOHaQene50DNnEf2cmdBD9KPInhE6gQ6Q+zgGnmWfTiNftDJ
1B22fh3xuDa17zQ4jJy155/U8Y54w3bhPK57lHL9uU1IcLNjrnZPOUwrb6xkNz5YglZcEZigyw70
tJ0OpM+nxbUD1WXeNR09y6W244Try+tqmjxDJ6eZ0xkdkSNebzRk2OnWGIxdYzfxxqjow/LSvT4k
976JI7rOqKsa0aEWsok+H1psuqZyU4oRko4XoooH/KRSQEBFYYwQJZbE16TgvOli+mfS1DKXcajx
RhbejEN/CabUz+VQHWhPf5ERpGGBDQbFXEa5WeKz0600C2c+Zm87C+BuzdP7AkJpcICybePDWhk1
dSqvI13dkTruWg6JmltvpQxeV0O4AZJ1MJMyOZ3nJeQApolcLdNItqUPO6+NWLsqRRJquMh9b9D2
Y6eNp3NXu3RLlaTXDhCJzgU7+LIZqeqmiaxbbS+Hpe9fEbuwTNp7ZZzrjfVqE0LlTTitrIXmB4Rw
zmuVvKY96jgif3FJf11IgehKbWcnBcJp35uGLcfF2E30lkGLCQISgNWAUwa9lbQNz+gm8NYKJcfh
WBjpxq1bClbTwjbA+7fQAKHBdPyZW82Fs5JdzXRo5Ub4QjkokMPiYTeTJ+sD54pjYpb2EZlHWDHs
FCzlV4Nz+FjnL7UE6Bf4rJxOkkF9q+EUIZr9ojoUfweleOAE+5avjA9heap4EMv6i5b8Rh3aU25F
KjFM7LAzImEab22sxBAQGQYI0aJpAWNgjSu0TifmC83OI7ItVZjgsDSgErHSg8DbUQP6f7YyJKyE
LIe+czG2l6ZS9jSyo1rBa6LJogw1FCnQcbDoAbJ5RZZ2jpmBnW6cGsvmAM8NG6YXQ3xCNmCZzj0j
qXZkVetL7CW3kR7JKa/OFvUnvGE6ToMReiuuwEGu3cY0rfY/rG5aFnS3DeiFSzYUPpjUxg4xqyMl
6tGQRx3IB6Dh/UyybVthhxq5awwfs5ueBD23UjfCXW82DJTe/BvZy9GZ8i+jp4y5LPZxNvu3Pl+P
cPsqmG/2iwyT1dzTfKLBTZnPeob/BtZFFru+21gnQQqkpo0vt5G5fq8G7Q/+TRt7SmlggqrZDk5g
MFmT5K7O+tHidOQSTSCdPPacYgYJBPahGbfHHte2AdK02ab3yS4eM5jfdgHRBuIDAZbnrrD040z9
ONf0b1bDxebDJvvNIzrWAyUsElj56qQrXO+hIDFTc1mOrYg2nUIiMdZHCSN2nLTkV049d0dP92mu
P/apTb3havQ/VaX7ae2FWB0ECfTsVWQPZcqNG9VB099lGkFHu8xb6eKuX2asF5Fy2pJQU1b4TGku
MezLuDz0cEl5Zx3D4kxjIF9NJSYKwIM/DO0fGUBpy/fj7kOGT/njDC2xDq2siQ1KbuTZcEvV+I+x
tP/i/o3SAJnzNgNZ02TfKQkeiDblJB0LUXsyT4NWkxLN9z5PP1dkHdfOvRuJuKdFsZcjneEb0QK3
NnQq0xUCkWcMeAhBaiWdU2cIonEFnE7ckOZ3MwseBupuFgKuDHaVVENWZb0RWyhpZ9BHevstwZZP
S69yb5vV4kBHVNhYzUvdGu+GS3MFajlqswSIUPhFB4Msjv1lQnTE1QJTgbhz6ef8ZA7GPprrvUmF
OYYCFg3FbWy7x5UFLJYxRKLrtLCZt5yu4rS6ew7fFw46aEU4C/Nory+T9gm6t+WLZ/Yw1osgr5c9
pY6O16LHsBGqQ6lHr5470u/kzVsvom1RLzzZkX+yMb+M8nVP/fa4qCNHHBBmh9xwXpKj5kZntyrK
jTySaq13NL1hpCD5lkZImKESix8ywHxGOIzfsgZ6fNXu1r6gYIWASpQFctmXqXExaD2Ub792kCta
HvI1Zg8k46ZNWIF8mJVRSKZ1yEg5DTYEm51IvmxTWwA6fjoKpLpkB1mnHPgj5ycGp+gEMYkY7Gte
5Qr7Fou4aimeIlA8DfPW42M+1ZVfwOaLyRekc6SV3BgX9hA22mg3I1whq0B4rI0UGODy7OV22HGP
i2yspyDA3EtdBIPG7lkj/KVMWuaiycUjbAujgSeG/jCiVmWwoCaMRLx5J281iaaA/kA5T5CV4RBJ
Y5dlukHe099Lq33vcZhqAM0In7wmgz8x0luztg+dUHYyzHp8eE7OtybJBdtgsF96ZwD0eLxN4f3I
9yY33dJZnjTNhTNnhfKRvYLHRn2NFy+zJA9wKiEbQ7ICmn684e75iXx9fMncbI9WtCbJGjy0iuLB
YP4dB9mrlz+PvEN7Rft/UFBWo6ag0xhspgHitttC0Hqs7+WLmfKWR7l0rCzyITReHLbswygiX8KP
chsfCOaNhwWZ/bduly2by7FZ+o3bmOCcL4vn/JZpaIIi2NVrul2WeetyAhM9HoYk2xAzSdFrKhz5
9J1Du4v/9SOHxeKtJ7rVpP5yiUNlmbVPeR7rxhTpxyUoCBmtgVUuz2bX5gPcrsSkFpHEsHtrX6dc
ESH8IJdJAhA4Dzl+uckV3WA4OxD1JKeI6cEElPlbMpmcAL7MGbIEH6h4TTgwQtVqbOVMMa1zQi1P
pjgd9L4SVDuyMlRK0u1v9tVA7KmAIGj9Wd9s97MC2QSqpNXd9NnYeHR3lZ3OsvngPao4sfPOFfAi
YD1teRxLhAdZ725m7k0LN2LvZwBu1K3b4H53VfWbS5lsnqP7zQ5X8umWEQUmYOivWFK13LRM+AW6
YzrZ2ETmurRfYFChITDt1MxwMqjv1NkJbwlsY2M8TSWg6CLh0V/kcBtA61yuGzgYjd5uXI7MY8N0
d0ZOzd3qdwoLBYnInUzwZQqreeOhI5gKZyT6p3J9bXrqbV7CGY4ZCt+BLWetx785KhFygpYN1Opm
L2f4MC/QEyJYVep2FhJk/MlH5WGV61KxgfpQRgQRmsgq1V6BrN/v+MuEPZ7B9LJ010aLoGiLhEy9
3BVFfMqEs3Xp2K3KY2qCOSiUY2LjmJEEUQf3WzSfVJi0KtsH0zKmWQNhii2h+j+ezmu7cWRp1k+E
teDNrUSKorxXd99gtaQZeG+Jpz9fcM9/bkY9MiBQqEoTGRlZI/GX1DNiDPatLBPj63jbNYk3iea+
3Rjby6ZX9LxtHqS88WNczH1DKq23WgfX1DzH8sRYvfd2RRWqMun3WS7HDMS+p5XbOHR98hzSo5lk
+RExful/Yaeqav7l+uPBC/8qV6nkPRHpJ5zbtT1lY6o2yhlav+ovRxxgWPeQDfz7hqQvoKE2RZVm
YcIjTQNn6+FQ7V9smrKC9po2z9eSjER3PRIThAGheLddd4QSHnNJsyS6JrPco+/3aTiPtt/fDQZl
+M7Zp3V7qz/TG/ORwjDTL3jxjwzepYuYBJl18d1NE34S5IVkZEtCph6qoP5CEE+dRFdWzcQyTKl3
Fy7DpZ0ue4+IWv6CtPeBauuEUa1peTjRIny22OH6iLfTqYxh+kWExXnn/9NTspUj8IrT3RRfaWNh
Bmr/h17LS2YuUzgjffROz1mIhgGRgxNVj3rnk9tctoTuNcKClvucIR2mdLJRRyjNfk9pxKQQg7qm
diSCOxfDUnyjV3QoMKN1Wx2HZj2kNlITmE9atzKOSkXPqkykiY619pg+p1+POKfCD/ZTdYONH1iI
rWVkM90Qjf/uEM5mbUFAA41m/BEowfldieVlqlExbKz86EPqkRVh5yW8VKraVvKBC7vweA+z/5UC
wHBr588jRmmJu2Q5GbwHHXG9nKy/hE0JAjeUEi7YTrZH6xfCQzUp2p0WpUzPn8460Pi4V4hZxzCo
J/cpQnFL7kIfz4Fvpm8F2BXt0ZQFztsHQe2dHnilAOcz4DgC5HKnB4UMSfNBqyqB7UNLAi/fZyS0
L2j1seh6q4T1SkzHojlgXPBJfIMNZYNJEVFCFJzxKf/n/mSJDRqpS6QAeHDEti8zOmV8e7lC6ldW
0F7+6dnBhfUSl9GjQjqupxx2Jq5sYCrhqbipBlryCQ6tXIH8rG5bpwW/ig/XlmqYUYWrqWnJKArz
0HKkbOtzxixiu+VYtT05GM5G0xFWB6UaKEnLpQnFRQczRLNQVvPE99cK+h+nIx5QNmlRUoH4Bvob
EWRVxZdcDPZGSf4AZ0AnK22oWVkvaMu/b1Tu5dPY03K2CooUCYPE7N30tz5Je4O3uxFNBISa3B4i
JpdYnoC8SDEyMQzbTjEKO4rHs3zmyodPPKvgAJv0RB+S8I4XMqqA48Kahe7pyjfdexrbP2d0d9N5
Og5M01yRm7CCX2SPwQVbiLwkg/6/Wfu12B7q2XiLF1qmoddA5rswACoRa4TR9ZV0JdSSbd9QuB9s
ovGCJlX2E85lkfeMzMue5RpsWK3J+APmGF1GnfkeeNNtxLoxYXif4bw95APpGqNnnkaGrea9R6h0
1gzPTM95BDk1VfhlH7D+EWE3OgMO1Glzv85QfZ0vJ+BDyHcsSp8novbQn68gKmEv50fRdq2oONSz
uddhKdnyuV1+amSpgrVVnKziGZnUp8lsoJ5Wxq2iQif52ObsPhkSXP567fXBTe7Q/M2L1QlUOBPE
OAQoARFzVg1iDvJpqG3+0caVu/UjETVlWsKb8bVp/VsdEI5o3U3n7EHJjcWoVq/r9hgjZyoOmvse
ECKxLZwsvdadekS0C7XQOHYvZyBwACPaJ6mWej/QE5UAySRk1U9tw9K3g8PKW29ECa1OV9gEFCR1
qocsPwROsws375VNpDPLlqIN5YDSxL0SDXc8mN5z30OkoeplpvTiZMlGqxiya57Z3c5Ny2QlqjVw
cnrONXKgVCyIhevafkzhhy5Bf910zh36QbAVBrgH9Ykj2F/L0VZehlZffjgZSDCDDmcD0NbgrJdm
oCoOHWT4l9DzXwYcQRIHj2A6oqa1l9M83jVF+dQN2aNiOl9D100HEST/oUW+dona36vdv/QnA2g1
eyTr+Z1yHsLBuvU7492H4qYEWKsQOOPfOG4OQ07k152KBwNyldN+R2PwObb0yftL9xesOUDqhxn1
hd97+7S1kl2Nkkzf49Jdf4DkOD16RXkL4fHCWhYwSeeuXoY7Nu9NjQyq5ZrPOeg4Mv53QZHd4Ay3
GPnQCZhae0ClyAjEWxvWRpZHeZoL+Fbm2WcxdSR/xh1SWajGGdd0Ot+YTXJO3xX4nkhUFelzZjKy
3CQ1gZAQ7qYBbhcEp4c0C59q1/s1naK3pqebneoWQnEfTOndKW/X2Papib6HEp/mntA1jXP7wp89
pFZDWsPj2tTw2vhYh/VzbG7fDrGjXWc7kzRRLpGGiKM1ezeKB3IwtQEszmDDeISkNLE9ohXDlVZy
QeCrrYNxQecbJo66zp5c58ZAV0Y3PKanf63SfuMJfpcnE0poX76OVnSDkoF7Dja1BIgqsGWfrSg7
MCoAwKTziG9OV8GJo8GhqSliKoCZKFiHFTIy60BJCO9CtxhySnwuzgXuGHw33oKiCLjPSFHtFkw+
pObHyK4PuJUKOtgEXrE6IYxwdB1pNhDjNv1lKzQoIN/PKha8Gafn4D8/NVjRa0M9gSMNX0/ZIRI6
6gwIsycigIY8mc+UP1IMxX0I9pNXRgDhAO2NG6Ssp+zISplWD1dRyWtr3RAOcBVYPYAWJLdwDXUR
biIwKOKZFCGn54UuGgBMgrkW5K54GYAo+Ig6/zFQSDTqGkB42HFRGX4FV1yx8Wkk4aQXpCAYaELg
c8OJbg6bZgTJbmrkjOjZpSxZg6vLZfIMUVffAWgJpDiH0xhHOibu7Q1dcriMMespft5M2Tqlh5Ca
ijfCHDU+eEQVG2A2/oEKdUlGvmCzY0Q62iRGPG24HLv4O25C1EsghRwQwC/4vSZ7b8ZjjzHMlzu9
LUGwuPho+6UYBv8SD/0n68719UB61WQkbf4Dw1urDCGw1M7ATTbrcimCAwuexbfjVuDe1ze5Db0K
/TJ/rZfHFjET6psIMEiLigS1teA5/JTRg0V60nanHTn8TgvPL2RkzQvF50ntIoSklvXGCmG3hUmM
zTM7p+fTFddwfXy1/gurfgYbVMpfTX+5Ct9kzLEbTDeCpdgJvCUlK8pAF1yyvK3LveE36c+H2Q15
kWWFsoOuooLsFH+GPMqFB85kEYYrALFh8fCjLns/l0IqnpTt0AtUL64KB9AWMrFV9DeQFH0iDb47
I54L0/hECQNQynWSP7Z/n5FukUAfrXi6pbHoN3FTSdy0nDwiABaEJMk1b4kaRNaQwxTY0OickMW5
qGCjKrJzIYWMtfegxZxCxgPxewrqkN6wPHu/eNWbETA3lMPCffhkunnfHWRwWDPaeKAmIl7RvKuU
nMXkpy7wXMt2z/arHT7CrHyWdVHcmLPbM8wCk1pec3RIWE4F0PKSdByw973kWMfNsV9RYkfoyxJk
wpO7dX1hGBQi6+dzkInu43Lr+9txKOJLpRFlud4npgsa1UafLCttajfl9E6/4U5V7cmPfpVzdKxC
i94qwdlsJep8VoXGCORVnPXgPHFzRViqI5F9Qh7Efyt/vqdzok8DtQXxp9wnNy2Ahm4hflN8Ert2
b1wcDRIjsOF9uhsHegdDYM8rnxR/XcLXuAP5oACfleXnkJPfenh0NrcKQf4aPir/YRUUFLRpfXdG
4aDp1Fv7TEC+DxgYztvPHMpMzI5jaXyAMG/p7jIXNTYKSeA3S3bIAjgHnn9ZpuGl7oD9wJgiGt6J
CGmmySH9WJPK8+9Qcu0+efHpCjUndIHDR999aIsXLlS7LmBZebXE3xNFOxQ39z4GLvHth4bibzob
dytMW2TrKAozvD6LdSxmn+pRMP5uFiBijFmVtTdI/fzS5/rU08XwNO7NItnBmqYPmv5NSoe8UEFm
0QCoRLWBM8EpVfLgu/brGiBwM/QtKh8nJiQUG3rr3123HEHaLlqXSG37tNGSKH13xzs3LMwJh6sj
Y+gtrGvwMqLGSnv1K2a3PyET0UfMKkZQF2LFbEaHrP3izifraDfvwh6DaTvbcoJ23r1jI7tiZFg1
dIqJ5HnD1vY5UtBCFEipIrI1l4JYiGSwFRntQSnBkDpslPcPpNvCS9k3tG9fC2KXLR8gd+iKvE71
unC4jbhDk3YEgCfuvx3yl4KsBp0EuQW4E4fZOuoPBlVWwOz5QxmLeQHkcJ/JdkCkXJ0k7erFVl5X
0gc2GsE5BAlj9yGLZS7vs+A9GU43SpZWwlU/Mv6d4+RWgXvkzNcdhjawv2l8yrPoxqycL9SDdsQd
gPIGPWXZbqK/g8uLNNgDI7orDc/o7qlMrMDlBPKYpfFRPBEGRN+0uX/j0I05gxGiFI/cl3/lBtCC
iu5CCY8KNirEyDAJ4uxWmsHQVFrzCOT92ZlAaO2/dObsACJ1jKPIOadzCRL92t6LdJPthxzh6816
29znGUlvGQg/9/6toBqvY0+FETlpGocTcMbIe3XzDOEaBnUUGTH8e8LRgHmMABTkRMoG1hsEZ6jj
jxBjdzpK2H8kyshslI6Cm8hSOQYpsPYTlnOK1XoSTO5Ofn6x3i0KIylLrDRVFSh+f8IoCAwJM3pd
7/Nq2GUxLbgsGT/8n7nB1OlpTqC9Qj7YsAJp8VLK/gXH6cz/L9zhjthxIzudf2Fj+F1t3nq5U9Y3
9x2RKLwP4hI2hfyLkkytMZFHCihdNF8kjzjGljGY7POO00qsQdPXGfERyIAh4La4ObKThbHCJlEq
H87ned4ddnVI/lUFswmSo0Uiz28N67GbUQ/PX0xaBXozltlMmw+do+yZlHqiOYfKC0VH3TkHPWeX
AHGRRFzobOKX+ZlYN3xyDCGghw6aVEzsoBkYRajiS4A2SAVOJ52RYwwiWUzl8B6wsbMCfrf9bWj+
AnXETqgK39ObsYZo8+PYl2rXNoQeFpkryhTxa5Og2MdyK2RPNvyKVlW5uPLjfA7pGs9v+UsdizJp
tRouarn8UOdNMDq//98XXJRF39zJYtp5zFQBNhVrz6KCJbJiwjJ0WObyhp5HxwOcbfZknjIPXISc
ZbCc/Xb6+d9eMK3PBegNd6Rqp06aulK857M1YRvJYpocJa7Kmddx9tnjbjxeYmS543GzdY72LL+z
6Bvd8tVGDfotH05L0s2P+ab2uZhfPsDfTK8p4Az3wg+Ii5bQv+6a4UGHju/w/Sh74lUOzVNEzmaT
liO2fdkU59caFMUOvJybp/0zar4sUm+Fxiojk/USUhKgpSCSrAmriKAAaQ0YhIEQxGtHmWDY2N9A
FETV52IjVZrTc+X8u1EWAQJAJtz6XGO9Iu6hWnP5QgG/ivSR+rTZgkVmHWAYXolbJcYEVyZwgeoF
BprADmWb8OcEZitixAIgMy/da4spvOymYrfYb9yoAKOeoq1O0WZpNaY1AD7D1yQfHDTFhRxVBYtc
nS+EsYTC/fIVI6GEebes+5BwdwNZ8TLanrJnB+pOwjvSnWVLfKWgkZrvovyHF5l49gVjfV5yILUE
fErGFFxCD0rDaPKBjSqNr5k0LbWyAzck16kjDxmHbd6GwX3IDAxhrmvIlA7+XAFy0n7pWxWVQaV5
OZU5C3h9TIebyT/XqLiUODmsSg49WQG7eZfCs9FrhvTAg9GCsWPy3MXCYuh+QMFPmBL4mxBOAGm0
/5IPXuqAWCH0P8xbBbqurcbJZNOwg1cGJkCgupQVrqx/qpniKUEcpm8bnhlBzdZDH41dwQ3TTXPZ
TsnlBPjPhVlXdhW3qarvZJd0rf8UBNIbszf8n7Lwdtb6eMIMcKbAufgwGXOdSFlyELe5p3s67+U9
OIoLhUatHb3XRU6TBzWTkl0WfVIuTyhCTVREA2IZVUE5okgSwxniX3cjBtEr+mOWIH9AK9Q5jO7O
mJjrzZDZTpcFAbGgdYV2FeX2BJoNjCw9ar4W//IvwYf4iapENXH6ALiV3R89KvhVwbwqvDHJOWbX
tlyY2mQH9YdlC6ebznkbe95FfsNG9oXgzQOHAmTQ1tVuEgTDK9gmgJ7e3zPo5LqkH8sDHa4o76a0
tmLzRSIpRnu3rdRBqfz2/l/5v+6BV48Ziau/UeAIvcTYoFcMHOVfn+uTQs2BhLT1FXhMOE8B8TLj
5oikEF6EZbEJhvjjs7uCKnLeF5yPDjC7DrKXZEYeg/yFPcMXpaXURvcr7wTD7071bwUJ4Ed6PPIz
FdEhGlT+hsoaIdKGFCmoBOdMcQjR/oUP6SxuzIOeknU7pR9Gu6CxiLgIlTC5PY/ZpojeHNf0Q4eK
jSReZcmJqMGaOEIpOLlOAdU8sd2KkSohIF/D1I28JYsfdop0TIANVkkFz45sQy4dR8rIE2aBnfEi
M68eyI3bjCOxBbSH9E/nahYtZ8KelYg1y3QraIlDpTo8p8OA9kkDLVpjFwnNY8i5FRtFnY1mXPBj
vmADtFAsA1UuRVbKlDmFAPNbfc4denyGPkg5uumfBArrf3mX7H1crZ4Hs63zSegoV/L/49v/1bx1
dpaVqLYS8kJA2xO6Kq0Oyu8AZF9n390gq2fU2jBPNSXMHBGpoPkH9JzP0dmkwh3GN9hrlZ+Vjumv
VhOcF5aBMDB+DytIdZuAICTlIRYA1jwR/xGVlYxQmKZX+Rl9AvtIVX2dX0RdABk7DLo0hccdgqfX
afegREne87/o6Bx6Etl1lKiJEtg1Zz4Ke4Lj5atCgOnG6p8L20X3wh0rVsK0yjCVGJZ6SM5FfhYb
+7WSOQuAz0r3wBVUbuBllVl3wIj4oMDahaJX+bZ/HUy/eiYyULzTzufdOCdbvlKpCd5dUREhiz7a
CLxrHAYTM6A4i/i0tS1UsQpAEm5Kgo7B7EdHwzWO/ppfZcjwxXENEWZAVK/3roLsXhQOPgGvS3cA
fXbTX46pyHV8Ye73FcOZYpMOpOmwLfUTRJBHu2ie7MAifzPuA6ijRRBRdrHKl6RH9pL9vpXtRW3B
m4JU3Zrbe9rM3ylSk/lsU/Pyht/uiUQ+2hKmVBhPpds/9msOFz8+xOhfn0OkARJcDojVTu1LNeEb
YgwEZPZ7KNmvKspr+dPKuc3CmKbU7KoYkm+gcXRQIeoPfXcFglTtxiV79NPgpu67x9PcXzMA4b5r
/ft+6K9EkSqHmMx6TT4oYX4k6fCiAvlYr7fLRGcsn78EzodqEWOJKlU8vAVl9FcZCHO4bpl6dRtG
p7tEigAop/Q9VoAx93CUJ4eWzWk8NmP1kPf2HZv9FSFg5lDNCWfbwY5Fxt8c8a+LfDKf5zhVre8Q
9OP1OsJny5BILHBlnpkSO6fAD+GUUAOzixvlheMc/cX7k71Xe4EuLrX+GuxMtYKw3Kj2ldYe8hIT
cFCjYg4LY6BvxYGIu+69IGxI3QzSNElwZnSHyErIGjkkkR/SldM1z0wAuHbs6Ba/KBat4xvEJiBL
YQ+JKvFa7zJil9rudlvD+ommTyYhvSLTvjcW+tlYZ7nhNKPNcHbv6Kd5OpNlOyoYm2v/K9uXOiHM
HTQR4LANo3c0i+boIZ7elxHzBdvjsuS3azDd+RA/LjpkcoFAbspteJ8s76IbfsSgnEkez2UVyA8D
LIBJOlJCzazcfXIo2s3+p2JcetfFbD6QvNLn/Afp2K+Ty6yTxGGCYv1MgfsDBc7HNkG3tMR/DYP9
mC0+PM7yxqCSWKUr0xhC6yaFA6zIZsRgpnBbfHCHfNtUiqMRBv0C/LjgXtVWLQkuBv4PjYn5Id0a
OlGb45n1uxDzuB4iU4y/wfz4rIJFI+cW9mQgAHb5Nv4dDJMkyBze6rFKdyCUHyqIugVa8MSRLS2Z
Q7eebbQH7zHyti+PuEmZZbGtV2e3TRQX5MEeJEM5hmqZBCcvIwmoCPaz+08HhF1u7cgcolVz3z6j
2N3TfXpctxJSwPwxZ6hhg8Waq3EprBFnaEXhvlpfCvgMJ/stGJ56jCi7RLZRHJTMbw74EdlgjJyC
oqkc71QDDelrEKQi4n3q4jRbYkVKnCRhwmWF1nNrGSUth0IDntUmSWd2z4W+lgDNqnthxUeiZmyt
2FTCD0nJnHx+UWyGESuLLzlGpW2e/xFn7WGASSRbaTXJU5MVvwgfwqpQYj0Oy6VLASbnZpL676hN
6CyvRFQ4cK7F/YsXQ/WZ+E8pN7fHX+NagqK7E7yCYVdwcKKuwFk8Tdm/XEdRZ9oPR5lqOFPpkL5h
wvukucay4kggjCC0ICct5LgBmjLt8UuhX8SwHlogEd+hiyhwVTIix8ceUY176BFNCcDETtGznpWq
BT4FQEUJBC6WHIPkge9yr7zxU/23N+809AkcgdWSmoY/U9U0Tlc9dbdQIvusqfydyDCoDE5H5So8
fcaBW4kK5A9jxdcsKNHR+SW1L2VGmFl9wAfta1ogbbQW4vjGnKIHIUlehO4AU0qpVvAJ3fJGn7+B
5I0gdk4er09WSqyj8wSe5rdVLEeXQn1VQLOenmepcFr3OXTVmnozb6HA9wsUw1dyVZvACE9HiIY8
oyISwsLyOEfrN12GFyY/HbPmhf0IhHrS7p1qJhuWd16ImAvFL4/6qUNvVg2opnq1ceCNBsi6Kq/W
DYLYLyg0qbuH21F+SXkd5YIe6ygmVoloE21FT2tV3Uzml9WFFwnyyILoO6AG2ic/Rkre7AyhSAoD
4zSFVUIbc/ygANGV0ldJ0QX4Pngv6l8CklSYVm3FAmrAlsAuScI3kqaSt8lTsxMr/0cbCmIf+69t
X2AfmT78duI8UhHtGK0OOOI5ehlQOUJX24pBVP4qpAWV6SHhER25bXrbr39UUyEZuBY9Vd6Uv1b9
irvikvIqIfv7RAcr0UYfFkeWn08V+CQIVUdxgxnigUHzagnKVCXjNsEOpoB4CQOvs27zPOw+cpU2
e//fkQqJdOS6YTn3GepuwNITcP5CaEtmTN0LTi+8aHDuyXnKggn51n+5BHOV8tpkNM4XpIW9X7R7
FXCkksQPR9rgNvRqTahtUF7qRxugLEKpkkREuQQ400AU19I/rPQeXFtWjcSNuyrtszlRBosmlbwF
W0dEgjKO94rqSSLMptknwTuofojXIx3nHcWYM1rFwD5VReE9cRaHsb0Hk1EdX1g46uy3tk2/UAYz
i1o33xqtHxJvpboQZnUvpOja+sCtzgnFQiB/fhsVjcvc264EMTAq4SJAFgyoVjZoJIHN2YOqK7gU
BXhbvDO9f1FzdPsy9Gxq7oj2QA74jWO+daAWHACoHoqidKDZ63qRZ+IV6kPd+ZSqaMgFa/DLoIec
2b7olGKzOnd5IeznhlkN2K/kdcI7UDwRviaSTeCGN4zLTlGXET9am8iM6e4wL/3TdqZGZ88NwmX1
epfOyHXCQBhw6j2kQyJme7WuF4ydGRbUK6A3nNAuy6v/nk7VjMWD6O9/ctsLxODW+2cbrCveII+Z
c5D5wm3yZgb2VF8uoKUc23Fn+qhrGMu9ykoWtIypmi8VqXlp9ccs293gWEfhPCN93UzRCc/0pRj6
CM0ayZuHpmTPdApUeyGFrS9VhDRKFcC7odNoCYrjRM126/tXXVoru0TTw9gBC07peNtZ5u8+CB8T
m96NEUmoCW0llToi4NelpOY0BeZP78ETHcBRVCMbENlaTz9m0TEAtK+zq2rzvk9ucdotTXOfwdMb
++UlCU0yBRdNyaCj3GsnaL/3A/NgsprrFQkzVAdqyDYSsT1zrerHqD39qiuK424gj0K47dYhok7z
USBO08woDw2cHed5GhJ0xlBUY2IqxPF7O5g+BPm2cQTMkXTxIYEtbdkArPHi/N4KF/gRbih6oqff
SKc8T8H24xrNW7P5aIOaxrUs8MwYBSE+8HmunJhOwtrKE+DJFGk45Okjv7mzW4Tgu/hx9ssfy7Xv
CoRBytO2W5zhG/UP1FO2AgIWhomz7x7mjIHeE9IpDKb+3boFgWfu0YNhVxcVE85hjSmDFF5iBijb
j8/OfDogKsR8UWW6LXyJNHixuy/PO1ZYI9Q0m+Ybqz1ToeaLMO0zg0gYoDk9hvUtBk7eENziKqGY
0xNXiHdES5UsITZLxQ4R+WQUZUBi2LmYZ1O1RgG/w9Iea6OkeEx1+fSMMAhDAwLc8FcMp4B0/MTG
0QWwWroN5dCCE6l0s711rBUjCaltaR7ejOj/OMjCphgnjdamyo8CnhmkSRKDFYKPqfWQLeZGuMmF
DK/J7JtzhFT8UVQnOjAnm/Xiwc+2N7jSW+M2sI8i2ZxQzRN83tb+GYIrGlSinJ5Z8c1RJ4hTuabd
b1mu9hjJpCXQXXOYyfNLTlsIrm8BjXBtlKG2a3htiiWYG0Hk83s1OIFgKLDl+uoDPskr99LBf8es
cTMn/k41DqXWBpSxjDEfkcowhBdaks2Ybogq6MSkkoVa3o/8+fSLYn+Mbppeo9/eyO8Oa3EjnE4X
iwbaXdYdDgYJNQA5nlSVClYI83aCpelm8HSY+wa/kG86gwv58BdPKZhCbPfUTmmahLc0Z7eQuO+d
GO6MI1Ql7lYGL7fWu2vTfIplolMRyKx/YrbDAwk8QYXaArjRFb9dTuNBZpiPZcrQfgyJIoF3/ZZu
5Y6ipI0OyxwwgBSHYNPKdgrqa4JTds8CD0uf6oFVnayWzpvhCtW3m55IOx6KjxHDvSJwxoDMvd3/
lB5c1zEZ/00mPlZbAU+hsFixjw8qgRIR2kRzbkuugbEy7qWuhIHN04Qx3bQCI99DDexW/efcAm8H
5Cpr83bP8ucROjYVrDqypQQut8swOsKAWH1ROdwjD+ghJH8xEnTF4yBDRdgvmVMRXVdk6fB40Eko
jOMIQ5smKmw09RpVdepwvBaFg0xlNwCuktpkzKdsbednJP1QW6YeRJ2iczJeB6F/FK8g76g/GMar
cgSXHFVVz7VtdwpfCOlUdhEISJbP/RxEzJBlQuToUh9mZvFvb6p/mq2EZ17Twjz98caAXpN075g0
nTdMBgLXI7DoyBniMjyKn9D5f/FkeCHdiQpKAaE30wcvAWtYImNEGYimFaZpQuYdluXTPSFRMpTX
qTJTzB3D0g7ZyBLyoJEDmBMaBaLA4AiQiqsTvce9+7CtHwsqMoruXNL4FUocZ95k2CBjky/AgPcq
ISFrfqFMovRPe1XJlaIIgcOOUBdrIBJxyGiVQnjqzug7nTUCRR5MZd/suoB/ywIpolDOgxabcRDI
RyWTLa4ylFd63xRz9DlsatXxGft1GZPURIRmPtSPCcYMCLdHSMoX/k82BnvYAOHn83T0U7oTKNeQ
sggXlOyHiFB9gW8k5EmD+rWoWujlXX4d4KmWaLuNZqh3cPeq2n8yg+EXX3XVyBthOQETBeHOK/7Y
sUvrwBf58UUe/AzsjyjCUuRpfhMjYM9YY9KynI4aMLUnVfURulzJBUeyjBMjc/uK+nF2y8uSrYAg
Sbr6ZKHzVMCFxMicQzAxVzndp/yZm7wsaOE20hAGPS0+UGOhY2BOzyD66ZHFbZpPd11/qdJYgBWz
bafyXNqZaagNUB8HCb7PY2M/ePQYAsTxVAsIzsIoUg+YNNywExQS1NGkky27gMwN7ZG5cNgcTRgS
kKR+tdcf1TGBcwKXquwKsZi4z2agD6e+9JRigep5yPYVzCWh3YyY5/YUNPcL9Xd/Rm+O9Oy/wwcR
X+q1mYUaurfcLPSqWegyjT8qsJfjIz+zCd/qgYmQXQaFKhjkBnmhbKG2f/JCtAm1DuKkZRRJ53lG
7BFSP7qr7Y0PBGKkXcbyg4j9x9lTZ4gXhkhR+tc1mzknF8U6V2mrglnLiRSMyqfQ044K1bv05mpU
9bH3Gc34HUOFxDsSuJpsX3h6ECC51GBKDiPzGyEh2KRNRcSTAyXAENBaDI4EX68Y3/5XlGbVqApO
DlqyWfZPPqKelZxJLipN5U15ULJQV+mjiFPEmlQeqCMALPdAntjWjmF7TCT/E2xXS1p+EPDXGlsA
W51ukReLaoaaiWSkSje5N8pjRr1ClERmhew76CWTR3627oTisBF42p5JWilqPkozBZ7JG+oZcF8E
F6xp3dBowkHFulED8hjFl8S3fH9Sj7T/oT10tnpVDbyH2PeHxULLA8d06eTBez+iNYRoOgwY1Ydn
jkNAEZdx0bxf84q/UbLWkgiCATlcxWidA6/ZK4o7v8cNr5Cl6BxAc1SeVI6OMD6fjmttfTDr7NIE
WEwFR9CPGbzIH8zUiuV5LBPeo0YsNo8Qiih0/5V7AntxyqOEc8Rb9iCtV9M3XJoFDzhYSHZPBPGe
d0Pn+R3EqKd1YARHQQMHA1Bz17+N7a/i9EcShyJ6y0nYiKYNQW3uF8vB2j33ifc++A2JBiA/e8zu
4fzKggleOY3AL6NEsWlx8OAYndqTwFB0DQMMof6Ew8ybZVdCan5QoLHWziO1sXFFetB/r0FX6lNK
SgBCgNFnScb1tNchETtO0hGdlwK1SXOFA09oF9fDDa//Cn2Ol5wwj0+QARCdk/ejdTWQ0gwZWxHQ
dxw03S2vWzxD3ehCh2G1jY8hHa0uXgpLdrQH46Of568sC291FZ/Eo4NWrG3kn5zrivBD20IPOS72
0RiZUoVeqTxYPazIr6Fwis3WEta1/zyM28NGEiMllcS072DdPOg64zrs9H0ZBtl/AV1yfIBi6TI/
xqv3gssGTzDO4o0hoeRA2QrKkzo9FP1Sp1jPk+S1Dls9PrTAkB2KAdlyh5o2WA7BiI1KKJ5G+s4T
3YDy+gmz2iXkiO5yg7dix2c9EYhFNjFDJLPy+O+UmbcbA78IV8rKuAFGpjfKOnMF14gCGlzHgK2f
WNV7t9EI26pjsiB4ln3Xe01QRXE5UQZiblmR3irFzPPlX39odjMlfwlWb+xa/1NbghyD5EidrALC
CLtuAlbdNpLHjOKIhyZQOjGanXaNhAnyijF6FJin1nvzmCmSAp/OHlo2QxKca4LqtmJnXsoliwRg
G/OjTXvE5K6KdhU8khhR+AlphBjg8DmItE9MwBoQaXAvWuu7sjtAJYBNmrSPGxkj1bzp0oe1AN4x
Mu2YGOSL2HZUKmx4t6KKUk+bICGExumh42nVlB/OlBG9QxeVTCGFdU79wOW4zfR2dFZ4FF8JDEY1
WkjyIEIQsJqSkSdsu9U079BJ/D0b26OF7RBtYZ7z5Bg5yT8EBwL9BAl1hntdtCnDDMdkuKa0+632
LtEeea8GVG36hOH+BO9uQ96UlYVx6VUuPQBwS6g/7lR3Ay1SqcyLficGVgILIYqV4Ee4o59Onf5O
q/ppOmkiI/0xnMK6cnaoSIM34CJ5aCYgXFSz+yzIgGjHXeKvE/6XaUvL7cRxnCYK1OF32mKv6KTG
u+tcK1TwTt19OG9nNoM2pyqHFbkWlgutyCt5Lu11CAUF3dOlHb/SFXMUsmhYNsqLzOhCTcpuKtAs
WhcnAyHs5lwoKYAs1PE5Yyfl+RQbr4yfcVCJtUlUUiQLVjd+yPqBTijQ4+VOZirM+qumPB3HYISc
1twPzL0OG/OnWiw6f6lRiLOra7YoPxQ5VGqYI8QPqiu7lE/0K4LtffLd8917d2bKjC/IMOTSLkac
BOHcowQOwtMezWARBwhNtw8/APrj0mWDGhvEOGW9kONQNCHiInRk82rFz6aIJLs1o88VF9jiwUN7
vkvIIlXuVSbrm9hePAFClgK8OpptcFH07aTTsQ+t2wAvom3qeN6TTB8zVB5Kr1EDsoHcnY2+sz5K
gp54rxCFcD+DYVtSc1MNuoVlgOuUkRZaFwDxAa4wf5fGIZKJImZkHQz/fKTmxRVIPtlwQW7u57Km
od6mfkRb2DDdaMqQG0c7AHU56KmI7oVB6+lTzvpad5D83qcY5cgmvV7K05tdDgAq5Z21OPfnZgea
4fvYfEaFC+CmtfZVmz54tvU0RP2r34TPY2M95NMJg2PkDnoByYcd2rS4Ya5sdDeKbTiWQUXgj+lc
8/YAupQjuWcsB6PP3mtGT10x3QNt+9h7duLqvm3sr7ykz4XcGgi6TwiI3DK6Lby6+pMT5Fa2s5/i
CsroaT2Yaffr5CNWf5GFNRTxNPzgTBsX3N334q9fyYlID9kFSJ8m8q1T3TrHU9FOe2S2dpXNdM2E
BzPS4s0d3d9BYb959O0yrHFiV7vBtZ9GOfrbW7RbURM5OLEbgkEbjMQ10UC3qvOApLogHGAAITLw
fUdMHBi9TamVl1j3iCV1FHwLlh1dveF06RiGSWsHm6dtCIGZigpgXBHcw5m9p1Cbw3bz79xwJhFJ
FgKrFc02JIQfOxvfPa02GDDgQVY0LyPqvGjPmde5Nd0arZ1+1S5Dxv1xooIDQEqCMbxuNaSgto+Z
oDq0n31UIhdU5vERHJBFd6bl3hjr3yXhrFVn9c7a5ofWqe77Zfw1NeUxX0/fZPI/pzhn9iP8gcMG
7hfRfxxWPlhW2T2vqG9deIbfsRsLGBpoi+WLZz2Ehb3+NZEyY5SD92wRJPpm9UZZThoExKZsqZsm
OFV7J6ggc5j9fqnXL5+ArXBm69JPS9R42/jvuhH9jiapgLs0SHd5MXN0UWPDBvyeHCYnq4fUIOyi
mzItCT+898YbOaSLcUR8WDPQqXl0wfROASQlVrP+MWMYXgkiErTsvTP++HGszPzO86tnpi6Xj55L
M9KQ8noGJ7VRwvXIi4Pp3lSw6qEQ56WmI7Wwj20Z77oI9vaQ7KreQw0UtX7s3YAra78Hc6UVAuZ5
VjqkZFV/bYywsDliYehDiSmqT4e3SlWt/Kf7f5Sdx3LrWrKmX6Wixo1oLHjc6NsDkRRJkRTl3QQh
bQPvPZ6+v2RP+uhU7BM9qDqxjTYJYGGtzD9/U1cfS7EcDRV8wXdHCdniodWP9xjXvmP4uxm6ElbB
8pDkIUAjhoBtnm+12Xy1ScMtLOeDmKAns2K9V6MZHO26uu1AR2onPZZIZ+zBamDq2dkm90xcyd14
lav+PcxoEJXg9uIxa5X111BPTAb86VEVKaxgcr1Gb3rF3tkiPcF6sUsyVLGOIYgoQn2mH7CZxsCn
XSAW9HDzs+w+SktnH5iD9ZwO/n4pg2PKgKPnYC9HQh3MLDb2viBKoTuYm7LtcljdHTyHZq23frmv
GzxnemPcN8RXYs6EVaPffnhwxrSESigvQzpkwWudPt9PCh1daJE3OkpTt3TmutbRW2tOTPqIlrzI
6RTHMvNPP0fbP6W689D47p3NYoIB+6RI1GkgbGsBZCc1pLukm75SJUxNpo8kxK4SYraLwCUJo7lz
eOjhBGPHNYE4KSkjuOnYWUGzsfTHkLYBD7vgTG3wMMEb0AIUi/LX5hbUykK+mfi0BjYZ6KrQvKsJ
s6vN5JHvN06QNFTOqZClIYQsRR1lBgMsCCpLqBa8NcBADHChPS9ODfeZDA2EAQOxjZjpHguS7A9L
V4KHy4/CHGC2ZlnGqoDf3pJ9KKiL28FrIS8p76NXRaxdUzPLBRnakvG1svl2eenBFzGdd2vI/Hd3
tPC9WyKsXmb7OS7DbWKa+Aws0byezTD9IITwwMkP3pXoCwFyM7C8U7CenZRAySpAjcdgoMTWcWb/
xhpN3TU2vMeovgtmds3UuPGS5dbO6SIakwTb2PGS226ZT3pl4+udwIvy1GSsSt+YIfPlZ6ddznOs
1yvDal1ayuhZwZI0o36GZqMBG8Oe9eMITv7A25hHfKVC0adURTHC0sIiqh0XDQqAFd4mY/cwugaa
g+xYO9mmX4AcsGQ9ENh+0vqQHgj75rUeQEfFP4dGfF1XxNwGo9PfMPJAfpATSOYqp1y7ZcL3qADU
65lEd1vDddFxsSsOYWfpPnRQHm8HIGNoAbElEcNsle31nGqrcX8rTnmgYEKLmHJYbYSCoLwFGRnq
FGVHBGM6Qzvqkryu7ZXu7+SZwhi0emYHIFDUypQLPShlxbTEY/cADAmJoVmYE2dOe+/76SFhECZI
HG3YleA9+gCRHOCMcxY1Zr+txuVUJFBYJh1fLdKWxomE94iqogY6lPUUV8Z1GHSvaW59TFSXArN2
MgBLKmtNY7bTdKriqLqrsh6rmQaN4AziztIKYD8sfJ4KLi4kBktP4BeFf6sycaMqzroKd2UznNWU
ShDDxXxSNyK0gcmlSQQr26VhjI/Mj1pCp7UXGXmEmAFqWPVwq6S963P7XQhjHf3yRGFMTy131g0Y
qTTGri80DHyza5O3VeaTsrcZiFdANCwjhvPJiglt63kCBGxpYHNFgC/PL8OWKdNS8iJGqkOPgUuP
sX90ThnADOQ6Vp2/ClPnyZb88zLvCS+o74QXkFLoy2SVBualVBNk8PKltgGRgFOkhZ9ClKMAtS4l
mtzolA+qCd+p3XzfB92Frm2gD6F8I7yd5N7+FJvzI4WmwJxTjTOyzY+GZn2jsATNgWzlTjuAk2CK
KcWJEUR7WYutUKk4aVzGEVyFljfrhUlMv/gbWW4xWL23oM+c4k0YTzunqLZZNN1l7Dp22GO7Wu0x
QheXEo9Zkp2560LVr+lcQ2ntYMMvXbhpLYjjHqc4Eja9Pl50AV25iWlWp4oTuoi2BqjclWyfFxiH
2jnMoz3zkb7DAkCrjn2WYKxLbxm51+QU/7STksMLElmLyVlLWzxCBmuRMFIwXbwg+E4ZMi3F5zSU
BBENLTW2ILrlsBxETSau0LIeumnvD+ZBpgTFpxrxwBXuRwXwLFzV3HIYyrN0xhgUhE14LFnGKTC0
sTGmdIUdNYm9/qNotyx8wzJ89WK7u83LZJ8C6TReNMgEWzAHw3XX8JiAiE8RBW+fJ/ctYcJZyuCS
rbya9Psgh3KRLp/KFHXYuJEpq1y33ZubWGE5jpVzgpGqkWW4cYdH+fm4oqy1ilueQU553w7dKeIV
YMy5tZ23BBFJAPFSa/rrjPlGTxfsML0r6/ANa/zrzJ0ORdz/lIk9d8iffZtMHjYcPYLNAtsKMvUu
7sl9g5Od4uriLOUvJntML+k2Mge4gla3t3BQ9CFvMJQYKXJEUljyGF1yTwXWlvhOAa5ljeEFFq7x
hYEoYCRHUIjUbPeNFNaImLUPC8TG5lKgbWWud9fVYKKq0mcGMZRrjVv+TLLuS9BvWLePfkZaNvsb
EMreLNM36rJb04iuKfb2paEhWYLWr2kpppXcxgiii6dLz893IVZQ6oN7SvM35hydFZ1LGuwhtXBd
dS+zz8Ulz5zoCNw5nPIw6/6vdopIG0obPG+ju3YsP8QFKYiWt//LcEBIucTXNYsnKtVHo0NRqos7
+S/rqwCUp12+Mmr7KNMZfC3uQ9qCeDKEKi6XAROMWQfd4008F1vZY4rSZ71ZMgEsa3GB4WUSeFxY
MbjIPjAm3w14lAg9Qjg5namzgfGXpLgI6kQWNnaCey2Kz0KUGblyZbGhWeA6g6nWtg244M7bgEAh
JyfoWHst62YXsmVVIB6ROzEWIA8vBITmSSoWse6Yz0zwYHW0q9lOd/mCIWdnGmBHY3/RsETWz1TF
z5E33EBCv7Hje9XEP/1x1q5cDxNO132HFu+wRwlWIJtW6tovMQhSwdkrLFiZF7gC/oMmQZ2qK31l
cjpcqCPDj8t2YsE1sKZth2M0s6ev2itQ78Z3hta/+Hj6YM99VXPgsKb6rgPpu5fRFZtQPCakEzkH
J4mf6Y9lC+T28/bLLlGivxWtiMjwssFbLz4s3KBmp/tKwSJr4Xd1Z6F4M2/yoV+ofDk4cLF0/Vle
FZuuyuibG1/T17qpn7s6uw3ifD+7wYXvGLRUo6TpMjPXiJ0ix6j0ZrlCV2MbNN6jzPo9t9rZbIko
y36Iy4R8+yESL818C44vI2hcGE7kUxEQl67N3mD7vh6GlqRcRE2EuC4m049Cu5K8vqh+wkLw0xuH
dC2DNqfJT7KlxGH4OKXdbQN4LVtjwObWLOZXF+DCrcdHe5reGStcWGR8O4RJmLoDjBePsj3o9nRt
ZuEppkDwZoR9qrqQfhCuAosLZZCjVxh93G86vVWnXKbgpfbqdMRGVNQIGKYARQpeV3PLi5g88aTb
erp2XzrguSAQle9ALG1zfBgIZQ3wYRZu4Gz+GiF9iuAk0oNrTSfAE9c9J6rXbp7P0NmzlRVjt0Qf
tZSXeSwPjK+x5PEGHvdLKnXBRAb8oG2SaNqLk53v2Wsh3MmWj1UCwq6UdxWBJYMbvSURBafYpFdn
pMQzTwLJ1ajCI1k6crd5w2Jt+HSid9kMdC3ZqhbzX9d3Kay9+tGO+y00HIRO7snszIfBCrOrcsAa
2O4fhnb4KWu8L82rOQqubaaJvoMbcJOd6zLCPVm9O0C6tC7QqafzZFc3S4oY307oxoL4te/Kh0rz
djJQFUipnEDCzAKuSm0jlmv2euyzN3MnJ/ARYzqYjdqaU7hexhs5Yho2KwHXKB2BSqE3YurgLe+8
NQb0V1nzcovdPlsFScLm/upiz8UNvhgABvpd5L57bndrtwjMCS9xcE4yq/CepUx29KlFPCqnkWyP
U0PEZRHd9K7N8NUtfqX5gOUxa5ahrXz0FFxe7KgYdnJ4z2l0ZucQoMPUim1IiNiACKOVFEJYm934
BKnpLfHzO2M8tSGGNdoXFJJdWlschi9Fav1edCp47qLeIUnJULjK1dpRhj2DiYsgTsxU3UepYSfN
+yTa9bG1nLeWdxEiANN+Hr9kF8m6k/mn4ySM5qXnTlGb6ChdudrQNg+jSeJIN07U6eI8l6OCWKrn
SBlb14uOTdxu4qR8CLtmExJ5DLH5mGbexSrDzCMaoVLtmQqbnrfpdfQ75tYgWqENY6i56UH3701H
HUYdvk9irKw8+bJm8RgNCALK3vTJlhg9cE8JiicgSRtBO/WS+4DfLbQ9IfeSBqrzEjle+sheEcNo
F5NkvVLQqmkJrOygpn6Vhoh/RlonW/9psQGFoEatQ7RAHBCQOinvHnf1dx7+kkNXcMY7ZsyTjTTK
Sev7ucUqjt1PU1QXunfLCgiD8loem5x2ObGII0J31HrJTzIqsIAt+T7LttVJoAYWituEMByNfOjm
SYbiPClnDI/RnOgPueluiNiAimhimja6By/BXyF1qu7eTaBcdZOBv1XWs7iS5WSG/VM2Q4Cv8vyr
09CFVPh1WMnD0KTvdTEeFhesMNWDxMWcMvttDcOrmtVD0plH6EyvOGM9Fz2ju0hz8DAfWJ12gF2s
1KchkCvjG1RxDOWbJ7Z58H3WbuvgMZfQFheO99gPWJYsZAri9R1cO2nfbknIPBpxvRw6J/iEPv3Q
psaJFlZ+OkDG2mR3+si6zzCB95vwbqjqN9X5JGuFyS/51LkTQxo/IOR+eXZ672HqPMRJ2as/u/V1
Wvmf7YJ/gOe/VlF/LiIfUstkwCgwUzIlm/LLBNZKKIAmPJHkH8y78sVualrgxH512uJXHjWc3nqL
C25V3w/z+MPJE2ZcqgTE0JDYp3ASxjp+y90KF7RFUC34flKpTI39MKbDi6kjsipJE0DbPb+3brdD
EUdiQeH4kEwc1qkfWvCcssfQcveN3m8DjWo4SD8yfINlD1nIEi7iZqs342msqAGmATlz+msoDOwN
/Afc2vdRPTG7yaZD1XmPYxl/JhpxQ2MbbOPWu3ebYTeENOlZG+6ajlGplProcrjqDHMxzftwlXan
TIcDOX4spjgBjzc4TIvyrsTMP2DjHH370yXvZi0/G1fOa98mX6T63GN3fq9nI4cZf6B5MI6E6VPG
WwJMIFQSVTDMUECWGTujpiLaBFZYXDoHDZ7wxeFh7ty93lSv+ApinlaNx6j9HScfZp1gWf/OUeU2
oqk37hRU5ay3d6nFZAhiNOWx3HKd/UiMS0pBaESJ0AKyEgLJ5E3+VtNDZgkpJfgroTtdjxywZm3t
JYbSxcBCqvM+ke5fX0fF50UeB4ujMoDi9ZkR4mKeIiNZy+RTjjNedtXSxzQDeZzwBpit0W23erdq
7W4/YTUgF6+55qoQ+j8iaKmyYv4FaLdSLRtchuFDI5GjlbMpwpQkYk+goLISQiUi1Gf8JN3L5STK
Fw5lwsI5Ekf0lx7iUN38xfDGJDlLalqGoyWIZQubIV7CGxmyLJq7NjnK9JCxKyzfhG9k8evYv7Pp
yS6t3WGmQ2hbDMPQCwyU2sIjtUFk/IZhCq+h7E8i2jVgkElHHFX+BgUro5n0OGLxZVBmZagwR1pL
qkaYo8zYlgMRbg/ZED5Kb+Xb0VoOvKSmRm6mY1ojb+opTzva6dlF2cGeWxbe++DzIJNxuMOf/cEG
v3Fq0l6UC4exHh7LFBsguV1yb3x8QiDBy6tANRb07l1s1ZivQ32rAa1yc3yWeRct6exltyEjMBLQ
f13ofN58tIfohxRjFLfSabQUtaNeXIujCSzXT46xs9Wpjxx5EwYqGJsXNPGp1oAy46iZqI0dkYiC
1QEKHWGwTwHaEHCbJLYeekqamDNFaLZzrK1tA9d/EEY4OU72i3COVUf3mrA3Ml3d2chjJOALry+p
Hi5fkLowcIffuHec5BsZbGaeP1EqY0rKj6X9svVoIOXP5iaAJ4cum19b0085f90keYBitZGuXB6e
xqawdO887RrZkrw53TBsW9vdWM6pHQDLuPoB38cQcUSIAIzawkr7IwSqwWfmhdFL/BXA2ZIfExqL
qdWr0UJlkZwCw2baRL6H81m2qAiZt2cQD2leji3Imhv0xBJubVd/bpbpoeGDkChs+QDNRKPX4sXs
dsSMESpD8b4gGOKXba12pUklGDAPmt07fATS7m4IJvQCAzoLiDsmDiuuAwXXBmxg5uvrD6TRr5h4
CW9F7sWSpmdNAXQu4YMzMbeIv0hiWWcG1Jkebk+sDKbo0E2b8aoCyMGrpmeHMlf0FkrNvyZ3Qu4V
6+7tksk6YZF0frYZ9VTfj6WLWZ6enqVdWPjyjtleN1xu1/qnIEyImjSPUyHuFBRb2hMiQsSnVCbZ
xaLLIqiJ8Xk3609tkKFX6Q6cZUQ1dMY2EtiEVjii86Me6WprM7rsUJ1Z0PI1iO+aPLheOuNIuU1d
Upo3SYsLjdwV3aluE35uzOLrgZeLDDAoTD96LpJ8AZjYG+HrWEOymrvq4GTV/RL6H0V3HkRDEdkv
NtyfKz8m6z1hlxHuRNIQoMN72cbubyKQjrk/41FhPA6q+6gM+yUvFwkobszuxjKnY+hoaJLtEzuy
Hnv3WmcdZRe2NOjL/vAc+fUZ/tcuJnJLuKhWMtxoM0nTlX3o3GbbWKSkDYWu0AelT/RjmyiKdl65
HCIO2Vz555p9nSAn49JSf8CoqXhrSOeD9WOg3Zs8bNJZMWyFUmyJ/Lei5h2AMdmfmeHnQEN1+Ro7
A9hgdTTC+tUD61mm+LXwOYWrpXv0EhMMnRZnpCSXbt+r5hek14xcGKNrL71yGFGRhtBOv1pnwkjq
nkhO7BWQuS35Sz9NW9Ms0aefAH4A+kd73KVaWl47OKaNI76OdrCuO7J8WtIeDGeTpCHBKcbGNLrd
UliQT7iUPLOZ71uk8pTRddXGvxp7+CWYjWm3OCepJzr4CVIEj3rwcBW0u63RCAJbAMkA5nP4EqCo
885q7j6wjeJJ85Ch54RXgqrCYDH0pwpmGRZWGA8R4BLr+0q39k5vvzeZR+EIYFAMX3Y6DCS8YA1Y
e0fZ/u1heNRa3HMaK7+HyL9OBD/qCKMJ1bm1w3uL3aGxkpt6CVepYR88Ne5DozvkkOYm5gVT2b+G
wbSTXcwlEUHhNbPk5FtY+RNBaCf8+Fnq0Faq0PsItO6zpNSBjp7flABcV0RyPRYaIPQ0WPuOXWvo
1WOBKjCK9FvZjsSAwhOurxqOtdj4VMNdnZg3cx1PWyMJo3UdZs22D4L2OkENgFHmIUvqBC5atsmS
i17hlk2MNtnvXqwQWUGHST6qA8aEiIKS3xBWYI72CixZHfXMIREMraILyXX2H0JHf41mQqDillCQ
Pl2we2BSSqXRURrLDpOn/o6+82SVfncVUTsUWcnf1JNdBOJSA/jJY00a3UYHHF7nYNzu7EBbrSEE
DbEOtac9lUV4N3YAqURaHBoXr8+WAkdV5Q068XVUawdDQZXmB6H0Rj8I6zhmGcOaKdt15nzK2+HQ
RcYdQ+IvY4y2YcqcMJwwPuDOyuYTcLzmeMkavrEhbxTN8xTviNlcJ2YBMlBAPR+wZU06Y+ekajsB
xRhmcEKbLHJR79gY0VY2IgXBvV60Q1hijNXOuy708ARUx4zgxb6sT4Mx4JscE5TZtnuDUgYVDL5Z
gYZ/tpfSsGdPOSagVzm2nCaB3aZCvzMsLh4gUZatliFvGU8wYwoLuGVhRq+E7snfIRp/QYIAwD4M
v8n9IEGq0B6cOj7WuHB0RQNpt67QxI5exuBmeMTGkh43JppWt6pDbaJyD/v8R1LOb/gTU+gt6bAr
S9z3UAljn50HzbozWS6uMkFk/Jq0Df+j8fPnOA74X3ZF+zIzQPaxwk5mugqMvCakXxoWbldNOD0Q
8epsQm/YM5OOMKEyz2OTodTrn5alCjdFAcMpmWyyKdvmNzuht+rtlr6xNkjfQiPJ2FwcY4scV+Ss
xxqXTnVrxONPUt9JA47wc+pnjCqXAQQ0im8rbdgJcBUuB+nZsagGwijpPxjbg9OsfcbJ/LkgeYTF
fQxWe9+70WfM05q08Vb+OwT2p9ai5Y3eoirL5YiKisPc9m+DvRzFZbyvIxQsiKS4nTldSMeyprS+
CYcKNnF7V/UQ9wG7+SDRvGRje1t34yYL2dm7Sbt2CKUKyVJELmZyyMLSAUkYHDBxN78mYXJF7SCI
NaUSkkRJFKfi1jgxF3KYMTtIl61s+8ApkHUol0H5HcoB0VkIgXqswxtBN0DYTLh/MpwacmclGcYA
O6AnoDysIUoTsHoydmT2R+CgADFyJEBtXxewsScsPLWvSRAvpsuk3eGLv5fGnPFeXrS7GAs6wnxw
ZOlWtUe0Argz19L3CPMehNrLLxYt35d5urucUiDgNnelYcZbiVgC6MCD5ESmDXaN9J3JiZOc/+dM
WrXUdTO/2cP0kn8YsSP3gW+IvtCJIV/rTwODyIGjRkBdClH68oY7WrO6ZyvccoKa9t6N3iuiJVVS
A31+8i9kIyEzZIOB0aB5wrBP8uxc+76EdCF/CYsx+lCNPKBpoC/HEI/f0VFmfOhInfh9ZmWKDkte
c6hK4j9kad2ldOKhMQyp2CgEH5CtTsMe+YqfQXm7lUUHB5Sdll1i2w6Q/aZU7KNy56GnsA7b4rPm
MccU0XqTbKT9kmlAjYreaMUgiyu/sM2K8CgRJvyD0sZ1+vhmNRDSeONdJvBNB+075Yaey7TeRxbz
yGsIUPJkkFmj21A6BclSraeYtvETyRpyGbyg8eoSLhj6xJaYQzQa0m7JAuQSeupgcChp0bhBefZb
C6I13pNElWOTHxRwnp9Bd7LmQ7b8sMM+PbrhG5O3YOuHDs41dbm0rjIJyilc9IgTAhnp8MOOq+tu
eOIuSzsmaw4IAKK2iIpZtzV0JFGUCkxI2cYroLQPLESvXGJBYR5I/Sb/Ph8j89r4XvoSfFxlmmS8
y3ghoWuLQL618kNnGkq9j6pCKm8Kcb4V1x0tPbSyjKrgjXsqcGCOV0DJJ3Noax4o9uxSDFknvTAO
MpXwOYDNXv2Y22DD/RhTGD9Wvm7FJQh7apaRfIs0PqUY5ijC/uRNZ2l48e7Ss2NcQvxDFberzMIR
DEHZ+GXozygd8t7E89fakFqFrom7R9chqTY1poawUzdgnHJxcJYo1XXDgozCTJvRmzT4QO9isso1
8KwTllxLJCi3RIiW3AzZJeR1oWYrIdRDDQ1x7MsIjysWMVhCnH6V1y9Dhe+RiyLlLmPJgYLlNIew
rOTH5Tpyp9+E9fIwRuZNRYvS9x7bCq+1vEx2+SzrZcSRSwa9Ja2Y1KjSgtHN8smXupJ3b1TI95Fv
MosceY0FOcwQQTrhuM8vK51N6NbxxxVX4+iXbg1EgTeMF2awHu0wv5Lf7lSIDa/3EGO4zt+kxiCu
hOCfGFnptVk+s3SgHSFZvcWNYSOvJY80h+PcMBjJizek9jcjqRZQq8Qr+IHi0W1RYWA1FVd71VEO
5a8sZHocBj78mywXFnqbTDfACyzaofIOYFD4EFM+5SGeBl6P+wP6i6BoJgjqJaYI5b7TAvKNDIKx
6O2sM7SdK8h3nNCvoXFRxEtrI6tVNTY2k2XL9nEtZRQfEah4jd11DDaf/izZzGT5TU78y5CFRvtj
xsYaphUEPpwYeGBCYNUlahL8jeeSa95a3juz96n+MKNFU6oK/9Tl4Ua+sWL7ljWb9cWuBlvRGTSZ
FESIUTU3QsAQ7XlPXAZ3hs5cA4KW9AiCFjHvPcm72CUX2mtBvjtEF3BINmsDNlbt+1t2dPlw3lru
4dxj5eXFN04k0QpPCsjTgY7XNTY2U1hrZdN+BGq2ZCbDRaImlPXLbdfgaoSEBFqKdHgWlpyP/n2i
AYQJ66K2npIBh/NYh9oe3892e4589aJi+2bw4Me4FuWURyKq3ujn0nFRURY32RgiPovaL3vsspWr
WfF6Ton4mLs7kv+WT+zCXyPH3Yaey0Zu0wMTVNLk6IhLPOZ8pIz18prMFUAvKBHdacvQugkzEPzR
cZ7mKMSqulqs4TymDRbYdjQ0Wyqc4DhYZGtFQ+DtE8NfhKRP4tu///U///f/+jH9V/hLcMgZlu+/
ij7HCqTo2v/+t/3vf0EMld/d//zvf7ue5TlQHnXIy/hXGI7v8uc/Ph/iIuQvq/+hL74bEs8Oj70s
Hsow2A8DmYtZPuz+vz/H0S3HtWF4WQYuS3/9nCrJm9RJi+VsJjPi02kEbsksWurk/OcP8v5+QR5F
pu74uqtsx/52QeBnode7vnUeslDDjURXZ62C/2D1zOcT6sNV13tMm0Dz7X+4l87fP9o3HcNyPGU4
rqHMv16jnmlhVAShcU7thBVJwDzVeWqKcJQyOjs6qbe8/Plq//74XN1UruN4HnfWVt+uNmRoGPX9
gKNYCGCqmTWeQ+nk3C8VL+6fP0qe0F9XimvYhq4MT/cM19LVX68OAp4GYqaNZ6ZMxqH1itBcWQOJ
t9ZcZJsB+2Uc3OPqbLWUL2NoUNf/+QtY+t+/AQi7aZmGZZk63e9fv4FXOlU7q8ggxCeFcu6HzRYL
RAwAhrnAXGmwx4aSDxuCxYrmPXPV7pC4OakcS6dwftYtnDuXqEYagaHl8qOBh3TTjJkF+0lpCN46
29uMRvxs1WV+H3pseyhibCTULXb9ndM/zGNU05JSqnZLrg4pjumEOthtI9Imj7F3gOJjVdoGg4mh
UeeJ8OYnO8i7m9DPl+tFaSyLlsIBLFlPcJK24Hb/+SZdFtm3x2RBuGX1u7xq6vtjgrCmx+3sDudc
z8KtoYb80LR5f92MFhOMrjGje7vWMaDoQlr2j8mpqzcjDoNtNbQ5JKDMcm7+/JX+wxq1LMfyiEB1
LdP5/upbOsr6LCEmLXTjdjcPNZQFHu8ur1Vz/PNH/f0NdOEM2y6O17pyEPT9dYUopBidM7b9GX0U
WzXpOlf4ELlPeSshklavNn/+PPs/vBSOqRzP9ZVrWLr17QNTo2sbL3RJbZtnJHRVEWVflWtUj1Fd
w34PKFVqryWVIt/nIsPOG7QbpmmGv3FOjTaui2rMbrLmNmfYc7IjIJOli5x9FNJpB0vU/6zTItmM
pVrWXHPaU5430xaOj7VdDKZ4gZ2ZO5Q8pr6u3Tg6hzbmd+GA+CzwSptTb+ohIPb5Y+CY6S2qcGMd
hmMP2cMqP91ajSc/zwJUCQ2xQ0VQl9dJPSIDabrRe4eCBVNkmqCuzANMdcPrPvAS/tJDqznOGJp1
x26eDUnrSN9HOztFM9mbIbXGls3QJncXb+CfrbLmr2L0uvU/3Py/bwdst5bNzXds/vtt7/PTxanY
DdwzJIv1mLWKxNIFypNerP78Qf/hIfuA8iwt07fZZ799UKkaw0t0G5uiiPBs18y89CrNYf4aqYHu
217qQ5Al6t70BuwnuWe3f/589fczDbNHz9d9XUdjD/j+12VNXptdJz0bSlLCHfKSqt33Bq941Q8N
yjs3I/jKdNyHBWBjVw0WcSSYx2NbBkufSPZmA/kH2+9hrhJoGh2GZktSgHe73iHyI/X156/792/r
s0MbVBbAYZanf/u20VA3qYY2+OyVvmIYH1f07lpujVDyPPONui5NryLdW7BHABL+84fLs/jL9ufr
psnL77s2Naqyv53BqW37bcZ2A6PKAESuUiYIYVb/StOlXpfNkt/YtVb+ww6n5OT5fz8VuS7nved6
yrN0H2v1vz4gAtD6IQgW89bJ0mrnT4N/ZzW+/qT4hnsc5hBB5TwBy8oCFMxYjDlRMG8RZqrff758
w/oP34TNUylo47pL/fPXb1L1Kab7/oBJWT77d4WdtnezXdgHyHrEmVkziYikGI72HdnIP+yiZ8DY
Zt1NWnXi9ueE9lPthOVj5072TTi52ZG5HaZLeshUSLOm+aSBTOAhAG9qDtsFhYsebVCVOf/wcn/f
yeWOmtxSR+k2/zO/XUdiJybjjYVItmJ8HWuSNhbTvTbd5TaBCvNP2/h/ummmTYHq27Aa9e8v+Jwt
iTum+q2V47fjWOlzQ7ReECJZ/fPj+b46L1dl+jqLhFrKc7+tE8YJzUz4on5x7Ij79ywIfwwxES2x
9xS74fWfP+2yMX1flo5p2aYU3nzgt4JJRztUYkql35qhLVzeKoKNov/ou+mZRfkQe+11nyHvKu0n
iyxVqBBw0YYxSFAtercqr0hUtVaF7tLCuURm+V5+tTjTsbC0K0NCjmwXAy+lYChE4dlT84ebJTdq
KX/qpgUo6MzMCQN33Czp/FUtNoxEVbw1OA5gFjCIuwlHTrz981Ur4+9PU5YN1TB1ItvBt6c5gpJr
aA6ic2chxhtLUqGGpvG3vRd4WCyYidx9LFV1O/GODr+G2Zw1mFn5/q05lv0/rGTlfj8/bB0ihs1W
yFdSuLh9f+p1GTOwYU+qwrDYBIP90My2/gIvVl1piTX8CNIeXFiKVuhU3Vo1QflpZ456w15mhihu
WbsliIPbSccSGy51eT22CFQdx8H/NG2qzbzUxjkPnWENiTOcVvU8kvmFbEyoy9ZrEOgaytE+ZrQ0
J8/ZHA3vYV9kwDmTjxCBiBb8HaZ0EkKvNiDIrKfHAGfZVWV7xB5COboLicg8DSncXn+s7FMxmOM6
UozjCB0IDy0iz2vVlDiITnBKrhZPc66jMXbQEPSLtzFKgspXXRpjHV0uIwXNuOD5SNEBLKFbP80k
hoJvacWxbMEROA2hgphLeVPZqqCKr7s9layJn6++rA0rXuDFAy6M/pjcofYkqCGtiX3Jpuaa8xNT
nySoJE0uwXCjHV86LEtXeA/7j/1kLYJqYkoaBsxtah0ZNpSVXxqCsKhDo6tPZ2UQVRroBkmnYj2X
LHeLj6t2V1rAs63BXHCZuS2mD63FJ82sDvv0UNNr3JfDWD9m+ei9Agsub2blSQJJTIBSbKJkVjyC
zOnd3/RHyUOX9drG7vKYKYbbrht8q25SWCoRNOmpuBuHBienli7ZsatmqzIANkhYxNhmXXI9txls
kabDu8FuwSpLeBkEz0FUpebfVZCPYOJ00znE33hVWqZLIOEAZDLjiOQ3ZrmzkA5C1LaW+R61uP4Q
KTW9eXUXH+asDE9e5Xr7Lodgi+wR/JluaRNA4roqmKzc2J4VHSovGdc9wrjtXKca4W1lt4K93mGw
V4vtMjL+smHPIWwMh8V5MG4cq0lenShFp4mb1bkY82GdINM7kNiqb3y3IZYHOv56ROmw8hsnX1sJ
vUsFJrKtLQZybamN+7T3cDbt+VYoFCFTlpaGuWbWbLpgIVjLz2eGbR0+mZpwjpxFwTWz7/68y7h/
38p5qX3dcH3DsJT63owubTX32Qg2Pqp5ecvCRsNoCEiBynw5+VFmQOX5P5yd127kyLZtv4gAgy6C
r+mNlPIqVb0QZem959efwboXF6VUQnn7AA30RvXujqQLs9acYxYJ4qLG36ohUb9YFNpjX4nmSBIu
RbZqNaYVAmph6XDit01SLnUYHSjbi3Vc9eiw0l1qmiABGrPY9OVg/nRUQXOqTEuM8AVpkH5T3BRl
LNdiYhUeY4y7DrW0ZedO6a3ba0+oycybIlbNNg4wSnV+5tNc8IdDPLgeBwEas21leRs8ySRlFylu
CQ+1/Zh7ZF509vhSV5HcuCMoq7HonX1dQV+uKxAQRdP0uI8BD3v+4KwmicSLPXEJdlfLdhEO369d
Y1H/kr6+0JgTVkIbKYc0sUA6M/cCUV2S9+QO49vIXmtdq7x41cOcraJmaAjRqGJbrgCbGmjFPmmh
poZmUbzU1uQtP3+WH/caVBVs5bpK6rpioXy/Z7Jz3R9dA+dD5Dn3uIWRt7nuczlr/zX74fOxLmwV
55XAnStTuuPY57vjhLJ4340amuXS3UR4U+rS6BaR4/1QaXEztCCygj56yQoKCWgflmYbFFd2IfP1
vN8WcI2mjrKc8qzjnm8LgigytLoVAXVqsdOS8amVFU4g4V65r5fWPfYeBudZrtQ43xVPKtGCvC2C
u8pPEVBJM75lufcgMffezoNVggRcL+OFJqrmuR6Bm39+rz/uhRndZjtnmbY1n9DfP1feTslkPdQP
8WBVB7NEkYjPLvn++Sjiwu10dKFMoStT6ti33g8TUQOuBJrLBwpnM+t3ak5WYszhqQjgyKLqUCP2
KyM/zfXtEDPJJvkmSEX6/Gdc/BUcglnecIiZ5ze7CwfXd3kQJ68nj57z/F1QXRnCvPChSO6kySbG
xfurn30oBSKXHp1p/pDRCzWZsAKcfD2tmSb5PhVEcsu7gXKcU7FLz4t1H6KL6H+4lXZTFNuJ5kdd
PHhTBOOPSDx6iGw94PKor5jrapC5gKP42bT7zITkOBdrLL4cr6a7ZWB2iPaJaR3D0rlyVR8ncio4
tqUMZbkcmf5O9P9UwHEMJw7imuShwHSde9ZfmOdzFhgdCdPj4zCG+8+flDivY1JuN6m0S2FQLeaM
fPbCeEHjWEXnV6e2xQjfBgOZk1X3NJkRMQ41zn7Zmi9UO82NrzQYd5G//fwXfHxXHFNZtmW7hikN
avLv31jblXqqDIugjhyZl2/iserH791kW1fu7YW9+PuR5k/0n5srlJ4jVQiGkxZEEF2aZlgHEX49
AauEbmZq7MYJiq4xbRMEWg+lYwUIZvyRoNgy/Y/Fwfm283FQxBH6XDY6e3tB3o9jp4ry1EkikLDJ
tC9DBPy/xRjx+f39O7O8n2EZyqVWTrWTLoR5doNjEdcCFcVw6rFLsK1duuIp8CEbF9qKC16YFZgF
95RgsbUEjluCfPL0DqOfJcsbbyIEpequTIaXnjn1I8u0KFI4zvlPsgynnLJKlaepayd6xExFXQcO
gyCAzy/+4yTBHdZN1lK2RrZ+Pkmo1uGkEGZE5YZiF2UgVHU8WEG8cmwacv+Lsah2S1o+dCTOx3K0
aiQzaKxPIi/lY+A71lKV+XgstDg66ShEr/RALtzEv9MflV5G/FDK7r3UwC/UD6fSS639lEAUwtm9
LbxGXJskPi5eNOZMYbBAM1dQ1Hr/5aR2VGija9anWI6kRXfEWU5BTtffzTnfZSXqAifCWRKQ4AP8
A8NLgh44gdCy9NwBb7sRursqUNn681t+4XexWzKZOhzOxtz697+LInbRFLKuT36BnmwKVLXnRHut
dHFeQ+RbdSwpLWELl0/WmrcW/8wbfjrQZde06cS6UNCukTNYKTxG03DrpFgWVUIldjI4+H1+dRcW
g3/Hteep+59xwT2xYRjS8TSBA3MQGSU7dsmEjtUb4VxbTy/sBd9d5fk8XLgR8jMnG0+JE4oH2wol
G/tbUtgNQgjtfLoJ3VC8FmVu39mpW+1GQzoomjuaVZ9f9qXbbVOlA/6gK/qXZ1Ojh2RTJHYynXrD
T7aFUtarbER2l/mz7EO3vVu9nDVxUrev1LYvfFEOdTeQOAZgJ7al72946+iOSMN4Oo0YxRZiVHin
8pM7UK38/BIvDUT13uIyTV7b84EcSs+NnKbxlFFawAk4hmgX+2ubiQtfh9RZVE1bN9lWnPeDHFlF
jTCy4eRH/g16w6+Tqe3+84WwZkuXhUWfhzr7ACtaHipKjfYUdS6IRRna82paI0yTPz8f6dLFGFRE
5TwFWbwC758NrxlYxrZuTogD52S9OcCFrKWvn49yYb2g0stsYkm20R8O0mkB6VPDh3bqpiKFevIz
odmx7LXyHkHa50NduiBCfkBIszhJlub3F1TZozRqmJKnUGtL3IfWmsNefOVFu/At0Xl1gePQ/8Cy
eHbXoqgoNR18wCnK1N616BWlPvralh4eEulw3ZgwFtSQXdndXLw2m2MsB1i6reevRVPALlJVWZ+a
BIURkp9xiRWivnIHLz0si73/XFUm7+e86mEGmaNloulPHi2BQ9MExGObI8mIlf6rxYFzZbH50Pma
lSnzYVXRXqGFfF4wN6dOWqWsAHO3Rv+rJUXqZ12N+UYYsU1QEfU6rfas73YdtMssh/exinVb32t2
2W60Icu+koOQvpFoRPi4mLy9ShRNbo0DP7lKOGKvTemXngIPweGrMedP9OwNM1zMdf1QtafEjCD1
k16E8ytcff4aX5jKJD1uVmA26bp5/hoXkYUzrvSbU+NXD0RE3dXao5V2j/+LURTTGCUu9lfnnSQz
N3BAN0l3KpF7cn5LstfYv/LtX7wSnq1pSQ7q1vmVGG0fQP3y6xOS2hF8yTiurainRj5I58pCc+nN
dXSdS3Es5EfnPVQagVZRjHwfdSPw4fb2t8SHhGagHVWhMpaf37xL7wGFVptPRXHeUGeTQGcYk51h
WDy5btgAqgfK/Ft0eX5lmAsXRauPaUYhqrLV+VxDa6fBKlT2J42FB6/ZAb6nD1Rvzs75zxfESK7i
6ETR80MP3HOCAEu02REq+Ip5Crjgf38VFLItKvsOzUvnvIrShmGtWSgTToFZfZmPJ1IvYEHKK6vn
xTvGx8MJENkr2oH3SwAPrAoDlIwnDtq0GHpIaF5X/55moa8AWPr5Xbs0mvH3smZZijq/qNLv6cEN
qj81du4dAiz2Gl3YsNEPOKqdKyXpeU98duikiDHfw/8zmPH+0oYwFKqWdX8yZPwFGPgcTZCADcNA
NWeAVdG0Hsorr8WFxY7Cl+3wzFyKmuengcmWvRYYRnkqVI//xCgf80Y7stHbt7PN2HdmrfW1RejC
x6Vo8nM7daR25oetnKOFQpecMEdO1+ZAnARYDOPKo7t4ZfPkR0kPNcF5UVjPtIk+otmfKr3eJnAF
5/yaPdwyF+VU8RgPOCZZ+sSVYS/MiGreakkKCOxQzocdQLupyG2bUwLaEk5xfbQHrG00cK88uflF
P39baEE7ruBrUOyK3r8tPUqpIoiq+kQ9InpRdZU8y1BLTx7QuoXoEgJGW8KbPv8exKUPgo+O7qxA
pfGhBiNNiQ+l7+qT8jPzZMkiXntumz9MTdQjlOiTdeD+LkXJybIBthJgyruNi6n6kcDs2mj1MEfR
6eYaRL62CMI2evv8B176fdLkM7JdqrXoOd7flQEyJaZhCgpdaaO1EnKrSmJ+KvJ2g2uN6o9PQNrs
RefCsYkORJ59r1EmPdUQ7niaI8L0odt6PspY6W05LX3pVHdlg/jxzWI4PhehuDxl/91q/XO0NVND
y0qP0mzndwDtpF8cECqIdWD4144oFyqc78Y6f7mGsa4bq9IGIvTCF8IFaPXa5sMAEk50/iZyQGXq
BSR8KY7hqD1+/gz/nlbfv9rSoXAiYLayQ3XOWyxj6A9hM6YYMjuBjbnPn4QTQitEfbHyStQK1OYI
aauQwU+ZwJXWANBSMUZ958ZwslM1H0UrIyJxN9jiYME3H5S/Okxma4175Yd2TVAbDS+9ru+SpiCf
PiUa2JLga7Vc3oFd+dqKAZtemz5mtb01cavWGUHaXaq+prY8SjCg4YQY0tBwhHs3I8XuWRzsJCnN
mPJVh5+9QVPxkDTOyh4jAN6a9taV1tHI8mc5NvoSxU5C6AYASJ9dL278N9PRjjMWzWmMF50ZBFXB
LmlMrHhy2IZdeqv1Odw6/8XR/d2YOBQcShMkdv3s8PJZgbVtMv2oFKAp20kOVH9QhCBZWP6Fv/nJ
Q4KwN1XwugjWYVb/jd/0duZTicE6fv4IL+z72QJwfuYvljNEb++/Q7ttwgwIcPIg6+5+9Jtd4Y37
qcQD5zt7jM3rsO9oLmPcq0b/T1zQQGjtZ28YbooqeMAsjVClLUq88SFRNMF/PhjPvw6BG/OVzec7
f2r/fEpxmaU6+6QRfh9Y5jC9p7f49Pkd+DgRvR9i/uf/DIEdIKjRVo2nVs2BTrL7RmQFoSWfj/Jx
JWVfb+joxzlfGewc3o9Sm5R/KSAOJ3fMllqbLmxz8/kIF2YdulE6bQ60L5Jl+/0I4JGqqWmN7mQZ
HczQH3PZZaTF8fkoFyYc1ybL12R3zyMR5wUscpyqAl26uLfNX8rWwL5Awjy1JERiLaKH+qNvtHVn
XlutP2653g979pRE3IG6AI1xr+VxL8k/JVQOLIq9yfQhvp28jijzojXfFB3we3C8V1ty8M+4ge8n
O7pW7L0sJLAmUuSzd3HgDJpz7Ldv3dqFzTgIhNzp7xRdiO+KR6NyH0RbYeLLja0Z1iCV819O1XeU
IiqSCOq1PnuEQ1Q+kQN9x+m6N3LnfLB4FZAv2R10OVYoFgpQLJ1GzEFEDMuAZ4ea3W1S4JKxhkd9
TBvUJrVLhnz9LTWg0cmOZiiT1bYLgAW0KIZx7ZTEB/ghNmO7OBYDqIoEp/UiSMqV6OM/WUJT1CjH
b243iQ3hJaRoeHGPKdlJt5YJndeo6GwWjSRUZtCBdzgYdVS59JyU39s99D0K9yAwvYVd1kA0/Abg
SyQoarYAyYFZCBA50v5heonYkx3tr2rXCjZSYaAzSUeUXfxLS/QfbmcB2ZoOozesvNBe27J68d0u
2Dd11wGqBLcs+5ZAg9jcEN4IErn+BoyIikISP9f6HNWjR9M8OUfLqIngDE8usb35nri5kyqMvWe0
S2Wzv8OE/FAZvbYIo2mrT/W0rTQXVGpy1B3CtJX10DfZT1kCViyt2wx8XDIS8NKb6hb97OwLwzbm
qrskKe5VKU/A699w+eDsTeMn6Q33JbyRYZQ7CifHPLBWXVg+e1l3slXymNsT6ZDZjW4n25YhfeVD
J3XEVunY/4lEwHTy3Jnm3uxDjHTjTxdzFUrFvSVJvI3dl0iburUj3BBkEmCxDoUJILgd8bkn5Qzb
fvaNdc5zkTjNAss9fLUo2itIE42GXFzS2OUFa1depNpt2TVE8bVApvMQ6ofdayTU0Z3DSx6vUisH
CQf8PvSq7eczx8f5iToqxTq2X+xKP+y3i8rlriYaulZ2Ct2CFfzqN/pxknXn8yxdHMoOlGvOpkA9
ySzDn4LwKWoSaBgwTMlZ4nn/9wuhHuQy0Sr8VeebnthOoEMYdnsLgZuv5P/nQoyPixKzCYIKRXXb
cD4UAVJ7MDOzVC3otFe2LQtKW5hL5yNSBy9hDG7/2nahy1KIYXOU7ylHBH2zcovu6AKXs9Rw4IPY
w6TmMW+L6NSNSCbIGjU8Pqfa3Ol5ORO5ryxC1nyLzyZJ9vImDX4OH/gFzh5B0lgATagx31resC/E
bz+KkTFqS1KSzPwbKK1Fjps398etABRlAxppOWnw610VzRfRutXfMMuMrL6qIziZKPSBIxIXEaOE
Lr3sPprRFUXOh6EtVd0s+37rkFjC3yDq7UItxNKe/VQQWjrfJP31uz5Ny2wkACPHfw5YcTKXn78R
FxYnFlwEG2jS6VqeV7yYxfXQly6ANHujaKovGv1G5gTARXBliNNxJvcrRMIro15aiv8eXA1q4GzD
z0vE5IX4WTnE/W3SGsVG+DZU09Yn5qX0vCMcc7iXxCNygoPMNhhVgOYQjsPnl/7x8M5JR856HFrd
rn6+KAZRnI0cQcVtlbjgk8cquA1sM3zNm6q76abKviFvMD+0/pS9fj7yhU+EyYRaHH5KGmrnjcvK
qZI8DJvhlh3IXIwLVsiark4pH4+O85T1/0Y5b1NKduIDjpf+tpX5A//jIWvrJ8trbxJTbXFDXzsV
X9hkKNozs/+F86oy5ynun92oN5EkIf14uDXAtTyOnsmmf2zCDV4L7Z6kVhgZ88Z8NDxqTq4BeQMG
h3/qlTIPIirYAHAg23quRkhTYtjevi+gXC66CnhH7Zgj5J2uMPHXtT8qpRrg11oRARES8ZEgNu1Z
y4phZTbd8FNBfH4zsyb7gQ0cpnLGQKjPpfZMUsl0h+WrPZUicMk2rKCiF0hDw4bNh6AVzpEGLZY3
td0PzSpQflh9chipOq/kwFLuY4CGmpRhhjf6mr1T53Z3gxmUL3Yz1Qd+p3WHmRONNaTeDYhbLNdN
Q6nAhV3fCeYYcPcWYvcZbWf1Zfn8+at16aX+9yGc7fQg6EwhGUtYqevxW9pEN1bYaMvSlMkSptfv
GqoeGVLq2+ejXli93j36+VX859HHKrKH3FHdbdHTgCGj1B714cqccfF1njUjeDvpnZ4fQ3JSMWQD
kOlWoyUHnvNoyYQ8j1s0jBjjsu+fX9GFeZF8FIqkCue/+ODZk1pXD7INuv+7UnroywjVm+aFnxQp
IjM+H+7CDoOKuUuZhzVzLp+/v4FFoVehMMvpXi+7fNWPg9gUHkkHPbFC+8+HuvCsKNlIiuj05hAn
nw1V2vDELK3obqtaqKdIC8tdHcOC/XyUC1OcSxPNYptH9ZAC6fsLmnnpud+I7rbWzQ5AAuiBMvPT
X4nIjIOLqOH35+P99Uecrd70uugRzeJDFLpnl6WaxgwrJ2huB4VyWk1APyyLilJ/jzxuNbZyhVm+
RDNVk9JH9dmfFrarHzXNXn3+Sz48So76qLrm1jG9vQ/LiuFVQtp6a9+nKtCPxHyoZyMUJLuUznSl
XfVxGZ3Hcv/KOR387Oedz0xUiW7FqXPbIaDtfEKLwilBow2Rysilu3KH8jkbvW7RGez4QrMcrtRg
PrxMvKtsGnDRI2mdD+/vH3M7RMSnqNy4RYsx3k9a5m+KRIt+fn5LPyoE52HmvgWyDIQn5yd3/BNj
lDehfUtoHgwK3//Tw0bpbHrYudj0BvRKRwzQMFKE/26K7UIjE6boh2t9+w/XC/+AGoLLOyZQXp2r
HcCP5e2ALPHOHcPXLmweKnXNyInXh5v27lXGB+TihJ7fY2w7519o1YwcDdmon7CcPyW1tg8j16BU
FfZLbezHtdL1k0vSSqQ7C5rYi0yzkKlE3lvY0gmokVJPNKmMrN2MjrgTbUc0LkUP9ceM6l0hjO94
vWkEFsZNntXhwoE7JjKKfM2XWYEHMW9b5/LrxOo2RNWtlZJx6HSncPIex/G1DrDw5+Od0bcvQVD9
tOS4djoeisJwFBsbDWFiaxaPo50+ZSq/qXUPh6W9072bGspz1BIANmbAfvQb23+piEBxSmRNY7SJ
/PhBVP6x8wDHR+vOa3Yig//KtcdOvcz8EjiC/RBhE0gHfo8Y4If9codwi8NoXCqTwkEcbMcQgKMO
lg0gGK6InVQpwL0mWDZuy3GT5EhOjCoj9k/75UwPnUcGdRMQSGitUr3fqdZbRvWr0RO1mYob1xJf
kHu96VE4bwdBPApaqPZDN7RHL9R2dDrhAgBvqo62Zq8n7yaxx590U1K4MUh2UTE7Djlk7VcJHq4O
avg/r6KHiaXBQy67dO0AXs+Uv3XCccNNXQxEopfcZMpGaBBicsSKR3dqDm0qNl0eriPL3pUaEMHx
C6bi18JIdl5uLAP2Lw23TO80MvDgQVrFusLLRIbKCsF0bxJYKobtKKdvltXBkY3El6b5XWjZnm0w
zhISWM1fBY6tBRehDVSEq/FL5n3rS3IRx1RbZEH9XOHwmxy5wtSznB9KyGuo8zQ1Ea/9GiU3TkHX
JdnY9ZxjaKV7GKMSqNO3NnDUKooBQaFs9Yxq45nBTq8gnJeGeOSk+pC2xcFPvVufLJbJHtZZeseN
X7YeYY/5N7eUMDz1FyNPapJl5Z94nNQiyb6WRU1Qr72wChoIkCFOQ53ei4nSiu9Yv4LB2ehZ9KQ4
qi2cwsYHJOBuyg3W9oVBzqtTV1uUHgu7Hu4a1T1PnOXMgTxgDxxYYr8EiXPSXXHvqulRaxBQdt1a
yRGAUftiV9ZdX3pvsazeLCtb6TpwQva2sSMxyrHRa6j2NMXS1qalcJuDCssn4Unc1vhwkN7Pw/bV
qrOLk85mETDgwsmLY85eU6ug+0b1H6v4+29EmDD9yCAeKt/YibYHbbFqFXdCn8PAKkN+ayso1W5G
cGhDsUSy0mkatGoiTGJUEh45dys5xV8dYUNvJOaov5l6tU1EjNlrAJxajuQTQWoX3l1lWHdyZAWx
9RtnoO0B2VFbTzrh0TiL0mniWHY3KJ8c7vJuUtmzJ+RNpAWnQoy7DNKa1ANiKEbeCl8sq5owI6aj
MeG/UetLeooPcU8gn1U/F2pCnxms6zC6y/kXQaYsMCPt2woYX9ktWup2Du5RlLN4wTETD9nKL37A
u9rjPLtpY3/lZuRH8VrFWEW1KjiEsl6XCTHaVvIaBjoUseFktIG9BGrwNn/1Olo7OUNxgVGORNwb
SEqc2z4Kt3ZuOluLkiQou+Gp8qJdhj8xVc4rFN+TWZYvLactKC3pxuoU4KKqIJejIpwgnX1R4zon
xLUIgUG689wGKKltbbJqyiLfu5DRgIBEQE/jtln5joPZCnkZvb8feSY2gwY6yTFBznfLoS2XqUHP
AMH3RCfZ0OQN+E25cBIT5NgQgbKqlvP05zQhaONkRldFBTmpnrj3mpnpO+EoMezvU6cBGFeU0BoK
glbNRsByi18OCUMrzL7FQR/Lt0Dq8O6Zp9I62tl5BFiwPLIeL7Sk2qDN37OgY2HEcdEU1b5u6gJY
XMZ+GCdSWnX7yWzha5shaaBu+R2iM993rP32Y/d7WJVvxA79CKf8vmr1F+QMd40x7uiLQTW2tXER
aRYYmN4i1ieYxmc/Daiw2SN6i0awa+vt+OjqZKm5lK0Og+xxvNVZmh8723a2RhHwxQ1OWi/C0SMj
HpvGvrEt81mPTHul50AxkEER8ThOTbEpZdCuNOo7taWeYMRCdNXU9BaJCj8BKmpEeKom5YF4BpX+
yfMyOYZGEz5bocACTYtnoYNlWfbJTBcG9dB4oGJhK2CojF5Y19p109vFNso9dYwp8N4wRLfCVFbd
2JWjnknh9oCND/rgb0Wjl69WUgJrRMC8mvI4OPTUgl+cuO5/YcK2BILmOD6wNfcWypixaVOmA+0A
0RWMOXzlhCSw7yh1h50GSHhjdu14DLym3QIxBW9I8A94PUJHpw5Ibgd4BKzYSJR4FTB11/CpqlD7
ow/SoP4hSDfSfJ2WS6E52FkALxzH0MQkWOtk8XX+uJ46PIuLsC2LYzAwafZFXn7BJFY8EqVOjtY2
6rpsqYAn/KSEGq4HKbYuL2Mf2hvk98dIWHib2JqH5fjELg9nD47nReL2uFSL02C49z1JI3xih6I0
jp0g2wzd3wpw4LaxUbi79W9N9hmhS7AG0Dv9KVT7iuRCkgJlqLUugkPlWD8mJI4LjBVfkNT8yfCe
zmsueBRIekD5BFo4MkoXiSDOpSQ6Bne5l1nfKVNtQ/pzmu9vBo9YHc0wiHRMIa2WBSZRAYOsatZB
kzwmRa7Wmgx/oNFMOMy3X60BTXaYOrhMYWRBWlKLsnUfwxC60RRX32i3r3U9v8ulIKrZ7P0VehL4
l/TTFnmr7hpUA9M0aWBootfYdQ4Ja+XY9YhJLEbQxR5zzBHo0KoydLCMgX+fwQblanc9GijNqO/9
yXsRcnKONSGlK3MKd8LPNazJ3nPVqnYfNkmyFqmurUQBjTKea/jZesyKjdZSROlrXbtxtWLZDOKm
DI0HoNqLmMmFNWE9+CRQFmxA53V+SPH6T7hoy2qN/h7ULt6QMpfURK0tsuYdylaSHKE19vlmMkcy
jqlkgnxZRQnXEmf3mWfOGfPbqM1fTFAbI2u97/O5ji2sM/eLC0/Pp/YbUt0XtVwnSPJI9tW2U1q9
VbpzE3feVreMdT6m7HTsrXS9zfznnKrnrQse4j1R7gSQfC1KjDWxtRae+90qQZJaoK+9m4n2YtrW
q1DmIcjZ7lvoTJv58eaovv2y3nUK+kn32zf042gTnBI+z5uxmtVIawEhNsO2I5iRvO5bUkDQ/YeL
fAr5T/VzPhfhRpE5Z8Bs9Zy9Tq+qL7B3F7Hxm1jjHZSlA/4joigpwCVt9cfrXVzb0W+ZiZfU7O75
ffO+vjeg4BcgUZsvGv+P1IWy62d/l7lcWIu06Feu+dDR9Jl3I1n7W6cfF+M1zxyxdAvW1MCFx0q5
QtdLKlmY5KX70HXeBvIhW4IV5pC1YVuvBmr6RuR/4NDd0xyEVtctQ2064hA0VbM3+m+tpZG0qcOG
QD5oMz/SvdpSotmY/KvJANDIxKRJkCFc33AT+PGc2+sdS4uequ/8yTJ7LQGDQFtaFKhEo7ScYe2v
0WBtZqFH64QHN3dv54cQ181zlfToC+of5Vh9rf1sV2fGbZ8/J6C8FlntbqumOya2OrrobWDmz9v8
Qot+xDodLVOOBHX5xISQbmOzQlvQMr1l7ZpE3LTrWpprt7d3Q9E+2Z294l57brq3Rb8d7OnJsKs7
zc0OsMj3800fKOCbAniXl63r+qEI2FpgBpi3jraeryAyreCnQBab1NMswppGVrDW/z3kZDBHEwnV
wK42fRvfwc/CzKjzxlnLoSdWjpexb5rZsewu7AKOY1wY6x5WIpS9VajZYDGckz9B9u/F0vYIE2VL
RLVhO8bfhedspcarCQO08FYBUbuaJx/1qtxpmo/MhEnG6UiiAcOteWvNbFd0L9n3NUBV/a8qj8jY
gImIrkanqz8f/Xx2UYg/SPeghRvxFjmmsWPX3k09CRmsDZwyGzTE+lgdcGptZk9aUjaH+RQKB3k7
lCVO8eHOzeP1PLUWfBIW83DO4SMzYhI9w1OTJbukM54JqXwIWuKW+2m4Gx3t1+e1grnOc3Z4Ng0T
6xrOSUpP54fnPuwNs85MAvhkxnqlmh8OeSiPzTCxgwryCrG1niQbq2QCaMEdXqn+fKhSzrVJiI5U
DYGL4CF5XxAxIKYLJyGIRo7BdzlGz77e/G5w6tFKSpDdj/WVQtvZ9fIGYSJECWgjjsaY45xVYPBU
m25e9vFzOObbmO+pa8b7Tj+0dftg6cM2Nf506kqp/+OYlgGh5O9fLhXLs4vUfARRWgKqGujLUq9+
qjzm5MIBy9aZEDZFSQ2g165B684KazMY7t2oZ1K4uHAAl7I3eyrRAxAJv2iLuzTfFdnrnA0hvVPJ
0Sz40wGVsQp7Y9ePIjSey3648ojPq24ffoj5/hmnsuqD2KvUUwwX2fBZhA9mlS0N69Hu6kOTHTQ3
WgXt189f7PPGqkv5i2o0JzSXgqr9QUYrNQBKIBvNJ7IodM55efjDFcBCOU6DslkwU5VvA5FLe78k
oHUs+/t4ssl5sa0BuqXpMIEQwHBku17fVHYfb9PJSwOmMB99WGmGNwmOyNvOCau7yC/p7IdNsDPp
iVPOaEMTi2ouyC6vte3nF/bhueI1pelNQ5o3GLvS2ds0hX5JvoMzMv+CgCAgrfEArcb+79gS/fPn
Y52VpbmHhiWVgQqGGYw21fxm/9OoIII30PXa1Z8M39R3uK6txeBGzoakLcj5BSqUz8eDIXBWzZuH
xOmFQXH2ngrzvHap2yAuetsxn6qq3E9SnFwCreMEBTaPLtWqeFWyv13oovjitMkXE9K3F5cHtwa3
o9nRJu5I3+IPCsIUlU9jJ27hFUn2tN4vO6eP7Lr7GH6I7nNiLqZ+rxVy2whxoxXO0U3zgxjClZbb
i0z2hyTANZg5zXoYgq++6d7N/wBpHkDumb5irz0c2BxZTq4d/qHW+PfYHTgBeRoCFaCWvY0qvMHi
um88f+0TPJ7IuVQXLTPWPIDSTls8h8RgEao0EP2ShRuM/rdWoVZlbj6niDoWzRg9mKRgpOKrnv4k
tBukfXejR8U+DHV9gatlFchfFBT+qKm4yTVzE3K3oCCv7Jl7MUDCGtxHp3W2bhHviOkEb8RNVGSf
WOaqltXSML/VyXQbmM06mvRDkn73qR54BL8Vw1eB8MEBTK+XyQLNwSHMgyWH/L0u/tg+2XajuxPN
tM9wf/e69ZQztyGa35l+9Wqkxrouvqc0G1th7ZpuXI5Kboq4fk7M7Ai2hOThNL1DTrbGcrGU04sf
ay+G8m9FYXNSTzd1YKLTfp3otGeAIpZxdAiNHPB621EWhGTWPE1xvaQEvGp8299qbEmZUaqguq2M
fDXVRnmjZzwvfr1oqS9VGmF93Ypf7+q9D0dIeUcbkMVEgozuBAOsIphK7bMP2t8mDCqlhKhcZAVm
YhFkwM1G9t+5bO3ckbPU/AfZaB2HAOWtd6plsUHtSgXV1cD9Iz8Ou7so7FaeXuGiBjSVaATISPcA
r+ToltXtNDRHl+NKrQwIvs43qbsHU4ATo33b080Vch1U5BJA7NFzjg5zAqlRr4HGngqYQssm0ukB
oyYjt92pm5dmqF7CaUjINaXmEmVOyZbaIE2TU0DJJ9Hb+ioDZ+PlpIfyLjTsNxbCgJ7uogo1xsf5
LskUhH7mfiGwm3nyZ5J3m6zwf1oh6dZx3b01olhnyiIPOjWWyoMwwfmM5NI/kLeCFV5agjzKQt7L
tqwfUt9qqU1JVd3K1PzST3W5yedbS5Vu3ZNUkk/ZwejjF2X21n2XVOUNOZMuKoeclEe7/NHYmbEf
9Cw+tC2OD7v+H5LOYzlSpF3DV0QE3myroLy814ZoqaeBhExIPFz9efjPYkIzPWqpioLML1/rjR95
786UOzrWnmg1830kCzalucxcyhfH1O21XsP02TDcMJ6Q/H64Y4PkTAyCytrFSQY/bdGfoESmmnGL
aTeNz7Iq0gPl5WNSF46T5FO7PBIgSlCMi0vzucIxEI854jvDzziNYxUL7swFYusIk6vGveDm2aor
g/HV70J6TgVi19g1RfCpxgCst1Vzw1ar5Js/raAvBf3qnAXW6Gx6NJgVbuvcwqDmQ6+r1ITe94Lg
heav8K31bTDlounK61KS/+E37klzZCajN31xsm63NmPSbVRPa+rDIOkSlB7MeZ+6lEMMVntpI/Fi
RxlxUtm9JkU1aQLxG9hNfRK++RfV3IdrSOoNywtZ9okmCdgYOGVndg/y7FG7tsGKcxs80+X3VZPp
tjrS2xe9/RHOPvlidckNaLqcpGmWDGr7tPK8QWGU9Dj4qXny0nuijYFozd2Ep6UbXn2KvdtxOXgS
6JWMjO0vWHS9oa8Us/8n2Gpz0ptC68GXChv3jknJ7LtNQISGeV8Rz63p3SWEJpuelRF9DMX42ayC
jGoPFPy/cnCO/E+TIvu+7IEC+lhliFi56Dh2FICO3hL6s/eWgCkjmmJgazqKhoOmfLe9WEbwYIg2
2fQmjXsxZyvmX/Nl+B3q+T+7duhbTX2K6n3jUVfYuHP0CVANOUeMLLP3iz7Qp/KGZaj2KE3jsnl+
z939Ss0kDwcpJO3joObfUTQ2g0YANG3FffOwvUUYxCNvSsK1OkHzi9Rmz4RKruejoX9LHTzyvrga
g3mZyCFT/puZPkdSHbffvVrt0c7mKEY1U2zvNKXOwlMdcWV3aL2fW1VcvClltvcoPHcXuiBSSasd
iyavitGsWJq3jHjdANZGdbY4dFCyKOwusrHHS5MFLPMXa+tf6LpY9ToOV5MBMtgNYxVb1Mw41Xry
uOf4K6EjRmrMLlQ8cX4xLxsovf0kRtD2stLXih7xK5DVmf/MLVU88z1pYNIRJ5cDqXQwZRGnYw9s
sAr4wwH5JMekluWzCk78JVVWN+X4aB5J47K+bLd94SBeGnpAHnsh6+3IF7ufDhOmBWt53r6XCPPt
tSC/fed/Zro5819DJ79th9NZT0ntfOUC0+/yKsKc4psAbW25V+K71iRE8M0IybdXmhfmA18ycudi
Xos5iy9NVTXnCr44VGJWpMT2C2eZwWy27IgNLno3hJcQLJcYXXsxsvAz5EjbNrjYOJdqx0gCj+o7
fnhX3/hijO0PGt6zuwrzscGnrndW0aSPhC+G8Bbq7IXNUZIvV3gr2uDZvjbp+J5J6483uOHO9uRt
qGva1UCT0nJ8tRiirKGjXWilwELQJzBM2Z8KjTUdnKtDfzbSDeI3LqYgwUXMmzZ4pRSlSHvKYx2x
z02Ke6mA8cv1a2QnJtaLFdTygDnC9YVZPL3ztbdsx/61O85SP+giY9oeu2G/RWRbu1lUkqcZG3yy
cqLckZcMSpfRH+vS7hNVC9dBewxsRlUeR7v1aW/qS/qdfHoDXGMZSTfEyaD3VUh6HZ9WX8faq3EE
hylAfbG4eOQkBQ/oyO9FZLbPc2G4r/4Kyx8hltkV/NleDB1F1SXv0a3uXa/7kUXxR8En7W183vu5
L/9Ie/lCZxLspmZh3ZIpZQGZ/VYpc4ineXqAd1ffRVR+hIsxH7GsULE4h5p5haDIprTrY66C8t4f
aSsmsoDWKsMfqFgsrKOKHFDXkVXd8lRKj9qCoE1W3H/V4qVJmc8vVk49/IGEf7HPyml91e38FRbu
KxM7taaDZVwjZqbsBQ9uv3dz/Q03/tdw1c9k0aVotuk3NQl9iNjKkQthdiFNIaRGUTqFqpN0y9ZT
sWMXlPhVxkcZlGGs/NWIK+pJYK3G9rPuoi9aO8NPesy2wo+MidKHkjouS38XEh1lAuKdaw+GYl+t
nfO4dd5ercIUF7fN36HeAUqM5k0W0o4N9pTb1EURxNgGMpscuVyxBl/tlAXXkeYE49iQp/cgwma6
AlVUO2WZKM8z0zkvDr3yltncQJqnT+Tl0R/tDWRL+sLzzyG4+AlXIcnfto1TAEi2s1OWCcej/XpG
bJXBkQiQBIErGh2aWVJUQmLSJ9nlFMPmLWZiNwD/2LnekGcg5hxu5sADFcsssA9Musil+7E4qFGW
oDuDhaq5z4po2Fd2kD+yMmcssHY606VLzMY5Y5c+KjPD0tPN812WVfSqpzbR7GI1XgNCQWC9yjF/
j4Sg3RzrJQsPssksaJuPJmzHu1GvXtxqU/83SAJaElk5FcW/6aBKNlMEcyj8mfhKakfUXeGI4aMm
l9Df21Fb/OZiqU7GqMU1X/M/05T/s3T4t7bh34Dd9Ue6yrDfFR13gA2a9reoOgZGx9cpWw+5JNjH
2kOZr823OaXzsZJd8MPrkYkaCYexy03MZ1fmXs8OG6rs0Qio0sQUtAbAvJK+IxX05lORdwriUPRU
G3eB3KV5wD4kKPOwCvYmnMm/Y1ZAX3CydG0Yr6ZPvDQD3NdBD+UQ0QY7skqlUY86qdfPAbTZNdxg
d2s5hJtOydbuZgCjkCYKW3PX0RYzL+1B2ogS4DFgmY+1SaVobaqdNg0sHNQqBURZ9jViRoYjookX
b2EcsEHb2zxx6vGEDmzv0LeZzsM90WtXLJ3XsW73sl0PeamZ32mgGyWu6t7J/4s0gOpATzrgKfGZ
7PrGU+6NTBd+T/G5B19HlaEp1YDjLSs5h8rr5LRPVWpFfJP17dfiJ6XmbTf4U9wsnAmzCfXCeD9p
Subq6iK8+hiEivjCAXgquLcLF5LZMI/KqO/XMP/RM/hor8XLHGFCafvopzP9A7Uc3wMOFX4+inLf
pTtFjw2LjdEQlj067i0PrU8yDWHaGFwhxuA4E+FZZ2NdX8kv/hBRSukVtg7qZ5qFHkRnfVdBlZC0
dcV2EVeV8TRNpJ5W4VltOTujIHXVeysHiLu2bkwi8wI3jlLWUNWOe7uawDoDcNax+2lamtCtfol7
vXwJF2Jge59M8zRJl7/FONyGJjsPmaj2Dnlxx8DpxhsfB0SLF077forufSdPycHsz9uLi/L6D7Fv
aNh03aSnYGio1Qtp5os0lF9JMr9kz9wFrblc/YZCvRDnDVJWWjgnboKFzXKlf4fEvZbcWJXVOHmw
vnRA8KVZEQRcXhbf2Ru2HMHjA2cJ9nYOq6SqaO9MnvtiLMWH54/PK1T2LnP6GhsK7OEPb3pKZBoe
61W+jpZFXsZ82zTrkaDAQBEKit58b3bGWyY5LY56VGqXjsg6gshbd07p7Ufx39JHH4ZJX9rO7JvR
S4xRLojP1yPML1pVl7pxT4Jet+O9nnh8BNVlVThbv2JR+S4ayHUtu78bw+iw+wXlciIlMsZOekmr
7N4YxqNP8RuJfm/mOh1rhBQkMD6R+PJaRLDENDaNXZfkKXttF/xLR4oV0EG46ZI0UbPs1vZ/ohZ6
TNZH19MMdNmpFNkDJPKtzGsGxeGuqWArmuZemTQYOu3f1euBxRt6V+flVqbTOV/l2a3pDyH+N8oH
DuUmFBKAfKL7EFZqPHVj9FAGdZzm4SG1i28UenO88Kjt6Y6lI8kivNnULG7z0hyb0PlDryKF6PVq
PqwrtbaVbvOzLYi/UitshRbUt6/0MVjTXMWZiVQhVYTrrhOUutUXH0Mm/w09fgNCcAOcpcpOrCEr
D5FuWIVU1idOHhpnIctDKehIW+bpBLv84Ep3uevSSLA0mAdH08daTcWCdoyze04po+QVlZuqzCsw
+Syle+ja4ROO51XJkNiVfqbQsMmbuFHuoWkJ6Q2n51TSh+ZTmHSZjC525+ajqFzruagH+40KFnrD
1tQiBhqmym4gv4ifvyGDA3VoVXPyzao5IPpEotFxxGTYdSsSJLkLiJ/Ex5cfAGkPwRS+9jbbDiV1
QlICj6cAWy8E+qA5hOlew7+W95NEWiAcemFQclhJQ9XW3Fqn3LefQLUzcmDKW7YRupmlzyaJlggF
iZyG09KDiP1I3ju5f2T3wiWmF7oXVVAfyB9Ytiju/jCvvU5ab3zsrPEi1HZchm7fKJB9itRjXDSt
g+ZXhFI/77fdM3RvRTC/DHV1bgvq3mXe3QJZuDsWkH2YY27v1LEq/Ivb+PdFvvzFLv0ZGMhBnOm6
ls190+WfdTuA/djTQW/PzNQ6CEoG78Xt6avpqncjba5hb4e7dAh/7ZZqO7fg6mFCvo9GJxn79KFW
8qMX2duUN/8GIdO3VGlrryYWwIXeym0VpCRRG0nJM9CEoMs+XBt26yToKYxv2JGc9OQE5fcCuVZa
bqIEXpi0ny66bBlWhHOMCKsipy68c33vwtB5o1aYxjzjSU44QEbmyrKEEx3uizb9ofLuhm77c2mh
oDZ3zZh5x4jXT6XTNdpqLPtsV/fdlRHgTucbMdCRTGOlTDbFk7HWBwKCX7drHhYzvXT+IUUx5AXw
CKP3Xo8R4j8DJY06O4NKJA/zkhvsnmgmCvGySn0EYv9ZldxSWsmgJuxeBBTgmgt6Y++/id++/YUM
nx7ynBddOO+rn57WYASdnA9ysPfD0saKHzzwym1MPXLhyjPKXTktz9n0bU8E4qv+Vprvs+8Tz/dR
NhYc8lb+VsSmUyYTZCDKTdRGOeWs9V2GunrOgBQJA8RsaN9ZY3/NrWbYuTnalcUJLkPkvg6OIqnU
OANT35NGeCoCcxe67ZXImNeCXLcuY/jYbkG9TUDsr4gc72ffPVNYdt7yXOytm3ztDttnK+vlFLJq
hQtsq7cK5HJSfVjtkNisoSkSOFmtxyKvH7LaedTmeBoMkwDLHjWY+bQV6C0OcN/2SWyfCq/vFC3h
VWTFz1DMLwrX/AL3cBy539Mm/5zdn67PeSpXUSfTikF/mYqTv6CBoIbUHYzLWlMySzrFzrH1fsms
p9WY8DHJREya55xOL4ARK/8IhgCHevmHSBJIT84uamWsnleTqkc/SIwcBdOgq0M7l48Fn9mg7Bdh
618SF1DdGO0fs2W6tIwy8VVDa0JT7Yc5fEQEguqqpoz5/++tpVY1irYpMcKAd5AmabCeUdqQcdlN
r55CPEI51Skj8Hh0mfXqkppHyk/kMZSOoKiRQ6m1VMk6DQiVyngAw6wZ99F0QLRhelyGkzPyPYN9
CUbrbijMJ4NkAc4GVPV0ZkOdSPBb9MrA7BPuQho3ZwTiZGkffU/cejmd7LFMlr48dKVKhDD3DO+v
NXpKKomORhn+DBYNllNEIWDGvbQolGSbmZkTbrqXDrXZ1ngQPFaq0Edtl08194QVAUbP//oM1XGk
j2trA8dZv44xImGwlE8jbCqeMHO895R7p6E+UquOLteIjcC9pVyrIKxYUwiB7fg1nrYT2kXeesu7
91brq4X364z6uhAqVmyvZTVhprBwO4CAaTh/NcaTx+1ZUHe3p9Oahr/g7zQU10qyg45Fth4hgeW5
RAwfg6x6F0qvjX3gG13S2ihakVZ+cYd+IkdZ9zyCravjlZuosIynpqj2ZU9F35x2vA/ffI0a3tAU
Nq8uN75c/Lhje5xAWja2P1XefYpmWM8K6zFApR0cm3Y6tczPcrNFLqMfGzikSCv/5xGurv0lnvpv
vc3X1FCwTSSCsmZRtPecyOhQlTdq3q9FGF5o/7236GQZDPlgVdEtH+mwkeqniCzwdE6WlfmnhIjZ
mYZxW4k86GiW9nRIojq2w6ZgD3GP3cC9FEDgkKTV7wNw5oNf/s0j9L8mNZ9uUV48/E5ISErFjdEQ
BB9U8SzVuURHusFQtg6+JIVDe+lVP2s+nHxvPGWtZAAxCOiSDytw3U5XW28w5FL5H2UVL+lQfju8
xsivz2nB8pJRaF+VFycaiHCerqnFU+Mtcxezbe7rOTukLk/c9ooFzaieiGK38CgzrK4QrgejDWKJ
mkY5w32ICK7nnO4jFGtRIE1eTioEfmwq93Z5CCARFRO1uy6242BuWsDRhoiOkZIHnAzoyuYsKexo
W3FPTs8gRPwXQP9xagd741nm/WJ68EXmu8V+U7supBcEx4AMqzO9A8jP+3Yj4rJj5Ukhyqa7MhXn
ZkrvhlYmlij+IUR6rQiqoGQiHkDWd35bx13jP3taHyPfOtSNPklT3ppsPBQdhlHATZce4MFezzQx
xBGNdMJhOe6kc1eUcE3rsgkY15dSvdfQMXkPGGkitTO95t1l6EJZYqA3pQ4e4euo5XMWmfs5976a
FAVUqWUyVgXzho8UEDq7K+l0rUIutvHX8UUcjvYpnJw7Z31auv5FlP4l6qMDvPE/yto/vSW9snzb
iOrNg+rXK0PmbQYm2G4zVRp/6sn63d4IHSWQytOvZAxbu/Zmszub+UcRzrDlrAMBVJ3ozrNQp9nQ
F844sbCaJ2YPsA+iwnMNTCCs/ABSe5IGup6yRBwzoGwZv8hWP7JH0usHYp+zmFHhdFjH/h2ROYpr
VPsZy7ff1N9Wx7XU5XAuW/Wvaed/rQYXMr6CAglDpZ37eWwOuR+xzWaP+E72COsOucNGk5WvNMXV
WAu6h7AzXuZJndhsTuaikN8EGV0l5tZZ2X/P7NLL1ieL/xSjRpT+NyJvpdqOY9p2pA2qaRfyWubJ
ebNGYCq96RnS/tqzVG1rSAqrOzQTCJ0hEk24Nzp+pELkKchIvnfNxGaP2SGlLnbHxXsZtDhJaK2p
0zVI9QTQWjzCyW41Be57arRsyfZl8HqeNO91YlO1zOK3DS2xI3hg4hKmH+vmNt5izllprP/JgNox
vPTb4aUXar+t9sQ2/8la6zyteiU7ATCpd8vTCIAQl6J+0ZlTMApaHxFPMLuHgkSj5WPUNvEazaWu
MhTyq/lOtvl+DSgTHkug0lBW+4iSqYH3Lhf3Sdebl4GTDckD7s3My6cuDcgBEizwVGhPORhrGT4p
yid2bi8emyovd3M7t/vZSTFYrLlIalGXp6KrsodUwqTZnXueR+XsqhZ42hiBdwWfsFchIQ+KgbNm
3xsHLjzDjVtBj48TMRYRZ/za7y8yaN5ys6YKfJsoSqYkm5DbuC+jIi56rWOv6z63VS/LUd12Y5aM
tOUAj3icarhfSPUEHCSKxwDDYNTAFyBTpM3IhYGPvZ7Z0A+XY6bo63UH3idtoDWzU3UL2vIqaxIk
ovFLpF2WtDWWiUE7p03zQujvkeILTGb5f95YUKU3hlZitxUTHD5PtqrvTpGBNVb62tms9YszO+e6
YLv3GufJCOo3s4/MhPDMM6WkD7QCwWXZxTXwWSQtXQDbpIc6DPmn999tRzUX7U3xPDHiVJucK+J4
T1R/o67jnIcgSk7L1o0cwDCMKu6l+ppo4Gkb/RRJFPDTANZghpPP9L3VnqzPpVdDe8l/svZeyrC9
cmyGBiy738KGieUIf3bz8gGh9l3eGCz35Esu6b2RpfdAsVd/QtPgrtQEaI6VK/YAR9aP24agGjkl
llZcdNtdJWcmaVFo2GT6VQcOik8UnktzsdlyOuld/AWqYKriyHDP9jiTLehSdM7Eh4RsyrGM+F1K
/ZX6ckj7Z2+mb95iykSFzjBQrdGdIUwFszjNfELFa9TOHgaW4jGt9ZkUpEupBtRIS3UMS1i80c7v
aZI+N/iEZx5F4dI5VY3PduSfXHc4AtDhc4CeVe4XmWcJCpOT4EjdU8zMCE25cU7CCmaQu9Eefktq
XZD/f1pCfiIhuksboDkEPBQzB7ObjHlh74JMvLoYXY8z0aecBP2acIWoavYA4JSegyP/OGbvPQ8j
6nMCl9jy5/6r8hVS7XWi8dn4o/2C+3ygGiav3xAiDZe8XC9KajiOdqgP6JLfDZtCc2sD4WGXn0z/
f3cLSgSWpTaBNrnHRoWXW8mkSlHoDxVarSpNefKsciu4H4N4rXJaqXSgQAkQWQ5QU7Vfhx9NQU2G
uVbFw5bdSeN1KHhLDio3wPH0vB1E7+CWq/tmtNQldweUoDbYPHCqA7lwc1XD5kGhCK2I3eOcYs5y
LHgjmsfWLhnpqZ92KcpceioQ8x7bqp/jFVLoM8o8sjjsUj5x4vIPOJzc4zyEMFz+vIb/9cU6+js/
IB9PFTlzs+XwhG4SwbjwfHEwXKv54srX19LylwvIJnxYixdD7GaO21cbzVDiRGX1rEEQsWVk+mUN
YCXyKDJPfdi1XwNlrbGx1WymbZu++Y7RHkVmcKpIJX0JZlQf6nwyaUeo5qfIVM43wA5QZTTyxBO0
EBf50O3UkP6MGXKV1kD+JJb+PM4G3T6yrTHUhcAn0TxZhLWPxavgZlBQWmDTrFQBkTurXUEQa5eD
oV2sD8xI07Uj1eoajs5j2Eg3Nu1gfa7trrkpS/x1PK6CygvCuSilTjoXEH1h8AXnHN/byQCArvwY
BOafqI2SRX4VYDhLcF59NJlZZ4rXtMkMHqBoO8bKomK5Gxy6o+piOmSWW6HFtpe/tej9k9NUjbsj
jbgIKUKb5qcQrP0iTCebX3CL9/09AK2THhSeCUKjLcZqAR41sMHGPnpU9uP6H3yEvKsza30JoW6x
TVGKatVz99ytefCvqtoey13Q/UzrkLt4n9bm4AZr9FBIdmR0Dd00YIoxkXnae2J5+yrB6SGvy4wO
eAzz4uqb7RTX6Tz/9YiEtg7Vmht5XEaZc9b+HI0HN1o+BscRcNYhtcSrbUvgnIxDlNOWhAlwk2YM
YyQwjWPwuTjK36WGPdzNzgRKtwn/w5RGDG7pTL3NlZmePXfSzQ6WxXjq+5VOdMZDAI/eH8+eIoxk
x329vKYBIjCIiv5N6sxNXHieZy+DuxSRlU57pQo/CcvupWJx9feiXemrR0X1JI16oHiq8dAQE76/
F3r0XpTs7Z81bBSeg4wMXd7Zi0NoYQ4sWKVtddWTt1zHYfzyarRLJHRkw94gaIqJdKl1+VKA4TY8
tCh4gs3fBChp7JBb9UtSzob9U69W91MKjzDPMoPZ0IGp3krC86wgdw/QRR7zSOnHQx8h1s6LHslv
SyzE5zq3v6tLZZIrG0iwtPdxKwHTm8YEmSrXXSPIdyGtzdyPFhOFNAAwpomGrdKu6gfD3VIVxoxa
RBviYzfTUHbVSPjXXWVK/9SnqVfvuZTBY23CAI8Dy2jT90UMuJkTsgdGfbBSb3wSZekacUEVaA48
5ZDJ+siNZpy6xSWQy22b5zRf3eU6AUpEMRVYZAqWTlr/MyY1PnJWA8BgyLCYByno24fKbfZdMTqf
GeKXklGZ10FwCpyIgpMmbclwd01ZirMHRJEIp55/TU1OO47ed29EzJr0c9F2kEcGx4swC5FdzBE5
YN4w6gQx13iQfYelx27X86ANeag13rTc1FhM3ajnc+nNs9uU8kdhofCPtlk4SWC1M+BjVyZ1kDZn
yG9GM9c040inwVNHGPfX0k3ODzlX0cLAL8gLK60enpsNonOPiy/DdL9gmNxNtUpxVywj4tD61Qi7
7j1z7OFD9mt19Qepn1zNAVa6vnw3YH4RJORp/mLaxBZq1x+TxQJCnFIbEYZgu3zmNE1yp6sIpMrC
8ounk+O8JDMg8vQWlMGBY+ojYwfN+Efhy2MRtJD6lu5zl1VDMoctFs0uavZW4/x0uHSfOjVrEzBk
6BgyDIZZP3Tl75zaDdxJyMY/N6I61oC7ey2WW+Fj062a3ocxwi1biRXlYCoEkMD0F7nBVxlF/3Dw
Q4CWuJH8TNV3tNO6t9Fpf82wX7C9iZkkNfEEyv+fdIvsuBLTt29njncGSzH+zjU9sbinD+gdNrlH
4cRGY5ZX01ijK04KJDP5TDgawgb4ThDOwMY3XIStjIs2R4SVdtG3Cz/4TBcR4VxoW2O2gvQwCVJN
VGi1u8AgDBJWHlidhQolIxN27a4jaqEQRrdfkNRN0J6TAV+ZFb1ICGz00BLQOL2rDbLvxXYCddxw
E3VaPq2NiBzdDDPlvLrdTvS8U9Hof0OVvs3cRWGTH6zefpkLpG6+kRg2Gi2UXp4o73wgmNa1IEe7
K6kt715HSKXryicI3Qamoj1xhwZXQYH1zjLpTyzKGMToAyQs1iS3MQsVP/MgHixypgxvPi/j+oKu
auMzwvvAnDVTjQkz64tbKcGmSJq7kRbwHOAZ8frhHeb/VdgOZfc5B3DlX81efPocoKFgzDhU6nFq
RLL9AY7D+9q0f/PJueUqTLzRuwYTQj652YMA9fJqvfaiunda530KeYR0/zn084mnEo7cPY8jlKer
akZc/Rq0/gCSZvcXR63dLmB+wW3Q/O8lDANigLWYLr3RHGggo86Cul6reRZdgSh18fGc5yOkI6pQ
GiL+p6vXnfMwS+Mm/Tfmip++ZgemSvmfMXSMvIUUScmjPlkoJ1zvJVMEBCxa2EwShUpQD0HPwZZt
Wpysr5/9xftF8bmbMb85S0QKQHHyGCYkUifQ2kdumm+RAkLa9rRpbvbCAJTrFwJ8zPeVdJLeWJ8w
er5VenoqtIKUthKrGP8Mbvt3KIyPrJtphoqqJFzlfmr1hQFH7ezB/Msicypm+Swb46TFisYwwJiA
EXmT6+ceWcH4YyaouGKer9uvMQeM1tvy18AWzaSwJdsLKldQ4SH7ZMr5j3odIlEn9zTMwff2XeFK
M6NTVDFNGEi7nPwJLze0LHhFqcaEIIf9qIwn7P5J1AG9yui+9BSlfgBTOj241fhKZTL6a6vbywYS
ZNAXtg+DzS1/63V/m6P23l9qTppd+tGM2UVht6I59UT06M4C3q+zkAK09kOq/o54lKOS7K9h9E1N
IINH8NOBO+7cllEkJM0sa+qLHS6XRs3vG5pHRmqB6zO800unTqo1DywI+64jxrbmhAfj4Hop+YuT
80QEyZUWvg/iLu+KnIGxdBE5O3kQW9V6Xsv+oW2pfmVbs49BOz+uG/ZBoOgDUeqJPeuvNpJb5rhb
5xyFm+ZdeFMD0VB+doV5Kv363hsyHm/rIXPURW+vibBD4gSuPSJfHfmHqITk36TcHRnQG0xf+4eR
FFtLSorg6vTDNK0XFACfkTUY+zlzgNhyVvom9asDuEF017voNcZqeJ7KtEpGFX5kOMvIgOrfgwVb
euQa2LNd4wHvhN6txvqTO8VPYNN6O2F+6vvxXBVtTLULIQXhw9SNLNGVGM9Ieb/zYcJjnts3Yfto
PX2ygweedK8N/mUNA3Uv00/bWTKE2TUpiEGsU1qObbOxdwRS/q2QQ52sfDpB9p7qIn3P0NXt5nGB
3mQhv3PHXB5pKKhOpdsr7GD+Q93797UX3RD+RVPR7nVrD5siMcyNq9IFK09zNOEy/PSjkk68Arln
LFCWFx74zsRDVxghFVWqjclfRTaEt3p7OIJujm2yInZey2oZ4ptE4+jiwJtYdDPh/NTDtpHb0ADF
mf08QSR+nAVW//IFYxiPy3pYTGSzuXPZbm8DMreQ3m1WmsMx4OjUU0XaxV0Lcx14ibC+CMyKRW3h
6SPV0XWuK8szBr3Nmb+Abwo54clcOSniP0edGaJP9SkfJk7sBTg2qnI2rOcaDQrS962HAmRx4RMz
Qm+/XQlbZ3ddZ+2U6bxGkB7oU8szlbFXy4huasRYiJxy8h7mMvtosSB6URUzUNJIGB1Jw3ieHbBF
xCIc2ADq5w9PpAfD6TEOPtS28xBM3s/Am3H7GlrFJpMm/ZhCxOpmwWDf2uce3D0DpMfMtvPgafup
OyviDjcPYlABwrLW8NZkp9mh3jMGjCxUhIG+b2Ji8sVic2yOXv8+h59tgWnZGk69DA+4fnbp4sXV
VrJapROHLH1YgLccdMjbD+RdlWj3w6GFoUMgteTq0bSdi1WQ9FmH+SUP5ZnTWhKRpjMExgu+wRic
60ri5xY3fZ5z9eLZ4ibNB/aSPQrcAhVp537x2vr6bnvx7kiMddkmFm0J27VbivU8Ng825uE6r696
tAiORQe+CbJa48uYc6hrcdBu9O109lsvmz9L592j3ORgyyfHjcFl5Tdtd9gml2YrcVZtMSg0xiFE
mH6qCm4PvBbU5JkpTo/8/zg7rx03kmQNP1EB5c0tXZNtabrVkm4KMqPy3tfTny81B+c0qwgSPbPA
Ymcwq2RmZUZGRvzmONLnFmxJyv8xMh/dNzlz/1iyvKnoZsZUD5diSeKkielrVuXKTlS4wv2pkMZv
TaIdtCG563jKg2SgDFw2LyFwlkw2x5UOb2pZtdLT0AE2MN+kxlxl4YCqo/1YSvlaHzmzYyNvfW6o
WA3vLJACEL3dnTKaR1xB+ULWAKKjo3IMrphj0knJVqJFbFfGunAAt2ryAgyGhz5BuHKi6htG27sC
Mk8TROu6dZ7cisyDFUfwKVtrQ7oRNYHWSJZDz22fltkP2cElla73LuHw9L29kakgcSUfeOseG8NU
aIsH1NRy7UEVpSt+SRu02751DqFsQ10bcd/ln8FDH/h/Gj71OH+l0Icq0i8JzxNFG++7Lr1Pacgo
fFrJjDZukWwU/eA6kH6NvHiMHQdAskW1FiZo38ro/Lh2sEMfn1/KKfagr3S+vwkbacPj7o4NFBdA
ONXeehB8qKr0H3NexSSDD7xMnluyl6ZS4QDYm1rTtnEZP3X8OVGBKghji98l/lnvKd8zWMcUs2kw
ayA2mxctDXcu66v5OFMPI9XIcMU/NlxnTVueerK8EsuusphO4NF2gZvc50dPtvZmWoxrGf7GQnyD
SI9eYuIdAIinUA13DRsqYAKSHB89m8ZURCQP+ZNY1gSQ95grm7pDjUEbv5pS8mSR0HV8qtH/neOv
IdZBrLQjxfeKfqQqjRLr2L2AKoMcRQMXdC/hbqBaHxxNrbiTKMKa/FJF1e+Hxl+DmYP+F/3TIGiU
AkKIIuOLxQLzeqMBTQrvI9fgBEihCwxggo4ovW/+XItulVxAVIdhRCOxXOogrUjXHhNYCUkCDk6l
DkDBg3Q3Sn5rffYjDnrA3eOWVB5BGRBc/h80OgTN3o3T+6juICZzx9vZc9RvpM7/EXX+DpoKwIiv
hWWvxb8syMI1/5aH0Tr4fjJQ7yUmJJn4THOrBCg1d3xeHvRrl5Ol8Cir/XotR8HeUZA/dQHxQeyC
DAQGQyf2BgsDLLcX59TJqb89FzGgfpXYnlhJtMjLBPA5n0TvfNQ1/AeeivdWVCdILhG29eBecsn4
3cpHpzh/zQN46nkmPZSj+o5yy9oisMv1sAWUSKlQfozToGX5kKphMhzz+BGQhr7gWEMqL4DmjE0H
9QOJimb03yIt3rcBOF2JWk1nKHuJKXRD9Ad9kLsw9O7j2ht4LUXDLoT0nlG4WIdUS5ZDoj1mvXGi
EbT14CGqQ5g+N0b2VqCWsij77huC1G5OHLQPBQC0BO1nMy8PResCqqSL6LHEFrNDjwWqfqvvwkam
aZ/rd1oc2AsslA7aCLusDNYa3LCwbO/IGJFOoaHWpslX1yr0hS91x6hND0bnPRusPpWxCGGjtHp3
rGbR4FXuO2q3dqHtLGUjoKFGLrdts+rL6IxfE6ggTYUWV6KpT1gqfCvQq8h5GObq+B54KUKUNs0b
s8qGb0ZYnXILpCLsUKqOdfnQWjnSnJic9+obj+e15g4P5C70Wsrfvu2hhxBAZ6NR8pIY3YNKlgI6
6rfjRVtTL77qgf5Mnr9H7t9cFD6Ujsh788ZoFUrai5PWuzCs70g41zqyRoiAb800osHUwwq33QIP
CnvpeeBVS7rAILB5RuFfuaFSV76U8DXovf9uh/iLm8ZPtRq8oGO4UUzvNZaaXRcAvUlc9KdwJX8S
qkRClkPPuSE6orbdYE7fKMXGckrKhTpHAPFh5VHmMNHS2YkiosQflwzNPhyaYVfXXQqXLs5Xtdnd
CbGwLiJah+hHIQVj0NmmzrOIpKpYhLEXg/cEgoNAz1cj5SrXKUPWsB87YEitCfI69V7RCzupaQdY
N0KqrVHq9I73ULEcEwW1Ht1+DHIqP2khn2K4f3aHJrFlZpRb4kbgStxl5kQ737DeYVc+eHWCbsxw
yHsem4Z4Wzd0/yn2KjZQG7A2XV2+WGP/WAf50pJqAK4OaAK1Nolzblmg6lw/xYhhL7JBdZb01dZB
mT7lsrytDIs3mfLE+2cTy1INNqrZazpKaXSsH5tE3edSu89RhJBHh2qmtk1CY6VaeBxaLVrvSrbR
fXkn9UIvioJWbK/ppt9JaGqSRrSqhWiKKESHyaEGTq2YKd4UXDsO0VNstcCKtymKLETTBokffnSU
r3PF/2ON8qIw35wqe48qheyrvU/q6IselW8ZAje0kzZ9FD35Qf+QI1eUSQgYcxulfHKQsOC5cmfF
A+cLTdzHoYE/UZIGKrq66/hCqUM/TtQ/LZ7mGSJliVPdNSZW2UjXYW29qkHaL2QnPXWh+Rvl2JUk
d8GSQv3OBzNu5tFdGhpbx5Syja8izaRDV1E9MMWV+hiEwMKvk5pn9H/yfZVKnWbJ1L4sdcJ/V7zO
LFrfGU6hD41wUxe/PB+E6lidxKx8FxRgmf+HMU3ZggD/r6rDhLhd0GXx4bl0px7g2pCw6T24/eG3
JjAfEp/YAPlnbG6wt6e6k3C3ETG3wZLbyJiCkhLU9Q908b5rBfZ6bE5JeO8ox8L4ynwpaQPd0v/0
pb/hb7EkzFeNSy35cyrR/zs4XTkdGQv8AifLbCPjFHuJ1px6wzvpME3C6KVLjdcmHNbXP6jOND5o
ZvwdSZeR4cZfTyjdT0bCj8H2DaduTqQg9Z4XwvhQ1dUN/Yb5rkHVUkZy1tBN2bC1yVpWUWd4BuXL
E7Q8JSWrhjAo6HwVZ3fMkYYpQAl3N2Ym/tDJzDRN1k1TxYrSVozJoK4f0c3v2vKUSoG00jLQ8bxY
QTJW2nhrs4hVmoxlIFQoDCgtzG/1iY5BLflNYlnu3wkaZgMhsXkb3K3eP6nmjpnWErqJsk7U2eWt
vijz4cYvuDDZsx8gxA8+7NYQVHhb+QHHEDYRxLP8FJnRqav5m+v75cKnPBtoojmigYfoIWSV4lgA
W7wb8R6SFQlSD1Db5kkO9XVGHnp90Lnshm2wbWQFWwEVA0BtskuTUk3jsZaETx3JWGMA5oQ8IfkJ
uj7y41Dcp9Cya/5xBHH4+tgXJ6xjdKXgNoTAy2TCloysmWEzYd+5A6VG+aLb13n0mGSP4EOee/7W
AHD/HwY1ZM6jCEC2Ppmv0wRwRbJ/Bw0xFnGb+HsKVlFtgb5oYMyC70pa3TD7mQtkEGAVBbldZNwN
5nq+h1JKuFYeF+MrNsz+z0FTYGTKXbfDPMeUsEyxshtLe2FATdV1R0O1XDGtaYg1nREDLbU1Xgva
C17df0F/CuEOnuDujXg6j3JofnwYaXI8MhPzmcLsjFe/zYptWCTPUqgkNwzULkyHSCPCDT19FXXY
8/Xz6TcYiZfDQaq6Yjco0g/bQMzVNBsaDK2mwhK/vksu3FFcw5oum1RSdZxXJjcjZcxRBkgyvMKc
I2k9yqnxkMjBpjDsEGyVvAxYzGhY5mZF18iN3pEJWF7/DfPAI9xfVZXrGZM6MIrnk/Y0O+kwcaJe
LW/YLdiURS/FSGZ6fZj52toO6o2Yc7C4Bst8Pozdw7I0iyJ/xS8CQQo6mPDEXW3olpXe3JjSREef
KxHnZ86cY5oYzKlTGSl3UMg2KKm8wsi1odu7TbGFTEkR4bsWxhRrbrkYz0OMGBAvDhU+iWNYk4NX
gAZAJMcvXwG82HYOEvI7uOlFB/bQ9p51WO5Ztr2+nvMDwZAO1z5JlW45+uRyxDCncRGvKF9V/zf+
cO9g0295bs2HcITijvrXhBzloskQRZ+Y4GXQhMmt+LcrBCbV4fjZWWBsxaUAKsm2uOgnx1rXxrQq
9bx4VXqg1NRdvLsaEOz1QeY7/HwQsV0+XK310OpyYSbFa44n92iG+qbVY9hpqnW6PtClBQP9QQtF
1mQ0kSbbAOV43skRA3WhH3OhBjEwo+739UFms0EpH80lQ0NiHHKHNTlIZpPlGhqR8ZucVL/h/0GZ
sHsZbnL0+tmBoPrhci3jdWPOne6LugJ9aaflm1NUd9KIo204vlPBvj7KLC443JIO0ktEXE3Tp3ao
pjLGStt0Cvha6STp97SaNplpLkbjht7+fN3OB5rsghzZh15tB+V1aP/Ce6IfGXWQugxv2UGIP+gs
lXQM5qLCQ9UU3leWsFr5sN1S3XK1Rs9Ra7XfMVI5teUSwa6NCkgfYC09lk8v4Nlw6vlwoWZ6Y5uj
x5lB2vQh0a8xSdPW6hjTUZLt8EYcn4U6MTsAsphei1CnTIKC25se+EU/f8uxlQuG6tmDidPW2ho1
kHx8a10uEEQEr89xfk8yKkUFjT1imtRtJps+rVA6teoyfdOFapD1Hrh/vKJnQeM3lGQWEm4xUt4j
cvWntd49+p7Xx7cubB6sek0d0yGmrVva+SJnKLAPSmmlb0VcQR1GFQL+ODX5mi6XtlYEw0yR/KUb
B8dcdikn/K6lIFvqVotkjG7TT4OFknt5xwMCSWAETDeqg7aFX9E9RHpXMfvfErQrBOGTRdWZ4y5I
OpRIah3mr0cJOIV6YuYxXfnW+h3Jv6XuSwnhRBA6e3l47NTuTkWhBXQRJVof9dvW/KrQ9rdApy0V
z6NllEGyTx/gwYrSBo/wWvX+VOpw4vD9gvoU6eZW0JWEJpNAi4tWYxhTeKbWKMXVvWtr31oXdm0M
q8/DV9ClLU5HCiGK2lW+RUUDOabS4jvQoN8hf1F6zn8VuXsYkPNII/fGcZ7FWqIs0QmTJJJ6jczw
/IuUqhtKnkrR1o+8+tHBb3U1YDx0IyO8NIrJFYtvBcLys+QoyMDKGbUdvuVtmD65gwRbP0r/3Nhd
/NTzgGEquk5epP4VB7Qn18boGqCxsrp4CyztvaTOr5UIh1dU5vR7o8y+XR9NnccnE48KkiPVloUN
9WTlOqUoHRkdlTfxhVPD3oaoPoY/856inMA+OdYqj8BKZYQtiHo08nyq8/JLi7qMAS4NORgaCo5r
PXvAbsnr6Jt8AXa5AGVNQZ/4bXQIgWyu/+z5CeRXa7RtdItTSOg5/96F1jswj6vsbbAifVcOhuiv
htFdPKDOdX2o+ZVkMRARRwUJwCtqGmzUET5xaTonOffgHNbf5c4CZE7bIgZl8fmxbEczybFUW+ES
PJ8WgC0pDZzBOTUuJsSJ/1KF46MGJ6s3ihsXxfy7ozJKhorop6mIIvX5UKqulNC6defUodoB+Q6p
NESkSiFqhYyfhBzfp6dGPYXsAdcX3obTE4pEvkcDrXZPQdM+13gsg4Nbj0azMvXo5/Wh5puDcUSS
gsGLkIecTC2LRt/gEW6cjBKocZHULyiYCCuv4Mbtd2kgS6F8aovnoWNO7gEHHS9rKFTtBEJzRIEw
enFU+QTJ41aVRhE/+Two2FQPLF3XSfHZhZMpKWpUSlFuaCe+530CZp5vlZfSCor8g4cMjyNVSJfU
v0EKQqW6Va+5MM9/a5e8LiiLzY6A12ppmmr2yYQLjU8D/RqphDsHRvBW6U1Et48T1ahFs03o2IqN
Mpso6ropFSPX5AQMd4iKiD2J63NC5hLp+o1EYjqvv4Px4KDGRwbDzXF+BuJqMBGqZbBxjH616i6W
q8e28+4+tx3FKGQpwlXJMjWY7+ejVKVlJXnqI5gnuXTBpRc3s5elon12N/4dhw/017KTluVknF5H
ZzEZI+tkVjFEs5KQDWoW5XjBSro+pUtfiSI6sVfnpWtMNwSSVwg3WUypGBKchzKAju5rVYV/EtN6
HHzQvdfHm8bgv1PDCwllZEra5jThksq4KZRBTK3eADH5FXdftB6J1D75dX2gWWWSkai+cKVYCNvx
hJ9sCbw+2qhsa/NUQl6i5GulT6gHbOBtmS66+QV2oPqLEhyuDztfT4X2CxuQzILK9rRqD4HMczA3
oGWMvovXD0+68Ug3dI3IjYRhy/XBZukzhVfN4JnNlzPpE0w1nyE3JBmIC/UUILYa1PmuV3dFumn9
V/5baw+chEj6abQ/nOHGPKcJ1L8jU1giT5NFXeb8KKSuKNFkvXpKa/pamQLxUw7kp+vzE/v8LIQo
WPsiHKHR5RGW8pNPqMeZDdhdjk8ov4HvUrxwG9t1tLUSVVp+eiibNq2MzyylbMzEzuczxokRyBy3
E8pvkJJNCTkvD0XVSLplwjfbIVQgmRbe6txq1CMnF4DeV6ilDPhHRQHyCAmvHBmqnGwYCLLT+w7z
T7Z4cC/UqfZQPCYptGYnrvPiUIksEzJsBRIW8bgF0oQV+BDwpyT8ny07iuE4dSr9JF509nQhczoQ
bqgpyRGFBtiamGZoTXxQ4u7GBpwvI4+DvzGLyA7KfRIjE6UMmgzblCPaeT8VDfpu57y4EnyLGECZ
pd0Ybr4VyeVEnZMSp+Go07q/jthta/idewy9BPQpebJq/BPJ7mfDo8jhcN8lAzH4ZI6Y9Ycag573
NXAF4OvQsJeW5v8AmdvU8BktVFSu7/h58CAtdWzZoJXBA8U0JmONKvwfKynzUz2iBtvsDONRUn+r
OrquygnmByAUkMm8DDylWAdM+fr407RVUwz6o8IMgDQAYZ7Jicsk1kBLg/ikyS28nrJrnyhYOzAX
qFG3lqTc1SOo0y7zb12vF2Zu8BfNWxYYQO60H+CYQ9OrgQ2P0tyRCC2GAGSkuQbaXgwid26Tf2xn
NyrFnaF5N0oOs8CpkKTLZM+6QsvKmV4Qbe5UbmlJ3gkk+N7ysK0t7f31lZ3vVTEEvtEmEobUeacr
W/dSNkIdO4XOnT5WX6IC327rhrvs/H4VE4Ezx441RCd8un1o3uqZHrpHjO1jE+Czj8+9noKqQ1kd
i5ce9wmb3NZxqM3Wr6GcHa9Pc76B6IqR/cv0dUSxfDLNEjp7zdvAPw3JP4gs8C0RnliVwy6IsLCw
b1QM5vEGkSRMPamZwvEEsn9+MoccmymvGuITKkHwhtRtbH5Hp5L96aB1qe6uz01TZ1efZYAxIJLq
yJmyXc6HM3LT1ymyJEdVctp3hPFLTNcH7ZeG0sXdMMqIBI2quXRbMMljHpSnHibOSg9ROB2bFske
zPaAMmsIn1AWeCN1dfEjS3H1cZzy2MZWuuqHsL8LzDx86p002hlS7j9kLnyXmsVG6lc3YaWiwY5N
ibZsKjt6QDAaw1IpTYAvYrn+6YuKpFqzyNO59A3zb63uQ+yzvCyrbVXJjmlafwXJsgBG+daZ7+D5
ANUGW43o20Nrub7Ss4QUhwOKuaJKY2n4GE9yDKuFheAWnXwgu3qsJDjNBpAommcJUsDmz+uDzbYs
g9mgOUzFYEh92twxukouJSvVjuDI3jQ7W6lltFeb+CtM+bcBWa+8G28MeWF+wsCBR4tGuWvWoEex
P0Wa3mqPvoEkKjKp5h0IGmcNJByakYxe1fUpzs6JSqoinrc6VWTul8m9PBh5SbmjVA7A+QD20zSr
wy3aWPda8wO/teuDzSKdSloDFpEwrltAWCaHsjOtThkxRzvYEWrpdWY8NtTvF1ib/v4PA3EOeUjQ
D+eQnR9HC/QNNOOyOcZu1KNUB4O9zNRCqHk6i+tDzW8nVbaoedgEbmpivJTOx8q9xOoAh/LFWny/
KucR+5D1qDv/eL61q6MR4ad005U6Glbdou17b1HYwY0q7IWFtSm9kGlwLnSQTue/IaOMOASy1hzN
lq61UQzOLuEm3rh5bq2vz3e+YVTOOr48tI9p6U4TxkwLJZd2SnagsZE+92jk7CIKZUCJW0QJ87r6
LusBDrHXR50fCzEqh5B2Hq+0aT6naJkc5CjeHxQ4EKsqeOfal2PfoQ6z+Q8jkQwbPOfJIaeVQNsM
KliZvX5QCtQwmuQ1B1OBMudKjpsbF7+4FM7eSyqT+jCUyD0+RNAQWqSWYSa5r8vgDp6dyNyQ5t+a
JI/kO6TIP41curGSquh7zUdlMWVLVTBWmewV+gd1USGHefAq76tVF/8Y6bb1/xhvBsxDCU1HZ1BQ
s6qxWeQniRrz4KrYisSrGBBEQIKpWK65NBoQfLEb+7+VKtduRKVZ2Q14Ekvz/z9S7IcPS5Mg3qJH
vZUc0qixHrU4hmmsp/Euy2NcEoXAYaXHw051LLz1XNlCQBzJfCov8ur6dpifrPMfMjndklVpkkfa
fegswmPU3IG1W0qRcWPXKfOrhnFs3uemqJzSTz6fMMonfe+rdXqsm65dEmnyleK4cA2CkOjRk9pL
aAog0YPw859skICNR7GLxQSbJXpOw7x/5WGe3pm6ZL7EXhs+pIpTHtJEH5/qIk1v4Ugu7V0eI9Sx
eeeLS/L893pdVQ31YFSHDBl0GSlL6jVsXcNBzMsFrYxK+bC9/ikuLJElyubUfGXqGFNYFWogepT5
RX6w9a8IUcIAow1XPKvIRWcwOaXPVjPA4uhYKRmkg4Aipudk9GTfRBSiPtACUowDquBJebw+I0Vk
K5OzKCry/2JHwDxOiguWNBRlIVfyPpJwvMiyjdu8+Um+TGFExhSbe9ROFE1desEv09nFBVaoyHVd
/xEiypz/BkAfzFCFbUFlaJop94OqJpSMkn2pqDsnGg6jIKBeH2P+6RjDEXBn6mwgdMQ6fDjOMfI+
XdsgQtWMnfvaIvazrONWEM/UQlrlsq8uSmiXx7JxxhtBdn5fnQ89iSReQAfdbqzyoOWqvcJ2raW1
htpan8bto9qYCdUjzbtxSc5Ph8YzXbZFYkDh+e9p/zBfiNxq62VRdaA6tR1kUxyNCI2gWN36iiQC
u+8Yd9fX+NJ3/DCmqp6vceNhYVbmknewOzyKU8P7npufj4Zn85qi1s3CgCwWo1I5OtG9bcTPFLxf
Zbu5EQ0vTwUwEiK3pFWzO1gyXRddoejQxwiQ593ag054fbXmcV3M5P+HmKzWWAEKM5uxPJi1+b0u
7PuqB1lc3Pgml/a9yELJdqkcatNnYaYqCInmdnkQ+n59oG+ytkFxVq6QAwVesFICASpsnR//ZXL/
N6whUoAP2w9iCfuyVfDplYdgWZlxsSS1wGgrAC1xfahLxwt8H7A0CgtYtE2yiVavW+F+Gx20ILt3
TbTYTMU9qU237iXvtZScW1jNC3sDcC0vesGdEJWM87lVXep2Ve9mB0jmQs7bwNG9KoYv16d1IQGh
/kpJiyoC98qsWiHLgR62Wufs7bZ9aIICVZExvx+09rky/OfCiU5+oghfEHvty1hPyLewNiIuTcIy
FxA/ARNM2iHTt2dWVG2DHrm1b6v0GKXel0j1uSO8gWqbXt4K0BeOA9BXBChMknpZm5a5ilyDOh6q
2QFd/hrNIOhy4RBsPbO4hVW+MJJmkN0ZhsqLmgTt/PtZlm/0mSFZ+0ZpANgjc6C4KPb7afr7+ie8
sFE0nraywpMI9tL0XoskKMA2Yjh7qTGqbYPC1w6Bqfjh+igXpsOVZojaqEz9bvr6Q70csZwCuiug
iPjQKbn+XHaBt6s75AdvnDXlwpT+4kypo5H+zIqRvaIPVdsq5r6j7gx9J6l/xg4I5cS20SSSKzD7
Tun7KxvmwA4kUPsIyCQ8qFZV7UoUVraIiSHEjfDT6voqXDouJvgJtimXncbT4vyr9nJoprGbmXul
0NTvUVDoqKeqzdK2InzfwfyW/UCBus0fwFN6ezPyrTvHNcIbucyFe5cKtYDT0GAjdZsEhwI6dAGA
rDtEPUnTeAi6U+A+mrW98PBBUaxdy567PvVLG+DjkOKbfYi1CVm2ZaMSt5ccPHLMvMNlq4reuwI6
1/WR5iVcUHeEWeBPpBQ0EsVP+TDUKOGY1dLK3DtZ9mJJ40s5xtnCbHHdSdMtYegulrXHJEfNFV3+
t+ujXwj0VBgEmJu9x+t4Mril5Sgujt645/FPYqoXPbrKcr1oJMS47OypKdryxq7S509ViGPcnLpM
w1tk4ucThiJQlhWeR3unNKyvRiL3W6vAF8IwM33dK7mztLXKEB6K+tJIsEZZxHg2oJk8FKg3Opl/
Jw1atCxVJd9lLUITcdBGUM41GNBFHO9Cp3LWXtQHOz6euclqFGejpoXqbmjjL0cPoMgWoG4NpdQx
VPfVVSgP6En5PfXYQqvdlVbL1mNEJQFxpC6x1npsYbagDOiqmSnuLETbZWx58tLLwvZG6LlwQ4ir
QcRs0C1E1PPVUW0HpYLONvayUvFq1/xvZuVskaf6iuLMZ5Eo+EE7Gjh3KoTUQwH1nw9WdGYYFrqr
HWy7PfVZARt+MLOlrITH6/vsQsqEzrH4SzPhKE3ZZp2luZ07OughJHq8KLK94//qsb+4d6Si2ONM
YC27NJNvBI4LLzECD2vJdkP4nefl+fxAJVBOakxzjz75aszaRxxOlpqMklT0Hdk/yOv3kvGK4SSS
wcFT4/zIhxvvzQvBHVwHG0KjwWfzv85/Qe5g31uoo70HtqLAjej+DNGtau+FYqXOn09eTYseRMe0
19TFdmkFRWHscZba1V7xrUizH95YHGCvP3oF2gu6tB0iLAMK5Qv3Jj0apbwRx8REzjMbGsD0Mamu
0eimRXA+0TS0/BJkpHroEbBd2J3xjXrtd0Vtb5W65iuqg0IgBdD4D2S7yZ618e8rEcI2D2FR/4FK
/AOUxfXNemkqAsjBh+OZN8sSAyMzG6RHzENkJApS5l68w3PKXDeyW+8+PxSLRU1So9Q7q7vWZTGE
BSTwgzr48lsUWs2Rzl3+INl+cmMnzgOL2BrUoIT3usG9fv6BWmcs8UsBBhDmwVuaFQi1CMGd2rmT
/err9Wld+kbA12Ugt+RPpJ7nY+WmFac4hMQHuRq+1Ir/lIze9voQlz4SZCDQcyQEPIom+60y+i5J
+jI+SkjK7FXXs7ZwEPp7D9OgGx9pfkmycoJxQotD5LeTofB9ktCSt5ODi6VPVTm7UP8ThPY/dFKk
W23jeaBkLBphlMQdc848Sptci5AYiwB2l2iJd99VuVqFWPHovXZSqVhGFV4e15fy4pii+0+AopXz
N4p+yEBqctoBLfhYUNarbK9K1QJqbor0ZLFpXX99fbR5NscMHXG3WdRo6MGd7w36Kq4s18ITo/MM
7BwM7Fq1EQJHMJjDzsGnDZ2aZoCFoBtf7TCvbnRVLlwKOu0xOv8wyuCvTUOyXfQWqnQ1eX2t3GVV
+NA0JWKz8mlQQ5qOEgZPkrouo3zTjtYzr8m1Gbn3miTd2MEXFgLiLPESHBJvwumyVzyjdDR29UNn
SN2do8ZfsiTK1jE2aJ5SPYcM2Keoraa9cetenKdgdAbRKiDo0BEh0p1/A/RXjbGOVHmfoK+5tu3A
WwV23t+pmN6toFKCBeSG2NL9Ht5yWUd4FP25G/vgwgHWQenRDwVWzIaY7IPG8mxXr0bt0KeHSC8Q
I3LXJWXn67vt0ijkG3TwoLgIwtX5TLUhKvOx5rYwnBK/HfcpQtN/MaCLc32cC9GVLIMck2SDozvd
VLGPo1VbSsUhTv10XTm1/7XIM9H4qbRNaVq3NAMuzOtsPPF7PpxZV/f0ik6ZdUCQDNm5Yq0HAJTG
RtduLOCFUG6IcgUpO7eUPs3WO2RdC70f5IPZwMcZ9X1X9DdQLBfmwi2rItSk07madcdzA6G1RE+N
vZprz4OB4zRSe8qN6+/CaWOjEXAAOdEZnxarseQcgMln6QFxPeFXnVjo8Q/IYtJ+sVBRU3pY+vkt
utqlUbk5yFcED29Gj0eoGwvDFFufKktekgi54bHUf+Wt9Dsq2kdcFZ6McXyxok/jG4H+gami9Q8Z
mOf75IBXhpILcUt7b2XGnz7I79ixCV5LzZ+qkH/VmTLeCGYXagWMSCjhAqG4O0M4wpd1lLJGtdQK
bBzClCVygSt/JNVOrLuhyu/9vAtWTmIJn6qNapfrTx9AWm107YnqqAJMya6jjSkELU1jH7m4BEep
qm01ravvrKoO0F6Iuvp0fcBLWffZiJN3LMqbhZy4sbHvNehEXrCpaN/VMB7zzOUBPS7S8KHw3zNE
Jlr9fUTL7foPuHRsPs548o3rrMOz3uFk9p60q01lJQXo7qAbdH2YCwGAaRI6xX1EZi9+xodIU8Lp
p3PXyocoHt2n2vf6jQb0fnd9lAs5yNko03iG1nYedkwGS5mtYT7RU9FA5Kr2D6uFJ1V6N2Z1IV6T
XqlcP0QeZXYvOEnVoEUe9/taqDCTBTzKMgJQ7OI3te1uHI5Lg9lwVaEVgzYG53m+hGqnybzAZHuf
aOMzEkw/YrUtFmaEG1MVv11fyAvJKrBDCw6gTDI3q64UetoioRgaez+XUH4NonpBRvyrHQs0sWwl
WmXjrfgtfv7k6YdZD2m+KCVR/Z3sEIjZRuLUgc9GrLYZfruIj38JITgvhIT7Isi9lzHuXhFb//TF
wSwdUTfj0QlsfHICgY3liMiVtHuoOUo2QsDynwwdkOsrOp8eqCYLfOO/NIZpE7+MyNFY1u5Y4fkT
9c4jXYyHSnJPtaa9BKm+02LlQfdv8VzmH/J8WHFiPpw7Py0aP2ma9mCkFc1U503IMwOMERgSu1A3
/2WSYMVg7vBEnNbVExiJ+EMk3ZFr7L6NB1TfY28zDMG9nKUbS8UHqSmOWdjcOBqXZ0mNWSHBgNUz
Ofd9XuFbpw3qISr8r11n/lOo6qONpprmGy9qcIuQMj+JLCovOa4qHlezp05VBU7bt0p79Nrye4it
1NoZ811Slfdp5gU3Yto8cgqKvwV/gv+GbjN5N6Z9g0B07bT42zTOAiQpbiiYwV//cBfqx+ejiF/x
YZ+0URuRwLntsbLjry1g38zRfiF1uNUK3G4cs3z04m5XBECBhvHGHTiP2owNv8wQkCMaBJOTD6jV
jTq0bw/yEAM2Rri2SjZq/xVH6HfizKZ30Pm9Pt9Lp1E0ZlRqlzIQ7sl0HVdPIoQB4kMGWaOV2vdB
139npvzkSu2RVH8TBP5DVDjfrg+rXNo5BrMlhAM9hC17vsyV1Ms98pjJQSpe5YEnkauDVmmT8hdw
A39tjO+GUeJnIh9GW0aGU15C+w4wv9CiH21TfE/67tYL6sJPEskWpXsqLJTNJ6tvFG44ZK1bHxNY
7t8kmH5HEFbPZjoWWF34t9owF44qNWkSRZgzYKLVycr3ZYO7p+LJBwn32UD6p+NluPIaWPch1sw9
JsvXl1z8/PNrxTobbzI9uavTfrA6WUB1QmsBVOcmT+bSCgLVI/ogKQE6cPJRFT3o4Z/3zdGOhVSF
0qqrEp+0zPEQzf4P2CNUWLilUIMHK0smcL6FMPq25TjMm2OEpia+4R5aqUlgLtoyVm+ckktrx63I
ZyL7Z9tObkZy8bZwgqQ55iij+wtkr40Hw3KhlYRh2t6oqFyIAlSeKfWpxDkBsTyfVxpFeaPTuD+W
KW7wYOUR3M0RnDSSNF/Xjoy1USNR0cpb48/ntwhplXjQ8fGICOcjS7mFZ3in1Mewap6V0NzmpoOR
tHUDFH9pNVlDUmCAK5AdJoEcHyyDhhXbpPaAbi/AQINULMz0B94e2t31KV3akrzaGEZAjGjNnE9p
1PLE1eu+PgZ4ouMYgHCcnyZ7Bz1asAq/rg926Uj/PdGIAwGGm+Lu1T5kuFIpj6Vt/pQzB5UHf2kU
+reuR5o+jMf/sC9FYspwohozY1QErtLFeYqSstFUmN6ZdF6iUv7C/Wh/+gSIZzelNcEoVKgAna9j
HhWaMfqDf0R+S8ORWvJWkRwmKytG5PD6Ks73//lQ4pN+uIGjEp882jv/2/oIEDasnhLvx9ijz66i
lnwLpTn/aoJvQ7tHxGHbmqJzUFwtrFzp1L2ZYDYfuos2fJKccaE3X7ug+SzlhoI34FWhFMl9Sw3j
fHL4Piu1InvZMfPdH1UfbHGL+9lCVll0DQZEnlwur6/m/LABJhQoHWo1gFemMbmoGqkeHUKXURsL
twh/2FK4rdDOvz7M/KNxjTnUCuh9O+oMsYLfsqfX/0PZlzXHjWNd/pWOemcP92Xi637gkotSSmUq
Jcv2C0O2ZZLgAoAACJK/fg5dPdNWpkI5rnCUSyWlQGK5uMu554Co4tCzwHl0vNr/grxGv/JkU+9c
c4CijADoovSn/vDHIyO/igy0hzaIJfd5PqMSwhroBDxQfyyTJi++U3fcD0p+YR4Efb1gTSH88vGY
l5O68GZhvyD6RMr9fBX9evKBArDFg5MPCu1Z6Ds1IzFmoxv+cW8d5hI66RgGURkCibMNw5XpdVCD
4Adptq8TpQ+QQT99/DbvQGYi9Akhe4/ELtJc50ayEx3I2ZlpHogNhTz2KiNoyqBpagK1eG1v0CKV
oGMlK2z0b1h0Le3pKZygS2/Jm4+fZLEib30UPAjQMTjdC7HhuYs/lhOdJFX1sXNr53GodX+LYqz5
6eNRLn1ejLKkRyNUCkBbcXb/+LbW5khRFOICStNuN31mPb2FShqYi1hWVFBCteY1hGyuwfLe2TYL
/4GNLl/gKi/6iNQIAcnG1f2DxyRa17ocSggqOrS5iq4cx4trDz41HGv0MuI/kL072zWNa9kQy5qN
QzSvuCXwUlCMg0zBrMP1x5N58U4YACkruGE4ejA1Zz7DTOSgGY/ygw9dzgfVOGTtOHV1tCpt//lQ
C9YctQ1UOS7bo4Vorbakjnuwi6g7OsqBqBC8i89uYdrZx2/1zvzhvAFDtMQocEDOjErIQoaSl18f
jcp/bnJ74/NoBUHlNfInzx8PdZn4RNwMhAqCL/gnyDWdrRX3A4jXEN861VYFGSdrXWgIuEXzloEW
fwz0XW66GazrHSXesxL+XUGHKx7ZxYnAIwDXDg4hdINaoA17a0NR/DDqCHmXE1qzIS6WRG10I1xv
vYyowbdQr5hlXpniy8LhYrbhviBFYgd4+bOdAwnJRlOP69OkKzeVwuQJdaGJ6IftkDVN3SWFA/Zx
dLN0a2pMxaEnFX8GsVqziYJcp0UA+ZcrvseFAVqyNcDgo2yLiPiikmfVPbTbDZedVDCcfOgbdZG5
ubLey3u9MXJvx3DO4hZ0sUSemn12astpW0g3sxpj27hlBhKHjR1AKj4f0maRjFcQF3fERudu1vfd
t4+f43KLI7pAwRS3C/LQF+FuZTcNRGEKcWKFvQJm4ptN8xIUpOTIWX3Frl8aCYwF5AfK8DCAF+Qv
tWvmE9JHDEwUc2L65X1gV5t8Zles3nJSzmcWK4ciLIa4LNPgIGsGMXd24twYUsOYoWTsdfYmaBb5
iQqAs7ZvyitW6b19DMcRewWZG4CFzp2BSvi8DanNTn5d7cjQ7Qxl3msfQncdNDgyOJ73JumeWSCh
khiudJ6vWzLrpPXUlYvtvd27uLCAliLtiAv97TGey1xbIw/ZCQg8tDNHah9yfmUp35/j/45hvx1j
UL7h1WXEsG3EQ2F0GYdWCFpHDkM9v6AseMVKvLtLf3ulMyNRDqBpGXOHnSD/tAuj6lHY0B/G4WiG
/krc/e7sYdcsSArk3s9tvquJ9FpopJ1af5B30EWCKBkbuoePj9372+W/w5xTbirI8CKSs9yHcgLq
0rTggDyK8rmzX13oqqEtJa3GVQiexaCugKMjqd/T9ONnePc4/vYIZ/sklCPovQVnp9Aedtxz7l3u
JSWZrmyVi5gARxE8hEglLM0PF9sxyHMboJRenIgWctWwUa38RtR3RRTmXyrIhexLEkDinkNX7Iod
v2zgxNhL+RIuM1rhwvMaUQvi9HYMSn6CegaUc6q5vI3yxtkpD6ko8EiLNChGkubD2Ce+4VtrwQK2
LUDcdzO1Qu7GAApAxiIZlI8dStoo9cSm8lgMPa58JVwoaIdhU1yZsUtPHI8Nfz8Mw8WOIV46O11V
BRuKavNpQIMbB3Ao/+Hne1RfY7A6le3WajJorPeZ3+4HHPGJX6O6eee8LbAs8Jcj2vCRMnn7AHDt
aet0Aia0aJ6hHLqbQ2sV9rKAlqH9+PE2fOfAgSxlgQ0thS74HW/HakZvWig/5Cn3Cz9xDLruChC0
fjzI5QuhRIi7ZWG5QM31vLuo7xQJaEjlqZqDMK5sgPR82mcyNHYNNVcfD3a54xEAL7Bc0GWhaH/u
0phc2YUYicSuc0A6avA+JXUI+Ui/HjMEej0Ep/zyzgVI/I+PNKBXYBgFsh0lkovW2BonEWFuK05Q
OUV9/Mkzndhrpivv947xWhBewBwj1EdocQ6ntnJkrYeqkyezsmP4DzE2oiZ3wFSlVvHJwZmxoHID
4h2DfgutTwOkgT6e4V/lwbd3PJ4AhwMqIohuQCr9dtP0HXifrBHrSZX9oMbiCOVWUIR12dR6a/Sl
J0UEZp/OyGpOX/J53hnQcpKyTkjtbhrRbCjUoYBVv+J6XJpU0NKAfAgZaazjRUzZWqH0kTvCuSHN
V4/KGw86buhDaq9s58v6FI4LKKIw/RBSuYy30D7CeKUCegIvikynsdyb+WFx27l+JOH0LILoBsjh
1dWe/8vTijgPBRtEVGAuA//G24mn4BEhnPVQOOlUcKgG03uMmoY/f7y+lycIQSsapuGPAmuOuPLt
KEFfugPwO/3J7ukiw+1PMySwIHXoTxXZlPlEt4NpWasCYm/XttblG2JsmD44T8hAojD1duxaDI1P
HYTn3BX7oTKf6OhswrxIkS1/VY79Ii3yNWL2AeQqqKGEzn6e+4SO+Xqi+enjebg0W8szLNSdETgk
LjzmVlu1Ulo3J9taz6K8yQkakybcCaq64pBENl7r7YlahgKn5cJQc5lAkxRktRqyXA81q6xb1I/d
LACacHEI3CpGrvLeE4W55lbj/izK3qi2lTa7RWXQp18MEP6sCuhv72cVVN/1DPAX4K5QzVrVTaBX
Rgdl3d5HR8g6Gv0KxKqB20OLFPLBkbKGdVXOTYquKCfxwqnNmlkBO+Yg86Jd0iWuqvQevje6MltO
nx3fEPUO7MN1kElJgG4cnd5fM9YPqxHG6h6Uenw9ULtdWz6hqSjyoIj7wAV/OjfcHzzqFwUlPn3G
e4ActKDRqrGfgolmPQSGIWY2JzNpBhLT0qlR+SvapCqFf+Kwe590KfrYK0uJNYHOq9dO1labSmST
jYI79N3Ej6Am5Y1hVey5qZVeAVE4Jm5h9SeQOqGYaQFCYhQKissd2rqrIKwyX4Rk03LbvzU6HZDY
t5WdDsIpnxgyYac2Mqca/ophrKYgkls0kFkJ04u6u0Wc6LHPC+84Q7dsOxslRPQ8MqzgYUA7vGzr
rx9vycujiZQciGlgApa61Hl1w23KyRS0Fw9YhcSjx2D4nPffrNqF9l//ZHRXLMFloPF2uOW0/lYG
mGlQCqiw5g9TEx1dNDLFvblXDUTtIhnuVB9eOf6XORA0JyDRCoJ61KSQG3w7XtAj0So6t3mY3TGV
fftCo3swlkud7yXpY2i0Xu2MeHdIB9cFkj9LufTM4PiNxUa2vKLvdCnwEmHrJkFYbiHvHPPoZSjJ
bWlUV3I9l9DCpQsD5GYgagQSFcby7YuCHpU4hl0aD8gNqNVAhylFphDcIXl9Z5Q0QaoKCqTVM1wc
5J8I9HPBoer+sb+yPIQP5jEQAwLMdWbnJyR6AlPiIdAVqBKi1CYChj2ohmuRwDsXJkZaqJRskGQv
9D9vXxcugI5wyvIHw+kz4T4i2MjCaL4txmrllDM8az6jRa6Mc/NKrefCJwAUDisLXxD1HtTnzkZe
2q5Lq8ybh8Fc+Up1MYsM6ALraxfXxTbCOGjcgbsJnkWgfpy3b8ha7vvlNPsPHGIDkS5ij3cEGuBT
RvsZ6oLhTWCKJmZiuNaldOmNgWcMzQeor6Ky5F/spTpooHdKgu5YhdJLHOGjQdCUfNMvBGRxq8dg
bwWjdUNn1qxcra2tTRTEh8Nhij1Ci4TMYlp5kEtLXdlD/tR3vw0AY1/xmt5ZiUXZDm236NVBVHi2
EgHTgwe9AOehd8vbvu4OzPJe2+pa1vjcgUDNxwN+BHUonCvQKZ9tal23ISTaVXMotI0GzMKpV+ib
4H94dJZRgLP0l8ovOqrOmZQHA/eG6OzmoPxnoTaBXOXTt49N/UVO+tcYiMwQv4PS8YJNsm6oB+21
gh65t4NzuZDWqM+1hQ7K7m72oJUti40H+INNdFwN19qF/fcmEiEwgEdQ3IFRPjNRaA4f3Lz0mgNv
CpXObQtBUcdu7h3BzKWxdNiJEPKpRd1Xqyhq/Hs2DIC0dN5P+DngLtRobWW9M55ybo3roXG8DMtF
b1vJo4euHFHWqtW8KHM3zxW6uOD1QFzTgvjObu4me2UV4AYExAzAy0ircmWI3k8nHLGUFEYb54PF
0I/X+tuuncp7HYwyiWSg49YNf5iNOxzKLgCnxDBO29IEMZ0JWvmsNmSUjnNJwdI0sY1jAx5fDpjQ
ERoyVmyDUzyGHoaZtjrKIWg8yjWFdQG7uGSpExVP8wRpXxCCu6lrQKMdEZ+fBgSqwhDuLTaa9UU6
a8dA7YAOf3gZYz/gUsTVj39gts6NqFI56zuIBB0tTwQbDrmxuIao6saFX5YWuQK9cFf6V6LNd3bB
4vyCN2MBo4AY861do2UH9Sw08h1ayV7cAMq0hjVeebGLjAveDFCbRX1riWlQjXg7CMg6fEdFHTs2
k2HHOagBEl5XFtiF4AYYk2y3Qs3uHEOxksahaZgbzys63FihkTQVU5tKjE6CWnBw5Zi/9/a/P9gS
Ifzm/yCl1S3Zs/ow5/C3anCnpy00RP7wjlp8LNCSLGVCJOYvOK/bwWCimTrj6ON2WJn1aN3aYVXd
TeDtv7KcvwzT74EGeifgMyzwOnR7glHo7J4ye4WeZt1WB3eA/g24+CB7zyVH0aERUOxFvnpnOpLd
O/70k6G3vHTNLslV193bZu6sWmhs3krPqvaV4HxV0gIJu8keYhdwlCcjCPTGhE+MvsXZAEeU68Bs
qa9OF7hpH2gwtak2ejSGob0PAw3y1tkqIFLfk7iz3AaeQVOnjFt6hfxHkyCrH155/2XBzl4fXPRL
oz7oNlCAPdtpoMfsVGkW/NBBgsfh4sEg7d5qnU9De01w5mKoXzD8RYMQVnTx897uHcQQ3PO6yL93
mWvsDRbOX6G8RB5F03Z3uAfFlezH+V4FYBXYOPSNmsh+gAfs7KROTWfp1myDvTEp5ytvoDHcGhP5
9PGtdB4RLKMsoDFgLpBrubiUPBGGZRGN4kh8nTQlX9XgzADmMA1MhggBckIfj3fuNfw9XoDofunX
Ai3921mMcmb2VjWIY4eoM9TtavSGO2gTXak7OOer9WscpFZ88IsheXeeVPMICyqI0Od7hLsMLVQ8
6KJ4LkEy3JeNQHQ8dV3cihJIE8OVn+2q9B+60RYJUChDii1cQUi8xKUDhekVr8ooE4aZb2pFoy36
IP0jOK/KWw1ivjn2wy660axs72eQz5wgmASpoKIWO9Y2P20wcR7MmaNZxGqLZ6eoYNh7P2efELW7
z9Kb/SlB4xFuY8W9O9D5jqePp/ydjYTWTewgNP8tmhRnU67JICytMeUiCMF4PBc1hEOGcPPxKBdp
TMw4cOSw7ECZYDz3PPAiVQOu2KA/9r237hy3jYHJfpAalMOkSILR2TqsTgeTpAQNnZ5HQLJgVA/z
HFw5OBeUhjCJSKvhjKJvFU3451k1qHG1vo4Kfz/1A0cKYgpzK+E+9L/jDvz9AhkRC3077thtkCnX
E5pB7AKbkVe3oMCXCSTOdIp8FfsEwD3YMD3QWClpdl/nqKFfIp6P7MqpuFwiZLiXROfSvoRU2dkS
+aPXElZH7OgP5eciUAcLGrEfr895QLNMCorvaEVHZLME5W8PHrGIskCyx46FQ9xvufZ4FlV1mzJi
dCveBfP3gqM5zPKUD8lyqZOPh7/wfn+NjyZiIKJQArnYhV7QK+5ryY7g+I09Z23ojawhKdhDJ3GM
xyhc29ExRPdhACfUCa7JR733+ktchYQ+Lkwchbev74Omum87uCQylGXCZog5+Wpcm7O9t+rhK/h5
QXHpdeCSvkZd9+6bI6ZYGrlxVaN69nZoo/BDRkzNjsLsxZ1wa5JRaFTsIFzVbYywBqm9DTodYCfU
doD+3C2on6dM9Z2TQr9vXl1ZiPOUExZige3CMuKJgMxYvv+bDzQGY283Ts2OZlmCqrt26aqe6i6j
OApbNFxj/xd2cMfr1kXV1stTZQtrg6qdvMtdc75hnQSmHg96I/zJvkM9Zoj5YIKWDwbyGvn/5XXx
9mHPLl2TFAzMjti1hqT3unYPdAxfoJtyjbHjne3x+6RcXLZAswZkAslF2wEKbt8j7l3+qlEWjKJX
s/wm7Gspo/MG92UdQNwFyDbsFPBXZ2c+rxmS/kUI5jMlt7b81HmfoQHTda/+cMKX7rSvSZReWfzL
axE5eDCZWijeAfh4Hk0PEZSuI5Aa3lfDoA4cdK0bwKjttMAEbKQM2FYiOs6mTnvoiC27tFRzjQuu
pUk1iioDPrnOzJy4CfhwUVKfHHnlES9XHKiP5REROCDPfR6gdG2gZnPU8z4Qa8niUKyd+oq1vciw
gMEK2ir4A78HiddzLbnQ6GaKeiMadLpSQc9w3o66GeKIqENL2aaaxaaN6nQcwxUf/YyF4Q5p+8yZ
/U+mDwrNYEgDrlLSjFe8sXdf/r8P9ivv9tvZZFB5scq+nvaqnunRg9OXQvvXA+KWkyvN5pdXzps5
OE8H5GBX8FCCbo+DRVPau8ditI8f77Z3h1haHix05OBfZx4Bkio2OLuN5rg4ADhNjIvs4xEujy1e
AjU7EzkNVHXOz5Bdew3x4HgdRfs8y31rDjEOKii6S+TmgsFMPfv08Yi/5uX3iOPX3lkqdktoB+Xu
ZQl/W6J6lKodw6490rF8aKwmB4qAb8lE7k21cAN74EDNc+cuKBqwGEarKP9TonA8wVKqXToR0RaE
Dfz2CbAXPE1Iq/Zgp2ZPE+pGazEPHLoHLc8ms+7KK+flnVn+fcBfbGm/vbK2q2YoRmyVAjzSK43G
mdhpuyoWXf7TZd5dXZRZRMyXyCfbP51tHEMgl5eIC4ADlGbfvuukw3BuC9c6EOIlCryXbrOWYbn8
FUzGxjRo4iOejyvwtPb1tS6GS0NxNvzZVAu4tKY14xUDR6vYAA/2KvCMKu3hSXyvGQHaxWubcBPM
QdzlsQMOwKSzIExLRs9IBZDJB6R1wNHoEDPTkyu2zK3Y548n6eKY4SEBk0MLCWwaDNrZHFHkNAIT
5a47e6jK2OnmJ0FCdsUsAy6DqX6z8YFkRbYKZGyg3QZO4MyBNMdKNqVBoL7jBF90Y4Ook/iQJezF
CxiAV3U5pniURDs0EyrYGqHcUKSWWMC3QV4fCMgkcuqWiVmwlTMAh1UajoHuMp7qCmTzfcg2bs/u
+tn86frzaVAWLgDPz9x83IRdN0NKxMmosj6PQEfFtT2sQo/+ELJ+6fzgoR/IQ0n8bQDnBEIZKxHR
HWVuMo+OWslQJ1UD2EJg/rCaYt3y5q7xeco8rGrlque5cr5qsM/HUEgYoMrbQr7EYc+Rim78Ciz8
BKXb1hUPkYUMPOo4PEbY+b0Z6UZVIVzKMmnn8qTG7oG6TZeEiK6IR/dzWa46JU7A/t/NCDTiOW+b
JCjEV1uj69QV7gPeED/PvJXfyptp8hnyceZnsyfPjhZV0mn/odQwZl5brAorf5zcOcUd5CeFqE5t
q+5BTfI8952MB8P5JBb6Dh96kilYVeUKFKFuOlbkx0zHgyfNg184SS942iA5E9BmW4Tsu+D156EO
no2uKbN5lusKMp1Tg6ytiaYWbt8wiYjVkcZWI+2XoqzkxwEBGeEI0sLQrb8gKmToMh2yah4hUOYE
3YZSyEAHRrXze3M3owkDjWGulbqDm1Lhrika1eJosEHC5rAkiJhA0bnOnM7rkoHPMqkriAxCaC2m
hn6QIkH+t0zHEL8+D931LAlYGBW4aLvIkHFVmPfo9UiM4bN9j3owz2RbFQk6BqJ15VigeLVBmOhV
Ut13HuEPXKiwjLlHNUK7rsxAPxtsnZ4OKzeYwrVBzX4DKowoNXygdmNX+/YrCONGMF/C9sdFT8a4
wQze6LG7yTnIH2sHBXpkOc31PDT8rqZ12tTkJ0gfoarc5zGoUtUDbdxrdbhzdwFYeiymB05MwLHg
0p+5kIYdGd6EWbmbixJKpF7NviJVPwMMOI5XLPFiRP57+uH9IaWJcRZoOZh2kOF8a4iRDC8n2U3y
Tlsdyfoi9NdTr8qncQ6jz5rU86rmsnj9Zdn+1/fxfxev9PD37xf//h98/Z2yqa+KUp59+e9H2uLP
/yyf+X8/8/YT/76rvvdU0J/y/KfefAi/+D8Dpy/y5c0XWScrOR3Vaz89vArUu38NgEdcfvL/95v/
eP31Wx4n9vqvv75T1cnlt6EJpPvrP9/a/vjXX1in36z78vv/8839S4vPPfWqUC/TxSdeX4T811+G
5/wTKQ2UVQDAhNUHtOSvf+jXv78V/hNKuyCbQ9YZgyDT89c/OtrLEh9zzH9i+eApLi06kBle0qSC
qr+/5/4T/xsGHayXCETwU3/937d/s0D/XbB/dKo9UADSxL/+entJ+As5NvIYi1g7SrMoYC6uxG+u
wgT6aqfitZNBj1ukde5XB6YNuS6LgK1zs+lPXIFHDc/zZ10G/xk5QsvmchjAeHZ2FqgvB9fVYEUz
3Ak1diQ7+ZOpZocnv63Hf9749zd8exD+HgdAPzAJ4BAsNN1v39AaqJhYVCFGGgiRMXLBuMpst1Fr
z+XtY9RS49C6vHz8eFg01705gb9WPMQaWagdoh59wdCSO5KwckmdIfHokTUBJTS0LlU1NBDkQEj2
pLsARMAFD6qbYqTsmyukKLI27Fz+YDGRCzO2mAWFb0CHYXoDVwRJOPIpi+rBz3Q4NVu3Bi1nDEnU
SK4CCyy7N71wJ6TyOpd4dqzDYbxjHkhvhno0D6X22KMz9MENla2bzr0Ks7ye1OeKzDlgmbXpFzuC
FJp6QZo5AMUtd72EGQo9TWVN99yejG8gO6donOfGZyEkpTG0GosXkJNZp0biHfctRSof7arcSpkr
/X3dhz8MHXgkbmo9P3GtHlQxZHNjAQZVrfJgSo1ySvQALQnLzktnBSiBvKl8XX1lEhJnVe44N1Wg
20xZAdxILamfIFHohumIDvEG3bD495rVFUhtBQcLz1PXay5dUJpw9B8brIs+5Vzl+b3NVa/SxVNP
Gj00z/1Y9DyG5+KhlFfykby4RAZNQgcC9SWpZL5VvjRR2EetIUPuEnPQzOxrbXb8q4374WQPoLIm
2glXBo7RrvMHrNfYz97PoB2dIm6IK3c1KElSC+nLFP3Q5cGZJhXrkloZGs2920YA+CSZ7216V9I2
ZkUHunoVohw0khJ6pdycsXtbad6SidHtCGOeKpdaG1IPztqfZZkRNUc/im7s9oXRdD8Za3107Yzt
prO1mVBqDInjSZF6air3NOjqjaNCiCMibK1Q4nWcDTeESjla+0HQ0nS3iMWtTJBJO4k7meEqmtS0
44jqUgENBOC5JmiNipqvDcPkj9JBW12uGUnnqOhvg9kWc1wS7cNfRNfSPWnrad0Cz5kgcTuwWGpK
X+fBsVMkW8iYlRWynXE3DBNBsxewEaI0evN5gDC4ZokBIq47I+TWvTR6567KB72bnMGJNfPnfWSV
05FXVpSUkGRvkwayx2OGsK95cYjjqaywCnh0PYAvVd1b2EmSPREHjRuouJpH9DzbWyGtsImdXuQp
9o3x3CClmzIz12CDHy2wb0khbgZG1A/kP42jySNxUE4/7hFp1T8nLtVtE/Hgk6MZTX2u2wdjKK0B
5A9NuLMAs1w7JvVW2p8tZKt4OK5DiEalteDyS5sX/k9AOi03NcDduHXqyX3y0VSyyzWVqdXbwBpa
4ZAMfih2eibGk2mLGooQpd7wvp8zhDokLSnzN5AvbG7twSV3beMG25kz8OwYcBObts3vYeaLxMKP
fBcg34GMtt1v2jovfxScVzsnQBjkgFsG7ZIzzk7hgKenaLCHXb/UCbjlwtSWQ34LoJ+zR2kfKkpz
iUwMgNzHefDLHYOtv58GZn4tFAszbdTjHv4oFhZyvzUAf15zwxCf3SA0cU/15JRJoWf7a1CbYl9x
DlIu5Pi9eDJLfh+KWa1LuxrSHqE9eng8vrN9RWB7Jg8UbHM+3wJuoHaTzSBmZI9q2zjC+ISliUhc
VlN4L/zWa+H5+dFaiCLcKOXRZ2Z01kb12mpQPZubO0ZEu6kh/ibinjkwbXWkuhc8tvzmoysxGbtR
dzHMXe/GjW+UzwIop1079D6IFADb4dQqMh9zkqGttMyoqUA7DRjinZ58HIzKKk+SVRLJaihp3YJQ
ZszaXFQgGK/7x0AqlQxkdm5yjzk/QMhg35Sla60I69u7sZdq33FeH6Jaep8ILP4Be83eoYhKtkBi
MMAxQlhpUOOiGFWAUDSou5sIyhc3wVSoMc4p6mc2lcNKo7lyq+DNoWPDyH+asmGImKSV9JwgSO+s
4tEV4UkAVb4pHKtPO5u3aVQULvqhG5nNBERVrcmgL4jyyktkWOE6gN3eTny2bpVkE/p0OuU+Ss4J
AB5GfmvlxXjftBWaTqIRDrtLFITITSA/kPNfV6S2v4CDrcng9kxO7JasB6dIbu8cax7XHS/dRJk2
XbuO4hseThCrUhVo5CELmK9LYannAW0a2xyNkyvu8wMY7VVMo9a80+30rVZmvzU57TJICYwrRS27
SmrJjU1RunpTFdS578PBuB9tx1+V0iEpIlH/HklgE+0Dubuu65klcjSHpC2huxpbufldh3meSO22
aVdDpFNQ2/jhNwbbi5rq+wj+5pNr6X5bcErRJWvjgHpWl3YdGPcnyBjFRkXcL47lQsS+qucEKt90
K82+ybypbJPeG9qEuJ7con16WAEAq+WKebO3NmYpj06karAHjO1yyfbDGCNeLp54SYCU7NtqthLN
wHJFRdNjksmIY4E9idrlDFkDC3sNVD6kvQeZof+Fg+VkE9p9tG9lY35qu5ENCfPUsgVmZ4HgWvRJ
OI2iaVDJ6GtjQe/NcByjhzSp2zwaCGDoyu/noIzbCVxJG1KASz+xIur+FE3oQNYlBBI3i5CQrVOj
8dw249NkyzhSZtgDO1IMZVJbbYsaTuDPMJamI141lO5UOlXQ6zQ9PatE+wALAH9NAZ8TNtK9ZJoT
L6/qKmkHk78YMi/CNfiqkB4YqDVYK/DUdPBrzDpciXLuf8hGeK9mG9ZpbzUR5CaCwnsUda9u4GK4
93XPBzcRhVOivlwhU9yiHBbEk13wmwJWUEIgscyduIcsL4kZIAVT4ssR1WgH8RTMO6o/n4KCm6gK
y64/SqhV3PSGj3yLsHnxOJV2MydRt7A3uhPMeboU+1ZBp8MqQTcW8tfacYoRwtNBBWvAh4ZAaldM
D7Y/RPsGnpyTNj3q1hmPcDITFYni0SO2UWcDc+sw6SEEqrPGLqtjQfJm67Qz9TLlRlOZVoQI1KvG
BQM+edEo40lwRPb4iOkjrhe8SGbKgDEZfNyzKwAl27s+lDl4qKQN1h0XniiWeBi7IjNo6H5hcGFa
mEXI64BD0e9M+EmsZasZWfq1YQYAkiq4jJCwhYx8G49tg9Y+kjttrCQpPGQYWGUmtR30MqF91Kwm
l7Md/EtmfHfB4DJlA4qSm8lojSJRE9EHeHco8lgVOgbjmYDPPAabR5Ch8k62GoZ+5US02tugPL6J
GrN+4o3tfx7mEhsCMdF8OxqT18cRtulu7PsAyBdX7OhEhiEmPXgB+OD7a5NVUULZwHTCbKHA3QY6
cPAM5shJFHPrZZB6NIPMlHMN49jTDrzWXRjtkbTwsgk5IJkQ9BS+4l6fb9GrqafUEeE43c2hwL7x
PO1ZG2mAJD0r0f2cGAC/JIZ0er0qitAIAAVysEbS6mcjkdIYvjSIF6IHWDvSJxOODl9BzQKb3/XD
XMcBBUx4bdjBcGNKw9z50MXZW9VoF6kjPR3rWuCsdT6uzJjAc/hE4A0ZMVq/ilMTOHyMTaMz1lCr
OXYBb7eDa8uvNRJfO4jDmLE9T83KqhvvFOH8G/FEbPlcR7L7NtcW0kwWFB7ZpMDMRoPm2bUq92Hu
mllCrh0JHbQ+TWMHTtyIRkPGVVHdBX2k7htWh3AMG/1/qPuyJbltZdsfujiX8/DKmnoku9Xq1vCC
kGUJnEESJEHy6++i9tl2CW4Uw/V2/eJwhwMsAJkJIHPlWj1gfSlUOu94OZlvTmqjYcuFPl+zmlT/
xQ5ze8fQ3/5pKd08IZXRxgR16F3r5v0jtHkWuR/gcuaNN/k9AggkmD7gVPGi1gbDCiy9M79TwZd6
NxDefkiR9Yv+jz8veGCgcefgV3N+bPoluG0kJK3but0Crv2e6VlZ1n+pYABXAVouE//8/urkNqEG
sWu8q9k84V7m0kc8Es3dLJzxPwXif5V00WZUfsvCJM2PGjfdHz/6x2/N/we5l5Xx+v/+N7nxj9TL
Ls3qb+eJl/V//0/eBYiB/1kVsZBZWNNtaKH6b9rFt/8HYBf4JNJiKCraK9ff/2ZdkKvB31AhQo0G
3HdnORcz+B+8CU208YLY/N9kWzD4WVKOoGltFVAGdOt3a+iXsQIrQMie2k4Q9FU45Mgl9FLPpv9O
puN3m/t7dCXVB8gA7SDzxJ5oOPNdWQ/23sc1e4e3SvkfW/stv3eeTNFMQMXSFaM7VQD8Bjgtl2Ln
D8ioDtRpbi5PAJm195bnVyXjLAnFfKvw3CZ0koaaYdST7BHiwehz836iknR73TeUogtoT9HcbExo
j+L9T+qJV0q8Qz9ab0s5f7r8Cd0irdM7m0aQdx7krCwnCQm74dn8IAtzf3lo3QqtW3829NLZsnBz
20mIYXx0Kc0jY2xeWFp/Mind6L/W/fz172ffkNwLc38kTjKBwA3Y3z6YaMRxxv077P5fdhooGb+u
YJ7ZQmI8MYoZZS90NtLcvVlG6/vlRdJNALnW8wlUFHUJOmH9eYH+MslJgAogao3Xja74sFEQghyN
tBMpWm+Xi+CtBj3LxuC/p2P/XhrFhX1ioSxglsCxzN731CyPlSBgPMc7Li/3/RTeNr08XTUPtekI
Fwy0YtHaSngKPHCWtp8bpEA24oQmFPnr/M5siA8LmzOaYnDSo0ef4hE3Ggu/W3B93Mjr6j6hOLLh
DSVzkGlMQgmNVJZ9LKx6l3ZbXH8aI/IVJ25m3pV1A5FbhgJglLq2dedN9Vak042u+LFrl57R26R8
woPIrKLK6PZuW7lbhLa64de/ny2/a7doARm79IkNrblDTc87lI2xxSagG13xXzLQGqjAkgG7Dc6K
g1zQu3doca/dghRpopyvODB6u5xyIhCmoWZ+ghPfBS1OMGNq3VMI5ONl+9d9RPHjgVdL67nIMIGt
/Vs5TMessI4Oc1G7DIut83I1xr+rcH/5s8pvwiy28LxvAnB5L3dhAXx9Z8+46IMH25uPU2puQGg1
W6IWN1DS6lsOnq4kA7vUq4NHcTYV9PXySmk8zVOceVgy5MWrqUkMMJYgxVB2X0ZZ2FGRI5GyEfiU
voi/VkolaWttictaVTVJbxydutt3VRjj2dBAJtw4dMPj6Mxf6+qLaxY7mq9M81Bwn354OQ6PVEbF
lB4NIGvAJz55H9H2Yzp3djNDDvsjtCSPzghIZn2s6lc0iAU5vce/pJd+IzWKKtBB9z+A2OvyYil4
o78nogSOsM28ZoDcbAJBxw8GYMEolx/ahZwyNILvaefeOUO4Z0ygy5UD297U2b/r8Pv700pUseU0
oqorfIjRQAvDn0MbZC+puHe7Kt3wGp2hrX8/iyw2bUfwDkxBEnjTbc3kt4AGHy+vnG5oJazYyK50
TYvc2+CF6ckVYXgaDL6FTNIZsRJT+AzhcNucrKT1rUePlg8mn9+YRQ/X/XglmgDJElrAXfAEzH+d
GS2yDz91tNmSh9atjXIvCCTIJboW5MOyMg95NjxZ5pZKhmZhXKUuSp2sbo1y9pMWpHiHiqXTW5oT
FzW/pfjzqsVRkcseCRqKokqQsB60XLdjlk/zn4ZZO8G/auD6y/BVtJnhj6jfEVonPfIVu6qA7FeJ
MgJ6noytLl/dMiluLZFmaSC2CJBi6h9z1t2OUj4U4xb0UnMaqe3Ro7TLlJE2TGqr/zx387cwIHeF
bO7QMr4RYjU2pLIWl3Vd1fPyq5HfqiJuGg0y8FJujK5bH8V7q7l20nzC6CNQOCHPUY2lL8TZ6hHR
/XjFfekA4+yZ6yd1I3iPKoEhIXuQgU3isonq1l/xX7sPh4oVjZ/kwqX3bpOh2c6R4c71suxJNovY
uHXrlkl1ZMcc3dbIwwRdKp9y298bYFj1x/JfgYT/cgSV4MmsBfjoyi5MOtskX+usN3/Wlb3FYKjZ
BEe5CFQWxX3bxvkSFO1da/GvjZVuXGA066I2IdlzB/FWVgVJ183sAfnSBTeAfPxkmuNwuLzFul+v
eHCRopZeL3aQ5AEYWA7hEFDj1sRttj9e94F1bmdnI8AnpGKN4eLhnBpRXqIzJR29m+sGX2d1NnhX
unNjOXmQUJnUIpARpL+2Xp26lVF8Fz1fgU19gc7xEqRuaY3GEPRif77uhyue6xRNYWe9YSYiACnL
ZPd+lPEuv3JTFb9FP1gKIPVoJoBUB2DsWI61YNnz5Z+uM0rFWW10thOLZlbiyU5Gpd+jNGb7ViTC
qd5d/oRm6W3l9EX7PTL3JvUSVpT97bBwNFJ7on66PLpmAiriPGeDU3QuRgc19wevslBXWMwbs+s2
wo0maqoIZoDScglNSVyqmv7J5kHMefpgzMCF2EG+cbDoVkhx23F0HYAYW1wLaxAPHCmKmN8pb/yt
HdCt0fr3M8cKimGa7MotE8G64d4V0jpSKHGD1Mvxrrue2IrvGgwdYxUvqwQFl/vcRjWsDINdOA4/
L2+zbokU/zXbAt1njlcmrPbzIwpAwGhTMW6Y6K8OnncesbbiwTSkKSGBXybtfNvY6LXDowskXQdI
nEhgyeUejycPyGv8y3Bj8N2NtRFP+A8Ir6OAFc0T2UujuvGLLmJZBkmkrTST5nltK95v5qYAMtop
k8I2dlQAAmEkA7oJUGYBReNyuLy8OgtRwgDxGsib9PgKQFkF9++gFoOawka2VTO4SjdvBlZVMdcs
E79v70s7OICe87hUy4aHakzDUo9s0IWIHgWv9Ux6HRYBhtXJy/eXF0Y3uJKCK4IuN7oZVCSTU9sR
0tLzCfw25nWOr6ouAjxQlLYd0ARtu3RvGYTeAEsXbpynGtNZqzznbu8PnjmbWbYklR+IXeA1NbCE
4dcQSAHUrbvswANAkC6v07rY7ziQqm5kpOBJbKmBy80INoWVOf4AStbhxEsgQwLQ2iIj1FQ3qYDQ
9OUv6nZGiQiyMUdnQntOAoV4+UCLxXkNhVv/uG50JSCEASdl6VYFHisQOCS0/2jkYuOX6/xBcemB
gUuoFkgwGLL37nnhzvd+0FYxQyF7I6ApDb5/3ZJVsaQUcMdikbRImjw9VFK89mX7J6HyiKAFHqEO
eHO+8GPe3nKKzOZw3bKZylm/CAkivmagiYuI0oBwh1bewXCq5t/JYP81r1/99WdHmfGL1onORWIN
0oobNFXfDxayshyg8D1Ze53yWXhg4mbHop67jQimuQT86sU6+2o4g/Qaxc48gRJTBqxve6wLCVLB
Ad1ebMuFNAb9S0Lt7COAmRXoYhlAg8DAFOQCKrYbe3faMDrd6EowMFJH5DYnfrKIoPqyuByFKRep
M3m4ymF+8e6c/foO5M8Fdcw8qXrQUwxA3Yb/jrD77z1XPL1oW0jFTn2RsKDcD6nzY6Li03W/WnHz
iqQtk6ZYEqdsSTQA6DkM1VauUqGk+/uHK46eLmRyzErk8IY33BzIkj8tiCITfeqL5nGejfty+L6Z
ltXtsHKGW5AltqRNabwYGbqXhOVEvAUa6KqVUvuS0ZoPcKFTT4lpLBAvysDRsDKGbVjnGh/eOT6M
4PejKluWekIiNE9wyrpPoQku9gVUo8i/g9/SBwctoK3HsWtp1M/uFv+D5nw0lLM9YJZA44+XJXOD
IrNFACQCJtu6bdD/tkAO5/LC6bLlhnK7b5ayaNHDniVDsGQPljvIZ7B28D+G0QRO0AUIuJExTYHL
gm10NgflDDld/rbGJNSGYB8tX+VcMSvJpoZHDchtdm0A6OLl0TVR0Vi/eubyZpcXKUNDfLI0YFhl
koI/Pzy1YXiwp/7j5W+s4ek9w1B8v0nJklECdC3CljhY9mzvTETi3QLm7Q3LXm3svU8oMSBtYFEL
YE1ru+Jw24yMHpYuGw5zXi1H1BryXWfRCVKN3LguE6TynaydcU4rjCVZ6vTe8prPptUm4XxlvDTU
QACI82g0Y5901ty/UcpXPiyxsSHvr5apdlGBfG8ASL3tE7S7ioPdEA/QaW84yhFKNpUc22MOCY4I
dQL+etkE3jdiELb+bmbdBH7f2fVFkgY8A5xZTA8mkVvEaLrRlSCQslGg9bYVAOQw0EsBuu59GZqm
32pU142veD9wtxCx7XiXODjcy8jxwayxtyUqNRvm+76H/EPLB8wDDWtnEcRW6x5d1kUe+lxI9u90
yf57huGN/fvqA0vvLSnq0slkzsCyrsQFrTtu1dnfD8Ggpft99LyQ6F8GmXocktdsuXXd8sDNF0jR
ymzaiIHvRyn0of/+CY8Dps7QQRUvaA/eLfQpbPr95IFcox5uL1uozieUcz4DcAgY3BpbYFQPfmk9
u5iRSIF6ANn27eg3djRRZ4OkRWdQinc7NUUGE+j0mLjpjgvIrdZb0CvN0Cr0rbbDiUgchHE62neT
P38oO3/jFNQNrThxNqBDgiN7HK9ZFI4HdMjyjQ3WOICqn0rQPyoHQInjCiQwhpcd0ZX3YxVQvby5
ul+uOLCRg/eKpwYWBS2wuzT1SdRXfAsUoHGAYJ3U2RlaWnbmdYVLYpEtj1bOb5bF2OdQb3Mk+5IN
00Z6TuMEwTq5s8+4A7pTfTGQGD1REsDj/jj55GShWhaBMG7jPqBbKcWZxzFEr8kMAkJ0xr8SiAiy
gm2cmLqhFSe2APYfZ9yn4zbgeE+6t3lVf7m8vzrzUZzXG4Tp1QF+tZirHRs+mv2bMMqNJdFtr+Ks
I+T+3DGYSTwB/W8TtCf4NAIyAxnEtdfg8gw0i6PC3MbA7eaFwres3nlGt9Y+8Puty5FubMVvTWMo
hlGsE2Dt4zRMAFl5P6/72euandkks+x+5mFPYrcJwMy5kIeu3KKQ1GyqCm1zw3au0BEBU0SjHqAK
01ONSAkirY2Ir9lXlWC6nGZSSgF7BMDwAzQM7koagC+ePfVCntjob8nU65Z//fvZGoFDnhUelNNj
oGJ3OCv3q9teXn7dEine6tGuK6w8DONpnK0ocMECI0rzC5oPs+sip4pxKyq7RQ+4hO3w6cYD6Yw3
mBt+pVsXxWnR0mRnBCpzce/Xhw4KL6AO3qDp1G2t4rLWQizhhvjV60k113+WeADgTtJUd4tbbqy9
5uerWDZZSDZ0dCTxnHM3Wg9x0NpsoXc1aQdQ7/5uNA66T/tR+uh3E9Mzncw9Ac+I3R+Garxx3ekZ
Hb/x7KJNtZMb+THNmv0D2caAI+BV3iaQkvrI6/GzOdivDqQNdt3s7MOUHy7brOYY89a/n7kDejpl
77tLl5jQBt3ldjrvpyEXe1ax+rHvN04EzXVO5WcVXS/CZqq6JPW9exCq/hAmWsN7466axCnosw9S
9hsT0n1K8W8X1xTQlXpNImsSZyMa5qAJVzb2AxP9Teilce5sKRfp1k7xdzeT5jJmfpMUhfPE6vI5
rIK4Zl0ZzZvq0Do7UI5pXlA6FdbcgO+F8f0SVK+mN8sdg/DnkeFWNhjeVnJN50JKBChBNiWXCthW
IN6G575gbQ4IPCdbhR/dVJQw0HB/Qsq3bRKHyfpzN8ddye2dlK5zRwbISXieB7e9bNYaK/gHPg11
vNkYsWw2z6obSMkYeyzk8Jjb1bSfc6+HrHbTRxW4lK67MqhwtaopCFvQiJIIaDaIQ0a6PIhKULg0
G1PSbI8KV8uCefRJR3AAu+xT5pZsh17tKy8lrhIGMj9v0Z7c1onpcvcu913zoalH+nR5N35V3/6Z
EDJVoJqfu8RewMIeZ+GnqX4OIYk94+bjTxMaZv9A9aQ1XwC1ZcRFTbj9itfA3qoydKG+uAWNnPHb
epMEI2VUoDPJcm9BTfbRg362Dzb5nZeCrmLr4albZSV8NE0BTr+egTJzATcrA2bmw2LmW4VVjQuo
FE6Wxyih4TImPYNxGDTpSHESQ/022/6j2+Wvl9dbE5hcJWgw9AhUtpWLRFjZvRTmB7LIlzEs7oWX
fb38Cd06KcFC1j36UKtOJK7RWlEfuimMfUtgVze4Ein6zpJOm1ciMdjwnRrWk1mW1/1uFes2DEjt
AFstEqcKsucgnOcDtnurgVOzvyrWjQtQrqaQZkHqS3SRbVQOiBLkAslJWgVoWOL9rpWj8+mqPVDh
b7wxy7lbCwhNQBooZ2RzFFBn2ghomtvsymR1fjMwTWJBy7KdE0B6P3ZO8Ty0+W7whj8v/3iNja7t
l+fDkzTsXNnjwOR1fvL76n51+CkQj2YqN4lwNYa09muef8Rt29QzwZOYlDSByglIO8ghpd+z6jYH
3zKakSFQ6kUT+Zz19o7Wct+jQ8HbfL7r5qhcEPrKCsdRAnuXO8MT+OQOTeY9WWnw2RPFdc8mR3H1
qR18lk8kXOmVjrKbPuSyOjlZfgfigns3uDaR5Sj+3mfLkKFTP4zTDLYGcrhun4XllRlXlXN0sudc
QJa8TxYveDDt5tkZxX40r0vfm//Ay7HRmmqooyZpN5U7NIqHYDAES/xlS9YYmYqXa0c0g4IXsEtI
135H5/sCOfJl6x2g8UIVLGc7Li6Z3lIDjNc+DV79Fi72LV7Kz5d/u8ZCfwkrnF3/ObYVHfk49w3p
/WhA5IIWIBzKQjTixP3NpLRuiRRnB3WE69GZ1ElFbeNGSgYKTcLYRipON7ri5bUJpvmup3ni1SPu
+Ga2G0EMcrq8QrrBFR+GlqEAEq/JwQ7u2SdQi7hRlbpbwBXd6Ir7VmBpySVU6hLD4cGxC8fyZDXj
6+WfrrMdxWdBDxOkNe8zHKNtQvoG3bLjY2AsG6FH99uVUxpkJpA6tIwMAODyFqRMXxbSbjUGmJrf
riLc0NNVdssYZEk/e7sqdKPMu4FaC3TPoBuZgiqsmfZLaR9C/tZXHgSJVw3I28n8jHT14fLy/eo7
fefWqsLgrMIE+NAfUc0WdVSC9nk62vSpltDtxX+MYFcCgdHRzp56DrUfGaMsclMDvz2CrKWm4W6p
vg/Qw7TAP9bPO8iRRoP/wvqXuk+PVutHdvajLMaoKI5gNz31+ZfF+Szll44+T9WXrH4Bid4eQ+Nj
s/l5wfMcXyOe2KXmcph6bweK3F0IUPdcfJyt9AAQ2rHr6Ae7aHdITtwttNy79jEvW9BHHfsJKpii
STCJOeyjwLqj5Oc0JrP10NtgsbDS/egA9ZV2twUoj8DNRJpHVviPpJtOAEK8QlN9/dEd28LoKrzL
fxXCrPUWdRZ8wiqriOHAgJy0O1FMpAKLZGnPe2f51EN9eebfSGqh1+6IzV/KPrLnJrLM77JfIk6H
yGZbSUGdtSl3HV9kBbEzniW8BTmxGMAURQEc3g3o0t64Tmmuhip0UNgg5UptI0Ur0HTPKEAY+QQ2
k8B+oLn/aLItcIRuKkowBOOgD7KIliXF3KJaZpdQXPWn285vtoSUdV9QIqIhQFQxioUlkBnMo2LM
XoKJpXDB8O2y42kCi6UERaBmrbx2MYUstEGrnoETrAwbZ395dN3PV6Jiy1OQKQFaEY8hzGlxC8jU
uOmqZye2yjaaU1WFCvoV4WAgErgs8ek0FFkMdqEHEFg++t6WYKLmEyoskDCxlDznYexR46YGasgE
l09aVYdmFB+uWigVGDii2XhsRBbEs027g53eI+aYN4Ra44ZLaHZCxQA6TlYV5sz92HMQAoV8tor5
pZZ843zSDa84dTOItKUW8+OikjxqpzFYy3SIZf7GxU+TZPp1dp3FL8BoQodPhMYE9KM7Vi3fi3q5
GU1/7wXggBLOH6zP6MbHNE6hogEbpwZIUhRe7PhT8HXIRAHVN9hZuLEZuhy3KhwFGi8Tssi5E0Ph
8QiIy7eiDe6NwvoJQrDbGhUxQJ3pozN3h6EIf142MZ0Vq56eipzIfrJjwBZeoUEHQneyQ3XvRjTO
xuUwxGHyziH+C0N2tkkWqr8QO/Os2CpD8GZ53/p8iZplvm1ZfRRkAdGEH3wKZNcdrpuTci0ahAEZ
DKuQsRThdyOcT4HHQSoVdM9Za2+5v8a2VezgshTU4MF655DBfTcB7u55LwaqNpfnoBt+tfizRWvD
vHZGZsrYnY0w8ee8LvdZnYZNVLLeNzdWSmdyKlxwboMACW6nj0e72HGwijczPdGe36Z8uK+oXLlv
X/oUXZW+fLk8M40bqdBB9Gsa5dLafWwTXOpse/kRzsZ11qxiA1twI6L7wOrjMktvRA5EAyhkn6sA
cLfgf3m7/iWXkqkiBFsQKI/gn+pjWfU3y0A+DHTYiPeaG4ph/77pLmlZA8LSPp4537mgbURwO+WB
BYF35wmwwY+Xd0BnW4rPpxBbmcDc18esrqGDEH4Gqcazl/GN410TlFUkYCbGHnyFoYjHQn4Y8/JP
KP8cIYV2kzblDTTToiysNhZMNxPF00PThlwS80UMFaXXgYMytEx3/lhtpCrfj1wQjfp9PwqEJFB8
UhFXtTkdnaJYD7E53MmSgsA7HX7gSKD3k+e7UCHhxUa8fN9BDBUbCJoAD7jhQMRrs0vku3YWmcXs
R5c3Xzcn5cq/ABkux8wVcefj/QamWAbGx85zF1AS1g/hXJS7cQCpIqgELn9QNx3lEgDq4yKvfNCP
Q0Y8jKZmyqOgBxHq5dF101kt4yxOOi54hiuWg9h7vqFIv85DuQ/BED9Bn8d8DEAI3M0bPVnvG9sv
wv/zT+VB2nfuKp2ZcWvfDN8g2RLN/nXVK0NFDQ5hVbl9j9GLmrGIkoJjVyZ2vLxM7/skqGt/X6bQ
tZy2B6VsDKpc909HlMOfViDnx2pky3fTr9HFZJPms2gXUIxe/qRu35Vb/hAO6TBC12M9IC00zDDe
NwdWjyCxvu4DivODmNOY7dau416k97DZuA6Mq/CIhgoaRJVPjK7n1nGHh9bPwRnrITLAXvzpql+u
EuZZE7NLAuKoeGygO7YDE3n90zR8eyMqalZeBQ+ay0DRfyd57JYjfyMN9ZAQqawN2JrGlALFn+2q
FWFqsip2mXXMHOM4Ty0UUIJd0FmnlLpRAKLsy+uk+5Ti3Etb+g36GAY491fwVL3l4ROCSUSX5yAN
dnVubViSxrNVJOEC7ggCAZkhRtSYhDhmYEWuZ+M6R1B586baGByowQ8xKDZacJ0aO/CQbIVz3U9X
HDv3fCatmuLGQwr/OwSipqe5M2M8iz5e3gPdBxQ3DhjoOyBSU8cZWl4ji7T7wSSP3uLeXje+4sVe
H0Cwgjp1LLosjIgUY9R7hnlbp4a/geTRTEHFErYlG0PDgF5dvZR37gJ+TebJdge1sS9XzUGlzZsN
0kOgy2xiQOhuSRhC4xAQGzTtlxuOoJuBcmgTmc8dEr1N3FCr/mItg4yzssvufDerN67OmqChoguh
VR4UmSO72K+X3I84r63h0ZPECz5fXqQ1PvzzGQhZnd+PIFpBL0J0SxdPKx03tB+DyOjRHgV9goYc
uqBrrsOOGv46xbM7wWyjsUIy2cRux3+6rvgyVfkW+FW3E8oVnQ/pHPj5ImLXyo+zEK+shYAlzTc2
WrcLijsHUDwY8qXC8GP+MRy7k+teh5UyfMWR3ZIvqLoXOCZz0FWP0/iZEUiwUFlFflPcXN5k3fIo
3pzm/djWVtZCCtp4yLzig8Th0JnBVsee5sFqqCjDZWALdOxYi0OfiahY2ZA4lW9S8F3NTNCaWWDY
ntofrs92tZVvVUM0+6LCD4HP60FkBKWAzGFsjgoIS7NdOeP1sbFwmqNORRsuYmpp1lZtXPkt2xtk
sndF6PI9pM6yz6ODtwbLQ3mXSyPdatR//7VpqMDDDpIQhgOURGxVkxl+MlKQ1KI7t2+N+rFMLWm+
cd5ZpDzMru1zsnET1ViICkQcLJ/PzWQ1MXXD27wvj25l3nSTeLtsgLqNUnwftHajnZKmjU10X0Jd
d8xmaPX1VZc1wcZtQfcJJQTkQS1pFyxtnOfMDA+QgyHBaeAIlRsPDU2k9JQgYHAO0v7CbmML7YHl
VJ1MYUDUjgXw1CrbOLN0s1DCQUusaggKq42NjJBPw8SdGADHrZyfbnQlDlieCek/0EzGjHvVi2Gl
8taCyMx1NyoVW+j5APTYIUKZPUP30GDi4JGcb2yvxkBVGCEUUB1IF5ptPOb8zpisD1bdnkqfbOQU
NCujggiXkcyL1c9tXM6Qm/YNvCzsUmwRl+pGX03q7OgzPHdI23pqYy93RWQx99YnfOPVoluY9e9n
Y4NwqxrpSFu8f1NrT32QiAUrjcxMLeN0lfeqXHcWZB4N8DG2cdqi2+E0saAO7/wq6LdSw7o5KL7r
AeZUQDGziJEZiBuvui+Dco46MtIN09R9QPHdyg9JLsEJg5KHEdecv6BJ6aUhcuO2rNtfxWtte4Tw
6Vx2seOGh8Er7kte/3l57XW/XHFZn4CX3BW8RcY5DR6EAIDGpEH6aNv0youZCv2DfBZHOg2RczaW
x2wMH8ggrgtnKu6vmDzQJQ8hdCaQYbjzHWpGUMuZXy6vjWbZVZxfJwfoDEmG1I89ZVHV9+ku5/6G
X+kGV3yWDilYAgpkfsKaF7tqDtNdRjZjpWZbVZRf6k59B6BPBwGOfv5S1gK72XaL/b2XS/3x8vKE
iADvXO1VkF8dNrYpmvUsKdkD4N71zuiDr6QFS78t74d22nuUP5fGlYe8o3ixYMVkC3QwxgXtjqbH
vvJ0/OPyVHSbofgv42kwCvDcx0sBra2QHwGG3Lji6XZC8V1ocRUdd7smhlwbei9WOT0XvKdxNS1b
0Uf36xUfbv0AxBJT0wAIQ+5EOZ2gL7fxMtFcUFUEn51WdRMaWPNpQYrVNGVzkBX0HEH7A2E5yxp2
OcU8fEg0bqyX5hqkovocl6dpUcIvWAMVO9RDn/tZuhHjOVT+rmtWQej//VCDMFM2SWjMxOEEwRzH
YVGQZy8SckBlOZqRada3AZGfLxuXxgJUrB8Sok6W0gqp8M7/Ez0YeQTiwGUPBeCNJdPs/y+W7rMj
WnJGIUiP11EKBaNj6vMfaY6E/uVfrxt8/fvZ4OirI61VDDwWJnoA6tFqj1w09f7y6Lq1UXx6Mapy
kNBhi206HXCI3kAk7w9RjtdldP9BhodLXVhMYxlXYyYe8Kzxdr6Etud1P1517YZOEg22HJc6dy+c
8qFx+TOpt9D4Ok9Q3HpJuZs7wTq84MfBK7/mmZGUQWDuhry4boFUuF8r+5YORcNjS2T7Ouwfqqnd
yL9pDEdF8dnc8InMEPh4LwpgCMlTQLk8Xl563eCKA4tO0rCyjTrmZt0d/GZBV86IPpXrRlfOZpab
TeMWyH5OQf0Tl4AbSE1d56sqHK1y87GcprmJoSBuHg1qA6cYNFfmPFXuuoxIL+yntfoykCgs2Zp4
bh4yu3u9vDDr8r5z5FuKu85tAUlKdJHF3OuQ4Enj0KqPMxp6S25+mBpvo3FVExVUIBoguYEIPJw6
xlh/73p+qgGwD2xnYw90wyt+K9IO7F4hMoW5PUfj9LVw3zq2lZrXeK2KQUuzcfGIi2g/CP9tHCdo
1jmvjTRvmmsPZRWDVmQwIrMe17RUDwm88mMI6WWvkgXEQcfbyhtObr3FdqHZcRWMRhsJYeMsK+N2
AAjY8m86S+RRmOXfwdzxYA/5dceMikkLequwWO3VcTOCTyPKszFHAXygW4kP3TwUl4aWKagKO7+M
Ax7UOO2HP0iQJwCb/ghbO+7luBH1NLalYtOQUA9lGDplXJfiRBx6KwdIqUIf+yoHVNFoXbrUs2Ws
ZXWjOfSMP9U5NMTJKr7X3IXM2jiWNUasYtK6noU9g6oOXoUivx1pOgAK1KW3jlG80Obai+svysez
u0UO3d2plZTjlZItD5lsOjRY5v2Py2ulyxqrEDSObHSF1DCPIWL16FpjC4Vq+ziV+W3XVi+jvZym
ybtpuX0M+3EjdOnsTDm0TYhK4i3BGkiABjcQQnsD1voGEmYfGnM+NGG6MTeNmak4tAH9i4wUWRpL
f/4kIFSPJ95LD8Tr5aXTDR/8fukbas8d0XLWxCG4v+Vif/Gc6lmYZONVoRt+Xbyzfc/6MXfMDgF4
LulnEBe++rjmN5a9EUt0wyu+LiBT6rtz2cRBObxBq/obs6udbTgb1z7N3UOFm9ljYPe84008NOmH
nCz3o2i3oLm6sde/n62M3RSyqCDMGteUhX9Yk01epZuLH9dtq3J8u+NSZcIPkAOr15plwE06Hd18
8tB8V0BS++nyZ3STUF7TgTswhxj1WhjlRlSHo7ub5JU8Q4YKNAubjHWZh+XPCYHI+1SibcE+1i7a
Cy3zYe7J4bpZKJ48QhaDG1CZiCWg0VHeTNBTXUHrl0d/N8LaoQoyK/MacjYQ/o7nwXuls390QUPJ
q3pPQ9SwrvuG4sWcj9C5yaYSFQXrjcsukjjmpgq478Xduiq/G+8wD8WV/dyUA2cuKH/N9nNam49Q
jotDmu0mb/qQts1GxHjXpPAZxaVHg7rm3M9VPPkFROlxz42G7c3Qjb4GkjOvW/JSOpIa5cp09pWR
6o+6osfLe6Abev372dCzY7UhHbAHEqK+R9vJilPgAEJ+3eiKQ2d+b9JR+CwuuMVvK1DqHSHNtZVX
0u2t4seeT0ZIGfEq7obOPBWQJzi11ZSfCt8he2NxAeH27GrD3X6dyv94W2CLlVs54XWRjijxxFnt
F0+AB9CHrJzrg82cYD8MAJChMObv3Fp2R4AWq73lVcPD/+PsSpYkxZXgF2EGAgnpSi61NdnVVb3O
BZue7kbsiEUsX/8851RPU0rMuOZBSkIKKRTh4S6bZUu047ra7/0Bw+FHGVat20KQeR3KRy0zaCXT
8LEEr9CuxTLhZcsSsiGp8KpM1lLfte7i3gU8G/dtBRNdtiRtTUDvnl8Ct/ORN6t+pnSr/mCxjAkt
W9eSgA1AFpfFWUOoCYxRKoe/wUH1aZ9lDO9mgd8NZYVMRwg+mqj3m/JQJeEWJNFy1JrEdKCjc/xZ
Io3fKhCVIR/0d+e0D6C5qqKa6D0FPl+YYLIe8A1CZFpfQl0MwRH592yF2N1Yfd9nov94ejEuQelV
wFVmr2kyHFtgdje2js1Ahp9DpJ4VExmqCwhkT0OdPy9ifRYglozcZQuzbZvD8G5os9RLFZLqIhZx
lkIcac7voL0bZ96651mPJTD8l4X59YEXVJeSVc+ZbMh010u2Lp8bcLgk33atg4kqC/TkjS6wd5ds
HDwayYp7zacpZOVWUvF6Ob9zCpmoMgE99Uorp7oMSOSPJPmu2/JBL85xbPNLPuRPLeSKNxbecjmF
xuU9uCsL8gCXd+lS/8qHF4lVsPM+S113wpubD6y9zBmaHhhtruWdS4LyqEsabMQ2tr9uXNmqIwxK
uy1SdKKYjp7I86Ne+i0yV8uBZ2LJIIjjDzRHAqoX7rNMy48MmjaRKv3jbdu8WzrzRWh4c42DYWGh
i5uVAOyTNAfh6c/90p9Ve5XsrO/mIv3ggo/h9nS2zzEcHNbBa77Cc76r6NdqTNFTFOQROBY3ojPb
+IZzQ9W6c1hTo1AaNsUJKgbdY9XW/qGDJOQ/tz/Btt6Gc5c1WDODhhWXauD82A3Vo16ybGMzWXzO
hJeBJg+gtVlXl3YA9sZxEB03ZT3H6VDzSCP+OJSpg0UqA2ef55nIsizzEec3eQViO0Z/TDJYHlNn
1Rt4Adv3GH6NXoKucgdWXmRePnak/gZ0V+y6+ofnIx8ppy+V3JL0sk1lePkEXMJc11N1cZbme7pW
D5BFifKg+sC8+TXo6wPKbHe7toCJIZNzoDueVE4sHTFDqGisO3BCoE1+wyltn3Ldem8OrLJC2gBq
atUFuosnQCbvJuU+J7o7ydJ58ik9If7cwHpZdjMz/H9pO0HdBAtUpMl3kYoPoh62CnYWZzRxZBBU
J8jY8PKyVt0/eV48pEn3kuMT9q2C4etaozpLa4Xh6yx3ojXtRQTAyLIVrdlMYzg6g1VQlRLlxQ3J
telqCtwIhu/Uhq9bzGOiyBw3d/OJwTydUv8ojmZEfn2tFlscYLbxr7vrzS6a6zFb/AIJ4CCszmJh
0Qqeq6jugr9v298SSJlIMrEQ1TQrxmdEv7Z18IG081c1kIerTt++08lkpVPeOmcyy4pLPQoU1tyy
OPJpXyulL0xSOuQWG/RtZwg3oVt4cMZ2hAhHt4UStNnf8GIO+sGu6nj+71seh8/ZZRoMFtnOTIRJ
JTd6uSyaNC0uOW9Agl97SYRi2Na9YPv3xk2tNCeON+AMgsDyUUJIIWI5Hi0z2+TDsPgXNfyXSqkm
NmNthcuDiNXN9z6lGy9c2783fFfrZmpLtRSXtvAkuoSK6uBM64zIjGQbl4BlChNM5gji+WGOnIQz
ePPzgPvg1JZMv4yzt4X6tk1heHALeYClCiassN/PJ7I2/JSSqX/owbx3vO3ElkUwkWVkBZlN79V4
UBcq0IeStCFIEsoK5Cq3J7je9O+8IkwSuVI0UiFczS96ousxDNhymmlNP80TSN4o6fpDXSLm2DfZ
1ZBvjjw/DNNVhyNiszaJmQuZwbQ6qLp8onP5gpaGjZPPZrTr72+maWk99nzW2UV57WdkIv50g7fx
Bbahjfv42mGPvHtXXOSYaZAwSAJ2y36rW9W2oQynnuqscZjGnh1a8VuT7pQF4rF0x53HtckRBzFn
AW0cPONI0Dz5YH2OIDGzVZi17STDp13kF0kLQcgLzZDwg1LxAzJjT2OR3K0Q+BnD7nh7E1mWwESa
QXaz0WrG6x1tI7+rPBlBJJxn++ItE1SmvEKFKqQF0N3I6K3T91xsNolYVtfEki0yKBfSBgVQov0p
IMFj4qc/dLFVuLbZxQiwwzEkg2pFAXAfzogJAnh4Rrt7rW64LqXApYt0wG1A0XviiNo9iUpuUefa
THP9pjcem1R9KIkmxQWVmq+8q1/DIvnel+Hzvi1jeO3SyJznoOS4EJb1hyJR2XGg4KjaN7rhtQAt
12zJcQ1MoPd/XdbA/QZVsl3a374wxVAFrWuJ9EgFnECrY1bx8VM6NcOy888bXuvhpTr3IxDvniuA
eh9iNU5bRQfLqpqYsRr9I2irgWHU6H5Hp8cDq+lnd3BPt+1uG964ficPieYK5JoXVRdVlPfgvWHy
b1bI8+3xLQ5lsp914DodcAjnFyQtyuWpRZsVf8L5P22JidkmMDyW+84MjMyM+DZg6bHqFnoAVejW
YW8zz/X3Nz41N2sroOeJoyxI2LEGSvZei+SX23d/btvHNoHhtJUSJUSq5uIy8PXcJyuL/Nl97pFB
2De+4bUjpK/abHXhtXPnnQLP908FaYKjrqFIe3sK2woYrsvSjlLKJN5IJXiIolRk9DfSz/mw8Ya0
jW/E0E4tfAagV3HpFi9AtIP68Cp26ej4wgSQ1T0NuqDD84gV6SdvbV9VM6IyPN+3KnutRPnpto3e
R8f4wkSR6Qll9KzrEfMM/LCW3Ul34U/dlWcwZcvIc7qnSs4/w1R0EaQ67m/PatlcJpxMN3xlUKSr
Ln3iesdAtv6xA7kGgGsT3Vicq5u9E/qaSLJJry3JrrGcKykC9/4JwIaTQ9JnBZKw219hm8Lw8HDU
JbhUfaw/eq1eQGYNkSM3S+8mKenLgtTO+fY8NmsZvt4ES9YFOXItXom3pjd346FnowAagYTpvHFV
2CYx/J2yBRIUQYvkJ+m+Srf7k6LMPlHx7fY3WHzFhJKFiI8yleGpA9b88aj6MTtAdm/vnzc8PS/5
iJsNiz27znqfuKP7OIwtahlJsyVbbltsw9n9gdB8KQcgIL3sngv2gxfOx6xmzw31tq5Um5GM6zol
oUxhmeKS5oHE8lZr+IM7XL7eXoPr1fmOS5hoMekmpdK0qy4qHb+icAauN0Lyp74v0fBQrxqlADXd
lXTa0uu27ClTBJUuUz7mPnD34ElPn8F1nH0CRLs4ErGpNGFZFpPDrAM3c1mC4wt5PPD+9TKm4XgE
rR0EafWGm9u+wnBzvRaOZIBfXRDCTsecBtUD9YQ8snaz/8Gy8P/BknVgqCyBqb4kQ9gcwnqsDksO
Danb6277AMO1BQhIANjA+QEZp+xQ0eVv3dc12PjG77cnsP19//+DkbpaSsGTFYvAdX5wGFgE0YKy
sy7tGs7tot+nqNiQX2QaDodsAjVtkCRfZZIBWun5G/GI5YFr4sk6oLWDOp+QEBbJSYXt0fO7D3Wx
FtFYiVOotmgxbbYyfHxZPD6R0M0vfq7ge1nQHhZXzhtXxb836H99nJuAshwCh2FHAXBugC6CzuVp
It0h815q9iLBjuC0P3M9g/NBPM3+dO+On9c8OAzyW9sU99U8HXI13C3BLjQEN8nMws5dO+7i0doP
ZfgosrD82EvRb3zr+67PTczZAv28tndRC+QpPxcgFOBkfqLFcI8e+uOejY1T/f839jg1zM39HI1D
SdPRg2LKpYc16Pwt4q/3dx0XV5d9E8Zn67y6DgMuTOZINIGnEjJAWX5HGffmOtJED2eH6HU5las/
pMnOz7ruzTezypU1S1XgLks99pBL74Mnqo0a8Pt3DDeZzCawrzDH68rLmLgFiBez4ah8SPGQ0lMn
MbD0MHUyPbSjL3ZF+dxkNyN+381FhjWaFpGBN9qdn+aVJxs11Pfdlf8HjhYGeTjkLXLZEHKB5lta
nwLdZLtSF1wYh0GlwFih8Eq8LH31UAEMB8/cZIey/HUTaKb5Cs6SBfnYvlj8e56GazRD2ue0yzVM
oJlcWrRQNIhV8mZ6CLz5fnS33ra2P351ljfbM+103votcC5J0B5DVp8zfxcm2ecmfxl1wjD3FWzS
+cWvHlDzytsMQi3nkQkw80iJ1GXVwCIsBTdo99iw7I7NeZzvIyDC3zcc1wWpJgSSigIMD5k8pLXU
B3DeDA8C6ITP+9bVuMvdoaI+MITFBXzc6de1Qw02AnXTsB73jW/c5sxLfB1kSXapHCetD3rpejdy
aeLKjWjHcqRyI1DnfjWxnhb5hcvkQ0Pls9NXH1pS3kEt+bxOWye3bZMargtqdNysUL244BFWnYtk
rCIJzeQNK70fsnETX1aPbuHiuXENCBtkLoLsUYTFn6yed5XouAkvk+080jQMs4sEhpD4za8pTesI
9a6Nu/nfd907cYiJKcskIJxliOOBL9khoPMUJS3iql5fVpH8dUW5j075DUKgx2UNP7QeOQSj96ci
5Zfb28zijCajWQi9M1F2qgDRMOV/ewVEpo88o/7HfB35j4Q1Y77vhjCpzSYoWaUYM7+spBshmjCI
D6wdwj2duT43IWg6ryZHSJpdUsJldRjBTvnXWi6bau62jWa4ezqj92OlIr/M/fDa1OnjUlDQy/kb
f9+2DIa316xt5oGQDAR/IejfnSePBc9V7h+GYCuRa/sCw99JmwJOyJEonpbiPGskreY8+IcnW0wE
tvENR6coBdZiBKLagQ4KKLm8l2ZGiaHX4cbryQJ55ybuLF/ZBG5/B6lo4QUnQl3v0qfj+itMmD61
oyPv0AwC/vdE8fbA/IkcBqLQWraUu4RtfW7i0Mios2psMzyxVvbNIclLR8p97mFym9X+wgfG8LQt
Z6eJGu2PZ45A/XTbzQVCgneOGZPGrFQKFAcKi1P3SK03RP1K6+xnmV0xv/TbtLIPXev+tZTl19vz
WTbDf8Bnk16WxEFoEnQ08Y9z6+v8a4LEGTsp3U9sYxrL5cKuv7+JgCaCJJwzLjBa0nxfC+BKWifd
RWGGxTZcvkp9KkH9m4HMQ3xp+2WJKCV9tM9AhsOHiwimvMJjXSg3P0/AhB5Ezf6ZFNtC9liOFGb4
O/e6FmgJ9DhejxRv7D65nYgKLl4S9Gjs/ArD5xGjzCOnTnZpZg6Osbo7M55+HFz30y4rmeizcQoA
rWoQBDUZfQT1+G/oWNzTsNgIgSwmMlnMKBHdms9ldknCNj0o2v9Co+VH3sifKQs3HnqWLWoC0EIQ
4c/pKLILhdTlPWVounP86tc++1w/7M3+B9MYamcQKLqM6xTeXdVLj2RMvFOq++J8ewqbja4e/mYK
l3pTCObf7ILem/Pc6pOf+z9qBnbbxNv3MjUJzcIVmmvtsqYXOgZnvwnunHXjyrD9ecOF/QSU7RLF
p8t6VVEHDViUlfRuQpQFxoedcxiejI7KaigzkDuANW099sMQHtg4p1HmpOqQFHTaQJJaMgYmEo33
k3LCMnHiJQDX3lxcGUh8qs6Uieol5HSA0iHw1+sa7Euzc2p4N1BXtMcR4sQlZa8gVnxuhHq5vass
XmHi0oqiJjULZifWOpdHperx2GTNRjrNsuomzRnvRsFIii2Ku+B71csWgMDmGXpKX+uWb5xMtg8w
3t5+C2pb5XdODNbhJEo64kVV722xjtpGv37ZG6eToVvM3VI7cagC71zWQ39CcNVvBJuWy9lkO6Pd
6CdUz/Li1+RcKa2jnuvPq5o2gg3Ly9JkOitWnxVKdvJCZffY+ZBpK5q7KnBeZ+F9HclWDtdmJMO5
g0r5qSaTvJDJhZ5R745HTvm8YSTb6IZbN5VaK9fDRwxNWx5Gt2uP6XbV1Ta6cTkHa1fiqY0F5uuS
fSsAYT2C/z/ZwOfZFthw3LxTnpvr3IEwXkaP2EjPbdEux3FxN9zX4mEm+iwNeThAYSeJi7R9durx
CT0gJ8A38ki7W9UYyy4yQWhyRROikNKJR6/4BuW2D3xq75sWecWBvzhtt6uewU082jyuhM26kReH
kfvWL78F/fKU1tUc1TLpj5JnX3cdeSavGW/TvL5iOS7TNK2n0ff7+1p47kYoY7OWcU0Lv+I0mDB6
qn4O9NeS/SRe7A38OCR/9v3/61Z+cyY53pjJzkM4jDD+QwAcTUa3mgxsLzvfcOVWh5XHPEei+S0J
T3gHi5PnAlpaIXX3WDjdAFCKq567UuiDH9b5iYXwx1Gr7m7fxxnePvipL+WSysvSyh4D5/rsz0i+
3B7d5i6Gty8MyjgL0oQA2PBHXQ/jUc4k9vLmKeXD8fYclhPFN3ze8bD6KuDywt0MpTJddYekBeHg
7dEtJ4oJYmN1Wk6pE6BzvpR4nL60wXgI1i1WBMt/N7nPxDiF8+R5KVSb6ypKB/LNl2oj/raETSZ+
zQUcSDgFxp5pfj/R6Qeq0UgWAESTh9PXgTpPIR/qDTNZFppcf3/jI+PEZBHwMb0ABlRGI06pI5KT
6ujkunua8NrYt11NWjSIZztzEXTpJVy88UDB5HEIuPvl9lrbVuP6+5uPKApWpmSs0wtozVnktP16
GAeyFVTadpLh6pBrh8LoDBMNQ/3ZXcZvBMe5DuhGNG4b3nDktBGVCsrSifsEgu2B11ZPIpXiQ6a5
2sjU2KYwvJmDQm+qXJ1eagHxXD+76Gz4gEaUjbvVtmENR24QmJHW5QiNq/VP7TTPfu79Kik9V+v0
UXrdJ3+djrtW2sS0oUinGKRL4NXKKx+SnNN7T3Z0Y3SLnUzwGkRRCu6WwonnKmNQ5KuAx4bG5RF4
s+b+9gfYprjehm+2KjgQxFR4xIkHiJBFukghzdc8zXL+ent8y1p4hj9DuFKwoSzTi0/nY+4GD8mq
wUfqZ6+hqu8LVd+lk9wI2ixuZ1KhkdFb8qQkIpYMCl25vuee2DiWbENff39jpsJP27xBAf0qkvx9
rZPwPIDXc+NdahvccOgq43oq5CLisPbqQ4v6/FFXZRrdXgHbChv+DCBOoFCcdeIrzT8vwm8JL8+5
u+6soZqkZxW0XDu3nZwYJZbwS4bX8zO0q50tYLnlQvgXTfrG8ks2hXz1nCRuRLoeoK+DhgE+Nkd3
UQuEsbfaii1rYCLWOJSlKqdFPL6wqnvw8ybDe9HZIgizjX71jjcfMa5hmpUjvKzqIJp1wGtrPjei
3OyZsRjJxKZN85KidrMmscQcRZa9JpmsIo80j8m8lQ21xMemoCYD+TKoYB0eg8HhgFVnEeSb7/yl
PstEPgNZsiW+YvuY60Z+YyyQI9XZPC5JHI7qXKf5sVHrd57xuNZsK29pcQpTXbOp1SBy1xdx0oYf
vLw/kym5A173yy6fMxU2h9qRTsVyAWWjwuuiHJia/qCEzGQ0aj/4dXsW264yPFuIKe8k8UQMhtfh
0ITdb95MW3ePbXDjjvaR7/bGUPM4IZKxoyf9OYnaum2+3v7zthUwLmmvC3rZAEgTFwUqTkmXJvdr
pejZ9fpy41x9f8eGJkKN4ImQdQMTcVuKi0izU6nqOlJB8ny9e7Le/3T7U943VWiCzxaarYsuxyTu
lQfZtaQO0uUEVfkm3fiQ920VmvizXLRgu0hmEa8DU6DVL9zzjOpQNKea7YqHQxN/FpJkLAPwHMTp
OL90jvt9CejGtfy+P4cm8mxadbHkaCKJUfe7T8LgZwPM1Or2YKLb52+huK7MmyMDqixVkupOxBmk
Zn1P9RG4vaIJ58XGJWpbYuOKXlewevptgxWQXXXo2jKNW+pt1a5t62s4MgAedaHzHMe3e2WbA3FG
k0dlVgES6oeqnzaCGNs0hksnzIPUa+sj5+Tnhf+klcsZEn5tIh+DIvToRt7PNo3h2bNTgkh/5Dj8
ivb56uWRU3nPqlxfdrmbiTbDTe2EQYjFThHNRF4GDYted1toG8u//w/arPLcbi17EVegOwjB1KDG
OVbrluD2+/Ewsnz/v1M180kXALmBkJ7ft5mO5ia7b535mJb6kPUcvVVk45VlOf5MBBrLSe/3Hqbq
yfJ4xeJq6cZD2x8qJ7kbHefX7eWwfdHVkG98T7l93vWLz9GIjRJgF/JHtYiPrCZL1HvjOZPu3epu
BVK2yQxHl5nqGw1K+ph7LQM+NnwQ/oLxySPER86r6O/ZuDWXzX6Gzwd+Us0NErVwl+qQz+F3sqav
152x5tNFVrtURvyQG87Pu8wbZadgv2tUEkH3lJEI4mLh533rY3h9FUDcgk1YH+2Wv5KOHa45loh7
5YdCTT9pk9+ptt64RSxpyNCkREvQSOKWXcVjMmcfFbgaNdR4nVYe0bf2xeuG45pX/6IUM2x3lL03
5rVcMSaIrZ9XIIv6AjbUzc88ISyiEtf90p3RpvN8246WK8AEsjEhhr7lPIx51zNQ9Kx36Jvrj7cH
t33AdQ++cSIBHUnfBdA1LhR7WUfyCtgcGrBYr44dDV73TXKd/M0kgSbzDEwGj0PgvM4D4LSRv2Tz
ee4yctfXLtlIGNosZZwIILUkpA/G6yYYkVRQSulfqxOoH7c/wzb89fc3nwGRVchMp20YM2Azorr+
Oot2o+5pOfxNmjQOOiYinS6M67xqo8lXz0tKPqii3blPDV9naIUaQOAXxpOkjyCgf3JwetVN+CKq
fiPaslnHcHcWSkDfc8LjEcxAf/nN6D1nybIFgbOcv6FxtzMSiHUu8AGZ6D8Vrrhrq+QPaZuXK/LY
bQDom+Z9H2Ji1dZckzZJMBXLEAclsnpK88rbFwqZMLTJDySRUDWOFQ3KFoUqCLRFgBrQ117Rch+1
VGgi0soMmYolGcO4AJfFpzXxvEPp4ILc5QcmIo2vpRKrr68HEq/AsDdHY9rK0+3BrwfPf+FuoQk/
Wws1VgnPWSwQkh6p9O5y0vyq6uEMLspTr7doOi0eZ+LP8kZ2HQtbFnMXevQlQ3+gi+5mgQfavg8x
bnGaSV2AaBcT5O5rONQaCK7057LIwxT6dw1Fu/btiSyOZ9KgFSNU7YOR0bgAm2MsiiF/cVXdbBRZ
bXYy3Jq6IyFD0YRxX+X5EAW0r35kwm1+oZlsaHZ+guHdI3f7GVRuNA5KJz1eMThnsORu8SxYGsBD
E4tWJIOc+aTCWKfhU5Dlf+TIDxDP/dR47CWc/Xgt/C9s1L/U3P66vSjvozZDE5826oakgH3TuFUQ
WUvGJohk1o/HNQzWQ+t6wZNXTCiIp0F5qstJbmw6yzFpQtZKIjto3obwnjkPX8fOX47FsvZDNPPR
fXCT4lfbe/MJ/V3Awt/+UssGMSnU0HK7EspdGtf+Or7IgTg/BZVFlNbc35jC9lXXqd9cvFnqudh8
AYtRIhhOwE/di6H6uATh2VdoJg2S4aEsw30n9H8gbUPqLXodaKxrkHvO9IDX5Md03Nd8EpqsaiW6
55WHTuvY7ZfxRMniP/R0ao+3F8MSzlHy/5YqinVAk9JCY/YlXUAVMzkSgDlefaJiH0V2aILZtOMz
VVQBjdH7MESUh/15XZR3KDgK/re/wnKimei1tKvbTnvYUtNcDWfiEe8soLSwsZssG9YEsGU6C4iT
C5yXjvMZ3fNxupC7JnH3/XkTwjaKtUwLieO4Z4UbtbJUkVO6bN/uNPnUOjXIVjcrjdPecY+SBP6D
mKbqOPiJ3pjCYn2TUY2quVkyNlNgUJD0c3o1H9p0cTd2qG10w5ebBF0/oK3GDi3rvIeQJnDZLAno
liqVJX4wEWwlgTTA7JY0VkBzXsW73Nqpo8Ef4+sDHQjLjdTov4XEdwIVU6RzqXXXoOkGE/nuwZNl
cb/29Zc0lSmOvvyzk5Z3WbuAGXhkUcD6OwpMKZB0Zy/UT7qTLxXoROtNml3bpjYcP10pSmE1JbGc
pXPnOE31UHJNI1X186fbXmmbwogEQlJkA0kIiZeh/U2C4GOim4+z2qVw64eBEQPk/cBaj68kdoNs
+jGFZf9trrT+efvPW7adCXsDoB4ct5Criue0dQ4VsL2RntRWx59l05mAN4hFuR6tnCBmwzoAsR++
DI38zbuqjhK3+ydctpB1ts+4/oE3N6HfrbxyJxXEfjYNEShSH1m97sszmCg3hyD76FBJ48Gp5BnU
seW96Ap9vr0Alt1jSncCgJZ4IBpHmIBFKDUS8cX0Z6zrv24PbzPM9fc3hhkpxfZhDY0T1/nd5fmP
gtDX20Pb/rn//0MnEgwMXYl/TnjzhSwQVvPAs6q9nXk4U7pzWBNZtzIj8VwH3kFKmT3VovZPt/+9
zTCG15aJnMI8aEkMJacxKrpgiApS/r49+L/6Ze8cgiZ0jcw1+hyzxIuB2dZH3qBelxXHHq1VwYDe
IUVAVsfOq26+LTo8L3MJ9b5yK/K0BDsmsk1rsgJr3QQoPJefOkjmQgPoV1MHkQAicF+wYOLb2hFP
c/CmAfIXiCmCLvN0YDTLoqn1t1IClhUyYW6UDy24UXQQh/1Q3/kdmAl9nBwbt7ll95q4tlWhr64X
UwBsivfLz8oPTrj+g8rLy+0dYBv++vsbv+uyhgsUQrwYxJnTD5dgFUiY8b/qgG8JzdnsY7h2Rzjr
EFGROHPdI6sL91DCRzbMY9tDhnM3w5S5SVr7cbfWDzUbo7zzkCdGS5TjlvvqUqbIJzp6Gg+oWy92
AVFBLvpJus6XVWyVC2z2MTyc6ClPUjUBM4yX0WkY6+kuHYd9zY3hf0jalMjEEsAoHOLYUTXXf+d5
u2EYyz83QWwNsBtoNlUeMhf0N7B+L1Wz1Z1tG/r6lHyzL2syhS0aGQgS8+jO9jLndztuNT1Z9rzJ
u8a7ToPFbSGxP9XqmGV9fwSPnX+XSbWz7Gui19CHm+aqSP1Y+PVzrthfOh++3fZYm2UMj2198ADp
YSJx088lSr4KfMyzO25c8xZ/MmU7F3QTdoKXJKY8rb60VRqeFoeOHwJQMZ9RXv6z7yMMt11VGS55
MxJgRTv+UPe+F7V885FlM5ERTM9q6stq9XCoDSUkOJYrX+yQb1jINrjhroG/+CpXChcy0monMer2
PLP69z67GEH04naNTl0M3qcNNHuC8UHPy9ddY5tINdlmFVTYBniryIJTItw+oqnYmcU0idTwDgcF
xHh9jWufRnyhf2rdbJHNW3alCVPTg6jYmhM3XkLFHwa/+YtyMZ7qRWUHN9uqpVnOBROolvZplkqv
dWNaA6yW+edgDE61LDYSC7bhDceV4B1qSV268djx4jA7cxc5mXvp8uC4b4GvO/bNmTl1RKmZJivS
bLJi0dQs89MwzsnnfcMbPlsNQcKDyYV5xjbIT73q/TEC1E7sOxNMEjUAijUo/lIXqREwcB3bMKfL
fdayeV+fRmjyp0GLQvqjSJYYkq5AMwyuysq7tKmT6u62hWwrbHivgsahLGaxxnldlycyMHLwcdTd
y3odd60xasf/v8Z1mwCIAa5bFBqdDOlBn8EBNp8D16X873MAVUVjdC3EEs7eGmfoaMLZnHuHplnq
4wy+mnvuuvNhZdSLOoer45S0ZTR0BXsaR9IhaVKE6HOjPvInt6153bbv/RnjrexWaZBmJFxjYGwh
GDJMUj/mVVVvoFxsw1/Pmjfe0q5aZTzP1rjweO7dT0UfBAcGaoAt3KttAsPfU9LJXpc4Tkq0CisS
/KXARb1hG8vDjZnAtdSb0RxZwFlcdBxC9GmOsyA8XcERbikP0g36qO2LxylMXtMC3Yg5SA6cfS8e
9h8GNccLW3TXr/EgmdbHVqSzC0qplujT7aV/35GYSZgGEKwo+gW73PGKD2Awui8DdA2RnY8qZlKm
iWUdZCaaNS6L9U/FyCmbgz89p7syMczkTKsDxqfUq9dY0/Kf0Zd/qznct2tNDNuArouOr/0aV73y
H6HBp8FS5G8JS1nsbmLYSnct0V0tYfdUqPNMmu6ck2x9JQA9H3YtrYljGxNdty2U2eNA9+s5aPv2
PJbEAd5n+X17BovfmfC1YlCkUQozJGooT4UDQEaBZsYNz7OZ6Pr7m2PDrYpWqKBaISjhDOdcdEEU
dLU+VOi03jDR+9EOMynUJl01pC+LOXbIOB/ntTzLkNDD2IxAT2w9gmxWMm7zxZdZ1chqjou5Lw69
n3n3A4rDG7GObXQjAnedrkrcuQQAkjSxwll1nIN+H6k5eCb/fwlKgp6FfuVTTByZfhom0dyhqrKV
cLH9deMSd2oXqJeSLbHqZufn6tfJN9b3W5GsZXQTcNZQHlTE4Uvsp6F/wCJ3B6HUVneCbXTj/nby
MmhqT+kYDaLe2alKBm4Hb2tf2kY3LmRgFFJ3beY5zgONABZlq6cZ1ZrTbbe1OJZJh5ZCG53UcsCW
KVXHTx1kJz/5gOL/6Bmn+9hSmcmElnB/goxCNsZlEPZRc+2xYKragFrY7PM/zq5sSU5dCX4REYCE
QK/0OtMwY894fyFsXx/2VSwSX3+z/TRHZ9RE9JPtDofQUlUqSVmZ19/fhIZ0zEQrQYsVt4XbgXRb
ZjFCxRa1g6l1zWEJXSqW5P0YB0ubHiGWLs9OLbcwFqbZ1xx26RwFwAsTcc/IQ9msEUhH9pYqN6bG
ENJ8zWUF1APGtaUiFmXyvyXvPnkNfSBUPPFmq2DQ9AnNb2kt/TnBGSueCryqZPTjMijUbFjHcbH/
uW2ihk/oyDJrXlH9444itrv50vrqKXeLXTeyh7LfLMh+HyvBdICZaobCQ0EihjFX6ij6sjm4LHMf
ZiegUVD2XmgXufO9sOstMg/TqDS3rmYHx94MoyJr4IRlV8DvMiAa+moMDiD2qjd2zmt77+TzOuys
4mMn15EMsdsWwRmFhF4IJcv+pAgbwuvm1qRbgBODNesgNMXaNG+hKhlDqP3PkiAFR9MtGzeSMNOM
aY5OmtIRrU/7WEn6miRuGrZCoAiWlz9av9mIhwZ/1znQQA7PZ6eBy5R114X5bJXHa/DaaN00Q5q/
tyCsSixrxmLgHsUa00uVrkHIZb5VfmnqvubxDlGVH9Tovu8G3RNUPXAASTd1U67H3fdsSXN2IkpL
puMyxMAPfS6r5dI2xTNKYE45K44Amh6ntoWo2/jxtuMbBqMD0HxStSuHcH0MSaHfwLYAZ+h3d27a
OtTMF8PExMz6GJAv64xMNT3RGi+U93Vd825iOWnC3LyP3cL+KVSqQolQfGfjVwd5s+PJDnd+18vQ
uBuTPIKEOStCv6T9z9t9Nxiprr+pMglg3iL7mAgXVFJZysry6PIAevIkKJJ1I982GJOOGIOGPFVr
wLu4DWCgg+L2zgdGYp9bYxOX68CPbhWsezv1BcBrPNjfNzptQ0c9b1sGOArFchnrvSrpPxKlVAQq
i7fbN0QpHUtmL1OBksixi9emC62FHX3V/Y8kVZS6yca2bvILzcn91nN73tAWnwArqOyfkjr7erv3
prXXPFxJqcAdUnaxvQSvQHy9gIXtV977G/AfQ891ENkAGUtVVEsXL2n3XQZ5H1KLbhUiG/quQ8g6
IizuMdnFk7W4h6wrZcgADjhCDncrkTV9QnPr0muTv9l+vFrMPtai+lDWqXeQvfp+1/zrKLIS5IxT
ZTktaoRJFnLRHZzWRvlPf+f+plOhdZ0KXC+HMmPr5fw8jqR+SL3g0329vy77m8CEtEKAPsqrY86t
oxTr3pqql9pO7ypUYTp2DDTq0H301yYuWPADhVJp2C/5y+2uG9yWajtzyeoE2BTVxjRwP3kVu+Q0
v0yuGndJUZ5uf8OQZOo6nC0gv3g2kVVMbAiItk1tf8XDH91DmKNB8ZDThADmTl8q5RT721802avm
zlxO1K5cVsUsRf2xtWRuaI2JF0pbbe2jhkHpELEsaFXSuLyJcUd+Tol88df1u2eln1TeH0fwIeME
9fn2aAzRQ8eLuYWLivyAVLHIhXOAuruD0agtNRnDXOm8aGniykKAOjm2+jKyW1Ry+ekDcdKNoG2a
J23TXgtITwwTmpc4c+98kGvHQtTuEZXV0GFhGXTGmceekuHOm3YdOgZaJkWSpMVFELU+Db5bhIRb
9100Ec3RLR/UrpKtsOSiy47ZOAantcv9w+11Nq2EtkXbNZuc1EmbGNDMMsR7yKNf948r9JA3EijT
BzRn93CBLkE0hG2IMfHREkI89IntRUwUW4hjk61qe/RVeDRNgryNCR/ACc4n8pBLe71vH9UBZF06
r0swFk1cr/NrOjpfRgiZ3558Q8d1eFjW2iuO7mUdS7fOY9XOyaGQRG7MvKHilOnIsKIcZZdI0cUQ
ZvmaO2s0iex3srbPtCl/lte3ILz+Fj2e+EsPJIvLl9ujMqy4jhYLcuJbCvBe3ITk7aMaBf81g9Pi
WQCAtTE008RpDr6A8MaevQT1skB3feVshu1WSKXcjcTymmO8c/jSKdDsIXWBSQvaeGnxkG3l2Wta
D4+5W4If0omqud/Sybh2+L0P6c5dQS3arfGhWQID7lfDUdnuHmDOL5N0t1zQNFuaj4+5Pfd8IXWM
8i4v9BRA/71P7gN3gevm34lI4NsgLfN4Gw95YoW46chDKJudb9uSaX401y6HuRMubtPiUiVDODqe
CjMIJKK0der2Ypq9+9IdHUM2uj4RudVX8dpDDOhSlRPtjsSu+zstVgeSDYC/zaprqriq7JM/zq/d
nHy+a450KrRFBG5J2qWJe5CAhpC4faq8laNkM3seg60ycoMN6Yiydplt0bXIBzy3WcTOchy8qVhL
MX66PQhT+5pH11NVogYU2ZMUy7ybSiWAMx7L/X2tX0PVm2QZZoNiHeVWcTl3/aktxvbsi00GTlPf
r7+/aZ3mlsfrUTRxBtlrCdqQoj7ObeXUG9HIEFB12U5PtPay9nMT82DkIRsFPRCANc9Olf+5b340
H6ap51SoQKxjp61+MeJYoeul7n3BWmdBG2mzuCJB441qrQdPeeWeOmOxgdA0TY6WdsMYuRztroll
3nQH5JLVCfySQ5QmjdqYf0MQ0mFlNfchZyScOva68cEBak3S5JeQfE9l/en2AhhGoWPLRr6o3MIZ
N55Z+qee1N5Z57Ow+o0cxrCf6egyUXRi6MGDGyfWtEelSdQyFDZ50z4flt/JyD7eNwrNiZ0xZWkq
uxpQZTxy9fx8TSxAerOx1AY/0wU6p94Sa6qWOgbXdIfX4lqpMuRVex85A9OZz+Z6TgY8vTZxCgb2
y1S10HxJ6J1bvU58NgfNyvA6gAhXiD+5iwrRwfkRFP2Oz/XGrb1pgjQ37mec2ibVIczxpdl71wy7
abz0cHt1Ta1re7FsKhQmQrAQZZVusOes8w8liEU2dmCTB2h+POW8Bz/lhA1GQpZzlhAiz37yYfx5
T+c9HVWWpn02ps1SxW19qRXYeGo8AG3Eh/e9y9MxZXmz2n6bdGXc5nRnZWSfFf4xm1MEaFzZ0/sk
Yzyd6mxSU4Fkyynips9EWPWtDB0xHm/Pz/sxztNJziyX06n0lyJuO1D6eKKPqkruPWV9Tp114yT7
/hJ7OtuZv0JhaVqdPJ6q7sHz6AmUiacROITbQ3jfPj0dMIbLlrwT/pLHde5PXeiyfK72RUCbLXSl
aY60PJqDGq5J1JTHaVXvm3ogYdPa+W6dabNflb+FCjSZk+bFmUgr5pVrHluovz6B2GA9OBPEV3xp
Z5/aySofuQdGi/smTXNqLylUmssxjx0o9+wqJ2f7AS+vp/ta15x6TKoAdMZpHjeeegB+aDjYpU/v
a1wHiimxyE7ULI29ZH7uvOmciLW/b1p0mJgDSG5CK5IC5zrzXQP6il2n+i0Ys8ERdIRY6c+smVFy
GSekOknLOUu3wxXYlsS4wRF0eJg/VZPvAjoJ7J/3ORHDU02ab7cX1NTz6+9vUt0E5EI4U4Dir1qC
86Dog0/mR7eyft9u3sCDAajQv9uHkngyi7RP49lRP8pGhCtLQ0/87NRnqychMBW7KQMDPX69/UXT
gDSf7ojsu6S1rAjVvPulFg/E63apajYSL9NSaL7sWost5wDNt7IrQpFlc1hY9lZ5oal1zXn7AhBf
iJDCA7LGfm3UMpyTId9Ke02ta86Lt/OpzV1uRZ7dfMipjJMpONyedUOI0zFiaYPij1S6VmR5DnSI
A8GPdVl88qxMhi5fxD6dko+3P2UYhc5N5k5LWo9dlsY1tZPn0a9bYErzZiMlNWwJusKmsvzFUa2X
xrmPBzankd9o5/+v6Oe9M7G7ZEI9HTaW5XC5GqDz2GFN0eJxO6CvI0R81jBb1/6+zVOHjQGLPAfO
tFhRuqzTss+wEyT7gN4poenpEpqOBYkhzBGMKfUBqg9qULhN6afba2xwYp2bzJGzk0oxWVFZpMer
E4ss/eBP00ZabbJWzYmzpPUAUMEii7adQhsaISG3qm/TmhxsPwEeALwi94UjHUVGiWAjrsux7/jT
8AxFkuy05Kt19OaJ3pcJ/4enLJl4M47CihrpiDAohAQiaotmwLASOn4so3zOray3orXMLmQdH6ty
OLV2f18GqUPHEj6Sop4LHq2coSYtea4XSL4W6r5orZOSZfOSWyhsTwGM5V5IrPoxyfl9ZPCeDg6z
FyXZ3GBXprZ6JD77p+bDFm7VEIZ0NJjrSpGzPrMihVIWVBQ8QjIuC2k/Xsag2QikpqW9Btg3W/+E
+tHFS5ckKsv6oUzZycvWo0Kt8G0fNsRpHQwmMp+Mc0qwU64THuFRqHa2SLsFBjO1rrkwtDbrHpcS
POqHdNjLhA9h72Vbrf+9av3vNb6ny2HSCibvgqgbyMzgCHGQPZvLQ8XPyWSHQ9uHc/LRCcpQdWvI
5x8BmR45TfeJ/+wGH1X5kyXHHCS0902ktm0T3vW41Wl4FCTq65glHwhhP243bTABHSRGxzFPJGTC
oyJrx8eg5iPIFLLxPDbZ1iHXYMk6VKwC6SBLSwQQx1tsHHOhQZ/QZ4s1lfMKCA6USopkHg73jeca
8N+YdEcz4fSEJFElmwdrsR7WQsSB3MIgmKbrOsY3zac9SYq15km0+tVRZNUu8OrvKBz453bv3wd1
eTp2rPNRuAmlryRqGOhuijqfzhP28VAtHj/6wIUecKFY7OomsHd4B7zvkgnH9H+PSshu8HrKksjp
7RMEM14X5NAbtmtafS0bz1kFCp95CCK2qk+Ep0MoLQC26fK1uN713Z4307JosaCqA7bmyZpEoM14
mYvgqRntqFy2sHbvgw88nX0smXGVUnERRGM5gC5gvhRSPKegU5sLlA1nhBwga/vr9lAMYU2nIQta
v7Uda+JRUiTJQ1as67dlTuXGlZxhNXQEGatnMdV9BvuFqEjfpDiClVFek2+JlBtR3/SJ6yS+cZFl
BQK4tFgQtcH0sATZpc9r75g27HGBLux9bq4zknk27hXLbA0iUGoe0q5X+yq1q70TJFuEbYZ10KFk
aZuPVgYe/2i2QbBQDDwPR+m93F5k06FYx5F56wgaL3tMoiC1vzmZ3USZlfwDWaVhZ3c82QM02p/z
njao+aDD45jyLZyOwZb/Q1WG2xXpd3YSze782XE/eMsrZABRj9t8sAAL6gd7wydNE6g5Pgrf6ZDl
iGVq5GInk2zYKYIL5tsz6Jqa11x+9qgIGk8kkaQ5aMRfBvUtmfN9QpajNVt7SPTsMi9DyUm3l7ha
qEHV6FWnUh5r0EQOKrazH4SBm3O9pMl0XMcXARLhKdsvdN7f7qIhKOl4NVTtuD1oHGFBDVBqSwDa
dndl2RnELFs46b+4j3eyFJ2/zKslAz8CkqCxKaB0OITLKnfuEpf2KaVNuPjlgWex9K8Dz/krIb8A
+dolZN519TPts3BY+Q5pZuj29iPIsZ0etlf3+4p8tJbngQT7tvkunC3hvr9vy+/0V4e7ic6fQA3l
IdtvP6keT6pP127OrDpMPQoSlurseBA4yL4qJV78gZ1waYezTPpUgInx2j++5YFXO3mvJ1qYSgsn
v0rO84gE5QO64iftnq4fK2walH5FrcQR5uGk696r/dC3tnTc/2Io3vuulqBMmRxKVWPFSnBIoxoH
2AFn7fclxlfJo5854YjayX5KwjU/8JTsnaGEWB87ijbOe/mUN96uxsaJf3JlHUrnxS6/3TbYv3wp
7/XtGtLfhO4uhaqitTo8WqpXpdqdM6DGBcGhXdd9xdoQDlSUx6ZxTlc388ixh9Km4hunEYNH64g7
3xqaiS7XhL4hdTgRXoaZX2yFI6PpXT/7ZnBB6axNX6wcMLWfrfqZ2c7OKX8m4sTIcfS6qO9emjkJ
5+bPGMRVVu47hdy/2cHqIEW3cfFDHIPZaVHRcvqUQDLnmsrjocR2QnSAg8+kWa53iV9bJ3/0y6e6
BrvjMB7qFQzR8jh43zjI3zH9Kolw2sDaO+U31BmEa/I/2R9RYLdf5+B0zXiuRtSskM+jVxPZNlzT
6mjxNldESJTc+KDyas+8K8WuCLIt7Lmp8etsvVkbERSgssxTFiVe/jyp+eim08ZGYYjCOtZPZjlr
mZexSI7dEvLaf3ImEaN2ZaN9Q9d1wF/nZA70GAoWleILcBHPJdROb7ujqWUtQtUC9LB+kbOoyqc5
5C57sGnz4XbbhixAB/TVfHWdQHUsIuNJBn7IMn/Xo3o4+dGTGZfm1vG+72gRRSZO3dgOZt8b+Q97
6qc9C/ynqqpi23aTkC3sEfXiXXj7a6YZu9rAGzOqaugKDqpmEcsLCw7kgxduBLvEfa1fv/qm9amu
JKR+POScINGvDnm5NhB8KYepu9OUtNiQuKIGHQ7xo2KELpKV4JmZBxDOvd19Q16ug/qWrgFDtqNY
5HTLb5mAfE52Xwk2uC5NNlbbNP+aGzct75njci+yaNEfJ0qDvcgY2d8egMGTdUBfmRWtcNLUi/qZ
vlZB82qDAw1ArY1zi6F5Hc4Hrfk2K5nr4TjEd5Y1np2EPnK5bmyuhrnRIX3WhOdkz6LofSvzfdZD
Oi0og/sKFz0dy8d5yupA5Oj8zP7MAU9DSu7TuvZ0Wri1Kp1ezcBl5rSzwoD3BW6Hxq2TnMEsdRnT
yiVDW82wmdxKe/EAHvQg3YMPUaF+B2/iT0tn+1v3aKYl1jwYckSELbzyIumEuIhYhxCUi7eN07S8
mu+ydGq9okLTNmNLaM8j7jlUdZ/l/+XTeRN5EtHPtsUTN6q6Nlrz+dmp6lPqbUlem6ZFc9s8d9tx
UBONxMT2ik+vNT7jJFulG6ap0W4vg1xNrOkCEtlz44VW08RkLNh9U6MD+TDbuT01xI26fNq7Yjok
Kz3Sod5o3tD3/4D4Oq8TXqfcaF7ZYR3oQwZu/tsWY5j1/wD4aI5HG56RyOtQSl6QOtjVa1cfVjDl
Hm5/wtR7bfft8ShajdRyo7rvHlZHPG4HBVPvr7+/Mcm2WAApgSQq7GS8AAT9wt01pEt2ut1zw/uc
jttzsIlzOSsnEkp9Kb3s0lB6qJz+vATpwaroRjpumiDNa20v77rOcVREO0V3MrezXenazsZ2aBqE
ljJbpHMtyjI7Ukn7sQFEM1FFjHuevbdOD017Z4arM8SJvicVndYV7juvFwu6otCrH9J9x6ythy5D
3Ylnaz7sVXLNps5dI0epXZ45+yDzH/6qdg1juWNW86Fzu5chGU+MJq+e5W/kqe8vENUxfsMwNHka
9GuUOUX+CQo9yg2TGoQx+9t2Zmpfy7FXXE9T7ikZqYK/onj31LNxw7beX32qY/sStwawdfGWqBX9
oWnpQ5k0X7id5KGVtu3On+7c1qgO9LM5XoeAYV4iTvz9GAikXh37H7CXW9Rp7zs7JuTfzj76ai1B
KIxZmuoFRYP8mXfqGfcAGycdU/vX1XkTTNYKMDJoBssIaD9Adey2jKayE2eSudX5voXWPB3EERPH
m77EE8dIcWwe5r2ssi1+MJMZ6Z5uW5XbKXuJWOuXnx1JvSZk0L66C8lBdeY38DP2ELsRSzRySzzY
INa7sJ7cR/lHdeI3vk40o16HqYFoPSus01UD6/asGxZWx/NBMbCtWg+zTqwW4nU927XK+UX86a6c
neqYvr5qC2j8VTJiKX9WjvVhFOuuHuVWwmhYVx3VV7hTP0AaTEagfb8+6EKYQDEcXu+bHW17rm3u
BF0ZzBELmv2QD89NmYChstjAuJg6r3nt3BOedPU0R5mNO1VUE6EEJJ3ERvryft5OdVgfayYx0s4e
IumJY+bYsTNJvMao5yzr73qbpoHmsy712FytUkTFNKY72dnn1M/dME2cjdcw0wxpbjv3dJSusoaI
Wm26o2nw0Sqy9XB7dU2Na1l179MaImytiMpp+mU5NEWFMm7N7mtc248tPtuo8EHjfTP/bN2xDi0Q
jd5u2+C0OpKvKruyR2gUUVPiJrjosWGNK0J/s/UK8P4rN9XxexVVqHxKUgGv8u0dLfwdE/TFSfiH
3G4j6tfHAkCOsLLukyyn/nWLfrO/KNnU6TBjRHz186NDauuMctAtYiXDQutgPlm24MKBblckbPGB
Uee3E8wfby/F+9d0VIfwrXgAVBJ1q1FSz3suu/Pk0b3dixOBsxEblRXDVsWDwZ91NB+u5rDLB/UQ
2UMRNal3nEB+NDfTd0jWfb09GtNEaf6M2/ehBGvMELl+FlvF/NyDLvJ20yab1Tx58pKsAwYUvc8k
eDkk+OUHi0JIs6T2RjZv6r3mzxUk4vsOat9R4XjVq9vl1fn6YHKfQ+sQPlmwtvJSq4sm5bykjTyP
1vL99twYOq4D+KgNvfiqTbsI6IvpkGcCLBbwg42OG2Zex++ta9fjJQvvJ2LIfkjojIaOLT/xNttw
AYNd6gA+P+G8WVXeRtxPgVM7DpM8MJmcLXvrBso0P9cvv4kOiDUlnmRlE1G8cUSdU4qL7dRbtLqm
+bn+/qb1blmvhcdLF2UBT0K/U4eqt36QeYvyxtT76+9v2i+z0gOBOm2iypblYcpWekr9ubxz9jWX
TZYK1P7S7aOlG8OcoALNi3yVX9b+Pq/SdUSbmboFnmca3LpmqCVRrBbsjDvIdOtS3fDiRnUgn19y
qAQ7I74A+pYqQO1BclSgmx7Vt5mTkJaPnvXFFr/7xgVZzXByoDjS5qcu93bgcQgDuzlUAvhm+TBk
yw4WSIgdsind4T/ROtuP8if+ZqUF0HMvmBe69Rxrshxtj3e9ei0I86vIHyz0zq9DBhfooPC34bqG
E6qO/UvUWjmrxesIsJNj2ydHasmj6/UPztruQNp718031fF/V/7VPh/bGi+HEzlPwttXyco37McQ
HnTtUU/l3E3GsUbgR4Y1teyhWPwfiiXfA7vcinGmidIiBEJz0LVTgRFM9R/iFB+UtRYQQssvFSOg
qQByf2NJDBTpAD/+251n2UEFwRdNZMkn2/Ye/c4N5fLX2GrvC+XysDQfCWvxQjqHuGq+cxq1KAIA
YMALWTaRSms87zpFyo6Q9SzGP710lu432Am3alD+vhv8F2VAdTFSe4IkW5/D5VeWh1eHAarAz8IS
hMKkD3bgv1rIF5cUp5k6p9xOw0IV4QDvrFoV2lvCIgbv0onmMtcvlANhyEhY1iEp+DevGPbzmv2+
vemamteyhZqusncKri5l/Vj15GWQ64HM7daDuckitdiQk2AmSWmpixiCx5LW7SGfgN9mlfPZQzUD
ytsy5757LB0yyCGZN09OsV5G+1iqKoLW03FUVqjsX05K/9w1XTr53ESTHu8E5Xph3cxOpIFGAMTJ
qmPqtuV9V4k6ZNBuUeKvVL1eoETR72S1VCfh02JjozRswzpckC2Jhf19VBcv7ehlqcCupjJ32jiS
mVrXogJu2oOgqz1Q+uCq75GXnRNW+ar2tyffEEN1SGDBE7zQQwkDhEHzJ79JPvLWfxoc0KxSft/T
PNXJ53yokHWZl7LLOIKpchDQfyhS6GHeHoHB23T6ubHOoSjBJnVBQQNuP5eWHkTLzlD7uO+iScfy
DR54C4XvkMvi+d87BoWRREVeM95pm5o7F/bUZSDrIhfLYgcq7Wc251vlkAbb0SF3zpoGjDWBexmG
vj/IYC2PHBvIxswbApFOKjcTgRwCkqAXKJ2hZrH/NeTWDrRXBzHZXwYif921wDq7XNGwpCEtcy95
lyjQXSwXn4p+X5Ctm0TDSVvXIQ0CH0eWXriXYETZRpujVJuTE7H6n65wz0VbxUV6X9E51YFuK6Ra
k0kl8lIV/vjVhxTHBzG78msmOxDMCFUP7un2tJnW/vr7m8OBa61LnVWDC7tafpVp9SjI+uW+prWT
QboMbbFWlntph2UIW2chx7Ww78PaUF2elM+KEhYQ99KTDBSkdg8ZTLfeek83BLy/R4U30xIspATt
4igv6SJ3iQp+u6v832QNJ5vyacMxDCFJx501+crWKfXdy5gsj8Dcx2JxdmNON5JqQ/M67KyeiO+t
CXcvqaRnEKfFuarjdN3CfBhmSOeZ46r3QdvO2KWa+KdlTI5YgQPlBThDgy1AksE4dQzaXHc+JE4W
/+Jk5APKxF895W/sl6bZuQ7rzQJ3pKmGouES3tz4z6stLew5EIUBjM5TtNpI1k1fuf7+5ivMUQ4w
ZhTe5fXfwT37knnjZytwj7c9zNS85rytLANw/Cbssgr/uRvzKUTV6p426fl2+6Y11jzYgjCDQ8CI
cMGz4ceZ8NOwJt9cj52Tur8vK9IxZ5nfWh1tV/dSto4LCKP7T1bdxxVBXS3DhtQr9E6aTl7s5Rqx
M+HvB+SqG2trqNCgOtrMrpqU5Qm2TfA5/xyDXoZzP3/KJ+vcp/5Osu6cQwRyJuTscPf37RUxrLgO
QQMvLzCGULO8eGA6OdLWsh/rJBAQepLTxqKbPnHd/97YbNG5hDStRGAdmtdF2D9sz/vuV/59d406
Di2tIMdgicm9THK+OONyVuu6sZcZzFWHofWrxxRXs3sBzTAg2Qtpn7Kx9gH6kdnOlrDb+xZB82o+
SgCdHSxCp4D1SUomIB/tOsfAJ9bGJ0xD0Ty7hwyvKFkjL6C3AWuxV1j7ABn+wR66dt+IYN7YgwwR
VmeZc0Reg+OsV5cxc2gIJMUSNjZ46O+bKPffpgT+1MJts1xearYUl4y5w5lAHvVK90c3vNBkrZqP
j9QfqyVrycW2s6dpmR876e55wl7uG4GWdvPBbl3FrOXizTZ/5Jmaz67XFBdHJFskTIYR6Pi0eoYW
JNQslwvKRr3HahDZHrJV/NGng7e/PQrDc5qOUXM47YAJKciFVad6HnYssQ9+UOxK+3fJrZ0vTri0
vP0pg0H9B7O2+OD1FjVuNZp5Cuns56jo5sPGIcvU+tVd3sQmHOJYLxQGkqcQQrP93tqVVlBv9N3g
dDrVHOk9pC8UK2FPc7sX/tCj0nkaLrzlct/a41bqalrx6+jejMKfl4xUONoifqTjsWIF/QJO9/WF
qGnYiB+midJ2bnscKlRheM6lnBQtwh60mj9Wl8mNG5+/2Nt3buh0UVPeu2vVL75zcZun2inPC/BK
bvVVte2hGsZdWruH2v4yN/1hQNlKH7jgnOjCNOdh6W8dkkxj1Fy/QhGf6BvqXBSeQF/B08t3lOVb
yYNxiJrrzy7NBpKj+YR8tOXvpgY5BH2pU2c3t+MhyOLBx7FD7dKgCjFWX3nXAqzuTkZl8h9gW+51
YMJb5CWrSfViryj2Abfy/LD4JHE2AvT7U0h0EjtfTbaPkoLlUludem0AovhTZ1n95Z5YQHR8m4Kg
sSoHiuDpzS9WYf30eX5X+k50QFvPssXrGuwszRLsyExPazNfEBO2dq5rsvNf+yY6nq3gC+2h3DZf
At5+8Oy6CccJ8F7bfUbC93MiUx6i5vGup2mic9h5Ph7mJBAPF+BB3LD2WLtH2aG1Z93Q37VNEl3a
1KG0m8DkNF/G4cr/wrJfy9CcREA+315q03xpOz2p/ISMdr1ceFadJnpcW/+CPwY2hoHTkjDdkkMz
Wazm9J6bdNLqnfnCJzB1ynJI9gBcb1GqmFrXfL6wfUAA7XS6eCwpLx3eiCZ7kR9vz5GhcR3qNkhI
/lRIfy5FLtqHACK9Xyk2/i3MjAGBS3SomxQVOKM6iEYJ16qfHOjGRQ5OuTskeJBzQ3XY566vqhBP
zcXOTpcmDVdnrC8WY3zDK00jvF4BvtnYrNFSicdgBdYUnOXapiEndzI4EJ3gTgA8WTYNmy9zLrwQ
XEaocM3bBwfcv7fX5/3tnwTX7fpN77vWq3wrX+ZL7k4HUtvPtoVSy8p7lJPcYA4zTdD19zefmOGB
dbn004X7sjrUrV0BtCa3Nv338wqio+Hqqa1qe56WS2P7gCHyojgR4VQPfibvg7GSQPNziJ0szCf9
grjoioNVTxA0D5pkI0oZokigOXebzMU4jtN8qe3qqfPHjwD6XmqSQ32BPBU5f+BJvqW2alptzdUn
MfG2gsjGpaqcBWXWvIA0IfXjUbJgL+UYbCy5YVF0rBxQ9xnYOVJxgaj5E8pQ/ulKda4d/vW20Ros
SkfKNU5asL6EV7S+nx27oZ12y7a2oal1zaFHkP0kY4L6DYuq9sntmvlcjp5/V5IK9qt/ewPngJ36
1Yo8uGlB+iizZb+OsjjcNzOaO2eyTUB3gFj+f86urElOnVn+oUuEJBbBK9DLdM9uz3jsF4VXQAti
3379zf6efDiH6Yh5ckSPQ4CkKpWqsjJn1/fyGIS9EPamdXvN317m4D9ChDUc7hJ9BKKTwznw7A9j
JhM3AT0YqHoHgv7KXPXzY9+xCuVDT7EAbCbjGdcTmrSNP6a+8P98bPCVPRMLqCMdsQSR9BhUMcsg
QTk+uOJRt7bPyp6pGphTRzgPBtGWN5FjyLmtx2twuy3LWlnw2LuUt4MaEaDvGQ+WfbFA6acO2+/v
z83G+GtUXKQihaxwAdMCuQ5o1UAymN3zhXxs969hcTCsvlQSU28hAL9r2eAlyhPOx6Z+DYrzygIs
ecTtzjwcdTIMVYxmk2uNaRvruma1M36vHJCN9WcP9agzmufn1BF2/ODErAzX97y8yLqiO0s3JPsW
RYBDof1rZrtxxgSXb/rrCC6zkkz1EnbneirLXSEGkzRL8eDlokhKoBPjpuVBsjjutQdu5IndNcnd
Mri4jXMynYuBL+4BMSA4pAsrn/KGOocAvZWpdMruFsrrQ5PmKP6lzeheU+be2sUrC+e9LStAjrsz
k92xcYeburEPM/8Y+NJdY+f62Xj6omh0thTU2A3Xx9mEz03BHhy/+uCGWBl6AQZ64rMcgRnSP/eo
tk5fp36oXj5k5muMGzoUWbWge/ns6YEkkLKZUvxWx07oivhjj7jsxb/2HBt9KM4x0pwNaqCO150m
P3x0ZfmhlLq7RrgVIBtgpEM6vQgWdy/pqPceIFm7919+w9j91SlNQmBLNEcVxUbl8KdvmfnZlNE1
Nr6t0VfGHkZdj+YEXOTRNN7/HNtquWGmvtbgshHkrWnrIgIa5rCBqnVGi0RWzQ/J20/FLL+BEPKa
fW99wep8zgE/dlBcQIBX1ujSZdND7swf2/lrCJqFIv2YdziCaoCfbBy45RD3Hac/3l/ajRDGX53P
KkCfZhXx8dyVHo+hlQ6hKO3buNXsC+fefPQHeyVzu+GG1qR1pQRathdte/bnvXAmqF7p9nujBflY
lLTGoPE8ygfTI9FsHPulDKK7uvD9K+a7scJr6JkLARLDwtme+2Ju4zbzb2rFrmRSN46jf2LO2P+5
ZmZNFQT2PFSKxi6olBhBG83/5d2lgbr2LcjHaJfQILqszTXowdYXrWxalAHxFYgwz6XiUAC2aAM2
rZivxB4b22pNXReRyICEfu5R3nPdGPXc8FDOiu64aciRh455nj7K2OCuoWnuHA2WQmToPLdUPOjC
aY6s88DSVqtrBJVbs7Wy8Il4/eBEtEfyrOlV7LtF/wPVlPqKFW4Nz/55Onh+G47GkPY8dGMInIwD
GQsxl8n7Nr7hAte4tCAwzqDs0pxZFM1B7FjZnJXonYMb5qhvBF5w5RTaWvXVKe1Yp+yXMBvPtFAV
Ek7eOB7yYXCTJRpt6kR2+VJfiuTvf9bGpK0xa1D4qLAoLT2VdmRp3hM3qezw7f3BNz5lDVlr0MtZ
T8tAT4zfQzY71dx9uFDguUPwLUTJ5v2nbLjENWJt1B4qoj6eMnRTLLj6BnZS64d/3h99Kx24xqsF
jRtALwzDV95FUSGPJ+MfirFHNWaIXd3d1heenGOeDTdIR77/0K1VWZ3m5bwMg+UM2dllLLrYBff7
uVb8Gjfp1vCX3/+Ko+aiCDLuBfXZKytjkroJ2QReNNFfWfcNW3FXhq4cVpHJIOtvTbZHwvRXT1gM
LfCjLu3Tx2ZoZey5aWjpZS3M0UTOso8mOfWJyEB++UHDWJ3pXGnTj1iGM7SIH6TuXgNxTbd+a3pW
Fq4Y0mLl3A5nh053arJLUi7Nm5sBpaCyT+/Pz4ZRrFFrsl6g7Op1KLyMdOfP1a3xowQ4749lqNeo
tdEHW0QZodTi+84Tws4nPV2rTW84jTVYzZS5QA9dg3wQE7+qvLsrNPyrP91kkzlLXezen6ANG2CX
xfnLBgbKssCH5s25jOyndnoqcnHFgW+NvDJerUcUAMOcnkxkHjIxIQcefcwv/I+i9a+XFtSddDln
9AR2PVRLW/+4BOZKi/bW/ZqtrTZql9wTGFwKPUEaLv889rjDVW4chWPct8XecSokzqa90tmVcHZr
rlZmHNBmJhD7UueeTDpu6zDaS2am9P013jC0NXBtybh0qS0uo5MdxAnSlkS/l4I8hkx8DPTtrtFr
bk+cSvCInCAe9ynynBfeqysxbYSt+B+Z0TVIrbDBWIL+C3SxshL3uYukoinr72VZ1OlcmyIddTnB
v0p+0H0/X3nqxpKs6dNQfiztwgU56VYeQSSRgpz/5f312Br6YvJ/bd9WtYGEziE9CRp87lx97iHP
fcVfbzi8NWhNOtPsB6D+Pbly+hF00a015d3ciGtyQVuLsbJqR1RBVmaYFtPRJ9tUD6BAvCdmSGAs
qTKQ81PTIcstv7J3t+KO/1HH/jVZcCF9WTJ8UDfKu4WYR1E1WeyQ6LAgseyV/pdR80fPqCRfpgPz
+Md8zBrK1kCKXdbCJ6fJc77n3Xzo5+jwsfVfWXsElTQTKgztSa9BPyiFoO/88/2xt9Z/dV7bxhsQ
oHnkpNBBsPjuMyucL4GormALNk6l/znNv1ZDuRVUNUKXnAZP7pupgWPPjm1eHKywd1A9fvzQV6xB
bMXIwNzW4CsqUKj6eXYOZY9Mqn/lKzYMcA1gawbX4eA6J6doyVMvJzdWXWP42LiArwFrgHawQVNM
UEle0ffb53Ns5xdpZSyqHLJ4V5Z56wtWxzZEIZwa4T62UKNeHRr+qcfx+8fmfmXhbAZZcFNgcnLU
ES7Q45y0yaiC3fvDb7355fe/dlA297nvVY05d4MDpUsW0N2StzL92Oirw3vxeDD2SrKTqUge8yzK
E02z/sroG8a1hqnlORtdgmT0KerF14CpZ3fqDpZPV6LJDd+65lXrw3qc3AF7p7N33NwP3SdAIJJc
fMFNLi9+eopfcUAbVrwmVzM2j9phxO4J6uCmivzTHHWnXkffCaGfwlB/yIqREPjnUkdOpUgU9PbM
/GhAf7ejdl09Rjvi0Gt0if9tbmyNONNoRiGOofgSfbjAUGlWnzF1VhYxBHGmqr+WIPjvpWdr8FkY
LoW0alHnCBz1aA4Ov4ZDe6zG6UPHDVsj0GTBAuFkBtdrAU1ZEKp+dyUKO+9bxdbLX37/y+ZKCVhQ
ODjyzNqYijdAtqb26/tD/3dsCVmSfw7NmYU4zYShx6o9uWjj99GSVTsj6AyubNbLSP8O/9gaa+aH
AVoS6n45tWA+Tmlr5Y1aQvfKUbA1NauzeHKYEj6N5Hno5V3L9J8FBNsxQQXh/fnZevvVedx5i+KF
kOW5Ycbk8awz3cYZCOhePzb+6hKt0YsyKtLqc6Vb56hc6HEHQ3ZNPGBjddcYsylTbeS3yp6lrL4B
3fLiSv8RXVT3E58+VJNga5iZdsCuaKZyQdM6SMNmNpCYFd7uQ7OzplNbajvgWmCWExfLrp7kUwji
vCtG9d9OlK0BZHVoSAMsf3kOqXjRPjmbzinxAeF9k/ufiTYf86JrHBlpw9BCM5CdwLPJf5Seak9+
IzmLiUQ29GPztLJi6JjAq9FGn5sSRILQFZv2FY+uCfpt2MAaSDZphzQ047ABY28ts3+Mad8+9uIr
80U/UQuqwsiefagXgGhr4glrxytYq633XtluCAphL1zcEpAK75dXqiMryAeHXpltA/UTQae+PI9L
BZZFpccDaHWuEbRumO0aJMY7X04TbsXncmrtt8hegDJOj7p3rKPAgWwmpC6ij5nYGjHm5j3oOTFN
J5TjUg2q8Rhy99dKZRve+V88am4x+94INt6wh2JFhy54yHMo/Pv+7tka/jJ/f52LcvEgFUQtKnEe
vGcMHkdPQlO0RjWxiGt4aX5lm2496PL7Xw/ikHXqy6q1Z0DW9TFsojzNhT9/lay7dvHfiITW+DHR
FkrWLaYqML8icJmjnWAgewuoZtYOsddfI+/ccHtrndSiG4YuyvAc15Q3eEhT7oPxLdDOXZ79en9Z
NuyOr4w6gobTMjto8QrG6tH386fQ8a957a2VWNm0VT4FqNhRZ5RFjyynSRGwtyX64HG/ZlVT3GEa
kP783PnlAFJ/Gewgfmb370/Mhl2vIWSGTbysIAWBPv6ivWunoUsDsBnGgb/8aUVxLV+4MUdrKBlg
Un4k8qi4YHy+ckgk8S44VMvHqCTZGksmyOQaDT64s6rGPyPOyoV6H4u21kiyaoCatVMUxRnr8Mgd
omJupmspzq3ZXxmxkYX1RNUXZzpPv+3Q3ISsP+CMuK9AxfX+Am/s/DWaLPck5Y4ZnVMlCyQ++oKm
tJqutSNsrevqcpx1xpmzpcPovnmpymbH3X7n6WudvlvzszLbQueeyizu3jnLsoehkvvCF3FXdfmt
O1dXTGBrhlb22zqzDvJwyM/Z4L72ZQ2AXdNdO262Bl+dyr2YfI97VXYuWT6lTpnfsaxersSLG9Oz
BoaBYsjLAoBMTw5vntnITEI63saiLJJ8DK9BMTbWeM19VrpjgBb4IDsvU6GRJoW0tGUijNFg9+lD
e3QND1u6KlwmmNmp6QpA/3xBj+AP+VhHAJr//3lSzhb40j6n4Qk0/+ZOLqI/OlCLSN9/9601WJtw
Pnu1xO3x1HjTgGDCd2NZQVCXdy00+nS7e/8xW4tw2V9/HfelbagaQW56omPzWi3+l5Yu6QSGrCtb
aWv8lSHPGW8pD+YQV+IJgmm+M8cRbsdxra5xcP13KoqtkWJtAy4p6KGHJ6LDfTigHRPAojftOguE
FefPCkiyxARYfmGv0bRtfdTKssOO6jokYORgXnNTs/YF8jUm1f7yMeEstsaMheClAem7CE5dS9xD
pxdQl7kuvxLRb7z+GjFWV9RRU06Ck4QwGpL6s9qjv0F/HkCF+uX9bbXhnv4FHFuW2iW55ifr+5n/
OlC0ODwGytCPdViiVvLPfQuGU1Y6IvBP3ijeasd+Qrblysm8NT0ru6YO99xLYHGasjADpKo5LEDv
JFkQXUMmbT3h8vvfRhdGE+f15J/Qwa13MwdbYtwPWfk6FriTv78CW89YGXbH/GIqpt4/lf6sTlCZ
QbjtNOFxFkp8cKJWtm0JRFpLyKWdalBleolucvGzQ5XTTRoC6PXHPMiavwxs19QbauWf6tYNn1jb
6cfCdv5Olk3z9P5cbe3WlT2jyom296X2T2MURmnTDvVDvXB7DZiycd9ZC5ESuqhOjhD5dcNx4J/Q
Ex72LwGqxLYTKvrV8ABS6qVbNZ99gZajzx/6qDVOrOxUqYtaLKeRTmHKoGqHhK1Yrqz9hroqWyPF
3GZoCtCt4qOk08esCk9hWfwQqjkNblDGngi7pJy/Z3rJYqLEC+CJdUKs/A5p8/t5zEQcuu3OM108
YZAsaCGuLV941712QfQlz8R3EOyqODOuPfG86Y5T3csY53iJU0Rc21wbK79GouVzK+syqoJTOwkz
3ugZKh43XsP5x0RU2L+waG1Wg+WY0xO4D9HqVfp9v5chy67gtrbef+VJgCGgWdFTD0trDBC0tqiK
2OO6/fH+JtrwIu7luX95qoYMczCo2jtNBiK6dmjLs5y7dud7JL/yiK1PWHkRmtdzvnTGO+E6SiHf
OgZHB6zKV9zg1ujsnx8w28AlM87OU7mg6yVuLDR9szFkL+/PD4Uj2AhA1oxpC3RZdIF824k0eXtY
QDoNuI33EwuyI8oL99hYfwgZbmzEEeG2NbiKVfaqrfu2UPMUKfXWcv9HTsVXp5lkGuT1aSmDm0JE
OvFB0RUNHbn3ovC2IbJLop5mSeUCI2ar/NEjxdcJKNMEoLHfkgcZmlBgUhDRqeICRVEqp98N9VPV
VlArLt/sNH8KKMLImnivvIKygxXT3aiBU/EceIrwtc/FU9lUGZC41UvZgvlK212p2xdwPz+RLCx2
l3G4yw+VIGmxqDSn/VM1V98dn1eJ8fl3A24IRapTiIuzJ+gBGPtj3Taf88479dyv44j0+6ZAU44V
yDnkqfKrAw/ypERXMJrwzp5HotgEhRtf3jv3l2XvjoCB9w3lcUbACwSKgtuxAMFRAVVaph76PjgV
aJ5QQt4q5j+IevZiJyoPhXJve+3HQi6nIQh3wl924Zjd5EFzypv5ZBm5QZ/qK6pzsW76+0v2STre
yzQE341o73uvuB+96hFZYZEs2fJIVHYsyjFPosL8BORqf5leWVK98+rwBUK9Ml6YkjsffVutmR4i
WE+SFeyrBw7duV32k/LO4eB9rUCM7Ifjs2HDG5Cid13o83jMCFTOxTKk1lTfLzM9yPGxcFtEzLr4
3Hr2E9HNDqRqRw+U4GAmHeJ2VNA+CMXe2vrBEHIvm/lXFIZ3ufL63dCwX0Olb1wQimoevQ51Ddqu
Yg+Q+A6a8wmkf3+FRba3mQMgMX40wjnTpUL1TYs464c8XmYFFpii+eSWaEtbFnrvSPqCcCiI0Zj5
q85HFtuQfR14bh4I724pbSHc4rIXEklnRznujlkPWlyZB8F+KNynuiwe6VyYlGXMPw6GOTv0Cg+p
rGgBaA6rHoHQ8mLXEjSjNRXPDjgBioRXY/fZlfrGNGXznLdos0cD0wOEkR/rutIn3ZXqECLRvuvE
IrDG5dew4MHBAZtyUnoOdIdmHRMjv/m6C/c61Gk5dfupZ2lAzadMTnMs64oltnJ/RUbuopk8ykA8
a2F/eyC4TkI2tvEMAWyFEwIY0IOjZHcQs+PGfVYeyTLaeFaoKzaWnN1hgEyTSZDILhIvcspvuNq+
5A20F2gkDrPDX9H0/YWBBP/ApTmMYw/eAIgkEad/bXV9GEPot7NZPkt07aRLE3UJ9u1tz9i3+cJo
wdWtW8iERu1O6YXsCrTjJHVEjgIMmnGlikMN+FmqPShHzYG6NZ2Pq3zm+DGjdEr9sMof2pw+V0b8
yGC9cR90J9DGqSSTmYlpF5zwbm9IY5g6ZiPBa5oBGmcX3mlZPpKuu2eLZOnEq18VKT6hp1PEhXRH
AGCKB9W7Ni66UWHYJYj5zMSplpNOZUtAjlGpA0FDSdfVP+Z6mRPmh3MyayhbT+3Mbgw8JVIB45/L
xhvC6RMQ9c8iG0+2z+DPZPAZnZhOuvSQO6j5n1LkHTArJC5b34v9kJ3Qzfjm1+I8meiVI7kphX1x
rNqB6iCF69Cxmqo2VQADVX4JmaHxGe1Fl3r58Av//Xfhj1FC6qwCnVrdfIEcEY9xnzRxyTu4iiWM
IGLZP2mSn6tuCne+9Y8UXVxgfgLYz5PmWwDW/rRT1cFCpS12nWDfOO5+hDCrywW8BZpeRnOEsufN
LBodZy2o25a56eMK1fVkzoEKQY5KHZvFvxvpDGWKQMpT7ros6Xh/iroIVNYheDlp0lRlG0uvSp2l
fCoX+42b+RMkP47EbZBQgXR5CSB8yJI6Q1QbdgF4PjpxLEPz1ov8yHn3jOSChuK9m7ge5D9VsfjH
iNW/SdstMdozpl12cfl8PA2QfMpMn9ZlNsVhNnR3PhQuwrysH5YiOrtQ1wv84QLeRIErondicqO0
Zl4fl4p8Z+7ybQghRKVHiHaXkYEF0zf0ok4HBJLqiHZykCGGuQcx5OGhCyoCzxA98am4a6P65PXk
OEmdQ+iu32W6fi60erJaRgfT8jAJ8kUnpggPGu2YjaNBMTXuAgpqy5k/uAIZpkC3QxKG6jt3W5v0
SkP3wO391KmWX1Rh03fzdArtcuPLAPZfAssPjZk+aUqHpX2QdzdqbrJnI6Br4BucCUU17rJa7Ogw
34SgWn4MWjdtg9l79tQSNxRsF9kyyC+9AEt8QUuommPhCHfvs4i/gILhHuqW2b4VVO7crFsSqWt6
Y4X/c3SIjPNWoTrS+UMc+t1rMS8iJvUUpZULzQMbGNTJhv6N1D2L8xx+bFZVk7jTgqKQp34zR7Wp
T+h89Dwvu9HuFCRUtsBKheroAo6yg5QKTVsoK6czGpkPM+REEkDOHsIOzLgIEGB6S8KYeze3Wer3
bZDMSIHLqK5TYGh/AEZ5A8s7OeMcq4EHP0k/ebvRLOLRdEN+oNVgj2yk+r4c3PrLEAz1bVbWdofe
ROxWSZxYNaR6ESSo0jDgBTR0Z7nEqkTSNwbN+YK6gaqiZCQcbIBMgBvIyv4eXOVZPCgPPsv4hZ+2
GF7tWDW2Bi3fMnto0AmwrzooU1DptmWilRleR9hTKpqQargJY2uE4zLfjZGsX/KQIwKFJGXqFqwD
GW1nd70jzcn36uXLOGu5Z7hMJXkO7ELmSSeIlWvg1mylrInHyfN+S5EF8cJLP60snyG2QNSTkG3/
ZCJGy13vZuUnb4HoTllF3WOlB3RNQvS+++W1VH4JqkDNaBzR881c9GjtITnxRBrlJRlxfBbF02Sn
Q+fy7gjlozLx6QiGXukpQBGoN+30nDevWQn8hq/leBQVE78d0Or/LgTY1tB2mNv7pZ56G+eFx9Os
zRYXymr1IGJl62C+FBO7w+i79W0UOnLXRrKLW2fodpCJ9/d5VdJ9h4j1BEZrueOLEHcKcj87iuvH
AQyv5Xdv8JyHMfLa+6jS8p7kvrtDh+iyyzl9hvZsGFdZ7n71dMgecZGDhsggEKbC2p70zMYoHmui
P4+ITxMq+vzCnchedYPgo7EopPqhu+wCsYRoUGbj7VzL4kcf5W2ih+I7HaqnJrPfvYJi3XMQbeNS
gYhtmn8A3D/utQ7cQzaqTyGa7GMkI/UXtNDoPVmKOanCRqXSDHkWB2NDH0Ywuxy8S00G7g8JGm8O
UJoU2SeX12NSzG6uzpqVbpbMEyfxMpAZYtvRg8xskbp6Rkw89cEeOs3ejUNzEw/5zF4L3QW3JQhr
E9bUv92F3fRM5I+N50O3reWf+rn6EVRTdAa4jiUI5mdE6VPwB1RlJs4QjkGxaczjGl31sRwFNl2J
JkOsFblzZ+vEVV3U+060+tWlU3Nq0LV8riKX4XJePzjM62Lrzf0NsD0srsUYjambCR/ma+wJDeD6
Ty6WGsz8c76vIQEA0YniBu8l4mYezKsr5uhRD2WYwDF6CQgzzQGEOO4dSFiGL5p2NNsVHMC5uL8k
waEJyPcc+z5ZwiKIUVCQsd+WOGJCUaStaLIErQMwIt32kLaI4GZZ331rGzTQQVZhArFcbtKMW/NN
Rfxn2PIpGe0MwFboYu8vnncTzNPDPM/+Zw/7C6xSrUTzt9UH1BWeKtV9JnnXxWRh2SvIMnAoZeoH
diQIfJivT0w597xcxK4beJN6mYKWCMuNB2KtzgM4qaVH12vnRIumOLWlD2pN67tJjZcETLMlSUCm
8qz9QeLGpbpU1zVP5043qV+jj15TjycK0qNgavJkwlzE6dMUBkdmhh8g1O0OVDSPc1vniNws21Wk
/4zAa/gyS+lDiYfzfcf1fe8jtq+KRqa+0eUOLLvZTRiwF5W7Z8SlFfxOJZKSj/V3U/o/iGwVaCHR
aphV4Vd8onM/NM18qNvpGfffNs4JQc/GwJ6sx9S9hwzaoVP5+LtDR+Gu7r1vw4LjPhvI+Dmc6ioN
KlBMIkmiUzefxme6CDdlHHyp5rL5lZvzeKk6F30twZC0JZuSKWyQ/cG5b29D6AaL1JAiuhdo0j+Q
vP0mSl3HuvVU0pnKw9WOVnXsSzCAIDC0iYOdD8gQy9Ne1N5vLprqsBSIqSeJ0KxuTLcvnbE4UkfI
vQFVb9qayN97kwzhKJm3gxoiUB0z++EEFtxGduxuddEU6ZQHPmZG/e5Rl45riDapBZbLWf9JohqI
O0aXHUel9M1ohjH1Kv/NL00Da6MEOg81roRlir+0txS9NkeW6ZdMWHRzMzpwfvCHxf/R4Vp/W82D
feoDVHJppII9y13nxi9KEMI5eb5DFPebmEshJMqWtLdefjOP9Kd0KrozTtClRg7+yU7tWwksCYra
9H7AXjgbFIFia6zag59BYifxJh795Xs1hzQVBZySFkWxD3CBToMRPWQMKf4n7TcX+UDh73DeZIkR
BAmQcXAO6OUNbv2ORbFYnOWxxJGYKiaHP1Kp+kFiy963Dtgs40rU9BaKGnDVvv/FtNaC09TFHbyc
3AOdqre+a7szmovyW02b/ptxxwYpOxs9Ox3G7ILmRzDaOuktD2MCPxyX4Th9DQMh3gLCbVID/rob
3fzZ5sykuPG/2mqq4skiM2DVPOvHvtXZG81Dz923GTj1S9w2hMmKuPO7gX7PS7eowSqC4Nlpdqwb
4DDqaDLBHydaGoOcQzg6P/E3WTzZyoxNG5OmDfqjV5uI3C7zDKfvD360q4YgiLvM7d9mp2ruevTU
3CELjAi1lIrfMrn0DxTdyXeuRpPkLuqD6kShOPXAA9Bh73XUUXgzRLUdsHxo/aVBMnCoSrhkcP5U
Q6nue1y/Pk1dT5pj5ExKHBYi5z4e6ejFk1sgfh27BZd132v2RdOLB+gIeF4c8hx3BZywDkpnzUB2
VrDwq++LurmNiGa/gXgf97SYpx86mjDWeBHqpESA+sY1tq/ipXG7fa/GEdFtr286fKpIWtZDtIZa
KEqGYZAW04ikBfBYSeuEME9U6Xb5vNgUd+YS/huttND1QAKejSCUQO7/MOVhdVxmKU5O05jnIKBR
DS+ZQwIMAryjiUURNC95FMzfoA81gHSvIsgrEC4bwN35dFeDqDVBu1eQVL2j/JR0hZOjCi/VPWyZ
cqiIdWA6tGL5TXAvPNIsM18B8UeHAg8hInR0dNelqgy7nYfQUadDBeVEXEwmfW+GqDplTJIwVoHn
dOcsguZr6ude85sU9idx22zvRfOfGVIBN4Vj5+cwr4Jh3/DW+dXzhiHommWG1HaxTD89GoQPNYv8
Jg5rW3xZ5tCL+6XXrxK38LtSNkLFY4Eja1qi/KYTWZG04+DHRQGONQ+19FSA8vaOt6M9wLZAmaV4
hoYtAkjMZMTdFNgJLDKsjyAzhdA3Q/ImVRmuEBmZcX/iTs+SCZOZoI/ISzsQQOVpgEU6LWgGfxyo
C+oeXuZpyUqaQDqgPyCca/ESrj2MHXKKshrQfzZqiUA7qsG3ixugvkWdBikRR9kh6TJFv0VNrm8k
ASzIQFYkTBzEyc92iKLn0KflQbPR7kHrD2R8EVUHzwY0JmE5XxD/6uxxWnxTqokS8AXgIj8KPTzP
eg5jFDqKM27xiCpQld/RiEP6aa6mXxBvdp8jJYa7eS6d+wiJgzs4ChdZo7k6B6WwSVVUw7GHP4x7
ANufcqfVp5qEzr6fc1WmY5Mp9wEsj+DyyMy92+bzL8KcctdlITuYmk5PEfHCY2jZW9XmZVKMcjgE
U9GelDsg25AhR9XkVXGa/p+j81puHFmC6BchAqbhXmHoRFGUKDPSC2I0KwFooOH919/D+7IRs6HR
kECbqsysTDOfz3OdlCcqof6572gsHFNLgy6b6jeznsqXtLWqY78xmFjOath3vmY90RHMke529Zdq
KIKafsTJpRuv9gpAlheiC8deGf8UtoWhsXG9E9deBTXjYhdH4UWZdEKLyXEcQWwzP7jbAO7abZt3
k91xZShixcsSpC53ci0yjGkLcyptUJ+tA4dw87gw3DmW+fhBdGzxZG1dvzfTXosqx/qvn3xuDm2G
jcm00t4NeWaeK9t32gA49r40BvOcmfnvvAx6wKzXFmqLlh0bc/FA/ihtLjIhUk1l6RxXdvKpKzLe
xKQZgeOs8skQc/1AtMA/OtY6sJzMjfX7JBHzFO84thdfBgFckI5pfeO86J/zPMuu02A2p8TdtI/S
GcSPZ7jGNcXcFC6ao8/s+/lPmZccydQ4O7gYRX+X+Bd/K+uoWFoaUV+rQ33DLmQsxXyzpWfH1jxg
u50u3Ze+ZdlHOq/auVzt9cH0wCeztbKD1u844+AAAjWKn7prq70+0vQQl0OkgKdMrDuFvm83zcQ2
tJ6/afsAmdshsYzANers0A4dUGUukgOiHm3f6/UUJRSau5ylD3JpvDv54j+uo/WsmowgPBtHhaeR
APRAS9KKlrUsQ0oYPdBNe+OUXcislckSIn+ZjnTgbViZxp9+UOQotsVHsUma6E5lnxSYQ6iasX1o
MWt96BAnx6xNxnwH0T+kWkask2ZnbBSxURvM+rXxHWO3Fea4q9Is5wavW+5/APmzOW1jzDVvv62a
9LnrF/OYkgu4q2Z94kfotzdTvVpiafep0cpI5FofYl6jn/W6IjoQ/8Ll0luLzV0pRbSIwbmvQhtI
lIKkwVovmMbaD/S0XXZqAXp2hnYkpjSZYzOR+VXDJL0K5KZln9M0chk5YxZvVuqDNVUN0H3piB2+
1nPo1DYwSu32kZEqR4ElmtlX0xTZP1oQMlfcyU9DusU5niTtuGll3HIVWRdma+TUjXn2X5do49XK
4UX6dRl3KHWzJ2tCtEm55LxAxHg/esrybnhjZIfZ9YnEtekvBYCzr9xyOeWu5fQwL9Xybeqqua1D
N7+3s5VijNEo/ejKCtZjBvluGPN5bbpZRMzbuzu/VcWLORIrxSlO0VtToB/4RlmcgEY9NmlV/+gw
bMFKTfNRibF9k57hXWenAgQpl6mMksnG3TKT5WFMNv3TzWe+1lSsBmyCj0dS7Ph5RRRio56skaMj
MNJtftOSsvidJKZJIveHW5FmyLdERyInOF8w6K75OvVD/miR1/vRZWkf997y/yu6l8nuLj159e2h
POfQyIcq9U1qvo78LRKyeBAbUxWtZldRM8xpEdma8E/zwFUwuMr9mGSx7lPLafd6m1jXRlnOcZZe
IYnF87IHv8hBL7LRSCqGxuRURbllG6/s5nm/eJZWRa0jx3VHNjY3/GqPh/svhJZQLJNk6F6MIuOk
mFNjD82QX5Wd1aduVCoaifpGllgcc98aHmZnW3aopu0f2bf6pTEIPpPrMv8qgbItr7VpRkYN63DM
DQ0cbUwccfbrbgrdtpqPouxK+py+7JzQ8mr3pXb/rcayXsrE9kKv4JBt+xH39aKSkatMHA968aBa
/8lSfQ85xqBghSs38Un7ZRAPPQlmpVbe8jEbggKAGyD4YonkVSXFbqjdkzuKGgCze239tQ5AxriU
BNAwV9RYLGlop+mXSUFOkbmFhmd/Fq6+y1zxiuFQWE3ah882p/LKj7OjnQRVGBg/439wWb27Y2bi
tDWjfu8MQ+XTc3N+pDqU6DAlUZmP565PHh2uW6Koh6gtUxGX0AGhSDACGQ32YRelbfNeEkWJ2S7t
NI2IlNO/zrL+dKXDgB4Oy7oersXwMcj2WLfdo2sU4TzJHestEuVyHD3tltdMLVlGsd9MncLJiFdJ
v5pPJ7+CQ3O84x0qXor2W2uqObCK7lPzk0NfFXHXLie3Utdly3bV1B6TWT71QnNCs+ohjrU/iF7P
k+ucEtW8SF8+mXPRAh8i3130DwCx3yRXT57QftNupbDKKIW6HhgeLUZYGYN3HN350cWG48GpTStu
3fGvglboR4UPrL09eXVypDA+Co7+cVYv/qadNz+NVa/eW8s7jb57U6Pjs5bKv1KDHvWs90QrQscu
L1PipJFvZdseAJvpKrsKi812QzRYZZBxwgaGoz3WzN4GhnL2OpdrZ4u3OUmP/Zz+ClEFVTfFug0R
ZmkQOXa37HPf3s+deyaYPtvXc372PO+vmQ/fLjvxQIHeBUQrXCwsfKjlQ9UOx9bZVpBmh/oVkwi0
IQSIZtYcjSmRBSQl/Je2ZgX7SseJN4uEJtnemi1tDpR0SdRL/mLfaOfBqZ6zJtv5nfeNe7766Tb1
1+U/e22pv12vjybb+urq7nxfBD0jLx5S/2HDlXuqL1oLN+Tn9W9liQOn1j9tuY9jYJZe+3rMPxkP
bKIko4Ji1MGDCPF2NQqEzF8OlZwjI5Mv6+jHs1nFwm6i0dCjezJvRfygWRhRsdHWGNRMUFWYNpcQ
q0KwT1PYZm1IHqy5/8oseend1LpiTF1B0VL76ZycJW3C6BNsjHEXJb33r++MQ8lDyAsa2S07jmMT
tbmFm4e06tjwdH9HQM2KhLhtkGeq99pJr04BxzXjBkBrOif7eqg/GeBLeHTLK9caqXAtaRG6a4+h
3le3pum1vW3OTaR768AZbvTHcSh16PDyhZxPJ2ZzH41yTHaO6PPYt7i5Uru5AUTnYeE6xL+MtgmG
wzrigVUndtgYuG1thUm+rtE46Vce731E2vu7Tsuz2y+7pTbPaa5Trjsa9D3Jn6kV6TjvBfU0H2Um
9Li3E1xCrVvtiR/8tB4xFMlZhw3m1zO+kcnBTdzsyAvTofWAD9McDD81kzqYeh0uvK7t/WCn11p6
J9MStz4drp5tEgW6fOibcRa5F/UUtUB62YhTkw7Sqjz7L6rmNtq4Db75RufcXB6XeY1Nt9n323BZ
kx5MKDW1UOvyH+HS3TjVj9G3f3MeHyC9ofboqfqwBocLmqze+3CFudN8T1XyoieeAwlmPlZT/2Ss
TnZQc/vbrL4ZyaWGcVU6h2n3onvdsVfOmU07hA24Vwrw4TePTjFmZ2+pn2UxAhSM1XA0Jjz3tj7Z
g8a2+1EbcZdgEQM4vG8W/mbKeDB00gAwd1+DAcp0pYzv2uGnWrCXXI2/pWXGuvK4DI20Cqcewq7x
fA76XH/IqjpWRX+ejLR4nZepj2bOqfkuOXXbm8MyTtLye/B0gYDafCwqh1pofkGJsjNM7VmI8sGv
2s+xKR+9Kj2S5+Hszc4Dek+KJiK/iSAc0ZyysTpj5KOeNpcEcMsLmSpqokkz9WCS+nFJCJ/hyskB
EecggYsM7K4JLVv1cdpQVAH8VitTHiWUq0LmSyD3ug77Yqz+5Gby7dRAgh15YXaLGRfAMANNpFJX
wopytb5nUBjgULG9GCOMEU3p3HEO6ZweD8nYvBXbRiVf65FXlTKYvfnaEHs89suj0pPjbPVXCFvu
/83jWOWBlTWK/nqZpxiy98lL1W1oymtbl7ds3jK8rQYnWMyMJlWqn3qY1oj68cHtexE7uTKCpVW3
rVBaMGMUuKcAda+lKyDz+ipeyNwMRAkHJBGpBXmTdSEn20My5DHUG9Zcjjl9dkyYHSCDMTfOYjUh
u6DrDubBLsM8325GvkFppM/EvX7O+qqF5D7vPGU8pv58xHPtgMARx4d+n90/aukbX1Q0lBL5bc0p
BzoHSG/RxFn65s4upvY0rynihhzqr7C5OeVmP3tNG3VJ86mEi3sfb6tFgxSmtizCrkyvyhXDsfO7
J3cj0BaZTViXzl3JrmP4xsnJd7k/6v7BctfnNi0/SGYaA4wQ3nC+1disCSSsRi51ixluCMSvjuZU
eASDec6jm1XDQfetLVh8M8UMUVahl+J/tOJob/s/k5bsmIS0Y3Jp3/NxetWaelclmxHk2kRpUU7/
aZn7x/WBS7s6BxJWNvgSY8PxKFafwr/9pzPcG/I23ktn8YBHIHjnxfkvcdMwLYadVcLTCD+my3pM
2+5ZyxVVtapfE5/bxnCLf66LAtr3RR1so0a7m5/9jSqK0rgMC1X9M/z1pU05IKr1u/HF82hoX8WE
jsHyXryVpFgh10um8g5SYIA2xyeTsr0+ICTcD2m6REzEMldVbr9+NtzhuSO6yb0zjZdsWt3QN8ej
y56wS+w1G11uYZnN/2klXnVVYX0JparQldNydZb2V1Naiv9m7R9mq9OCiRJQVuoZhKcLQIXvg8Nv
ztRcBAs/8ec2lp6Ot4A2fCwrlJEYrLexYIuUrKEgmQz94HPJR4buPm+6BvOu3yDF934j3wvJ5GWR
ZRfT1WmbHfuvTWFWdOYLIWPffmG8lZxb1uS9Oct0K/XuxFHK5eeBx02i2RH2/N+Q649ZPb1YiQ2S
hoyom90nswU8J5OFTqimyC1aCqtGq97WUjf/toNNStJqmrHftW+Ob9ybZsO9Daq7D+u3ZuitKr3q
Y7pGG5GhUYmbz/eq0w4XeopQrEoh6gGJbxuasHjxPf2oMk+e7MXeebiXBlpldaGhOWY0ZwVxRkOZ
xH3rXi1LQwmnNfBsrfhQiAYfLbDHwAEupjsowMmpoDxq8TGaFn6RKhzZUMTpBi5Pgshp+rksyKbZ
fREGAYXcBSYublAlr4WHcm1zne6ZDgpNrG37UdFW1ueWoUrx87n5XBAGv6JrKSzwOsLtfeQcRZA1
W/MfwjL1AbCVxC4ea3Hq1K9F4n1ufLpw08X8BERRREvfNqfC5KTuc4Uqqx0Z765TZAKrjpRk5iLO
jeXFAPy5Vhpfok7km62my9R62tXpqNxqli+USB8iRE925AZ6hyk1spg8mDJCXOSeCm4csZsECWEl
qt4QaYv2oqfAjSSU+OwZvw70aW524CpNWAJOkEpP8B0VrHNLVdudRvxm9k7nrqeuUvML2fVVSOGz
hiQ4zK9kZG1nV9bbOyXuU5MCGFhq5Ej3IeQxJ9D2NV3eq6OJ9NpWxdUv9fe6bdNzS3ANPNNQPGEe
5TEiM7qQbzNh6SptaLY68T0Py0uthNxPLlWd0YoxZGqzIPIvydBGG79W3lWwEROIid7gCZtRB7i2
jr5jKr/1uT1v+TbTg03gW6XWHGsq9kc7IWRB0pcfKscFuWnLAQUO8eawSdrewFmdM0l7SVqIL7CN
c5uIZwY5/+uWdXnucr/dZdOgP+vbSP+B0CCuLLvaSR2uStnURBglpNcOFfcxz6rky5tl9WroFYoy
u073ZdW3h3ogNFQfmNehbBrjvEd3j7+i2Hubg8+UNEZkXPBDlazbfYnRd2C7kK15L1HyGMP0UlVi
g/zpB4gRYctrWjlmEah5G3dYSumAkn7Ly5X68iextoEnA/vPBG8bY00+fXGNCK6x8t1WmIaXK50l
bdUtIUIukItsGb1R8gwldWkrU39o8Us8V33PS2otjPbApLVHTSXJqUzEHDFuCeDuZsbOIDJo11er
dSj87K0uh//SoTWivEEI0G7mhIom6XaAtUVQDsVAL9PmdFEUn4OP4mxyaZeS3vznuYUVmLb1KvQB
1ME25aH3WjtC6Z8ckz7tgZdBFX3fLKOlMpoI+VrxUkxaF1TV1obGOhZhO8JSQlSvj4Xbq2tjQVrJ
FWVEmfn3gCEeS29Nebgq+MF6KV/qJEXltTTrwUhMeRLmKLiIgPGCBR1RFvb5gJKq6zoNa+ukQ30z
8D+OZl/5z0wsP81Jsj7J+1reWnWhQ0dsuBhQ22J+1+buzTdy0oY34RydzH8oZHOU1VapI0tl+fZM
yadv8KT9qtPW/tLzofEj113EGrY2VHgAl2/3cd3C2WEiCoiGp28TVI7Q0Xibru1GaGBQCWirXkpA
x7Xm41cO+nsUlo6MlK2Yt0IWhwx29pOh3IOa2XbI3pL2k8ZcKDoCe70rOL3EfRYV9z+iieFf4aBK
4oGRIBJxR/QDivWt74NSGCNp09WYpkyR5o4XbGWZZWHTOTyDtevyr9Ye2x7CthisI8yGebKodJbY
F/pIdECjWoBrU0K9S7G4FrIs3ANoE30MkbGjNP5Y21R+jaXVj2gpssGFi+3FcshJOHxflv5+6WOt
Kg+gn6Z29myB3o+/Ump8/5p+zShT9xtq0w6nzvZJEhM8lthnLj99No2Fmq/ICwQHA3H1VFeaNYqD
W7hgGZwSUJO8MtpDWziFdQRqSp9XQ9eujVd3FPdd5zRxX07lybEKRuQmiIU3l4e5nEkXKL3A81i/
wUjzrQItq0Y9Gi3LyB5RH3kXuyJ9IBhHPX3pMt94mO0C9N9e1zoPE2mXf9KyrN51FDZOYDRDzc8u
TdNcTWb9vm1t5NY0mOsEkkrUKmhLUIyFRTVKAsxNT/O5FD2kEFar9SdtBDcOtTTrfECElQgqvD4y
psjc2Wm4soq1Da1mRnIH3UGXKZwJTspo0yddDB3qyNlRb6Vr9FfsTlFqzrnsPuQC1n3KNA09Xa8n
BflW1ZZZYLE8pMjuZ/tnLdKtifzOXP+rakiooMqM9tavnYucT1Ske00VHRntNxe1MVRSD5vMAvLN
l8nLIuyKlKCQwcYndEBDONx105Vnim+QKOHM/WfqlhzzcEMbSpOVbbzLTI1bVlp2RjuNAeW72owO
rErKVTtppolIyGoyLQsdZihVWI/CUeAhTomdk5oQTQgfRZwlgPsfOyez2CytDoSNwNnoo1GYPA+E
6tS3Yli9/sA4vkx3HcV7G8zOKHC8L9370EhnQh15vkYzICdpG5GvZkQN9ewGuj3vZt/wRzAneLJ4
9DxA9MSmeQhtEifnuHPTXoa2nKfPdlLW14AU3j/dh5LaULC+v1d42oyaVOr+i7CV+V6NpfwP5BNx
Xb76cBU5+maKOu+uS631me7IquYKqKSU4lAlpVARPSzKHZEP6nXFqsuC+5uMkdanK3UYoQU+xKm3
YU8pavfBPWSOYKJs2/4RwSut2B0d9w8Qrz3EpNqzesQsnb0LnXO3PtDJRwJOmLcdqzR/U55nMQjh
yenm18zSoQgF4IY89bR9AX33VBNUK0NMk901Krn5/m6GFFmYtbyi2Cu1wufYa+xL0y3jeqSp5fFV
5V0kniyjPPV8d0xCZDeW0MEGCg4kM9trbwLQ71e8r+B29XZRofT7A+YJenkw3NaEvjU2DiYM86tP
STRVFhlQsO0hG/B8DRwxj25oW41xU2Zi4tzUTlD6nNaWF41L7yDPET1TA6ALkE6FmACK/XGt/pmM
q6Ndt2qLwmS2im/g2uxvAe6LQgz034yUQk+JltPq0lPSj7Mdgm53jOSVYmQqKOmG8YxSqDUYyRrt
17GvahH499Zt16Hs6Z7gIBskpi71R+BPjWfjJqvpFUSP8BVNBwMaotY4u42sB+e1ERQAOy266uJ8
sMwCCaluGeGgZctdvmvpwFr8hpfaGz0z2PKR450SJnlKppbDxXRU85o4Vn80vBpGbObZ/vW7ar20
hdb83XxbduG6isUMy7GwCU1IJ8Alb4WCAZZIkNhqtTC2oC6stoqsxsbSs0GgngWT1VTpNVG64Vxs
ozORrpSOlj4n1YCghZl/sQcLRNGS6lbjP0yrgcyxbTDmudqTSgJpDehAx5EHgOWN6B4r2z0Nq0Kq
eQcwfcRL97IqA17sHrJt/utu5X/FyG0x3FX7WETBzFrOFV07igdZ/qu19aZJaqop50jzWhNWatq+
6IyvXPPhMvnnMa+qCOZsVxK5HFcKmU+/PdKInmGejpthPkDN74XuOGBl8j+30h/nwTiqdD4wErRP
oH9RHhr0oMW3p+Ex4JfisPQm22X4i5AevYRCebHAvLvmOkOBDsjA8N23Zf7Y5NNri2HpbFWflLdX
z5/NnT+zJYpCuLse+RGKT8TOxQVS+VXvrVgDDDHs4VKP1sWh4oDCa+l4ENktrKWUmRzdak8WiEEI
Kdbvptl50Dk2Q0jGS5cn6HWyAZmywuu1yesbCo9LNxivczbuZTYPEYQaPe3qDQdGmtbA7LeTlWWf
g3Q/9aq8eG118LT6UmmrE/DuP0GJDolR0lEkwGvJ+MaNIiM0AUvojUXUNWNEU4eaeiHZOMfvysxJ
R0dlezL6dTqaSNsL2R8GD7Gy1xznwn8F3we99P2dGOQh6+oXg8zz0NUJ/uU8YlQpfdkmtw5Sv+jC
zKTTLiRYaztqsWVtisItp6Tg0rHs4dlKplOfulbcjc2PsowjK/wntaePyWlRQOcIRVozgYxOzxQE
7ybPdhyMX9OG5FAI05riWKEEFav+fl+OaF+GmGd5m10+ZIu1Y2hBuURphyIoRTXeFcbtPqHSFf4f
i75yN8j6O2d5IL8oduvIz25jeywRYqcdbN28lbs5w3ynTvL/MrHuxaYeGbNEwaW9Zfn6D5/Qk8cb
pOX1OWmpxYLMdR6YwLhMtKQk0qqDdPXftV9VICdjv9DShWurddGs3XVh+quNqi21dPjuYbxsSFWb
0rOCTfRf0oV5IsJx5xYooOmaTmKZKYlZoA5gQjNa37PhgBU26g1hywey43rfatpt6JmbuM9Nhb2k
XYA5R6o3TOckR51o1toYOvn8MUp5zUsPXNdAyWR206GdyQOoASw89y7CTWML3eYd0lkM04bPtx11
0JkD8tDvGSCxspiKH+prxBFIvvtPkuioQExUMMtqH/LOftmW8pR47rVy7XefiK2O+waKv3kqtayl
GN1upaeePct+EBManoT4A/Tk84m39p4NkO7GKh96hTqdCYA1Hz7T0V4D173PmdnNy31BUCO+Dgb9
UTr2e6fQRvjOBDSuGXuE8sVrXaX1LhH9wzCyAcvJXQJA2ZgyNQuUYe2TYbk58A1HTopX3EOeygLX
hzWrgkKbfu+PBak5mC7Xe0wDTb7wtIOpvoBi3YSevZjz9MfFkqCG+KnX+rMb20fhlTi0cE0gNYi0
afuFszgWlniem2GMs7I4zeOs7/NqYqwRRGqFAuuN4qsazJ9Bk3xwxiazMj0Yo3UthP+NQUQE5YpC
Kf+0NuN9FPO5AyOPmmZ6xKzij2WjWLblbij7fxkKzvtjTfL0uJSeFqLlylA7D5+TpV5c2LUAMX4A
8Y7kzaN17dVvaUNXmHP6pt9BUCObLnaR7RxneXBGaqyk2rn59M+cEooyLU3jVgFCT9jaEVw2HOXg
HMdlvXMtl/UOcFB/vI5V/pTLPtJptGPrbgO8benjuFR5bIrtkgKk9j0zlGn3WTEQSGT3Rz5tz4Ut
FTfBHRVAQ1yYBy2XL+TIyrvCLB6X7JAp94FS+e6YoRMhPvv/jVJ7IEzwEclYFwMxHRkOgNtl0vvb
LxOa1HXpfwi4bQ6GTMujny0q0iffioXFBUbh+4asNxSNfKi95c27Mwc1VpuY0mVm/9fN5G+bmbFo
zfj+gXyQ2tLWDsh1t0CYNRWufSlLF09zdVha/1GDL7NXJIpGWX3qSHeaObupyXlsWifu7PRWG+o1
WRDieflRGPMOc/KzX9zLVulfiVHY5dJmxrssDgvTTlM9geYy4BCYTvspC4ncRp7NuztuQ+vMufHu
1SZIIFbUzCed1tr4EQkbyW52faGf7aqOpjpDMTQcgeao5lL69Lb/m5cTQwJ2Gqi12Xd8Q3sFPDep
2YmGPvIhSYcx6sNoTefV95+bFtmm75OVNXS/kGAvDdcAk9VvZQfd2g+OALi1I7dmWdIT0a1V5yxz
VVwCDATID0XYp0Bgjp98MN4VLUxUkn5LPzMkzNGwH4buxAxSvvO2Ct8nsz1hAQyiW9pYJaY+wzoG
oT71NaF3yrT8D/MXZ6RCEG+Ld3XW1YgAbLEzg6hWKTMR7nSU/hJrxXxNi+WaNzYao+EkfeeMLhGs
JE1/GwUFwBt/M1f/X2qbu62lTmACom7sx7wpOb6ZomwEyh+gxIp5gtWrn8lSeR9X+wej5Zv0KOsV
r/++/2Zl7QU7x53mk2rJIDLpN+7OalqzJzz1IZl7Rv6GFhjTKcuY36MCNSEiNTP7KTf4tnY9q4jZ
n+4wFPIPtvIL9tlwZWkv5rhf6r2BgcXOsgVzUVN7o5k9GFrHaeVWQKfo5pP5uUzU3pjGA0HPiAPH
S7dWFyZqPsvROy51e/NXbuLRAl/2xz+94/9qxFLEDK2+lCI5enb1aHicEokPJKqt2TNFWUiZFZfN
dKNJj4TQ6ohgZHnrWliSmlnLu8L/fmI06R4P1r3bFvH9z5jNX1JDJV9Z5tSHlAXnOB4Gd/meI+i8
GA3MSP0mZ6pPnpRnw7Vn3VNd68fR8m7CZMLetfZrLiLLW6+lPT7ZDWcOKNosh2danz/+oL57khBy
0T+2HZOrLkbyy9Dt6nl9kSwzjdXie/e+irdJyfXfUmSHXmMSSRQKaxxHLifEiT8TMgqG0fbNjJW/
17byyzCXtwa4MmoZl0BeTKVUu+mTtiSvDcVKUzp+WBdVvjN8FQEfl58VyizLXn9cXfmhm2c/dead
We/nEQzkklbCe1iFKb8W4pYMd3oZuumKTxsTy3rz3pbN+yK1JK4yZpwnrKuonpW/PoC/gpU158Jp
mIL0ijNajVgOjKcMwJqZZMQe7YLmUVl57sruVdpeV2qvGMhVowTEriJtbmjMJh9MaKEGUPusQsfN
mypHtVtEeib/ix2CJ1SfP9fURQyBZXt/EsxOL+6pEe0aakO/L5Y5FjliKVq6y6jjKudg8pROvzoV
GM3nnAWaVqL6Khi9WD6FalRstW4fDzgaMHfj/kOS96hK77tM3H3mbwejK8KpbncmPFlA38NZvCBG
H6LhrvLe6GlUpn9tdrfuMgNOXllXix4k8YzPbcDGvtd2ShteNmlFcpRUJbo4VonxLB0OpDKR/+UT
4ITSnn210aPU2RMU7GEaxpPZ2J8u7zbsLTsUbrrTcie+/3STwvLW8pIhIUOGKCF6k2geFBqLNXZU
Ec+TIsEgdeOMOcZZdREYDspEKsRyWh5HVPqjUNi9Tm+t6CQAYHJdgbWq4Y+Xll/JOlwp4uVd9bC3
oTtQUgEx3j3C5fzjEYYyc7jb63zWkRMhfx2qk1w8H+2evdc1/aXlMkXg/7Ru7c7xFPiZy4x8Vb30
RvqhI7diZLizUUKzFt2ww9z/vvO2TttpNYub8eFIpsXeN4A3h77ZM+vxnPhtaC95iOA9tgYPSbT3
DLD9teXazaVDm+h1+SSxWBOG3gEa6qnYoeiLrQ5TAv19y8wwh8QEvtD3tfwfR+e1XCmyRNEvIqKg
sK/Hex1580JIag3eQ1Hw9XdxX6ZnoqeNdKAqc+feKw2M3eVhXOregHNX9jm2m+CJKMba0zgbHSXt
rZNk1ymv8UQ0OAqRpq2M/6jmjzRsNpnf7Cf4EHNDumkGH9nWvJ7kR/4FPIc5FXAxmDkeR5TnEvc/
4bEsbt8ZIBprOnaMnTUdFhY5FS/OqcC4B7o5q6pcjw4NSuXNb4VB7qu0bz6VuZt0e/Lzz1pEu9Bq
+Jzn4C80jJfUwjSBBckukflc/dxn1V46eoMqvTFyazuaYt96/rYR6aZjBZIecLVSgW8ilRxgeFw6
S6ybKLwYaXVr624fhSizSXWiwr41ssCsE5yWhxYnDiK8erSpJuu238sEHGujt11vTUz9o73qxtcp
VQec/g3Or2Gtp/xMJnjxEpB1HjGJyq2Ok0Pr1C8Bme5pdk/c3pvApfkhgURAIT5qyyas6peMhHnj
Hf3UmNY64jNy+opTIN56GMlr5MfRG5LVyNGQcKs3NfKjU3XueszJHKcGSy3rvaN9sdKy3iw3jh7k
Ju+651bMez+0Xpw5fUEFSnfSlOjPIFPQopLT5IgNBvOA/Fx5C3IFW6Cz3pfwa6i9l4jyBrTRvp2Z
ayackVxg5hanF8ADSauwBKz60Vyj2qSrYNTAuqYHU4XnpB1fwj66Ih6MaxFnn26efnbMwT23vleO
+1ZlnSbgp8w1j7ZaWeNwtLzo7DFIdLiLmOddsmh44F56r/PglrbudozLXWB6H0jUl1lYJ2TUH1Fk
h9Fp58VNu58pZMNW/vlpiIo5dA9JrHYh7tNu8LstNoRm3RYEytGGWbuLHRF/+nJ4Nh2P5KiIjSGD
lgSZQ2upRvL18htqK615FSllkeReqSgW31G/HsviEgYKI3yAnjCg4NmblCpzXev0aPU56qON51Z4
t2Sut2Xj4I3kfbZ4PS0aHtPNcVO/tJywKwqqYR3o+yIYeAFx8GJ+itjJ58ePy7eCZO2IMcF4sFS0
IxUyYBghb+D0X1UI1I1wgSM45y2v+tc51TFpWHXauDtPupTC88o31UvoM/aQNYMMk7i13R86NB2g
Czjeoi2ZoTcOOy81X6aejJPVH/1GnIPKJZAm3Y2wwgN6+MLxJVvYxW5PDch1OIU735jxR7mXiZ6d
HQvMwTOYSuOFGcMBbsWATWv8dGX42gTVntwDWId0byXqG7cAvpZ2bWTRvsiqlZm4P5W1kJZ+l2rC
SR2yJ3588jnqeDDvTnFHnmdQ3LeYVPoDY2M0TQ4vfn4h0BXLL+K/Ke2NlUGq0cFgsnzjw2m+17bv
r0b8nPUiUIpRb7ys+K/22q3uZgyAubuxjLcE5/wlUcWvKiCu6MDbGh2R1/59QkktbJWeIkdmlKzu
gfYpWsv50eab4ldxu+2yEf9PNRJ0RRJMbUz2VbA2O0Os2jR7bSYC7cZbhY0I3cfDYIj4g7nwCTfz
Lqv1d+HFdPHYS1aREyBapN41ljySZXXqZXMm8rdq7OjR5ovigT+VLRYuFbQoRfk24ynGH/jHarCT
g3JlY1ZRrf3RDrxWpai3TlSeZ44mvtcPIo8Rd/NviuM3iIoB3ljrW1AQtfnWILtSRwapYHHm+t3H
vMp1gOeyLlhwKkdkcnxYfFh2xaYlkPKZOdzjNt11s7P1DXu7vG1S9PBj2kvplg9BVH6JlvTU8gvT
3hhpcv/xjfkJHe8y88IbQfcA3YOpn7WNYEhETkt9WG/JW6wt5Z8NfCrRaJ3rMj8l8zcPwtJjfS53
Xxm7h7YUTyKvnj3LXiXM4Rf4hchRYBoLvJfaJM0MhLJNeTR0+qZrdWwWw3qM5RerwIkId79O64kT
H21sydznPl419/9X6HKC5rpu1h7CWlFwbbLdQ9OzrtsxKVaJqL913pzzQoI/YugKAbwBL1P+ZKX3
X+ETTE4ZAGFudlcqjBkm49bF7zML2MWy1s5Z4nfel9WEedjFlafJRnCvymdRTdc273Cj+IXc5o0o
3wx3fKKI6TbkkXajg77FLqqUKenc7TvMMMRep4M1G/2m6mvaaSh3kzLp6w2BU3PGQsIUEpHKtY9m
FHwvhm0n1fUhr3W5RyV6a9PuEwfbHmcwBZBY+UO0FglNTsFOUEWqRBYYzgrmHusymBZ4CM6yDltV
kjTXjpXE60aCKxk1fJR8eLApaMZRPfdJh6ijKTfm4GUqm9fMQvPuqgMhxF8ZjrvCcXbMsAE4sUFD
DfFPEc+7NqfEzMVFkW1cwzYmpJGMVwcHrG8ZTwWhp7Uu7RfNwT/RzDd5RffGkIcgUcnzXR18gdJc
mM4qnehUA6Npf/n9wdlwcFCwE6EIMn0MSAlp+odVSmFDvuQJ8Oa3JmBFYSNvDNCNVaIAE03xPyXR
nc3kR+Xl++T1wBys7pCY7WMB1BaAy4spAbSPUXTAtUxZWKLDWFZ+qaYOk3U7Pzg4DufZfbZs51GT
MVmJ2sdG0VMXEv/Cv8sDSNCUt6zPz6lfv2eV4RxLY/hoCpLt/UirQ9DhYnJOEGhKLy01jD8Pe21U
O6P3X3Q+PDVpcbMG66P0oteQeBkDPBccT0actlHpX+rqL4unMXDiP0O526VP4fpGDYg39OoPVTdT
9JG0trw78nBCDKLHpkRFhmCclZ236myffnawfgpyC7lVn0eZ4HDnDpV4j8p4uOAs3Be++9m5OTnJ
ClPrYBPTt2hp0pof+UuP9aGpIfQyt4VKZC0n//yMUqo2iIbvIpi6ndcxO2cboGos81rNJIZlSzjP
jUJmmxNWmaorL4NKh2NY5cFqOZnqEl+y7F5cF1kmi0pv5ZDZ3uB2DPkjwwd6D9ylGaWWQdkFbBcL
kBAbFJR0O3vGNeTmZf3hxp3jeps6M54zvi2929lYaHR6tg3caiLDHmYHc3puBgxqkzsSExX2Jx0C
wpOR/BN5fiZ7fo7S5Etof8eo/WKytZursTkkvo21Mnq3B1y3geGTdM6sB2LQe2JiAWMu74NN5UeZ
z7hlEk2DPz2UHRo3gZOgd19sXcBJM34FLxhj2oNU6tXhRNEc9ZGWBPTMeVtUyXZoRYMdvT56VnGq
R3LvMXwhFMk9S9/uXl8949h+q200edIp1zDq//wkO00aWZX/41Xm8mLBeimpY+iDIvgtAVOcUJ9t
9IDJm5Fv4fcoEANpnCOZBt5m7qW9HqN+s6iMzuTfw1ZQ0/dVu8Ua9s9tFSVriQkV3/Pdm8uXtO+/
ndlRGHVIEqgWgaca/ug59xAltn1qHpYypPfCH56Wbew4Z20Ya0uPYBqX5ypwgu/U534qoucCPcMK
8mPuZsegCk+jRdYO2hpO45M5uMcsl7epIelL/B3yCVOKSUYQd/N1OtQv7TyC4PIuQMuitZv5A5Xk
2K0Nr7gXcYPHN+1fyC8jgo7lPqpTA7Nsj7cIryPtffq7NH9u7T31SC5xrl/ckd+f8wmHwJ+XYpF0
MWUy3KdThtLDC36CHYQTJ3BfopqJ5Cyvjj2ey8l+0LX3aFr5Q+cPL2MUfIQA6WnG2kvSUDot315r
8bIo6u3YL26wOI/L3x5eRbRKLABXCxgK3VAOzaZjimZR9Ma4ukw+0UrPz31c38wBshyoppB+RPvJ
jllTsZ3H4Eil91gl1acI/Gtk4jE0WvH/4hIExDrpm4fSbw5LfzRRpdvMvp2wfhE15lKnLm6hnA6Q
v06jV13sBqGTarwLrAvvfHmzJIJdW8/xXrR4xzuTtzmE5ra17aFmqtNkG7Ntywcfb/ShTRTQHqfv
t1gzrQcdDdG+Eml80WHqPVkQlfDmmvNb2lIhExgTR6XJdO9804h+IRAQrGNJc7Zp9Oi/xyRPeFii
obyVmsNGT/XRGSpoSmoSoJqCpdupbg4mZ1WbHy4n/MpVzm2QFmS1xVFp6b+4wtJTcyksMgCbV3Ag
UpvMMFJ465l+W5xgItJ/gT8hI3f/3D48hYHhXQnvMxHDMLNJQ8JKgx6eQd0uhZ78tsPweSyAh1VN
zEGVT/YpT/rkvyYY8X5QMqyXcZorRIiVndnIPNI9sGHeHQ8a1wdTm/gHA646S5ipq5Lmf7aLcxPA
IEq6aG9MELUGmuzlZ6Ku/+ALZiCe+6c8C38ROz6C0T5UKK3g7mpjVY0URkUYXQMB86DKP9MxISjn
1+HKgrOkhvo78Oxz0vEMkwvBlBpPb43u1W4ypq9e5wdIeGeGEg8eXvbY9v+UX3/m1fgAse9vkbrZ
WPZGXp5KsQZToLpX/B3RgeqOorNnHhrr+J1Q/hvGQch2doFXOQN4Nna/IRed7Bi5RE73SyCSySBy
XWk+k8M/jq17IyaEM63dEbq/4BAa/n+lwyV6iZPwOlbwWdtk1JfArg/eCKsO98xjFOiLQJPN6uFL
DPqbo8rfuV1yx3RwCXFCxXIJB0ybqpmuDAZL1uCYP5ZKn5zew8AxWR0sHm+LreAxNMSwR0j9HGd5
hkNCiJEE0KaTY7KBZ7TtZy56Eo1fTpFee2wVayUTBn1DcMdJ/xilDhP7MSthJKqTG0+4EiANbFJD
feqQUFvqB/9KHY7M9pvFAk7RFnjtc94HJe9CbmIJpLGuvQ6YYN+QoeXYXrl40Ld2lRSYQ2oUD7cZ
nijMzL3h94+2QyUQmnAqQR7wiUqgHsp27pMSDASoeDGanuo8f9dGBElwjoJj6uXtpaoI7sjJWuLp
bPBk79x/Yd19dbPlP45pcSXl6p/caWno8P6uu6ZLIF9VjDAZKa9YOq4pb8aO9tM7tq0NVKMunous
/VHY1nC03nAqXpH2c1KuWOrsmflhjFV6E81FfTTGbPi1xCz27hz5+6EU5r8haotgFYc4OoWlkTL8
llFDjiW2aoLinriF2Adl9VFV0O0QfKl6Wai6quC5rgqZFStuI/g8YbRRbDLZe5n1ZtL9vomJx9Ag
ghK75stg9n8Foi5nXhndqo4ASFUar1JJ8Z8XTcWvxEmA0wScO7y0qVq3VKYHT2gKIN99ijXH5TjY
IDxiczoqIEQrfo4kl9HB/snCR1mkgH109mIxC6NkLMeNw6grnhQzm0kiDxt8VsNcDJcEjeZlcH29
80vXv4ic4HMkp4by1znNdk73NPRgRX2mt9es8R8bZYJ1SHFxW1VOaNlJQtCUpRlipmquSUahPA82
pLy5Cm+8LBnD5+m5nKjVo1b/Q+ZhdjJWwTP5cGZTbUDsIRsr9w/g+1uv2juBx3uN+QG+U44fQkGS
EppRR9Anr2ETQQnpqTW63i62AXhyYEcoCPCAx32flB4dZfCcCMzonaeia6Wqr7yT/0nfB9M61Fjt
BUv2Cq9unmU6fGpMGq4dHQZzLjg9KOjpys+Zmq3VWCUPY0XkXo2Ey8nMFrvejuBpuR2zjMxt16PW
Vg0tjF9RmR1ussg5ogrfx8ixsVCXLzK35nVQ0NoTP6qx88fZlTG8PHejJT8CD/dRbNWf2FPsbaT1
PzeD35ZQf2QT0zk9ldnnNEyvljXcPQ+MlNtm9UdbpNWlkfi1qyBixFYyx8yas4VV/oiSdrd6P92H
tTyruOpCznJyGs2AL8csnQwXK6YNx5pyGLhzcxJlj8HbaC6DlzpMmZxvTVd1c0R6M3zs1kaU72vs
bCsinP/1Q/Nnqm4P3aMGbZbfrTyh/TPhyOp/M0cDvchI6wlljHtp5TCVi4b0Ocq7h6617jrnEnEG
VA0ijtU6cMsvGdPm2n3/GDc9GLfyr4/EH+ZNf4uCAxfOMf4V7fxo5Om1zqGGLP9SJCW1IOUcJKFH
6h48wZ4kLsFB7ToLw8DqeDPccvEBQVej3vgKih5xMeTD8PJ+3kC6ac4yTpyNT86qSadDH+HmgrBI
FiXsKf4OVVTthW69AmtF8JSwcPWIxhQvmmy+9gLf/A782XjscLCdvMmPvQ2EyrlfN5qTin4ayx2U
mXYjcIKfC4Mgz8TCnrWPs+JcljnTAW27PRFTxZ6GhHxR5xryIiO4uPt5jOrHsUnzr7wVJhM3DJxM
g4UnMn6/ichVYBrk4Zl4lR/CcPNTalX6D9wWad0eRd+j+YWV9mQbdfMi2f3szw1m6DYws/vY1arh
5A/AyFq9INkWDkzT3MQ9tdITb0pNClM8SXo+Zj2cMHuX+34KxTmTfvKgoggeSu/MT33yL+SryfH8
5Na3o4z+19Et8xzfikp8AYNoOvIJFiZgxxUW7anJP/wsf8JFmGAtVmqE5AeQ5z1fgqDklUAL3lBC
6JnMUTlHVIFsG1kNj28Btod7vUrKGxn2V0d1xLUzleM/K41op1jhNG/xwY/vFdJbiSN/rfKA8wX2
lPufroV/i3VPoBHPl/+fADFVreFX5quUYwQKcDKyrinvB0ghoYhg3iCKGAWGWbcN6m/VoM+ZEV21
B6zp3uMwwCHmiPdqMnSErmezvy1U+atIW0Y1sTOFzExHXG+kL0NwConbvddTIo6xJg5ZzWquSYeL
4JDmqXWEnqAODnB4JF3LxJxkhsGGcKN/AgStgba04hKpiaxbH3t/w9hZix16sj3uPcP6z+0ajuck
q0i2jTR1PRDqzEr0E3NXwgU14d9pIvBl4IBirEWA4SnOkSMmI0AmcBzvEY8jtalvxjbATuJsbRfP
lPJmhTHdqwILY5T4g6JIBoOJn4NmVXMzSbIAZxsFMKVZJ9w5dl7/kDF0rypV78oCc0g9ztNJgUJd
8V0NnuY5xNjKuXwg3O59jbUOH4ZgrI4F2tc6DDuudznU+mSNc3QSpOp+7DFCKZClPsyi8NberIhD
J374NKVuciXxOp8s8mBnWU4JsLl+iteZFaNSY6v8ILYLdtu0/vU1Ps1NyzaiQx6EAwEFD55yahgY
xqYsXNBo3Qc5RfRASRe57j22Zwf1mF1jnqIrgcGQFsuv7J1X4LlUxNJRzINiujrSBU7kUbifpE2Y
/HHOJ2D9cT00UHml/aPmzjhWUxM85blSO74ZLPvJetc5+sOESSaszOTkOMwj2dAuWpDgxZjjO83y
9FsZ5UQ0CSjgWo91vJ0cJRhCGUgAgTUP+BKwpO1ivG83xyu4HxIEydeEXhI6pgC56dtZ/+Orhna+
EB41jp48dFJVGsVbHcaGv6LUYk/ClFrqwR9UEh6HAjcSzjL8TS1MIyLxWGWPfZnk+jY0SehAqXR1
TG7UDhgylVhNE8NfHEjOYvVvpxBNE9UhJYY1GyarUDgdaehTH1WMbcnKrVOm/1oSO85JkDINVxdn
thHKMuCHa2MO3G3YBLO+zWgbTyG23bUlJoGlIkqq3ZB4ut4LjsxNHXUIziFHU61q9eQ4yn0rfKN8
Kn0jewkksgxGinJfamV/iSaXqzpN033LeqSbA+p5Gyk0qdJhtisjTd3CQ+l+jKD2XooZlp2aQ1gx
qvG+K+zP0aocutoByTHLft9zMQJTMP10k8qm3To+HWpYp0344DldcVEihjPSsXhx7TbetMbzsKxA
CFIyKyTre6xjHGh6RrepfKd+t6RbvOQ0PoTtS6JnyiQHQjTgoo1A4FKEG9M2U7m1BtIWJPhcECmK
ndDY2GGBieEXYo3/Vwm7fARmC81DKvsqA9J8eTNkK8Zdclt7vlirpGpWbmM2exmH4o1QyrTnm7nw
Pyjw2wKDzDqE7r4iV4qckHodh1Lw14YBIFP01NVgtNm1b8l7PlR0r/fKddW0TQPQYAqC+k5Gjnu3
anYOUoPkj4EJNZ0Es3qucPgxD/bIusYVNo4dmZU82XrYKPcws8yviLPnGpWkE12nalFSoRd92XiI
NpIx/mm0oaZ3Ag0/Rp+liK79u+Gp9Gp1vkEU3izOppO4j22moCYRjdzLEZMGehPEC4qC9pglhv0c
axaGik7kO5v50ludZwmu92Qo9lWCsmMbRnsxiNRlq6AkNTeSjf9zPSP4bxgqyCakp4JL5VQQ+AlA
b5THxiW2vXPuwla7m/Bv0AF1zObXCTxnl+Wb3s7lP28QxhNZBnDuqTtsEoFU6qJ0eAc/qklKO07R
8DwSibNnWhtnoNjY4bi2NkD0MDA3jTzEGvNmI+Ck2A0RTQtBYWeR7t3EswmvQNRqP3pR/ptwKe1Y
QYuKA+dq7XoVuDKP4INBkBTQaNkawaazmGwRX5GbxsdFFsYZMxTLRthYRjCurgawLqPTkuWLuw8Z
DNVddF48HHy3nu5TPNWHTOHMOPgpRD2g9IwRTQU3YR5DYpzuWHV7MGrjtkqi5CFMWusPBAdB0jSx
n3wxR4+gARoimXW+d0bPQDkedH9QUwu8LqR7xtWxbKBnic/c/0jZZ8WuoSm2cTcO3gkfYnmZvQ7V
t3ahoqcNU7hm6k+9k9C6SYZxiWP/TNnYH6FyUY47DBtZOeMcbLtnPlwDVM3SOd8bI9RTlyHmPZ/I
va252Je8og6emyr4SvHkLp4T8ZyiqYDCKGdmDEo7m6Qz3FuTEuTnQwb0MszWRqahh09W/dlDkJ+U
YYoLflzxkU4eKEhaUOq+MqUrWCWEuXcs5Ww2llMEmyRa5v1j5L5OoTu82OP8KguRXVtj7Jlyefm2
c1IfpQj46CZu/e4lSH3mPX41xBsogeNDqQ2iO+Z5qVWQRcePPmBIa41YGEy6kbQFVMcegclYADjE
s7R4KpM3KfxtC/k+KGto4CGIP/u3qVo6Lh/nHnu9qaSXCXcav9lGiiApMbmnPGtcXFEldu48EN/3
BtrZcoP+SLQnspsNz9UOqySjv0DyR6EZ293wYTHc51GFz9hl32mkvwa2PUzOaK6cWawMqoSEDKQP
Qgkwr7OeJfitwRUbFbf3OEouDpMn7NHcMc/kR8CmmWvet7XleYcga06e0T32bci3CwbJZNANtrus
a37qILqz35AsXkeWzF/nffWbSNJWdfwV2j5LF9S8iclncFTRPIWsMXCBoZDR3HT0pkUFRzrX1vPU
MRoPtUlELXpm0naYs6DkZmQXRaOPFXsjBjPG8D5vBYsrIh7K3GGt77RTUXIWejqzVHyXAlonh3hv
/atOWJ2gfkr41rOO76bZ4MJpL2J4H4p3WpRzngSbNGEGWninWWIqTAukeCB9WHYRgpthWqzE44uh
JxqNqrF2U9qRZIHauppbpz22jm8/0BTkgJCjwV9PlawvemYxSMa0TVFE4okdoth/mMsGYSYq7HwX
WYa560wxb9CigLV1nvnPcezqnppUtaJaylKCoysVQVboyz49513OXgf4rcSA4VmAvyIn3SbNdAdd
lx58x++I96ThU+2Khq4swdqU1WAs5DBhFeXNXtVd3X0UDhsbeqrdo1X00zUfq/7btZGLc5nNj7Nr
VFCnHZslAAJpZTJEc4ucor4olis9atBVuNp6lJq+xKAt3Sp7xfoOSMud59fYrgZ8V7p5iJSb7gnW
hTvDMJpDDwRjlZcQCduFAFE70sIOW6Z/SZH3O3TXae13LPdKe5juoRy5wiTJ0xnngw0pdvBWzNS+
hKc4ZAF2Zzujm3F6qLATp4xlH1tAb3LHWqpld4Csjn499AQiW3MPHtZAtCONFNuw9GKw72fXBy7k
eoVzaqMyEkTJwZWnjhcc4jwvdqVE9B7GoH5yRlfzdqSR8wXZgH0hVpHbX+js5gYcWcRAFsTdbNt/
9eioA6ASf43+TdijcPHbBOXIvd1XmxEGJdQTz0VU0UQC8apiw/TiXZdGDCYrJnF7B/zqirIKUold
9ivDGz6Vhe5kkHjb+klF8hucCSU+TxacTsNcM/uNd0ORApJko+kqLdFAc2MYYU6QaavCNjv6soWR
kbsRhU2S6BnTuibM0EfzvJXC644Epb0ra6rcj3Qo8u+S539X9ExBEwzdb6OPuMVXPH+EEL/JQFcj
UOtkqrdqNn6qNs84ObpfE9rAJiWnDfvdwg2Vd/ei9M1t3WKIDSqz2dYGM2U5mD+ohN0al3C3naVX
HP3cxaDS1u7Gx+x6A4abHmwtWCsiEkHcuSjfiVzJx74e0UY5ZY99LsFEG0yviiAOz4Jr8XtIRbPO
JywLOJOBpPupU+MFBhIc4blZdU4nzqFNqWckOfapqa4fK5Vbb23PdWGF2O1kIv6Jui6fHLhrrIbJ
PVZ6qHhdubZAahfqhSlCdxQMilkfQPOpnKzaWcI26BsAK3lRjQEycIbdMI1qI4jZXSQ5xk00EDJU
3CRnsv7Y8XqilaYJqqWJ7fHK05wznclYaUEEaTx1Mi5+IeYV91HJZm3pyKVwccJ9Fg/6aU4yQChj
FG90VWKllPinCr8u19qmMpNxW27DyiM0K1rxXOk6JZ4/NOpMwhKjGbtc1zDz1H7oWBbUD7bcqoiZ
rTWYEz/BfH2e3PluZZnxL+jybj8mTX/p2AuzY0YpbmGa49+mOzgDOMCh4zA9CIZguNHP2S8WBuBt
HLc4GnM+jNZU0ZdRlOWb7iN1A+RoPlU1t4InJXFai/jErZ+UvSFvazyVYeNvbBnj2gtA5JExIfXh
tJQ3tTEdJVruxmxmfZrypALlij1HRf1HFvSNA9GXyUviYzjkkwztrZllikidoapVNsnsZvV9cc3D
rlxOyWrf1sniQjHbdRCyOKfwR+o8Yk3Vk+RjvY5TPPy1wuFZxwZevLkC+bdXPYAYbBdrkiQWiM25
beFWCeuVCbfcRYP8lhRxpx6w75mYP8kgAziBUUI+BIGWb0ujJozkkMRJEp/SoThUTUibgt+XspKU
xDZU7Q5FiUDxS9TrnRtZ58yfvieXL0v6FLKl/Zv6w5vNNyqshrUNqAaS4HZmts1ir30TFnB/nP3y
74Gf8DK6h8T9qlqPzaH1J8ILEi92k6kRr/g9NkUYrLvqqiu1rQEPYOP3sgQsTkOqTKH4TVdjLqAX
BBvCNogw8qzRh8AErCauPtdHp881L4Z6WH6UE57gBJ90aslhD6gUZ6osTiJKXlWTX/MIw5Vlic+I
NUFDaF8SbpgKMtDcopE6OHsNsc07vcng3K4i2V5qjuwhUM+QPHYyKHE6R4c5zp8nfkGWDSfTpnqt
umBcdQTOmyTBHeAgEBjtHT/brGFTjQ6moPAMo2SNwLKmnL4lhvUpLM58vL5u2hJFIRtLpcvBySKy
5jdrJDId+4u02KZmvgtBXG4MUT0zVmFkDc1hsKERXRs5rK3k2vT+HjQiql/wHMoBe3N2tBIY+R0+
GrDhXcdivoo03/IIJQRbzSL5MSBUbgLc4lE4/yYKZn9grzW0YxQDzBtDRkxs3pgOlK0ZdGLfvY3z
3YXRxHzz3Si4HIpbao5b0w7fLMUkZs4Ohi0OjYhORhIcGk2OggXXXBbqmSU96siPjjd85HzGBX/b
UGG1zxJAeMtzF1H7pY6AdRSQCvLO9jTtKAMwrP724U9tvVez3oDHxU+1+KPT/9zwjmXpgqeQxR4C
eCSeFM+yVjxFuQPUtx2b8yzQ1RbwKqBDYk2wwKBirAKbLyJKiU6o7UxAc3kME+E961TvMvmUw+1M
eMJ9szv6U/rtFwKWNjXryIH4PlXfRtSutPmRoVAKPly2zFxcFg2AK8Q8GyH2cPY4RnTuGfdOqoAC
y8mNO00md8WzoUt54U/y+NnemFdBg5t5VOR3LVYp4AsdMWV7wRaU9NYF9+DG6dUnT45aAgnZCQXK
4bDEEutdMGCSSKvu1R/yZ664bTWobUNCZ46qW6AaPBYND8eSvPezG4kqivVszeS/Tz9Dw9xMzSRA
eNJKjPDG+vs4Jm/xOLCZQf4jqHiE6vHu16nFOSN4+r2NwENUYQHnhR19efDy4XHxv8UjBlW20Vd5
tUsNvTcjiUeA7TNaLsgkYz3G/mc2Nl9VY7xIc+q34+C+LU8kwiMJT/7XSZoPEhgujPV94KYnMfjO
scEM1ebT8+A9d/G7gCKxisktm03/bi4bODVctwjn2INqFgRLV7yyHpclAQlrN6OFOUgIMdjMLja7
0YMtP9WctURltMCaSoLD22leY2Lx0zkZybCyWYUCLQgfoZoaZ7uz2NAjg4cOipBvpzxSacrSaPu1
y6LbpHDvcAvsyrTAdFvc6uX5bIzwQh9mbkqbM1ZLTWiMEFKbOsdgYMF19z+WzmO5cSXbol+ECCDh
p/SelCiJVE0QMnVhE95//VtZ/UYdXVcSQSCRecw+a1fIV23yFbUQxOxcs3l8YgG4s5SgJzMBMWht
paRCmQJ6oPxhbFOthiQZtnYPFQnUZzZ358p20dKMdEZLFO+roojQX9aStpHsij9d7YsXwudpFwkn
Z7wwbk562EuiN1IzwyerCB2o4X5wb4mTypnyvIKXwtlgAgaxuTmUnLCW8RFhPYMfaadN60yEQPOA
m2MMiHy/cLp3MDwnaN4HMYewROttNwEj6c0D8i1CNK+l4paNOP0xRU1BmLIjWQ4Lvr/KOHtATwMz
Hzf5RibsgzLSiJ+rF39i5l4CgViZDMssHfrG2zK0z3Wj4vYIbQJ3/C3smBfAoou4pV3GRfETGSP+
ERQAWXv94G+4Nwwm993WbdEGCum84KNMXgchGwsZRPZRmBwY/bljY7DA8O9ehHhR4QaAGuOvoaGf
j6v0zLnCwKI41Q7QbUAhggaFg7qSTBnzA2rPXosEb3boGJCgdnaiLR0my7HWGT/pyH87LraJAQgM
nO+Kdump07FAtbjAouZvx9tv2pTpfE2NSxkosP21NlZsFP1mDAfkRL1D/ST6gECgLUeZsKDrz4Ca
PwigQzEhzuyA6NXsB13qHjE82KZWdAr14Epl55VEk9KZJ4pVl4bncHQ2XtU85oQ71k8tUpihWFfs
GIWeJ2tGmn9giJzoV6xmHmGN1Qn1nUM2NtQ+xdEglIY+9DRTwg6pHwcfEz7cw6iFMUqEDwRK2zw+
O0P/8GcdN6XWZAlhGJhIVOsapcWko3ugUC/2CH+AXW00MCIYmyZcNp5/F8CQ6wQfTd9vwnXBrgHH
w+dEL0dcnAwK01N4V18CJL9SNA0/k6kfSc1ZihlEA0LbcU+2CA6g8Lai716CfjxJLj+vMUxCLb0K
veEet9oraJl4ZQUT3IaBOFYLxUJagPE05jr9An1+blNfYc8LgTqTJDNxn1NB8wNcJ2oEGTgUgZtP
GKNdNrPFRHz/1rlUUXM2n74HouU7VzulzwR0kDe76IHMhWQdZf1WlmBb51B78yoEZTZKiT4csGNJ
+5/YodOvG/4aHz2sUxyItYGszlRGQYtOCGqrIN5amvGCReB7pLhXHHfbqEQcLI1qCcWypRPVnU1k
7I5OQlTVw2YE9WVq2tPqJqTnrbvNOEIjcpu6p44hTDTVVcgQR5PedGoxkh0uwc8c980tFVSMR4t3
Wkc7q8t/PK87uuThveGrUI8tgPzdXNqNm6J7tI6sWonXX36TqDmWwzxUZ68exLqvmHJvhFFTGTSn
tae0hp4fPnttuky5R1tq/lsKEsJxnuWlQjVoER+mTEXienhLGW71sprhLo6P0km+cFZo/nSovY9h
MX3WmKveqLC7TE0aF+G0t0TWzsEyK/9TxkPwJnILTJMfIt0M0e0ACucbBQRIloigAQSoczuvResY
3YIJbHdHZ86zGHzRkAbRXDa6GIGq771OIZZcM4M8a9frjEWF+Rj0ZDLyCAp4fbalU23ouBQA3PkN
TFkPmZWAcrIwnzQrXsz5mBmAqCuUags/YqpJWrRDc4ZtPE8R7wjfKB5XAl0giER1etDNQxADeKcX
7TKYB9DIngSuoYtLT5tsHfBE8OxcIqhZkxBGC5xQaW04ubmxUv8/JJfuMrTMnJbAdKI+8R7OOn5G
c843spkJgRzxLJgeqFvzowaBEIdNh8Jc/gbx8M2GFN3sSLw6lf+BFewrdeid4whzM/vAsfvIvEeB
ARrAWFW++ZJBZqGlsbMqH1wp6t0JUWEbBtoiw9RoCwJeO+eiG5nDQnNtMBTA6uyr+EZ1o1vVY45O
gmaDAImPDQslYj/cztx200dDn6DWWtq29wf9/JtnNy9ych6q+Bvi0CihxDOaDcMzkelZUjyv4vkQ
c222Obz1ca8vIIFgxqLHij9h3CZLob/89pGnfkixDSlVO3DgJdRFzTTZgh2iCp/DSeiZpfEQwudF
fDADk1g8eqem4DAXO+nrVvdcGEr5q5hsYBQafIpW72hwAF7iwco73PEcptVIa7rgba2jXTBa+7KJ
SRu8aa23Vr6m5v0SG9ULemRv7/cDsJcKbAkQFJ5R/BPPwZ/ct/9UHmrxqjoPZX6zxv4UOij8rD7b
hbNxdz3RfZmx9QZJb610pLZXtnsqhWQF3qWX0+tQ42ZrYG9nTtp3HTT9i2964WrQ0kuZ1i9u5oLc
18iacF9JtJck04dFTA/WTzPyT9wstzPYf0sbLqmtl7tG0OaK//3QhGOnHSb1nq2blCDeOX2MNLlD
oGXOTbGSlZfsxk7BuDP6pGU4rrFyoHjUNTRIR8af8Aruug83ihsAiS7Y9fzDGPwHQqz1VATvRYVk
kH39wzHlDRnAoYnCfZeMZ3Trx2n2L3QKvsyCl6Prrc0spwfClm+d8saG7vyFot6K0W6bXlUCDQdR
npca6xTE7WzZh4istkFbG+cEMVTEaesuLd+EukZWGuPtYqvShmEab3VDvFVhjurPqzy1feV3vWUM
P19NToL/GT5Hwg7Rj+n0YsLZfWOI8T/XJJY3gyUr7uBmiPCh0N20xCEV1qAFjrSzqMJHIAd0eqtO
k9KJt564PB30ke727KUbPyKX9rszNbqzn0Z7T8yk9wiAw26CPmbhBhX2v1RlIC3Ed8tKjwhL/kSM
Lq2KOn9WI/wnsgApC1gooqKbZ4Kr5YgAg/GfXuB/tfAzZ1qOOtr90gYr70hX34VTi0HC3Nq71lKO
9o4B9QYDKcRXWU5Boad2n/n0mopC2wjmLza0IxEWEcJeCi3XAZwEkOmcQNWlTH1C/UAvOB70Ckxs
LkiVK257jmxo7/xLUxPXowFH++opUgC4Icg5FBn+0L0gA5MXuuwhI1O1rDeuEza7PnUTZqFg8C2H
INa/a7tgdKyLNOfG6Z4/8zx1EV+giuswJUdMowBNRYENcmLZzXJMfWvDcCQgVWxcRp4Lx0I5WzDn
g6BboslGNWmm1LdsuNyO4XbZMkLlsk59PbpEzWhQ+WvFaxXX2jbqYpjizuju7R6AvJyID6Pecw9D
0KIYKvTspMP/2bHdmOvA8dE69XOxRdsh1whZ7dOcazBKLJNgaVCdCA1QP26v7mbOIwDsVl03K/58
iX2vxwSjLeIjVjnDCg8PyhPNaDP0ERXPsq3Y+0BuE0t32sFOJsyWW9w0lFXz1q5DcM+uB2jI6aRD
z3Lut5pDuxeAOYpDOtObKI/mW9Hy5nVaiCLUt7WX1mRPonRTs56Mdu3DUlvLis5Yb1BDpwsRrYXZ
Y8xpslGbA2gRI8kcxsusCtRLnVyHqv8VYAtYXYmzc0ItsFYNhMu7owgKFdSDhUblbt1NWX8sLeGd
pDYgvMi8/DrOudrGLYoa0eyVQM5BrS5IU5Ln6DTelr2m3U6JP687JJuw8+n0GQlnqVsH2TbU/b82
55Ga2M15LV3YHOjBJ/gh0ZdFb2JR1uZJD0wAaPSyeJsKmhBjsE5Vu6v1SYDtvaRiprHdQZA8S6/5
acmI0AT4/5lhCX/VqXeO73y2Q3Joh/QQmzibUxTdmNTRfFlD5YyaG6qJtT2g0oVfgd2jwUhNIOKn
rFtrkQfN2gPRmGriZnXV7yxqZpyZaFgMajixDNSQDMQ9ljEzI4D9dN0+pmBzkO/GeLV3nyZaYTXQ
tarj2TrovUtM13XvU9eNKJBxq9GiU+Eqj5uSVhf3AsnqKpuY6lcDGQXcXtT3B/jiq9q2HmOVLAdj
vseigDgQbQWGFlVHt9au36A7/+1stFFRRQraqqhEhidn8k8pXqFGqZ2HRJUR5ck0gn1TFt9RM1Ro
J+VhipPbmFAVrZ1XWE3XoTM+m3l87XqH8X6S0hRjpTZ2hoXdaF9qMMWd4rugGhSZxTWdratb2mhl
0s+WybxW87ZWU10ENbsK7AxeUdFpgrjE2ci4YAwCPKpebMe8lL3B7LpIn01K4wgAFAzDE7XANx0u
sDsIdyGyaDvbw2FIYQjoc0FzUav3YW2+ilxs3Dk9q/9vx+STAvR9OoRUkqZz6GGcgrr6O+uaTegO
V1/Xz05ZswzKz0oxTlo5fniyPxV+4yv7Ix3Ieu5v6YZQE2uZkezmAzq3A6ISms39HyZFNnkm90hs
LpWjb03kxhvflLSf5RVZ91VQ3nIQFaEVg59ThMmLFTu3pppvxr/Bl+GCeWd9bJLOJ9HVToSjzBZX
1OH+sTziChlRjYzfypy32cb3gxeP3hM+hPSc0NMFVXsPp9T9Q/GFXlSUZucBnZbXgXULKufTKIy9
yCfwUAbRyoIJKe/NYSyHi4OwPUvn0tCew3EkhPOWcO4ZefHv1nYIBi2RARuBGTVgRBnFxDhymOiM
uTOQghZum0nYTWjd0nelZG5ktGJDy38RVNAwasVn3E3wDIcBa2s5I6QM1TpyRO6iEaKEuPYguOyO
6A4oALXDH0gmd1CZuHo7AduxErKUurkxiD+gxK+GGGswP5PPvnCXwuu3GUQRRc/ymL21y+8BvRzM
Z4i5YbtUlea08cSpFzpUf7xyVWGhDvV0aVvTuG1H0BQMwcZUNntrWudQKWviGoY3sdSglAuEHOrr
gRbDpz9qcKqYRC7TNQfMJjGBXwfIaQLzYODZTl/90GqYj0yWuego8mS0vo5VaKzrPnpgJ72cwBxw
JnAkdGR9hnIVf+/K2WNom96sYad/R1ZzwEbcGmDIMklppjDfpAGeVk75To1DyNFBuh8p35MqhtMw
4Awke8IHoigSAU1Fm3r+KWRys2kVM4BJ98pGWFintMkCV56LiNmguT308G2IqmeguRlEDdNiyCgo
TzVjM/MY/9iFPKoayTyJM8MiL/8ayeBy12bjXnUfP+6QsRS/r+MtouvNHHB2VlQ1azGv9ACtdxuT
+VMasksQBwBjloHBcIIlgrufTWu7nK+17OFwZiM0RCVSni+FGa5QFf6Z0b6YGbPqkoGBnkAhkx95
nx3UdUVBBP7ng+L1mSNk5WXpe4BYPxwhd1keURwof/49sYkNdOuWSmX4S6Xf87eebC9pn19C4ZHz
Ao7Qkr1eqGx1WnOirSuLcVYKVv+4NEa6anWXSB3vXAQ+gX5KjRb6jhamGHbUq4RRiMr08cml95tE
8UrMAcJIbxem7s4mVQqRguPvqvTozovX64cq9V5K29gwUITaVZiMRVjtSymwrk+MY4OB6NxG+ywQ
9NzwMgS8PFzRtMCKyLylJckSI396JMlImdf2ji4KsMVUWh85cz+LSTI2aU5Lg/FttUKZN1h2XP8A
slAvmLRhZQfDvM7Cj4KDrhf2WvDakugiCJYfmcU4aYoaxqgziPHe1jE8a+e1ERhAq0aUwOBLRPil
l+YeKNQtAgQ7NN5njxqI/PYNgyhlec+WjIn86DxAGF8dWf5CwWOwmOWuXhUpHCbXccgOmLPBhamX
xXzVY7WPefNG1pr8ZapN42eZA0tidLAlhXlnxFkSbmdK9GBaq6ql7Id/CaUZ6f/WekOXPf6b4yhJ
Fc9ZMo+/lzqoX3r7wcIoQdiWNrVZz3zprObVqM1jzcwhZRO07XVKB38++XVpbWIWRd0Wb5TMNpZP
pDQXDHdYyIUAoi2HNn54FtNYbm8fUEyB4UZJQaJRkkUM74FFrkq8aLH1AGNp6z2duI0+5A9EEAC8
EkyQhyD5Gt2Y5dTic0ZDks0dpX6VxXcYCTuJtStwMe89iKqTgZlI6koHSnz75XY9w8xQ3demEfIt
x/xv4082/jtDtMrNlOlwBtM3gz+8VDkVFsIjdcTyFldf0PdOQk7vqe7cPJuyLfXgDOY599w2ine/
DU7DLD87Wx8XagZ4DCNcQqyrT4Gq9YzXpnHwlPedfdnmiso04tuOnEzrb4BsXou6+S0ojGqcngvM
qu+FMp7UvItM3G0xc5KWmXixq/bql9FzpAa7c5DN36hQ2Gh8oWv6JiPkLmXPkR1PVjQc5HTRhhmt
RuCaVJNRguXFV+gm26yi0Qj9FjE485NUhIvc2PsVMHUv999bRNsLx1XeSI1evggvDi6hxowkWf94
7ksSqFbaK4GAaED2worLCSvdYEUQsaRhvSusECUKko6eEgYwjHi0dq4KA4c6D1FbuvTYcGM6URsX
22yIold6PzPhvmenV1BVNtVkwEu5a05PElscO6I2HO5iEJRhewntpCwT6B1weOm5agNOgnZz1uv5
s3JQrI5jakIZ4AzDkmrPogBiVD4J8gXdD6FtxoEarEaHzfPTbeROn11VIoMdhjf6G++aG4WgX6Ch
9qR75eCSLoYaOiDnkuGYutDa/FtY7qrXTYoQzbX3YzqpzFiYpNWUcS5xWZ3LBqcEp7v4FFcWhIE7
0fUvKHCLZccIg1sP+apGUkFI8ps2zKwS4aGEem2lPGig/hkvipx7a2ncaikm83VGU3BEujUp2pT1
XoYQwmvqL7uO7/rXKmzaWl3i02pHTYne30Z0RZ6ZQI+W9pZp9fyPhyXCw5FELJTmmd56FLJnkKaJ
KGRmWJ0yeOP8VmH4msMaADn57UACkw6d3ni8ITBSRKnxjD/oB+O9r5iOvtYQAsIAt0Gj8K5OYxh4
AnSk9cBcr9QmjVs34UQUF0rdhga3GnqPN2tCtsEfQ5u/72Zth0UnJTx8tquk2Rg1tH8TVQ1aDbpc
fkF9otl583CuCMA1sizSwJ6cleYuvuQcQXkPrcJs9xahSiPqH8YyMLUpd6GWngbSfRL8k6cIIgWa
KNkS34QdVJkBEdZpqNKGbguxEjNC484OjOA1YJiJ3AJvH6c4FmJ2t1OZbLweQV7mm8lK4D0Ylfah
lU30Y834yYupugscp+NalUOoJ7ckL6uCHiuCeq/4YQ/5oOOBuMgw5+NUI/WZ8qzfAA0ODCKl8hA3
E9ClHEBine0L2/cZZMhLNLO1ln4o8AR9MBSTPetCT2I4KQyvwSVGNW0B5SbQi3u8Z4j/4SmuzWn6
tOzixPa28/H/hsm1d+fk1mfxJum6K5NTKzcS/QFsdgXdFX5QnNnrBL/5FVQUbUFJIuK4p19CVi9I
OYgidsZIu9cep1sTUnNKMgTatFfowTRWyFR3jw7jHI/nwSrStyhP6F05/c+MyGdHPUpVjIurHrR7
0da/YRPfvYqoBFnMJkPkn/LJvlXve1e+0NDdTxI1wdCnzR8PHz1iR6h0A63dXqyYaLg2lrKGi6nK
eafCSp6dVpztIeZ+OpsgM5+2bO6T4v8EbPUgD1bpMF6tUNuBcziCpdu6TX9sxnRHsfetDVHqQXPK
YKspQvbQKNFoTMBcsE+rMl2RvJOdM+vlLWcJnqPF/c4gKJel8h2gl9Z3wILa01wU69qhQJfW77iq
rIzE/c8wbaTf80lrmLWKU7ppSZqjxcDIgmlGbEZwy5ARxhgNp72pswisVY/svDAVfye3mHdllBOF
rP23MtpBuc9iuITMacHg3kDC6qkJx9LFpKq6xVyhcND3umh1x5Gial4PCxcQ8SzA0saAVX0fRnzQ
DT9VVV7RSTmrmQHkuhm2WD0QEqnSVpmEa8cjhh0G7oo2bMErP5ROZpyaS2m1clk57Xq00ARFTIgv
zFHsauw2Ui3d6TOlzEpJGOZdL5hgtBXDJKyYm8gBzpW0c5tYo8dhWqeKRamY2StPhwbmMydBZ385
wfyWtPPMITzSSdsaCgefMS21ZYID74YSwAUQZQxY1A7h1IhViTxRwTRX6Nh4ormjt04wImTCcmF2
PT5Fsfcf0h5i9ClisraaT71JCbY2K/ramXEbyZmSuRkYkwUpktraPnJrdePNZ9VCYTH4elG3HixI
RkDjExtqgZgJloLnJIaLaTNjpK7J4avOJXP5kQY/SdxYxd0CkRYwI+kzuCkbcAhUz7Wgfpsx5dyK
MICFEzb0qSS3LRz/q5hprGt7W3c41DGiB4l6h654Hen+NzNEDzZudHQ9p2WJIKr0AHyE/bvpGle3
Ht9LOlf2OD6LlKMr9x8eg2ew4u9ZTQ45WMSwomJkqkmq+TUaQdlMQ4usZ666Hx0I9qeUpn/IehFu
jMn/cvPmp0D5R0LEltZ36X62iiMePtyMZMM0LXOw7tXgm6Vivk2g8xJNpybb/6hvk9ANzZuZWfL8
nFXRvnBTjqI5vMV6PcKo747qUU6otfL5nzk4q1ecSzlvfV5GX3cZE2peAQfS49I2qa6aZWaAa124
nwNljaTpFsjV9gGx/glQ7EQZCF8KOe7Czj7W2DEJGa9tS/sIzWSrXojBR5DDroca4ezk8xPKL29R
J7b+6KN3MS6TWlusugwVnEecIZviMarsoio8zgycP7V43tGIQ1nrreoWjuq9AgEbS0SbZ4/B/6HA
0CE3/wBUO4reuuXdvuPVkXv0nAhRsIit4yUD+svKuI8Dlxrv1SK2DMTZ+nQpaGFY/yXlvUniY0oF
NCEPTUGyeEHJikLRxWcHJvgMWxB8ILZlipEP5xpyhuD6SxzslLDdIyJjvpKWuXtBt7/MUZGllF1i
XhqnZYejB2sjWCCUZptLX7jMOqdJyxheuzE0ubeaaV1WnynC8QGBgWt8DM6jsX74PKMsN9NAaZhr
5bWlWg3xASUMtRfnhAvB2kowD0YLwW/YILXdBJoM1WnXjJe9raOB6JexLuHb3blgJ7g0gCaYZSmp
RNo4CGKP4oRLvg4XykReR+bW9r9h8UjB8PE/BRwffnEeDUSQzMU5EHXd1yn/5dIzhFr0rqHYeEqD
s7SNcTHzZScSY4+KaJVvOrf5CzZeMP+Y7w0GoNQC77ACNMPwHKmsz93nebI1ASfHFf6Z9i3yKd3H
PxaTY0yQsVkX3T5nH1N/UdMY0qqdrzDY+Yy/jmIfhy4ZU4QIisTWuHMXRibOI5yw+vTsEiTy2yGr
VrJD8x+4o1A0mW5/Dvm4qrsSZ9K/M+0ST7qLCdSaM3z69HjHiQ3pfw+MRaNLa6seSseRxZJEcvs6
E5VUzhc2nR43Qu7VJsQvVMT+GjQw9ejD5D0X81/+VVTiYtIN6Kx0N6NZE2puC/t07zQ0v4o65QCy
sTnvHXK0CdawZ2IkqUqx00HdGbWY/PJhICAD4Kk+h7eB1StBaKM/WPSuWIwpnIWJ3hpdDO4CnmFb
r5iYdLgP40+UQ8TNnRVrUOtfa0npRC1A/HT0TVIwINJuKkYw8BpZ8XUDYaF6lJSQ30373UaX5tRf
HqQ1g/Cj155JSJNQ7Kr5fYBNiYpuH0ESaQvgMuLkgi+2MsIrTPH+/0L7cZNE36z6iQ0a/oXm+4rS
QkGAjMkBHwGzznQ+aAOr37A6kx4F6k6MUCBUHrjm2U3eLC/YMXEFvGJva/FxxlOdgECdR1Vkbg3k
v3yokq0y4oNHBvZKYXTnw+rWo/QEdI1WLL/bNmhJib9FxGSBUays+iuhV8Sa5vrUU6esxbSu3Bts
FPTeTzXTJziP7TR3POQVJosNKYXS5XQAcMT07TtAhUOG4P1f3qk2n/40FMLT5MGtTedmVxnJyugm
dYXhqO9T4zVibbheuaYpslavatv7Byt7JM2F1clVQDc7cwHqdVOLd3jF5enIP9BuX5a8XiPbgadH
lPHeChCx/EYMNakfHkS7ZKPeOuqcBQuLGyeId3NQAAUmHPMNsxbmoMtpMTtvaHD6GSNiFzAbquzZ
2vCWZ2yX7A2V9aM+vFfiI8XU4HPH/LeB0INKAMCufsygWtaiuWbcENrFD54GGpq1yeAZizz+alGj
FC6IL+PqyzvXHjGSg4HpenaCvRvnzQWOzJY+dbXgvpCqU9xrnWuRpF/46tFWCskw8fH4QKe2n9DQ
qd2Yib4D+Sfn8fw5mc6OW5ma+ilX+aWkMB3AJDfD4EnDpI67S4mGN9LmlS3tPc+CuzXFxiFE7hiw
X8ddtqIEzDh8R+L8wZefuLWD98SXZjGSnNLG2iCtXk3BS40Ha99Hu5CTRKeoOMC1nUZiQF65vPwB
ubfAP3jtC04QnhvjwxZgzZZ71aXnzvxUT6Fv5cET2DwTuMVNdIsKfOZyjV4NX04vj2pzb2sEFOih
20qHsmtuNVvsrTG/hpOpNkataz9o/SOhiylYMywVpuvOLlYsErAVa2HvsX3EiUN+8eT/oc26/RC3
LgpjGIe8RT0bfvQmdPvN4V+4VLdUjnryyZeIuR5+xq/BmaJidZ0GypFzHMmPIuS7AzlRgeGm225S
OMXxmK5j/xHGmE93GBHNVDdQEmypRFMsC2BdAloNwSuqUFa9DwUwIRZqJYpb7wENRUyljhUmcZdW
u+HESX1Uig4SQEH3tt2UdK5Kjo+xv9MOOMVNttCaB5ZEap+Qe8ez1y5hhBldeggaNQrV3PSVddGR
/6oWDP7yC/hGvKEry/nICOBbJS9mqDNLih+NPk9NAdo1ui1rA/mOJ+8TgyJsZFFkbKH2rYLAJfSt
VlhyrUzN/5lDC/8qCjY50UGcyZ1RlS/qB4quWrDjOnq6TZFxB9eUSTaPIVfSxz2d5F1XA+o0irNF
ZsDJOTK+rM4JrtQgefDgdfRKcI2P1NDRWUid+T+4TMc4y8EQOtqGvVrGxrsI2odd6Edw5W+FSB+T
Ob1yq4zAWI518KlejW4imOZVG+lyhXl17QznDfbSsi2vXcUrRbdWxTHcWamjHeG3wbDQxSJ21ROi
/PYOH/3C0T67jKBotCGBolZiT8ER6qxcZrPyoP6LlRUWefRatRN2CLuYA3p0GP+79N687pNTPx2q
HnRcbWyqbq+XxotaJB10K9SUIPQ4tZsFNi47boE6owcyLa18UW/OXD0pPIEPgJ/co0FIUntn4FxU
UFPMUrHXgnklmL6wOvynPfaXaZoO3Vz/Z6GFXkZ1/YOp167OvFejtS+imY6hr63gp2O2CgXFHZov
2lCXdCy/ywAgcoGzaSX0G0i9nmyCSSWi0hE/dSthMjuYBn4E4lcfT6is7JMQGJHiwHTQpvSp++Fe
D+xD0Yv31BHXKHDthZmCWLHkfnCmI7zv/dwWe1/GDzwTt3j47Jj4v8VgOnI//aFiy7MyzKfMmyOA
8G0dBHuTHYCa2TYC9rFg6mk5eunVsCRfilKw7YN+yZXajsXRWOD97Gn8HnTeHMvahP2Mp0a0da2Z
tRyIDZS8VW10B7cKR3hIEC44DrOxMsieMK8cfG1cuFH5K115tLX6bZRYA3lW9T1wK5JYX5st3tpx
c60qSbmhP+tj0i810W4pZO51XNOdytiGalqSaZ/XNEeXmE/ebpbGPYPSrILLAQ0cjZ4dI8xbk/Ur
OyZqSZCdfLjY9ZeGS3QsbrzbujgH+nvNvskrq7bjiE2LofI2oGv+YVRPnbem0KkTb8y2OruIiHBh
QqPJrno2CvRkZ0JlFdM0/a+ezmsOwZ6l5bHP0/Bg93lHRrPVMSuwfqjhLHIEjzlFjqo9e8Fv1D44
+Tj/1Bsz0UjSwcC36QvWpLThlAMdwyH+H5OOvfL6c8folY1TEpqyA1OZozdwkeZXCTUmqyMmtq5N
+qLOGBa8Ojq0ovszR28pH8xfZSdWSy2ieopCaTP3zzCdVZajqoMNR+U4fDI6Q9OLpmTSLUPD2Q7Y
ARjjkwtVd4et0HUh6EPNU5E1F661bw0VngqVTvG0GMlOUINnIHqRXy/nhj6+2BNj4FJAZK/r2dGu
CSXlxwhQxrSIHaP57BBZjFQV2J0LwZhb1dCB0Xdqt8VobGW0HzkKmcn+ZdOuXC6Tl1TdmRgnZgql
J42mA8+NihQVJc5ZAjr+cs+JqroeM8p/bUbBqzOVgiyAwMESB/X5A4OL/cjO6j9y0iRhopLgb3AZ
Ac0f0bz4aQve4YOXdeWH85b7l2O10f6HtRQiMJVe9d7TJrgPJIwXzH5UmJk1IL3ZWKXzrY41EgYW
Dz+K1HiRy5AxIG5KFaxCceOZcISimWbUg5P/6pJvxEkEyefnf39bxW3q92Yk08WIHp7USDgf3E1+
2s9+ughxEqFXx1MCortMuh8WhpnQkRR7mWJU69BjvLAEGGRX75ba/YXYUd4/8mBa46GaSRUJZBVz
avFNPBB5nfZM7XTjyZsh//OJzPmbUXSf6ckjCVhQJcPX1dgJVqWEbMsq8PqZzeTUc24FBOEMn2+7
5MwrQdZc6fCFBIXE6I3XJGnA+kMFRku7o3+18qCeDpiBDSlzyjkjFLAzegZVkptGFZtrVGEh5c5d
nLUHFZXKPLmMQ7J2g99CB4KGcwRSp3Aozx12sqyBHe6Vl6pVCH+8WNEZcFQU82uasNich9BDpuqm
caW2CZNZFdUuW0WRveNLGg49UF6ALm4OygceYfORnDdILyp/AYG4hDW1Tu2r6/ifKjkcJfwCLVLO
4AwRvA3ug94TcAX5wEYy28rCXLbev/NPvVc6DF7d0xaRi+I3n1BXc23JlHyoHQP1/zJxv63Ou5Dk
0r5mdqW8JmwCUi11NoQx+wqh2NehPKTqUKzlA9gPejx6cazE5Ezq4bfi7Dtik/BttSpgZoaQaQiW
rHi/9ZH1gaYwBmZO0sUY7OLoe1DP2vtQls5A8lk7obtUKWHk5es87hZ+6jCzJe8GVTa4NDfa64i5
2JzSdVX9uwc+tz8Akmh4RCH7mk7AQiX8gmSGWYxZWi9d57yoY8Jox7ObRTtEBIeIb0KBQcWztusC
GqFhTeyoDLvt8WiB5ESRdxkTFPOx2FACW7lcVVLteaK8h2xaKqlmZ1Hbe9AHS/V/B2KalITC7w4j
2FWugp+Ga7ZSn5aOzpLcg+/I4PW/dQgab9X65TomfImpPaiNX+26Xdrs/8GE9U1h/Rh5s5w5xiK8
BNhlpP7/K1ktPRYUi9yv9TXbMk9avdBjsKpIcy3+l/c0Au8rEEI0dEF60774rSoZ+dwF9UMlleuZ
TYJ/4t2YCdg4yyEhII0lem2oBDppuwv6V5UDeLyJIDhuxEp8Ds+7iNERyrvafHPWSG08Ut6umNdH
LfZUv7L3cKPUQuWnHVMgk1AjIZ9t99emqqJeXl1gcIRVRxEr9MGm/D+Wzmu7bZ3bwk/EMQg2kLfq
zbZkud9wJLbD3hvIp/8/7HOunMSOLJEgsNZcswBx6ZZTV+qAo/oSsh164Q9rcR7f7fFVn2wtZuEx
RTQbW4genjeUdMydKdT/g0Xyz3miyNAO8OKukULCaXHzeKuiCbkIHnp5+7owy+qB2GEgayhA0Bvr
M9DHN4O3rJdvqsfckJ5462xmvGvuHNEJ3CW1bVsY3knyoO9Sm8uD/pqX2SZzUW58CISAGlzR95cT
nw4NmKP9g23zOqhxHQTw8KBIDkcNcuTsdCZpAXoTtN2jXdk7WPLbePxaPInhGnovmgiOhWR4wQ0Z
Jog8qIl0bgxnUwA8febVHOowWOkUciwKbp7f73PuhL4gfJDG+Rws5BLs0UH2GGcf+k+6Q8GfnBL3
UV+S0HtWHNL6wODD6qN7psRlTfw3uCvdNSvPK+/0+Lb3oCTfGn6ZEu1F1T0KKiEji/Wy5IzVq0G/
3ZbaXFkJc9B0y31iJzUmwDQe1pHCOO15ITy7sLvVGwdoWwTR335weJp4qAAoJe6f4XzrMKrnc7Ae
qvjPgpfO5JgbwUlJKcAMBRr4jkY9y3b67bMCyzh/dNzXQgYr7mMJTNekEIf12ddmW43Q6Pun16g+
CTTIBhDIT2oQTy9iVjYiky1g438nkqbrcq882uchNs4aK+St2LSkY5VvwKOYSFCT2mvLsPHG53nh
LEgsYh7eg/iNl/7/AmwISo1EdWQMudwwCnS4XocExqSEjE11o+sJuniHlwlxmOnSd30YMG2Am3Nt
K2ye2KmsvERM9e2TapZxTHOm+rhh6iKDaKsD182luaN36XlsNNpUA5kNR2dk34722lQBm/9rYHkM
/dCwUVqztEgc1QCVPljZZy8cN4CkWUf2SrGtPfhXvLo+V9GprBisI+3AGpnrr88nOxTzi94buYFo
iMWGhGmye3L708+pdLywIe+8yB9sSy0w+8vypcNzAnuXAOLpuDVtax1Ew9WerCe/Q82vedauz6kR
dJWPcQv1OCKQitiHVTokqEhhXfk1/KheYiXho05xcxydwiR+GWkpZF5epyAbIVP66X32vPnNt8aS
cERZPZIm2h28tnmiOAQESvrbUERsvQnlQjPvcKDeplnxMLfAKlosgb0eUyn3XuTJcYKxsxpLJjO6
gNMLSrndacHikZ3EW4xPjy64s/rXrJZcCB0aZ+1r0KGxLah8IMEl0wyAgbllaE0b6ZC1RspUFQEM
xstzbpZoFvD/caP+qoH5ifmBUMaeze06YEPmjd2Dftp04wj//p+gCdFDxv/7+fkk0uzJNKYXBEwY
GA3tWxAEn6OPoskD5Y/bb91oGSI8e2lygpgPkGDvVZ9doka+lvhirE330ezEBaf8owLVVB4BDKo5
uoAOcA8fI1l91s70HnTxKUrHjS79ddOSU2j5sru2M34IvTJOGE3s9T/OtSAtyBP3OAEMar3uGjN7
0bsR5fDZY3v2iNt+Zvh8M0wwFrYFqHgYq8ZVA3VFpSthYl+RZW2xnnNM4pHDIAWME8yJ6Wz4DR6m
aQvsWtJ69spnDFhOCq/4yH2ZmuapDwivXfIbtmsnfVuraYFb6miXwfGhFsUjY5tHMrmJERqP9qiS
fRiZqCAailnX0WpIN3UeOILUpvda65YVxdNYdRhSFDTNczb6t8wQ9XeEBzYqewOUE0wO68OMRjYG
bc+xcsPhG1epXBjbKcbEysgrxIPOW5ek94naw4RAhVQG/WaiCNkEpEDM8Fh0FG4adFRtCekBsGWm
get961DnpHNm3El9VlbSgqcU1s//tWlC6bWyDjusnaixnvWhN4wBINlIhwM3Azn1NGPc6pSRYJnN
3bbKkLU0NJOWZy5bEoxutjG+k5MKfzrHMU5QiOGnhKS9LS68ufEw9Q6IRwSfY2hIFc5zTGgidOsG
jD2RB1usqjGTojtN578OxH1GZQRxYZVx650ouc+IYubauHQFrEIBcHu1g3AbGNV+HmLvWjOuXJtF
48JC9wKChXyGjIQ0jhOZ69XkLQxhzEfTH5/HaXjV4/yxdG9Dh6Ba4QlMUcsMj7gZLHPvrTVo8cmw
EF1k4YwZ+iwPipXJ7n+CxCqQIsBvt99xaGMTJcMan0u9Zw4+RshdsQngroXIgvShpOHGqbxNdNnJ
PJFAq4Xyw0tF1Y0XL3IZ6JgjPAqbUtgaPkCqOfe50OOfBCIs82ykqMwwShTY9js/IKx2T0+XuGSx
YW7OqjEAcWGJbqnf2OuFwHdUB7LZGHZVW31GU99QjGxjSsMRtQwFkZPqgQ8qV9hAS0d0BBtyWyp4
59bGcutXmvqywQ1KmcabOahNFXzrN2ZGbzVVHyfpFL9oNAAjEcIout+RPq4sXURnMXF8cJnmLmWF
2MeKA5TsZ5gmHSmNCDBhjvZk31EC5/51gPaDYS0NXLUyY49VtGPUDP8Ji06cILOleC61lXzJGaJf
2mdZ9oTi8DH1CAgJ0KlhHhV27xLHEYcGWQONGhPjJ3Sd5DAr0L+AkPGL4mbUGCfob1OHUGP3w2vF
NZR4NeVjjPgmJhqjWzflDJLAbQjJZwOPq/jIMehbl1KRlj9TeLOwCWiY6q5bunnOwEwLz2AG6Vmx
R7XaZsYzhYBnGjje3WakvG1aE2PYkogWrFzgHwqU0XvXr0ztMEIeJUyL05VYlwoiGK2U/qrR+ZpM
RT3cpYSNiUtQ8QuApEGZpb8ZDS/6QNFLz+zJgXuhetDndqrPZNR+o4n+rcwORQgPX4oDgMHJxT1G
ev0Zbuwbh7tqogdetGcWp9dG5s87PAqZ0ZPkns5vGA1v+IX6Q3kFtipUorp9ioeCCl/jEXet2Vbh
dXLVn8iFDIt5VMJC69x5z9Qxc8yrY3JOymbnwM3GL2k/cEDnYBS8hgLBsHvUCwXgW6CdudUvCcaf
eS0ehjZ7NYLxjU5I5WTlEIzHWuY1A7ShA54ZIOngncOWT8Hthq+4xunwzWJp6zZBv2UzHffwT2AO
cuSOsieCnB6sf5e46kecqDXOFYhL3kMGGhTv+pHVwHOZq/8WAOBIAJmASwto7ozVqy53CvmhzPAB
ocslr+ojniAbff1do9sWGeb0XEiQlK2+UkFdHiM0mrov6xBJFki23BE/egO99h3B7Sqo/nm4Aa56
N39aKM49JqYuECYWFAJD+myBEBy/oCKCl+KPXxRs+nclGPWtK8IMHH6JxIhAdwY8shGLtGnkAR3l
QU8gIo65FrVuOMB2ROipS4AKKxFUV2uTnZeIQm+jvePLwEA1UF7a4jQG1QWK9aOKs//6SUgT244l
2gJ2RvICV4DSVoGLtfBeZ26ffsz0etMjtoTzWU9C9QbU4Nc8DB2R8wB/buPsfQv9az58Z1Ld9RXR
W5be6UzoNYI6GZgsE3JPOa//+1h3py7sLwBL+pn06owH2tnpYXddvzOmCGT52o44N6XxXZYLJBEy
xNux06+jF0qX/G2V8cCOudQzT8otkx3oMohsvpUV141JL3c2AieowSsiFijfNaz0iRl14BXQlLBl
loQ0A4LwsZfyB88Ezq+3kfUbApbp4VwmMBMg4xhtS7kz+aauq3N/wlcFRC21kR7gdcK4ImDXYdNs
QwyAY2TmXSGfZg7npMEuoGxOOY6AnsiBtNAdUx3ph4EHj7aJTZc0Jio+4KBYdneYydoMHG+IeQX7
DWT5ZyG73KtOWEvA70cHxPZUmeGRB0NfYDyLiCfG0biuk0OK4V3BTl3Z8jAJ92+ZY5fbsDuhtGb7
TFu4W4v30zSEAozxHhBr5/OEz1WFmV97Ty1vi887xJ6gcbdkhDO+t7+a2CWLwjjUfvtleO1dTFh1
wXGqZ/fNsJZ/2oYnFuObnOKtYO9Ka+vWEPyOAwXJGvGcYaJrD0c3JE+62Wg4tfSG3ZybUHdrlGs5
KhtR7czMvAlnodFwLwxaSEGvjzkbtEWp1dnJB+2SDM2tYYpD2vTYnOmNZo72+sxFK7NvsMFjQz/I
0fmOTToNVmHF7sB47r/jTRO0VGc4O59rvK3j4OjzJAdpouC5Ye7FGZzovEvf201OczI83JF1G6M3
Sj2V1kezfhQayqqumghisQ/NDFd/4oVL70tq6y8VpD965VQjbjJT1UgiLKeVP7l3aAaJkdq3LvoC
sd12eKAAKxxsDP8uSTh9Dn55CSOY5Q2uNV07PBSdv9Y3qSvTAxuKrkY0KEO42451Q9Cl3hRoCiNE
Vl7unMnJ2OvztSKsFPK68UfUJZhsWQMPBzDeBIieARLcBdmrV6IN5tDRHSvrCE4NBuHwjGx/Y0Yw
R/lz6zS7jkcMVBOhXLLWZyZ+ap96pq5LTD2w0M/uCByB88Su5M918J06FoZI5CyONw3jcdNdGRLP
xwSVxZq49pP+EH36IHE4rRv70agfnYyXh2kAtpDGVr9RnntLjBL70OommFp4YlSbSQPlcA+BDEPo
YPqTCms8FzPaN8s+mpJK0cEKM/UZyNsciBNSQ64EFGKeRyf6SkaSImfb3rHxJ3MJreJDv605Q8VC
g5D1JtSXWlOaSvq0Hg8xTIpXLbi23j2AE3UNrbezkDsReg05HeyL7nJh7DIDPutaxR2YCgPI6HAJ
P/kzjjgslmGG84oZvHgWTIOo9Hf1MPwjeBVj3ZYkX+HBNyaeoECui6dTDRLLMH87mnJbsxazKqGd
Rhz4parUeR5gt/RgSsh9oVIvxD3hGsjNy1Om9yRKxtF8clLeL/Yrjjk8zBYHUE0eyr7U7NVqEFpx
HJE8F3YfWU0AtCvFPs66RwmRR8HYkN18yUl1XKjIOcFPk5sjofGYfnqJg0QNLiO7IRkCO44672Qn
+U/pB8MWB/0e6wjUlh1EkGBw9t6QFPfYlDjfwgXPmQefrdkQMEDgHxrDHWujtTkiPekHDM7bpP9p
OHY4H55NJ/9tMgUvmCSEzkZSa9f31nbejSJ/DE2XCwXVnMxnMezQn2bcnjK5OV13GDqikYL23U4I
B2lbmwC3xdx4+D9iNUwQTuhEMDBE8GRji66P1JaGY9+UQ3912O/m0M3WC/bQq0YRzYiar4pG8kuD
J0HvYnKIO5qbYVXBg8W69tjHXWc8JQGCId96ccv6AmrFCRICVZrpJNiWF2+V18G4qWxow8bSHUvR
fWB8ftQnuW2OTxQp58hTezCkdecUt//IvdjbLpF3ZuSNydhCiT0MG/Y98rcGONozKR+OvR/tgh0W
7xUW4zA+G2L4LFE2uhNoc5HsfOpmAqbOrNadkMwuMXcKg/LgDsMnfELUJst59JN/TgxciKaJpwfM
mXdROTorYk4pw3rrC4ozdASY/O4E7UCvl8r0wUKaT1IYEBiWsPfS36qa7jZlDTqWjb4DMW7Ptor+
NAUEXLe5pbEDw2p6H+dAwoZDZWrxlnyXRRALBIPM08Y6WpDxEBiLchhx+mXp5J9ZWuchy6+ZxdUD
61hRR/wMAQKsvL5jS/ypW4A2FXRQC06KPPuJzp+R8qQfzoB8TCcs36iYMHui708JXRiJEagz9d/S
F7lzZ9ltKyO8R3Z8tcknalpcz/VkqyermxyaY8HvjqgYotH+zhQU5aJli8TUmNlduxlcEtcaXTDn
1iFwKkxh2mVtNtNuodoN82mrzHoP8x+7MQYZC9wUdNvvumWJU1pRNzlECK08FpLPY9UatHrl8uo3
coOfZrhK/Pw7hU8T1uFPiU1YhZWtoKJVY/vSNNHVwLIbMJ16h72n/6+YWSgp3PjNTaD+mOoq64Qq
f9d1E9Bxv0WHfiuA/C3C7lsS2sNuA8iHjhyEpd1aHsrp/BdvcsJ/zE0WYCKTlaAG3bgKoTTiQsYd
xQjHgG+tCRDoazDbS9eW+CjH5uIwypG9CR85mB8mVSKnEsc+kZhCxBUmj5X9aDXTL4uPO49pmpwR
94FrRNs4i6+SIeXQNExZIBfQzeD/Hq48Y2TYQ++Dz/nW5BY7o/0PCjZPsIPiZWb8V3n2vvLIvEy4
M9GkBVc+Vi4BBhpzEn6KzEAaYX3KZjpgt7zGZeHaoOPwRhwxgpDKcoC82lHWtv4A7hq7NADzx0KY
0yiHYN/oqRcgAX79v7S4CcbEzTtg8SYkaIjLHo7zplPASZT/HkemBW3DkwfteM1IDI81D5JJdw4x
rGg9f9XQbYXufmKWUsAj1r+Xz0ty9EaY3koNXzrBbO2Y7XvkEY0YwD7SPyvDx4THyDb7J2oARMNn
xb82HGP4pG6GNsaZpsGr2S9Q8UMRzv2DcsJtJF+FUoCDw09Bix425nOees9jBFxJ6mjc2NumtXCr
i/4EuMEQ2RCu6gHYBBgdyDcdsajBZ389E10oJV4wkbNyEHckHGYJKsvMdkkuoT2uPHyEZ4JVsmwb
z3idVyDrrEmasxYUIJwywoqBpumCWjrYtr1kQ78fDPeDGEqIGieupKGcf+iY4RyPlzQa9p3RniYJ
/q9nQBw6kCj4opsRvozA9dRAvu3jCOGv8V7BMjDCN2rZLpok7KYbrOCwNso2AeZxuk5hf2wACrAb
pariJONCctRgg0NEFEVVXJcDqByWCjQnFnMg/ZiOhNnr4qDqEnzI8kE+ZPUIUO7jheSWF4QWXEjx
Uve4LNJKOBZ1bvgjMA42UvejpgA3ISWVztSzmc87a1Zn4O2d56WkcnZ4OVB7q+ka1N3Vbxlct6G/
EZy/Pcb5WJ+IJ6FtSAbVgUTnW5uJXQ0Ukhf9pcf2szdoadu5OTZBd5h8vOgmAfQHKZXJPO/Z/0mg
dwkzuXGp9EShqOfPZTQOHT6iHLvzOiAVNk3bq49sfcWFI/Lgc2Gy0HxydaIUr2ob7RekTyo8JrU7
h7OOS0cR+1LR6CqFU0VpNvm6kQQdNMWrNScXvUWh031O2OPC1FtlS3TRh4GvnIuTx6fUsU/wx/Z5
a2f7kYiFwfBRK/Kg9So4zMBnWHYe7CGHg8WRmmqenOkrzkgaklbeekgB2HldBSwy11DPKZP1bBDf
brdsg256lBzOvU9pmDTHEFQhalPm6jRS/nCZuTBe1OJ6gdg4TfpL6MGLgD8rMKVJqX7UUG0NNRU8
8HBEmyM++whYMIgZjlJNGJZRuZbD2XXDzZgTijdERMqIU+NYb5ymHwEnru97l26Qx0beYwuboRyY
AqbSyU85ReuYcjM0P2wLVVaQX7jJe88iOQBt2KaZ2weTvrYXLnOziawsaP+ATFxO9s4UbggPdVIG
XwpQh2U6CXExueh9gVEYFQGOd2tggT9F3ax0ua2LCHMQRxvRFjZUnDDGXzVAU0G8Q7QHrLNYreAe
nMhZ2M/aMjd669S8HxfEFTUPqjkW7x2eu+gnNjnraoQx1gs0AUw1h77bFUSfyab7rCs8lizIORDJ
uWuF2OLTr4G57wKz2G4c/yz5l41eVu8Cbjh+Zot9i3z7I+rTFx4cQctQugS+znX+inY03Xj1u+PR
6VmO9YLmbu2IZDdRcXAfgAIwZAHaBHmTUXYeZ2ylcClDwiBD9c5NY7njvbE1+RS6LwhoH9DmnvkB
gDuXrTkEES1Db2u2Nv4EzkMZzTcBbnKt+GDz7MPDkh9ZNZ+roR6+4wbKAalrewe0UkMshu0mlMWY
xHMUbhYvri4Brf26mFB+eG/4t1BWwco1xUdtGi0aFmxnmBLohsdwq7tBdc3sPqr/jv1c7jzbxepE
lsRhGvMdBQ8nm/orBlGRs5h9NVBAY8gBA81hO/7oxwrL/l3Gfge1f3YCTztmfTZZc2jYPwZH4wtW
oZ4J1SPque615y0rzFmGX2MSG9+We6eR55YtpOABXxVQHAj1YM+z+qr/r7AlGQ+1v/Kessb4JSbn
ry3LP+mUfyvaPqt11hn8mcUGIQlyHBS5hXLA9yEysBAB9KOZUqEEs8sdarR4PhZUcs+13c3P7Wht
5SSc3RylTwZOVDgvKxTH1jYY7YsOSM/kX7IP/1gYYW5yuu8NseDmgZS9/jD6iEQs2P5fYyKSL8sZ
0uOypAYekR6jBknkN+ttMpanzOHE7f8j60Jh8FFJ+RNcwmghKDHCiQwq2YRjxTBpr6+U5GWXvVuv
fTOLjlhWggsT0mrJh8hDfRdeQwN7S2xUqqD9rBXO6o1XjlsV3nDsg6rNsAOPzHdMsb/NrjmXsj43
zXRTPgWNoEvfItX+dnD8bhWzMWFPfBTsAAwD0qnvuNOOfKa/CXRqnIkv8RjET1Rde3RV327rpvth
KLEZALkO5VCu8bA+Iyw6YjQHxsBS6CCp7iKj3LLtKDCy9kgGDUlSvc+axT5h1UN2tOA0RSrnjBOX
ac6PBJLdrInjyZ1aSf3iaNNUHmFd8UjHx0XOKB/TcSCVIs+/Gompt7k8Dz1OCqUEYRjKtCYMTz2q
2j/VizUyqDLtde6WL1mAH6KHnPS5KTiRzc57UQhRcqu/l677NxnrcReGIbOEBN/q/llfc5QfOvOy
HYiBMj5I26P4CTGDJ0GG+BmzhBBuUTcjX4+iVmyMrpMbLy85q3HNxekD3jUbWGv3X8qroSSw53oT
tGOfKUOO6Lcvm12BFg2KCKYXZv239RrsrXlSVZPD76/xPgcs+yoddc2wp40nxn/dyIMe9vrgSIz9
Alz16OKBDwscqS/Pn6UUJPl5AlULXkM/UOsw9rG4aY3gGGGdvm3GKcEkB/hoDoar5fqnJc8ehDMA
QOKrmTAqRlQVbCcfQ2nMLOr5Ug9sn9igvxoxD6tJ3q7qEUn0LnkZvv9R58styZONGrJPWaXP1gSL
uGx+I7/f1EV1KR0872blHbgHKZA+9qc4w5/xztxkStdfFh6baLyY8sUrIcf4LZhT3mLErIO7VzV0
idXOwz0exhGMlRATK7rw6M2Uw55zAOp3enEbb5cixHMB0gc1n/wsAN1YTl5b7E07+8onbPdNNz8g
bt3iEbGrUvcdt3Ym6kv+kpUlyWrlDW/9/ZL4f0KzPyzV/B0Z4lS42bZWAg0UZD3Hf01m5DuUS01t
VuvJj7pdOJf3RQKluU30mycS70ZDQJyourfQQqBYeWdmPdbBcQfE/JXHgd9TWy+JRSU8de0Dg7l7
7irkV+5wnckkgBjM4hRE+zX+xCZfZ7uqXX4CpTlkjGLwzXTSDb3vOTU65sJ4Zlqdze414xjYARdn
rnoarOE9DmsUS/lL3lTlCcCSBhbIZjKR8sG5Hjd2qJDuNLvQJa4NwBFpIYjxOuqd46B/iGHzpnZo
D1QNgpWJDJ+rqvocVFpiy2sedFzWyYSR+yW5JIHsUL2R/0FqGA8fhr1ON94NQhEk/loriW+tZ86v
aOufLOFeyeamfeOC7CJ7YKAcTb9yxn7Rbrk4iAj3dkgD1NneV744D0vKGm0zRqRYPZ0jEvMeR1hI
sJ3ZoaVaLsnMrpYI49xO9n2W2bcsBaTvCHKZajGjHRGtYcmMHHLMxkMaemIXINT4jroe/r0jOuLV
F/BXX8l/TNheLJJuj7TXNY0nG/MYBtj4VIBZBNFsyD00V30pp008Ym/tqo+5L8W+rRyG1DyxaPAh
cft23bM0/WOHs1qS1FfojunOLWcdp+4QsIx8VCwzciwS24hSqyRSS4NpIZ5qD/1IzGZLjE7Wy988
Df/JwTr6Tvdj5owwOfVkmIBfZNF4GzF1NMiUWZkoPZNojLdkQD73pbl34d5v+gK2ZQbnE808pyLK
ngGYcKqC9ETuRnKpTYrliHDCTSyDfxkGXm5DBTqjpcdbBS0pgbhXUTePnunenS7hwlWIGHPPAxyv
nPjQzTwwtU0CME0hO2gYmIc+rhhZhORg9wrft5pnmWxWmPxRGJ6lX7zJCJuz1sVAd/Kf68b6sXwv
uC5BYj92+aBnHv1jU9tXVy3VDuzqWuHBvIoC0Hd2n9AGlhxk5BH75cPsxpcMpX9NhpD8UfH0ogkI
SFXK9Rg5VOszzt2Lkv8pJb1a4CK+mG9huaAloTin92aSQ60bdXWpTX/XXT8Hq8XAKTk3rWtd6Wol
KaaVI52rsuPPVA37MOjmdVf2zzWhMmc3Hzm4/Xpa9cGMI2Tno+lono3A+TVke7M9+6lyabsqjH1W
dq+6FXXCxZ68w5JCxFN1tFd1BVncnvHr9wN8VqS77zksakwm/2NFYUJq9Ma+6ecLDnMXr8coqexR
FTvTmoiT4wIR0vFxa2vZmpGcrrsuwbCmwlmIMD0G9O30d/bHXRxGjD+TU4kg23HxbBOpsyHq8CmI
zd045p96ymhQ8+au0wF/qY1feVdp0joJ2bnfMjZessLkeMCAy2TQ4gQB6wfn3zIkS9z9NVP1mxkg
bwlhUbG84+PyDKRSbw2Zpo+QwfBFbeg2HWSFXUZkSLGHb3O0XTansCdku1rPQZKfVOXypCCMP/oj
xb5dsaWxNOIPYkgqOiRm24E9igOFY0hvn30mDpCflOmR0fhK2uM9KOpzuKBoz2ySPYv+Ywo9gEuL
kPm8j/7kZJMOhU0iW/XMEcHbGovzxBRhVXbZE/6IdHu5OAcGWblB8F0m2F8nIECGLm06rOmKwgBw
D5ZP08Y6Ei2E5koyU221HQWkFM96L/yK1ORxAyGMk68+i6I891V5bS0XwaNv9JhiB+KU1+WDYHTt
kIG79Qm7oQztLq3NwMdjjmy36XWxiMpmiSIhbv4Vk3ogWfFFYFGZpwZT3Ijiz8+N9EUkFgBFwVNa
nQFO/B6QwSaMooPhAb+JsrQ/h5kWhVY3JpEYqSl64unS1u4/GY2Sk6W5J3a5kPTDpjvgtz637pnC
heMNmm9FxOdK+ggjM2Kuapltc0GPIExyFZo2w8zKobfANMSEqYmfdN9jjGfm0RfYw5mD6l9l9zTJ
xSk2mpt+9ZxEC2/yHiOnOyUx5ZcNyuQoE+JHccwwrA6XGT0Io+jSaG9OPd8b/Xn0f+3tzOi1ezQh
DxasWIMjo7HcF5Xg6MHE5cbO84aoDF7PhOJUHfLK3bhRcLIy9qce4lGdMjvqun86BXJrka7TRt81
JJ+MM2ilZHNFqQeXa8r3SUTWmN5FSIhdVUX8OnXFUymtP1XWkmbebhVyfJJ6clRe4zcOBfAqguU4
ZvNFS0v0p+88/yQL490lDPO/25pyrlaRHNZIZzkwBGW6W24MawZN6h56w73Ylf+wTBh4ld60sWu3
/mHeab16SY/hRq7cPeZp9QnoCpZi2qMLaNJxl462fxnSEYeuuWCGGXbKzIGZiZ/bJGFv7TMPK2vs
ErDjE5IWS+D81oGoE+zqE0WcZv9K9PvktDXOZSjJABdOi2eSMr7MBRwrE4GzCUSLy0Q6Mha0FojX
sUNogI0B7hD3r9EYhHg8gkK25vRbTH52UomDcqLsja1VZuNaLKLdYIU0/o2y0sc/KZ+Mkw+RyV/l
CCv2xTiR3Gk5FfADLC+TVONbkMr0OZEJLiVYAY8nOZXyte4ASKewRZ4d1+EMd3+oowNWldXO9pgy
5E6cnGjKEEZPo7gaM0Np7BXpv1tvfrUK1zp0CfsoRID+xWIkU7VUqmbRA9kR5x7XT274i0ESQqr2
RNzE4PCsYppvi5WBqaXqHibrqFS8NdKUYBrN8UOh4a4qw3ipnM9eVR9l8am/gXvpUX8nj2OMiQzv
tQqwrINQxJRS2ynkZaFVkNhT/6mZ8CcYBGf8tZreGufDrUl9G8O/vp79l5A4nY2Cx1KegrT9jQgY
F9w9pOR6F4ntU9CetYZG/62GjWHDufNggwUhlElvV5SvPW4dnRHsoEMZaO3K+gHNzEQlvMTHDJeW
MhQ7VFPz9KqwUfL6fwTF0pt8DNjdSHjjE4CBI56FBYHYu6vB2OfxP0+QRGx/ubAGLNGhMDv6TbP1
uhA0BG5Ta6FZacAswPsn+aLfIB9O5O3fuGzPkE56MkBSSL5xjv2YH64q5wNOu+DNF4BhPuHisFOS
HreWjgq4Il2C30Ki2Zo8yfuUk7jbIWE3808Tbh13J+MsKeL4pRhAon34AuFt5iPihcaS5xlHY2hj
U1R8BTjHIh7CriyDB6spWIjKP21BkmB5sriIXDjpO8+8ptViGDtjKevjMWY3e35gnMQ+mwPNgdNv
ii+DgzvzcGJTQq15tDJPv4BZa12ZyzikPcmuulpUlm0G0RC74W3X8A/jX0WMjr58JQkHTfELc9ya
wS8ZgZE7xdmIQ0YN6q3JCNO7r5lWscaQuaHcIv6OAI3SkMJ5+Ysm8kBzsdZ6GK21oi5/jMvn1Cuf
6daOeIRy0tSnsemPcz8eEBz8VUl8UKWz4652xsUKXiqFmUB5qroSXRBjV++lj7HyelwmhOlyxzvk
w+oTh1CvnbCZ9mBiZYFXYKcD9bqXa7x81zUXGQHcbBdr/aC41o8/OXeuSMmhC1C0js3habJ//NKA
J9NsJxOn5fJkTteCwQc/x2lNnEJNhzggQgRwdzILdmhQ7UcZmEzHjzYQWsWvqZKejv0WGJhDUb2T
6JbeHQN/9yph4PLUcVJZwJIsIx66pIWGH2IgRf9rfpaInQzxW/hXNyvWIcjNKATmKmVzGPu+QG2E
9rX0mmntRwCfQZ2g1fuy+Iz64TYHZyOIPiZddYUJ07otfvWnE0TJNRDJcyw9T31X7PrgayjqjYUi
3yGUoSqyfU3m1kA+AIuF++O3xmNkvurX1F9wTHA6b0/GMrbDsG8ZE8QDN1Hop6sr8VMQvw0llX4f
enPB0u+T/aHX77iprdclxu+0kTdTMXFf7ghZhQPuC0PAr+djx//M2mqvfw33WW8u/BCodjK3e4BT
Ml1bvay5G4RB4j1mHlIbD5meM1B/4q7CALd+H+twL+34wkssZYhmkCiV9m2oQ0CfnV6wvlggBp6Q
GYG9/+rnIRGxwvgqfNbxeIcFz/4uQwiAb2ZlbJPMoUerow9NPIszc2/iqWeqCqUOa8se671a6l+R
Lm9JMvydY6jANvkyuCi7XwYpndiZHrph2Rpl/pTMMtijHHbIqbQC9CRoaWIPO2/SI80mOJd1450Y
im21BY1LfIZZLW+UHjzVAy8LJ4WwXvj5IeDm0LwmhQkPiPQM32aGUFofXYimKwP0C03YpPYER7w/
J5z0cCvwH7B/ZgXPsPaPccpjP1t/U3u4ZpheF1mKAoLpoxieCMxY2dYAzI3P1yzwxaz/jS58F2Nq
MVdDWKykR4dZhOdW9BuC3ncTHBJPDn+gucTnwUs5eDIPqQKXn+BTWoi9slNmZW71SoXMtL1ZwD3I
8+qb/3F0Hstx41AU/SJWMYFh2zmpu5Ulb1iSbDEHEATT18/hrGZqgi13k8AL955b0vDqi1D0I+mc
ba3Eh4gmO7Gf+4AFc7FxMLeW0rRORg2lwhi/XTDxXE1vCdGNUVcha4KtFJLxRJxBsrZGLM1QK08k
ep9MQidnZqWmAyVpglZmAEdueJma+aI744X7GNYLZebQH5spPgxtvNUNnkg5XiyDRb2hDk1PvnLo
j3t3bvzzQB2jUtd8rFidTJnB/YQSL5KPykj+6o7SZ7lIawbOiNBORcJxlGt2JKwuMm8+z3W6n8fi
5HfzszMDlRLRfQldr8D7SiOFJMIgL0BjbszgdzndXT6YgdnSwVIWNC0Af3hWq0/BDz3DNQlFuE4n
fZ7nfDuZcBCDrn12XMH4RE9feEp+7CRg/dOtIQIfR9HeWpFf/dh6bfp2a7IpZpVgY2HipgiqlyDs
X9yyP2dI2E2DVQWmppWKzMfYGo49XyVIwnWVEv5rgnkyVfbPsaqzH0sCLFE91lE17KTx2UEUReck
3qXkFDALU+Pv0fzt3FCTMdR2yd4FRM5cGDxtvhtofz0CpMOJNErNnqGPuAJB971kwH/HUDzSYP0O
fra49MKW9is7y+TdiyJkrW3xFOn22OX6qqz00Lb2xtTOka8dOw5upTE6G3176XyEdVg/D1HOxGDA
GMG3toubRU6evflWcp6NOMA2nFaXUDcFiDgSstrlWTbKUh5CW3x3bvAQx8RopAqZZMaG0JmoDLsO
m48h6F1KvkZbDI91hyJP1Ae+rle49SBvx3aj/GaPZWDVU7XKGOWVHNpzlXOGxxXTYZzkJuoVa0vh
sXWdjHajE6BFuhdrGIn1GX4bx3wxoGS5s7VHx9KtE1J3Wsio68KasENP5XkehxteaOh0RpF8hFMN
xKHbR9Mi3pBQ7jCADMjbHCJ6xZvvqEeHWNhTA2PW7z15yIkrwv4PEcWGRc9aL4Ct55QfDKx3Xdr8
uEME1pSXPmIxALKyJXekFAh+SlS+ZAeL1EaImzwELL3yzG6wH+Owk0j2CPthKoB1I4vIKHGm4Emk
qt0jNePZ9UifRx6W462ck5sVUDlOAnpTv5Xh+OQ1zb3gSbH0u1b1Rz5Oh1gAi6ROg00THLNhePGR
yuKZuPWZoEVhsjV7G92McMsBH8MWGvnnnSNOoT2c2jy99HqR6wdk2yNN9YbgIES/0RajWSc1TpHl
ks5p1KcytPeT5/xMQoOozLJvemPUnLq/TbH4G3pEMPUDgLvAdnhM7Ojule677ljcAxfcssI4qFo8
5fa4T5Pg2U2G8xixHjPNl6SNdiRrP4AdZHLALLFB9dfbLPWXZygu5b/BIjJaFhuzg3VsR6hQYdG1
qFPjCYdLfexaeXG86TH0/IfZ1Y9dEr6FjIiLOjz1nNpDmr0aiEtMqh3CfqmbLFSxCfa7GbChJ/Ub
yrOTZLrt6XhNIAe7N+c8c0Su3dwJdnw/xsoiowPfCgFSQqNxH/PfsmyYWBjJN2uGP35j60NDm9o7
QCX4pQICMjk4kU8bmyy2LkT8sijJmf3o5ge3TXf1E/Y6BHO9hovqH/xi/ZICsF+ZJsgaJ3cBCDU0
iFEzHFtDnesWxeGUSjYVwle4z5cEqC76EVNEGchuHYcOHmS5JJfMftE/TGPWbKK2/LXk8HdMmwvW
URJWxh62rhdMFGH/ZyhsXdsZ/rrCFRu+7BhT6iyeK99A5eq27J+dTpG22TLmk9O8Y9jpAXbs5baX
aI/l4LPEychoNQ2/22oC1rdwCeZbXBhsFHWTUOHr/r0oGuMcN9whSoXHronOSsl90CgSz8Suijhc
kUJ+VB2YmY4pmcOLTrbEgWCYE16wc1N4CA6GbJ+5nAm2K+U+hNkHGscgvKMU6DlT76Vgw9D51Wfc
YqesXOtxbnLcijbEYteFS8OA1nLAzdkVrOEpoM1P8vCpzWtURXUNd1TVt9SuXMR3M86q4s88ad6s
ILL3lqrlNs69J4LSAHeY7cqosy8bGgIIJw3laGoVo5GWXTZAdMfuIAsv4/exO5ele7OV+beEGRAH
5UOcQTtmSTCsm46MoJZ1hdlSfJTTWUbtGcMj8jd0a+1+IMd923Ya82vkXXiz0dIRelR3H6EfPtVI
Krq8vKEfeJirnO24kgnCqsD4O6vxw+clxK679YqaGFKNyUUSeeqXC49cfbhNIFiOqzt9+MJ/eGBS
8Gi0BHpzJOLxuHcGxvh5/mT4fVUmxKKaNKP1PNhYIRO1s/mJuwnEKwkNJ0NjLnUgifmxT2Yv3gc0
ID+lz10RIKfiYf9qEvcr6dnoFo1+bMnAS/vhn7KMa91JzePrxgziQSsGLCtZEVQFLkiikTwAf3nX
XkPJhMeBkKLNDf7v7YJr9+ZyHeM7jTr/D0nhJ2mz8EqigEcREjto1j3R8ecJytvS/rhB85YVCj4J
gUJ9z2y5yHcMitR+HBoD5QOURs9wjoaShEJQfFBMUHzgVmvcYFuyAErzkrUXw0wrf3UoM0kfu1Lw
zu8kP38OKvr0vbI86LlmuTqy0S4Yh3l+wMUSvkVj9ZMhrAyrnglH9jIaih7aPxQdtPDaIG6I6Ubj
CBKHyahh4+M/tQu9ShfuJRp0sXc4q+FzGH9ASuudkzJ3mGxGvACNX2Tu7HyPsbAoc8J5270eiFx1
wmNuTptg0i+tP7I+qJ4SixiHUpHdPrfZa2FwXA5QNcD+81L7ZISqGlm8BzDFRbTYB6RdOrbn7lkd
PRlmtxNZH+8jaj50W9OmM8wnJdtlHtAfYmd+SJP6TpLBC/kS97RQNz/Kn2yCbHWN0WRmCGpMmt/f
hCwU8N2RIwlXcDg5ArfiEjkAuH0LsJs6uJxxWWq0umgEmZT12XgB3/kn5DNQbvFZz+pmm8WPCQUa
pDF8PSvhZoZGarAuG1gwsuUw8HsJvz2axA1/+1h6eREHFPNWe7X5Ic2EXNlFQ+InTzGvu+JVcThx
GqEOOTVqZFpYN1I8gG5eH5YI0jS0nnx3PKVxuDPYsB5N+nT8o68dh5NHuE6fk3M2CkIUrRDps3vQ
Yv51ER/z6DKXdj1kfwtiwinOVZr8FQI/Qy3yCXmYw0AP31Vnc2r2PdNsEeChIc4CQSjiIX4ec4of
Si8/mgkjf1BJFo+5dWAyzbx+ZDtEnsdKqQiL0IAvxY/AhxZEcGJ+eBsNTD/1sJ9qXglesCltsaDZ
z4VBCTRrgE/W7K/LMmPI5/TkQ9UD+08EANJeczdsSgv4bhB3B9/Q7tb1kHKjCSNwR3mLOdJ/p1lg
qTN4pwE3YzUUrHwK/JSUvAejHz8Ds2P16psIzIeHLum2rP93lkuCeK9YwyJ2ys03XSKzSZf8uVl8
dnlXoZVDMmWQDzxl9xj2d7zUkWFmjBs3SF+SMrhhz3gs3Zo/UeBC+RzpjKeKyTrYwm4dUnm5s0zX
U2xyNxrS3PgSAHwNbvuQlAvI10E2wm3oCWJjDelFB9Mai2/aJfxjpHBy6roG4I4Yx6RpHZVydiXv
K0hDYqdBsmms2kk6XQynvZWV+SwnBiVzdBwT/5D4xQGlwDMaTzoOh2Rgkll3iq4KCb3aCkDHQR3s
OokqUw0k8ib9Qx7PLwl/UEcn56ZddCiY0RKXEceEtnS2Xnka12lbbrSjyEgch/dy5iUhBSJTziF0
9NaiotBzfAMcLp971AxYhWAgL1yuOMaNooARZLI+N4s7y4mK7dSyIRO5cy8M65iKCJmRfxyzaOWE
064xTYNNoYsZFI8KZT+rrCxN99OEuT+rnRFHT3ZdHs4690j9YRQ1odjMCkSKy99MiMVNvkTEYWdn
YPVSxsHOaVWwUf18kHq6osLtSP1ye2Qj7ZmdxN/ATz+LEulNNRqHjCoOh63DJJ6RXpzmipDbAPJH
a6TbOEZPGmeKhT100601FBlNfvNsciK6pCVkuRyZ7y/45aZz3G0Y++wrKiYnZjlPfJ7jc5ZOz2Ea
s4IeXtsqeHHm/jzCneSScs42dbA03H8eafTAmaj1MkuuVEc/phLOpVB8FRbCFW2b18K1tj5jfMjr
qxDtlirxv3ZcZ03/xMYc9mt4CcIAHZC1S3trP0bkonm1hMHpGQOS87g4+4PBEqtlc1LOHk1jqd5U
ZQKQDZCEj1H9JyMObxizx56GZsnmuTkuucHkhwD7l4n/j0Heb7IMegJ+17yK/xoa06JybiHvYhbM
r2ZQ29cqY8LPYqNapBckOhcoAHNWjU3i/6YTM9V6sa6K+o2lA/BHv2MCBIANXvVuNsudX7T32hNs
oCBJ0B6hu/H6J/jY75D9ia4x31zF+ytBHJcjld4cPznNeHLrzN7kUS4+G4+6LG7nB9tFx1jbyXns
ireOxLZ13HMEyABXvCWr8Bj5TXOe85DxGluQlfKJG7PGJczCWDFWAFRu+9hW6/KXUvjJobrDK8Af
LqxY1OJNW9LI8ORXsSjPDdE8vJ4joAoLWxWxrD154pkS4N1MDoaZtZjWbBq0TQxqAnncoGIBgczJ
QHNwK4zeO9GC/fGcwQJ8YTFlHiWHZtegsoWJ5M3Oq6RP8eJx73XuPkYxjFuKc3MOa7p955g1TCY6
kZ9zvsdCxh+sJZkeNjOT20HBDuI2cDgytyprP9yRaF3OoQIaaZnuvXZqycLtsFhbPpDbGTNNER4G
Lzs0mf/WwQmPCqbzNlj+Tb+gpu14fLXtmQwWK26Hp4LTkk6/30ZIhEXfE85oQfeu0398FU/YgJyz
6ZpHhDVIHgBEPzV1QWXSxsfYiiKwbySuNjI3D0Me/NOh5bM6m5mFExmM2tY7xpV1awN16hoUplFD
yGrYt+ewR8Gb5cVM/gxCVXs4WgzAIpky3Y2G3zIYwn3Oez6HOZQ/7ymyWZUgT2C7otDP+MZi96VB
Buh/JqPoKEyfUBH0OCiQoE4Rahnp7jmgqSSRVKN0NU9c7zsdo3YzkmmdJzCiezf98VHkrRTO4nEh
VrR5yMzTAMUDJqcgo2pVeOruFeaeiQvOPGH+tuRz2pnA8ee9ovE6siMPeLpo8PPUYQE0FycjJBko
mtObBWqD/xYtGjGxgqOVEUV11D2OLbvkzemC9ygp71NU7ND/nO042aV5fZl9NJrl7MIZbpFgaqd/
EQky9qi1vA2b6wKIFceFz2fyWxpTwzVFx5wudum27I5aENDeO+Q/19Y1LlKi6E1uH+SzBVXE3mMn
emzNBgN1Oz6YbgwDa2kbs0S8EKq7r+3wJuPiqskDgDnCAKD3QItVLMb2Bi/KRpZ9QCaVIjPQIxta
peJYpPI+ave3RHyeyKtDJCOyGIYaLr0/12GInLnX0YYgj/WS1JU2zXNTh9yai3MzSEkttsJPoT+6
kr2sGNiDYg2PXw1qkrYFLjD6e8KCzunsrMtsZKQcv6Ka3AxB+z5m5bkcg2w/tIQ36n9lz8WxHOP2
v4lKzotZbDQ2r0tVXzTzUp+FxVxmqzSFQyHD9ktE5qE1820Ylgfy2YGBWJocp9KBWkBEeOUz4TWQ
ZhnI3kBXUSMT4gN2xHrAHCRXRc0/rqslccGbfmWN2l6V2XVmShXmxp9AQDhdcN88HVu7XBZt0S2O
4zuV+nNlMG9gbIwf1ypeLRaapC49tstz5GCGJpMwz+s1iabfEqv5G6PSVyvhhfc9mCy29YPV6qyx
g81iGd1TsMQBIBEkfkaH+Bh1i4ckgUgSD1ZXOzH+d1Bjw9IHHKjBDLusGoJZbUCoPEpX7Ru/vHjx
/FtgLWOrabCICKiniTkLcvHGCe7LfDuwEQ6n5Lp8lkkTXsYk3k7dq4zJ3EJbCWTssZjJadHJvZon
cCsW9L2lPilKC0jAwNYALSnmyf4eTs24U0n9m0clbyGxu5qtKMFQOvtxF4Emp2TUAoHJPpGmnuvY
3foU+ktTbyXGxrFYUxG5QrL43ly0/zg044KBNpo92Z31ZLyjEtn6LaZjiazIIeHSmJna9OpExOkO
o+EbXJGDZUYoE/A24tKsO0CfaF6hqbvX5YGcKozi1GSlYe6HIfyXN4o9MBOFxHkqQ1QPKSh+Ppok
Cfeqs9ET4yjKsQsOk38es3HHG/a36mOufzqbkvBgzzcJz0NwtwL1gG6JB6UvLSxhi0ObaaUyFHuE
yX1OjOTJCCR4Hhn2dOwWS9baB3oUmYxMQrYNySTRqAKPQmW20VjQeLn3k1P9qUzOLq8xbqhb3jTc
hU05tekFYneKQV/uZz9EoRPM8yYuraepqa4DeNeBbBMB/NLGc7hmMAqtwIbngwDLKlKAur7BgYgC
b+2Sm74hslUcepe099ZCQYhy8o81RQ+dmTD6rivzMQGsgrSKzJAK+D+V+w10LVkSZhVtXL99rcBi
mTCFu9eeIbTPT4slC/fS8KDycB3VQ/qJhAHJKkqFBHXEStgevT8HtliOhg5UXeM+jxWy59GHCly9
e4Q1ELdMfwNcAzkQS/MNE3jWYQ7LlDq+5ebLGJFLMQ5bMt/uGXMnXhPsGvktiZFy1QwP7eK7UeS9
F3jrzSI7ZFn9VUzWU4wCAsk8e/BlCN76y9hieI5LFnccjq9uq6F7+pfGm5i1IWTgLMqmcMcHts/t
fy2lfOdUH7gTmDOTNMwvf5ChfZnHH8iAq8p8CY0OMNLvnKrN5EavkiAXGu2rlUYUJy0DyviNQ2SP
lwH7vnhwAgiyTKFYfySrempJofe3JSvZnCeydWjlo4uDkX9pvYIGyCB6ETcYFjPD2zCKc11BbYz7
YRepZ2hRUHrj5Fol8o4ikr1/jSoZI8jYOy9hG7K9dw/LJ4Jy7lTwlgmon2Ked4qrj/UDTSVf55Ci
uxnB6iTIuNY2eux11ngLJZypAdOMXeEbb7g0bxodFP05vmZxiTJjYSdwMhk+PyojBQZSPh+3o1BI
VH9Uqv5aARbPxgCJCOb5FEL5OAdBzf4y9vYyIq/dJhEXMXoZGDtm4w8yMU+RIi6hJ1S5bl+x1DJA
CA6AkaASi0d/9C6iAu1Yzmm5d+b2T2568nWWpH17Jp4zKugCOAuzZjsF5yKVveHQO1Q2+/u29fs1
t/kPEOM/LRtrHLHOLRc2sSkk6KksPiNCv7lV8SY7T63sbGLa3mm5bYTxkGFblMChmOYyvB79aG10
DvO/iGMyVtme+3RTF82u8zxzb0ccsrjkHN02OxE1FK18YV7tNGDL288gtr7ApG7HOCToKHzMoiHA
kj6tVNHvRTXsUYiv4dywsMNRZ/evDp6WFIieypq7oxGGGLTJ0SUgm9ZPrFNVjUcF75BHgU3VQDOb
zw9s1deSlFvFr1GgNFV2/8GUeN80JOPYfvySFOODoAsIFLk4i9s9ulRRdNDLRWWg/JPGOfGHo8TA
yCOZwX1zw/zLnt9NicStt+ms6h1KolVMuEUiGTbGf2I3/1uN2S+GhxVhzwTM1vlyEDbvQbG8fWR0
4ozKbi1iWC9VsGTMU16yYOjdLy9dYJGJxJNWYDOEjFpu6ybChK0wKXDlbueiuClzYl1PCLlimq9z
KBTQcawjwY0jWT+9j8AOiI2ZfSkblKRBzT9VyRnvwVmJ+CcWxk5LVOQ5BqxuIJK66iirp0vXjLcm
Mo8CH6yEQLAu2MNz+F7oscga6MQ2p/4dy+JucQAlOn8beDtWgZ9d497+IhwrWnUch2ULryyb0NCT
LpTz0bTfGtDW4q+g0aHpLVyzXKJRXjjv+ZJDmcAKAVeoubaRth16QDSC367txX159BnJPmKqIQcc
TQaBZuuqsV4dwnXmKWZOC36AXbiVmsPW8VNiS1q11Y79apXOYZ41ZxYRImZF+kYlp6/Gnknz6x8F
Wr1lDszob1r3PAgrb1lWMgx9yrrst+FL22AftlZBULzECj8eYA9mAPwsvlDEprH/WWk2y7J1foeS
B6iuEIsy1H3JBJL2fqH39ZLWFaWiRyRI4p/Rl+NrZxBOvRNIjSoBbwcLm2JtsA2deusrxwS78Enj
Qv52ASGtLLBE5wCwJjjF1zh4g904h6eUrfPIZjnyUrYpYfNq4Y+EAun65kdneFsd27+Om/wK4g2P
UCkv/ohzvZZMZJcDHsA89vJhIwP9kBGDYrTjATMvyT+D2ldFeyLE3t6CqNPmkuclvksfl0aF7tlP
XGbyvE+WpkQeJKgXhMvLlzFZj+z72HuAvs/APYUzhQur34yEgGAWf9MCUuHSTtCp7QFcHcm74221
f3xj+AybYN8usfdlC5SOwk5mn33WbXPWM10cbe3IvY7F9GaJcIN0+7RMTUNcRabuaCkiPuDOJGeK
3r9yQ+7LnApA8YoY+zALYb1UHMKxi45divBBlvHjbHuvoNr2Scdkb3Srd2wpfGliLuhCq/cJ/x/j
3wtb8XNE6RjAO8bDDEKFlHCzRI46aAqbtPvwB7fY2bpCucYtNQwFKpvMNDZ2Ir4mOQGDigaYzPkt
mKpbxL536Ej5NHlXgtJUL3VQULjY3iHTw569pWApik7LIf9GTuaLJHa34Avd+S72O7StWxIEQyB8
/HcavgnMWGZpUfua8pt3EJdLvxv2iarnvctIA4eI4sscBkohGH6TvGSujbhEzD9L2ci46xpwcYVj
A9hZPSLluBOT+COMcB2k5Y9tyBvNoqOKH4I63l0RbOukfJVSRzs5DupoJPqeyeQ+TWxY5ED+YgUB
3QhPgSIlWY1AxenSP3qBqykDGTW0i5pzvOGoOPjY3FZCG9+EA9FsCWYis0QN2LPph8zRVe7G7tQz
pB/SVuzxIIv4c/DAZaYNMS3GPzuUB0c3R6stBfjHOYJDmO6ihT6hmn6JPyfTFfYVzByCOruq+Upl
Xqy6aeLW1N9WFDwq9iGrqCKHNodfiuKJ9CiJ+Nkv4hcyArr1iGXS6BhAW32HGDUynjyWNkv5yDDV
/cRavI0syWEWwCauUKhXQ/wpFgJUHoy40RPwn8bZMtU1dsbn5bVP3OxTRuIeBe528FJuEdx0IgSU
ksuQsdK3kQM9THH0tlH1aXrT15DSIzjpo4W3CoUSy2SLeOmDbwFYnJhX2KHzBzb7z5IGu7xebUJu
2EDzYOX7pZFaGpialninIvFpkDFTOzgzk4BXlH5qP4S8lm1EhgaCgWs0+CD0uDsgY0+vseLYIUw2
QDIDLbZtzg7CbBxd6R2TzTnk3nXKjnEhDxgCtgBUPVGcFnJ/dHUrt0eEyV9zk4Gb6HOakuYYdMFv
NDHN0TwcgpQ6LayHKK1eRrP9NEpv7+qSx1pwYwbj3oxGouO6t8Ipjiyr27XnVM5lRP4HRRgf+QTh
gNae+X5bghZsNOrIIDc2uaeerEq/0h89tZD4zBKQSboI8HlNPDYZ+f9D43TbVyXIG9cY4f6xYGt5
hImfDhBKSWLZW+NkiOBMZJ0+mLK9F15c3DwG/4mDVJKQyrUdY5yABIgh1m5XOWytJW446cF5qMS5
4D/2gRFpzMbkta6XY7LEmOaTTZ3m/ZUx9EtdEHwZVrwLVhDukb7ugbieG8v6Mkf/apo107qOOUrr
4AEe5bPHpxrjtl6EOy6BV907TT+HtLbgr2VoSpnv3W1Ce1CxgKhN6q/Ir85el9C/1/VTx4gwmGMY
9B1XJ9qpxP6nffvfUnq2bnS1DdSAUQvZzYpPZt3/tRQo/5ph/eDGBJnJg13W/tHIW56e4q/fEU+d
FFguS5tXpt3AhPpxpPMZpqYPo2O4g5b5a7vllxWB6+dtRGDDdN5wWAjSVQ6DhwQjXHU+F81yqKOx
+oVMiCMY4ii0DPt1Ka3G0nsQi4QItBdOGbGtpbfxI1r5GoeFdrKHMgx38dQcGeYPK8JwSGrMQfZm
k8VW3bZPzAmBIy/xYgR5I89beQ7Sy1FSyXcdG0I77156gXjR7V/NSN3I5T0sD7AObUajlJJi4JAi
hNSxhdxkIa+J6ifwEWawCZT6GHT7EzvF30FjRDA9KFWmvoSLDsgY0/RSON0FACPOMnJjGJAigKPv
TXrq9doWfy2T+jiT6TcgKn60NngvPZba5iRRqwTgwPngeuYoLPhjgIZMRmqO0rVDxuzKnWa2KuGz
5ZXPvg6QNcfeozaR4/ZqhJ2EyDNEAr92OYirgTTkerr7wA8TUSDmS07OVJw5j2F/O9GTC/9uLdyu
5gQLnzUTsZIAkk1kZHtPzShOsmtYD/c5oZWO7PhduwORKuyUQJi0byhqX7Aw3cpmPGc9WhrPnRhd
o0VuXQ64aDoarYzR4CIRKxLqFTcx3hTUoFXqdX/Q5YPBH1wEpMPeXhJWuuDSUGVEUBGWutFguVtn
+GCL7pNnBRUOAYHsAuYcHkxlaixpzp35+XseYgOcREtcdJTfxt4n3h25YWE85whh3coECGERZqrX
U+k89kig4sQat5XyoXqY/G91j7uJVHRWfA3qvIENwWKPdLY5Hf0m9e1XZCAR9DUq2qgP9ZngSX0I
7OlsheJ7gpc5eIx4Naarlpdz1CgXs+5V5Cw0hy4HhBqPjwzH3+ueKA2rQCU2FooFv+3uq6j+kICd
Eo/RRgDnH5rPGpz5ehoS1hTs6ZhoPDiD/xXO9Q1JF+Ai33lZ/lQKhekqFxL9c0SahcNSLXvogpDp
YbHoOk4+n8NqQP65cofpMCXWEYlLs0olOI25uSF7D0hQCzfpnN+VlVwXaZztJ1elmERTKGCzOcem
RXCVmIpDC2QCBQFVe7XogvmRzrJtX0wAQxydxCcQ51Dx/Vmm/cN7dSxG476sKBScDImQIJxYXRoQ
Q9uMwrjLgru93AP9n7Aan0w937xpCiH5QUHIqjcTkzE0i5vVhA/jlBBBweFQ2flCjcW9Tf3AGip8
5o4/YA0nob344yP9MtNhx+D1jgUV8U96MccAHgwBXSxORnINlrHc0tgyDDlrVd4rho0VZ/RyVkct
5j17+B76+OSiOcNetZ0WZeNU/DhBtu3DeZPk1d3w8e+VUPgZJf4JkwLBQey/5hkjcLl8JTj4nuWM
5cfPGVBEEGhCaRziuTk6Qu18SorSN49DVwLNKzFPclTa3FyNLTj9mnvViBfRBR+6kb/LGakZCS5T
Vla8lw4Rk9N2JFOwcvMdEC0JHXEY29cgTB5HKQ5Dgyg/HtFG2f6TKaLvaKifWxV/m7bD9p3nyanD
Q+kO7toPyxx4BGiHvu3Jx+oD1gfwgzJZgk2yrzy+DJxwxzs9GVsdRgvcGHePMT87WbCKS5UwNFKx
me70ri7LY2NSPGUaGIBU0cPSdrppVG9jaV5MzQp8yaCyrQCVEn5ZfM3cMjkhTimcAQgCj6YvH4uC
RjG2zrxrHChpvEkdGJ3KsXfYGLGxMCdIKu+fO0IJXf5NkOW7yAj+zSlttIiHYyiDW8I3XI/cFchl
nr0uOJVR8tZgrq+0g+oLWshoPjDSOE1ufrQLtnI4CEw2XMwyDsu/c9lY9ROyES/ehwPWYzUfK/TD
vqNfAzd8GzkwqLFf+ppCuKAkjCT9ami89ctMoq+/4/nLqLD8+DFLGHlrdHbL2G7MufdDLjb/34Nd
hxGpN9jCY/Np8qZdyogMWAd/GsT3oTkSdobfEiUIpumEqx2oXcXeLR76y0yhlCesHBDDKB6PmXGk
VeF4Y4Rlhh5VdXtWaf0oW/8qvBlwr3Nc8mGX15FByD7XzrXQJrDM5VIU/LHyK9ogMKaldYGae8mJ
8QJLnm0bXii04xjvdOZc+6F4rnEergCPEvfZyefKjh6WTigY+530CCgwxYaVzp8KXNjIycAV9VZF
/sps2GgOubwHJO0mafQOO4Q0j+ip8/vHgF8AJPnz2C5ON1ieK7k8SEkS4yQlJSAK02sCkmXpRqp2
/Jmr8buj7vWXx7zVrwykSVEAENN0NYV1dmmonBhC/LiZhePKL/eeV3ykDXuZxDmrYSAbTNz7Dqmc
1PcWSgzK3a1BeEKPt7Eu9DbI5Nnw+TMmYb2TBNWgtfK2bIMwRJrBKZraECFu+5Q73IUmbYNnQQoQ
xE/Dlu8R0c8toeAMpr5U57wxRGPMzmE/Dd2zhW0VFEf6VDOq4kzloagAXjTNE7o9ULEG6GzGNaZ/
XgroqjVPUzdeWkVKgi2BlWCPXU3Q9Qs1vqTF8KUyZOOesKqTSIP/y4p/E05F3yFbJOdtEfZw0Tgg
qRP4LGrrwWzoxActp1NTWHS2/FwhV2/sAo2z7MtkDGez02+hHPZBCs2UG4CsFL5rkYtjxQ+9PMhO
Fz8Vc8ZdOf/tnWIX2jFyHqnflx825fUT2iyZ4rIqwKGLa8A5BE30JSXWqgh5YVCV9BrQElf4vnb/
+y7jrsAO7cYfThpfx1j+aMvZFq56ty1yrI1W1Q9pnCc0J9VwLEPve1KSscBAYLHQ5wGJmjT6B+rN
k2opYMRcvyGo2KsFp1Z1N844XBEDbnVmvFCW++YhFOlVGBLJjQI+a2Ba2oKmGCnUuoF6J/1B9sX1
1V1D4X/MqQEmp63Xsx//07nPdq0D8uRPh86mnVq637Qy1pUTnGzXPtgJW1FZ72w5Pqs05JAe6Smn
RTVhGeFFyWDraPxnc2PT8BK9zd6tvVclpsEKvY2I6+d5TE5K1x+11B9Vq4zVmGggf5Zjs4zuqms3
JzmIbZf1oo4fU6t+ZgHHDGH48IR5zwNUgJDpH5KxvKWd/6IBsNCk/8fReSxJimxB9IswQwQEbCt1
ZmVp2RusRHegAgItvn4Os3pvMdM9iQiucD/uorzgXRr8+rkt1Zp01v4rInHIQvxxMerNSEh5KAHj
ZuRmbm28sfu4sx9tAmndBcUxghvG+Fb10PrUNwDnkJNXGrp9dyRZJ90uQtARaz/cugFDUVNkE+5R
EHJOnOJDnsg0gN02Lt6hb8sjtSmBgxQzjbkf0EoR4dJe55wsvcneYmQC5Of9cefiNvFAtAiDzmDq
mBxJphtLOL6gdfQfPeO5rH4M9W+3nFMUyVjf1MUNWJDWlnsfowot4G/2EetihSJ+cdJiAxb4WyLd
7Pv4A3souhE2MpUor4Pt3/p8eiYWtWGUcy+Xe79lbWgqgicHajE0c/D2k6eGA6Fd5AthpifZIN6f
OWnZHxLCKM6D7R7YPv+J0Y0Rn3GwRz6j+UiZSrAe8iuv25Izedvn3W5YUDNHnCE90CxoBOCEgKyV
6FVskOs2+AAhsNKOdqf3nuFcKpfmvlvoZMIp/VfX1osJ89vas0umWwgB2D3E9kSiZAFw0IU5hTNs
LAVMI0r0iXcG2V3j3GQygd9iuQebmcWo2UEoQhPIO0xQKeYdSdIJFgEOTc5iveDem79KgXbOylYx
B/9JN44DkQnOl9W6DyNvMzELr6GTqGtqNfJGuv2dgu+Ehcnv9xJakJ+5UI/JAWcRUAjx5PNVUn6M
z6F4k4H8LSPaY0raIc8MbA/ujpkkYPvxocr6e98vEQk088Vz633fz4Qro/Xzk13WKbLaKpgd3tDi
2vTYd1pLktzi8L4r5hWM1bO6TGs0b9H/VcjocWAZ4T5XTf4sx5FZv8+ETdQ4Qnq9kFoJHfX/A9TT
9u3o2e/1iEJPTJxbQ+uXF2Z1VytXP25HU5wqhneuDbA9ZcZWRM6+dYnqaUbspDnArU2QYNRScz2t
GoHkgcNg3AZeS4uVvNtpeR+I5Nxo7xstA0KKHoOwsJU6j3XTHbCSbu1IMjOHnnqXEVBOfnQHVAlS
Iu5j3QUHVRKbycS92pWgwh4m2wvvBOYBBmCosA5V0a5AjETvh5L2AhPOs8ex1/ruq+jsLxYnGEly
x+w8j0ODPepzWrghLk6HJf0ELxUh07Gr4M0vYBgiZm8VDvcm2iUu0bXQ/nd1Yl7TJrgvquYBL6TP
+4dOdM66s9DBU8svGGzDGTofA16VnHCIXqI9IokonGFsKHfnTe52jAqGhvZp3Rx2wj2gOLhGOK/V
ON1Dr3sEJrwqWivsCdhENKHlCutx5gAhJYSoQpmLpsJTmJCQE+KPgIeEMI7I8/Kt55O7rRgsBJbc
25G/tdL6mWrlh6HgN4NF3vxytckVDLznKXq3MdFuAgDSQPvBQTZ9uNdW+q3scg2OqFhOqy9E/5cE
EAtmy+A6ZmJn8OTqjtlG0nkXDzm7jrNbkReY/Ka3sK5OPh0xFlbiQWx2CQ3pOh4vxGDLn8UxmrVF
9B3V1XvsuddgXD40f4EWTr4jZ5XouRCcL9VaMkVXwdxwYu3U5uIBitjBxALMtYU6ab5FqcZuHvFn
1cHYlm7dYD+nHoU2UvHqmSKk7Beuz8ZnurAk26RF/8LvueileBqK9o0c17NsZoJvOIsjR/9A8eZL
HJy9Rl3M0DxAEwFkG+pTxsblUQrUMs0c+ZTocO9cfrfdmojJP+tCjFma9yA/IDE/NkF5mfuFFrY1
DKkZeTIgFHu+2R8ewspcW2/LAnx0mtbEqDKdLtGSf7hd3O28IXlOwvTUBtNjHIjH3psvcY8Dy4qY
hFY1EYiTRdRFZCM4Cce70s9Pph8IEx2JvZ4qvG626yr42hFqoVUlOINZwmhtEeCIGmm96eW2EHVy
yrLg1hP93qTlYxviR3cH+zdepmNk/D9exDbadPTxCB6e0yl7d4nMbVwWaGbsXvwxYgyqxddo2yeL
aHRvkn+dqr+zOvkz2vqQ+83tXHVEv7DNZ0HwUIOL2ggwb9fQhDblWHPvs+7nwSURSOcJFmJln6ZW
7t2ycffVMLMl11NxO6KHHurgWWX97VLThc6Vvq78TOWb01LpY5CnUGa9bLuiS63MfQ4swiycISBc
nPNbxT7DX0TSqP9eXN394Ccym8QJfqoIIUMFVARwzz6I/XtDslYkmT4lXgC7J/4Rxfi3cuk62mh8
1ZRckbblAcZMtisi+uA0S3+NHDnih6fAEMuSo2DsIRGhuA6P3SBuy4RquRQrhlB9jVWC85jlUjU8
Mtr7NV5sbfLafJUTckuHHCEVqPy1GQ0dGhtCYjG5Ur5ipmbc3ahlDjuFobo/rHPPsHpPRXDyfZZP
oVBHJOXxuqF8GrmItTschdefmyi2tkQtIR3xAE2a5gNv2OuAKwXUn4FoZy9HF9LC6prc1jaewk0E
4KLs+GxGXfZeFuJatKkHIsFAFbLKi8/lxgh5CZoAT9ocfkdLd/AMRCc106gmgDYbp3n0KVbR5ORI
yVsOMxW9V2monlPX/Paxf5Vj96cz4t7VTJw0gKZ91c//XxhfoSzp5vRj6eqfDl+TJYfTGA1/CDs8
Oe18x4dgy3FyyLmCnS4ANKBzv6ugJgmAzx9eKR/0WOBH1D1gMPcnTsmaC8dLlbJi0vW90FBSjX+3
+OLXsWDsxml3CdaYWF39Iv/H5WSqY68poUn0ujiOZHtWNW/KIxOboKe9i3FkKuVP4C4AlGr/T2Qz
tIaJtB8rgjuAkT546z8SobSc878t5h38sMAL6zEZd0Uzvi3RqvxvpjN60o0zDa+Z7E4LovREV+hJ
pk2TEXGCpIMKSHOUDnIZd+6cPYM09G4aJq3MTBmVJqjLZSTXEPBwMzcgmGxe7oFxuakep7F/Wv8B
YFsvaLmIIUBxyTpyW3K4xmG967PgmAz98xKps4ySHTuZeJt0kEuzxKGGSsnwQ3bF0qa23r18BvUK
YRrJgEjWhSe+CnRzB4VyS5QtNCYfATgGS2Zmg3rhWwEmUSiJXitFaY2s0HP2IigrsatDy84JxJtN
vLP8GUZ/5hCb5hdOelA4oax3EhMy/xMJktYIdXOdg6OBm22JHYdnWr04nezie6yC9K1DnMiS8Lgi
U4ZRkB1l972017kBOvQ0uYB0XNteImzVb450xuN6xplvwZAbA/PcVqnQtxIJCypJlS61zQtG3hvO
/MaQPcZKXWLnFnkbJXzYhGTDMeTdtMW7wxiLg7/O0dAsbr61SY0r8Iarylzj0Y2qbdPSyG4tS6M/
qSU+3W08TFl/rtPATr9q1xRyxXL4LA5yNXfRU1xwEX97FUBRxt2x2pbjuLSIjM+NWsVDUcnQZlsU
Y9bdqTlEvypS+jVW7yKTt3E41a+wdoX4EYmT+1++nZj54sZ+jHffDKUkBUjB+CNmzVuljHWbTxsH
qSZy3nFyc9Am+YiLZmR/+UK0l8+3wxkQMKkxkvIMAF9aBOMFdnjMXDU4TPAbreYZOG3Pr8tSe0I8
AD98OpZOxRNNOx62j3Fce/FnWDbQvpgG9QhqDUvqhixdpG/oedhE8oQQFVMwfmgMJ1OZl3hTS2uo
+Z6C3slvYFSQyp6XFlyqnQwYDP6tkjKatkHgCWc/KEOFHWF5FM8dhuWS4XYbYfZrCjCnh9lJQ/KM
K1UypETikP8MytJoGiK3R4AIVELW0V2eW1yioEhsiykybDEYZK0fMvosuu5V2q0/3jXGmqJbNqQp
j/ZQ586y8UN+5YrG7az4s1UtT8bXHLI8rTd1TXL9T0oBcjPyJiaNknW269KuhU0Tci8Gg8uitThC
8qJYs3Z1buF9nn0QCw+mwEX2Y6DQs05Ws7NqoSLfXhzMc4Eq+SJM6GG6fIUJavuvG8fIODYqXx+2
gwwBlcFFYk2JG2FqJwW6wvL5K1Pw6w2ZApvZYsTI2k2PgfXjeoPj3zaIQMz4DO9SzmbdLHuYZIVL
sPvr0pe+iylilvbwMfSc7+9dKwKMUW1uEbLaKi4QVrfJHi13WziCGJ5N3VLbYWBxq8Xmp2b44i2e
msq4L8HsdO3TEg5RMyEpDKb2Di+spV7tCsjNkXd4AoasINLEKCbZOE7+VntcanBc2qGAp4RK5CJv
vLFZUGni0So5oMMKKMpIFkxtoj8pRuQFk3Uyxvc4xMvmrdOVg+agc5q5fpIqcsMv0fVNRyVJGBwy
n8V2spXulthV+ydrGDt8T0vfErXg8uUc975b9u7Mahn52Y/C0ha+OYnR2QcFvTM+IF2v4/hMoY6n
VCWyZTk2dm5h8a9MCFjbm96PVQQtrhPsN6c0b8poL9PIHp5n33NpnTmtZtHs4jDWEzoN5uUJkQ+o
M3IGvylJ46d+hFza07LUWOeZIPOv98AT7TaHq9aouGLPP5XR8NrHk+ge85LZmUe1RQ4iSX7d5IoI
Z00lSFpMrQHv2k2WLJp5ezcwFstJfbRzl8w1zwUqskW5kaxOTM4aBWHYR/83bAsEy2DO6jzR2AFb
NrxvSB298XF0Z3/lKiOmC5mYO5bHbBi6Vml9hJPTx4eYFPv1jo+lN+XnzOK3kH5iqgFSFUfIyqQB
sdVa/kMnI2XQw6GuhVTntm37ntjg3HDugsWUP1oF9ohRQfke+VnKztp0T0/HyU86bjkCdbHrOWZ8
EWlwHohCBqcZiaHJvNSxTm3hYBPZhX0NoxySHlOjI/OKpG3XbXZXM2zMQonc2p8xxHaJEO1Pl49x
+dDZg0RR5tpiQkKrfVzT0YZDpytfTObP5RNxV/lcn6rW1Ayf55UyNQu7ZQyjorK8L5ngABac6l4G
lw4TLSbfMHRCTE9xJFiu3jhtsAQNYQuh6OB6VjbUSPR7GYMQS/TwT/eNyJO1L3XSNZeaHtHgc/Aa
N4g1VmqQloTJsIifnZ1wGLZLzoMMVDyQw6E7sMJj9x54QxyzD7aYFK+T6GySj/itbKgqU5Eo0gTr
Lp+HQ0t7yudxsSvR+Tfwwj1q3JrPyrp5zCRu8huncS0f5KVJ2lBvO+XYNkqveobvcjRE4/rzPp9j
6Zu7UaqC5nrQvq/MZurt2dTbGmXDOB+sdIz6vxOWBsm8HntZNj/b04QS5+INATDqByupmqK+xJ5U
VbNvCwZA17yxseccWpKp/H+wxWzfuaAhG1NA06HlC32tHT/0CYaZABbtO1enobNbnKAsGc8nEGfW
ZFxXFap+qOt4hgO+j7CXlQO6tQCePwrJsWcmR3GwdPw3UwIaeqk+9GAKQTjN7G8LoLG8w5g+hU+T
ZVC6gs+hhGBzYo197B0cXyR01C7y2iF9HEjL4Z1bVvvo4GAf1YOKPdR1mWytvD+4nO2KIWCUhRTv
EK6Q1t6w8k4yDAQIl+dqO7htk/xLxKgSBiBtahhnaYXpijFaWWtXbjCwKqtnAjOkLRu4pvJYCjXt
BJhvx/YzVw9tX5QoPSvXNmOxDWqrKn30jgWPeG6RvgLZfhhJX0VFoWHbRhQE4qArQn1SIkRr29wB
nUrTHdzyliaBrFmg4VnkeNPX1CVN/53DEV3TUgLqL3gA6dKByJdzkrUfWlZq+YsbKl5zl9pkssID
wgDW6kCjMEkaVtH4I//ZbtiWJznOWJW3XgD1o+IEK431PlUlCTJMS4oKBn1ksF1FFthqZ1+0+LDP
g1r8BvOFBdd5qZXyf5yIkJwdGIcQYJcgL2QKQgXFgefblOlDavvafsetMGOCZGO/uE+JW3qzPLVx
BjEDo5rTN0QLTxivp4OFX9Ecmr6riJen4Os4iv2hktU9ssok/sNBAsKHIMWijb499oOYhuSc/m06
a+gwePKK+8slYPvRhL/YEGJWYhBZyZpBaVzEMK4KGZnkLTV9D0ypDIJwJEsxUPaIHsMSWZtg151b
jGt1XzTpYx0n6fLdBbUIlwOmI0dITF4ObvItjOWENYUbG0/co1NPi2FHBVchSQVp7hI7myRjz4Sg
BdRIPLiJsTL0foswumHI1R1txfbLOsWTrpBzJEPdxf9SBAPSvRk4DIG/MSHzEmbiYTzuTd13XnpS
jfHlcKQe8Cx7IyCXd9cyZYuy7WoYSMUJc2wrH1xovMNnbdeSPNs8VeObZcOkI0nYHYdE77xWShTz
UT2Er3EJxPRPlgrFFwn3nCL+12gJWoixeFXx4Qbb04c/0eioHKFhxEiV2gsaKjtj3EGcZKSj1oLx
so7/twIFVSb1vY/NsnrPGqdzBPOLde67SWdHEromKS8S8FhL3luUHrhCVLThf1g+IymcQw4IFGMW
MWHRyJqQ3qa37el5ghfK6W/iMs6eCXqapGFpPfctIlzHr2W1q6Svh1/KLZV+aCcrl+8eqxCCvkpG
PGdM2pTX3oLwTmKP2M7MkjbsthBd1GkuYgI6s5BMTRbHDLpIHnYJB5s/LXyFbgBMkmU54/8l85UG
Vwr3BzmyX+r+waGbkwjo7ES4X5Ssrv4XN0CuYJLzok9IqpUdY1/rMTKymGQx2yHYGrknuXeg4BTD
32xAEzQw1OZKfS5e3e49RKOgz4l5dD59dhYNPVkdRWxRJhzr4s1yJB3fxon9HAF1AjIF5k+PxTDk
9Ipyg1W1gMsACbavjI7vuNd1UWxI+I5ZVgXTrMu/GdNG4BOUEsyIBtf2kP4u6eQahipz5NBbTsgy
eStmriWaSRzBYUrOb+Mu+jzrJezOoQeU60HAOcGHpDQioLvEmsHKjN5iY0nP6NLnju6uMn59clDW
w38ULsUZvlfLHdxzH9Rm9ahPgsE4OBhdQtpJulKvXqJgxibhFh2PzZYrMQZffF8UocL2rEV/LZZA
YDeKy3y9y5mI53QA4JRBR0O1QDfSgpcrwOClsTJ/g9aKsdf2zpq6J3RZKTZkeOTwI6XhvFoQ0zSq
6huTtmXhUJBRxgSXCbROnV3cnCcS8brHJhT/dYl66luFsH/IQhJJUH9zeccBLwMz1PycKLWAtBH4
KuEisDnv4p6n1KUz2PNreA145QnBDXb8p9n5XVHnxguP1YDD9DXEdo6Bs+5Cx/sz54FNTdbKzIHg
OWVuwtylHDncHYNtdpO18XyvYOokLei0BkE34YwolUi+T4iEC8OIwcdRN6DP65sQJcSaZ+6CTH4d
aTQX+nZIdlEFc2pWlk+qA6FmjF9aBMPzbVmRzQUjoo0RRaL+LsvuEVBISE6Ew5yfJ5w5qYouIsiy
5DC3Ipz/mlCutAfetCw65qnJQtTHasry6hzEdmBfg7YB8rRhtjhmQMbY7Or4Rrd6sH6xXNscgFWS
CcJz6FYq0CsxERE4trMMjfLNUCWjh8za46/H5AB98Q70OSVgkNCjPmRqiMvHhEHV9IUzfm1t4jGw
iUqUabXMlPYkjobfBEoM3SP7D1MTt6pnXWxVk6JNvOFG5NnErqooo9/B1T1WKZYqroZbPDDmeTB8
Sjy5Tld69deMdSo+pgH0xIw1fRjnT3Sncfia+0snUSQYO9ABl13VwT2Jv5P8nMu0nYG4UOU34pMT
M4YzQE/mBT3DJ63aCIBjxFLE9wbQtDeSwMbpJw9y2tMrgTyLQc47y2j8y9lDSBoUwUz9FGOcUlCF
fpxL80zYQyJ+h1jUBQka1kBDHqrQtu+jVoaDBRkyVOS1l7Ywjc1UHwk+/KPcH1ZNCuiX1b4N9p8x
z4IqSFJE9SAKOttbWooNq+XjiVKMJOwb6Rd2xkDPDyadbDpn1nyzE2nXCNUKW431c0bPmnM59+zH
yAEJI6LQY8TFymPg/dq4fToCT/eB5H9YggX/iBm86Gp1qCynqO5FnGXmsWmKuT4kdtJCY6kGeFRU
aKIChT2z+79q07RYSSbkz7j5cryJ9U/Nxza7w45tbKrAqnbmB+EGGcsDpnptQ9omaRsoZApUK4S9
ukaoRzYngf/PUl2fSnKcQvoq9F3lONa7yhHBZLaqwwHCYKu1NFnhrKtZd29tw5cCB+RYIObWfWEn
l04lboKBN8GtSebf+BLkdLQbNJR5eYCsSP7Kssg+2kxpRZ3JxMmkt14kPe/klwn+VAKFrH6TkY5B
ccAYBcL/xKgGH0CR/hYNVEpDOINHnHJZXB1Xe+eZtfAVIzw87CCnHvfyoLilGgwe6hTvvhM3yXpb
/YppZ9cEVyk6sNSLJF72xpua8qHXMFiNokXAK4Mrrw4LHCS43ABedKKY9qkzkSVY+/O9EKW3DgQZ
DrYCaosdxO2pXb/r24RBx31tEhIqpDtxG7pzF+MjoGNatnlVEYFrROeRosyhclKFW/xL/DTZexGs
2CbuurtgjHnbaAPqn5aZ/WGgsf8qWpbasGQlKyIXC3qxs+swuiv+t3CVOngcAmc661oH3+1I31sp
tgq0J8kWqA368j61bxuAodfQqZovF2MBk59iGGJeBhc3H7tgZsYjU4soqQChNmn7OTLdelmY5u3A
BhUnmtIaonufdVukhcWjQLwGUxP/zkFnxWvVzPHe96fu5IG5hrWkUbGyaL9PWhpPIoGSI3Igtr42
9jZysu1bweHCQKvw9hTW0y7Nlu5qshbD7Ryy10rq9g2olfcgatQ78eBkGwRUOJMGy5BAKxqYVbBe
1pnwX2vR+jAvw4RIVBOTICdlPfGvCeYFawhCfk1yRAe2+Eg1qhU5wgtCZXdqIzCYuMNDwiTcIbut
uwpfd8SiiYODSNdlTeRUSJ1A7LM6xv7p/e+47KlCK9/dglDdiUrSW1bYzj5RE1+SJcFOJac/iR8+
DQ2tRiLoY0EFy/SSevoYg0NksYrTrnqpAB+scuvBbq6Yhj+rgiCvIixP6z60rwuChH14hJDeJkrw
mPjONM6PMWPDPgM9ggcDaAW3lzVJXpp7SQR07wT0kmFHQz/fpooFpTXAE29IQgQSEM+PqY8jDBRr
mPAbTHsQw7KWfIyO4gXonxP8OvWCn4/lMKDBXgRY4Kyt7uerwKKypOQU8w1G0nugRXmyZ1gPTWQd
/FkA9hm3WVz/a0rMgTGpG0R+4K7LlxeRRoc1ud3NCAoTJOL5TGy6ZEQkTCeS5Ldd4u663Bw51Z8d
9ivwQIhR6thujztpuTvy2Nao6/Hq2NVD3kzbnJdktv+my1eiEZiB/SBfeps45c6t89eS/Rcq5pms
YxeupXf0o/IQc2cZ0O0r91fF6DEde+tWbN0L0JEGLePyyXm81WlzJ3uUETVQ74rElNXgZTvhkaaU
tlf2Mw52fHTmfVxLYILYMb0gAJiaB2HjW0KKt5VdcZxB0gN/WiFxrvcMRYr4wyV7twgPpgHb8PE9
kGxwaBxW9vUqDjLflftnTPxd1oSnnIwm2yUGalpsXspo+h2k1Juu9a88jNc0GAlEdW8dm+ihZTlw
Dt56U3RxLedu1Wiqgi8JdJiL7PDPuCSfdyE+qXIJ3sm8/WxakpXBSsQzzn3vvZrTo5i6Qwc3WvfZ
AbUrlYb/4oHhr0b3zVHlK+cvKOGa4JX5A6P3KY7s3eBJlI88yozEUJkhb7ZgQMEaGOFeOWrcLMy+
euF+VH3+oqPwZf0HV3luqCU0Hw8jfL5NJnFkoszk54v4ja3RX2RzHi3gxxrKiGK3iI4f9HG6Czz7
xkQIFmT/tORfmeWe4VIejJ5+GSgeIfg99tXrEtq7To+XpExPMStnwrXj0N8G8XyZ2EZNgfcRrWpN
p5Q3gyLQKgqo8AeL0X3zac/RFWvrJXXMT2NGRH7+Gm5xGxh+TMA/PCUuyXYJm6nlWC6kdJIzXdia
nB8YdyP3zBl/A5T/htihQlM8olr1cqzUHfkWPomfGKRxtqdH7WtEj9NXNRcceMOmqacDiq+HFM+p
B5SBp9GQxeM0H8N61TmAQMSBzq+YFzishPP43KVEIebZW4nswG+ne4Z8T7bt30U63LW1tfNnIrkR
MDJz2XSZOaxLfw9Qhx3098jIvgiHIblPHgzv2oS8L2GqVpScaFreprxUK4IBVjl61ugaMiUW3vcK
BhJetEX7vI2ajO1lc6cw36ZeBZkfiWP5a4/LPsr9RwcafJCGyF677cBVy6pvYt0vqsdfwaaByd5t
0BSbBpZQLeezytJDQqLFKtWEynhlDnnTB9bB80HeVXDM0a6ZNDysB8bE8V3n/7y2xVEsOFTQpvOs
MJhgI1HnL41bX30ydCzbPzLI2q5Hc02iNvPNuevvZ7ipXhrs7cEBGF1ueVPPVV39/3ylMELYZn2s
v71HDrcCTQBQki3N2cjp4MbBpqnSFwdUuT1xTmIudFbnK2/pes2zqb6lFofnGp1k6j/Rd588jgX6
BSSS87V0gpXIuEVnT6/k7JC1bPH7nJjzHhtl/RlVtM0MZiXOPvDmL7GfYT2xNz15vI5rzg7dUsTC
CaRV/41q8BKmzvuCXZT/yJXUxM2e6curE+flriA/CGvemeu9l1ZOIC8o9dA/sMdDXi/BuU3sHVix
anojbhW44Kdg8tAZOEclFWhbPA38eR2HHJl9F992AR0SNsrucL0nM8iI9fbWLGDdFWGcsZsQP2x1
T0H4vWBhqbG6GEb+/AkvQTo8ij55ru3wtlQw7lnJUz7cDOHIajk+LBanzcTWFQgLzqOTPUbb9f+H
Q3a2OUjawOxxn7dMLabE2+SC9h81RTjBIcK7hnAEbUK58aw3+AR3sg4P65m2nlm5CSFdoWTlE04x
wN8evUs57hq6jTxcVgLMp467bYFcsOD9dHuwkxwf69fKqr7X+iHvoG+NZXNWjnes8Vqu19rzQDlm
kAtHt3pyZIMBJbMPDrPNm17ghK75qKkasYybGtSao/+iCxY1fXAd2nkvF4jRddbjqXXEdkhjvn6z
SY51179m/JiwmHe+5m5Z1lNIhvri6YOI3KsGj+0Dt3flHUOibUltkULD9kN0rmh3e/AaVqYPDqHA
a92hdbphfAnI0z2Mc3kpW3+zvnCzNWNvTJjRZYmiIZkDyYQ9uhPGO6wKgjJvr+EY467C981XeRrm
0zhUZ3SYb5b7HVM3t43DBxVrUsUgB7tgMMznFUZQjfh964JFJ6e1x0PTTJpMdqRU/N1UyBzCCEPH
IvryCUC4Gbix5MNcWfmwmrkGFKxRMuxNIC7r16VL+3W9j9+JMX+HLh09YGkFj/Ms0COlJzGLj6pR
jwV+0oVuIh30eZHUKBgFLjZS96xBbL7+1SpWHyw7jw7KTMZR2WdhR4f1qzJhFnCz9rar1pO83vnJ
H6vIri4v+UrjZmq6Xf1G629bn3uy8g5h9syGZx/wcJZ+/7JeYXYtV08s99T7h7a0/mQdGbYaRn4b
Vk+Jip5W0/D66LJCumnJQXAicvmk2a+nacUJD5v6TgLNWH9ZsoTppi5YQNXOqSBwQ+TTH+RBvC4d
HzVmMSPALA3a1OFIKu03TGT3pP7u8xZjIxp2G8qjVUJ89ubnrptxDJXX2kBIjHNnn2NXsXssBljs
WHP0uwK4j9eSI05E2uq7m3yEolSRPvicUQ67FgmWLKJTFQ6PQH32oyKKI4TXafxtjQpxrWhjERzt
hJ4c85Kz1NvVP+QnOBhtc7tkhCRXxXnm8lsBE2HKhZFJHIII0ogxOpFJEKZJBO+tuw1HBsXrfUm6
ge6Qq77+cQ7KmnnA3Osn0Vmb4bkNieagjLJ8QJVx9W0odJtWPqZp+ryeDutH0/eih4arZhB9MIV5
aAdv243DOaLiGFh7MANEwBGeiV6mgMpfgWufiEyGpr5s/d7bT24M0g8GFCEG0+Re9Mo1QULP+n8/
44v3aeiQqHL0NbuU+23i4sxdeMhWqL77u36CQUEcVwcicZj/19pzXd7WAxwFTlw2WTfFBHNxLbcx
vcV81hfdfQo+T02fXnuNPIlHCsogbMmVFJEfpO5B3WenTOcXC/l9TcXme9/ksUP0DO4aRExZUV1N
+dl3MaYKSd9Lwg6x6HudLJ91GO9nzs1ItzubUc5a7qznpslW7DYwAj7r5M1ByEDnPoR3Q06ZHHmb
epkPUWI9N3l2DZaUQCKStBqZAckj4BsLVMG5FE/eZeYTNuELXI0UUmVnEp3OXjie03Ed5Cj2l4x/
UR3cFWt9RzThWv6IqLusN3k1LKb5dICQtlHMcteDstD1Y5OOH/ES7VDqn/nkkD3pfg0QDPpwuKti
77R+l7uieEccsFIf2JI8r3UJ1I9/DTPUfqTQnFvojuWrTd0vrLci5JokENd9AQt4eFsPMgPCZejY
PfAngqlab3DQRbfrycKq9Mxo5q+Nlg3twX79lmIXIu6EJGs6HCSatzoZvobAHQ8SDEpfFJ/WSozh
KWW3elpbjFBX+ynvkBlLxILAjr1yYnuLLIaGk7j7fZNjVAHoRLQjgSgw2SoF9s6wDAEHRJ8exuXZ
VPhfbe/aURKwToTNnf6KwaGCaplELgfOAkURCbdpL3vv3PSrOh6pN/i8x/Xw7yvSVfnftbXs1XKp
0FJCAP7/dUkJewaZellfa7bDJ3aaaIZcjImNeI75vDfdTJhOtFsr9hk4ksMps77vTKUeHFzAN23E
V83TmH/idq/qbj/ggGR2ue3b8HYIrw3d1OqTVA0jbfLVghpJfZ5/h1A2hawODrRPR5IgMd0Vgf88
LcGp5v3VNuEhi96Hg7dLAn+/NnxinjYuXZru8kvDFimkt2NleJoGjEiY9kSJ6LkomT+rfZTW9xZw
gvWL1gEv7vnBUv/H2XktR45d2/ZXFP18oQNs+BNHekimN0zDpH1BsFgkvPf4+jt2tY5uF9VVfaMe
OqTuKiKTALZba84xb+U2MOI9jVDsWewYk5ZTK2Gtc5blm4IpX4vDD5qZS7nwyrfFjiAZ8lQbdI3y
HQ3rBzNtFqnJETOw4ZTrc3k9wTnC4pRUlrgzGaMo0ffx4B0QazO+s7VrdxTJjLWFfZAG3N4mE8lN
riXUJ/kq0Oh4lNNFzOi31XMui21es4S8Lnc/XdUtFU3D5Uz0CmIvQmYa51CQzJKX9RvRpGxqzFUI
xCZopx0jZlVTDy0RdtsepROmD/YEyywYbiX8IGPLlSjJWjVNNOX6Qv49wnfnPnp+1UI9mB7lkOBD
1EZsRVqyFQeOwODCO32MAwU6eXRj0XTOsMbKoFgQKySG5QovjsVaNt2z/9aS/gQJmSNeNteLiD5i
MLcIfqN2RqywBMlIHlUghRzGYN/LeS0N3TXvMi+C42kvddaf0sY8mBGKl/wgt7lyGaUxih0XfKW8
0+wOJ5hwmJ4owOzyeOS3sHXeSW/8gp1l6wR4mFLuJS+H/HVZxzdm79xSqgOYKQg4lE86ee8pvCQa
M3Z1ybN+oUzaXnXPWhau2BHy+hE6BMbx2yalHixyat90tvxKdSvnzraxLpMWLeSuX2FKLHgDi6p/
qDhFEBS2JnVzFQj3StgL31owNlkKuclyXhYcPAiwkIcaqx6f5SFTScc7eSk56OTOyGPLklFbk9sp
doBxCOSstAUNifqWQ8qyinqaqx6NjcTfppR8Kic90i7FNGXP1fgV4fuWhSnk0KvYxg6Bx0Eej1xB
zK6VznUJe0VIPE3au8EpHoXxm6HUN9wVN8nWcnrVpupA3g5To1ttWKC3IWst1HuasNXKIRsordUn
A0u0yyzogmsJ6DHPTMppJsCpInPpH03izXKnS4QOx65ofOSHQCinAD5iaJaXlMWW5tBGPgfaoS+x
Z5KsE2wHET3bMDQSJII0kFceu0TpDOetsw7MQovRT59kzYHDc6C5OzXy9nJCkFOwapvUHouT6UVk
ojDllXLX4U1LKgkJfEFZYKAZscLpsgbttIn88UknpI2W0ZF26EUewIqEMyvPhU3CUoiSwlR8NNwM
eZPDWWGY9en42Aj04JQ0hnQ6Bmn3haTeVdMj0gvsdGe4Ofswc5vpyq5kvXXLch5M4aPcTSFYAb3T
pN9Ox+hi5cndwq4wy8Nu1ebpmTjgC//d4n5RjXa7bt/znVo+D+3ORXfLpUNFhHcCtOA6TqAaYg8A
lAdMYfLeImkFZ4DWFZtSNtxVGsf0j830bNMfKU1N3Qemu0ZqQ6MrOKihf2ib7Av1qLVV/l6m8Jgk
pXlL1gTryXm3OFEUasMuOjmyUX8Xg7fVHBriIVt8t65PRVFqcM3tbVxNp1R02lzOt7nTvml+eECZ
stXhFHiufWfl7bb20CuBT11F1CCoLc71VDnK0qLcACZduqZrA0pjoKzmefCfRenfEsL95ni07pHg
MqnWD2VAL6epaUuqg36UlRqtNudyO4UJlkQUnaUwXU9aju4OI7Du6pgJSnDk0c6jljmjhL4YmTzG
XBAvFr/QANo6TnuhtTRzVP1cugqrev1tw9ZCF65s/0HOhUKtHt0cXzaVp55DYAB/Rm5AAt08tl7x
VR7De9ZLWjUn0bS3UO5IWmOcp0m+IKhljj50W8c0/R0l02klNY9ye6wn4ohgcc/kcRj66GumBEeI
GHs+bkWl6Jnm5dyihABU6KvN6csQ/UtmBoTeqsbHGNVnh3Gc6aJZY/4kq5DIWPwt+0ZNH7Men6Zp
r8t4PJrlyGpC6rZr8h56ybebhjhvpxXmxiWnVA13pm2f68jaKXF3jxjzQEf2tQeV++3M3WMYI4SM
5UJuBr4t1HA8iZM/qU2xA6A0Lkl4uock+GChF7xpxXShyjiPFR3rW7zTKiIxqcwLztAN0kJZ/tD1
gATOZN1xoJXo1pgtd9sAdVdkEYqVKoj6N60hL07W85j/wRzELrW8wkQ5Pqo718dZYyOHmemmifPW
u4QFftaG/U9UInJVgNem5lLT/EVdIFlx+BkkuKe6Hq8EmPHWsFG1hzw6Ky7+G4gXh6qVuBLTeAsV
Y123Hr5JV5lhGdznWbb3huip7yAWNfQUDIfL5gHZTvqOLf4Gi8+3ycTCJi8HoVWG9/JElfTi4vO2
pCV5FPSpT03bX4H5Woj761tZU8I+RY2Ao6k8GyFlpa+iXsDBMVrSifo6S4BpQehzWJeLNnvnAPFF
qYhIyrOXbozWkPGg5pY0L12AeljRd72l7ysms1bU9qzA9glEs1j5TfeuWPV96DZ7z9JvTUpBveMu
R850dqKfcdKt0H8u5JuT20Cajdo+6OpoL/pc+5pb8TkKq3njpoKk0+moU0bsA5/OXLmUZxtI7M+h
2RH/zcHVMOLXbGjnNqXOvnM5ExrbQC8QP6ZATDS41uxGDNSGmgwd1wSOR6ggMKqIJx/Dx8ESGjna
2WMZIRVCgPAF7daurnm8ThyRD9SlT06i7PDUPPQ+SV+WApnJrPuVDFKAQKRfPDRCWhXeD2j5Zn5P
lYQUEVw4bRPdlAFeyDSvPc6KLtHAWvQ+ucljkvXPqWnJmgZQ2ZruMvDjkNOR8e4YhPYpA8E5Yf41
M9G1o2i4t8hEQQGDJwl9xyxEMoDDDVtEVu/rkWYb+jbQi2X+PFo1Uun0IbcqhEQ9TcxMFUhFS3LY
piAhFtOhOy/neNty7y2zitZlOGGWRh1Ey8NS5cnZdN/tAmdI4GCsqcdXnTMV4mST7oa6sLtpKUbj
Ymv1k6yHyU2xgYiWHX23N0C8Klk3R+62HUkos914NbCY0XKmWMRxWJaYhzJjauO1sImU1owNRGs4
zw1XtRHbJAIgWuY/wupd+aY6zkMzfara5MHqSMclnQAbPMIVq4KMwvxJOMWKf56iwF1VFeDKmCVR
oafgA/tysLRggaGXHqM9pBns1EC9KRBxDuO7k8CZXnNNX422c3U7Ks8uHlcthatii7MOlxxN5pqM
HCqXKbe95tySBdjaEkiANiFzydTgiWq3aES8uchKBG9xw5EhWBFlTk4QCTd0+NMr4pmVxlJBMYHP
DeYOzbc2YxuVR/vRLk6CvJ2GAIG4M6Eh4W6eKLBzhsl1Wnsea7FI9nK5D/v+SBSJPUOBvun4AVfX
s4WSoyenXJxiHVvKddX3YBhFjdsv5TZLVsTwUmzQL+x9RVkNORXFwU1Buwab3ukYFfFaTYa1ztZa
fiJvH9FWZnyq2U7nyoiVz9221Dg8P3tLdOvgG8PaMLsHo9VfhxSSvpsiEGYL0rr+wcfJLP2swcyf
8GqnKmdsy2aGl00nMF4kga9Tksu8Hqmb5DB12FtuapNuqzSq8/Y8khxzGqMumOdWsZI/qKXiOQKX
tclUZ+tCnqASHx19dtyew7bVsaAQUJyKLI42lLLJQixvukLaDJmNoNuUN06tVXtIxg9t5barDFAZ
bu9gRxxFMiPT6CnUvJQFkM5sjYePWgLA8HIZ1W2GGCwq9tpY+WtElOWFg0G0SsOAXVobHFq92NZq
+MG8ZMkKcn1xQmtRd1q3DpLU3mpG/dAAe4YeomzthCA2YYe3mR++a511N6kK2Ae83ZKkSNzNc+YV
CcTCct8pAvx7bZO2yEg+UH1cBnZ5q9TBWSJCKid5hvO/Dsv+koDMIBTwWBreay44ERNKheLZUx9i
R7+OCcF/7WBzDNNIAZHjMBI5sJhpTTwmohwbahDm/ZtBhXDKfuZKnDohCBxv1WY696Z7YiNBRdgw
vk6ldPq32aUK2/c66FftBIw4NB19nrhTf5K95Mqnnm1SRWh5JJj2q8565Xk+Jy2w2RiwFwdeMtqV
Vw7GS8eqSUVk6780Ru9UTsE+Csszk9JGK+pTS6dL1m9t+kGBmmQrIgNuFTHREhQJweLRkTUVkOwA
ZbahgqiJ89g0bzgVAJXo72oZ7OsIjKIe6nR59WSOSg/FjcNUE0xiTeQ5ywetG5I17ii7AVMkBynG
ajw4YCwpUKwV4qfHetxi37iRRzL5pnTduPT8iu0LibVagmN95KAwBupdoYAZMDntybYI+p5sRmDR
OaU1jrvifvQxaLPYRz29xDROynUtwfVthj5P9P4y7YJDLOJFWrXPWZa88c3uKottCBkkt8JUQf02
87opP6KIJCQqB9oQb+BdH+NOJ3GqYJ8Ra0j1xszWV6WCJlnJN+o4XPDxo9fnVzXJ7fXKrcn/DjKt
qBIrbDIcRbv1MFFmYxAbPbi2YFTAi8Z7OwvYnjRvRU87tw4DTWpnEBFAeKOZlzXOycvUQ6U392lL
WwK5/pNishceaJNrrNm4KVZdhpPRaNaZi6xqbPEzIAzTj5qlBYDk/Y3DpqUXINNqxyUStd1Eco8h
v1pQ+9TPZD4CjLa1R+LRTenHssDnXgh2XAY5UA6b00UaEd4Vp4Bd+oh5DwfGIguMM3MrrUhbxnFh
EIBnVIekHNQqh9jMfkUWia/G/RJTChoDy5sNmXwbekCtVjcQp2EkxcbidxY3qpOWGw/R1gPyCILm
+2ArjBi/tvoUjtFXJTYoasTaexclSM8Uk1yTchSzsKDCrKSsZnKExyI46UJfi4IyheYMVOLUmPAK
sK8BhXJNvxSR9doM5RcasE9hRxUc3eUx9G1rhn3X3HdaRoVRVpYIGCTzpnzIK5wjmtMyGRjoCRrg
YlbZvExCD2ZIg7YKkYaZCM4k8V4oUngYW0ITCItScgiP3uUCSthcSjskoYpWFOmqGZOlWZsdPdX+
3oJychObUXnjWfCANRvrNmqgr5nhPNXspL02PdDgfEY2h9XeKm/ZAp8rGIdUE5RGMokQh8k97FSN
L75mTbJOfe44aQYdm03T6vt517a3jWiPIu8gwuE6xZV25S5vRFjeD4lNRacjpMxVqRZTYExU7dGo
ERE3tDNcGwYoGkOb7VD2GNnVHSf1lYUDtqPW7YUefQEleahEeAmUaNOG7mWkqzUGyqJWOP9VisHc
DsOUrh6UmAIXWGSYG4MMZZ8ZIivVu6RBa+Z19jlpzQOI21PmVltFCTY0Uw8TMUtS+nELqfkB5xLA
Hy8/eGA1yQ6zbsS3lLRwIVoqUYjvnqLaXKO7vs0yG1ZY/jox/7eW+tybDpU/dc9C+m5a7TWkqzAL
MRh0whrpV1i3XhKuhog2s11C4KBdFiUAw/L6vqqMj2/vmpOUi0bkNlhw9TTo+tbtaC2ggu1urK4m
1DDyMP5lL1EbbdNE2ee2hgxhwtfRJikViCBfwFnPZhxtjykxISifh6tGavpM7f2v5UC0q94kN1jO
+JVV5cGKs2iejPprSJTzwaFQCPth7WPdH7IcvQiG9FVlt92yw96d+yhmLSGIV8yyXZ07H1lG4S6N
O5Wqr4pjCz5mjoLFjfprX+jDqtX0hzRJvhYCpHNj2hkvtkP3qwoW+MAs7rqN1nhwQPp37ROtgH1s
i804Ric2PcEJWW+LO7h91rzhazMUS61WyX7ONkyrW6UHu4RcBaBaMbBAZTV5Tb2NYpNA0uGhhZAx
C1LN+FLYQ3LMAh/zdD8xsh0F8qGDCuBETICzDUwwh5MEvVtxQgnS6WPii5KKkK6pNJekM1SvfTHq
HxHsmF0Vlsk1gSyxL/FzxXMDRB3KZI9putZaHqkZ0/UgjiaarhlZc4um9QkjgTT0VoUyTbIIzfHZ
ifMCKQz6G5MADkj3Pvk3jokMzPa8O+b9XiZBKEcmxP6ZaB0a2IzmJ0M38u1YTv5VscEHiFIBsR/A
xYSCE9EKLcFTo9R184cmr5qZ1nbK01hb5ooEQX9l8k1mgWtteBi3tZvCLLXQmqDTx2cI84FeNjs8
YxrfArenn6/BYH2kkroy3fBFLb33wRlANnEkw0i9CPBcalq785mlsTc+5DQXor4+Qhwtmc2jkdWz
goMR0n7s1w1eXGgHS6uMj5mhqmvfql+xsr9FlMgxpJ5IAn6g9vfiKMOZbcK605RXxRXXNsVOV9SO
uRNTk15SDHm3fLvwrqu7CyFe4BkTogsSgGGuhW+90Lp7Bki6rtgxYB9ga0rBiGg8T5Bj4YYgLqnE
uuzPZ6oB6xXK5NnV8ZLnha6v+D808mL3tSGmeJ707SPKMwRR1nTrGNVzxJvSdPHjSLUM/9uD6PD6
inRVOtkqMa0Xx2FOtCSainI8ICM0ngmNBjrW3YSKmwWBjF5LEBVAt9kxx70dcdLULXUxFNHtIOBl
FT3+oahzjo1JNDKpQXHAcbY0U2ubCZUTtpVBlLGyvR9WJWmqtqzf6SXMVkqzPijqkARl5D1ftdZl
RbdPfVISXGAcVM/HZocuBSKKNrNq9cJ7gqk+Nhf2xKEPkhQV0Ihzl63bq5COhBdN26q27sIi23dq
OXdAeQUO05FadXegFlfMSpvELK6plb2MQ3NxA/Hc4IOCW6Jtnbo+UKs8E++98bhXvQPQpEuT4WSS
/cQuOjNmAzXztdNrc5OOFzUTcwV4hF5lha9ETZVD4+ZPGaqNBgOBRzrwVCKfKky+Dl75RnGIUuOv
w9O/sQF56om+t3PvAcztughD5pRkPCaxdW/7wbHlJs0AckzQaAggw9CNPFm5qq15tQLApxxz7s1O
dZaWUhJozQ8U7jUvW6AxRUmXfFw6jU5jiBJHnByGWj1i5F5pubOnoUn131E/IktZDyjDEEnyCqO8
o/jLnpgyZNGaOzfxXMwSwQKr4NFR8vdMMaZ9ZGbtPG4ohzjNBtDAyrQ7YG64sumFlHjwvOrJVown
Y+zf3IZmu5YBzq4k972hRO+o8wjqKMZqmbiWX9UsWItxWkMCOmsIwW+IQzpNDVQTWk7ZDAU0u0On
LOA9mtgM0/A8GigXA7+m9joelNKE66lUXxMLOWOfrhMLEyGVNxROqvdsVP2Kmu0TU+kxUDqEax43
ThF3CqDskXS7nJREgPK70aAFL7vMhhapHAajDe8N3ZHGoy2E8jDr4XHolFLBMyb0O5CSWVShMkGH
kYDsyL8PBzq9YVvtQYEfWmfCbN1gh61z2jBh9QLFabrJBudZCOuuINpyhnngJPE+xajixU0XvYOL
wC4o8o4W8R/uikrBfZjCAUPQTXSAQj/L4caGMaTT3HnBCU0mRlE/AwzZxXF3zcIQZWmwc0rxxRnq
p0y1r7zCj11KG8vwbJSzCjPDaB9/v6GCR5BNmWSXXKuxt9eY9ey5rcF9HYzqxaszpABRryLYK2io
YJVkYlQex0pXyAwAt+N4wDh/+9t//fN/3ob/9t/zU56MoJD/lrXpKQ+zpv7Hb+ZvfyOOTf7Xzdd/
/KYI7HeGwWZU5b+/vV7wcPKXtP/T+L06pSTab83qEFjFwaX5Wjba6y9dXbjfXz0ySi322VBvAeZ/
DYD7sj+hU9EV+duvfYDz/QcoZT5iZqrEdihhkk3tNrSAb+XJ/ueXN/787gj7+8vrih9HVhKJbRdO
+tYfHOBUqjvd/NrVre+vTr3eogRRCu4OZ02IFOgEkJL+2sXlA//Dg51cKqj9WAgabNFzYTWXNrd2
v3Zpebf+cOmwNgDRJIR0upiQ1kGuZ2sdA//i51eX9/ZP3kihf391RUvhhccVJPAEHEtHFUON68Vg
WeiVPbqt2L9+/kE/erji+w/yFU/1oioWW79uj2lvHKIq/8U7pH1/aaCTrRiKQGyNhI117SkbJSF0
6uffW74ef3aDPg1ZC6hVJISjbfPU+1KIdhFQVaEmtbbxyfzFZ/zg3mifBm6sMBG5ut1uYfomAIwJ
emWx+/n3/8GUo30as7oOakZgKpII/HcCWPT5NCZQ3pn3Vz//BPkt/+QOaZ+GbafS08naXNsmgXPQ
tWlTGP1etz1aDTmVu2At1wTMmpuff9wP3ljt0zim90LlIDRlURBY/gi/liJHpZSo+FNCnYK7n3/M
j57JpxFdaZhk1cgutrqam+occm6G1DOZ7PmvXV9+7h+GtWGb9KbyqthaWvyRZID/CGX8i++uyUH1
Z4/k06ge4tahykP4tRkNOydt0LzVBAX0+6xMbkoRoX3rVqys20RB3+zRrUljltlf+83kl/rDb+aX
OvV8Ox636ISOwMghaRf1X/xmP3r4n4a6Gze5ZejhiMoYAEmVzasGT1gSL0rS+8zTr/0Cn4a82lHB
0HV/3NqMd2I9qnDZOARi//zqPxiQ6qfBbkNMK0WtDFvbH8NVY+rhTadP+mZ0m/Yv3q0ffcTnMd+U
NtXKtt+2TIpYuAGOjOIeo3L8F4/4Rx/wacjzhKeSpbnj6NNQnCVztYbIbTe3P79FPxh76qch7uhe
XDda3REdh8J3cAcS/SYiZn5+9R99efnf//B+hp0GdcUo+fKN4h/sxsyX4RiUq6pm+/5rH/FpcMdO
1JSmXrfbqIB32nTa2qLBkxbx9ufX/9EN+jS+I3dIq77S2q1ljhgfu0SBFwfZ8+dX/zZz/8n0oX4a
wRXYMqJopmYbpLR9vaWUPUUpuuh+nmfTAj8myjgEXfGysKMbpZlueB/w7kHoDRECi7mKhvPn3+VH
v+mnAe/gtSTdxkph0KkXXQUpbuR/sV3+0aU/DXPFr52486tySx9sWHDYJM5MH/9qmP/5qkhJ5vu3
DBC06XUWVvLG89BvhzQ3fR/wGpZDWEooFvP+RdFJnBex4/7Fg/vz30hzP417ksMmYcZtsSX41Z7l
Jnxbp4fT+yuPQnM/DXpHs1EC26zpfjY5M6NBdJhmqXvz86v/4KXT3E+DPquNLtLgimw1wnzz8dXh
bNSy3+KguXGCs6iboxcc8nGalyFYD3sDN2Oeohuv/WJd68bGoCv68+/y5zMEISffP7sW8GXadqzN
0VQeYifZdJ52KSQ/9+fXN370csgH+IcpyBGqqo+RmW+lvVUFcZq1Y3MDvLByju5oFkSkGBYABgrw
fkx+MygB2J5TAi5gA8MHOnfWxdRNSHl7F2BwMOSUHxYiL0qerp+YmbeMHU+nFxi2bnRtJladzdhP
Q31PEIFKZRPkVgoE3qWpSlNWFC6fMmadC/HcnKJhhdnbKFfI802UqoP+BQBVaJ3yoqBlPhR5sYJ2
GNIw6gEQd7hYVGETjAdtjQzRJhhk1TbxMdLFpGegs35EFxiGiKJ7Ah59ciLw0/k3k9pmzcuQiQj5
7zT1hocDOABARuDyWHavaQl+g4C3DJXWtzv/X9+dwOtvJ/K3vBir0A+aT//6z2uO9CD9H/kz//47
3//EP1fv+e1r+l5//kvf/QzX/dfnzl+b1+/+hRZd2Izn9r0aL+8glZr/rRHIv/n/+4d/e/92letY
vP/jt7ecWyKv5od59tu//kgWFYTJy/XvGoS8/r/+UP4C//jt7jWV8+Lvl/r3339/rRvqEZqt/d1Q
TUcIG5OFagle+P79X38k/u4AkaEoZf/+h7/9LaNGHcgf0/9uGLgtVFUzXFO3NJahOm9//zPj76pt
GY5rGI5pENWi//a/v/vp9yXm98fxg3qJIaeu/7cUmTYXEUS4GKbQdBIAnE9D0taTqIMMpF17YjMo
2OrzojcPwmVMThbqINpNk/6QGMqxiPyMGFvpes/h0sGRxqw+mWskgW9lN921McSzlAp3rTQrp3iJ
IVNCn5gVICMsHNqEy93XBT8WV+/csb0LGMGI/WVCA86uF33nM5LobXhA4WZocOeuSjswsb11UJR8
g/Qm7IsFK+A6T5Bqq4QZj5T8icLkJ7Zhpe85mxKIcBtaUDJxhSFROAbCOIwIzRFi14QH6eYtwfQn
8CWbPKYoKxR9Bedi0XbqnUqELzdqTi9orvRYHv2Sej98KVda0Ovyhm3ll6QgKap4grxAdoZ5mGJ9
29hiBx7vXI3pfECqNrXiLiaSVuD51fgmijLi84LG6sVvmZThjqnAJxmffZM/UdDvWMoIJAOh9aAt
5V0BbLXx8mGjm0QwUTTdUtrDF8dyF+QPRSLetCT5Utw1KYTsQLtLDesKqR9Fp/pohRAhHMuBZyNO
DZa+Vtv1HZ+TWspHNmKZIm3myUEVoeXGQbGU2ahmlEHVN5XMhCQ2Dm1nbJtMfROxcXGjbalH58DW
tlFUPiDlPjSGt7bcPSEDF3VdpMkOsuS2x40idGVdZu7BO+mmcdvhCwvG9KHo0ZBq3tot07Vd86iq
8BkrNU0nSBAIQ4zywjsA/FxmLqbAXnsIeDMFQSEipwpFgAJgC7NXZMlOHAmlmYYhxkpIFyBLNNAO
dpjOCxPTcRnsstQ7jsiqB5MnYtEZuTGm6Dym/dWv1kHqHtVSJn65ryCQPnQ0SJMzPWYAiPrBwE4c
xV/M4q3UlZsOg66FBqzMmncVhw7Q5uzGZBlMKpD6BsDWxpm7TbwoMhLXXe1JoFkhJzPfyn+KouLB
lM4Hgg8EAT2t4MgklS888xyaonpCgiiTuNvtJPmhsQog2zaILjKCs3wV1H43OMjf2GHUM1OtdDa6
3c6YjKWXS5+MzMyDhXMF9fQ45t4uKnWT0jQQliCul6MZPxWx/eF4wXPZKYBR7fuwHlZ6SU5PRK8r
8fIHv6outGAPrdncWW2wDF3jQ23UpWjXSV68dSaG5Cl7oCg2N6ru1opu0yg+e5k1q1LjWbY1U4jx
s1JT1hFS0iGQtNjprWjiTdvZi2CsVq501I3mwkP43gYA8PVt0HqIEKlfFP2bP+o7Jpd3aHFkg9va
rh4Ir0DFv9Qq2EyF4s1zZ7ybqNiXRn1RSw0OuGnPZJaNqlRbMEe3SRGt8R5YDgQHEBxOHSyFhvNe
Cc+9w+0wUvWETrZQk7U3PcU5lhlCQE0/Wce12MNkeIOxq5HdMOw4QqAvLfoXe3BAVOjHWhteYHqi
JceDSNVor6rwUJTiOUkIaxUo+EL9MQ11ZFLeFb4VOQAxYj2B8UutCYTLg/sMYLVU8D73ASZhvaO5
oHyoo/MR+eEXo6qXU5E8Vbak/qDVBoD9nAZDibIPsKTF5JllDAqNxjdNX9jME8Ogo08WZukZ9cYz
MMbHVvRrTl03qh2s6GW/4Hh+nrhVRMuu/ZLIFgEoBgubv7N7sR9iZTfuZDAjaowXRM5rZyrfq5aP
Mex2icjK9fg2BNdtxxmxZDVp0/6pQmNHeX9DBt0ZbNScBOGHRlM+egHcP48PI/XxmZLrbym2hQmy
AoTtZWylu97lSyntvVohoC4aBPz6rmvVPT3hzsjovzEWwb6opra0OzSHkC3xExvWbZhqe0h8q4G0
Civnt6A1/5DDp+5AIZPtchMFuOZ16DWzNCzwLopFUuDS8XXy3PQtNN4vhuMdU9255k16DZSvRc31
U5Gc7WttMbQizbvGOKN9s76Ni2YepM4mUHAwONYcE9G8dbSd/FGEmLiS0q6+laOl9Ib7tp9mmjO+
jAiG8yl6VglUEJW3ViNzq4bdMRT3VAheJpdBzf5pYcUTkAxYO45zm3UR5+3RnMHOjObGeULtCnHh
0pdMkKOxddml2qpxcFoNyRwBypjsZl0m7vRBWeN64qakxFyzDvjaUincQ9rsgNwuC1roDlMEkNsZ
qvK7kqS5mcUgjZx8q7YgZZJbtXGuxii2Xox/JLVun8gJWJICIYuILyMhpFOrHIemAsATnqNEOaod
dv9SnPuPnOyRIv2wB+Ujt5Wr39gbsKcrtbSJrKkIVuX9IGyMECOTqTz361Wt6vBEywsczj2fbbLa
16j165pn2Y8CvLDCAJK/scgeEEShIz5aCTey1fflqB9a1IwZ+MxpZNtOFg9ax8UfNmn/2gj9sVH0
rZr5H/sexxRY8TAKuuqnI92UowwDE6tdCZbcqpV9D2lznXF+hIc5M41601bOnnuz3Q9sa2CE43oh
Xqmw1g4PYJiivzieya3gf2zENE5nJrkBsFidT19ITbHXDkqgXbuuPjpEiDatsuiUFKWR9VVx9QOC
jhtrBL1fBxfHfi3fcKMvSRHGEsYmRGWWChQMdtUxY9j0mnOPYXIBjpaEt4svjHUQ539Rx8OJ9x9f
2tGEaRqqpruuq32uuXllPwgrsIYrPlWQT8mjIEilSvZK0j+TvpEC0873xD1hNLTEinyqXtcu7Ti9
1yXzgCDqmp+LcxLOTCRXfrIos3ZT5zrOe7LQPDAgHmoMARlpiuYWTAg6fouqZt+pB+fWJ/yuzIhd
pwaPLbZ5ZE51pmwBoAk8HOGpkzkLrGpRtMMs3kI8W2R0z7V3D9epljRE7oo5p6x5JDA8U00Y4mPS
c8Mh5ZIYxizDniXCDUyyuNMwcdxOEvpvtcvEpQnvJ3PRkkURSc4LP4F5pSiDbRPgBG2GVVy0Cy+3
95pyjx5wlrcI2BT/7Kot5ILyRjPFUUYw0yVWBduYhFCoLJ0HqsDep+w7PHfw2Lem4V6dwGRfQYiA
xmgd6g0w4b2McNJYhYw0P/lut4yKCdDue8AWwkfyLqZTl70TvUBLGB8tW84eeC77F3yWtZ+dxqLa
lCI8p310rstyQ4C9TSpm1Q07Ip3YeqiosmKT2y/gA6vobplWm/4Licnk9Wb1qxm+Eh+xt5TgZoJK
pLCmCo4HDmGpIu42HHweS+tk1l80p/kKa5dg4L67LZN0BmGsDOuZleiLqPZvNCCBSFlx1nv5TpQj
q3hyVvzy6KHtV9qUlKh4HsX6wbTHOQfe7ZQZN9CFtwmyEWQnmAGbI7v4vEX1tU0A7NjSoA0rAcjs
HOrtEa4xz50BjVwGaICxjTP/iUAi2KLqlei7uy7wHweyO3vXuZRYBaaAyHKkOzb20yY0DmHpX4dH
4QFPqwr7qsXKXtPtqz2Ob7qdrAG2COC5Mx8Aw0ztumXg4YspLrGATBIkqKRYa3KwUblOJrx330bd
KW6kUBITX7ZE1E3ix5fW7u8bl7e44jaGtvfghum6Z2fvmJz1wR2K8S4ha9x21LexOlKruBftJmkK
boy2BU690BL2uxuEksumHP4vdee1HTuyZdcvQg/4AF7TezKZ9C8YPDTwQMAFzD/1V+jHNMFqqXRv
S7rSGHrRS1YlmcyTBgjE3nutuQjhLE5R4D0y41wpld+bYNxFkt9HdX6f2HLjz26JhFAg+YTsclkh
C4xQRqphS0bhaTK0E8vRat5AZlo4b+juyjC99hN5wbp3MXX/wY/h/oJM66mVECTCPHa0a4Db2s3r
vbDfJ3i40sp2IK4utcpXYCiXaQLVkuDbdYZ5G1VAW8Lln5xzRfCVmx3E0B8hY5PBN225DgAlaUme
A1qB8pG6h4jrftua3jN2wA0H0dpFiXPRCveANX7+nes6lAwO4pRpZUoQK5b8aNJmxSF6CQIszjCm
bevo9XMySn6K025nfVeE5rrGDaEENO89aq9FeUgH/yGaCnZMGQqXDAs0aB1r5+XhKsmh/01sKccS
AkqPNN5XOIO1q9l1KIQHOErOctLqYz7Ku9RZFSVvPX3vFYmIhtrMb8VQ/SUZyYCK2x2I6ktYa9d5
AcAuv4qIhLVxhTWdcXEHZzYKYcTgvYSW/9hG1hkE3yIM7hzZoNbIT7B1v+bnVPJH70J4ZPYjwVb0
jY016GUsowAjRI4xucnaBRTNndTxeiRszjvcHwIqo1NVdxmbd871s+MSsyC8U6I/hgaaF/0u1auj
MMEq2Hm9wASB714QdTsN2xKKDJqzPwXqUaJstQ9SY44R5fkQQvSvsp0gxlJZx8Ir/hCK+EA3q67T
79yzMZDon2kzXJopfmhD8yxKas5kPKDkWVuSmHS/vuNKuUhhpxDsdEr18EeNNZusm4FBoDEJ72X/
FRX2wbBY/MpoTUTYFmLMdbQIjKMm9CT+Szvd/R7BIXlScrjkfBWGl1yX+fRDCtICETIy/oXIZvs1
7KboME4jrg17B3JhC/3xsdb4ZDMSEziPybQ8FEJtqOXvsP4jLrqbJv95QJRK5sMGZvTH4NpnsoZP
CTLBgKCfSOChCjX/lkwhXr9m72FW8rt6nxPgbhKx4daEziXRuum8J2CGN8fh3Cs6YuwIEcxe3cQF
souENdQe7Xk3C4h+BOQXajeTOApb818cqzsimnyNxq1Q1q4fYAZU4UM35FvLHnZBXJzmrWvdRWvP
ALnGYdgZwdq0OlBlNogpDCH9EaooskGZ3Hvo5fAQuCsjTZZ5xLqNo+bVxfkvZbj1rAbd/nSBBE8w
lPHZZR6YOWc3WcanXWsn26U6J8txoQh5WHiiRt7U3tHsgXmCllj9gZ6OZRvmq+1zbVUBZED3QMrx
KaX9PJKTIvXxHPdWvQ0DUBSRdnWs4RJ1/iP//EPoNcdg4LvngghzdCfpTeRRuIlNXlZKscETJWO+
c9BzVC/MB444qlbzd5YFw7bnuBu/8jjcqlgd3YAdla2t3YkgDA7JWOYr2w3WsLLPdU6NaioIETc/
BUwydUeEqDsisRbeXPm1c2IbTs4Q5XTnqnOB9o1AwaCdjhgo3uH5HnvTO06mtgSii3cnfQZI4yIx
q3u5k1nKCgS1P0CRlyTXQKLGts+p4YGe134M2/voh+LVlu2h9X9sL961ZNV3BYkEHv67DM8XEeMY
MI4oyD90ufRS+2bOmPmJ2q0f6I9Y1nvY5Hd0bwlFJAIoqb7ccndtfUhdVitf65CeFheATGbHAkX2
OM3WArDXmINRUGcR79k9qhCJqVN9+UW0wdKxJ+UGx7BFA+K5M9OX1hxpSWdLD+RNTU6g5YF9iaxt
hDPfMAe+eoHmU0KLblx0h+NdJLRN2mJsSMXaNOTRl9pPqjkfkfXipN4fwdjBLMMN4EC2kh7tEHHs
S95OUjZfoe3LfzEkmOce/1gBzHtXz7OQd1rCFv80FzFN5YSIyYdHMmnPXZ0cSkovfVR3Nekv/6La
mEc4//BvuY5rmcJHbOLq5BL807RNNmPTNhggH0OWLQ/hvwlGWfX1hqy6DczqJc6BA3vBI6BZotMj
ivcGrWW3CbudPtp7r6vvAB89/O9flvmfmr/zy7IM25yxsv5/KoJIKVRFYTrEuGU3xN2LGKJJ4Lz8
Wp2u1MccI+8pUk3sia9N9c5vG3JNwg7rILFa8anqr1rMdozNeQiDva/dhRoDCnEU01uOwiU2nN+X
/P96vnCOP3ERlD/tPw8Y/mEm8f/RFEIwAvhfDyFo4pXyv/z7P8wh5r/4awxhi3/zPReXi+UYnu66
89H31xTCMv+Nso2pmNB9tFbOXCX/xxDCsP/No6Bz6TebJoeITb36HzMIphM6Fye0to5juhw59v/V
CML8lR38fXYIWCi+cB2YiZTirifsfxoYD7Wjeua6MN+7bNpYXArr6N6JK3CDJZBhGC8gwMJqa6qq
3UPZuIAGH+4rVb+mHUzDxO0hYA7ta1k64pL3UPApE58c54ts0PTTaL2dG5XaT8XEFtUzoKzI/mHd
Nik8Dn4gvYSm+JPet9gN3SBYamlKFZVBlUnAFLBU5XhqssF4nJSfYu8jrpwl3XiM6fYzKZEvv/da
aSlwHyQ0dOyuOxI5uzloBHPKBiCCsxfBk2KGjN2EfuvUjtNFDM5bi/L9KZsgGNSOcQRO8e1msfeE
nj07a2ZHY26+a9WNOlmZwV6Fv/n9Y79LXXrvDWnY8yPqNAKxZKMpMLAoVz9wt7t560muqJkJqCEt
gveIZmfVF/49nPKrntlLJOrt1mSM0FvacNYzYx0YZntXqk6cHT8/k+ZqPAyI3B5EXLyA5/spqoZt
QBn2N8jhA16Rslm2gAtiRbq73+X5QZXtj8nzrnunwlzT1LesaF3wWGH8Q9ScdsQV091cqNC7ZCIP
ptSs4a5kJ1zPPyeSoIrr8OGvB/m6gTc5pj/IvB9wT3/xU8B/ysLDrnzimV3UzSY4pNSfvq2J2egU
+vaO6VW7lg7Gx2yytiS7eexY7JOqg3c/aeAv9zCZMa2s09YYN8hXXQY9GkMGQao6WHlJ034nImtA
WcI2S1mYvA3n3CtQMs2cHCDYgS5TRaSflj+UmNB2pu7g1JXaZz640aHXx33SA0cFPKLiS56x2Wc6
9gr1nhj0pADLmSAAdxKbCpV8v7bXYSYV6oCO+ZMg3nbhGNEtqGAzquRoDFN88Cd6g16f7YmLch1i
v3M7fO9Kcc6IS1gW315IaqGVPNukYx1rn3JMw9FBsA6zmiiqYI3bd3lQaVuQH+cCa9EuVeZ1iLt+
Gbrxg2PVEAe5+OOx+khIYFtIo/gKx9l14GIdHzZjCj5do5mvCpTyi4EMwXMKt3tBFmkaw7Ng1W/W
nV/RUE+il9xWr5zpQMi7kdT3ZB1jblm4pCFu4Ojli6jkY/ZcgPA9tElABHiGCeCCFqx7oDcI+aB5
2gosbRNshtn79wNtBjMV+J/JvIOZeF9MZNWUzQ8Wlo5FoHks3eypcfrbEJYHO6oXQOgrOE86kIC8
+3I9f2ck4t5U6lZNjBc9kE4Z2vaG0ddyFLfEByDsFj8AFPMN1k1mXnQRck1bBkh2whkkROzrrW7u
fCCYg6cRtk1ORjpkGeglOSzIb6Cznj6WnkMXzHd4NwH4vADu2Ezwycu3GqA7nFGTXix/WUw6WTUM
J4xil9A8dR/LsvfXtEu/Q6wQKW2r0XJWrSaeUzB7wSdtw53hMGYRHt7a3thUtcZBkM987LxYk+p1
8+Gzu3hs0gqelEYxW3hMSJlTpQusek8YtF9bTTJsy/RnF+ZlXiVwuedpCXqQuX0MrbYx3kMVkzRa
F3d57bRUDUxWDanfOX1wH/lIRMjG2TBzNNZjZy5r4IimpZ8Mn1ZRzZBLJpizBPv4JacpzKYQa0KZ
tGsUEmdVjd2ijdVrL0goNKb0rlbUK7TV4VwDehNn0lW/ZGKB8ln2o1K7LsZIUHvf1cQ+N5PHEVCB
UVRbb/QZK53dttuGGpirjAGuYcQ07nrvM69iGmrxUyvGm6mpI21z3JXsjQGY5QPRvhx764miomvR
ZsTOcN9H9TYL/zTD9McN/XvlQocNWcZjzYI9ETxJbViVMvsxc7w9BAxuKd23kxulG62vAOWER61J
z1JExzSSe93ryXBSh7oU7rYI7WmZ6y5A9B85OY9kW3S3cejfY2Nf5pXNkWqHoLAL+nnEtbiILzdN
RZVvyvlhNw61taHPEJcyZg7t9OOM1QILC8UBt9X4LjvMGJoph2+vfxp6bSXIYnr1h2w9ifG9aKD4
96WWrPFzgVmFDxbl8HrBLDDeHmK47HCQHNbYJJi9NApXid1aDGNHzuaetOFV61rFMbOR7sjqdcJs
cQRNkCOBRSYQdcWukBgXaPkzxVGQ2kj7E2vLTYeTGFiVA6ZoK6CfbqU7WzcJGD7UzakkVMEhYYgE
kYSgXTdZw8mDRFsSA04v1F7piXdojKZaBTbNi8CtXhMSeJYx16ilHncvVsQnptr4BQtwsrCi2HwA
MwUofWjoGBN2G0feg4weNJzUgNEq0E16u2QGzLXQJroJIv9tcIdLV35WXqltFLWzCZscNCywGMeT
0DF0edAQENMNxY3dB+sg6GiHFn2zD8ucWSIOvB4WyTKOoR/XBASsuxbAaEIEwao3wBcFWVnsiCIF
BCmT4FKUxUUyBV9TBVdLX5Kp3fQgY2odgpMxk4X9mk1H6ETG3mYnQS/jy8/79ohycCXJRgJ6MuSL
1vSfkPwALSTw1CLfjAE/uPfqwW206VJ0bn3EqLJNQTv75Kg4k/WaeqSno4OfgwRmqKQ58U/Rz0kZ
xM9zwi0JjF1QTj9xDBwoxyniBVJfjTFYaNgLyUFrPXfnBFT1buetEKfor4PdACm29X3aVPHStKz6
RUojXg1pJPa1Q71OehFVA74ZQriiSwbwY86bejGjWLtIq2GgP29rTCUeLQrJi21P8olU7hQS0eCe
fu+SfgWKQFzo32JzcuNPw6m8qzuboEh+kjvbpGdhKesOMoQkEYF8cX/G+Y5jtY4bmV84abT7rDGg
qznht+tQqLKmAAmB/hP64i7XxhBAGWLP0rcQ+P3+0NUhrA2OgozpF96dtNeWbQYX0667OyIAT2On
OCNiAqcQnWAEJ7x+42Rac/q9Z5esA0M6nvyhukhZuownCFFL8gLWRibCI+Ou8Pj7f783shhDHp9G
Ry6FCYYujaCh2IyOHSSzY5e00fH3rkMWIO1827jW+aRt/nrI/Nvfx/19t9BG5S7/+e9+f1/PT/v3
I/96xr/v//6f0QprDheT/8NT/D7ZXy8nSzkY2HCGnQ7+MJtIB/GC5BoHhb+awqJ9gC9FMqlhWLe2
Nu2lzM3kiX1ouayV6MGODu7C7lyIFIRDsilIBqx9Ou5RSBUfZRm9y9Q0/xRKu+aI3b6GAIhP3yU/
w4B9Lg4E+SZNtizYHaAUSE9KzPScgbQVyyn5H3p6nQ1me6Hr5boPSuMndK09TungiwwCRrRa8anq
4iWE6/oRm9VPHPhsplIuzcA/+9ce9gFTmSR8mQ8TwMvR+MRudlrqBGs+ygEXdNnn7oMcgQ4SVTlc
PUX8cxlo5f0gFUCMJE5w/brWBnlDcC6Gqt/afiZOlTZWO7eWzlHJNt/j1XQOtuLcamrH3WNLj49A
JoKd3RcJlO8+Jp13ys4Nb4I+nV9eODp6gHZxd+c1obvOU1e/DxrYG2Oi/GvgzBQ1M8hvfZdqS2Zf
42NHrNCS3alG2hNynzCW3QtxDxDq2sB/jRML1AOcy3diVD7jwQFq4/uPmT9Y7DYgnHG4f+sOtE5p
Z+ECyApjOBgwAIL+JISu4HFc/PXxu9pLBdOL3h+Wyyx1GIaUiDO8xh6/sc+fqTS9z3LKHpEeF3/a
wPiDLkh/Z9OXLTqtjN8SCYq9Iaf+hawG6KRDkzzXaUWOQBmDVgCItAzJJ7tFvVKrgK7pQxr68brt
DPseXZWF5ssZ7kadHeZIyuFFs/t820OMOY9OFu5Uq/JTBpdmR85pdhRua+/TROUHvPtMlQjW3ROz
aBKQUFCZxMI6cWFlFKHYkcD+dTaib7WL4XYxCBYvu58Gv1ljIW+vWjnagPqE+VC6AQw3IEqPnP5k
v1VR91QNLP0a0a3PEWsUTumufnVtKkMSdrw3EnpRhmK//PD6iAs2q1tS1PeTGzpfjZMfjMRVP02F
ByPMZg3dONGujhIY7Q7zwfmwj9O9Im0UF7fwFrGJjI+RX7bRO9oj4N2gOjvDVxdJ9vrS+5No2ZuP
fufDMRDX5bUy3jiLmkUOYuTVC4kCmQrHeI4UV1YNVteT1YHis2Uvbg42RXhwciBVJgPc3RXlFQQd
7XgGvPeGNLJNVSmW8C7zN46dmGeOGPC+1gQVuBU99mpnOE6kt+2jzBgPYHPxstelvmePKY8OKuud
Lvzq1Pedtx2yuj0nA1znKdCo+1AsbSykdnd9A3IwbgL/PtZQvIJ/yx+ILmxXoc/WX7NqsTTU3LqX
aU1NUlXPukJW3UrHftFDG25EX8g3hDYIG6dCvLd18yHbUv2p8+wWZF3yldfgt8mV+04aAF2OC2oB
cs6y8NKW5mj8QC4RLYPywwIThOKHCS6rIsOpiSIuiu3gZ+44QHrKv81Ivzh0sj9ToT2FfQdUyhBf
CXlC7xzUhLDlbJ1vkeNu3B48PGEqyUOh0EAhO45WXQkUru9zqhTlx/elvUJ07G67ihw+tr8I2Lwr
SCF4oY1ks0SzZv17F+u6efDq5k+jbIumcbOtzYBYhnTOBwzMBlJZ4tExZ3SPbTttzz5afZHaby0l
xtAW5jofx55DD0aCZLoR5NZ08rS9o3TzTqoSpRX8RegWVXAtRbE18AZzxg+vjt2myylxjZ1WUaE6
6bmvTeeuSf/oWhBdW63z9okAr9VWVXyNRn85jZPYYshGYUlU2Vp4fk4IUciANPimGl2Wg15B3y6d
a+SCW+jJv0alha40TVus78kxhL627aPgO3A06Ih6cY2Rz8fAfQmzD8vrGNkjdW3GfJHNl0vYY8xL
93wuyNpQsw8sIA7Udvrt+NVuiOvg1A31hby54tS0M6VhvhGMk2kaoLVqvW48cr16roxZjlmQa4gl
gAMgtFcanOQdtmX2YIYhHwxwRIZdfcTu1OyFBm9qoerhhDiJxC6w/rFXGtdwvvFqOKXogS8jIJ19
GtSfWl7ucEH652TqWXzc4Twol5lvV50cX2RXZ4RPLL3gEvWmftGbYBmqut8gv0MJTrG9iI1ZfkTn
Y0XzANSf716qvK+uqYA36O4V38I65qzDM59CrSIgb1U5fAG/d8uhl3cV21ExqWzdJ5O2+n1sxAxw
UYwdcN151+XXDUkkPcu80Jsr2OZoNZij3JC/Hh/GEmyCaGTDLF+bOaVMZ4VluKhm62vn9cB8fz+S
mr3oQbeHr9HUzIstqlXdp4yNmvkkaPV+W0kXjrYl02WfEA+TdV161a243keSURVCWNQCFNr0GL2z
YYbpLh2pfsFCkcF2LVJtU7sB5BG74qs3b8CkQMq0QKv1wQO0NN9As22hc8MtJObLUJF13ypZXBFL
q1Wv0cH4vZtZVnMUg/Uk/IQ0sPkTczr3bggj/eSx2yCWI2XT0GcIl8QIcwKxgWkA3+QRKGgtRlUg
airWoeG9Yu9KtPh/O31NF5E1gQBLzUzFNrRNde/7NqBsGNxDSIeqmFcDQ0s9gEjGY6B5xaHecQoH
UPaGl66sz03pMs7hsoT4t8BEQI4bRPFMXSkC1NUIFdI2xgdlppO0QolKxhWkVPJMLj6zQYOTOe7K
+6QihKlC43QpC9SK4M+cuKxfIzR25ZCgYSzTSxm5QJPCa5lVkv/26ziPk0Vote4pY2VaCLc/OySX
b1yuWPsG0jsjASt+beigofAJpudICrB7XU4z0wKbpnmascx6ET12aSeWGbzJaHjVEPZd2g69clPE
5TOAJSQzkE2frNw/9DaTpbgS3o0PJl8FTjHdD2PDKh0eYWOjKKS3RCjqR2/CDW5zvo+5O3towzpA
0gDDoaPB5N57ZWfdgrRU5BVKcwfcSWxHU50CT7txSa2Xxaj6PWriEOmq/SY8+ZXUkiQCG1kWF7nY
tLUXIzfBUURqOQB7OGjqvuqG9JbXqCPRqBorKgT2kvN4J624GLTjCh77sEILS/QaKk9KyOYSBT1w
Q0DHHB4UM4RzYKKHsmimhrnxk2ztxskHkZ+EYHYMzchz31okPciMRLg4HYHMEbV6GRtpzuxRD849
+2M5IatnvbPP7nzz+3+FHlPNpVTYHdl9hKT59bp0DBKeiuhD5jZyfdarc2TkW910kl3epcZzKwTk
3ywfmTiWyTmGCAROFqQnev14mUo4xVFFW9Q3mmuZe19NhZy6JwwtDY2nPG92djvQK+uL75QsYlIt
WsrxaFBbE5DWlKU3S//0heE8pIF0HpBe/QyZcaoMgtP0gdf2++OI3N2dNsHhJtfbftDmx0srerHn
1+rnfHZ+X7oLMrYLlukrSQDtcvBMmngk1Q5sOD37lCcdIhHQK5fw0Ikh3dBijR/CuNWXmV1pL/Fg
UWzEzK6GotrVQ/GeTtZXaoh6Y1Yd0HR+fOzaFNqgsuSFRWrO0PODfdqja/FD+AS/N6077uuSRDot
hvwPf62+02hurvrQ7jZ5UGqI+qTcodE3H+jIbSGYkX5lx+9kvJCyV8sWOaSkZdRNwRpF+ylSwV1Y
1fuxKaytasIdZt1sS95gthrdixk0rN9jjgY5si4WB+K1KyQEcM2kdVIRbBOSZu+OOxPEiJsBuPKH
FWG1xZ7QamM1BhGKllTAoKKDhzg1z980PfZnGKezy8RnXqfhY/+rC6tR0YxdRV+GooVhZ4wSXQ+3
dT85NMfQt3IMVlvG7QxqavpIJZmygD4AtxGqNJ5Meo2tOyw6qh1VBRAOWS8WaJbaI2sUypjW7u5U
Fv3pMvPIsVq8pUlAYzUofuA9afhWo/ZM6dkuQ4KlREyzkNqCj59pfge0H3CUs+u0qjiU0b2eBjPR
L/6KYKe3o/WczNsgfI/3qnOQH1WcTg51qubIy5AzwXaJOKbH0iJR4qsly1hS58GC85FtnYmFNclZ
a4h90uivxVxbAynijSf+sL+ciDvAhZCgs3RANyVNEu6DJLyP8z9x4kZb0PQ9ngBGTt1Ir1W1xbul
Mvia8xaq6helyfQ7tWMA0j7KtNzzcPnXNORM9vrhmJPclYLPJa0S7o1TahzaY38/0Hy1mpM/GYzM
bd+bITXvOQyxbYyKl+9q5RHI/GmRxbnQWsujZIhIRsicvUJSxB5xb3CALyrJZnjIpnhXTeUmqS2q
87rEWqbPkt6o2VBMAtPPkWd7snwXUUoyU6nzlTExYtX7JL2wIQaCLpsRRlu79OjqV27MBIvQHjwL
BLeCt8RLwnzBVriEyLnckhqysTBRs2N8U2RVQKcpoeXgQSwS6S/jABeLwXxqUrlYuLTTl2V3tQhC
2XMpIqK53nRtPufNy1NJTOQ60DZQ3pCVGEz4Bps0gdZJl0pozVaLFWMDf0KY5UTBIRTOKoqSr2Ds
ELlYcitZIvqSaLQCKte6K089sGVIZCyLmo4OhRbwEsPD07jpDE+t9RwbRu8XT53KCSzyLVRaA+GJ
beeyJA9nM63w9sqeyK8fygsPqNRPPvjxRReTcVf55bhPw/DB73NvF0eQgWx1kgaVe1rtTE90ZGqi
E6r75wH6/xLpzl2veWjsbKqNKD7XmfeKrMOkHGaOkjMEEWI0jti51bIfiKlx+7E8lgPjJNJmd87A
qrVwY4jucZKTIBCYi0Z148E3gnQvO2YfmmA/1uvUS6bdHUIqlYPDoj7pUh2IXBHweV24XIF79KrG
3NLXwrGC0ohvmqtxopEnN9/k7bB3ZN9szHa8S91YrtntjvNgqDgmaf4m6IBy4MQMlwLvZJOZMydI
349h6+1zK3xJBURROE97twNXjMA23Hdd56ysMkDrp6v66qLsKmNb2yKMfsbsz9SQKzy5n8FqBP7I
GRNuHF/K+xRtBTh2Wgu0jpdyL1rbP0tXu2oWXMfC+bR0eHUiyM+wmYnDdUeg/K4aTnWk7zhY8b8Y
rrWV48TxYOjDiolacMxRQsCPA7EkcXe2/cXwYZZNnsmFPaNd61mHFMU5wNWA3l7s38wJfHqUVczu
5Fsv7OowGXQgcnSjGzcRFooLLVxBt+wgtZtAQXuP1ITxRm5Hd59m7rc70b1JMsxdafJgF/2PY+Y8
LDLFsqCXQfIqY2qT6d3C9Q1jVQaXFi8xkursRyr3hf1o8kb3+M3xoIbKQnM4ve1p3zbkYTsdaNGp
c4nTiTiSJlwoe0odY2HVBH71YeNvE88DzFdZOmtjBRmSqmChGwVFOYsVFxYnCIq9afj9npS7j6IW
GwRSNb0efVEoNgEcSuKsRBZfCIjEsMWsb8XghRxwU65EwTkDjjzVymk7tUa0AZmJvjQXyWoscYgh
B6zvmXgjOcl9+dZV5OUYbeTvDV+P3qwXKvzqDafitFeOo63q+W40qi/bEPZ9xPr51x///rxwMwIw
hfTxPBfRW/pulp3/XOTdWyX9UyRaZGbzTV7awwXH2XDRs9BdZULRR/vvv9AZIOxlThjWGMdHQyTW
Pb189eTW+rUJJsVImnvs+94ALciLIl74KWHiughqkZ5/75auhlnO96NTrgn1RFuThnNkhMff39q6
kEuhWms90qaGQ122l5oE7A1aNf2+MkD8+YkX3XjDxMix93kShe8xF3Lb18xysgWSwerD7JMn3Hfd
Vz0EO4jcNoM28g1FTUg7cqo93mJEepJUXnKkzG+L1Z1x7wbsavMjPNAcnLY08rBSkq5OdNaUUVsz
ey57Z6amq2jv+2gq5eBVz8gngk0va3uNOLh+Tlw7XVuTbqDI4Lc6wpSl31B/OIZZP+cWQ9OEttjp
97exO7wUdS7vugFYqypGyGz0brZmY+SM/cLqMdLdj25y888wql61ehL4VGtva2ne/8EDsNXLx8jV
Pqyx/p8+Qz//E0Hu//0A087F49+vgcXsr9fwj8/wLx/w+yKDMS3+fhctEukj4RE5XRxC5fShdlem
FTa3SNezB8t4+r3zeyMcJMRA5AEczw9wdJXi1Ov/eoQlmubWF+w887ixjr+P0LJC2wlwM0t9/oO/
/oqowEirFcUJPzKwEdE103CETHqN/MJ375ssJFqJZ/t9RBwTkcrI2dr9PqIOtPDkWd7X7y9/bybD
fymkyVSm49CsldcdW/Jv6NnSJzM6DEupzncXs8HyzBZL0lSiZx7FtEUZHNysaRgPnTXQjwnd4AaA
IrjZ3coRE+PzEDljGIo5h9OmvM5mMZrRGTsw93OMWAdOW3RMyvpHoVnaxkjoO8LdfKz89maEXDYj
7Y+uguc+n1o0E4Si2d+Y/cYNHuFyL66t8t6MoS8pN0h7DIH0pXb+oXkNtprprQ0FQXtN6BAGicBt
siV51A57fn9cMxW/HwVZjZVfPamgIrMMxcZoNg9NiesvD8EcSzz/RzDPK6fCopxqtOwmI0CoavCZ
timi9IBOXEdg1aLoGmra9NnyC3/jhQgt2ia+76ZuVZvDNc6JkBSW+qiUA6rctI6Mi2c8or6Pucqk
pPoN/FBFmc/wZQh3Xu2Rw0h+StPpNKEzL+Zq2ftA5fP9gDEj0mnXyZLCCAvToza543rodJLvurbd
cyZfEi391u1uWCsjJY9t2KqJTSqVSbMkx3Dhtf2cHzJZ+1L2xgUtPyYLnFq/90TuVUdvZG8iGJgg
LP0OtTR5V1a8zgJTO2jeigRGsNM4Mdv+bXAgqPYN37P2J5p3hjXqBqY1HEIT3hSBkuUEKNdkHuwu
s9JEElPzzWK8JKap5QsSdb8yE5x8g6c+ItIirwYsCydMArKQyT3eFHr1zUYaJQuy9j7+0VHeBk75
JuM1mGdF/Oi+J2N8SU86YFc3/LA53OWDenJ8YL4JJPcFHcQ6lXCkoVYuCpriJsIF8rjGelWMULCp
afyg5GJJ2BWykdYjdM33g2GZjNlHmqT3bdpXSwthxqIDna+TIdDUJkOuDJ+LV4+EyJJhB405WwR4
1SVRMKvJJSi3TPyFZolnPWU6O3B8reLQ5J07fPQmImb/k9MGvKZGcKBGbGVJksUehHLFxvaEQvqH
DUqwrt+y1FswNiEZd55NZyIpeNslntZZRhpR1rTkl6/SSq7wiXlH8rUIM5nEEkY7qZ5+jpO3osZi
Prboo+FN74fqqoiwpcnLnLZsxFJ2zFpyINGRRRJNSloUqh21QW1QL7IuwsULABN+OIAyYL6AH/VF
UIyHPNa2PbandUi8oZoHGZXAnkzBuGZ4EuCfwZsVkdxu1UbIGLHbsJV5jCK5lpFFqAEpKcQlMG2B
r4E4iyFTHZPwqZcrJDq0Peyej726Y2S8bXzY2JORfMp6OaF7XXlT/YSsRaCdgBPjHHJvSE7tmL/C
cHKuYLN11Fukz676KsINonRFyClfdZcNj6VOv93t9G2WRVvTG3H69HQxqkR/EBZ8Wr0MlsJAECZ7
IlQH2vI36V/6KSVvtgg5sXLvEBQGOYE1B0wTiavN/sFCSnOw/itR57HcNrMG0SeaKqRB2BJgFiWS
ytqgbMtCToOMp78H/hd343KQFUhg8IXu0yJsNwtZ5xtv0Leul94RtXI+hrXauAI8p+KHSrrU8DMB
WUC53q9+cL+wtURgeV17IxNd7BunerAnh7g1IjID5Gi/54nljlOKbF9KuZtSthdt6tSYIWjRpg7X
iMFlNBntVdNXcFnLeEZIQNE2M7O+OedqEpscimnazvON/JxTZxAhNVi1oJFIw23JvYp9y6Gfwmah
w34sGrhFEXWzRlxjY/eXpMVKXJjNZ7bqxKu03FugUQ6T5V2V0BHTJxe4LOQMRPS8TsXFXxIBoCBS
b9q+eG5DILd6MSbsOYy/VsFjA/oJni3ut0ECaZWxC/bdHY5qjKAkaOa+j3HixJmyqGw4H/v8d5F0
DrGsy0OIf26TxKuipwOQgLE5xY9QkMTZLNoPAzbEYrHNh1Q92w/D2VUahq0BTL9NGxrkrX2lgDP2
6TK8D/VJuRNTAcQNevKYLHGDWQNte6yR++UwwySzp9ikz0M993tHTF/hv/wNzeeIFRvXLHFCKGsV
w/HujyvuXDgZ2ae2OWJfeMis8Cy6pN6NZvgWOxwtDZlOPgON3LW+bRn+YJ3sedIRVGqjwSwWolqq
+C6XKg4MvISqCzkdUPi7kyQ40HOuzCeSR48xr/fIzGa1H3gZEHTUWZqAhctE2mnX68F08VY4nL/5
U9RnBfJtyupcNO9trn7MaPJLuFi7BFtBoRvtRpleT3aOeGhF+g7tTgS1nRpBToohz6AlIEDtVkzj
Z4IjjCy+ZW862m+KzI8FF35ZHrHDnhs2bVgHh69wqTexm/0NS+X6MWOY+rsM1T4s6t9h/mcuGgZs
g3R925wOysRzNk/tt5mr7dBfCz1J0RdpsDXmCeiyDg3fNYKpMoiDcAqytStvOKge9noZthGzX30c
N8bsGkcSmYa7QLF15WzDCJER1rvKn3dk6TBc+/dnLVu+asFY598HG4vORNXFXfbvU02GUW2VoYbt
v3/99+VmYBRhlBFTvn72yRxJuuyWP+P6rfz7K2+0BLrLLtr/9xV0DfnbVOjXfx/i1OicUYliEPz3
JVqnCEnzYrb077ObiT7fjAE+i+fivuciklER70grP88uIacqtb8xvXzXofec5NkVYDKcOhxQ83fr
jjDFpEPCjeD2jEzn5LGlJlNqNXlrlrd3Eo/M2wLwiIwi6XcO5uEyeyfE4jOyVUnWim2y6fSzMftK
beytOu94XYjf4GsGfymqAEV0BqisS89pXBNTl+RPnZ1BvM4/2eF/JBG5Hm4fhPaRDQipdRowknR1
esEM4YEZdA76DY1NzVvt1GAvPPFqCaR90rZvrrnTuurbRCdd1rILKq2AxYLyJO3uELBfvMx97edC
C8wo+pza+jCo/BRbpF0tnr6rU3WvvfnexTlySzX+6tp3mCvM0qi+zOE4LFJuWn3VS0FdIRnDPkZm
cvTGsfPjMqRgHglESCyPLqv357IrtutvnC5Ld57GjtAms3PTtMPBYXkQ69lnhJyWiR6vm/kvarEj
XaKXaE8d9oVtgsxr2VUJwbZu7d4Zxn8ZrfEOM4FYMya/7QQqmmnrHwsutBupbxHR7ctSfS1hThRG
6TIdHsOXng8GBt/dbYIOZsN+s3M8oBpBdEt6bRfHenbYQGApNOjvk5xc2aTZ9+XwWkv3t5CUiasp
f6vZNXlyUj11UfZbECCzaT31K4FdvUd3GDK6I8DVNPtDqNFVyOg5LFm6qlL/SnPJXTdQL4Yu8YJV
G887y54Z2HWz75gYRUPGm6JZPutJfIfjRJELqYvD1S18uQq5KuGymRfcgjJmWevE1icawoGrY2br
ZKBjZLbmeamzF2YDRZ5lVC71J1WU6XadjsYRSkinYEjAY5lBzrBppnqjFZKMm9wjX3vsCdEpwMlM
SzaeJRCwTcOGwW8t/XGx64EEa33cmVpNVks4IaXVDH+YkycuZmfDZ4BUejYZC24TzqCkWGe945fr
0TlncfbSAy1B1lvi0othf6zP5Tyw85TxuAKmWWjhe6raLEiEfLeN8sZESGPXE+fbLpZnEl27+i7b
+mgUsNpRD90YVp4XM3stjX1bo5kkODkz9Xy/TPlFa718ja37hT2huYpx3PWmLC8h9DHwoO01HOb6
TgWTSju5uvytsFNY4UkE/R6WIKPd3WAK58mRRNoj8gCmY3b7fPbIJLSsn5R+6uYwENIyUiRwAGoL
XyV2+oMYq7+ubXU49RZrfUpnLxhttdb2NaWoqJtno0yXc7RgaaDR8OxEEO+GutCE9BvoJRu6qM52
pYs3wZtdjNd+rCF9jrKavTxZ3DmtydFSt6wjt2PCycvg03sba+dPWqdrfGd1li7Wj3bEZ4h3JTtG
+Eaulo631LMrQjvIUiN0e3J3heE2F56oR+I5PqqlxBAQiV0BAu6czMNNTBN6ZZm/sPbIHqUrmhcW
0jxEbMeDOzJb/tA01j7DZJvlr6nCfJoQzV20lzBxvVtnluEtdafyrMzwl6CF20e1owfCYInBSciz
CpUjBmskTTl8r0MVTs898Y+7LiSywZvNdWY9B1mmAxyB9OuzT0WVGzUsYiL3qcIQsK8QP9EShNVj
kf1SfUpE22imh1piytdn+Ut2ecLqo+wP9Vh8ZcykWw8RTpenE8P4NNk5Co5POBbqMeOAqAbOGWVB
hhnLvH1JyEgPE5479lzmfkjh6SM6W3gjatIEsvmctJqFcCmxglG+sT9lMJBmn3VvoQH+9wteo53e
tzeHsZGvcmI4pVJaUEyq8PlaQYp47Dh6dLRdo0cHIs4T3/boRFOTfZs904XKEusbk2n0yHPiN5G1
kYoE0WkSmV8lGW2YbHiwVZjNWWgh0J4YWj5qSX42StT1dI7JwNLAnXh0mHZFyjIDyoFnxsZwetpZ
2+VySjV/AqXDhiY7dp0O09brEV3FfChapx/KYDoQiY5uHJj9xt5tIe4HrgPrE5TA1KVpdrab6VIY
qjjaqnpCblzeGxgAWyOiuRkNMuZUU13GBbJ6O5SEx9tDxO4IinvfzDW3h6VQznqXJUkB0wMA8c1h
ORuTaftWqHOGyGyPp3LBTEE0r0dwsIahpbDHh16p96Rw5BbPx3uXmJclGsEc6KwQc5uAxpY9iAyn
J691XhtOoKAshPcxYVfaRBoogbod6qAYkAY1sfeuTdp5bDQSr8LQOEwSfdiEI3ZLw8Z1m1TGPrNJ
nJg8JtmR9h4xXibqxYofKlJ718XFbaJoeco7bFd6VpNKjfrKlpO7HUoT9RP5E+3gtS+NDQCm/hzQ
rrxXOTsA9siKxeboBNmaHlFSAfBWC0X0r4VQPowMPyXxm4d/9R0O3D+lJZ+yxXO31ospVIVAhkAj
cmy2VklUXjYP00c4wvRJFOFWiEQecI5D++UFMZ3XNivzveVRkydjck1M0DSJ2XP2V7Tj9ILtWUc8
Uk3Ps5h66l6ABG42X8KcY2WRuM0UmU2BnUXCR+1IJ048RMA66S2LXeOpTHOWoLB79LFDU+TYvyPW
nd2IJRxqY/Y2JKvHY6k+Et1j5Dc1lynm5p1cjdzyyUFSOyD8QVtoCdZ8Hgg8TO3FNmocjf7SybYe
jp392I5/GFFcw0yf7lTKOqrzkMjLrv0LOB2cXNMQoi1ZcxmSpKosCk9j9JoO+bRtTZJcp2i9iEud
SLEcOlRhgk8ytZ92hIdgmyuTz82+7bif/Lie30ksMzYnF1MPXWZDFI7Tv4OaNndt4dgnY3JHnwc9
0ZOlECe4R8A2poS6jFTwImUIZIV7N+nFycxUTK9ptftOz9lwjxz8IdonX4ME/GCVy60QmfZWZpKt
YiurTVvQwXTdz2jEgSmlvi0nvDk94/NLaHmv1s5i5Pi+UFge295ZIXHpk9HUByVGFtS28ieTmbio
5/gNGSIjyFD+5gOp+5FrFZMmiGm3rK3ogH85bJ5bdHdqDC8M15jHmKLZi35mD0yz9cQ5FsIbctUJ
QtKmcwogSOhP9YmHFr4xjAFhKANj1Io7qKd9PC2g7/L8SJXxGg+KfHEiNkHUAA301G97Wm4eCF9P
Ps5lc1tidzm6mdbDwFP3xl3djUKcC7HUl06ypHKS+VX2xPSQaRVSq3JbxoXlIJUXV97Qv53BW1wR
K8UovA6aPkXEhP5yI6sR0o0YAsdtXQrJ6mFpHII4xHssZHQLq2Rf0YVgZLck0RtQywc2Rv0QmGKo
d7OJuGwhblg6Slz1nts5XxAIkrealANx9MxwvcirHtLw1k19cdCLkGjltgh4hP4URfmnV456Vdb0
M4+GfTE1MwyS7GyGqfXhVexuRF4FnRqsaxo3r/Nc3ZfJdQigYM4x1dYhs2KDtNMUNlDTvQAmBUXT
SftlKPVntyCRbu1WCrnUQZTN7c7Oo/Qd/Ncj5IYYOetV8C5s2mkmgnACt8gsNOeiTU4mkbKIz+U1
1+NHZWS8UMvSfVLEEhc43NpeLlcSQTF6IPEEzSEqvwXrTeov6YfpOD5iXX+z0EE/ma21vBmFu4G5
T0Bk5hnPWp385L0rvyq3/EG9kZyKkv0Vw4IzKZKPkebZH749zw+J3R1d5Q3QaDx5pq8LMAwVN81g
XdUzxYhhie3MtS7tze5qRvWPZdcACGbK09ptjgNrJs9CCFNbJQVpPH60enOpFiTQ8JWmo+5K4qza
qt6mFQucOoWKHeF7cIk2zSW7JLA5cl+SakP4M5NPvHTJDrPQ04QsAcHgdNcsoDmbxMjKa9fBJXQ7
VR20qkM6YcPDHcwJZfuoextZRyczWVNwlDiYqhEMy710jzyWNtFIv5Ol7rapcK/e2pwMmh1vs2wy
gzEthnMCTiwYNByY0aSB/Qrv+qDmcweWzDf1y9Azrjakc8rdnFyoEBqd1qDIKBTRTW0zs7ZoBaAL
g+mx7lBOffa8fHveWvrmdkhO7Vi+W86I7tp0g2Hpm8D05h3qswGa3Cj2eqPX0G0ojBcgLvtC4xlI
rIwVOCYaco4PN2AciTgnUo9WpHcPUciTPetiAc9gfF6kOTxILvB7QQ5sKG2yl6riwoSo3SbxuAQW
rpcN0H/A8/fWLPIHqwtrUpu0+sHxlggPHzVSWbrF+b9fIiAb1OWkpK5ztmbbrKTUucrL//4dCSZ4
wDl/D2ukkvB7U99wjeXs6DAmzBQL0pQMjk/Q+4i+zrHO9LvO3kbscBoa5oIWUvNAc93INwg9DCpM
PHwWwlEHo4gehnbJ/CIyOUqmAQJJTad1GhkX5Bu3oYFhBkoVjbD6bIm83jozV9U0VCTTKcZo3ATy
NKc27CwP0d3Y98MJhe1AJhmfxsw6IkUViINimRp2u86esL6KDW5ymtRgg1KhtSjgWnFnp+29U8kB
ff4nQVFiWy4zGt92U/XNRU5D+TkvONqaCwV1cW7i+DMtzRcetB4VCgGBI1pFv+WJ5tdZcWytP25i
zNAxype00L/wXO7bBEqlnmjAbRoLsiJvhDobMY9lvUq+plA8wkS9FYPMfQtAJiNl3mFtsreTQl7R
W9venH+4Wjuqbln6EbyY4o325dA3fIdO9Sey+UH0zvs1N/0t4/3HsTkCxhTlKaw85nDYXawkRPYD
LWc0CaSvRAipzXhMPQJnKowRWaJupSQ+WMeISEXu90X+J3VAcplxuEWX1DKUizHbIPbvqmWL+IQU
twEInOjt3ehVjK+Km8E3LdUdYcBLbb7UiYu7Nu7wZCfyNqbubwzFt7IymF8UzB+9ssPdR+yx4yI7
n4c9Vc8fz/KQ/3msYhab9LpidYk6CwPqRn8O+3Fr6xBLZqE9WXP5uwYhydyesREJfFHqmky2o2ul
1ONkJt2eEJpk62iEnEHgaiFdI6nLdplER01+vG9rSISG1NIPptHecuBbWGbhhkbuY2rf+nwEdgII
ioqAHUqTcpO7Oi6Y7guvBSeRUf1VCSqlTYQbn/d33R4Zq/6jT3djNB1qbJRbgXDJQsO1YXpSBaZ6
I3OiGpxsN6Lb3qStfV+VRT6K/2yP1PbshiUTBB2QlDa4fmONbwhO97pnvM0Ue1vLexqypTlkffJa
sldAnQbALXlpmz4JKOsvaq5vWs9CrzIRMZp8Y6UD74xR2nNk6XTHFpnvQ2E9aDkvRZnH5hZB9Ieg
NnYRVJDg6ePr+uMuxr6JxA3f9M5xWoCX4avreHLbukOLodi+IltKTnEDG4tgp6AoGczX1WtmzWQG
i+7CXFzfT/qvdFlehDYcqsr5E1mUWlkPS082VmAXzp9Kg1tnW/ER7FMTaAV1DuXhIcvHX3lKocc5
TAHmPkZZju6l31A7oGfnGt2kFiJhy+JwFslzLik3hn7bGHDiIwIWadQSinrAtzbbqqocj3C6BAsc
rfIgOHfTOWMyjaFkeJ4pgagwOAjD0qz8aXbeQtxymTAtf0YJp3rm/Yuc7kR1PtsYoV0jf1WivOSj
vJMdaa9POfLR25TTOKYFlVRfk7Ke8pobw7BQq/fDqgg13kTuHRMN6TfHxq5q3Y9RQvm0CngMYLjh
dun2MxJtklXs92a0UNnH+A/6c6/xHPTacBd34k3MDGps8MSy0Y72zARZwVKzk09hEaOXOu0rS0sf
nf1bXsaln3bZChvOdLYDcsZDo37rzPPEhIDdozllm4I+0vwjUkCbshnIwE3HN1ARKyJqijZtrLLz
ENqPdd7uQgzDon/sM5KF6bsrMmAdIMPAPtOh1vFy1dtkZB8k6DaFjp6z70dEOx22FNWWQa6X5WqC
p5yqNYxNLTs/8ddAxt9O4Wl9jSm5RpafCOrGlSW3+t4qJ30ctGQbelj4wgmQRZvu4il6XZY+OSPZ
BjpM7+pMNMoMyyu/1j+LFCeSROGNu7h7ke5Db45npZFSPIjHYaC6TkAmZmvmorAfVZM+tzP7bdfh
SIv0q+0iP9J0KvtKB93IyjZu5t/MQManDLT4jq2AvjWgmCWzKC55C6DIcN553kOh41Rjy7zRGt5h
/RVT6yfEuqNZVpkf1tUhzUkZdsP2UC003+hcLQsVoRDOn86deQOmW5Wwe6qjErZY8+OF8behlXsZ
rqjSiB1QFAb14r00mv7kKQkHpH2RcriOQrwRlPshUGgEwWQvH7PSGKlR13Or5N884VHIM8gyHgyk
yWbZHeE4yIOmBH47dJeOSyp9c+ISveB6Zg0z49AJXfMSevWxT8Qlr9JXAGS/Q6s9oyB+6z33BHeX
S8YGvYNp32MT4LNx3nVx0rCaJctc5v1JJxqq74yNYWFXsnV8/BGuvaTCLuFOmPQFXv4RDyvKEN3g
WieMmNc8u5vZtl94lRGVJYK6TLU4jAbqvrUFgEvUJ+GFVunLq2nHh6V70ubknoDD25CWflmM2Y+N
7AtYxu9CqI8OYkNtmx/gKHBWmQ9qUFDHemakff6kgcQMZG1YG+UysUQitJlwUXmd9jqgYSph3GJd
e2yBX+lR7kdpegjV8KCm6mitS5V4OJRwx+1Mv3pG+1UQepDUhy5WrxIIWmLYf4dGvs1ebIEb52jm
sL87QO82o8lMP3Tnd8mmC4naZIXQ8fg+Jj36FnP5k+niTTaktpXGqz6LdD+EtenDBSsxflfPjaTX
dq0L2vcvN+/OGTG7kexPHUQBJvZPev8ZIsBZYt5Q8HwMfsqTYSVslAzQx2mfPZpzfkSrzuy0ZJtv
V81TY0/XYvlTRSnYj0Z/A/lY+rBlWOppD13Jh64TtEElL2OXXTMYMYFp8U3NmVHsTCpx8k39wSpe
Iwbw/qxCLxDoR6dxlUFyhc5jzEIqDPLOu6y3cZTqUDfBiOXzLsp5ihfpt1lVx7lfVbsNN0OUyoAR
dyCp0rXYeo9Q2UOK2XUtQyKeKxcz1hl6GHg5tHB570CC4FdrsZQzkq+1z3Roz6mOfB16SklsyibR
krutOVBXIblVXKdLGt2dKKgZogg7/s1cPN1icfoZkkshWA8TbLcWROJTU2CDFTanjbEMR8vTD0AE
E8gpeBFqr62CsbrGMMW9qLtDlHxDBPw9xGuSIuj2NWN34pKb2ubYGYCEovLOeTYGjowRxEXOZ+SM
exw5ps/QsgxmXdzIrXnOO+uv7vVf5ViiIYkZX6cs28asvzQKMrq23Fk2ay23dRzjgjHATPZ98eMN
OPGV2oyUbD6yzAehlX4yEVUTzcZX7pi/Wn40Brb1HoHkpp1leOVx4ot6OLhhv18Qi7NWGDZ4mdiG
D/aAoZ7aKwOhwEMOQ8LiuyRqc9Xg8Z/DmzdUR6QwZRAJdDILLJt9QcFKeWT5CG2Y9+BjyXsu73x1
/nigGTs0VDMKxkjfz/0SDEOb77ylROuP4NX56/IU0o3MPtUVhzXds7V7xVFdXsRajnrZd5XVLAFz
Cc/jOjOCTSV708R7rArwHkgOkx0jw0BESAU5LgxkWopH7s5O2My76GzaEU0gA7eHpRu+TEAGa62k
txNLFwCXSvVkTHM/9NL9Mflsq37RIWqVtXxKYhyLUWMrzXB6GLJM82s72ttLmiER8D6yJ9fJ3Q32
1G9IJ18VYmIu2gMZLwAcLPKhF4Qu9sT9L/X3Kcke0W58Rx4hyYaBi7TkRpkxegqPA5yClYml+asI
HSJvc+2wKGADltGgFGM/5Re1tnUn1wyi77GzGFDK6mhOOY+Bq0sO+iJAwzicRLL1ghHvxwiucyNN
TPMgeZo0gRtRYHcjOcQvZmAtHc7nYBLVyzSwbTdcKogxnan4uM7cPj0PhvvV5TUwDC8gPPdvGOvP
hhf9ME1kU1o+JV7xU6n4VYXRIyY7rIUM0htEafvZWiI/qheu1HQzFhoERZzfWhstp4rjxO9bDHBy
LsebZRhL4FiVDv8wywIxi3lbE+T+5KEwsUZtWyd14A7EalfNmG+toaBhb5KzzCtc242C0s4L0HP1
MRfZVAlutHZ4EjC7NoO3fAC5JRAgzBkeuuyE5o+wIpB2Sp9Szfvo9ey0tBpRt7Bp92b9k4byibGe
OoY0IQzGdmOsvebEM3TZm2s495gpKE+y5Qqc8Dwm1rYrvV8WJJM+mkjloOLuLedJNpiBjATtUxW9
zspYV2QPRfwwC4ahzI4eZg6GvJ2u8VI/1R1pXLn23kdDUFdoi0eDrfiP0tO3PjPlNs+YnVqrZcb7
4TG9M4nrATddL5s0JQAVBdwvduq/gY5wYQrtXLBor4fZYZtaH9laX3pPsL5AZph14SFkka8sd6t1
Sj/nNadIWDO9RVnHyF/YaleF2PdLd96EE1gDZw2fcHBDVkbhbRVerUAuhm9kIYNtMoSPURni1Ga6
ZCbpQ2/bf2OLqaGrb4fqzuSu+akknudlvgwjRGDX0fjZJdd24VwoVVFgOd6ms2BaFOW3rhmwM/CP
MPaaB1In7Jh5S2S8kFnUnsIZXndtlPB2XPYeUdy3ASjlO86+53EY2fpJQA1Wr8NsLQNHP5InsyDi
6z/KlCIwHYFLLEmMZ7k5oaR8y5uHQS8gRMLQVRobSbSdWTAknO9QQzaVtbaNEDpjD4u7Sodn2Wtf
JgtAnxmIV5/Lai6DDK217IhI7H7ZOd1d5U1X1Iv1PmcAyAAx3418OdrCjj4ajpGL8IwW2tgUZfym
4Xv2l3xCs2Vcmka+mopTmdQ8lhNwP4us+ohsdhMjkzS2oxL4rn2kk6lppa37OBKdSBdbb/I8/OMZ
IEW8zLnVPi+Me6zWkXSiHkbQxrrFtBYDzi+zN17szHzSE3PNVXBuzsRk1wZ9ExWQkdFA7Yy62VVD
cRiQnRyjtuz20ip/m1A1l9r9o6PnMz2MX73WC25VNIstxv5DWSYQ14T5HM0eOeEwTbRo9HwgTRoO
G3vcj44JhYndruKUi5d02JNFxyPBgnigvAtV6o65xJeJpcQm37rL7QdiytZjnuJp0rq/00o5dspv
1dVHW4+Drqjix6GWV7qri4BIXvedt+2jJiiH5SFSeqCDlXRZvB+NURxE6AISjx2koR+hzJ5ii/LR
fCsT+2NJ9GU/RMQINC4tnPV7sVfxXJyioK3ptLtnLzJfS+a7flgsX46RHw1Nd6lAkvYzk5S5ppd3
SKTsZOuuIdS8oMiwNPUZCbPcF3YWYtblY52IxKEpNV7cNrMfkBWvyzvT/mjqjV4Knt8aO+9wETIo
ouYzT07JCEqcH+MjHxrrsY6rx3bu+y9jsljajyv52uT/AjqMzzLSvlKk8SCvDHUap0b5WmV5Dy7K
kCMX6T1uu12s+MG6Hg47xN1vz4W1VFq7pngtS0EooFlStnV+kofOui4nGqc5TWb3vrg1qJNGI/Tc
gqaX1XiDidqAGbBGhBvsfWslz42TwMSyVqHEUDx3RuLt4rY2A3DiB5VeS9ewg1ggGQ3JvNCQo85G
9WgnalwBQxxYSGXlNJLuEBLzAdJVLOjSIrnGCURVAIjYaNW8D4GTy7oynxcNXjOWVTIjOtfZ9Zp9
t738rtL4PObdAV1FubNS6zfypzaIU9LMOCKwpvcZc1Dh3MyWYbm1XkIV6Qdhi/Uff5AAOWoVOkj/
Or0PtsGOGBUBJKiWrV3SUvllXxhJC56HpJsP1ovRcvAYkUZmWjd8ZMu9jBWCNYJmS/kMKOWmJXwA
W8vQD4W3pVK+JLVmH0YAVXY4UVJNvxmWA+KftCc7uhQt44mB0iCnSHc0O9mZjBv1Nq22Xk9wPUwP
+KdKBG0YsQNfnpVdARNJKQw5/AqdZ/rgHJeuRJ6XvnZ6+Uc29hFCN1oNzRu32RJ4Oa15Vj41RXyH
JV6d4/AeDk5xMOroYBTqycztt4mo9yCZdAcHHkdSWx1Ex+dgUT0ETcRoURtPcuAuVqMVTK3gAF/a
efWlsdWHyta5qg1wUL4mkW740kTqYOsGotvPcKrDnSrzLy8fbVAKBAzVtGCa1pwSDbIh05jePxSA
3p2CpX40INmZkNe2HTObxSh44mbmsc165AdsabbKMo+uxiy1KMxbilkWQzz+k7gZuT4y87UDwbjJ
9CqD+5A+omozTnqhfSBBt7cJG9PZ7zsckCop8BDZxUchS2+DPI3JcdkEucH5apoh6AhOxtMg7OZU
wB7gzknHgCPKPM2dKCmOatYbKdzqGVgCOZGp+Tx6Lb4dxK3C+EondQGts0RoE8h0MeMf24l+0RVl
HyywLR+mD576c5jGf+a6/gJnUiJIwUWodYSPgbmG9IBMbUpQaAzos23oQlhlxV8Z47zGgXpHig9w
XhL2Mo7cXGhXPtK4ivwYTsSrVtVMyeK/GnXAjZE5dIkE2kA+X1XhfSyq/2HgiiFVOO0JAQ0NHJuq
OehQMbFH9vw8NjpiofnFpo3z8nM+fUAba84V54dFyJG7iitYBmb1FquRw5RQTUHLjQvyixpQN9vT
LHp+aSLSSNc//v8XgLHfCsvG9v9/pa0f9u9jWQIf2tbQcB6UEgHsKM//fociNjvEBk1LUZJqmo9R
vGV/+Iex73IqtK4tKKad+RQ13XKCoLScylG9896ku39/ShZANkBTKDUnIAWpcfNmHDImO6Yd1HQV
9KkMCSebjyIdwgOjWCYliXVNwpxFQALyPkyG79g4j93EvW57JzMHBOH0t1y296kbIoyhOjdjNh8G
q/9AlwsJ5i8VYnjojDDbJZbNCw5Gr84VLU5l/xLVK25Tk0aWwhb/XfjOGgbBW1N5+5jZcaBShHF0
JNKR3nGiLuIAGU6aF9OvJSrdRWbKoRCZFsrVi1YMziuw022K9uErERa/w2F+LHu3f9fwjvCsQXCA
aCBXh9LS7W1bwBRVQ8kQzakfReqJ55aBzcO8qoXDIou/Uh7JTJnH+eqWhr2bU3weQmKx8tQcf4WE
p/gOMjzbhmCAtXtb88mOFkNZhqbO0XOmg9CQCDdR/hemH/THrHkzHAFoqWW63lgYuLKQCV+lmx9W
E89Hoxy+K4kPWEUsE/NG5duedBanJzK8JOk6CCPNfhwtxq59MhpfYY4KL0qj/iq5Cx6zsUWyL8B6
wMdo9tPaNGe2m9+YRg6XYuYp+e+/CTP+dkoTidVcuxtpz9UW7Zn+3z92dv0xxBX+GM+G/ZXA57Rr
o37Mlx5uwC/mRwgxc9CpQKH2TozXoV1iKuT/sXdeS44j57Z+IigSJmFuSZCsoi1v+gbR1QbeJhLu
6c+H1o6j0ew4obPvd4RU6g5NT1eRYOZv1voWms8hL8R+zTmE011CqQz6vZNoANeWei6acx6wNsAR
74CLHW6ZNSXv7uhQkua5s6kiF29ilOHL9ohfKP0YL88YZiteM+1gxfXAOTY9U3Ir5oqZpnRkCCB/
ecq+aT4SyE2YvXjnAaXJyU3hyDgjPafo9feEEXmi6gRYotgVVA1Ip9YxKubCiK2nlzXD6c+v/vXF
qvUrfo9mLxvpbZCln4WUx0R0u2y0T63P/LjhNT3bnXHrMrJuBHoMDIOezcYz6XbVjPTQ8X+VUdyF
/eJyvrCWWZx1mWNFKcpJTonUA/VKsxHSx2IIHlPKbhvHBr6LTuz4yExTyMzsAKexuY1Z/Twnw8/c
4qA3NePgJWHwMDnoIf0wIstniulgOJwprXsUK6N5dpdyOLLHB15VDYjKhXnH8cpBtaIK20G/cHHC
RAWbQsZvhJy1PfrWQNJB4op3ScTZvk2QsfkIOY+UYl1Y+CpgUdKMRzsgV66EqVBtSz+61CWLLF2m
TyIQ4HFmmqX6J7dUmKeTvrPbwHweSaA7ztLrN1Xc7QXqt3uhi/Y+Nt5ZbBxkYD0kudtRugLui2nI
EVvvMHjqnaODH23JZGdhNcIDBS5TgHtZVisH3rVNTScps2/CDn4azeLvdXX0dXLxDcs7mjOGJzHL
X13U3VSqD26MH26gQva1uSH2tdwvUyrvMWSiDiOPjFS1l6zypos7LvPrUjNtyezQcsfnOJ2KQ6cZ
CBeM0yrCZe5Qf4lDmRIMFy0RkRRmexfkSLLmUR5JTtBhv0o8hpmTXLG7tNzmZKbpdpQwrku9y9t5
10XePk3kZ52Iz7FAOJeh8atVFO0j4mNxtvAF4o0DpUP78OG5dJZuO0cZSWDsWx3WHEcb1sFGGEu+
H7z2YWk5mA2NjwvVTbUFZD1sqoVYz7zEtkUI/T6RNd/E0vzwGh46RnPAIy7/C5L//4mz9YlE/n+D
5Pfd9+pH+m8c+fUP/JMjH/yDrTxLYNeRpKaJwCZO4J8ceUP+A7WjT4wATHgPS68NfP6/QPLS/IdA
2YaDDoyMSXqa9X9B8o75D1v6nus7rm1CaHLd/wlI3vxbgprjOQ7zCtu1XEdIeE9/S1DLWxl1UVPh
mihHLnmbgjLqyYTtBis5j0QjngvZ2ftae8Nz7e+mEQZHNtIg+T2jaW9Z5us0N+O5Bgv8H7Im/vv3
RtdHwq60LAIgeBX/lvEtSqPp8cnyoJcI5GOtq1BG/QN3qgClVDImm60W2RFj/MpavHNAbs1d1XUG
MXm4EwZ0MmGvZX6OM9v8D7nj6/v213QKB5Cj9PHE8Pau//F48/6aml23YJ4iAUMW29y0cRRxomIZ
wKBVvtzNn2MvkmvGmGGXN9Mcxo3hPOd0xZV8HcDBXXX3vSkmZ48n2zx38og8xuZySmuGPmSL2S3n
U6RUfD81iE3UmJA9Xox+mM5CHQrmN54xukd7Qt5rgJkblsrfucM6ADGx5tvmmNz+fGFwCHMJgdkG
56/8Dy/C3+LReV4kk/hAQDVyHBuV0N8iOuxau1EfryCFP3+1iMW9XYfTuNTviVd7146TqCjoMNfp
g5+ZJybS/j2AheX+z09TKpFeQGqiXs8iRqmJ+R/SOiQflH9/m1xSF2zHdIikFoHn8sH869uUatfL
ko7OeR5gTFL06oD9QX2JG2e51Fbn7Bu62Fb4PS8tw4kSOetukOaEEow4valg09oWdPmkr5OOrOw+
nCbqkCqf5TPM86+gc2+Fg56+g6/WBbN3kUbxYOeF+RTYySEeIUDBniTwaYnVbYxI5grw/2WqEKz8
qhj9wZJfmWHar0Aijgv+HfgSvYVKf+nOJsHkMSS+rzZZXlVSDbeebaUPzG0f2Yycm0BmTwGML+Ya
+PGImgqVrcsXWy/L7S+H2sM/oyX+mv4o/9sT7/Ia8koSpI2g0LbXl/ovOfHO5OAidQnGS5Lu5yAK
RFsy7XcqhWa3zOZxZpCFZ7N66LrE3jBPjm8N83zRsojWrror8r5GfBzgaoy64IkOobuUbvCNPwug
cZ5pLr3kC9sB/oFJ2btloLTFNupuat8xLnUdh/96O0ablwgPYrUrYFNj8O4bgqE08GPjVkTj2U5S
+RB3u2KR9VVCAfL8iGRSrJXAvW0m9zPuuokWZmysfu/7bbqHiSRsQz15bvc4ALPCKFM+pwsZZy4L
0ivc7J9BMb0C4jWPrC3j8394fWkJ/+1h9SxsYJYgWMT1kCDawv1bpkfpp26AsJKUQgCCISxne9P1
wXWarMeWbdLGMCnIyllah9pXYYQmawe4OspZSsT9Oa0dOFima5/nxvzmlwHp2UN5aeSPznPSS5QQ
oQ1imRzkcdllaUAMgmK7pU2IV+ghvrrYSljpw2V1E+t3sn6QFyv6hKez87xFnxbyHjYJovucLpS5
zqxCds3d2QXybSfLvI0yTIz8U+fa7qwTRdwLiE/8uBCRFloPkuJeh0ywGDO+tfiD75ra8tF5ZK9d
L7CCtEeb6qlEAimlhYRJllfdIOGnnFrnmGnSPWF+vcAnZ3jneCdHWfnWwFjnqCf0ho9NsCAxX9qz
5aoiJEVgZ+f+V5FlvGXFc05goRFNIZLDBIHehiCXho7MRPfePXvmM7nCFU4LL9oWtLzJoiF6WNlj
6Q7f6/lJlUTxLhy7CmX5rUx+D+xN3kwwvKifEF848oRZ7sE3jOweKHOwpWu070d8rpuhlj0ihX7a
J4XN3B/ww2NVXSzhZ08McYlE6Bd2Kz7zBhMMz6YcsJSZFd8EpwDuGCNF+OtiGljdjDvc4fWDBT2s
8Y3vrKSCPRPFW57PxDs01X99kRbY+0p6t7qx6jsP3OsHBsOj12pwkzQfR/Zaq0LZiZ9Uko07HSTN
zZtjWvPWlETCq+CuaqsHpOX+YdQyPUjdRA++j4GcbET1joT0d1L4/s+RZS32GVm61lWhobn9+RL0
EQTwmVc5ZsJnm0N0Hmia8K7Bd97xL2DQ1UQxL/N65Na435spd345+XtTxywqrLK5z6c5xo1ZfGaB
rr+lku0uomjnLaIyJz4LbK0/RCFBJ+5ZO5W6AgTBsWKWLwqnNGu0wGJPfzQLBzSJGD4dTZadyTT0
tZT+hoiTkwf66aE3ev2SDvnOclvnHU/EPo3JEWhTuz20RqxeDS94U/MIcLVbCEVFT/mwcN8TQCIf
O9kvtwFfeh9P9bXVa8imtANiaaC52JZ/HwA5o5NCyATzfNouvp3s9dxYz12PkSfhGXp1ovj75Fn1
t4jY4Ho2swfblmobG0OAbl2bO6fvfv/5naJhJNVx/T9aZrcMCI+LSNBd18rGXvDni2VcWxtfK2eH
dODq8hlvCQI6Fl4F6iF9sMg9ucUWSFRyfbD7VdhbguiKti7YiaaPdnHAahOM1Q21ApGsrBm3zlSh
tlbWwIM9xc02JYJrS0qJf/7nFwlyjB17m231UINEaHV/+dcXxZjobqhZAAUtb84AfzO28vEjUgyQ
M74VYocS62gAtsPEndj7gBCGk2fhmkwS8ZgJfkArbvQ9w2SS7wLnLTXJz+p/eaiO92yiGYOs0Z5l
655k7pB8n5hnhMvWd+gK9ZQMX2nrR6gMFswTDh+AQ2eL/Nw0DhBxhqp/flcBlgwbZ2Z1DrOaWZnC
NJuSpz3IS82/HgWPc1Ip9I+U4Pltls8xskysbcgyrTszyH6r0rLWAgdMbivf6zR5bma8pJXjzOQ2
CHNrRTNgicilQBNCqwO85P6It70/Akeb7wRjoMpQELzkMj6pbPLDuHfEYdLIUcA4iX78ZUInhlWt
bolNtWJK1h6GJYpj6/PgRU1pPbLqOjZT1z/lKZMilzz5CeRKbmA37IOnIm6eKhtgLUz0/mGIRf/A
xIuXN7KiO3JcgiPUhHjfxP7OczITKVRdARsuEdeM+XnKIostFABf4rHRduKL1wNrkjT9kBJehuGO
2wnGaETrGSdse4L52x6PZPUih17sFruGW7H+FrsMpfvie0/BnP6CqdbdynW/V04xE1jnWQzNfPrz
RXsemcOIat7sHmc83Kn6PHW4PjrNYD4Ge31wAvaXw2RTWDBAI0IiTYKD40ffhW/Xl8XoqfRc3HiG
UTk7d6zY/8yUVEgDhifLm+tj5/SIXRmpPBlZXJ7joHgfpKufakPrJ8Js5zB1VuLCQNTR4CTt/RIJ
SZoKq+g2IxpFUHyeRjKAD3PCdU2GVXZiTqlY0Ky//PP7P7/yK7yNPka6qdbxQzGyaPrzo0UqL86d
897Z7fDdBMC5Ax+2V7ylY9xZZ4ksNyQPEMMPxUsYEc/H5IV6k08HE1W2z4hTMH429kK1ymUERx9z
e1TM47mbczIhXbLT/9SeCyx6vyCwgs8xy9rFulDpdIdFl29tVHnYOxfvMWAAvN50P//8nCJGTZf5
5YPHRbL1VCe2Qep1j8uQk/zYgmgkxXeHVMJ+TeqGJrLSOzsq1C0YjxaJE/u0QCMFdLY6D3PPob/A
xmvL+oxKkAN2Hku2wEn1ErWs4cwUfHLcw/bDlR9sAZWjAmQ7+BxPKMDIwDYQG4XAhTjbkSJ3KR/t
5GXp6jNX2vCEdLc/lLBZkRT4j80EsTYTKM+StqKEX2x9GIPl2jWieQRAc1Ku1ue0dFc1VfNZDjmr
oJ1tDa9zBeXRmfxu3/uy3Nd1u2ot7eLqLZ5krd6QTdbPzwHtwoVPY43V/1ffoIHNEZOE1jQVD53V
NOFSCvVsyCQNqyn+KSRwvT//OJRbKObuWn2o8QvtM5GArdU+p7n5Dc/BcA76tHvWZUyoW4BzyjHr
vfbrR0FJGuox++UvosZ0fAPSOsFrdMGT0iJzqzRzqX4smYXVH5o+sJRhlzjONm61ZNI3ECjcwTMz
G5/k7Lw+dzlXFw1IgTdqH4/eJ2ti4OXWSHRyNTxUTDNOSyNMQphxjdjdk8NFykizGa8Wg9dNP+Rn
ESCklUglkya11lUVipFnTFZZ4nxzJnieI5bijZdSIjZLn+4H/2aPGueuR6s1kXyRQR2/iIDStOgu
Y5Llr3M/XNRQPxI9wodl1QfUyxoIBbOmbvM3nNYSzDjUmD7NIZoo69nN7DdIp+rEazcsQAIn/MLM
b0+tM6fHBtp2tveGRhyieb7YGUomX7JEnpbhCyYevD0wFDiV9BpYS6BTCe0JWSg6Wmi9ODyMy+wa
u0DQE3q6HM5uBzYGUfZMFNJ8c30KZgfcdyUy987Rzl57fXWnMPcDNYr2k5LMVSHHBDogNQeBJVGy
eyswKGJZmG8qyzg1tj8d6vomCsGqUsWPhQevR7ZSUe91O1uTzjUAiZh+G5mw99C/I5GQp22y8aW4
C2d02cGCWSPKB9AJ8/xN5CJ7ssuDAUHBwQlMYsvREjail5pvBd7QY7uo/dTYzanHSM4yxz/iw6Fm
E4cgYW3LzuRGK8JtCGIr7E4tZiRs/GFHOx9W1rBq86JntzIC+MIm4M4alxaqPxaP3laWxS89x1fH
rdPrRGHWERCBuDxuMVGEKZt2RO1iuZuKn0sASzaGB17ZcItiWd+1NevZCdk+Vq0JzTK2/RkEUMlj
ScSQi0NjcjdRNr5go67RPX563C2sPhtrm3iOTzBY/Z4VybgdAgPQ8posn3eglbtvoFdAb8so4z4E
bIZxpBgBzKeKcXEx/wpmRDTjKLaM1N9kiXgtQ2x2SozmogWpAaMwQsuOmjsSaS5xHlyiznz1epvM
ItY7h1Yhx2KZukNB+1tziOwSxu78vVRrs/lZ2QCtuOE/UGE7vCeSxI1mOdq+ERFmivytcpZj6/bj
2psO57kYH1T+Y3S7axoU5W2GLsHK4EBdNxH4J76JV81zfxeMEyuKhTS7QMH5YE0zNu1yvkQDKJeo
9UPtqXSD//em5VSfITFVRM0tX74/3ym3RbXeKrb4aSyPE5KBuSlmJja0UHm/LRrJ8DlpcZr39pM5
06DlSb+ZC3ut3yvJcUmSOciOLd4Ob+sVlbhmuX9RZvMig6Hdu619lY1ujwUDQ1yaamd3k6I3mndF
xbIOwhVgs346AzzYCLdFdc3ad5znXxnxZVYsp3und6KtaEoukaA7KZvVYksxmdlGfc+U7zUtnYeZ
1fp+0DZ6hTr4lWED1HMr2UZgWqte0LrY26S3vsXr2hFauxtGGcdpPDNnUQolqekfYZaSTTh4UPpH
fPAuFMuYFrOAhRjD9CkjAn8bW/nnoMRgDyULVxhOLEr9Y1kOGuUowmsDdkwwpFgShMJfFI8gUtHz
+OXXuFSwH2Kksm7C2G6aEREFub5fe6KMiJDNKDzefPblNMcEz6AyG/1kDdvgEQ44jja2GaGw4fJ2
4+gpG9IFdz0qPtkA9kHrSgqoqA9eYHyvYsgElbdsAknWGGp/FBUBABump79TZgthI2R96icoE7l/
ro1i4TbAeB470WPVuI8UVRgt6+++4z9OdHBWXbwvtfeI9yfe2HBFQ0yv1WH2qUbAMoV4cKqLKhjE
lgoLYzXSTC0SNim0jnu7N8Fwtz/qYORqpKHimcRbplmbwSlqsEGggk09nUM/JfuNMsiuYej6pSYM
lz3oXdJPP1rhuBwI7X3uxcTSNyi9lH+VWYk0eKh+Cpjm8UwIC0Y4uXURt4HLJdiPoV2BWpXijkDM
yW7RSNjEjaEvI30NdZpZ1+eaMPVtjrUi9LPyHk0CSzc36cIcp1daI4D3XdRWoIAvZhYhZM3zUz7k
zv088p7JbsaKJSQrGWltnC6ujnYvPxkK1Oitvylzyg+FUYBki417NBgEDrLyjlVUYitcNMa9cuVS
5E8VwRqNfs/dON6WY632/iIf/YgyGZg48DsLt5JvAREnaYhWuSV6JloJ7yvDa05QrDC0KzbWhFuz
YitGfmjJ4Bu8084iaq6oOUurxBng2qW7yiAHb/SnOxORIDZNWnTa57DzZ9bIglCNbk4/OriBw9DA
f8ckpg1r7w4mfL6EHAj4p88TbvN7g1hzPxihUEMnkL/mlGQ2iVkMkCDL6fu6Q3oYuc8eSXehMULX
MEnDduxyhnfls4IcrXst3wsrT7eyLvlpiFzJBPWrThZMihCt/TmIAP46B4vBwpPXzPDp8cb5uYmB
C7gLedCZDJeIs2xMd4nOVksIzvw/ss6RETtWhK30ibOKMwI9+pps5VhxdwOTJXuNnqWp0blT3yse
bJ2HZuMSTwJJy4XufmdF+FWYArpuwgSSdUPqt9ExW8UO4HZeR9Pbd4qtHfkRzUEkLfTfpNYhJi5T
jNiR1cEyTbUfS171qcRW4Ch1YjSE3ZsmdOAghWRf72XONNghMQ/PB+4/c3qfAy74puK10+SL2qB3
eRbTcAacHvqCECos4+eFAJhQ2GS2diaVUa6teScpa0e00rHf+HsUEbjinRotVYrxmcSomvFLCaXH
Gb5ZuIsdq/hWpSjq6srgO1hDwIrWuSAqBH3BzsF3n/vZhCXg4/XCJA+sBkWAWnaJXA80huaOpUgP
8wGklL3aZu+uTL6EAYo7TfuXknDQXrdvSaUjuMYVIqcVnzzzDsvFM+/iGk4KEovCiMg8MmDCR9Od
34/enVOhTZtlVe8yKb4sRl9hC91wp9y1rBOMuWMnf+4H/P7CdDeZGxgXPMsw0amDNlXhoz4hIbAb
4QisWi8kL3MIRQGHKaINfDDkC1r+slEeyMR+qsjzrNqzn1mvRhLBLWoW2CKjV11KgU9EV1B4DHwQ
8AEwCsOlZvpk8hma9Qn5N+DDGI08AUQkntrcqSsZxAd8QMK8Kfa54M8Yw6sdZEiGoPYlcjF3ownW
SJW0uisSJMYZ7fHn7xSU7RQ2DW9wNhzhdyN3pqw+qxLRpIA4FeCoZpnD377UxrKTE8ZWEV+p9BkH
OhztxIMyNWQPXHLwserGlynvGpsBTtOgknUTxd/Qu7SyCe7r+bP1xwfRMF2JmekyiZGPap5uEOWO
qP9QYBvEx1JvzpFxKKzEIzcOilukTywJJEcaom4/bXB3OKgfXTZTe9NdnCtj/B3t7Etg+gvzNO4S
HqWWGF2WaR14GKYk9HvqaNgY1pYuazh+YvdYFe4Kfo2drer86mQ2S3WSoPwozDkAuzG4ixeQMKPu
O0oYHRKhRCtmAZ7Kah/EsugCEq8n5LlZcXT69hNEY3KZbH2fy+Q+Mqr6QPqVdUFHhWGizI6dgo9g
tp/91JGs1Rs5nitkYKYoATCYhGD485vdOTL0mpX1QHsZobTBWxIbD7SX5MzJOtk7CuPE4O08Izav
KLvv62BGnu4iDWKX9DC5D/kyITZW/e/YhZzSu8mVdJRQy/HLkN2V5iAUzY6y9xr4ayrIUGN1MTGO
+/aVQgNvW70PsKhq50O1zXdvTa2e9u4YkTtGMnLi/QDkMG+g/N/5ZGgQL3SvZ05qt37RrfxBNfaU
03tysUO/+YWZD9yT/MRueFG2s/Pj4U3JCMBnTNTeamnV6w/ZTtULKx64EgoJO5mmQOwWMmci7zNb
2WOdSX8ss1+6zJ7m1jqTqeJGa0onEWtzwVg5yNhkDgRPMZt0fzSj86UGk7VlDNXFBM8kRPU0//Am
Pk9lMb2b5exuKRleekgAB4lqai4w2VMuINMow4y6bOOW/Jh5YP5MHEQxgfnCCIznjnN8KLHwjVG1
HY2k3MGj+iSGGL2v4hLqWzecZzKRBw/iPUOTNhevfT0x38fTvG/Sm/NAPldzjOA5bYYiIjYiK156
r78Z5WOGwnzrjQib0WACgvcHia1CPJOg8YZ0kVHy1Fy7HO1t5yM2cTPaCm109kY4CkV61P8ASPXm
pUA5GDKtl5/DuTKAgcu7i7QMZIX4bm00mFwkAzsUZIV7bRRwK2R9HPGH0+KZv4PUNdeBC4A9KCVw
DnIWaqpbpU9tzn7Y8TTTb9BFI5KgPkBWnE7OF7XOtMdSyDppB/7PuXk/lFwnLS45fglj+XBOAa6y
ftmigXWPEIO5X7Orpoq9z0Z2cBW3C9yAiNO+oDQn4jCCDVH/IoPjnhi+iyGmfTaCumJ+zvcDgrWw
sdQSx+hzVK+4W6TlU1nH1ygB+Sg4wB6bFiBM8jCLWl+KWEu05u1dP1t7ftryXNUmDMz22xgZINN8
dRMKbPfkFL9GwThB5N8j2lOK8+mjoT/d+Io8c8BHchcpp7wbGZCHQVriJE6nS8csHGQkTXltL6zl
rflUqsh4j+x879mKGiwy0qN0x/fVGRl4cGoJIiSsMGcE3Nq44iyYooYJJiyTOt30rGDPanjlLo/v
VO2TJbrJvf4LltmrOzn5k6jor+I4f2vVCGHGeqv8TNxEAi0HGx6XpOI1KZJppQdOiM5RgXBK6Dfo
NNaK2rgxzU4PS/Ld6Zin6g5H8Uwot80WwiOO+mBFYxqyMOYhs1R7tl2bLM0S8h5hR/34JaDeAsni
jYoDN6y65Dki3W6jmgw2r6j9Z88rfiofLUFbLB8ZLnU3J+fPG09+fbQYKyLV9c6TlX1Ms804uHvu
C2TglplDXGyNB2dJoQ9pynCwz0/K0sOpq6un2mIBECgMLeCwOz6lmC7L8ZhM08ExSXLslM2IoK5L
YCvou6plpBPM9RH1SEaGGg+W7Tnllpf+GLhEtQIUuA6eOLr61atxOhG4suKSfQ7POGCy4FMsDQjG
uhhiRttn+5aRiq9RXbAyJtRnwPLffF/3jJHzAR8mvbMcGW3mGD4I6VMt7usNfETcP6MVotv5TT5C
DWvNeLUq71poIrFYuo+bqqJFqAr71hkXW+tjq8U+HnwoM8htVeehu/X3VQkwbA1iRQzthKUXv0Q6
+gAftVbM0e+YscxIBgTxNXjfDU4WSaUqzBWg8VE7C3dR7kCd7Alw07KhAMio1BmfRYHcz2aH0gYc
UUBAs8khxJv7NENIpnjJPl2P2p/vGOdrVPFCPNU5qBEUPR+OYm7pYhl2QAq06Ch7mynWgku7JWFl
RMnGSGLcW73/nov+B5rUtxwJWtgodVCMjtYQKHUY0+ahKjJ0uT0AfpIot+VAdTKNWOyH7MWN1BM1
KS53whlaIaN9z75uPzS7au2f7NxNEIkOVHE2m75xtHZVViGvs32IBx3yB8v2sPRk4D9LR9e7GlH/
Rvb4qOIGMRG+sRFqXMV0DJZFDhCZBRozmYpDd8K3eLZVRuYaEcpi9raTN9joRxvU7nD2c0areL+a
eovxcIyGbewNxb4QbTgH70mCZyjCDFszkmAsAf/CGmuKzAw3fzBGp860nhFAxMfSYFNJIOdLQDMW
SumiGZih6jss+cjUsLZpnd2nEFw2MUIcPr8QEIXyQn7MAjyEGC4mgz0jYYybw0ECyFFPD02lDvEE
fd2DFQI/ZZ81WDULxtX4/Jd3eIsKpQkzP1OBFaYdeVKG9w1p+W+OBjjDKikgBfJBAzv+UTBX3krc
BLssw5jKXhmGnZ1ajJLEC9raQ2IwCnBnJ9/7hf4s0LzKoo1u4FbKbA7ODEIrrqolQp3IGDPfpFG0
HNMvi5S0QyPr3+6wxi8ZItq1U/yoORJVwX6VQEVn04PgCh1X3Cc+1SsbUWKwWBi7ecq5SQyrsdwV
Mv2NlrsmepwRXGSOwJQ4nVJasSnp3btlza/FC0RvXA7F1l4aTdfBLiV6GK3oa+jYl3k1Y7TKRRJQ
xMt8iNX4Df7tDq0/YGjZoulf8pOaC8CyPA7HSU/A1hxCzGDIHLIo39Sze/C8mCIF6POSWN+Re/JB
E8Vb5EbmlonfiMjfHeCGAPzfzv0PFHAEYq4AkUDo14RPBhh+zklrti6WXZyTsM7lt4LN9FtStg+t
KvVmNIVzyBhc7tpsCkJtD6hXhHvIp5QVIaHHMvesa4xFlNr4E6pYdT88ED+RHUjOiTZT371Q8ZOY
PWJdrhWUNtdBT9UgP2bBNPEvq4wVknUjsVcRoHP26CUBFwRIrpLfNZslZQWMDGwDeH7vPFdOe/I8
pO7r/05LSxWjiO3sunejRS4sHRyxeGu2xlD2R4lv4BBUxTPe7kec6B4lE9tRtiy7ccVHmEFv7KGr
MpL3S5+lWJ2htchYpWtkOV1AlJUb16AVojSHa/5OBVWd9DgcyejESs0SlQ9vtl9GAwPs8l3WBFrF
gqJ92bDEwUXvlB+5Yg+cW1c6+nYILiQjvplu/CNpQEwnxrSLXOQHKfdeqDsz3bPFjjZBAh40ahye
SKwvE85zE3OqyQSfUUhtPLbuRxaDC2XMwl2mF0n4ZIETlRddpNEeJgVDM/c5KRkIEXRDJAQ6vqCv
1J3Q3OQzchDlGy99FBU7P6iH3eyT7UCHWoVN0f1qipZRWquRWrNVDJhI849/EGVb78CWLwftD8au
qRFBZOmI18rM77uXBnD2xSJUJy861NcafiJPE4fJ96GoHvwJfH014D5E+Oeg9OfTxghzF0g+KTle
hp2uiIiWSXtBF2acR/+jVW18tvKO2UcE8IEcg1tBaMA5cH+WqvLIC1bf4+A5qdc0Ba7RY9G54iJF
+bZ0PJep9Ef0GclwdYL4MemYcCihxUdmlW+GtO6KpqkPAV7FbfPgUHdtx3pEVh3VPzHPJ637rojw
tnoqD8eXR6tZTtg88dHSpyf6K5YxhVyEAC5N+JWK0p/lDLeyI6LNdRsa8+HE/XMuQFQS5sVZnSpA
jbPzu0v8hNTjJd6x9di2Ac42mQ5X6Px3U1sXu1iPD50AE+W55bL3JgD5ARlSjR67e6eaWGWiALDl
repn4/ucMyLzwYvD6ALwNwWH1Oe4Z0EsjnmXDseki6OdjY1V997J8oJjqc1NPVgIIxz17lbMjskV
wtHXXxHB7ZuytveVTu0QerhgJg1pAoipCk2fplc4YHr/JOti0wo2plutZgHc801NuKpB25EXdrJz
kuDSexzlNmnioGbKjVJeiwvfSOF8f7asGE84JO5tSXvVWMkU1njo3MX4DSUZnC3ASx7slfp2ly3s
2eqx5bOxFDvGZwBkicTcLJZs79nXb5cRW1sLG7RYyPuC6NXkE44uqE1DYT1WAWQEgWdjX9TSDvPW
ty5K5de8wNPKfzWxlqPEVty5lAG2YNzrRlztGTWt6gvIGVN+zkpr2jNJiEL1CuvsZQ5IVTBjtXG1
vNhM8kJkTqilmBFvh3Uqi5OcfHg4aZ5PvrWcX0W9nztWc3mcMhf3A5AuO1UhOSwy46sipGTbkDhw
9WjpkjagKpih8iSsLvIURQSwGj7o02Ni9A/sja2D1Wbf08W/BYydGNHETGstds+6fqodfVE6J/gF
y54xFExOXfE1TRlcBkOEIx0fwmLaQYEZMcnmlPB0fVkc6tA46K7YcU4i00eQ26yvAqs8GzK6opR6
spMYBjGERJCwH5o3GguA2AQfJIBMUbfTLU4Dx7C9S+UOKQx4qwthSmAFJt4G3P21LdoQVgPEjrF7
NZYjeMU3jglyCTqc+KwQj5XCxyx7OGuT4LAiGGk7dhfHCY4FTqoHlXVcY/OlN5tPIvjOaVECp0jG
FwyW1dFpu5Oes+Dezb2frZOhhzMpdEtm5WC2PML8bEehDNPvLlEpl7Ll/s1SjHF1NyHJw9cEvXe4
rwRj8TTHNPV/mDqz5TiVtds+EREkJAncVt+rVOos3xCWG/om6eHpz0Ar/tjnpsLy9l6WXEXm18w5
ZqTA33vgig1DPhznkrmELU5zwPC36g5lkx/MtOJMQrZ1oP9dB2jNIE7YzXZYmJHmRMoBWxK9knF5
d0zif2r/F8UZ9DJV+WxJcsRGFF2rUHMPCNL1drkEohQZOwhSalMXhKJ00vqbAc4+YCADgeV/Ajhh
sL1MTlF+F1tJ99QhyivQwXAZkeznwtY9Na5xr5XAKIEMMpp96kbuMSQEJ5sxEuNG49zI+iOEc8E3
slhjXO84zXCDyCFhkTjhVUyDYxwO5B6yZZtC6rPcbyO0ls4BR7mXIVXMtfG7jFzoMFa1HxPnzHAn
oBPgRtOo6lfDUD4Jxp5BXPjrrnSqXcJwgKjr+J03HztzaOL37/HKg6yFIGuumZJLkO+vM+0HJiFO
3qTMkpUYyVphORpsWIavk1H7rM/ByCcyP+fDFXopk5H5bx6LK+cxkbqIM3kGfmJr+2gdckC90D5G
0LIoC5Jt2GhcLkNOBRi9eDIEX1EVv73cuceVlJu+YemkJ4RIqX3TRvLct3O1w+7E2lEyhcwwruwZ
8eSm8S9oCnVnIiu0u89Zl4J8ZJzCRFj0Jdup9dwEzs0zceTnKbvmnJuDtNJ8ZSRBvZ/wLlsjeigr
gIRACXVJHGJEWxXu6OBeRe79mrvsLysYSH9G0aEggayViRN9FPTCwXbXIJ3/6Fq9Agpgh2zzAWTp
uY+iX0BCyczsTDb5mddyDIXdIVH21hOM5WYi1hiD4/PR+zrL0fbANKCrGdvt3862dm7RyH2rwMoM
XifXnQdKxWKKyO6HYYRv1lw1fkHgC4+r1HAtTEZq5GoT5YMWcOgDciL4nmXcvKlwqLduxOmt2a4b
Ax4+S6C2WopT6X3V9niJlnbVR0G9dbv5UJr1OZ2zf7G23R2Iv93cnokGu0UVkmkkLn+Krtyzz/yk
MEOiRGJwLwtwE2CZGdQ8j0nyFS6zAq4jbLYomjZBrdm8+Dcrpm9F9sPeJ53zrQ/ylMl/9ZEyZjQD
WeycmvF4GHbbDljoumglGgWrzA+y/yDHD9ZTCmgtLQfuIL84ZHZ5HgGs0NJrfl4CowLMrCuI/ZdU
ka0NLWBbtTXQu05/Tj7rqAq89Mr224uBd4Kwymtk2BQ+vXrXLMlZkf1Io39WS4zXMHCl99HX1MyE
sLmYK2w3+M2D6OyDGF6ej2kZY+rilZ/Sf7pyjU1Uqj1hqk+lB/gBKqhBwuIOPPqDK4ODLl3eLuKn
VWX/nlyYLzQ29Lwo0Ec5ovY4Gv2ye+7mt7yNusWeTa5UFP2YpKzWVQ1mIhJbtvTPrRX97SLjPONh
QYni/ivclVPzQejaDoGxLNEqWLTzI5fDhrWvv5LLENksfkuitN5z+Rcx01s9mBc1MOMYC0IKXS/8
xUoPKxs62qT7ObWYlcmPQmqvIQep2gclMqRsNJJgFfnAMRJboakluSYxt2GAQ7KtnV9+RKmJHemQ
TIrYBQNm1DIQb4tE7IaWEI3WHf+lfYQqLkh/eOQ5HnbuzDfsjLVPo+StSkAtnjQ/mzo09oU9Ul5U
/pbobR43pb5Slke7Xs0fs0YngKVzZ5AphwQkAbRViF/d2D4FSBEFCGSST1FdMQaC/yGi96Crd9CU
w43B89kErF+6aXwHGUA8eWg22wcS5x+FCHxyLGBS6hHtnjsydp1MeWIWT7BQYjysMYbvwr/n7HfB
x/c+vDGmF9GOP7OOWFyRuBnm9vov2/93/tWyTYv+Zq0ooPnfCHt08C5jayB7cz2+V7YPxEfcIjd1
d4XP+K6onGNpC4ulIB9AzMwkTCga2sVmv+HYPRkhSy7qVotipmQdQNZXPvfR0UoTIN58IiKf7IzY
k93KpDLZg3FCm9jiDZ7UDz+DPkTcFLWn+VrU5Z+eC3wTht5zbdGmd/7wvhy1q+nq2emyjCBvd2a3
Q47VhyWraCu89o5dEwbDw2qZrxHg8WmUHZLhvvsz1zRds5WVe+C58lrq8jwvsWyDIcdNZXdcrLO1
CspuXJFkmXjhPxXWX0wLHwORUDz3aIvrJQjOyMFD6au5gMR1FqREyaqRhW+ydUdkSWlL+F9bShCq
rySMc3O7xJwHTYdDcnjEHkAWRVSip3YBPTlSbNq7lNTMYCjeXHe8W40T7b02WNd1fIZ5MeKUxpWs
gARm7kxa4EdeFC9eKVymzjN9z8TTH+hzMk9oZOytdPkJoErWQIIvRRguYkvYbGlD+G2Ynv2aoriy
rYNVacBFmp6y8bW/8q1ijZTgbk5Ia1g/n0z+7edcnUw1hjsor0zZBTNfW+u3pra/UIFxtEY+d39d
sH/N2RopdhHBErxIcDAIkp7RqQFCdmwIoM5jeD2o5do+hl3rY3nGOL31avE8pgAAsFIne5M+RCSY
WkPK/3UXqkdUjMwtAnqIUrl3shf/SUnWsvRNugpfvzGAZ2Y681j36ku3RMzaY40sT4tXnAJUGUlC
zmvywJL1iPkUUb/XTBHn18Cyt+BnQi5Ypie4lK5klYarPqC+mEtGDToNf+g5gpg7zre4St7LFK81
yab4efYzW7dz7VknQDJkqOJToFbhclWePueEqk3GTKLXKJLFQBWvm26uNpab1eeyQB7bGf1Thax/
h2ic4884NZrqyTGnV4v3xXRHxLyjFusyLMLboocuXZSvtfafZs+giOEe7OmgpghBP9d2I2HziJR1
EHb7s190X8KeQXN4KfFLE7L4niqUqz0z0V0Tn7bGF/lTh128ToyCsXdaOgQmIgdIRHck/2U6Kce8
Sih7wHM5j/wcJnf0pWzkLdXSWNVWe28FTZfHehI4CikSecPWqq0urj1+Wu44HDp8bn3YTsfC0T90
kN8UoTik8sASiHYUeyRQXyvZdzsPnumKU2ZLIGK6RioyYlKpf1aLqB+N77qLSPlQhN3sSrKTIq/b
ZKRsWnM+nebiXdrFQIoL/9BYDe6qVqQ7u32zsYs/De4e7Ev5m+PNL82gEQBCwuhmYqsrmjgEje6x
n4YDHfRrK62Xea7D9ZxS6JRt+9FO/h4ow1NMnMWeK2EbDOI9cvoPcl5Y25ETMIZGddSK/VJPeIcb
ue+ulf+L5PzJjDxax2l7y8rhyQMCwUmR77AQBWugbEQdjrwJGuW7I8BQULStzYFCVtenoO4+oEP0
V1QRIEta5h6e26+FLA840u2tRWohyiioCFETP0gX5T1wJyD2JnUqHlGPEmI1kZKqOOlXFdUBJdn4
QSWFYYyLrAq5TXsT8TYJWtG+GCdkkuIfizeOqRhqQSM/RlFDGrcTRFLDQ8QMOxkXFZfc9g+DfyOT
Y0k3xH1nfuGlf1YpsBYJCcbtCYUn92ZaG6wMt0FZGqs6Mz4U7qaddMsvP6K8tr0E4LA+6tKWF59h
CnHjrP4XI/zIZcwICeqvqyGqOPI6BMjs27pDJJirNVEwVBqKD1BFFesmwDkaWtXO4QHrSxkzJyU7
WLlYA1ukRJSr4GoLhAShMbB9QmMCPdf+bbcwozs+0kouU8Yzo0WYicv/YUB6CtWdQrlsQrXPllsb
V2G6RhTKDMIbqN7J6uTuYeY+w4aJVX9ne0OKFbO7tef7O9+wiBsUObPX7veIh3VXGNWXnYP8yiDG
SAJ3GxGt6yCC8UFMPHCPiLzugtJpKZ9zg17JGNlkdEl88iqfPVg2MfeVv7GxGNCFxutE/35Ar//G
4obFkrtt2xRxYgabtblFrUMVCEcuH2+YU7Jn0FHPU5HIk10RMGjcCH1/uN1U0gHF5yid8s1UBHt6
BvdYlfGPAXHLcUzrbV6n1yklt03XkblDb+GezTIJ9pNsjFW5SHoM+yO1omJPubmviEvCYHiZ2Cln
8GzSyrllCBu3Thq99Sr1OVeZyTjvDq4wcjE5r/04XHvhEOKcG59ipJ0cRtVXj0KzDXkc1bwBcMCh
qJIDCKJ+A1sELWdOUKgX5488ctgFJ1jZIpc0Mfsg03xiEITca/Lm6zgQBdaN45db7clj7M9EwwMd
KNlEmflDxmH8zCSI5887FiOZC90+c5N6F/gMbLrkfZwBbHgET1vSgzjlXcg0wBTrlce+R2bD0nIb
RX138fJmbyR5sndxsiE0dQEtxfxCZOFLiJ58UtPGDCLSRBGKzFGUn6byLZ6JPfGV2ngFCScLClN0
kb0x6m/D9lMVCJIvHX7W1jyj7ym2SiWETqiUOOaACpQot+1Y5cdIFgf+DE1kAuSUHAPmNIu6WI9a
7jLBZQ9m76qp1hdZjDxVy1qg6rvnFNZ0wTJ12ZYCyuAMAB+BUcJu1vGEFwdxxZKoJMCndcHPAv3P
WhrqE9OLj2h89P+5Tm6/t6zX7MTd6IG8iKxDPhADCTS6+J6bkulODZCbx/Bp7MA42WTx9F5r7nw3
fMmzVB3tivqmtH+lsce4QZhENEupkRzFxxyvKAFDW2tsy82+xmYARFf7PHcd/GV6DLCgeZicyLy8
ZzMcL7jTy76SN8xT/ENjBxPkDf8yB+dPZmNaThiRGoHMznxPaCsdqzgQfAfCUWNI8RgEjOahsWCm
oDzZF37xW+NWB2NMaq0U3xPM3zgnHi0V3g5aHmM7CmzH6H5VgGnJANxOtQuinGTAbe9DWSdLCfQ5
M5LVlL+yR8Onv+wy9VR/1XmJGNRHW2JrqhOCH7ZtnFRrMX15Fk1XjDdqpVElsE2YPp2KUN0iqzUD
vPQUdERJcDMfHC7tssXZUTIE3zaOX6+TmT1jUlKeOVkMf51KE0s+EuDI2JSipQPzmcAiJrT3xSB2
AAdg2jTEHEdCmjujnHdzw81QkQK4nRuyXNSkFqA3f5lNSWWhN7XM8hd/mwwT6hIgw0E4HkyfXJdq
GugW+dtWwo6veFuyCk2jlVp/jFATkhKcCg4dPmvz3rTvJdM+5ksw8NFQDFD/oreuVv+iVN8RYJhj
gkieMOHbTBpIxalgDAhM/fGsB3qIeKGgS9g3rDXIRTHZ67TE21mfVc+Hx+SPzUl3EUEHqdOqnzLD
lAygKcXStv4hSs/e1n58ZaTsopvqJu50lI3jq6DWWyPnj1aGpx8W64Z9sODYMGa+4s77m9hw7yW+
KXphaz9ZDNcZpuI+HAbvKUmBCDP+P+B4+DSQjiEn8qzkRs4xAslJ6K1J4t8tFKxsxzS6CyN05IEY
vZJpOK7RWZK/4SumKilh1k+F4qpJQ3/v9CXvq58Wz0OPV6Ttza+eRpPhUXRCbVKtZRcg4JX6eQiI
hUKZ9FxKQpDGSZ+roG0qLpjptZPaYLvPfGQJ2+CK1fBoDDwl6IQm0Z7JKC5PfmGwQQqtucCh15J+
WI+5sy3a5G+euvGRyOdx6SjTg+0gLyja/kHXUyMLGIo1rvn4p05Bas6DHJ8U5vRb2to/JWvxIrvw
Wc5IMap/owuEnuiMF2LNjDs7jK9KjVhqlq96p19PjuWfF0jwlQyOcNcz2Q5YrBxaDO16HBBNOhXS
rJoxToTgdssEZCFZJxNEccIz2rJsLJScYXZAEu/v2GJMa5Hq8mYvL9+/6oUZnuo+uP7v92tD5hAe
/eyQXOmymhetsPjMKPihyoVrgQjnIUeURGQE7pt+oSMSq7RnntyAAvCDY9bW0V77VA+o0LGogoTY
kHXb3REUelhf+XM4j9i4QHltfMfaUvKLrcGQdIXdxsOlGAcHE77qafTGI4SEDc9z/oXqn7MOAVxq
FOp1ygHWQ+ei/25c59Uq/J816DvqH2t+tzMWBqZI4xvJV/N7wek2xHn7AD6p3ixv/y3lY70ZP9tg
Ob7/L+Bdvcsw+US4WvX0gGmwtyqnOLkOKkRRF/bb//cl197N0O573Vn9c14f7VAAJ1xeEHSUR8Q+
XyZCCXvq5C0wvfJsT8MeGjEyNeJ6O0OFty5v3Vtv20AxxmBHjDigvMKXR1jdr3k622oVkXk9RAVa
/NnNrn4r17EWzlnMgXPmiecfduTcjTPXPf/vZexT79wnHqIuNwZAH3JS2J5sj5jy5KNIO3UTrjr4
OrfWRQ6oMlZF9lbhbk+D0X4snPM3gCo3mQ72k+9l0U1Z/bueeOMVwRyHujXGhwOJ5bkIPlKiZR6Q
twl+ycdmN5ErfzWsEkvvQl7rvUfl5EFFpR/8ETy9nszykwQvA7wzBStHbPFuVm67VY4XEO2HlMlF
N7JtqU4OSZbqzyrhIvTq/AOD2ansfWefYvTY5FEsPmPM4mRjQNUssJkSErEkHix0SkTMz5nt/f5m
aCDQW2y+b3FaYlQFUuBiJGb0P8GW3aSWUxx0JJJD10rz8v3S8iH671ffXwpWAKsYHj45dR1RbD65
gJDUEj/v3/wpCq+ez7bLQfqw6WTjIN8z0x3WCBMxjRreLV3HaKI7fSTycxt1VXfObUdf//fiBnyo
C738vIQ5e7ZAI/J/L+EiTx1881qjGwZ7vFjkUcY2tEbQDBSM1DVGKjLJFotlNrTtBc3StkNackvj
bvlxq7MKWTmuzBIjEUz4eIM0KosuKm8OWNLDg7S1czKaSHjb71/2C+sLP+268QFGiKEkjju0uCAc
cCxN1TxPGfK7opry07BwWgwVfEERqvZCeuJMMrI4J8YPq4KcsPX7IXjjYjdWPMvtMw0bOpZkgQUh
qaqIgjpPAZEapsFw1hxh1EO3T59cm9nZzM5BcNt8bxJ03J5y3Mo7E74cwvrur2U7VzeX6plc+R+l
NVVrRjrmw+N8Q57ubfNxNvaWc3PxD73zw5GT6IzDxWGWmyfyQ6SdiWcVqtg3v5FuHswjzOtxiEBw
YxtnuTCxKgysXV/E07HHQkDZENHG5BVw8lYcQf0gtxuFfKqqwgMxSiWeY+tbu0WO/m75d/h+CU0k
OJ0ed400KT8Ws3BvqSuKeusoFw94GDCjjWPseULMzTrDr7JL28//DosM98C8hHHLJHtnA8OcYKHA
aBQFG3OueoIveefNuengq8aKt9BG4I+VSJ/ZXYFgtGrxnuJMYvll53cWjXJb8EhSESm9IVgMjzjp
SYmRRFtvjMazie9mPSwTV/IHN0hN/DNa3+AsLFyvc1KMm8QysQin3QMBOZlyZDg8UMwdxzHkAvfn
/FoC51z7hhufIehPA3nhq7DeV+qmalE///cylNVT7JbIh8kPaAJ9H5iB3JN6Nplnx/6+medPVSn7
0DpBsbco/ZiUufeclADkOd2AYniuLjO4PE6y8ZhUdgb2eIpOoWVEOzwB+SHT4jTYtvlOQk3rgDHX
JHaUQXIZy1ojV5SfaTUwIFT2wN5JvdYqJMvZrWG6ztSVrbQ/BGj5MuVKlYXT70EKlC/CYW3EZiFu
je7dTRn3Dj0JOdhBftijrTZNU2VHp03eY3sGATFZL7UY4hvpnccQ3svXnMl7wrj2GAq2Ox4B4B+S
GmtLslmxQyZHxvacne3Zy2hEPWy9EHZQmvOlR9rhYR7agxztdQls5TiQ94dZfzm1SzwyXdFjopqs
Teq6EKS1ZCY8NDXDW13vO5TgtwyR5w0TCd9LZ/4BYTVvsSEgdKFFIBwhzi91VKFLchuLpHngUmnm
hXfGejhKGXSRbzU5r3U8qrXnYdvKpzy9aCP393XsUirl41kC4NryOLLUStrplnrvmBeHa2E6xhqa
abPJU9IueQobP3pvzdK4LvTCV9sgjE1Xzz1h8lsGRtQmKoIYTT5Qehg7eHjfH3sBnZLlWvvLMVrn
RSZ/ho7i12EwXSG6gO6DV85CCMk5EWGTyxMa3TK56gXwgA/VIvRtOXxS8AvQYNsHg8NXhq6MEoOh
QY0TlU8gQ9eMYcijDcvpp0LyYQHC3kI/F6uxgxM1U9qd+GhmIM/DDvriMByjPDXvhdH+ERmyrCq0
xaWOS5OKsXZeLJ1eI5zXCLPANkisq652cHv4Y3oCG1Dc54QEawOFDUp/jAaOaP+5lY0Wi5/yOpEm
dO0gRhzq3H70Frajpi7wC5V9cI4G+xir7NuGzCCvB2aiPBM6TOlQxhc+Jlrw3UOM9b9EY7LCQkbe
3PLGBl7/sM0BH7zO53OgJjKAJi+nSnPtLQd2gIHIpwWOOuMS2VOxHA6MQU340qOkAktUgGSiqX43
Fpd8SBPwfUJ1nIU7KuB/loh9ANUQ8+Xs4jVoveAoIhJkcRzNFMUDBoipwYgdxZ/Etw8vZcgAm+LP
Pbr0J2uztwXMB16MPFlWwpzQsKsRJT15C5xScvQZ5OXhFBfORmSZeRozJuQVVLUxAlwhGAl+H/5T
REyf0/AceBlSi9DvxPn7ZbQm+m8/JxWn9SmTUxGzp68NZx/J4QcaDsxhdcQZ4jvQkaIWLbNniVPE
KnE7EUt6GZaXsfWaE1xcdCbQGeij3emULCO91E5uitmdMqiJQjZDT1z0sI5NVZ+qJP+RwSi74i4p
TgVan1VjK5OHNMqZ1emeSxYFhYPbb581zXybyqWMHsI7sB9/X4ZC/tf7NLyXbwXwi8XU+A7cgCQR
oRqomYdaUf19Hzlj1JycrtVbQsqfgiloj449MBiM6vFmDqSrexxF+7b1vL2B7tVcLdNjxmGsYuDj
kiIrpkMXVheNHuCBBNxYV/ypfQgBdVUTqLMvtFplJFUhhE/aiz+qgV4se8k5eDYYmoZ3Chq9y2pQ
pi55mWiRpgtmF2MPodzZYQBxH73HATGnS0/vxDSbCuopoPK9lalNG/QHWRPVVwTUDw3u4jJx17Mm
B6CpZbSzF/rFf985uNif43ICIt+9z45FjTnR4ICOiADtLCWegTxYJ5jciroaN+byyBA8mByy5Us7
66P9ZMQaFq4fnPmFRrOebmoS0sBeoGoWTtNR8ZWwy5oA7WbLUDA2LWQa4bxXFaJvnM/phbVncgx1
8VFKBpVj5NmnJFfJhf8i7a+u5M10Mzi2WTtiBsrfPZxyB9yCGa0/GBxvQjlfBXN4TSB4+Sq79MPn
MHfuk1MyvzCZVIYY9Z6+nznXqgSo29a9BoMsoNdab3VinQZjND8GBFW7tpMvmGjrJ8mk2lIKzBdV
KVEQ4G1UlpPPrctFxYtXZEkrFHn4Myc1c+f42XwAQs6TygPLQDAZL9+/aqLLqL4WL9CswvgJ15e6
C8rSu0pR9eniPGaBQObzf7+NPA4wE9i1bMxp40dnm6R1fuqyPiVCyik3k2nszVjZN9WyGKNTsA9J
79t30ejdRHN2ZYq2b3RSXZKFmYcFITi7dXeQbk3JA9tiU/R1Cl4vTK8GGkGOs81sT+rVLHvvjOlH
rWPm2J9T726467a5X6hnwLHWvmsxC9SqAs87xcFlcjp9tua6v3tJmR89avmV6MP+/v2ihX0Nzfyv
mc3PMnfZeVNc+mK8ZwsXtp/I3fEclDb+VJ2JrD2XiVOc66Tznx017L4vg2EmLvK/z2pXyh+wzZ4s
g4+DaNP0VTsub0ZoeRu0wHLflB3Ja77jbEYAUOiaJ+hEdQcaFly41WWQdUae6hnv07msBCtzEpwQ
JeIRgFRWPJJyNj6ZfrKzcJZon2ImdDXHTKVrQN9ggcLb94uyRXhrQzmdaiJiWLpCpq1q6C7JAPcz
tsclfjExnnnyqCXS4OELJHqiQ+tburNmYYhnOtFi3hihb2yNPk4ftnwlmpHtQaC4D6EFtWxJ9xZB
v+aq0ikldCrFuROsfBLBXV0zdJogu5MROBlq53Jor6LlM40HFnADCAzChhQY8Lo5zRB6L+Pyorrs
k0Nh5MohLLlyS73zqxlzNzqM14mqoXPgBqvRa3bV0PkHbDfPqhHBmbQIfy2RXp+g7burePmb7EWE
p139swA0d3bsLnqJcZuvtZVHh76HUMyp2e+RDKHMNV187Iyadi4IIKSvdnYflLz1YUbgTERobh00
2d0X6vYNgkr7sdvFvTmd4w7RVhlLd9+m7ARAbMNYq4t33ekhPDpO5aGr6Mt13mblGZFYuCHuh1Ar
eqdV1bX9rmJySgRpfstzp3/G9lTtFzQM0iHrGhBTyoinebFnZhlxkv2l9B0+U7xJAyFKAPF8blZo
SoYg6oiRnT6Jwf+XTHZ9aSPt4rhgb8V+dz4WAUqzvCaTREyevsvGdPcm/sxTrSJgF1NoM3knpycp
8qcicAgPTyyAXbXnrb6/deJXYfENWbT5/hKDDScagY4bSgGs3wM9j1PQGBKuQ1fUV1c8x4zbLX9T
Do48p8It8U/bSGGVgXY6sOGmuoF949gF/aCBLfY5NttkNJp730IUs0OcHlXrv9uSsqKl29uI2UOd
sCjq17ZVqwvlmro4dhAfxyh/Ubo8pCRe3OdChK/2EHEBNQkhxxmSQWLu6rMZtRrQucM+nnSPzrTi
H6hIAVMg0LxNo/ErUY2xzcm0vQ+Ew38fqAbYyVSogQHEcxWG5lm5c3oxInWdB2OZpy4/ZYzpxOFO
2RgCYcjc2c3rN11JZ8fBH+UNUpK8oAWDM+HK8CqtmN2+z7YYVWqrp7tc4m5S7zNwDKqXeli7lqEO
WdzdhMiZWLX8HRgIWbrQvTBSse3T1JyrPFGgI80OkwUZq8QJW8tUi65lxcTEuImOUJgqSDkwnR+N
muYjUaCnkv8i8TX2kb422PzXaFlFvZ4ZFOB+8cN97WWLZtPPh4Ngb3keLY9LjXOaYTK4Rnv+Oc1g
Nb4xUJ3l3yvbDM954EQnlVGqh406WrDzNWHqoZOgkwYh25C9mPYsbEv/CZJ6cvVj8gyW1re2esAM
cj40PqochPGE1tG6nL65bcp2P/VMDEuHG3vbaK+9QBx9jzBA3pLlRTXqaZR1cdLwROxw2Ntu5jzx
AAwghpZBJj6+/KQbxchRqz+NVYJbSIfoZfrqsHPssoI/aZjdfBaq27o9d0wFh3NqhfGubWZkMJ9C
9qDiPWjz8A4kKf5Y28ybz7q2sp2F6GCXJ6Czvq3IxVREVyI71lnxy4XuQRISP34jYu/pf1/mWvYn
CZrpP/JZavb+vmKNi5MnC/aRWhddW70JC+0tkVXTtgPSwhsqm7U0W29v+Vy+TYosuVwKij7VISiC
BNdrXL2ZBJcZUYIqLHtZFKs3DP7x/fuFlCdyXNLKPuNJNt4QB5G1cjdaN/oC2MoKNmz+WinexN5I
nYMoR8Zsch8NIfMjGFdQBLD9bYLvWEbDJ/3c6APel4qB+zx1/Sn4q4eyP9W6bX+woeZZ9X64DcbT
KgvyF9+rLsqM6MPrYt4FqS9Rfuv64Jh9/UzUy+iKpU+ZzM/StHm//Pjh5Sz53aZ/TVPyLGcDmJ1G
EuBFTnPqPB1y7zjTlbYr3IUSPFyguuCEKBwzjgvV0CZlsw67/higr3qKaY7XWeZDTxvlfE7j4B+T
KjTjPlFYEYcmhzH6M9FHHtqhrrgZ48kZTA2WBdCyYWTshqiGjZUhrYs0YHrkQv0qXD0/nNi+gVmV
TwJlv4CK+99XGQZZW2TlzoRO8GMuHoxQ3c/CMRmmjtmws8fG/eyYDcGedN6Yp2FTlR9g8PptObn2
S55ANTRYnxNvHoKBZefZxdmnbUz6SNxhsik43wsoPy8GPqjN96/ihEXh968GRn74c4etbJEpJ05s
PX+/yLhGMeiiYlp+qxu97LbsZWvlsaTU7ZliMX+0+WzeY27sLmkAmnKDUy3XE8CB3kQntrzMPoAB
ZtHtmprieVC5uZMp+384diUSHSz5HpqBCxIjchgkiAY1RP4xj2ZSeUM6gnaw2f8aw7X0xouYEXRK
i3Jo7I40p8lZLtWEHmh7/Dp9VRCPPmGQfOAzJuhNg6ggD6S9pks0xsB+/pCBnd45GgW7DSUFK4T7
V2OxufeU0lX4h9Fj/Pz9wtpWHqLlG3IL27+b/0ZSOnaxEfbPjo0nMWJi/4xqme5yqcrSEb5KSfRi
Eib57xQtLDP2Jn3SmAk29LW/h1JVr73RbVHLAZ/OAh96mFI7vI13B+WZm/UdouZyM5v+37HJi4vt
htXHRnYUUwhWvYdq+UesRpAO5fKQlKl+pr0Kv/qeeqyGA4U+odm7TpW/6YTNPYoDgYw6RlQIrsKc
2+04EmwUNq4nmDNKCDCzw+c0BF/QTsg/sh7cYI9ycAt51bmMFfrz1NU/Utxtazv6W6NmPtdUCE5D
5LqJ//e7Du7L5gYNmQbA6HyJeIvoblPQcJneL2zLyHZdVKfM3oJtP5rJWY9+gpreRWg8cEr3VX6m
5jizEtrBiPVJdWVaJuaoPHxfHE2MxCWg8t5mRnnqs2H6Ic2iXTe5z7qD4iI1IDU3s0mEiINOb5Y+
wnOM5ScsWBZ//19TAwoZRr9+dVBLQjbJz5bIDVjcW6XDYZURLXaaplK8upiTtknbiN33l71VwFCr
xQsYLniIHtt0Jxq9L131T7Hdl+9DU9X7xvCQYddt8hp50y+7Ec6tSYlgwn8mb/mEu4k8sojcZCR7
m64cs206mVd2wThDlrmoLpvmeQHJ0Dfye4YTNs+jpbITbKIl0d7lj4Stcehz3s7c6C6WP06ABZmF
5lnr/DKT6Yv6VD9aVM3+3Dxx3FUHAJ6Ev2VV89S4HDDGvARJWszGGUThWF4g47KhIQOGjAtxYvI8
zN57YtjXblb57wZqViitHUgg80HdLh7/j7Iz220cy7LorzTquVlNXs6NqnqwJmqW5SnsF8IRtjnP
l+PX96IiUZGZDVRXAwHBGq2Qxctzz9l7bcQUyPxVlNeGy0TBhjFwT0o9MsjKTd61ot10FUWjqjN9
cOpkOnSGjelo/lgze9h35DmRSFmMyGFbsS716ju2EJyBRbBl6XF2IWPeZTDZ3YNK36bGxPvCEBcB
i4ZFPmhisafFkq0m3LiXofx0GIEt4IT0LxQBsKltuzI2zsAfOCqKdt2KIjoCOIqOjl8wKf11neyu
h5qmhXe76dftt5+KUDJTUcAquZlPrqZsTNxN6nT6dWE3gLZty/+IlUB6t9tDqxsYEmifqpCJ4o00
ofcD6uX9aDVi67eGdoVB2j217zXRueQr6Dg1azle+KSZ1jnkU7Gq1WfCQLD+Sjf61oFHWgahkWy1
mZdfy8bD9OWpA6UFRBTz6vv+kZPD+K1jEEqdoQEfK9yHIkbKI/SPQsdXEait8SRiTvBR33iWBvrr
tl9Fkm9s28EmGDFuONxQzTUuLcNbU6JS4X6MeGKula7I+8TfaM/wqdsf5ah1CxHTTdCsIt0jpeDr
YMGF7OjV3S56dYCzgcCWD/yJtsDWLVr3aM8XSqeW6nJoxBffSwPsvijU5c97cEhvml7FCP7PR4P7
msAFTJQhXVNeBnv6oOEhtrdrt4uKeZjH6ZDoyK7QSuxQaLlqa9hbWl0sDR3XZYfzF/lAre9om983
iW+cbzfdLtIi1Dj4we386Q7bl0+aVZ3rEvS2I8PwqEx6AHElfXGmqt11ames+HQnCi3xRbhs9Yp7
ie7/FFjbysyy13GZzvPLwrC0rV2XF4pVOsO2MK6N3rH7njTjGcUM3zBFLZ8iO79OtbMu2nJ86y23
WWHVZrANr28Lm2494uh9mPqCc7Q/6utbdR3ne1TSiyIK9J1MyZhxZKrcpSRWazhFWdLpVX0YTsgO
TOTSC0ZkEnDkvuBYzca7uoBuo9cvqqpuFUJm0RsVDxBZmoVecg3kKENvQE2M0CcsYwTWGJeEJK5K
1b8G64XWP1tTYcebVOICpL5EmmzEOoL5Lt7pAum0otY7e3YfM9Jy0RGm85qKRtWmjVCHr2wrVCz5
5KhPRmujCtBRgvikRDYE6llTvVbi7zqTYE+PHEB3TMYRrSxDG5KqFeM+dyk3HTRzDLcxdJTAFEGz
FHtVby5+L5E0NWG5KEa01ZIDpOj9mRiIJNhU9Luxcoc7hsj6ArUk6bztbE+jS4fsXd5bfsUwfH5i
DvKTFkWychXnRz53P40WUT4j/kWr1XA72BiuqoaaLQzZI/fBx0D/26TOXOAPZkoDpJjoseqE4wqm
Me093z2PuhIDxHScrWol28gAWcIAtNylpr5xYKosnLoCUTIc6GF25wzzWhEb1V1VThJjqi3QERKw
NZlsrVvkaK7WAMTE8GIRug16P3gPfNo2Af1YpBCz9dMYiSesyN5StfI4lkiVA0N2nsSOnPbYQmlA
7obGyO4nyXIRMc8tDVphswXeNeJt52eHps0PVdD0C+ISEb3oOhSMiHMk/bfl2JK6ROIINTWA3SK4
tIruHlQCRkqnBajSscuPSpzaVDN0LNXhLmqx8YY2svO22MaauikGgk8Mp1HWhamC9YmGigUfU5cJ
jX4hs+pNJTHwLu1Irw5ESdqmUfIIWpuKdorshHTYAA2rhUp6sHTjTVG7he828aKZYuDBWrPNUHJ4
RYRDs9MvIbPbJye08F2MLb02pOu6jWjRlP4FrTDN75koOvnKLL3ijMYmaK0mvbutOnGmB5MSBsXM
HiT/1i+iaNtVJAWzp1k65Axg9AK/NqVAQEbfeQ3rbCENXa76ybA9Mp/JK/TxjV99CJd9W0bbqYUV
YDj8lyX2wF0u8SgEsUbIuLAzvDKmxD4FhHbZ5XZy6CEy1oGkXYrpqBpbcC+BPQBuZfw83tXFUKOe
SK7QDZhcZd0HGLs3IBwjCEVdrstqOA8lJjkMounMsdRQZi1He3h1jBAyYmI7s8p5R3D5E4I9YwXx
jLWoo3DtzU82USshzA8LTcTSJSr8Lh/WxpRoa71r5DwkTZYWm+A70ZYGVrJsreqdv/MrRJMpwDgm
feAWQRAy6pso4vTsKVEYHed68IpDlVZj8Ukei7G2e9GedXSktgEtcSrlJ45z87lkoSxcfTNN/kuc
YRatRwaVJkbM3RCJV8XGRldY5iWItAzTHAZsJTQ+I9vmkw6VN5dG6TonqMwOu/sSqjBlcbpOanwW
O812k7PLDqmc3IPGtv9ND+UmlrG90lh7QUXxfTOqz8bpPv2EKSSZIe2iC8jEKMdqA1rgPbTz74OZ
ziCQGYwEdX0RouY6FvOh4Ki6tjLhySJ66eotMOCXidNyR8jEqrUfS/oHZz2GwB8IUAtQ7NfEdBuH
KPIRTtcDABUSazgBsFSJErKNDu+rQqdtjTgi1I6A9KYgM4K0S4gei8YqvxMNc4p0q7xAVqdnHAM4
oqsBKLJOPpoZ7GMxR6SLq1VLrbaRYJtbqSrtru2t85gbh1JDBs+M6OIIOOWGO0VbKUg3Q949+5Up
OYCCojToji3ZVMSnIf1Wu+xKgg6ed7986yp0GGOFCdSfumoZCrGa6tzYQT9E9Bzvc9Djs5rnNNj5
xW1ltCKAfp9U2pdC62eV96WX9Kmyq0fH31kcejR1pmmJgb+ns1NTdhQ9wu8WNTLg9S8F+CPoL3df
SSdCk66+8E16qSK4hWjn1o4FB8VoiH41nJ78YgYdTaPVy0Kg4jMKFGmKCU+kzUgQdmEVRou8CjBT
awLc7nNTApRNs/YhqRR3J/1zVeO0xidSLlCVokIymWC4CcjBobfPaQWRZgx6NHCsO2v9ojScO+gx
BaQtopUUDOSp98RWb5R0i8kQF39YH9Q0d08EPkWECRPWYFzbgAQIyOrHSXCsafUYH5VBIZ5Rnkvc
Z5tSJT5i7LWvMs9f6Lygi/KTr7LtnvJ6+lZP4qSHeNmx6JQG8mcqwpl0qsO9cdlkJ5CM6+p1kKBp
WrX/Vo2WvdMavGk9t2OshWubUjFOGsdOWIy7e3ciPTKUau5lNseHLT0m7Cu7j7Q9h9YDQB92GSnJ
3sOIoQBCHOL5TTwq/S5GEubEubUFP32w7P5kof7foVOAC+5Hu8wdSKgIcJpIpcp3bRS16yznu5Tg
Rh1G9hl+lZF7aa0xMnxMgXqRXXnWgkIcnSbZVXXgWVGuvTizPASZTopcOnpz3Yg3FSnLmPseej8g
JQ+Aoo9mTtDCvSuUiNhU3VdPYnwatRFxaXgwbRVxYsEaLHQsSsJALwI/XVGv+PDwruOG9oYo/+7C
8YmJ31uZMluoqqDbLAq5cQSVR6X06oJgd/Rl0ly1uJuPRsn+PQcHZdUCuQiSka7IPmkRdqdOom01
yFCggbVwZzs+IsslfNb7ySL+YrLj+w4TmD8cJvk9LwmRyCxj3WTqpkyDN18tP3JzQM0EFoHWO1wI
LT7lqpF4DBTuEmWjKC0NXoWYeYH/YsOk5b5TxDOUutgpvou4fIuG7kc5mChrsOSsadb2iJnHY1+D
iLXT8gtH3les5/e4oXAiMBPwnIGKsJMu4303KnfaUJc7aiZGyMdblmTpQvjRa/IFECKaa4dZxWM5
iBcNujBW7rxe0l1OfcDbeUIsrBFNV8S1OKiT3EsiwKRh59zHKaJot3BBMgGjWAmnRwRmoiAzyVKW
5bDNOrqztkY+jE8heK0NZgeaCs9yWCYxtnJGV/eRBg6hpX26MM1gL+vG2PZKt7Eae2HVznSoswR1
FSGoZ7OkezudQ0SyH12v3GMAX/XE0TxJVq56BlAK65GvdXOqkNlPKZRfq3PW/ZcMNLkSBlAHiYqk
QCksO7fclgKzijGEh7ghlDSugo2NPXbCr3V0Ka7uZNKRb0HAcm1mABoV9d0JSu1cZr56Bt8tHSXw
XBiSOy1P1qipKH3G6TmcIIzWRvKG5Ud5MLRGbgPELneDb71IxnbLxNeuNBAsxGhm6qE0Mb2xccAp
EIljc5R4DGqhG5eQSXx96M8ZrtYsk/qO7fJ/hj2DISOZESoyX4O17LcVXtQ4INVnVOmCwZgj4FJT
aIiYPUJ1YmKygFjdyNYfraLcdzY0rEFfou4ROnLeQTsPeRh7eURSbuavi9RluMIo0wsSUhSK6UqQ
PBt5g57juP7X+Vma9ef0LEcXFiQlV7OFCfluvv93+WQIr2zwexi064mkGacFnBMmhr1ySNRh+oWu
xOaMiGgwyFcNHzXqZhQCRAk/iNH8HjQLR0Q6QzOUJwScnv71uxP/K9vL0U2VX6Dp2CEtRrB/fHeg
Ytj7jJJ3F3DeSGIyXoH1+PetucZcyEfZ2NHazNRVlhjjVdMlyoboxdTCI6cdZd2UUPXovh2wDmig
WVhJckFnOVM84j/UlwkfD17k8v8IJTO0OSCvSMegyLcff/8LXTfXUS1H2Lalq6pNG+2P77tuLNA/
aQt67zYwgUObnPB7oz9zR+uATiu7sji9YyXNvYkK66cmBl4OfDDFIDkI9xyDa7OnD1ePa2WsrV3v
uM2uHroVaqTk0RDJY+CO2TpAN8zQql2zirfoHTP1isVRvbYYu5QGBt2EWZsUC8gIauUAaUyfO9Xs
Di0x5niJGwH7wQyXpgQJilkJGKRBnEFRgBfwneiA4DvbB8U0LCtcFBRK+qr1q+IiW6154AMwAHeR
AKGQnmw3ccksXKNDmap5tCdomwE5CEmsk33Ekj3ApJFxxKoIrc1rwHLBkMP7VJWOw1/XhMpWYUNn
ryX3XQ6ZKIm0ecALd7Nw2xUINtYGkbi7AEMgxFmQtryGwOcklE1c6M1xsopwY4Qj4eepIdfo6aud
WSow+OeL21Uw6s8xOsb1r5vSMA/X9M6eYTUwF5MJbTROEuRRzc+6Pf/2VMKAyTEgN8bwp/BszRdV
jgVYiPYw1SUWjIKtqQame+mMOeNNxkysAeJH1TfOBcH/XTU3E+ugdx7oDhHuoQE7F+x+kk6OQNK5
SBu4E62JMh8D2+nW+io1fdxqHVKSgEbGalDylBK8JYokEnQVCry5twtLs57QIxsbvFLxCjdPAWml
sj23UX40cZfhQ4b0QehlsbtdNZLoPDKOcRp12E1Zdm2lWXn0aumjKqdJkos16eLYuUhBIYh906gF
t2OoQ2zXyphEAzD7QzNa96IukW44JD2AnfAPt4u8SoFU2A1YUyNUDplaUBOrkuQY6qz7ui/1pwig
oqvE08OU5wJB4SSWAbWUFgb2W+CKHt8WCBQ9IKNHDIyaZNUvrIjkmpSONzNOFP4jfwt3Mi6iPCaO
65ylKIxLM57sxFDWZivdnTMgKOhrCbhWtwa21Ka+I40GyntZj4fLwLfygEe5RuVsBvADmlquGYH4
7d1kR8ZBsi9T5mEpVq90d9NhcrKlAzPtByXITwSKVYwP60+go2SZ2pnEk1EuRNVru0F38ZKKUbnS
LWEsSjd0QYsyplFNnEJeacMimY8TOR8d+coNrNQjya946co8uQsYb+l1Vl4NsIJwMiaiFGaQABMl
92BigFj1LOckalWQ8ckYA6yrfnM0wBdGJ7BnwbG+pAFugSIv7GVozXuYKIXW19gI2aasWdj2UO8E
dts7khearIEuWzsYqWP0FYxjox2x0x8NZwjUKeNhmgyUvLDqhagIyrCKrXTieivcktKc7penjFFz
ivwGL2mBksyvXCYm820x6w35ZVhP6sZhq0IJjQLUqSr+roq+JwX+RNBcwrstwwMaih++mQwMs48U
DcbBN0zkq2n+yhze3Nt+H0A7qjEEJk22qg0skSN7T39OhNVLg+2JmjeriBSuzZDlCDAU7RM1xfgt
nHHpbpEZsAV7BjgwghtzwGqMGjxDSoXO03HDL1y7wmNuWW4zKJLLnuVm0YwKTM9eLS+xPgUeltm9
nbrNWY9qk2K1TJ7akENEkbvCyNID4sJ43TWOelJs2hxO7aY73UbFaxT9UccFjiVVJ9SliCHbjLvE
iePXdgY4j0lrE2NAfLpA74AdHS2H8NvvNx8Qga8TeK8X4gYGGFU7Z0QUBD/WbJ9R++5puLmemw32
JlLlVxd22X2UDtUp11T7Tup6e0LBaKxGqUcHs09GrxPda9HR+eh6zMKDPSwzjJmjbzUvTf4tMpDs
Bjp7jLpPC+oTCJhpd5JmO09XlGKDXaM7O5a780PtGBGhcvZ9Q9mOuVMTKBLeqb5O7QA160QtxURu
Yteh9bmC/63u1lnRzh/oPKrUMaYphCnQ/7c+SthCh7iHGiWDoN/V84VBB23RdsJcQTPhDGpXmsew
LXucoHN7NhsOsoEoFXUfNFMqYAyBxtxG5GMsFdoF35XOA7GT7+nVVJvM9KdFMKJWoseP0jrLjgaf
wkvW+wBNfX/YMagVPxN//+vH8N/BZ/FbCmzzj79x/UdREkpP4/BPV//xWGT8+9v8nH8+5o/P+Mcx
+lEXTfEl/+WjNp/F6T37bP78oD+8Mr/9t3e3fJfvf7iC+y6S4z0Nx/H62bSpvL0L/h/zI//dO//j
899JAHfd35V788v/9rT5/f/9L5v2XX5m7+kfMsDnp/zMAFcc569CM1yHpG3HmFPAKbJ+CwF3xV+F
sEwbjb5jOxA7qK9+CwHX7L86Gid812AMThtR5wURAcrw73/R9L/a+vx403QMTSVc/P8TAi5sdU6r
/lXlmRr2HIv3AeuSCbdwnDkm/He1c9ITa6NPebIhQYMRcanRgVYlDLP+qrhfmT8n3Tma4XG8IA+E
qNCQ8YEa7KkvC2YWlXmKg/ZszWlFuKVdmkfudPbT0+DbXjGCx0uy7yCOHhwo/HcoFV47GEDOC0g/
aDMC6Vkin5kJER+Ud8gMJcxHX84db5iWKkDKUEICtAe2LZawQC0AsRn2fvKcBpDfMoBmAikhSLws
nE8TA+kh3Zz6U1Fq1wXNHxAqcMiNpyBAyxvwgm5EZVQbRFroHd7tvHgkJ+8yaQ/oN+HEtPCDTRxJ
C19OHzkhO0rwZFj5j6K33lCHEL2xkYKBIdKPhZD+1SkpcwoZE0OYpS+InPZAMVahX5LMIGZooCi+
jzPjocHsPwATcSjyGdrT5VOZZxh0ug0brbKp4yujzbjSAvrd5K0yOG8/WwvrYyl1IDuaVznGh4IH
cpEyNbmrY/MKe/HO1qrXqIDBFRMBVbnjtR3VLUvxyc1D82zkMVmoEeaiiLFw2KlfKlP9IEIgKHv1
0TgpsAfvOvbitAidj1bHO1qRMhCH/daRBYYOgZ6eSVtbP2u942VqomE24AOoYnyPKMXlMuhwY5aT
Xl0qk4zG2PFC5v1fmojX6ez5a4nDoQFWeJoEAVFaibZsK6DIDqKetkQC0hjKknks9NPUqZZxQyVL
rh6tM7eXW4Uz2kLNQcChFGKmApRi2Ct9uPIjnRSSGd8E6VdBsPMEAwKmj0/iUiZG5qXI6Zqm+iYf
O7qCzL3cb6kRMlqyupcB0rfSTLSMYG9SylNprSDhk+hF2k4cy61Vh2LjV0O5Rix9xTp/Mu+k0LVN
nzNsIwKTdKBep/Gcs9UPw4MKLxQN7hqdPaSQao1CYVrQ03kDTklaVNcfXJtpiA+dpXZNEk8hG7KB
fmghm65Qb6KshT035MTkhRdC5bRm7jg357rXd41hwuqfFhX9ZmR22R02IZpvWQgVGDsiqbXP5Djg
/VfgOMuAyskfaF3TJ8l9m28nO7dFpLsf2Os3uKyvfhtvZeVrOzLNMEFEsJK0+BWgKoBzPzkyMbxU
VnR6MK0I/T6KBtk6G4eAJcwfg+fDDt4Z7ExbH+5KvVCE3Pu1fA3I8+sMpmVq3Ksk1XpJDq9ibnhH
jpItcE5u4WwvrIZWKYg+mNE6dQnnIVTvMX6DWVEi2OuB5om8Mq5ffXogS53YBCWstA2AHYqOcnrJ
SqIy+PIugS8pumAoDyEDo1SJ9GpW2ta0wXWUb/dEx8yMUyNa9BFKlph9NEEy9NIFSPAeuwaU4yBb
Rz2xKIOS9XzpOK4c0cYzW30g9IkumJnoANgG/zAnzbxrE7PTdNjSb1j7dvYDJNLGMrvSEzZNoEGH
2aXNacUUIQloE/Q6DG+jdiVa950eQMqY1YjYB8F/MmJnWAn2wpuARMgyBJSDGqE6O7q6iQQUNn/w
EfTVNryTrNs47XiGgQe4momm4GBjOEqqhQtZe62yscSJvA7G8GrOYfd6q2xrXzcQepNKFlUY8MYs
ODBT6VZ+WJgb3Ri3yIYDEt+kg9gt+RwH5wfrECaRIEBmL1npybFpmXeFUOea9hpT0BLDHmIWQ9Zk
EHmJvJ6sJkzKd0EPMjlvVYIDKK+xkR0xjRxloya4SbXuFMJ60Syjvy8jUgBGxq1wpFTDS0Z6cSOq
anaP7FlZzlsS8V67ml4VolrlUqqJvhnLKF8jMHhoY3c6pvB3oa5bVxwe5nOUTCy6Svkp+2EdCQiu
rmtYDNyqrxpC7r4mwYKMFg/TTvwNmv6Iy94zXLoVyiBIsQiwJzP69he2tKBtO73/WMFm1vBEZcpk
fOa2dhqA+J6ZC1YMWwEMmRTyL5wnSb3UVVxrBCMyG/XRsOrWCpK/mC2uGOdoZ0ylVc/ybI+jk5Ky
FQl+XNheXZNF10BXu00B+tOMzdrrVHoktKuJy9TNkXQa6b40Q/rYRAMCsd5eusyqRpDc1ySsxZLw
WOOgNKZ9jCJYdD2NXt9Uo0MGkbaeEmKknPwxKr9Ch/lkwSB6Gjq6MWoLahltDb5xvqZhDksFk1NO
8Eg04pNF6CYQ5K2iFEFm3m+sDKp6RgNvSI1Vr4yIAsDXYlbwcUkJgT+szyqQFaHOuQs0es1nBIaM
sD3NPEeZ+xDg/DDphINs1p+Jb5iWZzRXu5B8FWXsrg3yM3y6mFRCPUBk7BCVlvjlrkzMB3p9zX6Y
TGeNiypZ6DS92CqHbF2Y2h4qpFqmD10mtvAeJqybK5mpL5WFABI78fgG4qMA5v5WIOe5oznQ0KiH
niVmfY2gs+ENlQ7HqRVvxqS71y5MHrAuTCdcc++6QwBK4vooIhp39MYgZbOlO+pdViGrxCr5rOXZ
peM4P5qV7uARClpkUsgZXPRh5Gix3Vb83aD0BIpMwSkSwaEcO3mkYXIc7TH23BHteZkXKfZAd9xw
ziI7QLEx69SOv+gip9/QM11Wob8hQlsHGJU9D3pcrdKQb4hiDa81GeKrvJ1YF0soGnpwEi6cCPqc
7yEbi70TIbhwtEhdFxhDwipIHskbYkvedM0plYIQ2rrutjLQCQwUKIltgqX2Sqv/UKJyuMx5MMoU
5hfLHk8Qgb4mS3uxa0gMEfm4Sud0R13G+3oc7WU3C+ZpZSSLTsvlnaFDsnX9ML4XEv8IWVXDew46
gKmh0t/70EYOeEpq1nnzWisIBtW0Ny9t9CxxkK6tnh3hzVsVzgmGaR3QV0iiR46dZhtkY+EFcfVG
1YiIdPYPsdX8cFNMWElCOAjda1srN1W8NztOsHzWaG1BVPWj4m/sMTzlhvoeleGpbnv1LhmSx7S2
wNqkcyxjfDE16Mb0/o51BWcuJZfTjjrW8kwiSu0WMrL2bqJtSjfke0JQdzhszBp1tVmfS13sND3N
10WC/JYEjzj4Rk1C5mVOTQVJwMMKeSwrhWjI6ntRGStEZWigLQBF+JPvQK8xs52ID6ic82CJcxQ6
5Bkb3zOytHASlfpKnfSl6LCeiRIfRgHHkYoEiYhdP7R+86jxaRCXsow7DebJJBfqeGJzscTixgFs
w+DRYo6KpiBKsShe05w8JqGhl46l+ghE4LOf0TpSn03EHVIwRAcH0ZstBHgfXrwFSwCFCGNEuYnC
R4jq/f524RZagMpatimHWJyAReeenzfefmS+3YN+m2/93Y8/H1BPvEehi83/uufPjy/8iN/CrI7w
GOfjdu/Pm0qcL79/4d/densU01R7CzEdiVDV7Kr5InZxSt6u3n6a8un3t/3pIVGYDQDj5qf8et7t
MbdXmIRKVfan5/x62X/rbqTSFfwbzI4U59muQwO7S6aC9ZZ4ofzn9V/33G5DLqNMgb+tNQeZVTNP
U3894vbT7bY2NVBXw6kxOedhuoFUxpTjx+033C4KQaIo5yN+jZX1PIYluVhS4qA2NXwSO1RHfFR1
Wa0SuhyzARa5p9kGKbXaG0bVctuRLvPzLbbzu7i9lO9aL13VoZ0ZOfgY1mU72jrZ7vaTEvn85DN0
Twrdv9MUncT5+cLI3Wjdd/XL7Vdlte8vfPTQd+QSFDul6PhQ5vegpAG8W0XCUJ3HkWGTz7WDXaKN
MOchZVBZBWHV/HS7X9x6frcbb9ft1oTPCAvx10N+vsTt+u9e59f9hIUO24bQpFVldZydWoMpaBRW
u7gm7XwKCEW1pEPs8/wBSEfDo5+WzLxHGCd3/fwnBZjL/QDc893t+u2nGnX50p3mQfr8mNuFUaEC
0lnlaevMfw4DWs1S71w2yqOgCWQtb5/B7SKaP41fV28fE4o+eNHDHUps6LbzB3e7uN336+rtSUZU
/nYvWhjODLfrt3tuD4y10SWU7OSTNOUHoY8eGwNLprdrtzbJGXTmMSWw/l5/cGVzsJLsCAMKX/17
RMJOTt5MZfEnQjslbIfsltFjL+mpxMQVibK2XX2Zc34d8yMn8BO+eZYA7UqOhlfnxYWBwz6P4C6o
y4TgNhspeBkGRKIU7/G9qghgZqPnqkTOOP4qrCX4CFLpDIJwNWtTq/0aPHOVrOucrUZJyLeqnmuj
WtriK8i/iH5dZ8bMYwKBYPK/6/tTGThge9L5D7kZw3aNBHptU8/lLVMIrEk6Ok/+s8YqBfGYMVaK
5UoZNkjV/QDaS3AZc+WbRGZhuOZ9N3zz1WDNfNtLUpT9dETzgpDT1sW/iucYRXrhlnsPtN1+iBvm
UBSCer1JVGNrz0A9jR1M/tIHiGjaZo911pv8ZkcLySsM52A1g2cBh/Jj7ceQQbnyjdc+ChnfvOvt
sE0CEsJFcuKEdm4zfCgmcuzG4Pi24WcYs+t7lSMhbEfpaaPw0JJRqA7YppNdT4hdmp66jlOJshg0
cs16ePtojizbvvqT89Rlxb0DuK0MK69l/4iAtHugDj4m2XSe/wPG8CyJlmMOgLXhgO54W2T9Z5Jq
D6CSn2pXPeeRehG+WNSkCcYJcs5QXttc7nNd/xiCYKs2wT4lI1lt8jPSwmOJ6tyatSG2dmmdtVqE
W/ywG9A4DIgQE+grSTOmWOmZ48ViWjvHodN3pkwPKXmvqSI2pV2hLAm8ru0ZhkuMc+Vz0A77YsIT
AAMd1MNGOHfOOJzIYt5HsfAMmJvSgJvgDve+KE+JOu2g3e7AbR3dgd+OW8h5cWSyKagCcuYBivkS
guiJFbEyHP+ooHOQqr3XG/2BzL5tUZSbhLQuJRj37HiOo/6kdIkXOWIvEbpUSBKgo66GANanJPEh
0tb5O6ZYhDXmqgaW1LQb2udLiwDngThjykbXVbzJ8HetaR9MJz/WenrIkRvBl2OUZO4L+3E0xrMP
oc4K7A2ogoe2ib61afgyMPlXWWrkCNLXEPsEPmJZAJxx9LWDHUnRlxyDtwyhniiaaVf39AIUwHz2
vjMbD7si4W/2NmmfjeG7GOFTNJJgooAcArEOSxafpl0G4yJAr15VzUXNg1nv86NA/otSdp041lb6
T/jDt2rvcBhQag7j3py7e53cAbyQlbFXe/saIy5NrG47xcHbILrT7KuifbDjlV/NIb2yowZ73B8Q
3q8oXmaQ9T1CrF1ixCd7zkOOg/uuUmFzOl5ZYymcYwVw72rVyanls1o6e7Wyr8z0drh57ogG3klM
GPjLH1r4whMB1kWFHj9aWSWrVY4RkkDRsWwv4UhOSt5j6fuaJDikqrjXCkxoiOxk4Sl8+ayJXJ22
e62ShmiZdKmhIC2l4BXU58gQr6kAIxipRwRvi9qhqacV11T1ZzDXPa7yFxeEdwz/HwC4J4vxRe1w
MwL+7giDKGWxrbFaJHngpSoduoGWY4CmTJ6VGikpVheo+OHQPTuZfGLf4GmlvwE5ucs1TKfmNnQQ
FfTjsbODqy/NbUMvxKhnaLan98ma+DvyU6edW7K6x8ZjosgLmqY4ng6Dz0es5lB0QL/QgYGccVH4
iJmr7eG+XOw43vha4BErvhw53oi88dLMPTJeum/REwMnY2QVE+WSnJrBOludfaV8vfia89z5/qPh
5Hd2gJB3Qs/ODN0nKrhLlEcTDU9RZcfKdzeGCJdTS9NDKtskc1elrsKxwIOi58Bb/YV1tVVsODLc
FcpwqcKOxqi2DXPE3blzsnLhTWm0bMNmk/k0JAF6UfKrs/B9Gk4x37NIc044v48xaJrUMTc9ovLC
jI59H+9Hw8L8lz/pIbabLEXJKvYFqthcIPy96tVzBPSngd7q6uZKVdO1AYELqbinToWHweyQDq9K
3Xl9dl8Ru1ZCqiPkgvOTur59xfXkeYzCc1qC50qh8RHtCTNfFC2rTLOyungJ43SNCeqo8S0gPnKr
xkSVNa++Ez5Gk72CNbilkY5KlJDGqCMpTN30JnFYSrOVD3Fqehi6gWSybs50coQx/qpAstA3D9Az
96ppX6uQyF+r34CU8BIEWKWvLiQeSy1lX95l5DYF6wRDrtHPJir/m+kaH0aQfLNCe0fwx1Ydhn1m
ExxEOjm9sitKiqeYjmLiGGvVqY55uoHUU8WPTFYjwPJuf+98t+unHhsdoY7KAv2nCfsJB7om3yoX
tfD/sHcmy3Ej25b9lbKa4xUaBxwY1ITRNxR7idIEplQq0fc9vr4W+G69S+EREVYc10SmpJiBQOMH
7sf3XntHO02XXwQOGsvQ71Ln0QTtVWkaFmTrMXKyh6KKn4PeO2Qd2PuaAGf0B93KMfK9J3ym8VPH
tfVfcjv7lgFh1UgJJZ/0DJn3aNrKSR/CW5t6Qmws6sCkYmPNXGUpGb9qsuuAfpkjzoeRiuCOW9/M
eJKJrQr0Dd9YivyHPaZ3XhFstTjYpREtRGWrs2PvMptwdwi8zwEJIfUhldYGe27cINeymkdN4o4j
TqHCAGwZwZ0pHkukA6NdASGHux6Jnej1TUcYmK/gia36A+uxvaWys2CuC0Hn0qfq18lZde/jyGQT
9gi86ZC1+SPoN4BN8b2wn5zS/h06d6I276AQHQX8OnwN64Kt/hwKf/w6kI6p+ujbknJnIwCpAD3R
mB6SgQJM2ol1nNz9tasf0ma4zUtxLLr8O1Svn6yaY3HssRyYkG/tXUEsblNMNXzYDLzRXKcmSt47
+ml6Ggpe8YXyk9XkJpAPUVxtC7s6NDlxPUm/jXtcmzFBHoJ+Ou1KKAJZhMI2Bgoqwi1ZE8ngHRqf
YtdkiDHzvQNNLU3/sr10HWrBJqF7bumkAhjRLUG0Oz3p1o49SdLGe31ryHWdmw9WpZ4kezSZ6R7S
lC9KMm3oZVsv2bmyujf96NRnbD4M/a8mRLymZAe83uBMjoOv7aJmeA6s8Qy+cGfTx7RCC/ahevKV
6FiSx6QZhGR7JGiPctvp44YOGG3mL+4ozqL+lr6R4j3qUcRaottgEFsJlkhIvHeu0h8yXo2lpKaU
DxKMRlrQxS7dlRdAzWQnhxQNoHNbQBFbxR/27GJsXMzDgUtILIHJAjmhET31ibbzFPdABM4tpqE9
Cu81DaeXRpS7CbWG7PouJiUz819IN8Mrn7/2Knk/rqTf6W/Z3VvbEoh686PS23Urug3gCBS4DyDQ
4QkPR9MfN7j8NorKTJnKoWnagVDJlzJEruYNN3LMObC7z14BgkLA8/Y6MAzL+Idu3tpQkzMYkJMR
AuCEpDB6/ZkPZCvFOxKDsKOURgRqW2O3qxK2BMudF7HT0FZbP/N2vYQF4HQEnrBnZpmgG/QVLRzC
F+r1aOb01IhHD531YOfbormP6eUnUbFKLWVtGv1JtatThPe1iUwkY9iWEvRauboxNJOpfLJp8crS
0njJeBkRtB5U7U7xwL7XyDHScWOEBGYQQmJI6xyCQdBrtqvSXYtsKqpJNVDVrTpKZq/+U9+jKUI+
6VXpTnbhLgDbAnjsXnmJQ9Yotna0MUgHerNrTHagDOb41YHyTbPXxVIPF5u9fOQddQuTzVCxdeO1
7ol648SJtd8SzHajZ98jPd8YZF9I+2SSRoUmfhMRsuSazo69MGCyJCRDQjDsbc/+mohykuTkwY8R
9HbZwbPrIwlxjuNuyRXcVkDNAkF8O6cd91iv8O6QnXBMfgddsnWrO9ch0Ec3dlW9Q1q2g82zxxz4
5Gv+Kxha0r/Uu8Jm2sDkNsup4qwa80jZFIOxcVvm6hUuFoS0sUmcYx9vteG5l3Jb6OwFAe9qoX65
oXJuEhY4JScBygfn5bpBnjoU8U44t0NZHwTzRY367IrxTqrhro3KnRHLsztUu9h89tL+L/JMvwI3
O6oEX+bJfTMtj1TjKWYCDyTr2DvN0VWHO0Acqx4/lNmLu0yEd14A3whwdFogqwkZQIRjZC2yYqJW
0BdR2quTMIwfShEerJuC/nkJV9o14TT04Q5WGbkCDNIpTJwEkNQnBxQonAtYhA7/PrTVW4Xc6rIl
0ghsIvjBnaACpqFFak+wGQZ/yxzlXIoT1sZNWwS3Zs6Or0aMs6axLWBtsqLdVWDnWQL5gY4GBuai
qPc5AnltKHc9fmhiddaB5+0Av6NU71m4WI/0AvYCbHabTJYH42D4w/PkFtA0ddvE8bZRzW2KtyPp
frgS4Q7MJOKPGnYNdIBNHeUXBH8zAiSLf9i6ceh4YWFt2db6sArSYlVadGV0Yy9ipABpRrgtHVQc
LdPNS/AqZyh0zBYpMTBJh0+WU3unbY4B2XCGcu/l+oFURF6o9Qbp0hbiyU5jpu92rrt7a/5AAkdA
X7GFmNUGDSg2pLJjkCa4zd/++vaHP/0wtVIbyRIuiD6LMrZhk4Tff/snpAjT9oOrjBsrAbMSBGqB
bDwjBS/1AvDWHcCeqW0y64b8+2cfdVGC1v9ZNXwRxdaZebNZv3b7SmVTLvpR6np0QK108+/WSkFf
fhV5FEqzpZUE0enAlAbEciW2MAPk7j87bKKqaMu8tW6cxr8NM2LH3z7k7Y+3nxMVj0FIorMHsbip
zbxnW8mE7pEwrlGqsdhIuldPqtjMZD7edm1ovXj9ALazaF99yAKHLovbdRmjtTLM+muSuYR8DUyJ
jFytvoX5iWmbC4ATw1gD1eyUub6KMaEtXwMgfqvYI2b07T99No8iJHoQjvrktvKxUtO3Kl/90LHX
ZhHj1Zj+L/hTO6t3dyLPcpKAG8RZ6h0La+1u7OrvjmDBpsSkpUL7D3cJcyhg3UnxKkdrh7Lv4LMa
BLDXBS8Kwn+Zm+MeiGW2ibVCHqp2PDg5a4sSxtMj2CXmK1awrr3OPbS2CqNPc4MzkeiHgU7Ak0pY
8yTY+wvkAPs3o8OgSDDzGInoecV9Mc0MQT72uZ1GlyIO1OaGRG3rQSuSp6gzjU1JiwBh+jaCtPBs
DPVvvRuqW1/L9CmbfVdqrvs9lna7Dsvwaxfb6h5mPaLLpJXsuEdAjFmu1lq+rkEqNUIwT3XXucV5
U/hMGpy+Rms0+hUNX1syXj2HvaqzNklSjtD7iH4dMEFUuxZnIkkUHS6ufTZ1SgkE2bgam6d39gRm
39QaAn0FBxFwTLznrHGyIF1DFd1MksxM4dUDNiZwdLiK6a7LSIOxhq0q1aOj1uxfct6teVCz8T7K
U1plw2Eob1sUGXEZnkbCeNNJlhOOG9HUhyDJtjXqA+BaYAlJBqNc5UVxjMOH2M3YOCa/KMYHAdwl
bnkWHMyg2AWtuDloCjxeBOZ25W/Ucl/lOMl0bIkN0xUiXpFVN2m6Af4EOMDfRtI4dpW/V+jcBNLe
jGpJ+hixvWNPK3DYY0Lcyd8Wq3H2Vr5k3VeX8W3W1b0tSpLoydODZuSyeZtFztYKhnVaeusQZ7pP
CCus+lWT4/Lwfoi63xsFckBRlftIQ0pJjCS6gcqnQq7SHwUm6hLBwg/DuKfJYX5P3O8R2/MahAr0
p7xV1YNVTIlmJ0+jCxgQMqEDh8th+Zxy4xa4Mrf2CNGnZz82oDr5W0y6ZOZkBCerzwQ2hv5zad3z
XbgMVfTSO696+cwLsWDC0tFEU3KyI57qlMquvYbBpGABZoXxNLbkth6yG3f4mx1WHM3AWcRP/qa9
MJeOcTYrXzqoAeZRIvQqvW8m4+oYZP4+H6sTTpBzqg9rI5OogywCDtd5WK9GiM8iAYbU1wccHX/1
9nCkb/0PCyrjhn71GZLqS/ylM2w4zAqu2ruuDzeVVr8yR6K/QosRQGaFuqJyX2qcMLxjagftfXk/
IAsiQ/lGJD/gB97Ee7MjfyN7zbiY0zTfJzC9DoytVHRWgQJCWISmutT2ddjtR3avUJqVkqNgpd4o
RCqCMniItJEdVgMI56unp4xs5V7IHypzlaw9RVXFygAoXR4h8XdvjMDH6y+f7UE/JF55ssf+aFsF
MTLBbvTlHvpye4OdGCqAubcR9bP7TpYpEzjj1rGyZ5EZLLjjjakSBTGqD57e7VW4fcLZjZF6GHn8
myLCI+N8C4nLa+r+FPRAU7JhX650UjUtjyCdHg5Nl91YrIzzNWUmmnwza4yupb8P0Miwh456O0Hc
U41PbfNXrmMq2NXl15Zi6j1MQ1vTdzG6VCAvNy06APUZtYdHoEf+RSpfXHyhY/IF6CYKsuAXaRfd
U97DcduIfG9qh9o4KeDrvHUTvwT2dzv83ka/Q8ZHpeqbPE12hkm8ss2YIV8XSs6e9CoYj050aJl/
D1r7PDBHD8l2ipsXo+2OQcXAVd0tQq5tW+vskhC86t2V/Xjb6PY5tshrdHat4m6rIIAXCspTmK9J
qmwinY2TyPrS5s3G/G6CUirJoCZlGpAotqBbTyf2ocNkL7M7Jyh+Hjuhvmiy/IEak/3R6ksuR2IQ
1HMmiJSB7MTbom3KpxJBvAGblOXHbW+k66JnbjfpdSOTpzn80qBlaNEjsO+/zgNtL4N829iPcXjb
JBTyqr0X7MS38iWfOKSG89xY2Pkojn+7Q+lAAOmqo5Qt6ZG6qf4kjt2qbMIylWZgkYeNMC4T85w0
tJYTayTwqZXxL0eeEzsI/nJyu+OlwS90GrOnPhPgcUGlUoZpthIRMFr6L01h6tI5isZWcemdACBb
iBak/2rjLnn7DatAjoMTNX/KesaKnas+saKxPCUNYiyp46eOWyk3Nbt0LNFdi9m3K5+JgFa/GM7w
ZE1Aa92wHp2yIjfQsGy250EuZbV7IEq4fKZZHkPKVKk7rQGKCbPIKkkz7TxWuvciR3XXDjL/7tfF
k22RMyRj+1caxN4jdh3lgcattUnSQzZAogwh5j2VIUH0QXVSe794fPuJqWKp72GmbN7+LW4t+5zH
3r3KG8UFrHUcJInxqR6zLJj+xkLNua0shUgNxfzJDtRfDdPyGgpNmE9Vf/pTnXIVqkHiWbWDZ1tB
BDa5pbsjHJsOEBl/eEr0xTALZ98oaYeq3Gz/KQn5Rd2Had7SfJhrOSkZGUb2nMhlDbApclNDP+fT
H29/GzKy1GIP0JdZZhZrfxNRIFBdylyJNiRwbnku6CyIdjgyyaWUjXWbrGwXnEEeJz07A2wWVP3w
KKGBHSI2/ldt0pXPqQunNMViyNSufH77ERPAQxv25V0YnvIwr557cHc0DPzh8PafuqI5AM4cSf3m
X/Ogfn5TPf9/dfjzkCPz/pWx/zRpzT08F4i734Tjk0tOn/TU/+u9+vwPefgj2yl/SMPffv9f2nCk
1/9hmai80YBbhiU1VN7/qQ3X+AdhmybKb8O0HGMyNP5LGm5r/2GbFjwtYTBp197+p39Jw4X2H6zj
VJOGk2ABSrv1/0Uarv1pW1SQrUth2rYx2QLfCcIbG+lkVGGHRmvdkEiZERxZiU0TqV78jdgjHZ81
Ld6fWsLilHa8dEpGWzWKStQQ+1Ij/svrzc46V7mI+1/vLt+/TAj/I22SeyagdfW//+d08H+r1f/9
pSYV+7sv1RtxbWUyT3lRlNF3Uy11sBXZ/eUPn6TuH334zOiIU5s9KxrG57hqymrteb0D/0wroS1X
wt1ePsjSGWh/nkGm2K5eDajz/ASW3k3h44BfV+yY8/z81wP2wRWa3KQfnYT65+cnkqnxQMbsubJp
YfkxmOrAGR8KEQ8PelFcuVQLR9F5ZN/fh7ZkZ2fskuQM0il6jDP9QfXMBl84bdm8zf6zqvxhOXl/
txduiG7/eRQciBkRniaB36ShwtND/BTs3c6Y7ABmJcv1py6ZLv88TBk46ghAmG1ifQAcILWUJr+r
S2hxK9rnKntQOT2a7Oby4ZZGlj5d1HcPcWUqZeqBPj63BCyKEiX0OCY7gtUa5S70i5DVj1NpdoaJ
yqgS/8BvW9PWEt3W/lYxR1ETqGe1A/b3pimRfl7+Xkv3dOYA0UpHipZGyTlLKoACZD1rHfSuZmoT
gHH2r1zthQGgTz9/d/bMhavAs2P7pAz+t04LdOBPHOvyOSx9+Kw+uHLIPCHa6Kz7gsyOLopunfiz
Y/fN4f3+q/eVTpiOP3VXRzRZbLWHNFk18ePyl1963GelQZWu35LiZ5wrXZrFL4A0QxbSZibVivgh
xNL1J6/SrEbUuROoyVCEZz9qgX7Urk/IcUqjp7jyiC/chumN9v4eg1jpYy3vwrOUcZyzgZDT+FMN
5NCXr9TCo6rNC0PqClfTcnlyKupCkrH7ZdQKqzrHBTvZfb98lIX7oc3qAkiRiJCaTp5Si10QMWB2
dANoZEGcBlcu1PRRH1TrN6LBuyeKhLqwDKDAnomqp09WtM8OpJNXdMQYWPJsq+Nkyq8ca+mmzMa3
CmnRgBwSn3PMQzsnI9k5xQh1vHyxlm7JbFjnupG3XqMiPDE8+p89JF5V6HLlZRZ2EVyK28vHWbop
sxHeat6YuVkrT7rwBbaMKmKjzgDNHDfBNfTBwk3R/3x6a8x6bJ1o6dlJu/CpE4p/17TR0+Xvv3QX
ZoO8l8zrESj19ICC/qtIRokfygaofrj8+drSBZoNbp3Olqr2jn+u81yx5Up3rcxih3B0uudSyrA2
NpleKNozYTJe/U80mXu/E5EscVDFdaM/lYUhWJUHClSI70FMMIq+b3qQGveOZab04C5/0YXvqc5q
hEkXLrYRi5wUu/qnV3PvSanFq6zD8ZMHmBUJByw0C2xLO/VTBBFJOkioIk17jGLF+9yTos4qhDOk
vktkrn4aEqM6ECVT/LAj9mEuX6GFR0Wdhtq74jDi106xGddnQ62NG78YlFeTFJTkSj2YrsMHtUed
1YMCI79dCxmfFaXVTDZh3MRGKUJKppGTZJq67U+Hdk7/N6wVVG43Xcj+sb25fG4L5UKdlQuntJRK
0ePm3E3egKyxvd957jwYFRqkybyx/9xhZtXCqMi6Rl/Q0Oxn59wik5p03LE+FKA6lbJ2r7yPlu7U
rGKwKPF8VU3aEw23sAGho+Y0qExT11Pzk4eY1Q24DUVvxaV7YqU4rJAGlI+JK0v/ysOwdAazqoGb
v+xtRXFO7GS3Fh6fxsLZjgny9JkbISdr9PtnedBrD10paUFGjVX0a6GJ2N/5JFjZcmN2qZ3+zLpa
x7hy+XAfFxfpzMZ+B+o967u2PSVhlT+PijmQZhRoYAQwI10+xMdPsHRmY99W6t6CmjuehEOWWW/q
+ELoTaJmzh8GM/SvFIGlM5kVAd9kDp6WIsAykrwojXgGbFyuW0/93OpHOrMyMAakuqmZF962QfAN
i+8a286IfIeVXMfO4fby1fr4+ZKT//39/XezWkFSgSI57K3qrJU6WZUlsKYrj+900f97LUM0/ufH
ez6l3igV9TEa+xc7TdjV8l1czNhswPgzOxy79eUT0aYR8dGhZmOdLRv43Ckpc2wEfgWgicQeJCl7
LEDjCb1I5FcNq6jVw0spGju8coJLT9ts+Cch1nxCM/xzFuOzbKYQP4Cn3WrAmQ4Lc/zkbZqVgSJX
xiK0Yv1RxexyXyW5/006oXplVC48BPasCJAH6JVGZ/jnKB2UeM2GOHRy2ev1tau0dIDZsPfIhDFq
dMGnTHHSH3qbcoWwXOjfL9/7hZtgz4Y8CFuf/G5M3o2fkBsDMOHGGYg5qhvD23RZ9rnKYk+Hf/fe
Zx9QHRWDpBAyQ8WaIOc7M/CStbSB2kHEja88yUsXazbw8SbVOBuyiMilKt7VqE6+Dcysr9StpWs1
HfXdSfgmTjPPdkk0w+6AMCQ+ZRpbvJ3lfU8aPDGfuyOzcV/64CQcMLJnYhSkc+S+GOOuH2IOvBVG
4gBWH1k/i/LKKmfpms0Gv96PFVoZjViVzoFE3dnaKaZD+7nRZ88GuS21EL+0Du/MK/ufKjxL8Jtk
j0efKyL2bHTbQk9cS8u5J8yKiKaNvulRaJ3SPHmtQzJZLt+ThTeWnI1y386lwzzIu2VSx9Y4NDyC
JSoB14AY5cuH0Kf7+0ERlrOB3sdBZIyo0oiQwMxOA7WJdPSPGEidQe6rGjrbAL7DiJofPaK7ao+H
jQ7oMa0qidW8HEPFhGQQxdANHcdGmwcolS03qBN2jEANyFshf6pwJIY70jvZ7HHIt4q/IddTm6Ok
g+fIG9fEGKLfEGGaBn+7ORzBK8jA6Up9dHazOhMJw251q41vCwBmeom1QXXZxyJER8Q1QZLqTrJf
fJO61bXp39I9m5UcOKDSgm/lAS9WXoJq8NbQHOXKKQh2vXzLlo4w/fxdPcD5kloxu5Tnxh2QEDcK
0BAih3dEADdXSs7SZZuVHNFUok/yIb6tau0fcJnQvHMCxzpClIVnEu/DhautbgCOSgLA5dNaKAhy
VoCI6rbaIHeVsyjr+JHIAQR6rWyyz02b5bzeRKYIHN/zbgfLy9gvlveRktOGSjKbDCnO8PJZLN2c
WeHp/LEcXWL5oI1nZfLq+EbUfnHQQRfkjReeC7j/8oGm8fnRkz2vQNx3GvpecjvN0xpPgwHUYgPR
moeqd772LYtbZ/rJ5aNN4+WDo1mzSlTkXdLFo6mcs9yHVF7U5ioxuf8q6suVyrJ2VebDz8vHWnjf
WbOKpMW0SAb4zOeuRQSFmOtWJcZpXRqZu1EC2/ncK8KalQa4/GXjmVH+WOGfuclc2T/JTvO+Xj6J
hafZmpWBQqtcJyAX51EXbXYG4EywuiaaK7dj4eZbsxLgpn3VtoqwTz6BYoj0B2LgzYOBDzH6J+mk
6X8Hp+7JbDeSoymHNb6KtuuuHHzp1GbFIQpHQxrhmD/aZuU/APzEskguQL+/fOWmc/joUZvVgUiR
WmbkRQ5TB4uazr4N8YcVMpMe/vInh+lECvujhmIAzcjDqE/A6GP8Dy1hYjs18WMfFZUbGuvL57J0
qebVwK1GomAtLlWU0X3OkMEeqtQMnj738bMaoOtVFEU4mh4FfLODZQuoRPA3huFKjVkY9eZs1Hum
QCUWa5hdR5JVgeGTsAlKZdU0TXCTNOJ7yov/yitn4babs1EviMUuvMEsHkmYVbZTbcZ31nvhoRet
/HX5ei0dYzbkk8LMSkuAOhxbehjgHVw7mvYg4GPfjGnN43b5OAu3fc4ndg3pBDy45WOg6MNGVVQD
oHuYwCu7/PlL5zH9/N0MAKo/aAg9GpmzEVdZ+E69gvWGUUAxoitP7tIhplN7dwjd9DuqsNM8DoOr
I4tz3R9RPRjH0ucleuXxWrpMs5EeNL1vllKrHhN7HNaZbJVTTlzHlfq+9PDOhjgoOKUevAqHldPZ
pG7wCHfFSiktR0MmWXvYlGSAUKxaF6WlZr8v35qFmZM5G/EBCKC+D0bzYVSQYvdbrRviuruJQymh
PjlAU5xiDd80HJt91Qc2vv98HHt5ZzLfspJPddOlOSsMSRfZJFbGTHt74dPdbOTelqZ35dmY3mEf
VGgxKwukAo/E3dnRbcA13g46dNLWJ7udqXXbdi+XL+TC7ROzehBYJRbVPuMUkhYYdVKSEsve0cpT
h396DplKRVx54yzcMzErC0JiH8uQzDJltzHWJaAoMt40WcTcZjqUPsTfx95H+emO/1w+u4VHX8ym
B5lRoPQh1vaEu1R2h0xrbf2bURATcKUELYxfoJZ/jN9UV1UU24N5bpUOVV3EVv42cgcVN3ZjtNqV
Ebx0k2ZVomoJmCha4Z8BgwWYedXSLqrkaNeOCdSiDU31dzcOtk/WjdcZhAJdvnraNJo+egJnlYOp
p4l7bajOngPGuF5HWWGa/lYJDNveBEnUGEcfYY3WbDTV65roy1gSHhDSYCyC+NWEg2Wutb5KPefK
I7R0uefFRotHCOdNfvY1okBvwpYInKS0ehN/bG7vrpz20sCbFRdELrTG0s45lQk2OpAByKgJVvGL
XLyCQrdqoqz8UUxJj6JuLEgScSgGvAYqU6nmoA+95T4Nedube3BGKliiwSW//bXHGZgTpqjCvtkQ
OGjX6vbyV156QGaFiPWv67RFOt5RDKMJAxCVrZGushilRHT0hGKTxVW0LGTEioAJGxTn5QMvjOmJ
9/r+/eV7ikl+G4S+uujVPt36IQ4gMsQKqa2Vwk/Vf4QM7TLY5romG94+cBLdXVyQ8lpceSZmYQr/
V2IHZPbP70CSDCEmqdOcAqMJ21czGaoWFGqucxu3hqv3Aaa7vB6rcwd7tVduKj8Iw2PVtBCwHIvc
WOLW6jao6IijHPwnqJqu/xu8d4IRLBok4UhB0mtXR/NCUTJmdbAbjKLuDMPH5zMM481Q+j2CeSez
PvdWmodKeIrRFHnpRE+VPjrnCE1UvAEKXblX3ktvwqcPyoIxK3oBaOwsGDXzpIquSLu10XUeSUut
V+AiGch0ds+owfAPnGDSTYDZyLH6kowfA6wJ6inXq+1uo2suGcg37ZA6KvbhimCUZOWSCDySDhWm
Tby2qXrOS9k4VgPe1M9DP7lROselAuq6Epq7qm8cs97jnSH6mzDkKgmVVRQJNfh++fFeulWzwlsQ
uAeMdbTOzGYnsbxlumLTtnV3f/nzF+qZMSuwDfm+TuAH8ZNHhnB+oyJ3+YrCBURrqUbNlZbMQnEw
ZkWzi9PRTu0ICopqQhrGjHYTmWAQjawH3GgXX2h19VfqwZtg6qNnY1Y7Td1Pq4wO53lMUmGYxAAE
dX3v6hZmiUNVle2gbGydxha0IglNGLv8kIq/67pI9Nu673P5V9cFLOaw/SkA+tdtqDq+vVIT29O+
9iEpbwSDZX6IeBNde4fcHdyH8Turg8Y3P9c0N2blNAMA2Yy1EUKn6wIX20trlicJFdG58mZdeMPM
1agD78zKwi9yNr2MmE5ZfUt77g2u1KeMd+iVm7Hw9M7VqAiCKmKkGwfBioh2JQp6YyXDivDby0/v
0lnMCpnn2Fk90O071y5oH6iAD/YoNGzZcDY1IiIvH2UW6/Jf9X2uPvWMcsTKOGonPU8EsFRXL1L6
opkinR+paIPUAqbcN4QhE9gwpi9ONQSSBL/AH2kDAkZ04peEVS/Gci/oFRWktNQLuUpqNVSvfMml
Sz0riSFZ81Uk0+EcaiZRjLbrxDAsh+7r5WuwMITnEtTIl8xDtLE/K8Pg3KGTemqN9neJoWibjCSN
SOPajufSPTX+fJkGeaI7lZOCTCwHbGlZnzTxzowjwjTZKm57Yz9qJBb1VwbCQgGcC1R7P2u0QEnK
U6no5NUZvdQiDMYRdGaZjcUnJ9D6rCrR2IwGN/UlGja/HyGJJUy//h6CSrIp4ThhNhwI7xi7h1Yb
q9j/5EMxKyNW4QqadqCNA8dVy29BOSGsRZn1n3vRz0WrSWPXzKZch4xjv3wyAbG8EGj2fPmRW7gz
c8VqUrhFXBUqk2CpDDsrqKCqi+ypyfzyyuWZ5mcfvCrmatWB0Ok6GUhVV6w0c2+NrJH5Tx/6Y0M6
vaPl2pE67PiYFlvPFt9S33G07nPP3VzG6hN71g8AI05dLDQqi2X5DgEBQ1A8hW0k2+3li7gwmt4k
j+/aO8TP2UbscYdEgemKKcyLHdbPI4k3BPxdE2guHWSqSe8OYmpsuHnjWJ8GuxXWV70zEmjYXpeM
ILj81DE2ootA8F65bW/zyI/u26xE9HDXK/TY4UQrqPvfue0C87UxjY1PvYZIDs+1akkshtIr4WwX
AHXbYFX3eSd+knICTYwc5EIRDwTFd+3X0YfpTCdSdQqMmOnQd/gvGfrQmsmfG9RVXGReTDarTWz9
wzAavrgrgbpNEQxNpVDpfXydsQVWv4q9L1qbavpfnRm17Wa0yl5JvzfKQBbUr2xwfZAJboXGFL4X
m9drjYyb5lUnwCt7HZvcCzvyNK2S4Mcytdorw3TBPiHffv7uBkWIb4bGjIqTosI4I+1ez7PxTpQQ
jJGSgZUYbjIuRf8zIkwayAQsAkt8KYe4CvY6ETT5y2AHyvDDDU1f1JvLj+bCG+ttzf/uS6nEYAom
hdZDMKjebYCpUNulTaPFVx79pc+fF79Iz+hRaNaDrrB9tnUEECykNPjHL3//had+rsZVTPbEhpo3
hxuUsQXEHQuC2BqDbgMfJb5P88oV1BQz+dxUXZ2tMmWiegDHRH1uwqpAexoV5qvnxqCMtRZ09+WT
Wrhoc3ku0dejHng55m1yQDY5i6Zfqm5cW228zV8/GLlzfW7jjjRpPbs8jwQhm92N3+DZ/WLZCOpu
gbNLMmXJloyMM0GK0tDXSmdA9yAxxM4b9u8gsr9Wfaup3SvKzgn7oKSqm/IEZYQ909dwUkEIpoOX
tilMzD6yMoxD2ER9Ut00Zp8QNQxQhVGOEq1/AiahQkPo4PqzAy7Ksu5XusgjAY2jDyeEo1Ixzjeg
o+hC3gx6adjjlad/4e02lxKLKnU6PW/qc0o05YukU7ESrZuT+9aU+edGwH9TDBMXokFqLU+8N3vl
70xnqffTyuvi78sPy8Kk8C0g590Ibg0V46yvAOWsm86+Bb+SVvfYM33s0DkblSosU4XVNyEMGuHc
lw+69ITOFpM16/I2gZBx9rOItj+8Ob2tzn4weMXT544wm6tZrQWoa4yq8+AU2hOYEowZdhqZvz73
8bO6FNo5YpWiK89mqX2rczJHRxOV72c+3JqLhtOq0QQ0MPsYSGX85vr4DG9GyDXiU9MWa64S1nw5
qLnhepBYBi+9N1unsJO16kUQuCed5xT3dMmT+fFdJmnpzymFOmQ9IR5hhjy8iyws4xEUj9Gx/fKK
de/j8Wc5U1V/9+yyL1ySJAQuysoLz7hJZB1AZlY08ixawlKvaXiWzmM6/LvDCBtPsOI27mMTEv+9
oYEbp3vDJgj5yg35+C1kzVXCKhFZQR4oIZms4Wufkws4xla26lykfeQHfGqXAV/1n6dhsbp1OAP3
sUiceJW4bTBFjdrwqMfxyol8PBm35pmpgigSHe5SffK9oiHnqFA8zf4FDMgn3djMHafdN9aQQmQR
lp1+BTxls793+WlbehhmI54w6tDzndh+jIYxWlWe4uxFgdZFyaJi97lDzEa9a1kisghkegRa2gKc
l8BVp4tHxsu1bsvCWcy1wl6ipFxAIVntVRDinSnsPQbCiRHyc2phy57NQaykFxFqpOjMPL+5D3vy
5VZKQ8zT527EXC4cKEpVhb0tH134SCtvBGaiit66qdWrV2nhOZtLhRO/HTwkZ9lJZpXzVLeNE/xS
M5tISfK8FO8f0ROe9GsszQxpX4p/65OnNqsEWLDLomlV/YjpXx6HTteJTR78Q01I9af6rMhA/hyl
ieWVat/W6VGTRr8a0nYdF3q8ll0DJ87rCAv9pB/WsmcFAaS3q3g8aw+6qJXfWVx2L3rL7OVTg8XW
/zwRq2ftFJIafy5NJwyfwogoz28Bqd/VnnQOP772OL+t9P/7fNSay4d5ayXs0I4Rqefkfv9um6iz
/w9nV9Yjqc21fxGSMcaY21p675nurpr1BmUmiTFgMBgD5td/T42+iwnvUEit3CStCJf343Oe5RGK
/Ty7yXrgZV9i2KVRyInPJqT5LoQO5vC5zuBT8xFKoApyOuXI2+JF9Erye6illOO/rS+kAXbXVI17
LroUOMED0smk5e9KDvMlJtl6Q0zfJ+yNsIFm96VFghvewCSpD+8a/iUcmfA+6uF3DlA1G/10hklw
nd5KgNHEsSib+PP1VlauxiUguYX0f1nhmH1VeHA/+TDtXuvK2HfFvpDYXywhMVNIaRoJSF7e6S9w
Ik3ILdx2IMH6vp9/uZB/u9lJ6JKi7Ub6ppH+L47QG0j5DZDTW0W0lUIG3M//2wCoZUXM4iKBQXAx
sNc+d4TPx9JiMx54FM8hBImmccr3yFSIRxaUHqptDeAANRZDFFwSi9kgARkS3cz/UrWPark3cYYz
4nMLfD/IraZJsgDmNlVPgJjPiSbJy5A3DGmp64O0ciUlixPJ28oNwBTJky7T4JmJVH2QwnYXM0G/
EU7/+RHCl3BiA72eAEax+SMUpywssHJ5S/g0PkB3Du4Vk+v2I14I+/f1Z3EwsdnjH3g2PjBGsN/7
OYwuQpnTg2Yk28oVrw3aIhpBrZ+MGvZOp7aG+D0M9YYq2dkYvqK7JJ43I8e1/beISCZP875gdQAH
mQLWe6TQcAuwKYGZ0vXBuuyEPxyuSyxxQ4pKOAjSPlRdBPvqOPxHtBBChq8cMky62SplrZRn+BJH
zMlgutj35FH2aRMjG+eRJrkr4aYMPT2q5vSuJBAskbuxKcs83GVIvWHRu8ZQfgjg8AaD4XwwcFfb
QQF2EnvThNyX0IRnsIU4XR+MlUldopB5DECdhMffKdO5UgeN/MYdqRrfH6CMvcV8/BWH/WnIF4eS
gZ67pHAhe0ggXQBdwApCReGb5U3a6d0o4Ur5o+ml8jdJk+u2OBLgEvguZNRCWpBKNxdfKcAh4808
Q/peHiT8WkfYupeh0LsQ9kPzcYK5le+fNIJMiPVCwGw0L7MRylV3jOUWnqkFAL31v3EL29TDUIFi
+BcCdjoPRy8YRH1vpBJG3+DVNcpPFXM6/FT1raigVZugmv86sSTIq3069JD9EiDbx5DnG/Q4/g0p
NpqJD6EYdf2KMJoO3ZHbMlT/qJnA/+8AcQhg8VkAHRAOfz6b5z8KsDLIq4qgOfx3lNC0uEdSh2l4
eDSmpS/j0CfQhTceLzKUzgAguBU9ksZmz3Qjgw8G6ev2C947IoLrkUjaEm4oDcvvalj1wJm8Uk1M
H+bZZekHPE8N8yBqwEomuo3g2DvASMSq1nwvaZxB2h3kF/YFjrxZ3R9G67vwvsAAwAawYlB/+pIH
MusfCGSTM5gxBoD0PPaNYbBc6HyU3fQt6eHODcPwpoWmm+sbt8creRwONioD+EuMREnb7pOpDy6Z
5SqYYS1DC7jNaz2Y/hXvGgWfMphXQmZylzUBNOhgM1TUxcYj589gHL6Eq7OIkLnocwLnpBqHZJGO
nn81pcj1vZuHEM6JhSeMw1W094jvdrVAEFUdo7qv6o0s6cqpxhc3ToiEn6Go2z9yk7V7K0Yk+yfT
vFOnhfNF4BvkHK5K2Tg/xm7IYHUMGEgJ1UY4+F0/J9Z+/+KGURGjTMHm6ZU5DvlzPHh7jSEEOP7u
fQ0sbhcGfJZqK1bAbaSo5luf8vwMDgMW4fXvrx10i2uFQHrRtFM4PvSjmiIYEvKySGE76gBw+oQs
C403MjgrI7UErZMUTjWWGf8ouOIWNhPYQgfw+93GTKxcX0uguhy6zEV1aE5OxRJWydD00ELAG1AU
wx30gLZEJVYGLF5Eqj0weZAqyIaHlArDb+BFnaZf65EVUBSdi2qLF7U2XIuroTGKN5UezVtbRyUS
RDXAZTslVfDj+rz/ygX94e6JL/37LSDOrLVxk2j9lg4iGcS9hj1FSb83vJSyOtSC1COeUCPkJxuI
B0sHrVolSVxRaJrbtryddd5hofhSTMW/2FwCppQ4O5qXEWn98GARScArW4ZF9Izkg8tvdJay7Ct0
xrpXllVuvnA8EAW0wAjQA0w8h+mkEi/pJxJ6OT1nNTyO852ipYmhSHw5rA6qhaIeXDLiQdLv3pHO
IbE0uPYwdgnvoWWpoXp56+YU+rDs0qET00irfc0glgW/VcDIaAXdyQEQkXtE0TDAilLUQtnRN35E
pczm2oc733RDPR9GRCQwaYfE5uV+s77v4VSccvhmADgJfvquogRGzS0ikhFeAsUMU2AhO6B68Zbp
PknAmiTk8c08RW+6cUTeGnB06oNIa4pihxQErirILijE8rD7JJAWTkwa1feZ0BqSwASoxOamrSDJ
mt13AvbSH2jVUaQM4djVa3vMkd0xAUB1ITQ1mfAWiDAg4ZLyDQytuvoH75E6fSkHzcXPsfUk6TGa
aZjCY4ywFnVXWUbIPVqTjbB5Um2qzacE4XEIYpIokxJmChUU8EAtTawp9jGA8M3R5WKAY8w8QjJc
PA39UDbmJey7IoMfchImw0Y0unI3xZd98dvypEWQxxQr/00V2M4kEem+pClYdXkCnS0HUgVA7ntI
F0IKN9tSiggv18KfNsXiuqDSczOxMX6wKmvij2NMRg75Oh1NBJZmULXLdjZ1CmUlSDJjVHaihiju
HRd0hFF5HMNF/ehVCIe8GLKH7DYpoT05vG1s2ZUft7hrJiSKpYVj4lOewtmW0lZ3Hk6MTiaYfhUz
ASMuyjJ16EZjkTqifKYXI8MghSzF+5IZSx5FGriGQtGyeIIcUN4/FVpN2bEoWueP1zu58j5cUiTS
Ai7QGkfIY9EJz/+poOiuvhlps/pzZ2MOiXChhqTFCQ9YUf2+8sWSOdEHA4QbGuSSZmjEwKbWgT+7
cyTL3lfmWZImYDJqx5mHcJyCD8HBhTmMgoKQwyz2+qD9wgH+Yd0uqRI4vuKa5ijON72tSPzs8qQP
kwOUJb1sjh4hdJzfkZTZINrLwTSC7sfJJxDBaEcd70ooAONPXKHcqm5dCB01CF5DyAum1nAfMP4W
+Zkh+VFBldkMuwxHaFrsirojXyccvXl5rONcAr2JUzDTdEet7u1epEEK+/eZTanASz+x4T2raaGO
OZsKAmH/qgo/VN7OybwxDivJ4iV9gzpnkrou6CucNnFRQSKnm2DSxEkBzW5BZ6ceOCkDRu8DiwzW
Y4gMBzwir0/CSgCypHZkSVULaUZ74knQ7+E/0d/7BJY+IUcy3FC3xfldiQzY4mTkHixfM4juVNoJ
d0Fu0qcgNXSDmb/Wi8UJKKBoUReB4h+4NLD06vgZDujZruwUBO1p/fl9Y7U4yoDangrVEf6hjaZm
n8Wg9UDegBwJzPmQia031sNaZxbBM55qXnRFyz/gWQFrQWjKHOUIY6mIj59SEycbd9XaslvE0KPh
kYWLQHuyfVlBWCCskvZR0JZYDcs2EnVfWQnlfJikKCMgRx8nvT1cH8iVxbDkUwADCSz9BDQfDev0
X+Cy4VJeV3gobozg2vcvXf7tGrboBOBWVLxK2Hvcl43LPs4dHtfv+/WLWHpMEIBAL789IfqT97C4
gJMAn+zGUl6J1Je8hrGD5SNpRf5Ggjj6SNUlL6cCaCXVqSh+Xu/BWhuXv/82PqKu4M9sVfEGRFj/
3aczZOR4HPp/e8Kk2Fhfa40sdjwtaZ/UQTO9jrwxyUE5MFhuuqKRBla9qXmfOAtfkgu4mYlJQP58
ozWLP2SmhOlKhPD7fH2oVnQbYVu4GCu45aQ54Eofs/4i9wfIANTk71vaAjmP66gqzBOkmey58Sab
YPcFh9HpkGhXA1LkSBGhtifqmVS3VafmBupzcKFPyH6ehW6eAXTrkdi9/lNXNnS0ODdEHGRFAbX8
N9ckyQ5ciy98gmYDS0eOPAzukq6BuSFtt6TvVoKeJX9gBE4gGLGR3wD/sR9shgNQ1ayAtQ2oY7QC
jWWo+PsEPfiSSwCbGNNPBbaFArhBHGQFiwRYvqFmv7FcV0ZvSSOwOs4NXq3k1UeqgsGQB2gGfleA
G3GvAM5tYLF0g2xDqyjSDaB6IJLIafnOpP9S7Nq5QrDCu/A1c3k1ffCjhM0cbJIidldXsao2MBYr
d8uSZeBT+JSOdWtOxKvgm1axR3ZGjSJ5aPzcwcwQbJmtU3hlfdDFKUNLebF+itkrz1KsChaQe2/s
j6YY6asYh099v6nAsJaeX1IH4AFpuNZ18qobLZuvZLK22ZOIVRxGl6C3D8NBaLB9X6lrGGxPIKZZ
1uwWo9zD70jwuvyqgxj+hWAqQbBuLyjYgw8xnXK5kUlaOQ5/SSb9dubyRuTGNtAxLxMEo20x++OY
dhPy4nxLyGOticVRpVg+aFRBmhNewMG91+XlvAJ8665D4PLObiwOGQwryqdZYU6KSnsgBgetmfCU
LUK4r14/x1Zub7oITEQ39NFAU3oC6XR+dXFRfy0gjXxz/esrg7SkE1zoCjAjiv1JdJU6qqkBpJoj
4EWVfktEde3OWLIKGirDWQymfNO2hHfJCM65jgAuyC7VYeRaLv8hguEmg4bVTuBeP+g8+ufXv7gM
V/2F/D7jLN042lY2/ZKC0FQEyZgchjGZs+NOjO6rju1F6oEluzR+7/Jbsg3gqlSItuX0RHQPEhIK
ZU+kDfhhaG218SRdm7zL33/bRFmMW3aME30SdUtgCspwPEawLs/BpvdqS4FvbbwWkUtTpck8yjA7
tQJK/wfu04DurM1RTCiT3LojDNLz+PV96zH6b5eYn9sm5nV24v34AbJ/3TELcH/2Nbd311tYOYeX
wHwNg6GydS47Ac6mbnSVuKOse3KEUcnb3HbsOCeebyy1tQlaHA+Ay018LmV2EoH/q2VzdpsiH7gH
+bU6Xu/NyunwS//ztyWgTYpEa2+zU+YDFiIHOeT5Pi3Tot8YrpUuLCH3YEdwnmSYEGBdaghT4R0J
/cVgP3dyK9ZYa+ISg/zWB5HORKe0TlGnbQMY1U3ZQdRdAzNnuAdeH6aVNbzE2DsxIH0mbPwKOF39
lZSlaFMg0p1K5b4nqSHfUKdjdXO43txajy4/47ce8Q5Q14tJxbnJBjBXL8cLoCuwBJYj2Zj4FYVX
OOn8tw2qg2rwkMM8y7Yz56xpp+5WORIUexsNcOGNNM4ZWKWSJ2hEJIhrYMlUwlwtrDbGdK2Ti3MB
DvDIiqBmfdaMVY/SNC/CmvYOmJzz9VFcWdtLrLsG/WVOQwrTq67sLurb+UMR1cPGz1/7+iI8YIHF
RZSy6Q3ySObv1sHqGudprg7v+/GLre+QA/VZrPxbY/30XcBL+dgxm79zaJZBAXhejhqqz1lSFuWu
h9uA3TVNX26srj/PbbzEtDsZ9T4laXkGj7aEN9c44zrheu7CXd6FAPi8Z5BQzP/vGhZz46Gk06Zv
pFTJoUVV5e7C+39XcBYvAe2wT0Uspl305jIX/ACFx96OVdk10A2BVtj1HtBf+d//TdvGS1Q7uH4q
GJXgb3A8tgV8+8Ya9qYKwILqOEgsg+8FCdvyo4KLYXVf8j5R4KNlQeqOIGBF9JihhFPckoCx9ICk
aux3QjFAG9WUE7hSQLjLPMuijYOPeNCmqTwynhaj2kHYSff3YYvqHd+hAGSPqZ5VfoNLE1Uun9Ag
e8pMn3wbwm7q7wQYCZ98VFr6NMYF3GaQDULyum1ta85tkZfi0Y4F8d1OOQAxd01UDe29ZyMxP5EA
g5UprwJgGGRoeIKfOKXRjZfl9IhQvv/ps0Rn9zKeq28iglfIkVzYKDcQf1IJYLEzXPYEz7NXmlMx
3TbGEPGIIDn5J4DF7vjDzcqUX1wEis4tqUDwhpzI1PKPo4N4/A+dQm+n3Y1c43KzRe9aCP7Vkd6D
N4i3GlTl+J73U4ngRCXNT93pyTy0sC2UOwH/uidY8sbPFiM+nWwNG7r2SDOo4J2lqqriIwBTc3Dg
A4Ak3yAq3VS3TUk1HY467rPe7y0KluAqOtaZuyyHbtcOCXlL91RP0n9vknqIX3jUzq+8aeb0Ruq2
K25lpOh09GkczzdliYflDmpyhbwjeaLDA0uppTsxzV3wADmpDlSIHcl9q27m1KBGzEGGqu77YvLP
I95G7EYPQE6bnUvbGQaurqAkmQ8gVYIB6Qrw3W4FVKWhQqTBt3IguU9xi7KubQb2NDEHX+t2bpq/
kmka+F17gRvtanDp+I4yRAq3eV0W+qMXXnwqwwKap1OkzL+C9DPWBOb7S9DNEfSU9DDPf4Gxq9x9
U0VjebaolUKCRULXHCui91+G3M1/O2izsF0WTC47DPlci90oWPBNsk6Zj40rW7PnJlDFEby9UT+5
PpQDrJ/7Cv7AU9wYaGDG8FdvQICIbvNETY+MpCFkMCmc3XKfTOkTSqOwwI3A/gTSifrW37DJmvIB
l1ILYakWIlM/DaA7/V7aDstV+rEob6M5UPYneGvt32nk6D7QsdJ31MgExuphD7lVNncJHj8FXov3
ox+D7NA5aFk+anMZsy7lMOH1vdTpHpTuYV9oztvh4CMAXm/iC5R5H9sBKREfcPPNwvWu2M2ur15m
IH7qr9KEPbmL625i6OM8BDviLld1nZdzBYOpi9ZEYPFKODYGIOmDJ535N8TR/llUZMwf0lzN6oBM
O/u7lCP+AA1EKMokqu52BkVOGPRmYUn2rE/An6pLj+ZlCzDAvs7x/x+UYCbSuwjikg8g2eXlh1YL
fSKwdxzwgyA4+NhVfV0cB8g8lfeo43tyMyGt+yzaYFZ3zEWRxh7T1fxkyqCGpWjpoPvxtUtjKMqW
GrXsp7ny7SmYQ0uPWPJ1fojSwMOBSpPqS6vlBJ8d6MLOt2nu+uTejA45BbisxAC7SQNJv9IO+PGR
m0N200J783OlOlRAs5a69CAJJxZltxEMXiSGw/5z6Gj1ZVQQFw3UbFOg/BWk6PIG4O+zDy8w4TGt
/cNUWPolCaElhUACfIrHIBgzvnEJrN2Wl7//Fu5lsYME/dSKNxaXdjxyGqTRoSxGA6GuJIRH+PW7
5s8Ry8Ux8T/N6JJ0BQypozerQq0P0KWP0j2v3el9n18+vZJE5CzvUxBB4nFfIufzIQ7CLd3GtTFa
hFu2ENymXZ2f+IXJZDPARWH9V+ymPimO7+vAIuSykQujYSzyU9aN4S25vLiNj94X08fpIuQiiYMm
CYNf8kRZdYqcg6VpGg313uX9llPPyiAt6UQ8t9SQso7ehpgac4s9FSalfgn0PG9RqFcW0ZJOBK4K
ivHVLN4i2o8PLughp9xnbuPB+2fER7wkE5Uc2NTSTOLNz2Y4UPVqLU45+PLBmGdA9XEkxbGOgm9D
Krag22tNLt5awoYUEFZ4HRM2vnJMvIfPwR4q22SHI87vcbQc+hjl23wc/cZOXJuny99/2/Cqbi+Q
3jB503GpHACxY93DS1ziLhigsL6VqVqbq8WGJxFku+sC1Cyrcmp3JFFJBAN5o7ck5NYaWGx5iJ2G
GQzMkzepDbA/1kZBcxiInf9+145ckopYnBW89BW4ZQkok3tB5mG8yRMCOafrDfw5mRMvyUQZEUnC
pHTncYirowL09jvoM80rVNDcrUZdrz0McaLeRa2Ade1/p53HUdZkmUNrMZgHLh8GbCDYMSdyk7N4
efn84TWx5AE5X7ZpMkTuLGT2tx1iZnZq7Owt6zU0UebJHyZY7XwMuZze16klJ4j4CV7VSrmzhy4P
qN3YJK4HPTe/NHt9lv6cfYmXxCAo8HlWxQ06pVl1dH33rEWb3EHT6bkC3elwvZWVTZksDgI6asXj
QfRnYLfcTsSRhdPr8GHGdtloYeWoWdKDLv6mMN1z4RvFDQNUgDB70vqduoBDRnjF7wRzr8LXtxC/
3HjDrjV52bm/nTQNLIqdadX/N0mi+S8Pv1fZ41T91SIERbqdDrvdhHW+saku3/7TGlycCjKu6qxL
JxRxuaL+wZdK2aMeUBbYaGBtpuh/O+WpFdNYFcNZDiUsSmURT/JhhkEQuQ1QtXofOTdOFvGAhiOp
LETdn0ku5OcWynPf/CyCh3qu040i89pQLU6EEO8kHgC49ZqO0Sw/UAh/BnuAZpHxv76oV86DJaFn
rM0Ek6ZhPpMe8TfUNW85BEoP5Zh+jmr+VJtkPPSm2hJ2XlF/jZfEHniJdLN1cXu2fuzGNwGqF4LB
LhDE32s5W34An4gkpxGCiOIvGHLT+GPpawCBdjKpQ7FL4KwdfLze+ZXTfUngcRqwG5U5lFDyObrX
g31meNoCJhuqx0okL4hYN7bZ2jAvzo4W2YCw6DVFGt2KPZXtk2wwsjSm/8g62yPj9dyR4fV6t1aW
/5Ky0UxFN1Uog50FKbNX17fJtyxN/XMw0ngjll9rYnFsiGmiYZK48QwDhuIDcRbwABKW/h6BUrOF
ol9JQcNf5r/7WA0IVRPhyXlO2s+zmLMdQLTBM63hZYIA/8zSbNdPWK5pMccfYCK7MVsr98nSYQDS
jEEL++f4tewo9OrUkJbzgTMeonitQgjCB9DD5S/XZ2ttaSxOkRZA4GxOKnKCLF4N3Cfdg1wRYjQD
AMMoipXBGL9NJN3CL6+c+HxxpAiNxAJDIu5EwHfalRA35QE+/qtGCQh3vYec1DGnMAiBG+qmX9xl
yv5w5i+ZHZZmg+3qdDqj7l/WZI9MG1gwO1XjGWp3ae/wPoeEK4nSAyoN4fwEEf5GfkNWjAaPVZM2
+XCAwFfhk6PnkVCvUB9FrLcxBSsTvuSFiFbPugRJ480NUtmziHhQPY82zZPn2cbINCD7ocPvyMW2
iT6MRg1z9lc5QDtIPQwFnHfvSuBKOfgAF0uPXRKCybLnsW7+gle7Gr8okwKevK/HtlQ/Le/q0kEU
KJVAMAFSjKTHA+Djl1J11cZlcK8grgNHZ94ZhWxbVhIkTmSfB028g6bGwKoD6yo/fJpm4M0xbNnc
nqELU9lDQ1xTAcRYQvhg14ZtMP1dBhULAEmK8XIAnJ8XND3JOIYr1Q64sEAeXA0t5Qa1Vt1E93jV
0vavEWKTMIxMem8gCjJT1u2oIAk5UY+ZOjqI9cJgCqo6Ob0pQa4I7bEsCAdPJ4MxeF0edMHp+EoT
2NqpHYkZs5801HtRQcwaYLHOnEFb9QxQcBR8AR1BFuVe13KC5JZrK9q7XUGG2LwCZgovqz1cJofo
cUrKin9VFsRmsdNtmfO7IOnzkt9xH6AieVADCO74pVkAUirSU7Duuevatug8ZKpHLT8iqSspO4xC
aujuWtbH+ibkcHi4xV1OYfEQQdKjvm+KfhrsDrJE0PanWWpCBuSCGDt+zIeJZP9cX3Vri+5yK/0W
enFi2JgQXp+8KG88fFMPpO4DIFTcyUC3cGNtr0QQSz8LorkvaKiSE4lJbyATV/X6FrXCMj28rxuX
K+K3brRDF6uJeKQsgIGb7yofmJcG4l9PDQS3prtCNFtAj7WuLC6d0vu6HGvAEdiEjPZRlkkbPAwm
glPr9a6sNbC4bwTCOZnEqjnZKAn/ArW36N4SA4mPd+EpYHz736GiMPsgDJ64r6wiID61gxmKD2lV
6eyiHoun2PVurC2sxY2iOQoRyIXl57G2w15wiCSXRZbvc4EQvpe92pj5lZtrScNoIYBaCDfLM4QX
waEDM/by9CpJUR9oyuFrkmDTasE3VvLKxbUkYMD6YBxbOHKeBNT5dqSx5ogUyQXh1vyUDFyrNvTm
WwYJs3tabeFd1xq99P231Q2qQzbkKhxPPqm7/WWnQuPxxcFrETSJdA9/6L0RzUNebsUeaw0uTgUZ
uYTIzo6n0QEPcWmwqZoXd3HRwju32/Ek3Cd4/sVNtWWIuBLMLRkRDVw6urpI1DlTMrnRMiMPSG+5
I/zQgvvrS3JlZ/0P70GBrdxpOp606Iu70cfDB4T5W3ygtTFbHAxjBqtL24nxRFTzU7jx1xzxCU8l
0lc/W1bcIJP4kiBbtLHyV3YYWxwUVoGC1I5CnwWcru9ZHon7zHTyvooRmRbJZjsrO4wtDgwC54sx
Gk1/ArQ4+CFrf6GqK7vT1M3IzA/0YczJXR1hx12fp5UXEVscHdQHeZ3NrD43I40OHsB7RBz4OmlZ
uu84MHIpVBj31xtbW3eLSLQpkIqys5s+ZmKuDiSfyA1h2bdKVFvp4pXuLJkPGdWVE6PxH3Ur8/qH
JEPEbtM2ziA8PVpwUBFwg4bkD9YKwbY8dlYW+9I7QhfDZAsIIpzHEJ40o+ya19ljiVwftbWvLw4I
0obUhDpHkjDvzQeaFeqmspxt6TStDdllyf924AGF1dcCSqEnH0LUbJwx5e0c17fWwo1h4u6U4vW6
cVGtdWUROpRtCTMlVJ1O8BBNP+sZekFQ6kMAubGaV7ZpdGn3t774Ia+LCOTTc8anhNxp6NRYCc1P
3YE0jPIrMzXgJpNrNvIJKwt6SY4YVZ25FrWCc+kbAKLx0gp+qIiVf9dkTN7eN/2LIyFTsUpriGif
oD4GpXmXWBn/yAFtns7XG1hbAIsjwPGce3DkqjPkpy5RufMo+yMrcslO7qKmrA9hvhlCrI3Y4ggQ
8EsJOlelb570AaxlkOeWNoY8SU7oRtiwssiWVIaSET1HdVSd1ez4q9aJG24T1cZbAi1r319ECERm
PAghTHEuJ1YBJ9GncEaRNYQers/HyhAtqQp+lmOlUTQ/2wp090PTCZvBFUjE4maqIeu4cRivTPuS
qgABGWMTePm8inaunjTIyvsM6sSQ2O34A3TPPtc1YxtdWtmXS6oCCRSoF92Yv1Kbj/FuzJXNHmLf
JPLRl3EaHPKBhuLu+vitzc/l778dAij9I5nZ8OQFPg/xM7tADqgX9nz962uzs4gExl5ZPueyOAO1
wm+JMOTQTDy9UxW8aa83sTZaix0v0giEcyisnH2QCFjW8Kf2kgVmMdQsIwk0zfVm1sZpue8VT8GZ
z/IzdLCov4PV7lA+RwK5qI1ZX2tgsddZmTZMAxZydvA7hM0OuK9xP/mNu2RlIpZEA8dbC19vJc+E
CpRm6eBgcxuNcX7sDAr17xqjJdOghM/lyPopOCFOGdodtJXgnwoYmzxe//7KVC+pA4LQ1lWQZT+R
gVe4cll4D/GAHej0+3Ysf1xvZGWnL4kDogVbwsayO9u4L5L6aOe0dTfcDjVv9wy4K/8R2kNi+MeJ
YB639FhXZn/pWuDrune+y8SbbBtX7yXt813JZ70F9Vyb/0u7v21zwHxCXYw+P7dwtiNQ+24itgct
OeUPcz0VGzf8Wi8W253PIwTvBJA4emghhIPEYd7vfIAH/PW5Wfv+Yq+PY935PJmTt0aL6GPZTZIB
ztTBT/X699fqL0uFfohwZgHhYfTibFWEtybNINAOmJ5pA+hu122aPlFIRA5fQ4De3BdG1BBBEoSb
3pU7BXXu7FykAdsCpKz1d3EmOMhYm7KqohOdUBcRwCg+hHhzH673duXrS25BCWEZXfcsOrFC+z00
QcmTid/7pl2K92fIGcZ2lNEJD3XoGYsSrC9qyvrr9R+/sqCXlALFAMPzYUtPYghm+8wDPF/3WtUo
RQirf15vZOXAWYr3N/AFb0APjwBpYgC1TIY8gWv73CUdFGcj884rbMkl4LCPSw00hF5U1YKaYuHY
HH6hRdpHdwlMmPLnoXKyfV/NdCmRD69Ka0BLjE5lIdOvorGwnwA3YX6fLVO8pA30HJCW2Tv5LwSP
aPYxgazKV+B/RPD5+pysrdrFGeC1LANbVArcW9z3II1+H0W+9SRaW1WLW15CTC+nJspPfkIiBhJ0
gD4qXkT22IcQO31fDxa7WkikZkc9uDMHhqW+yfKu/8660BTvgpSwJXuAD1lHiQvTk5tn9aSyLPzO
va2PcTOXn97TBbZkDjQ6SmP41QdPsFRrDwqR0TEMt5QtVswO2ZI54MMGFb+gCF/KMLLFg4POCoEc
aKXKb1LLpHiW+QAeQY6IKT5kvIdVnRR1emwGuI/dz+Xc8dukwpvS6ag091mPd/RH3nQmOEjX4Vko
nHUeQG4IFRrULIekvFVZGyFXJbsJwL9IQJVq6qH98h0A+G5LGOTPS5ctuQolVOLKvMjkm43d9ARB
r/bBxPW361Py57iFpZcl/dsN34rO2TKQEjE8Xj204gcAcT77AdGehdZg2LdbOZA/bxK2BMJaoKPT
HBpOZ2mmeUR5OwJXu2UhcPB949/He2S/RNd+649zcRTSIZPPo6/lzQV2ozP4TNuwbmF4HWyM2lpf
FqcJXOBVaKopfsmE6x5ZCtkA2Ufjx4mbrah1rYnFmcJ7NUvwHOOXUdLimcwJ8PdtLfZto9TGifLn
e4otwbEMltjGSCOff21HObivTOL504oo2eXQZ3tXwIBQ7r9LTAxguxQxDV694Nrfg0qgb8Z84Grj
/bCyhJfg2JbHqDMntj2zyPp7lacvMgMroLTSPVoz3Lw7ucqWSFlfGDqSKO7PPFf/x9mVNcmpM8tf
RIQQQsBrb7N7utsz9rFfiLF9jgABYhPbr7+Jv5exPGpu9JtjwoFaS5VKVVmZgb6dupJJxHneADfp
19ka3brF4k3q/TZgDq1BEXFuIb/zwMM+fEl88OBeNnmLuBALDZuXfTl6qIhEJyiVFyA0cVCT7W6R
XXWiDREsD0FxJosJDS0eLx4kPKN/K3onqcR2cCv/SxqxBKKM4IGLt7r0VIta8bQIFqsqjws0gucQ
RNizUqDp4lCOaXoPVbCJv0gBoeUHPIB0cy+iUT0kSdLOG5/3eYQ4ufPBWIhSMiHVblAdKPhSEGEl
N1MRFT7osDs0RlxeAcvBN/n/WxQYfH9M2nNdj/6TivMXPoXki2LZy1xC1vzyKBYL/ov6PxeQC3am
+EQKMFTdi1aK74LLKvrUVO11yoLMBOu2EvRHeZc051gF8r4IHP+tBFXcdTHBX0jdLiNklJ48C+CE
dgKvCuAOxvwWPOLpSiLGdtaNsAaN4ihAMt2fBU+jT3xo209+0vgrvsfiG0xkrihTL9W1EOch0UsH
HED0vfdViRmoDz03Hn2epi4Jv42Mg25zZeMtUzLBuQMuziHijcSgJVqE4hKinJt8qJ01YT/bAMts
311yAx0JnxI/OoFuSvj3Ek05SCd22v338sm12MdfoFx0CQ3BIKKTy5NXFMScRzThQLCPeTlwOCpZ
1ZNZ0rl/A5iYic0N49CB/JKTn3no93d11aJ1Eb3qQ56IA/Xyb6zrD1mDPPl181rW8926kQ7CYRNA
aOC0AOtynWbFhgLJd9eOqAEnHmKey+NYLN+k2g/zRtReCjrQmJal2Cg0cHZbDrVHAaW0eRquM52A
/jmduGx6QB6q9IwMYCVvW5a4w43jONe9yZgJxZ2cHOAK9ECfQUvBgGrTNR4zeUP866oILDBsH4jA
ALrjtDwDhk2TpwksscMJ7Fd8um6FTCCuAu1i4+kpOrEQcHYQyTRAHpYpZEsvb7TFUEzg7eQPM+jh
R4V+8TS5HSAd09bIU7cUZb0saNcSTBZ7NyG1oALgFN2ZxVlHhELdCe0/TuOfL8/B9vFlbu+MAl3D
I+8d7LIA+dBOg2ADaOGergQbtq8bscaS7BROW0JNN47TB4JI/05F2ct1P30Z9N1Phyx5DrWZoPlP
+qr4pUk4JjeuChF8XPd978/vgy0LbdGoRL1oqLamOxnxnj2AuBJxz+UBLI7CxMSmqZjKKGvEawvU
3i6EyuKGjGF5F+hVriDbBpjvCLAnZyAPdU8Qj2zdDdaoAjS08L5enoHt84YJE4eklQ+e5tfaHfij
WnpqtPbWHKnl6ybAVcLvTHkpnJeQQvshVI0LAmQer+a3LfZrQlRV1ZS4Zub6HLdT6G4nqDwkW+WB
KvWLDwye3nTIFzYrhmbZbN+4tacEjZSODsJT3aB/F/f3d+l76eeZTG+X98I2gGHJaJCtSxx/etKB
W9/VZeNvw56wA3Ii84rDs1zYJnc5T5MkCvLaOQ8avNBslnucp/FRhRVUG8ArtGlCER2qYVgjll0e
iR9ECL5h4hIk+XhjZ96LlOMrKLlBhh6DmuVJDt79XDkLx63cetGMtnj0M68x9dmmaRg+BEwh5AGu
1xdQ5pebOK0eAN79pVGX3CCRCCCtZvedi0jl8sbZjjn9088wfx6TNG/7F+76aif8sdvlUfLruo8b
DgCUM+gh6AvvxKQzZgc+KV7c5KEvv1z3fcMDNBME76Ehk732FYgcnrRTxjWa5p2gL1a8pGU3TIxi
63o6HWLRv5DafxDgU5ZS9XidOuUm1LhpnRIUjeOSsrpqRiZp9CSamFdN4Z/A0aweB1HTTy6HMV33
dcMNUGimeRQJvDP4+70K0WEUODral7Wv0Sdw3RiGJ0hB/QGf7CCkAsX/gaOL7zDn6ubyxy0dJMzE
HYq5YmOPTO4TEC33E6se2TzslFBH4YRPxQKhnOj87EfFN9QixMqULM7NJF8uRg6eR7BqnHReFgcG
NQiwf4BCIqDZWrS47MAHvoZ5f5rh0KrQK6LBOZO6aQ+KLU3QCukAOYbtHrQS3zLU7e4uL6JtOobJ
Kx4C4h90DShy3fgZLSLyvwF6IJ8d4lBn5RxbN8owfSHnIm4J0y90cJ8hHeHf/kYECX96m3ShHlFT
gHcrK+AeInbvxNdpywDa8OdC8pm1REyZexIe+CKhuza7/dnP/WqNwdHiME0I4pBmYysgkHOic5o2
B66SOdoTHdKV/K7t+4snehdYDk5TOKLU9AQSTghoiJnP0c3sCP3fVbvvGT6gZixAtSWLTgoaxJDV
AO1QeR9Ktyu3je/JcIWH2TYNww0oEBVJMMCyU6h7+gm5duQROTDPlyexfOUDc/GWo/1ukWpVBTkL
wFpcoBIMepsWLJRJ8B1HLDmD6aVZOcW2SSx/fzcMg44yajA10mhdoOeDQONO+tg0cVVdl+QyAYYQ
mtAJiHXUuQ7j4aYV0a+YAZs5D2Rlt20zMGwd8EUXjVkatLxgb41uQ0JA+dgNrF4LkizOxGRNnvI6
E5TiShFQGX9jFF5Kdg0E8IK6IP9c3m3bJAybRol8GB1oHr6mQQSq7Ri0Nv6m91fJkS3O10QUTpJ0
UkHJ4GcK+GJTHJygTJ0cBEy1Du8jfwrif9w2RFh0V6dRxNdKt5ZD/BdlMktBX12BdBd0F93INmDF
dPOfgcuI921gFKhAX4P+aqWKbtkoE3ZISskpqUb1Cr7yfAe+MfEgUpRc5nBca4q1DWHYPHcFJB7K
cTzBCxf/Q+a18RS/jXEwrAQAlqNgIg1Tt1HcG+De9ThQ9bVgUDc/iUh5KwUd2xQMi6ecBL1fZOQE
HaSpu01Z1CZfSDh7zb6a43BasXvb1hvXvRpD7g9tKF+hv0cfIPD4RTmIvIEFriH7ByTVZcOxDWNY
P0s7UEzlHj0BYz6Df1uIGJ2MmxDCQmoHFoK29zZND13G3eXxbLtjXPq0Z2yQgZu/DtCGDrZgjvbV
AzgQermy/ZYnmcltDDyLW9IYkkVhL9FOOwTt9Dmtuc6eYkhT3SeDzs5Zm/pli/CJNc7t0EHy6PLk
LEfDBCTWivg8kGl8UlnxgkqiuEsa93kGNevt5QEsu2WCESnkplu0QrmnMCzkAUFGvBs0zoIQLP3c
U73iTZdA4oO708Qkpm1R1G41lOcJgPPbCRRvbQtFIYa4OckyjstOggr705QUOt1kzlj5+coKWo6H
CVTEhNI5EKJ55b0GDmISs/4V9CjNXRfYmpDEOM2gsVV6AIUja/nI2q70tyQKotvE63V45SQMD0E4
2kfdtPPADAvT2deFzqD0qNW04qdt22O4BjA39bmSCd5PORD0ogIfLKQJNm0jBVq5JIjvCr7LcUms
zMd2rOmfMU7czFkbgZwXiH09B9CUEtldCNJHBeUXfh0TGTNRitqfFZ5tcj5R4oLBkhPfY/PWyfii
lXPZen7zMX90ro0ogXecgu+njfF0Bpb3HHYgCQZJXoqYJN9MIA0s7lGcp9G/DUjwki0Fx1OyQ+dh
mN61TsH0zi/iKvmKSnTUHS7/JsuBN/GKIR8bX8c48JotAnij0gME5EK5VmK0fX85Q+/iU+HVpImq
JjrVbVM74EMVwLDKUZBu5eVrG8B4LADDF0EXqG5eKfRi7/UEsnPwbY8/Li+P5eiZYMWWFZWGcBOe
UoKBH1P4HTBSkNdDxcoPQVh03Qk3wYqgJdEK6lv+qZ1FGTzGqnL+HQrXjR/8kbVrbwXbZAy/IGpU
M6ZcYRSajM/QbCTbKQr8m652r8IqIwr8c7dpOTfgShHsBO0U8B6KKi7AFZ147sp2WO4fYngCHXsi
AJ1n80qgQnjbJmm1GXzIEpDBF7sm6ddY6G2HyogSYuSiyyRxMQ8HaiCHNJ16fpeNS7368rmyxPPE
8AR144FE3Qu6Vzq0zQP4KGa14NN9sE86czSfQAyhhpuKM0BvrxnRMwGM6K8IsthftGMcl/0DOb5q
I2PIUwvilrs0rlA0I6v05x+vn2dCGXGHxmRwCTsNuRtMuziU4CyMAzAAX57MxyfZM8GMeOhEkUcA
XOCFarZYsulWjbnY9ri/V4awTWE5gu8cF9dFxAED7V4Bd3TBlTE5T17neVddoQB2/vl1qTJvgNxc
+YicGroEK1rfFXmiNgWr6D4M+OLwIR3SNasZQguuyTMRhtxBQzTYhSqENo2zAJqyKXnVenTrDa+r
MBYbcArfo4kl/dRBYO9p7tI7mpCo3jvZ7HQbYNTEPgTX+pZBTGVPu1690CgEAyIfiNotHMQcihNd
VAM43vP5AKRsB9CXk4EHOwXsMNk4QwDekiHgXvJpVKHsnkifMfWt0lCPE5skS0h7Uw00jW8vnxPb
Jhr+CGwNNZCmaf86OE50AsZkSO6cxhnpVaw9XmT4I1X2QZ5BNvUkaU7O09CBSSdpw6dphhgT8gFr
nvtjv+dFhj9KvVzEUVv2r4ShqXCCcIRWaMf2ZuQlUaE7Xl4tm1UZTkkCYlR0iLxPFK/9/pBCT3fa
aoGgdePOjr/yQLLMxQQ8QsNyBuN4nZ9Txymeh5x7NxKKT9uWLjzmroSYxFXTMZGPJAVJTj6l9KTa
BkzjBDRewUaCzaG6YaBWWVOTsJwxE/XYdsiHxXNfPg5VPm0Bpdb7rl2DmNk+bnghgKnHkefaOynN
9E1aTV2zH4nqvP3lNbJ93/BDlIYgQHP7/jWeJb+bYgdQH0f6q6VCy5EysYS0KToBJvnqdVCzNx0o
j5oBGNdwVF9mT9Tt6bppGHau+7pSmQijUxWQ4qHxhvRrzla5Hj++rD0TRchZDsBnAbEfoNrHjZqH
w4JWPAjdd+DPibeel5IVh2VbL8PQIVIASuip61/V2IEBCGjdwcHrHSKmX69bKcPGUT9hdERe/cxE
wL/TkA98G41zcp1ClWdCCqdYlCwNE3mWfg72VXTdHGJgSTddAjmsy1OwrJEJIKQVwvu2QPlhClTx
aZrRUrghsYoem46q75fHsDgpk95zqroyaJRGfMbd5xTc1ODaT8tt7qF51FWec939YUIJSdRTf2yx
3SwZFGq1oJqrvrbg4JhuQJGSTts+jYi/Vki3Ldzy93chDQ3dMK+qbD4J6APkexYk1YZMVJCdQCPu
dV43WDzNu0GmCghmQmY8+OIez2hv+DTlTX5XzautEra9MYxdZBSE6GOcfVZc0adBxlG6qTI3f0hR
yH+aoTp+XYOnZ0IIMVLXgNM9O7cdWDUU6OIVsih3zhyu8XbYtsSw99ZPM/SNAfXSZk0y7nkAUoq0
8V3nZk7nWV+5J4bR4+GXQ+XY907E932ANbj/IMdg/CzaRB4uG4zlIjGxhDytRgkArIBfKSU6fxzi
iXEbFTnUN1ZmYXHDJpyQ54EbKkHdt3RyGhf9RgVPD5l2lb/taw4mu9YncQL0SSGuyxZ7JrRQeuD0
dTTxHgokwL8Dij13XxI3E3Il4rKtmnG9y3FMwPUWeg8xG9182BAaxd4jJdEYrHgYywEziTmHgUuZ
VMN8IkGm2E40A/00KJHynZTsukqqxw2bDxUZk6IE4V47Ex+s4XENHQLQnCbd/rrTZZh8mCdRQiot
HsMsyMFiFgKmvB3RSLqyDxaXYiINdQ/imTRo4ocaRPjo6Rh20xi6O4mczMHx1zpfPy4NeNww9mL0
3Bz6K/pMmyYFywUbtrXv/7uQbfEQEim1Cprd5OtbNET8vLxwtokZll9PwRRVaTmeh3qhW4+jrhh2
vM2hK9OmfBoh35U4a/A3y2k28Yi0GooubJH9UWOV/UMI7v6wD9Ye5JaTbKIRM9XFhM3VeOqdvN0W
tGz2uk3Jc+rolcWyjbA4nndXV900TrnQhp9ENkMmPgQZmmzy5rEP4y+Xt8O2Qoa9kyTxa1Zm1WsL
c9c7mc/8q4JARbWSVrKcMBOAKIFHj0mvyIllGhpBXjBAwVjp0fk37CnjiO1RLpR4BEW9TDZtUIr0
axepGrx2103Q8ASUad04gGCf9Ax/vQnjLvgK9ZNwpSjpLgb/dwbd8w1HUDdj2Y9e7JwI9TKNfoic
tP+xxG/1LQS9pP+9gDAT+Nhnf4KJeVXgBEcUKZxw5zdZ4iJ4YzUd9jHS8MzZBH2V9Cszt8CJPJNp
EUrJKiO0H86QTfa2RQTqThL5ewXivDry/lUSWm9hxvi2IvpzHrtrfQ4WE/cNr8JlwMKpnboTxOXQ
RxFGOWRxe7KvQ0o2o7cGlLQNY3iSopROXU8tytqq0vWJVixPb4TgDdkPEo3CT7ODEG9lny12YmIa
Q1o5/iBY+NZxp9n4y5yCPl4LUS2BhIlgJJ5KPI86wRvYZ+MbkaNMtikmmpzRUJqcg1ZNX2vH5W+X
TcLiVZjhVQDcmKOoGMhJJi45CB9ecchSccicYU3zgi75pg/MwqRThGpX7BYQIDmFTpZMX2Ke9Jm7
8TSKdC0y5FMt76ug1P43jmWUhxT5j/SOOG2tP8V5CsHcTRsXjgTWKptHCKhBmraASgNSWeNNCLiP
CybIJvfBcaOb1PtSexLF0dCtpuQHdVwPde4wgLbZeHAm90pSBc8EUrYZr8HeU05n6CSBkYakEJ7b
VWqK+Mpj23bKDGfl+NHQFmAK/gWZshIIYJDVpnSjADbo1prdbEfN8FdS9uOg2mA8A7/6uc15hP7h
rNkvAi5uBEalMl6tzdvOmZGLZM4sYuq2wVsj9XwDDiVUZqEJGHXVCvDEUr70TKZGGaGVNwQPxbn1
3P8Gkt5CqwSK3xN409ooz0Auy55iNPOB3/9lZvX4CP3CbN/kbCVpbnFBJnCyTnjoOWE7PlDcAa3c
gzW0AQVDiPq2eI011NneZqrXcDaW0UwUpXbqonWChoF0G3k9RJ/b3ImjfZo1x3qIrhOm8EziRon3
X9d5KDOIHE8zlTrzba/7NbEay5kwkZTDACKqsHTZGwG1y37K+30MiU2oG6dXFfw8b1m8dyETySI6
M6/03wYwUsXbcK676jPgQYysHDrbLiwzezdAU4Kl2J1n+OrldmuDOt8keVxvEgf1xTy8UpfIM3kb
FcjHw3zuolOcReHLNIlRbUpUyVawpraNMPwAtPvwWUT8b3Xc+ni5OL8mEXh7ob18e/masTgzzzB/
SHN7YA0u0hMwzdmPqUeOqnUSfd2FbGIo0xBqdADhTGfmUg4lhEFrvQNwOV/DlNh+vhFeMFogxdrm
4ZusoG7ZTaG+rVslvlxeHMspMuGTYAUBf3yXtw+DFn61oQGU7dMpLdDQH0CRwCuRCbs8kiUCNxGT
IBj2s8gLnWMMaMd2ItO0YaW/pwqDTS4Yqrkj2s1Y0W3AoK5zeVDL4pnAyUhPYZQh1H4bE2g0vzRV
CLwcIRCuvLk8gOUaM5kakfCQ48BH+RaxHBx01fApiGW2KXukxVrFj66S58sj2dbPsHdo6qk8H934
WBcSmC8p95C8+hTTediGHiqiMxpVx6J5mnF3r1iOxTZ/M+a8czG1yCEP1kgMKXzyCobeBFwckzqi
EL9m/rYNMswfXYtzOg0iO6mmqV4gV5K8QPdKrkzA9nXD9Anop5HSoeIEisDU29d9CvGGrvN9ubu8
KTbzMZ4YuUqaLBwZe+Np5++ysOl3eQ3ytLZynrge6ZXzMHwAl1Dv1SKFBo8cwQdatPzx/8FzZ9lm
ExzJNPiHymTsHig66bv7EJSA96yJYfmxq4M1tSHLXpgISRW4npCR1A80IAn0LtphgvYpMEpsXsno
WTbDBEcuRA3DokFxrgVSIPXEv6cc0KQixnMPKjWny1tum8cy+jujaIte1iOUNc4CzZ93NGqyH1Gj
10hpbHthWLliI48h5hOfQOPDerJVLgHuaQNpqzx07xKWRWvGveDMPngZucv83s1DCAp5VWB9T9j9
9iCi6EmHx5agMv/bJROII2z7Tr5ct2qGnbdRWEAiWOcnmilomEMvGRekB+qWcmXzbQtnmDpPpjF2
uR4eMBMPrje6FRwC9ejGuDKJZ+IgpesG6KcX+QmK3PymYD09Nqm88iL5nTx5tx00jzRkgKk8SaUB
G8Z2KDGcBg4ygJZGX9BBcbxqJ0xcI9pHWBiSTp+Yu+TyEjTEBQQELZe/bjlVJg+jyvSoRuGUwPVH
T7xPcSeO7k2dtT/CCZeUgl4eJJFX9txiiiYrYwzlmwq6fPp16InKNhAZEP4DVGeiYOVdZZuNYesh
U43X5XF3UqnLN2xEpALdz83k6XKvgqw9LHQKEBuuViZkS5WZcMeapTVU5Jv2IW2QJZsYuj20jtvb
lEJmGh3/e8iGx3toD+R76neQOe1XhSesYxsOIW2SlAPolJ64Gx4XBrTYURk4aEFqzIus2Wo2P48F
QChocoMQVl31K7ebbZUN31DohhXxFCYnRvmjbBJ3y/PwRRGktVJXDZtxigEqRbBz+YhaJ2q4irbs
0ChCWfsss4kA8JdDAvEGwtGVfKsBo+4fCsgTsn3lU0gg0YLwdrihWjZgMkoCUq/pIVh/hxE8ADnZ
ZdQZWxzZdLoB8322k9T9L3b0fgqCI2OAlU1tBpQgA4wsyNdkJi0xqwmxpGi5i8g8JSc1NBFUBV4K
CHKAeqv731UZO8Xu8kp/fCFTE1lZB1EXMokifgfU9jHhTX0z5Qj3cX2Wv0aR1PvL43zs+wGt+/Mq
iyetoMTQ9G+1j2bCAjKdBzH4j30J6bbLI3zsaagJq4y7LOxmUVfPoGkm+a4bwvhrxwvnx3WfN/wM
rzKec5LVD1IoiI7tuUNBWAAVOFRUD5eH+NjIqImrZEBTjtrR8VFVFdsIJG1aAY0PCJjWO0fp7SzV
sXeLNQoU25aYzmRRtwahZfNA/AQd38RzSu8ujCa/+9roEAJil2f18aMIVJN/7nwtGuKii7w4ca+5
iyUgr6r/iRDjQWeD2Pz2Hi7R+2YJay6PaDvThvNI27Aswrkpn2kBMAK5k+jBkKAIQjc0Wr5rWaTB
QyP8Qa61m9mmaHiJGNnpfsJL7DXm3lcKjsVvYeUhZaVVuoEd3YNw5PPo+8gDl+OVsQ41KR5JJJjg
gNOdal027IZUeQt1Nkii/3N5FT92QdSEOjIGWj63ruUrlIKqbesis+6Q8Tb2ERt25N4vV4WqLJZr
Yh2naYRQdJnmJ/Q/5C8xzfgJDNG/Lk/D9vFleu+CtrQpodnNafYs0XyIQK0WNDjMFGy+u8sDWMzo
L0bHApy0eEbmp9iJE5BY1EWePasG6V6AgiNB+HUqvfQvbsc2DFriYpl0FoRym+LEkc0U5M2D77hr
PV6WPDm4//9cL8ppB+x7px6GoerBYAFywBRg6G1Khk+A3JR45yy68QVBIZJ12Y3qXjrVPDn9GtDA
tmGGv3Amh0K9owm+e+Be3cypTG4qVAlXfINttwzf0PpNiF6lsngVbETXVz17O103/pPLhHq7fCAs
3sBkVuSl3yLdIJ0jjyasW9z9aLNxVyCkpqK5G5rABQyzQAJqVZTatmRG7qHIwmTyKSCRPE5Yewex
SMhUyqkYhi+Xp2RZNRMYSSG56Ss5xMcC7LgMKchqPoHvF+EWukHX3LZl3UxopJ6V1zPQWhzFCAIi
kE8dp6QF1KRFODL483+MimfaiV/5zP69blqGb4hA/ZKOlZA/arcb9jNALxuoYiCUDwZnJXC2TcoI
GwRBL/1ImXMES79Cs0F4AGwNAgFyufsoP+qK3LidPPfLK/LyrGwmbFIvookJcrtuM/0q4lo8p+Bv
3RYkUTfCAVK9qCAXAModtDVUQ3zjDAXdQuWp2cRt9C0ARnvFLVrOpAmljGVNPLAwTm+k89VrvMiJ
UhaUN5fnaDuQhpMQbVRlmhfJD7QT6AMS7uWeybTblBQGfd0QhqfwIV1bZtGQ/IDkzmPq9vFNF0AP
sh3jauVs2CZhhA0TLwcCyc/yGKaqviG6mO4LdDRuuq4v95cnYQkpTRrGVnhBD3Lf4Kh6ZFsWGbcF
AY5mJryQFUiWWp9BfGnt1WLZcxNHOfitR5yEJj9adPDuSV5XnzIK2rjLc7F93XhCDGjed9Gh1xxZ
3KGXjWS52+Khm8TXJUaoCZjUdVxFyG4Hx9bjj8McP4U0Q2vrsk7h7N+NPnn+f5ipZfe54Rl4MKuc
1UN1JC7Q8sVyhXP0emwcvqpOaFuxZeh3sQ+0wmQ/jU53VHWu7jQSY2Tjl/H03+UNsc1gGfbd56ek
dCBOLdqjbJGIRo69f6LKf4FEfb8Sg1qOryloHgOaKeaShEc6jvCXOnjhpP1RQBd2OwGs8ftFNC7p
nssTsq2XYfJAZ3aACqn5rXNIKB9I3o+oGAk1BclKbGBbMsPkaYEUYhdXxf9iA0TuuyIZpn1X85fr
pmCEAm0Aji7hKxClJ1DMVQAB383uQPaXv275+SZIcoBAVAFum+JY8LxIbwqngoFoeOLy7Hs5eMUv
D2PZBxMtiauwDLhXTscp8L7GCaTV0At1XcGJmlyNIanHTPB2OoLU/Zfm0G0HHGPNhSzG+3fGnprq
0eHscNk403SExGp9D3FIqAeAM/04Ca22nl594tpWaNmgd6an26HTvozGY+uqhdp9jLz/ZFtep0sB
Voc/Px9KCVn1oZc/Rja+ZZI2u2pcVRlaoquP1si4u6GUm/AUsd6xBd8qlPkkZO3Rr/IoVEi2Je6p
Joz7lWyt7cAaFh1Hsh7GinVH7UGdk80UWBtvlPeOIMPr5cNqG8IwadnhLPltM2CIEpT3YDBRxUYO
rh4/Vwv57oph24YxDDue/UoUUQqqAAc7AeltKjYdlWgioE754/JULKfKRC7GVYy2RrS6HWnUq0c1
jO1bV4fXcQtRE7mI1qdGuchjHdUM+r065McxhWlf/ukWwzOBirXKMpBx5f2xJkthkaJ/rlhu0yQB
gVk2izWIhGUbTLDi8khhVIb6WMf+v8OEbA7ru3+Q3FnDVNkmsgz8zrITgEfBSTKJH2MOcwAkot0G
lXcmGU0flBesIJNsO20YeAGmqhQQ1fpYzP0tcdE770M36fJW2L5t2DerGncInR7fBgE4suMof6Bh
Zy3NawkJTIlnOSdQeNC0+Ln8ckhJ3WcFvXEke/w90Bz2/9QlWevCtU3FsO14cHN3KGSNkBOqRhDG
FOhCyL9dt06GRfMCFBQBNAseatcZbsg8+J+jJlp7IVl+uokApMCN6yYq6iOYlWeBauvogmVC5deB
quhf2L+xShqtw+p7CF/6IBpnPnvdamuZ5dlsYv8IHEOWlEP1XXVyaNxNVHfcbfaRO04VP2haBt1D
SPqpO8RQfvQHZMtj8IdtvDDo4pX9sf2GxULfWaI3xJJ7upE/K+ECxTOCm7TlL8WoP2cDKEgg3gSS
LwKZ0bG+zipN2kWdFQoEIaH8CUCZt6lBPnDAg2otUWk7Ecvf381Haj9LoFMfPNOkd9gWWT1/3DCw
DNxePs+We90kW1RToUjiVMEz2MihBSTy8+/QDfmbeF/M3eer6/zUxAuClKXvuoHPD6SKbusA+Kqo
XCW/tK2TYfSc+w6eARUHdasXyyftutpHUZd4/Lrw9jfJxbuN4BAAStNM50fVim4fA/34Ax6zWnvF
WG6Qv/CCKQFlZDfrn+iYrTc1xCq2crkAM0jMbHoPbOuX99uyTiZakCSgviumPn3WLZHJk9IcSs5j
3KfZ/vIAtoksB+3dOg0zH3TezPIIzBPaC5dbSnugSJoCVLm9gNxdHsY2D8POFXOS0WnzHI8aPgdP
AgkefaBFnl+ngwO2zj/nUbSCK9mn6XMsXBgehMwisptdMhUrC2WbwfL3dwtVtJqROCT5MRWK30EF
V3zxkyxYg0kvB/+DgJ0aFzpBqcf1OmRfocqeut9Unxf63xS6eO1t4ucgxxlmHcS3s8cG5ymtMuf7
qGA0hwIktV/F0KMPEWLYdV8h3+4Sbzekwp3vJ7Tc4N+Ss3Q/9R0am2YkS50tmBSVfkIfQ17dxEmR
VltKJy/a9g7PyyeIDDKWbSoZtskzRQY1PBCmevep8IOM/8O833WXMCoj/C9kBuroGcC5Bq9gGVbV
LejrSnmo2yxuTzCHIdzR2WXyX4UlxOXeRnXh4/Xfi/iHkxVuKFdM3naUjXcIy7swmlUkj7RI3Je6
WeChlXxhY6teh6B/vXySLXAFSg3X1YQsDzI3dX52Ve7uSUvjXTN2n/0ajUgJHtRbwC3b7ehM0TaK
yh1F+9zKBJez/NEZMYKZYerBEy8wQVWCi/q3rYLdqEfnzmp2xrKGJgaySMIOpJRB8kP4/Ox2ebgF
3Wq8J5mKDmkVrlWIbMMsgec7Y4rarGTlgDUMnCZDjh6oHhfiADzlEJMXxVphwDaM4dz4qJs+oWp8
aHqdbaNEPQaSoaQ2in3B2MqryHIlm4yQeYgUM7jZ4p9zFN9GjlNvusHb5k33CV1dCMujcgWFZdl+
kxpyAHJ7YsjWPVNYXLgHH0Qln8M6HeSpqksIrawcM4unMxGRbZeIAbyQA9qcw3FbxWLcaUK+XjYf
28cNPze6LRgnnVT+mCflFVvaZ8Un8OuHv677vOkDqpEVQUzT1wmU0dV9GA3U3evKya57d5ngR5ZA
NrbqavoGypp4I8qY77osWYsqbItjGHjqKG/kYeo/T6BLKEBX4KD6V7UN3OxVy2OCHpOQtZOX1+5b
Vk2EHEk2eI/zjNzKinO0TMCEPfod4FM0n703t1Xxc8U7XTx2ni7KlfDXYtAm0lFMOeTU47h4kyqK
ltb0clsqENUhBXVfw/mvmLTF0kxSx5gg3wQKNP9ZQlhkm+LEblQnash+kJvLG2GbyDLyOwcogpGB
TK8s34Im5/uRLa9Hjgs4q9zvsgJx9+VhbPvxf6RdWY+cOLT+RUjGbOaV2npLKkt3KsmLlUwmxpgd
DJhffz96dKUeTyiu6r5Emh4Jl5fj5ZxvWf7+thlJwL/t0+BM6hC0bgJce59kJA025mNtoKxoZjNN
xy6S5Q/Bw089hK6OME8/1rpzN8ZprQErnrVxy75yc//sm/DTSCLYq/Z+dnCjWm+8B5cj5w+HKrGO
8zSOYVjCuvJHmWbjp4yoXxBhMANkzcLyJFrjH7qoNXtRFdPGXW/lwLBxh8WEWyQcfoqfrA0/QSL5
t/HwuFKKvZOoHiHVH91m+uHawMOimB0zZT09jwzlrzEFOFhFXrjz6unl+gL7c19cG3LYGqkzQPWK
n3Cbh/lWibL71EiVlAy5nA5CDIk3wWHoemN/Xs2ujT6kkyzl6EXBQ+cAUgf2amSc3ezDW+ymcIG3
+L/DZZxi0epJpz/duPw0hXA6j+CUceOvt0Keuo476qYUP0ExcZJpzryzUwu5cTlYGxsr0qGPV7QE
SEYAAOpuOBQZuNkvWc/L4aZQd22IoSiMbNJIOz+CnFIcqcgqu9D4xmVnC5D851h3ba1EyPNWAJHR
6FwR5KD2BNPhwZtEOCB0lWk37W9bRVbA67wYyhSylmeACcviAbj81kW0O7O66a3r2qDBcPJMNA3a
nMN+fE+zpXwQtePx+q9fGSQbMdhNAxloX9B/jqZCD3ey1yVAGa4B8u62Npat8s2p0eFGI+va+Gc8
eMW+yvm3hriXgI/Zxq6+slhtRUQRZMibtoqcwyLX7R1erVDr8YsU0tK39cAKZOUKyHlmrX9WI1C+
MDoakwbVqN1cbmb6Xu/3/z044Gf271GSxA1qH/I156osInHupnwav+goKMcPE/MmAPsMBIdRxu06
Vr+DOWRRXsY6DQO2CwXc3HemY270Ne4gzPCT4K0ylfsBMGF5KRidZ5K4rDN0y015bcit/UFOoYNP
LwcpAVm9oiCgDbL1D9fHe+3r1j0gbsGd4gMpfri+fnqFDqB01m9M5trH6b8HuqBkypHAM2dCXSQz
iqGTOxjODLfdul0bS0jkorGnXP+80FYBBKfvAhQhNoqjaz/eutI7poNnp2mLH6mUxa42NfGSmPfk
xpVuowbHwvGQoYnJWZgppk++1DQ/ojS3lH1rp9PFxiT8OVHv2sBBCdXSrJsK+gAYCihGpHvHouBJ
IcudFFX5WE3BU4Q/tN3WS25lo7MFFtkce6IzZjzzdkB6ICKnQrbOvau12dhKV6bG1lasRjYEqibj
2fcIOYZz4O7hafJ8PSLWfr61OzS9DJk/Nrh5jxUgaED0em6nk67sYMzukarZtF9aVtIf9iEbBFhm
BHuLMeYv+KwpoHldWHanMikkz7L4MQ1jqT6NHliB9b51VKzPpoI8Jtzm5yZ0P8C9vRjGfaxpRu/m
du74s047MsTvIlFpMx382pf1KZYscj8Omef4n1ucQfQMwQjexImca8NgUYD069k4XjM7e63wJhiT
OkjL3CTQcs1+liWM1UXfTucihNzyEfo6hCSzGxr5CYIzUfF9glY+BIvxduwWj2EdV/Ep8AYTfR4a
Irp39Vx6JNsFcVbUHx3WF+57yWWTH+EwS5vfLHZ19oN5tCgPnAdB92uEz1EOBkk2y/ibCGBNA+8Y
Hpa+d4pV4YfxPVFeQ/uNZ8RafFg7YAWVi7kW6fxXDkjHLo3i5wKEhLYn7ikCyDpxy+yXAE45Cftm
S9Xnz08X11af7FIWhh4LZiSEKPHvFWVte+/XQ/i9mfo5GPZBFFZxe2ChS0qkpkLkgq+v7rXQse5Q
Y1cXImxE+CChpvVuHOGYRcfgNolY1wZUIuGcjqRAv6o8YPfFkM7v/b7zAA5c1Iev92AFwOvaOEpT
dyaigaQPJJN3tELx4xU4zIePfhjcd4Dai5DdKW94MaG7WwiOuYD++vXW6av41h+i1taqrBZkIkhO
zndJZsYfUoN09XM08dTJDwxSYcGp6bq8OobFGDaPHP7bfpIHqmQyGSZuPgRl47dPsWqhxOwMHEZb
YOkZsw9F0Xe7cYJZ+gvtotk8iFbE7YdQl5F8LEiMbr+MGaRjs5OBEZXaV33H5hdpimw6FT2Y/NCj
kJP6KxYTLR/atCsxNHCqwiuLg1LqHImOxCASJF+w3PjoZWynNGBau3kqg9E7ZHDDKX4TMGYyuZCo
p/iOTlFcfuQKhNtPI/SuxncqHPCMgFzbaH7CuA/Eh7lHseKFKd3OXxtUDMw7lnd1+XcnKXadnejZ
GARJ3qYlhAWytC6ds2mhh/s5pUHgf/KaUIAu0WcKWtgAFPi7tuzp52JwIHE3m16JXUgK6j6n4yTl
l9RRnfsUjxCOfKlhWAiCKbSC6I5Dv4qfgtDMsC+GHEfP7kP825wgnuKF+xrcLXYoW+DyT4FwgPqO
ceVpd6XOdfY+IhSeNhqlAHAROte5F51j1N9hTec6CSve6TNt69h7qigZ2JHmldecSukHAhKCXQrh
EeVR372baBU7CXoSdD9Rc/VrlUxID3WHAXsbu88aUK3eiSGCpng5L9guqOj2/KS7SlW/5zoamDz4
2Ti0p9xFuaAt41g9aeAtq0R0uHGTXR91IBxAqL8o+c+yMSSAP+A4oz4Kua+MHb0ceihJXzDud4ea
T341J2MJo6PnyA+84GMwAmzOgCTLzPBhSIMIeTI/kwzjGM6Sl381Q4FXCa8iXybQrI2jvw0w+uLj
GGSB92BEnP3EOtIAfGsRAfPLZTj3R6zOweu+Vaku/UuWFtl8gq5MNO4M73rwwesqriccphX1wYiJ
Xb73gAHM94BBc3WAMwElJzYCr3cv4eC6ZCBi1DWRl+jbpxkcU9dN8jzvldqVbuo0D62h/DzBLXzY
8VQMzUMWQvz/yKEZy3ctUeazF5iBffVAMer34SSYc0yB7g3vkNREzBWVM1cXCGXTZl86ohB7JuA7
dCg9aDbdjV2Zd8fQq9qqgmpY7R9EB3WfY+M5ItypMKqz+zGvOhj09V4/77ssLvVjLYHuOYVV7dND
4BrWPOatrJ9DEYMTVLpC/dXhsB4/InEIOR/4eUM88KmCS1r4MAkV6YeIQUxuSgJCsIQ1nQF3iYo6
rN9VqLyJEUpsDU3lnk5O0EDPdG4A/UTWgH7ixqvGj5EbejBY88tYI08BjdZO79LUJy+sBSLSScCe
HPgEfsoQOxiSmvKjWzrhj5wPQ/4uCiivX1RQB/E+a3Ss31dF3uefISuOE73wQVc45/VQ0fe418/x
54ZMZXbKUHNov0NXr1ZDMsC2a/wNy7c8fS6q0cwPqIm6AQCMLA9OQSOEcxAYYLpP89TLTnllRLiH
MWCFshVU4oIDQiqUD4RnEFDrAk+wk0Dlkd8ptwzL+2CGjMjOb4B0/x2runceQBiMgNqvpROlSZvX
Y/owc3A1P+jIz/q7ssrKWh6RC07bb6HTQQ3CYQOYEHlL2QvPveHrXLQRlwmkNDu+H0ypu73rknT6
iq9B8TLxe4kE3xFlWrzC9jGf860U7MpRbAPqx4jDo1ik7bmYR5QiQThVFdifqfp9/aha+771lG6A
1CiLnjjPSpu2fyxyF2uXTk3Eb8tc2QLEwg2zboSY7hmkZYPiWQE7pQcH1eN443G6ognq2urDgKfm
EW4SxSMB5y2hC1dHSHGRBKsmrp5gUXsHknmRYFvVSTVGv6Sn71KwZ52A3ZY9s0H2PlekwUE/nX0X
CQlkcZwEBr9i1+vpxqSKLVHcaCo7J0zns5YifsG+zvI9Th93K/u6TPifbizWnQ+Hfpy3OhvO4YTE
KJQjoRCcs3FfEN3cT2r4fH29rVykQ+vBTMCzzHwhi0fm5n3ix9MLg/xx06W/lvsY+LjIcOr3Jd2E
ea+81Gy8fSV0HGbIbC5gMwaBdewZtAdfALyqLZ7WytDZWHtJ55JOcL8+zzPwplER7GWf62Pm6X1M
nK1s/0ou3gbdw5cFTNi0mp79EtaSCRT8QxBGCDuNqhUfRR79miCncH2WVnYFG4PvM9gTpo3SZzb0
FWx9wsCnS/Ay4m3pQqwsBFuqGILqzPPGljwQIs8LUR9umI++WgBKafWw2Gr0GrDXdpMUu7YQlr6+
SXtW/RwPnSbDuWl5doBEiw9iOYjY2bTF3VrBjkBQ/99NgDQIf74+yh/DAg8OndX8YCCHCqJHcxRp
8EQDbfaNAaU9T9mHHBfY3fX5WhtMK4emvMIxeRwO73F9i4ujB3HEhiXcKWv/rqsqH6VOPPZnvCGF
H99PHCrnSe1DRZ9t/IC1BWPtHmOQVw6HWPYj3BNHdeKe4em9l0ZQ6r7ew9WxtTYOuGjDZDma3Ae/
A5RQju91xD5ol+5GFjy9vuf0FCYTBF3geb9VYF0ZVxvNj6zhMDsVyR8FFinA8NmuCqDXQmOsm7AI
nv2ZvctiNAfRuF/XO7oS5jbEX9ZxpnuzjGTk4g03uHgTFzhRgiTMAve7BxcK2FIOUOnYGNmVqbNh
/5XgjtsI5qJUoojciZTAedct4f608Rpea8C6YsjIGXJkKPSzRhbZgdpaHSLt5NIt19u171u5OEUr
gdy0mRHY+M28hXA/XnBbYPm1JbC0+mbbaELf7xUPzRnAkzRiSUORXYdGaxTGaQJ6mz/dQ58ii4OE
QG41+CrLOh/gSquZ2kIFr+xcvvfvn8Cy3EBpIxrOYzcTyCXV0F5uy2GHGlu1v77q1pqwNpCReEAO
snlEnhluLXiOZ0DVIHkQzO3wK4qhQPX7ekNry9vaKArmur52C33mE2MvxOnzJ1YAdd6nU7VDjiJ/
dKNh2Lh7rjVm7Rl0HoZJFG7xqGuIcep5fA+53cemKaCKb8oPQ7WlTLwyfDZTQDS5V5IaZwvLasD3
IPPMx0W3CkCTjRvm2v73H7IA3CJd8M7Jg7+8lAVIGot4VRiSM/ILd2JI75qxlftZxe9cXm4Iz6yE
ls0h8HmBzJWYmjMHQMMAA+0ob5caOFRuNLCS47T1gwG7ddKKuerxlchGoMm/zJDBewp1JhTM0vCp
9ip9vL741rpj7RRFPQ/EH6BSj2pZKHaqUlAUD4Y2+nb9+ysXQVtEeGzCbIga2Z/BQZjxRo81jwAY
pzpAYgHe2VwOx5LB4nWLj7C6KqytQXVgCcmyVI9V3w53XPp/6zj6APbqSc1lllQLXhHXQxg/iOml
nbaqN2sDaW0XIXHqNI40qje+mKlMQmgVBNV+bvFw/vv6WK41YW8UKigY8TXmqum7k4jgVDRlhJ9u
+7q1M/iguCA/UGJh5xBmEQMyUYHY9I1a+e02fUDWyHA3kwjPIzHpM/TD9bcoxXPnpt9ukwYAgQbq
oB/wddaQBASo9jCnEE2+7evLXvrmvBNlgSUsRP5YxFAaTajj0PoRCSwibht6W0t41N1c+5CTepQa
Sd0EZGIsXBUYub/egZW92KYKKKIiFbrdcIYqMnsWqWyaR4PIPDidH4cbO8nKyWJrButZ5DKf/PRF
4TaqGv+RuLgFLqwKKJydZ3krrMgmDmjWOeDEDtggOXEeVeDV70aTk42xWuuGFccEqsEwi5/TlyJk
H0TkPzY1WJjQxTpDMPNbXwHPf9ukWNEMk7YgbOMYBUKoKh5oMM67amrTpIwh8nVbE1ZIh7pt3KwJ
pjPt6icZNj+7vPyApRDedk+2sfNyBO4bnO7h7NMxamCcNxFx71EkvDc6sHJ62NLBBN48Qmjaw2+w
do4q5l/41JvjaBZRlu1+rMSHrR8s56EZUD3VZ0mhW2rm7idFDvtDDE+UTzfNxCuk5u0WgqoIanx+
9ui3cgS71OTiZ1BN3vytnh0vu7/eytrZZwPmK89AXou2WLzIW+9o2vCkc2A6yYTzZXSgBVTgvvJu
pNGvRZ4lzrqf1xte2d1tAH2TZniLdrV8hPJI00BSI0AdPEJhZ+vBtHIpek10vhk/xlE5IZqLl8IH
OUM5w9cRN9VFv6lx6d/NmBawSr7NYdZ9LaC+aYwLR/aRUuWzCvxHhrk6RDHcg64P1dpas8JeEy5k
ZkYkFUX9pUNtL6Ek+1TyTaGmtbmwgr7iqKu5hS9etIZ5tcpHbw/+/RaqauXn23h63Yo6drtmOMPe
pE8ajueWySHYhkpTsHEBXumADan3ceWF2mwwv3Q6isGVESR4b4aJvVyfgLXPW6d5OHSRW5ZTf2YV
qy9EkLlIULi90TbDtaH0AMJlWgyDeJFhPj0a2I+BNcHijUfPyo5o6wT7nTcMZZ5pIBUhKvaFTiMc
010KVVIKShw74n9BmuD6SK21tYzgmzgQsem8zDPzC0PCZ0+zrEqoC5kIIK7YvvduJIGAq/fvdrTT
R5h0f8TtjfyuFETsPKBVNs6otQVL//1xBshDERZsPE9VOt05w+AlEo+pS+zjWL8+TmtNWCE9ptgj
JkfOL004GyS6ffqIY+qzC2uwjQviWgtWTHc5vB7zMJie4WsAyKiCWrC5K/w6+tZzmtKN3MAKQoTY
6HmBuirpam1eDBiPYqcBSDOHcOo0T5SBS86xQEFUnWpnktPJb4uZPFQTlIH2vlNX4x1gECinB1yE
6eH6yP45VokNtocjXeqirK/PuISJncxR2HXAItmYtz8fKsRG1/M4xaMaBepn6lXNkYngQRGkwEc+
/x5r8JwgQpk20tto7c9zSGyofReA5VoWDvpi5uiu6Ql48pr37KWeNAAs1wdsrUtL429ClutpgEMg
uiQbpHdUXn+Q8uPrDbZTWbkzCvU+kIii/fXm1vpk7RC8rUsOlEV7htFUeZAGClpKO929B+7uxtL/
8yZEbBQ+L7wK/jC9eFQR/JpgP/qdtGgBs+kmWQ3pwes9WVtp1jYReo6GKhHKO1D3JUnXAXlQL4fb
bV+3dogO9mOoxKfTAzbtAI5yKv8QQNj1+/Wvrw2RtTuYqGyGhuH62sHV5wRX7jihKe9hITHRjxCy
26Ibr4yRjcQ3zdRA2LEazmpAVRlu3GQ/eJszsNILW68XypyhdhlxHkhYwkke9CoGjvVJGJiA/x+K
nysRYiPxG4ebijXD9DAOqEsvuoV+zO4YNtPdsmkDSPnTUebH9ZlZiQ9bxTcsqU7jwOC07qDZhecS
OfjFknqq5y3u6p/fq8QG5VdQRhw8N9XnMc6iPexufsVVBMWEXHo75KBUEhPwjK93Z22KrHA3pje9
nyOPoHy56KcUULJJIZQ/wDRm14IJUJfwa1Ze+OF6e2sLzroYGK0daBzAbh70RO+ka51feqiobuws
a1+3Ql6KzBkgRIVs8ZI+7mBPAkDM/Pv6T18bKjvi59YFTp0j5RKX7Y4XfQAvQOwny2U/Akz9cL2Z
tQVmhT6HPVsxm9YFFmZw7psi3LMKuu6ji8Lf9RZWOmLD7YXLHJob7gLHAdFmo8i8e31JsnIKHuOp
2SqXrl0+bLw9/C0M9HdK82DC4LvEYIEhDxVWuBRIQFZ4S04N6ekdLT2kqR3/yQEy62YmMrHR940q
c1UaSlCFyT8VlWyOrXDzjWn6c8WM2MB71KjabGYuoKlNdYLHBduPUXWSnRclJhYQInb5N+Qvj9sv
8pVUALHlek3UcDTJMJzCPb16svjuWfbdvYqDp7BDvWcR4/f18BHgrS229dpisTYIDW7nUAPQ8mAy
VGeLAeljcA6cxz4qNOB5MtxIdKws+8jeGKLRhzQEIWddRVECH4A9XcYSrNL9bave2htUOIWjW6EB
TkuNJCaScwp2hcdIlH/NvOiO15tZ2bwja5dgMY4cIeb/3YJ6uKBI338mOe5qkZPeOZPnbBRiVnY7
G2KuBlpSr9XkjOSy9xSGJv1Ud7jqXO8IXTac/2KliA0uHyHrD12jNnoGINedq73u1VDvMwAtYMaQ
l833Bi5d+g5OyaL6qtvebz7xgMAJbF8anZP83iN9HLIDyGSe8xnWucR/z0JDC4hwQQSE/B7wiCtB
s81Y2La7uKNioAmca6qUAEHnwfz8tpugjVMHsNDL8rABVW8uJ5EogIQlarHjlnjyykTY8EXCgYya
ypqeizpozdEfh04856yqxEa5YiU4bAlgXXpp5nIOkoSbfxIL/2/Mho9TvylltdbA8vc3jwxRh2T2
spY/AGRAjkA9w2ot1CKJWL9FyFwbpOXvb5rAM5chU0rmc9dT0APY6HwrA5Zu5d7XPm/tH03scKnd
MjiPHJpr8Ltgv91xohs5mpXd3sYlwtF8cRBSwblTweOCycFx4iVFC+wycNkOlBWePazoXgOWcT38
1mbE2kfUFE//EPqKAJgBOuvPmkTph9hpw41F9Zqp/lOA2zcN5jTAugPzU+FaVpzCjMJUXjnAye4Z
5al6T+pMPtSAjZsdrNdKdpcBVe28Bx4v/O73wqmfK8cU6mvDx0Z/6cq4HL9K1D6ad14xzt6Nz2wb
3GhmSIWNvc/fewT6Bpe5NSEo+pUDpPxf9Ux7tqXZubKGbIgjZAZIntaEP8CQxfwlQUBSyTgP2QaN
cmVKbWwj3HYDQcDoPVNP1p/Guv5QQDXmqFKTbyzTtQ4sh/ibGJNwLMe9GtorxBmmn00aOzRJCyRG
b1qTNpqRz6BjVLlXnw1T4pG0yOjJppZP0QxNi9uaWHr2pgfhGM2tDwXYf64Bja4e4Wbi3/0/WrA2
CjYNsm4r2kBOxLxw5CaPShrvVANk8nxbH6ybhmRD7VDh1ueQI3TBKf6oYIpyADtwi3q1tpLszYH2
i0k5qc5IFtND0WNP8PHQ3kHPz9vIHK7c+wJrc6jmtvBzqLGexRDXu8rgw4UMg8R3w89pRdTL9bFa
WbE29pAwLgAi6twz50bcMz3hZM5h0LAxFSu9sHGGYFKEwEUbevajlh1YlJmdLzQ5Rqwk+3LxS7ze
jZVbnw0vlIPrhBEM40HDnRWYa/iwRsEOuNti/jH0tbnvh83DaGX2bWnhxh+KsfZizH455/fE1d69
ZDisBwhlbFz+1qZlafpNGCrlEa143p5H8Eg8MGScCJWCqOs2pn0lZeMv7b75vnEkb02eQwGihLtO
oXT0Dfys72EfhMe4qb5M2Rg+pA64bNfnZ60/VtAbLgJPugY712zkEySd8JaJUF253PZ5K+ILo+HW
Y3h9rkJ5xrMXtnioOF//9toStmJdqr7jZsBLT6hcHYkiGeAkg/8JD2t2iAq1mRZYW1ZWxI9TFouy
E+65YUNe7cEzzKND10qXweRvkee4qT82itCPnRxXKUnPhmjAfaFG1UQQ4e564h+DYQ42nCFXZtxG
EvokzidA4d1zxQv9exSTBwYlkWTjpF0ZLBsz2AUDkpgeJAtMhieMjovwRx9h3msVdhvXhZU9xUYN
+joi1Vhj72IBLpgt0otyCYjlRRwt/1Ur5Oavz8lab5a/vwlHHo1QCgO/A2sXr3q2pIEDTMw8c7Ex
XmvTYQW875dtTVDketXAYqnmZ8/gn+s/f+3jVnT7RZHpqYBElJBeaw4kLcSvLG7SYmN41r5vhbcP
t+C8aTHZEOIbPsJDgX6DJONWJmlt8K0A92fudaVTeGcJGfETH1zpfcloFkd7p/bkcLptjKzohk40
NSaI4weZkuynylsDGilr2o0K/8pitcGAZOyxftIAT+AS53jjuhDDMZWIjnycM7qHKmx+lw1O1x5v
6o4NDyzKcm5D3HaARS7JVy7aKdwF0L7fqlGtTDld+vkmIiA05xeNR3EvSfviPRnbKTumlfK3cD0r
u7qND6QNjPFyWnv/lBFAjn5mbBpflkfkDK74bZc4GyVY9XwEVzr1zuDkAEOg2nKiDzBmdP+OhaF3
gcry8fm2CVkG8s2AjYYt8hF9doGeJATuFrthHqVbZYqVGLEBgtQxUBSuKuzm0u9+dA4t/ja5rw9p
rtrD9Q6srWA7yJ0G6UDelZABdsL6ESoCnj7wCByfvyVoRSWYRjL16H7qIMW/lZRcW2ZW7DNvmKFK
S9yzqurqWNQ065LAYez39T6tDZsV9LQNR9GMEGl7zXnCjaJ6HIS8A+W6uS0ObbwgL3tTKeHKC2dp
BIA2KuLeTqeZ02zsvStdsPGCeih7XrABp2APjcxROeKO9k6d9E2TbZxNK7FoYwXHMgeTOXdx+qFM
MY5wa48rc+9H/FsNDb3b9l8bLtgB5J8OZJzPDBVEMCc8x0MhrypNu78+1yvr1wYKUk2jEgpQ8vJ6
IxmzzntartR+gWKrG6BYBZG7LcrJ2qRYwV5VYZ87BGSkVzUrA8Gh1/y2zv3b6t82OBC6E2lTgvZ/
Zl47vGa/jDvSY41qGATv+MZVdCX6bFRgkao5S5WDtRVpc8/TcOZJXol4C7qx9n0rumETx0WlFg2Y
OI3fS1PpzzDwYhsTvvZ1K7grx2W81Sq7mJiPJyVBXzpCQgJ6EtcX1Mr3bVxgU6VpDg0G7E00K/WL
rmGZ0e3ysBf6620tsH+fGTSWQxXh5nARyOk9NMUM4+Nakeqv659fiWtbaBdiMXlE03g+e1AkPszN
9GMkPZws8Go+BWD+3raKbHRgl6F61La5ezZFY8Jj5YdD+w5GAYBbXe/H2kQsUfjmaO1KFwrzTt1f
IB3HHsOQth8z/1bAD1laffN1CSdopPqD7tIVxfTF95FNoFMV7PK+3riFrOwWNhhQNoUb+7h2wmEU
etO6Yx9G+K+foijcYneutWCd3XTIfUF1wx6quqsPTVN+g3x+e/DY1kpda8CKZEgJMaYi3l547rh7
XtGdmOC+iGLYbceDrac7pi3njNX6ggoC/CQqOcQaukMk/nB9Df2xA1Fs4wCNllE2eKS9aOrSOyQN
nlhZ5U8QY//7egNLzP6nmIAGrFgeWdaMdOjQAJJF935Fg/T9OORB+gzzBKjYFIEh0QublFOe0pZs
JZJeRcv/1O5yHL5ZvtCaGtq89NQP6s8lXH5CwP/OTSrV0J1IjPdgA+776MD7s26zsPOOfeRq/wfz
i3ECoL0jhD0GMKDotyj/ayO97EZvfhCtxwlWPK6+QBMnHBMoe+efIAjEv9dzcxPFD4O9tP2mDQbx
ZdgdueQMx/oGBF0ZZnpXUtf9cX0y/7jj4PvWnjBOedtAmWm4+HPVfYD+2gRXU96YbiM588e7Cr7v
/fv3m6Fw07Yh8jtEgGT6UOWDqcMHKKMFXZektOjok8sD6psjh8oXRP9u65a1Tegh7akvfX3pYIAB
UhmHdqjwwt7fOAnWpt7aJcKwxI+GhPFZIeurxrI7Opz8xuIUt9y2MW7WkS9dB15gsd/8EIXOP/Wt
U77AzWoLHL7y820woIxrSJvFU38JfSbZ0bgR9KjC0iFf6m7TRGdl6m1MoK8NVJ5aXlyaBV86ION4
1FDAN0j6H6sWHGlZwQHz+nyvdcjaGzoes5ipOHogXqr2zYiS7SiBw5j4ZuZsJVJsOCANJ/C6I16d
ZdsNwaFLqzZ7gNvBbZnrKLbBgAwCVn0WkOJCurh7MJLn73t38/n2xysSvm4FunEY/DohwXWBFgrz
7hR8ItV7vyxY8C6Ujvo1UbghbCzetdmwgr6CatZActlf+DTlEKRDxUKQbko8+CDcctNAd+wAr9y+
qWfdXRoOEBEDF+eENZXuJo0y3/U1tbZ+rRhnUQSyqFoO0l7OxTvaoJ74DMUyKKKSti66L2DoqRS5
NZDo8Jy43ujaKrPing2Qj8yginjJwozf57UHz56Gfbn+8ZU1YMMBOxxLlYF6y6UTs3ffEP15XKJS
zpAyjdJNp761ZqwLggx6KCLItLiInkIdlXiQ39r5Prvrs/JbYNLmtjXwH9TfmELcQ9Dq0viL+7PS
4j5opxnyb7cV4KALsXTxzfHbdHnv5p5b/pPrgr4aSV55nkGO9M31SVkJFhvrh/q9O8lelheF+0SY
+Eh2vjCPxzLp/MWw+Xora3Nihf/oqDJUrm4vrzdzmPAclXLkfSPqMYllfxPXBeNlRT4OcDgy8b68
+LISx47g7QLL8TKJt9FqKxFiy8j6jUF+UPHmYmhgvolqghGFo7ayXGuzYQU9GcyY66AssXW1Eg9I
d04qH25lAewsN86qtQ5YIU5oDzZJp+qLgqkQTOtLA/F1zyc3JbSj2EbzhTVx8WIh1cVMY/hEKh7f
hWHx5fo6WhkfG2BnaBTXhUcx+h1Avs5SMpwpkHb/B8PstSass5xPxoMWmMQLrAUNBhvUeFRQ39/D
2Wsrg7YyBTbKTk6mDOC2VV98h9GPyof+R+UrulHOW/v60rE3mwYP6kL2c1deSBHiIdBwJziF8Kia
DtfnYO37y9/ffN+XXuiWuFpdqIPaeVh47s9W3VbhxvKxQli4StLe9avLGOZumfAe8NCkj1voNF7/
+StbkY2wUzkO6yI22aXgyGYZB1gZHTfRHR2bd3M83pTUQj+sSIbZRzrGSIqf/QpaV27c7uMbc7z4
uBXD0Byvok7N6oIMdXc3pn1LEmBlkNW6aYxsIBzp0xA7tmrOTVw9jk7WJx0bf7RZ9WFazJOvN7Jy
wbFBcDT0x7jqquKi0ozfFUuerOvr+sAV6i0RCz61uVLH622tTLqNiFNlIKeITdnl1dChE/EvolPz
kPXy/PoyuN7KytZh6/xJXSCVCfljpN4h9WgcB7K2INIPICIDSLEFAl5rxYrvkMCkCGUqLOAA2s5j
E437Ckd4UodAml/vyEqIB1aIM4VbAEwo/4ezK9uNWweWXyRAoiSKetUs3u0kzpmZ5EXISU60UhRF
bdTX3xpfXMBhzNHFvNqAOFy62eyuriqPReZLbz85zAOCAonyq7SDotik9st6ldezt0h0A6EJDPTl
j93Yjiu/3rbZ5E8H5XJ/8SpOq6MWIDEguPyfinPnR5HVQ4KaWvh6eZU+xOpiEoaJQyR7ccDLTV95
MXf1hitw33AHxD2Zg6CgjdJyM5S+uhVl/pJ39OvlUW1mY9g+irezrmIXTw/dFPsCVYWHqQdA8u2d
o1tHf0b6bVmxUctBMFFzhIJ3rZ4L/mNYxujWHXm7m4WoV6Zi+7oRqXOIYYlZuOURqJkg3IAFAi1h
KUGj2pU/37jLmQb/TsVkfdR+JZsXcPO56V08BiAHv2ozTIScG0KnKqWcHxluwJsK7gT+sYIcOBSm
ozn+VZ+5Ki8PZVssw+wHAQJocL2i7u3483f0N6hNELvX5mRMoByK6TjJA+nu01QcilKCjD5AIaxv
x3ql8cY2Af9PsyzmIWo8EGTfp6p9mDK0MoZIxqzstMUqAtPmSdWABJl4RwBIl6TKyi5+dAt0ZPtg
FFpYE9+XZEyv6iGK4sCwfL1McnSqvEYMkU8jqCzG4AQZdvYA0YX8v+v227BzAJmyiMdlcRR44IOi
cCQa+sGLmlcqn+dz80E+24THESl4hJzoCNuAjjyV47MqobweadCKXDUDExkH6aQZE6i6+8zx6m80
FwE0f/uKX5fbNZFxKFwg8V2J6ThUhbjRmn4VLtTzwBHdbXgFkd9RVP3K2bUt1vmqeRfzgqa+ncd0
5MeiTpflhzt0Eb9jTIXF61yqvv73uhUzbJz6Xc20R+U9pH1fCm/SYIVf1eCyzeFsl+/mwImPxOSo
3aOUALAxmd/UVf2lK5CCue7XGwauFmeapynKjq5mzYKOhoB46YMLJqbp9vIItikYVs48ToYsjcdj
0evoG5Tdxq2WElT+I9CE1w1hmDbVSLLimbm8AtP0NICaaD83qN800GBeGcHiB33DsNGEOncZUMnn
99lQ3gbYGH5WQhi+XZ6BxRWaCDlAthXY1LLqh4jiX/kUPrIz/Tf3vF8eGV+9MwvL5YEsEzGhcSLX
mY66vjoGOURMvwheEcADynrgvy8PYNluExsH1iZolBO1vE7O9Bl1onqjvGba90hSrbQm2aZg2HVK
uA7QDZgfFYpO93II6bhpSRRdBW+PYhMXByE2GrF0Ho+yLGpMwa8O6D2+9tI2efOmYdF5KHr9yiVk
jEiD8AlikOVN7A5rCBzbChlGLXPtQtKH6teMLRXZBG6hvXufeyNdsWnbAIZNy2F2IU+MAQpRg294
cEF8qa+jmcMGGOac+q3j9U0/H1Nf5HLjdlHcJXjuX4WNwfcNY1Z+BkrcOciOvAbLNHpwhmK5yfMx
urKUaOLeXOm4ZQxuoFeKhrdnvmTBL8Q5/L+rLMwEvemgjgQfOv0KDcVlw6D7teUq8xOf4CF+eQjL
/pqgN+FqQdouz46COG25kbQd9mTur3WnJt4NiRAXgorT8Jxy+GnuKLD2uqtKsRYXZILdoDzsucAW
DM8qT59oHQ27QkZ7xJp6c3l5LI9Ik/6OR3hZDTTqnwtZqQSECewOLI5KJi2b+U7Ew+dQQcRPVPEL
JKOzYmXYs4P7IPr7C/c2aOi0OJl3pKArSkir660Ubfcg4vJrWKfuSo3EtvmGcUMkzCthFwgJzkVF
JTKk9IAPp/9eXjzb7pjWPTUSsnY6P2XSH25ENn1mxag2TKWHywPYfr9h3qAiT1skUCmeFeeIhrVj
FN1BmWRY9lcN8Bf2LROhC5aD9FhFLQ2eBrRwZT9i2TGx4l4tS2Qy4umJ5HPm43y9SVFq1POTt7hp
hK7TyhxsQxiv7KEbQTzean3MJAXOf/KHztlBh0IQnnQyW0X+WM6siX/jtR94TRstxwmJgxuZt9+K
ahGfALD5B0SVaz38lvDJZMkb5rr0dDDlJzqGvNlktPA2GXjmvgWdCnbgEZF3FYKS6wzEBMUxRpFY
yroU91NffS/CesyTcayWm+uOl3F7D2ikdeo8wPXX9lCn0Gj26LdlA52Fy9+3bb1h32nTOk4u2/zE
mX9E0RUp3FjI17Ln4YoF2kYwTNyDsMjE+nB4XtJOhtugHWj675QqJ964eOR3vy5PxGLoJiyOua4X
gNo+O7luS+VrQSJZfqsnyHKuGMnHAzATF0dEP0/IAucnEmVqm3mlu/WGNXDax5YBrMmfTzvZRU2J
KzU7atp8k+3wr2hQ+gziOgDwbJUO0TYFw86LpeuLuuucg8pU6e8EKrjjJvLQhri9vAnnn/v3pcRM
mrvAhQNZhjR9DZT3u4CS1h4pwcdz6R4Y11tIdvO9F3QrR9c2m/OBe/cc1mVa99wt/SNzQOE0ZMF/
s7NK0Gz7+Pnv7z5eedKLcq/xj9noLb+g86PuKyddA7jYvm5YtZuiFCk90T9zHrF/gG3u/U1TptDu
u24fDKsW6KpCAbfKwboADpaqCO+50yXZjMzQgBfNrgG9zFhDlevycB+bOMRn/1ws6mVhjLI9OSrF
+wRbMoHpDCR6JQQMr3KzzMSzqbolVSf6/CuY4qp7SM84d50GaddVEzDxbBUXWT2iI+JUdLW4JSnE
Bf0UmuRsKdbSEhYLN9FsWRVGTehr55CVY/co/HTapvE03+puSm8itsb0Y9kKk+EOBIxDLbM+OBYO
uE/B/czR8yZ62iSOH7LT5eX6+IbFFffnfqcFR4vFkgPNJOpi54LMOAknEu6XfnyYZXbjjeladG1b
NsPIqyGYp3HCzkB/FyKD5VhuCqgA3zhhUW68dtXebetm2HugAAeuU1FAi1WFW63TYQepSX0PxOuv
y4tmG8GweegvglOKnBUiFR4BzImml3GGLM8S1Mun64YwzJ4L1+nQHhoeSYkK8M0EZZJho2Uzt5uy
XtZa2G1bYlg7BHFSwLK8/NRJXu98nIbtWXolhFT5JkLFZiXysa2XEbkDLgfUaq6KEwRFix3w2ewB
OsFf8JZbY4v5mCYtYiaejdRxK8GZg/tQjSdCkEBvs+mJxagECeh0JnJwwrsm8357GeFPvULX9uWN
svh/k+4OvMRx6NbV+Aw9YbIvUvSEA6O4JiJj+7pxzcuyWzLo7JUnOQHAA9XQcVuWvdxe/u0fkwFh
1Qzr5wOdinhym/u3DgfQsIDXsqv8b0vn+i9okSvuA+iH1FCT0/IuHcC0zMB8+sPNwaiXhTWazVRZ
f/Um+lUtDTr14sy5DpfDTCzcFHvesOQePRI8LNoEtwRa7nu8ada8uG1pz39/FxYUfU9rNLD2z5Ag
PjPr+d6YeBHg4lceDMNJ8DDPxBh3xYljoChRi78kMmqhWXt58ywBmgl+ozVa1/LCJ8esBntX5ufe
Boxq41bW4PEC4+qvwYv6DZ5I+YoV2xbMcBZekfU+G8vy1PIyRPnLH5pqzzh6WVdmZLmL/qK2cxme
r1mA9AvknpI0HF6zslGfKnAbNjrKtksMgbrLi2eZiwmMcyNZQw3ZK09ujTMfZTlaKQrgYdf8ke37
xiNgQFpwYnPkHBgXN0EQjs+Lk8afr/vxhlNQCm3dcdEOz4Hj+TdjNJzelue6jxsuIShLpTM2kyMK
uKC2Axy0UeK6qhQzFXOrWkwO17AJd3Sg6c6iT0MrnJW6oG3Nz39/Z9BVxgX0BmAQCrQ7STZBN6ic
s7XefcsdZmLhCqRjQeUUh0/ZXDfidxaHFfMg+114ld7PVYfQ6TrHYYLielYVvI1T/4d71loO8xwR
n3I6ULJft8OGHadwTJ1QNTlWoC7/LsuzS/Vmh6/9fktQ8RcgjoGMT8R4bwkGbclbCHf3/o56y9Lf
9U5Uldt8Ytl83WRMdFwBzjqkGRvnH+iEE7CA1O283Makrcj28mrZIgsTGjeUKiQLnfWTol7/s5iE
9HmiQC+lkTpfYjFuZBHDq7Oe+RkCjRb5BmdbIYdYTpuxKaM192g5gSZuLo21FGCZ9I68g3LEFn06
w/1c9+G0iVNKVig9LJtnwuaGKeB9gTVFp6BHk6yYcm83oYQJbs4ghIy9dlV35dad5/nOXpXLZxrr
2DsWMQ+ix6BE7WOn53FZy6tbHIKJnAuYX+e8rJ0D6Rs1b1MHsKlStqm7v3w0bBti3PBZ1hagEw2q
k+tBwEqRrrnvu8hBKyq5qscVOEvy5xoF1O2Q0oHYF6Mee3L9hmYvY9rPQ9IteghXzrhtoQyPUA9A
EJMwqk7pEKj9WRtk5/j5mjyD7etG9O9CdAR1pw6MkYS7aVJGC6B/kYyvg7awv3BxReyD+VPgHHkB
mx7oWPvlTTYNzppIqWUCJp8cI4IEaeCL+8Cb/MdCBOLL/+O5aonjTBY5IKFaqgqGUCRoxD5s0f8Y
8b7ZpWeacSHr+RG4zCCJyVrTruXYmji5rAzjio5z+o879F0BAVEeFon2PTf87KDVbA1WahvGMG+R
1kWa+0qg0hSJ79CFYU8ZCH4fs8xLf1xlgCZOrlx0hs2Yy5OTBaAlHaL6JnvTASq7coVlyuIP/xKo
laCFkV5Rn4oZCE/NkVWHBoDcSvjhOkeH0XUzMexcu7LogkDWJ7XgddfVvNkWrP42LN61Ixg2DpHd
inHZlqe6184mXaovPmF0s0zV1+umYJg5C0LWZ9FYnryCBcP9ArpWsaEOmk52FKI684rTtWyICZWD
IGFcez0V94CLTA9Zy+cdHTR7SFEw2Em6Jg9rOb0mXg7Xe6sKGpcn4rrNHR9KdzdCMPg28/q1YNg2
EyOMd0rtVYHnVCcW+s5GtlW6KccRHHyj/zvuujXif9tMzsO/u2YJWaI5H5f6xMqCjHC/cI8bkLvX
D61bO18ub77FRfqGsctFFu5MUuQpCPQLNB1eFWH5dQljU3uWBARNCU4XPWa67fo2gYIzsH4QxFu8
NWdl+/3GVc7Rqj9kTo87Kla9n9R9F7YJeAnVGibW4uV9w8CRiELHMFn48xtX6MA+ncWAxZTfijr9
9kbX43tOvuJNbLMxbL0KACaYW8WfSd0zQLmz7MWXwVqZ1HagDEOfe8cLQBbAT/FS97dFPRSPZPCO
zGv/vXyYLAOYoLnGWZYJVMb85Ln5seUL9CHOYZVwp7W2LEumwUTLkRHC42kT8BMAVDfdAAwYa/u7
0v06IRDt8lX6c9s4hon3E2/ithH8hLfB/ANUCmwDzaBxU8+aHEUGfuBK5d11u26yyzHXywQw7vzU
1dDBTPzSc/4rqtJZcby2XTFMXBEd+UGMNQuc6R8wkNbb2a2+dKAO2F7edttinU/zO0fl6sGf46Dz
f7AORUCgxR7BHC82tSfVJs6+gtJsDfVpe9OZzHIyKok7BEF6kD4aFoEgFmiCrbkPSVIwQSVIqEU/
u7IMdRIigwBCX0DMvaSFBvXlqVoMlBjeQDvh0KRLNjxrwobd1I/+ixcua/TKtp0yzF/QsORZ5vDT
EvAmieq+SKDtpZMh9OKVs2YbwvABKgU6OurS4ZkOwbTRIeQosii7bRhb61K2LJGJteML6BQ6WjYn
gVLhZwFVyikYs8NV629C7YI6dsBlllXPRLsZ3rl8mDwfUlgeRa/1dUMYph8VpZs3OeOnAaXy//KS
03sAY9a4VN584QfleRNpl7J2mepIuj8AyfXF1iFdvKgkHtnCdMJmFohTD1ENhWK0qBpBkjYvBror
eZiN2wE18C7f0w4c/tEdOL9kNT0iyxeEv3ncBUju1t7U5ceCED+E7JxLi8+R0xF5FraBvGOpGp1A
CqDMwpsRwV293OAcL26dFK7rVxXo2tCVITckbQDvTEToe6T5Ujc9Ggt/ZpTJIF/xGbZTYjglrpUz
T3nMT7pH9iekSu/4sCb2awnQTDhg4YyAIOdLcxAgadqApdEDZQnihKSGXMBNq+LVlJnFnEwEYFrz
sI/RdnzQPv2KYCRKMjnunUyuVXosvtUkvdMM8mKiVPW3LON6Q3Pu7CevagskdBbw+XtU/WwFSBMu
n33bwhkOKNBtnLVuKQ5yDP8DKvp7OtYq2/R+9wShCVBZXx7GtvmGExKhihpNZXXghJU7sCbTZG7R
W3jV1000oLtEYawGXh8mDd9fxWL+7gCn8M/lr1s2xIQCurXrU1TfxCF440J31b9pEXv/Ql4u2J0t
dhu1Afl5eSzLOpmUeBTdSk4fL/yUzdMQIWc48jOEWekrs1QmGJDA08Sp55eHgIGi2vURyKZo7E5i
vXqkLBZiIgGLsveK0m/ix7faEOpEz6zIm60DdaWV/baNcF69d+FHUDMig9nlpzDSwz4qQ3IbiGbc
jGKVdc+2Ef6fQwxRHy3xWMSPVZbekhEP1pqiGf3yLttOlBFTBLh6kWjJ2gM5E+5VMvziEofPSVoJ
Z7NQgKSXAd3p19mea5i4rEiUg/XcfaKhm7pfCKCyesccZxS7y9Ox+BATBKh5C9LJbmgPheO9oMZe
i6SY6jRp5PS5HsMrCwig1/pzTzJ0dzEn9dmjyNXyaVJMFEnkpuMKsu3jU4XK/5+fL/qQ9CBYEgeC
F/1uQrMMuPyR3OFrpKkfnynwrPw5APWE9jXpqgNwAqArngZKJDrV0rUcm+375/15ZxZEdks6zUV1
kGjt+6RlXUSbsgOD3sqxtS3Q+e/vvo9uTb9ug7g50B7qYXQCfQ9XeLTUcImXT5JtBue/vxshaPPc
6908fpwgqfrgNtCg8pvRX7nrbF83bFpllcM7/xyBRH7aJhEaA/qEhPO0Yge27xtmLUThhmPalQck
vvF8lDOYezZo5nRXEpy27xuGHNVEicXx+MnX8id1/Rh9D/VKV+jHNhyZSL+0hugrOJ7EAR2b8jYL
nTt0tYidt/jPlK3BEiwHyAT8scCpptDlzUFOjL8O+VJ9DoLujNxmv646QCbeLxgp6K7zrEGdR7Jd
UNbt8zhV8uby1z/ODAGE8+fxZEOLzKxXB09FmBdOQrKexff429JsU11BDmXveSC92dFw6qZvBNB0
9zpyhsgE/wUx1NmydhanjCPh3JN4D231cQsxqXHjsFWwhW2HDBOnSnUclOfBkxuT+hsUpO6YXNpf
3bSaZ7EcYpPRLgVZpYZUQ34IkF2JoV2t5vnRD3h6lcZWFDHDygce94UfjsEBlA9DsKuqPGYbwbq1
EpNtiQwr15BaJ6yPxKlw8J6eNG5r6TfO3ZKuipdYjJEZhl5UmYN2aZkfQFbj7uQIvCUJXfUUSfGp
Ccq1BhTbVhhBObhpzm2Dfn7IqGrupR+693GDyPaysVjWyYT5abRuOs1E/Sc0y0EGYpymPXNjXSdN
3fy8PMTHcRT2+k97VN4SFmIexWkKoSkoIyLv3KmVtyJV4rvjVl/DDtRvl8ey2L5JW8dIJTUrx/iR
MPFwDgplKx4GLZ0N4Ct5MjvDa+RVYn95NMvWmGi/qZyrtBFecZAAJehbidzk9APyB3G10sF7jpn+
TkpEJmaPZE3IFaXeoYrjX6T4LKLwUXTNeDvg5dlV6NzGHyK6eqRtEzr//f3NHlR914dZcOCsL2/f
wkNWLWt8KxaDMQns9FJWHHeaOImoRascDYL/vEkuN7HHyCMJhpVL0nakDdOnEnpxoEJpTir0ybxr
gc7ZOWdW7lQ2rNpc3nrbIIbxQzsDkF5ZhgfFBQdZSa68eQtfNuY7v3YCfnt5GNuGGMZfRSBF7UMv
POAuU0Aitt5NuSz+9vLXLZZpgvZILDkWS4uDmMbmfkAHzycq28OEasG3gnnqyVuuk0gHKbnhBTIa
+RBeHvN70CxPO9bF7RMwWMsnMqfld56O7J/Lc7KsmKkimw0aPWFciQMKjpD2ylxaqw0F30G2smgW
mzT57TIOb5kPsXdInWgfQAYx4RB5ok33JMrmhhG4mbPqU9kGV1XrIhPjJ71RNipc/INYAqTVA4Zk
9+cFmJX+ukNGz0v5zuq1J6tiJkN4YHp2T7gmyzEB568mK07ZYism0i+r2BwgCRoe9JRy8HktOi4T
3cdy3pV60mvtELZhDLsnaKEE/L5sDyk6NqGRXsv9WeHNH67k3opM2rsqdDUXFexFBxrkgE2FMtcY
za+pC9XweV5VrbU4ShPwB0W0Ym67uv1fjMRAxTf0riy3jcgHaLdU3y5bimUUE+nHaqcLSc1CZGOr
6icv4WCmMip/D0VHNuWwBmOw2IsJ98Mnp6WpiXfgGf1+VvZjY/xUwTo4EJPC9R/6rP6CTv2VK9Ny
CkxQH/XQzNGGMbL16RxuysDViaqiX07o/r68bBYHYwL6BDSFQ8gneQcFBZpH2kz8NQ+ls5YHsv3+
89/fGSMfVFeOvWhPqsizJ1IE813TdvwFnT1r5X/bEIa9q9BJO6EretCOqr7TMaM33KmhbIW+jjUS
KdvhMuL7IgZFuc7n5pSB7uIYl27w9Y2XnE7V9K8PF7ry2LOdLsPoUyiGoEVicA/Cy74XbvvWzKfh
0PZFB8Q+wiTWsKc+BaDluu03Ln5Z+FHgh8gzkzCM6y0pa4/fOyVyFiuRhe18GVf+FAnlFrFuThRZ
EP0g0OIAYoki5NXxqhmY8D4gh3Qr45oeqAYHbJqBQbUcruyjjUxsH8hARacYKCpUiCu3mKXe1+fW
6cu/3XKsTGyfywUkWl3enkQxkeeCufylJhQiBCBiSJq5+Xx5mLcyzgeBtwnpo41PI5Sv25MbNz+h
KPhpmvndVM3pltXikyv1j6kGbS66ym4kwCAszr9HJf57eXjbLA0foP0wG6CYLU7anfW+KNpHGsrx
HokNSO5eWRCOTLDfNHao0uZtcX/uq04HdZdBPGVlnyyH2ET5hSxaClGw9lT6we9xKPqdQ1YLC7aP
GzYfQOcR6lxMHIZMRVnCuIbxeXOz1o1o+75h4moExyYLu/AwgZhkzxZH30Dt5HR5b20fN8xbRySq
u4DVhyB3U+gdgP1+hvLXVR83sXwg29JUUKc9vSFjYvAGgvyareGCLfeGCeGjS0TULPPmJHsft4WT
N35ypgiEpCqJ10S5baZnMt9xlCKCCAzDh8nrGhruaItSyOM0gt3odqpD2i4JoAChKhN0VHdtlKRl
46Q7YOVU+Zh1qnG/jHWeO6+THqu1oN/yUjJVZFG1BmzRaZsT86vUvwFbbNjtFXgn1HYeSPzoQDbJ
2boUUdrlnbQgaiITAJgtWcp5DR+gcnA+guydHiGODQGeKA30mybTWxJFQizyhtOGPqa9WmMWtW30
+ey+i0HydGKAceTtKYKYwU2to2DfVGkCjs7r7jjfiA5kHc7ezIk4sZxAQRV4hq9uCzWblc/bfr/h
IMIl7Bqk55pTF9D2WYxN/U2k2QvEZ8v95e2xeGjfcBGkCXsd+gM/0GgkO+LVX7hc9K7q4UHnalW/
4Pw4/uAaMtn0eK4ZotlcnugSVveiKpuEeBFK8446DZDg2SmebvJmXMmcWE65iRMM5FjF2axaNNlV
0ZbWgHLxSrKNOwKKtLTxbTM4a+SyFj/4F2IQpFZOFAp+GKAUisYfLX4uIFC68gIy2fVyOg0CCHBx
8sMIyuu5dp4CVrHrDpiJDKzaBXHOzJoTepRBT6FzN6afwZccukgGjKCTvnzKbGtkxAEg9K2Chg3k
MExjsS0yAENHeSV7XGTy6wUhgRS6GJrDVCJSmzAV5yGKfc6vy1uYmMAKSPisBkb+NLH4Fxg9SiAP
qy+XV8Zifybej8ydRJ+97x0GPPPvtc/U8AWnN/fv08Bj6rAUebxi6rZNMEw9qAsVyrR2D0NUzQ/u
uTq5aVMwTK1ssm0qRkDglnNY554LrEdHw4e0HyqYQ+GP7be5Jqn6DEpqdqVVmBhAtOP6pJnLFo4x
TV8A0GwOiJ6HFat429kP3JWJAhymqmiadnIfQZbZv3AHefdbr3Ri/yWnFQt+Dw2dw+Vm5kpDom/K
qB/eEhKofylWAJxHQ891/TtNoxkta0xCPfofEnu4aWmZ53rnOGQSnykKUtC8GuSYDh72QxfiFfTE
U/vV9zI/GJNi8dvunsx5Gq1MzHIETJY/BhLBQA/IWEp/IjvVetnBc3l2XcHYRB4WFfj26l56ByCY
/JtByZqe8BpfvJWI0/JE/ovlL9LVKNBp+6g8oO6m4CwAHOeg8XfRPy+qcVst7Nan4V3v8pXUkm3B
zn9/F0AoZC0gslDKk4ilfAHDQfikx6neXjZ+y/VugvuyVFV+AI24g2Z+GTxTCn1u0LdLaCZ3upEr
22IbxQgiwPer8ArPogOySc4+8yYXOtbzeJdB7XvFtdiGMFxLJloGUA5tn0bQqezHJv+PT+DRQFi7
Vga13Ohv0eW7jXBjgH4DrpHqCUsflD2De1IszfagPx/u0tBp7/sovI4uNDIBfmHu6kC4CJK9GZXo
Wyj9RPS1VLK9Tpwl+gvjF7pZNfl++8QkOhmSioPzyBFcNisHy2IpJq7Pa2o1iWiAe0xpv6nG4KFw
o3EX0KC/JYXAPdM+tBrCyUtP6pvLh9liKibUb2A8bbw58g6yeUB/91E387+Xv2w5XSbCL/S5XriP
F4SUcfCNOWyGuKUQySIn/9flIWw//vz3d8dL1Wi+UA3iIOJ6rPwtfEaHz7JX3dqVYhvA/3MAUPCV
kQsdMvQVaJJuoWmJm8HhebkS8dq+bxh5QaEd389Ne0IsP5Jt5EUhf3X89NoCngnro2kFsJcYl/+N
HnTO6H6qVyuqti02YgdaTk3E2xBxqJimfDtHeH7E1QLR3hzX60qAYnmKUhPRV0nfp2AYU0+aI9Um
Q5Q9CoKLsPLBS6o8oO+CtJsTNXPxWXvesVln2f/YIqmJ9lso791+7NrTJL3qa9rE/Omc5MXt8qmZ
uzSZ0jDeaGcYVTI16Gu65lhTEwI4VTwNIOdHD6JHtW9XBeCk2HVzx1Zs/uOQj5pUgEMZkwhEQdFB
diDRm9zfIvaDPW/EY4Sk6UoG4eOzQU1121Ty2O0LeOMJ77gNmjLiDenj9r7NgrV5WGSDqalwm7lQ
nqxyqQ+Vq9DCC1351CPTRpwPAKTUvUQT8t/k+vd+4Rz6Gk/JJlX5lbtk+IYCYGIXWjvIkGSgj9sU
fu05u1yilH3lAORP5xN0HSSzApSSJAOgMsHhL+EiXL7WNGc1LOP+1zOAXOWE0+3rwd3W3BEJj9F2
ETvhwwzu5GR0hX6dvPQbosL7/0fq13Y2DL9BJjmOI5pJTlo7/MUVI9gC24EFUTJxmV8XNlMTSIin
nzfEJZLoQ6XQjwuWursybueVQt/HrpuaIEIuBt4GmVJPNEOaJxm4C0KXpivCFfv5OPdCTRihBHNf
VDWDehIoViZV3X7KPDfdDtDZFCKv9tMSTtt2WHvR2qZz9hXvrlKXuDLtOQ5b3EDMp2N5+7MEXmV3
2aPZJnM+CO++DsSlKt2BqCdVTPsAMvK3ExlO5wpsgbhDq67Yzu1aGslyukzwYMFyJxUBbiXNhPsy
KKC7WMvdB+6rtdZG22oZtl/OkIPG1SBOJGy9Olnc4S7P0+X35dWyfd0w/B4ZvGwBQecJ6h5so4bU
ufU9vfbbLd7fxA0i4yIq9NaoJ7BFlBvgRX7JUtxnpD/F2WqhzLYHhoXrSi2A243yaWig2QXsW5uQ
Ehl0p0IrzFWr9Bd0MKVx45Twv0Wrhv1Qo4H17Kqu+/j5IL87sHKUXRX0hD8PfvEr0OiCkcMaQtti
DCZIEI95uQQy0o8q6ueEdlTdZhP/KbIM5ZIaGNq4gcjteA4tLk/GNqBh2yRgGKnVSEZO7MsyViCS
luiKZTrON+1Mv6KVaNyGy9rr2zacYewDYJa5FyG7TknxSwuVCJa/UHwej6f71OHbbl5Dcn/8vqTR
2YLebRMXYS6j2OPP56gsjYGwBg/GGdwx5OS4DoGyhIEmctDTNeWRD+cYlF69qXWFcAzkvU7MQAgd
1puJxGxPWr4hGVuDklqcgEkHKJy4aNK+757e3OUw4YWOsub+8omwrZtx8wPL0bekbtQTumPipJhz
kWgV7dOzZDAkPbYl0jGXR7IdBsMRnGkMJUcm41F3QEWJGlozKv/livpnOvevDU5GHay1zljGMvGE
shfdWITwCOUiHsN0njYdZ4eAkhsRlC/T0qNYi0r55YlZltAEFLo+UuFSp+qJtyCk5TX9T4Ug23UH
6Hz1sYuy1ar+muUomJjCYehmDYESeDrw/idBxPV9Oyq18hqwrZrhHdJqjBS6VfWjDIYQZwG0OOfU
w9lgRerTjdsGX85n+/Ky2eZiOIdCs9abM4Q1bxeDHJrtJIc14ILt4+e/v3MHouwbAD5AyqErkt6g
n3dM8hzlncs//bwgf6eXqYkjjGg+h0FKEVcUkdx5NJObHlQDcGe94gkvJ+9w3UDG/Q8pNyeDvq16
chWD9iSs/v9u6cItv1wew3JBm1hCsCKwSsnzUjU6S2jVjFsaQ827JasSVrYhDNNPvXTq+tHpnrho
KdSewaaNnD96/qXOlpV2vLek6webYqIINbjap2xxu6e0Hsmwd0Xe8HsOZRm886Cn68l/0FAPOvqE
Fs6UgkZSZUH505WZ2x+cuk1lunVBoNPtuNCRsynTGVn9q5bYRB5C5TfUeTDx/+Hs25rj1Jmu/9BH
lQAh4JYZH8bxOI4TxxPfUJkkm5NAgAABv/5d+LlxFGv4il21b5wqNDp0q9W9eq0HNXX1VQOyicSt
6qutrBNMxxoC0YySjRUCaY6HKBpbwf71pxo99Xz59xvO+z9IQ1IhBw2d6JOVuiRCMehXnxLybZjx
uh7rul95SBn8j6d5hJgUUnVgIDhBq+U0In+7C+exyHZFzeL6eqnZgXgskDue1nO9YsoGR6EzCYLd
CFteIML2OiLvgimO5wghWbOWGzA9rXUN3sKf/Moq8EBYAFxVM53SnH0C0Zhz7JWakDrGW9ufvCfP
tsdbH8RU29yrzi9YhLyx+m4oHwLkXiJqI8AEP8OKsZlWTYsaIBqehLx2qxPqheGXjsaBFXkuKCX3
lw+c6fuaw/CaOulSt6hOA6+8fVak4hYKuWv0lIYgTscdthYtSNU5gIRWot9Z9ZwgZRj8Xu65JU2U
tuHuLUQQlGyM4XQwInSenbB12+pUOGm2cxTAVtwHLvzycpkmtEQm7267pnO8fC6T8B7s6b8lJ//1
YzL9ArN3tqfVzG9yCHheT3JOjikcxYq1GvZIRyai9dYbSceK05DF7avw266LROq5t5fnZLgzqOYM
ZBgoCrx2+qBS/m2JFgUwtPdW4ngrTtn0+5e/v1u0gLdVMMQZzphEg4lrcfsMbMtaR5bp52t5AYeA
dyaG5MkDaqrP4GOor0Sddwfo5K7pO5hG0GIDX7EuiAUYqCzXdrOXhqLv7wwS12S8j3sZ08dt+6CZ
+pSpqgJjDx5WA5TTAAQDp3DjCW9vV0X93+UxTFuhmXvpx1aQkr44zW5c3EHNLD6wmaBdf9Pn/wEj
dmUS+H6Fe6UgNDyMdZXxZxYIbxvLKpQt/j5KUMMrue0H2GwPbcSlDVnqEK/py7/eYNw6DFFWXixQ
YWjuloxZksVHxZLwmiJTe4Pk/WOHXpPd8k8QaduYsddBhgCtq1BkfnlCK0YeZVbNI2BZkA5mfC2E
Npzef1CF3hR3+PnFScq02NtW3v5BatkD0b3qtp0qnVzQFxQ3FCK/09AqL3kOyAAuzl3JvcT/cnlr
TJPQjFwGvBg7EM6d4uXB5PTtEVFLeURPztqjmX380tDJBUWZkwZM7cX/lFWyWYh4hz6y/Bz4qTyR
ZiZrgmwGG9SBhAUY2iCeNZYnUHC4O2XP2PmkDtiPbUulmTg4C30nGBg/kbEJkmiCwE5U+9zatcJa
k9k0TEFHDfos6VteTQsbTvIEOOp848LyV64Lw07oMMGs6fouBbfYqejYU1Gg9XFCRfhQ4WaqfVes
eFvTFLSbXDRjz5IS3GhjPvwuaBz5q60EhsOqQwVrRIMJV+A9HRlYcADrFQcST0D0Ii7YFnPqOrxV
Jlgn/RR+o4YIMq4JCaHfYirX2KdMU1hW7d2VTaBkVMzU58BSevLKc1r3Rz2jw2asm+p0+ZyaNkAz
aVqUaZkRjnNajs8tJOF30CzLVxIspjKljhbMZtAXV22CSiEcdsDETQBwc9TNbXMzstK5mpc3AqX7
oR/lrvNwvlKQtu8vT820etpNPtPKtW2USU+D63X71I599CbJ0ocGgQ1w5OVBTOun2bmDm7yuurg4
Fb5qvhYpWsJ3VZGuMrMvV+oHr3wdOGjNLbgO20qcbGn9kgtHFEBxpyUztbwPxZwVUerW2+C14Av6
+8A5+EuVp4SfFLXd/ax6xSIxQaUNyO56xTMaVkzH9EkbqDePU0BXXCRGI8fp+Itf12Latu06qk8Q
2vsuE8vTAwq+kRRtfSsCz75lNFZrz1zD2dKhfZOvKjmXNH0gPRQ6YgcsejEhaufTVd170xDL+r0z
fhGQGR3BcMDOgG4x7vn3XUenG3uuk6tNZ1eH8+VZzjIX1dwTRybipsKjXGZyDSto2mYtXE+YRWnX
I4eS9dWPQEFYLCza8Pu2X66ZtgCTU+i6FRyjld9ani/2XgMR5csfNy28ZtKk8Mscut6gTxuRoSgc
vs/r4ioHSeTKCTVEuDpcrwz6AHlmdEkEIzvQbNyrJbEkxvh7DBnYyetvEwgwwC1PKw8Cw12uw/dK
D8AXZFRxy1bBHzW3RVTXJNmj0YWDSrVdcYWm1I+O4ovtoijAaQLLQ8jQjwBUBgKC3BkwTN+bRNzP
BWIH1EAA6W3v/a5IrjdtmI7kE9gvW2KQk+yaYadym3znJM+D3UDRwr+yhktE8oEj1kF9EGXpsoa7
5UkCa/dmji4f5J3tBk3UpvSxycf8dtt8NMtPrMnNOvz/IMO52MnRV3sV1uycF4mzFVtGtItfAFP0
P/tcmgT8Ln8alypRPFv8aIWy/OlZPhCLAnKcaZOS7yqUxab2BEY0z+BZKbcH5FdPPrVjdJD2AWv3
eETSp8vLZ/A8OvKPdJYHAwYbfZFn4jCjzfoH9Vzv5+Wvm4xX8w7SSmahEiTTlvo4NIqjZAp+d62a
gOLOfuXy15QVv3mTrfVzfzwbT8cAqt4FHsJCvFKC6N6P6oLV8TXoNq1x5WCbBtDufAGgHQU3THkK
una8hxQByrpp0/n1/vKCmb6vhfiuGFCapMhG1KRhN16SNbe+w1eSch9bpacD+iD+ITw21yjmxKN9
g64NaV8B7OKCMktKPypLme0habRmNcua/OsEPB3aF9aQYwrisUL2nP92FqRnNs3xzQATItPLkIcN
9AjY2kVkmtyyou8iAOrarJJyKh4SlFutHsC+ySleywotj+LaUcq24+OIhyypd6iZ2R1duQBN42qu
oSBN2vSs4SAm9cLhMBW1dU39scBLfBL2PWixvrhgc1sZzXQ+NHdQzRm6OVFHPFWlPZyCuSjdaBIh
3/SO9XQZ4KwPW6i4W8XDNNPpB9CY0AxhWVqGuzqZ5QOUBWW3MhPDBejpLIGlT7MudP3kKAXuCBWi
+3ohFJ+CxotEPv6E8infQ+Prk90VTzbwR5ssTIf7KQnNP6iYI/HDfa+5SuY+5LeNVTX+t8sDGI69
jvgrQElDLJskRwLo3ZWavy2zclhzVh30fMqhOdjVNo5LADv+PvQ8YXMLDr/y5ORQcCobhz0O8UbQ
v6fzBE7Isg/DhMCxbaf6RxP4hN4QQnK5v7xSH8eOXrD8/Z3JBkNVToPbQVFiQqqy8vkjGjrJgUB/
ZWUE0yHTQX7EAud5G6bVqQTd1i5Fv0Rejf8hbwZd8yrMjjxoD5KrfRhn408fj8XLMzO85T2dONDu
J8q83sE90dj/tQDOUe9bvDQXJi0gVUCFFLsF4mT74q7Mi9+1gjbW5aHpx1430DxEVsc40V7CTykI
KK7i0U8fgQsXN5e//nFw7OmowMBmKg6tHPT2SJpDVCbh4GBqmhuQFn6v07pfCVJNk9DihriKwcxi
L0F/GdbosVvKVD3fls30dEhgnMaNhZu7PDFImSJ5Hfo3Qtls5bcb7F8nEkTXf0ERJiD2TePjWwpn
CXrKNPkNmYuoZ7yMtisgezpM0PJ4NbeCV6cKI4hO/FJB2kYxYATDIOsrgFv2VjI+z6P1Q7lkU1zn
6ZSCVZZVOci4IHCSePdNIT7lrrBe/LHm+5mkt61o1XXagdOXhjZZuTAMZ0JnGRRShrwXKjzE6aie
ArSf3dtNd758rk0fX/7+zhVNBeimVeiGh9Ie2ZeicNz/xgE1921f12IEG1p4wu1GLFdGQMPnOE1f
/+gLG9p726xehwHW8RTXEImE1bsOtCygEVipKGvSYePiazkEFoMlWw7wKnWVek4k46odvkjbHfjh
8hIZ7gJdBBgvkKaVWVaibFHbX6FdNT1PJcF+TFW98pQy+C4d9ydjvwUntMNPAMBk2Y5Lp3xCZ2P/
nGY1tfYedYJvmyajg/5YWRPHr+zkOKUTTyPIH5I7xWYIcEELJFlLqxkcjY73KxO81+sKGSkw1ziR
hZwBp6BSgaLMCwubM7XzK9teA00aDETnE2Q8QONCDfUnINvaXeP1w53LV6mETF/XIoECwO9+HHzv
yKrMvmsk+PcyXq7FGaavL39/Z9wE/PF+ZrnJMbOkt5cD5DUaGyIYlzfbtA2acQfeEARd4yXHIot/
B2MPrLbHrnuJlyGthy9DrJ799XYi0yHWrnepprRTHhQD36qKiKC7HVQ9ys9A9PCoGLNtqsqeDvzr
ec3mPKygDbpULwlyuPt1XgSDsevMgZNjtXbT58VpqtSDC316UF+03Wdo7tYvlzfFsOU63o+AJjgN
QpmDnt0fHhsfSbWcrsqqGH6/DtlrbIQnYTXnpzeCc17YSVQBVHxblu6fbb9fC+zzDkngbEI5xvac
4CGXrEN21WYlu7r8fdMMluP1ziQaoGe8rhfpMc+p616DDJzlX4autuprNBPNazVw0zYsw78bRrpi
7ApUFk9BW7TRFIDSLapt6W4MdnWAnqySIQEdYHWiVKVf8GEOapNZTb8ur5Lp52umLewyDrkr4oOD
0l+UDbK6ypen/bava6ZcVGVR0hA11zINLLbPQ9sOHpMKLOArkajBV3japR1nUzIGGWAUAK1CvYh0
zrXtlPPDUpZGJMI32poWrJOmVXXbwdZU6VEIcod+/aeebJT5Lq+TYRo6Ii9DYiVtqiI7sQ61nQyH
aj+CLAmiAlwdCqeGZOO2gRYP/+60NqRG2JGq7BSPTb6Ls9bbNW3a3M0c7RxOVdLny+MYjpVODzjx
fgacOo8Psh6Cm6SY459+XKVfLn/dtFzL39/NglqgTxmpmwFTav9XDlZoRaKhTzkuo52NiE2urJZp
Fpptt7RSLnSYcHxllTY74XVVcR3GCtiNyxP5OHns6cx/IOYReQlynpM9D1yhc3boH8Hb0nzOIWD6
WvvSefHtqiZ7fwJXM4GL2Wb2Oi3gVMwln0KZnsTI3R/SIsl3v02K/eVpmdZNM3tU8lkqqgKXhzPy
e+gvx3bEOrGGczF4dqoZfR0rnmMv+MmrRvGAhGh556Q+VAtABrTiuExDaAYve1bXZT+HhzfJobLy
XrMR2mWAXZwvL5HhCOuYPHvIhsnp4uzkAxLtBLHlRIvw8jBZ2aFxxDY5QE9H5rHSCgd3sNITmRR0
IOvgZvDEtO1BoyPzBK+72fLz/CSgwbyv4BSv2549jYPnr9iHYRt0IB5JvEQxb0hBT0f5FesmZx8P
rNjPFIDSbRuxDP3OlwRKJrbby+wtlzGFJHgm7VJWA/JhTzq0MW+zCR2Nt4CaJrT3hgcyx79lnUK0
akSV9/IkDAan0/jRpCSZNcfpqUFa5oscFbP36PLn2Yo5mL6vGTSa+8GU6SKjbNM03IvebhMwPhTh
120/XzPoHjqPYJTx0hOrx+4zT4vgpJA6WINlmVKV/7D3IcLpx6kdjlCGy+6XQl1CIMTap9WOoLs8
Ui644omo+D0tyxySougnR1160+R0VJ5dzXbScZ6dvDBhjzGpRblrUsdacSSGrdFxeQ5lZdwlyGB7
RVeHN9Xct919DakstW3vdQI/RjwSZhx7P0lvvE3CVqDba7anNTDCEu9/UEPTcXlTAkKvDJDOU6m8
4rnCe+O+m6onNuXoFwLz5nMYbuOT9XR8Xl+mNHfnFLrkogoriEMGiboKe7G2F6ZcvM7kVzI3tuoO
+QqnF99rMF0u/CijXXh7f0FvLCzFyMTc22hijLafMPdvF+a6nu3yxsNdknv8YNlN/a0dvJ6vOBfD
VaWD9soQydHJG3GHkDa8m9KlV54NYieCSl0TyFOsjGNw9o7uBUSoXAqJVlR6mrssWZ5QLJg/h5PH
1wQQTGdNu9bHAYqw1qAwxKRoJKryUzqVLouczoIXYLbc+WD825ix1LF6bpzN/hB36QnMmrS85paw
x0PQlt7G9Ng/8Lx0RucbwPH3YlZllAx8ioTvQ074a5KgUZ/mWf+p6pqNdWAdqZcFKk2SEFdlZ40W
yJ86tGUuHGAtrXfCqR5zFLtWEpkml62j9ubOKsIGlP4nHwnxaC6cn2HYf0md8psnYidiNVTR5NKl
KfgjqJzvVG1t89c6lC+paFcE6NY+OTWVDyIdWIyE49SvfN5wBHXpXTq5pKEcEwPaJo1waZcRcxzo
HI/zT3BGF1Fvx+V+09WjA/qQO2g9KLsBj4w28JGLbI8cxdppMFw8/wjvzkhIBPmAElMjfkgJYFBd
gXb18i83ZBzfjsW7qKwpZ09Y3hRCyiU+ojH7KhNNFonB/RTO4pOfsHverVEAGM+a5hVQJQXNO62a
OzUBfzeoMZpY/7UvGwVxFJwx5tu72U8/2wvAIw+mn0tN8/I8DYuoQ/9ISZMY4gJA1TshnyPB43KM
8oKuaSwaHpg60m8qw5HndYzsFIq0CzUEtKuckv5RVX/qfQg+N2BvGPuN0sKeDvnzQVzvS8v933j2
OAd7SLWu9S2arlcd2OcgC5lPZc9PvGvvK1ympCq6CN2M/9UWKIWhz/S5psDD14G4a918TQnEcAHq
UL8+myUZEic4xDWiniyG2lCBRKtjwTO9tR9dPguG+48sZ+TdmZeerMoxy9sHUOHJR9m2hfM5zypr
jizWUuv28iimE6cFC3GdDnnRiPCoSlhXC566ygVx3OWPm1bK+XsKDXg6XMsSwQHQyCHYMzUkt2A5
k1fZgGjO6Uj4eHkg0yy0WCGWVVs6DZrBmj6wjoC/qac8zLKVN6Hp65pDKC2fDmkHzEnLE+uphdjQ
eN253rgNko4E6N/LBGURm6hsDA6qSV/pACCxM0HqBxH82mvz47NEdbq+eIbItz/w+IgWl3zYNXmA
KCcbxuERMnnbpCOpzs7HQpu5lWNxpHlie95xn5XHZol5Vl4epkksp+ydQYi6qPvBaYKDEMlLRqDq
JMPhGWCGNWFp0wDL398NQIve7vkU+4cibocddcIjrfzw9v/jYf6xQdB/ePnicXCR2fWPRefDf6Ap
chrBvhZ48Y9cTD8vG4NpEM2kBVo74xScJagzjXmEClMSgYX51ITMvbJDtEdeHuZjq6ChZtzT5AXB
LO3+oZy6cxkH1Y2/1XMAM/H3VpC0tqnyPP9Ahio/ZaXNX8D513xtyhI0gvNUrHLLGm4RYFm1oeIs
yWug0U+WNX1pi0Z+kfFCyFGDhtlfyAIK1Ja/tsOUH+Oy+J2xNUC8YQF1XB4FpKQfBdjdhIzDL6RD
5SXyrXrahqyFLPrfE0OqbJTEadmRhijRlpXM8LBJy+tN268D8cQcZHIeYnnGYwac6wR9Oj8yvhHU
RXUkHpiWHZlAKeRhYpA6BPc24hK2yhBgWnrN0nvpNopwNjyg1avegas+zyMv9IfT5bX5OKinOgYP
vcHlPLNEPagePDUI5dqd6AFSlJl3wDsJQoSbXbuOu8vclE7VUMkHp8p/BxO6JrJ2SADNX+00Mi2W
bugh62OAFtUD4F23soCE1NwraxP+lurwugRvkrLKRnKcZkgpkCC1dxkh01U89PJhPb9umoNm5GUa
Q1jNmdsHpwnjF3DtpxlIhcdwTe7McHXoADvFZEPTntrHuAnkmVToawH+u/w6pMW04m8N7xJo7fxt
z4yzfCGMt48yINkwgDJocuNPdlbj3orsORyCLsp61BFuFajFO/ca6KJegNqLWEOQ3dGwkJyBm82D
nsTlc26a9XL+312Y8TwGnTW19tEJgsdAAq7Ygy3ka8uUXLnLDPumw+6EPbWgXOP2kVR2ty9DdBan
HuQ2Lv9+09c1N8ATyNnLFglAiJY1h0TF6CbPqrX3ienry9/frU4/qqAVQzk9qHq0PnFoJOw8sP/t
t/127ZanxTippM2KE7UAepRB4x6s5dW97euazTctQR86OPDPY1GOu3x2/du0bOjKbzfdub52vdtl
yON4KAGuQ1KUON4TFMPC717HAsjCg+224uGxhBrpNZm8+m5W43nbtDQ3INkUZyXLcGCr1kLbOnE/
T8p+ufxxgzXoaDtRtxlUL+BjMtCgnopifE5if/7UM0g5bBtB8wCKEtj/yNihZ8NXEhbNTVaXcVRl
zpof+zhBQHWEHafoKeV5aP1MAbW7ztGLkI32p7YAJ5CNK22HpOJvy+efCKm3bYkOs3Ooh8y+XztH
wNan4Cr2BEs+pU4DXpXLi2YIh3WZ3my2s9BuHXJ8i+ozxb5RObdoL05+z8O0xglm2nzN2BVKVagf
5HDOvJ6+Jn2svoEf3+uitkSJZOUKMA2i2bzDLATddkeO4OkpImd5AmWFSw48tofHy6u1/N5/yy+g
gPzbaQlZyTAJXHKklnruB6Q0+Lixo5jqEDvS5h1A7UF3DCQDpjYIkQ2KfMcKby//eNPp1cx7yNQQ
J64qTkkbONHochH1efY7FvI8pYkbJZZVgpPY+2SxfI230bAnOu6uCa2i8zIcL7Foc73tCW0remW7
0r65PC3DnujgOxF7VTLZPTlCmT19aphjgfu6WgOdmCagXeJo2mpyt4+7I/wU/Z0FXvjYpAxk42Na
82/bZrDY5rurkHWp31YdZtD4VY+OAJB3M9Hst318mdi7j5dqGkUP+OMxC0vnlUnlD58qUFxPK8tv
cCA65C7zizAE0x87OH7WRFOI7CixGutTFc79jbXILGybh2bdQqLfg3U1QRll4PdA/4svftDLtWKX
6RRplh2UtKxdRdghbjwFQl5AdqsOvBrbfrx2o5OEV4MXVvj6EFvHqXGtI9Ly3tdtX//bsC9/w3DO
dVCdM1me64NREEJBC288tflVH9vJji/SPpeHMMU1Oq8dWh/zaYzH7KwsyNMu7MHKKupvzpKjqho0
/blW2EZ1g9ThENveJ5AAr/G3GU6pDrELhh6cd67lHcpu0a4Yn98SiXhK/Td65RpNleEM6SR3ieRN
7/spO0iaJK9smsWvMHXSp8vLZ/q6ZshNRcoqnWfnf34OZTxoAyLqWNkcw+Wgg+ugZMitXk30sNAq
FNb8H7HLXyRQ5Hqhee8CcZ/bXXPr4l+2TUez56kObRSPiXeIWS5uUV12HoBlKVcUckzHWTfnUZQk
n0l2BnMskP2ViMGWkoN+/9s8lKtQf9OWaGadzU6G7oo0O7OMyWcUopxfHDjElfvaNIe/zfr/QVAO
NAZQmzyIIFZ7ZBRJRDllu1DG25B7VAfWBaGqIUBrewfEM9WdEB1oGXtU8PYe6A5PlzfaZPY6rK5J
7BpZ1mWVCJIYtuNMUdtVu6U9YqpaFfU4XKroTohE1X0x8O+XxzUsnw64S3qEMSAbYAfG6+9v5D/M
Lr+3wyppqmmAxde8u1nBCTLafAR7m4jhuxxWfY9Jme9cghTW5SkYzpfOeweMD7gsiUzPyM6Axc1i
E49qzy83acVRHWXnxHQAXHD28GCSwdsESJNXu1yCZmrbBDQjp7wR6Kl0sUSlHMOIlUXVReOADpLL
31+isA/icZ3xrvMbssi1FGcmHYfsLTomYzQ4SXiywlTeBGPh+ztLTM+XhzPtuGbvRVAocOA74gGx
SB8RMLIQl/Are+m62TaCZvNTl7MwLmbxQIP+1Cg178JynKLcXg1oDWdKR9gRaPZA+qgEQMlBchc5
sOTQBat5F8MK6QC70M1FYSN/eBqg7RV1aVxHObfZF5Qfy5fLS2SagBaRl2iDUXOcFOfS8dKnrq5/
+W3sbct56fi6gOTcEZ4SD8SpcyhQIHy1YtD3bfvpy6q98xiOB0xEBi3yU9EKAv7mETh5ZnOy9gI2
Lc3y93ffR0O+Ixo/BwKYjc1t0Gc+IBhlLJ4u/3xDEKVL44rOGUiPNPeLqMZnAom4bw2rPlkWgNK1
JZ2ry6OYJuH8PQkrc/JJuCx48Sea3Re8s0CzlIbP276umfDEoR86DGH4kjhoErBU4TwqZ5Vz0PTb
NfMNWJq0hNPwZYEyTsjK7hgb1prgDbalI+SCwg35KJL4pZ+giYGa/iNvoZJjLXIwlxfHsME6RC5r
JuLQYfBfssL/pjJ3Rk4Ah5+WGGGsUrbyZDSskg6NY6p1XMh4NceydaB9nHU1F1dBjVTXyjxMA2g3
c89jBkUcEr6UTe/tPdHZ56Zspm1QRaqD3oY6BFaQ1+GLSDx+G0ra/VKp5a6gnAyRuI55K4eunFwJ
Peusqoc9TcYvyj0WCDOCXj0LKyf7FNyx1pxuCzN13FsfktJPysw/URnIOyGzYh+gvPy9DcNtYFX6
D/rNB19+SoR/glI6va3nkF/bjVWCq79a67p9+9YHoYAOgmPgcUlVF/A7p2H7rPf+BHn92AePDuBn
alDPJPfA7FE9iiq4dTy0v4HA/bLVmOxSM/pB9U0fol/r7A0IBPZpvPBs5MCpZF5nWfvLgxiO9D/Y
N0Fkb8uQnZKSOb+EctRn10cFZVvcoUPfmrjJWla4/ktVtL9SJ0n3wGGc/ZlvI+mnOtYN/ZLMzec8
eInzpH/pa3LTQqHu27bF0e29q0TgOEHxmgeBe7DHvi6jQaTx2uEyLf6y8+/u1WzuCfOnnr9OJfDc
ST90e44et23eSoey2SARLOZq4q/VwOmVY6cyKlS7Bp8yFUZ1rrosDQK/t8LilUgOPZOk2rWDunVz
qFa48/hsDeVN3PrXQ8ruF/2mrqm+X94V08NP56rroBLc92PDX9GZ9CqlvA0I/ZyCnRGvmS4aEnWt
XLVvSflroWxcGXQJEz7wAzqBHZP4uG1xUH3R4XZyEad7b20qDvSPmUd2Mh1/pgs7PQ55GS3gVB73
18xRa28Sg/8mmjvIWTzSpgbXGITyjknd73rO0AyX8O8UqTQPOM/dss5TFays83LK/52xqwPkenus
e+429JhQ67vg4pGlnXMVO93Xljpr2NiPTcDVMXIkqZMMZCXVXdNATZfFgPsqD2okl3fN9HUtprfs
2KV4TBevWSjaKGmt4DFFnfDn5a+/XcwfrZDmH4pmRmBT1MXrVAM4uByHqh6vKzVcv9lElUOCvYY9
oK9e7fg83PpdeT9S/wdLITQlcEl51loT9se3hauz4Nl+6NQWKdkZfXNpsasrBTcF/jn7pxLC33Sn
uzqSTgZT5QSqcY+yW1ITWdLvshmlML9cI34y7Zj2so/RmUGpCJ1jUKevTdN5D7xE4eLyhpnWaLHt
d/5W2LHjI+cVnrEfKr2bgsS/Tq2UOhCIdoq1lKdpCtpTgHBvaPw5pgfH5k+kBaAN7EVrmHzTxzUv
QEJqJ3ODj7/psAZs+lnEeMlsWh8dG4cEuTNaSYCPB3jDy9z6rhhwwxVAThtHCP7eAZUHIIbMMYLj
1nEUW/4juJq7fVsCQn55DsuXPrBJHSHXFEXP7ZLRQ2O1B0bvHJSehU+vBDAPnJHPQ01XcDiLE/lo
JM36oYhN+3ry6IHAP8oS73ppxzvwczzHzPnTB/ZKDGXwwzp9HbhG0Ufml85P5jKQjVpJWUd2ntAd
TTv6HPNpjT7KNNBy5t6ZR9o2btdnY/E6tn153c9QDBwCAaUVB6HDDHKxyztksEIdO9dJ9AzN9YRh
vGS6ZRm/BmayPoJaai3yMU1Es3MylJ3fMYeceZp4YdTyXkWyCgiEPUD/woJ+LQgyTUUzdeWOU5OA
NeC1GEDL0ri9f+tkRRH5Eux7l1fLYPCBZvChH4TQmMe1Xwto1ZGitT55atjoq3QEXQbtXQmZKXJG
Srg7MBzeu8VILv90w+ro0LnME4LEtOKvYZnxp7GdsgNrQVe0fQTtfk8ylLhla+Wv5QiawAzv1wnQ
7kMdrqIADEauQ+GGsElVDojhuRmL63Gi887r7V3Y+AewMtdQl1ArwYRhn3XaOcfrir6DQvg5ywb7
pmksiKpUTTNbK17E4Bd1bVq002Vx4brhuUss5zq3E8iDV1ZwF7jtiA64Kd5PxTAvmmPO9bbt167y
oqBNMPoj/RmEjL3UE9iYAyjnXQWgfl0xDtMJ0ww9HqfQTmESZ2tk1c2IOu9V61YV2FBBm315FqZ9
0Uy8TCfZ9LMdvAxWUnxGF7kk0Yz/tr0BXZ2QbuKqszqAIM/YbPtGssp/Yna/Vq80/HodHTeRZhC2
VdD7ACWlb0EDSunIcldxxIb11wnorEIlrgVBkVdw0H4mCx9Eqgbr4Hgt/bZp+XVonCOVygC6tM/9
3J3nIVC7Dhf7ygk1GLeOgoOy3pD4QU7vwWUIvJKzI3JpAyoAWhpk8hqSZs36TPuwLOC7q1VB0xGD
tfEPbvdZdV1SdJTtZzegKzMxbcQy7rvvg20fUlZtYp1liPbw2Edg27h2mURDmq7dRKYxNHsOB1D7
5I2yzjVU6z6/cbLariUBQ/bWEnqmZdLsmU20CjIl43MwDPwpGL3gt5UCxnv5LBnCAh0Ip7LKt615
ts7NAIn2tG4ObYeHmbIQgXboRVnxGKZhtBs7h8BUJnNpnVPUTXbokgMXYAid+Uz+z79uo+x3dQyc
IDXtuLTHH+Cza8muj/NYfrFGN18D9hk2XEfAKajsoRWnsM5eMaAiOebHMbXa/QRxgJVLybDfumRs
g36+vhaKHtQ0y591QIJPmzvLXF0xNrdnv0T3a3zOJMjSPVvJ7/2IFj9ZO2QlLWSagGbXQdU7IfVi
moOMMVY3pC/VnxSLtqls6OoguH5Cj9I0psmvNgfRFgTq2E0HmOPvy/Zg2l/NoNVYzDaqkl4OsdnQ
dneNVSC7NEHuRDIrvbo8iGmFdJMeqAS2eHDyaEK0hpygper8aIFRYF57VBpCG51/rkiA7xdt4WOI
enZehgaAfCG9+yTP41ulKvAVV3l452XVSmb+41Sc62kWPtG+mVjtTz/+j7NrWZJTV7ZfRAQIIcSU
enRXtXvbbj/LE2K7vDcPIcRLCPj6u+hzB31kU5yoWUcPUEmplFKZK9dCLom9q2uvIOjunPU7DXH0
/B2I0mUBcbOo6qGrNSUt25ei6P2N82XFbDakLm/Gruazni4NeBSPVZd8cNKSP2VDvjXCis1sQF2X
g04asiqwWVqBLv8VroUc1samXjGXjZnTPTowTd7DZ3RY0nkvFllgKCaUj6b0zSFI8mE3JkMVHAEi
GpyNfbhiMxtEB/GCSrt9Pl/SwhwdPj8E7aWk9SlCXJ8AiuYHnxtS33fT2LqxTe4GnamH9JryIjq6
UXBwTTQ8ywrcufW4pea0thEW87259KMxyRsRzMnPwQO0CsIG9bQf+1C8TKaS97F/+TZJXaRFBzrQ
cbpU4CmMHYp0JjRX0WgFZfaNDb223awjYnJnUc3Uc5C6dCANRIAl/8pcTOmuE8hmqmMD4xBBipKf
TeLM4jhDOgeMAVmwxVm9ZgbrNJBzmhYeSf0iJpUhBxMAuqMlsgDDJK+3p7AyhI2nS6XjtmD3d34W
0Nv98ioKBO2P+jnN6H0X2W9gOpF0jNEepfIceGXZ7xIN/Y8dVPocfwsyvuKCNnJOjMItRB2Qd5Lx
D4qIz0mPMnqe4tyiS+VGtdWwy8PmNMsx+3bfyi1B2hsf6ZCL7SfFo5+8cJzL5IWfuzJRn5sGHTy3
R1gJ934D0xUpM1Pd8pMeq73ogkMDDeTYz8xxoSu5Pcaa/S1P5xxiWn7vJt9C5N/3qVRq17qQlqma
PLzPS2z2OtWosFd+Qk7CRfc1rtNqH4bpFnfd2iJZLg5MmNeJJCghxASe5AFigPvC0B9y4dWNI0BC
NoyxtlDWa92HMIFGlwD/2VZGHWswjcU0DdN9lrHPt02xLPkfsr42jZ1b9GMwTT55h65ZsZ+Irw89
2Xw7rHzdRtFx0UDKatAMGDHhip1xcTVyvlWwWlkdG0XX9GHHopkkPxc/EBWe66kM3vU5ynq3F2dt
ACsfp/HicTMTkVOaEuB70MwECYJpD8W0l9sDrK2P5c5EQkq5mCbnZ25QDt0nKijqU6GhE7wxg7UB
lpm9OS/05Bf/ScOJCh27f/Ox7ManFDFx83DfDJaB3wyg3EH4kH2oL+3om4dZlOTRKbaUe1cSGjaS
jgF0XbFqIO/yqnsWA4oqRqHUyJL+sDQptF3o3/dys/noCMLtKFNO/p3khc6OKp3DLo4SbehGlLhm
CMuTIRM3QTesqy9iDNWPEOzF/Z7nldmqEaxtVfvWzhOPFJUDrotQ5IfEr5KYl6EXbyenV4xh4+rE
pHI3QrHrZHiS7pG9J7ECR85RGNS3oRUHLhji3rdaNsJOcKLTikTpFfkyB8LsnRNk72anAe3M7W27
ArrwbXBd7jiQNiNgFVriZwISK7TxvM/BoyhRwp50c5K0/zS0Mgab0ePtMVceCjb9XGMogsyoS68T
NK9BLMX9uDIQYKzm7kUmbXWYi/xxqBwIkdwecGXP2QA8imtq6HLJT3T2wEdYgwOjFvI+eJ9vA/Aa
h+rcmxtyWerCWUL7XU7LLfus/XTrLd80bu6HYMn7mZdcfkI0XaEX0k8/3l6YFWf5DWhX5bKCvFVU
xMKb/wbUJdlTzZ/ndBPKt/b7LXdnU+ePOcRxLg0BJ7rOB3aGzPIWTd7a77ecXc0AUxaU+icQ1Uc7
BnFatKgiyztn0a+7VsjG0U0jeGwDOMiFAOJKO1FCnZmVh0Z60/G+ERYveXNxIE2dMyR2keLNwxfX
mcqHZfs7SXHnzfQblA7N316LfsgiTlq3/Scdy5xGu6h0gYzf357DShhoc8c14AHyNDPkonpwPSGM
TeKJgu3Zb+e/iwY0lreHWTG3zRWXepQJqBLkVypdFiOrzPd1Vci4Woha7hti2cdvrBG5VPV5K8ml
BJftg5xEewhbxQ+yNlu47BWXsAF2UoUZ4F5ddgWYvPlE21IVMdof7iMO920UndHCSFcl/mnZsZ3r
/kuDKNtFAQ6920u0ZmzLpc1IO+jGt+TSav8H2pDTHQ0A6S97qvZlu9nasjaM5dv5WOV+49P8e5NU
F1mZ4lG35BunU/kI+t18w95/NgaxwXAC4uW8ayJexC4POv5DikCKb5Cr2gqd/3zZERsIN/EKWvVV
C9yKG35uAu6eoEkX7USBQ9AZwGpB/Gjn5Ln6eds6axOyQnXApKc2ApXJNRJ1sw982u7Bx6Q2ru4/
G4XYErCGlhMLpaQnihfSHmKB/N8kB4unF4EoJ4No0Yan/znGIjbqbQ5yk6F4py61gHBN2fxM8wHh
jxiPQ8LYDo3v99WBkdX/b4dvXDb4oyLqotsRKG+vA6RkbrfoANbmYV3fWUQYdN+H/NrUtcjRAgZJ
z9oPsl3YFNFfXh46h65Pk8Nt2//5fCQ2iZyQThvhsYvzUYjgkaRcQ59UdMfaR+/0fUNYzi9AJDUT
vOsvAPONxbGTQfkQQo2bPU2E3ElOSCLL903mFYkwRXgiPTpW1FDqp8Rdqrd5uXXQr/jJb5i4wAkC
r5H+ZRI8RN8Ky0//A4/Y2tftSx2xK/HzhF4CoD703zilh+AcODp0ttJTK7a28XCuz7MqCxMUR1Jd
ZTR2a/KfJF/3mM2btIQraHBiM8cJrgPdClFd2tL7RkGKdSzmJPrUQ39+F6ZAdhnPf/JLvEg9X+lP
ilXTMcnEr9u7bW0Zl8m/uY3xSEefhOnlZapUti94cw4iMm14y9rHl/+/+bgUZoIUZMhOMq2/Ni0x
uyHaZHBYM4/l+I0DCaCgLtgJIC8Zk0EmhwU9WKIj9K7MLrGFWnWGYlHt5+zSoENih3qxf47knQqq
SOP99+J0rRppmVfVJXH79kk4uvl0dwsDscFvJVSMqwq1tguAqRMgiMMMtclUpnTjlFoxrQ1/45xX
UzC7xTXxKiSEIa8NnssOimgbr+YV69oIONPkvkTyK7zQMnl8VesO/PbkuRDovWvj26qsY50roOUz
eeHaQ7HR8R2Wxabh9OG+7y/3+9u970wgPCtwPhHu+/JIgKAuHkLHpfO3+wawPDfwKzz7IlGg060Z
HzMof39CyNtv7P2Va9UGvelQiGQAlczVd4ybxHnoo+rIQzXE3QBf2zmQ6vxrIGxzQ60Z3HLnqJs4
E1KJ6wAxjXhoxzn2SzLHifHT/e0VWwmtbAnWtE9DMGCz4OIyp34u2zSkz9BTn+ieDnrIdiUU25uN
9VubjuXdgAwOofAwnSWzGA+G/ZpyCsl5KJrensyaA1oXuAup8WxEB9e1QeKq2QGekYx7P1fpnXGI
DYCraweycRlhFx+TORCqP5kobR740G6dIStrZGPgKPRwEZ754ooW2l9S4WRljv9jSBF+3rVGv0Hg
ElHOFRP5Na10oB5UGdDsMaxFd2doa8PgfN6ImYFL6AqeavfsABT8kc+q2KBMWdmvNhNc2tTQx0in
8qqwMT9ORQM/hA7T95ql2UPTFVsaUitbiS3/f3NUBXj+gWyopBdZo1t636XaUyfwPCtx31HFLN8m
XpqC1CIrrqDJSw8VVfWLO03JlsLL2j4i1u9XVTty2bJL4nf8pelLUsXZyM0PkIuCn+P2XvpzCZbY
EDjmNX5YdpF7Mln5eVFaWFoWXKE+NCb8oHv9F++eq9R8vD3amkks73aqNpSCTNk1gARGBerzcshi
KJgE+9vfX9laNgIOump9MHi0vJKJQCXEMEAGi2kn5677WTjDfYrgxMbBFVDEEThV/ctrabSdovGs
+3TYeCqvLNJvGLjOgDIPJLNXHubzvOvGbh7jNC+j+85wGwWXuiEAtKXwL/6Ae1CBNqDMpI7DclO9
beWWDZYd/cbzpA6StJSZf1Lz/Hc6Bi8pqR4SQGyWHhi0/G0s1Jq1LQfXrRw0nkcZgjWkuAM+O/GU
sq/OiM4F9CreVUkhgeXlFCL3UmVdcEm7Dq3kiYG418PYQxR+Y9Ou2dvy8wZ8WE2CpsRLiy6R05JT
uEZJlm3x364cIzYYjoPPCZRbVYs4B9ZQddV9qNCdBxhkfrrtdcvb9PcKOLHRbzwhWRmWTnFlw5D4
e2gGZx8dD/dfhmoA58o7BQAVTqjWbYFTVjaYjXhbVJaNST1wASJVmeZZcZomDWUqw5LLQPFLIMG0
lTteMY+NffMUK5VDcRk2U+ZCiooHNeBCleYb1+Ha95c5vnGWiLdo222EvKKFq3kPVR2QVjOtmstt
46x9fnGeN59nkMlgGUQHr15desO+jIDfPVZQvd9Aoqx93/L1wZkyoQvcsiIrYIaMiX9r0jQb6byV
zWuzxXVQrhkkzcU1KANvOKBpZWiRPugofSHDuGWClYPEhrQxSCuHBHRkF98onqKbB4x6RsQwNGiq
9iKbPepA3rl202jDZdZWzfL5yvNR9zMqvxZJMoWxihY8AQsh6L6/z+xWoK66XnHW9oijTTPXsRv0
5qhTFIc2YtA1w1g3eRtGVThTJS9jTp0TdOHrZkfTqv4KcMqWxuFKbGKD3HQuAR8pR3GhPXoYltOL
Er1resUOCo1Lrx32ObiRHePc5yw26A1KxWPnIa97mlr1tSs5noERCN23hLdXFu03vFuL3MICbrz6
ffC5XSLdBOTa/8PLYGUj28qsoecFfQFKwit0QpxdWwXfwqitv5UCitJVrdnx9uZam8fy/zdnCm7y
EWrhVF4gcvgNhzx5kr1hu9zMW2SvKwe8zRjXAIQbti0u3Qiv8urQB1P3yPoE/G6VYki0E8CgIEkC
RdjbM1rxRxvsJsGzjQa4Mb0Sv8odyMz2p8FvdLXhLWuft9yd4HKqtOrYBeQDxftU9dlnB8KK9/m6
b/k6Bc//rAIU7nJO+Jeuq6Jzn5TzFuB37cdbrs7LZlTokPhPupN04N0N0zt7iIiNb6N+hWgRSuqA
mcIIZwiVhZlAgzmELsZ9hUB1q1lpZRY21C2dtQazDfgwTOJ0Z1a6Y70rUZTiG0ZY8QlbkDUC6xPC
N2BT3M5VjyV6Gj8ogL3/Lftpa5OuDWFd5UMLrszJm7Nr4TZd81Gj+Vs/JikHu0CMNJy/5Xxr41ju
3fWTW0RNXl1RBP47T5roK6pRnwFg3cLgrhxTtiBr6zqZ1gqlxqyQ/IGyoooTl/U7zVT30AFNfp9X
2+g3gzeIabOeX1jtsTNL3ACnBo0gHXn71Fibh+XWrarQ0JUl7EJC3T5BAw9IiXRK91K3FeCsbb/x
0FkziOXgnVOWtFRRcJklyR66QXweXFI8Vx3Ik2/PZM07LB9P0HfB0Ubp5THI5hViaojq1fs+q4Nm
qzX3Fdb0h2eCDX9LQI1b944qL1MDwT5APdCbjbbEBNKRdKkD4XU1vN7pIOn5sBCIaFq8VEP0WOTO
Vwoc9V1TtZFxbpCGSa50cGLepN6R2YAptE36+U5da/IbMK4eKp9LpFJyo+ZnWvdQY1KZaYa9KRzh
77LceE2cIiwbYr8lEJickMI9oksMiJSCSzJuzHRle9pwOUF6zjE/79nks9hxU8wPAPNUu1lGv5xa
J/e9AGyQXOdnc+sVgl1GCSWt2GPa+dm2brHxBFjZmjZKzgkMTiDaV1ejydIiFo050z86cC7XW2mj
Ff/6jZnOEeFMGK2uVR0+VR2Z9lXFsWwhu7OlhdiAua5369CtE3FpvCbYp33xOSjwx31b2jofGjbB
0vkEimu3aoELANiM1fmWxNjaNrLOBjJ1MtMKq8Oo9x7Ra/PQmK5pjjyszmAa1fzh9ixWrGAj5qDR
5CDD4lfXcXLqnWTecNKVq/bplHv3ER1DBuK/I9cU5Z65oEFwqSs9mL0nClAQUwS0L7fnsLJZbcgc
hJeLLC1afjFJ7YLeMMshyawm9FLe/v7Kk8jGyzEJqTo6zEh8FLT7Ik01tn/rAe1zu2AapdnzEARU
O3T1O6iOzig3va+LKtQbXWxrs1ss9ybudxVkRCeKKFz7ofjCBqhlPhQDZISOt2e3EvXbBHUaJ2Nu
KlC1p7QZdpqm/eemlC8dAoR9Eanu6CROtJX5XtnWNprOQCjGRe/3spSA7izA5TwFaG+S6p1TQkj2
9pTWlswKEbpcQ70nWsLOcPpb4n2/89Kx2PCYtSlYfl/KAr3d4EC4+EXgHl5Z/TKcwbERpt93jac3
LpI1u1gnAE+GUlKnVNcOctiJBCQB9K3duR9kuJ+cRD77PeTobi/Yn08Bz8bVceQUOodR3CZdnT2U
buP/P0CQbJYA/2wTz0bW1XgLyMFUwWUqfSR2yqxdtPR0tSXJuTaFZRnfuEnnUMFCErKLieZPKfXA
t0h2/eze9yDzbCxd04J5JA8igCAiELdqFwTYXcDvum49G0DXGdkGaJKnlw5o3CNzzRTrfpg2Iua1
pV/+/2ZpRke5nBaoaaH7VfpHoLAT+SFpEiE2Emt/zkV7kZWtzxbWHDUF7OIV8hfjQ/hohuKQ9Orc
6eHAHKjU06K/dzqWd1djp6vR8dS1ijzACUxNfeeD9NDS8+u2N6ytl+XhAlLaEynr/yS6lapQgKjx
GGB3msN2bCdAdwPT7BJAZK5HwjN11L41Dr1zgWywnK6CtIXKsbqi8WWAOoYpf4FNPbwrXefZ0qqy
TOdKSGQmXunppgTyLtF2e8afT1fPBsoNvStJlWicehKAjSHqaUx9M3xM1PJK7RL5/S4b20g5gB8L
DfQb1FCGPIqbcSSPI+gX9re/vjYL685uIMXlmQDiHkuLjqjaZg+qgI8p489R05ONsGRtEMutqZbO
2EVdeGooWPzcAlXdpMt+JY1rdl4d/Lg9lZVz1eaJc1mbKG/0wlNXTF9exT2TsXmOsn6LUXXF22xk
XAJYp5D1EJ6Qpvt3ijI/ziC2cfvHr33b8mSVJ+1YyQ6k6jOKlXmTgf6h1XcK33k2MA51Op0FxCTf
Rp5lHw0f3SMYxPoyRmpi/njXFGxwnAQvplKOQcdXDWL+OMnYmB68joqNJVqxrw2Oo3MOGQcC6GNe
0G+v9pUy/VXoTQX5lW1qg+Mg0WpA74SyoUyX1Jkc0jJ68iVW6MjAaRkAVw05x41n8dpslh/x5qpr
GNpeUYqGjFIDvTIysh+MzclDFm163cqWshniaOeTPE85P6EHq9sRHFagGR7uKkt6vyHlfCDKkKxJ
v2ckKNGeMfl0VwIKsXVkrC2PdVFT2ha1q3jw1GnXPbKGiDNvWLpHJXkrDltbH+t2JhnNG+i3kWfo
dMICPTgAh9DZQgGvTcBy6I4HM+2TiTxjAkBaukk1f9CmNcVuHD3+5bbLrQ1iXdAKRBLpFM3hCQLl
OFNlVD3Mnsnjnofz/vYQK6tkA+LU3AdFlBvnmym85H2dZ+67mrfN8b6vWw/uTnORRHnifEPA7Zxm
FQKPX201e6ysjg2ESwXgadPMwhNwu5CYUU0eAzr/ufXuFEbybCScah0xyA7xV9567xMCjkSUhe57
G3o2EI4RQjKoVUIuoBBo/lVDNZnd3cgFzwbAVaKQUJHVzrd2yOWDzovmCBqaT7cNu8J17dnot1yj
XiNz6r/DzYYLM3pWlasfEhZ+MIVUx4TICxkrvmMJO46h+9Ab9JJkBQKbOUUzxugN1aGW7Ubcv7YV
LF93QSahuyGTvyLhkBh3xvgQmqVTKt+EXa4N8ZvD+7Qe60j8morCo3HTD3+xkDagL/XQPnp7VVdu
KGb5O4QcQp63qfwFcFMhYuMnX3Ez8X1CZ//F2+SsWBnmN5xcHxjBIS96mgSDOIoPRidQZKV1cpkd
VFbvmouNkktk2AZtVtXXLky8WDCmvk5CuyZ2HLQLZ20/b4lKrBxhvyHmorIY+3mgT8RFLCgB3ojB
GONuHGGvaeDfCxeeDZhLCK7Brnb9E03CsIC+qRuQFK1kvM9x4EQmY1+Jmza5emrTqWmf0qhKpgyE
HSHwI/uSUzn8ZE0kyyl2WwO5mEMigoFtOOLa5Jft+ibOyMIy0NyXya+iEFDBMrrUl3Au0g3HWvv8
8v83n9dhR2slNH2CWMzU7nU2th66nkh3X77Hhtc1Cggi1yvpEw8dXlWxaPWsPkOE1YgwngV0XjfM
uDYR64To3DCQPqnoUyODEcxiodnn6JO4vdfXPm6dDYApgUwXHeVPbC5f0OI6nFDk3MLXrX3cOhR0
17JedlENLI8TejuKDVU9ZJJ7+cvtX7+SNLHhdHTmFGoRw9IGhszSh6U01+Vu8n4axIuKfHQBqzkv
47C+U9jes0F1mpFmbifh/ROggeTYkiJ4vLtLyLMJ5Xxvrvw2QtfU1OnU/BWlAsSns65b8Xh7wVYs
YnPHqaKKqkkSctUZbUAMwRXITipP3ddC4Nl0cRo6lpMLGsFrACHW2C2h7tM6nr8PjCk3/HrlNrOR
dUizo7bSc+/ao+kbeZM6JMGudtruTJx8SyTlFcbxh6PTRtaFKhh8RN9uEY9gRE8/I51SJwdYv1F1
LCLmqUs3SCj3fQOD0miCAyAsyi0eSDUMLR4Eqq3dR6TkVbKjkPD8R45UiX0q+nD+QrzB8Z9Sr+g9
BJZD0b4QOrWA6EENQeHzKMEi/QTVgrqUZpe2EJSbURRp2/RJp7RgQNMr46GBIiBJOw3HjtOSHU1X
G+e4MGv6G5tl5bKl1sFjEjAZLoKOTy6KDMg+Oru81p9y4X2rvPu0tbzfKO14XyhgQtBMq6jZ8dkc
O4OuFm8Jie/b8tYhlEPaJB+DBFCvMtL0766n6HSXWRpWG4fQik/ZaD8W5BBEYX1/xaM/VAcQjFTT
4zCacSN7tPZ96yUi5ADeP4gAPHWzRtOBMdP+fwjc1r5u5fyLUGuT8El9n/Phy9CDLablxZaExcoO
smF94Fls5wFUbE+JN7MzaFMD0K7w7KxocXCaTaT42jBWJNGjGY5VtdP/E9RNFR3m1jFRPM3CH4od
9hePPlAi66937Scb4ScyDm8IXf+JJIE3PYhIdPmulk6lNwoZK0JtILf578jFZZPGjQUmsFiFRokG
lJtFg2tsko3P/b3vz1A5Az2rcfJHEZV6JEcXYl4pPbGgb5l+4qh+sHwP980KAXKSLOfH+yZvHQkE
5DBJUiq8/Gb2kvSA1AWQC9nd93ErFgnzwDeNlAI6e9NPHeBmKl2McN/HrWOgI5oqplx5bkoolHUQ
EosB/9gw2YoT2WBAFLKEQ+s2OpkZJ2WCsGGPbPgWnHjt69YBMJVuW3LG2JPqQL+FOHyOjaEbp9fK
dWrD/wTVFYsoa86LGmAyuuS4yDu1zaYI9NqvX5z2TRzuSI8mpfHIP106gM9tqvKAnCIWDvN9nZEe
sdyfzioaAiRsTqTpf0KoMT/whL6A1WSLMmVtjZapvZkC8aXnIO+H1nYKDi2Vm+9CIgoPgu7n7c25
NoDl8UpW0ViVpDyzrEsPric+a6kCYMq2FH7WjGD5berlWd+jMfI8Gcfbu20NzqJoq9dh7eOW35Kk
IHIC6/wZohhgKmHu+NibcKuGv7Y2luPmfUe1EgX5R01gWuqK4AMPIudra7wtoNbKCDa+j+l0UHMT
ZuduBL4Zj368J1p3iHTcUnPvIJYTEy0iiab8BDmzAUyYuA+Rthhx2+IhGd/eRSt2sPF7rE4iXYdU
nE3UNfsOQg27GZv2vo9bbpxIJIc9M6qzQox/oBLZKfT7/X3742sWWP7/xsEm18xOJ6f0rAnKcDwF
DowCAwRJXZAl3B5ibXGW/78ZQvG+ahi6H8+shtig8qZ/6zq4D0Pt2Tg84gfgrwV7wfm1nksgYh1r
Gfa7oXD/vf3z11bIcmDXb52ZgfnrDBmUr8RjnwnTExhINvla1wawnHiCTk9R9bo5T0UlYjCloTle
QC2rUNipt+ewZgLLk2VHwyIvi/rcSOBKRIkhdAIqpbu+bqPwctYA+TuF+RnC5B9eV3+kKCzd93HL
eyV4KMbBDcqzO5kjozOqw1mzpR2xsvQ29k5nc63dqZJnTXMVa4EoOSnAuu05w52JRht+B6XDzgNv
TXnuWpQYJJ/f18MmPdqKXW2SOjlLqdGOW59JFALQ7+tyP7P7CMM9G1rXJcIRZYrFMbpocffidl+o
fv3lALpt27Xlty7fLipMmDa9xPE/fE8Npcflahzdzdz42gCW73aTnAO/HLMzzxA0oyPBpSbZ92Ay
OtyewZoBLN9NFanr1CgwmXppt89D4Ivbcvxy++Nrv97yWo6INvT1iOWZcCxznk67uQPqHXTkWwn3
P/9+14bOsbxppXKEPAsO8HwKmZkyvTN+cG3QXIpGTONwmJcU+idDl8DOhMOXdrkdby/Q2q+3XtBI
mkPRKWuaM6sgMaglWCBb8MJ/v/31Py+/+xtmLu8gC9Y72VmP/EiWQwfYqodie/uv/fxl4DcXI+ca
ZdpksW+FUseugYfh/OkkO9yewNr3l/+/+T405+YWTwx836grNO3Irp42X3Vrq2P5bi6jtnKcvjqn
0/CdCvdfqG/0+8rfZMdc+/WW7xLQ40HZtsS9KxpwJaDE37rZfUz1bmT5rSYGNKUDLc7UJ7Mfp7Rq
hm8+uJzJfUy9rk0rlwyi6rTG0eyb2tmFLEw/jj2SeLdNu7L6NkguhV4N50UozzKYyz0z/PjqX3gQ
vNw3gHXtupFKCQop9Zl5iAsVNtKZ1vwZ7M1bu3MJX3/P87o2Vs5E3jg2HkDA4MJI48kA48KBqz4u
jWOlbruH+yZiRc9gFnAdd8QTA33aZm9E/532w9HfZvZYDps/zcPy4hxUDz2OHnmGyN87bQBKcZeb
bHIBLSzEDL5jT8lhf3s2K07BLZdWBe/xgOcwSzp8ajwz452xWbVc21SWS6tc937hEMxkeaouEuFs
qYsmrLqrGcC1wXKd9nvSGFadjQPikNfLILpTBdy1WeQaiLkHPIrEmSKFF6NqjMw9nvP3rbt1Fesw
KPAKa8ozd5l/dsMqejfwOxWNXRsll6AEEVQ6gYC5P+SvC59Sn+18vUV+sbJtbJicTiJqskmos54Q
JyrdN499mbT7uxbHxshJEEuhdMbFOQHtbDpBHyBTUJK//fGVTWmLpzZzEoArPK3AFT/NO0iMfAA7
p4q3VWvWBrD8FwzxSSSyCC9IAbyUrNH3jp4iFXtE3odocm1gnDtlcyQQo2D5QUL/elKHmMjtBVqz
reW105DnYgITOZL8k9q9ngm4x77e93HrEk7reh6qpKzOUzkcXk3rsc3geW3lrUvY9UMwLWekOROv
zWOZj9N+8vtPvdiUclm5Y2xhVAkqTA7aR+zMNMheCBiGjlDmdBZVyHd90+f3OYCNh0uCABrIwxKm
FGimS9pZfAmrzVq+F7xGzH+4Y2x+OG6yAaEWnhnuyNUPYBCa+pPGvflVL5pXBwK+iV9oJC+qIwFj
9mPXo4coiWc2c8jkStNCTWrgkEhjBzLWZRYDDVAfco21iYu8QraWmEiQfZdnuXdAspLI996sxvqs
TFOLR55qwSVS32Si6SHHL+byG7ifq1HsuhC89bGo8BOPBk2xZK/8Mct2xKV5dqRhWvwFDYsekqhB
P9dH1Ujy3BAqn0mrmnOHDmLzZBBnn9CBlI87mTnFIQqD+oLn5/DdVVk2H9Jk9v52G519DInrv2/G
xNtPEfFfpkzNUJVM8k/pULmP2pcSoxEd7QwEcD7oqnDc2Knz4julJViKuSPFQUIy6mikmF2keYH9
8yYTPvJqMMdBBfIfJgU7QYeWDw8gOVtU+bqI/yvaEkg7BtpeGBjUrX9p6GljxbIEzXMygZ5ipygA
8jNSCiAAaZvqpIJ5/MHSVH/DQ4h91OjKOULqXR9QyIYNGJPoVZugfhvzqoV8TsqWBzCqzB+BI0+f
6FLOB9eqRAMrUMD9rowq5sddkZjPaValR0L8uUexzSufsgSV1YR3zrhvoByJMCcnQ5z6sDv1y/ww
Nyx/Ii2q1bHrVyFFB1Crj27TdGEMhR31Ma1dNHC4c1Qf0bkw/WjRZcMADBI5AkBAYZFg6HE6djXk
VJAlbMZ3bjSjSVknY/9e1RM/MYInmOwjn+xFKBr90I2cfgHRRKn3KRP6yaVlSIFwAvPPYxMp+l1V
ExqZ02H06DFxpP4WYRW8RzzOAZUb3Kn72+3LOoi5k3n8SXas+yJ05Fzwrkz3vE1q9VSxsd0b32QX
2fXeP6nnjem5ycVc7UvV0GDvKzDMvANOBBVPt0PPZhE4kXtMyyp4HJkjfomm0Rc9y/Q9dGckGpfq
sTqUqnSO4H5ITxmg918U+qXA2e55iCuMCcpHpx+wVXUxcx7PXEzeuUt9/txNLvU/ujMK3x9yMbD2
BNSiNz02aZL8oxxvqX5HPeiuSMM7Be4eHBb5GAEhw5vCPIcR8kS7ViX8r8bt8Vsc0KSouJiAI9tP
bdhMOyJQctlNc5R96CT1QEHakx5NOO4QXqv5tS+8yTq6B/FC48ZJP4n65OZAgQBY3ifPrJypANgt
nUlMMtH3h6ZGwXNPJwN8U+eJMjwUQcKrZ4dCYfOYpjl8m3eZN511xtwvJbotuwMROA52vZjwd16O
ACZ4XBP8jAbO++J2TSY/FlMqE3RU6QqaoC0k3HdIEqruUTLIU7/QETsoMCBxhvILQIvRkCBxmyM0
BLm0KHj10zhw2x3Hq7UVuz6HaPqjF9ZJ9gxxBE8j9O3bbt/9H2dX1h0nzm1/EWsJEEK8Qk2u8hQP
SewXlt1JxCABQggQv/7u6nsf+vJ12d/yWzorTYGkozPts3ceheKBRAwkWxjEFEVqez+qNwp5rspU
NwzYttyAEAScb1O8jZM5brYJerv9ngUD1oJHPQhh8jwmYs+Xwpd7CCX0LVBkVO7DSpsgxURYcFjA
DNntPB3FPRA1TUf2eNlBmxTCfYqOWU5ZHtyWSpVxBhJj4dI4DOvm2clODSqztoqWlMkholsbLn6T
1Zi1TOyGkHJobqdIlUhzg5wdaWJt91iGKIylk5rm4SDJ1PnXs5u7qEi9MaqA5Y4HB+lJbkUwb6wK
vOAvoUU1A8XhrO1TVosm+cmStkEOQjzQOv2scemN1wISuRYA14rxq7kAJslto3iM2JgugT97ryi2
whfDzNk0Xbe+Dx13US4zPYFetyXzdhpBuzCmAZZ/3HkLND7eavQPxl+1kIU+or5ftUE6edUkTeqA
37bwGlawRxJCIWyrHOmLQ7k4CQGVuq+XK+ovTm0DVRmbFXHS+bvR9w3PlHGGbUD5OLEX6LiY23pa
kuVbPWqAJZFw1Satu3ixmRo9PW8jXLBTZoJS6g3gVWK8Z0WsmsyULmdX/hjT5YaAzT9rBQ3Ejvrd
si9iHIM3qL3a8WpKnLY7ZDw5WC1JUQHdOmDW6aSaOTSbQQ5h3KUYyezJvQ9Kcve96qWy+4QmdTlv
E5V35j4WXINPzvbhCN/qdTk5AYrUJ3+KyFPhfZ6LhP0hjHv+WwlFbbWb8gRuMV6SctyDgYlNV16h
/GaBHdVL/9uJJBbPqDbV0w5wDuEwQVuVU8qdqOyToUHxhNaWI89DosbKTxNbBaZBDg08YZmx0iZR
WkY1q0/IJXSMaW8hhylTta+mp9yfVHMoDcZN5s0kAVcFDHTW4NEZFEuKN5EoOJB4ykuSAYcaxM/1
POVyC/ZsGH3uhNftyRj1JC1xLXYb1w7yCXgTHmF2pS7YoerBFL+xSTWHe4GLxd1Mumr769iPwC+M
Eyuv6tbXXYe6JrfVAUQrSDMJxc2XAXKhm03AnREZTokOrrqSUr111h+nG2YJlHHBo+K5ByAaq+7K
8Nl/C5iJGJiSByn756WqJnMKQGuwbLxxxJtEdbhAWKrFmNy1rLmYtqzniJgyUo45BB5wYCHlns6i
Ol9hYWcoT4WZhnrGDQKG9Z20Y7KcIu6q9wIqitFeAZtltv48SvjQuRj1lpXzYl7Y4MfJDWQdZPJO
ky7xp42qIKt0shUkC3d9aHJ5GGmjyI4zcBy+aeYvydYOi4lpBg2PzvXbmrVqOsopTKY/LRnC6zFu
rH+T41CLKwYc/QuWcC7DfZmHQzjvNAXML0yRx0Qz39dtv8TfSjCh6R9B3Mj6W02ocN/zykMesqFc
ePaOT7JpNhiyDDrkVYOnk7saOgjtNYhI+vpBA82WbIOGRzaHsTbVvCfKz1ubMUgSLxgHVHWP9+2W
Xv6GyJYGVLktOle+UJR29L0rJO1T67FheuWOIbpgUaJ8gXek8bh3JQvrR4F0Wt8y1gh6MnPAAmin
Kdvpd4zGDH9FAijTeyVUAZiND0bkadv6A7i9dCEjqDKCW4C4Q846m2zMcr5IdWlpcDWPPbgMdCjm
5CApugw7PQ9tcmtLaA7kaT03xF2xGvhrCI61MTJKOU/uZ+7H/QQyW+C2FYgv5zF+H+QywEkUXSsG
sE0lEeRMSaUs37VFHp0ob6h3oJWc+cbJ1vhbtYA8ZRPkfgE/wMCCjJE3MP5kZYDxGAkPg/nAcazF
lhPa0Edypgm91WE7T8lG9G37DlxjUlyFisoHk49Fe63QD2fQcQmn6GSnWboj1FAUb1ExK9GVRx0w
739JAK90pgLj9Xe+F4b5a2cITqdhRT9tfV6DRCBIOvk0R2N0I7yiHdu07RD7nIbCwenOXhUkt54R
0WkKO6oOFkC3YBckqEwXm3xSVaJShwYZLpq6lnVt09nVlA/gVgnncFcS6+gIbTqQ4Rcb0VWKvlA9
Nf7zMhYesHMYV6nuqQCX6Elj0aLvho1Qo03DpcmLrO4CxElTE8TLHjexI2nc1pgXJJVJ8HZB7Al2
AJ+t771Nnjb8GGOM7Tg7jeZdKnsomGYQRqvhmmww65xnuskhsoEpIkLThfRz9IxMM8x3Q7UEZBuD
A/tV8b4Tbxw8JaA5dQgDNo67pulTKATOT5DiKvW9Un0x/lZl2PM/U8dU+c2XY6RSUNrz6joxBZNZ
Gw1i3pYgqCp2iG2NemEljYotBjcl+R1QwPw28IGLuAlkaFBrNnlY3IoKO5Tyuen7K2cCIK6CRi3x
Y+CHvH/nRVj12zC3kl5R2rlhx2Xr5oy2UJG8CaKCTb9rjcXexL22eiubeRz3up1U+Wx4HIqdhgyI
2RDofJsfvIPzOXh+gUCIRWOP5APkRbTfaV4iEt1TOsyvfQ8f/C5GGQqWjgVn5Q5h/iCeJpvQ7iGM
1bCcEtkbzOHIAREJPimnjxECfoLLa/YQlhCX23w/+XH5mC8IG+/KgMGkqAQb+08rBq45xmPbsNw2
ruS/xeQDLRhoTANlbpSut2lAkT/tQE4e2adSw9lkoho6fp1g3ReRVg0SCtT2pmIfuqIz12G96GZb
jCHJfC+Cf0x14vplS3FlL2mQj1O4n5JEqKweGuSmJOonm/WzKUr43GVUG2YqhFoWwYq/MVGgxSlq
KxDhtUU9kasI4NhfCoPeEKakg1dvval3fjq5BiFej4h+2S5R0v1QC9Tp9xaJ8Yl0E4JEwO4X2Bwu
IXJVY/rDv86J5c+u6nArggJADhmXqlMnhiR8JxoKJQEkReYdVDCUHmrfJH2dwgPS7yOoBcfbeWDy
R0LirvhRFFH4EI+8b5GDtPa6KuYgP/l+z5bdENOx3ishcENMKk4yWpxBNQqqb/2Ojt25dDYmLbpN
eGqm3ZnTzqFHBHRMT5BtYBglIRtip/iBcybqbS51TO8RNMCiCS3gmOlsYkClZIU/g5EQAK2MU8aX
b671yxoXeB9tEpHHwyaZi6R5AjtY9L0NByQqbUPhCKgfjN5OxMF4y5eQuQ3esXysY23enE/bezuS
jt2h6lfL2xZg1R/wn9b8nLjFTGYMVbbHutG03SM+Fv035UEl6rZduhgDm2MJlqGiATnEGcLY40Zu
8hB5Etqzyw3kiarpQHwBWfDRscXbaAMD1lROqPnlpZ/lOIbtpp6XptnWJVzfz6FjbXPX5gwlDYvU
it9CY4tsiVe7PlUYky8g0+yAQ6UxZz+CHmiOdxhdYrKJduF13YXVjZcEM99CBD3wtrAyWOfSACf0
tzfn296bp9+5OnuJfNCgm2Pwz5Ax8Oai3LTgA/E2lhoQ9QDobH/l5VkkFXViaB5z0fs8VYJ0Pd6l
la3aihFa7lvuI4OybWhBnz0Fra9S4UNL4MEge+PZEi4y3M1gKf1JxnN5J6QOVhV4Rl6R5rwMxAnj
TkNC9JUlYzWmeVMjtM3DcDQ7qNAPegu4b/FSg1ziN9xsrTcYzEVTGskJEi/Z4Pp9hWbGUG/jeJxg
6FFSpyGCq6sWyUiZofpC+y2aZgPfGW/AcTLdDE8FiRMT7Wpgls/3pF88LZHzLMoXtScRapAFrE4t
B712VpZzwXcO5ghrnA1sEvjj/DdYQOfJgLjU4MgVPT4ris/ERpOnkNX1OKv4c9whjG66PrzOEQSd
ktJgIKOeIPaWWKFxinxP3WEObYmz2g3VHZNRnB9zLxj0hqoI5oS4GJpEIuzZexuRyqJUrxaZ9jLG
tZmoxR8PE+go/b2GY9lCbNRHjjIq7SHOlTiUdLYGLwIB+SB1CSp2AuwyKht8YvpUAiel9nnnjz+n
IsQ5CfpuVk/tDAqwjeAUkgeCkRwVJM3n+GZyKNM8adaza9A29NWxLCSGumw5IviF8ArcVTmgvKQC
h3Jfw4H9CWLHjrXJq42a2rPUFcf0JUfOdeXl0lJkmQaFIWAb/CY9n+XvDqHkJlAEiQWIdszRjhXb
J0ApvZyt5ASiuuA2CVHhSYF2Ac2u5FMvN60XLF5GgZ99J8DzzVuuirI5teBQEhmmYcwtJT0otUBQ
iRH6Ohc4EwgLA3NFiy7UGUTR4VpaCz0dNWE1ZqOWGwT1Qb5p6qn4IYJRfK8rLe8RHZ49SWLq5xoS
ewfoQ473C0MJVnt0jBAVFB451ch7uy1DsnRkcxn3pwZuFm4rD0cJjhevQdDc9vDM1wCZhzdgrrJP
Wi1NlxaulL9k7PrfMJW4ui7cCOI94wp93gUEdWKeSYGU1Invthuqd52P9rEWGgLibPCmN93gzkyH
gqs74+llxNgMFRn3MX6CdkwQgKGaq+U+SKYYsx4Fup+gTlCPzKASq4o++U5Q+ziOSYEdgTxVfhCo
0qFuUvtu2xBQoG6gTDq/SuNVCH5aGS9ZKXIQ7EJJ5uzkbEXu2BgXXtqUxDww9GyuwXw+d/COYXlL
oaFSbpb6fCoZhru3CXg4mmOIFAxlFD69FXMHtkqeoyI8+kO7wYFhv4cuX8aNoNxsKwqFZdBJhV2W
FwZ3BbBsKK8wjFkeOoKrgpsQz54L1kEGqEIYneROLxkJatS8FpdMNbyAV2RTQlAUrDEJ8ddU8vGW
oM+9a0fYtN/YIMPtGbFsVqLdcz+KTrDP6Vl2Anp3tc8WlUYohX6HrL15CAtmjmUyIoBvJBk2blD1
Kx9m9du5cvnTz1P1RlCyQ6CGiyqr8wAmlQOcdf33P1/cPL/ypJ7f1VSisu/otO+WSVxh4ePDGGs7
payvvHcw8bcPbZBUm2nCrbRxrETNgDqEapsWQsDN1s61ujU8LATGCkxz5HRAFdU0yfS76wrvFZwD
9iSQUjdA/2H4jM6EPkOXDu8D2x5NOhW2/8mKWZMMkwcVJpOUjh8iPY5HJCbsB0oF9dF6MfmOj4j2
ZRXPfwVdr24JptiKlIAR+8mhThkcapPkbxRpsUxL2cunmjbtN5qT/mc+tbg1EOOc3WAY1O2mdDys
Uy3mOLkWUlbLnKFaBmNcis6rNq2PlDHVuKEHiL0Gsk1ngsHSwzIuqFcaZ5dfuJ/yfR/GAc3QobCn
MsbARIfzUtwRxQd+o8a6RRBDJB/ReUONu0la+SCDjvUnbVn/2xImsraLwCzKcmhLpgE6LT9RasHh
9+McafyZAfAeMka6fgaxEvuGa3q8D2Oqzu45QEgJkn/UTL1EY+w8ofyUxMT+Qtl9+N51ZVigOhnF
e7lMBEWw1sdijqj6ZfmIwKqbXKH2oDoQfM8xG3+FiV2TbxQDsXvKu4KcvL4s2YZwTD6imgxWIQiu
Yjni87RWXi/IQqc+rPZuSLi3kwpAgTRANcbtQlSZHmOvDL10nOFkNkM/o3u3JPBn+Gvy4DUAVGUY
ZcCCT7RObitAqcwG9CPzI850vYM3GK4c6ADAas1z1NkaSMzhum6RPfHIc2NGieiQyOTVa4wuQYiz
w8Uzg5DHVVODgg1k37UGB0KMTUJOpm7ggbsB6Dg/udf8zHOixiHKCly9iAA8UNAFwTQ9jKQdDyWY
tvfw03TnlwkGZDTj4EQNFtx6khXDE2g6gGWdw857IMDPHlBcRIEXN2r4B7X14YWMFuHgzH3UXc0o
ln0HiooO+LAJV2HfaYc7YGYqBM9pzSfUBtR0gwqs3vku4ZjXns/1YhDw68M8eoj6haTlY9NCyjMD
3KO6M6h9ZgNHxgu29z47RwhXUMccIxTGvOgNxvWHawMrCDrO1VZGcOh77rxi2yMi9vaNTbCkyov5
c55X2G0Bjk+RQr5a5vh/OnFHRAxoBwYGyKGrTAXN7AR1v6ogKO/FCX/C8BME2xNq94Xv18+EEpps
WqLlA755+QOKC09g/lOgWu1bGBK6ZuGd7TUCAApHg7PAAvenjSbzANRHcxUp+IO8CPgfy4T8xRo5
PZwjkgN2Abir2EsOTBbegwdVp+5aUIWAVXhJ1z/EAWt74Mpmt104ZM9RZ0Yc3QAlkUVz6+2oznHz
MEI6nYKzG1DV3hNYNAhrRY8uQGuk1+i6WdeqnZwa9tbIKPiGs4zyg/RKtLfw6g+JViielmGCcb/K
Q3TqzIjB/WGW0bQh05hvOjnDFYeRxha3IhHfWcHQU+JowdzxMixPhVX0Vx6X3mugBnHHA4P6SUyg
BvI8kyocD5EZoNMe5KgB52B2vUcvuvgNE8JIW4jYsh+Zn1+JFlWhb8pH6QYU0UFO0ggawsE99Vp7
UijMDhvPPx8Uo5eq36uoQbTVTlDx1m1c4fYMgrpC4yjCFeO0IXcJ+KDHXev3Ztf0kTnGsoHOKYKN
Ib5CrouKBvH87kdbemOxBXopRhw46sdhnOODDGokFP5syHXSM58fOgUiY+fhYJKOVCwlVtnkPLhU
16/9SPlVwkskVLUmBMIuFaNP1rruZa56hhnYBPPbfo/kNqtVpx8bDjRoosG2PqfQ3U3GTc4YOTYe
JiAdCLbeayBV3kVEh2Uzm6B4WFBG7vY1mBy2NEGH73FBwn6H7ke+h/fFlcChJWlOIAuMhyM883RX
mKnZ5qjnt5gL4F6+EVCyTFIKPAxLIS/Vy6wcqF9lUE7i3ZYw3/0ap6T/hoHkYMsNa19b0xbjViGy
2hJkuA/AhvNbhnDnhrZlC9J8YqNNgxynRT4WILWH/K66W8ayCDeV9pZTvNTwYl2fo1OmI0hEaoFa
Z+IPes76IAy+BV3ZbwMQhD+auYOkmVHnxByW32LoNEKiFnhF/TrOZ7cnS4NyIYpe7K1uaXm7oDse
buDFarFhUFX8S1SIVz1oVPTbpIjq7+i+ILsQY4XYd44h71AiF5y2QOzUO1a03rtsrRm2CQnpknYi
AoqhncbweuEonqaRCGe280XB9m0ol189wXk/eGB7qFLtgxYTup3UT70YCjg7Dud+q8F/V28DNyBI
gk9BKUI1qjrwuqp+Bh5r/4JAo+ozaMCIXd6Hmmxc3sb2ZOele6kt/hsxU3n7d5cUgVbx1GJsDU4U
WFkPkf94G5es+xEI1CuKhJsDpLqgVTlRJg84akj2znV6DCnVTfDeJ5DD3czxGJudnMu63BYxJkjT
EmkNxqMp/+nxPKSHcQzb+qCiCBmAB67cs2pyDiaxrimC8sHLaYC+DPpNmKvsQAmRaucXuNYUeaAK
SocpoKryYVzwcqGHymM6RAzth9Gvl1+QNJPTXbDk5IFUvvpBkKs+RnFsvndex21axLzwgDutvCUt
z/4HrW+5NbhP5IaY2e7RtDHPE2n0vo86dBegwIY/eoi2ZTe7FzoGfnHTCrS8UlMO7koBzPEaYJMf
QunQ8aUibE/jDG+/KWcI4SCiRHMfFXRso47G2w4BsAbI7+9GQD23S/gqKtzYoPKt7B8ET1q8tXMp
dgMjgbevK5CXz17p/poWPdBtW/tjXqWGcXoYRh0viNcSr3k3cfGa+7ZJ9mLEC3et8h6Q6i9ISZ1C
AUJPsj57onyLXKz7IRZVwsEmFo1pHY/q0ZWROfimKl5QntaPuE7Ea8d8dETRZyt+g4gHeYGJKxlm
JdqFd+3QkI1Fok1f0LJ3R7TaWy+N/XCE3HpooMXkScB0ZJrPrH7mguiDyg2KdWzypulgKh+sAwWy
ltSMGLg/tC6A6wMNgd6I2ejuYDowxmxmC1JBFLWTErTchgG8kggy340gVa5vFHSyqieviPxpj0ao
fKCF0PyxcB4ahsr68kddSRxIBMVgCJoGbyCnABRt0QZtouBGlgWtruJlzO1PPMIfDqGLxYK+DAFU
g0S55N/joZl/NXHdZF7HKrHN2wldpqQgeXKLSkzQZMlggx/NshD50qJ01B6SrlrKjecW9I5h0u20
R96Eegwq5KW4TajEfYKsE63/pHDgbk+7BafxHkAL+xJBcQEwQRRpqf0Eln4B77VmsApIw1xnrfjf
iaezDNBh8Zbwi1CmFVyW133L/DBvjzUK5Tu9nG+hIsZV+8nzL2C+1gRWQS67/Eyv8L+o3zLUUaaD
4dF3lKRfgqyx87r9A/VuVTSNGsWcYxsCZHdyAD0QlDEAJ2q+uAMrxF0LT8qRgLVH52Ei7PwJ4Pj5
TO730vauEHcl1bOnKBaIVuUdHJtJ/wuk5hm9/W84shXiDtFfmSDfAY4sAoNeoItmgA+b/X1QhK3C
0NxcIJqLkYM0YUnZ1xCKa4YqUs4I+WeugJsF59rUsi6L5Wf6kBcO1JqXKvcNwGFVK45wDCwDAu0F
d879AEHSrwFQ15xUDCleEGBi7ohxUfYNDGZuC0bi8I+XJ5+JiV36htUcC/oDY4hWIsZ4QQafItB/
YUEf/Td0EBdO1ZqPCpo453ZbDKOgSHSfmTdW9JvvLe0nM6oXgJZr+cZAK0iE97F/IhAeDQ8EXVfl
A+zlkCM1kOxw0LhxC8CIH9v4pQVb2Tjq5EhgY0DtETvdufO8mF2qh/9isO7SD6xMnEyejSjzvCvq
wPwx0aJBDKnfQRVsv/gJKzsHFZiQLJJA8qPR0ULJpGyyUdjkeq5a+fTxMl3a9ZW5U8Tkom6FPAbJ
zI7cSITRM7Ox/cQ0Lu36ChUvavT72EBR0Yq8lGJ7MzIJAGU0CuLwIl+b4FhTTbUIiLWbAV7Xfgc0
S8gAr7x3E2px8WYxyEw+w7Ff2PQ1w5SwCioIs2qPBNckYqvmBYwVMMNPB/ou7MeaZKodwmgufAHn
mi+4fs+zNEqFvz/e7Etvv/Lc6DMXvvYa3FNA4SOrBanyPL9V/aezgv55W//Fe6wppjStQ03zZoT3
EK8iKu9o9CQU+QMYwSNwni9CFweIvL0tkG792jet7JyNwge/OMYuyqQdN+cJYAVc4mHEbfOJGV7a
kpWh19YHQHRQI2bwcoQgQVyjbF0IEhw+/oJLz1+ZOcklQwPSP/MM2q31zHsbNJ+41UsbvrJudFhy
X/dVeHKGB/fQOuzHE0GTB0XiIUJF6eMPuGDjdGXjPCiaYq7C4FQXPtkB9CQidL6CqZ+/DbprwfUf
k7b7bC7vwjetGZ0gpxc1AagCTy7ESEAt2uJbjvCwH/LxS4QxZK3XqPMS5CFDj0Mc5GHmYI1pIYf3
jxcr+XcLWas1MqS1XheVw9EmPegm5o0J+C/hhQ9TIg4UKoEo8RzlV2UpyJrlCXgVZxxth+OUSIk+
KO0yT35GfHDh6IbnPfpHIA0UZb4kxg1HwzF+rFFc28j609H7S7fJms3JFraaWFzaI5pOqJO31S+0
eh/Pi2WLekRVVH0HMvIQ82bf9F9MntYET7S3IZBqAYpbXA6YxgdhCmAGn8keXRgFDFfGjppS0nj5
jE9aptvcgkhNNIgcdKxvkJVCI/LT+c8Lgfxav1HNnZUiwnecuYMsZqBBXmC3atRXZ1G8GXlP7LyX
jw/1pXOwugEYutnE6/zhSEv3rDFbshncFwnJyZq/Cc3hMg7Lxh75DDaWwPbvMsRcwcdvfuE2+Q8B
R8JyDyBue6xjyMEBT5TlxhfZnH86j3npF1aRu6BDkniDdteUnEOGCoxczoI/KK5QTfn4Iy5cwMHK
rxOD+0o3IE/VCagJeazQGFVYKmpvY/VFhhASrIydVZ6E0m+MX4EhciDONj5FJfPjT7hwgtbijUBB
kRbwTnNUlD0xv+oz9Ky/SAKwVmysgZtjkobmOBUlhjx48j38POa5tL8ri26nvBpDj8P7SYiWYew6
B7agLVNZz19jyyXByo1rkEJbrZ05ClnHmzZHq/scSH1t5Ve2WxqvQRNIDkdRQGcPlfcX7/Mh+guL
s2Zv4hD8ZDSBNKpFBUGHMt+eReogTK4/Cf8unJu17uJU8P9bfcvLXy3uiqwIP03ALj18bbpnPE7e
FLhCk1legwbpxdQJ/WTdLy3NymjPGnFWLuiF5SH8WjGhnSdwtX2Vi5X8TbH+T+ccN02XOxxMscgn
Qzp3lXfqu+/H5mtx0lpDkXSBbyYuzZEsZ2E1Bkxjd97iL53LNW0TuIc8jNTUiC2seGXIgzO0F8wn
1/6lnV0Zbc+SuPKYLH9DugbwjoLcmTbXX3zzlbkCTs+Wc4n41LY4/OAEBAF7Cqgfffp4ZS6dnJXF
Eg7+ScpceFJF22fqzBPvHKiaZlf8+tIvrOmaKJoxcd/o8EQWQ6sMpPGTzuoILAUAKEFo9ZPiwIVd
WOsmOukECKym4GRrQJ0ANnr5LwZ7Lz18ZbwckBrSoH0r0A0m8grIJgyqoNuJUYaPF8k/7+e/JLtr
3qaecT0OY4AGdV0UD3On67QC/+5ZuWAxhURBuTxIJXmGeTaN/hP8vR6nT66PS593Phz/sO6onnlc
Q0VTAC5thum08KoqMX6Gsvbvj7/vvFD/9nnnX/7HL/DR6z1TxFjAyI/llYy8X33YfY/KhWWYrfup
wuATtvYL8ctaNHGU0KpqgUAEesJykhVDI9MBbZ0roqJrAkDFJ2t2wXDIyuoF6Wtmfd8CVXFGE+pG
HiX3nyED63Yfr9mlXVmZPh3z0Z8DiV+Ap+gyC97pDQDiX2M6I2Rl+eAHH9yMAReR9gKTTCVQJlvS
+1/qi6BGds5Z/7HjGD4EYn+geHvRz8+6sG4zVPaztfnX1cfT+f9/OuCQYIWcIzw9UfamKDDiQlp3
O6N+s/3C6uMXViZfQTtqEgmoIFJoGIX9VmMueHjA5BGG2T9xHJc+YuW1lYfWRFkBwJTWlF1FPvqD
0FaR2zkIvK+4VXzF+af/sQuDGXjs6wE/kYPY7lAtRD9qibm7jxfp0heszLqhGIAm6E4UIAkbKUR/
PPDyB170e/EBX/r4N/7VDPAJq5KZ5N7CMRAUF+ngDz/n2ng3hQBK6GtPX5mxbcd+8GiPp6NU88tW
XrQPRcO/uD4rE24B+AVqjOPpwNHHaVMgQDCqBgRBIInwv7hCK0vOJ3TZMG2D2YBolvO1Z1l0Hy4Q
o/3SEq3Jn4xQwPbEHcdH+ICTcSD8UlVEwGV87fkrW+aW93xqwwCHyIxsWziu0/No7CcO4cL5WRM/
uSbEFAkmiQH9KsBNQKb6CWXLL8nSs2QtjZgYjaFXEuPlwyZ4AzxFbaCD9RnR6wX74ue//4f51hEm
p1Xf4d2phsKjIOCvKkV/dXZon0Qel5ZnZcIzGoEd8Ms4PF2/ALruQxApX4BG/NrmrqwX1SlS6vB8
AcULwsoy52AlBiXNJ29/aYHW5kv61huEn/8qaoWBCwzopdJ6gBEXABJ8/AWXfmJtw9ZA8C+M8l/S
gXEu9vNqF7u22lMA6b9oYSsDDjVg0NYSWFhg5H0XhhEmOebqk0jlwg6v6Z506cC4G/Q4RCHh10pa
zFQtXvLJ8vxrZIdUZ2W9ISgjMVFj8fRzvKoicyMMPVkPVYtpafaK+fuP9+HSZ6wcshgWmwzi75sa
1OLARc3FnhnA4j9+/IVt/g/ip1JKUhMHVxaAM+yaVBIzKnHR7iLzGXn8pZ84//0/rJkHg+fXjZ1A
eAZnYHP6SjCIky5m+JJ4PDZjZcwxrUbOzwOfKWtxUAEjrDGVmXfdw8eLdGkPVtYsphhC8ZTkv0A8
8TRVGHjBsK/6ip4jXn5ly009LlEJkCT8gIcYiwjA6dIA8/WfhaTnuOo/khD8wMqSQew7jG3TUTBb
l4e2cKmyzXcCjQOpgx8fL9Cln1hZMhfxBBrDAt8A9LzeWJHcg+1reANyNdhO2ou+Qm3HkjUFFDUj
B/uLw++QsKg3qJ6QLVADnynPX9jnNQEUKAj8ierzlWF6QEScx+y2OzP9fLxKlx6/MmV97npH6LEd
A8CzXQYhvuIFU5FT/smddOn55935h6EFDiB100m8vqxgYE03yW1tARX4+PUv2PEaVAY0oQFgxlHU
qnp2D6Bg/azqbgi3AMK68mvX3RpXVuaIcTE7MR0nR81bDV4lk/0PZ1fSJDnKLH+RzNACQtfcK7Or
l5pe5yKbns7RgiSENiT9+ufqd6mmm9RnutQhzQoEREAQeLg3bTWtGKptDIYnixQcTbxFRU8Gmq43
uu2/ejpzTg7dRGEICzW8WeQdHhDm0kMFF8qCgYKd9g44eVYAQLbPN1wZYoosLZCq+ElMySVevWLa
v/VHMIRtW2PTkaN6HCrcwK9IiwCpO0PvA2hrkNTnLJ3+etyHxUxNLBkWM45QwTFcS4BCQXMUorof
THHbGjfOZSk6nzXVNFyTmL2ACoAgt7OmJWeZfVPNkPcp3j7yMT61tQ/mrbrg54zkLzQHofnjr7fs
oyaAbEItaNq7HnrI9AnyhW8U0s0eRa4ipS+Pu1gm4g+ngYkhk2yYHb9FiRVA4tml8cQ7ltRvqnI4
LrQQqglPzbzpXYRFdLGAVxsSBfmbcrwMfbkyPzYd/4gCmtPjcdisyPDksAS1FGT3IOeYoEzpEBWg
+VJiXDmUbUttuDGqp5FKBcMYCqFZVu1QMX1hiFp21F/TRV02/T+tg+nKfdfOHWQa0l3jopAmGC4O
KU5KiBcQwT3lLT0+nifbSAyPbmmde53UGIkz4lWW5iDYEypgexBhbBI+gJqOkfSqymqoAy2dHxNf
ystrqCx0jloDAltGYALGVFl7MmjmRbiznMkxrnR7TofWedGg+3k8SRZjMiFjwCD65YiSdyxGTcmR
RgOeB9PSW7Emi8+ZqoRl0VYp8UY0r1zgBzzw/mbZh4SkFxSqUlAnorgbPBHbxrJM4yun61VTiKTz
0FniseAT0ArTCTW7a4TSFrsNDJ/GcZmB4mpwfgTj6OxA3difgI9SZ53oTyRtvPcu7nKPR2LrynBx
CnFTSuYIC4/6GPLpJz9/l6TjAaWt3n4YlAR5iq5XHMXWm+HyPoMuzlQs+rDzlF+CKfk7ZQKMM/nL
6IGpjNTbcpOmImCaDJ3WUolkRyS5QxppACJ8a9rQBJKRqRxT/EHrHWhw99Ec13s3WLvKWc4nEzjG
ijgIO+qkkHtkICXrSsD4ghSiQngIUNBkEKhderz2Fo80AWSgPggCkHIm96SHvm8qsFuBLcrBK+C2
9hcreOUl2dhyJdrAvYo0f6c8EHBDP2dNktGyY5mAMTCr+G2TJ+kdWbj4XPdljuctzk6R0uE2Lzdh
YxlB+Q/YQ4er1ry9xjyd39YaL4CPZ8c2AMPJYydwUNYxpndQNg17sL3Qw1RDsaWha7Inli3xN4iY
Ir3vT9ip8MRHv1S5v4/l8Hb2h38iFX7saPXZLYP749HYbMnw7Dn0lkQNS+6gkFFP2HGzv6RfpS/b
WjcOcjCw1THKT+HBqs6ISsARk8x1tJtjJ2Lb0vW+cYiDrZaBWmYgV1Rn33QHmtURJZfbXMEEhyE8
G9o6mSYoB87zPig65IIYkpabpsdEh6lBcXAcI62NV4H+rMMo+8tJUM79uHWLoZrqfrwIHbBMeSC8
w2N18QacYEA5ytBHAbPLFsKZbd0YN+s+B6dmGlT5vYX46T7T4hTTCCXAo7sxoW4iw0ge6URWXXX/
f40ksGgdUUlbHR5/v8UDTGgYAdUoQs0+v6sGylSoGcdjfovK+W2tG+c0dwkIMH1S3cFGUaCO1Z8+
AOlWrQT6tiX2ft2p2xQkW14u3WtJEu+w5K5iqBKPul9Ly1gONRMa5glfN13Cxb2bY75rkKS5NSy4
sdgd3kcgKV7LUtoGYjgxAyFSHSjhXpMWRoRiVeg4zqDAb/QahtTSgwkVC1ylkR1zyLX3puqIEvf5
kvj+lUag2ni81LYelu381bHpyAF8GGFR3GUeP3cRuF5B1PYfpEXK4+MOLJZqavxNDNQzoM+Ud1xa
5D9lN/nqHE4osF9p3zYAw5NBocRpAm3kexlDBCKT8DPUL8YgHlHltgDPBI2BFxtElmMLvk4pz/PY
xMf/4VXj5wH5h3ujiRgTbtF4MwvGqwTgWZ58iQf6fFf4AcqndolA/cAVfLp6fkHRAuhkdnpY2Cx9
EJY3IMx1M7AZH92kawUFKRGvS/xTliXQ/RlAZq/+GXpRz28p3s/xWo5ScAA+WUm+JuA9QFl5UVK/
PriRVzrfshmcVl5fOC85UZX4Cu63zkVVD8LB9OwJcNgCVwOmNcpBhexGlOxK6AHVHxeKmz7alU0H
ytCuQb56JTlmMx1jG5r6aSyiuXGvWVm8sBFo7bbSn7aZpbEJgfF4jOTUinvrRGCsCIYAFGR5nrJ0
JW9ls0sjiuizvAUPjKzuWdHTfRa53nuwlU+7TrZ0xS5tXRj7DyjIIUTuVC4kLHp2nHy68FS5Qf0M
49j68GnC3mgHDvRkIsN95jQGaXz8GSSU2cruY1nh38BuVTUwSUEs1vcaPLPAM1YjyuEeL7FlekyV
woVOn1RD6f58JlE+KrsYmPnyMF+7cvzchv/guibYzQdHHinBTQOGTRjRB5VF70k6klNedM8qyYD/
hLMcfAUej4HW4PlTc/IEcoQZdHDpu6rEeMnggBoXxCJuwQ7+QF/aYpiuLoUg87ZZWGbn1QYPUtaZ
wxCH+wipnF09gufYS4cESgFptoJMsE30srqvuoiZ3wzS6ct7gHoBcF+wXU6gKh36SGdvG4SxE4zu
NDY1FPbuhV8m4IvH3uPMKbsObbjWhSVoMHFwvITmgFNIee+HYrzRpLpRx+O3EOxZEKoAHOLxSGwW
b2wLHFi7UCaInpEyeB8v11RwXW/MFJlQOHC61NBPGYY7CCpQP0NLqMl72wRXGTShfl3moOmCYYhI
fwejTb0POhQy5nkFukG+aT/jJhgO9BvKITzu77WvfSAUxrcFZED3U9Vvu8dzEwwXlwHIyZWHwBaF
xJ+cKvS+RGWK/d8JCoCZHi/xn/NO3BRA5AIl2xCNkXcR4+mUxRCGTKeSXfGmDdow1v0VjaBSe9zX
n82Jm7i4wOE9SVxV3seg4bca2DuyR4gF0YZt7S/9vnbtIaHUg8jIvZmg0gm2xHT8d85r/9vj5v+8
c3ATE0eayM+hv1LdR9e/pWlcnKoq+pF6OCe3dWAc84EnK0CAi+ousvhHEEHcjA0g4d6aiuCmImI2
kAAK1m15zzmtzhT8EE/JAD2Mx59vW17jhHehSiIg4FXeQUYUgqhzqI4jVFEOj1tfHPf344v/BoiL
oeQApsfpyonG4VUDOw98ZdmA8i1/AXvg0zB/BF/0ys3eMhZu3DSmFOXHfdU19wzE2rs6y/6uWv/j
45HY2jaSfy0JBZgasMy0ql5CX/zgLPzxuGmLiZrAuIz7kIoHkd49hGDHT2AoK1v3XAyr5Y+2Hpbf
X/kYshp4Imyy5l5CvgDc43jCHpoMFOXTP4+H8OejjZvqh4lUzYSAsLmTIXuX9sEL1d1bMIh+cegm
pTzGuXFAcy6hypN56u6HUBH3QE6Euwbddq5xUwARD6iQdRjn/u65nveFiWj6MCeT+uvx9Njm3ziS
R9SDBlFC1T0bdHYAu95nAJIgWhUnazAUm6MZbgyslFvVOA3uTupccMZ9LYr2gtjluW/7y0zlj9Hv
/gd8lsUbTKDcPNc1m2JocokwH9/NNYGkicp0na4E1rb2DU9m4Doa5dSru4za+tji/NwL1+ErW7at
dcOXwftbz7xJJPYJMBQGsFMBineUxGz8eiNhAO0A8LrFeXWXOGo80JTtqAQn2GNbsn284csK6qUQ
seima1YsWjuZ81k1oBp93LjFUE1UHIjA5hwPgdV9BkkwFFgc1O7o4l8k3YOVHmyfb7hx11ZSQOxK
3UfRyUs8i5cGWg3bDgATF5cscgBSDbgRj6hG6KOoOjs51IYeT47t0w0vxgVyJCAfU3foxVXfx7yK
ip3fI7G+rXnDhXXOcpI3TXWHwMWnPi36W+vmztOmxk0U3AS1pND3xu6Omm5vF/ZCnqOucbbNjAmC
g+5nl0xpqO6TS++6C6D0tgagsYS6JqmactQUQlBR3cEs/a0P6uvyBN6S4UMo6/fCyVYsx9aN4bIE
tP8dzmF1B21ysmdp8EUU3VfCGuDJxfAB4l7HbQthuu/c03GArlO2Az3vD+grgsKyHjTYHbe1vxjv
q6Oep8hUOqBFPgkftKicduTkZ2AA3Na64b1e2fRROIX1HalocmvaonyWaeAetrXu/frtY6aIpj0t
7oii63Y3sB76TyTvtgHtODMdWISQVYCMx523IER8Lolm7Q3aK+LDtu83PDieIU1Zyzg8gSC1PTKZ
9ud10g+LhZoQOM3mYWzdybuxCixCWXGKwcGRieY7C919rcl50xhMUrXcLSS0gJz2XmQhuNt1hDrp
vZwWctxtHSzje22gAWTFZKWgljQFd9GFP5BZXnuW/DN1CeMmGE6GwzB7FF9PB/l351HyXeQhFMU6
1AJySudbDrGWM3P+GbQUJz9P/t42KMOr3WKEjAtFgBeFjneKIaP01Df9p8eNW4JrExInKfQuopKJ
eyYBfhxBM7wDiR6YeBLyzo3yNY6U5Vv/cFejpm9DhHQQYYbjrZQBlP+Cu4KixgG89N7K0tt6MPzb
gdDs2EEp8F5CZTPfh6D1vEaz63S7MK/7lXfvP9cHwwYML8+nmVZ+EqBEd4Dgo3Ouq6bln8aeS/YV
WNVanIYeF8X5S60K6JvtkJWLvQJxTt2ASzmpQySJX0YHtOprVFO2cRv7gjcmAvIjeAmAbBqDulD0
THjf7p1hbWOzWIgJpgODPvjxIQVzF6Bo4Z/CFgDZeB+ChSD7miR4Q4/FVOmPj83RMprfsHWODoBL
k9M1bsEElYCeG9J84Gpi1efHHVjiLBNZB2lR5kNMBTc9Urj7PBuSowvKt8eN26Zq+f3V9lOCV2JR
EGvxLO+7C48zSDYPwNaP4iCUdMmhixLv++O+bANZZvBVXxxpmioasdUpAuiTylOYl9z2vMRNUF0F
CZY28ofu7jRdC6YPaEKVJ+hCtM5x29cb+4EqVe5NboV1roHr1rH+xEB/vLIVWE6zwNgK8AbIx4JB
v1RP7Glyy710Bxyb7KNKw/cjZJZW+rEZq7EZAJLr0hqcl6dFNuEE5tRuTwIQpNdj+uPxNNl6MJwb
BSB+nEganUqp3yoXFEltm3+sxnztam+xIhNANwFrMERqcEGuLj+3M6o0tt8mTcwcykuwCYb4+qTu
+Ll02/YtLVfz+bZPN856AVjyJEc+3cC41rxBVC1f8DjZroQqFlc2IXPCYbnuxjk6ibqqId+R+Yjc
gxSY7rEEwrRf2zIstmri5koZ4XJDuwmUMV0MzS9Pd+90FKRfWhRzqN3kTxBVSL18+vexRdnGtczm
q22DxXxScQ/K1gRSCreSpRCKqnMn/puUgw/6fVavmK5teUwPlwQEJonv3jxcRWKm533VQbfg8Shs
jRse3jI3AOFAF9x467g7hPKf4yZ8v61tw6uZHiFxOrnxaSKudwFTeH6GVMk/jxu3OLQJnBNJRrK0
ZPU1GKoej0/+7Nx01UBnyy/C8v64E8vsmAC6CYLUY4R3rZOYXci5Z3jlgtbR2txbhmAC6KZW924N
BB3UZ0uopLr0NiGwO4G//WXb5xuOHUOOQcdtHWdgt0OQhUxsPuRfRkX7do0ryOIFJrtamWVBXQ09
uZVKQ6+C5tkRT7HDolwV7/wRKuDbhrLM4StvA21b7Bedx0+8AXWImov+RNNo7UprW4ll/V+1Dgp+
N/SbeLrJ3PsvS0DtQVhwLEaAZx5/vq0Dw4ch/NjFocohA4+M6R6Sai86Rmy5ORrzDD/OHL9GIFkG
t7hx9NkbUJWeNGuQXtvXG45cdxCT73OfQzg9HFHqUEGms6hAysWGje/h3DMOaKcFT2lRQ71lB7bw
94MWKPYFa9/K/FvM1MTPxRDkAxmASs6l5u+TAUhSBDI8yI8QUzs9XmLLXmGSraFQvIHCT+eceIZq
dEiXNpDNinyIrm1r33DmAHcdqEo2/RsFwasDdKVfAHxeC8Ash6e7zNsrB4gTJ6uRN+3fQDS9fmYS
eHOvWAwJBQYJSB+hBhpuozNk2Nd+7Yx4WRyl6YTit7RAnDQCzAUEWfN92zwZvkxoJyBXVKN1IPP5
kw/Gm/3YJ2uc3RZfMJnXOBiAIM1RQtEuG6cTBIOhk+Z19C3YINrjthEYvuwVde53TeDfmNdi6x6h
FVPNaxcS2/cbvsyyuO/yksQnCC904pkFqm+OXFeF+5aMGmqSj8dg68Zw5yCeKAkhJHVVqYJAEgBA
mie7OqhX8geWlzQTjcbiOE2gboJV1qqGZooLbHvQTf/0efNd6+BlmbAaxBBAB63knn9upX/IvJgY
NeB0oOtRJ/PNi6HWC3Rl3gwdpOliSE46cQYZbp74ULqDaM/0b9nOEJ5r+wm865JSCL1Bz6wgf/Uu
hI7ufhxSehyKbpzekcid5Q/EGZAPE/0SIsu6A1FAOUdVDEp7pcZDUei0eB4aNmwjn+AmJq50FHIv
Io1x44IFMyi7H+A0awwdltU38XAS0oi+N4fZuSdKIj/ZhwHKsg+gh3cL4IrBLPPfYzOzbLpk+YDX
+xbUAyEN5DinXoYf24Q9LWIoj5u2bInE2EeAyaMuh+rPmUN85thCHAd53FAedA5gYtngkuTLea06
2zYOIz5IfFwfGDTtTqor2BkSYfJjVCi9LQ40IW2ZG3M6JpFzmiRUBcsIx4azSspvW2tjQwmiLvN6
TXHuDVB78kL57Se/rmrX3pZsc2NsJbqZa6gGYY3LrKMHleP+GCTBSn3on1c5NLFsUFXr0m4OndNS
v4n835tEByhfL77FTnkY82Fl8/jzJEG/8Fc7VSlkLEcXwQEBZnsfZOwNW96aF+qjx9b650kKTUBb
5owceslpdUPYMR1ECa7XGDmax43bvt6IDkTTEuyt2jm1XfxDV5ELZUf/b+jabnttCE30GmcE4rRD
CIXMFgLbsUb0CrTWylFh+3rDkXUzJbWblM4pFkjMi2H8kDgzXhtGuYLwts294bwaAr0oNYnKW7zw
+AQOZHjLXqxdHWytG9EAb+kAKh9V3rgElpYn4JJPpvzj45VdVvD3My38DbUmHKfwobZ10v74aUmN
EYeDoZkeFu2Lx13Yvt9w3yxMwF+dhOLc++B63QlGo+xTTYUOtk2/iV7TPAUZmtbljUC1cEfaKtgt
VT6bvt4Eq4nQIwC5DOUNOjbyTLKOHFMUiW1r3Ajpezzyc0VqCM9lKOH6njQUkrmJs+m1KzQBazxt
XB9CreUtaPL8LTSKnSeKQujDtm9fvO3Vyasob9syhCqvisCzG5RF88adhmQTAjg0kWooy8tn7vvl
jaGabd+7yMlPKI48umT1FdKyLZhItaCN9URHvzq3LsymDCFkoaEY20HUePd4iv4co4YmWk3Tts5Q
47YcXPIzyICSC9AdHOLskDIAAjncuWnYXvyeRXu3adaKQSwnGjfOY6id064dRomrrnsmOM2gpnla
REAchEcOIBmPB2dxa264tSzmWOdylmeUKbN9SebpiH1w5fnH0rgJXItlQqrQRZEV9Db/6mtP7xs2
ruUCbI0bZzGkr/EON7pQQJ+QyuNu+APCs9vgQWFouDRJsL1N3lzeSjnJ/QSl9aPv8h+P59xisial
myeTzHE0PDqLM7nrGc5fL/TDHUWF7GFbF4ZbtxoaSF7IJfhikANIRF1D/rH/C0THa0UiFvs0wWus
SouCTZE8MzCjkACuANHRBf8YCH1I9bbnyTA0DmWQZYDvo5TztewQEMUp9g0ST5uuHaGJYCsVRNCV
J+ZrG7AXWWXdzolX2bhs9mk4sEAWacbFtj7rPn6GZLDc+d1GQpcwNNy29FKadggkziyF1sai9pDO
q1lOy5eb8LW2b8D4DerHJx2hDrafQIxQCLZWwGSJVUz4Gis7CKjyKHuKef1G4W7fD9VnUfOLG6pt
pImhiWPjVTUK19X1GRqyn/WISFfO0GwNs02iQCxky+BeHZuCVi4pkwCLW+TvyPIi32y2HJPHDeLD
MWChkbp5ddufBKkhPauGlfuwbfqXRX/15SXkuLMpD5ur7olMznHWIpqL07bU1VNTJX3bPDm07voV
Zh2bLRn+y6Jhlh3gGNdejJN3wV7HkQYTwnePj3c6WwdGXA0gIYLfMayRwan6HWGQmQWq8OO2xg0f
nkCPGGezBzuawaUjZmwOWzH2oakHCjVfrpgqm5seIcI0EfFSLrUsm77cBLAFUYgg0SHqJiMenJLE
TT433lCsHOwWIzJxa5Az4EXtzM1NagQoE8GFD+WYESn30XKv3zYE4wwOEohRjw10zgWC9nM5Qmyp
LLu1OnPL+WWC1wQXMcqQ6+xp2SIWnvOWfcyK5mlK/HtD1vKnFus0ydwSn6LUoWmaWzvBgCDdnLyr
u1UKaUsg8RtWbZY5HZq0wa0GtfICFXzlUoOKLOrXx0tg68Dw3mDoYKV4PrsFneMhdhcJO5MmTX6k
6VispDxsfRgOHHRg/8U5kz0Fc5wcJE/fLfQRiuUvj8dgW2jDh3lQVH2UjYgghvZZAxS308S/ggrp
OJTRc5es5YZsS20cyVMQegmepJpbHCh21EEXv+sKAPtXHNoyTSbqzGtCECJFfXMjgXwPnslu147R
5yFFHuHxPFm+30SaZaHH4yyqmpviCNYr1EQ1UT6ftzVu+LLsZRuOsY+9bgAUVMSAAYPII3fXEE62
jzfOYzyF02bw8/YmcqeudsxLs1M3K4Adt33/siqvTk0IC/VaxP18zSSei1RYvPApm1bqrS27qQku
K0OIXbkdvIyM9CXWIcgl6VNY/ItX+LU7rM16DEdWWSyyqXObmzfLzxJPtG8yipurr1dfuyxuZmLM
eO26SeTR5tYDqYBa5f6v5enkqnwPojpV9AYJko3RnUnQJtpsBKJtgEe3JAe+uNkJB6/wm+8FJkcb
U4XL9NCqM5NN3p2rLAn+G0GItZYLtCy4CTIToJfpIf09XycKxAjxh699432Rc/ST9XmTxZpYM6Dt
oUfa+elT/JNRqPOGp6Fs1vTrLf5mKnxCMqwD4H5On3QRFuckCPTB79bw3RZTMqFmWtSjiLSXPpWT
/6WEQNYOIfGlLbuvfQ+jnUW0kp6ydWR4ddLJDo6R5s940fqchMFtGslZj8Mn8N9urt8LTYlPUN6C
YovX6uwtRWQlI+/WTdU2BMOx49CXzUSb9iqYx/QO9LTc2esx745ew7LkrQSD/y30ZndN4tyyk5ji
nq0jdIszNXuSmZPN+0krPz/2s9u+lRPpvW1pKVPYM3ZEw6nftWDiBlESEGjt+5qQbQRAoQk6Q5lF
14a1dp+WksGfQff/oJlucQ0TbNaiMrShECyCBGmBlHDMnHrap3nWreSDLQtgws0ClzdTBNqJJ9Dd
qIPXhmTHUiIPXPI14RaLUZmkbUQPpMlI6z7FXf4joy1EJdq5mEFyXLd7WmkI2Lth3hwf71S2ARln
N5ORkztD6z3pcYnzFzhYr8GJmgcg4HrchW1Nlq5fHd9lCQU/oTv3iadOkLxABKqKzploN6KGQpO/
rfQ81XEFpiTOnOwWowjiTOd4W710aGp7KkYD0Ipn6RNbspGBhL5x5Ky9CloOIxNyxsrYLeIqZreM
zskz7nGQ9EqQiCydir3pGqTst62BEYeTThagqypSXLTchjxLNrG7mKCs/Glb+0b8zfNuzoHzrK+6
iZ5jBa6UCOxWh02Nm8AzR+TVSMY5eGpaVNEeJgVI5C5quvCfx+27HizxDy94v8HOED+RfsQSBzUg
qhBPcMFSk7SH5WYqAYLJQujfCAi+7LGjfwxoM+448W8DCf2V67bFDkxit7afvXxuoumqwx7KXyTe
a9RhstS/U5xYj4dp8UMTn8ZyDwxgUvlPvKPDBzAq0fHiCK9xtkXSJiRtYpDMrnza3bymQlqrBfoK
ZbdT7KgALM589PvhmOtoLjfeC0yyN+zAc05QpHnNGkAymK+8fejFn7fNlnG2MzU2OmhbeusT951I
kWSkEm8o2xpfDPHVljjJ1Ks0yLpu/uDdB96LnZDFX9vaNly9Z6KKmqmhTxDoAAtxhDoQP0Ji7nHr
NkM1HB2Syc4A4q3kCWxcDURrYh4d8cpUP+d6SNXTZms1wWkTVARElHr0ibWlvExj6olL1RESnR8P
xOINJhLNdYRy/RgCoTukk4e3aVl10GPLt9Xnh79hw0iTxOPyWlhoUjef8PpQyg+D47uO3GZDJj6M
QQ1UkCSmN+W4XO48UK7yfY64ZJsIWPgbLgwaJnlf+s6lzHPUfkBAczfk0Y9t078syysPaPt8IswF
Nebu504bBwCj+2LjC4Gp96lar6uLxOtvfa3fCpnlX1NU2H3Z9umG8wL3qZM8gsjhLtGZOPRh0u7c
eeOzLTHcF5yAPur1IvqU9E5yiAVSigUp1y6/Nqs33FePvFUlKPYvBPwF3S6uafWP1wEcu2VqoMv4
66rOqqIu6xpMzSwaVCst9ICzJNsQfhDW+7V5UjuqLdwMzTeSBMcRz+dnWmwMkqAF9WvzMuoLESvp
XKaqmt+ChzbYIb8RXrbNzbKjvrJ4MUrMvG4S6CQiFxoszxlpAe2Yx63/OY6HmsivrZNJ86GJ8e0k
qmRw4I0/kX0scnVKV5nCbX0YPpvxkbY6LjT4Rupcf52zEJgCXjnPkZKbTl1mcph5kdCOmmNQKsoZ
dDg/Ye2Qqdn2Ms8iw3VlXLo8Tn0032YI8uJZ3qA0SSAEIFewTn++vTETDKbAFhciFma3snTPEE/a
T5IScG7z5zlBZJd3/crrgK0jw5OF3zmUF4peiKK3JWDkS6A6VDe3qw7rYdCfz3sQFf5qV/0kBVQN
InVNIihCecNpAbZN4fwuD7ZFWuC7+rWLyWftNNVjhITACAAR7ilpsnOcVp8eu8af9zxman0iPaJU
2wl9Q9a43ukebp2nayV0lmUwAWIyB8UJSm31TQl+witWmwOWKtjHoObPzQiQ0rYxGO490XRiUee3
Z3D+jCgxRGHY1lCLmUCxKdSyoxBKOAelzqPdlCHPdOxmsVblaVsA31jgAGWlNGnpRRR5s5uAnPiP
IoH5ZdvUGD6duE0CcZpQXWWH1lsd3IiPaP1x47blNU5joaBXnWQV9LADL7pAQ+4liUEbvegDhm1w
7aI6W+nJsrmaWLC+GSBM4uT6FpD6PdaIH4QGaiIVk1p567MsgwkI86ah9aGo051VV7+ZCgQWc6O2
5aSZqfhZCgcSz7MbPqk2eu/1nXqaHdGvbKqWuTEBYYt+h8vqlDzxGDERij1yne2qtsvkG58Gdb3t
hDahYXFeUpmnNSaI0rsQNDmk+GFbaBQaHswzuWi3qxgQLTbVBy+GhPXF80sdf3psqrblXX5/HV+U
UzyERUcvWeYMfB844QfKHWfrAhtOLEF8lxdeQC/JNOP9sE698rlw8VC57esNL55KSpOGJc3Vm0UJ
bSakWKiHSONx6zYDMtw47ousnGoWZrufKh6o3hjljjWBd6s7MtYrS2w5K01cWNYpJD481DMRiqKW
gKKQlLE53uUcYhLuvBE5x0yIGHjxoFimcnFlTk9RUZ29m0S10U5NhFjclxWhMVibhVC63JOmZtEn
fygdb+0x3WKov+HDuHKAz0tQpcpA6bPjg/7wk8b78VLbWl8W55Ub6BY18nWXsAuD9nl8ruI2PUNg
ha0pfFlMycSHZQVM0/Ezdkko4rk+wAbBmvJzOKNaZNsIDEfOFr242e1hRnibFP3sH8DlvKaNbTnQ
mOHGiqV9MmQ5+xk2gm9ugLo366C3qormO5ge5nDvTGRee/r+KUr+e2qVmYqfOkKWEUS/7KKrqSl3
ClVsxW4cBwZ1hEin1QFY6/lDXtec76ZE0aDb6TzQR6eGgZ/9ik/6Q9iMwX+Vop464CsBM6bzOH1T
bkXE2xgVpN8SBEQ+iFJnhQBp8uhfWdmV8ijqPIovKILJv3oZ49ULqX32XYL+sjoF4M76hsRJ9jZW
VTru3Mz1eygZel3/3gFL/zemu3DYzzKe8l2fMj/aAShD2udhTmVy1BKAGb5jrGKU7RJaeclBsU5k
uDLWaQNFkQIoY6DhMwfAygvGEqTvpi7qhY+SbN2DaZ2hGDlUR56PZfUxmHsVfWSEI4ejSxVm+zKY
ebv3oH2mYGBQl933bYY8D36Iix147ob3oOzDz6Ug/sssID3yHiWOiNwqJfL+o3IHn78NhA/okMv6
eHw3zagu+xZWTpgdAEoGj75XjZ2/D3k1fpcZKE51lakvacqT9KpLpiEhTKum2HuxA060AdT75b50
hr4/zDzNsh5q1Ux8KkJQju17zlPvWJDU5fswKINupTDF5m7mzi1m0IEAAnqJQbH/PgaXTdyN4lrT
NdE2WwfGPQpSc31DeMsuGca6bxHDsAMHXXM35jo9bPLo3/CAEGVs3EazyyJqwNXQHeqFgmRb48b1
SbpgKQxk0Z8FUDh7zZBy0czfFnmZoq5x4PciHym7iF581CFLgl1IS3Lww6ZZi7EtO7YJBpw6B6Q/
PGSXgCRfsgwoTOoEa/LeluU1MYAikOmMw6Y/Zw4rvmRl4Dx7QOB+o5EiKyZqOfZNIKBXpHklZh1e
NIsucbdspl5EA3eXgh+RtoVytsWn1Ni74yGvwA9KwosQ4JnhTjjfKraKErPNlBGByUIOI59peOEU
xShtA5BbJrP42HlQAXpsqotJ/uEwMPnqoMoXgSQdXQTB+Ik7nj62eurI36TBIbdwpI+ogzmlws/J
98c92mzL8G6u4iJkiL/+f8qW4vYgXWMBsLRtggKRB4607ycUWsGE+AcvACVGqtVa+t2yHiYkUA4B
p22cJFeitVC7gLXN1ykO+mNEoQn9eHpsfSxRwqtgSUFRWSZtiiEwBjCUlDGYKnC/BdxqEwSdBUY4
pmbV5Wpo+GVqkVNleNXx3jlgi0tXUES2RVhG9moECenTPu/G6NI28l8yoWw01Kg4eDw9tsaX3181
PjmS0bEluPhHrtTpLlNU0INoxrH7sK0Hw6X7Msn8LERl/88wWKfBi8OQn9rWuOHRJGZLHDTzC8it
i2yvGGrl9jkAcCsPvjbrMc5m4A2DhjoEHy9j57O3JLMXGB0oQjdmtU0sIAox2iiA6Pf5Z+aoT5BK
BTim221P+ptwwL4nUQEiFY16D2hkg9tU7aSHLjYtgQkE5CjCZNr19G2q2+c+QlYHW3h3eNy4Zf5N
HGCsIM3WVq6+lQX7W471sJ8SHG3+/3F2Jc1y4sz2FxEBEoPY1njL5due221vCPfwCSFAgBDTr38H
v821fFVEsKuohYSUSg2ZJ8/pJN9S5XOcbTYaEAS2foPMRXoT6+z4cvwwpip7N/P6VOSb8FWHn9m0
c7GBzlkCkcdbhefCIYYa29EDp8BOG1hejABaTUygzNUkK+E1R+tJqd7vs4HlwBpPfm8Al8kNsTt6
yAxUcqs6Dk4l6Ek3vt9lZsuNFS9amTcsAI92Hrbj0cRIsRXXghkSFpfOC4ctvVCXHSyH9o1qoeuN
5X8QYKg+QKpDva2RZNiI8bgGYh3GgpYTIo6zegOxeA3wXNVeOKocTkWCCsnH5nCMwMb/jUvQtOkS
shu01uPzz9LLlMSf9zVu3bRZqnoUw3j5MyrAo2e5ZOmHplj6XfCc2Mb9EcDMwjwtsZuaHhLoBEUe
p8TbYt5xTYx1DhOFkAverOHtJ0muojF/GvJ44wbsanw1+MtzErW6WTqlVBzmOPovhArjuQSj3Wnf
tK+9vmhdoFKE6U6HN4MrxLNWDEyUvQYz5b7mLQ9mE/HBCvHz4wn9ihL/9lhXo97nvDbAz0+beczy
tEFcHBTCc1mZw5xocm5aM1/2DcDyWo0q/wFgmQa7J7qAzHJ1QLjuz8eNO3zWppTD/Zl04PBpbiRq
3kB3PPhTstlch3iFpO7qwob3cSWIBElQcwMbu39C8CE9xGPRHacSV9LHXTiOMRvgN3IfjOV92Nx0
AOoY42fdCfJo2fc+6qJjn1fex8f9OBzBhvFVJJk1CvGam2yb92MGDseCbt5GHaaw8XtSQV+Wk6K5
qZXERLV4c0gF7rcu3amEDMLgX11t7MtWJlPBofIIzTuzZrf6cdj3FLDheiqgc4IrKH8jS68+xpF6
QoBz5yFvU8rFqUm6hBD4GYg03zFpUgiTLWJnCvMncvTFHuTLYOa9hI+FBARNc2w+zd1mSY1r1VgO
XIFkyOtUj9WZ+vHXMCX9/4Zq7It9++dPBYGX3y6KJRcy8LE3rJqaJQhYe7IZYHF8vI3T8zUtSaIN
Wlc1ohJZ6UXXZoC22i6PsmF6saoigNLpLA5+GPyPAxXycQiqeOP25tgXbJRemAQxdKC98raiNSS4
MjIsHt6x522+Cdf8rF2/mH1ecYRV6ra7VVM0AqSBF2ouvW7Dto6Iio3Ra0slQHUwimeBIs5LO+j4
LHBfPIRp3ByBFehPwO1FzwPbBIC6xrP+/2I8EMP0RrGE5U2W6h8CxO85HVAc/NjaLntYZ3FGFzP2
VYPFVLV9dGQG+wOvUetXpf0navDCedyPaxDk10FAIiD2lgUeZ8IamlWaZFFyMN0ybUTqHFkWG8QH
Cl+WlMQXz9CSj26hTtbt+n0W5p+M4t7HQexUl49tlVK+DKXyQd94wzWgeFbZpL5AZoLsw51ENqAv
8+IGVVq0BCcgZUBTNuJtN25RK79+oEU2nG/M+qYC8VF5U9NCb2PVxe9FGunPhKgt4vTXDR3ZkD5U
Ao1hI/zyxjzxrlV4cTRlQC57VlGUWq6tvMXQuA7KG+pT1VtoZsk3A9+HWopsQN9cxgtCpaN5Gn0E
DFoTfQZyfutK/fq2EaWWE1dRWgjfb4drjCI/iGvf5BDeZWA+QID55vXeoZRbldkuI9suXVAkHEtj
nubFkK8twInlerHIv6E+2/vvsSFcfVjunLUaO+zQGWATxkvW5P3nvmbvk3LznHAtI+uEZhwqSlDL
kjfuT+1TXIJmoc1Q5PL4812tW+9ipPGGpR+94Rb3uT5VED+9DitB4K7WbQSfAssmqKwTcxMK4Y9w
aJszAaRvZ+vWm1il8dR20YyKRIQAKwo+xm0spWNefgPupbThfT8KvD1AoyxKzMsq6v14Wl4/apDS
+PUIYE3TjMPUi9u8hFV2H6O0LDMg1CbgB46m86Tyj3wpNy95rx8J0c8E+YtzEyVEugdd4nhdrxqK
x29XlkCdVO87aOP0vfn0eFiuOVv/f9mNCLMAyGbzRLyi7i+KAihyTUff8L8ed+CaN8ufQcIeNEz6
MHichF9+poli6Iif5ynybwvK0HcuLPLrQEzMCr/BzQacIFCuxD2jPaUA3u9s3XJo3IZ16C+ZeTKT
8UIApcG5ilBaPm+YwbEj2Wi+UdQaqfhpuLVFA7h65g3zGTS701PggxLssSUcfdh4PoBZs5zExXz7
efeTLQKmgDL8q5Xe96iKbFAfQqW50XQarmHRe8j9T+VSn6LED9p9ZrCBfXqISTXU5fA0y/h7u3Kh
djs5dSMbzaeajA8+S3rE0wry7ufFuyXtc0Eyf8MADl+zIX0G5IC8K5bhhrdbcRh7cBACwSx2tm55
sso7BjhMhO8fef5dd6D/XreKx2vH9en0V+9CyqlgNIqm2094+gxy4GPSDnQX0jT6jdqNkILlLDBP
cRBAYli14XIAPpT/ue/jLef1s6UewyWvnli4/DB12h9zk+9dktZhPC6yoWWqp5uU418kVuMB16eN
6nHH3mkD9/hSV7pEAOFJeysQOigy7xD6c3mmDfiwo35o4w3HcuwNNoqvBcdFJIUEbD/JxJ3zVPzB
cj0daLuTAjKyYXxQptFeBX2Gm5hAVw28+7XvQTK2y8Q2xdtskom1tJlu7bRmhCA9ey48hNMet+6y
wzprLw5Jk0quEfobbqYsP7YkTg4c4KZrNrXPEfS9N7AzDh+LLQfOIqQiauEtN8T62YmjiuWcFs1G
yN1xnbBxfFk45WEE5YendkCVpyTmOA/+O1BdXFnG302g0ng8Va5BEGuqcgEhQV1OKI1GrZvPQ+xx
7VbyzNW45ci8bMpkETy4+wLAg2SOD5Cq3jKyq3HLkVtkQQOae+apWtFr4MT2j9Gg/941LTaiS4NZ
rDV+ONx4jUq3KyTJs+AecYCiN3Lrjq+3Sd4EctJ5MkbjjTXVshy5X5johNBmt3GNc7W/rquXLlCH
fTCU8wjvRaaPV9MX0+x9FNiILgIKmWjIDE4XDv0W3kh9ibzNx6vDe21Il19DtiLXZLz5uWqvSs/s
GYQ4YP0KsuKU000BBtcUrf+/mCJwqQvd+sOICmRA0g0x/JDEW+Vbjg3axnIpUye0Bh/8TYfcv5PB
iLemx4uyW3aGhqLIcl3S5iYgno/HfQG5pzEp/FM9zj/2OYDlurIPMgrMF9LdBkUAC5TrITRE/OfI
H4NmS5nCZWnbhRcDOYehH28ouH0X5+z9WuNGqvpPz9+SZXIY2QZxgeoEZeahxFIdVn01gzign0Rb
tA7rK/h3wFtkY7h8KI4UDbhPEAKMziBCgfYgNuopuSAc9Xkh2XFJ6n0btS0lOupubOZ2NDcmp/Kt
VIgfjONMd7a+WuilL7S5qvSYTzfTgAQF2Tp5ASfKFkrc4QyhdR77VOjOo1N/U4ylx5VKEdwF/TES
yefHq9XVgeXKugfEF/Vz+oY62fI9LyXkWroyhn5Bv8Wk6FiroXWjHr1uUvPo82fl8e9couoAL5D0
qTHJeO1Fay6PR+LqxnJqDSpIE8ANbj4ouW6qCOI/dWzYSRTAvjdKVlvQq7XA87Wlazl4FdIsyiMc
QBJ43+TemmL5w2+GKT0gjlGURwWuJe9QsSo7qyQ1xQcvmxDnfjxKl70sxw9j2QnF2/FW1Ws1kISq
e9ZUf9ZtVW+8rhw92LAvToVKoJWNBCcPy89sApZjrKvmPMgMFIaPR+GwlQ3+IrQhZBywx4+qqk9Z
Zj4paBNfdMuec7ztNkbi2MFsFBiufBl4MdRwQ2GKeQtepWE4LE3X7gwC2BCwECRzcwgF3lsWQ7Gr
oi0HA/7WO9Q1RZbnoy4B2PV81LeqA7WjWob8+vMeCNFL/ryAkfGxJVzWtv2/JBMlfgRrM0QsoSsn
u7P0WHGKUDm9sUW6+rA2AJXPuYmWRd9EOqi3JE/fzwE0zbaVLlwdWK4vRYxymJQA46EN/57FaX2N
BlYehxiA/Mfz5DKH5fQh+FY8BZ6xG7TMxDljvblUDcAS4Makx5FM+5CLkc0B1xa+SiehNVhkeu+o
K83OZtDlrWtAxvx4KI6j10aCSS9qk7Yx/a1iAzm2/VKeshCnezyZ5Zjo+Ja3HT+n61+PO3T4oU0N
p7rEq8O01LeQovqPJOQrEcNWkYfDMDY4zCAD0Uu/Hm981WdRY1Ue4hCG4SIYz9HQ8vO+Qaz9vzjn
TdiPGWnWkBbKl07CBwlVxIstMJRrFOvKftE6KYfGq2dingTCZs+kYfoJtU7mHEBU+j3Fc/Dz41G4
bG+5O5smJWRq5vuo54Op1X1VquTD8KVuzTFQ8iMqwN4/7spldcvrZ+mRfIh6HMU9/4po4HykkbcP
uRHZ4DFkJpYJtWX6xjtZHzhEkQ9DuhMeHhHL2YWStMzUjBh1zZNLOyfRden2Pr9t4Jhf+LQcWoHd
yq/L8tCusXuxlkjsmncbNDaKrMgEgse3OQ71H1kUIPc6iehpX+vrwnqxUKumCbppXF83bIZZW0x8
vYpGPW7dsZH/hhJLslBXeYGJ54CEVAUyAlkDbvVpzv993INjVdpQMZG1vlfwZblnoJOWi78cppWG
5HHjrs+3vHhWQ5UM+YzJwfxHkF0qu3NVomyrzMG9/bgP1wDW/18YII5IFpgsmH5my7IV0ugF3rd9
bdsuq4CU8Nt8uMkG1zI2djGoFpJ/9jVOfv1wNlLhNZIMNz/BU6ZLpuU8S39rA3VNi+WyPFs6Ps8t
pv5n6TQKnXNIEW6pNbpat27d2PhDvxDtfBtzqDVCKDA5zC397/HEOPZ+GyeGMCUicGrFx5OxLY5E
BMV1rrV3bP24/4oa1H1VL9FviDFBAs7YiI6gncJBp6mTJzrtRJhDgPVXA6tOcZBcYUliX2uh0d2S
r9uaTQ7Xsjnd9FwloA+q8e0gE4jPbKCQhWI5Vn9Sp/siizZkrAIIBvVXqyGUCvoTSTrsPAVi4I/t
7BqC5bmkqXSNe8N8a9vkcwViGbBZpvmx1pt8so6XqU3uppopQGIPgV2d8u8k5OpH1tWBPpmsZOBk
g5DBE1DLyYKC6WlBJUlKt6TsXWOznNsPwcab8W6+GmTyj/7I6HH2iuE0RJs1PQ4ftJFjYd1nXieJ
QNZvyL8LwitUy2MSHxvH1brl4cz366IvlxkAhCA7QWI778+U9WQ5P27/dScPbbiY8nTJZB3MV3AH
vmONeFoZ6OMBzIFztqUR7urDOptnpqKGei1mKEsBEEdh0jeGe8uHUA4fhgw/Hg9l9eff4x+QbPnV
z1sCQt5ap/NVNElyCBv/xzxQ71mFVf2mKfDsauChG329fl8FNvPXviRkwtIU/CBXUDO8W0ln13wO
R2hQJeF51UTp+61yd1dX69J+cbAaHQSzR+P5qlt5Jl7wroVuzMq8bkT0eS1Y7rt9eO/QBpmFowAl
wBzN14zBW+aiF6euGDem7HVXDH8jimu1nHPo56340IwedUZ7cql40p2mgDfjxpv+dX8B8vrX2eI0
HTT0gby3ISv5Bapu/+E2vg+bGNpUcaxYliWEnu3bNkL2Gmf5X6BD2SJ6dC1fy9OzGgzYYK+i+cEH
cVsYfRYGmHXT3laE4jLlG8UzDme0wWUkkoNuDIUGkUKSjVXRXfXhXRhkMrwgOz52RVcnlseTTs6d
pz2s0RbSH2L6MqrxJJvo7bZbOAxtQ81mUKxPUaSCa0vj77HAMyWhAFw8/n7HWrWhZioMAMhSXXBl
VY3KDV+kHYh5kX+OjpGX5vuwuqgO/3WxxhGuPVwBaSkg+Eiq+PPSbHmbYzXZDHFh0cb11NL+SRfT
KZTy85psDtO/y7T6lpB9cpihrSaKCo6mVtPQPVUDcpLtCGqdlUH3sRFevzWEvwmJplkwanABPMlq
vBDIz+ol/hhLeREFHgFi+FCx+u4tw2Vfd7/d1CuPc90QYLJmAMBW0F+myFFR79s8Le/W3bbBzpvs
TMiFNuJMTr3pWKaKJxKg8i4T+b8JKbZerA73sKFmcTKPE20CbFVNSj9mGU/eeeAx2fBvV+uWfxsD
QvdwrqpnoC8/kCAZ/krLIfzrsSF+VgC9cpDbGDM+ZFo2XV49tzK4kmhVDJ+QLf5ZJsFgjjAvPjON
+giEorrTyPrjZPTf0zyRp2nYTCY79gAbjSYJWbwEl6NnKRP+hQhDjlkdAI/b1HQDEuLqwvJ/FNFx
P+OZ91ZW/XBsxzXGzcBZ3/tJcX48mY6d2NYdnSHcEacqLp8hlqoPKABHkLPpIBGDzZ6fliQDP8y+
nqxHOofKfBcnOX8WyvxN9DJ/Q9xwPtUV/z6N87wRCnDsazZQrdURKhy8osJ46lMrh7OJkA9gE4pn
+ggBkyHm+6RbUFn06+4cRpEweZrKtzxY8s8iQw3ouIz0lDfi38dT5rja2fRz4GmdCuZNFXTWSPHM
fBBcoV6qpJe6HOPvfGjVh66n0d1L/GErTuNYczaibeQGcbKQybdVPuir9IoChfBVdIII6M5lbUPZ
eB83Sd0T/owIpQ8cD3jWGO4Xh5TsTN2ENpSNewjG5Z6Qz5VEQAsMx+qoUXF/RbCl2OApcXiODWgj
fShHv4qQHi57duUyuSHmhAh7V2Tnpo4/P14CLnNYW4CJmsxv/AzW1zK9tHTRf/M8fBMVgJc87sHh
MTaozUx+maZBUz77BNEPkXrmDBiyWPeC4AgwFKXnumgM2zhGHUeDDXObi24KfDCRPVd0Auo4VhJ8
ZEPQxez6eDwuu1g3/Fhzhq+O5TMXs4dXKtKyFXij82NXqvQN9YNgK3bnmjl7A5i6dNFwlWdQBqAX
QM359Fkj2wYSQVrQ58AnHtkFPQxtdVOmirTlfQaCQkGgBwCGH3osA/nx8Zw5VpkNfmsrOQV9IVCb
JyPcZ1uFchimph9Nt1MgI7Thb1NRxqjylNUTKORvg1YTroPJVkbb9f2rhV68gauJJSAwqTE7Y6De
E9lwRNrCj024edo7lq0NgBM8KiGKEYEyiKNqFUiG4Ugrfwvc61izNgBOJjrIS1BFPMku/75KFqp8
uMh+gFD0VtWWawDr/y+mSHecS69KGpg4z4IfZh68+NT0idyX2gpt/BvUVZJsZrR8iof4exCq5iCL
/Mvj9emaH8unxTSBNAgkFE/EN2cSD0+yEO9YzZ4UYU+Pu/hZPP3KrdKmMpM4zxXBOftWQn0PRM0g
SxPN2ywq5AH3/unQoYguN91zAcox4Ge3iAxcS9d61pOlbijvV+ZRAWnnzyshj2qa5GNKwv8ej8xh
eRsQx4oGEJiiLZ/mclzfKyDibcp99P6hjYcDFY9CNjDF5+PCXdxw0UqfFoxh36dbfg2AZjJ4xc/J
yRbxFqKw0bX29zFhhDaTGRdLbiZo9YD0NUZtsoFiCUBkkM7Ip3bcuPW6Jn81+wu3g/gr3h/QW8T8
tFCi+vlCCLCK9s2P5dSyDPICqmtoPe5XFJ8Ev/h2tZ5jadoAOFbpfGI+wZbBARM7ANCzHJUY9LEZ
N5XAHJ5t65z6gddVNSR08Kom5cfRINRURJ8LgCuLcgsr5LKBdU5DUqcfpZdjHJVc5gNuhDg7N4Hj
rlmyHFjLjuQE+x1G0OjxwEqc/+GaIIHm/JZinaMPG9tWQSJlQcEW+ohjCZaNJfsXLLPZyaRRfNm1
lGxoW6s9IUreogu5JNEdtbDxrQEAZt+tzMa0oYRhQF176l3DuvwsCDmyJPtTyejWAET3eASuSVqX
2AtX04UqOzaWGIGugE8QNR/OYFOLTgWbs9O+Pta+X/QR6pRGfRPWMATPkn+qPKTtFXKa0XgCP/HY
bsRPXEOx/JrouKuTOMdQshj7nk7NXwz0v39EQO1ubEyuLqzneBk0qvNK4V+CPHqigzl2bX0K8i2w
lsPnbF3Tko6Zgeyrf2lj/UQ0AmMeo8mGFVyNWw7NqhDZLioxPSyEFBEXYDYtRL6vTi/8DcvmkzwI
CaaGKIUwfu+hTg9VZPs+3oaxhX3cylrO88Ww4TB1/VXlciMi6rCpDVjLyi7KNBRX8gMJkeJSxP+f
kQNIx7joNpaNY+pt2JoHxUkKiOVyqXl7WkL/CLXtja93NW35r6kkUDqQVbtUVF6mSd/mtj8/dlvH
KUPWCXvhthXtM9Z1y3Kharp6y1uty7MR9aEedn77OqYXHQCcRrqxglGjWF9EkFzbZItMyzUtlqOG
IpaFou1yKTJgN8m3NN5SNgpWf3nlymuj0QbS55y1MOZUXNIziM4P4A5/Uxz4yYuO48bF2rUoLWeN
MpAIpb5ZLlnaf4xG72NEowv1uo2An8u01vGbsgyQE69bLv6krpM/XkH//SbX1UF21cbb2zECG5nW
9BPJcq2WSxzT8OSBTvHYTGCDrmW4VRvvCCXYdGZtWaVhm6foQkHTOhSFOEPbMztryvQZKOTvASn5
RobPsaBssBrE4fK8irBWBzGf46EFmH1rd3AYw0aphQNTkJNslksL9uzzMmXltUmQDiOdlx0mnqkN
f3YNwfJnJGB8EcwL9tDli6TDOVVyY7Wmr7uETWkWgtNsiMv1gFcLL+6KKPNNgHHpCBE2/o5D8UOt
dK+QiH6Xl1RuIHhcK8zycSXihPm5h159iCcihhi8iwGBOS/Bln6ia4FZL+iezWDFTYb5gkpZRFp5
cKq75lD7yXmswo8gBdi4ubgsY3l7lg88z0IeXGRRNAfN+XIdCuTkHu/jrtYtZ+9lWHJc7nD6TMO3
uR+/xvrT45YdK9cGs+FJVoH+NoIFIqX+ar3kEkzIWuX0c5VXG3R5rj7WMP+LQ6I1PcNrNoQUd8eP
tVdcIH94SMP5a52KjWu2Y4JsLBtLizGo2ny5qIxffUY/9Hm04XOONWoj2fyql4bwGCuIfyl9cLz6
bxKxscO6PtvyZ9LMCKEW631X1agAjatxPgfI6D627Tq/rxxz/trri3kndSSrYS7JdcUvgU/5YyaG
J9L1nwBgeUdN+KZoxtPjrlwmthw5gSwaAQXdfKFCZoe2QqXQEpzzMT2XJPrf4z5ck2W5MmpG8g4t
zggQKvEPlFw7cphxddp3lbHxaqDsLBDm7PwLyGV/8AhqBEtPx41F5NiGbHKztCujiM3JfAH1YgBN
9LD4OBf6Wy/xchaeHA5IPpa7FhW1oWthVUGoOs39S9Z3nn+olMfEm4WXfbexrl73CGqzncUez0s2
yOAC8rfgjVqT86zj4hxEtNrYll63NbUxa6jUo0U8+f4FQSTvAGErdh3UuHUBdLW+ruIXjiG4nhXL
FszQ0GRnsojpB+jPoj/3rFMI3P7auqyHWUe+X+KtPDLvmWVTiUsNuLofN++a/XVQLz8e1BtplGFq
Kh/Bu7bJ6itPk+AwZJur1dWF5c1z7k0NpFj8i4S6BVQtP0N18lPd7otuUhuLhnIfkJxQjXdmy8j7
GFex+VgP/WbNpcu81lls4mqmeI/gTIv1OLZvNEiRshvUM5N9dA80tc7jGIXPYBQnWEAU1VgzuBFv
Swzik8cWXpfh7/s2taFoI+jlqtEMaB3AY42j//L/Ptby+hAMiE897sYxTbZa6ViopoL6Laws/R8r
3xJUp8Su5zK1UWgjYSme+FikEhWWRxVAYSoRZtpo3bE+bRiaZuNYjVWF1ksgJnkgP/McF66u2ck4
QG0E2tJ6eRV3IrgsDdKmQ1l6547Q/Px45l3fb7lwK6sOglMx3m4jTn3CUBQSkvXBMzf7mPiojUAT
uioEAP7+RZDUv4XFpH9EHVH5xhJ1rR3rLFaURmDP9NidpHP6p1Ld0B4CTdP3jyfI1bzlwQC49WNT
lOldmzT4QULDoWu23bxr/i339T3RAqlaJPcwGGPzpvd7U18KQ/zp0gcEONZdo7CxZiYGb1Eajcnd
+A0xFxCzQU1N1zHZCAE4hmGTmiHERUJCC3aXc/xxlcw8Vkq0ly5sm42bu6uH9Trz4qzx+yHNZtmu
EcE1xF+DEqztRXyjVbe3C+ssBhLZsCTK2Z37PAeJHUp1IsrMGVyG+2qBqc1uVvUdaLYa2jzNAQo5
iuaNkN3fwxLep2Lrqu1YsDacbJQsL7MJysyVLMgn4HLAXFw2AN7tW0nWgRyD1M+vK8HuogMkMkSG
KCp5vPF2chnZ8mXSdgUU4n16yZAdnSvm34gxf0y1SHYFXqgNGBsnlNtXdTjeswhyEKxEUJZgLZ0f
z43jtPwNLOaJcQqmgF5M2EBHFHtpG1QnsHg991Jl+04cGx3mo54ftaUMJ04MOnk/q6I/u6Ejf9TF
zmovaqPDdDuWfSoMvayyyT+PY+CGN7br16M71IaFiT5UZijH4T4XAM8zD0Q9ZmIXFEUvVz+IxW0c
NHsei+FDp9m/u+xi48TGcm4UrhjkAk2K5iAqQ85hM/mXsavza5QUCd+wjcP3bB3TuEf00ysZvYxS
/SNDCEFDcWcrQOlqfP3/xQ7IFA/7PsqnO2hzZfdRQ+GK8wOVYMTYcD9XD5ZviySkeZbL6R4OBqLx
c9bEy7Gcuy1JE4d7x5Z766g0spPjctWVUqj8AGUPydWlwY/HhnZ1YB3WfirlMEZZcoe8Er/MBBfU
cFYgOfWaLa4YVxfWgU1SDbxnoujFz00LDTNgU8o5weWsmjcikQ4r2EgwA7kamUkfouXMg2kR+Uz9
exmUXf2/XbNk48Bmf5iKFGWQF0ORotIZXgtMtuqed5vyjY5ZsiUueRgFQYXiBpzWBUShB1ldAGf+
muM0Ou8bhHVYkzyhsa/xMuEsRDSYLCEuZh6PsvgQoOTK29iuXMZYB/jC6VSTFIsvcbEJ49p8yyrE
6gPUa/zYNwjLpYGMnLoCe8a9Zc3bETn5D3PXRYelDLZoPV2GsFxaJYjoVB1L7lkRf9cDRIQyJeVh
ocDJPh6D49CzGdF0aOKw67Cb+uH4YdVZPq3IuaQcP+QT+fq4D5cVLL8WY5GitKBkd4AYsqdx0d49
Wdi4cSlYr5CvPHIjy6UDrwdbGcGJ6sdNd5gaAolgPyanWlOk4VidHnPc2zbWrWMoNhQMsFKCNFM1
3SHKOhWod+3bAYw5czztW7E2HCwbZN0xvxzvUnRRc2RInt+LDEDVjfYdK8rmRAuhyjpEkv//VV/h
7H4Oluh7uuzEeVIbE6aSIkj8an3whuQHZ0vwLoN4+sZzzvX16/8v/BmJTzz+E4RL2Fy9zYw3n2VK
p7PHmnJnD5ZP87T3GIfy3oV2Hh7TYhpPiBx+yrhKN0451xKyfJrHLAsJVIMvZo6+V1FOD8VQs431
6Zog64yO47KfyyVM7pwg3HqEfLAqUf9dmPHQmaWPdo7B8uh2mRh4lpY1Mokt8BgLyPt15U6eZ2pr
XM6tAb1tm0AiEtxU0WEkfStOYD1Ef7t2JBsOhsRXJcKqi656SEV/rmpPVf+kjU/jLdCBY1+10WDQ
FMjZLGbs3GUPfdQ6fjsv8XstPHbwinTfa87GhGU0jdOhmzAtSH2XR50iOpYj73l6PEuOxWTTnMnJ
QzBMrvHntkEp66whYlpxiQ1v5TDY14fl0RwFOoiJZdAaXQE3WTuXJ53M5ZPXbtLmu0xhuTQUCucB
om3zde6Dd6IrP2plIARE7yzpthaUa6ospzYcNTkyyYa7RjHbiffQAf0pmTp4O5nnqQ0IGxvlyTDR
/p1XcfktbMNgOHiQBd+nyE6p5dNqEAD9BSV4DQlYgw5z3U/i3WL8ditH6TiobVSYz00f+l2DF6NG
pRx4/8BwRnP11MbUnAtKyqfGZ8Nfj9fV6ylLaoPEFMq+CtaN/r2NGf3IGpT/GYpdys8gsc3NFB8U
1CCONOh3xpJt7JjKRpTkzR1eL7LX732UnqIfVDnovN6pC09t8Bjo9cGQHnrR3eSgW0Blc3bq5ZBs
bCcOA5HVgV6crjKoEtUXaXz321B9AfL6U1ygcb6+6+cUjBX5sBO1T21AWdhEU4tyNfQ1gdzjS1yT
NH7KdACgEDZIpvfpt1JiOb8glEhwdMZ3VB4Xh3ms9TXi4Fd7vMocZzmx3H4e5Dj2zIvvq1gD8Zv4
TVchw/i4cceeYoPL/InmEH9X8X2kfXjGW7sDqXnvXwa6s4iZ2nxno2iaMhoWsC0na4bXRFVYHJKw
2xqCa36su3k4LcGCUzC+C7y/UBpXebeO8p03KRtWRrylypcAYs+qFuDFnNqoKv9gfa/ajQS4wwI2
qIwUoIahnYkuWRaVd16o4WlMBXmOSrIFXHLMkI0lg2RAnPm8jO+odIPUQSv9WZyKgLF9gXcbUKZz
A3asSvr3WA7FUzVNCDOGwhTPQ87iraCmaxDr/L3YOEysEmyzIr6rWaQH2WC/SIad9FLURpTNBdS3
chS53vVIxv8I1DcB+slSf1/AxpbJzCIwSlXcG+4i1QBtqhFou3kzqOxaQtaFfBnGeUwbjopjKLke
NNSLj2Sm3yHiNG3cxV09WOc2i4I8LlAvew/HXJ5iArHJbD1RaUXZvgSvLZcJsXDwHVdGrnU++lk3
4P6L1E6qa2ojxwxkdEFYo6O7mBg7ZUOnv8xVPp9HhAw2bpmOBWoToM2RgTpvJlGVAcIDpReKNztk
bh/v067G1+P0xeoP266vSl+Mdx33sj0owwpzLNqh3Jf9+w03xqAVJ6oFs69V9Kb1xuUY0Z1lpdTm
PvPTibK6CaN7Sz19qBDfONNEbumbu+Zm/f/F3AAUCF64gUV3gqDe85z24i2Lwo/7Jt46fUXZ+XRi
HBOzYtL8WZdvh2Tcol5x+JVveS5f2nEiql4XvUFpWOtzfk+RZz8GU71z47ShYqCwzVEqHONKrMS/
RIJHaYk36+tdA7AO37ZLswahJHIJJVRo+VyqS9ZRHyGybl98lfyGECNRPaT9Wu3UJvILYWosjssw
+1vPqtdvpMQGiGkRKl12OSiUGuhgo3joWeWm/DbT/lPn5wmEt4pqYxt9faUSGyimsi4B1Zgf3glk
51H8NC6E3hLRhOK8Z7XiOvurK1T/x9m1LMuJA8svIkIIELDt7kPb7uPXGY9fG2LGYwvxEiAEiK+/
ie9dHMtWc4NtR7SEHiWVqrIyh2bSeUPXWxPO8LLAgx57rwIv2a0Qc41g2wfPbK1PwmBc8iG85V4c
K9w1fsTONURQ3x8bgGXLVahMXXJCEPsU6QfIZOr/4ETodOcY/fN2pTZ9mV8LEQFZQm6rUhBN5s2T
7Mf8RNvlUK0ntdFiPSSGE9ON/k036fQZyg3sFC2x2KtDdk2/dQ/3bQ2Gpchf4Wm1ur/wDmDZSwcm
5ObQJQa0jbW+kOUYy6aLbiFQGiYGK8+oDhZIAlX1a+MiYFEtVY7NA5M6oRSwRBHgNL330/qYEjy1
YWKy4OkwgvUDAQa1didgiMCKOLEi8I9Z2G9YsXwMqtib/FuiEJuXCECf2uDgc4zaWLEQVR9RYerw
pqeNEWXx6kc/6OvT/+M56TABGyzW8yRq49pHF0Uu3+Xrml+JhxRrG/NuZxO5urCMWCaUgeO3opkR
oPkxJ2RYFnqpKinE50LQVhxdDOtyZkXLwj6alltShyN/0zAgWU+47dp0J8KznZu/532ozV6WCD9B
ZbVAPCznX0XUsYcwmZevYzcg1t1W1Y/7p96fA0k0scw6QaVMH4RIkCVBfg5BlDYbMJpX4fT+Z6KM
gkh6bfcKrV2rY5k4q/0mraI4vCk/6c6opeEffxZbrzXhf98fj+OYsrFkrBjDEko4QGKNkJdoCpE/
lOCCuN+44/ttIBknM4MGkmdu3OPjQ9UBQpGWxlz8o5ljanOXNQugxAZsFjfAulC5mi7VmcXgVlxm
wNbuj8I1RdZNrUMecU/H640Hs3xv4P19Q83yMQgCtUFkNPTqGhjN9Ta3cfIySSJxk1P+ZUgwkvvf
71oFy8ZpAgmEXix+xg1ehGbsk/NPbE694G14vwvXFFnWnRcBPO25XG99I8P4ESJFTL8fofNz0B2z
acgIlOgbMmg/C7E5Qy8IM+Ds1M6T33F02DgyERmf0jqZryacxEUYYi69Ac+oANnoLWjyYzrTgNb9
eqk2NdKJY0L8LIdeDGobOmHOfmqG7/cXwbHONpaMStIYVqVY55w9kQ3mOGHpz94u8sqxyjaSjHlN
QVYfqxwGkL6oTDy/3YAaH499vvVu7kcVpl2NbQoAucpyUvfZxNd/ABSNdoJfru+3DFm09co8EN9k
WGFz6mOT3Ka+WndswHEz2HAxA0D3AOrY/BYq/4dh0fe5hvZqqd/kYNs9KRq8GgXYmI9NlmXToEmD
tmKxmlvnr71/See1aM0pjHUfA9+gY5SH3u/IYRs2vRhnsklBKLJtKijqVI2XsRrckDWf/lroLpbM
NXf0V8tQIfDGQEnnNxlOn0n1DdxTyQPirReWs8xXsMWl2VW2drwimXWF9yPPh8ao+Vr10JilXvtx
K0OZ/QDv+eacopbt/tS57NEyd5M3ge5qlvMT8Vp6C8uIPqRrML9M6TTsbDrHlrbhZaaFIBHNW5rB
fXuZByx/WYDbcCfe7Wp8W61nL0joTufhimDljRiavG76emrBdJQU7+7Pz5/Bo/Q3WFm96pxGI+an
Z90rjVD3AxmK6dS0lJ8qNl3ABgh623S6eQTJjvudOvazzTvGcEoqMeVgwu4RukyA8xNRKbJ5ba+t
j1jC/V4cS2/zjyE8UcZ6CmmG3IxpL2O8ftfgkj+RmHbxzrXuWh3rCJgFH8i8LgboZ1/9LePKvAT1
yHiM0Jba9GNmWtUi8tbcJI9SvP7ixq8ePIj1Hny/2lAzkW8Xeh2am46g13fWiQDdS9LE5bf7a+Ca
H8vM8dxopnhqg9tPmi6oeFNAwto98nvXPrKMu0f0uJWFDG6ctTzTi19fEo4QggiRVY65/+P+IBwb
yQaY0UHpmvgI2vGlbc8Q1viGRHl/CchBeDi1EWa81xVF4i+45Ro0siUKhSfSquz+5zvWwIaX6baZ
+6Hw/FuTN+ubORTVj5qa/lAegtrYMqMjoP3XEp++FRgAO39ZU0hb3P9018xvvz87/Ey7hqjxL4Kb
LPPXDVMgPoeSybkM+mO0rTS0DBgBWek3CMtlWw98+/Juir4uCYp57g/BNfuWVw7cmhfGVOD8hnD9
o2ng7vc1fJFjrVt3dsWXtQjaEicpqv2gVlPpU8B3kWuub7estw/TpErTlN5QbwmWZhGLzz7t9KEc
CrURZRQFtIvwF5rpKkX0hsZNTM5eX0G78/7kOO42G1HGcSXrpO5SbPzpTRMEn0xrODAmqESCUEUI
+pxTU6vo5Ofxzm3q2K82wqzpEZpoizK9mZDR8tKoABJ1Kx7gp6mM915Krk4sH12Xgs3epvCCuosq
gATPHL8QjS8v0dT0O2eGq4/txH1ueCQI0mBI2LWXHMAssFI+9JwhgbmCgfz+6jg8wMCybb2GrVka
n2YMbmwo/ABPSoaLTW4IMF9iUFMAgoMdM3T1Ztn5TFsIciP6mDG0zib6ifWgg+VV+IT6j/Uc5Mne
A9O16yyDT2q2oo5Lp4iBRdENnHkoq1PY3yapnyoUd+lxVP8yDf6tcgp3nMRtWf4Qd7NxaH06Qgmu
blMEYDR716yjrCDkCioZYGX7PCvISHaM1rUxrCMBCgtQ5wBRGfQIaLCeuO+37MTatX9cVr7Hv+ka
jnWvmxpebkMamvVTu/wT4xp40yVxMNxA5J2K13PYRO/vb0LHCWdD0pgcINSxBCQrwyJ55EM+PYax
9/lY45brDlVB1OIsCDVUs0pfgXfNO+ec8mM72sadVTrxjCLYZ0IYsE3ntBbvElA6kROo3shTQ0B7
eNYekjqX+8NxLL0NRaMzhVX2WBU9S9DcQ/YCDAjjLQ6M/Pt+D67VsI4EFLwOQ1kgeFJFyKug4DXw
/1rGNN7Tc3W1v/3+7FQDIcQkJ9mntyQquo+JissfKAzeEx93zY9l+HSpqMlxbkLcCxwIV+4131g8
9i8XaAbvLIFrANZ1r5sknpIkxkuTFOoyqxACAHh97JzIrtYt286lN1XgNAPRVRfr1xMqmiBvAn3t
g7ZmWbWekaz0UcGSwZQJuUhhqPdpXT2pds4mx/fb2DNJWZmndZLcIKXhfWJViGjFkNR655D9ic/6
wylrQ89YknbRmMygkd90w2g+/ptw1CJCG/oreFnmS57Qv8w4/mXC8SFu5HWFNFaa+OmpXrk5baIt
RVE/7Yu3uMZrOQImZmTh3YrvkZwyUNkSuSHyD3quNkwNhaSTrnHzo04fOr60KCClAdPfOb4c16Rv
2XqSTn7cCRrfWNg2GdPTCzkbXCglNBOaaHzQo3yc1g8AIe0BFxy3io1ZC3OeVhMc+0wVYfkPC4v/
8gTe38zq5dEbdyXbHUou1AavsTydC7Kg6J3B7cy1UBeqIAnRR8NrZoDQYmn41dTRB5ZCWAUiTuV1
QpCyAC83IJMku3+UugZrnRRN0hcKMNIgA0BA33roZYK4aZXf1qXvHlAPVO6xvLs2oXVoqI4osKX0
69XQ4JOOJnkGkcBeoMjVuH1klJooWudgLvnpukPp21w8CMhc7k+SgyuS2jA3oM4mVXYGFpTriJ9L
r51OZKgewhHwmUj/JdP1R2+C+KSX5iMZoscSOcb7fTsWyIa/QUto9UWp0XXCB9RpJ1/MBAehTAHn
LvpwJ6viuJNs6jQPDgHw7ivkjZGuFKcQIP9qab+BUqTfmUPXOLbfn92pLBnqEJVHGAdEI+SlGQJM
YZtD3WXK38d+9fX+dLkGYh8XMfiJu2GbLm0qBIhD8WIZyGMZ52TnQHLsNZtQrenIkLJh2wvbyS5y
QPrw/tjL/7lat5wDbCQkbfS4LfeYzxfgQP3LVuV3f3ZcrVvWTiElLtp4EzgRgkGgagEkHTzz8phj
YEPidBcvlTYAA+HxvPQv4IVDlbM7agmWkdNaoQBk6sIMcOgIloYgTyxnQJbbd8jwPtyfoT+//3wb
FdebNgelfxNmW1WAaZSAIGP0RAL9vqq9L9MuoeCfzcG30XEyoB7YwLZ+OgUpr+khZPPf/dK/Hudd
lus/rzZU+SyTqwtJ+DyHGc3z8iHv9XqGjsPH+xPlGoBlz1oRDt0cE/5kypuL9tv2Rp5acAoe5BP0
bQ61pkkmI8YVczQlWQ4A+RkZgce1i7vzUql/74/DNUnb78/PpbKnepJhmGF38YvaMvnAUu1Mkqtx
y5o3hqq1bHSY8WHsHmSa/Jeoeo/RxtW4ZcwNqlw9PQ1hBimH/iSK5kt5NOri22qeMxsb7XlemG31
8UM+nsHr8A45xA/9NPx7mCMMXMi/Tv+8jrpuEmwjTVpojdTmnw6Z/EPnkW8D48IERykpImwgVMKd
iA6f/P0qKMf025A4SgCgHSKC0qqcVCg3XhEwitpjJ7Vv4+HCeQLF+wrhhhMTaF1TBJ8QPt9jqHcc
czYgTheh1wjFYL3R/B5MdgbcuyBQA/kSFK/P8bh7n/35PvZtWJxptZfrHoe2loxAGsIjZ60HlMkY
fSh64ttinpxBtAu4ZdCCpPWHSqK+wavldHAHWQasUfEEtTmcDoIAR55vkkoB8Y6lLYB5+3XzI2HH
c7r2OHs8P7hA3/0DykPZwzCmO7BZ1+xbTvdc9aDPnNYg69vOx06Kvpq1kY/FvHjX+8enayNZ9mtm
HQjRsgAmlrybcfyDwgjcVMs/FeCttU92wGkOY/sN+Qa+gGmFfHSGpOBHZeDM1QPgDffH4Grcir/J
MjJy6SlO6RYYA42nOFwuHKn3W3esgQ16myPI60AiA4ucN43CFVYmIE2p1tq8HKZNsfx+N65BWPcx
ANhhSFQI3pcums99CarRtUj/u9+4awzb788vSa+F+Hy4hFlSmPSRemJ9P/ccjB3lwUoc3yZPE1Wv
/E4vQcZAm3E2IJ8+KZLs2IFrciwzroqlLhGyArsZJAUfdN/obILLcn9yXI1bVtxEQQGSho06zavU
6SeNDDTj/znWuGXBqKc3QqkJM8/ktRE8OC3hwRIWcHtYy9qIPNULzh+TzvSh0gCgGU8MOzvScTTY
EDfDatWDUyfIKuXxizaGv5Qz3uQEaPX3KBX7d5p2yWoda/Ab2m2oQj2h1DbLgYF6Q5JVPfUdZAnv
L4Jj+9vMaWndd1W0scu1GhZcMTD4NBTe9BwV/uV+F64BWOZLkBuHkibO0WZE7pFNSDoNoDDfGYCr
dct+xdQOfb2oIEt8SLtBIVCcSet9OfbpW6fPDgdFwprSgVRb8GX+ay5AUDuqgySyvo1pM2wI2pyW
UM2IwW8MTlB6KlADe+xwtnnReOkB/DODNi6PEfvgXJpXZPNBw3I9hGP0bQAbhXBJlKw5zrVJfklA
NHCO1G7o1WVilgHTsGazD1bLrJLsSfj1U16A/pCwd3wsP6TdHlW2Y//bwDURp2rKBbaPrjFLP+k5
k7b5VtbeMf1E3yZGUyWhLVytIOMz+UetYHeIS+gaHdqgv2HXQBxLIWARZFLMn2exstP/w8F1mJaN
UeNpWPB8YcArjV144lX7LembPdlo18RbdptMRRAMraG41PEIIAylJNAqa0/evBzTrPAjy3rJopaB
g74PhZgA+J0TAmJGkJd/Pzb11sULYo1oDrq25icVLIDUSRDG4WzbE6vaTsffMy2+DUvTAGXXbT1t
qcbpL9pCsbKrnnJEUdpk73Tzt2v8T31YNzCRmqxQIF8hr7pIyj9wT8Tsm9ZT1f0IeR6U5zjKy2+m
LdP1nWmDAmqBTNZJXL6tpA9lrvOY9pCKPIOjyKR6J2Dr2naW5UMDvRTKGzDyESROTQTNRqiO7WET
HK3bSDYeozoXtb5+1pMBMvbQ9V4QUj/mbtsgNhGTkrAUMDngqT4AGFA/FAFet4c2nA1iy+lCWGgo
YON4TVE/Ar5Pr3rnseMwRxvDBirw1DQh3MhRzvOpn8Gk1CiwBlbgBb0c+37L4kOW4MGZDn6WQIAi
4FF0ZihAOHYQ2iA22RStBAcb8uYtUi8s7CjUrlEafezTLVtHmX4x60gCfb5pchpoQz5A2Ffs7Jrt
MfYHM7S1MiUKfLGQKCrREP8ApUo8vdfl8DpGImlUpzgFOcP9YbgW2bL3JE3BgzsBjbGB6CWqci9z
IMbT0LO9almXdVm2uz37O9mD9ZBy+HpmpvJSrrvCAY7WbTSbCtrezzfkzayBhfTT4bKkENO6Pzmu
xq2ncgPWFgoSauwgJd/xYCIPpZeLl/cbd5zmNiWaHpfSi3LQD/IKJaymr54UiKxOAUrH647QnY3k
GsLW+zN3NWe1hzxXj14oC/8OSyZuybAcg474NlrNaH+CvjcmiDTTnP2c/q4Z/70/Qa5P335/9unN
iEfCUmOC5sJXZzLI8GE1jO1sfFfrlv3ynq6lUqMPGbb+sWJQxfKbXT46V+Pb7frs09VSeGZqcDiQ
GNjoZAY7/RqjzOb+xDj84N/4z1Y/RPH8kmYUFHFVyF6yhCDRTL8nJHzaSILvd+MahGW4DVyxDvhU
bB0UcOgSRYvdMorL/cYdu9+GmHFUU9EinVJEwv23xm/OtNJvpEpe7Be5OL7fpjlLkHMCRWmHaVrn
NUaGcQQDXZ1289OxIWzL82yRmWj4sAD+lUkFF6+ppzc0Xq9bRLmuD/J2+Ta8rPJNnnu5wUXgEfVG
gRZgq9lAimJnkR3nv81uJoJ4JK3ezCABL2OP1+dJ5PT7kodk5xp29bAtz7NpEgyS6mIKUFrotQNA
nwj7+oDyLybcSfO6tpJlyRJFtohztegg1NGJp+xR+lNGBWKCSbDHmefaTJZFk24ADKVC1JSkaXDu
J/FfH7M9xWTHbf8buVkN8adkhBsUttErEhUvODRRz1ICKKXlbSyjr60pdmLLruWwrJqCz0n3Qc8y
ESedj2om2lcBqLAiKtoM6amu3wkFODqycWc0gXimR3AGVov5W0SavUpRC9EKb+8CdSyJDTxLdCfX
Psa6V51IPyeRLD6h7GgvCuBq3bJuOtVlOlG0bhYhT1XaTed9ZIJrbrat/MwmqmpuZ+51wAtzIBYF
AraXxo/qc50erLDwbSSZ1sUKzQYolgFYNZ8TL/VPFMiNy/2zzzU72+/PBpA3I0oIpxk2N5TinVRl
+irSyJveb91h0TZWrCHhqHIFHQVColuCx20ipvdbtv2wGfx8/z4bQDKsHkbAEWtAtB+UQ9CEUiAR
qUGktDNFDhiV//P3Z12IYp2Vnosoo9BAn1Pvi17jjHWA9G3HU+qfyyh6Ktfw1VgABNFV7U7HrrWx
LDw3o1d1Ekf6DCp8qOwB71l04r/7S+No3MaG5X3oeXUT4T7aXuJihuY6sL3HOD98G/41aYpagHUL
zyQM6a8pabzb1Pblydtc4/sjcNieDf4Saaf8SKM4qC7JB5UO5Snv2pcDBcjtfgeuKbKMey49NaIw
GWxWRd2c87nWJ0j6Ni/ut+5w/mwWNKmQyQa2LMxmX5+5AcOgmrbiDfrOI3hV7V+rrmFsvz/bvvmi
VinavrtWYFZ+QQrUucYLmKzuD8O1CtalDYjRPEReD+Oo1l5dpUeLD0QNTDzWulB73NauMVi3tk6W
tGH5ClpM8GM8GpYOK4RwG74HnnW1b72eZZFMEllIHIOraR8MXJpK7KIWXI1bdixRCQ5OHfjfdNDI
EdL43bzu1uP8+YiF0/Lr6hoUDOa0qLurDoNPuVzHtz1iu5CRaU4FSffyPH9eZWLjvsBJFjQjEQC3
p8WTFkiSUwB3vIjsKSH9eY6IDfpSTMftkCtkylX0XbXTZ6qmveCaa4osOxZ9qQY18QgqS/qBd+xR
B/IRdlZUx2AvxIZ8eYjxLOAU97MI3J7nOYB1hbU4ppxN0m3Onhkw8yQo+gqwViQB1IgME+pUi+j7
ffv98zFEbA400Q4K91sN5wtZ2m9YXv+c+Mg1QEGQvAVjXPN6AG3Pzon6Z/+Y2HxoOYf0kL95+Gyt
shxszz99smSdM+2Dqj4qWnD672lEuvasZdONnEwZCHgGzQimpmYBY8+8pG9qFAzvRH5cc2cZNlvJ
CFX2ubuCROtbpasHJI5fJlX9bSuRCMQxzn1i48FAzMRUShHWViHu0q0QufEHvjMGh+HZeLBkbYO0
ByI7CwGof8GbmX6L613CFVfrtvNdeF3tkc0/npGCm0MkxxoTxjvbydW6ZdhQtKAyiApUrkdmeeBh
wM6lXv+6bxiuxrdt9czqOI/ASZ4iidWX7PscoV49jcCWeb9xx9600V9ySqCWtsD7Il4VvZA1Aoei
qOantFjKnS4cp56toimLatikOQDg0T1NbySRLdieVd+hfvK0QD4jFOcOibVjysrERoWxtqUFa/D2
xa0srwR3zymZAEsFYdoxoDaxidFmQKkm1VZA5YUrWF1rL30/QqH4oCVY1twJSceu0DTrRjKdjABw
N5+SvWptx4r/BgXj/ojSewSZmnFlrzBV8Sn0wTFVIr5xObSpbCo0g4LbpSEIMQHMs1XLB/KiF9BK
1+G891x0jcKy53gtq742iZ9NqXkPBr+3rJ4/yCD8cn8EDpuLLYPmQnv9jPxORmq1vgMmhr+t5dI+
HGt9G9Qziw7bkZNuq9ADL3Z1zhMkH3VykKuA2EgwGQHa7+W4pSupJrwWGv6wbFf1sW+33Oze36qu
ZYnIUtGMJ71ic3YUe+h+665lpdbMSF17SiG5MPtId/fwvy4hmcdLV+0CYlxdWLdxJZLCEwXK07A5
vyoCPmxi1vXkQYN8J9jg2jyW/YJHutWgwumusoTuQiWB2YqDce+F4Ph+GxYm8zXuIdy8uS4Iw4SF
+sJTcNZsobD7a7CZ0O+ZQmJjwfohivQAmv+sHzqUbSxRYE50rqsW6ghh8z1hLHm1snWvOMw1HsuS
IR2jkFLFhsp7qAVRhVybgJLMyd+OjfsjcnVhWTPy+pTRBCPqwlw9RnH8PVx4lVXbzrrfg2PJbT60
aqwiSSo4ABV0zM9NBdrBaIGez/3WXd+/9frsvKhYa8SiEHnrDW40MDNGiGGIt+kWCLjfg+v7LauG
SsKyhBPco6Zf+UvOACpAVcFeytDhAdgoMb3kI80ZvG1R8OohSZn8yDTvT0Ux+tduBhfWsVFYpt1t
xRAKDkVWz1GaqXj+G7Iu4cHGbaseWN4P/hbfK/W/smin81LsVuk65t9GiBnU+y4QMsDLPEB9ZFWi
9Ui0xy4zGxzGF2OipkBoFQtRn6km83lC8PD+nDv25m/gsGmIUC24ffmKYi8aQ2EyNnPw0uOdOeYP
2RCxJjSxNwo8O2ZRIq8ANOnDUA3dzro6jjubvoyYIiamxLtz9tMXG/4Psu/Q/x7GxyqW9Lya5L/7
M+Va4+3351Y8BmNloJx95SWC0ZeezVP9upPt6h3swDLicKZNN4C6LOvrOgAYk4uHjhxkhiU2VowS
VDL5QyKvYS+/zRFUvwMGqa9jc2NZLlkGf8VzADjSKpjPWy3Wz9jjscYtyxVjxUEiDehL0+h/lQ+m
xWWKksuhxm2o1zwOqEDpZgCP67I+g4LoS72IPXfIsTdtqNfcAr0Oeme4cmAnhzdUnRpE+03KAWZc
g9siuh0AgGNv2rAvBqGcZfDwKGC9518VLacXMQv+OTZF1vUrO38xAdCF13n0ycOcsPSFN3vTodoE
Em4H03OzShvIDILXLSPdEp60QnF36/V72FfH1WVDvnJImXioTch/iGh+E67NN9W370DG83HI23fH
pscy2xmEnFGoxvwHa8V/czd+HvWuxKBrXS1/umIySGhZ/N+9osGa+3pYCnFw11hWy5JEcB9hlQxp
qeIUppAtRGDo6f60uGbestokpSbMPXw685J3VALhOMvkRS1BcT4ibHq/E8ftZYO9KJPF2tClu/Y5
JBgZ7fgDH+bqPPSg777fhWMJbK6yfMg5OK8reU1KlI6fSBDjyREPB5n18Pdf93+YF5L5RKY/mmo1
p2qA6aIuHTGuhLc7DxrHMWSLYTZrBDaWaegQTOFfVcReKr94y2T5NIspWxZyPTZTliUjfbAwbFh5
1V6pTgl0mGk3HcNukmBbnufHRFO2ftyk4LKPugmyquaf2UelxbEvt024VpQPZYxoUxo9yC4pL8Gy
qwHm2qOWDTdx1AZDOKBxVgdfFBsWfZLREHhvW6iGdDvm5oiI2xAwIcJ0QJqxu6p2zog/XwQh1zmI
HrXHskVPbxaki47NlmXZYT0EBY28/1tn1DTlSBHV3NtB7zgMzgaCyZlLvAPG9IeEH30Cjhzs42u0
44s6FsOGgLF8rMMp2bIUqPx6FKO8hS1Blfe0SwLh6sGyZ9QSyKHtYAUg9R9PxkeyPQzm5HVNevb+
/gI47NmGgIVAoIZIFHXXZlLJGW5oe+F5o79oH7yWYZLLU1m3+TFyGZR1/2p5jKu848X2eg3QW8NQ
VjZovrPYrtmyzJpAgzkwtZ/86EWfn6pQiAcTgO9n8o7any10WSE+rsjQdFeUyM0Zn1Bcozf2mCiM
jiHaiC13ORdz3Syggr/i5p/Y60rxwAOBDOD3j51RWuwcUylm/A+RHRsVxnlTFXrt22tuoDZXJEDk
yalTmaSRekIJCOCG/fRK66h8AH9/v+MluJbIMvc+WuX/pl5YF4AzbILsLafg9S2hCr0zMIfJ28gw
HqTACyECdjWRR14SfwmuxVxl963F8f02KqzHpVFVBe+uYmD8nKepfIJ6RXBeRSF3ThWHQdpKmHhN
xRQE4XhbAa4nZ/0Z1/x82W5XYKCGi78hbu4PxjVTli+eR7MM1gRelek4CLMYmGDkSvdkjh2XiA0R
y3Wjm0gN7ZWn/g/pmX9UXX3Qfv9yYOGtKPy3A8jZ7g/EtSqW4ecc2jqEwCrzCdymYsnJq6la+r+8
o7Ab8htobFxkGk9je52bPiouSEkH48M6xnQvjeQaA/31ZCTT8H8uLveD+tpPM838ZXoDJQj1dH+W
XBvL8tCTsGqXoJck4+H8Pgn4p2aonjadgQQcLRNYbY51Y5m4WlcYH0vltTKjecXn8BX0IL3T3CFU
U5DZZEVQ7RWyOCbNxosx1BKv0uAQ49AKaijIcjsQosYdDOb+YBwmYkPGcrCGLB2dyEZ0fqW59y0g
xUFH0YaKIc4EUUU5t9eN3PUtr1X4d1egvOSYddtymTIvpkRHHSpjchxW3wSX9frI1VjH1/tz45r8
7fdnXnRiBmhJT1jo3sM7jBXJOyHi4VIgxrgzBMezz6YHAwKA120MV3qDMTBRAy1LrqFff2txLN4f
hKsLy1tnno7mBcUIONDrJ5qTayP1g6zDp20jHevCsuwwnZJqXWOSSQlKDDVW9SnHnv0Mgsr8kvak
PlQzRmzGMDGsYR/2uPh4yqMXngS7ouftQrpcq22ZNQvGFYBopByAQasufMJ9raNleVGwfo/n+I/G
FoHk/NcN1efBmEpAAq4GSYEcEgDXUtb8yB2Bxrdr6tlupQWECblo2mulOvmvSWKW6WTOr4Hk1c5h
8ce9hC62g/dZF2AGENBtj9prKOU1X8nbBBUnwxS+KsJDMQp0sXX9rAs2dKgCQfDgKkYo+ZgRlCF8
ytfPwaiKD/e3q2sVLLPGOwns9iBOvlZTxzMi+/wtKvsPRUAwgK3XZwOQfipBPCfg3TbyS87BDDPI
PRo115dbttzwPm3wkEfbDJmHMgDmuZPD3tS7WrfNeMj1mCLpeW0ireaXBhwr7blqYn6IgwxTY93P
ZJLLOIGB6Qfzu0We+raHs18uu8Sef7z/0b5lwSE0OROIfbbXhsYPcsjr/41xkS3GxeKcnap+3TmK
HJZgg8OMUUUaNYhzrcVjLcpLEkC2IzDkayviT4e2qQ0Rox6dWlJANLYaBbKUlKP8x+uZ3AOLu4Zg
GXPfKabKaePFp6jUwHyVH2WhPlJlziDe2iMl+KOTHKU2d1gFAnkhQJ9zTTpI1M2qqBET925NXA9n
yrW56Cp+xxj/7/6kuQZl2TbXYo1mz2uuUS+a89Ll56oAbwzCOYAhYrtdj3VjGXkFYGucV6S5zmF+
zov5r6QMwcy7Xle+p7DoGoll67rS/cL9Vl6ZSZbrrJdzpSNyqYdUn3pWTA/HRmIZvcK5qmKogl65
BhqOg1w6p/1rPGHfersxf9dQLLs3c6qMBxWwLEz41z6gZ1ZVQNSAEipW1Yf743AcXoll+wbhFgJe
LnmVhn/KFSAJ/ljvkRM5GrdRZKB0B7CbKjg46arOhoMSuxO78RBX69bF3cQrHZIE99EmkQb1EvHQ
psfqdKPUJhSDFEYEckbEUxkFpR5LEMqRYrfgxHHi2sgxMIQX6wruQUBx5/dmkNNle89vT/lU5f5l
H4z7R+cMw7Dsep3WpZiAks1WTj/J0fvSLxM/zdUY7HjirkXYfn92bYddD5rDEftn4+mlamNUKv29
OgrX11u2nAMKCMV0kLdrr5sudFTtZ8GhTZZCC3HnQnJ9v2XHc6liCBWDWcZURZMjpOmV7NQPukyy
QwZmS2lWXZDGqB/HS7QJgMQhJubhaSCkOJR8xBJbFkzy2ENEE6oZCV6LGVsAN5FA86M8OP8Y1XsM
ro6lsAFlTC5JWHYpgC1cf1c9qnISNb2PNDR/78+TqwPLmrckYcUiUCUnfON2Iep1BUfnUkOodWer
unqwLm4ZUl1VfGyuDAS9ZwJGrS/JphstIh7uqVA6thPbjvJn5tB6ILafGzy1FtAhRS+HdO3EqU7L
+RDAKEptDBk0LPK4mMsAMBcDgmkOCvslZoeIsdG6Zc2gUyA88UcOcrRiEZcGHEUoXMK79P4au2bH
smevLSAzNTY+iEt4+MkHavZMPf8Q4wc+3jJlOaQmUINPChCVNMOpYIPMAuhOPBz7ePs2VuVIudpm
3i+HHh5MM71Yp2bXo3DcCcyyYzCqi4BOq5eBAek6w4HZajUNKbMFNAXRMXqFKLVBZPM8+e3gA6ug
R9gZVDmm87oxgRyaJBtF5lWLZn4Q11dgKC9t3mRVsO5kCBybx8aQadkExB/QNC6DE63a67IbJnY1
bVktbde8aRPcknz03zEDUbtYpQcf/zZ0LDF1nMc1YJJKy+tQ0RcL5JROuddconIXwuE422yCsbCH
bO8cRmsGUQt5mgeYLOPAxwaq2Hv3uLqwjDfJ25EEs1qzIp76D2uTz3/ztPgIQUnv4OaxDJgwUgCz
3JBM1OO/avHk6WeJ8rGdaZlvFAIQXTXIaawFraDKtClv9GTPDXK46pFlvBrcdzWHl5tx0BucN/xV
bv6Hs2vrkRNXt78IyRhjzCtQ1fdLOt2ddF6sJJ0BY+7GgPn1Z7HPSzZ7qktqjbSVHc1UUcbffX1r
gbS6LYuHCGvXH/+EE1+yR5GxAM5tZEinQVaKGSnanltGxzcnvdBP4SvCeI8mEz7oMlyOl0B6CM0Y
LYs0aj5H9YxP38Vgodo+DMDugv13Axz3irX3aZi/fHw+J8x4zxwmdZ57hUBjO1fOAzQE4qONOwup
P/Xpm138FdotSHvCviR49CF+1At4MsNZfYpEHeeyfelfH47eb1+NrQI0vFM6U6o1F0UQnkMInro4
O9N1gZNhXkXBEYq7N3m+Xvc+tnrp9PLpsLJnDss34SCmFUo9HFGiJwzBSgiWX3z8Zk/4HrYzXs3L
ZiArJlQgltRpDx2kdIz0U4Qxw5n089Tb3RkwdXXDFyvBqiPCp7bA+H7qP0ecG8Z7AJkQDHsw81bI
2/jdBeCW9PVZ6usTT76HjvFO227lYO7iPeb1ZgBdaKdALvHxyZ/69J3B1kG5lIXaEFHbNu/mmKXX
is8d+h4ypgNGqgp4+WO++v1XhU3OBw42zk8++s5gCcBVVaiwJd9ihHrteozkFwAbzkzjT1zJPVRs
VoJATAHEy62H1R03tv7F6INQY63Adfa5s9+bLRECUOGBHDfK37YCVgWp1XzGpE692F2wlWFbLWyA
T5hBi/8QLNqlQajPDVVOffrOYI0aBLIboKlLWi3pGtmjncDZ8blz2dkq8m8DwUOsPvaa6eseSsR9
Aq/Tf0pHPIz32DAClJ4O13VDqw68/LlNw+toqb59/PQnLs4eHNazimEJAuKn/7Eo5oGs1QagHEf1
cm6V6cTp79UoTTdi1YggVJHZK1FElE1VJAgs7FNQGpzQFmj+Cldizl3IfJArak1+1joqD2H/Oe4x
fPjObi1oxvuBb08/lvJSS0ANV3tuFHTq9Lcj++vJWbCwAvMOMPg7UGfUYiEvazF7CZqJ1RnL2lzj
/wCo8Pw7s6WQnDUex4ZFXgJayFcQRmPRXmHUx8fmBviwM+nOiai+x4OtueaxCRVWpgv6tC515tr+
ThYEY95zewunTmtnxjyMONcD9A6EVZc9BpedbbLVO9fMOPXxO0NmZUEbbwtd2GGIb1UNHlPgPNvn
cD4LBDlhCnvQV19De2+NsbnMraBf3CzdP6Fy5zYiTrzqPepLrR0pOhS8kE02d8qIY5t3marLJ7cO
SWDPCced+hHb1/91aXXDMdQKPORvFtRKLSVrsq6frdn/R1qyCRooT0CmRneF9zOn8ZAnE0N99LG/
O/Xw28v/6+ExL2sWMMdi9yXmzwJTrUMhp+jy4w8/YQN7GUlQBDkALH12jPz1gVn93MvmWnTh1RwG
rx9/xYlLugd4Yd90bYManc+8YwzC60FjymsGHHeUDWWtuzNLBqeOaReP53Ckq4QO95Ey9Q6hyjpp
0Pj++CecOqWdGQsy+GFeYP1ou6aEbHwHE4C2/DFYz+GhTp3SzpRb3wdd80DBPmXy8p4Gyn/txUAP
pZ6qc4TZJ37GHtRF+7msoa0OIv5o/gIOeIOu+vYrNrXOjw/qxEvYo7qY4v0qLGRkRFWvQPws8dei
ktGnKLrCeA/sUkMPQj9ZwBmV/e3cRO/h2nzulu5BXcD7D7KEXNaRRu1bG8HKhEKTPl7A8ffx2Zx4
w3sGMNaXbRTnCDfSdbd88C9mzW7MJM5Y8qmj3/7+Lzexrr03tZDXOQ5FPGN1AfW1nOLyTKVxwlGT
XUzOp8bUswKPJk7lwhbdLXWoruu4ud289DQO3ZlTOnVHd2Zsi9LOkYMZ5773IpuW/6wjzJWwhAfJ
KQjUHT5+GadOa2fRVtLIjtC3Pqow+FZ3xbtXfrKLQnaWDK79idExRFAm4J1grCmTyFfnsI3//iLA
8/3fr3n0a6XnTQ2nj9VbvOiHeX3WsbizsrQbmP1Mdfbvr0HsQV0cQu9qwarfUVf1xVJFfwIsJY2y
eB/rcxOxU79k+/u/LmzOkVDT7ZcgH7oNYlAT0OJ9o0Luap6Vn8yRsPb+319TV2Kepgh0YPPAi7Tv
IV8uKp6DeSooPnWZxJ4PbAFZV6s45I865taDtPl7Heni+PFN/Xe3Ifa4LiqBmYTiF8Tdmuhez+Kd
uvIYx+b544//d0MQe0KwmUxjIQK4DQzQi8TmwL0t3lkg/Kl3vLNmcOL6dPUqvOOKvIXKbLeVg0M1
4X37EKPR9fGPOHVGO2vukBTFETizjmVRfQVzI7AGSGFEQb59/Pl+8J9Fv/8tSsQe49VrVbPQQIcg
QS4Z/a79mmvwaMxiPprSVY+c1N6TIHU0QIDPoqPMWwf26nkclx++JeRljHqK/y849j5osEzYvRPg
UgBWMm5GTIWr+sgGoAFlB8k4w0RRp3PY2X9IE/sTNj499uoa094q0BY0yVxgv052Pb/uJwluHuyb
xIfWRxXQa24uWQWpPj2BtS+NAPH4HlRd+MhFQJLBW2KN8bC1t22syXdKVXu5TVyvIDjP+gsdh/PL
EHf0XvSse2/wi70MYlLFnAB8XgZfcioCeUS8lEHGwnzqf5u4sfkfQRu0unOofzlMxUpVZUaPkYFi
KWhNDzmf7MUADpKnNWi655piRxZ8W+ABaJrlxirh/+K6GZ9bUuljDlHkIOnHpkwJFEQwrconA3HP
qB27xHQdNmrmzoH2MJ98gARphLYR6RxapqwYy++2svZrTmuQlLNZi5RX4FlJtFpXlRg/9vJE0Elm
euHTPVgC8hVEbhVI73hN2fogBobz9aA2Oac61MtzDkqB34UWoOzUnWx74EJLSJAZeMdXyF5jPiTr
mf8UTbzecI9R+QPy3oO+owWrblC1TuEhn3G0aT6y4BpEWcG1IgXNwMbKvhPf0f4I0izz7AJoOmRV
sw7jdU3W6koFAyBLsc5vWtoxm/FRzVMChl0AMfPaFPqQY45RPeHfk17CZ17LGx6a8tIrJzckBHCh
V0gsYLLhGII3atClZqnvuSZ8HYI+pwmQXiPOlWM1rWd17ZJ4jhWMJx/6r7JCbZ+YVqx1IqCE98K8
jkJg3l+6u9ZZcaF8E+XJuMzQ0TB9GH+pyxYZE9Ej3lLDclamWvrSPSnXzk/O4sFcH6n1kuIY+zvR
ot5L6aLAAgimTItl+wgbngeiXP7egknmSkdUPjgB0r1jNeCftFMT+HEsI9Elod4aJDjVPjNla2lG
xmX0r5rJ0OmgV1b+9iA8kyfUdHhIgGP9n4RJ9pLDNIcEhOPBdcXjcrlcBKXkqzZBEBwsLh8/kIlq
diXWUQUHdIPnB8Urh4FjIKpvgEVG5WVsHfsOBp/l0oRD/o7lR949UZRoT4D7zSYxVWXJ7xacuybj
4GPFguHqYXlOBPhjD5qEVHT9cGt83K56Zd5dEfntH2da+2OVQ3VbFoO4mHmA5x9yGlzQEQeUDOXY
foGjK8KbmNW4r2s3NtdjULN30W/ysQMTN64R2GRqulameT9iwlgO1WOeT/zXqLnKr301+Rc2r63N
5n6sgnRqZxTC0lUIxHpd3JrEJhb/eGtf2YzNIIn4UpEBbyfAf3QDbSp6D2cACBGl0xVZRHPF1tYc
0RcKMimKQl7MYJlO6LDBqJU/1V9rM4eJElp2CSvsyK+71lT+oxrGQa9J3sENqAyd00HddwyLizd5
39p/6pJ6uEBgzSuyGmQweRKM+fTg69Ep7FFqt16BddgAsDPH83CRuxq7obLn+lrxEacVtOABz1ot
NuXhUo1PfU+4S1XYjK95OEZPshT6BQsEUfOrExp3H6CHXFyAVqW/XNpVqDItnN+vKZBG5V0w6/Wi
oKXLIS1GoaWUOkiI/zHYGP5Fsaz2aHsvfqxh2E+iCHGK2tuu31xO+h/ZwsUSEhT5Uebgc0wk7tIz
h/7PL2tcebHATV5KyIRnmKoG+atVNCgvtmXwMKsj6sk7Cb/2vAbbnenk0ARJMbtyvRqAN1kuWDls
YB8NTazMcE77rAAhXA9pBoLqyLMNWf5oNQcPs4MW0JE2sYsu8klM9yIP52f0wEAUCOG08SEoJFcg
h67KKRGhaFzWElwOEvpenNZU068csWhK1EjNkDSQPLmNgR284ms7/rBE1UdUmO2QxWFuaCJnVn1r
gIvtDnNHgz5FJ8PzXlRcGvsQjH4jkhZtMZKSehhusfw1xhmYL8f5TuYmvAOmTLw4bNu/WcS9iwh6
VinjUWcS1i3V4wz+vjvGmXnywgnQVA3M8rMGKeQFn1X/xsuBf0HomjPqfA/COGu+PMulDFXCo5pM
mfaCgF0uDPLF93OODYwyEbYk6zPFUi7v4Yzk9lU5iEx+M+4hekZuoTwllQzxIE4ED6jMvRrs7K33
RHklyZXxonnUgCY0fXUUkK/twD0XIBKCIs4v7ngOCrq6IpQcbOkJ+FIVTXfaD9AJodPSmssuHqr2
iA5e8c3kYdXYS+yLO/XGJgbK/6rGbO3KiqmLnrqoY0OicwzLicTkPKFF2MNqAGx9aVhP74HGqx4h
9sVe7IxzODSq8JdfDu3Wm3mYXZXGfdTZGazB/Vi/5bg9/kvvCzwV0Kz8D9p+wx9PwrIJ1J7eBXVt
lQSYlB2QukA5LkdydYMtzQGvjE5Fxqg33XMauChpSVn792Ce9OMb1tqQgq9IQ01W5pP35Eob9jeD
dhwUB576Dqy5DQ8dRJPeeeya73FR9nFiqFYujVClOaB3OL0R3uK9QXIb5lhzGw43ohvw8JxO7e3Y
E/ve5bWjaUi6UqdIpVaSSgJ3WPGwfmhbr4deuucoeOIEG+GDEdb8FOc+yxSEysHTvC4IRrwNdZhJ
ZvhPN7X2a2Rw5zDLB7ptnvPyykNsu5pbZn6CvA0JySzBQVDKmoxpB/aGjHe1jbMiivmxi/uKJGUg
xwbUjCCxxroEomccFwjVeUyCK3At1V+ZPzQAESnLIT6KUsWjSV7nICCVcCJIIaW5q3kcPIGiuv3H
5XAWwdJ6y5GPCzc3q4NomFMIRMkc5CZP1ggSTVBMofwHiL/77oZNFd7bbIUDYM8tMsJWCK044Sn0
4foCOA6CCJYsVuHU4UJ0cweXBPn3BOvqhGSe8mLQuMcVHPmdAURjzILI4JX6UaGX+ynmeXUY8Yhr
tpKGi6+Vr/rreRmmL4DIriRbMRcwFzzm5lWvE+uSFg4ckrxQqj7ocPJ1GsddmbYT1vv9xpM/Qr3W
9ytT1S3GOyqdaw6gZ0k85pI8KI1KeQ/2nEsnnGgTTJzHMpnQPCtSjVPVSWWWgGaNaGR1GGjc06sm
YuJqGRf3FlWd+9aGpc+zvLR9liM4siKRZT5UWV80/REnhxWBuI2XGw4P6aV8cUjBe/QvH2ih4Cc1
Mk59sBV2rNmUcwS3YrmhNnBvMm6q9w5w80dj5uYaghzkdsEO8HUPgsIihRMt78RQVY+xNwfmEJO1
D7IJmefjLKsCSxyVgQOfwtktaRO49keueFykMUi4qnSyS1GkDQ3gNMnAcBhRVXZ1onovf4MuZetd
EGAxWSLqKX8ZC7944qXUXyJ4Wwt5mBUtOIIaZk1lx/Ipc74oDxB97rrUSCF/ggLEvoF6rfopSNvd
99IihOY9gWMxFfB0x9HR6huS8fVnjw27KFW+h0TRIpBfY7cvxJMQDyTtnGwXSXhD3T+IBQx9yRT2
xReqC/VYYl15wiqMQSiAlIJoUhZsTWCF2ie8bFwEggrwm2OS1yDJ/NEvJf/JmmF+CSWownTvLT8p
C+P3Wgl+5EGrjr0okBsXa/syW8cTL3Kgup1F/KaKSH+RqE5AEBzPzyYHGB3XROTp2FlOUuatOGt8
GhJ0F4+wEF0vr6oCAWnbTMsvFDSBRX2mUVLUzJPfwNXn/6QTX+JLHiADTmVfKmQ1psNg0JIRG4Gs
pOXvYmM1a7vRXZV6JkhEO6ChpZum6zxs5yPnbPwmljZ8tR3KQG1m74ahdrv0+7K+F2Fefs0BY3HZ
IPopVUhsv84U03EL+YnMNVN+BYSFALxlDO8iBSxH6oBHvzZ1C6Rmi60sNYB3mbBZZmppVojQdhDO
G6C5uGRQBvZfC7Q/ElQO810x01WlQ4A2bYuhy3O3+tOVoHB421As42LEf24CAtJLNDXovcPao0sE
SIUfma3hZWbSrRdypnQ+2MaYe4FVkfKI/gHmsSB871IbxMMX3Ucw+rBb6zsiLA69zStyqZt+eZV1
ya/6eAgzbMmzp9WLp7tej+1tT9v+GlmLTtVUrV8GUYICden1D38g8kJaitOWEe2vlGRt1tvGfiNb
biR9VFU5J9ET6xr9m7uxjlOQH/ZXoT/x67Zvm+sB4p7fKN7p3dyL9QajS/lgOSsPo4EbalqAP/Ku
AXcZDiEhKrdvFFnTkijbmQWxTq7VgRFXvWFqTstsgOIkzUpTqLQFAOkaujbNHRpOuG7WkdhL6gb+
oQ1R1IIlanmNJQgrsbRV4fwWvTnowFgfzTtofde65Bc+masoaboG5qg4AT9nXDzmvRQJGtH1EZgJ
ceWgQQvhKg2a35znKPElFYKjrAJ/6KUb6fS9j3r7DuC/QQqe1/KgO9wx5hB2MkGi7k5iHPbYC/6D
tjlUiqNK5pe2bWuU0UsUPMA6QQFIKWqWuqvNl5yP1S0icnDLXThdjTCfrxPL4Z7RkC+CTHUhUEUs
BqZjSGovDEyG+IAF4AuUS8RLnMBOIkmqgqjgWRfO66FLURJ12fg9b36MzJfqIvc8o8HC0s1RdIXy
F9UGh/TXkoklJ981epxXRkIaJ+EhLX9RYhqEtHXyn0ZfkiUBcvbWkSE2LyrvcVORZ0Gm3UJLRXwl
WOf0UCz3iIWsrce5TtDKYHARq6y+1UuwVP/Y2dcm60mL+m4rhsqEWizlXrJBCnONvU0YW0yGhWVl
gR0TdMoEXlTfgJX8WrY+ahWs1fryj+yoDi9sVBc8FQOPhstgbco281obNNe5zuUlENuIuUVXK2gI
Tt2WTYbItY0htviqkYmiLK2aXKuvnj8WCuTUs8TyImh6p+IAhkaNOzqi8EhcMavgNfTgAsCPg9iI
chRwhTaSOCbpipI/1nRE6gXXa8NrBtdl4KKDcM506NEvrNUR/wnJW5TN2Gg2yLloi7roZlWNlz8i
u4gjjgDqty/TpKG+ofkSmWvKaeRfmRYrPonQjW0ziP/O3h2HmCb6VZC/iC8GSobocgYWPrpmah3E
CzSSNl9Z5BRAJTBYQCi4QmiHLDFOQC7IiI8St6ICM3o04+z8GqUn+MLm6OC6WDfftJJtdxeLYX4i
zZacQ468oxebo+svTTHO3lF4TufZ7LT7qtYAaT+njLcHvkJ7BZ8VVOqCIWcZMGIWsZc1Ma53EjRF
9eRGpDhvtMIO8GM9hM1PGpcwhxZ5ewGmRFsWx5qPEUGaAfd5X7MaROSL38xol46c3umoq6ZvMKe6
ONSG8PISdoY02JkGoBEV80lfNHPLH103rTJBtjG+SjBtImMh9VZvqLaRB4+PYBVLwHQ4Qn8QApz5
IhMXzvSSYfRhsrrW0/zDx1uZUgp4/m+6FrX/M8CqIbthdVAAZyoDikGWd7VOKPGuzMwwUXcDKlQu
/IJAc1DXNGkM85D0j+KipWLOkGcu5N3WY9Qe8lrAbcjJ8CotQSi4JOOALgAITEbRYDUdq1xQRYIO
U8qnTdrOlt0rGw36UyKEYxZ2mNsnp4h4lnEnUoUC+4JIRS5Vq/mVLmcsdNQ2R6dISj5Mh2oCas2X
XlUcyqXJ3w3UZYD8Vcsi4ut+hfSVbbBQhyoDFijAAIyEzzqdmonEt2HcwfK2e1NcyRH4K9iiHv3D
vMIbIjiuaDpQUB4/50O7vs+E5q8RAx8xwLP2NiCAa41C+V9KAqnHa9ss5t7mUXgvuR2m1E3+kmdE
xfVFhKw0SEQQBilrENtA/C3REtLhqNMqglJ6UUIlVUH+qB7KG4vUu7oQPoEXNQv6hqhT6jsd6yUG
l3dn1cGESEoNvLYCQbwsHlHrhvcATIqrPGp/w22gGvCF16L6GsyQYkXSRzXGPZkNJOIyqdGDRd/R
wvIpW8I7RUq0GPxeHMhClh9kCsufckE/FXuD/HaFPHRxLCNJUrOGqCTrqocsCiXt72IdyK2/NN56
GaBX/Vt0AqUTgN23VTW5IwDIEPIcLKtgBTRkVUI8FLM3zNniQlmap9wvA/QeQeIh4nZ9ZNDWGTI5
SfRaTCWG76Qe2aGvCg6tI5CdvRQjmpbomEbhCzPwrE5MBMNEOl23XoNWryC9vRkdGgCiryaQLWwZ
CPD45rigq3GJIN7dj30ZQzFwGr0bU+RAdCxRhRothz94bjq84xjdzQO80fRFwpXzi2LEEhTIlux2
kgjKXhdhhWaEKq8R6D4l85oH/YWri/idyjV+FENTPbGZoaTl6D4OQ11+lyv3f9iuQYGPdj7qZMQ/
d41+BcbzuRvQ8OjDHjU5Fjfmoz+ZCIzhwARKNiJPQD3y2vFmbZAryNZLkGjMD7Dx/MFru+5ZYXvr
YWaLLLAtFOTzLz/PY5oGyFZeRuhQ3FEWyW8CA8uUzxWB1qMhGCBIJrE2C9XvNKhptSZm669rBXK/
1I4B3K8NPJYwyJYkCyaQX6LQ6Qb7hXXYIZblyLSDsQUDmTXakwdIB+NO97GvqsSvSvoDCzvFNyui
IceWEYZoCRi63IHpubiIwraus2a1vkgmitb3QbuS1MmEIUyHrpcJQVmILmZa21XTbAXNYHsII126
23opBy8dMBsYMtJ5fnXEEGX5yomOoKYyuVk/a9i2d9U7MFagi0Ti1znUU/2q5BDrN+U13lH73YDG
WaXre1Pl/NEDqiGbK4W6fwzc+ABOFpF6Q9hur0nr34tiuKqWukPhVNVmBRbGsU+i9NHatdlW2Hzx
QseZz6lFOwxNZhsHHPV7V3yBr2zBSLSslhzkSFt3KZHPrQjjwwR/G6yopPWhoy4Kn0Pj5/0Vgryy
V82o+mbrTi8STmNiL2OjB3f0QF4u0pJ2eFYMeNCJAWUifHsTs+Ah99GwMRI7V7aPRH0YRA6baEf8
DyjrIO5QD6i/YUlb+wgqQf11vg5r+Y+pVtCxdWJGJYzGnG9+CjuanyTO7Y0Lyv7N0A7Btu4c6uWw
K+03u4QGFc9o3+uFLb+VlNW9WdHEXRYkjEjYicYv8EjarmgkLT62Ij2HsdhDQbwxuEVbUt33Ld28
kAcRk7xBwPIJ/qTb2jwObsZNjHz+Qwofsb6cVfxeAF8HFrSgvJvLLaUIWP3iGeSdST9ZcYN7CwkO
AQ1eJK3U/dNU6Dek6LViHIPI0/6Aw0de04e2evZyhJwM1Zb3BB4/9O6G2WDWFLa9vTWQRBWpsxad
llYC9NtrD6VOq1vyZPOye2rmpvwesIHe0w4yp2llPP9rAefRPUMbqRmTEYmbvSzKMXob85Ggo4/e
QmkOrgrcF+DF0WSuRUiuNh3xV+mF/g8M/9an2cbmUPd5q7MRyUdw2dRoOhb9zCu0CZsRTA3LGJDx
KobehQqzfnXRGwTVENcg5gn9WVXSqUceHQicECrAjFajQmKPra3hhuXUghDIYRTBlhmVlFa0nC9d
HSA0dPCIiW06jUf12HrjxUPEMnSmPJcMITTBwWVS/gOuiPwVq7SgI1PalEBIIfl6GwiCalow2t/m
EarYS1fU5WXNIAuJjlF4hcEQa65A3Vo/2HIK6mPhDao8eFEjpgsMRFAddaA4PCcieWKWu2e4qOfC
+qACDoBexRyhla24GIPhroqq/sxE/cTI+38ILnB6QkQAaJCGrggD4H7ryKdo4EN8zn/DDawq/W0v
kx+JdShFkDj5A/vz8Rj61IPvoAyrbvKZ+F14DELyC3ILf+bI+GcAPqeOffv7v9EYOpDoN2CMxKy7
gDzeN9pXeRIiUJ2Z0W8P+S8D9L0Gku6HCJ4UIAnR25/IX9AWne5lZe+ngn8KfSb2Gkg9tdNsWii+
MCDF0McNnyv/kztAYi94hKEMSP2KkR1HYm974o4rqtak9stjBVaJj1/wCbjEXvFIeiNQPO0QQm40
SjhDvS86nVK0OmIvelync9xcpy7SDqI0UzVAWQkwPeZ0lMHTjNkUffLD/4e0YgXl5BzCgOuoxYAc
G0bjii3rj09o22b/l1u0Fz0isSEoISAcWK2uT7Aoe9TowW/KrHUYRIkup6MHNP3HX3bimKKdLYM+
ZIKUQACmmhmtJQyTg9m9VTZCN+3jLzhhE3saC9ZAxBa+OzxiN+4fNLKy2TPfmQUB99krdeo37Owa
FTxQpDoOjkYuLyhMu3Qaz24jnrivexGkIYZATbmY8AgI0Y/a6k2yHdWFBUVGxMH9HKlPvokd/NAU
TWVAbxse61ZlWppv0cjOLAltB/FvN2oHUXLE9mpaYnasJfxRveWISAZHTFHhnM7c2lPfscMn1SGv
qm6C48as2x74jLRdraBIizc02ueu0s6kW2tY0dYkAJMfkoA6rt82ZC9ABDe+tV8//o4Td2nPYeFU
Lsuxg2WrFTzuhqCG5zU5I3B+6sN3/BVTGNIZEweoB8d8TNt4aK7VgJ7r5x59Z8o1ATDG95fwSHJ1
KRdUfktzVp3ixOvdk1bgkA2avwE/SrQSkzbGJozxxu+d5OsZOOapw9m++a/oTLCQGJmR8aMDAW+i
50mnQVO+fHw2J7zQnrQCXcthIQKP31IfXSSGKhkgz9ixpBsL70x+ceoX7C2406JqWuAPlJE/e4nB
UliRz7EmiD1zhfHKBrTHQPNCBPTFTtvbXfpz23Kn3u7eeG1fM8Kx8bTtX2gJYRM0PScQU9tzSnWn
XsDOdl1sIpq3w/8/voBn25Dhyra3XdGeIy098Sv+h7bC1KxzNeKABkd/wmOckZvtmnoV5lSfukd7
7grjd1FYem24ARgeJ7dkw6DfGdCqqHnO6bKdiDh7EgtpIt9ALgQSNgasog1NRSRfJXZXpvW5gyc/
47BP3Na9GJJmQpQK67VHySbvT6jj5jdt8uoMVP/Uu9j+/i9rNsVUAL62HVTsMG5ubrelsyacHj9+
D6cefvv7vz6eok4fHOkR8mNw2/cEIRlziF+f+/CdHUvwwOeY/23A+bhKNYZzmb8F/c99Ov3vRzd1
bite4tOJWb7kHXYYogHKoh9/+Klj3xmyiscCO6kmOPYAmCVo9o1pjxph6fGHj7/h1O3cGfI8lSvJ
KxceBz7frAH6tIjDEPFOI6wiVd4nC9g9j0XA23yGviIWF2sgADFH7BN0P859+olj2hNYqKELAYt2
8X+c6QY4ryP/2wjBhzOv4cT13FNYqCoCrypfxRHtnO9YI6kwRYzO8UCccKV7CguHeUCRKx8f3tS3
TvW3fMuEOnTmavLl45d86nx21qvqPHYCWOgjhhxVhuJsTrQM4hQz1XO18qkj2lkwm4iNMJfBbrnG
kNUN0BUt2HBGyunUEe0sGKOlEnvxJXCRgcBQiGCZrbhsVfN4vgQ8UaXtySyAYMCAH/xOWJrOvUcp
ulviNY9FwN67uMlIXqKlfo737NRZ7awang1zEjMgwuS+Ki4xITbHlX+O3hFaDf/tkPLRNWCNjwQK
D7ehiaGb2WCQcPz4Kp149j2vRTmWnt+zBc/uD3o6dH0cHaKCnFHtOOGN9sQW1AD1ZBuBtY66FsdI
2a/BYl+6ITig+/2jCqIz8cbfjvpfSqi9OJKim/p06OGLJsjYGO2gQVYfu97/8/9f1t3OwZyJtXwI
YIhr/fa509su+F9xri57NPyrUCCMmvjaTgB1+E63Z4L0qXezN3Muu3UuCyy6x8BhYK4bZR1oXrPP
Pfv2rX89u3BoyHoGFq7I+Gv2ANjxxWdbVcHOwmVZhl0R8uBY9hMkXoWtUhGyp7wIAkS8+ZOXdxer
w//j7Eqa5OSV4C8igk0SXKHpnt3jscfbhfCMbfYdIcGvf4nfZaxvBBFc+6AWpSqpVMrKrFvaLO7I
wBFXP9MO2yCAg8vOSaqzvhLVXmKOwjcIKmHmSPDAi/vCJI516KHr5V/j02XMl3FIKAQt2OcMjZPh
IoCEO7SyKvlFIwiezGLunvGk7AYZumKO790q90WOumm1CGft1EJvSNZXl7GrM6CE7BuGh++dE1pz
Qqj0F3jPYuhYiVfhdedrt2bVay2hN8UJctpfj5lJCV4TGIfY5xWQfEB4RkgoxcUpdr9A4z4qBUbu
VBMY+5cBdqrHR+ks8s7um3znBNWNrgRvPHYeALkco3eW89WGxPXtZADYc8wySvSasymTZmowuseb
8Rpv69mJk9j8sj285lRQWS/cXBgL8CAoai6rwqUkzWkmUIuqu+bFdwcRWHa7d3XWGUqJYgGoAiCw
Lv4L6nzOqU48P8Ld9vP2l+jcVAnjsszGdMD7NU7P0vvNgCMNZeGgJYH+oIazc4hqUhmV/2I0E8iu
UGP9k6koor/6u5LFD0CnJugmGZvQxsudWxbHDjWVEQOgtabE/7VInYCDDLN5AeRxKI+pBHiqBpIE
C3Yx1mMH2DM4t93AGIceLS4ybZ+3F0Wz5P8hw5g6sKl6FPYabdwNAVNAW0u97BQJrXVt30k1/qN9
lICLrezXNc8I5EQ6HlbCOw+We8vS6tFHpjnN915Lb9FbeKz2plJk2Fbi17MJoDfQPSCgzHI0dTlk
T01b519KtMdTjwuXV2P0xAYq1DJeEDAnaOPcWim01nhiX4CW+3ZscZQjO2PNxIy86H+ZFZcBSXFK
dUDIHNu4/qaHb3Iat0MHUDlN/a8awizhZDUveF91TsemrgQ74IFpNRRe92uYxDeo53lB7gMsuD24
5kqnEmOgNAawumMZr9kIebicV8YtY0V8lba2/7j9F9Zq43c8V6XGKPu5MzrTS9AUJqw/ButIsDJQ
dmQtz6x6q3aOgvTsjtApGEOoYH0F97HEbtwc4n8FzvffrGfKC1/M6PD6sx4vIQCwAIvlRbaT9miO
FZU/o5HoJoKcdfaKjuhTiYoKXOEBTzafV36I/Y/Q/Y2SlRdc+L4DgOUfng3Xs8E/mYZ3n838at2F
F8ih73iEZhtTBZI4ziy8CfXzizTnBDAcH7lPT4/xSXoqm0bZuEs2j4X7Oizx2aJuhEoCeowK6L0S
f0/3TPcJSrC35kwzUK+Ql9JEH4no61eQLeQ74ajZtlRJpAYKh4PPbeNlbpGfE26FxlQ9+aRJA+BP
gM5Mp3Bw3b3Cmu5blOhPZNenVZWYr3GB9iJD/CQMNZHtyHx/bKYyakDNqaQF+vRe6SgeRCuHcASI
ficsdIOv9nuzJ5qe69kZaeZX02nNE11nTZeiPzi6EtJZ11kGRFSc1zStUANcGyXAbbGzY+mmrmTo
dS7neZox9QUVZHZCn43vg/CtHrJDcA2m0mZwSg0G6mjz1Zst5xqwd5DVoS/n0GnEVN4MsFo5CfGN
6o+X+i0SNEB3mXXsIGUqa0aV+zKZ3d58BSPD+LOkVvswpNR72PZITUEFzBX/eo2cUhe6E3Hxx/fG
e9f278F3NJ3+QonRcpoFUxvfE9nf8y7pApmSH910jASeqVpJdK5dSAl69CUZMjQ/5UBuZBx0Fttf
pvMpJY5dqPKgGX1yX4wmd0Ozq6cQ3as7yaFmcBU5hg6NxZub1n3B6/0EgjdpoFcu27kH6AZXAtkG
T2AHOZPkz1wApB9Uc2l/dcoxvRwyjAobG31znuOl938b6CULJkkstMtkr8cGVyLZSalfo+OWvqTo
5A9iMI2FVSf3REb8dxMb5ilH8pIvnr+2eb4MK+Nn7bHf1IKO/OxU320OJOHS0+t4WdDxIqR9LLhV
MFnbgItlorZ8bV1SAIWVgJa273GD3TbYuqj/zdUgM/tv/EHl0mlc06C/15piltVhBwLKWoj7HEKY
5djeoDdlZ5d9P6FhKqys81pO8kGMr02R/ujRLVzWY2S27pOPgvDc7cktvZ/hMhVZxnonWYSoxlcf
FGo3PbqlLslCgdMxJqA4tq2m+w8luA1ioiDFhEQ1pw56vrYy/7DnY4eFiiqjPIV6EG9lZIEzJgHB
RHMMmcBUSJlBmSAzeN4iq/hg9ecx3ym0aHYMFT1ml45lJR7G7UkMQrZy/CnQjr5z8r9f+2AqcmwW
tg+cwyzRMnQ1Q2dsyoK+/9KIYzuGKnvEq6yXttXJiCfttVzal6RjO8Wzv7XKd4JLBY1VnjVPmWvK
CH2OdyLyg/E0RP1pDpsA8r+nNnqgp/T0+dUNrBDyzCcZQRMpEMGXvcq+znZKdPfzvPg22qyjorlN
rDbg7EtKP2d8L6HUxAFTTu8+9Rbbj2G8vmk+lLy+MUz0nNbp1+0w001fKaqV0AzHO3MvI5+j9FvG
6TXOoQeQkJ6WuuI7/qVzXiWWgazHoW9ikaRZl0EOAqKgz47hmJmKI+vw4o4e7gULm1jByMYztfdY
uTW2p8oxbRj14NOar3tQy0/gvio/gtjMvhJ0dHbu0Rr7UyXpTvu4GNMRpsnJa50+oCcRXWiBWx87
2lQwme8XCcvQbBwxOaNtIJG/7TmJT9u+ozPP+vub60jNuTcMFXzHgrYDRWupg/8gnR9tD6/xGhVJ
ZnPZcJpgeKP73ExfXft5e1xN8YRRJWTdHOwyM0NIiS/1ZzOybkHlUX51wXFzKu/rMNk593XzVyLX
mOrZHSBbHLEcOFlen/1pzzQ6yytRO/VFQxe8ikeyeu7NMkibl977sm0e3bSVYHUbUCmiTUZGUJOb
/ngACtYhyWvR7WwGmrmr2DEHREsmZNFkBIJdQFr+EAjjxHm3kzZoZq/CxgiBallJ4DQ1u4YYZFCY
T9tm0V2jVLAY2vbGpfUwco5s+oXcP8pwvHwqzs2JH6O6ZypQbDBzq2QSpqk9qFj6zanxD8YqWVfj
TaxCxBrENnONYJLnTlxnog3mLt1ZUp3R19/fDI4y0+A3bB08P8/GD3owcSBKoPaCeGAMxO6Vsqt0
fvKNnV1RU/hHd86/Ex7AZds2oK+IHDaGGa+eCkt+ngYCzgr71So4KO6dTxbenwe0PG77j2ajJ0rI
1q6ToK8W3+LmXycL/H1FlGcU3aMv2+Pr1kAJ2wX3SPR6lthtUnDo3Pb5TvlAc6VQ4WHNBEVutOnK
iM7Zb1GRJwGm/tKYH9wiBn2UvQOc10xfxYnNLSXElVgRe7zL5E2ZHTtfVXzY7HcN2IsrGZkui+yW
hZzxPkC/yicvq8XO2uomv675G//3La+dRY/rRD77z4nRlfCprt4JLp2zukro1vYYo46CjQeEIcEY
t0B5oA/MANeA214brnczMtATSRZ26R64UbfoSkAbTp2hyxwfxJLyVFErqPJzlnpBTD8I9nHbYTXn
gKsEtzWlLTTvEBBSgA3UGq4J9dBfW+3cDHRrooS471ltXqG4G81QnwKlza00nZ3tQzdzJZQ7MTsd
tDxl5I13rvhI++s23jl8NbuEihCjK+tHOWBoJ7OjZezDifThCBEqaDPs/IXGMCpMLAUTFWktuJNX
4+z9gw7p7fXUjasky4BIAnQscAgkrACdffyJlcWOwXVDK0myBEuHRRxsDuCWAaHwFDqi2oku3dBK
6M6uoB5ncJO2BCPQkyQ726ZuXCVok3qwJUhERGSSLuqIPBmgkDhm6PUv3+w2vIrrvkKXRWRBCdyf
ilNp7alqatxPxXpJdx7EImDouknPIM8JmuGna6bgp917e9HEjqOEZedmle2AKjWqnd8t+VGUP1p2
rKjjKGHZT3ltNd1qciMOh6E7SXBobJtcl/ypIK8alF5ubGBD5BB7b+svi1Wf25qGNcG+AqHx8mbw
2tPS3Qp/j7te40Eq9Auy6V5lzFhmYpQB+CWDadzrINMNrYRqbIH3D5RpMhrAC9x/7Fm0bSbduEqc
CndJubdgXLDXBgx8bajZHRtZCdOyIVyC+09G7XBVyjvnYNqhQrvI0rIK5IRr9ebB5qeMPh2brxKj
BQdTFK5RIupAVTPB2c/b4+rurqqckYB/2XmCgeeb6oFfsvvf1kcS3hiPYCracXbNJqBiumzumYsL
vcaIyh+yXjVWuoCxW8nIZfsjdG6iBKqTAwnhOlRElgPyoBkNDenek9DfSb5TD7SVNLj0E+CbFlBe
zCG9gIjglJ+b+/ScBPHn+cOdc3HCMA0+XTlG4D7dJl8PfZAK6yI9nxhjsFg5XDMBosZjO5oK34KO
adX5BXY0AupJbAU3sXdwC1ChW2spuRzdWETAo58kEydG925XGv9RQVs9QnVwC1NEXjfcexX7Wudx
ZGYSPfrgTN+2uOYYUZFbTgdyAQ70cYR2t7Dzknu/9YGd2yvqajxURWmBISitaYFjdSYOqHLNoYhE
0hwThGOqhhHYffGC4sBAjf+QgEB+IZ+2raKbtv1vZlCJrh/AxIhF9cFywq5Wysztkdcd/J2w+nsu
vs05lszjbYOR5djfrBzkqFQ8S9wEUaV7JQv4Jbf/56+TvPdHSvz6ZesUZQnb0I/tubhJfrCHKbgY
z85Nc85vvKfm9op83v4vjbVUnNZUMKfta/xVV0Vt9sHe2940vqlis+rUr8FZmqC8CJavHOTeefpt
hBbQ9qx1oytnLBRmWF54GH0hT1nx2mVPZvXt2NBrQL9Z5IUOnmmVGHpCW3DX/XSdNOTZwXmv3/Nm
cOgY+20NttrIcOtoAsl6PvMQuhTHrnsqxGq0nKICKQjyeO49MKeKnIntzFznJ86/M4cItmyBXxeR
LUFcBxh+D5KybYv/3cnfcXdTiViSy4yAq1JE/TfQFf0orsYrI2SRHy4Pj9VddUfCj+z6V/Wy83ea
13UVaCUnO6/N9bZj3ovf8aMN0utHExRbZ2iAvPyJH+r79t64zu/ZKf5Z7Hzj6j3vfaIS0TwxKiTl
2Et97B1BXph+UJIW0rLrJYBXcueOuOau//0bqgKvWj8WoyzBH1t6z0l3B0rGU9N9jK3nTFxApbbz
MZr9iapSRobfmGyYoUWcZCIkBLoBfnyxF/D7QgTB9+wPLQK+86ePTirvai++tWMvXOomrGs7osXy
Qc5GtL2a7xuW+spO0Fgm94wYU7H5c56cBlC7mo9ddgj/QlWlo1iCq6RknYgqs4p8Ks64Ku8slW7i
ylYw5mXGeSKQIGSlf+oM5wQt+I+ivZErhfS2cd7fJqkK2OIDG40+xuaeGPSOgr4c5E/VrZknh+qV
YE3/d1MgSc/Q7I690vNC07iQ5FC9kqpgLQIt3Q78cyICDb6dXTXJTyBr+THlbugr/DtrJzPxcFSO
IgLZX5j07QfR2GdZ72mt6mJQCXUoUwxe3K0HyBRaFl4v7sgMeoDhFsRhVOwkxe+nIqBf+/cbpsWu
rCVfLZ+Pj3YLKYvOvfSNcw9aYDA6WqdDDqTyerUgVWNgf8TbA7rq2V22nLN8J7Q0vqnCs4o5Gbgs
JDZ9j5RBhQewM5s7UO3Tojx0ZlFvDb03py2SwNmcJsxeyB/MuZd7zCe6qSuh20K72BnW3Ea6TzOo
FLv7ztiJKN3Q6/H7ZspO6Y5lvR6Fw3BnONdl/FgeqwxBmerfoXlDBogHYdagkfCNu+HY6zpV4VaZ
hDAViPvxaOG4AY1fGT1UPQSX7r8TLr2GdAZERiKSGSfSj7iCHMtm0JH979BVnNZikhjanaPS+WCW
hxIwqkKqRNLmFmSokYAl1dnyrJvFqy/boaiJeBVThV02dg0/RZHG/gihGsO/MrzvTDyDC/LYaaGi
q8YGguKGQPJQm803MEw/oBPsD4cmxfYHvJ9BUhVf5ZJ4jUZ8gB3HYUpj4Of3YHI62ygBWRVFDMh5
i4tZA+p2A01YY2cH2cQfRN6hAYTuPUNpDm0VaMXTOq9qv8Af5fY5K+cLpc8WyCb53puTzkhKkDYu
A0k5hWPSdPgCGCGk3D5vm1+zs6gQqti0Kmb0OFOthkFyskhCMwPXq7R4+bz9DzrjKPFKJ8ONIaYg
8GRDzcioSn5lAJh/omARjlKJxtTt/9HZSAlee86HuiuQOFt26Bc3oP/aHldzcKsYKmEBKe8WWFy7
upQo0mTQtiACdN5gxZPJ45TvXEA03qoCqsai9TNIB4mIVfMDgRZVAvpr4CUf0fN/lVXTzt9ozKSC
qlzHr/rO4qiDdP4PIM8hBeJ5e71JusGVo7XpbI8NBMEMNvcwJTwYl519TuOndP39zQkYy0wmDDqC
UQsu5dw6+dP3HkTM20usm/b6+5vB25R5sQ1x0ahJwSrGigDFnGMjK4E7cSKE7a67W3078Kte7mzK
719WoTX274ybCjoyZZut4w5BudylKMXlABlzqO2UNsSBPpbQFNz+Bk0AUyWArX50oHWPbyBMhHjx
Cqris09u3T34zd/C5DvXU6pEbtlXUGsaV/N/eRlC7/Fpfryw+zvzNAefDKDBd75D40IquEpCuQE9
v/ibVVlh+CJsEKXX37ZtpPEgFVrVlqSJnQxjF+Z1Im/SvZu7btx1s3jjmZZ0HFIuGHfoX8GMHEz9
Hk2ZbmQlVP0BUmsOq3CHrXL4PMQHSHNsJ1bxVA4KuP+f9Dx/WOrrZQ8PqltAJUxn15wykyE2ocMK
hdKga67Z4O14h84eSqSOaZwbEJbCpZil02NTz58cSETsJDm6mSvhyqRwygZbWFS1j4VxVaRPZf10
zPOU6IRDQJKnw9Cte9eQp5gfXEQlKI3ci+t48VBsHrJTzeMIMPvT9pQ1m5cKm+o5L1MI5ayl+Jyf
R8twQ2jPQbOEgK/zXCa2eXLwgPxYtAWoDFp/T2pbswoqjsrKDVK4MZY4dqpPDbhs0CZI3ZMt3Z1l
1hzhKqDKkFBy9dIGfzD0Tjg3w/cYzfMny02Xm3GOh1MC8cXrbSNq/FXl34qhLgKuRB//5T0M4wfv
WH8UVRFV5tBB4oDjqon2w4uRtxdouey4lM7+SvwWDoRiDdwlIsv9Q1k08y7g5bENWEVMQUUgRpYM
d4WG959OSvmrMq3lZdvWuokr4QtsA1rSCBxHmneV/XXwnyFgu3OS69ZRid/MnLp4tpFe9mn2h3F/
CUa/2Ckb6MZWYhhiOnUz5CimyBh6IuljaV1tG0Tj6CpOCkWD1PbWUgeYGiE5FbrZK6lum/pbnTTR
9l+s59A7SYHKqVUOZZFJgblDU/Lkihtr/p6za24fYyKgKpXW0kPBMbcxPmSYzk4uAtORp27ea03R
mN5ZP+vNwd0UXQb1J7y5lC4UXVsJ0Rays6oab3TW398MTT1pVdCPmyLp/SrSXzZFG+AeIZFuYZUQ
nYsBatwSO9ho3BOwypVGe8rmRx98QUW17OwDOtsoR6000pT7JeSjzYFFTYsl7cVyMJ5UEFULuAHU
FfEFblu4j/Y4iMs4MrH32KszvhKuEqpaWEkL9xB3CUFHfJlScEkQZ8frdfZXIhbqPYzbFsr/XXM7
xZ8XqwyH7r7ybsC3eNoOLM1fqNipli6tDxoBAG/aj0V5kXgO991VncEA0/FOHVpjJZU9y6VoN2+I
OQEj+9AMJKzSCxTtdz5AN/j6YW/835qWvJjB5hFxL71fyuJSlN618Nqd8NJsPLYSubmgdkMTeKef
d2cJuSRoZwaI5FNSp8fObhVZldZtwiYHq5yZN4WfgFVsr5tMZxslfolvFVAFQ5+iR2694QeZf3je
522/WYd4Z0NW0VVNOfhm1a1+M15BDcacf22Pq5uycri2VTFWPYWv8Px65L9zvO9OH7eH1k1ZCVbo
BsqYlqi75su5gepdG22Pq3MRJUohaGOJVGLKC/vp53f1/JLWvyEQvj26xiAqYsq3QQNhVziZFiFP
rQBplMeCCvi+7eE1RlGBU4Yk5ZxTPI3OsUEfHWdk4Ayz5Ov26LrJK8Hppj3UuNfIn/r7BE/LqX8X
N1+Pja1EZg+NqMZqsZxuLc7gWjxBzOjkjTTYHl5nmPWT3uwrviGh9rripix01Hig1NlJlnQmWf/v
zbigeGhNt8a4rEyfQaAWVVN917j5zl6rm7ZymtolqMvp6owWTe4Y2Cugo/nzmEWU0JxbvFcKf8HQ
SEttEgeJrM/bQ+uMooRmCzk3p28zrGUiT9waXuiyXPvSPfaM+Ldf5I3NG6hxQDQaxVTb/T5aPyv3
N4du0/bU/yLd3tkJVXCUC3occxlj49dcgbAU2iJf8tazg5I5t1BHNoPCINfZ0HyvmQdZabHQG8ui
kJmBggO4/x6lbPJjlwcVTgUmPtb5Ei/5bdtDT3IKBmMPTatZIJXEysiWfJrWtc8h92XTDjiEBkTM
7Ngmp7JYyYXWtVtOeNG082c2l17gF+x7M1h7VUtNWJhKNMcURKyTiyyBmb/YmEGMZa9SpLOMEs+d
bVSgX8IZC+3HYImhbl4HJH/cdi7N0aISVvlLwmhtI5p9x7+BRPEFGveXLJ3uShHvwCh0llGiurOK
1OjEiBxBuEju7a9k9I4duCqGCjeqOWvQsxRZo3VqfXoieCHZNozO6uqZ63hCAlsEqg7nRqKZy+nu
uHzZHvt9ixAVHzW70NAx+Jo1edP9QKqfix/vZJO6ob1/N390uMReZeEwn+l5aj8V059jU1bOWfAq
GNKZMK7lX3jxMos93QfdhJVDlgB6aHgOBjb7c5994M1Ozvu+YxOVg8qVgNd5MzZ85lpG0Lu4DsiB
/vB6q7yCFl75edsu77sJUbFNktVTPM+Y/mh/iYtbe5GB2x3KP4iKa7JITXxzROD0E2BZFYmEb93H
uwm2bupKXGZUFGjj4NWrO+V9ULjVa1agzQj49oPzV85cnycld9aSit/d07YGLS06SnfCc/Xn/56J
sMO/fs46KJsWFCeRY8mzxfFo49kxBLIH0CBV03ni2fcp9/b0wjTOpOKcyMSGxpaoIEMJBeLRkuSd
DDrR4PGFlPLsx/xgNg6dwX8/rIAOoCOsQUQpGQJi+5cBXHujX0bb/qoJNxXvNPdQOkb/HsLCKc/g
xsT7Y3Ks7ZmoQCfQYKZDua734t3Xw1e7eN6es8ZRVR6qLslTiNdjl/e4cTNL4Cq8KQmntP51bPzV
Vm+SN1ktw2DPiLPJy6CGXX+hXh+y5hiAiKiIp8Ye/bGhMIuomwh3FehrWeftmetWUwnhnoIYszcw
dMFZkDIDgr97YBbd0ErwjqhEkGlARmt5c9D14gSx3ENZJFFhT1AeKZPKQS7WABkQiWm28f6S2js5
gSZWVfATVPGEyyd0NIlE3AlaXLwUAJnJOk2Qp9j5gvdflIiKgjJGsAYYMzyy9u4dOzkPzmuf3vTs
i4X+rFbcmntHgKbhnKhoKJF5S+8WMvmdpml9gkZYOCRJFoo2rYPaZstVXkAmu23scIqhToYHjz0i
UI0DqECpPq5cGx0ZKA32Z1o/lceKUURloIrp2JaMYlyX5qFrtVeytk/b4aDZKFRcFGiN0saN4VhO
fyX8u168Wt7eLUxnDuXai2eTkiY+cCweSHyCKWu7oLCGT9sT17QSEhUWlZfd0okEx1nPjVe7cdCn
woOBjz9HKk8k5kCpNVCYp+GIe73bj3nIOd25u+oCRon0ucCjYQ0xqYjEyZXHnEfocILboLiqFrZT
ktAZTzmtfd7lcUexMF0lLqVtBoTPwbbpNEOrcKmRmYssU2zemXNDUQByoKtzbGTlJB4nz5bFjCzd
GD7Gw7d4j65ZY28VEVXk7uSAUREp47Q8G7H5WJcn4CFybziWd6lEU4NbDnEMNYkoW65s8miyq34P
Eq+JMBUWxVqPubWXVa9+49ObZu1v60SfnaqJHtx3VKop0RUcglpwR2akFy/Pw6T2d26iutkrMUyJ
UzhphgiaoI+w8AfP7AOf7GSkumVVzuI0bjpGGiyrlT+P/o0Qn1MA7mPx+5g3KlFa+3ZemWuHSdzc
DsYP5u5MW2cTJTQ73zR6f+28y5o8GJI+jKFsXe7VIjVGUTFQphWbXbfedH364hvP0B8L6qkMnebn
IauoOKjE5EMy94h+Yd27eNmo0UF1bGTlwksGacyFi5GxGbZdtaD3oHej7bE1Nle5pdJ+QE47wipF
OYDy96rOvs7psQKACoaakhrcUutJ0vbXbnVHrYNzXvffN0kysn300BuId98BtdSHufuY7m0qmi1c
pZaqQF7PkzQeo9hYADkb028uhCV31lHngUpY+hXEkeCCuE85SR5QCYmv2KJLUCSkCMAGX+/8j25N
lfjM7cGEon3GI39or5jVXoPCKmpn89gJSpQwBb8cNWXGxgjsC2DUpqExHOMaJyo8Ck/uOfjAYSHb
YNCmiNdG60ONCERFQBWpSzMaJzyKRRV40A6YMrZjb43TqNgnORQOLAI/j3lRBZkJNXKjb4eds1+X
kKlwp7EhLbcXZCyZZYzBUmbkLvWm5rH25/vZra3QTsXz2Frk1AhwvzaTawb5bNrB4C/DsTVXoVF+
IavCZrjdzbPT3rajtL61hmsdeschrhLQfVwTKWjDI7L0AfNlWPK9zkxNLKjgKCF6o+/G9e4oyPdy
mK/yDHWM+WDKp4oQej0hkDvB8Cz+4Po0TGRx2t6YdU6lBHExTRBXaOBUfrssUQ3XPfnDblusbnQl
hv2ksNohxhbKresmvnemY36ioqNM6YJDKvPGKO2LMMvaMGbeMYOoqKiBuFAT5DWcxIu/WqiTBHik
+bZtbI2XqIgoSB8hdDyDR8ucBGb2UFtXPj/2aEJUPNQQE69L7RSgJTP7wVnxjSTVyXHTPZrmNQ14
p/6ogqJ8o+yt3oAP4rn/t1fNy6WabTcsGSORVyyf54HskXRq3MZZf39z8nLLzgdw345RiyNSMH5p
kEVtL4FuaCUhLoxucRaCr7BdVDXbInD3+io1x64Ki1po56RNQcYoKz7J5c6cZcBAIkF2MnndxJVA
NcpmhMo7hpeAOoeGP8iz5Gm6k+voJq8EapmB2adO0ILWyuY0Zk9WCsme5EQOXnH+A4kaKRSQV0qT
FNRsaUc+GHTn6qexiwqEYuBz5uiUnfCyxPxTC2htwA1rPG+7i8bpVfnAAm4oigbzHgZ6ATTy4hjJ
ZSwlFI6Wk4Na3vbf6D5iXZY3Dt+LpMqXtTPJMj4MZgLCw2MtGUQFQuV2YluQoUaSZgBcMHVmENfy
XLbDr2MzX7/ozcwLWSJP+ztz6zTkt80xRU6iYqFYZcpWLguPUnMCaHRsg26Ki51cR7eqSoYscp4W
XoqCHFjTZQf5LfmYtn3I8f6Qyp141f2HEq9W1klT5hWPpvbe80Ccn5zH+rLEfeC6ewrRmvNEpZty
vc7xew9nFQcdi3C8axoPeOUXewhejVuqOKkyayoUJowxYg3IzWV5tXjO47bfaKauYqQqtxFiKDB1
Tz575m2VPNTTsRTcWlfkjUuSxeb2IGB5aXyenS+29bw9ZU0JXGWWksuQdXZSIJTkQ8efOu8xTUCW
PnSB5T7U1deY70GbdcZZf3/zBXj76mZngH+ay/XsfnX7b2W2R4iiG1sJ2JZT0MSu1qmWH35p4Qz8
1e6mwR4m+E6OoHJLtSLN/TLGqvb1h876FpPHnn0fnD+Em9CN30njNWfV3wvMG+ukRotiVos0fkrM
i2GDrRTPKR2vzl0vjyVq/yGcqvrWcROUK6buoxf/9oarXfoF3eyVkzYZMzexpjVmafwM/ZUnkG4H
CREns/W/bzuqZolV9FQae1OxVPiLEZQ3SfXUztfzLjZLM38VEIVrJxkI4LRR4nI8bv9qnPSTO/ln
o9yDuOimr8TvMkxsdApkfoCs3g8z/+aNxsfa2eNk1mzMKi6qKZcmS0sEgDCmq9lNz2T4VXnG1TIC
Kj9Xl2NroISw6J2psVz8i23396y0wlG05zq3nraH1+zMKuHU7BTJ5Hm4WBErPbneFAkIrG4PrVtg
JUNuO8aJYZY8KqyP04DyS4L8HlB8tK6ft/9Bt8DK8Zv7rWHKCdHVT91ZLDOeiZOQjsbO8Jp9WoVI
8ZHRJelhm7KSt1AwQZs0FBDSMkyB8OVxEYz5HLC+PG1/jW4plIDOrQzkHh4yLJPUfuhJ1pwhtr7H
N/P+juqqwCnBjaoyaqN4RS7RBXhLF2Ex+PeiGL+1xLkGd2J2ainbOZXfjw1X5ZdaUrfxa26OEfE/
dAaAPajmleMZ9PEhNO8OGcxVmaM8iJ8DKIMSWW+CLAKyglnoMdAiHFkOFEP+PTszMWWz7y3wWwh4
4rL3KDJxcOJKTJOyENVMMXEglICF4afEOaYR76qgKsYt6Db2LYZOzQiKvNce38PHvR9troqpyqqk
bOwBtZK+H//wsvlqWSjTimmnI1M3vBLMpIr9hBEYZWi+QNXkxJZL7P44tpZKDu11rDUnsPpGOScB
AdhDyr1qyftR66poqniVti/WYqrDlqgx5dltjulRuCp0yp1ZZvTOekJWxoMTL/dFP+6ktu/vza4K
lWI4t1qzhLFT+67OLjYQt+trKtt78tcspoqVkjPJRNci4R9jqzqxceFhZ4kh7JfcjLbXVPcXSnxO
/jjPQ4/aTk9sMAvRMihF5gPLlu3YSLOHqdgpc0JU2sP6LNF8FH7oExY4w1PqfjTiPQSnbhlWp3qT
gWZzlwiTYptMrCS0Lf+bV6W/eF6uGIV25zN0dlKOYY6eHYjpYalbgifbqg+y8Sqth4OroESt73hV
P3BEVro0p2LOw3i57Xb3YN3clbgVzOFdb8KNut69KmP/0fTojW3zL9supIldFU2Vx+B1g2LHGFW8
DFufnzh6KA8NrUKpoBE7gTobqQkKEL75bJjm/LlrpFHsIE80x7kKo2JdjGtUgdPJkrwEnedl4s4f
r5nPqNwWp7m3o4z6484ia6BUrgqlcgcgLEqCTHps0qhrX4vYBi0yhBLx6OjjcaIGar+1G2gxFNfb
9tNEhgqhGm0rZ/2ML6DiRxXP4dKXYUwvY/O8Pb5m6VUoVTv27ZgzO/vtFi2/TZKZXA9Wt3c31mwd
KpoKKyNNdJPAb2MXSnfWGZinc9ImYQmIDS12Lpc6H1Ai205J0SQUD5u1cKZbEoND1y/lyZ6bR4gJ
WniUNCFJIsnee7DOZkqsC/TlOGazeoFLf9pTeh468+ux5VACvbcHe7L7/5H2Jc2R6sDWv4gIQANi
Sw2e+rbt7nbZ7Q3RgxsEiHkSv/4d+n0LX12reFHfrqIWQlOmUqmT53hwhKK9433ysxfkMvoUGhhx
dT/3YDZf8+kMILC81Pvc2aIf//iGQE0EleDtyEPNyt9uL6/d4VfZohpE99dVVV7NCwVnQrX3py2W
f9vX1n3w7rQockhedg5sgrXhkZB7PA6QWsLDJMC7HXg5R+EW+MSytUygVeLUspQZPqXVXUr/TMUD
T05D843QR8I30i+W7WRirQQLij4fuPpd0RSqloMuDoty/5zfULYBrCfKu7lirOzTTFDIxlJ96w95
VIslAkkKMKAuXD3bpf0W657FVZmoK6maYXYFkmyqin/4iC7v56Hz9h5DPmZhPNvwWLbPGNZOsjGk
IMRbK/zaa7Z4Nyg+vWe+OhZ5vBEm2z5hGHiBmmEShrr83TNwVSVt/q0Oxz8uCY+tv0WGYpE6pSZH
VTFTl5MKKH0B3uaa/kYJHlSQ3WgUb2PConmEaDtepktkipeafKmGxzK5FzyOkCS9IsLbT85bmUHk
QruHsj35rTjQJj0o1u+FT6Ipew5GGrHUfZRqS5/VNjGGCwn9Nin8XiPWBPtux9gnXT7xQYEpmf05
v18tXzDRXooUKJiacWJAMKU4ZhJPFJoE8c1UUr4Ly5CfLvuO4UME8XIdhjUMe/b3Q9FHyVI6mOgC
MlzuHJ3/iMWyTY3BGlg+SI3iIzVIYfeySX/Gctyq/V0t+L+pYfofBNjEy8lNNSgpJvcPCb7RevmS
9pdJUlITA9Y3rkibBa1XKy2ndCfvNumXKspIy/fnZ8c2gHXW3rkmOni5mybzCMyWezXVxZWKs+sx
iS+7R5uQsKWbSwIC0/HQQZfP0/1t4uY7F4q7l/Xe8BFeyZGYLzBBXRCitE9kDjB+4W+69MnG/FiO
OVNiUDtFN2Qj2Av89pgG1Y7M8f3Qf2fZTRwkR+Zec7b11G77lGHXSTU2vQL3LYqTnL1o9VXblA8h
Gb8NKHHWcfOraIJPYcqOF82dCRerXY8CFg1mxNzLD4Avy53yQ4iMoQLl/AcshmeCxsK2XrwqAyHG
MoTN0ygqHn7p+dRsSStYvJSJHFuckLE+TQDyoYB1Vn517Ofwehnx5OmQ7Ob8ICz2YeLH8nRZmjnE
Dhu724rcCedVDxtpyb8CdB84DxMX5nsengop2l4+FXt5kNHNt/lT/S25a67So9olT1/IZ/feuz0A
wrT740Zfv7ZX+RFSO/iZ76/jz9fFP6tEEYm2ksyWq4KJJVv8xUuH/i9Bxe1QQIyV3UFmqQnXasKN
Y922K4zIYe6ETBKOQTeFd+AQ+dLdsGGrtrUyvEHnlUXOFHrvImXdjPoQynSnqLyweeNaQMORAKOI
mCflr3XxB0x8c/f9sl1mmL5bz345+T2KlN3gFnyftAzxoJ5sWLplyk1cGWeq0n2h5a9BA2Lpy3yI
xtDZ6LqtceMM56KOHemPq4OMZR8BbZl616pKO3fLTD4+Yk14WSPiOhQShAIkcHVUrcyTef7ronk3
0WUgE6hT3CRR/LCTN2K3BceybEQTVJY4y9IVowR/mnOU4xh55X6UG9NhuUuYKLIqa2fpiy79NXUc
8ai85jHbd4iIfVF8r8DcX9INBLptFIaliqGVRZrGIGNS0gclr0Oc/E+TNg0BHeW06QZtnzGsdpCa
d7rhqDbd+wf6q9novW1fGtY6e6nTQWNmARtOIHZFr+5lVcuNo83WZ8NeK1wNgwq5pkNHfRWBps2J
Jj5BojbPLvyEiS3zxCLDSiCX2bochGHPEJveDVssAJaj04SXOVovZceQTe5xlQGkoayes+ZBqsfz
ZmVrfj1e3gWVddLEKW3RPAghoxm1vvSh4jpyL1PrpCbV1gQgTNo7aL8su6s557tGb70VWLaNiSzr
JUjraYxp732k+1a58HFjQ1r2jL9+8d2kMN9xgAFHy0iUReAaF0m3W5y38zNu67Zhq6MTd1me4bm2
oHFUUf/ozn8ua9kwzywNEJX2mOvKrz8Vg/8q+620qiXg9Q0THSvi52CvHFBNeOc2Gm9hEDahpxG8
iu0Rm2Xeqo2yzY5hri4TzqwaTP2IGujaS46jaPbnp8ey1U0wWevp0EeZf3cIFbQfIDwVjUO9p2Vw
9BW5rIaJmrAyPvhzVa6r6/RQkQqaXVNdZqn/QZU5Y69qf7Uk2OdA7zKlsTdxy9zY9LbpWf9/t+l5
k4HWpWs7AEaqCFplkdAPffJYd1vlOpbj0BQtDL1aSllhAI5+IPEx7e9U/Bu+jPCHze1jsVxTubAd
iqVtFaa/X547vGYnwe88vvACboLL2pC7xQIaDKi/AFpNb5HdQUpwwy3Yem4YLy9QbRjX/2th6Pzs
YhG8l/M739a2Yb1qctvMr2BUHRtvw6mAy6n25XIZVJaaTFwJVK8bmbv64LPxNa7JdTyRjU1p6bmJ
JCsWFjSS4iFvGpaIVkuEEGTHkHk6PzEWb2NiyUrdpsGYonkGsgIyhLuu2mjZcj0zubUqSAAL0Aag
hjEnwaHUQXc3zd2uT9ruFnRhyVFWW+eg7VOG4appITqEphjwP3go18ckhyhzFQHPETHyfNlErevz
zjkMPMizKoFmToPUn+bqOii3WJ9s3V/X5l3TSYOujyt+Y/VrUj0P4ZuQT7V3Bb9wWeeNE3diGZl6
hlVez5QKPGc6uRDsYwoYelVPvBYX8YPXspu6e2iC7HhZpw2bnRKA6lAZuD7UZoAGesf+wsuCaxyx
sSrCLEzhIxuF5DiYFXwRR3F62QmIvP+/19MJMplVRC4HCXXwJvS+MtFdnZ+Tj48oYqLD1CTxjlXB
AQ/VHVC+EU3vhIAopbrI2xATGDap1PfwUo3V9OeI9W+CvI3qMgUSYuLC4jHxk7nAtMs+2HVjt8PZ
dNm0GMZZMgdc5Q0sCBMRkLdMPY6MofmLMrfEhIaVS1zNeQjzyZuHNe7DkY1Z2vCTHzt4YoLDQlm4
pOZwXmh8vR4goilhoecn5mP3Tkw1wXiZu9Dv14dn3J3CgENSZqvftq1omGcaDyp13PVIFc8IZnBt
ivWltzJigsMmil7LBB1fvDevfKnVHeblQn9ITHxYrUafju3qcXEnC3i939yJH/tyYsLDPDnxBFII
f2cFl8nVufxv39PLqq2ICRCr8r5x/A6bsczYbhlAP3hhMEBMLq2OkKGCEgJw2c3bVDf7OQwu24f/
RYTlGgWjWE66PCrc+lac5fkdbjEfse78d4fnHEglwwktj9jhrvPW4S1u80Zga9w4NwtWEr3MWE3Y
plvgvcZ7uTBQJ6Z2IPXTjEtF9CFL2ukpbhNIlBZOuTxWYyi3as8s9m/qCA6NniFj7mhwlOuXchhv
qqDeOIpsTRuH6EJGPo45gA4U7AZeyb5KcFCdX1NL0yYELGVt/78oXx9NI6933PZatqaNDHCZ9FXd
Nj5mvate+il9XPBEeb7Xls1iQr1kWSbumMF6cHkh/RsOCYqz4nzbtm4bES5oJNgkZYhbu1puApI8
lWV7c75pW7fX/98ZUC4E5K6ghH5QupmTSBT+MH4KvMpRu3rQztbV0XJcmMAuHXjM0yXcVj/ewZra
FftWvW0mCW0TZFhqUsQe9IHgBma/+esVt8MWW8/9f0/QLDMNChKsKw66Yn4W5HnEVWzzLLI1b5yj
nQxdcDugeRwXxRhHIJeNkGoLkTk5v8C2qTEMtVT5UHIKQ13DrhQk1zUr9xc1baK4wLALjo0Ys44D
o0xa8Fa0G97l41QJMYUCIUfNIYkLyLyQ13jMrN7crI+crIv8+LiZiLQc1iZWK+39MOPDitXCbbH0
Htr+ISgfWAZ8/vGyCVoX/Z1xZR1EIWcpgecgw0x2HpjXr5vSJ1uEiZbNY1JjAWddeb2YOiCoijte
NAdS/ynF8JVvvUzY1mHdVO8G4Msmr+B6/qY9p+puKV8oIl9Y7v/HUcgN4+1bNWq+pjxL1t/EYXs/
1nI3xPXG7ffj1C0xdQTbYhpGseY4muLPklUiggmX8UOr6K5unM8+q/FK+nx+wS3e1MRowcEFxawR
WUKVKFqdHCLLYCsHYVttw5Ib4k/Qe0fjAykjHDGU/oYbov3b+b5bHIWJpJqbPiyVWs0BjCR7yoc2
ioEGu+wIM1mzyjDQqlvTe+sbkRbs/5CDsMyLiZpKqRrl3GNewuFZZEk04coKWajo0iwHMaFTXt67
5bhWNABZ/ddDX960cf6WusiF/JvVzmvkZvDyVG6hzy3+jRnG6zklS7IAvcadeBz/rKcLnBtezuSF
Qjvg8f23fwDr1/9LpeDmrTxcjdWjU7zhruZepjpJmHH8eiL3uV8ja+DWZH7iXb78bJeGbZV9WRyc
iZmSTl4kLsUcYQApbDbVAiWp6yEQyuA6TP+cty2LXzCptKZyUOOgOqQPve8AIESFqFf268tsy4RH
9SpufByZw6+6LKvHvHTm56okxUVwY2Jio4Y0AZqBoPClHlIxH5rA6caj8BowDZ6fHIvjMcFRhTuE
ggI4e2jXd0ypIwgEXJ9v2uIa/gOJQieTshj0ASXHzwNx74ERuOIyvW7T6rLbiomMylK/7V1I1B6G
OdiRuLlSsLPzvbfsGhPiNCdKLID16kMJdtYQjFOsbvf5RC+LDE3KrLpkkCRLKw2NynnfiXI3SLLR
tK3nhtXW7lKEUJrvQB033uZ1vYfi/KO/XDoxRtBMMjnGTj6jbnlKm5emz9rxqxp7Ht75skr7/fnp
t+1L47wd3HyOp05Xh6TBaSKCMosSh34537hlZ5pAp0ZltFWQKQKkkSV3fteE4Nllt6qv6yefb+HA
LEeAyaWlES6EY1siAdB7EZVtpAHVLJadjyLs2tkYimWeTNTT3Pa0kB3elKeG3Wl32Q/1VpGopYCK
mKgnpynnZZilXh+oxusejdPeuxLzBACld5OrZFdx2t1P7ORvCtTZxmMcyf0Qy7DPgDZd7wXrm5uL
bPj5VbfYhYmI8oFsc3xNlsPQkubYzlTsuAuN+Cqr9IbpWU40YhzJonJkQuey/4VE0nWcNp+ADvmM
ZOcUeQt7U94CLTZoBV02HsPOx8aXc1t4He5p9LqN271iy3HIxMZYbNNl2Hku3Gyue9IfwhjYH/mg
3GbHL82qEMO+eyD/QDU3d4fE9W4Xpf7wfrmM4JKYkKhxTMYF8gHdIXXST3JVQ8pLtZVMsUyLCYla
2mGqhgGNZz3bJ6C2LnnxVLT1t/OLanEaJuUW50tRuQPmReZI1VaPiIdSUu4zfSnKhZioKLnoag69
sTuUuXPAFoKp6Q0Ts1iviYpyUiBISYHJWZ9TgRt7cHKykSuzNb3+/+42nLaBJmMP1pW2nb921P0n
jDdcqOU0MMm2fFBL4gaMKUcaIknbPd7eYhQ6dFuc/raeG3bq9Y3fZS0mJSjZcwBKxRrCuRsTbuu7
YaRJkeUoNUbbyI5htyRThdLWMlpxtuf3o+0Dhp1yJ6xmtXYeuJl6vOP8oQlv624LA2Fp3oRFLfHA
akiodpBch0yoTHZAtkzO7cy23sgt9mRCotpkSRVbszSSHR0U90C+ZwUuOXiLk1O8MUmWFTbRUa3K
A89PB2Bz+uxz3gDL2BYP5+ff1vQ6ce+2fessXSVbNK2rOMrQY5dt5fksnsyERKXewJme6+6QA8zV
BEeAO1P1fL7btnU1rBVhwZiGE+BudXiLW+oeuT24ML/rLzucTDQUy1jX6xJ4sZj0X1TFb+iU36fF
Fu+MbdYNk+UTkknwZd1hwlu2oGE0k5fLJsYw2CCAysokVhTBJA/1GDk4QdgCqadsK+ds2/GGxS7L
OJSOh747qbMmtn3viBfAqAXeYvNV3rK8JjJqbDrf5xWuGNJ9ZMPV6nZwa5/Z14smyURGTU1ZgYkT
zcPpFHG6m7wjcek+Aeri/AcsW98ESJGp7RzPVdieXncU6mudTFdJf9lJZVJs1QF402mewhsA8cOg
xkDarVosS3xpig66VTi5Kkm6Q1f8YWu5tnMLwNXk/4Yq7w3bgizZZscwXkAuWOfo5e9XlK4iBe2Z
zWyMxbRMAcIp7GkjqGihn033kw9ic0n351fV1rRhtVQqXWZu0B5qml07kz724RbMzTYlhtm6zCEx
nEJ3YHN/q9zkHli6HaT3vl/Wc8NmGwntzjwOcWXHdGue3zGhN2zp4577JiKqLfOx6hr0PKhkce2H
ChXK4dztO1TJXJSF8U1k1Ii9XrA+7v5iuiY/+acuLkvw+CYoimkqZ5VxPG+5BVinSP5apdnGGfXx
dvFNTJSWcbeUjLSHcezqqFM83OV1eFmCxzf1CDuukwW6L/S7qOoMfPW4hbBl6+pn6/r6/7uowAGr
iZfWI/1ehAWgukSh8K7dqra2NU7+3XgnBl6M6UC/Z13aoLRvenFT9euSje6boKi8dZJaFg39HsSh
iDoy88hfinF3WeuGleZ1m3K8pDivDivBcS9xr6nrZjieb91mSYaRVlXdQ3pEOa+i9Hg0yHnZzVWD
Moo53zqXLFNvgqP40kBs2ef6F8BFzTVH0dy3TiX9l/MDsLW+nirvdk2YBp7syol+d1wIYoh2ePHd
YusmYmt8DUfeNa6SHJVCba9/rjisqGTdFJVdsuV/ba0bYbDMISQBSFT6Og0tDyIdeiEgQdXSbJzZ
Hwc0vgmSioEszmkSql/lCtYZUfkY6uBTn3T5bva2ODcsG8jES5G5GMOZ5fUrA4/ejVji8Bqp9wYM
lrTdn19i2ycM2xVNUxetcuvXKim+NWQMfjF/1ntgtOXX81/4OLz0TexUBymbHERE6tdY8PbTlIX0
OC/Ci5xRZjvR5iqNRMYP5z9mWxbDoHXWUkldfGyu+HPblxD8ZJ+6hEGH/ELIsG/yaS1OM2ZDMmc/
SK3Hm4Fm8ujlw9P5AVj2rQmnKqciVEXeJT/6hPc7DaB2pDuyRTpga90w6En4HSct/J1Li29a+tMu
nZAHPN/1j2NN38RUuXwoQsrS9gXb6Ovcqh0R9QH5ZqTJsy+ZLnbKIZcts8mbBQ83OzwImhcadnk0
au9T5iDJ7DbZDvHcRswfwhH9t4reN8mzNF9A/ZgQPFlM5LlVTw1HiZ10oiR3sGP7F0L5zZRl1+dn
z2ImJuaqTAfpLIhBX/yR772gvw6lfGU9OXRTfB2O9cv5z9h2gGHvdb/U0gXr/wvop/YFJHIjKrIt
ML1tDEY8nYYQCAQSyH8hTrHDYfQwpezg595zA0t04q27vG2jGUaOvInn9w2vX8JUvElUD8q+uhuq
9p+G+295ll531darvMU9mqxavHUH3Oq78kcfggPzap4a8dTNw5Tvua8GubHTLF8xoVmBooNmOKK+
MwJFAEVY/ti4uH5PgbtFaGJZdxOj1Tq+CuHiyx8tZHdA3V9NEehZgo04yrLwJjhrJAnBc3BS/nDD
8B8Wem40iASZxXr4mecZ5LQhv3zR/jXptELVODighv419OJqn7RQdUrqrUPd8oDlmxAtJBE02OSz
4kfe8y/C1U9JUl2tO2vdVYnOvgVMHmUsUZvDLnqw901eLbwYsyKbfPUjAcEnqrrU+CBi4lxUDeGb
aC0557XrxnX9CnJt0EWpQoAPuZJRDrqJjbX/y/L+gZ80IVtuqVwAPWj4OoviyOlt3ZI/MTiWU59f
p3Bmfq12jWTPMu4fWyY2/KVtQxtOoAkkqHnWr7YgeY2KrC73pS7djbPMEkdwI3SHEBOwMrG/fJes
Tvw3EczpMw3SCnQOvWxuKa9cZ4PJyPIpE8nV5B3WZq7i78hIqgDqsd5cofDLL/L6Uz9WonJ3Es9H
G4yaFks1kV20DRpn1CT+CQx7Mey6Lv2SZpXcZ26VPrVNMaW7ztvMy9m+tv7/LsZPpjApnXZof6XO
dL2GY4kzPjZd80/mftum4bZsBRPwlSsncJTXhz+BKmA76qQSpfAI+i/yOCZX1jSzRnUVReHMlL8I
5riRm+GJ+3zjtglah/RugiaA5RsvDMXPhPJPkzM9DtP4WVbDddeMj05/2asJHtf//ZmxD4M8Fot4
Bk/gcwd5w6gJ20cinWTfFPHD+bH8LVv+wBGY6C8lIORX09j5OXuVB3bftglaz901Is+g5kv1rErv
2DExFl9pDHlsEkngPZ2ohSJ3SJ66QJfN0Rv6MQf1EKohQIskiZuHcFeCSe/b+W7adovhOLIm7nGU
59NPb275VRN78VVQy+lCazYcB+ldMeRq0T8LCtIakMJnV0HLyJUYFTCtqDw+XjQKE0UWLiz3Y8nn
n9znboQnbbLTtLgMo+abKLIYIAFHgvjh2Z9yEvGgaHflqMqNE8MS7pgQsjabQzWOmfNKdNYcNZ+A
ApUhvRbesrXhLYtsQsncLA69oSumn27ikz1lGYhypi1KT4v2o2+iyOTc9Qyvdt7z0NJp5yflkVHX
i9pc7EAH8VS2y108lnjtL8FOT+neGfRvhMMbS287cE2kmRhEUQzuyH7GTnBE9P7gcXpIQ32P0vl7
MWSHAOw964Wr4O79XF8m2uibCLQqo+6kG686NW3W97s0dfhyVMrHBakK03JjdLaVM+4QHHF2SRTj
T2OasmwXeGU771AOXW3EW5ZbHTXMf1jcQPlzEz45lN8lUjuAHTi4YwfHmC/3LeVfujy9zrt5f5mh
Gg6hykB6nlN8rxGBG+m0YnsnSbYkyC1XIROYBtUdUvhpIp4m8O4Eb2Cw1uP3KR5Q2A1PHHsyUt2U
L8UReniLfhHhOIUbAZglbjHRajTuGNe1A/IvrwGhjfoObtJDQdwrJLGvzs+d7RNG+JBCusOtoYT8
Kx2DPcdmpnn+TYbeLh+cy0S7fBOzhigyLpNppk9up/Md99SpJ3B35wdg2cwmX1csWDq7taZPdYFJ
8ZtB78cl3qC8tzW+/v8udmhp40LydZmehpr9SCtIXimfbF3lbY0bEYOau3paUn96asr6bpzBoxDr
S48XU/uRDZC1xmPH9JTGsYigS1XtsqTZkgOzdd2w8GYOhmxVfnmavWHcC5fesxmc2OdX1GZwpjnj
NgAZuWF6arv+a1+3J1HDwc6uf6Wd4XOZA3uasHQLHmgZiglMIwzwQMV5firDvO92qQN0xy505GXq
6L6JTSO1p5x25uFTQkBOna56eFqOT+enynLMm8i0sWV9Hyyd2vd+sHzrOzD2BziTr/rmz/kP2GZn
dRvvDMBZag80o1LtFV3y3RImRRv5Xhz8uqz5dVzvmu/Hzgfxo0L/neCmrsfqPkOSY+MYsuwjk7Rr
6Aj0a7JG7ZEKv1ZzUu+qGPdYEUM9XRfZnvgD+adR42UqQr6JWVu8Ic2QuVb72qP9sXL89k5wdqHJ
+cahDXWMuNXlpPbTmB90WF3P7VbUYVtkw5pLUVMxIXreS2SVErf5RbT4cX6BbRvUsGXP8YuM+Uv4
NNUBuZ2rKY1C5pJdR7stCLEto2Ti1URSZ2Nbq+AncI6TU15R1wmacjd1XioeGK0yqIhkfeciQVZX
cdkkO1km0MHErSmoSXac1UI427jKWgZsYtuWMig4JILUfmyAsBLk6CRHl11GTumboDbcuEctXa/Y
U3+Mk0M40uxBtcv8kLWD6+zPr5llO5iqkhVt8toLl2JfJkF+nLOcPc8ZXzZe9WwTZJi8101NJeOy
2CcNxSJBeCoqlviLX9PLIhqT8Qv0ZOAVJmkBEbLxRJ3g28i7x7ZLkyjRl2mU+55xdOe9roAIVsVe
OX2WRjlzgFuX0Pa6cBcZxq4KTmKQkKL9QLLPdZaPe6p7lkbuMG3EllazMaw+80qQSDsiObV0ESw7
JDm4AEgEwuew2rVeIcHsFzhOXct9nqJGot4llV683aCpA/m6XJWjuHTLGW7C7ZN0mJOMPtFO12Dl
rJslGHah2xXu6aJNbaLjqOd5aTYp8bTUQY8rpAq/lkksNlISFpMxwXFKkNHHfTs5Vd0wR5zhrbqW
FwJLTGDctNRh041Ze4rjBtnLyZvif3Buki0MheUKYGLjdNFVc+cH+S/XyZ3wyPOpcpNrnbrNtCMj
K2hxXTKt+UZ61LbxTMBcP8k+ASVM86Pshs9zzSKBu3SdFAfZlHdJACY93LfT8KHutwiLLJGAqU3p
+y5xwXfX/FB8LUF2K7wyqTueiJu0LB7Wyyhptsi0bLNpuIZYu1yAI6H54Wp9x+vlH9G0dwB5fNXp
VhG6bbcZ3iHs54Ay7OdTkEoV9ZU77ftcbvkeW+uGX3BF26d5KRAfyXhMYfVIF+yCpFTDlti15Qgw
+ca6VIFJfmbx0zgV82uhncz52iGBqtMoC2imL7q8IcX77+BSBaQY2iJJTq7n/tGFUyP0qJPDeX/y
8Rg8E1+HIitAArPUeRIjqasHd+lz8a0taxr8qXXrdhte+uPF8Eysnc/rQkCntT/lvsK7gfTI2EWg
JNnKs32cqvFMvJ0IRErSoHeekMMLPgd+xiOlabVXmv3hcxrv/AXZFC06fxd2m/l+su6l/6axPROI
l7gJkpFlX+1jPY1pfFKUxvfpnODNLHJUH4QQl6ur1pF77bKshfAfoPzTj2lOHcmwMSev9+6Gvl7a
VwBhtfdzGkveR0Es6EuX+6mTRCj47VgWVZAayAlSdWoUn2eA33K1L7pMj3k0oRBQfQ9FkrnNwfFL
Wc3XYoT459cgb3RWRHGb8eQ1yASBP5qXsOp3DkhvQ6ieIokVllep5jE4yjYO/Y8fKjyTVi1p26p0
pkK+VjO/WTWgpnFfO9XV33SjSDfcr23FDf9E+6513DjkT52cjnIev4puRc6l5S4dNdB/vXuMw+zI
463bhW1YhrfSWZaxNHGyk8Cw4qr+VIrp6xIUD6LNjoOatyJv23cMvzU1hELtWw+njnh/uop/YhwX
Yebdg470oUi21EVtFmmEKkgK89KJG3lKZPKsF9Uca8nF/rxXsTRuYg1xEZlHyKy5T0XYppFPszzS
VHw737jFZZlcbFXG+NRCEfi1TcidTuTb2nQ9Dl8va35dl3d3eb6gnr+TsXh1m+rKl49rvrL1LjtW
PZOLjc9LVldpHoJOVhypROUuncRvpsTDkm6mem3Tv87cuyFMQEzDG6B21lUs8N8Q+2h2HXiZ2oKI
WPaoiTbsZ59UxBvYCX79S0LHORpL9YCh1ZHD9TcFiz+/GLYPGVbOHbejVckQ7oryU5YOuMch4kln
2UQgdy+gk7UlnW2bM8O8hY+3xrz1xRNiuhDAYTgR5kDh9Pw4bHvWMOrFR6zYaiKewkF/9urgBrHh
P5z4G9iNj4M1z8QZ1jyRtKf5dJpcfbUUOb+bVli+9sGaSwO28RXLFJmAQ8X7PhnD1j0Bz+TsqkW4
u75ir+dnyNb4GvO+27Nj4qUFujqdkO6AvNrY6mgiZIt67uPI2TMBh5A1mt180Zigkn+ZOblbD6XC
AxBQOp9Hpq+Sdss2LEttAg6bCrRiVTDMJ3/xOZhT4j5XMuLF1MdfQ8Ap2NX5CbMNyTDyUE+pqH0y
nQpn3Fd98EkU1UPmzPcl6sNXCxy65sKFX9fs3dpI7goxNHQ+uc0CjTk3Rlpo823CNg7DxGMV4um7
cOaTEOPyO3Cq+afLUhBtC7xHxbs5hk1ysM5iKnUMPMj52bNtN8PcwbmHR4VpCl4DN8+jwAnqKCs3
cb8WewwMc280TUc51vQ1FMOxDOY9oAn/CDW8tM2WnqPFM5pwQ1oPvBx1OZ/A73RDi/h6adXf90jP
hfZwsUUjaAmzTLxhLHjpBWVLXtcwa41I8gwPPLmzDFdlW11lg/dKZkaPdbeVJrAMzIQfimaivB8m
Fyq3I0i8+L6Z+Tei1e06sGRYNszHsgFMHKIMR5fWozudkgXQlphWzm7u5q1idcsGMLGHVE/xTKs2
PC0OiQLi7BowO8/l9Fmm/sYALG/7nolAjEmswxJA6pM3z9G6yaZqevHC5H6U5NZPMHFZdduzLANx
ljr6cbPxHmEbm+EN8jQQMq/x3W5sj7nr7juX3iaseqVbOEHb2hguYUq7vpBTMZ5GGZ6qDCrEjRts
VW1b/LOJQezmKUgDRwwnV7g8an3U9lZ5GLnz/OMi12JyxXltFwTOUI2nPilcPDj53bWELtjhfOu2
7htx+wR10MLlcjx5RalQAqq+ATPwZQ0gz7dvWV0TYzjVuJtW4FM9NXN+xEPN5/VVt1Psi8a760Y0
ZFnf/yALK4Dkchp0J5c2w12au8UXPDVs4aosLsukjZtbnBiBl4tTN9M9SDF3qlVD5K23Qk32TBaA
TdffEQAcz8+YbTTrTL47HVkiKpYvQ3AClL1GNV6RI0Pf/DzfuMUbmpBCD0rjZcW87jTT5gR40dtq
2IJ1uFX17P8QaNsGsf7/bhAAhBVlGvPuVc781ecT6nrcOd6fH4Rlz5qYQsFz4Wugl0/V/5B2Jc1x
48zyFzGCBMEFV7Kb3S1ZkiXbWnxBeDaAK7gv+PUvOScNPrMZ0W9OEwoH0ViqUKjKyiw8KzuAXbh9
r4Ul3giz5vj6GFsTMC50xwHUasS78LVpUMFHeSkEGdL07baPG/e5PQ4No75oX+18+WE7QJK7HKIX
1z++tTqGRUNIKlzKpmxfp3EVJq2FuoxT9WfFeXbb+psIwEloe+LSbl+BLyziwZEqyidLxpTtshNt
LL8JAwynlLhF4bWv7jxA22hS3bNnk/y2APR/YIBTBSwFgbixzHuviAZdNDpelJj+vr4FGy7DxAB2
ue0uc9q2r7C0CNfpL4B3o1RVh9CtTkEWfFljj1W7/Lbh1pPwydg6bwGjNHN73G/pW83Fk9NhmFGc
SytLSpW9WIN3X+d7TTAbPsQEAXLfDmyb4oCtLh2dVqelgNauF1506X6H4sFNrdqOCfqbulAUY+O7
r6m3qJhqW0cSgoA7VrJ1wAz7Vqh2KA+E1q951y3kbiy7xok9t0bHwPVN2TBDE+3XZIUjrMapX4F1
eBgc5R/HuqkByhyfrw+wNQPDzqui5p1QGABdgeoCrB8ui4zr8/Wvb2yyCe8DNk3MzXpRrOepG0Ue
FQAmrgeKDhgJyIDL9YE2AgQTzAcBYFVT9Dq8rm8bEozfmJe+9A3AvzeHmCbzHBVL6Q6QiXn1w/ZS
LODmqPz0qUdy92afbqL5FtXStq065zWcluypYyI9ViHtdjzW1ioZJj7QcGA+5fYrWoBANjdMB1I2
D4Ou7vvA3kmBbxwok3TOcbUuh0o6rwUfvTqaQl2cJwjJ7MSxG07RJJxLUUinfkvs1w7eKC2dJzWr
MVKIm3pSHZza++lm/WNGQZ94/WRtWKCJ9UtD8MKRwbNfIZvkvrClgHGowHHGRBap2uPW3jIU4y4P
MqR/5DyTD2RIkzEPEtVMz2tKbq7J3RCWL9cns5HWMEnowil3ZjFg9YameFnSRUSlGyRu0D2sORrc
xhAokTu2v7FwJvYvnZg1lLwjH8Su78jkf880WIvwNLg+lY2zbEL/6iW3ADFryMe0+BdJ05fB8b8W
DYmnsd8BHmxsigkAZKiRy5Dn1WtXll9KNT3mID5Hy9ZDOjUPqvZvu6JMejpIdPq6ry392kGq+95e
yvCU9SlLrq/T1iQMm69rsOaDldZ+RTIxCcVsH7Nmfl63WXI8ClKv37lJtvZ7dQif4gfetmNXKqpf
oTqeRf1UOicO8YLYQnZz5xm44VtMEKAq88n3ml6/0nTUX3nfWZfacoe/rq/U1gSMy5x5Vl4HQaVf
W0+wg7Y7foTCfZMMC1kO14fYmoBh5tALL/gCjVlkKbg4EL9Ik9LzptP1r2+ZhHGX9wJaPVNh61cH
j++mhXUP1D410/SXq8udjPjGIpl4wLrNgG2qB/3KmXCOFffRjItu7/UKLHamsbFIJsovnIeqJ8pS
r/Pi9Q9Z2rzb9ZTveKWtj69m8umUTshBL1btzK/LStih6PCcir205Iapmdi+vGUOWkzS8KPvq5fc
X04OIT8nNiS20v94zV6RdGsL1r9/moINoo7QGvLwI/WdJwdtMyhQPOuulzs33sYxMjF+TbPwULhW
8BGM/nF9c4Bd6insq5NGM/H1k7q1Uu5/p0B7OVKZ2uJVu/03lDOBK4QeSXrUA+gJdrOpWxMxDHrg
FYVcI4Bj1E4hsIqZQJHzGV1+/1YjbpuJYdGiVM3QzhjDXeg/6xDwGxeReZf1cbZ/mW5c3P/CvT7t
OaomPrhlPPdjCtKnSX8neAauJ0thW0b9vQ7VToi4YR8mlK/pUlAN5r77wSf/QBkUSnbP7cZ2mDi+
0KPI2w+YA2XToZqCs9VBYmUG5ATDXN+NrSEM63YK7Qd2yciHztUdztXiteAfZrGzx2a4YXsmnG8O
VJECPcp/+DMDpt6/d8LlDs/mnWfMhl2Y6L3c6kOOVSL/LhF+//pa8kb/IUOoDvaZHQPf2uP1758P
UzFleTUJ9yPNydOirCqyQHuy8/GNAN2kuwMasC7LvJk/MuJ/ZayIXVqeKB56a/gH4OFKpVG2wW0V
M1MRdKqzeZQNLT9IPUp6Ryq3r75lLHP24HRbJ8qw78pS4PVksv2wqhrKGXFGslmfyoai+yGCIM6k
gFAebJ79ff0Eby2fcYcLzkVXNEv7MTEeF3DAwGkdK/CVzul4kPAp44C/7x6F3/sVsFv89yj4Wd16
duvXHwyOZN2pHCdNgT1zqsakQpCYsT3Cg62h1r9/OnUC7KspncP6Q2E26+xwvteCN6QGkpVyykEO
+foa/t6KbBPXx916GjnaDz4mf3peSJD4SDi4DIBv+odMyU5qZmuU9cR8mk9nW4LWaGH76Lv+snID
gJkmoXX4EPR2bCOxf30yW8tm3Pasl27W0KX+WJoiWodasFb5yOOeIQuRDgnflU3bmpHhF1Q7t1OO
jNYH0+ogxQ+Cgq1IeZxVf2bL3rPw9wfcNiVIQXZg9xwkfh887aKJqBNfaDQii4mu9midTwifkWF+
ty2fEQMACksdry3VR9eXUQpi8XJ9IsKG7LyM/j9Bjc0MV4HUEAnQnCRfK5ucRZAmwTxeWjkeZukc
O6veOd3rbvwvvNM21UqLDnwbBXHZewNE1S+IfgIj2Sha7dHp/t7j2SZMrnNa2bUqzz5yXNP/VlGt
6mvvjI+s3AuUf3+LAqfxX9MZpsBKU+gtf3DSplEo1akj7HVtjL2+6RtMDrapW2rjs6ljddY7oVrT
KhqJgGpEDJ2FdFCHtoI2cBMjU6X8F7iKurovSZWxMibEGSwW+arxmuKsBjEUyIx0fHqncin7C1jZ
Rv9y/Udu7KMJuqvY4HZWUIHJitW0PrfKATcP1bOzRyC/Yc4mxZ9ibZM50rPfhzTlJfSbrXmZAO2b
58w9DaDPrJD9AREVi+dAlM3OA3FrWuvfP7lFPA1F3S5sfofWket9oRlakr+PttbdTVe+HRpvh8YT
WlRyrN+JrNWvAQ79pxjR/3zbrhj+wh/bYkbJqHtXdVWIg5aN052GPvPC0/UBtnbF8BJQjwXvD+v6
d4uXERja4pX8gMO0vJLcV/5e/XfLxIw4QlNX6gCAtXeXQ+/xF5nmgD+HbmjnP9Hh4ItvN83GRN+R
UHAG2Hf9nrrqfr020rRCGZKCmQAX/G4ZZOPSCAyHUUo0UGoSqvcml/96cYH7Ne3GxzIUEbeduEYQ
0fIbQxUTmJcDXbT44VC+Et7/sWZI16ioa+hxcZw3IX5QstyULbdNXB7rMpvzyU3fWdGx7x000b8r
X6uX67uz4cpNBsBaCO3Dz8h3C+t2yOdaJzVzziSn+tDpetgJUTbOmkn914whS5cylxD99TsdYaFa
C7UwC1yi7dLLPaaxrWEMw5+Fo8FS0oZvecAehqxIZBB8QJLpNn8cGJYvlI2UkGzCt6wjc/fBwWMp
o55XjnXT49Q28XeDojQfSBq8LXX3IAILIb44z5pGmT/teK+NYNHE3wVaZVNVV/6b40uVNOBPiXjT
8oginiIDCQ89RPSipi7dw/UTtuHtTSReKFLtDxb33saxnx4lL4e3wp/HPXrgjS03YXcqzCi00yV5
C0Q3tSfaYVXvVykXDRXNOZ+S22ax+upPd5YgFi1tFWTHKYdwWNdMEQPib8c6NozQRN2JttOeykL0
gPZTsm6EAg/xSIO7lrOdQsXWEOvyffr9A5ktRu28f+Nlar05RAnuJpABWjwdjQh+7elrzqCasrNc
W8MZV7zqAICko50d83YMv3JOqpjz1LlrACpOREXdf65vy9Y4hsErn6F4W47ymHfF965BnS8l6o7P
zYOed4EuWyfYMHuSFpkgcpJHPiMWBcNVGK9Al+sz2Pq4cdn7wLrb2eJnx3BcfqQDXjwF6fceoFvL
Y1zxs7M0TTvj1BYj2O1x+dlUPK0ZVDy6Pm76/Sbuzk0d31UAp73hAvF/ZVMq33oqO2fHNDaWx4Tc
wdlaOlyG/C0YBOilqiLUQ1ytqrM7A2wskYm6GyynZv/ygKlevDWz/MvP7JOr6Z27+57dcFEmeR/g
rCCWcv3sLRf59EB1Tdkhrzy6RGPqNHsEpVsTMSx8RDGqX2a/SKA4+Eyk/TWgLsT85rtwFDc6KlPB
FczKEFhthzIBSak6l27R/zPWQ3qClhNAluESNjtB49a2G3Zd6rlyVOgVSZ274PFvwinS6CHe2fOt
DTEMek4pKK0rXiSzaL0/IEHgDmtbN/1OaVZkyW2GYRh2B/psv0RKKdGqV7Gj0vmkp/k2UI5tCrg6
WQA5sbrCTrjoJzp30CV4pxM6XXaeUBtvEBN6VwtQLIQWlogTPAiriaUnWdHi4s8iPQRVtyB/NXnx
TUtlgvCCRlQ58j1FsrTZNw+3w1E53R4fxcZRMjF4NnWLxvNq7ENGn+RS+/FcsT2I2tbHV2P8dK32
QyPQtprjJE0NuQzLoBIouO+d0403jUnCxwkNCjcl4g2qdFVUD+TfTBhIgI5D3epII1pwqz/lsAcl
23AhJuCu1L3vi64qEuWw81Q4XjSAmILjjTZCtnPH+LYmZZj2gqjZ6dtJvNkqPYOD5AA+3QbUtrJD
07DLvoM3dfGcnaf01v4Yll7mTIJkPrO++8JGArFCqwH6j9E/cWMi2UTfhZS0DSuY9bo+O9cn51p2
W3R/JFMfI5zecSYbHosaF3mjl5DkXSiPtB9kNCH6UDM6VPfDkI1dMWF4AOUP9lD51mtWVPdycuIC
sWCeDvGQD0enLE+8AlfTnnfZ2Jb/weKpQmQ1I0WCNCtMRihRVcfRm2a2c39srJcJxKu8AQQH6CFP
mkDPsTPSMgGDs3tagHo/XndaG8Zi4vC8zvdrdwmKBPqIwcUJmXvqit4+e8AZRmFZ33ivmwR7LA8F
zawwR9ZbD+6dE2grhEbG4MeCcvnR1VLQP26b0rpdn7wZ8OEu6C/hzbohnH6Os+4fK+ZNVhwWmjxr
YbE98umN68XE6AVpoQcNCcikbafsoSXlS+oXR95QebLqDK1HwR7sc4PuxDbReSgptYqNZfBKVs1Q
JJDB25sIW549bZ0QZZwGZ0iacTqDemDnaGzNzrj627IAoYKD9vpAZ2dbiARxuIxAPfeER+RJZ8Fe
FntrIMMtoH92JEtTZyt85Fsx9HO8BK6M3QZCOV2bJrz397D4G0OZWD1vsPzecgWOYT78jag/B2w2
u+cBP1uscqJA9t+vH8KtgYxEnj9Pjjv3eZ5AaeFbOPG/M8d670Zychenitw2++f6OBuJEBO6Z6Ek
oBhy+mg01nlUuRp9DMWl9sZzqMYfAGs/99DHvD7Whr8z8Xu8nYqgbcHm1buMkwNa2jPIkxak2pMk
3Rpg9YOfLFcRzyPYHP+1HEnct/nHkKc37sc65KdPFwFzKmGpLEGN8SEorDQaWPnYly44O/IU1LL5
TvJraw5GYJCOfWbPoYWi2JRTKy6aMHtQTjYNO1Hm1sEyYoHAbvp66mzUeRU/aa/LEduORzXriw5z
iHqle6QuWxMxzH9EKAglrAkDtW764buj/uhCj4mdAGrr84bRSz5Z/WiRLOn9bnCikKhsBqflMMvb
TqsJ4LPcCm8jGFpiTdly8PkCButB3fjzTeyeJfyRL6KHLQhpf7i9cu8sW1d7tNgbN79J0Tdkac9T
dDEntLcevQKUomjKTkIIzO8co43lNyF81jL4gUTdLOnD9g8v7120Yst+b3U2vJIpQGu5uW11YJ9O
PFwdc04ekRP+Suzq79IS577zjuOi9M5MNgzCRPERz5r8xZVZEtr8yyyRyx6lfnXTOqEumCinW59g
Jl0fSCQcLFmaJVIGw6HMXZ3gpercBI62/6Uw/+SgmOeH2nbgyMGAUqGfHGQ3j2UPYoad23wj0Pu3
j/nT95cKJBW6hF9a0EKciMI/e3Z1bsO8PoB1aic/u7UXhlFDsUZ4AXqeE7/UyJKyPoFjPY0UuXhR
z+92EPAd97Exnf+B76VTThYvx65bzv2sg58eHc9lNSeoud/UaW2bML4JaPUcaq/Y76b9gqgexMqW
gFg7O85L8O36lbph5yYrX+MQ0SB3Cq2aqmiPYek4CHlU+6VnzXDjNNYV/LTx/UxbZfc4tqytjszH
NFj+7i/DnafTy/VZbDgTE83XV2FeDgKXaweQxrHKwv5IuX677eProJ9+fzcTJxxtLhOdDsGTYpk+
N6kmezC+rd/u/vfzsi1LKANieeocaP5uGkVs7+L4t7bXuKy5m7LAnXCE8kpC/qj7kQHYNlf1TlF1
ywjMK9oqMplOoUw6y/0jdf1XYg+kiGrHUVFDp6a/0dgMs/Z77Q4BxTRoMD7ISj+Vdo9pOO99t6ev
Qv+13P+B+1BmIvS8GWJxpe2kP/CWpuElSJlOT72qyN/Mc7xvCqJ05Iffpro9qNFRVotqSZaOLw5L
2+m+XexUJFaW5T/9Cv/FA3qxwm+F76X23YBnLv8ZDIvkB8h84n+Fl5ciokql/oFx4SZ+AECbGIKl
PrR6asbDuPhDGJc5nYO12RtZQgnKM3ECSREiRiCq/KY5lX1ZvVeg8qqTkI9BGgctBCcO45A7TuI5
Qk2HegyEe+irSv8FOEf4QZbMKaORt927pqhPxo3tzucinPznXBBoQYRK149glQE/78yGKWSxrQu7
PXgV4EPeGOo+mpZwsS5o4dbyG8k9ilyKgOx1VDSD7UZdwbpnnTdU/UH4mFuJA9ZKmojF7f+s8h5X
TLeEjn9Q4ZqjJAHSVbFfBwuJIA5WOo+N5LJ7X8YytF7kSLR33zpOPsY0C7kfqQIaMffwhNWT9qxm
SVIwhtD50Q/ahQ6xB4bEJQ597fJE1/OYn6xRNOGZ921L8dqy00J8DeqWzn+Tpc2d5067wmti7LkL
ScBi+EKFT4cDiI6GpHCANJxSpdkBW8CCZ69uZHUA705FH1w0u1JQ8okM+BJfhn32UWordx4BiORF
pBfgTmK/VeF0D/SGnIGPzhdofyjQ2IO8L8RfXFQssWoyzIBnL4I0DU4gD6rubEiWjVDhAoWE+oeT
VfomZSlcZ+lkynv0U1BTncNKjOUpBOCqBzmO22CXPTd3EKmB4oLlR97V9WxFmV2DvzMionbtMrHa
RfpP1uiHr0wQyHL4QdZBPtIl1oIKdrr8OTnN8m1arO6SzaL7qoU3NfBImasi0vZ9FkFDKX+pEICi
yC1pC7kzBi7yBETVbTmu4H83/SUzd/Tfln7izT/VWAj2N3q2Qd4/FzYgr8GSQuSAuj22M8CrboyW
ZdLdSdS0Gy/pZHWvFlJP1UvleaDqVX490eIwMqsbvjSAbflRqCgOUO8S8qfv+qMX2xk4lyKQS1Yi
qliq/rBYk36h4bLMX5qVYDrKoWlXHVUedvyAg45wuamWn2DOXv6sfNcr7ht/BlUscjfZcLEBZcxO
hQ4q+8WeiewjVGpgfDkWTURsFGkdt7UMhx/uAJbRSPuWfinKeZYHZQfkSCcdfqsWiIOccS/5v6C3
4D0GYz/aZ2e2Ajv2QVX+Q3S296qX2uPfp4kVOsqDun/ql6BN71CHd4ZjRSpnBK1rz537KZeh86VH
eJa/zwHyywcrn5v8oQy4HI5Utmr5jkJY3z5asnbEAQV9+72tbQot+lLWaUTQkWM/V0O3gJ6SjKF7
8uy5GqLGsbCCS0hpG3VghEyjtC8CeU8lr6G/1XRfO67YXzzIILACPwxWMemULeq4Wf3C9dJYcY4y
0w/R21DVGjqLesegUrz96ixeCIqHYCyC4WVI9QSypcWbWVtHsMbKPfngggix+xk4sqROOyvuQSXU
RjMZ4UiszvEeunFWz2knmXOynN4XUShy/VeHxeyjDO2I9kGqnvmR30Dj+9RQvnx1HOI2hw4gie7g
L52Vxe6Elz04ORX7PrdD/2sEfxZkJNCi681weCKVcT73IiG0d//BOvTdcRSVyxJPzKDqVGWjdUwd
hbMjO1+wIWpZUeR/wXm1ELDs7LCL/ZEi1e/ROtdZJJh0m/PIbDU+TdTz3bUhe7L1cXRA6JgfPaI6
/8kWQzN+CwsZfOAiwLkDrjWdv8zgIBRxy9TEv0LqDRifQUuIKvVNubAjK9AdfUwD6LDFedARihqS
l/P7nsxEnNBxBSlIQBz9NwsdXUD+4lLpEssfPL5ELR06kqigTOeDLKb6e6sZUqwl6BusU4bMZQgP
qfIuom7JT2AbBxdPVEBX2yZRV4fjcCwd0J0knEv4Wpqh0K7jdiQexBtmJvt/YLBdd7AL7n9YgW8v
R2L1xfcBt8kb4mVVPDLaaft5Qo3Hu0zzrOpD6fCMHOoK3caXpaQNbnirJcMJLfKDd0TqbbASRvp6
eQlGq+nvWaMz4AXBzfDFK8jCkfEu3PAs8iaon2nPG+eN8hlqS4AUgZU9VIuN/nE2EyT8BXjZuMjB
zlxKFZAEYJq0f6ECNb/ISt2ZnNBuoJqL1bYayKoJArsS95mLmydCk3CYXgp0skGwshnFPOCDKWQ8
FtkF1cEOgWN80bY31bhSq9EDp1CI07WwJvizGrMCaLaS1w1QSDVimeOoNf4lh/NX5xoKXd0RKtck
j8dsls0dqAHqfyTTAPhAe7zJf3hZWb84vSj/bsEa28XKdf3wY5hZ/zbDMzSXBZjy8VIUyuvGGO04
vnqYJzzcw5hVsvlGM1bwNxRmdbUSA9rLBIx7nosXdIhx/27shqA8QpYNt3NbpEt4RJd0O91h/8vu
IZTMunOlG4qjNzndn9CQQb406to2ZbGanAztRWxNEmSp78mTK5oBjGqFpBD9cUDdUB6Zo9X3iTas
RgE0y8QdtXPRJNcj9N9GuYjcjFwnkACryivC0AAE7PeC2wwwmdx/nrrG3Rnit1E6hlgfnJ8eAR50
hNXg4BHgFdBcrFyV/3CLuny+bQLGEwniZniPA9iXdFp2Mp5QbJuOfSEhupsHY7mXUN+axLp+nybB
M68vMqRd0J08vJFKtIdQ2ntVz61NMJ5JKfHHPEMqM7GUXZyZS/4pO2Ids3IRO3uwNYLxUiodv6yq
zpWJ3QzZuXHzMp6QG7y4It3LSq0L/rs3gPFekiHqxPlsyaQPqH2BlICMJZ3IyV/bTuRcLafrG/7b
PAWOk/Fw8pciEGGWpsnQ64dR9izKS+cBzQBH7pdIJ+z1gGztuPFwcj0C3+hhPqk3oTZs+dPFLspg
51n22ywbZWYDAxPUb9CBKwE4gEFzn12Wqn2oXPvQhrJN3BwhGbh1drAUG3tj9jLkVqpLPTaYS+EH
YNQuHm0g1A6erNHxdpMOF6Zk2Lmcg6KemZLAH0ARIxjzKgElcLdzgje2w+xEaJDtaqVe0kQp3p9d
SAYBGhxW1Vjf9FLG7zdMfB4aaPiGPP3hhfOjE/aXwOkuK5APW7Tz6N+ahGHoYHN2hFt3KRA5Fj9l
LoQVJLixd87U1tcNIw9tSIODAAaO1lH5LymBNY9wIXk3QU2wQIaF48nbNy5ZnchEQYRVNhJ88ODF
Km4C6mIAw7TzufMdy5pkwl1XPgqco0crlektXcP4umHQWo6TOxRYfMdn0MAMnGYlXdYAg9y2/maf
QcEWvEldLRPFLIrQB72Cc8D25J82XLjZXgCSIjErD4/q2epUzNy+/lUHoLynqLvlOzPY8K1mTwHC
O6gLpNjhuZZPWtI6Wix1TsVwlwXhUwOWnOs+fOOkmh0FpduCdqexZVIhzo653YNWrQtvwpxSZnYU
jKlcZI1wIAH3HDQF0pc5mFQEmYEk83arPFtTMEx5WRi0mCALmUzSlxHNgKW0fLWTlN3aB8OSJ0Cx
g0DbIuHd1N2XnJ/Q3/WQqaUH2L/OQbpa77jVjXvIbChAs+7QBCV8xkxzkOE2X6g+qjD/maX1pa8H
vNT3YMZbIxnGXdvSqsPVuMuOXRj72fHgvsXLrAvmowtwSZoNt4WEZoMBOBipEPM6J4A4oDYJX+W2
eXnMVJjuGMrGZMyWgpFDIWsQqHfOir6s3Zpu2cRz7Zy1TpNieQi6PWTib2FRlJndBYHkjUy7AT6x
0gjN3XhO86eeh0nf0cd8JOfRYi+FJ7/dZJkmua/IXMlbhUjB7iVA4FYNJulIWZbv7Zj+xtE2Ow1I
igsjSzPraFnyV1axI6BRa1qrzeKs7u4yuqdBu2GgJsnv3CBCqNrSOoJvC5pJbd5fuLCWl+vrtOGN
fcP8iUXQVU1wmue6U8XFsfDii1Fin8ixIFC5O1wfZmsShiPIRCtois79IyBWQWSHpD54mZh3vr4R
FpqEvgo5bqeaEYSqrO1PY23bTyKdsh+L30sUy4L8dNssDNMH2oH0HUSrjjVQft8a0rexyNL2luor
LMS41wcZ0LlBsHNMxyCmcz9ELh/3RLo3lshsLkhtW49FTUVCG6nuEJpb8xj10GpNowWaaWUfuWmZ
39KWSpnZapAPtQx8cKwlJUew9dqETVo+Shf4ux23tXGczFYD7VNa5gRPy0Ko4tmDSH3Sdrl320aY
XQaZ6m1r5tgIwS3yRS8LRxP7VP24foh+D6PD6hjxeQ617wIJTvsVGW10vfJgKKwOGI7eqpujdJzO
KZNuxLsDDL8ViP3Eya/LFAbpI4NJvdgpQ1/uTHXDi5ltCD10hvqyUPzYrLRrYCahj6j6h0dBWx5X
xJ9jMkIc8PrMt86g4QT83m2FrG3ruOQwfe0V/NRmzfQwQMjjgBQ5P14fZ+t0kP/mOCRrRTlmDT9W
MlfJSBzAMXron1z/+obH9Awn4HhAJPWgmD6G7WRdJiSrYyTF6AHCfCq+PsTWQhmeIGiK0HFXSjRI
nZzHnjaRnpE87wEVtBb31/VBNlbJ7EvowKxOwH/Hj1o7VWKHjn5CJ02+c/9uTMFsRHBApKOXGXs9
pKEfebLhzzr025gg6XpqlzHbiTC3ZrEe7M/5LMviIwHa+tj0BY8t5UJSmVXixq+vs/v0dXCcumxG
6e2Yc98DnXEQXigP9xINGyfJbEpw6i5HnFLhnLbMOszU7x+0z/PHuaPsNkdp9iGgm8z2aYdNRi9I
8ZWzwLmkiu/xVm8tvmHQYZax3lvdsA1U43F2LSduuNhD6m993TBjxtrAmxh8E6RB+Nvgpf1F5Gm9
c5dvLb5hxmCqaDVH3fZIcrc6KzrKMxmz6Zz1xY33iNlqQNtQc+LnYDZMQzwV5Jjf+UKj/nXdgDdM
zGw0kN40ZVBL5Eenn90D7Ypz2alLn9p/986c7riijbDd7C/wMxSps3lmwDsMce0PiSXdu7zNz7kC
KetKuwZ7Zum441w39tzsNijLCeThFebUjDU5zA7NDgBX7emxb9x2ZqNBtQR2WJb4urDZpQmH72FW
ZkdIaUYz4AWxTSCjcX1vtuaxnrpPjkNoXbXCF/xoE1HFUPG1UDvK1M4qbc1jHfXT12EPIOcUkh+p
m/8CRXUegcjqY3TdU0DTP6DXugcB3TpihoFP6LfLJgIPhWPA3kQR5l/qLuwuNh66R0c64sakkNla
oDLesqmy2JGnbRqHXZudF69yY1na9o2LZhh8YYXMcbzFOoJk7CsB/ASPtfwDBcuz73NU80Rzk34f
ZSbxr0O9EsJhDj9OAqXFn6xapLgrM1S7L8XIUWaHNBeeweEEDM9Nx81sKah8sfRdOVvHoHPmP8vA
qZ95OFsvt309/O9xq21wTLg9Y0crm1gs8PUDybJ2Bxu4fuU39Raze8D1K6ltV+HrJP8GtER6rKcS
UBj0kfQWgBlBAWb8atm50TdOtNk/gHvKBZ6pYQh4JU8W7haJY0/deQLze9yIZY9MYWscwwEg1e61
hU9A61hyWOeFWxq0rdBP2snAb1xfxHABJOds5CW+L8iDNX3JEFR5X69v99anDaMvULkHlRE+LQXu
dFTvZeRVxc5J3fo4+e9Z6odSpW0P4E6Q/bDn09z86aY3/m7TwOeyA9wNn/bpd3t+HJqzfWOwQIyA
nAQtqPuZx45B5veg6iMszkAEAbDRdGMq2WwVgGQJ8QlaRI5DOQUHvwp0POgm2Il2Nu4js1UAb7j5
/zi7tuY4dW75i6iSAIF4hbnYY8d2xolzeaESJ0HchARICH796TlP2XzBU+WXXa5dKWmQtKR16dXt
ooQm+ynRcEDGcU6AkVr6l7ePzMZpX7cKAJrUcKlnwLHYuI9cc+wg8dsv8lD29RXD3Tg462YB1SY2
kb7DqQzk3lDoAIT+ofXtleG3Fugy7V9PqjcZ6H8FoGHtW5aNxVeL9Mvba7PxWK97AyTXrUJBOdrl
nADtCa+GWKR4ukPe0NQSfmWarfVZWS06QJRXE3xAII6AkGVJX6URvRaq/FtqLEzWrQEhXCcAei7D
W4Da7oai2OcNfw6LP3F4iFm7L1pvBx36XdhdK0NtHaqVPdd+FMS2twDH9hbow+XUB00mB/+uWq7d
Rlu7vrZrE7YtKTFF3HKU0D66+JrA1caP/5/eAJOEigxYr254YVZkMUAy3iM8293bp2pr/NWbrBPT
TBHFL+fICBkWAyzIQcwFPNxyTc1l40St+wLqJSwX6zCFnudTEeQ7WNyxEsF7+jTCZM3uKwiTRVth
hYqAnmQzZ2yJs5j2H/pZHjR9p2Gv+wK6mrB+uGyxy5dd5L50i/8+iyOXQ/XXlRGICOIhucH60A+6
eZ3DIg26H29v78bBXBP7dlq3AE5i7J4OqUJSQ1xrj9k6OKsHGN4bCN/RaLKLxuIWFnbIEbx1rHhk
5lo/6NbBWRku55ClzDv8+KF+bs132z1w+fHtddkaemWwXTTa0gwYWjBIfScvcfJs3be3x/73mvM1
+H8IqVkoetJ2g/uMtu3UNe/qlwz5Gpw2lQjMgfbAZaB/2QX0c81t1x3icEYnurgSqP97X/kanbbw
yvo1JL13S9+dRHjD/d9xJHcFPb+9Ov9eeZ5c5v3rtHfGi2sS4xsoupAi76PrHkQ37N8efGvpL5P+
NbhNeJDYfsDgkcjm/que/7xv4JWNclovLOfwe8qgFicxN2h+Fn3x++3Rt9Zk9eZWmjUTk1hz235r
yjZ1TGUhvwLz2Bp8ZahV1BexlFhwPncshfztbR/Pp6a7dty3xl9ZaUHwpgMJH+1U/FnxkyTjjoTj
7n0rs7JTn/QSrg1sKSfAnDXflm4POr79uwZfY84WJRzIVQic2cb8RBbiV8mGC/DiWp/2xsqsUWZx
WV8kYXqYkncYaLCPAffsm2vJ/Y2zvoaXtYpyP7FYd1/fefHBd7/fXpWtcVcGipYVv41LjKvn4eOo
6FMYX+vb3Br6slB/mWcwouBRNxi6JckHAQ7bIbgmLL211pcp/xp6tNJYNE/BrwxfehRQ2HAwyTUA
zdbgK/tMjJ1DXl02MngxTZy2zYFreeXC3Rp8ZZ+BSQxwTDqC13tXSHTXoMdHXstUbq34yjhLxic2
zDD+hLYvpSRlOojpx9sHZeuHr2zTBKxCnIAfHrvnJClvXPkh998H0OVr7FgPHW0KvV7sZ1Qfm/ml
qU9LHu/f9cvX0LGhGnt0zXXwii4xoL3J0ZQ1RVfu240lX2PGhIVQcsAxeCubG4e2d59dM/mNt3kN
ExvHBNw5BkNXwUslGfrC0OUZn7mmu7cX5t85NL5Gik2yEQbsBdhSj3xoGJJ0CJmU69FF09ZjylT9
MybXeE83zs+agbaALFzZ0TrZR6TNs1xOVcrL2B6Ter5WWEpg/f+bE+TxynDtItUkVIu96A8xBwhX
mh1LvtXix6xIKsDOUr4rj8bXuDFX8bBulxrnddK3E4vTokJ3xBTTayLd/w7/ITv83wtuCPo8GFgV
7Vj82HJ3y6anCYTX8sdEzc3bu7+1ISuDjsI2rhJwf++G6paBfCU4d+CReXvsjZO1BohFbozDxMPY
3eyduPeiPI1moJ8NBDLImNX1u4DdfI0Oa9A52UwtprHiR9zx9GLcFULy9tpTsGGCazwYinxwL0XE
dq1Fdy1JHpbZ3oolOutOf357qTYukDUiTANJMVJPJPu2aNyjy5vxybjlClBjY4/XKLCoX3RUCxSU
0MulzE57Pav3eqbc7WhS8V9vf8LWKl0+7a/XGEVQ5fmz4OgCmocjhKCrGzYXfkpabzngF3RPb8+z
dapW9h1DOC2OZcD3pY6+10vijpVvbWbRf0QN+gBDkk93Q0CvJPc2bHCND6sW28Uhc3zvuvYGelGv
fFq+FnI4LuH0kNT0WtJna5NWtl5D8QD9YV28BxF3l5UcHdOxtF06Wzirb6/c1iFb2bqB2opDk1m8
BwdBfwrjJLxtVVNd8Wk2Rv8flBio93J0P0R7Es/kgeWNMze6SZL3YWf4GhgGEp+pQZNytPP6Mau8
CMhm/4gGu/c94WtYWET6gSZxE+79qIcQHFo9T2rxxO93Lf0aFlY2fZ34FWd73tBgOhHlFqQ8g9KJ
K8d0a/Uvx+ov6+sIOGfRlMr2nb+MuwJ/3cU9ib68/fM3bG4N9fIHIVzYWrafG3qc869l192VMduR
JbgLwNhkQVD59kxb37GybnSFdx7I6dm+MB56kItkQC8w+fO+wVduN2XKDRAwCcHuUbrkwKWR7gMi
4+aaQujGHbjGdxlkyCZIvoT7oYpvSdS++vFypBC/DbzlyjdsTbE2Yg5i/Up44R5kSjy/gbh8fz/T
xjsvvh88QmVehVdcg42Z1iAvU0WuQn9vCBrY8jFS9aHuEgr19OpcXf54e0u2JrmcuL/O7axsrcJ2
DvfaoNGImOd8ip+qrnwUQUiuzLFxptbcs4XvO1Rn/HDfOmafylB390HhUEF5+xO2hr982l+fANJ2
OsI5xM3R5MPPOif9V9ZPycvbo28t0MqwW4pWe2TPwn1kIJJd0HDa+71CT3oU8DETUD2+1tq0NdPl
+/76jhHdwktb9O0zHNsPw8hOOZugOyy7exLSK/Hjxmu6VnkfeJ7PJnbtM6/F97xVJ0gEPCOhcb6o
MFIGndu3V21rHv+/38KBnxkaNGc9GzAJQr8MtKMjkrL0SMfhqe6vCQ9vbf3q0SY1XDYTdf5et0F9
0n1AUq/Ay/H2R1y2+B+RzBoDBlRv0fiWjecFakOfFvjN+8pr2g8Iopr35a3XOLAW/LWahXw81yiQ
3cyeX0CzDpHM2x+wsQtrANjUg1KmGqW/5zN0PQtKfkx4KIyxzQ7Qwr1z5Pj2RBsrtYZ+jWCOALU3
Hc+JWZbUs43M5mYqboMLXcHbU2xs9Rr/BbaROVRx484iQUrPWk4zm1Tmfc/eml42J3oaqmnCBzAH
UhMP7e/oPfzy9k/fMOy10nuHPsCCLMLfEzN/JuBcnSr7MZn6W9G89/evnm2/7VkfjlFy7lR5Mycy
T8EtfA3gtbX0K2Mei8Xliub2rEBglLWm7rO5AKfK26uzdXZWNpxPPAedkB7Owjf5vpNWZjHwnYdg
vprD2fqA1ZtdxhFYNSYznEPv3uS/42v1uI1x19CtUYLSSEgVn4uE/iFRJPeVi+X7juRat91Vce1E
nWNdaLRPJASew2vSWlu/+3Jf/PXS+FEIJktDMLTwUuMgwifeeWeuMVoDfDmd164/d0t5F9jpBV3f
eerza+W4rZ9+OUV//XRcl1www/tzsoS0+UATsIyeAzmp6NPbx3HDWNfgLK1l0LpR9udIRWdPDl8n
dCAyiMMp71oXycaJX6uzF6OhJK+JPqOr/2ECoVbqNdHtKNAj+PY3bC3SymCHvqlAZkT12Y2tTiHy
59KB1u97svyVvYIf3WunuevPgwIbPlhxvpswuBaFb63+ylJVXiXoA5sw+KDno0eS7mb2B3Pqk6jL
5rDqrxjXxhasEVvciy5Kh1yfudKNzRbgGVw2SZ+8hqX2h93b+7Dx/q6RWyIgftKFnTl3HjoDaICY
zf/San3rCv8u8Nn5fdOszLlAirKkKgjPtme7SHffmqk/qS4CYz14pBhwAm/Ps7Vol037y/YahKHD
MFXuTItkV4w21S3kT9m1foet4S///6/hB7ABuZGDkwquYwOyTOODsknaVHhNeeULNo7XGs/F0B5m
BpD4nFWs7y7x4cW7jqEliDP2+X2LtHqJIzAR+GEl3Nl4TxFRaSXBeT5G77PsNZRr4iBsbqPBnesq
AU8RA5URje0VVM/GtbGmeGUmkFRKXBuUenmR+kMIBvCgGq5cHFv7u7LtPFJjZITUZ110L+j9e72o
ygpqr1VqNn7+GrbVtrNvxiH3zzXNm13ehAIFjqujb6Rg1myuEnIZZd3z4Ayp008XvWmLvvGAlfta
8RtvxDsatFfsOcGB/0fcsQZvsXmevXn2/XNFEP+19AgKmAwQ9O9DJI9dYj7mpXzpYN9vn9it6VZm
DaHNTmkbBmfEBee5sfs40PfxODwQSFP+/5dBGgDMrMe3p9vappWZa89PxgVasvAQFL5PxGX3cRmY
upYO2Dhma2jXiLZo5aivzmMd/5pAfOe3kI0pQW5+xQa3JlhZeDj0gZY9xT211Lin+HIchQR2RF8T
vNl4NtZa7SMFJ44ilT6PdPxKaHiqlvaI8ArUiOhOj4vkSuFma57VS+7FvQqsxkp1ywzSr3jf2uFn
3LAT+39M4rVptjZ8ZfeF9PLY97U6NwCWpKMhKqvm5dqN+O/dgCLsf1+NMrcIA6FoA7u0LnVDLlNX
S7DbQJ75XSc2XkPAQusFoZsmda7q/qeV47gTtnsXETVy/pfN+evVmyMW2K6WBtIfyJTgLk+m6Rkp
ua8NuJjeY3HxGv6VNzOItVnXnb1kqU8FuB/vSFte65j59/bGycqe84bl4PcNzNk37DcbxrL+aJZu
vqaH8O9DiprIf9cHFMgdV6WR584mNxeH2ej6EDVYJ67uw+Bq19e/XYN4LbceNbIFj9synkmSLA4C
6wtFdQtJ2BQU3vwTSHHFp/dth//fLxoogkZwFy1nO/cspXPDof4q3udFQZbiv6PPLPfyuZHdOQIk
PiujhXwmYRumEPrufr79AVsmtzLoqu0HlshKnmlQmUw7MDCB5DaH3M/VnrKN3VjDxNjS2j5gvTz3
0/IIyZifl2oHzt7hEim96yvWSDExwzvDQ9ueJ/iDVadPpGX3Jgah7/vGXxl2FS9TKMEtfA6WFsTO
0kDBDzXafaHBufn2FFurtHq5C+upafSxSqrwnkY9FAe4VvdlWEPmsm1e3jfJyr5LE5HBBznmmYDl
8s4lhfqEdzvf12AW3kErt7yWM976mpWlR6wo4NzGzTkn3UvAzc2lHHHxQ3p0Ml7ZlI3L6n800UGj
HKEFqDlH9TilNODtLjTetZaErS9YWXbYtNMyhnV5xoX7CN6UW8GWL5dMq6quYSE2bG9NTwYq6GQY
+rA8g9o6gIytKrMkmb1XoHC73dsbvjXFyrwF96ohin1xZnFwN1FXZ/CqU4/jj7cn2NiENc5sqgs7
dd0izo4EJ5nYH1XtPr89NAcgEhfd/3rP8RpoxkQfLaP27F7VztfVTpKq9J8BD7fVsJOtDQu+gzNI
gjaTLEh60Jaj4yl0qCFArsxPkRkg6L/RugsLkSYg2Rh1VniRJ+a903lXzGk3VDXosNoQWKMdwPJ+
cY5Y02Mv2mGO6M95xlvyiwCs5xWPspiUN+5KNbjoa6SGVn+fu3LqRDqrpclf/ToZB4hdTK6YUhEg
oXUCozsvp5SDoKxQWTn1gyMpYzPdj51fnyYdsRY/VJOh/Ox7Ruo+DbyACZDNmtD5JHVmzosQ9HJx
ksMp4pQjyVS1IrRPY1l4MgA3uZX8PufRPL4EhtbAA0GqK5s8Uv6q2qWbHMiJeRMAeNkqjx6B3g8X
eVtHwSLPMZ9AqLyvlko2r4uYidY734+d6x/gThrfQ5ts6fXNHvjqmYCUTLdMPc1e0I59OrW4Cv2M
us4vwKqczEz8cmBqMPsKZbZ6OYKLu4y/TsB3WPbRigZZ/4y7Xs79vu0RGfW7YBzL/kG5BsT5IOut
QLcCdv3ejqAsb+YIHFWyrcizAMeu9w18kAMgh0OYh7HLRAM1i3CfV149tjdmEIb9GaqWFF7a2a5i
XRoqXsRHWgnceynpZyjcH71moHZJOVjp21dQuMupTWvoCkferp9kFIpn9CIX9C72oQSWcAftSx/a
e3nK/HKKz4NYuuiGQkG5+mMpr5IfCckx1AEOJQq7KQiCLZj8p0YKgJsss/Y7CYmEcYiuS4Y7kB6W
yLfz0s+jJp0b5F30qW6qhY2H2WuKC8lxuzQIEBIal8i1iqlm80MCAvCyPniL0RTU4DlEe16Avk6g
ppKgG6D9BsQQ0X3mERGy15iE5VTsCwZSuQeP1n7T3BFWM/bD84qRXnSQRsu+T12j6jANBGDK57Af
wvGTbkpvuVOti8rbIQq7AYyiUx7oX70ygaozAdDLQtPJa7GFEfesfWRs4i2kPlo017Wp6aNCjzte
Ubk8J0EoAmgrNE3ofirwEoviHhTrVnxo1cTJvKM5gVRxJvshmJuUyj4HfL+gOQvcHu9UBJZ1T7Oa
kIPkHV/uS9U3/pS6JC+htUkqqfnXupkSyw8MijkK+5+X7IYLI0eyA0+wALnAFAT8m2essOFd7udh
He8sssIeNjbMY/UImTwZ3AI/SYaHaFCePQ5F14131to67w8yBsX/vfaCKPnUiJzRL0SQJenTZMAR
Q+uBjyIWmLqFOzUNOGsrPNiLpS+ghiTT17hnXj5lrT/I/Dlhc9D/lGI0I0nNkEz5Q5cnPqJD5WCV
4F7sIdqbDlIJ/VQLTzQQmYHIVzFnUgZzP6eUCt7uZQL5vV/ch1clU6nV4KMLBw2r5gd4sGpx7zub
59NOgxJ8OakoUcX3ToZ6PouYNuOuL8H5eBHzWnr+GIN3fvw8If7lpzhiKAvtnFj64XPui+ieQmgg
fDBNFbbmMY+5RRk7GavFlWnTR2X9HIMZRDyDVZ1Y1NFNhVbHHpchFA9dONNKZsuEcY4UxyafXmd9
0T7Yl6MGE1aqA2+Y7phBHQBc8mGu5C/sC9Gfy8qnwQufast3EsTy7S6gw1TsZmfbAXIeVNf3FWr4
J1PgwgrTeTQla7OuKYfyo0iKejj4i6QNqhYh6dFnW41z+wqhgpDpXT1BmqC6jdmcJI8g5O3Btygh
RYFYVnalAK/8CIrz6dUjoSdeLIQt5J+SmEJ/7CIeLsWF43PqTkHN9PRbll00fNGRX1Z/NG9m/t1C
LGD093AeCEWtJ++LA1QXfDpniW4l+aKamaBjNgkF7mXa5a49myDxSIdyN4tynYIcYeyeQhLq+gFZ
PLF8BKV90IrMo7N0f4pyLBXkGLB0w06FYAQ4t1EXj2TPgyHgWTfmTRmmPrjnHaTXJ60gMmhqHzSP
VAqqTv0AkYgcHP9WRb8kH3sfx3Oy0/AImRVVH2uUBPAwtjYoq4fWIo7K2hldKmj+VJD3eY6iLpnu
mmDova8WzDndV62rWdzOQVNPENXIjSXhITc6cE8TzWfI0ek8QUoFKeASiEyfxGUe7Eq/4ahkt1z1
5Mgdwqg2TUq5aCwE6ECiOi0DyqRKJ+C2u+mILnsTcAgwkWjhLzMBxYb6MPgIwar7IRyc8+9KoK+7
Eez/BA1kRQaO88uNCELWyh11Car3NvUM+O5/06EI+AMwBpTPO4DwTXwrR82g5BX6sa5TXclOH4uq
70GlA6ejJ7/KuWiQ6Kh8z4J/f5mWH463lt4OJA9xSxsQqXNxBG6P5J/04PdmBnF/nQTQI1Fm7I5D
K8t+Z1WY22MMa4ozxbyuZKcqkQ3zMyiK4dVJ24g2wAyA5si4Lyqf22ND4zDeF8AzqnC/4N4LsxLY
0LShTlUs7Qkc0yUF+f2CNn6otzGohkVi/p60nQgyWcfg1DmpZPJgJ9GydMjzS9PO8tZZQsy5Vyrw
VGpbwNHKAwqfKMVBtbgO+ygdXGicTofAA84Hyjn4pR3cGqdGiKs5zZZUFXyaggO2bzZPQiDn8VNE
umAcj4ptwtPocV7s4poNPRqV48q0RxbnUv3EdulQ7XtJljYlJbRayKEoyfKNQ8Lwhw8uCLCFiZk6
q3dtEEe+f8CVsVRRJiFOF54DyAN17VFA0C865tDaaO9z1RTisYAAQ0dQpXSQssCliGW7r0qw3eIk
BE0BhTMe4HHlsyksymmeV2E9SDd3X0MVOKjnJKYnN4SJ6ERRl0zQn8+r0MKJNEpOTWrhA7bwSlyO
ZypzlYWmzy0IixxUSqNAG/og8QhEx6qaWbKD9+hw1vGOmPwJgjEufKwTeJz1LnF4el8TEK6UH4sm
p2JORcinYdlrEn+ZnF9GzziTYvkWLH4wxVmiqtiFu7HIIfSUcW7mBaITYyS7DwulofwRx1pPcdqF
Hih10hjSzQjh7aTo+MEVZDhZ8KUN4aENCLMQo4QaRAlhgGIYQZiaF6zyJUANMSl+2z5h+lMr6iqE
Zvbi6+HWh8Irnw9yxEMORvYqrryfhU0uhPJFWM/5lCaJrvIPnlVa/h5m5ash1XUZdHbnMygc+FlS
egCUDzTCaSODCaiFrwDbi5BwMC37IMfFG3/FVsK1Bdu3NWCcgf/Uij/tIuQgH+RCyQDpnqrli7tv
YlcEe8UDNYQ7QGM6Nx1ZWDBSpW0+cOulkP6eCLt1U+nLBwB+Bu/sS1E2X+bKUehqyKWkEfqR59pI
fhvhdnX6HvyMQnz0dLPcCTJwMDoLUF77Z2sW3t4XY1VoIO7zSgX1rc+nMWiPRBS2VCdRJEr97EMf
cd0OBC20nYE7kbHpTz3+A9GkXmJnupumAqpxuenyaIRaJ95boaJjU0pj1B7+yqAs3HvD+voIiVra
2DOfo96H2EhgwhqAkBkiQyfUapVYMlnQRBhogMw/vKWClo2qZeV2QyKZ/cjlWIUjFKvypGyyGfe5
Z3Y0gLYGR/piDOcyWy7uTrmrlpwMQzryhIn6sNR8gsRvbUqEO+kopwUaSgx1EtChETgw4tfCerCO
Zxz3SPIFl5FuX3w0v5Tkpq3rYLJ7yFVa3KPj1IQLSH9FnC/9Le8LxF+3NbxwRQ+GDUGsDp3wRm0/
ViQIlhDJwEaihxDfY/GGyQB+YJWCxGfgd1CMp1ZgV0CN/BTLaWBfFqoUtpPEeIhFVfjNjDgsUeww
Iy0HYvqwhqm+DuMUQwYpMoXgaQSe0ADGTCfFoaXUgRLsVfl9E3zkYoGjtuNWeOyFFlPVPFVGDM2j
EqQIvhoFUbhzPZjcJ4eknjgiLOiPMV5njUWVMEqbgDTgaIF8F+BGqaEoQcc7SHfWDdtZeLjwX2Ru
0UUTMduNbTo6zw4PTeRoEwBi1UXtR7A7wOdAx5ANbbfzXaULuQdTqEFsBF06lEN2kLox/JizIe6m
tMlJvCSZkWaOvlrcDMu3Bu6i+WKJhCQpOqjhcXyuRJ3Udh9AQ2osoQIwFd34PNvZ1HdF3Czhn4CY
sOzSBdbfgXa4pTqCKEpMiATR4ejnKnwKoBCVTGkN3sC5TrvIh85OGrkuqVUWlUXnfoWQwgIeaomd
j3e2SxghcYpvlyB1omClrygeKd8Ur1BQGuhHOl7Yc9Mad/IuhJJLm7aVX+RoypKQUup3iYkTJ1PI
TkPhfF93kBx4nZZywj0e9Xrs7ujIyrx/9ZNelBRRopQzyaQr3aBPc1mXoUxHJAF08iBQpRpOKsRJ
Y4A8RSX9ROjcDgSfGkeXfkRRl+0vr9WQ4cry3s4Ny/qaoJ8jzYOu558qPB2VyqAyJSAohGt24EcQ
iuBYVdBfYd/I1Hf+00IRm5wCuJIQW4gT20BsPJQ9FE/7pZ7GVBZ9XH0QYp7JbmYQ/4Dvzhqm7hIX
G0isF0uJxO6h94KgetXxgJOYRqgnzI+VRtskvLgipN73KQg7fhfPRW+aI2S9wuUL/OSi6NNWwXHR
kMKpxuGLH2plTBpOBQdmpNHRpTO6I7TyvvMWGkTf80R7nf8AqF/tPXghvL0eYakjWpZp6wJIsYEW
ZfpsSkPj5zZWFcTBVLWo5SNO54T7vSoBVIMyfMWpie6ULxP4fTJqW89Lp36KfudeDfW9JUDOZM56
oiCOlPlI6QSgr4OymEyyYF6caw4E8Xc9ZUnRKg4nTKAP6a6Jx0ZDicdo4+FG6BF9g7KrEx2v7tvW
ckT0Vudj0e27XPsXRhS2jKXN0FKJbA3qrATGlELiy9JfkefF1ZipOdbeMapsN3+uyWIAD1SIZw1U
r4ryueWsDeBJqdzAPZ6mKQl+FcXMg68lDkv5O++gN+NSLvTQP1YDrpvPyQSM5KeCgiAYofGw0Piu
hW7VwHdwHLvoTPRy6RmFkAwiubSipkD4VASdnr9wxHX5h2iUBGYFenzAoCDoF4Klzikdjfdj4ani
GEO4Di7kUJm8vGEFKpWPzaI9N+8EQWqjyQK0vgq4jVAjqh/GENo7Q5bPQT3fSzr6/me/pQMKgj0k
wKpdWVV+9BwKseSPwGCqROxAPNwDeABRKYyTLjQalf7SFQKOSEZnrGdw5D0SG3g6iQMXEgJj250n
BBJ5fxpHxGOw3hy8TKlhbulOSzRMM0MID148iHrROodzGgOWcVELW8BZd0AkBF88NYrMmsD+/Zh8
7ViAUBWxgAxyBGOIjfIwg0ITKwKk8eHdPQ8x2kHHjORwYH9SohLNdhU8Zg+tlV7oX+h4ccf0Jq0K
dI0P+FHIsXVZmPR0CUFFOmj/BTbYI90R5SPSFqlGO7mOsh6+K8oSruyKxw7+QskyBoRhDBIRWXrA
5mu4mvXrjHt8OXVS19WjgI88f5ttY1l6EZ4L4RuCN08fuPEZfeKsmad5j7Z7Kb6W4J3s+CNJcpBg
75WnEHofe9om5QyRaJSj/P3Ys5G1Bx/KFJE7hiYwM9IoMRnaLjV4MSJ521IOOiT8c/EZrjQep0yr
Tmi+nxyI1Ogx9qF3Vt0stAUxB5bRGDfunDPU6kwUVI11Bh/SjJ/QJlMR+YKeGTBepA1DLlTfVsp3
tLjx0HLh+uexKKKn0ck4eoxgN2igCjwBR2IHaTV0BXb9mLvoHCadkzYrkaLal1HBTY6yiIBsGjTi
RL2fgrlusl53QMoCi1KB2pEV2Jc2RWClUCALq8H7xqPAP/BoeJ584vKsCuom+OWV9WSGtOwF/Mc0
VpYF8taKHuEwbvmxa544lDDKHxpihuoU4RDlF8mHIoSh1YOF6B6+S1ZLfeggVUm/TT18Gkw/V6C7
hbZ4Qb1nKLsKG6F+PQ4NNCkaWwUHvH0yVzeGeJPNP+Wsct0nNzRj/YpyoadLZM71OP6pxxrKYDm6
JBskyxgZ7mKGly/ZowAFsOG+7WrfPfh4eWFdSTKOoUkhBl438z4PiAuKQxcFXbVkCUSsih8gtWUc
y9EtUdnf4gfjFs0mVsz+hbq+0XsWVtKHCGQCaEfmBoaEVoDMDIxPcxv/JEnIIIEnqSfDz3Brp1Ij
ekO364FfGDFQCNNLd1S1twTLPmiEZnPWIABC6OSP8F1aRBX6cUTGAEQuCqFmcSiLCpUz6HZCTuYr
i4hLzgTJw/LVb3FxnrU3ttCNiBERiA8heJCjFyXzpPila7QjAOTSmAl06Q56oMnHBGza9gsOq5yR
tucB/4DM09JBVq9yP2qLhzxHsG2XZD8bg7MIx6xKyIcCHgq5KYJ4tj+amuH98ZuI5rukqhO1U7nQ
ld7lMyQvEdL6EIDLHHImDUBaQ8ndl4Ihwgky7K1Dgs3NvttfmnMJwjYuG5BjoQf8/zg6r+U4lS0M
PxFV5IZbYKJGM5IVLOuGsrYlUhOaJj/9+eZc7touW2KY7rX+uPY/Y1/4/kGFReH/NTdAsTciqssR
oMbkvJrPqS3ohYrFVA7BmZvfeqmbIRMJVYh6jVTPDBxtuVXwYEEd6VY1R1PERsMyeUnrflFn3tlx
72xWwWPJAj+jwWqlOjSjALV4yFg59AlCgWghy7baNeYXrqe4bCZd7sLQ2D7StKk+83Lig6pG5RoP
lSKAhIveNrSJ/5f4T1D3ngo67U/ytLq9uM3sjg+OW1SP3tCxS7jp2Jyz2hVgQl4/fPrzErylW23/
Zjf3//NMgtWT0JymYy9R+AOyGFxVrdUcfML26njhqB8OI6lQJk80BxHjdnmpa0+tcap6+7P31um5
9sbx0pkp5YtqofsDGGhx+hhyaNxTjDPuc6furhtlI85uLr35G8DbDV/oVfP8Xw7xjyzRIFXlzp5b
Pe2arIPhASru/g6h3Z9Ch1rURKYVYNScbaEXcYk3X71peMN/SO/vHGYPxLsHT+66pOLLAgQRzqo9
NJsR9odtza3tHAzE5uLoa2mLtUk/VFE4prl55mtH0BDyDdoP00E1H9JbqRhtMaQDOPgtRYF9KPrE
Bhj7r1/M9ey4PrMAWf60WzbzqG6h1fbi7ljx3lvSP74ayhYtvvnaLeOMO0TsxsotPjxpBhhRRTbn
0WCpoL4qcyR12tFZ9YRxn8LAxfUq55FiTu/FJAlzi0xZyebIjOI8gibaX6UVcOTlUx2eHc0XOMLt
amvFnrTRRVtDPVDmTrem2vFF9K0kXDfvOkJX+Vdvqkj38mpJG6IND/PSNWtZRM5gU57ooDE9G+VQ
hpEtGf0YO5b2bVxqPs5FVnUYN8VSeieRVWkZy85shggrWKZiaxwzQk/tbPxxt3bsb2DpqoPH0fZv
9pDVTfpg1TIJ5Lb+prxx2JINVM5LBpaZiiLTXuUX3woX5zA4DN6H0COBFFxGYO2ksGJcaODtuf44
6LeFZLtpzb2HYsGkHFmBab0w3nKfkZCaMWHmVIIf3TvaQY9j0F21B6qdKJR2Trx1jTNGRP9RHb4Y
bePFqT3z2UPwo62lsV7/rYYVTCUrJlvuYQo9fZpGe/1xJhmW56nE3HrsoTiKqBFluTxmxv1RgVr0
VWKLxj26hNJXsRCTuDmuV/6qlqwe93Zd8taKzGRTVKXfLaeJyZRSzNmd8GA0q7EkHAL8mbCtZPut
xZq/Bq6vFdGic+/scX3TrRc6ReHty9lb1lgZ1L6dA7X0F1fzohxzJhz1TKeBd5VBHvj7eRPhcz32
OfSHXzPeh8X4xyrRqceemouHzqXM9CBnbv7ztoz+/RL3dLcbuLHD2DXtsYnTzYSZkNUgqFNu1m2i
zZPtgBsaG8k7weC5yfbQzh6Ym1QK7AL0/5leCF7/vi3ta+5NGZWY0BeJCqsc3sQ1rE+noX+NyN9A
Wzu3UkvBw+OWg9pxnVdrSp3XrMvb6TLng7ucAhhNdbB6vbyiW25uNC94/lPmzHy1O4QT5W5gC+Qf
V25QHTo5SuJgNn+7pVLyezMz6Vd7XmQe9VSyWb/HOrS+c9H5X0vh5ym33Zjb5W0ICgoFQDwKMy6Y
863YxY3mxo2y6RW3qmYoziCZc/pn7GEcoq1j8H/VAL0/cpxElxAX6o1nx+wprgWA8roSxJDImOtY
Uh0NuriZ7isl3b6MW2syh/fZEDOXZofErTrTRrrCzrt5Z8UI7IY8GYYsl5Etqkom/Jbm+t1BEWwP
jCK2etKwcCtHkzY86hfpXDnqMav/Qil4PCxmJutk8mfcqKv6db34iyPA8rmzIcD40UwWLpWmLyvT
3kpNJKhZ1Du55rKaXO9aO5znLOD3g5/b0auPsnaX8ZSZFc3o6f3w2mkdlJ/dFlR/Cqa8/l/V0Ztx
hKo0b9ui+LHslry/aFOBc7OGqRojG0HCxSUliexnzIq0+hrlx9Lm4611l+kD+2fDDh0aLaP5tDju
wQ/M/LvWlQBkhxYuo006sKkZiuMYBmo6W8VqhJHWbBdxYDr6TMRA0eyx/qt/g2W7Hbm5tr81B9Vb
3sIgmE7WeSAc4p9EifRsMRW5kalIpd7roFHjg42c6JSxjTf/tYquDPZqz37AU6Z/rRoYc+/TQu4f
q7oIzS93nOz+w80KS+5RzwUMKUo6j1QYD9SRcQFBK1eDkjsCObkGzaHi5mZoQ2pjK3/5zy8b1hWK
fFk9xdAb9b+qgU/9Rz66o3dV3ayxReTtc0UxCDXMRd02v2YLrvkAj+WXjykRlNPByJwuPy5jn/pH
5bO5xvZmriKWuPluJhSYOto5woF9u/HkHteStuQj3cWbe+pTzV/ZCzz1yYC8wrw4xlQK3pbMqHZ0
0co6GTO72i5pxdhSRGz1RbmrPMD+A/OIX8SZ7XUNP1ujn4Jqrv6z2N+C87qk2omLFgkKU/+aL4/1
EgCiolbwOSpTC/pNM4bLV+rlC2wCIszLej4U6zaGfezaHobvEfmb+rItEXYHcGRr+2yXkpdHr2G3
Rl0f6EvBPUQJcd+nn4UbdjcTpKF/CLaR62Jqe0vtLELnSvZJFWKhKQuDMsbYIrd9XZjWVFNxLgdp
0/4MhU1/9WEkz6z/CIK80t3HOrp2KW8L5Z32fBmkaXYlEuqQZcj57vMgZbSBGcjdszRMvc5k1rS1
WCKFN5p6QDSBRrHcYNob61p4FlbHUaH5+SdH+P1HFu2KgT4IALb91djaOKhYYrrII+ojv6EDMUIc
LaBncVk1LOoBU7VImGiknQzLXbvO1pu9d3baL8ksQ/A7P0xdrvTMygGC4VGbByqApiwy88pwE1uR
6n4kcjh8Kmx7E4d02vTV5p3Pd97SrSCXmWm48Qg3AsA4lrSSb21erMAsrKmxnnw9Hi0pqvapQbiO
lMEJ23fW/eUmNkv94y5wP8xwkNtz3fns53IYOmS2zepAtQsJWVYRAD/wvoh1jtoSnnvX14Ngop+W
4b1ikm2PZgikeVoRthixNzjS5atN33uSzaI8t/eJ+iHfBgeLrfC6FyauNN3Vdi/qj3EIBq7SIPVf
vGCyn3RrSGcnWyHsKZq6IqSMzHI6n/tXl82lVJO1cJrl2ryNjV3VL3or2tMatLK+1fre/x6qFORj
9up0PqLHJPNYYxyYnBhFwjjtrKC3KV02KEmImG3sLenK+7eCEgWK4RlRJaOV8J1yV/p+Jh+HIhBg
V5PJVdhlBd1esJF2G90RperUYbEndZ2PrNy5A3GMSe9Kq9plDYqKo+9MDD4bqe8v4JfBz1rK8FJN
JoX17QKl/lRWwv/t0yZXvQcQVN+l25WPU5fDASu+xeajYQmO4AhqkctQprZ+3WAbAgRKq7Ndmvre
rivSpdMHGmIos5+XYg4+ZNe722cjUi/LY17zrBHxbOtsw0A/ZLe6mQGQdwiF6uYG50kpeCg6Q5xs
cxjlN5vkFN5Wk/D62J0HzjirMNzxpQUfkO+DEKGxbzBHiP2wFpTDL1kRvjdmHXaPWRgun3lvTNte
G362vHWrNVdfVVhLE3BaCQN9VzWLgB5us7aD97ufnx74wLasv/5cNjemv3k4gFjlwRNFSviBk3pL
6bWIs5Bk3dsy+aZ/qdxxhNxc5nx2jvNSyvbESjM0u80VebHXlaNsMhWc2Tksk+ZxG7Ax+YGGIIY/
e9a+E3XUARLBZTeWuXNns88SCZT9NlKeLk5F7TpZ4of29OGrSfzHiWQz4PaBMex0zw8Xm0Y3nBAW
0NBFmOVOs6+mO7aQLjwZS5Nah7ybHZo6pzEoEbPlQBfqqjsxbom0RT9eApUCIEc9U1hxadArlLuu
N7J+581mNjzNwNbZ35rF0bgZaXFHDVtgqBe1qOXBsOfuWoTN8hfXlomIYJ4RTk8oggZg6W1yzquT
bgOd5uMmHrmt+L+w5rxIGxPho7us9a3qxEbHSp32z2i/wrMNQR4kTmlaTuw2abk+UWbVvm08lSKe
uyxPOkeDHxvMeV8OQ/PR2hBR/S14K9vjwkYtd50Q/d86mN3XmSyIC/rY8Ce0suF1QGf03NGD/FLL
mhJOamTMD1pSGLvmudr+sd3BLrDV5U8zQTpPLqv4TyrLJgMDr7v3tSjC4Ltk63YOqvGEFUMrsogD
N2f/5mYFhhy7rbhQ+SfmO4jeXDf453/IZRnaUnQwCZHGbBhTrtZTwEixzxTahSNpbxuExaL91nT2
M9196ibKQE8OMHAoxDEoiJ2wIGmXGGJHtRwsG8SVyeTFxrXKikoKS78Pgbv+zkK+b3dhbpYMcoIi
6MpBH6gjLatDNql5TkJ3qZ6DlVonjlTjYfLT8j+J1+jkDgso6zBnZorQF1ZvdZbp1JlMZYk0demc
h1b30zkbBQ3ey1YNf/2CLK6xa+c3AGt3N1hO64Izj6P5eyw4MCmgEf8Nk9tb+xT7Rx9Xm8NwzZjo
bUfTdRoztgARw8Q1u6y8ZOji4UGmjCkAnsV9Z926g8GuHvpdGjqZH/PGBUhd8qXbUeOO4iAFE7l6
RdFPu4zhT8cIBltvT87gWJ7raSguuW7kvM8MaSYAgBMIf95va7J1drbuKhRJGeS9v3lHMKv2vWNA
Ad2ex9qMUuQpJMiMTX/p5vsMCOaI6EwGrEskg2BKDaRvVgzmve/thlTkTzqcsinmB8vNyDSRMrvd
nP2jdgcagcmaetPWb+w5Wd2F0mLD34oXuOzyZndBk18hkZU+9IVy0j0qqLJ+XEQ3tseRrs99tlkp
wL5ilgnCIX/tBS+enYbrtZ5DOydLfBFHuzPRf2eEfT9LlITntC2tVyQv9rzLtQGXYHYoRMta93Xs
oLWrIkeP8hLWBPehL8uy8gj6mZknV/hzHUutgjdORgEPv5XMoYBSlHrAM/7lYwbNJpzQ/zSp/mk5
zQQvXWM0fbTe8cvEUfMyx9AEoRXXReM9DqYtIozty5GPFPRrZoYvZyCEycgEmwRAgBvVW9Ebd6JU
zCy5rJAEKDjM7ZDXhxFdCPeWMhoryTZnrl7tRcp/jejzZyzVhMA0AN+xWkJ+37Yqy9NSG30y9OX8
xrLQ9HFabFCiRlVWP0zHOjgNKAz7pOvt8rCEtfguzCCQR0pmNIFtTcr6kRtaJ2mdut4ulJbuIpsb
k/nfTstHq4Z5S2hlz046dTlYTeq7jXOVzk5wBiz00BvV1X+GHyoNI2VywoB2GkOUVsX2WOdi0tFK
vN2UACPy6SCwCy+BRx9QHS7rzstLxuR8zu4Fv6HurlUm4NdEMf4eiSdMIO2NX0sqzNd19qtzkTfh
u2uBMzFgu+tOpCmdoPPaO7+KqmJU7BoLHqNd/eA6UsP4VadS2J9Vma5Gtq9LoiGPWeZMxvOYFSmL
X6Xmlq0dtHXv6RmZo18XxRiv3LnTAfCFlUs7XVdwsnMMJhxh1njJjBo5jVcE/V9LV6CCbLVOrFoF
l1eMgS8fpiYUMLSNaD9RijonD3ow536s+fjtlm+ARlTiJDM6i4e69DoUNbVXXADfu/9Gr7UOqdGI
P+iPCwPktcvr/Wp50Fh+INMgmUaAogN64+qjzxAWxZXZVW89mEKOZBAiOtJd3bgvANHeQ+eJgs5O
g+9JBCfPL9Egitz2BZkXw8nMWBrZ/ISz/XC4deUvuo1MqmHSoJwvEEx1f5isu4bXb8b8gGJ6LE7p
2uvpURt55hxDbWGfREU4fztNBs2sluEzqPT6O1cL9hnedbpl3HCqfppinP3I6IvxRa92K/b5VKJ2
W7WRPctKKHIVQ0/bCREFo4N2Wc4apFaObdIBho3Ixmf5FHr+PVoLVHJHpKG2IjFyUqSAxV8hz6hK
5LrNhBnUaKUsWdbXYNL1y4g4+sOZyrGIMkZsGafAXP2eyDoerV62kM4Oq3V+AvovmZ97f/0PGfH4
uzCX8j8bqaJCNtWwFHRZOp3rtJyafUff6nIGzbhrhgqv2a4ILJzYEp4Sxwyf9LM7Gz5yQ98GXO5G
c+ZJWuPDFITN797RqEQjZzWH6b+cL8a6F63hi+NdGvFAysYU04VXvxj31iQYyazWiVj8Lp7LuTqP
Thq+cHPaz2kr7IeutYw/jjaMnevCws9NAS/u3n9oyGaiMN2JlaMoFntvmJLpGVlSfsjCkmuT7vcD
bIdgNF/y0t01JQoFXymiQNNwa76GoQK+M8LRnaBd3OHTQdvmHrplGdiHZO3vJkMQO7dtP5s3W7Cc
DW3hpzuyJenNlMaJ9Rg9/tjPXI7Qd/YV+b3/GVpGJ/Y9hMDLZCz2J++Ae/NMlb9rGzE0sgINJslE
i2KIU3j4rS2z/7AHc20SCdmfDEKCxDg69J5WGNXdFFqob4ikQ+rv61waAIKV9dnmZT9eu5StEdhG
bNhJ7G1GR80/DbjrO1/V1q0vm+Bo5Tjlk1w9a/owVlcewM4XmEt7vXhb1j2UnndfD2q3/dsuQ/5d
kdnw2Q/gjZHlQ3RHa9H2YyyVYRlRDgO7zxHgvC1TN/Z727S79Thow/2DSbKKfCRf8cCISAo5d/Ue
qLtoklqVFnHK1ehZPDecA/FYZ8OXvbhTxZWzpn082vX2zILUP2iA4AdvvR/5GF2Rb+O2q9OgTTI5
gIVPSulf1WoVDyh5+iA2tJLtDts146Af4pSYbHjOxuuGqEA2lseIQI1IdTrb8ZQLhL/90POGtq37
YzqdRyi4Zo4ZKmLujlZjO/3OHvFBRrO7eB/ekvvfM6kcr9pexj99vxXXu4RjjmqnUfsZyGyBirSt
v9IaNrapNXxqpeji1No4ulTlHZG/e/Ei+5S5YmTkk+XqnL0y1O8czJsTqVakhwxQ4gSBP8PzopZa
UVwXFrGyCFWS1EBxmhAPSSpEwFn7rZGMDZEeFFqte/NyeGjcO02AaqurIzdv2i93Mv3xUaAPvmJJ
STnnDb//Jv6jaL6Qoeg+ovZyKeOUf+1xTek9NWRp7McqsBIV+PXjmNdteKCgHpShaLX7GhY1oGaK
SwBPAqKYXW/VhOSXjA0kElf87QtC9SHq1oqpoXO68YIWWjWRt+UkI1t1VqxxxW0HzS6K4RWAt/zr
W4jhobXA5ofQbM5jp4ASOP+uFWl9b0azcfQP2QogWMIZ7Tophzd09+1DXjTpU4gk4tVA9MaLZ3b1
fkS7eDMaCUVjDOVx7myNENn3v1R4h6tTf0GF1EzLpXBsjrs1r4ZjEFQj4c3NvYdmrmrvyFd2dh6y
sbe+acDhreo5d5pd7tgAkoOHugpxBjip5VfrSa1zcGJ41fXO52uno8rwpn+usaGB8JUwo8Doxz+z
yiw7pudCPlis19w/k9yZbeDuwdqXo9eOTOoUglRWTK6CvZuYwf/zxGB8h1xYTjxmZRXEDTDfHOM9
gqkzVcW0NlUKRYuwRv1WSrfwdsZs0y49+kb2DZWS/biUkf7KsdXUV7YSvlKBmjgVcp+FtJbW/MV9
ah0mR7kf3O9ueVL8Zm9IAcsPla7VcyuHzjhoufhfMmCPjTRSTfSfdfDfUvdbt1+oMPka5lXuRoiu
R6s1i3xfGAs497IRWJRk3uKciplzJwo5luJtndtjP9rmTbXO2MeiXtRRI02TWF3bzExkwAx90k02
ndtFBg8mGpa33MPXNqq66LFKLnkO1y3Nj0kj8egcapr1XI8Pjrm2b+hm5J+88qYnqTvgRgxTR/Qa
3itujvIXgs2R2gIk8jrpxyG8pJYTpIcW5lpF7lKbyKYCk2eaIw6tWXeqtImRCWub7/sAbeM2rMvJ
XLhWkld5mCyUVKPUplpqtGeO0SEYy0eoPeOr6Gdtx0E+2I8c7EGiPEedNKG+VjwvQ/XT2nn2b6gD
SXIq4zj7GIjxzE0BxCD0MUS9uAeoNc7AUmhd4McNmziERv3ptwxcsM5MN9xtYagRI68pyHdrh35w
sm2ko9EM0vnKmD1oRCEh4oqNbOfgnFVMS9Bn45hk/rD9WzIEHvDqCM07Ofi/J8tnG+bBzY/SzMXN
TBtEcJAhwCwO00MVeaNoy4Oh0Bk+DAKKFJE8bKFtLHAkpTcMRCs4nv+s6lo5icy79NEcnNk9Spe+
a6aGom+W/YBzocJe6c3eWU3t9rw5jv3sgIPsNSKAfLc2CgXqypi2xIDWJeip45gXFoyMqhI1OP7r
NqnC+q0ZKFN+QgH7YqRlWu7D0B5emVmXS7CykePDA7VyWK/kvhCOAVLS8HzdbZrfPBBphDdOq4dY
pob15eITQcKK/Uy10+Dw1AtezNFk64B7sWT2xj0VvhcF9ZIZ5FhriDz2qvIuPOLcdYZH9FRgj2jY
x2I3UdwZ0A+ZFcErsuVcP20ztPlCItKCEqZQc8f0JyjY7WNVKz42Mc3Tk52n9UsO7PgsarNN6jps
f0ll2nFvbFl7ZO+fHi0z8L7MqpusB0+4Q/5GlbH5Bjwu/F29KXbq0Qg9+0SNrLWAk4igXZgBsjS3
zm4xDD6p5fmEPXHu5mk1cdVY1rJF1dqKX1gUpHPzNi6fetfPFXHXKKtkpHI1PvsZYlsyWsrb0i/d
owWz/9SmiKK53PKg3QGBOf0z+gVB7GaNIiq8WNts0KtNIY9V3hhzmaDKbWZRDlOAzbgBbgujlucv
Y6ooWytJR2mPh7pytyIpunGuDsbEIngcYSZseNUSdYVqMXbEBhNdGW/ZVg97RGZtYuLgISXfLpXJ
N94yT4XrN8/8+CDMw4Z8O8obkx8gtakhFtoNPrwNLxnWUAn9P/UiDziTzfQzbA1WzHrZrrox9NkY
wvmr7AsUPr2XruQDocUoCMTgjyA0tkXxHHQOt7m5dOPNUWIdAUIIVDt0oeQ7YQkH2zXyAv+b2jgY
Cq/N+wd/Cv6vJRmmMPaakb8cjcQUJr1DGEDUm7zJhE6v1GRyZKUB1JzdID5k2e4iR64FGj2kFW9r
lUuQaObLFvKXp/fgW434jxAVeWRIVTfLmAzYo/u3uGHYNY+uYS7cFr4z7nSHR2NfZQ7OVcFVmJ7z
3Jz3CBZg14zAftYzAbkFpOK+WCteFcvqtitysv6BEzY7NRWsSSJbcwD+7xHHYh0y5H5axu0AZGTv
V+Dyqx+AMjsjR44UqDZvKndmA1psgnZ+kSN/8VkvgXzF1U3gy7aVXn7M+XhevVYEV608WLUaKc9l
8cL2VcylvpLJXiKeS10+DYca9TdDwhlHUJ5DkiLjYv7jXqP1AcPp0TcDf4odputLATP4uwUOegrQ
xKLRZCA8afp97zGx4LntrPLfgja0Ryvz7D9OaWXv4YDahvmXDzuXXv5n4Y2/ACksnxNvgJXY0zQg
F4X+wo7Cm54BVxT2V+Dl69nuQzA/5HWodtXYwg0A11nvOg3w4VduS7LuGDzMMi1eCslTCjcFpzPa
eEB38OkQtd2o1zyGv/d+ct3W6FanMrx0WWYc7mnDv1FnMJpNdvBnNdm4orztYHV4H6wvg0DahRN5
Gj710IXnOXf8mxiL+thmS3oDZg4vaMS8p3oMa0YWd4bvW83e2He1W7wMfVDfeqNLDxW1kj9DfZeU
NGB2O1ECutc4Ihv0ApjcbMy6QECet/wX2D3vUtXkCGHm4R4IXkLe1LA0+wzMs/rjuvagf2lzADrC
LSSPlk+EZOEjw6VzJXDGxB1qD9VBJbNg1+LP+fbg2pFztj3GFFwHfM+r7alGfnuVbMMxKytf7dax
PbIzQk9+5wUcqd/38iQCszkEfoF2SNfZpzKRxR2J3M/+2IO8UzfOffia4fFZCnLSXNFHZg9mpvVf
owhaPF2o228esewHo8LckFjTWpV/Xb8cTlWWgo/MnPkRlxFiwNhzsAnsJTDX+1QveL6Dyrcjp7Dy
ad/j0A3PoAWb9csKCFfmpOmYLwGT2BntdnPUoXZlOUWZrPNpp83RCqG+lCP/lKUzw2T7vkBu4q9h
S6p0YWCpWOkfiokRrf6iQU3FPqil1ImPK/a3ASEqrndAhsM5VIFI2OYHupWGaQleWVnXH2taNGwf
t2D4o2ajX44UNgCj+1jNotLoMRZvVVGIY2jkBdbBMMjlVdceg7+LI7iJtv4uAc3EGEwny21L8zjA
Tp8r7BRYKJU3wYL3G4ezFQT/SvpWVVTACXhRpcosPY6sxmDjqY98m4ocZENNsHaPyNfdf0aVhcV1
E3Ua0lDgOVxSIXrbCK23YhGiTHh5LDzTq3G9+PMXBQcSPbmWGa4BVBH9froPBWgvZ54xqQuAWBMj
nhPhWrASsdUB3uhpmr+5GafpAgNgvYvVY4MqUYIYrJBpSR26Dl+XoDHZSFlQsBms7rvfhBLmaq6q
7tA0pF0o7c6Y8NeKzcKdunQXVOUCl1otbg3IEZqIUZ3ASF/qnBCfeVPY0QpWz/iu0p7iVeT6lfEw
Xw6oXp1DttJbnqxAFDdOn0LiJhBptS9a3OdI4hZgtQyRfA45U5ZkAuuy7x/Kss3rWGQjpqUglOUD
xDGMToMCWkTmHPjHaVN3sNO6ry0KRUPcmrOjYoeSiW8j6Kvglq/hJhO1iOG2Ij6++p2y14PSAJqT
QqnP2bik9c7ucNFhze3RpmckzKJy4q9+BBpkN9zsnJ2XuD6c+W5hM85Ovc/7rnBpFkxF1g7YzTVj
BB/N99yBPHfM8Z8TitDjHLrDTxBMHccL4t2/CkuU/2y3Xf1dp+P6BwtA3R3c1WnXpFGyG6991uBe
yqVIQlvox3mYMUXmKbu3sZauyOKspFz5yEwC48hBt4A0AWqeGFFb9ws7dfgP1wkcH5d0yIOu+u46
BnUZE1TcFtHCdcNxCyzhxpowbO8DlY5HmULrF6qVwB1D3uGaXBVJkY0jF/VnaHM94BtxLPeQYUMq
3rEsQLMX55YzpbEeEZXJPrugtgAK5DMYF+8hBdKu46DbECagPUmPLfGZv0SofHVXsfS1ySfZYvs+
iHR0fiZ7qt6UskHrcH23D+mmTCajNJsEd18+GCfKpEWAZW6oPgm7g7Uaw6rcb4HljQ1jdQUzv5Z+
+ntpah14iS0Dex/W7vro95M03xH8+u6/tHFtLNIISOfl1Sir2fsm42XiAmIjJEA/qoXhCEbPgiUe
3zBYVOhWvtqPrATmGR1hUezBFDM4wMW8a3i2rv1hoxXzrRlCSyVtnuqz6dncq2lgO7/kSphBhOFD
8ZqQa3goJahqgNGe7gQTBNye7fUPltf7V9oKuCd1IdW/uyL6V010Zh4VENVoimsXobi1QEdaWR+S
cxo2Y1vScj+31rF310UkloEal/KzAM0ZTtkMZdCA/W7HJTc1dqxMt/R2FgSkfG7uau4qNkpUvw8r
obV/0YHLNqnQSgdXnJiBTFr8jzlummrMf4UImxVnbgoMnAcuyjraojx/h8+mcbHc44COQrQrF66M
7jGcVrvetwXuxIg0DD6gUFfZ+0zUCm6kgk+6Ayu/zDOjEBws9qFjXRpW8augxLF8xaJvqWsF7ovE
hf+4CqdfLq5vAKr8j6Mz264TSaLoF7EWY5K83vlqHizJ0gvLslXJnEACCXx9b/qpVnfZLvleyIw4
cc6OQGWlRjqhWN5jcZkeUjka8deOFaXA1OAA6XJZJ8y2C4G0gBnghv/+SiOSSLyrsDL0TUwuc2Fb
b2l+ollLeWrZ7tqdM+5Zhon4TMytLnjZGEjRV0NJsB6NY1cMJaxF0p6/Bqf15SUYIvxPu7WGu7Fd
otab1dEJBtN+U28ipu5q7Gu0v0IHyI3aI9n/WhAoMnfoRWi+SyxFcdfhq5lImQRmesU9u7K+KKa3
O1RYNvo999M8Pam1TegTmAS27yO2ixfP05U4jqbI5/MYtXAsQj/VxyodWr/aC4ZC/a3nxjhsGL3l
9PoePtFjR9iToW9rgqduiJcrju0Wd2uX5ze+rvBRAD/ozq5cvTcO4r7+dDsHy2QlkLqucYjP6Qrv
oS6oeuIlvl3o1Vve31L1XwlGnMvABZtemjHOCO8Og6MfOBkMFjrj+l3xvDghjVQXTNdY6EHfZQ1h
qh8EulB86ajXGbJFpb8bxuls2zNmLJ4b8pmMerRY1bmKtMu+0NqdEPtAvYn5k7d6jMM9sF6iGoOE
e/GTQW+y31U+4JLd+U2XN7+zBoX9CQ1zcU+ZD84br3LUOlRqYS/PzLJixiZhbA3JK9ebZPXiEWRf
vUMkiERf64RBxnNR5p75nm3IxCPkOm9ufIZR8R+6oTkc0GA1ZiUuj3JU0TkjOhYu+KK3zmNvUyBi
yz7vUD8eOh6A8FJrG6gv0Ahe/1+I1BOlTLI4VrfupYiDi0s+pf2WvCXmttB1HTIXYijzCZfKR533
pYHH05RlXNe7KrQW8IpqxuqpFaRtryiLUf0wLHMkPTYF4MXNMcx86gwLNMT0aC2vMA0YlTMlS/6r
iOKJO4uzKsaj1w02+GqZzW095LSGISj0rktOs+pEejOF3rDcOgxKsjtnGEz2s+IP8Be+bUr4T0V4
usZ8gHmufhsAjxXvcR/48qMwxgTpLk85Ht991QiA+WXJhhpGnUa0sb1axUFoLkWQj32BtlfKyDl2
VlRe+pJnhfVI2HlV094P1pLz2J6dwZ4VEN0sLnbYYGx2ZB1voS5LB/xKHuaWvPJO0l3h2u51F55K
r17XfdtnYct9V0fSdcnwz0vy3k9+9rmsKi5uk4EyfjdF1MztuZo6nvAJ0cdci8bMDjDdZk7fNm8W
fIy8ydRLWHjMFw5pHzaoD64bDvGNH4/EuXc9NoDhrceiNFyYyKOap1Y74YdrRywYavHwx/eDn9TH
mRHl8IrjOm6e264fglscYxGtaVov5SlzfJk/85msT0TYwvwIJoa+oWCW9xItcZTv87okYtkJGbyU
Tm8oib2KMR2z/0RdWiRde0qjuERpjubkUs/OgCmlt7icy6Ad6o/Y8oNTDDaul1yZaqjsbCSEF7zw
CGMPokKVeugDKE73vimX6uLiP1ofbQ4XqD94UazVMa+C2V5ykaf81ac5mdonXG9Fy2PubdPraVnX
dBeiqPI/cCmbkMPa6aOlPDdxSH4efEHNgAhthXEk53Xk5WcxRMZILkFBQ3w0DdYk/jFottKTL+v9
drjYsU3K+yhprcDkVPd9vJ+MyNe7qUnZroSm7DJLZe882hSjacyn8RKgszX9vJ5VKdVPu5IbJUE8
pfF939bMiZocHx5PVYfjaUk8ymYC/K8kRvp45zsaoz5TufnJNiG+Fm2c9T7u8KOzkDG2GnzI7D66
jDvXY0LghHqpDx6bvgyWq1vHZMrn0c+ZbQUTk0XPSdw/PqgV3AR50MjdgtZWHPO6I7UpBDKzjgb1
xqIrH9Sk6F8cqGV/PGotTp3CxUQbj2V3bPqJ63GpuGj3vVkYsRXdkJ0D7YfeEZYA6h2wg7x8SEdA
4CdPh7Rx3pCpUxhXxSsjHnzRUcJ+HKJsU/VRLM2I9cUim+yysaczMt1G5+Iu9P/SlY93Jo3BICyz
h5gbV23yrhrcovskm3GOruvM2p4xU+1LFyW4DpN5U9xEbRHFOtHXHpdrmh1B1vgfUEdxXJGkJ/5X
TMzfA/aWr/uq7J0/nQN752hD7fyR8zrmNx4TlRWQeU50g9gZXPbJca/Y2qA5LFvTbJPGJQm/MAQJ
k3wzGTAxSXcFgNA38FHke4GieNNFOa17qdCeXrdz8XYxLTegcrFrwsnq9VVUig6RioGIWhJFobdL
mey/MQuvH1hkqEq2Edu2R0Fvq+sa9z6/G+DlAW9W9BDnLgIV5lqOviaLdtU0qms+6PVhLnE07iyG
Hqj1U50qkpWza/QfAQnMbXkz3GG+N9EQj8zt4CwdGbJl5mwLbsHqbMkEJy3pdQ/lqgRn0ifXKFpl
3lJfNnn67C5+lw/7ccHSflppRaqZOeuwDOxIc0v3JPvI2M+0Eyq4MQxgp1OWzDah8Bmn/GZIavJv
JXo0I8m6+YmyIcBGQKjsLs3m+DNZtfNNUcZnMnGHVIelIxLJLH2rmHPrUzSl6Uzjsayw5XjAjNOf
Q4EV/KYKHJm/tXOXMEeTDUGtzhkzeyUMzDOR6UVeM0tRi6UNP8QudAvzGz2RojpcqXIvOVvnC0yn
ZvEO9CLcKhZahX5YtVZ+/YIphVza5Hauqvb16nqyvpRZM/s3EY4/KFclLqLsd7fMY3afim0KeyyN
ThgySQ+ZmbAILumspKcLSTvRGCNF2EsQkOQNnlGRxvV9jVnyg3smShtxIPxSLxfsWX15iuJOeqjN
oyZDG9vc61+mkkxGtfhUaJYxxkOLVag8TFrF+YnzH19Zt7jYInDC0q1FVjHPw7pHtURewM4fmJwi
kssh5rFd3MK+2+VqFeNtjmvzHdN4Zh70ONv5lFSytq+W1veuKdRq9jFEI+5aYRg4lP7UwW2bfcJ0
derK4RyLwTEfKuz4CPDQhgEG4yCIzE0WjAQkpqFeKZ95i7EAlU47f9kZk8ht2gHuOWY8j80vWVGj
HXN8OQQaQif8TYqDDy5emwrPnPBw8NXJ4OrPYS7EnYEvNZ0bx5r8PIzo8Y8cPcad9yuMPIKz2Bdq
HMVhIk4eYDnc8PCq/i1DCsWNX23DgzPC4rjjwdEtY9dM++cQ4N7wabBm/OdIlFmm/QsZ+ZTy+3Pt
JyAZgBob75J3S7m+uYVe1v00OCIiDpM5acL9FOqv2ap2uiGGs7g3K07L93Do82xvEkSIS0VYWJ7l
6vSfgRrH36id9Bx97UQN8dSirU6rr6f5DAWvJakzJa994zHOG9HQilPnMaE9kILpPhiwhv+tEhPp
3ohpJYjYTVuK02f0saRi+aythfiC0oe/Ldukt7gMG3nwVxU2ZFFzmf9Bx/OfxZzFw92mQcEDnHWP
lxxW8HolnBmcyfQ6P8TsvGsHstTeA48g7G005lDjr0iN+ITQM4sSS3URjLU+hUzlb0yhcFdHlbLN
Qzpo3VA3VSS7kriJuVTZPbrucUlTn469QSlBwxWwruimN0wPh+A9Oiu5SZRHvpyEPLm98m770Weq
8Uvs4jTAoIa6xJUGHy/5beiISGagLqrdOjRUtt1c8y+5b4tpr1rdPpBE1u+eEy2vjSO8r8KJ/L9x
hNb244g8ma4F/Tu5P+Lipf1ObUU5ooeyWM8beCU/kCdM8NRWHq3b0uPSuZTAyRg1YsU9zxm6Hhob
5LbVqR9zJyZAOruyDM4+hDH8LOwYwmoauWGKYjxw74VQlq5jHSoXMKQvPkhfx96BwaL48iD+JaeM
UYG/geU4CAtq/l9ok9MlKtb8Z4F89RyDHbqHNbr85xTURTvIh3BSpi0At8tUCIXAH8oUVhjIl3u5
RuuL13XOT5A587pnPXjyrHA1vokR+NqO+bg69kr4fzOmy+uOn3qbjkJ/uFsZW9OBcAtS9ubFpfUz
A/qgU0e3DLgY21WZ58RPg8eeLArAMSA2RKErprx5O/j1QYwiedo0WowrfugiaQ3MyZMZb2SgkG+c
BscgWChVvQve7+GK/MUIeID9g6+ikA9aCLrb0kTyWgKMvCuLxn0ZiVUtx06tWylDajffN3UKw8Fb
nXsAKPa3NWxMwDWy9C42y0zMPE1V9hYEoM8IvuRocFXmEmhvVPQWttAeYGMq93fQ6dGHcKiXcQcE
GDdvg8Pl0HVjl+8Gj/Fh27fpY87vOKZzg3uaP9fn4YuSBOmZa/Yr7E35nmEaZVi/RjNFSS9d8DZz
Dw/yovMiDg9Uhbq/TUfFjyeg+siTqEfrbKUCQmGDL/tVJwzlUWLLFz5Nwi1t4gRvQISmgwprbBgm
E6X/T+ttKL9WtXcCkVhg5Im3XGMAdOAFXgM9yI4pTuDcWq9KTi6qPHSZlU/nnQ2PhtULqq0l3tmo
esD2Q5AffpY/PNJY5eV5WMqyQGGnC3kgFDJHHMe6fXEHkFB7A9P1zhZLAtovZrsJDMPAdTmT8QGg
02/nfuX3dXsKbdc3T8UA+fSmKQY1oopwpWDkkdTubrDk1WHKcV/dYHZBFRVr7Ow9SXOZJnG0nkiY
y194sNwA04226mJWjEG7soYxQR2LPW7fBa55qHFZQlNDRwn2/Kyp/Yf4Gs/npmNbUExn7qTedLZT
yER8p0Td/t8PyPRN7kLGuN4fZ6SkOEZlbIfLwviXPMvk1+KEYTl6xbsdZSebp8KckHNURydpcF2+
9+SH5ulcy66nVRN+8N/ITobnSIhUHzC2yexmslINL06hiquwESM2BtX22+eVTXYdDt/nVfrFfQ/r
+B//ulkOvbf52TqMBzwME4nAHcHhsnrCTZinv5iPEfPlj3SqZwsFJD7jT7XxkR6nwJlYBKIh/FLh
IEgrY87pALHoAP3G+bYxncHea6T9ilJ0hJVZ1tKoRzerSWVPRBy+mpBmgy8sJzRuhzkm7S/xVHC6
YJ/Do0/tK0rc4eiPA+ZMWCBaHSYZsPW5ptVrbkKTRc11BKCA8Q3PRHQYh9SL32QTMRzC2fImQASf
FEFPdSSsTbRbp0QWznAcSQZUKXcudVfyFJOfSOl3a+a4jWf9SzWZZjwnJfCmrSrhWypRdx/8ssMb
sQjWlFJnpvFNjS0yuAqp6KcbbXJ9U48x2UyVplwpuzL3BRygsQLtuudLWz7B6iUXOC4LsDheWVLr
gwu4SpMrIO2hq+y+R51BiDVSeHf52iGsugPuEWZThNwwb0aMD7q4RWNyIAIsu3ipkdVTrGS/ZuSG
sxxU42LjJft3TIUafsVAhfamT7v2Hdc+X2FSJ9F75pviu14Z2FktK3kuC/I0u0iE9Ws35tUvHRo7
/lX1EnR/cHnRhfWE78yO62nL6qRmHs4r4W79KJE+9V1dVONdz7zuSHqqjs+2izf/wuC3/gskHvGM
yF0xMqoLovA4FVjCO/JL9L6cxvTDylVeu3WzInQgi07MrAJ5KZWNmHT6sFJf2yBV8kSCuyvOoa6x
TrFXcmVN9riYJ4NXjluAD4fCgSfsHM2WgHzTMpJn6O0zshkzt//TrZYQCO4pzAAweoI9rkv0jrEv
lr/zSrD92mGPZhi2TuKM3ts+SZPb5m7T2Oe9zElo74kXR/KxkCPrjmI0kOGUTq33LrylOBd+oL07
/EIS2b+uKY9nNzflCfMKq0e8CAX5L9YHSmKSK+KJfrja0hewdG9kKy1ydeMQTX7K3GU8i8BFVNBB
XeZHJK7GuZ2xjN966M1Pi2mi5p+xjU0Owo1U8+lklhyKHMvoWsLwbM7NNDTNOSISmd/BbWNCA1dI
f3VQMq84lbCvMLAsg33raK87LcbDHiTxK5aAOImdHVd/bO+V2byPWW66/im0JdN5En4J+T8ts18q
QsInt4B77LjgDwyvnPDhf7LzBR5Y4iA7BnCzix2ezgkPP/sOsWTM5Rm1GGTFTsEnfscYWkznhDjP
liONG3OpI9V2sP8C0Yt/PgUX5M+6936RIQh/YZGg8qKNU8FD5EDg2jMRIaybtET1biczmulU5Ct2
Nx0bt7i2eegwugsKggGKp30iTrOEDrksRcs0G9+rHoRNxXqq2qIQYKi32qz3dHHJo6z6h+iL4jSC
isdwxBphfJlB4n80a4LTcaKyf7RltE1ix9B9892BHEc6pTn+iyJV92GCxPI9Aq9KzkzIKVXHEq/B
jYZHcAtEholVLJp+vOhglbANI7cg1rXMlPCnbmUPBKxMHyBC2CYMvvuCmgdAa88KJTwFJmtO2O66
ag/JASDG7GbDn5YwvXwEXyaGR3xzgGlDQg4nAdccPbmbm6MlaUoGsavi20SUORcJhEyCTyWdzbZA
xX9eyjj1bpUtEcwhJW5RGZpBQRhtEJs/uobBI5Ysx0Y8xCSijbY/8K3DX6B4SV6UKiS3nXFE/86j
kOO7atu1OZRjypVHjA6rLFZFNR2WgsCKRrpfd3bqquFa5BAA92XRor2kfpQzHmld2Z8cJjR80fVc
XVWwYoirBUY3M5Qxa+bTBshnOnTMVdKAGwXgVE2J5WtVfsVELYudwiT/5CJ54gYl3rUHBEAWpDMU
4GCLvfEMltp/gsLq1ntuDQ5iAi6bUTbFkcDHY3CtN8k8PbekK3BBjKAddkJuf9ecBovp8gIba0c7
7wC5RUB9QZ+hhLBdVB256THQ+GyW+PCIhzi7sk3lv+2KdHdhOIkn6Dnijggw8a+4AVuDS3GzheIT
xYFdnGHIYm6mfgqDoxEuTYFwGywJXESVPrnzMGVH101VjQOryvpTrTr1aNENnlWb2l95vFKchtPY
Pli/l/e5x+mAO1ABTAj8DYiBispWBTzf+YM/AdQ7Abf0/0g1CSCLnaNe6xaTCcW1zx+04EgS99HK
aHdh8nrE25tWF87Psn0Q/irfVFkHn2GPkwyY4LJpaDR6l65gALR3qzkmIdIrPhBrSc1Aap+Gh9Rz
CoQq3ZASGfFCH1OPgRFGIpuQcg5JKVD/BcTOOIXu+dKqz9z4+GnI70nJaz759xwZxMtav8BVE2m+
BajvZK4IZW1Bq6xJj8R8t0FOu4FhLLjLGbVyzj6WKY4IrBoOiH0+tziMqZyplBjPGgayTV7sS1JT
Vx1UnIORGnE31ETEfgTooeQ4FgFH9BityWuuh+ylBqj3kdS5CnZ5H2+2gDXOf4/rBnPwh55fK3vZ
fLsTFAV+b/Iuy5i0gduLO8mU6CtdwyQ4bIJQv9cxSN1d1DGF7fACvVLli/aYNx5fBq1s9pyOWYIR
rDXaf13a1Mkv8G4wro1ic/4o4YSX3M0hCzClr/5BgFhBxjAa+nJNgu3D1DJ/1cTev2o2qXQXiRkb
URoRyRzKqMCqoAVa1U7EI8ZLVTPXzz2fv1NuZK8Y0kV4lJ0aoxu5Lt5ys4wVwaE8wISh0u2hlxHX
Q7kunHI19HIu6C6K6rNYTPai+41GDcCBIxFQE9o05uBxFswgJCVSQawL+BouxC0VmPbazMcQ3Ts4
CsXA9LAtdvukuOBsZ5hBDFhzLD9bH7cohkd+mk5hGqq5c/QekZ7npMMq9OUkC+1E7lhsaORNcgx/
i/6r+r5RQLBC/wJoGCEwZaLMDohoKNvj0urlb2cSLII57ExM6y7LpVkOwKx7SLr+Nu8l/aGsnOET
8CwPeBk5AOOibLOnY+kmR0bzQ1oCy+I/fxWsVQDu236MBs2LnxNx8sBchYFIN/TuW1qGxbdP2lrv
rJcXHquHrLhRRGbXs+RpIxDrtMFnMJc4klwakQ4ZNXeaM7vhcTTiJYZvwtKzKbuxejbxbiyGMDtl
Bv/b0XhNUu6Y9U7VPe53TJL9ir/r4sMwtjdNZ4C3K1NbosOrcJdr6LvEenDTIJHwlwt7zKEgm8wg
mHmm+cTfxR00x+OQTAjohKe6K+xNLIR6EOttp6hyTjRdNn1rhwVolVw3JdCL3B5100yRvc6W84GG
k5+RIlpeZYFN4NBpOhiED6cF3qG2vTUxK3mubiYp+QbAlTB5sGbiLpRsS7jT8Rgsp6mlUlqoGYtb
TBz9wutZ5PqiaQ0irCPYb8o7f87L5j3nW8gfQyZx/XMrSqRLCKvS3ytFuUanErWiuxVREk8jciaU
zmsYwn694Zxpsideg7nndKc23MNF6pPHsKhwNmD1NO6Frb1t3u/B+gkgP6nl26QptMAlGHf/sMBN
sDaMlFyOftyO/AeAm2SZvcjBa0b3MLr1sA6XEMRozFmTbSSSNI0nWsGeVRIPmv0pC9pjYsuDDJjq
j8caI1Hf3bE6qkxf7MLD+jh6BvZxniXIwLhAufyvQ8FY5UFBeRe3FlnaOQJVor2hFin78+jBztPA
i61t1E0Z8gqGqCJ4oU+uN3aEYgkjMnq/oVjCA7X3BflfokgF09j+oizu8t81/jxF1KR3/Qu4nq6v
D27irfqfu7roBz7HZPm78xtm0EdMcZK/e6Cq3n+I6oGUqVhxZu3rqB7h/OczCJ0T7ZPv4FkcO/KC
I58coc8EqxV+HhhKPKshhmWKh2ni64d6lNB+4PWYaPZH6gdSKMqr3Tvf+Dnzg35usph9BMWcfpdy
++fBD0rZkN6YiaDi9ynbOvpyHZgz7IFgW89hEjljgLyceI7hTvnBfddOwH9VOTrezi9Qn3FBCliV
t+lcRvIuxpUOfV4PIVASK1i3cy6Gqoi+YHMlmyETrxsB4mDBxkaYsW2ufcMXsBk8tJ/yJRFLuk55
1MLXr7fOXLYjPe5Sug3gPy/OxPQOaHaqnyzT7fI/hc6CqLLM5foYdqCHL0vrY75mcOfLewL1nCNu
A0TrWQ2w4p4AWdXYXN2+Ce8NhHPnOmE+gFbchHX4KsLOW56UHyK3uZBwSgzV3dDuQvxp3SWFB4Wk
TJR8PqmpCLJfulai+ZJuu4TZsew8ilR4hLhF8D0ld36mYRJMLvCpmKag3/OwLu11jiuGk4sTT9nB
eqwchPMQtv9GXtM97hc7/ebuBJaUZHKogTfMdKo76IaElnI40Ol1bFDk0NBlsPzDTu5m4wEJqHOh
WG2m7mHVoj73ZHAVY+3GvowBjv59HrjlGyI+BQaLvQiQpMLHqQxyoUKUHoQ8MBty9D9ywtH0CyUj
QDLB/sScqUyjhfW8EV+6+z2IWox/zBRocMgs/Rzqs7966wBmyw/kI+M0j7LSZ3/Ge100bfmBPOKQ
vS/YEeMcBY4OsgujVELf+HM0rCSiUVQQw0fC4DctqnN5sjEhnQzCmj2EBYC+39Ush/QygZikDa0l
vSwQsb7rTl2sANMT3FX04VjGmfIhH2fUFAtFIhkqCpam1OOtpKtfUl5wA4qHqixpWKgrAfkYCIYW
A8J06JYx8M/pPKE+Lbmv7MdCeBcsoMo79ZfMV6FuSIwStdr2hWCD1hm1CNR4IisAG9Q946LNgUiz
PBw0BJSam5TlUdOOdFcwX2E6Rs673+S43HP6+GDYS5Uy2mCOx8QiG13uKoyZPcUItguwn77sEzBn
sbc8G1LhTAwdzeXkswpO/7iFM0Y3HGrdI4tE2JCRb9SOvtwKeLCxhOlqr3FDJtJuWaoXWAFt85M3
FY7FhUmm+0y3i90yZN9SccJ0MIU3CyP8hlzYNs1GA6CN4FCUZyBiQ6noyxYZcWprca15fwlPh4H3
ndeu6z6oaXR2cZ7Uw+8FggKbrsg8FAGPJGz0H3x3Jr2hplr0g68tVp/T0uM84cHVfKIvMML86JE+
JTtpsI3TBdGAb3yPDxjbwOgpLZ8Nn7aMdwFF6cDoNsDdEM6rmuESTjkqSZfQ0+5Y/BHHt22ZzOOh
rVyxNEd06GE51CRDgyuKy9w+5WO91uaOzQpifM5tPSXVnik3ZI3d3CrGJ240zvBiV1IT2euIEtT+
q02KKw68hJv2T6x02Bh+eC4hnjqS0RcRIK5dGG7IFCoHPwn1J2eu70vP9A9ruHKW+CA1l8tYtKS3
XRENTyHQQvfW0Pz3JLtl391rEvff4wAX5qpoVfpvs/aB/NA+uzcPEkSuuV0mPJzP3ujIBqRGuP4i
mh54Ryu7xbupM2ACv32vTefHbARJcuoJHrgGg5PPYbroZegvI9AgD+zGQI4jTUdT3suF2uGWjaSE
YLrRtPmXdVqn/BBycZz/bL5SDTO45CjwIRRFO9EXoRzwbTIAPq4Rtvhth8mWZSlM+QOaCYhCsbpH
v2Nf6Gvnr9P6AOw6r/FONDIJ8BiRDasuoKT406Atma8O/DcDn6pAbzUx7Sb9h1uF5ohKziqSXYb8
fR+qpRtPdoiiV6pqyG+uz0+4l7wa/l6sKDF7X2FVP1hQOPmzaJDUflMoVhtYK2i7k4vAEwDqzOif
AKe0yxmwEx45GuwQL/5E/zzvkiLAPVWWfULP45rOQQCZNbFq6H1BxMtfLK+1W9TOY+hMWt6FHsIY
xz/bDIod5VwzvuHtKhGnN0gsFgasHkSNlvg5L9LY3hJd8O9JcAEDgbzik1ZBR+KcUmwgw4smXDWG
v7DSxMN58SS43HBZida4U94lj6wBIm2EohLbXwXzMrG9QoHYQf5PtwFAsnyHiZroeXXM0VzCiO2P
dvKhkoQMoBKaAsTdU0/2eCWLvt0Mm0/fOYHJSyMMAXlfLa+C30bAipNjvXH8kSiCYaO380c5fslI
2DIrvqzYONFUiO+Ph1QvufwUikndyQP5Ep3mlGnbQYqk3+ZISZvfGsAn8bcO2RLFxAvVb7kh/Rdi
3rNwzZ0j8WHv4LTR0J1aQ+wZOg+w8mvdpahnIbSmcWcx3H10Saf/xn2f5EeBubnh7g7y9k9qWfOy
4DrEf89jRHByDhEnc1thxBkgRR1osWofDCIQ4TMyzNyeWQPAicbmMye443nlEFZNJ8J7MbVM1VKS
7e6NjhnWjbOTDqdu8uRMYlblzoMva2xJUJqS4UyECeJ0aOLOPMscC9PtOA5eRsGQeN90BaX3I71S
ex+WPGzpA1UF9VkvWICOdV0iJLnsi+rucmsBoaUB1cy9qAs0My732SXHE8DPg4Ht4d3USxEfOhF0
ww0OZP2XfV/Y0HyOyAWTms9h065lRmrId6MILBkk8908rXn4EAGsW6/kA2R+z+Cl7A4SvwOeX7ES
QiBY7uYXD6xYdabhIKlJhzx7zgdji6H6coFTiqtlVMQ4ykVPfWsdD4u4mk0/P8IfiF5N21hxRFib
618plGBmBnXLFWKmibpRhCrBSlFpQ9KmQQx8l2vmR0R8YtXoK0JStdwIil575Zwtuif6Dhp2NeDy
S0lzxa9u1dGCY8uCSJGijR7Y2McoRpZqCf6M0VA3F9nMBU1svGF8F5d6R9JMuwwWpaUxNQnRrAMT
9Mq/QHQus3sy8al5HklWds0R8Y1bdKlaZhXjypiS79LBIVBjYhUXprXV+CkcRmn//EXynDNM1Gzh
aTADQtHP7dicuNmJ+RBH0An/NYJC57Hm//kR8FviyzJKXtRUJOCEGWHTyXG7Eo8Ka3b4XHwZQGLo
ungN/w6jRzBAtT3gL70kA2vZupVHJmbB+j0uqcV9HkCaf+F1NOZo+oUKxE9rDEK7JRitd6jwT0ks
M+uMJ1avxaP2Jjq0JbBEe0eGczVvg/S+MRZvxj0Nx5KCuhZeuzdOkD4yKnSZtEID7s9yscH8wBBB
uJcRv8x4KGeykfdh07nVGTu7+8jcSEW3WdFS6uY0lP/svJleOa2D8Xe5mkI+woRFZkfNITrv4rFq
qOwNl049jkX+nafdeGeFJoLSF2aNb0tvc+KBX6EEFLIGsFd6etsIowf0cNwseQpKbYvaycAil+Sx
olHU/2+vw4yB+d46YfhrFIJfAqnUvCm2ZDmvXeRz6xEjF4jCuNTau9kb5vYmn/qyRBQDtOQw7622
+yef0cSBvlQBaDAUO2Pco4vdhdO8kIncU/umAyZNa/4E2GNiGrGCS7YKKv93wuVPUpvdVB8U9+B8
xnSCkihVS8opdm0CKGkgajQWbNfYcZax/DjABj88UfGQlaKeCsTRn0Ko0EEjaHZ7SqTxnm0PzMWU
xicF9Ce105cfpOxfS6vZDL/Y51O5r4UgBvJRtkM8sICRGThLfVKHUQFCYlI+klvYQNSzqu5XMOzn
bYmeuE38hOp9CpjDvDatiAKqdzbb7XhteXCQ5VBeYVh65V88t356a6h41xstCvFDuAZCp+ijQt5i
Os1+UuJ+2Yldh57L1p6Gp6Qreje8kpH1ouelhjb2UfJjTw/VNPv6Zk79tftwybRJ9htBk93noHQj
dkYI5oRmYFkbk/SAJcvnLayRH4xL9hKWFeIawhYWrleGM5KXLmLV34NPoR+dzehjLPKxmGMUQ7jD
zy+gMdR1lch3t1udbjpqk4rmkfVZvfdvCmyz3k9DFgVQltqRvU00fcOPt86Q70YswcEDamlDV13a
sMbGzcQb0MPYjRT9Ourm5dHkyxbIgPnPup7Z7eoHEPsoSEusoddzbkbLVziHyPYSBml16hIC2TvR
TLF7ocMNthUAUY5BawhhiMf/I+m8tuvGsSD6RVwLBMH0enNSlpVeuCxbzRxAMH/9bHpee6btlu4l
cVCnalcaq//Y9HmKKmOAkUBQIZdxAbLh1H7giRGEMsTkTqfY98bXsiJoCPlRSsNgWKYHh1kkP5KA
XSUn5NXfrL3c7iHn5kqzasfosYNTKuVRz6xiVqEHbTugmeMfWps0RKBk+xFbOBnoRSU6La6pqYbh
XOFB7B/LwXKLK21XSDnCjjUaU+pJN7xbp9X4jpcJidu4BSx1SjNKAE51OeRAZ5vIflGAFLt+Nzb4
XXdQkqb6HsfkUuBCXkL1ksphLM5ES3Grovc7hvIoIWyPFOeQZP6fXOHkv3AUsrghIeX9iKAZf1Jo
+8V9Q4eA2lMekb14eDeTV1TwOj/EhYqSh4DGjZo5mJlJvRmPhqKXnP3Nd2/bjslZM5a2tY+4sQNF
qEScPthey/siNWKtCciEF94JNv18Wvxl3dOIwWr69gxCFk9HVCTdcx0xsW0DemnsQ0CVSPPMRYhM
LvagtAuwMzs2UAgHYeK/wWFjhbJs0+PSAI6a2NCFWfA8I+mDLnd43+YGm1LcUpqcbvASsgBiMQ7c
SYZ2AsHD5/b0TMAwqU8EaYjCdpM7NJ8zameAw4pk2LIzY9aJq/AMTHZ8LogMoD7XV7m9DsSpnwz9
jk9hZouAj9Z/Li17PVV7xxkuhEp5VYxOrpKTk0G1fRFz44FwrQE3QnOGtvZXjIwSbAwWyHqKpHqx
H+NytF/C2UMAVHir3AenVLy7RszG/iErJjRY4WiEpSLqA0FoMp/RM42M3AvbEvITCj+CIuvQ9vFD
63m8kgF4zf4Rzb20OSRdUyb70YuZ37XyEWU6hxj0Dl6RELvSM+txHgDS1Dt7ptdlwx4cAN8maQZi
MxzS2fIAS1dN1ra3KTK4Lz08OM2RP3t2bziZ5+V5lSP5XpU+HQH90EAKR3AK6D4knsDZ4+XxNJ5m
lp/m1lpuaT9Jd/YyEAOxz2rJqwXYe+r3usceHkxxk0OQs3MjsO/hkuHFQjTNZP504e/yw0sQ5pG+
dMRanh1I/NbRSfPogDILWFDx2wt/xGw31U6gro14WgbvRlUJ+RUj1olsKi0UStp9p2sxOYO+9EnN
y4T9eXaHjrBS1KTu0fTBTefe3sOCshrvNXZ1rJjoFHWz4nwpEsXKR1UiC486TSGbj51tskeGSPKw
aTmMGSctETF1SBvVlzuQCAkOJK9puq8+CFVj73XaV/t5iJht8XBCFocpH9f5Lk/KKX6vW9lZTxmk
POdEOg4lV4yE/ncprl+SmTl0WZZ1Dse37LNiOI9T0+NLTKEbfPVk5jV/P0t7RM9lcULnkMPgwonM
q4/U4xwOZb0f6VYibmaFuXjpRz/sv+jH9R77ADDAC3OkSu597MWTfapK9sEPzDW9+Wg1uukpD/Am
4qZjNNpOoIWk3hVttoIVxDhndwsXjRkcBneBUzIE3DZHZ4BEbaixok8yK0gGK7KZSCAecPS4hGr/
DbzU1Mde8I0/Uq7MOcCpgh8Hc1vr3qVFSRKM1mb3qud6nCmGoevTZ8lKlgyPZ7gE10gRKDuO/Njp
mc0jqdoxGFEHWIgnzidPrRs9sYhShODJ35kXXYcQiVNbsT+38slxuac2wXwvlshJX+L15b2HxRDk
d5ECNXlZKdG4JgIfGDiE58w9yg7CGlUBS6AeKbGUX2Ea1c1r3QHiOPS99MPHaCLJuuGWn3R85iwU
D3EJeeCp7YlT0z2bI9QG+WD/ZomM/ZTkE3a6ES5FcQ4m46R3uGEJPOdKjd7rMEWjeigktlm7Hazl
GOqJI1xo018re8K1hmqL7DypjBGdTGfZAel2BqoufAkZ2aEWF+c6/Y0B1gtZg1mh6upfp8vUoiAN
Q0bPHZgM9qq5NmgpDaOQR4ZgIgXqSIzfO8bfocaJWOLT2Wp+8+025pOCy9ORWoH3iwlJQmdyoc6R
3o/kn8G2avXI6wLUrIBXmu61b1y9xzFh5B4UX9Neg8wjS8pcxsFLvR7NUxsDo4W+4ETTH2CmFeyc
125BR8eY8TGwnOwDCplKXRykdqP0T9miso0+jJSLx4v6AdgOX59+7Sp6dV3KTAFuszkcz4JuBaYJ
GzHnw0POG3/ol2FT1La4qPat6PkmMDRYcU+RpWEFptwkTZ8xZ3jpG9pezRdr7OFUZXiqkg/RAOWA
xMhA5xtsxWsMZWaf2AMbeqk4dV00HQmUmOCm2zxRPMyLioOg5ghtSb1SD47CAnd872FVrdPjiDCG
+WGZ/La+s3u7D+813RnRHXRAuGgpAVtMMf7Qir0POb+EJp5n3iNUmdk9ssmGqV9C2mD379YCwFOm
fRhmSOr/7j2WJKYd1JKBDsiuIxC4rbEvyzdFg7TrvOvcgmHdOGwlpV2iou2jHIc8dCg/4CCcscpJ
2jls3b+UmO/TV5MDv4eig9r6AGiB9cpmzcxjAGapLHeD8ibgaNhQ3p2eB5jhJ/cf6GrI7CNLDHgF
o91wh3FJ/pALtBisXkHxYI+V7VCqOzG6I0VLblM09gbVgSeL9jcuMT31saARNFPZCbk3vAlmz/Ed
pw6vbvQdIvxAU5yHgIjRojEHuhTA4XYbAGfxyoKH1ZXOMH/zPvHFSyURy2LRRYQu60KAx1iExfw+
kCr3302yrsITilDePEWcfLeMicVay6eNbodGjk/AlartLk3tTJRUS2vhexlrDCQ7HDiOfPBtV7rD
BqgzpZRc6dr2lCsoBrclLAwENAiU+0m1CGF463zq/aAPYItfZlG5e5ACiLITa+UYo8H6/J/iwQjr
3As7vSHRIDal7WLrW5CV3R9Or8J+dFjM0MhbpE7xL7XtAruWOe1x3PNsQtCsEcOeFD80PtaOGYQP
dy8RfeZvUD9edjVM7QxZwSqFGl/a0V82A4hr4MaRPVr6LdMk6chST9p7ilIL/OdJeIoPm2en4GsT
Daq4+FgH7C03JLJ5XFzj9uT7mYeWTVgkjvVJJcZpu8cVlObeRcGa2wPuWlc/HpYRcbWsUZ9qGHHJ
f/Fcyh4GNyGOZo2N2MNXR8c6Bd1YnPszclIHBz+Y3Bi4yGAX3nOcwf9ON0FgdcymybSqyt6MtE/n
j2eijQGSvfqVS8WvvWwn/sPuvKWt4+ZAchVlQTcu76w0CYJfxFpUUO3DyUMVrCRj4jceFyl/Ocrn
9rAMfW6hqqoWZxqUXb+kRCBKaPmhuir23oqIXfawpVoKgVtHpRofBuym5XmiqNd6s/sCu03dLwSO
jM+Z80SYiIWI8Ibyx2vWk66aUXv33oDodOxqcGZs3ionf8K/zDedFT5x+IFaguWbElBqW+Ypo9ke
clR+K+qRx0mNSeS/hqGbOq+mqIB7gKuwX3FpWOGHrpvuNSf1ylLXKlnlhaXDpqxbsvoUiwbJNJhU
Xl0oi8VXxX0JdzWqFPs11KXJ3qVUd3e8cQqX23GtF2IOzBlWbF4xq7VVTYeAYg3HFpXUx7EehrZ/
BKjk83fkWslPN6OzbNNRCYpqgfe/vqd1qCDQLgPiK1DTIINSCS0IwOIMiQKvuXYl1wB2z3Jt6GWX
xf61ZzoBJGthTYlYqzfbOlxivFLsletL3tWDgwtnhoK3L70mDB/59jDnG3/Q8uij2YwHjxMCOmio
ezwAFOMKeu5HWX8bbAFYqjyy8691VlKgTKU4nhlqc5F4Z6sXD3h5l8FGZ2Pbs/dcjvdNJQXnrbYt
/Koel0r2vmGOW6dkgbokBwFGOmT1kXnVrzpLso/EoLARyLSgXjKNdxC8v4nY2/nX3LC1ew+DEQjt
riroFJbwKqkJIi9PB914QO52pmuQmrA583bEaH+ZRtv8gqE3lzSEKWuhIEHXrlPU2xhxCEMIbu9F
0Pwdj2CDkj63geOBsW+gjIeqjomATgl3O3hJHIIRK5/5KSajtHyWbk5STrDuXpgKUHYIUSXuPyRk
D670k3dkweQB0GIR9xUCE7Z8ppOCmxgINexDlDPx6CDsZM4HX+Mh/olZezbbfCQO9I5Qac9nMLCL
tfWiyiS4qtcMBC/KdvzN3AIihRYcmU0UCFbMcj8hPwKlQKy7mOZZkAMH9XDLPrpQbQacDYYUMIMP
sYxqQ7lQOv5nQ8Cp9p07Ury8waWzonOZiKs95jh2DHB+l3ibear86eMKU1qGPuqfKlzTf3F+Ajij
E8c8uszv8tGShFsf1lXlsKFTFOugwBx+76Q1hTzxKNP0jUe1zMD5uBJrKybjmdAA7Qg1FqWhMpRp
IUajv0aE4GlGm6yrj/mah35S8inl9OWxbJlK90MLCvTKr3rq/8ZE8uqLUjwSUAAlNwm6EFFi5miV
lTgREwf8CztdoQyfcIIkNm6HqJfdHetW3ZwSyHdUGEuNDEywIvIuES8KVuAGJDd5Xzq8iQvPwXKk
/YVVf9qnNOO1pF3NrV/b6tmnuyq4scUheZVWVGdsBnfI2mc8lBjjwjSWX8LBZMQ/rnqPbrdV0Fwo
YYXoTLL6anUxNro4yfib7HDo2TYVigWGG1SwuDjvVimDEK8PoTJ3xwdWPoxTZQssact1Og92cUxQ
By5y1zV/pUVy4pxaaQhRuQwAy2D7Y/F1zsmVQRTs61p+e06LqnKUFLzEd5ZusTKZUvKYoq/zIsWp
kspL3U2B+61LrxM5hPE8JFXD3Yv98cZMdZSdaOkiP0UPH+8DZBN0ZY5mrmZjN+AcjBvijKe6oeh0
OXClwYYRGVDOj9bge4b6MKxTQ3hRuTUKsumm8FPu0+SMZ7VxytIPSdUwIXgbfw0MondQ4JBgO4LG
GVzGwF3LLbAgya6CcbNg+sLoBkTrxWtapN1dGHGLvdDV5sy4vtACJihkbPiT/ygYrrz4NKJgQUbC
ieLZe4KGC1OPM9ZR+msCVRVwa+fXKdnNN/FCO2MqdFG99jHnKFtF0DaxfnBzqAs/HgMvW6oMOXC9
f4ZNEHJTryJAvtza+o9kIO17V3RzU4T7dIjWt4aftlTn6glQGuVjTT+dRGXcgXIi5UzdqaHayLN2
MXmmEnxzpvXyyAjmWL89t62onYnhNRVIH3jiceQ0vj2BrqwN5VFLXjt8oUeuCclvlipATjdzIkfx
HnVweSCF1j1GpXxo55cMEnF9S11NMM4L/PXuWhoW+C53mmgdTatcWN8uDwudPQRwsWGB5X7xWqrq
WS71TrfnHmqOfArBp9/Zpf7tBRN/IvvOHx5mKzjSwp7+WZx8vbNogawhpjI/2Ar7a9t1uHWpX/Sb
O45RH2wGIOxnt1gtu+TuWWOlazGfcHVwRDFybibT2QcYLUx0OhpwqKHnL+aBIiq/3iZ4SS7wbxeg
KPRcUqSHnSJgh1MgZHNR71cdyK/g9W5Z+1KWMSSNy7/MwGSe7NyD67brqRxv+i1OsVGA5Jx8yTY5
dNqQ/L+/dCyT7DUOpmCiwEvQNhEHLiqjzY2DsezFJ1i97Fg4gTzPfN+OziMblmQv0QWpwWsF64g6
SWg3Y6cd268RC0FWjUu9+Pdxi0scevfoD5j7rEz+yVE36dZhPH+KRB7WJ0vRXLp3yRbbhxn9Tb6K
MZrfCJezPErmlkxPPQt7XQJOdtYDARs0i6QweI1NatJrjxMkeCqNM1c3Xcxue9NDlnjbHHdrsStV
EqYXL1jclH3a4v/hgLYQ2axIVWdRtCsxqljBB5Gji9d4sQzjDf/3iTDUyvBId7BKw4YLAQvViASY
i6ROrwFi7sKd7y+QKKQilWGijTsXyzecISRNkWsorX2MSHojAQE4IAor73fsa32ENjI23+1ku1e+
41aLPtY5ZmcWQggHjtwBXARZtqW8I/nAd6lpJtCKLXkKaKFZRvlXJCbrTrXNlJwxSDXBDR80HwWe
4e4PgVDzTUs3761ysdi2ySX003OQAJK/VxWq0BbCR3BkwctPHfCleqgrT6pt3QU4ehD3pTmBuezN
j8cU08Pe9vEFfwyYXt8gxTIXlkPHiUT1OZANRlf/wW3SlIozYCL8J87jwGJJMjzCV7Ymr/mpHbsr
33Il5ScYuPpEkiBvnubebp3vGEdTR+ChFBEqFi7sHHWTXvus3etCzunOG9PuK845eo7CafznkXPy
qY88wiIrlnhkhl2KzzpyTYZYW7rOUw7snJd5M/nBp0wBbXxC3dRsJixkaUmnVONgwo4z3oylHRFq
1n6Pe3s0IQTtWIEm42aOy/ffVRTFCMOtVqYq/zaRi6oCenZ8tpVInrH3Mi3oAAT5fvUP6kvh4qrE
Q7pu6ut8bQsg3I2fotB+Qvz9H6xzaVu0xx07ZVwVbUgO7lvQXortoWYXL75X7thINUFI/ZFQvEXC
dqUvZXnMFMUzrh+gMMTDY4amSRcmpa69OUNB0MkVO89EBnMpFXMlzBmaNHJcMV23TeLMdh5TfnkD
LmqJW2M3tzAx/pB+H6aX2CxNavNqKILst5mjCemBbWWpSEm5+eR/rb4GzlxwBEF5rqwppmYx9Hzr
CpGDh5N8P8GIbylhan2wk6+ts0RjdthtCxP0VPvFicXz3smTjRf6rmKT6T66ROrbY1dm0DvjABnV
DZxYnMHoV8mOXBa+wAD2MLGBPPDQf0JW0W2LRnUyXcZFBsQmWHVJs8ZuLqgPQFyO8/Hg26XUBxxr
/Sdn8spFnBOeut70n4Fs+aZPK5D1hsoSkxBe2D+Wx8VPVHi2I57EW8a7rP5sGpfsZIBJy72PcWxc
/CQVz7R4Kbn3nML+mWnPCJ66zOOTFRBo1zkhZRs3Rw6qo09SbtVf6Bfk3OfRkUSF0kNSsNkMWj+t
7pg95N3kgxRcTzIW/bj5OV+qkAAM1nVewkqVrHbwEfc6bY9+U4V/J58Q3K62PZLXy7J0XEQGz/z2
GyRvbOEsm3cZhpK7tInA1Y7hGiPw8XUcwCox+2JuY4/hzbam6Lho6pxvKfubjWRaqKCarPunMcm1
z0lUM+bV9fpOiB283rizxgf+v+ZXEGXJCWShaV78hJwaKH9qbvit1PmosYqPdPcumgv6ph7A7rvR
xEpB2FoRNLEs/xHbJt5Wd+CRvcXK5aIReknMFbD1O818BB37tcew2F5YMAwhNnzLRfJnwRYhF0aY
ODWdbQnlbHtc1DhRA6Alintyv3Btww+WUXM/dHT8bhMWVdWl7GL53YJXaA/Y2nq158TiTol5FPIp
7zu/YjZJQtkF2zAfAvWclSHwSBORMbmjOT709yqxiYr0PV4tAVUDGAEsrvzskq3t8OekVndwmzVh
3LN2q0/A27rQfeyMVMqmDdYFybhjXdxDUlYEBLe8HOL2zGRFF6PRMvpmbcPUusFbXJqrg9WkXLnN
bR/d29UqHc3JRP8Vft0Rgj2oGDcktqUAW13NknCfgY0AbRI/2rCCAcOF0Uri2dUHbkT5Lxvbk38R
RqTjSelyfsn5nYZs3qZWetmmNaazzywhMZqdCEw29MOUI/+yy/xEjpGJbt7T3Be1d+BniuKXVcWc
sE3gJ/ZuWtKR+mhWNsWNhC3+LU6VcbKfRT8QDqJ8rDYxn1iDNPRAXtEJf0KG6CTceu5chPepciuQ
nJRNm3RjY3hz4lOk2NjsI8P0docYqNrnRfTQUlnLN7xzyAjyttKwEYKrF1oZVctOt07qJbM9NxUR
50gLu57gXAQyr06k/imZgovuGMDMp5uclNuy050TcNugZpscKEyeqbzja8+Y6aU2pqqgNJz18D5K
U93QZYbhiVZjOiQ54/iPptuCy0qywRxBMT14Y23/FxdpZv4wQ7LgZWmbO+wSg1R8+2Ud0RA94Dy9
xp1PZj41A5es2JfgMhGJLVV8lYAm1H4O8Aj4u9gR8fAsU3L8dxr75/zFodvcB3AnWOoGlfcyWn1w
ZxDqTmg1GAZyqp3EDdOLm14nFybNI7wgLzslzbhGjx23S/elzz8QXhYPCDXs4C4l1k/4fhkMP2wK
5eR/647Vck1n1OrK8BzMGqj5xCc2eQuRgppEykHoZq8Zlth50VBbQbrcwlnxfiZXwHWmPCP9rNTg
mi22UNldF98ntuz6rC85cBsmzdom/cRpxx61zMm2wGwk+1f3XepAeqD9M1US/6EeRkSkXji4rCht
zsk8EnmnaiFY9GqvpI57Nf0xdFGms7KZlpn2CM8hELJVgbPGfzX6S5l2aOXloObPMFhdbVmRr5WO
OqY4cqDuQZxmzjJDplqS/Ax8l+2II9bLPvrK+FHVGan/qsMQBR8O1WEjgsGengUGy+oxBSw2/iWv
hR0mh2/bfpJKXJtSWNBgT51X8wUma3mXZk1u6ARaIBWTvgBeaUwJ8K7v2ZbOJhqvSNcsHZg96bYo
k6W12fTVVPnGtCzcu+QtymPzT6QUbhhb/YG7eUx3+VyhMgty4v0OZHvY/VY56x/C7Cn3WoC2Y7/G
DirbsxD5Ice2zvhIm6k4+Wx+o0Pi5p5/HCJr9o7pEhB7mXlSf68Bwfgq9DqWhXbZfZGOZAMCLEv9
dUrLr/IN5UStvHH8iuqOgOU84fZZEvsHC+/4K8Wzkm/5RXGHDzyPc0hYfZjd2KuYH8Y9ft+BRzq1
Lnmhb2OnKA2F9lb9PEubzWGb2+2Hl2Zs9NUsAPC6ZfNKtGk0eJMSVlkemxcQfDYXFahVofuSuSPr
OESx4AOHVBE8lKklH4lU6x7zjQC5mEJQ7IbDnPg+Z7UbVh/QduqnEZWaiR1ozGs8jrhrkVrGgypr
7JGlCR11IKpTnXTZZv2LFnSDic6GB7AEycgO4195aG7jQaHKTOo3JBYaIMk+R2V6G9zFPAd8SYmz
cQwEh0ogBEF1cZZhR/E2V4U6pZFwxn3RR1uu+kC7rh53JBo2kN8DVlduJx9oNK2yW26vaXYf5xYL
6w5zLZ87GN2ZmBSa+7GaiMCB+RvxmKvSUoyL9FwOG9tN/Yd+LvEyAcnNXijhQRsd7QR22thiljum
FTSeP5BJsdYTfCSlm+LEZykOgRdrpQjNW4p8ALuHNvuI5CkVG4qTuGZnGlXOufYmErgOXqptXHS+
db9merMjP0cMUwy2AjkA4NI86Qip/n8solrrJIwnrL3wBSf5Vmq2Bb9oKUraT9Gi+P/yLAGfcMPz
Uhcg4YugjqMnlCsMrPCAKpdzs5jsHqpWbuL/Zr4OfrBL6Kdw4hvCiBrvydSh6mDxryBpksDzriJL
4fjgQaMw4Jk1bZZUZ7bERXMfYWQYXlBVupbG4mYd6sDMTs5VBWxiMdBpNq9nQvfMEziKbeueugqr
X2PudqH4I+GwzbsgGcTwOGqAiT+u7KF487HbGB+NPXNaEmD3rLl/5g0rWr3xulamGCED3n6PLqUS
hqEMz9gfWzeRnl9NMJPS3wyN1B6TEkP/LytOkvQ5JsbNbI1yjcsDPoib3AiCltOlg1EHcRcbQjpi
nFdFNG+ryZUL+uFQiRuTMetUwGZ+e1pYMM/PLNzpZ9UObLHtSFUI2GW4jfmICVLOYgtYDleJiFxy
l5jNJu+w/qHQ8bxwdJ9tkWJc7SF5uLd5spT8cmQzv6dFZ+cnhr+M6gEugm59Xby2Ta5dAzuCEoay
qa4EmGDC2bKfxv9ymtCrHYQbZBG1IMiUmBZX29uay+iXApsx3CImbBEG+PpiZ8R81evWu+gw5G7k
u+Ws78izZC0HCAMKHsIWDB4r5mbtCozC9inB1E0KKS/jQ01IF18cJdZrEKpzivBD0rrjVLyiFuaC
1k6iUzBX4iMNVFFRtwxj8U0txXibgFDJVSBw2x8XuhE/Hzlu9juuIFsOzFPGB+J3ACw2/sRzTWw/
+8Mh7Rf+GpDwB7I0qPGsVZSkxx27pRNkPjZY3l3RU5XMfre3rVzlORU27dpHp4Xtv/O+tQ/V1DT9
fRXW3FQcx8L2CjmJBDgV8ewiUZ1WxpUoiHBAwGaKMQiGqEaUy+o9UjUqbwKo46tM1ohtURGjBmc6
JVS3VZStgywKS/c2tivuJ+aOyl45Qlg6Aoewwxd+ndBMmjmg8NeUKmh3Tsq6b98vAf7xEkS2tSnJ
exjoRUglB6vk0gG2WLzAjMX9n7eTmA8xIVkUcT93+2uYzySdh2jUT6TTlv6OFJf8cATH1Ebhsrva
cVYTmgpsssHBINQ756AtmVMoZLaZkQkF8XdqEWmWVNOk20ePEObPwkrAgZPOCuwudhEU79MB/uMu
clmkbTJMvyGoK2XrU9EM2Yo2oulxI6VjfvjGuukzCNpFf+QDF9gTVAWsTsSseLgRkRH9ScdodRzd
rGHIqB23gUeLsx2YCySJ1IEBEFThozGtXRyxO8jyYaSL030TtHpoDvqcHTTwDytgvcyyINZv2qQt
zsZO+RRvs0shcJ1L7Hd96svisnS4pQ+FzRTzLMMR41ECd1TfzOABKZQWRI+LgwFYX5dE2HKfKA6G
H+TmTrjgNZvF/TuzSEiekP0Urza3TIGo5E06HICU+C0Bx6FdC03rmd5csiDJhVIWBpjZNfD50f54
b/QirDhykzZD3/X4qQ75UqIh8O7T0T1eHI5i9k6zueFoIm4JDGxKCQW0zGY4d2Z/G0HmErQzAI9G
MyjwPKZu2IOjDU3PObMkMQ4h7Qj/d8803qxcOSAlPlv2DV3s1KxxfQV5RD6HwxtX3Gp1BmWnL2lK
e9tNuBlkkp5Ud0o16Mj/yjuFvYAOuU/v8rbwnW3cOp08COPQlAnEe8GTWkqkDzKfqzkBCoxAq/mm
e5lHCy68+yYt6d7PS8FvjKoMJCn4L6J7Ywbm+q3jAMwPEbShO66Mhc9I2ckP3y9mywBz/W/pZONz
0NZ8RXS/sqUQiilvHxFAOJlxalqbHrxtvs31xJUWGxpmE7jq/+6YK0CnTAU2oxpjPz+sdPliCMqD
eHOtePFNAr3vD+BHFi45aLePAn3AwuSZ5SgRLgLXVjV1+xUYnV3YwCXWDrybRzOsY9g081KcNVtD
eEDoszNJmx3QNzQ0TyyYH1Hw4+A9Djxz6cm2ztcYYPAfrPNkqtPIyTnwNG1lq9ePdIWRVKjtMNkj
uI4QK58iGyDGHrda0+ziXHLjKhHIqVApM/81xXwb7PBdkd2LpLG++AGDXzKEXYARmHMMX1Oqqyvh
Pox9eFPhXmCD4r8w7ywUV9s1b+Xo4tPDLQMVGXit9y1EaRShKiRydQ4Lh48Gg1dZXlpaZME52A18
HyKkVGtQe7JelAFRb8wIMxVpCEf8hUszo30dUYV6gHSNKVhEc+zf5w44iS3QUoq7oPgWVwmFwJwB
+yMD0HgzDOB4MUoS+wwvTKIctpFlER8UgWKy1SP2xg1LAkO/W5sLlhH86TTWZxqNjhfdUyMm5iYj
m/AGXVG+W31DVNBnhFKPQrJw3wnZJO6TN4ArgRC3Ak3mlHgCQc+1KAnE9HSDalEQVOnw9njOTBiQ
QS1/jMYU6Ai2B4Ulm1zpHqQMP4aZ0dZ33FXm6RZ34AfWXevMcmu1+GlZcHNC/VF7Cv9G8OxUZHXn
AAs0ffP9APuJCA9TtyYmLV9UljMyR5Omei7CLPYdV9K68pwQzcfD7D159sQFsdYpfu4UahrqXTVW
6pFziCnSw/rrw7psyHmYyna7Dd9/k5zbxLXi6xwa6nfykUXGLcFyBA0D31m8RdO3v2YyFDuDfIhU
3GZE54JpDfzwnieSN7N9UL/61GrGX3kaQlfLQuy/JY2IZ2Kg6xhCvwVzJQ4o3qN0ndYAFmEk/cmx
DpbbZajVLxNnofz0K8IT14Dl3AtyQX6owoxzOAhgEG5yJyvVWYcCVoHE1cunG4fYmKOlHp8zJZH4
hUns/TxP7cRvP4JoBsSD1Ax+yWl67/QKP4wallUYmBbjHRUNOUx7ROxJfEyjcbeIzAWfsinWJBGw
q6cqxlh30GMLuEbRMOHwYBURtRtwbsgKHzJkheAdkYiWAzAKQJSNRVBlxzrRPeGjaLA1J0q/EJDi
ZJf8ovKXnnq3teVpWsE7o17+iwgjUMTW9zmV1BDujn29YJHPQjzcFwolzSkv/mXvFLUEuLQbDHak
hbyONwh1l2dK+0gkWmw56DX26Ki9j0HOaW6UWXcZsR9wJcjt4LFgGdEB1vCcT2078X3k98mrbXyD
Ec6BVrFmHfuJfX2dfWul6dp1J6sMNkQ8Wl7hkx3WFQvm3HsIusVuNq1mOXCOjBU+YvWgeaZgpHkZ
Y1A3237wrYDqFk4PJqgoPJJMJVlO5Q7bs5xsGXaPasaA63uhPT4vyI+wUboe9r3fdvYEEEgF2FVP
XlRgs/Jz3d5CHGf9g5wnfjkQItK9L3EoHXo0XnVPnnCwDtLY6cQqKxswISmY3HRtdfKLUM0YoVMX
frZt6ml9fgAcUBhMg9iItxth/uA6DJpNNrO5BU7DV0V7zfTbpTOESp0ixT8RFuTiqbUeCmtDXy6b
j/93mwPMIo8T0YSXbUBE2W+mrfXDUJaYVIgkOmKPBlEZEEdDQ28eJRd/46C3+nM9eLx2ybSxH5lq
l/G6BoADO6se+G5kJHF4KadhySvHgt8wc+pdnariconpx+p2IeL8cg5Y3v+0U4/xt+nYjR+mLLW9
rUO+6d2fB6gp8O7t+m/YZBWyK9W0/rtPtoQ/kQ8JRQ+uX5TAA4Rpei4zJSgB7K06PMjZ1T0urxT3
4TYi024uVtI1HEsAoDp8o0R+SWmUkaswbTrGpyxGpi2o4JwrKOIkWzq7+TVHIPiwseD4e7Ry8hXf
kz2Hxe+UPj8EWBRbWju9xCT6XGJ3l5cisAa2p4aqjfzBNM4aTp8SEBeXKfY7me9wfXtIMM7iFMcU
vDSdpIZgvsEdyBcHiZ8dX871Nr+QtQQQUDZjyq+S7nGKkWKqWJeTabO2gXtEE9H4CKEBq4Yr1sTc
zAtyPEJ6LF6h2mEKCYyFpUnNg+JZxkqRXFIWARPtRS3CgmBcnW51z3S6r/GGyWeVd9i60DNZwyte
Tm8lOVYiUJnrsXb33L54qVDhy1eLxoLpyyN++l6TFl34wrUjqAYaNLBbZr3+oysxOZyZaRvbyFQU
HvMyW6AY/FfqsRsBF88FlrGz16iBIlE+mrZ976NFeMFmbUduxNYnQC+2EOACpu22H1gp43yAcAuG
IP4VdYOxEXIcveQXvgvOQxlXY9feET7l++W5vF6YbfQYYEpnlR3TksdMAky9qvGr7kpwqQeBAfIN
zx1lTK2R+pwpxKaCaGlcOK85yOfqqw5DinvBZWa3OvEsNrCatJF0tHfpAznZ5Uk5hloAyn9Qj/Zx
5S/x2WkmC9Rl/T/GzmQ5ciTLsr8SEutGFiaFAiWVuTCDzQNH4+AbCN2djnkeFMDX9wE9uioza9Mi
IRY0J2kkDYDi6Xv3nptY+Udt67Xcsgf24u+oqmhGkwZvVY+F6OzwlrFaqfeskTRKmJ53DkTTDlme
uEUZdB+IgEux6vY6Pz+o2d/+okvm2S01RVfR8ahnpqS/+oGtBHCFFrkiKA3LniEwxkNaO099gwmO
O/UAZpl+shdNQL5dsyPiQXb5W59AQzlxFo1tjGaqJJJr7WaUrkcm40v7MRQG4R115hkk2XghE4DY
IEz5rh97FyBP39fqhlQi0yYsAJw/2hpVSrLYcGA5uf0+pe8yMfAQpUM019y4LE+DPmH2Urgr2xem
DaV2k7kr88cejICFjcfswpRxDwoPeqsh/BYTq1SATDrBJ33fO7bjEYPEzqAcDwzYVKwjgmvj6h2w
HM1/lEhlqj9qVW40YlW6eaO9z2FjOOZ6dqYQiwaZO1gCuGDKwtqSSiaKxjdb0y0eNMIuSsgEBtle
WHAyLeBizUDGM6wLJK3SzYxXo562ZOaghznPpst3TS7IedvPgkLkqLBQRY9i1eGh0GM/ikTynuT6
DOuHTfxTmETxhB6qK99rphimdSaC1TWOeWUQEFRwrp7TCL3tSmdvZqBblVhJwaUAtF21tZfWO/Z3
Q+ltonhmhLk2ahNzwKayUNA9dA3i/ist944cJbxKavgBntKafhQOoapnKpfZ+2W6cGDXHbEMzali
26njwGHdPca4jMDBSsoKTht8j+ccPWt1bYlpabaqFoq5X1vVj549kLzdQhiTGHkKyIRrkI8TlqIY
GfvNCJrmFw7wyH4YzWRG0NnqU3YX5DN58XboaAm2HfIh9xHtXCLRZ5WftULLfxLN1GY7cnN1Cx+d
kGTXKjpV9wMS+3A/1txFinViwmq9ipb2X00rOY/Myu9sR/sgWNogSqfhLXwiFJ1ibY3WET29i1UY
IjBibHeLlEkm3xm0iexCn0jHyEeTnIogDxOSyWlygwAlpoupStMG4yeReRnO+4ySaTZXiUVICrLJ
wSTV2Q7pHK4ZMjU3PR4V5+DALYKWFaPJa+o2sFckfgvrgAF04pAr4qAopFqv+TXkyfiQWoyJJXNn
w+03THg9j0gLApmCO3xEjfyGla4GdRe42QdBQ0FLTzvUPPWUcF4JTiZdm9SqG5vBgXbN4Vp5A4r4
sy3noL6qiSneeehzC8YkGHv5GTOHs56rkToFXWoAo8NLMMN4a0+TNYrFUDh3XjOUEpTZqBGj4XUV
SDVD6Luu9UpiusaIdk4TkzC9jBcrk6KcvJ5lvJOGqYYqxCT0ZyWhcyI5SiL7WKnC/R7gMk3WRqMP
aNZaA/FyEmu2rxup91bMJuIoRE+BWLm0QNUOMR95rrrQ7GcgRu4TpoKOVjs360q31UcFBjjyZ6In
IIH0TmofB+RiNS051mru9yXCUGyz5jOrwnSxXAWLMAG0S8RxDg8Hs0/SXxgA5e90p7UQpEONmQGA
Z/4L+cB0Kmt32Mbse177MC7vSfoW24Fa4GIg3L1qTua9BEKN7z2bJYtQAFgKNJfS+DzSJP5wWd5A
9wd66O410y7xbpOtSNNMC3VJ9QtJYz2rpvsui8pd2JounSW2PNWWa47wt4xJ8SfkseabmdWWs5Zx
lD4uKoYngnvNJ3RgIzaxONSPwJy4oSEnYFNVduE1K1qyhq0WaTv7SeA/sUK1oMhZ+GVW0jpBYMnw
wzUhLPJ2an5hIh1PlPfkvMwtYQ1UP8X4qRl96GzsnI4nTAk8P89kfXsTdiKEI7wy1wj+niLJOe2t
iM7KovplJ14QVsB7yZ99GxC4gI+xRP3NiER9y0OIHtQ1Irx0AUbx/ViQH7ihSExJe+tD+Kuax0h6
SE11h2+aeaRbO+U61zKhX+cmBpuxKtCwzLeJwsyM10M9NwDDW9BR6zpyvJ+iwpzgR6xwpyyr6T+W
DQqzdVaBNs1dgaSydAQbU2Z2KnkvAjP6CE2RnnOLoI1148mq2jOByXHRyTza1XIZdtIVrZy9l+jK
2ZLak8rXyOzzPRpObu9gz+SvkIg0dqMpDHefqUw4MI4aZnXvmFqG5z4c7AP4oHCEiCkKfVXQbudu
CotOYmkzRkyBuanI/Qyc1iGhw4ziDaCKHAtY4JbnKtcna033ILd9LytEfWAqgGUFZxjN42KqQQdi
68wMxqKBO/se7blsPSSpcSGzfvQlNErWPCdz28OMTu/bAOlF+GS9s8qUjQxajFoqelbYozK/ZxJb
3qQzIHHqW37mD+DmKSavNpXuPeJIe/BJo5f23skSV9toadsxQE8wOC86I/JEiMaxgWqTYW3hMMzD
tgysXe3KIT9ROhg2SiUtc9l2yCnltb7GGLaRZ2/M6GE3qCIHca23GAUszW5vSmSOt3I7R/9pQRz6
0BJDgygSWuIDbGwPpmZGh8icNMvfpWugR8ZEiOlxQIIKVx0SAtZQGDxEZ/dV/SBER8+qLHrGxZ7p
Hsdm6uxjkKL43HjCpqhJTDRYGzgMHZNfA/0a87Bas+/SSpnfW+V0xRnzTRvfyrrT3g3NqMqjI8b8
yp6KQT1+YfKOYHfYyLjYlBFCV04k0jSdRSI2YQTaDX1N82MyqcWJrtX08Gw2LsveqNVjTE2FchVt
j5Z/6HXqpdSvbOdgXjJNrTdxzqZ8w2A2v7lGVHMNEo50lmM1huwkIhbnTsWOJNw5A8vs4BR9aPs+
OpYpuzZf67zkhqChuQm2a0edLZDaewQ0YTVCCRHASaz06NkrMEn/wPRRjJciZHhGP1ekgT+ac4a8
KApNzpmwq5D9REjOjXPiWUl16yojHy84Ycv2OU1KC5tyFVVutmKwW5coFcGr76jPyb/lbizEyZEa
lsyQ7m7xgYQq1Z7d2IKNoSoSjbB949JcgwcgndD1io4FEqp4ThdvLHQvAeue6LPPisz7DyqvVOdY
j/JsY0RZqTH/ETrCAW3UggvZBJq9i5GAguGMJxhaZGvStSsY4cjDsuls3hNsKp6NO9UO8kMKWxn4
mI6pc62gSHDucJyGCzFAsfmucEC24xq4TyzIqUWl8aobNNL8Kodd/KzNbFRePOzqDGNTFch33pja
pkNENMje8sZwujH68tS2ZYwGRgvhuLnDsJxg0Q2ppS8YXAq5nxUlxlqVg2DdpSTBuiFLmQTb1u4S
e9ePnubecHKjFl7RYVcJ+bGBeCUlyiAih/uR9BNFjxIjMzGWwJ5CL41WGZIswjIlpn7KRs8ECUFS
uT/pYxifPfpNxcbEQFHuSQxts3spHZdXUGUtrQe61BOCNTOFO/BembKu2fxP5bimJimLW9b2WX9k
tcvzjygoNXub5InZCB/BToL9LNDL5i7D5mfej9KY+stQRmV+hwtBzkx6konBITsADy2FXnvHLmPC
9DqR8WlumB6Qd83VHk5bQoPN4hmxojkB/eQ2fTORzUbTOrdtgu6psDKGuE6MlIybVWHjFcXEesuw
IolPo4sKeb9wy6bNNFe8TX4BTdtGdjShQPXFENVywxgkz9C6hUw7NyOIroWZ0tQPEVevtc1ZhigN
kZv/cgjt6Taaiipu/rqQ38ZR5k+CmU6yzaTbD34fp0j1HCeigygU1FhagBO6jrH06rc5dyQdKFu2
+KtS1ZPGQdMV/DT2ldT3lGyCax159rVO2Fts8lqbvpPiYVFBJH2Hg8kZMcn7pJamuGaY8K0U6zQS
U9MzXxoMp5jSc2pAfBZ07Gk3Yd9a62Ra3FXUg4sAJmpfdRJu6PYykjlV3IgGuvNG+9NSylCH0Eo6
iPCx1w573WTMDW0gJCNbVkQDwrVjhgAds2Sp4fJhcqqPnoM2a/LotCouYzKIwiZlfkZaCY1mZmHl
vvJInIQjQi8RAwkEpE2Xx16zmTKCcQ/Qgam7I7vVg3Wj0eXZELNRo4m0GLKdiJyr0UDSrifCPF8G
ktTPcs2Ue3BXrZXF4RbYHcZ+gdaKSLBle7vimNruthWyITu54haxgrdqvsqAZswmcQsNjiHDJbRK
Hb2xdevW3IDNxM6sI+dY+TrE2bSjhe30mwpnarKZ20y396xbOmoptk53RhmAa56nxJyh7QXNi7Sb
dnqpkTwOpLRravoRq4QKfy4duDS8q2rcE2ISXSHFGNUj+yfA4u5UT9aBW0ZoMb5xQZMwmG3L3lyh
8a7VFeGmWe4dATMHVB7pLttAedSGdZObOGyaVosvsYaDYs2svfD2kdZMJU61ioDJlRsPbnSCM58g
cej7MkK7YIffgQDYJnBZFZ0SBdHyOpPMOV881XfOHZzEuQenCdPHF5rmfEhwteFKNDEVjlHWWbpP
JwZYZC+2yfIvcXNNkEsfubD6b6GH0Y+zfUjfqjB1oztQAF56IP+umbd5LeQjOB81bshawhXECqnK
20x3FBERXuMUpzmrB1tAZ0TkRsAqB0Ik2qsDla86YRwOipOTx8nIO4JaACV219Ht84rAgaJV95uZ
lyFiA6Cv5vcawJqbY+IOh+iESn/LEWvmG7t4z/SJqSgqTqJ6+kBARbSlU0YG4Hnw+/n90DeiOifK
Ucm5cVPiFWcMmeXGm4sejCal7A+IUsjui7xvPmZRqWETEAM98IfFORfabBWY04d52jpdZMtNM7nQ
bDLSRa1nSwBO+WlUOkJY5qmJup+JLJl8bbCtalc3dK12bsYda8Va2RO9Mlmu65dmriRd6KEgBL1k
NdmS1VE9pZPZ/cL+DSUQ659zF9QoklDA9QjrlQOm/5Ag6lF7zdXiyB/opvY/c7rrsOYjhuBAS1QT
7Cx63IaPqh4+ezZJ7znsNbSbJkiO7DjkWlccmLk3us8IWRu2aLLoCwoRldU5x5SxFyQSuhTxAGRQ
YGIZUiZjWGDgn0bF1rcGKXa1mHnvJjcv+w+R9xmSk8H95lZkmDaFWe9EW2i3wapdJCsg1x+zeKru
BHkYXO+Q8DZcEgTneLL87IjfXXhoBpK8LAg0Sn1pPlT0CD5a1sDtjNj8KPShKu+pH4yrHWjS3lky
ZbNmAc/8zJvIQ4A3t0fM2g5wRHP0G0awTyxn5i6ONCPf4NJ3NkBz8x3MhemhGnQLG1kBqs9qne90
64anKiLk/YA1S/yYWI1PnjFqh7oL5m/QVqG9lq6s15ia6E+2RGDukwYu0lbvR1tw99Cl5VdF1D6V
0egc2xa79TqtBqSoMWPmBw1QiwXfNHF2KKPiTWEQNwqK29kSFoHAJveGI6rWXmeLXjnxFRB0Hx8K
05acDQQ2rnsNql+VxMEhaueJJE1EfyuctfFbkySgXVVlsWXWYtTeK8DmqOZFa0VoMLh4BpJaGfTS
ae3UK/TiqCaVNsKOrjmGqfZlLZrHILQYKcAzhJJBR4DQvxoX1GUk/aKuVthf+5+kkEmA0i3EfugL
envR6CS0vmAigXs4SSeCQ+tiprhrJ4GdCK5Jv8WuOgEdt4w7GvzeOUpxQGMenN+lmqwbCa4IHdhe
2gAm8ayceI+j+ECqXoIRj3Eiy6rGa+m1qb+PeDn1PQjFpTai79cxZxtK4ABdCtyIEzFs99B3ZnWe
Cisp14Bp8G1AdGW8dNDHhOYIxWKe7Tont+7hlsA1HbJ6Z6i2OUGks3aYkKw7FzbXS1oT1UE0SLOl
4m8fw6xo2p0be3AuGjZurMKu3TUnM0WUSxcFlcXKil2N0UgJEsAvhnSi8xA2wvRJ2oOkVRm2o9A4
42p4CTN42XWt8qdyas0Lfb0GnzhEmxc11yXRZbXLYNBFzGwwJ3GGoty7OLS8TUb0MKxNQCcEug9t
TVlYqIobd+DBpSccmEOICIZ5MOkfwSas5uTSL90e7gJ0lGreNfhaMCUeIAGP+6Yy1BtjVriAc6B/
xERJHAJ7EnucTcUB81AybWSIM81X2aylB5uiOf+m1ZAat1aRKpSXBIbaa73yGsit7PrYFRSDkWzC
hNHZHok8uU6Jm4PFp6mYG64D3bJo8N8OsaWRulqrkqPdsasjx3Ied3GTDi1S7HgOTrgMZu/muUQt
Pdest5QFoiVXc0rcIDtDre/JbWESTzdPIytGl67wDbeKvyecmycZdvYJdTWM68YS92i4Rgoz/q0q
hwyhZ21gaK7qhJ5k3/9UBheqVzT1tLecZazcwIYgKhWPIzv+MZgJrEb0vBuaGftsRaJWcFdW4Lgg
5CThL0is7X1h0/EioTlujkM3PoGeSeyrniVYQkbWd7IZrDkG+AS1yE9skqa2HWxemAh0QBS0O21o
jwjtjDZb4ZDAcBxXxcylajHLiUHqMuftb5PGGIobggE6MN4l8EwMQgE9QoCjrQvk1wzuUIbP2uhr
SCz73WxpKTtDTVRe/oz204g7P2914bZbwIQkrmLcQ5iiuvJethhUVKHVsCRJWoQStsk79sCdHxuz
JmzwYa1dtb7GNr0vz0Qcz9mNYGStep1UO/BbVZ1pj0dhtExDD00tGfX4LmSQ5gPJ44BHryT1mImC
CnGRcZHj/w59Qfd6OeUc2TGsgvE4rTXP9h5dAjWoC2BHaNPR4Z6dfvYdbzmU6FZvbGajbTQ7mxjT
iXlvGkLTD3/+8R//+K//+DH+Z/hJsw8aW1m0//gvnv8oGUjFIZO/f336D1Dm/Pf1Pf/9Nf/2JbvP
8vrBzOjfv2j5Of/9PbzuXz/X/+g+/uXJpujibnroP5vp8ZPdVff1+vyGy1f+/37yj8+vV3meqs+/
//mj7ItueTV6msWff33q8PPvf5qm8fUW/H4Hltf/65PLH/D3P5/6zx/xx//6hs+PtuN77b8Zju7p
umEIz3GkJ//8Q30unzGMv+muxPzGVNIykLy7f/5RlE0X/f1Px/sb4nzx5x9UuMtzIf5mWQLXkORl
JP8Tf/6/v/Zfjsf/HJ8/ij6/R2ndtbya8+cf1e/Dtvw1Em4g1zSMCMO1ll/M4QdVPz4eY/oZ/Fr/
hxxBbxy7egSFa8Q0+TgVkToAZFZhP11tlI8v80R2wIgqtMNdsDNQUD5Wsq23zLfCvAm2adI6DxPD
h/U41GIX0hvdYoBCVVERVQe/L1yNLUmMkcHeD/kTIbyKhBxb5qNPM7jZJXgFdyLIqY+mYmnXd+Wq
aA3rjPfCus0Ra8nX04V0DHD4Ve+dk92Z8mIuD6mhM/WmTFujLnahjyflI5vK+lmAFjiNJbLMoDOB
XddB8xBJEiGXZwhK9GctR7GVZvUDNwP9eWhLWuVdY5zk8jTCkOZHGLdIsAb4ns6m9aqY9yMgs+bL
19P2NbPrbv9PJ8xfh+ifDwmiA/3fDorhuJYgDEtQOxhS2Mvn/+mg9EHXS1oZBmN82+rXUepYZ25w
JGFBCvTrZB6es9mpLzQIp+E2s+TeoxopglUIJSfAEtRsuu4NxchyFNNfSMP8cmL5m4fhMqdFcQ85
6AmkErUp5CcLvAL3ChQ+wamjljgl5QpUt32lEWpfDYQOZxycKE5RAxtKzy9WBe89pRYDXMWgu9O4
zdvFrcHdSmSgSaqWaLq7Wb3+/lVA0cET6LX1PLryiVu5tlZDShyc4dXbGSbLgdFTtzUZxL/Ny0Bt
NofvUTzcY+X8WaDvPE8irR7Bv1Ebqy1MmvQK5qN4xpVOj4AWAXYBe6vNuKdNL7RuplWSQmmY19ax
7E3YqOlt6Xu2gefsBkT6AScEEb0YlH0IctFTnsznEQf/NvE87DR6AVE/Vzp64ER3jx4ggUMXI5ID
l1z7tQagpKrL7jEHhrBtMKH7NpOEJs7jRwYmJkDivN+QIHbnxEN//nq/Ax315YJEaoeWZDTpRRer
y/kJKODWFT2ddQIv+5tgF7/ymirazFVpb9G6lxT5Q/QQwqlfPEBIgkgexk0ddne2NOXRSpIXMxzz
O/BSPywZVq8sbBojBfcBIa9rHxAZPdRULqCNB+uVdLvXFGMW+EyOYYJezh8607w2OBX3BVpzZp3T
Git2vK9NO3ma3PFHBNH1vnXmn1ZNyAzEVrorLulTKyTJKCG+ziLa0HiP9OhpyFpAOa24Dlb0hB92
oWtw2lBc8QBvdvX7z6YUXjQIahJLxACDhK7e59IOSc0zvDWxu7rhM8YfTkzjwsuo0P0hG/U2RDHx
g5tm+gZczz4UykZOF5YTevvEu4MY5t0lTjVAfjOuBcazCLEPxXSaSgKFrOgDDAJjaFBwRBvEKiYm
8TIao3giVG3eI3YBL0Fr5SqWhwbtI/wpiXt9qup4m5kxcRZcKF8POP7Q5nx9tqyH8lCQUsw5YMbb
ZKKFHpgJaK64x2SmD69aQuVUlMS6FTkNAgQx7joZmnqP2R3YYQt2A6avvkPafgd20tqEdFzfHavZ
ggHJf+TMBxrlntHRdI+/H5BvwO6otn2M0xHhL60thpFX07R1SsmZvntp/wqFdUVgXr0w6F1Zkibs
yil3UvZX6Sj39HUSUydThxwQI8QQiXrzMRKmvKUR7DXuVH7URR1gOdndYyogOcP+pMVbfNT1T5gA
zqUyFj5B9z2jGPoWRnG0xb6VbeRYM5NkxSL0UmNAleDN/w661yc+Kt7HU55v6FtYV6+cAooy6HGJ
Cr1VlJrGlhV3ZQWTfak4rlfKVM8vOzZDcLLh8Dl5/e56jUYo0dd7r8L2YLJ33jT5hJGIzIMdYpZp
m5rFi5eoYS+m6plpr7pg4Ss3moVOi/wkr9J73Fm0hgu8077GlN4fsRnsa/aAt2aKbwn9iCGPjWCF
7Mfzq4y8N2RA7V0edQpaCAgyD++O1EbrsdenEX68KNYkFJR7UZO8QzO/fs8G+TAD9urzYR/RoXgZ
Uu84iDj+rmk9k4+cm2SfbiLHVd+1YUAKLNvvDZY0tsHfxrw1D+yh8pUexc1dIYR2yFEx9HTc6Vys
bJwmfKyq6aE0sKdPVfdgoHd6/32JiaSdgPGQ41tk2UdRpwx827eve8fcShz00LFwBy63EsXbnkhq
4xW/kLtWev/0tY7maTH4cEZI1A1SMBoslcbwMiNrPIxJ4D608WJ1gsB3rXvOwBHk7FFxlW/maPN7
Ae11GZ610ox2aEY5SMtGZ4zr90lEFw1I4BNigHifVDaBBICiWNHslzAobl4qd8DtzCssogbK+nM5
lR82+pmfEx4M0n+ybT5586mF5QU6aB7vALeqR+Rn97CfvDev7MQWKj346MBx36bQvNC3Wje5Q8xO
6cYHa0SBhMEIZV9p8Vtw1whCsQCYpX2JPDAi1IX5LgE58DxKInjx85jnWvTai6brexQNzW52BOo+
rDohfbd3zyvVFvWws00Da9Mw2NjFNleQudQwECy9HVEM9Nga8cjb2p8787Nvw/B+si3oXeMPjM1q
o3W29YqoKllnLBdsrjS5dtDHPf5+O9USKtWNpqJlWN2BTXk2abq0Y1G9Mn8ssLJm3UkSTXTpDVxu
fofQf+fO4FBwC5aHqhWMI1kA3OCHmy3mkty0OKGzeV8s8gaXuyVzTQ3s6XkJ5mVkVs201hLnJZij
4t6bGnHErP/sQdroXLgaQzhVFh6VuFqV9sI9t7TEH624OLGbzV/YOG1opNJ2mBeVMOzZ4JQb4X0d
J9bNCq27qezfhCrKiJ3IzOCRlKRVYqr2zvYCbw+n/rNB9sGOlTQnBDn3If61Bc/710eqEM7GcyTO
yWq8mHZobLGPDKcoin+pOiqeNfx1j+i1VrqdaM9YlvqLEbHT/TpJTLeLffqyzhEDivGW3mTYiqey
Te/nVlWbUKAmJ3kkuIppKleSichJ9B34ewuahE8rxlwZmmPfMbKbN+7UuuuKEZYEV8G2bw7zH1Ra
LhPa3Fnnuluuix7xad6N9AKXh4w7yxXtbL1uox7y2dfdMHwp2eRCcUSkFaWvXx8xR92O9OL27kBE
FMa+aVhbaXhKR37O7zvasmjW1ZTGD1Wm0TuvjZmz0i687ZS03go8hQOFjdavK6KfYwks82ulqAL5
wMCuivwmGINNpTQgVKLdaJ4YSI1HmdzWLT4Ld7CvyczFC+YNuWCgKt+LXzAydc9EBJS7qPM8vMAj
e/VA+3RtAhw6zT3brjW92VgnRO28liZqO3DxGePWCfiMgKAcG35euO4pCvqjTibxFYR6+6RzoWpz
41e6OGeWYRF5iZnp9PVQxg+NGMQJZJxxFsh3Nr9XOzJG8OKgBTvDYkjPWMTMlTWOj26abx3JH5NL
rWCZ0ssrWwXnmAfkUIeDdkktI/dj+vQfZRji5CMHjna5WjWkyqwGM9ZeFkKA7wSDjU3KSHcNBCHG
1Ym8DnWq/JFdMUrSpnk0nODeCzct2TO3snWiK6p+mEyMXzrhhoeotvLnTuvCfTXk3wPMi2CVkuhI
u0q+pfWaqC7jPM38cwe34IQHpF3jQy9eqvYO2rK6pFqqTrVDPgoMtYc5QwT5VTQOpl6sY72a9p09
vLtxmlwIFCKvKpPdrsL+iTJEk/tKIE4BhqMdcVvftZSWl9qbASSq6TRCF7x8PVTudSFiVJ3qljQq
h4sHt4thEfsiRL3/qvEkXN4rNKAT73LO6tfnHAkcZ1pZVAfyCOilDTY3qIk04g2ttOmKWhZuj+I3
tNzpWs5efp1Jx8Gc3MSXsixmdILgg4Z+wGI1TT9mZTfnuUnKTZaE1up31ZfLlImEgr3fKWYLnRIe
FXJh3TB9nhtDXSh6b05AHVhX+Mbq6qY4jW9uUWWPvScOmMa2TZOG19AJ24dA2QTKh+da41ZTj414
gicWnvpBo9PDzPbJNqP68vtSr5gCPAbkSD8j6q5kbzzbrTSeVVzd6512dMtGuwcCXm4pVMyTrTk6
I1Po5yGNmz0bM1IWDTD0QSPkHU1kTPKWwe6KVKR1W0emgxzPcVYkDtoXsE2rr3ue64hbl87D6esZ
XGB4SGF5jLEyYs/HJQTRBRJ4wqtfKsd4a5Y/Iaz4xcXyV5VjdBfG0llZC7rqq4o2Sg/zieBFhimb
D5lXv9gyS57SdtlbeE77iKgjWnVt5uBYq7Xt19kVtfverc4TWdFX3YrmpyqkIC7GWR1QAcxPqsso
i2c8QVHA0wyRy6qfu2hrGJZeoBcF96edHec9rFptqyKNARuVHV6Y5cPs68PRgVCgIghHvTMetNqz
XuMoo3sK/xJ/4rT+OswYisudlzUbA1LvFvE4Ce5QCXA9aggud3Rb4JaIhJp/Yl61QvXy0SEWOgRR
flBEoRhbmbr2cjFQNjUokDZsH8MjkmJBwdmyEwjq6n1o7RdHdANNzU68KmPUCabIth4k+xW6Hkkb
nR1KWs7j2dDqdt8m48AclWMYBTTckNYCr0lLonmJo85HWhyLgfYxmpn+Aihw9/ZAR16XY/iQxulq
ZPeSM+Qg3sqOuh3G9vpakna5mTyyoDpJR1AoK/7ZRwSIwuNfgrL6c13b+X1dD99cL81OXZyxRKI7
e6JAWreqDP3f70OV8dp4iknuoRzCWW+/lmNw01sSEpCWPOmaReM77Rj7whbKWDh3IyMhkKVmee1E
+gkXabr/XQRYtT3ep7l38VrnoyUk5ptZlqwMDMnXBoID36p698nTqwup78Z7F+Qexmdz3HOLRCwK
nAlZKRzkRnDClgBOr02kfQ+96A4JZ/U8GUV+IhvtbnJKuhdZ3hO/ahDqAzGR7Z3Eb0OhWflxKvNn
B7jNEe8QFa1qwq3rpsmGWUPyaCOKXjVuXfNZntae9A3otagN0Q1jgXIlC3+BliWjJSBxnvjNbJXH
GdfcmgyB1LfDwdwIi/Oro6SRlrJ/0S1+5BX1JfxCrpMop7YKaMeE9rypcIL70GvUFQP8RtY2MN6A
u42P/dVmy1Zu8q9N6NeXLE8xrNvMG5grkFccnBw3C04WFeohCgumQtpwiGWwwAW08sNlQcSa86FN
+bOnmzDQ3BUYDjx4y0cU6cWLTIuUQD3+/FkSRjj2wrqYDGkufTNYF8Qzxg6j20dtKHESAUqjr496
/BqbcNbrdaWm5uHrDcaTEmyToXM3QsHvoKOtn78eoEXuITTPRzA2R0Nh31k7CqmLsHeFA+zFXFbg
xtXy/WRXg4+uz2K+bJR/bSgKmCh+J1fgWBbxqdPNK0NqqBgWcGdr0quZOMnWWTuyYnT3Os4a5gyo
ijCFaQc7oZ8H2nq8evGM3rZtb6Osk/ev4gV74PhWo9GPhRW9AHxS57ydYNd6uvbGHmzjOLUfmRIt
buE2+6LIKKuDIkagXjOU00qUhkUTXWQX/fWQGuJEYFR4F6fDNy0RwSe33BXxifO9Xpis0wHioLVS
mIyGUP/BBKNYSQQxL0ACGoy2y0XmkTUKhbc80eHiFPr60FTd47hPLHxvDCKS71J2eyyVSAjGcfA7
Mkz9mfQL0rqTHu/3BFVpdqY1yJwZiFQYpvRUH0oXYzal4UOCAzKhpHvAehehdcSjx7GBoiLp4J28
5WH6XQamTLRlEZLMHmb38BuyUyuwLHdJ7x5nDhzClTQ5Bq3Afb0sH6LZZaTPbdC19wg4NEtewpfi
NZjFeN/P2gaF7nwBezLd40H6+XtLEhrWi/d1trg5FRk+x5WjvPbYTbTgBsUOxeQGgRX+RRZqRrfM
yiHND5IdtDcmEsX+65/TAK/GFAz4uixcDCeL0jgek/4TQeQpMiR+EIWgpnGwN9hkoa9rjYEmd7qr
Zff2qYWdt3dpRh7y0AC/qOL6EQOJgwuoDn8a2mP8f+l6ryVHmS7a9omIwJtbCSMvleuq6huiLR4S
b55+D6jvnP5jR+wbApCqukuCJHOtOce0bV/p4/p/Cjh0YmWURBiK4tGyrnB7uFpapE/boTJXl5QW
wc6hlx9Cu4kXFwRF66oY6WjeNGeoATv8XdG1EubLV1URvxPNujULjnbwHilae5+5YCZ83lf05bZb
kPzgWxRqrzBqrHWiCrkgxd0EB5uEPgiWkUV/QllYXRByvxVo5Jm0JVROqKnCfo8CvPK7ZSHNj+f5
nfgvAO5hQ5FYg74GkrGWrgV8U+hK1B9am3JQw2J3bJ8IgY0924iGr70OuDh9uw61QnZg3q+/FXmh
PdtJHGC7mr4B4ZFvXWj+Anmu36gBEnqxFui2DXwSFH+KUbiAZbWgVAGibeUBDV80VXvlw1Fn6Tny
crkproPK4hJqvngXRf2Wrl9ryveRICE9bM9c0eG/356ac30RXZO9mIP9yQyKKerU9M8QolD2qspr
pYMA+5+9aULtRMKCG7aydlXkMqL8X2jRGbesv52TnBPsKRaVZT8+tCmlwNk096qt8rs63KTG7p96
DfPeVxnTmK0zXM/qlqgoxpD0lF4JbNlD/4ELVAvFwYpoY26LD1phygXr+S/LaZU9FcbitS57GPnN
qNJ3TS1ft3rJ03W9OzaRgbyt1JunQkbJrfY5cygbALExFzrePniUWKhaJs+l9ERnDyRlbIpAg2wJ
26JLr1/VGaFml2Rd9ClMrd22btr7tpHhjx7y2WTm2qy1Pad8KIOpvunFeCOOMbzjxGvfQLg8QZ2R
71ttZz2ae8K3vi5dmwRjsz8DdqHWEIsDEojS2wZzukMFDcbkaTtlaYpzMgAo7ba6tpMTMDU3+cnq
rmkBaYARzUTL3qYkbsxhckQKc5YNLeimOH5spVZswosb6ZnjR6FjkPVDc4JG2DnRw+pWN6Hz37i3
zT3mJm6oJzQKQdQYqLS+k/1IY0GZtSdmvJjHs9epjRlJ+Sbudq4Z3rAoVJvWzkWrmhiWphLLYJ/+
URAI30xzxHI1RbYrhgi+pYBXaJfamYrLRxuV4aV0ehMbltP8gHRxGbJyesP4VuNDiNFKjQh9CUhe
kkYc8X9l70z6XFXNwGwVqXywCnJjg9CZ/EZtDluhVs7i6oqa9K6ynvQGYjaOtrlgttbS9mIUrel/
ff4JSXzugvYTuhPxB/89Pb9GRPAEc4CsJ7s0IJ8wntsTkv+VdLK2cgAwll4/KwBElpVRrUuXr4dV
KulcuIJTeDDuBUa9F3ukPso9j2o/pKgAxjqFjwkFp0okYxdao/HNQKJ5MHoFTG2hZS/KYlPrSJxb
vlb48SmfC6yQzwTBMZ0mbLbxcKaCzU2r8Eno8/Qwp+hHAio6MNZyIWXq+E5BZ2eiVAC4lbsRNZfB
QOThpEzDZ5rddwhaMJ7X3kVrC18tquVliYz89LWK/Lr0CWstD9uFy8wdFu/YnUq9SPcy0+ynYiYB
w4ijyU9iMJhkMnzIUdse0IrOXjzxZJVwNLhWTwoOtTe6kw4IX0lPOr+s+vzKek8OpNQ0LkuBwt+o
FQTvSXw1QmU4WhhM9yi3Tf6Gjim2NE+BKlLmMXP3RzJK87c0oSrRp1ey/7qzyagMCVI/mvwhN6iR
DMVZVQd9IU2Pekz/yBEez6ZvECyhuQIJbK+mhmq+AIETrnB4SDLkfNpGZu0zsyPEbB3oEdMz2k+N
j03GuaRCJbRUZQyDdUwfrR7PmWSHT7Qnodqs1jE9+rPukOynvEdR9RK2eXXdNhZOua+96VMBA4Iu
8NRUbYtjL3uOyT3LfFtuuS6qUD2a/UCKhGkcC2U4bFcfQrk/6HEXfztyhPNfOSyNxslXMegyuT9t
lz7SZ3jO0qgcqaYZvtH2pWuhrDtjnP6FB+jDmKPfmtONL+HIEsyRK7p+peQVUX35+tLnOFaP29o1
1NocYaIpcKux/o2kyUI6Gdbe9j3hRQTqNovQzUolvOpjmQb/9vS0pUSZaeOpFt+21fu2QTZ7KdOR
+ieqIg9dpoDlkqo7QzPzF23kzuzC4c2o0EfkCBCf06X7WzIVfC1WMLdmMVPu5OlrTHOI23VIgtbh
JpxIhhLv+VhfKSah2JL0a0Qm0l4HMQWhQ7LfDUHLxbTl6CiNnPpqOci2+pYUbRJEJtAWo5G/VWVs
UUKmqTbnanofE/2AlgULL0nJLE7X7uGCEEyn/+1XtTp/ZzBDJRp/RqrQd7mh/01Vu+ehV9BHLuzm
hRBy5J6EjQ/0nvfIPYAEV9JpVKvmhC231og8G4qAUGOiYSJy9ZrFAIoQjuhGEUO6ck0nUuCQ8pO8
a6/W3FrMHPriFOuaee6TqEdLpAbb7GS7XgkzrN2utjK0y2HiKnTVr8J5MqtZea6xEe2r1nopUXwd
7PWilNZrlIQLPdCVUfEnYmsQrdSaR/xv9CKG+s1Y70Dq2/W9mpQTujfPxEsBalQtHoXSlg81FDmJ
lSo0TqOpgokBj5gy3BhCUqBd2IDmOaWsnHfKimQo/nHg+9FUxTsAIHd6JllB9Qkpmc8JpPr/igVo
/v5UiZqfoykRx21vATXGXpccplj70IsYB8qQWJAPYQpUOdwZUJbIueQGsLUqn7pmxI8j2jOJGzXZ
NkAahF5/VrP+B7KewaPqN6wHWqqSfRpU7GBfNa+vslg7UvIJi+my1A2ROGmtPeGE3hlOLe5q4JQW
Pc1BzPE5LHCcZnJkrfylkiI6Fg9B8lngkNWBdixtrgXQvmDsjT9iwRne1lVL5Rj4YLCtqfJQr3bI
KhO+FlHvLaijEA5pwVBnmigIM8CPsaPstxtcX4Tko+mW9lkPvXgteZKXRDi6OYFHYMaw1aLlTJ2v
UirTZB2dGxplZqnCzOkErxUFZISNW7PoJ3+z1bB+0dNG7VYfZ2XKb5KFpS/OMyja0xwzhxywS/X2
uYH5ekMG6G/DP6668IQRKdptfZxq/D3affGqrE0dDpwhKV7VtQvDgU5z/jB2LNK2KuDEMOFXC6ko
XAKncmWZbA+ZkVSy83YoSorBPS420OKsdLPuWZfTICpH47fdhZeM9e3FQMF7rqPCW8ZueVsWlCsJ
6PJ9PmvRp6qpI2CeBfq5jXStwbVxtmBf+gD6mmOX6yWJKUN0xeRkBV+3dT209kkHZgAgQFVHzCWV
l5SCSiitlfb0JQrZ5kd5s3yk4V+xVjvMJc+em4XMm66MiVXqBVkByUpoDIV07Yiqh2Zd+Dr2lzdj
5JKydFTYaYx7QB4i49ApdPYnS9MeepLqD70Zy3vUtbiyhJqzSm7z67Ynr4dfew7y5ziPBx9H+0Qj
B/q0nso/+h5DUmhh62uNCJpX1gxuSjF5P1AZKiwlOoXrYrEw0fBac336Wj/Oi3yxcmxSizOJz9Hs
d40aYinV7TTyOlg87tYxqQZxHWvYJakU/Y0zFunV9FRA5PmdQubbScusvCDjmPxsQqWizdhqmSIo
iD3QHi2NByouvW/VUmIX9wpRR3CkrOkUIwhANKjN3zE1HUIT3nRuLvp+GMJDnGTzSamdGUcBtJ8s
zZmga+pL1d+j2UjxrXFpGHL59795OhaDJ4rhP1k4C6aztAd3mtw8oR/UAn7Oy4qleGrLRX9BmbHb
LtQhZR5QFbSUM+3bHOblR6/JSgAPDExVUheX1dm4m3UpfZ4ACnoKyh5vOxQ2tERkZ82VlXnvziXu
EV2fpiBTRE9/yIp3NLpbKh6L7W13uXPeFpsm4I9Lk5flsyFivCZLaUJPIkG8lFiw9Rn+ULg0wgU/
+lwbaXpOMql7JPRWH81SgiBIJ0IatkOq1kK20rfeSGhkdM1brkrjvlynWVMyS4GyXlHjem3FyQzL
WcwFCV5Um6zEUVwNWsvLFE9HAeH/JBXZtctVHkfY4vB9cdmMlv0hYMTum3KaH0nSS4wZWROY+Vw+
yqSNAknw6fxX5uab3p5wzI5Jw2Ct5c30cXYZ/m+PMLPlbCgYDyI+sl0hCfqbcdzulLyrGHS4VOy4
q11yAdAPy3VCEstQf4dvijZ4nsXX3nbu69WReSYq1tZFQhmSZEf7ACKOcrSTRHpqjTp8MnEqTKlX
qsRlVP37aPT0eau0upX9TKlvqZU7TTocrL2i3Mu2s1z8gOLzq4Or4rQnEIaZpCgbFqPWhHa0l6AI
aHv+7uE1oR2G1S6/zOF/k4Jc/d0bTu5qm1aG3E1CdDBD3HB8vqAHrl8ZvPtdbs5MpBarUNzK1Mmv
1N+qdXj/qvY2IuSeqzSqX10DtqdRlrNipn+zKXkkU+/cESeUp3ZgTRYVTgx5L7HFNcpetnkD/pzZ
W1aulJEEuUE7GgJg7ko5WehKrvgO6h8PikfzqicDiFopdbwSodez6JnUzFBv3LCnCFKPPxXNnCDE
QJqSK7AB/KG7Gka5r5jOe4eVHUSSuewTlS9UxxYhc+EwUA8oQULF7VCC0E6e6K+gbZGF2OemeBK0
rnCAmktAcsqcEhDOMEM/u6hedLIgudvKmppy/eIsuDIdh9QdE5PRTlNit9RaEi+I3cVOkvyMM83t
RmzDFtbfVkulq0EXi5J+6ElJivkkpqxRK89S66gn/p64rBes2CwlePjHftTwXStRC/JSi2c3xuq9
n5LuaIi6pB0sKPFM5sHWYM7jUxAtUSVZS6At6tJfal7Y/hAbGG/scK+KJnUdjDyIphbK69JOkBxE
6RBjQNXUA5//VUux0mVt/1fJDSzma4vMNjb5zeyvDilYJVxJ00whNmLl0g0R4ZhEqyi4SrywTy4G
LuSzQg3Ip1VPEXgZ7maffPLMxDhUjmcsER2f/Zx4Y2Jg/Bc/9JhCVGRJQZzlv8NhuS1lInuT6lL0
lVBcm7tMTqNAB6S8a2TriLk09FKzA2kZ/WmNyo+HiVUqrux9VL6zxi18gOCj19do4Hp9SA7FTB0k
wbdZqBl4d1ULdEdMPvkLEs9c+Y+2NN+GEKnabJunyVD/0GUqHlT/DXfbSIDx6BNL+UFdnONCnPdl
krM7HhhgdNHyk35hcrNn497gtxxYuOGJX1xLLUA79MOFovR46nVAD83KZNG1WOyS5ofSTTfMzjju
ZtiYIbUfPIp/xxI0SGIP437SqeTJijN5hHg8T4vuZbPDinlU032XMlNbDMYDmAvfJ3IzrIzwRhmZ
+k5q3yfCnehPqj+0hodKJDsHRI2FR0gmpHjpvSeblvCsBJqlYCmoyI+4k+eDrFU7BvD2dTaRXcqV
C33I9g2ot+cpk/f4LQpKBeNwE/En4dVchkSMP1dTDvpQsujIYcDNZftbU4/Svu5623WKRWdBbP+O
isW6TWS85W0bjC3APD8T0isGnl2Tg0RR5OEXFt9wLjJPtsrAsaiWwfYF7TZmr/DYyuBoUVI/Nl37
goDBekpZiY0p1P9S9ScDjSbjFbBQQeevh3G3rzpi+sZM9imUdZ4qMX9tskfXLd+4QuZDgrhpr2qo
fsvIDu+9A0N97IFcooJeAmJluyOeXMiIRopLR7agz5gGa+REO3ST9COkjspAnU6eXC4kuBYtSN+6
1XZNZxuBsGI0EelMu1JVq+NoMu6MZBAPg+BatMag1EzWuxiuYLK6aWZV3hBmwVzIPygE/hr1KqDG
iPNCal4jkD/BVGvf4X484aVO3SWMx71aywRVLLUTEEH+DExXdquswRglOfvEqNsjAIXvqgW4pW7y
v8UotbtunE7kF2f7kahbnjVgILgf/ioJFvnO6oPJgUZgd/xNimC+QSOi8EqR0VqcNcLuqD5zyye/
7Z5rITcsxc0VtLARnpN4AakP+iWlccHUTZpUj0wCBNigfYih9SCNwI4MY/WQRHl2cmLrCvFH3Y06
XUWDu8dtZL7vpNDE1Rp+IQ1XcQnF/KmGouwRHKtHlfQhtKhUP8IbhEh0RU12i+owyAe0irZpn8qi
PEkNSmMotZDQGnVXmOpyg1HNUOD0/X5A2LMJY714FIT/tMjPoAJhF4W4AGOWJmBRH1qoPugDFbz6
3GKmplL/Nqt8TYBQd0TcoMRTz5KmmQ+4ivkqMVdfeRaErmEYg6cQ+boXCbkn9Kp4eh4UMlJOahh+
V7peOTBVVf1BRXYx6v0fYpG5bwkKdG2VYSCd3/O0Tz2RpAh5+jRAPujbEn1IBVxnOH5WNNcpvUxu
Hyv1bbYuSfFTBsV31Pq2cAeye/1khsNXL9GDTpEOFmPADVupl4n/Kf9I9SurlIfdIsDoajBvdu8k
B5FhaUQBNvl9OIlTGB2gfD736kBUsuEQuRh/VH0z3eCHkuOiVA9czO9SnsLxEfFbl2p/qjr8HbGc
cSfbvtkwo0/cSW4lmuJexbK1q2enO9jS9AnzkIg05gOAZk/AS1bbi+ggwGV+rq/5ROTwHmTQhLq6
9IFqwP0w0hzBVDsfjTRKrta60ZP2bZGT750xD585pVD4KUFjtPIzNK0LOrHi2OewuSqIN3ujxZ5m
o0QGSK2Zz6uehtCF/Gq0GQv/RP2IreiHHSfFlYeTgYeve8+JeoDFMOeu4bzCXz2aAgFmqcjjU/0m
umX0jNr5nKv2V9mETyqeSTfpjD1DBnaIAk1BtNiGN1H1SUegj6JtFK8rrRG0r3PNlb45V8rIh9UW
pauk8SNCrn9QFpX7iEXJENvho1XJKl1s+s1ZU0qPhpKTpzEnJogxOhJlGQLDXyS/wwUWtd18s0gD
2FMoFEGUlWhLcHni0TPcKHfGIKqN5bJII586SsYTmdm3iU7xLctqw7WIHvQSzaG1RRcerBHYEdx/
nkTWKK7y/YBN2mvzEezVnP2EWCU/rNK6Lt2jW5iUwbhAq8mI6nZN/UYqLHrXmMmsWpZX0sMQpcIi
QtYfVlf5mPd5fWqIiRkHWfIdUoKIVs0vpmbXh8ECRgQO06uY4e0zK+Gy0S2GIlo/6xPhRjr2ibkz
VoQEMacZ2UcN1sUtzY1sp1B38Buh8rDSkBHIaJAfg57pXoeRA3N7ZdwABtk4P+zYGyxcc3RtEnxb
rXU3KR/uFinBoAK6NQ8XhTW1+sB9w2TIZhHfeSGJv7nuKfVcuWAeItSco6AOns0HOuVvTa7JvpUS
oFqOw0ff5w3xBMtw6LXwvORRQS5sMCSyle1G1GeRMc1BOWpXbSL2LJ4s0x0tx1e0tV6dtmRxLpGP
Nz5B0SlLe21Re8qjGO6yqFdPmfZsjV3tk0SBohWT/95Qs1+OLi17ac70Ha0Fx41kaDBDVP9kwXGM
1N54i3HU7iekWcFYPFdNhYh6REey9KWKrtywA/QzJ1ux96z6Mxo3qnwbDAyMRqNIrg788lxGw6p0
UAavMLuVxMeXpJX6qRRhC/hz6t2e4s0+tR0+KGaYqNreNXosbi5NrQfq66/FUi8EB2pixx8V4xtZ
4EOJ8GnQCyytBeraVD4JsUbCtS0V3NYOHBnC+kDe0NTntGc6xTqSxn5tyCo8x+JFYjV7ajDKihnZ
uD3DDgBhw0V4puiuXnKVDkkGVXvn1IXL2ml4pR/ye4xXHJcWKs/2qs5Gk+QuqhZR1VwYgdT5hzU4
+SGhaBaPJibY4d2uW0FmKxQggr2SfcM6wRWUFLw8G3RMuXce4BjwCRAdw/yO9ggyvsaENV4I2THG
z041k5MTIpmhtx3tCZxogpaC147la3SWdICTagFMNm9YKQtz6rxeUgw6Rg0FPGc6NanEbEkh+0Uu
n1i9D+gFiLOkn3UwCfC6OhMjD5wpiqGtHoRlZvNdxvelm+FjQVLfhSbCl9I8ixgISCRL2g7/ROHT
2v4eT93Pfn2+lZaQg1n6M6aPFoLyVcvTaUe4UQcs12Khi7iBMWMs528C7NgePWMZIIPhDl96Jm6i
pLiIHGvftOa0m+SCxTHmG49cgqPF5blLBjU/RHzlnsCYC46GtYSVL+6sqB1ruw7Wt2NcCmImd3Y6
gAQiOQrFQpUSIm+8dVXR3anm9xX0ptqSjxihp33Lgw8JCAiFbaNonb8soj5meUHzEAobC0SWatBT
ak8nvGOHgrryi6F/MbKIu7oY3mn2gIRVeX7ahi1OAI25p7ZdDfzHKV2HrH+H216Bwg6m1/r2/zmu
trOsvMmID8c/X4eUN7JTl9jyK0V26TVD+FkTRwsZhSOykD+4F9Pb9hqpOSYgp0o/2bWI3jI4Pjwq
IyfYXhVcarSBh8nLtXl4zoGUKLra+ybkTE2AEuGqIQIrtfcthFW/74bZTe34piB1uXZKHVRaBjWW
XKzTEhJ8Y9i3UnvFICC/T3GLca+q9G89IRVq1L6aUWbeKgXh8hAX9R4m9BNJydZ1SC2U3zgcYqjw
d62gYUKqeeNVdmWcCqDBPMzd0W6So02F3QNbmJI6EeGNorj60Zhn1OoFduZpDAwIVdylSs7Do7o7
86A8UpIxDoSmfBd996vJ26thpQgiEtGvIo1vNdOFS23L/bPEas5AOdHWfX3R7PK2SGH8tG36WVbv
efgHic7s0aikcgeQPxjkEpRaqPCXa8qUnChD3Gr8zLdRAAhKcgNqtJ6QBdI50rsqmT+d8BHpkfpG
30x5pawimdW3PoLBI6fy8FIuIH3N3tlREIPKh8jnKYzn7IRvIN6Bb813M4XT41IKhL8jbSN9gn1M
9Hm1X1Aoc1sWt/dOqONJFNItpsYSjCLSr2SZO+CKHJZ+EiC5GtQ3slc8/VQhjoq2GPPOcuyVU8YL
bdjLZ2109tvRv41FxOd1ext0zN5HfbnyWzn37y3b3nYuHPBa5URFev9e3V4gdk4HXYToY4U3nf6v
X7AdKo3CeK0rwdevW/9j//OjXQFWfspRlf/72X//+e1cKWl4eJSl8bffwNRpOqhz/dRHayxBY0fm
KRY4sym3CvO0HYsi63QGYF4KNU7qMXkiC+EyX2/f3ri9MMlJ7An4XXt611WsU76lK0AtxwqRvMuY
NmhO2H+VbCyIdURqiQciptS2nEn5Mc6ga19IdG/4/5kuw419kdW1BisIR71+7YJPUpFqZpZnOuQh
Bak0e4Mxfg+Z1tE4/f82AyjHK2nl4cHQ26vdL7o7Ola5V2IxIwqoo8abOhzfIdLokBKnYR8J23yp
ml65qd1JlAjrUZDVP2f84N2w8mQ6NX6TjP4PbJ78VqXNrxz0lxsmVfrUwMdH9tHW91E1AbROg3KF
vWEHTU++kTFk2ZH8MJkkZBMpvdqLY9YlzjlC4HbQic65popm+/2Y6vAbAA3AmqFh3zEETkg/nbVY
aZaKhnuu36tUFE5zI/3tCnu4N+tmGQZcXQBEsZRwaNL5vydcynca3OmO3Kx3RvbGjZEEcEuxCVlt
3rbDeJKeTZvglpQSPPT+ub1Netne9P9/b4x/AdUoj6Q2Xoe8jm9JDlgI3Z0c38ym/8hzZgCxBr4V
bdyE8LsKQNiHr2sJLFWp50x0kyQRWX48Iq2wx956cNve8kUg7BEK1q4JGxKsyZeEdHDWBA5FXjYk
+aUusVmj/+9c2+p/x3hQT6naOShk0u+2XpTn2rlLRuY8Z8boPEuxOOKrDr0Emx2+i2RGcs5mkSya
FihuArNqmPnB0kYCrFQ07tngqobeAivHtLqXJBTtp64ifTTAr1ylri5emf8CnOU82ubFp/ZHYqyd
d58E6HimnIVveTKYZ8yGYPFmbLJz5fySLNcGMMuMKy18kPV+PyfFG3dwEBHneYa81JDFZRNKimIP
fFUJZdoJ3zI1p2pH9WyngAjiwrQKXwozWqniVVgV2fQWKVgGNTxFc9IXGx09KSnioKVMFvNxALUb
Quwq9Rl8XG6qHZ5hcrN2ENs+c0wrPoHr3XnbSCUNXFbGbw7UujVTs3oqYq07mGOvHUg8Nh9yssD0
XXwDiPCum8voV6fFBwmR+EffzKUvId059cSAPSWNifl0UqNfFkrkiabuNzQ/UTARrXKMx6p6QVwX
f/0Ou1jeZII13iaq/fRCxuxQD5b62lniY/tHNMf+Leu1fU5jGYnLaC1n0doSE9R1N4Pg6IP9PObw
YfetVWh7JUkUX8+H8onIxuopabuCPNzqruv54lum0T7Xcd8+Azv1ZbyQ9+0UpUJxlvvx93Yk9e1C
32SQWdTjqpfobJ9MaoqvZH3MnpJaOYbiZeD5nZMGaRCfx9OsYvFjGd+F+lkMTYJyqTTudiU/h6Ao
XsJm+rHAe92VoMUepqNJlyGqWLqRyfCj6PtbNLGYb7DMk2uEDwZmnEx1UMl+OGOxM2tokQKP+dr1
XwJJdZyPRJkgoKafdPKGNwCViENVJ3lWW7M+ZCySD4R2VodGWen7NlqsMDSSX1ULO362fvdzJl1o
jAadIsluHivGITG6c29Y/QvLesCpLPn8erCfKcnUL4lc9afKJlVqOyTMon4Jzdw3VJ35PtkHRZaH
L3oYmq6jIfKhdu+8hAAJz/Rd6Xopyk99Mep9gxTqkNrzD1qn2k0ytN8dvhNXEuTohHy0t0YstNc6
DB6a47yt37LW67sus+qPfhp+A0yjKhkNb1hiaCMXxnjM8RbNVYO7ABHjg7BimErQ/Pl2Xoh5qB71
uj6ZUgVOzHq4nbOqqnrEZvUGGUU5oRaBCLKeMgsrOvC185hfD//9wEQuENHO4Xn78e08Wnwu6Iin
W9/RHYORzG+PROxbkHSv28/TJCU/rRoyb+hGyLfrhmR4+TSvm3+H255AFMlc/v/1siNCzIXqBNOX
3wKXjzdvv2b7ie3kttEL68cydOUZ+N5VzpP4AsRMDfkKJhCUABc9qWmVx7Zx5rw9tszS4f1lUuuZ
tUcKTP5YFNq21Kf0UyRP80m3ePCWyNSeLG6xUZ20O4gIOjVZqHw2jWntDVlSuT2jcq9nqe3PGvih
SDL7N80B12RMXb6vjdpikQs4dhepcnaiwb82nPPrtpki5b+97VBppwGgMVaAlAB0dPP/bWA840jZ
jqfcjM+WUOojxvbvXZVuGfXVa6FhE6dhTGB9Re1o5oyOG4Ng2/4yftTTMh2WttKe8WFp99AC4wde
9nnb2D3ReBKzY+CzDp5bS4eVnjL2duGIWtpum4elzfk1n3E4z5Xofiwix5gW9W99LdXHqQO8Lq/n
lZOxtOWPDLSQ3yDVJqW619+syjijJHK+pXp5MB3yIM0mk+9hVJGGg+PKY7GvvkctFPWuNX+RH0b8
Z6FJLzYK70C2QcRg1HBgmCNY396y/qIeDNZHA7/ZaxikaX5SCQZU21wlO7NW30T7QXzwjdlI9Id4
oLvUjMlHZCEWAoCcXhNTks6WrCveoC3Dt8bW3re3NvzqDmr+dxC+pYsuaLr1Fo9bHh+zT9iKylqn
I/AG++at7EIkC9ysXgGpe5+SWIi726ofJvKqx2Sr8bmibkKIJVeDWF8oVMoRHRKI7R3be6N+je4V
1inSv9dZrF1w35sEnAmShrbdPrWEN8NhVqkdnOXOAXdRavI+iZBmrxGmpGasJ+MKipS77fL5d5ch
2PYNvFJuaWfSnkKoa7I+ctN5aG6tk/9uWGT+jGmlrGncv41CHO1cJ6IgxqEv4gTeVEoOYS1TXy/H
Hz1UMrDPA+7hwcy/DV1xptYoXSqr/G+zrIfbOZZtAek+ZGKkqYNJoLf+931fP6YabxFOrMM4FwPr
fJsyXDZESHM6RLnbJjKT6MLwHV2WWTMOpLLRXaDVV2XLR7QkaTB1WnKRZCqXT9sL42iTwEcCEAY3
3lca4q1kpA/w61DMaszMR6NozbcS1/0ckW8DulbEAWka6qDdTettZCx/ZADJHiKppUdRT0FKHuD1
3/miWhkYfEigq7qA9OkTboz2SYVp+2S/oFFZfN2QaZmpjXZdavSPmlUpP9HVsCBpuu+WYdJft0fj
hPCqfrLHbkCtxzusXHCfJfZbMY96kMbTo5x1wx1x1r4NpoJIuu1+poOEymKsxkcUV9qZoqO1Vga7
n7OPFsJ5V8kNTBB4UWtQ7EDWenhohIwfgGZh3EOq+Y0nFB2jQlnNUHXvOrjKn/QG22wtmb5DWvwr
bomCyKeYDNfVSzjpIjsRYSZhWeNVLcE1qrbfWdu/lJ2oPsphNoIRiipacqv8wL2G2yt2+ltnNupd
EXAxK4DJTzHrGJ+SHt0DIY+wMbjcWH4zp26zxu9oDQYsTWI6jErvTmhPX3o0Pvs4nZpvhYm4CAOi
waKzmy/FbNw0tZT+2p1Bdzutf0dxATGr7tpL1tiI6Eks9JI+HR8WkxSfNQ4KYamQKAgX3TWZdB53
Eg0rOtQa8xienVx5p8zGptHyvd2WpMoob9jdqzQNFDfDKPsRL/M1iTUHMqzjI/dJot2MRGAUyfKZ
s+7CeUmphDSuFouGc19SQepKUuXnMOzHVboof1cz5dqC83pVgD/zmdI228736XTG+Ah2PpTHKyKC
wG5N7QERo3tFHmjvwjovT7I5dq/W0gkfb0fn6awcKBIOk8uDyvEkJspBP+jLu03FbpcQBEi2cJi/
iwTYVi6/q0TcXKtoaFEwhEuAqaQHzmgEoRpZ37EaL1RT5fbhqHQaiT+XD2SJSNe2oJ6Comdfymn1
U5b+D3Xntdu6lnbZJ1oFkovxpi8kKgfbshy2bwinzZwzn74H5ao6oRr1o28aaBxAcNxHlhjWmt+c
YxaHtPem57hr9M3UNKxc9bR9Zv1wvP3AEOGwaTE23xlJHZ4YbAU8PSX7iBls4ZFLjwidPTdOq1qr
E+XQFGvnW3wHrH609peXI1arfpwfgMuG0p8emlQdqYS2zHOpOO4fXyL9w3Fg5ne3H7h9PfKNfo+J
hn0hv3N7sOpBXdg4ZpbNwLwm4G3FZiXi+Iil764fk+ChnR9gbxh3mfr2x1ei3PQfKPUF3GnP3Qz8
kAnc/1BraeQmoWzXPrVyLyqO1sVomd0RA3r3UlHrVZeNfmUQbd0nNafI/OWGFPZO2hWlefMvRQ79
pNBRs93tlxiaPqftVN/3lVk8SShyoZnbLh4cQKKYXIrFMO9WAMWQC5WevvTpKTuA9MPNbUzfhsVi
dCYdrrmtDm9je18OpvGO7Z5DOEauJTgzXuAG/r59vQ9oOLcniiPDmCLjEpuTW8+/UFZiiRtavhL9
CjdepFZb4XTlMwfRntpB411YFBEZNRXfMfDlDVtB4wlEEpUCIvRPDfzjp86BeKR1eXkyYIY9oSz8
VqtU/flm0VVLMNSraiQYZ7W6tmboHm6a+VN8XFdTDesTy7pwDUskc8leDiunbrZ+Dv3EVFry4+NW
iNEhiF299VYaLguV5jyRB2zc1eQzgfEx58+tKF0NUHaCNPpIe/kW5C0jrgbJWCNCOl923UYdIYI2
9YLCZsX1i2gVGYrEB1yfpjTIDii+oLyTQ+uz8SdOgqZXYdaKA2vZ6s1prBttqzEPW+qePrkKKWKP
Y3Q7WUa36zrUfb10CFGJw2BMwf72WSdL31VACrvUDkVnHxbvWeFGsKSvIVpVXhrtuymzLzOGR6O6
MtXC1k10VSy7QgUvk2a/uNOyn8ZTfvacKyRSh1Mzyo92OryC4sWSgEO/8XQmSvHwCGd3RTf7B0th
QxuZMGnemdgnPH0vglgp+5VjSMg4Il0beflmm9G07hB7lqGwjhWXyBc19h/8QETrYEQln9kWb4bZ
ER4hNKbSD72na3Hfmb7pWlokniBXHMI+0d61lkis2etyZ3j+yWj9hGFQerFCfIm1HmzgP2ebpNau
VjZchoQm8CZ4MqPhpIv0gO3gGI71VQRQYhPvYzKV36Q6yfEr04G2qQ+CGSerjouTg/0roTx9a6tx
vZ2n2QZGnkOlKbBZwnwnFFg0o6dvIRJizeswaKQKb3mTY9eyo4hxdo8ywZ8LfiOl354xZx8xWlKM
wlrUtsyX+DDdEfMpcVIvWeYCB2UuzkBEnNVIuoPBXwa5IfXBas+ZbeozW/CGeHRHqBnEaJdpFBwA
9tsLRSDFwOunh1s4wVIOMdo3K0HYQzBJK7ImWEImbtZ+s6C4sdrTgOESCTQZvxaQoFPDBQQcLuu2
iZY2mAE3HvvvyunHE5vlz9SDM9QY3aaHo1Nw+1uGga6sQqO/RlORPcVTdM0uHnOAvUf/nGspwBeG
Js/wo9jdBnnvhSmedvItRIOIPyajVmeD52HaVBpqZ+LS8hJsrUiCRIvlNcfzuIg4IZdeMBkLzVYY
88kp2pUgOBbBOxXZ3l4dWfRoiqeujPKzz1qqt2XYA1DOcLekT41nmzjeOCvA5K0qPT/Tn1DgoaSq
R3Z0Mqd8oOQQ4wc57JwEGAX6KVCGS5BJTFSgyhnQsjdXe7pytT66SJq2Je2euyEDaVn4zJHAcrnc
a9oOyqahKEcl6LsjjlcYGZj/cMPsB6e52holQUagTRsE8Ed4us7Gly13rLjTlpZj/maxlS0ys/tO
5z8Zp7org7hyWTkEw1zGHDiv9LH+1g3qz4PomdQp7Y8Vk7YiFGumnSa2u9JeJcmjpXqM0ZTsaitl
sA1KYmeanqwKq8BvUaRru4xeZBl/oOtgNe4i5DEYpf6Z+R+71U+/KA9Af4+ZGmsrXRloCgCG2/Vu
MhorXYJRJx2TEbQEWUCZ3zP3umZRW2a2FKLfwZXfKdyxgkBsmib8VqYex0jXPyk9wGxUxnFF8YGy
diyt2sNFPaTs/pd0qSyZOYdru6i9ZRY3ZyY37iCCR0f1CZ+WkuoGnylzo/zixs4VTLsfxx6srY4d
ozBxCqYFo8ao9RewFAEf9ws6NbJc2+NfIOfgKST7QOuH+kfDVmWZpM1TGEZLf4gHnAcJtYWIbFzo
D1NLj57mq9pSG/1PERcP8x9JMd276Z3CMWAXBOB86isW21q2zdvxTdX0cUMO8Vi0UcFFO4oJDmYE
BLVkWOlGqMEAO0Z1itutWky9icwf4vyrYSczF4GeKkwO8MjzFkHL1Wqv2P1L1U9fXjuxpi1StyWS
Z/bObzp7vUWuQs2geAPYr85JanF0x5P6zoUVJ6CmBzvhD9mmK9WDliSVmzQwB0IC/idLP/dGOi62
Mud5jIFzbajKMAmE4z3MHpszbS3xMWfKrtkUJ8zHQikRg2LqY5m5my6bvnm5sAMEtZW4bQlIrRKY
W36dvtsWZuKh0eFNZQmxkSB9LzBQUdnbnA1bewHP+lBbxYlKdmZApQgWQ2bxEuMtxdHPSaXHW8rO
GP93wbPec2VB249AUVsXUym/BuEc+4ASySR5Memq6Jqa+pySRAde6sAjm1AAm67J8BMG9haF/CWB
CgIcBB6WjjU2CB2jizTpWirNbzGVwVKEjI9ICi/j3juUTTK4BM5+CUwSWhPvgngEudUeTWLQQ8c/
VfS2S3Blh2h4TKb0bmJc3DDf1Zv2fkQVpBSvWqKuuKFJuUbhC0Js5c4MCG4n/nGw8lMQDw+m3nQX
zjnIipRa50H6Beky2nAA+bhLKPgdH6lzn821Ssjm3ORLQUazkSn31jRx3Z4biYU3rKcMzlsRJuua
mmC823Pq3yOyWFPxlFRfuDDQQx18lzQPbMK+Pfep8Wy17LNxBHOS9pjgZttD472z3D7Y5gYzJG/M
BYLWMqhG+pUnqhQxLU9Dd0JSZ45IVROS3LjUsujatjp2o5y9ii7Kj16ryZ2awTWouoNHfUkO339Q
2G4B2/Hj+3IeCxX9t5WKUyXKd3W6+KV+ZxCEMMJ+m4baRhj+fQU2X6tPIMe+jSK9U7rgPcHFm3RO
sK5jDav1NyZ4h7RGyfmte88CiQwz846n1mPtrc6g9A6U+kFUbjN/gzU/zF1Kk8BUSezI9chem/cB
j0hH0GUUgQX0DieH42N0ll6SLkAdV+j7VQhNnX5qfBkq8g8WJGPICIqjdITKMJGWoVagirnftAoV
fNwFFxWxLUUpqGCfvsFWgGYxlXGROFQfDOBJFFH96mKW9o4ofhd64lrdNCwVm0Y4R9nkZYnxAl1p
VaQoIGhqu3aa3II12ba2mCYlXOV1W3zUE92urZMd49THK43sk0Sdm6EFHyC+sZDv0nGpQ1q6MxUK
DJ2sdV48PX2ma6H+Hfflwmjz9u0nWNpa4z2jmoBMMaWKQ+UteQu3vBZizXNLd5ON2UakUM0AnrN2
StPCNYn4knhlm9lBM6LInPnRnFbJejbloY4jTei29eTPH1HnrOxvWZZUyDc6nTamqcvfU9ZsQdIP
76yxFtRaMGxUPPy1oziIaDB/9RSWzwrsyLuZfGtzbkmWRDmzlGNP9PZHRjcQPD8kc5txhCH601ho
yq6u4VbAUr+/PfR+t9TUyz8REoXR3jWmN+4LsNZuNVj1VsWx8uzbAJs6e3rPuw4i5ZNT+4kbjIb1
MfyO/Cj99ITDGBks31uhe6+jaks3kiZRspmm1fnp5QeQpIVzw1VMZUGcdjl/Fby0W5rgJz4MuyE7
OiJ7jqZ+fIsM41R3OoCoqhuro6Fm3UYfEIt1cxpO4CVzahzovB4QFO5FHnqndGZ9psqwwuEyvtpc
oxcJiQQwpH3kuBmIv41ZWd1iqFGPVbU1vwqdTZ7TPdulxWIGJNQfD1X3MEnQMWZi5YfMhBvXjb8C
pk3zbJ8gXTEovJVj3DPXGolI2Fg5hcgOrdCYHd5oEEUD1mdEsm48Yx229fgrY/FJW9/07jfAWzsm
k27RTv5DwxibEE0rToDe3p15MztEhXwh9sTNA0AZsdDwLi0qutd6qa3rwvm8BWv19Gsguyhq9nuA
R8cjI2HzOrSTySVcKtu8r40rhqR6bWUdjZ4qxnqqNHWerlU9GBrOK0NJ3dHOQqhILHPvpQGSRs/a
es26Dq5OnVunqhmuEKDTp8qYXns/G++pIyclUtN2Isf6mSQElEwbYbYPp73iVcVBGr1YUIt81/gm
UMsZgpAozsnI0AYaG/wqher7DFfaro2yS8wfc7z9UIWfdEEuys1n5oye2tq+ULq1YhXn6sYECfG3
DrpZ03cYYUHlOC0Ny7qvg0h5aPUMwgVFWLAXsHS9DCU+ok53mEYAGphwxqwH6A9bpYpH0iJkBiX9
PItYwbCnOs5bTe8SAL+ZpQx6aGF3AWme+Xl04WBskB2g6vVVfwJb/FwrubLPjBpWtE3w+saZ9Xrt
jYhte686RQUdFuyEeQLFqRzBbzJ9ok8ECg27zHDUL3CaDQIMFWWDXhN8TLW6sRhsGt7lxhWrg1A+
EuxjMc+Jj7DEJAA9Tmo1rcJdSOKXZ8hmJuOiEsyH3u98Qt+peMo6TedfvnIZI/05a5v+g3H+MxUp
r2Tzqgu4BRNEt5owbp3PriwuBkhHtrJtyqJ/0JCvorprVzEdB9yu52OA4jjslQLLTZYMzZ3H8P8W
RnO870wWyfUnT9l9o1/gA2DvXs6Usbbk6uZTL500pjj5VE4u0rS1IbeC4KaV93J7YAwc7FrV+k6y
ca/0on8ca1oS0BEbZLEwpxCF1VU6NvtutIpfdLZRKxjNVRK2ALp6o3SlsSNOum+8Y5bzFkBDVNds
fmv5aGOhMApMFEq8antxtErLOLZU4ZCOSkvelW1vhtr154Xw+1Qn6ZQZj2nCaoKZZ7gRKR3oDblR
bQZl4MT/ZSXNcK/rCPI/8CzaTzR4hSnDkdECuBjRC7gghurvC3hGDDbGx0llOCrZHR8iG76H1ckX
p2an20zOSumHEaAO5AvaH1+AB72nhc4cbqanl9WE3JZPEEQ7WGpeVDyMTR/wrrevmWkOF+wQwYKl
y/gsAyJOxQznNLNxTaAgvQIJknuie2foU/Z1KMIeAq8d70xcUCsv9B2EVQXe0UzFuJFvu5xITNvC
cm1CQj2t2YltMObq8efuMBJIpLZMX9SxbFZlM8DbrlE3F5aW6Ufl9uFgWj0qelm6t5MVgiUq15tK
8c1Gc6xl5g/+lnr46CDEFsCLc19U1rQka5Ous+RzikubTWZkDhu/5RiYgGTCiTbfi7r1lo5Raefa
xq/TQ9xclX1vPovWuHQ5rNaAI6wF/n+xuWySlj07nTOH6/AB3F5KyHkt2XtuwdQ5JAyJ8+qxn61t
Nj5zQd/Vvs1rlUqTmMZwQubnsvReftDBfprGFzK2EY5UGJZjEusufzgt2zOivplCc6vRHbLo+6kA
otpDSlLyZp3KrUISKV92FGiucpi6P6FdGx6YHMrgQdSjCSbCRnJvLQKmKeQIBaIjchizNLhmmqJb
r5OKc68OPnr0yKVN0SKm6XHHUN1/7pQBy3eyLCZPvIBc00mjErJGVYIaC4XlWqgsBoO0w2EdxNz0
ub34CC+wgHX09dvJbzL72sz5/TPuCiz+ryQpniJb3djwMffGYA7rgrnGFpAhE/yxba9wF9WViKJi
7TP5jMn9g5f2aS92KzXnuEjCeqnrMl+1/kC+267B9QvPeO40LiTQH4gD3G6ytq9f5c7mONreiN5/
PICzMTZKZL4HEc72TMpgybYlXIMPgNZpo9At/jtJX//PcgO6DUAxKLqJRcKS2l85+sEQ4ehNjNY1
q7VWTF+dpvLudyaeGEgq6zSPxIvRMCBKHUzhQWVGL220E1oZPCdYsdRxPOgSRYAldzEe6lmsYD3W
uN7x5rNv21L7cdx3s+1e5g03LT+bnXvCJhVa45XBQslg2vNOAQ3UL/50VoVVPMeKqd15kuzPqJnP
fkD4z5cnZZJ3o6SSrNWSX8FQf0wpnv/CtIYFNePNU2zRGduWm//hVZpfhb9UQGimodsY6A3blqbj
zK/in9oG1IFGdZNh6qrBX368gUqcIWmph7FPpALaIMg+08LQloROmzNfUZ3QcdtSBo+08GSXaTxM
c56E2b22mbjhHO2oApqucmAg69V3XT16O5Enl2ymTwS1Qc1hJ9CcfaFu/YYDnGmKt4QfSgshGZy+
lzvN6ooNBWMOQyB2a1FDOYWPkUeOOCM4aIvnnCaGOKKXwE+NbRCU3eN/f1009e+Hj2phKKAaR7fn
/1Qp//rCOFy36BKzxNLwnGI/CgS7kaTODX6gEBo+YJf4YoFBomMYBYmeciLIoiLzBhrV1EpUbR0F
HS91cusO+5NK5wDuLEhNUCl6r3q342qj6NfbS3l7kAbqZqXRCx9VUfg4QnU+1uP464+fUHJvWHRq
5e/7wtmweOuOcedoR8viElt7evE2ULa8MLXiMg6RenZ0bzWlsXIWGTC5JpnoajC+b3QwL9b0LYVp
0wrMY/lLtdLnSh0JMUuZ3Wk1ZVfD/HXbszLaJE3Qz6Ley2g2sF/SMEmQzJTyzM1mbXdqtzaVQWMI
SPCPWvgFiBro/fNDrA+CJGm7DuOmmyeqrm+Ec4UQBQ7cGNb4uYp9H8/GY2any7JO/XdHdKscp8mX
PUxf8KEpanUK2EBGGx7MSMnOKjExV4Gz84ua9R3ARu8r7dsXYwj6Zz+EGRJPVk+gL1l7iaHdFwxO
W8Ise6Jf4dmnsz6gIepMuQ6lAeMq1f38G/TBWwvSstFNZwvaGKf8TMAL7PK+9VnGd3OV9DiadG85
V0M3cgJNyrS1LBIMcoYPdRzh9bwozHWrPyjDC269RunSd4/b/Mr2QdU7JqAASGj8EV763tpeCDPm
kQrHBGSZEtM/7fzz4fY10wnANBDpPeNIuPwEHWQV4WFT+T8n00ozk/A57bFq+zR9njrHSw8WIxwu
3HIkcZSw7mz95muQ18ZAH8dh/dUP7D0dw35uaXpzi1pLmHbUAVJEpG6os2gfJogwS7Qjpj4ZEeYW
bHnXjWaw7AYgOs5kvNDuiUffGz9iJ6LAImnTB6H7EJcmm4poNcwPYT4c4lYIZk2JsR10pbtOmvUc
xWb7MXD6ouOk5sMYlsp+aAWuTq428/ancsFCcDjHhnoMPSYQU9CcqQ7NdkMu1a0xdCEBOVY68EaM
i8xlszSnXIcCXgr0MZ8ikNZCfa2TFoQvOibAExdxp7sjdaZti/q7h7p8IMgdHIr5QcBd4ZWZP1R0
yYe379NEEByk0//+H64pf7+kKCbXk/kqaxiGo5jm35pdIigJhSTk7xoDBZiRkcijJZMZxRWluJK8
ctf7xRMtrvYbwscu7mwbMxkbPicOL0kfZ/MGCHBR0DTHusM9VlGcBh1m/vz2EComU2uav19KR/3O
CJ5dwrDW9gIPzErDZr3873/R7Rn/5e5hWjqJc10zpaX950Uyq+xh0A2dszFMOM0b5zw2IRWLeWFt
WFriv2uDaJlmicfyIR23A9fCrstdMQNQ/3goaD4kbCwO9FHoG9g4dNALwpk1wCcYDMZBjcbgxE2x
g8YauvRfIZhNqs+GBY0sqPXxlDfhxBYuPLP2rDg72osejDjD584O4WXZxuyK13gGe90ghjBkfxbA
edPLc1HQyWhG9ptjESe3w8bY9nm+l6OP/mBQwOGAqN2R282fa/SHrGE53WIlQxw0wiOeY6YICLu4
AbTTJCTFsc7wonrD/1AOpJnO3+/Wpm2RU5PSYudqqXNT1J/v1oKxhZUFQMtL0Y5L0hvka4a+KeYx
Q7esQ5spBHOwSzjYh3LekjDbo4ORQLDbttK5tvMOscmTfBNrTXL8gUcOOIZ29IW/jFOnHG8AoIKt
zK6ZwGrcGFQ2jc660T/NKt2BMxT1Zt4LQu5a6ZW/ijoHP4UT9AuG7P1WDWNfMPABDa3WzUKvoJPf
ICl4BjPS5xTHpRiSuJHhqlMDKoBqZfCXaPE/7DrslhHDIfpnnVnPyJkkmJHp7EIjsXaKU8/Jf67L
PRN7k1KUQ9wkxmPW18OqzuHA1PHOd3Rtb4tI7gYj+exuxOuZ1qkaZrrEtorbKxLLG1vtD8AaB3FV
rEdUkrdcpWkpb2fWUe9/CCN1HkuaPpd0ffiuHdNrSgKyWpB3BLBHuvJV1unp1mvQexARzIi7s8AA
tKpDc4LY2ZVYYiFh3VDWqUQq8x01XjWN6i0L5teEV4fqt6jrxx+u6g2MiXsqoIPCeMKj1ux6B8A+
ZfNfdRPAxhVVenbKbk025RXXOBgLVuFLAbtq/7MjKbKkOyFdM5nxqKpLH2F7FC+a7uRIi8Ay2rYb
75QR3tpiMsxfsUdHQTFoIDNypNQ06OuN1CW3lqYw7+nNMm0qlX/YlS1YjH0STw9JiySfIyG6WPKZ
TJnFKzPY9G0eijL27+oDkSP9WhWg6+evM/YskMrHfo3J3aOcpIrjZaiozI9R2/a27ItnXfdJ7ytG
ZZCUIdnT28P4SkZ/MAtISrXZboUs60scaK5E/WcqBR6lNP8FjsxVuoUMUFsec6+3KaT9IpTSv1Q5
5r6J7UxXTi9GEDyoOCiXPywqdtFudCMsQYQjjBnlUM76uLvXyk5/mrpgWswGgiulvYBGnNmrLotd
SJH6GdJ0QsmH17+zEYFiR6FPCoJwj0m320yx7q9uEsPtU226x+lE61nFMiD79w+0qFt3hjJeJ8sS
K79O4PbPZy4hzl3FXd4ex+xNh6jFxR9ThnkTspIqiA9xFsBJjOzHqIoZt2iy23CzuAMe2J97fa4u
wmuSvGI6RF8PZXTX6GKTM/JZoaty2VLqBstW4I66FR8Ki9qJPpezGTHWmWSBrVVZRlS3FhCZZTVd
WFp6D+RWcX+2mYMSfeZm4+Opkv7JXHN2ksy1tsl8qg2OXy6Zwmrr2xVkCMBszYgZO7CJADv2HRo/
Pi61r+h7oGEgTys6feefCIqEcm07bqtvsiservE6+aE/3eozuOZ5ZzqtqQMIG2gilfpTW/iX1sI/
V7DdVvZ/vanhMNd0VZOGriqO/reL7OBrkRU7rBwqmwYgddaIGm3sdo2JHnM7hU0HesyP+h3ozCgB
xPLNsF6xjwU8Q3ylL+RT61g6Q3Krysi79/odpWkqSV3OMa1rSULTxNLilbG5mgROxdLfSg7FgF/W
aBN/6yl6z/7gi229elLqtN3S6a7DIGmGE65d4f73W/ltO/zXv9qE5iJJIvA3W6byty7Auo4x46mi
5io4J9dCJaKzL6OJoa7lqakc1B9gc2sZCJjeUWDtQBJbS65IxrNvFSUOSZIfoWmn95Ptecz3EpbN
jKz8rVFYpNJD7MuN9qRVVfLgx2LnkU7BsdTQsKIRlYEcWz+CyMjWaszmg/7yYY8eJ/ZtVU9ulw7O
z9rl/1U75Z/LKf/XKfyEkpn/bv4/6LDkHvenI+M/OixP78l7H/65w/L2Cz8dltL4h6OiBiiGRjmh
RKr6V4el1P7BweMYioqvSdU4eP7ZYCmcf0jTMqSjK8y6tfmjf7dZCtX6x/yz/xcVlvNv/0m/mJec
JhgoW1XpzaRf0/zbyeqPFo66WGSLANosbq88vwqurVsc9/jpezu7lq3R3eW9wYqeb4bkteVASjnV
Q2jZ/37IvFqcQipXVrEhWKD8+xvx/FFA6GIv1ZIdX62cR3pJ6FuNxZ5U7pngxqbJjf5VqXRzW5ce
Zdnzp0lJg0UWw/RQy9q8mkG0bpkovgZxH+8skOpuVcfnP71X/4f6SM2e382/viC2YnD2qpYidVW3
7PkF+5OgkyNgSSmmYRGX4gkRLDxEHRubqk48N6nNZh/ND0kdSLAi8UOpV8oCA0/r0gvd7/smupsI
wYPsC3d91L3gkOwWthV9l4J7OmNi3Hd0NaOSAcVxQOr2yZsei6fIDInkZMrjiE04txwkvex3WVMr
llR5s6B24KHFSoEV3tUKfMGAQndOBIuMlAZGMtV4iKR8JQqXHEnNLqpYckOJSbBjHSkrhisVkR8N
tKAjVAgCzOaGDtd0W2DTG3WyGH6X4uGRHr629gDuLtkaVKgvnQKLT6TXGTSPltrtYDNNtsK8EiVl
LNsr7KYJu+jJ0arV5CCjsCuLcbNsq571bKxTaOfZpK5JltiBvuuwbi8aZBVqez+sRqHjrmXqruET
BDOFZ4ODjrjdKgUMtQjVDr8XWixslcjNPNQgnmRtDIAIEe1dom1fbaXz03loUeF2RBx+xZK8KKqG
JTaDJRwG1JIaoXdneuITks68332P4jslSvcRO96VNOKJKOkdGZZzy9w4YtCb9ekq0ur7scmgIoO+
c3PVbSXb8Th5lqZI8FxTTgheKstUh+Uqgp0SZnvfaGhAV1mIownvuM8+FokFFrKttnZrx0eliyld
8SgcKlgaqzHetAFjI6l/InCR9QlUFgQjJAizK4E9e/YEnth4omAbqlJFSVA3gVfI5m703gMNrnms
pgvGVFz/C8OBI6XZ+FeaboMyTxvklK0i0TkskRmt07+9quzAInQkqYsPh51KeIEUYpwtKXW9WKNg
GeWjRIZJu8Q/O1JKEZxlOq7CQse8YV5AfcBTiWgjYNVDpvDIek8uNY6EoS2sbSZjdifVxfE9uXOa
jEGzb5w0S1FWLHSHjZ7j9h41I18GGnCrlCrsFjSClZCsaxHBllVZ/Qq5M8ZxvYMluW4MeSdsJX6w
AALXeQzhWTgk2J2cJqEeKqBJZ1PJnQ1QyUIfbXAWMWHdfiRWNoubAO0zFZnGAJdUZVMDcuzOmwxr
aRfT6Kq1vNMnFWdVnnwl7EBcas4KRrve/RSqSAnORZfQ3uionsa5A0MjVxFn5ZeF+XUxD3V34OWu
3YjqqDsHOJxHtagZkDokF5SGw2iaS9k1PULvx/M1OKeShXMfo0NMRvhEE8PBdjiYulhCHIbIQEzp
weyLdW27Qdi8WiETxSA5jDQP0w6MEMSVeBk38RMVakxkNAXcNv+wYYCqyhu9XyYIQnlReDjHoMxp
G90flD1ZgnMr4w9h5cxBgrYDR5If9QrnFLgceyta5VmFtD3xpE722D+2Q3TnW9DEDRN1H/4VUBdB
Ami8xkKrXKHHuAcKdnhIksViXOIrro7kCFbg0FKshNpn2hYHzVN+92mYoaEppypsH3v6qfi3/D0t
ovpWCTnd+4HthephXI/9d7WUzr7S+s+uSJ1NKI2HrMdYUPWYC3NbhULIFCtdlSkmVGkU3qFufSJH
DpkotctOSSSBGw2KnF+Qf30XxRCOCVzgxe2HnYwaAbowqSRMoc+5ekIPBYdfAXOjzI8pFqCjMX9k
6hHdt9CQGJTVv3JjzHZVjzvfDyMHqgdJZUv/qAiurVHz1524Fn7DfcovKmYQU3V3+8inrbTmOrdg
qayubl/648Gi9cduhLlhlE6QmGYtoJcNtHtwfaamXeE9mRhry2F/+1QbtXwF4gyC//zdsvKfSHgS
F7MzyFqM1685ZeanNiw+bp9VkSUuNE4vNM1RryTkpwW1eYqrEQhcd6HyYXaTvewzJyOn2WV71Pxs
f/voj09VFXYY8pfugi4NFqwfllKY1YH9RbLJRflY1RyCivSMPfa+pZ/Xxrcd+G/YWPRny9ai1VAT
aGFnZ7pm3OYLJXGQlgaCi1Goc8MMpvNIAh6cJyV/pl28eI3zaptx/rtuXSMhQB6mX1qYDVChO/tx
UKAaamFpHkaIS0clN8Qq6NV+IzlT4BEU9QIXovNltOehUdPfZDI/6yDvn9M8CFa55wMuGbwd+fh2
z3yu2LA5ii8Y1V29kJ9TXVlH24TvENvkS/RU7jpQZIsetv4FGty3H3viiBi6KNqSGFSnXSmtohQn
KvJHURlypTf6dPIz4a9jSzubFF2QWBPh2cFvtGLzZz02DuSHUA21t4D/66wW2MXwxNWwfBs+HMNa
qDJtaTiOXrJ8ugx+Ee+UxGZcGYnPvqs/q8FJHjKiwuumt8QhaUZ9r1k+Dp4kQElQFXB1Vg0uPUl5
pWAwrrLQvI8bWH0Av/B5tvLGcloPMQczGzUC1NLUVhDhjVeBx8EK/fqTN3OuCdXqhyLEFGtVEGOd
xq7X1GcsgeroZ1s/o3IkG5ntIqsfeft5oVTq+YhGGWKvy9rY4/wVHJk51/ZBUU+pMIp1k/r2fd/a
vYuCH28agUvZLBBGRKJNF4zLtuu/2WY23U/pGKwNLdDoumOtQlscuGJhu4pT0DTzkvhARLSBVtJk
YFeNiyVV92LEY5hYyW6K8DymXqjvEzLIy7jtX9Ja/KplhHAjO73YBwb1xXEcUfGnHmsWhBe2pmUp
TQD8+VPfZ8XVL4YdRGAF1RJ9szmXQ4+LYvht2MmTAIEFSkzQwujQX4Gcxrzf7A/BJ9wxcZebFMEg
xlgLIpr6FuX0uejD5shggIuID49PrybmTfE5wDqyDNKQRUJYTIfByaddTlUwT11TtAhnVmwvsLZO
1ArpDUnt/o5KOpDAxMNhgp6mMAzP+KceQ8OIt23yxQzhf1N2ZruRK+2VfRXD9/wRZHCKC/siyZw1
pVLzDVEqlTjPM5/eizrttk+3DdhAlQApVSpJyQx+w95rt/vBbN8yWGAUFR1I4dFYrrrb7IcJUDEB
EGLXApK7w9/y6g41PB2rvi9qe94Fhk3ouXOH0EzeN5n7i9lVcyhxZ85jmG4zZZPt0DXTtggRJmuo
0bc1MF0uD92s+qdwnM1Dq9JHxS2UZUr1kOUZZ0MeXnUoNoAcFCBQyZU627V7N8L9cHJYYME11MyE
u421HonjA6boHF+7+Zba0wDtOoovXRG8GpbCEbgWz6FsxP3PmyEzb4n8Dgk6+CT5x20oA4ynTrjs
OxP83/hzqxNP3GuFM3LDSsTa6IxHb3r01UeAHph6eb6I+cAbR86jJ+063RCJ0p8lOerXwWLt2I7u
ezjXUGoI07r+vIkdtGJufB6HTt1qMmeyOBpXOdivCSkOD6GFhG1i0rA3lxiw09Q9sMivr1lkOcyb
s3rbmPm4rn6tWesurBk2KP8SGPewMQsO6zsmoJ8mHhOFsughEMIiErhXfpqMlK2akW5yWTuXcn1D
atBC9rqNNmfmTkIblhy4oKFRaAMSX7fKufcl9TYk2pXYHZTaTvfMDBfhVRy9hfyGzqDgBHJ2Eb5F
OllcZiys48+jWk+wN36Rqztl04PeTG8/n2VXubnv0VejKUR4NoeltRtWfUiwhvfF9S4NYeb+vGMG
YgsdzESvb2W3AgfOrZbn2W2+7csouTXWD/x8tAnA/21+Pqs2dWunuywM/+Pzbd3l4Z/3//qcEmWu
Gok++vnYXw//fOX/+Dcx40+AMuL88yFs58Z5HZuHCYVX09nOuVrf/LzL7gpde1o0jU9MV+r9PPLz
OWSI97Bi139jysT969OxJk9U1N3k//yQYiERvQnnGwIFwTn/fCxfrPLOLZy/Huiulh6ED7Uciods
SINzBLkzWQWnP2+01e4/IV44QhLbo33vnvPCSq5xXKIO4b0hNeSTO+9ru5OTp/JbucTDU22V/bOj
m16k8DwxOmRbZbtXNrTebLnm5ec91DZIX4cA9MT6oMn5fbQLU4G3592B3SRO2U0a0z4BpYL2a2WY
UAMZ48sO3E8jhLy1DI8OpjwvKY6hjsJzgh84cTWUlUZCCyAYMOz5R0N+XN1IwO7mJYo4eRJimSiA
wU5XOim8ofgEZdLRRcOfEneO3n4INBk0/AcQbG/TYpv+0EV3yUi6GtC5gemea/+ZoSFuojrDr9AW
nLhBcOoMWHIlWnGrUe2RHTtSckG2n02iPaPB/NQzf990fJfCSQMGyclxIKXCI69G27Rzfaw1JpO9
NttEReTHDm3GtkOeSMqw5qCGNC3kOHeBJDpIiOi+iJ+GMpTbhLQ3r66Q1yeLeFNJ+91nJSdmDyoA
6FZqwdZ2EmaWThueHWoGIhbVlRBZ+FeAwGCvjcdgrN0DZ/TYGMvW6Tp724T6gwWveDOM4trhpO3a
R+46x94aX51cfDGR+DRj0lr6WNE+YTXpppCFrrutenafWIpuBKQlrWsYcRPpAaQ/PUVyTebt4puZ
DpCwqP6MqYnERsf2goWoAS0xgnODGidM3WnLsPLXT+mjL1bkGaJ9TrPsw61x5wwISOJcI9nHRlaQ
hQ3+cogGemW9LqtfVaPk7ZHcQPJZjYjpcudMX9mkvZF8cVvPjIiC5SOYxFZY0XaUYeYp/V0W4msB
6BE/zHoF4hVmnIqQxJGKsm9y6Rvo4I2k/KPFw5ddNc96i90oLhH993+QlOy6hrq9U+VzEDfv4D3O
S4nnajbIz7OAGg52/0hWW3YgXAxBNZZpO3Lwwrm8YM2Z0Ee35qBEToJeuV5P1e3YclXLfvoI0vgr
DFHpSsM5JMLcp71+AjTbbbpoTnZDU/+h4t/owrnh7+MSMllhWX3sRf+2LO1bGumEWfxsXedzl3Zw
ei0m9qEeW0eLil6MnAKF+aCwkOwHwVoakbonAqPwmq7Al12iuxefYVd+LHas70XNkEAPcOUvdog3
t7I9i533Ju7ZXT0NbHrpiVn+W8uea3c4YzYbzz3Thl3erySIOMioHzprS/bdd66pYlMS6YX5HAda
z+5tqv8w7cIck5RUpugItlXivLMGvyVfLMYm5ACLm7FKyLTfqf7R0ZbiFYohuKt43+gQbrP0LcbW
22Cg9znZj1kObcIKnyKmVtU89p42NRk/ah3srIZcj15ryT7GXBel0b3RO/hARYsA3OWVlLfi08By
u0N8C932BCsHwtG8HGrT4HkSukC1ZNxylX7rdXPSqmLYwI8j8tRiWxMTBc4KJEcebPwR5Ez2WrMC
zvcoxH9XQqsZWO3sATxUiiaHYoSA5MwfFnGfpSvGsdtF+Tt17jdbqdq3SgVQ8BC5hnmpera+SULy
WERpDOORoKIge47q5YpjwcXMT5lLOwhpJTQwI2jZdt2/7Pu5eUJ+T4SW7HD9VODmIu0267CoaoFR
vzr8vpEyP8sS6llVzmvlHtl35moaXeXH9teq34Isans1ozQfu+7BwIWJ3Ro3EmLKPi/u55buBxVw
uNdK+8Yq8bnWOWLZptP92J1I2exRnXXK2RdT9e2GwCFxQyc7PK4U7jWPh/Jl5OfSzWDa5oRP8FrW
Te6u6p4zemS01PCToXuu4txmuea8pGUTsWzw4tL8UJZBmlDhRkTymvdO13JVxS6DQ6P1hGmWlyan
9VtQ7qbFUlCkTOiyfTPXeLhJS9KyCyLCxlMVMDaejHWpHho7s2jSXZE00W4a33Mrf8z0onxVQ3vT
T9w2XGSugq31QOKX3+fuljRlQpQZ13pTMTZ7YKYD9TwcYFyHYDnCemeoB4tB9uBg3NElYWrKzMjW
barvGmeFly1ylzeGe01JwDB068mqNBrkpHycRyP2s55BZj4Wr6DZNjggeZmWTuDNS39ykIu9GAHi
ktgNTpXYwp99I4LyXOTQaF0E71s14VzriviO0cMHuRYkrdTgUOj4wXpqrbnvmn4rR9JGqzbj5ukw
WWt5yQ8jG8ZuwO87co8kBfmgsHp6q9PEy3EUYe3MtpP2khCbexrJmPDxUd4Lq35Ko7wlahH4fQ8Q
YWyv6WSwMXMU+yH0oo0gG9ZuuX3UBByHrnWLeeAtm9MIhWo5eDMq3W2XUn7YVPhLZEKDQpfS40GC
3mz4OjbyjdAZbVH5M6JG2xZUA9O1SjwSl/Hc9tLPuZR3UwGMbhbMSEwSCwwTvRzCqduJYJU7UbVP
S2y+MsFFbtvT0zRtslb3yCGZEnJ37zu5WfSO1ri+X1T7jDe68VFKQugKulVf7rkdC21VTwcsf8xe
HXGca+wKXdp8aOnyKZd89NzIOmq9zJE6u+VOjydOYWZ2GJAEx1qkIVLedKOePbT2fO0QAmzBF1wS
gOPIrnVxdkbf7slXqrFf0z7k6oB37Al19px0w6UrjfPUi6sY3fCQJUcnSQaEBChkS73dRT/aadNk
fNJEdxAPmQbBkxcSp8viTuUNXONXlWsvHYn0ZWLXXof2zXHQNRNu8lpoCsNVpeG8iJ+mrCX4qLdN
XLKvJtYFv4idySNHldBu6Jzr8HnQ6jOOPz+XSXoiEvbRmcb6EClrQy5h09xl6xdmekiGBZfBrFPV
aAnjL92KdpJ4ZTwErPXphIY6FnvRY1YISIbXkzGkzTXfLUEjwAsvqC1FakuQe0oZu6weDqizLlnQ
y20uAdHPbvXZG9gdJmIZsgEVSwqiQGX2m10bX2D9W/IXuqMAgbhnLXzHQRQRvNw+1oPYMgPVvHE6
D0WobuAkfI2CE7Vq9Is9i2dlFCtWIQM9wJmMvLR3djpsCOCBbA9s99ioyb5MLgk/4TpVCdH5qJc8
ptF3OONx3RLD80GeiuMFcvLHwYS+M8C7TVJ4ZPmyq52M6bvoHwZAF0IwMyliBGZFocgI5dI52FI9
d+ASN+CtAK1Rj3Vfym0IL1fEVYXR9J4WrbjFmfyLQMjf+F03qX4u7eVDK/RLOzcGHN/k1RloKqtV
y95H92Kh+of2JrEuNPdFJwG4R/ZvOgM0C2dYnfFWI8rSr10kopP8Qu1F2m5Jsh9GBm7qbsEhUpWb
wBTv7agYtegfzQBUSZYo4pvUQRQr+pPZ2/YmQKFwKIbkVs6O2AWhfGKkzRyaoz5Dspi76ndqV78G
t7lIFlDKcb20mi8U1gcz01IC5ygNsvq5mKiqtIXpHXZeVA2T+mZ2nO+w61H8ILVgbGwVRBqaxUej
GiBxta35LUALon2DPQIX0AN0qL650Hg4U4R+sDOZWabpvUtungYMpC/E/Zwz9Fn4UepJvrJiZJtE
4ibSIm73kAA2+c5oO7YNtva9hLZLuKuNZZtXweJyRuuGEOSASIk4ZKBPDSxuawSKgWDbGdzAWhIc
OMA62BnYjsiIutX1qThXJKSY1GTbwkB+W4M4i79su5lv6yH6M7pldxHhuRpNd9u2Os86QKqthhaV
vvCmNvHT1qT6+ObnpF6aeB0dGS3MEns7NQ1FbqpPSJX7z6jEaFZJuDQmrUC39lPRuiAoC+PO0ZgU
IAtv2RaeRFpjfk7jrQyIq+mJ/vAiZodFp34xrrA2VsYI3xSPbWJyvWaIwGMmkRtBcUQW1YndGf7C
emb1MHfLGf7ZbTKgEcrrJeXG1Ue7XAtuynAuEPVEBNLPnF2CiPLYKMlZSkEfqcbCgMf8hgq+NTxi
I1lsyGmmKyQ/KYn2FBU1w7b4I9D7Y15Kkquz6FRwmms4lU9NhQpdunnuCxTvvgPGC3MfF3/J5gwP
JQk/yPEaHACqye4yd7j9uX4d4FVQMSyqkmhmisENptK/RfXuxtbzXFIBahj1QMSJmrik7rlj5IOS
KDzirfk0xuCpcmAbhMkI8IXXqlvkLfhl8xE3j46xELtLYhwl6KEtHETJK0CkrCDF42Kll8xcgkNj
gmvIC+cznNVzlmiMpi0SjdK9iUF9X4BsnAV17Zz6uM+e5tTRGe21pDAtyVsyssPjdxSj2CMkA6V+
BzR0tUmT8pMHzZ88tu60qvsksEc+GKUt6atr4U/lxCKWKeowwJ4kxSxQ8RPqRHfLTtlG7qUOo/Ui
hczuYoz8kay/VcF9h/RGP1pjKEXMrZmjwohDIMljfXHETV1ny6FCALqzxPJU12QnIi/ZkWz5pVl2
fReN9XZS8ndFmoxHJ1cddUxyyS/CHT6XAfSAWmo470PyTlNpegbczMq2+x3sEn5BUiu5m1JhEY5C
ude90mN/ylrfstieQbtZkwc6RO6bcviFWICBpp1vzNqO7xhbbyxTYFvQwc12K0gvsGCUmDEDXWAG
JYiNDOT1EhBDAxx5EoM6/bwZuIcFNkwDPZwP5lKfwJICO09euOUTUzXSDia5fh0LxtMFG0/H7e39
WIqeyzS8ryLxttio5Ywm3Tvm8tkHq4r1dg5BIcZZ9+EShl2Prjjl495kVIfEOnxPhnRHxFjgtyk/
AGvX38Xckt88a8dmMegiE7mDVHrBEJrtIguaBAFBB2D0rhc7cjnGrO8ILUq0KTiUOpiXZuZlEXCJ
JKFisqDCN8gkYFdwrh0gX6rcIbMliuK90fNmHMqrkg5hj3q6711BXBmIPkY+m8LonkN94m5MBo5L
rKUnuvVpWn01tnaPKpfX9kqqsPQFp7BVAd2wb9wWW21m7h1bp3l03QPo/y2VaH0U2viaso5SKxED
F+CHRNW5Br48w/d/Mdk77KMuN4+Q695l2TanccDHIMlPcqt19G1Gb830rDHWucdCGj3EEds8lWWH
nvaPDhFr1yjHR0RToEwwt3jimNsQDpbxG0H5e09Pvh3D8Qtr4B28jXQbVsSiKdqTomR9njrou8qG
vi+P11grw34obGoNh5NizG0Q6jaIKpcOo6V/3/VRWbGOIAZI58oKgvIcDpL7grUahXNnZbMz29UT
DrfhMOnVb+hV4oA7JPIWOfqQhugMjD/ouEKfRYFPs2Ydcl3oG+ANQJLb+qOXIbmiExnNLj/zomdQ
izNtO3aoZZTDKgbUC4NFA+ZpcEwmje+TBB7mZxwpqQu2BOhPNK2Rlkq/XUgERzu3pFtSeSmJcIXg
qEH6FizFr3FkLX0/jmXzJlcdCjdTm4EChSxeOKH1h6pMQl8u0GqzerzqzEozGNeiS8+NBtJIr50N
7Q2/zaEBgsGgzGcjzySrgFI1uPfpUFebioT73gBHkvyKU24qVz3E1ExnemRPOvu9YJgQspGE9vI9
cK/YWqX9luW2P0fDczRQ6UIPgUQ6PYINAj2RFts4dBkY9dz/sEyvdgOvi/Tk1LFcsCdkE65lnIXe
/7ZHq/FD43M0sVxmtUUAU2yGezhk3BnH9lfd1vEha/Uzh8mHFVjPSyUIiqjIA5po3bPa7jecG9zZ
clp1bonProu3o/sgvpbBJyiD0M6Bic4ajnygB7XlpjtUKTdpFArEERGGfLwInqJRryLs0mpy3Juc
4cs0IUoSKeGihhr2QMMzP051yvwBCNGQ2btKzAT1BPJOGSo6rnjdKCsfjSLMbtqye1cTqB+ZK/sk
QspYnM5EuuEey/KUwMiqhPziHga9Lc8a4EaPGRec4SqMSIjlPExvTLdCNJBFe8dKoGeTnMVzE56K
hOmJRZqXFbPqbKk3PKfoT3S2cKBQcW2kKMCTxvNDBmn0JqFep7XA5i/G/iBxannJLGGqmMNT66Sh
v2Ras087jRGlS09dQ2s3Qg1reJLgRNa7rSLLx2afdpib+CVtk3xvV9lnnMN/GtCETBB2fAKdb+mF
L2G8EEwNsnSnS9YFoq/ZsO1KXAX+YEEQW6r0NlXOjYkyY7Da15pWpKKSByjmLwaK87ldDnZZP0uF
rylvkLgwxpQs4pAD5fKUlNOzwEixsQaKv9lVM0WFtpODOzBtolSdVbRvtOQ70dSjpqXzVVb4F6NO
wZeXg2+zxs+zOt4CbFg447tyC14eqRnyd2OtSZn4eUMOpALbaHcbVsVHThe2ERixvcWGJ5KZQ+gJ
ICo7sHduGMyHcBC3/TygQq4v+NQD5Oxlu227P4S8VFwpazQFy08F3j11uX5ZTE40cRvC3TYuMv+z
Neod1MHUpJiwtwrRNiJYE9TRwGQ70937MrY/hwyoCLc4F6yHE1DbtMYlo29kXxG2W5gfZ0Mu2qFx
atxk2jYTde6h0XuSU2buXChfHlhOL3T4KqNqNAqbZDfaNIFLhslKP1oT7l1aAYatOuzLsWcZsFAc
aCx8Yi2LPtuwv5khgIGXInDCcs6RwsQcJuCtJ6Q4ULvSp3Iy0YiwqMd3YrN0T5OzmTiP0gbyJkRy
TSqORILRei+y2p1uOSZMB/vDiSsS0KXB0x0WrTfA0s0EwrrKZPH84gK63hpjx6qGbvXMB5ezubCF
7d1D6rh7A9w0k9KcJ04BqFGF6Wxk+U5w47FNCrZwmfE9asIrKUN9xicpgDSrpoUw1S51zfyWEYs8
pKN+P8RFtptTQgAjvPu7guRNL2dFZ+Xh17Q4A8QxlyRviAkklMZIJcLXSDc/UhqNbUK56iPsPc6G
4edVS+gKwuud1pnfxVyMBBqZ4K644jyhz+fUGHLwFzrXhrS+8izbTTFTJBaKwlgwbaSXxm0ltuVk
a9pBt5e5jhpuSXWIDSq941X21cvllCyExehTSBtQWZShaU//B9hrTyQRVt+aMsxOz0jp78eEmeiU
W7tCWopQXI25nKaT+yjumSAmPodeQ9SUGXBkPug25NQevogbE35nmKSDTDlnoUtKMPoJ5XFlVOde
PCJ/QveHXd9p2hPOJCQ8uDNWzdXDZJfDToe8zkut2tejtSnskCYkJhuoQ+21iUJmoOh1NPLZmC1g
TLBPlqY9QC8HJ+JlUUoayRzYD4MpDs4ksOUAeywSofmU+xW5IvNEyF36SqJjbQ5MjwT/NTp1bkak
ER5GyBQ/Rh8yLEi4HTbIGFAWco5v6PSyhNG1HJKXchS3BXm/2jJs42xx9zxR8cXSqoOuDeywg7rx
rDmqroE27tiX7ZcVXDQHM76WwXgDHv04oR2SQVpvM8N56pc0p4T/gLUBQThWTFD65cQEqTTrY5cO
054ka17buMWAS4S/kklwNhvP+P3SjSNsEhrK9khyyU6x0DotQ5vxKw5oiQyqfxMLO/6ewcd/lJJ+
2G4IeM82ZZvinemFX0duSGuk3pbpmE3Jd10vL7Yqxn2HkqDKNWC0a3SPXSTZBgjfNoJ6SkeUXKOg
LrdFP2nHHMTn6lnv4cMeloLcQjY5j1oywJ3rA6wunR37UWS+h9Kl+DSMXZ5+ypTYVgrDB4ljZ4PI
3+Q2pGh3iU3ThXXWmvpp7GvXL9pf1my8A3Cwy4SLu0MQKNlZ079LOGc5pBwSbACXsSfQEurGYKhv
1fIBJVrz80GovY5qTmf2dQgm56sypstskGtmk/RSyuw6yOpXgWJOI3ae46djikNGY+P09OA6kHsy
3DBqO2wfEUdsnaFg/KHaXUPdlw7AvZKOVMxlKMejIYudBIa3CTP9hbQAp4rHfWwzIHGt7lun9FS1
kRxbwCgNohDU+WSHVkweGv03eMjhAHUrWpfQLjGLXH/JwaGJ8/RB/MqnDBOWSg/GxLBaMIvL4Y9s
qWwmMgXVkZfyWOvaFiwYu3sBKTTH7lSvQQGTrGlQecpDA2p5LvoDdSDhRliCmKNzfQwsUdCQ4PqA
uy0e2ozg4jZgoOLaOMeZPAp3+GpMpCz8YlBw3wclmI9yIQa7rCH1MGqM0rvcWCrMOnhNyuVjcrg/
Nea1486FU8HwYdiggkFE7mv4qjcKiiBMDkv49jZy2leULNRSVhGTzLkSJrJ017MUzih8yO0i2jdb
lo9+XLE7/IS+gV51M1uLB57Q3YV5MW+QqlyawVozJOPbbDJu+hQkhOzLEzkaa2NfW7yCdcuDusr/
+JwS0EbVOTzqVvFs2HWygZMB0/1GDiha4jrNTq7s3hqiru5qx74mRrOLdAq6cFTlzoxYWPxuF5Jp
HZr4TZmP44G29EbPEvZ/txqUY39hM+4lLWe7cCSgifxRwDx0CF6cIQxvBoVuOHCMj5pQ5KhK5h0R
xx0VZXQ7L37OqM2oKW2wKyE6OWkWWEYnagzm1MCnFWmFarLys7K4PzLBvWk1oZ1Uhf2PRogQZuXP
BS5VIixBx2F87PeVVlxipJ97rVqsIxgNPw8QuEZZ9RjFBFAMDLjkgHrRjoqjk45I1EF1bBbVE0ei
z6eyjFeBIXH2BnMzPb8mLjUfYocTOopv5A9EW7UlqBlkOvt5ot5c0rF4tEGs9wMDdugzr7XLgidi
z+9NPT1IjDFHS8duy57NY4uybNsMKZldGRSs3C5bzdp2aORZwPBXIV4KmuBUd9w8m7A8Ko0CrFjd
Z4bxMcO+xG2lpV46IS4b1XiNqvYBJN/V0EMWWNL83bJrMPI29hXQCR0rZ77a8WTMbp8oAQwO/Uc/
02QGEhdXjjiss343QfsEzeBlVgT1sJjbWsbAwouWix4eKWDlL7TelIAG+WKsGrAmHsuGu6BLKA8O
rssSLTehTg6iMWU42AS+BdYox0y6nwFjT3vtEueKNKKJ0YMdxLfmxB0vmngJxS52/xBy78xpM8zq
KdUJxkw1HI8yPc6Z60Cg8ql8UBoyVDGLmvsesimy10nhI8JpozeC3GxFfvQiFebJwlhL8598zgih
ZQlWcHDBEo8TKQ8yTTa1Shq2v+NT0r/J0gg9csEIm5O4+KXbbrU+PoZufVhS0DImXvam6QgkH3Mf
eqyXzYySeKpyFwWnfDZ710KDFx8SE9Zyk9DP9uEDy4yBo4QC3+kWZLVWC2sq+9KUm3kyXHtLPUq5
X6akbDc7VMWf7XAMOxwQUJ24IacjueP5ZPlz3XzOxviKgLM/r/PemDU2mSn9qRu63zNSOKyFPbhx
8DictjHxYLPxJu1hnxnhCK2JHscmKYJvRm9261kz/WwFQUN4KpLpKRPGzUCS34qo8Q2Sdj0d1gP1
IqsAo5mg4FhfjaUuzEQvWZKwibOI9iqSnUvMnB7j/UCf/H+8ZP8ra9V/a4n6m3Hqqcz58/+6pv72
Kf/tF1q/nd8liYSovrr2X3++SPinXB1Nf3tnW4AIYrr/p5kf/7RARf/dbrR+5v/0wX/68/NVnubq
z7/88++yLxh6PP4J47L4m1XKYTf1nxw7/5+76thmv/7p3Be/AH01/8W//MtmpZv2PwAEuApEgG2a
GKr+3WaFcucfZNQIiVjQgGljmv/XaGWa/8D0gzPc4XHHMGyMQW3Zd9G//LMp/wEChxhU3FKWaSrD
+N9Yriy1eqr+k1WQzl8qWyhpCtdxDGZEf7cY1aVrG5qewOUYwAI3eLKtt84gjywKHSRrScbwKfnU
1NT6yuXsN2NMpim1KSwz2iFcfnsI6RnKBM9M1LWNAhujy4xmvgd7HXQnuP3lYZ24sp5Ytllhuhs0
nddulQrCSftlZeqD/4YgJcX+Bv9QoQGrSxcmz2oQ5zCqb4w2P0IsoiykWjTlBOYKz7qnke3SK+H1
zbp4zWS0GfX5d56H8x7sONlZq9m/bUmN7hwUBhCTXaarvuwpGGcw/HZ/ATJGiU9bn0EZ5Xv+SIOG
m25rXuA44GYhXWn9W9nFGadLsklkO2wqcmc41Rd04ooKNbzLBz43Z1fh44qovIQUKjd7RZbS7nOH
5SuOT17YIdDsBgMWAGESsFf1Z1I/Ut4SI/GFOzP22LqdlxY0l6hedSBqIlW/iuW3CouPugWS07vN
WYvs8oS+cVM5uKIcN/tkoHZxl/ewJeRjiHZk+57yJf5kwEdgQ5HfqEC8mEB1QBDCTC6X93pZPmNG
vG1aX3uVkQri0gg0cAf7KF8HEGIzaOWHsxhq05O/M5Q4L8bA/GpKkNk0tbBBqxQlp2teZE5cbFvT
7do5Kbxu+m2gO+iniAlqBwEkMYdNW5RfZC6UgPXST1OaOGhZmCOGv4bOQPYXNhUn7ihDDQCKJk1m
w3ypb5PPAFy4Ho+/+M+Y5nAI9pV+yKrw4DTOozMAwe1TnD7tRSc8Zss+H3ApQULNCO66dhg76WM8
HBuJIC9kLBbTLuTLonuFJRecPsl3FokXgPaR2zzYaOiRiJQ0c8MLy5lPjMOm3y/zK+iw3M8JrWLC
hXjOsnOTspnESjXh7Km51uzpoao/RMcH2qz4mAz3IzWi25wbsiXy39j7Pb15SziGfh5vod67bXgE
W3gt5hBUewfQo+BfR53xFQ6P80uv9QbFkfZbj/USwkjzSCvOBdXdYnzHm966h6WKvnqw+dDREwtb
QWhSdkb2U1/EXxoohU3bZB+agaKtwHu1seivEaW1dzTWYtsylZ87q/GSbvyybFLPCs18ic0AS94s
ba+ipugJuR0abQYQ6N45LQMINuoYslooaE36BY32wm2W+KohBpOlAAdXDxghSW3EuGJr84sxPVYN
jq8mTb4DE4DuzBVpadZVs++VSiOfE3OzNPNbLsqHVKGOy433zCiITEWtwRNE4I3BznIOLN9m0noY
QmbsPDP6qV6kfhNkRnKoXvQJBgl8NNrdybkfNeMS91hIJ9neKkUTtDhh69fsdz3mMCuTiWeS+iJm
KRC2e6vlmzAK6WydWRw1y8z4Ob0udIjBtpzpjPn7IwF3C6BpnA+iludJV/3WbBtkC0nrx0v/VkFD
I4LA9RclD6EVH8t03lV4bxkhqF3ptP7kQgYL08r0q6n4aAOe+LKyKM6fZVJcW35BSd2+FQJLvjkz
uwrXfmzr2qRfBFjbVnkym8F8lZA8plS6VR68KmP4IrCOwDtTaiAsDMwkOAFqY4IozTdHVMgubfHE
4HeFkRp/OkV4ziPtFDXVNbfHdy2SvpoWQMrsamLEI0X6ZZTWE6jgS1CGX4u4lCXBdWg1U+ZQ9UOK
dZNtCgNccO0zLvbd3IxHMzeuLI5bv4R36/WyP7TlmNF4LfMuW6Ats5ItslljBMPKJscYz/o5Lk8s
+1PWdIAQDhorcKOh0p80qvSwuDYzByqKfpd1qNOyI5z1y2ymdPSg+Yb+XscNA4tEbN24+LaYulH7
O0huATWYBojnEoC1Z2nJp4zFjYkzREJl3wS5xqmXTKmv8vFWm/J7F0XZYlcC2GRRHhy7u1/lxXGd
gdsv9b0xETug+uCtz/lOgzLlE5cEGnTCgchSIOajhLeWPjHwiec0QLqT2bzai9XtwArMaHfItKyT
m0VxqE7Wev27Dc5SkJ2bMA+LTRYBYzc7/SZZyQOoIcOs4fjhF1kPY75/50Rg118UF5Xyy6usNtzm
DkcuARE3DQD3MiV4ctSpewOcwH5+QyTMZxuEX6zudCy29KKtbO81XlRFVL8FU/GQcuixynpZLPso
zUvIeVwJxiYEf39MKgYyn7nHunMsfiCAeZbAiyofA/FntoBcZVygFP/xd+CaexVYRyeqbnSn94tq
eZVTctxWyDQI0CTSlrpBpg3FNBTQFQMUN8VjxmEEr4ZbS/TYu1nLrodvfr0D4QfWPKEtLxlZCJkz
44RSgpQTRB/G5Ox52rC5uDwFRTC9mE28jywDwHgbfQ3xeDsMI7AJg/YhN/3O5gY58AyANEAR9m/U
ncdu5Up7RV/FD2D+IIt5enJWDq0JIalbzKmKochH89Qv5sW2YdgTAx544AtcAd2NVh+dUPWFvdd2
YnyaitPXaZGniLLEOyZJuNyqENXWmHXV3ipcOiLwz173ys3ASEnI9zyIv8y8/shJIGCl4kfmA89U
jCK4y7ZWmR5kwxOeex47b24qm7/m5NQHuVNDq/IQjhcdOrLS/1WbwlsH6eQuM63XOg0gXAW1uWkm
tz05TfTWGZXeDLos94EprZV2ujPxUe627V/cgvVzzp5l41Y8/JzD3BOW2jAFRkEsOa0KOZRANUjB
AA9+NNPnpmbnNABPWxWHrvUvgJ7VZhIFkRE5D9IQfN7ieefF62yIeTnhSLYWe8XJ/zYt3l05ogLG
/OPFCCYTIXuOQXj0flynv/4tmP8Pmov/T52D8z+2Deu6iut//qfHP82//stXkX5//tPvP8V/bR+W
v/4fvUPwD2b8wcJbsBhiW9Z/Ihos6x9UgHbIatwKff8viOE/IA32P3zTNmkc7ID/XP7+f/YOhvsP
UwTMNRl6moHgr/6veA1OENKi/JfuIQDrHkKvsvAeO7a3dDL/vXuwaOZw7jQ7A/PMGjuG8RDxuSNn
hHhCnb1UTif/0P+zKW1syegZZTwC7WxnjtG7bbjmXQOobR3Wk3+M6sDYtoONsZ2dYNjcfCwEPDk3
nQ/GbczG4GYu8iHjFoapWEcBkuMw3qv+nuP4NAWkP8XJ1N6HDuMmvOUs90yNUY/5AMLOn0gTB8m0
R66YLRbU5x1Ix3oziMTjkTioRJkbYEBnmW2QOUUabgJOYRfmZoNCKkTgF3vzWYVB/gIs5lhKHfxq
PXPcACvdI2Qpt7M/s3xI7XffHhkmlI7eBRJmkd0Xzin08yMO49+NjkHiG9UvNaDpKgNzx3o5vwS+
Je+8jksqIRxmDW7sSVT3HWr1o/Lj57Q3CyQxzhUI18C8ejwPzHZX07zY2Stqr1bgyBd1G+0lBvsd
m+ZiY9XqDa8a4INeNvtZTLAq+yLZSmXuOan1KUlHKEMetspWDOkmpeTWg/lmG0D/2z4YKDyjAxGg
nIy5B6HHEU9z8JFMPbkgSZWs6/gZi1l9LF22x4Xm+I58gnWtgGQylbDPskMCYC3OmVKdQ2Eqhn+I
S5MM8nP4bOj2yWja+Jh6ct7VafblTAlnWMvlJ8cWWIzHitUaH1qvIECj6atzuHzxHVbwwPHGW9pX
FxQE9ldZImONR2oZlnnOGVF5mDFKJ3R8psM7oFqLVpIy+Nkf2NJEkvQRzlIMfvhBzSBgNejpl5rG
FjtSz3B+E3lJeYor0wcGMpOmW8bvymv3YUwSZDU9MdlsO9vbprVknBp/6I5W1mMnJMUicZdM+dBK
HuKmPAYDZ22Y9ydPIv600CausExcjAQdujGYtFK1qe6JT0Eep1PKY57XBNLaeu5gCRisJ2OC3hzw
bbASUm6MAsOMSSDDmP+NHPktbP7JaKg6gFo8AfacPNXjN9za725k2apZ+Qo6XnO4gayczljVkNiM
9dtEPgo8lj/06vd2Nb7HpXXxYUtjJynu/Jb5a5ccW3d8CtsJiWuRP8QLNnMEwbEaCzRupXrIp+F9
GsofY/iVqOIuLpxXMA6PlcxeRne+UFu/wnnDmv/JbvVrsvW9BV6CASIbnqQOroSV3k9e9O1LkPqJ
eghrDILZaS6819rFMNeEdg2agX9WzN4Dx4bEWqa7X0NpXkrX2degbEdUigdv8adHtDPcbqBtVsnM
u9KXMGy7ZhN4+Z0/uHdeeB2H9NVN7JfCq363nffgtYhuzfRXoNRTWnVw1W2B77qSO9KUusfCvZFX
iCAslqeefxNeqdqMXf2n0WymC6XVSeH7njAAOEUlEIpDJ3Cpymoz2+McWNn97B1bJVa5n+q9OZuQ
Ds3XQhPvmDBSb0Pv5hksKBTgkoUFS5xsyNLdEgLqN/J0BNvxtuHgIePDZcxuQEmjPDpi9cFfngqm
DrJ7STPMbgw25dq03W2V1MU2GfZjPPtbAetiHaVldUxVLY8juH7waOpN1TxTrolnebT0PdGWHMKG
foslRJQgQX1TLzZ22w4+R6YZbAkWioV1AI2ACHaLre2nMWekjX1N3qEzHq1pftDdMF8ybOKqR2xT
WEjAY6v7hiTVj659RRv27kVIQ6C6JqSo8MfS/0FQ81MXmdhKyz+oLn/OvAm7x9CcoHDMKzeMc8Tn
pxlCgWEPXzAI7r2MJ2vqW4nxi36ZNOa9VSdf8jIGnj5VBdoq1OlvjvrWfTq9WJ6+djgYkNmZYjVj
tkAGbK8H0X7lVONs9PsDloVo64l62FKoPvExcHeNKJ7meer3gW7uI4Xorh8/UNoyIChf/NiIGJDl
/aqDlTqaKMiVecxcEr4Zjzho/0V6YL6E2SqjFrTxLKQtOh2euOasjJjMFVfvF4XrKnRJE0yTLKe4
bR9dn3Q6z0k/itrpdz7k6Q2dMeEZ8jjZMl6Hk7Y2Rm4ix+hZpiDSwdhTktE0zsOPisx018KAhqFy
qXLX+ilcUkdBIq+0LsL9X7uwlctfAU4oVKyEOiWoSWKr+SRFqV0pkb8w0NnAYyXbnG5pr1JOr0Gf
GskmFS7Hn85GPu875eecaX2iUUkeh+iUeAay+/JlGBoQBGyBe98hbsr9qBRLwtHtflddYCAesZ1L
HdIF4dZ+8H3mIrlynubeiO6dSSokZmSI+8yOYIWlp2CINoKgO5b5yOICbKtjzynYsQaSHm4OI70f
2Y9iKeIWpYV80NJqt4SdobScZIugnsgNNFIHXhYH/QCHThlYJ7/sRqxPizSeiX9Kdk0r+bYpaz80
CtuJxdfQAIlOx63Wabw1DOcrw+K8MmdvoQv1mA8S/94rvTc4VuRelwk55eiyrDa6CQJTvioDSRu4
NUoJl7BQLw5/pCo0fof4XQd0Rjrqimv/VRrWCGgg2QM92uoOKYc/2uuRDmIM/vTtu1n+Cho6I8xF
83qY1NlddP6KhY8PHQifagMViGbBN4bNbPlbVrSHRrSY7ELvQ+lW7dHOFcQSTFveTWcTORlTs2gd
3YXW0hgmgKXSIPiMPQ0wf+pwCwU2XO4h2XdeZhy6iewcMhInhfO8ngPcxEwyCVWvX0O4oxtHxANz
qPRPETWIttIhPDqhWrH4F4cwmb6UqHZA1L/TsApOkoVS/y4i9qmBzXpp7sBqVpa7ZWrOJoNX9N6p
/XvkPiRAV47a6j3KSwaidiOPsbKW0epuGvpm3cO9B8TxmKH/oj7EqkIvtk7MgRfMD9/tNvUP/ihO
XtB5J2/grh70cCgZRWv0lvt2so4OtjXT8JNN2UftJT4E5IavBLC6nacjEjdLb7vgaKBsozSdnGbt
hsNdm5JLMBpkKInI2gMi3nf93IBmNfmYpwVBMYgS2fYaw7VOvJMGBriBNEpeYlk/8TNfx0bk68SZ
HVQQ/qYakFgB4srP7MIM9jpbPdHUzwvzW9/NSdEBu2cvngUl2CovoUOfEvSebIpnadwzyPEdYe0M
M+wYSs7YQUrkfEq1/jEN56ci+2CoTkPcMnoQMV6mHNo7CQHShsfIZ7BlEcnxhX4uEJ7NnxL8DCRS
nsTUP4PI+sQ2jd8iwldFbjSXfmAffTnyCMhkwTHv8JY0z3quevxOwE8ID2lyZtJTZgOlFK1x5dPc
ONl1yHAoGbrYZmUPg3QyPqTr2TuC8DBWtB2KCwYZNhCpfVO5x5HYufW4dfIu+YUuCZayymgcJrlr
LWejbNbl6FvCAwPrEZqHsraJyb1ZRXeKkoB3aItCKKRtFX5GuItJJ916xAfPuj90fYnJdWJpPXZe
cbYxN6wbyz3ECyK9JqFn3ZYV29rKra4uYwEyqdwXUgrrUw/3w6l7AYokeIMiytPRMfvMg1rzRJKY
wHddtTG2mxSOy15pkGYODzASajxUbp9hx8iGYzG6z7N9ocuATDwgiS9l8yihxB9Kz/l0wuGdO6Vd
zzG3Xj0Zf/DkxdsuqeZzIMFm9dltsCcCSjyUNGNhrX3eN1ejYf4XJJXY6ihCcptIZoJFBKupyL7C
HFRtz+mGIsZ+IArDQ47GVLDSYk/OancdUbuvWfHnPj0CvKmdo8gWLSxnK5dXvY3jat0CMt76vsG5
IX5bnAGborIuAxFfKEsWFVFIkgcIqLPo4xdpdckJgMg202qP8Vk8NVY1H/l3wMhhGtJhvjeKaLrV
YmahTxzOZqyyYB0H8w3Hsn2Nk3F87KV9wYHLTNAdGHlOmF918gkW/SD4FBDPUzkMdxCmoGQmuoQQ
TFLR4mPWxRUZMqG7M9nWs2GRPX2k2BlDTzinV6DfDOg6yO+og34knFqwdknj70mZPKNZAIAaHAqF
SfVjpjiiCIF/dm2XkYtPZKkuaGQ1/nUtjSc9awuPdNgcAh6hwO4km0qTFJO+wiXPzl6tH1A4kend
VOnJQF17rFs4tY4zHTKflFFh5P4tkcir0bYguvSf/n7Jgm/bbY8uSQ6PhjSabWqbinHg/DbFRXLU
4cBxg5H9MlWiWS1pi1PaIlJKuJAZCIB565o7DiWwuanVIJQMV34ldia/dR9DMd0GVQcbbeleEvOY
hGWFcwaScORaYtVifyiHfnoByPxY+H6+gccR4fygFR68hiitproOREfdsdp7mgIRX+dy3VoQxthc
3xEAm97x/u8sCyd9E7wA2hwfMCOiUMyPTu2aNBAzqwSsfEGjuxOpvM0qQSyFfL/C2NsZBO66PM0Q
ALp93Vj6bpLGcx1Mw57riisjaq8wn8TFzTAOJl0fHxym4HdISow16EgEPIb3OtgWwUZzeMVLM/Eu
IKYuY/y2zS2uLduZPPwYctirKXsigGo6/f1iF+oQ1YNzUnBsxiahSxu4lEcrO3ZpZbEMqXd2NXlH
qxihU7MNTJAJ0O4KYDkdOswQGVkybjsgTdfK7n5mZXQP2LSw+QXJrpvQsdger2dfN4gaUtJcHfAT
RcY4YmATuumU09///TLq8qkwgxfA5X/QoaDspcPdNBn6NK/w5tvfL2NZIg7oZb2yK36Y2MIDhWGB
qd3cjShxY1xogTGcsuWLDXaTRZEWaFay9GL1JWb93mAMG5lE66QzioQczZ1LvQHOebijJ2/mJHvr
PSaolR00twDYxNtSizlZBrqpmMoncQLXeZNTDyXCMTqIzAx2zZ4aoyMR4TWt3ZPphgfLbLrPsU9T
EBgGHidM2EfHBdomRSafMGRhw5KLvC8x510xYKNIDC/6qFyQGOgi7TzKf1DL7rvMKD9DmZMlm+p+
b9vc+zWHw9GWExnZnsjPzAVAGg6oqLAyP3QuF0iVKtTkRd2eevkaFX78bqKnc1IMAqZKj5N8TXEv
bAY/il6MTnn7wKdL+vtLcPjGrjRnuHzLn8quqdhajOvBojZ1kkC9LPKePT92uU1YMb2oycUcLScJ
fJBfZnYKp3ImoiodSrppMN1W1dSXNrevJNvt8pZHgz+PhKVm7tZxVOJLTWX4Enlc4+iZQA8s2qqi
N5qjTyVK2b7ggQx2phWjhWtE2bqpCqPCyMLZapoWfaltdc9BMCUb4cMoaMP+SQd4StBB07dMD2pO
UsDbf0oiWfe14QE9UCZUBJSsZZ87l3xaGNNLGKmJ0g1MUH4E/G+dMKjS/48JCUu0VWqg6cTMtTS5
WF6gNVBxa5dBUB1kR9HjzsI5ADnEE686cQGuGZU61i4eaAOi/zmNnE/tzHepq+NTux0qMH0jIQqV
nD0uCta0vkuCu3L9dotgmuYAqs1RRelTPfT5hw0qaap4C0EAbbHPk8s3JRAyFPOxKZ64uKS1z0xz
eEkVru/OrvyPrpwfgF3egg706MSqeWdGPTeCUwTPCclqy0LvGBURh0II0iuryq9WUmo4rPrJ1gER
H+4AclPj2bN/Z7vy0SH4s5v9BwTZDBXzP05zP47t8OPP3bv3Y9iTdSNLBf+yTC85tk5UeL1alZmH
Zm9xswZV8kyiT/XDJnzFyErtA6BPp84ff1ue2zxPGJxTY5p2DmwQrMMEf4reJLU7yR5sF8EpdvmQ
veiw52Vkslmlw62f8tcILtPFkCjsUNOAoTIqGltOyYjkdlaRhKVpo7kCaAE+R248i3bkF4mRrKMo
POZ9lFwLfqcuRmerApRRSVplZ5ROBEEEuKBrEsTHsJo2MfhKC0tYAzr9GHUon7FYc7Dksbq2DjZt
p7TdDUywQwfn5CBa0AlWcrGdSB21S9DKYs4tIkxtUdFcHPJhDnnb9EDfJ7gAfjdcuCQ9ZpSsgOt8
MTrytrx4lI3PMbTqJ9c17piTeZeCPMuZxHR0CkFBLiK6uSSuIhzIWl9Itt5Wv0kDrB8Q1Q7b2Jr7
bd/Dr5hq5qS1/K2tfnhMbPiDLRFEvppupknoWskQ7ruBQuPgQ/NK+3WSeXKyQkzahpF8mtRpX4Wg
/iYI5HOI+vFqOg3+qqJQgHu4+puZ5Ci3C65ZXFdnz4nFJq/YNAWW803QVIz+rjb2gyF/99FwVnjT
+acYfDmZAugF2P3ce/m9jCw+sPmdihhXMH740abPVGliK9MR3Zo0hNkHi9fGUs5FcBF+JZnz2swX
HPnMwuzGfRgc6AkowtNM+Pe6WrhQWXNUBoMuZsjElmcknHpbIUccmpVElOlvCJW4NZIYV9s34Sz3
BKqZrXekSCQ+s6SUisvhCUnXqfbq76Cyqvso8XK0m4yAZp/lrNui9fFNfdCakWxkkhtC8BoKzPYc
yYmbz6uSAxFF7GDbEfPk7L/Z0gJHEkZso5XoL6JXR5nDPJjslh/UF9GuCjhLLGy26xpw0yJgIB4+
aQKgo3rd944DadXJgIxj0cItsomJCVm3mIVz89DiHvmV8WkB606lHhcPXcZ7zJLJvMc2lG79OLFX
4zAXF8I4L/FQr0kBxX0d2M88m0HynlbzuF/cBs2UXbhYDnZMGWJbPetttQBgaJk6X8pD1hKcOjrt
rgeEtg7wtmOcgIHWCN9d2erZ6oDhlyJttuEc7mJfzg9RB6wR1gqIpwERe+es2aq8uZJd3PgZpaOz
C1vikDFtcBaGw9bV/kOV8DtFG195jOALZeLvnDnGYNqTPxl0yb1DHNOuj8VduhSwkRVsUiv5yHFO
7rF/rdmLI+rFm4iofjxCfcHbMqM0yigR/Rk+mBIJClvFwK6ikgLXy5wsNn9HM+esDRKUEWD1kJT4
wuckLneW72eboqBFidNyM1egtWx7QoJiYgRII3lIXPO7g4S0z9LqbOYWdb+q+rVo260jO2cX6XiX
1KI/s8g9ZpbYk3/cYwFDr++iB9x4gx2sQ28od6DXmrWZkpdCMDY26s7aW7Z70wb1qh6qq5/0P1or
5AEtUewLEyXEGbdbIkIzaVwjzGy8mOYzHrpoZhPAtL/a20Z0x0IF/JpoEY8N8W8BhjcHrMjWFC8T
n0AAgyVQIBPB+Jyoy8BYe691cq4V1OW/X9o64yMcWmyZhuLB5Bbfu7NRHUOO26lU8aYn/WafOGKf
ax9yiVUfMkH6EqHTjFdTmBYGTJWOPdmeB491o4m/k6pHiJW2e5GCayTQtFhdNS72A2SvnNETw1ih
Wej2I3Jh5tV0PcVFnDT6mh25VtV6cpGiq7J4Y6LUHmg9sbHeJUk+PgTsfupFraUsCZE58nfSRAym
SmRu6QjXtSM70Sk1Z/6SvgcX4CMv3szAcZHSpS9lTuXWhu27W1NsBaFw1+DUU164CjhjPt+bg1Tb
uIfUg/OWjy4TRo+0GzbQUbDPAw9NtsbtLIow2WQJxAYC1Vbe1HrrGsc39r3e3JbO7O3cNI9ujrtM
MWaPNXYuv7HoxIxU7D+MMSZrFOu+ieSOxM9LFZKyIfHdrfzlHgFjPJpUeTA5QT4W8SvLNw9eQhtA
WpNJZW9cPwiw6FUbMy+bqysepVGRm+jPX23VXIOgAnnAZbceA/9n4ro9kqz3UeMVXrVc3iC9rdUE
PW2iXglK19hpHTWbvuwebJlA45gy837EeVU59rm0w288tV9JjtNqLpJfAzUfErAI84MgUlmJ3UhW
Ew4wGxlFXkJcCidq5KIEdYH1L3dLSbSUScFnLTLw6DPCVaKIT1mHCBa2zoRAxTc7zN822HSVO2+S
u/5q+PHvAczYaajqn+X/OWqMoxV8S5aMPAGkm8/RA+5jcTWCMAClA2+dXCgi2pdsmcIIs43ya16O
+aX0gVqHPglKum7PRi0sAJPDrWM5+dx1FKXdE3Tufp3NRI27KaLzOL0FM4exSCiJqHbp+qH/LaQS
FHHXEWM+Nm4SHHn/zJCS8bUmLDs8pM4J9MXRSQCxI5puZM05li7VQn8OlDMc6yiPELD715ABTTLC
V6r90NyGw/zy93EZRXvMlh4wmY1LpGyWxzIrULu38zHXUb3VuPynJlR3GeZTGD8wAXkaMVNHz5Rv
990sn1pjeAX7tGpEYp6CGO5BPiTY7t2j5fZbftB5Bw2BBV4mzgYomJUy+JVMxQGyxqstAsQrU4IO
z2ag3dRb6TNyAuQJudUiPSx7zSfCqtOaaIECOKlxdeGloPjUb4kL2BeVfsXMWIYNeD4PyUYGU6oS
oOBmvwfOwAQ7k8zq/X1uOiRpi9Nge+EePc/vuoAAFcJ27pp+1zvhR18gD4NTRB3blh9FFv+QkWPt
VRM9kxwEVNDzGCMi4eL+TO5LEo00Vn1m9u4fEfdPY4g30ZLiEebxq2c4/Ewd1XJEYEwB16b2W1Cr
gL0Zp6nV5HDhm333FoQSIqfr75bcr97Exhd2MAnGmioGAcyHbQwe96iPkVLIm6EatqZT8KzGXmGs
ZrQaECLZUdR2M4hghWgpy8qjPzALImqvXdMUbILRn3a6jseVFXPT2Mara2LKHOfIOxAB/mrK9EXc
11PBR6nVeH4UGcVOvAOH6p/qaWQhStebZMWWG4AQijxwN74hfqaK/YPBpeDayl7n5Y7oQ+x9ZipR
3RjzMZkai8e+74fZ4wRj1Orjlae+QDXcCeSyPsm+0GdvyFHfeyuUW9NgNpyYYlvcBTL9VaPr2811
h0ekO5M7ecF3V+1IBFjnlScuY5vf142/1Sbjfw3KTVkI8AAqzWuYUOtomhna0OWRmlZtkDeR3qb8
j1hgZKnt+qhHZ+8Ewe/EHd/T3lrltuEzePa+qHGrvWkbeEfM/pIvxBQ/ASnWMmdlBrPk3OoNmmKX
T36anYuBdb7ToiYM52Qft95LOwEB6EfChqYsAD64R6cIZJGynyZRQU7ZtWGSr2nCMcgEr9j1+zN9
cOgnz61lRRcGoxTsk951C+1IjbyxhGcmO2M2TkKlPw76iXWRm8lJou+7/EJleud5g7VxHE650WLP
nqNYBDDhJYchqJozP8QHy/DnEmhwZ5QfQ1mHO6eQbI8Hqki6vDURNCk7+Ai0NB+YSZNwP+WZOjl+
JnZ2zzsd8WqDYi2BL2EvRuffKenLSKHte2b24EDMZzOhLIZrEm1VEmCPMqejN4Svhqy8Y9zS2A1O
dGvKwNtieD+ZIP1k2t/pDily2kBo6IDXrSJysw4kQO1tiVq7xBGFVJ31x7FoXu1uNJhMLFEo+CvZ
hAAkgwMvVhlxBNqssothvNG9POQhH8ICB+ZY7jIdp49ug43Xp33CtPYOo+49m6LvDPbiymH1nHn9
MY/icy/CP5OBprNoyRRW8kwtGUNvn5VXr90Byk1itrTg3CtsZlmxew64+8B6mkmG24RxxkJqtS0H
/87UFbemQjcwRVchE/yFGtRLbEerRov62Ea40FThSdLngLMtLJR54nu0TDYd0ROeUEfjtRLTsarI
NGxtBBCDASWpCHBVx2llbth9b4KSd2dWo6EYybbuSyYIQS8fjdoeVm2j1Q4lnEUPCzNCTulTNRMO
IL4XGtu/k0cqB6hM7HhcXbP9ZWFVmor0k9j2XyMiniN3KdBE2/oo29A49KzCMBPZZ1eky84hA8m3
4JqTOcaFaaZEry8IZ1yC1tHOpqMOKBZJEhBMo+IAz7wVr/SiCx1aFyRRRIqpwBW0tgX3S+7b2baA
p8whhXIaZ/k2HmayigcWLTk5n2ye5GnyMvy1U38yPOYsje/6l5IwCbor8cg0htfAmnH3YYVjOzNQ
lsl95s75I59AFKKnItM4JfAAWuD+AZ2Ud9nyYngRg6OmwFcbtowRevZgJ0v1d+FSe5lVaa38umM4
No/p+e8XotTnkxntPCa8KB8QxLBFQgnLrFJnzL1wWAofzQBx06fSx2lRsQxzNaJ6vpm7dSGdrRkg
RC8qRSbe2BwLI92l7wG6CJzwBeVXcd8r/IFsD9mdoDqG0AB3KNLHJkzvrMIYVre6DLK3Li7dm4he
wIG8TL033SWd+1CjP4JECRNSlXBeUL9Vr11PcYYcPlz//aXohd53JjEqf38ZAOxEEap/V0VnbXvf
o02L9c0Lxq9lCcD1n9vHyXGMFy2ILvRqb9wYcnx3KOJsbDzHxA+/tUnAoli+kVURiIydNzDNV9Ma
531k8fMZARVANHr+VRjV8Nr3+ZlP8PRQZdbwquZdlDaUNJaFK4zERzr4PL2vphIGLxoLPnzDwrMJ
ERT5rBP2cSJfR9YgbTM+N8r5hl31nBhWvCN976uzy9PMjKetnxVZHBGUwyZkCTf/sSzrflEbKxz2
EL355OTL2DDM7zVT1wh7obapKseK7XLrqrtOVjudOM7RwBiopMDPUbILQdGKLDmG+LVwNKfPqD3Z
LdyWSltsM3l9Z/oeI3b2VsXN5zGzjTXgH0LWUJF175U1o1TuuM5dC7hJD0u0d46Eoe881rNUbasC
28hBycUaqeLqIMJxHTUBoC+uKXbXlCkZ8RgtOvG8zN/nDNqK7sEHYYS1e9UBKoNRlZvl3hgg49V5
+4v5JMTF8hTOhKPMJov4scZWN2T5oTPq58z4U9HPsDgHqBNO8jFunGMwxgcvCy9THZTruot/pfku
tPp2i1+AHKDSaW65zc5JYBuU8ZP2QpxDTg4lBF21MUCg5RjdVn44nwqZPanMogdUy3Ym5npmfrqu
WqhoXZ0aaMvj58Z2/uTzBHYqKiDOpOUK2uORIhmPM0CYDYUO3BTRbURbnxFJf4nO+oILmyBusbYS
HzcmkV0cSEyacb/F6Wm0xCcJpIfKoU4v9czGtWh2WeVdMz0SeCn7swrUn2YClqNb/0+chTbJLSlm
w4CnOexnQJPQ7YwkRgioUIZUr23l3jFmxy5rFwQQSKAAykA50Qb0cqGhjq5LcrMN69pXMJ8XFwea
jPlK4xaOkX2q07Le2jFr+7kCnKWs8Q7/k80arX9nIPdJsYA2oSF0pDtDat16LudEkfcTn6q1sleW
3x5idG9yoGNwp8DYkUXonBmwgqdi5EE9fbOJ4N01JSUbERdoVrxxZzoCAp0FdiK3WdqWqb0z+wZM
hSJEB/M/qdIMoEKRs2qQsGmBCEHrZpbetrihHRcBxxykM2ie5oMATDw9sGnZPcNbAxTsVbdO1/Um
Abe/69w2evDKasnckgegY/fT6C/73uQt1vVzbcfjCUokgU6w9oSo4PYYnKHCDoHG5+Yf2ZU4j+r+
3Xeofo0+OpqDdxMDD0GzS2alU6Nwx4JsdI9UE0+hEV1no2DzH4XTsyxtcFLzsQKcS3YTPEI0JHhX
dPSY1VRhCWO+ZgR9ngENrUnxvjFuSFaTzVu/i3jnLuEJfQIamjrjFWwFQ3/D26R2uUEPwaL2YSrR
TDrN8CFpB1eNqT7jQ+4wMEGj6W1EAaIb5yuIw9tMROaY2V8JiiakwjFvfVttCgN+bfC7rxooil3k
7SPXf3I751L4bbYvUHmtvexGD/9ChuPjaIYAClBJsm0jo7ToPg36HTav42MR/CYl6taYMVnJpb2i
Oup2ovFPCdaQDf2ts9rPsoFb68OaCpb8cib7mELgb3ll/GiMPKRiwGQQS+82Wqj1FWgLfPdPVrgM
jBnrZuxzV5kR0AFSeo6mdx4tXrHEK945k6EBDuMHjajUyOVZtfkU8Qjzw9p8x6eDiaV3ESzk8Rdd
GR9UFwekk17Lv7j7jbTsV7gNe6zbxUuc04k2T6mwUHTEjzVs/XHE59S7ZP2Mh7aoq1VWMrSKyc6F
ZkYhFbhITGxfXcIuPUx5CQI/67+HCZ0xmhdm3ZX1lhfmyOmFr6KpXl3mF2XOjrwxR4Sm/nzvT48w
4Z/9fsyvky4RfDTNQTPdTf053qNl45B3INAGcYvKof7hp6Daz+rm1Na8vrZ5GSMhmNZV3Pud9d5P
pt5OLjLWWTMkILVXj67HBjd/ASzdHrqiw71C1+aWd4M0wq3SuKM0+SZjRAVfJ1hIqedx78h3Jhch
e/rszs4gSIK7A9qbMgtwShauqBhdsoKNFlFOrPonZFgICdEOi3bvd9rZDwHJsh6KEOxv4t+4O4/l
yJE2ur6L1oICQCbcQhuWd3TFotsg2GwS3iaQME+vg9YfCmmphTbaMHp6eobsqkLmZ+49V1ivzGS+
Of4vspqSXVqDd6/CW00jLfXKg9MP/+05/G0j/jalSH5Nvz/huga/IYx3owiKc5d7LzkZLHOgT6lk
jo7Cbr38XSwbVS/lkogQRtJss+rDaTOioKTowhkozW2FqMrmSLlrGzc6uzSAefDhewnThmHJXu/Z
5Sq0ssb8mOkWi/HC8mU/wjitegrErUA/fxcMs8cQ5MxnGDcQHKzeHZ6zbl4GszGWcybmJGE8mLba
YsqSGx7uN1h8qjIJ3hkSFvPG5ozljRSFqKgPnUpWrGzEI+HAMbt/wtWyFqV2JCLjuQ49SROmrkB4
3kVZHNze/vajHOCeiTKy4YrD4bXRWJr3cRi/9NpYJhxPvZ1mWwsMNMAoLIVKeyfROvgmzbZbNfNo
7+OYemUsjpI0vR3cptJaTFBB8Y46K91UExbTLrhXgXjIAt4ay8YZ1cqaE2z5ghaQLOnYxInrMG2Z
8Ja2veoPfhvcuZF0jjFCiHVh4yd1liidf194AUYEb+CsERxSuqQOprKhPsWk5g7CIi7NAMFI/1rB
ieaLa82Y/QmEY+8YQ6/I+3Lb8cHausQSYCTGqtZiW4L8xS9TJ0MNVBLa5aLEWSvTsI9dllF6YjNf
mx5KQyr5K5uc5yHpm2Pe5//5Mi3/iDMX0L/vU7UAXdx5UX6fIawBrjVAI4AwACvd8EgyQoTOUHqD
fzQ74OqxjoE1MrD26cdSf/oLMB4TdLwsskv686GfzgnTTOAVhMv1W2KgTu78HE0/iA2aDSyCaxTE
R9GR4lowMR0T9Ti75kPKmGWW1QF+1haZzMlBNdJmDpF7OJytb6N0Ln7cXNBl389qPncus1dvqg51
aL9Gsr0bUu9Yc/dhGNUIRUv37A0fseteopHQyK6FYpn8Gi6r74oLw3AxUSWYwee42hgfUnbvyJb4
PAsO0szP6TSjbZKzMiP2MoLkEDxpu+JMp+2twgPUtm4H7eo94EPqEjDJRxrNDT+xm+3LOj2PbFP5
4EmmTskNtAIclzR6RZ6FKbBCnF8bfNvI4UiCKUQ50myHLl4HAq1Y6NKxzRdhwhF16ZPFsGyNJJ+L
pUMEyhswHLYSsqWRg4+88Qz8LmVeEmo4ON8+jfSYzytp3ntgBvhO5qNqulNHKMBCq8SZ4su90AGa
Kg4ckVUrhJvs7YdrnpuPostbEsusQx5SR+Gm+BTVsBc1qw2qrgNaFtoZRGujeIGaX2CDpkZ3vDcs
8Te8MIeuJDPzCz3TaxTyE4OdgRov/W9Tm7tW7phIn4h2REdaxw9GzAVXtEtElj0wXRDZYzq/dMX4
qGpeeKbmyFONGvdIS5JXQMvusRIGH4i6PSZQIWdxmZUcmhZ6XTMhzM7NSScxSZtIMeykDESAbLsS
F23OO+edbWcXFzg22sLbNxPqknBYvnnMrFsO+Q/B2wl81/Ya1dEfPpoPY1juoa6A787ZXwoaUoZe
DM1eyH+CeGm9mpF3LJMBFB57kzmo3zHJLGu4WwUlzM7aoxThC3iO6/KHC2d6gAF+FyTREZAbvpVl
UqoUoRViLezh7DmKixw6EoezqG55qa927/2YzvgKS21djuwi6Oj4SPa0AZbKHucpOKdOxaaERLqa
YWsW6qviiMvByKx1fZ50K+84rG2O/UcjgwHb+99zzg3nMRKINXsJpWqUc8VBIemuK2Rcmei3ddxc
A4UcK+2OWUXiNokFX6L1v8uBYmB2EfLHVKSKnUBhj2fPDF/og9b9mNwCJFZcfTDV1Ago2joX5D3i
GVgm0x3xSRF0/pqxQ+McpkV43yPfqzv5E1T5p+37TyW/VyT5H4z7dyJo1aoI+fX02COZBavAVXRO
pvZvAqSV9V9i3uEaXSJL0bKf6pJQuIj+ynDJf2wIrLqz1fwYd8ar+6bz8u+IeaDJg6fJqM8uQ4Gq
Hc40z2hEVxyE96qKo3NtCoIwOAt8ZZEvFkLGdN3u6uftWYX6j2cnp4TjpLFzBAsYY8yFksf+TyY8
7niOrwGfwKKor03qs7WykxuzPqhA8pXZUZJQ3FHitsTPJqAACc2YrlFPYAyIKPRdxlOq02MuOAw7
3sfRnTGtQ4hYTUn6XChxa1rnD4FubOjskQUEmvbQbFkCJ4ubyDctMFFeuFUm6Is5/PRqlpWxtnga
KYWCauCzhkzdYc+SdvnBlzxipBtQ768TKsEaxVCcUEp7bsDQ2F8J9hV3/rCYrfnrostEfTjVN3Jn
PCimpLp4XMvcEZ7mbxGjFnAgfPkGFphmiRKt5o7wxwokB8rjxr0M0s4YRLVc9RBM11AAz43VnrrQ
oygCA5WqErM/263I1/hp+5bQ7u6tKsZ7AsfQNhXV0fF5U2vrR7XQVWfmG3JANmmIJ6bqV2YZBxtv
liJB0Bv0a5JnD+U4kzVuvhqTPrPkhbcWsRCkaLtDpJvgX4VTP4cv0AGXHOAV815ECdiEcwtYW+Af
Wf5+TtOXa3ePTcvcHdDhth/zPR85RovF2mPMPGbp3vbKffGb8aYpOTCkdAE4SWfQXGocRmjKEKtJ
9agbRKW6vWfrT3NOWYsopZPGyvfwU3Nw8024RJ3G/wnb+s3T4uiPPKqJaWnQ0P1XmJXvMmgWwN9z
FrM+a72vyeXbGJM4soLj0p0sdte0DLakH7CXbzzG/pPRau7Z5gBZjhVCx/tbhfNPxxNrINzv3KE7
WPLcKtQIYuiuQSgQ5sZfjsFP3zskJvKW3bW7qJ/xqik+SHX4pOuvCGokuFtkVoshwBAZEakVGxoo
AXESQjIH1EIM5zLEFrwCRfRZWljgGIGjX/UhugezvJicSOSz3ZLAPMjhKwFIFXb8O9/jkq/+HTle
8utlnDkjWVtV1XxN2cjym31zIge0Yt6ldDmZOkVgmzEC2URtpp09dKNnF64TcDSwtoW1b4hQCx3j
RNYQsJZgek1z9NmyCqCl5rsGCa7dI1J3XPfUR2jPes/+GKLwqXc4IrwgfDWysb83ivTSBEgey6q/
z4rJ3c4A1Umauqiwf5YGr5ThAE7tmqcsMs+RYCiI3ehKYM131hef1gS2SvkfXUG7Eg3yIzT/VItJ
W0IZQMGUI+blkkwjqI0S/T4+JI4zU6PahkMSQbMZi+CdfaUH2t4c7tT0J4xM40C42Y1VxAOgHRKT
QwzqeL1+hti4T/yUxl43m2rwf73JMlcwmnFc5QQehMUTgRfRmrL6Hfodu0Az+Jj6nPEGrChlA98I
+otfDCBYI9JQug7HwE9af+Y2fS7h1l+glAYmdBniEingRXAqZoTxSWjid50GnzmY+OHBLc07z6dr
kIhe2d2gfKeoRf9sEa2SMQkOY+8hGReSVnHVloJtl7d3fkjshKXqx0rzdueS+V2W2O91ZmCCtE6e
ZX3kAbdKCqHyEDdi51C5YCH4sLqgO8pUbhl9GwD0w55JlNutRIe2YDDDTZCW+0GI6JeAxl2egQO3
1edUWcuRdkvmhrAk9e535Q2vG9Hewnxz+ciuJ5IyvNY6jZNrPkuttnw4IrrOJzfUpMOk2a+Io5mg
Dhns2/FgNDlWngpturScawmercFeIyg6hjhZkq6TZOPUNFYuVxonLoX+aLScfh5qkNRpkRTlfwEY
0BS39rrF22dk9kNcWVtnoOgrosFFBBpBQVQPbo860RircFMn+iSXMKFCIoQik5BXjWyjhW3buxr7
a7CBzEJgdscd3muuerkgMIhJ683GeEI4BZCjvSK6QC/uhOdZ69MouVWjAgXHLJP2kVXajdnQU4D0
cXAC49ilqEddZMVEgSrnOXX6L0QU1kOqO2dVBt02tGQCY4Z3Ow48kO/ms0uKeRlZ1luXHavUMPe2
JT57rMv7LCkvGCiAO8GxR6Tm3k3l6BISFf6N5yUCCB54g/KHCbu5qevxsXfnmwfiFXR5fx7ynjYZ
fA8cJ/3bZr9hUhnn1hMbpXrnKXD9x2xy/VXaLmlgxk/ogOEuF5dg46xqv7oHDLnq6Pu2rpJkKNNf
c+lfEhQ/A8CiY2uSVbD4HBT6WxaH0EXmpHIPKYEVPcVmn/02Y/drLHLnvg+OmbTSrYrxpbUWKWEQ
ZBjG31cc9Y2L701149WkNq4HXkH8tV3+lhDweuK24cFfDM6tAhE7u9lbw3GcOQDYTBamtputS6hO
adwxtw5ch5PdeZhHYuBwTfpwmnFiwno8azLj19C2CRGhIb7TNsqt0rgKYeDMogAoEK0zRl+3TveH
2ODvKq7RW/JTNRnldszaPg4Va5UYcmmIgq4NC5rV1RhbDx4bncEueXotf1oJorBMWRBe8MDra6zR
icTbFMWNaDHbBDUZaJZ7iU0yL0hbhUaUn3iuHwg3sFdOL4u9XaXcEw01I3uy4iQ4K6B+lndKBx8o
y75DPDyo/J9928qvQ3QO8AChCCMxQC2xZ64TMp/KYnJL3UMQG+VuCoefOJQngK5qXbawgZ05Rdxl
34IlspBLhHrHHykkwj0N6HMEf4t4p1yvM/WkIU9MFgD/Hr0gQbLBZp6S/NDY9E3plNfrmMTkE5ln
kUn0AKFRrGdfUS66T04gkG4h7+UxvQX+gB7JrPOzWTY19vbkq8inHyfj7aWAOFZmPbHwpKSG97TO
RrfCtUZKm1nz/PeR+gXhETxbo1oUwl/aDgVpkewxEZgsGanUDxoJl2v4CWdo5K5MBhaYgrh10jnY
SJyAz+Ix7e0ILgHXP5aIFl7xfMss+gNLK29nVgYx8bHb7Ys0Hs8p2A+KFgFSFRsCFT8MIEP5yQPk
1IW/vYisY1rira/5WceA+Z3UqbXuqieIiE+mDh/9wOqO/77MqffitHAZrZ/E4VRTyACQ6pBhNkIt
z4WWO4EeaUPkosUoV2UbwXpolQn/N2f9PTtSHd25wNriZ8uGveWjfO+zwTxWff1SOGEBiCXj0vef
0oztXzbigNK5jygY5gLVYUh8adzcN+j890RUtgdjKdzVNH4Kq5xuNL6HecD2zoDtPOZN8BQmTrSf
PZ41ll0vopneclHY5zy+Wg7488TskEaRDD5oFG49e0lkH8wErKegLdytkgTPJ4zMSJuEGofeiiu1
17tak9JRmVZ9wTRp0sPDWZFICt3UtJG+ZfZJu+kfaLbRnUk7hDEbZJWDVGSXh3AhI8GTW9uJcTcV
c7hF4Uj212UaoGSXWUv4N1+gzUcgEtC3DsoiS1g3AUdZfPBH1Z3+/VbQ+bNgsJCgccIXsNbdxHwO
EwzDxPG+FadwkbxKADTknG2nNOp3XFjmHcEf3iZbdukTIDTU4yD0TQdJVx1w3tYFiP5lxNEpcgS9
/hx4boM4ydtMBlO7CZ5AZGcs8KfpksAxOITuqC4yHUg46SpWHWm/wpF1CnL95SGGor0J1NGv1IOy
GBv6LkyP1oISJfJk22biLcaOeo9SkFiCqHrVuiuYjGcv6NL0WgFKxCXp3CWPLgOJ9cC8d+/MA2Nu
iMRer8YD5tj5PhDibZych0wF070sGGvUPug1lrRbYaCaGcKyJicKoVdUxK8OeHDGT1vkKB+Dr0wW
zJr8NnIIWxRVjZXkO78038LSZFDVpju7ch1SHc41NEWw3SgQZ7D8Kz5jxzBkp2EOC1pbELowNra7
Jz7poR665tQ2zNlGScCFmawL0bNUquvXzgptfN8IEZGdrhsES6sI62VQRzen1tjmKuZkWSmX6yOd
scV72Qf24g+AVDXBecxtxrb6QOLoUMTt3HpibUR9OyTgFZPReEDfK75dUT63zNOCuqwPsR0RDk/b
R+DmNmlSbzWnYkIq1+YjJgZ+a572RMUuLn00xwVkdR5qXE8BKRv4/+o3tx0KOgryM9LiQ7benwSs
z6GfyoNlz9NFJPNGVuQ7TJbAWhU2W12yHCAl/D5SZrULupBOnGG2ybnwzo0xcbHm885UxvTujSjI
u5WyOrFpG/4z4oGudmNd3Nr7rhujey0hGxvoHx5Q2dBsy1VTuoQ+xVW3r/NWXnBO0/4ZTfOKrjc/
xSNG7MyZ643j5Q4SniZnpOrhhYh42kUHoHbwzYMgu3gtCJlYmYW9rho6RV6CGy3TEpBt7gjwEvu8
Kx7kPDMVf1Q479dt6PgPhmC61Fhg1RMpcbInJ78d/gRy6B/JZ0zBpu1bY55ZmiXQepHg0ZeNmzT2
mH0N2clblooppFkrpA2ujeGaWUg4aF9wSQXjZQi7GzcchqDUlttkjDZ5Fv9w6ZlvKrxaPc9siXF7
WwYsVTy7UrR3eCbI2ItAWsBPaM1vpEztE40QVqwpOEGpQ3p8lOw3L51fbpu5am4wkV+DImyu0PMq
bKvJvLbtk0WjetMIJ5bZ6bxHi23qonk0VMqQph/QhpbDITKMkEoUFRRZxXtFTocSUq0qgsC3Hhjs
xywZbgmIBJ8EjdVo6eReyZ82Ymxf+fZeAQMkm6VEcTGdmxzV/cCeEB9pHG6H9aIBhQHXwuOLeayW
AJKh+6dDd/RH0WITmMMRoy/ruGiBELrtiE8Jh5WB+HjLMjDa6Li3L732/b0FrdNocxs2guo+HXDp
uEqSndUzwlBpvAaEgpSm41D05+iUtc5Km6pnnjHQrmJnmh0LMi4sQBg0n8rf5XYXPJEGct9re3kb
GD7AVblXyejjy2DW408OqQfu/FKFKVQJLj2sJweA4dg2Y6yJ+TNkPPtMRpl9Vh3COd/W5c5LXyyb
FCjGG2vDa4stdzshNmy/JPTMuI6QCQ/ovHSfLFNARgKyXafFaIEpYl4N6XQ/wdi3Z4+GvWdilDXi
7wBq8E4Q/0V3PBzbxnfXgWMTMqG8Z3tkuoXO+ZRMoAPK0Jo2doFkj4SHQ2gOr1DrziqlXjC8eilF
wYcR1XExKnJubBtJBuAOawWMEnJar2zQxvXRzjWE/yE1EELeCUkqaDpN4dYkUPEeVh3JH14NF8Kh
GWjGXYq+8cHyTdiR3B2V24ePcCyyvfA7GDdDu3MZlxAfQgwJt/awYU/srIgSJd+jqZJdN5UuM9bF
p2hiZIGngZg+/QhgFW9KdAB3dgEBH+iGoFBCDldB9h49WR1JnUjuoHYSFw1NZsC7b+g5pb1DQ0Ki
Bc6auf8YIGNeARA88V2Ha4iXfY16g6EYdzZM+fpehMzJsGwvVAEsxbjL7BAIM/E8eaY3UNtYVusB
9bIkmCRQH8kQK8xk2W/ZgrWQUJ3uxrLTG5b9W1e0QCIB1VH/Haqu6eGgy4Mapl+8O8FKThPLZ8s9
dpITOmmcnTSY9lopYRuQYDB2d+5BZZPEXuKWe3JiTzJj/TmgJ9p58BjWoR0fBrzEaz+A2tq2Yk9u
ZP/UK3LMTNsMD95AhdplFXO+yqDMjY2/btSSlJqRIhEa2j8a1WIGjMPNHGW/NDDcDY7rnAcFioKw
3+sUFs5H0V1Dh1DcQGQMGsL6x2Uhum/dUjyQ2fLt4eZBaohcF+Y8YYS+8ddjtwSMksIzCwt2r11y
bHpk+5Ki5sT8Xx/nzvmKhZfysUanbox6mUQp1PasolxCHEiR33YjoXCqS16YF3Au+dGRSi5c+QOv
XmDzovUJTCAnqP722fwZTfFWRwE0I2Qv5lTHB910TzyhCPDhiDUfynCtHRmCPGG9xZS/Ue3RWL7I
aGbG/++fW5LDczxMcDZn39/gO6GEcgqMqXyJvI4dqGOiLran5p4hUvwwmO3e0rM++pQXx64rztQC
HHYh/xcjP4zTea44dKsyCFkH0c5PXWRgD6ndbYAAmnFtJpjWIJ8wN5NHGVz8y79z0k9kCwjx8elk
qDjZ9xekomx6FE0nl414LuSTGBdda5Xs3YL9uDlm8kgdeGpLKiOy6//OPvaReWzedIvij5EJXH4Y
p6Rq/FSo2XVpIY6dUckKSaJCGMfbyDiOC041JcDyMkSLGScYifvl/4YTvPwi+ih9kmZzYRZ8xtyx
fFKLnpaSmybuGbJpRdBnDNZ9SCzFiCOQr0DStzkEJAui+4tjERRcM2eoW34Anb/WQWyuCbxa2X5R
nJoYghdpcXtmBsMOHS8xaKy7p8n/AUl0zFhWEHwpTpHPAN9Pso3qGVUmyNiBvacskHPvQ3s95jKz
+G3r8Afza0cOLHs4arlbV7YeT2INppDbadPY4U6aXXRpHbAfCmhElbKwyyJ9bFGa3FGLsi6PiUym
6Q8ummQolnUGR0Z38RCKb4bMnI+dDfY2M6GqQAzYTiYBAI09vxoGjPx5RJHYEBV7pzXMNSDJBItR
fmAf6BFDPXUCyeeEDxCVV8+6jdCQmhtTT7F5IFjn3MwDipW2vrm+Mo6+QgIt+2OCCoUdZvJ3mv7m
WYQXB3g9WLVk3eZk4qChOZRkhZTlUO5AwyKUkMgKOtUT4+BGqBzeevLbTtMzhhTzEc6//9ik5nde
tDHGXrkRwEhOaSuPKM2TF1BuLo5MmDVD5cYvY0wfoCZ1jwvNvjPHc6bLYB8RefCSeS0yLEcjN48d
Vvqca9dGJPE1kYitJxsrSBq5d1HtxQ9uRUCNGv0d/MEEe/+GA+SzMYvHLBcPFerUFdug7ZgTqzaI
6Tou0Rh4Oq82pvsXJJBrd1DJubFBT0qSQifHWtdzik0wxsoUAMqlN0M5xtSHiWeyZz3K3RVME0qt
PiYAMz/CJH6ohtY6Krv9iTgq15mMyX5A6DmPkKeYs1tb4TOI7RBwYBJLdqM/mrj6qwDrV1TvO5Rq
d7pIik3g1MWtI3/HjmLgYqbnk0+tvNclsq7L5BezgRbLK9oIQoLpLz0oGUsKcF2/Ob9Jn4DzJ7aG
aXSL4TRuzCOuyKEJ5j/S9sfvsMUTHsb4En3mhWSRYQmBb0C5HPAhZkpMPr0xba0CaWfPfbc2iZKK
pxDFgEt4tzGfCad5Qwm3YEkt5rXAvlaiDu/dzDFP6RR/yyn6avo0v/gM7AgxqPFdM2RvOQ9U8RLE
kXzGZmOcYhfp/WhGpIWqoUK2iWsp4+ZSufButj/gfK6Srd1P78qNePDqul3Pcth6nT08u53Yl6Y7
Ep8i6JvaUryEdcTOTAJdWZT/PbQciFRMLVBRQoIh27Lz0/uWkQdbinA9xw4HjsuFr22KkIgXSTpv
IpKvrjU6e8JKH5u4fnH7IHuL7GLaj0v5HQrMyWZW7jloWfJLdY1JZR/hkrSo5XYEWQUrIXpqt6A4
5LF+KIbUPeRuTICE6Rv3wCHhA4BskNWvoDugj6GFkhL6UjIObHNyml75z7IrPEwR2XSTRA89hAmY
gdguHoTVEOmpWJQAuPGgg49bINEB6r3hQhjykdO3XLUzTCDU7+OlpB0REzYGhw5k40T936Ee5306
xh6mYAIPkd2OCHcbZwtdBHZzpsU7rMpjqoOnQebeRZss6Io0ezcDUjw6Yz8K1jtEpehNLeiVW0lm
dlcL62RNH6jkbWZWcNDyOeEncA4h2fHXrOBTCFvBcpGyS4mqzqsZ42UVhYk1JfSXefqAI43UjJC+
HTEFwp3slO/hpeh7HVkrGhJuF7O+mBp7lOdBubHrgWTV1HyimJ9vagwXREdMlkyvNkkQTO+xq56r
noW+1XcO8lcAHMZAWjGb4GrbeuZw80MH9KPRbHq7nDfkykbsefRfwSWKcmt8UJHA6Uza+nM67YBr
YMxmcfg8CbL9Ephrx9DSLokArc0j14nHIpRMIfxuvkQpoCmjvmVpMvz4DfI/UZCVNLQKrJI91g/Y
7qY9pADG0crB0Ez65EMaYRBjDFB9pRClCnSeP+EwflYMRl9zmL0EowY0SmP5UHVS7yYduSdZzcVR
25G376tKn4V/zimOjkNhE0xO2sEnzpWjlSXtrUNSfOdDDD8p4bk7x6uwT/RDs3UaV+z6mBiFzFHj
C1qBhCRSPzmVIT44Rm0MXSQ6EyP1Fpq77R5q9zq4RQNGfUh2ddtRaRtg47PBu6gMOBqyPcH10esX
VfhgJ7mPPrxMwf/PXz1TRLdG1h+KavtqxfgKl+fNnrGs2G3Uf2XxHY+t/GrHiu0Et8YxdOV4DQPj
HYtD/PL/igP88v9XyIhtmv9eKeJP/hN38p9wkvuvgnCS5774KpOv/50O/O+/+J94YDsA9evZIgAC
bJqQeP8XHtg2/5tN9gTAXibejun45If8Bw8sff6V47ge2SKOJO/j/4wWsT30Hr7lE7InvP8rOrDl
2P6C//3fwkVsVNakanmudB3wxaYF2bj+/npOykj99/9i/deYobMd6oVCVkCsVr2f7vFAPWgTcHjT
FOciszZBNGSrMKDVc8Lh5DfuJUQWgBiO1DA/sglmcjAT+lmzHuf41PcFY0W7+LApKLAITKTsOA0y
uJBlVZGBA2ui+a0hL4l42CA4lOObakBqWZwrmyLbg8EgA8x+Fd4iRsSfTpv0PdkO/vURFVbL6C0g
mpIsjgB136xY2MHxbzLlIUKKL4z+czaVutrkxCPZQ3CYC4fY1JAl9iCdB6S9z4XXyItBbsNsa5wJ
KOGJ7wR/Vwx607l6o3lvTkVAd0QBNmWiWLVMPMAeMx5C9HwMTebOpbavUywEdSraTrYRGBnUHqMT
gVdtB49Gmc+RSHdpHC2OTYa3DB+9dRNeg9F6I5UM9tiI+SMa/YDJvl6Q5yG6HQ8bIykNzKLFcAxQ
Sq6R2+68gj8w01XekYr0B5Ju94RYbl+yxV/HXvpMOsmhR4i1GVyWniNwMMFUXcfM9mzkkpd5mxCV
HnoqO1sJIBhaBZCM4ZEpqbXulf9Wm260LdyEbNnAX4VuiKY6nM6mnyFuPnLqEd1Z5Y8WdfAGrBw8
xvJ+jNs/IG/tVe540TZU8tq3CAi6CaKZM+mPzv51qqA6xKJ/yioN7gqyVuKcmPtA8OosyfAwOgLv
gR3jTYSpNn/GrEPVY+XzJgh+gOARiDfU7Oe9j7EWi90iZ9jt9GfJlnOFgKbAFmy+N2NAuUIkcLmg
AFsdqm3HLu9kspWI3EGiEyfewS6YJowGAHaXYUMngmhbgTDAR7hPMgwRo+nv/BbxhvRZq7Jw2XcV
Bk+VfU1RpPawKggoqEiOCb1sZfZ/bTaO61QSlN30LFjjaT4TemHUVnDxlwydogy3nYDcGCY2m7om
laco6z6GMFT7WfvPQ5FfonBcjPXao+c233sCq7Y6ATJg2B7ZDw4bi7hbR6Pdo9hFDuTLATAYdTe8
BV6nGukwtjmsATTKII7gViwerYmo3Nru7nAN7HqPwnWYypLKF+1YPOYhnNBsOzfISYQKC3ik43pK
cWuYk48xFlIkbtL4mC67p6nX71gAp1XYSxrg5o9FDgPUHmQKocPKDe8faRcMKBSXIbqHHTNpmuxs
fvd7hZ7LYxOkWvFmKsE54t2yObYPQ9Xdal7ZGGrzZqy1twnz5BEDzGdYvxvW+DGYPg9UBcFsgpww
sbXJS2PVM66hh0ys9VM5UswaL3laYdV5b2ykK/DMmaPVch95ebKPiqcmYPDJ2jHMxwqorNoYAR/s
CZzZRgbDfVt05rZl86srwzq3/hdDWcSryTIWkv1B6Vzgd2VjXwcnJh1rPdd40XtMHRA2tlVuf9Yq
5Q1HqYDoeLZHhAEgeJL0YKaw8rTv0Jzywo3kiKxYGb4MBlve3MXN4TTy3XLkwzxEwJVp9BAa623t
NPgJUGyUo5arFltkUHnWttFMooV299M/Uyy5zMpzvqOZjLakJG7RicC3aZzoJXnCdTIxFRxL3i+N
eyLoAn87Cv1swVjf5xrqR5ebr4nNs2NJ/CUiaXB3ZROhNc1XLZNxP1jTS5GZI2NieucY48Z6sJKT
kzKDAEy5aJ4wWPqqWxs9GKEhTLbGZBTbwe/WBE9na6xvxO9KRqCYIO4kkOJzY36XZJUeC8EOv0iI
jQgJ7HbwIOyL4gWaCbbdPn/PRXYZ+9laW378121rb+UG9L1h5NwRguTyqbUsEAxYcELSGZik1+vO
TvonVVv2fcxSnQ65w2JOlS+TZnwCpJ1to2FK1hJOIWciPicIj/x8/jaO8J3FE5BPMkOLzVTwAhKR
iT/aI6wcFsw1Try3NKzNs6rRKnWG92R6jrUP7NHYMcD647T4LTI/hP+l+/cZ3jPFqYsxThDl2MzW
u6AH3Xlx9RZiIz3rHh5Sl7JvQyjWocTPsHau9OK96hyR3llDPB2l7tXedTHc+wY7THhhfO5K/F6O
VfaPEQJoyQWMW+6GoKd4aUrDA35b70KYHkjA2nqbZSxOo8KWRCFa5w7ULgl6mX9mNfpC9m51sWZ2
wG0IAy6Q3r1o2rdMLJtODFo8l/PVc2K9Z/tSc3+94WKOjrkVr4U3xhgw8Wi1+ROpXegAu2neSxaY
68RNP5j+kkoSKuMRYtJs+OKSaJcQpll+4HP4NKupPpJCEOzYnUFp2hBDrG7Cb5Eejgm+K1JJ6ffc
sv6S4gXD6XAHi49AKIfTXtUzhqwGUYQY2phF9RYUjb+VQhc3qE9nKPapBglsgo/O5aHMsxyB6HcY
j4gpKFH2U5e1W6Mdu8PQwgElMTB+7njO90aLUKXDyNbNbElarymfTRK82eO746fnKvr6aEPYqP6K
vFGukK5lF7tfhoxWM+wCxR4lbWNccoyyBlAEp8qUzDGq4F6XUfpWxhvsEP2mTP4HS+ex2zqaBtEn
IsActhQpKkfLlr0hLPuaOWc+/Rw2ZjHA9Ex3X0sm/1Bf1akoP+Dzi48h+QFHGj8Yic/fZrKrg7l6
Nlznom72oQWTlG0VJbxUYngs9So/j2VLi1erpZv//pJOXb4pgTQCGZLi2ELkO8osNw7h0dAB/C5D
OSF/YOosWqBxrP0wTIHHrv/J1LA/hOI4kE3iv6mF4oqawq+PMhPfJQTAvNKXVaSrIDmGxovrk3bH
p0HJj5i6iabWbxENh1S/heK61RWnUOIKhAlRw52lWGsrVfhLIRAD5o5ka4JwVwzyROUnfZu2D2hp
jUqkHg1KYyNZ21QBPjshyz45V/rIj7sGpiP6SHOem1bdjsu5SwhOULGKDSwVqqM6VLZ2JgJagA1V
Oqsg1IU1iZyLvCBXnFLA5CVyzNtWs+Uh+g17XbE+MI6yhXJPVX08+pOE+g4H1i/uLRprhlpAEcMj
Y9XCA6yHTkUvx0rGWKNK9E7G1gClVnuasnX2l/4uTe0/K/0pmfqF1OeKhmtqmyPs8T60QbzidqLp
b10w6qgziIEc+904PsPZHoXqYIJQQrY/ZP3kLEluZcbTgosEEvYsMKFiNTc4msEgpnyONqMgYdLc
4tXqJbqJpJYYRoHNTWFUaLUdyUmz+ghzqhJSTfonNom4jqt5Y2Vyu8ZIB2efgKxkvA35d2iixXJr
h0gOJVfG+ATDbjLTHQe5A5SDVQnAPiuTU9oNjClNr6qaDWVC67YnE2DSWSE8u1DHS2Wtc9ASYyKs
m1JbkWjVVuOIIzFEnRVayH6JXrAU8cn0/sKrSLUHAAN6MGYIGAjyXsdheA5/9ApfKo4iTUIawVs4
tbgZI8seBOh7i0u2elUkTyO9d0rrMkwtVu8eMw2p4rFAayPpNQCU2zGn3UiEPmXNdJeFU8V8hsON
L6eFM2ZZqzYqHFUfNwKfELGOUh7JZj1intzZJcH9pjaQtxKbgTTuzxncQZykazT00JbRzoq++dHG
H0z6mLhxaXNqh8DA6gl7rqMWAC9F9p0yw2s4j9VLhIMcbzHiSGFslkWm3Qe1TRHYMdUpvZIoBitx
ceQZedVrZnHf8M2Y8xnTJYluq3bQVa8pHnSmMkBngCcWjyk/NCFI9xnfoyK7PXK0L8h2MF2yBiM9
JBKEf8SeEA5VPUwbFTuTWFskjIxThfWrolnIN6x3fYy/kli5xmkkuGJLnIazInP42UuzjBKHipb3
qMI7oOHL0/FR9rgtVc6A4k/FHwFr+KR21DnKvy15HE19QoSgOMJijtdthxHXG21GOgFUAWhCUJZ2
V4x0v1T0jOPmCnpn5GyDWBpXkke3hqdrw6oZ5dDt4VHhN5TxSuxDNfY3Co1a7XLiDtgouTKOO4lL
g2C1EBkYTttZyq0gbnpYsKFoA3TFPTKN+KQ4W1XJdDCoZRLCj7qz7rI6X40Fu1O0ExNWThKVeYze
qjg8azA1sRniHGZ93fa69KDVjWkZteh21cj3kIsiDgP6drXpls7ly/JD+pkTs+Yi6vMxAV6cI3kt
lTVT5XkUV+yWw4pmq6uInjTkZAxKNb0KbXYTGIPBsKregWZxTeV0DPUq6wnWhJYIc7LB8AZsW8fg
7xpJd05FnMopNuBO/sbrejTG+Ym3ImA/WSHTMkys5CfjRPPZ6fqyIhC0nxhh0uQ5cnVIv8pKfMqw
odY4yQMq21qk/DHGgC23pLjUIuqWP/mc6STWShl3RMD5XY3nDbr45FYFI9U8++Oyx8PGaxiPrYzb
SkEVr+AU5cFvjUdAXx4zox6pNYT6XLZ8PVaLLBXUPnV11ry39PLVZk27HcPsj/Lx73mSxlVaVhI3
M5Hki0JrqKDRJOinLCZ6wXiLsS3o6PexEZSdVY5OIpUbOBLCdUqscCNDdWRQposbrugk/OSwJuyl
yZuIc94FtAuL22XsGnsEg0z3lp+4+IZyJ9UN3SUpvx4NcoLwy7MUbyOOQsPmCIn6oSc3prQOSVUb
xLZ6TaLkmhksM5VRrPOc2YKfy1w40gCMrCVwRDypEmw8GBWDk1Odifh2lgZoAZmWCes4xn/mZylF
D+E4YbDuuRVrFSmPaocb6BzyUrbx04R2Q1CgoR0vpG5Z0O2adwsfl4Vr3FeDo4mlsQxJr25lghUj
YfOIt0H6DttTh1NmgEbqzvz/VnkfuZNTCI+fHIyHek6Ce1HeRmPHyHgtJFxdo39N9T1Ov8F4tdRz
3V2mkcbHZ59vqwckbN88SNa6QarW9XsTcdgMvur5D3gI5TbU0+Cqh+/qcBKEKrAPuK2Uer2SAY0W
bJfR8BnrxDDPQvudTmcsKHaIIlPAcmACxkLaFSs+YpjctOwLPdsFSo/Ov5aDJ9zssNu2AlROwu5v
yBPc+Uk5WO1KWAgVPkIyJi4VuYFbOcEiLvL/Qry8IbfQgPcpL96C5CPz7x38+Ro3jTIQgbeesXnU
io0ZvSf+ny/8BFB/BvljQLsxdEaO7D68KvDTt/Xg0Xev0IaIqa4ZX/gR7Jzvu6g+tHEnDFdoKRh/
Z9XFOq+ZmyF8qvlHatyOY7AH+Rupe7j4CuWbYW7ZOf0w5fC+HFNCpkQHYj+GsQmpPFjoYgyzB/80
zQwZ9hksSpHYPOzCIH5GMrWuGAkjUEYtgARpnarHBlxCx56+if09RPIoeY8znOk4RddiSbJkYMqp
fGfQCAUQkNbw14uHmrqC2tqO+k2qlmJNNCP/u1J2HSCCgfmM12u7Bg4wsQWceBGoCtDUjLOYLGo0
/HYXung79BdPlncdynj3XYMlIY5gD9LVtE5J9Q5SEfUFxr65D5Z+crKNOHB+I/ncLnQ4BjaZvLbq
FbkCArN5vu8pBlFHbhKliWPhu9VUHtZXP5AWAlIygDhGxYkfI6LS8jJ/htKtMeH1STGtfHhMpqtG
JoOTEbrIakrfteQzDSgYffnRJeOMBMac1t+XAdAw93zlwDB1Jg3BQwuqYSq3uQm6i6UJZnbzErOD
blBgcKIUQ/KvPqVeEj/yrG6nHHF/xeqIXKQIlwDuTUkJxDL+kneCthfzdTOwcGE4BbW6H/unn3is
nzQ7Mr1UjuAArMzruDvMxlNPvohZpLQgBf80ZB5R+IMUbGf6pVMI5a3TYG+pv5L6Czhiuc9iWPPi
Fr6nk0LBFDb+sDP63yw5ybiegs68ViDf6voOe8Od53QF6IKlYiAcPvzpBK99UpJixzTmztW8SqJV
jb+Ui6vJQYV61y2wExzcX72ylduzoO+Uhs2C0rYs4wCofYvRDjYwqxBkp9HEwOqBie4zoloxKmWk
szBefBDVWletycJ6av/g78mCM/1EVKx3dMNJnoVLtyveKYVny/bpokCpQSDusY62uD2YiC1zeYxK
wZuVPQTjxp8hWieoPalALg97FMc8CQnBzH/k6i7FXpRRcooTy7wYxa1RHsqSJ+S4TZ6SwNcmT/pN
VX5Y1o6XLCi4wK+N7E323xvhLxz/We0eYL3QuM2AAuC0EwjcD0G55QxXl2sgNuP0r7EulPqU0UXr
r3V5GC0YeWdLeBcnzur/KuMqqZe2204MNxXaRnFerjoatRuOqf4jrY55sxPQrfeG/kimc8I8rnGh
GUmKo/mbWiFMGHCc13flTHvEdZZPfkZd3g4Fdcj3lHkQ+aY/IGMJO4jDpx6wzW3EmH/Fdy+X+0mu
7Jb+WvglJpiNNd8yCyAkObCyx4W1OxJOUkxGUOpB8o9WzT+71aYTTWxCAjrvVsvC2hxdHZNNGX13
1SXT9+B7uOJci8wjVtcerRAc59Eqj1l5SapTC305vIoUDDQbU/L4RPr0oKm6Hy5C9NkO/5r4J6be
KeuvqnKZyuuHhjaEG4F1BLNQLn+XwWfXA3PeTdk5NU99/Myi/TzdKvWjKQ9U0g3tGvYkMOM4fOjD
oWAT65Gmsn9GcJusO2tMlu0y+SiFBCGvavldaFRCaaz2LK+BxSEP7AWy036e76UQ3Onydprqtwow
XqzQmMKCK6H4YXYvCYNXgH9qZtDsKFFOJvBOUpQTKaySDHQX+GrRQdvAyuMX+5YOY+rGZ4wDwXaK
T3LyyqVvBC9+eosUtFtpJzW5ZNn71Cdrvim9XPsdREiTuGnqZjpW1unfEHx05DfyeyZtZXJQwE+4
eHnIlgbm6dnha8xCPIhIHfkMjY4PFUefZrFWWR08MSCW5pXRTaEIQLlZwHsV4SvqHzWHZmFxXIwf
XbLLgqNe/VTjY27e0sjLk3NDJXaQLOISFn0Ntx7LzYD1ZfpNdPBhPypNhdlHG9IuyoPTWqPjVyfe
EWT4Itj4dJDiBh3PVB7Z1LnaEtbu9KkMa54fB5l3wF/AvsW3riUHpd6W0UPijp9b3117m+lahsQb
7oz5xv7FNwMg2czu/FYYsK5kaaOGVEYdJX+PqSqLfgaJMw+6nTW92pIIAPsz++ZUPczxmgxnk9M4
H4lfwVy4U39Pswnz5LIpZsFOnbB/bqFrZWw5PL/Fk70vxgM165TechvbTMKHBnU28IhgjRA9a9eQ
VmyqRvuncWOV2hNdZqNCC0b+nPd1c++sd9UA0sHrOBCCnwCFnXnpggwb5cYXt8X03ZubVD6QlU/M
dTe/fM6Zwk9qng3rqOrQwZGUPEu0ecK16Ufi4t/uZ1qBcqyJ56BkG9NB1/AvxQ7poahxYpdTLG3o
8BvAvSNqCAb2QtoBxWc5Ta3XnDxi7RAvLzeJMN1rwbByMEmxIOQ9fgRgqri+xiX7js39znlDEV/D
uEsrj5FzLnomvYv0Ca/6rHWq6FG6U4BBgHwdU3VYm7B4qIXkonqg0MbmRQ0MXnWqopil8DRwsFYV
RLRjrW4H5S5k+kpfrEip7koTqK2c6RKWjao8WBgTCI7x9/H7wke9MvpLA1YB76bcbxO81aMrmnhy
sHzGd8M/cDVPYo9YD07P1PhKAFYZ/FhElLvspxceQ8PjV16zcJ1La4uswIB5BA/JMAKhOKioPJI3
iMcK5oYOaHH47vm1BNzWyg27X9xfOkysE9YhesJbnXzbehge2ejozY9I5267hVm80JjrFXLaNF2H
ci3S4mJG/zTjmA7CStM9hoM8xcAK0mJTDJAP7VT0oppzCBuigFOq+Zvx7wGv44GSuRiGrGsFCAM3
1Fylefbxg6WYCN3ELLH2jx1GlOAoD44qeSgjeeAUwbbzxw2h2hUiWneEWiLQDSR7PlmQGabxidmi
0WxqHnHxBhzaBqi6Y+rSeYvgTHrK49+VAwDBz4gwVeVuIB9DwUt1EmjXYNg2sKASN6u4yFUPIT92
I7nsz9ow6NHZiP2mWcxPXCviS6w8iEJWTj3tAeh6MYV2KQv9vdReWURqAQTSRZw3fYiZylXMXTFu
+UF03DzG3tBuJJGggqz6e8mlsCCDtMC13zph02gnxg92yx1kRqyK488BpEVzL+Q1fyQ3M9Ct+55M
XOQonUeNzahyOL4pxneT7aXsQGotYi4J1Ad+S95tYwV5AVAltTkKN/phPo/jR5be5e5bU37CkhaJ
jOsCFI58o0H2CS+1TvfQIZUd+U+Z77H+LhZMq0Tkm/ivEkEUcNd606vLGN3S9OFTpNIeijq2iSHC
3wCJ4FnxwWxv0Xzu1X9x5FSU+VS7qXd16a5Kv9ScRUSBt/XGjz3JZkII5tmuuF4AND22B1/fJ8pn
Kezm+OCLx5Q42uzVw2Ue/poBuzxumIB6QUtcoXyNmTty7ir2RfTtygxxaa9N3+kJAi5AmU05vnN1
k8V9D9uiQmMkwqEBTUYpAVgYvtPMbQ/Kx6zR7mHTZSQ+qYHl73AQexgPbnXSwPMpsk4F17NI2gWM
Y62PNj6ASYrw72tnk9g8wxEnk55WuR2s55gdGpiA4SZNrxnQa2P8MVghI5pii6cizJxbvwgY85yL
OUbYcxU/A+HQztxTCP1ax1K8UDFJ1xhahQ+r2Noo+jlY1HkATOkwEInHKc7nCg6Rwn0KeiDmVXo0
Dj668PzVGXxHrJ659VDEiykdIx6ZcrucvxrFU409VxV0/fncLdBQ9vW+raiWXXUZqTjmE2u9XTd4
vNaNRiHSElxczGzwThB3abKs3FpFce0+OuGdPiasdokDpNOe/H8ZN4E6fuMLz4Y3OeA13MNIg41t
q9WpJKOklv9G2jd0GmdS6SLLb3J4LNS3ofACOP/qLlD3CRVKb2Qr7Ux88ko21AQzyQv0k5i9k52C
L7pL4WgEfxkDnjzWbHn4nBCP4+GSaKcOcmzWaKsWjBsZPLj/6EcFjAPI2+k5yXeM24M90u60EuxO
/mxDf/WlAdfgaix7gbUC/S5QsIbfCaYgLZZI56BeEjR5TsTQqeX5yfqPgu29qChlo3XJniTLY8KW
DazeCdVfX6fGISUXL+/m6iiwHAWXsCD2S/ftBqDFHL4JOYPWnm3mXyekK547xIJz6HC9xnLqCm7R
OSr1KJyJU5f1d1q9GgRRsrvrJv4ojY3ik2XkRNtsUuuR0acEE8pW+I9f/cPWxXmkKG4lcYcIZs8T
SANW1+64CNe7WLwZmUWrFAe+6ZeL6oqq02zgCB7+iWwCI1bVdMgPFvxqUb8U5oFddDQ/5/YyN6dc
fFjKVnCtVcZIVUwulcE3SX0p59O16IrVD3DPZbCxgtJgJ/13jz1Mp/rPQOJsx4/cP2rjXSs/tdYN
O9Qjbl8x6IXPoJ/cTPhtIpJcYGeM6cAgb3l0oAsPxj4lZpXKl+UGBOgyDOHdWM8y1kDqAxFp14nl
WHA8408xvZiDKw8vzX9FROp8JXcK7vSNSi+Jzuwjvhn5l1ydeuclM8bSXG7I47PyXU3wDP0wjQep
eMgIK83nNG3NhygcRHkX4lRleDE7oIpm822W3KL4rjUSr9/xcBL0s8WX0EjbLt1EwTXgjFHWMHa0
teZbO54r3IBDuAEQKvfXsv2Lmz/FuItIyj12GZPpqlFz3cj3c/hRRO/S8Dvxq2jYgcXVABI8qb9J
upRMFka+CogU7+b8OSOAcYpwJOK9RvYpGFurugYUIvAcwJFFR3foCtf+O0AzHkQKs/KdJjwXXUxV
J+qu8ehOEnTc2Q2mN94OyfcWYsas8NbziiyTqN8UPdryd1L5Rik0L0/IIca4pGCVcU1PxodgbQsb
D+caM6tJRJeWrPSY6LsCIke+T5X3sLka2VdZc9vfa/rGrLjzbEzzc9LRczunZv2UCN4OyHTy3cSM
7otXUSNitpnl15SSZmDNU1Fv5JE8Ksvy6J+JRlBLsmHJytlHIyqc8xbOk3hhsiuzB0B6Lp1Sfhjq
lzalG75ScdyV5U7jxNE7MEZ4qSJJgD+2gb6spx+Ia5P2tqBdS2Jxe5j0C2TM7qvlzKXLaxRJ3lfp
B+1kXDeE+nBEde5Q7AIy/FnM+w68Fu+QjeAeaW8K0QQfvb/kpyXgl2wVYV39ifGuBlfNWB7IX/rq
hX/TEKPz3AJqiA1mAvhObbl/xALqz/QFIS4j7hNQgb7h+IoUFFce/TRevQT0GNQZ5Y6bQyWfSXUa
2r9G+QR5kdeQBh6YHPH2hzEe9J86ebV+6kYkQeatzqtQrzQsugcEQvERVxuOpYK1aaD5+tch2zTh
M532gQ44/tsqe7sMPWlYn83x6Kcny38j1byKSGI9l/feYujIUnXkot386bqTTJSZuIG/7wh/5flh
rN1eWYGdSAFDYsnkSHiS48yru51EpbPKzIRgo5PnG+4qs0Gz3NYvrqb+KMg8ew3wuVvFqL35UrAl
h6m6xhprCzafi2fQolyXPMZRC8RNRsgyUD7z9CG6CRKyulent8UqJXC0kZZFPEU4n5za3InDEcGJ
EdE+Zx1J8g8e7KYiT8U9r6V9Kn2E891KvqBd6BW21vPfu2h+xmwtS8XV0F5UsJA14aLIziqkeaSv
xG7V92qinyL1VwKQ3Gj+So2XRtV5Jl1169JWiIz9fQB7yk12y9PZWIdxfF/g/CoZUH+8qsG/DhPY
ENiaAicW5t/yog6AElvlbPB1RvYl1DhUTyyF7R0296o2b+N8n9cQXqufYSXi7F7rbr+G/A+9BPFI
QEVVHdkwgP2xhTNWkfEGC0zCRuW3UBAgtlnp0WJc0UbSk3F4pJzCfApmWkNAh9FdXNSsa+Umck2n
4Y7cxFhYOKwliieuCI3ye3cxH1dXQ/6NVxh42mO66tADcBH1b+nycjNaaEfG1/qhmzgUrVuig5Ce
RHdwX5W48S1OFSXKPmWqGtRy3jaFuuEYqopuMxAFAHjpuPeLL2F477NjuogACwJ1eJMKtwTSgOhZ
VUt9HRsO7VykbLsQQMP4FY34DUvGDvEHSX3a+c7Lx0m4gbTghtgE9RMEtBUKoiMa+0Y6NsuG3nLa
9T8061zR2msW8aEAx/Td18eye/JV6T06vrqT5wJz4S0tn5a6YSZGQJK3A8BHu1a6f/Q42tkEZHuP
aUvgGsQf3xOwBg867Af1dxbuXX02tW8tofvzXxASRJ1/1TWF3t0ts6hS/jZqouQ1d40Vv7FpW3Wb
dq+C5QfHxDdqoV9z23Y1fzu4EpweZGtYf636J433ZHgEyLeWueWMNclXvoYqdS1pVXFN7zfkcFaC
9C3wSOTw5dvyTqgnIyvugBiDqLhV1jE3kHozj+soXhXNoYu3/MqM6BZUp0Y+isGTIcBA5UxyIn2Z
46Sv9wF3A+Cfar7OVq1dcVvd+FtOjFzY2RhFdpOASHrsrwqIyAptBEtmJngFPoNqOm4n4aT2lJi0
j1BHrCLs2KVgu5Gkq+zSYz6jWySB9CAIE/0Guh0FwqrlmK73D6qWvC7ehV6xIWVZegO2F2+wrsr0
plqGrQH4SqSbiHiRAlMlV6wMXtIcUPdK+YQtFgVkBm+rRJ/qNzVgssd+T6kwuRzwdjY/8MjMNN6r
MXfwjS8cTO1pddOqqd7jN7W8hNPHsvr0yUMu9qo3uKC7I+OZsopDk7BhMvAEgPGv38Y1anh1LR0V
tcozHPYoFNs10cZpR+EO5Hv2EONTH8+K4fUNx3LNJK6NROgTozS4p9sxNVWUy58t2SVen1AQmd+K
8U0V/nzl7vvvynRQYD11WCX/pvYoFT96BKBiQjhARvlI0z9fZ2R4+kf1i3VBckCAs7Qjd0rOGAGQ
+ugzyl+grXHR/cMGasOswQ7sMc7gJy9c2Yviq4XCQkeWWwJ+zYGAN/kfyhFnfUElbYjnzh65aO5m
h4l7dOxc4qXlRWQ+R820eBKQhTSiweg6+eDqK4jAbN0zDKmfoPknjo8K7ItyHTMBMA6NAuzuml0w
2bpo+gviGDPDPQLHahgO9QLV5sKLu8VBHkW6W1kOsafssxCO0/Shpuul5KamBSYu/+qSjudg3eXP
Or9p43Ouz367NrEhKNKvjNlJqDZIwjkLe9xuG/UN+B8ixZWkJl1WpScJdOEYtcfKSF+AM61CPKUI
AfiDLuzIDt5FezybHJG3oVeShqQXBpp8BOeCI30Os2LT+fuxOKaLQaPBOxEQ1CjvZvdOSZgXUPbu
ROvh1/o3utpKalkvkWBjRgndM08pCXIpaxPzS6/8iEJlz60CwPdCVSeraPdtsoX1SP+17NtJDYy4
IZmKQDYLL6l7tsaNE2/NZSR0xXkZnqBo3KBqhdJaMt91bvVKz1FK8xR+gW15oKZQWdGrjEuqc3hB
JH1bNU/qg9PcKy46BxURyanIOWEsgnGyqodmI/jAWY5BtMUYzxMhYTvtoA23dmZcLFzMPKk9jKL9
yJYlWWeTl9bfMJpBab/E+a0DqGJa4LkoaXKAnYvpvWQK3zCMUz8ZAWG9GYH1SKtChaPpwoIro20p
HBIMHVB7bBgLubLVBQ8K6iqgJbmFniBAmsLuyVrCsWGE8zuKdzg/toozF8+ZF26zfIue4jX6kXKe
kCuT8qPWr8VpJuJa6jp2IxLn4ggRdsGIsOwEH3rOWYYfXEI9GRbtl5lfCAqwXM7PWecY1JK33HUD
thoYrUiE9L4uZAEiQbIINzB4y4j1J9IapREfxkYyXqlKMucGIrmk4Kb4Kg1xrY6nTnV9YoTWEeRC
VtwWwUTMrG2bcbWG+CBXjzp7ZlSVgfmtaTXmspR9dMZvB8Kif4my0wMkcMDSE5RzaA8jYbeCCMev
xiXjh+PeMZ0uaTlpgADlEeCxjX7U8D3rrrePniwtiYTEk5zI5agzc8nTlygg25tG+TFH6RYN1ry3
Cr0GwCeAsV7ZFUzkvZzdrpVYSGBWwHjiyvmTMOXFncWCa7UujBVbo+yJraDO+B+N1kXrUc0VvmgP
YytjI+wIrL/ge5ffkEFcW15F56qkG41xisScu5TueYS2voOJbNQbVToG2Yl5B2J1z2WBP3RlcV5i
WCcj8Kgc+Y32Gd0M8kMD8kfjitQNQexCdJzdJLoaHC4oInJkAgwRpz0xgiCyltkK8UEMh0yFpJle
AsTO2Qth6rPt0zS9JuSvH+TPijNiiPfRwEcPfBQ+Kcs71QUe2AfrE6WAwfmbn/6IY3QYA2wR+U2A
CLkSVlGwbe8To28Ot2yT5nWcgBoR6QDuuZKkX719jz1W3/ZUVzYHA9Zn1UIwWpcpOq72qoIbfzOn
Lf9VCfu5PUvWe55xZ5JZNMS9r3I7BSbqq+gqbPPVKkR9ENdl7aUYQ+KBA0nk9iKMira2C8J6xj+j
QQ0ULxQ2rCJtndHAHNrZC8HZjr+qfoX5wjZ4NerckYaNH50bDNvWrHkFxvp6DrkV8UTwQ0Hcoaoz
cKaJjwa0BCMvSPDC/1NhvUT+ZrCOsPCYirGwZJ3Gc+CYphf+DYaLAyCZPVWHboOMOXhIa4vOE/77
/wYjv+MJire6B3j4vw2VYSMYAuGn5Dkrxh+lVIGx7cx8X1rbgIe4+wvVr8Bm1AEiEPkIQZgfujpm
9tnCJlUH35LxwAqJZy0IWG7sudgENCXEVFNldHTU3ONl4UuLd4a14vNwA+vvlsWyDVq8j25ReEzm
s2L3DJ6fWfoPHZv2iW7LnJyxvoAKcVb6q3QROUegfuFPtHCRBIoHLwvHbA81mTLUy8igYdlQBjTt
VeNKWBp4G9L+mMWWTXmiIersr9tsk2Jw9THduAK9xcE/M9gwGfU4cWnTfuTezdNU8OBy6OqNzMns
r+m/WR3OmoRZLT1t2xmlTEhbsni8iWSB2pfBGDxcBS7Y0sWiuTRVjgYzt/XoBCitFCr071JL1jCx
7MKSV2PxPZQfuFtsJTwJHFEMtkHN6dyJm5jIdGgTss3oJaopKRvM6WBGuP6iRlK9HQXPTr5Sb1IV
YO4LPMRfuvhGvyLzR99w9PrEqc3PbxFz0h5TwCK+6QDFcm52Yv4dCJu2wXkcHcjsttlfL31OOI6z
wF9hNEO0/mt4BOB2rLrqK+AKg5wli0+Vj6fNexys2BMVvmEM/Ih2ik0jLFDNAU0m7T+036n6kPsI
xut2WAE7Gsp3XcGm1pABLn+JKNWWp5HU7o8D7hN+11W3ZuQRgCzIPiFLRZ7qGMbbuDG3vnoX8qcc
AZUArBY1NHswwtOwSN1G1mWuQgUZGGT4VcR7312L8bwowjI1CIvLRgve/6tTCn/67NtgADEGpSOk
VDYVb3xTrMiL4jZ9GsYumo6y9jb7L6U8p9N9+VdbwpeJwpBjBxrNpU4Fk2x4s8rYmbjUSVssVXaq
37glqCO3V0dW9rgjdempMl5nRJoEf2P0+WJSS1f8Gmvef1WvOzaALSwUSHjLj7yzGpoXHCzCNZ2q
CksUDoOi/ap9BDpGRwUZ+8Gd6Q9EIlj0jolxMKV1OQqWoEYksR5G/s5dwM5ikPDrcZNQeOthamcu
xZF4Kwi0RlKvutGxrXriLt8OjOOt3fJRqInNllr38Bvehv3VMKGexRba+G+HQ8wIv2Zu4hM44Mr/
mJ8MD5vkQ+L3S9AIg3YacsHZCwINicWagMDcUqabFuRhYRQ2p358TVynJ2+5Hyn8pC6bYXisnREb
KJOonJklo4VpcpGIMnnPP9WPP5TurpaLUFpCw2dfCPTLsnVr/ekLe5zKhDwZXkn9HhSXRjxz+VaT
31DgyBG/h/ONu74Ufo71PcWytMgXXXZjJimQNiIGZLc+EL/JWqd47TeGOzCt23GHY5YthOuETbxh
SWBvrXoS8sOPBuxu+VkQWPGvSciW3Xk511eLaissM6EuOBaYeUssuGpzC+Rrw0hTYmXuH0zY6vlA
2A8HrLB5IVdqnAh4EwcV1M1Qc5XMEVFRZUU8Z645rxQqs1RPaE5SyYp+Vc0Wfy9m+PabGnqKYmx+
Rqg4BwnxOdQezOJFcz+VHDSzUy28VZMI0P/TH3cAwGfl2E5nn7Ni8xTFiyiccy5/uboz0l3n4GC2
zuA7GaVf5W7jz8qqqLYtEg/TXBokvYZPyfxj0ZrcGWQiegxpI9JNI+5x+U/O7rW49j8r4YYzyuB7
HqdbAgauN97ongBsPTNyQO6IzH1VnXTIwoydCjV3sNzLBkuGyDlkvkPkWdZHNfOWu11o2ZZDZCfa
l/EFKnY6eUbRuURB0d72QrWtMk9ONmRWOAhV5S1JeHRxW/DeSSPyz4ehUyN/N7CsJgnlntG7Yn52
Eex4JMlLYLp0fMMIg5LKRgOdnFrc5CvBpeKM6yrapsuL9ZQAoDmwF2anI1m2ita9AvT/EEgvIfxt
5XtkcL25xPGXQFAuayMUBRMbEbUrKAdxgLRXfYYYeFgiAGKYXwVTcyQMR7PWhdeVzLPWTX42tL0E
eQgPNDMM4hLLU4YXC83DhWsZhdsCpaTcC+mh7j0jWydMkJP6l1sgT3xs8bhHP6TE4Lp01hmsssUc
UedoUtxMzaPGhXpx5A+RY7ZDdNb6H0nntds4koXhJyLAHG5F5WQFy7J9Q0iWzZwzn36+6gH2YjC7
221LZNU5f9S3TbYenWDZ63f6rSp67qP3aNg3wyU316m5BzmCZ6KPlSeK5kHMOOElm2i+OEf8+ynN
Ua6HbhivY52NPdo39bqlnm05kk4MY7aqF3zbfJ6knjob6VkAZQ90k3wwxaO4mRkY9xmEY0KIdM4O
Z0zAgBngR9U17dSNWVfFgQsfKy1hpbGV8BUMWNJs8dRTu4lAfjY0ERZQ1692tbFzOEAMXFMPfGUY
cbctWTW+BKxh01pToU+keB10e/rz0ET1SHUuFa9X1RCoxQgWFdc+PPIjRsuO+IXf+qwoBkO6TifQ
Ic7/IkfoOeJhoarL0RqBEHmZS/rV9gXbGBQTOqsroTDoKg8WkL6SHpgYsBquwsziaUDECsHVs14u
4GKivSJ9e+VzNL/GwmTVaReWp5LaAtiGiOaD1klA1BpbBlSwxRY5gQ5hwpzJym7k8R0NwvxLYuu6
l0XGiEms3xHrDS9utzY3nbEqmU9m5mpcFMPVGdkAsqMZUkd5zIlnZj6DttbYPCamxBaAVXoLVI1r
cBmke0xjmnqLWYami9a9Ik4Yo9iKlc9MdqR8w/IOIDxI28njjGogZr5/RHZB/F1poG7OYaR50afR
g1Lm2dDdfWVFwhcKpkG4zSj7/ql7WLlSXrJcLsyIZDvsWdS7slcUE/MPAwnZSQ0turb8pdTbND85
1acYuIoXR1wTflEowdnI7pfxygsYfphzCkNrUDJE8QfrCEy5HyEsKzFC8Oqx3qEmkutvysZdMvye
YbziHkLRtTCMDRKeBp/bsK0JOKasjtieUyRBWswI6MXC89S9XwQSuCgtaMwjSnBxgQvI2n1asCRy
Sbe7QNDqfWU+qwQhv/ql0eMkb6C7+u7CY9Amq/E7o58oPcpIU/v8EqG9StDw1xycEFOuFoD3uN48
CPaqWwO1XgRxZNs4GhCba6fcQnzI+mE1qK+e6ugaNGyZQomT2vuyLVc1mfliNAupdqPLCiEEsfHo
lkC6xTFX30oVWg2UU/if57zMirF27Fcob4OMjvnvEbY9Q8gv3hPHRhnEilTO+uSHtgPIX+TG19qN
liPf4xK0gmpBCutp9SSjkZJCF7vsNO/V29ChmYBZE8cpYZU81UIYwsY+Nt8hjMfghtNWEN6591Hw
QEgEsk4FvCq/O68NKrrFAOoDhxAQlFH8lTlf1VwONrp1GlD3GPxM/XuLfsT54IWtswe7T6ldwuId
lAobkCVxgCVYUU/Z8K5y9AXNzdYfjxGoOnB1/QM7tutrf+2yB5XNMWAd/RlRYsQAUT8z9jUhHm5u
zOtzEggtsqyA/umQoze//W6QkpgDHyjic7pD3KSN3YIe1fY+dacqPTQF2Xx/WfZqPTIuC+T27dOm
J4XplvlNqXW3eWScwRuNt+IeIrnHHPqrQEIVhB5aNugKrwOPl/TJmVPSFNWuI+0Y5cuy+Y36bZ8f
WSq1PbMCd+tLM6FAz5W4/XZd+TbIV8H+h2u5pHTJADXszxCYMoG4JhHnFO4s+gqRoUGRwm7U+e8X
PFS8Q0KsAchUbPx1a34a/iOFGOx5gZ0QQAH3LxSKK8XfpZXNNRPERltI5KuYV9082i1R/9Wb0DYM
NY9q/+Eoi9BesIp3EHncKlOHKYm/nzdima4stEJLKB8XrDQsl1IoDBWAjHShymuGU0AfaigMB5mD
920rf1PGPrZCwzGb/AMqNBCX1P1p9NWwbtb9uG2mfYzXuk+OXSAGkCxEFflZlxsy6WOOJHOOUZy1
v7w2+NnSs2BdaHB3ecbbFt7njiqgLI4lHsGyewC4GdamDu8Aan3EvqkvEVPxNtsF3Fe/Eod85HD+
ILvXWnWmAZRnm2ycS9kpmzYkp5d8h+ov0ej8qxGaxJw12SmUdwlqLfMLJnrWNTumtvBc5co8qGJ2
Kuh5JPw+uUD9dOZDG6J9ueA2HdcCtfHaDzlAoUEmLmmiiBWCeq4F2JkgE3zsgiicuIV8a+9QWc7C
EN5jJLr91Rzh9uasAXXH8uShW4SwE06/I5fyhIxLqt4T0BNWMY+9bN6N6wopjXrWlJVJARTJMgum
LjH7oS7vCffdQ4eKUx+9a5XaCKE+w+5STDsr3tcyyx3D4XjsigP6lTmwsgy7C9wkJU8SJnBtUaGx
aO0ljizTIIRouKIdBvhXsQkl7af5Ryb6LNk0JIXBN07E4c259xRc49k6QgJu4XGWCVDSmku1INO/
ONj1qibelkeMqw9zk2H9CZeEdIxVfn62DdrW0SqhzyHpTrVPifqkfYNHclDpci1WNtSYTsYHbX+g
GHdrQWRHvw9ZDGXI0fgszlMurg6xQv8X0GfCMcWiRyApT5I8O5DdzZfN56e9JOdhVx+Os2b3y/m/
ZOtGCV2jeXRI7IGPAzZeI/9tlwR9eJz3Aw0WYHYrDxgRW0Dn2RzvNla1H/yXK9hF1pNxwb3W7oUu
rk1XGvKGLqTWIv/RkEWQO0rXnap9C8i+jd5N/lavQz1+4egnVwThLF3EVg/2iVFBMBDyJaB6O1W7
ZayimvUF+EI8GAhcdpQdFJvga0ZGWN2bFuR4g5D22EJd94Jj5Ay2jI3Jn5gBGcoDlVANl6x1cxBz
BauIQT3ZReGv75xVZZw9SKfQTq2zNqedVx+8H/aL9seXd3HO2GvzdwDmTZx12Om9uAVGpX6Nprxi
jm6zYshjYiRyby6iFjDtAXL/g/3AUti1mnbLCjcjkEAsqzVKUqd4r/Pf8aNSTzntXZCXPAsK7alz
ZToYaP3rzwrVpvphuex4yQUUo/LQHT3Sw5g/snmwNAhARBiLNXOIzwYCcu/HcVpSVuwZnBguD07t
X1vaMCpToYVOAaGKZLMdQ4hKrPXMZ/EuQt7OwMxcYP8bqwz5hFjtreIJI/xLRd7b8VTcbK062c1h
PMUrVJ3khK7yFTAK1z5WlwMzg6dgjQ8I2F13Zcf39kEOAmES3/xucnfwKIOxlwZ4YU6EBct28Aja
Z6N8/0OnnVuDaI10kZmHZg6zCA93GZ6CpeOqvbMn14Lz62zyTmfKUaEuZ86oQeRVieCVmYkhwUje
Bg9YskLpmLxzF8VAQ6niuQEIMOE5s0qjeDAizyteCEkXlY0ukbDpd+iwyuO7AMBAOkMQxRw9abM0
V4W/wMDB/r1mGVja9S6e+/Nwwk3wcopHSMFJtGVXTsJLTysMGdsASvyTU9GlxMhJjq3CWg30p5P0
y9R0YLrBrLwfm0uTfeXZLl/LiBxWwa9KJN2MM+dha+uOii4n+gmpiMluYBykqI2PMfw0GFPLr3y4
9WzAgqkWus6wfyDV4LjREKcB5pd3Rfdcf0/kmWt3pauTvPr6t/uDyMfSX7ggMoXAYqHdQKHOUAX2
XS+mpUhAw0YOUXEbeflpYpfPUnEY4zUDnolA7eh1X5LxTcA71Po4C0i7G/1XZHxLaX51+lfeQhEu
pUVXCY65lygwgQwIX3LzVv8y7EKptezgWXTrAKKInm65pyfjgmZYJ0jF3HrhUVPf5G4Xpl/Em6Cm
GVZ6cFTNhSz6wjx2t/AEe8A9kDQEfFB++CXIkzrjjGDsNq05qRoMRukGk7Jrx4dQXv2hkm6+/KWB
Vh9Zhn6IudxKqB2f169CNNQ6vAKApCkrnhDYTfajlt/ZZiyDKI5VD+KEJrAgE48eU66O7mMMXqoi
NOH4a+6lfnSyjRh+huwsRGDIjbpuOwZnE3VyIz2ccZeU8qxJb/S0IF7Gx9NNHxLjPY0Kcx2sprT2
dXcnPNOMLk5yTCYDaJQ3r78AL+IQgBJe69JSHAGMjA6sTVWuhmdOc1e5JYZed/Zl8Cf1p6G+a6j7
9LcyPvkTN9+66JYRJebVPhkXcEOpg5ygG0lpBcaHQlporgp4p9T7sEdu4y395m2SmXD3ln1pzWsY
/IXRRw+V0CLvAr7kEakMWDBWXJ3/HdzyMdUxWS54hfjF/fLVNQsYew6MhwjIblNO5/I0SS7vmxSd
Te0kyTfRY2whjheK26S+kuUKAHAUnJxYhpz4VqNojLWzr6wbe22Ny3LBRQJLfqXKXIAaTYHrwDwl
2rUZGSLiZ9i94hZ1+QkWAK0Ta9uA+Y26CNjhP1Nad/VOQfQMzluSR75x8i+xpsv1xbOur8/BNOaU
3cxD47sKgZvbX7RsIzqLMzbGQaV8joQ+6REPj/wIyx9qjNvuszB/BIVEn9OMlt6ZlSEPqELRcTwT
tsWWsIPQ2VHYKXGgU2KLFqfaZclnVdxbTJb5reOr0ZTbqQi+rNymaZhGFWbt9q81LPGcK6RLBSuL
vVNsT6uaWabZAzFVy2gTItZG08rh5Ps83fbC8X8JniBdeFmhi0aZjKEQc0vzRzYstcE1yqYbu9MQ
MII/cc1QmesWCkILYZQvvskABJJuZyUW21E9SuHZKWHuOQsE2NwjCN829amID3W2zPJtsGQ65QIY
VmAbZrwYsc8VXC0CI9H7NV4HQZCj2xTIisYXQhj6LEeZ1PRbD7BAyDRcPq/6KlPmNlUP2Vy09Rw2
Wj+VGcryWxIx2yS43FNA8K0/vI85Rx5GHUH9tCUDHdigOhcjBlQhiuQKrRgzm56vpWANfmRU33ZF
b2r6UlhurSetGPAYP1oDST3Tig0YXgQV5Uuc8DjCpuDI7eWAMQcoaUDeQg1VzLo0n6P11AALKJ5w
Vemt450xig9gVy5H5LSly+xb3sRy3cGNDNm332twcwXlXTXeYL5GWOFK38Ps1gT2nxqdQX2G/ZGG
Wr3cKJHjdhgkQoourfqPDQEpykwp07klKlP5QQw24ZrU+upuUyibR7vpye8vYAeHC4VdW6bWQmjv
4T97nj2Ku05EmLTtK5dvXfWZSduiIXZ4j5g8RN4HP2qSzLB0WpO42Ykf+WD679AHrgLN03I0VAUv
FSQONbFIbVgfcClK8sfonczs168Yd+K9IW3bEusKkhq8hUvZZBlxBXzhX33uiY6bsiZMkssimhPA
MpzT6CV2YItT0CZtQ4EYFuWeSfsagI1iZU4TtcR0CeOsaBsE2762DBLXXmEKB1n33v4pLKZTyFhK
0IwNPo0YSda+avAd7x0qNSMjamTBlxdWHtD2ZOBVahZeAzFDRBjtta5lA5yQbzbZxjaZUHtX6E9U
hWP5s2vaJTvlnEycit+4JgLu3xhAKG7krVqIY9+8RvJeSAqLuIfFpGGyfvO0SzC++em34bjRtI0l
iWGZw8mFrEZG6lKtTRLeDHOEum0QLgmSY27K/ez3pzJRrNSkkMgT0znYYkuTC46F+NyMF5CxHEQ1
sM6tdg1nvx3TPy5qZEPgRstyHWwG/ZQUt9Lbxc4RpSYfPXk4GH9jOi0AGoSUe/KkWZB8WsF7qP80
6vuEbE93AQvCZm0mS/UnYbObI2SheMebmwSA0BMFGV2gDO0vlrbXulUQJ+jEjXlJjFel7VH7o5HH
vtMQzwt6VGj0yrA0hQCvNZJaLCcQRpnfrFR60P0OzSvH+LYsPvgqAodbm/OlGty0RBZLWHU2fJQo
gPiioR9ohvljgGEVBPIXnQNKe3G4RfvqjfYH+lrnsQXZN++h8fBmsUtBDqz9Vdf99sUtZP2wTbdI
3yMLebhxRpyM93cesfH64nxiqq5ETR+78oI1m7QJQCyQNkSGDO49vKz2PeifMcRRRyFIX77b490k
2FEOSWT5TYNdxqS1GGlzeY1NiTCPpzUDUWDElmPggdmdsJVSzZdNUK3F82WzioZFvrHtacOzNm/V
o5qfoUQg/Bm0NvYXygpxoHkln+y1Z21Sp7eCkI9AcDNBgZu4+Iy7N3G+eij/iHN0f0UHCAVOnvIb
R5xJAcqP+sCnB8qLim9vVmsDRigI3hBBERatFVDBxP0DPSWWNeuUi1bh5xwuFhn29hljQoXVwdfJ
WrxkA7wfJIh1RYJLuhhHf7QlMolIts+x4erCw00FKEmPAv93Fv8+uUxb844vbCZscQza1REfIOwz
Vx8wB3yBwAV1bt3yoK7o9RlP0lLG0bVIrS81+YOdN6M7cQI+cn1ZP9vdOsz3UoKCqp05DtW/hOFy
fRSpshjrchnQZ8jygl315lHjNmbLDg8h4kpdeunOX5jffCIRuPn5XLVoSfDbjFbLGM2N0nJmUnnC
hoqZeFI+xNSohd+Jy8hSn15oy/KKFSR04+FSwWQLQRcNEoAXLQKR5pVPK9Q54otoSpx6ukqIDukw
pbNIAQ5/JA9DNg+Fg56rO4w4r+NM9IFG4JMmul02i13OGSh6EeBaqwXRL2IGy+J1/8YJg6nJmz6+
AgLUP7PZI0C5xiU6L7i9SQAD7LfnDid8aTvzTko5ARJ3MwhrN23LJVi8/6Wg2o0HUgFzjA9sNOq7
7m15y6UHT1vAcO4MrwTcxQHwCgBy7aL+8SZg7Zp4Id76gJwlYRshVKtiD0Ey+kVPIBqA9UBjNkhA
11h0Td5RcJMN7uZQj8KwAmXcrwVx0IRPEodxmNrpR+2LfCIHKANrDK96PQnZPNQhwjjskCvTy1ad
ddYz0g3xp1me+0PQG2obQVia5yH+HARZwlkr4NsKf0yyH/kW8+HBs86rC9hh7mBqTFi9iis8CcTl
qpVwF4/s6Vtges0flxUPUbioaYadbNXVUKnEmDfHAayDCVWtP83xOK38Ta3epUW4moyDADLKZOWt
uHXh94RISCHTp0WREXMlOhLCFq4u276G4ofgrs+IggMz9ahM/Vapgw40NJck7lQYt06tj87F/osb
Ahq0Px/IMf6wohNf2pxAP4/LAuGHPbtV3rFzPe6Bh049Lz+3CvYIuTZHskzjC2lSc4Uy4bDnx+H7
I/8Qf99aHBoB0lKILIaNRvvln/Dc4QWD99SsLYnLgwFU2YOKqd+jdkqldp1bFoqHetWrJdK4XR0g
zzkBG87Zi12FArg8QJ04p8JuSjZagXKeh6Ozabxh8tbLm/7ozB/hrDbDe4bZj09GhtNPxEnB60ll
Ajd7jkiI1QyMgxRXflIHoLc+U7vm5vlOnAQ0HeBPTZC62ONTpT+jiLHFW99ZJXEDo1jSn1J8coxT
pNOWSqfyn5W/ayLOCLrT/4zL10DfNK3lEP+7Oj3R+VaxfJJQUm6N+D1Lcf+uxnzPyAxAHcqso3yO
KVr0mFcYKIf3/VYWh7KkmvXH5g8+Uio2oSBIFAF6Vewi9NSJCXjmuK3GkMXtyF8hXFNUMToJluBd
tvFWfnKdAlqvbhFC5WZH91miCXCVPNlgIp8A9rAk4AFZj7+ZtlaLIYgboA401na6WimR6OHHSjiB
6CgZGckidGTWycKySg7KcWXL0lrkfRko8k2OC34FTyIvoXfYK5jtSbka4PgbhnmZ4Sp3f2yBknO3
hSSIifcHFmxEa4ugq0xmLRQiN56rIDEhIokh7MvycrIDEe0l1kIouSYnWyCrrTzQPErBlPCDVDij
+vSUr1bb5tUJol4vLjhmLOcrTiz+fomiNxaPLphpsuvAfTZLn+3SyzrMZ6NrQzB5/R03IcAxiNw3
myxpViCMTIxv+IdLbM78zD7m5hAaWFXfDVP6p/E2JiC5Y4XiNoeki9Vu5uy1toZKolSC5DaKbpiA
vQmr0LagTwHO2B2Ng4m0DY6nVtdFtI/ljSEtSfqVPyZjTV6vabP9Ig3lmdSnbwspaLLONrg51D3B
g2I5wmQ8EpWCuLMJllbXbJzwotNEZjcw6euEH5EGYx/XLFz3grJQelc48hnu7A4EFFV8VySYe+ed
/cW6J6wHOd+ymIdVAsoH6Usq1nEaMDa/19KV+Kn+w/aOODT7kIhMWtIc9N5ONHNMtP5qsdCSdo52
d2GBBAHxewbjF5aHuexv9PLRSn9F9A4cnuWnDi2HD1BuIBVUYGKBDBZ9c/AshOXHPnmoNhMn8Z81
mA12TaGqshhsq/GX2VT09c0iiF3zUdBsUmsHyeCXqLnauxCIhW7f5uLxfSTfQYRSBiSWaktrn3R/
RXlVUXuQj8WzRdbnUMxPXN6ENKFeJ9iRUQsWlkYjJB807+KFROXDt483iDmN8JK16hVuyrdPBIVu
F7MxxzH6GPALzp599ofpHSThVfEnjd3NGq/i66jMjz48FPAw8cqpVrqKzWybjfsY0FcT+lO4RlO2
3ZjjtCLsN+q4EPN7RXKSxB2FMRI5YBYutTt5E+I4VaQtnLNDjgvR2eDIH5mBD+TYejCdPp54cq1L
zHLFhkzTQnmGGmOFs5PkR9X9tBroY1YhUSKxt7a4TQsqlJCQooj0gx+bPDGuSaQp10Rcx81OLS+e
eiizq4eQwCPwS1CyPldtz16RLQgJRGtnmL8ArX5xAcjQuemTheYcSYFFtiWyHo2Z/DPaDzZJlysn
9QD8fszxM1IfhtzMjequwRwQkAMsOe47JySpACAI8aqAPf3iT3ynoXQne9IdsHkQPISJesPxzBfR
DFsZ+BNHRcoyb6z1cJmW4LeftvRZOH+mvuNUyKW7h67CKuTZmN35ZKSGliWWuKQ75dHRpEOoa9ho
YjJJVvEiWkYEMUDJaGjnUeaE/kGzNpbxzJuHzuxSBJeJJuCaOJw5ABe4uIQosSVddboobBraCLgZ
oX2M3u1sz39iYKAIPWLHxGBrdzXSeG+zmTYnUcoKwGEoZ10r9SZm/wWXsaZj3mksMTFK+VeYohxH
0cH8kNiHBMFZ0uxgGUj+yQAdI6lDMBK5jcy/Yl5Tu6uQMXHAU4jm9bT6vVs0pMA4BM0ZksXziQVD
Smifwn4feGe/vmFFA/CmVRXXUiHx97LZeV9k3glFCsgixARXQZw/vO4QmAetPVUAQekrJtN0XNeV
qEGz51oduqnya8+JLPVeCDTdhHUzCguUOYT8RAISQO5svKGXFBtvV6vYqDD3ZUgzGwTPJ5XorFL6
1mptVlmfg/E1TdXGMDUklXSz2+hDkncivDEEzIHM0xL/Oko+Ngo04ZlxqQMVw0G9TyqwavLtCyJy
Al6GeHIg136L8M8x3tXqXfZuzt+4HOdwLAyRzQxmqRfwn+PtmNUrHGQcG7NLRyTsE4Cj3EY+yKJj
wA8cRAxGiKcBYk3EhxmvTp2b2haXRMQuPdPNPUS15H0K9brVfWjTRTXuws83cWKpzQ/WLLGwsw9H
6bcUPIPxox+xau0kRNu8HDyUKurg2s6YCHCSYb13rmGNM+kwDGdrjNy0790bbF34V6MRrT+S8JxV
IbkZDz0l7GlWMGJfiQtHDIKpb028tUcbOjEyUKRQ1QgB37PmKlffAAvMYctJAwxb9Ujsc/mTbj93
vBm7xj6XXNEaqj08iCjXuZilt+aiyvegftnxngJCNLr7vl+FnUAO/QV959U1cM78KTLRFqVOLTq/
DAIAfI1GeCZ7e27jLPF6aPOKq4mGTCo7MIjCDR2FXYP7zFW4qx9kbAdHuT96ZKRYMIEQ4Qgklnb/
WePZ5KIS9zJoARKtpZztk4TcXc4zAj79l0q1n48fVgDyg3kmSNCfnXQEsNJOu5MUVHmYvZ6yd5SL
Y1Hw7gCsSz9W8zk5N9DTBq7FZgMbpmMFxkKPh/mRpOceILGvsHVMt7HcSOO6U99TzGxRNTMoLKjn
1Av5F2amef2FzovATcK88pWzECqPSblQT2sBs6uN4ypqN3cg+zMDWvhgqzvMzXr8U6hPi2WiRPrI
35qRPYbNXyXCJloQQShHdOltUDJ1xS6SjoRjzyrMtMo6T9Cqc1oa1DEgBhTfuxY6rqYvjXDjZV91
68xGx19boFhC8Nt4fFXSgg9OjF05kQPCa46YQboLzAq3w8yGetC9o/gkfPUrtXb5RMAkrP94yEOq
svqv2iR/k9HLcnaeuefrHYMT3ge0yhVKtQitdwMvQT8TkZsLOgoJeDhK8aIdPizULWS0z2Lv6wZ1
nZ3HeeEq8aYs3iiC1LM38QtE4V2TEaTNIXqVG5QY4cEwGxwZCFus4WdYh8BHLPNIY0/AyW5MUmMp
nWo8G6jj6WRTqDgNbPiFWabN4+mcwOacwOA0nzvb4QFJH5JBcGLtyulXql9SMmMN0qN8/Serj1px
nfTvAAmbiiauvTFQoQWRPol7C/s5g1DYLHVe8PLQzGVqngBIKErQiNZ0iG82eNFlJLqT8ltolwZf
f7TIQJM9jEhx8q4A4NbF1m5PMFc3onZnhvGs5UOGn7jZjxnnlf85lh8qWkdx16o8jJmGwtZAug5U
3cGto01AGcdhWiL1joqNlb8ZaMLDFcUUDA2QzMQCwt4EuyidN8k1lcFq3YdjR4QTcZKPtKOjwqq9
byc6SLy5wLZo7ebEHQSUoepXIVyRw0/x2To95qPqvQkfToo/EMiuInZmTqIrN/v3WDwVa9sSfJM8
K3U9jJswvI39Pa0/pew3ap6ZwS0E3zBWG4q8FpGH3OENNRXuo11T3nPwafoY/m2Likpi96EvyS1m
PuZuz8sTyYd+9bLxtGbN+wSWxPI+6hkEztNX3vJyZ+gj6Ox3rH91aJvk9innOwAHLvAs/KpM79Ah
FQm2Mnh8pO85udGs/pb2YgoxkS4twhHpvBPb/6nO3yTakYxFbhM4kJ+TdG3PWFaKt1j/a2XTtbES
/pjI+27WwliQ5yfIXy949cMZseckPlJr2znvJcYWGh9AVx48Z2WJJNlaeSF7Ix9DvRXgkIFOgsYO
liwtWKKnGMXTjmqgvEcoy8fkWGdbsxCMdzfexYuI9WMEx8TArJBGxQaiA95az4gHQlI+SpjWTn/x
zUzysUVR49uo9lQ8EkulFDfYTs0PWrqKpjdZ+yikq4a3IWY+Ro4Bu7RUCEc0FuneMD7z7CuZDpZ2
wFBYxZ8pR1hh0zY1J3t1xcSgU8FuITA6dc16GE6FhXLBWcbFjQqEDCUEa3lN5vb/ViwIEg77NNkK
/L/heNKNpWh8iWkfWbTNt50TPGl9CxkkSlLaDxFL9RSXEOkkveE9GLE6MzE5+0i5Vj3BQ191xWMn
dKKCi+T4WkwG6wprRB01azV/DeazQNscA74t8kXanoacipTdYK6Fky/61nAf4/YlStdbCXFyHByG
jp7TldNBNJKigbK48E8NEiimnx/rM9752k44+pWGe0Po7ja2vPbVda/PsmqlyU/qMZzmFJKEjWqH
gN0l3XFhfMvhVRCWzyr0L0Dlkbr+ZdZvMCmJQxoez+p+c/9K7j6QWyjD4HA3hPnVthCkwlbUy/rD
orYSiM1fZurFMt5waiTPnAgSGUQcAKr0/yGbjv2/7gAcUn4j4xad5seorgyVIYWdYdlW3ynyW2K5
hyNEbaduaSCA4dgg0EXKAO/kUsKHT3mO765caxqDyG5ofxnhEJKC7PLDhtklidBi9gAWt4iyyYa7
yvTDJVgTGRnHMP3hegjSd4vkH+lf5krc72Fb0VRF4L3KaiJH692XDwUPsQk5bA24NL9G0AyLjGul
OiOeSuV1Jos4VSneO0uWmMY6WEQ0Rp3NKj65uv9XdUchDiARArk2n9O/6+lNYGBR9mXRvSA8TRPh
vAa2t/TL6EGisFxj+ZwOaXPJinfPIODqp6lEgNWxQKRugtrVOtk7T7s4aUirpa1Ff1BwBNSkphyH
TRCSLvbW6HtmpbTmEMKYhIu3WMkPmYIg5BuOSHwg/IdaCBDAd9IAkuFVeDubSZxChgoUSebaaSB9
BnI9YKeZ7DJUKocqJJFIYCK8/mgV8dHyeS4n820gXgjlaWFu8m5vUcg83RymAlIGCqY4R+UqgOzX
jjkPtocIZQvAX6Dfa8HGdIAzsc4kg74K80v7r9w0mU/1nSgxL32KB7qk0SPRALYWpCXayamtSYkL
MiD+lUgbdIDTRBZrNWISqfd+CQxx0sxPp37y0rsBZiW4bg7IBnGopnxXLaaAVdv++ZisGZac+dSg
WEbpgOtWsKlUT2p8OoFzGpTNuNSXjo9dPkc71Cx86+P3R+Z/z2aY9C9daDUqe1H1Lw8ODJXkvEM5
18u73tmSPh3R5JQiqnZevfUnfgaTTAuv9N26Ptc5MOPCY0R8L+doHvMfsXe2hIZ17xFYpaQ+yFGW
iz3+dLKI1JGsHIdXTqPH8DxIN+qwieb/GJOt75/RKNryQdOEkxpIxN+FouVipftbcLtBuTXtR+Lc
awfx6TWXj763KcKDBXjoVkTIbVCwUcH3irm+p/pS6gtd+7Wyv0wjnoHOnmXTfEflzUmeqvMuz4KF
355pbHDHpagJ/JJhFYTO0UTXYA0Z01aOafXetgeN8JpwZ0WspUvcdV5268AGlMr89xhpPBpELri+
ddIMjBibPiBUc45oeU7wC6csVpbJX7RgUmD+VG/rzARaszJ+oFzJrEFjSBqQMIybC14E6wcICDQX
VQ59AebBst/r9JL0P+F4ytVXH6qbpr40lQalTBwQJTy69Uj6/ZQda5jahFtvgiIolHf5aqJ/SKlH
5OqEGfOvIvkqNe8GesNhTZA0j/SRkDOtutr5vmN9qJxiSeANIVnAyGJPUdsfqlCl8S6yX2i4rbu3
JjnLBIHlexkIFDDLnhtYPyIfTI+z0stE+LLB8MVLma64ryPaFSkVrtHbJiQc80qBm8nEYB05Akxm
MIQV4SUw/jgUyEyx9DUVNp7/y2mAoO53QqQxAOoyqHjYIfXfjpl5Aj3sIR5j9Yu0AQMasq6Z7Ppd
HG/baYO5wA3/khoR0b3zoLR+hnqjQNbhg+8XBfI8/Z7wB+unMXxK6U7lsOiJGByuHQhKKTPNErWg
I7t1spfknQpjWU/IkSC/9sLrqmLaKTedxH1tcWYf/8mopHfQIzcryd5ctslO9Te29KEa9MSssGps
YlxfBmqOlhcoORPyp7Uo5kUoLX3zbzkQMEuCyPDAZyqcAL1MWN+eHq1sH46Eiq6QRy5InMi6e4/V
vc52lrInKq4qDlZxbmdkEqJFIB6meFfrC6x/geXcQm9OPfuSOxSdVNMfh+ht5H6RWwpymB0hqkm7
+2yZGPPyva4/R+b5+mJVF+q+Z5q6JjswBaSL0egIoKqULoZ6ox/Iao9hULnp8NXpHFjTDzS/CO1u
UMsgz7e7GifclvR2cwP83XdfNCy4uBTopIWvgHFasxJq5dm5eiP+gnWEQHjozpb3Z+uHCX100SPu
48SSg2EWFG8qvcYa4gTmrrUe7Zz25Ax7sjVHiHfy20Ez4+4e+5x39dFmkVfpmOjCN1pa0Tw2yIfu
mraRKF3Xj8KBPVUrdZEusD0LzYJ/lNA6REJUwH4RL9NsRTq68M1ow90CZo2JoHCRxOSgzmQd97vJ
XDvm2sxOSnmIkGpJJ5MNrkBs/mEY38p4SaVN5uwM8rtqAFKlXkpBSRqUTcAGmj8sgc2RkdDNzG+F
U8DyvgRfRlwv6lQr+wz7N0I6qPM8TOU2xlSSoN1h9V702tl+/PsA/yPpvJYbR7Ig+kWIQMEWXkXv
PWVeEJRagvceX78HsxHbuzOz0dMUSVRdk3lyuGGpXZD/F7oH1bl17QvSC1eM4h6QVqcCeR9S5nQ1
tUxGdJv8zCEPjoqVs3LfhfMKkLpUYJF5JDgZSbw18ejtPP/fRJwrIQNk2xQPpKN/eJW6Qs/tbKsa
ZRTsc8eeEeydnPzqSvgzbiFr22DlGLR3w/2p5C+ymXmNINBG7j2dKkZ9Yg0iQ9raOTUy9CowtnrP
NB3HsgCISAqTi+J42+ssyq81D4y1T+Qzf+9j6Kk2jiH6CxXEHp+2D0vHJ4+kQcDi8rXsDWgZGE5S
/tbey37r9/86WTCdxkFDz4rFjKVKCZNzslAnu0oexx55+JyqNOJbRaJ2imYZc8pap0JguxFoN0/s
DBpuaZ4twq0mPR9CGei4vN7MB2tAsNOstbbC2k7p5ynjsSnlN+/IJwNHaC29ZJPhdpP76RitnAW5
zHPzox7ew2YjaY/6O6zIWAFpb7JW0lkDjAPH44H6JWH+htY/LkHWX1g0zDhfVHufk/YwR3nc2p/u
1KhDgGL9tHCgIatwZXf6VQueKf4gG9sdW8bgDLVvCI55s6zkEw0NsnseRyytznAVwR26tMPcVPPd
Y669prAWTqCGUgWWQMOwFPhT0l+U5qhGT/Sqc585M5ipaIesNLDO1cxfYhk3MZibs8Fde/WcSd10
zUjj6NN2rw3C6KMTNXsCcqNBbKyihJluiRa6poOHjivCaIAn4nBFHG1KH4kw2MdPlmZ6ANKBaky+
I0Pnjmris2G+xxmPko0cODrF8R0hBUxfDQSoC5TA3vvT4oJUdiYeU5EMTPg/vZDPIx0dm3rJxIou
L4kxEyw999nrQHmPQ7MGAxWhaOrKtU3Q+MGeP+gP5du4yAAwsivBLEN8zqqNmAVvgWroFOvZtvXv
Esm74sw7l1SlL0SG4YyBZHCZenk0ZRqDWe1YmozKnzXSB2/N0i7v91OVjxNV4WnjiefLObZbZdiB
qeXLqMPUg59m2uvnF1GBcB3VDnH2OW5X2UTYgkrkPMhsn9x/+bXL2BVtuDW+f3knRufOZIhHB2Q2
XNv/gH3IdYHasoi0kc9kKkjthd+f4S1gZfVMOUux+GeA7VVpLCxuRlOviTJ4o45+o5Vcws2jeeY7
2TrEzq3b6MLK5F2HD07zjIgRXoRnvmc8If74E4UE600+ByifuOHcedYfBn8bl3TP00gWklJ7qmzE
Dyu9B4wEO4SoGtDzeOtxV4uGtOA1RJoueR/Cg4x3SNBdMAdyLRE6WVecI7OqZuO299DIQwRP9G0A
gNgkpPLIIoN5vKodw4pJLzuRDKRHmkNS5gdgQhyj8u8o7od5jRxmGk8iUemi1Zh8pADvnGoXDNvJ
gCyKxWRm1uQury6BvuWQyR3EnSBs+LqWjwp/rrFLKNJV4isL2oWtY9OnoR4Y6KxY7XNUae2FLI6c
uPomnI0eu8gJTMEyQjE5LxDN/18aLSiJ+PR6CKOA1POF8sSl3Jar8Q4p0kNlmva30gBX4h2C+rt3
Vu3kmGX/6H2nyVLkJyvZEg6DRRK/KRL1+5jPp8GLm8wVanztEMXvHUtNQAWaWAlyM2n26BVNUFST
mH8Q98b8mLxY4VeG6luOl6mbs4OjMg9noj14yKw8QkGeXrEZxVq6j/6ZMnRVTop7K4ud7exVcxWG
2JyBY9YDgotrPKm5fWYw4fsTsACb/17/CZyzxaI5sj/Dlb+CdDgG/wqFoy2zZr3yF8P0y9ZkauNd
oJ3Oce8511TdGR3ZgXRx4HaP6rBx1LkKFGKYtH7i0NTfB96Gmrq0Ks9gD7PhUpDl0xsnYuFVJLbG
GfFLXNRvTAKm6zfUNzy8RfFFPg0fdcTCwCOEasKL+Xxbu8Xkq8yqV0LsoEbRz6kJDi1DYMC0t6Aw
9LJVTQM76SeVU4XQQ7lNP2ADSSBRV4N894gyDbBeagkSFqiI0RoBelOibRzWZrRUtKfBKIAQlGnw
UuxtpGQ0QjY+R39DntxbTROI8qwNuMvad8OHCO+ewmylw3HtHSwQ2PYEcjcAg8wT25gbSp6sOaS8
7F2JopnkEGUwOYELpkkS93mCnTIYVqzGuEqZ4KyaYE1usF5esDf3dPSy/IbDNynh5W2capWWNal5
nXTMvfMztdjdpoDfUX0ZTbdIsWt+85S4l7bZtclB6I/JNszE1ot2Vr/VDPDPc3JXxvrXKD4a69tD
7ZAhthUVBGZGH2axHIyFaX0MLFNB3/naamrbAvM6uZeMYq54h9I5st5eVSiPWeuAKZjqZCEvnfhg
eG+jDfCg8bEE5ggtnpm57NLfontQEMU3Kt2whns66XqD4K8W18B9Jr9jePomibhbottMx9+spa2Z
5Ky7kPCGdBPyfqnEUTF205ttnswqBxeYyrJ6C5gKIiSTiEyeRy5t1oBEbbZPumNmdlZygjUSAdBE
s6OmJzJKljFf0r66qu4But+k6YKxRh3NbwsQryyZwJLFwVeNj2Iq5XSNR+ww0aEYQ+eYZUwU7ayU
31Pls3buOJhNBg/aLfU/K6Ct1h2dQTPdwAHOcvTRW0OS8vBQo00zjQYs1LT1JS62KdIZsMUGVfXw
nVWIUJ05+yXvtyNvxQbliJ5nkoaDiKPosfm/iBntQ44cdtRQtNiPw9PyguNUb6jRNwt/2B+oVrsN
Q/4FGQ8DM61mn+irggmzRtH5U/lbI0cqi7YrXrP9ccwDcMm3uthOfkW219NEmxbfupQgOEQItFh/
6uWmbiZushkv24QXRMbIXzmX0Ge1Tey9rAk/4h0o1vkPxHazIT9ykwPm7NjKPlIxYTVZBNj3WgOq
e7c9jR0ayzjuY48hcphlM42O3IIh3DkTgAsV1zLa0Cq4qBZp6IOzqh+1mscthfK5l0AgGF345mEy
TEfV1/Q1jxb89qJb0PzARtYylhggF5kflycw7tNwUw+uBBTQxdb62QGCm1EF6AgcIFlNm4VQ/9Xq
a9LR6LDCRrTkb+b5PkiPpn3CuEhU7MNjK0c9M2sLWi4Fz69NswL9ugyein6sXbSJHWv1LyNepR7L
qQAjFIHXIBoUAykSEzmxHyx2Lgy9ivRfCwdJ2zOS04OHb16zaG1p20K5VRnaiq2J0gVypNzKBKGP
vmCujFuRM6MKd3n7O1D/JuExblGCp7Sj9quMOKSLTU9MEGllU4eli1eZpGBkPmOuPpsQrZaFKbQt
Ixiwl7jP0ipemmDXSRz2Bj0Ya5cOZ2S4Ky2QUnnJmzjPOu9emvJYKeFfUxZfJJdwV3mpMTcVcR7H
yXVErZik6p9uOGc/GZ+JCoCqFEAamOdrIfoxX9nVXMRlviHu+Sjs9WBk39341ZEmKflw9Z5cLk85
WrDkx8x6rxLwaH67ksxz/MLbZTDuwyQ5lFSSgdqwUhUP9OKzBhc/mJjuKlGSgl1FWoj/LY3I3cBk
WUC/cMd952tcpthACmPtsExpWr5wZcShOSxprZfo/2daoB8Oft8cW7U52o5Yebm8dlqisnBpOH8X
OdpA3VfQzWAIbaOr348rRRjgRp2VGlFuKv1JYxeJJENmDmQie9nW1rKnz5pYmx1nTanW/6QRsmqw
L7Yz7XboJWLyzxG+OejGhiTb2AF+USB/yMx9pk5Wfi00SLEDLDqrB77YL8IMmow9rLIRnQvZs65E
egVa0vXKVT6yAWYVVWvfHMZK261FQuagPmw7VTnEfrrP24DgsHEdIxNsED4Ij3uTLcKQdGSvOTxU
SH+0ZNnk+qqh5ywAvAYGvXEWncdEPloHq0drmed87A5+mK9MD7AvemQ7FvO+mGJzchq6Ea1hjPBR
OVjB1kj4RlBhJfjeaMGc5CPGfdJ7/dHDFARtc2/CEFCjYlHbMEXhPk5rjCwUl8oBw0ZGGfHEy4jH
KPCLfcdXg8IEgJ5GpmWxCjMb4xlYItD2cIuXrQSkxfpiFCTXTyKgkiwawU0p8HzLdi+Ml6J+jwBV
8uns+SdsADY2EQQVPK2KpScTU5eKwuACjKiUWNqCdPx0/01lSYxsxWSv359Dn2k5q6UQtaFv0iah
DIwki3KTtR/URvYWBnNjIzw68UdOXzU4dM4EbfRHpUb/QDDkaEGnAa1VY3Q2GaharImHEZ1YDfM5
ieZhQ4fTg3dlrZ4nxkwjm0KCCxu4szXKDefloF0qSAcTSAk7BArTn2PQYeXOp0ux3+TNwo/Em4nh
ihPYU+mN6TSDcemOuyH+LMZqyQtdELO5iE3kdSOFbvvPqJkpMSYJT9Leu8EuxfXBMJVKeY40Sa/Y
rXN+2PgV+qkb9e++ubYFGWBsLomtpyL8ascrRXcSPXM8vg0ZZIGNyI7ZBDK0QOnmnp+sKtIdJO9I
jNcjJgPgzWVQ5qoyxGNnI0QYNgYANy9ZVGg7DQYhSqI+mCg2HIvT2ztOXBuiEBQY+DbqatvgbUM7
P724gIY2zjgf9PeWDKNukl/yL8wtSpWQPnSStMSkDbIYI9Fk8JC8Y/cYqKkaeHsD9muu6zabe52y
0AL0tm6/TJHgjXgF7HSd+6wfK8ZrNJUIs3MkCsFAVQIaSEPPngqAqZgoEyBQ7VSp8VUqkWuhF4Ag
gOah5T030rUO1Ct3o71RikVSDnQbNHAMBheFdStz9mDBbwb42GKGofENn+heZp3MR9a52RQB6dBH
V7yBHO7gC8vhGtR0xnQiwmbshsw0IznDQeqQo123odjZEIx96mX0V/WfkbwkVuKJTlFpzINZVk4V
K/t7Eb+XLchZfQfD6w65vqITBghEiZj+KAGTYkbkouMSY6KdV5SGNjqwfqgWHri9+lUnO7tlkca8
q2I3p3JrZ7xWHRCJrtrrrlXfZFijrAhnmLFwNWU8KXWJivarFd++B0s04W2+dJIUU1rJaqH12EJG
wgE6bReXH7WFK4w1Qld/d+572x8d/xE7p1x/ZtqhCj5E8Qm0QpYPJT7w5ddpL0VPlWLSsDDmR5qQ
a9SDFZgB+o+alqDn77N+2VQGVwYSit7dOq3Leuqf0YEB7n4bRGvTBHWaiajhM+aeyW2+QPgpLykf
ShKd+4KNvvZKJbOHWDzyELwrzBGsFvMQkoKbYjbICCVAtpFBEe/Vn4lqwTLTtA4CotRgAzseuEUf
aY6oL+Cz+x67s219Jaih49FdTOYPxwjQlXybEFX+fO3eNAKyBTM3n2EsxKQal2MQvIKKqT2RUEQb
pH9dg3jSQu0gPiuMBjngEPEroj/JVCr/SpGBhjRzdzX5xqXAFUA65EWJTqKE6fUZoKqeTHjaNQjB
rmPeE2U2jzTAbMnbZsQRWrxa42H1d96JDi8IK2PQcpFCIFcwS81tr168/J4QpAv8KNwRASsscoR4
Atl6k3iUbQbGQ6q/StjMRmcRnVqIWm+N9qEK2n9l6bMQjPmMgF/Y9HE6DrWiWpno2QZ9lgTuTLIJ
qKlC/QJ+tEqIiJLDEcNAqvJe4Kis2RaY8oN/hNAP65P1Sjhl+oyqRa50vvT/SbFjtH6YzHVu7Eb6
S92zdin9rmnnc59RnAvJNoor9koQI/svt53QgPFbzR5YY6hAU4hgmFBEFtr88gaSCNxs3WfFOirn
U34IjYjNxh1ZxYlRlRIRpnI0iGGjzUjW5L1BjQax/GYn9A/dgZybAQllt8y2+BzHZAmbearYtQe/
U8kWxXC2wr0XXBXwemjam52KexFXj5FtMgdu3yMu/43gXhWwnw1jClPcpy95kn+V2FI8XnLm9PxS
SNaFIMI+nAjZgKlTTJcbJuM6RB2ErkKje4pVUPoBCnXjoYfFXG/PhpstdXFVjIdCuqSufQv3biXf
wvtkVT5a6X9HT+XjBLco25FC5eie6v6Vm59peWxsD/6RSdAG7eGvzgmSXYKUqLc/zT8aJJJOj2Wa
/Kr2Q7O/q36nuacc+Iy9SxHCCJ3p4m9c5stBe0bRXgk3Be9v5S30QC4tHU2E+GsZfrvvsM6Awpbu
jvcykHumCaztWMbUO9XZE8WD776SuxK7ZXIrpms2eBn0fYN+F/lnkiCy/eNndoZ9Ztx4QobxI+Oa
TYefDiFfUnwB+o2jGwrDES6mejRkRUA3acnaxu4fFXVAQvphpRsHySKFmX8tOBE/Va6fEGd76ZzV
hhnVwS2uVvOTFuuilxh86VsCTHyExqcj1z6bqSJ/aL7NE/NIs/dhAAfV3cz6OlUIQkWLu8ywb4pz
GiVzy99r4tqat5oZSgy3+NpapJtt5VLzjmF71Sjeh11Y0MsdSUjn9xZy04G2GM8+8xFXu+nys8zF
zOROjaMThjb2iY7KLvBUcnqVt8H/SZKXSNbsNBvjmqDvplk3x5NWb3Dg6dpOJS1EhDtXHTDVrorm
PVARO+7j6Cyzre1efQZvUO06d1eyqmyPebE0KuAL28a86g0iS/UxWvcO/YJIj1DQS1pGKRjeVKcM
ww5vvCve63Rb5YdYfAbjUe1vBgdBEzz4ygiOAfzPhfOrOeZejIjZuDGnH0enF63S75a1rh3dGZqA
YQ+8P6V9MpYXwyEIWZy+5WARKMk8fW+xrMO8yBLFw3DI7LLL7rm4Ey+EAPZkhViQ8B2OZwUs5LS0
uFtyUzMMMvYxXt9wmTusK8w9u+2h+UjYyHc4fuhsJ70rdWO0cs0Tf1FGZ9W5W4xipcmIMuVER5oQ
n83yYVtHv4Q5dPGLXeKj4t/0I5LINXA96Z995ItERjj6KTTl3FWpwldccqzFbVS/PbT8rrtY8Tdg
h5hPNGvQ5ZHl0ufUWpye7Y0g7Dz9jeFrFv8irr/k4HvBokGxIH17Ltyna6zbEg3KssCy5LyU8nvw
XmP4bkm8qcreSc50B/MVFYgP27jkLM30fzl3jcSD1aOmqTK0PF24CNhuZd7L7MmHptQjDQdtZxYf
B5+cejrQiPWDL16R/8zad8t65AMLmEWZLjADucOubvda/GWwnU9Pnn81+XeQss1AQWsORntXuVfC
Hw7HypxrHp6EWcBaCoxefcqNAwOWikkxBkJkpggSXgkKSuleHRZolXsNBfUT3A3tprn/VD6A7ME3
okiuRsMH+pczK0PEyEevI9IFc9tsDYTlHt/as+x3nvsyqm0umI9lX4P3U6srs2P8nR+6/hgSF9Nu
wvAEz5gGXnZrMuowV3PAR7/T09Scq+bgaXut/KDHViF6huG7An+TMsrQf9rmGaqrAtUkaw1nF2ds
iDeB9uS7Guc/VblBltdLMkeTtwwJEsESOElINWZ48gww2wiwduJS4JxMOItb2JDgbCG1zyw4zwn0
MEahc8rCXHqzUEpmVb/TAzYND/KaWeEhNHepWHG0NcYzJwMA/aKZ/JWs8QMyJukAZyhRQOvwynKx
JQzZUzaqxbQLRSqniey2VfuJD6IemXFtXbFneOjgqg69D40ZNxXwW9VhFebX2BvzJkxmdNRkqm5k
Q+Co/mtMgQrUNB3avgh+rSonlT0nqm1fZHo1GSzkWz+8T20aL7Ytv+lSPXjukjHsVBi1KEbtkrwM
F/XVPo1/dRxJLePfAGOhGdy74YP2LqP8Cc9hciGoLXWXRTGZHhKPrfZeRjcj/m0E6331szd+cvOn
yP4KBP3pTHSkCm797p8V9TMMrlN/2Cj/pszDhD6sLW+G9g4XrKIKURjm+1cMq4zRv3QV4SZeUrKk
4o0rt0m9cStQZitBoI8NvGrVj2TDX+voJiXD7g/fOcbPktwFqIoqjDskdlTy6V/s3BqUvvkPtyg/
fOddMzg4gGomxiwk43POVCRgmbjn5VrWEqgBIZQWTxyF3RsPjV+88wzE+knBmJU9B+Z68Voz10NK
OOo98PY2TGhqlHJb8hcFWbqLh4E1tjpwHVN/lODGEeGSjQ6ZjE+nwJHAhoZ91BsbPOgbGilBwYq/
CO17yICIc2KwUa5sTPIlUafVObAPZaMPuCg4GGMvZ41ScSHwyAxI4QP7Y23kw8IYQvQgzlebjO+O
pT1ztWTIxLJSG1/SbSfW4UVyCWgonJskPQ78io/1M2LqFtjGodWxjXYSbFC4rXSdRzZDzPHjliYV
xLAxIxhxTp9sElnsrJ7aIM/2Lir6RLIllsD0FETfSAF6UJVZXJ4t2z3v8ybZN6Y9ubEWvpqa6Hes
c2gbKOfIt+KXoN8LIQXUgaat42itJ9Wu7/R9p0R46N5G6S7HIV8qDCkdOwRhiIrShxDif/QuLYqN
GRBtAY7WlWnWq6QlhKLMia82xTxvrxDI1qPtH4XrXSrZXOoeAocz0HLv6+TmAZVuX7UzHluKo9oH
JBCpi4bStMn7bRF8qSgGkoG6Fr5To63SID4kRLIXKdoUE+EwoW5We3I56wXNutreMAjk9mnw+nXC
aK/2gYggtRpY6ugwgML6pWaXSb4b4IKJSI1LI+2tYImoaPeoHOCADe9RmOLcGfcNGg7RY5qs9874
CGJvPqZEI2Uk8pDnFRnDTM1rVMnDpoq+W1xhjGwiMiWw+q35KJdZjFHFnaxx2Y8HDJl2NMe+Ev2Z
DEPIBIVqpSGv81YRf1CSEVJLozsAUcdIPDc0hF2A65V2WDrkl1lEfpm0hibFWI7Q0dZwLSOrqMib
aQug/PaCbGbOIz5oZrEadaPbg55wi5EdLgFEddfeVAX7XxNz7lRWd8Xk1iZXpRxXWUBSWePtdTFs
ZdXc8CeOWb9HnrlX44EHSpzStL7QAK8MUupw1uAahRTRk1MPPyELryrZfoVU3uOhuyn1by+DdWeb
D/C6phyumhfv2txbG+Ro1Rh761jfF0Z5V4rwV4mJu7ImeW/V7Z2H3eevoiOm1+q+wyq95YLvDnUp
Nv9ONudO6Y+dEMfUGo9+hMSYU7L2idljE+ZYk01YH34q+E4NyUaTBl9dIHxISUGKi/hVlTmHCGuL
nkgGChp5cyCD9bToSOZa5yqgiRUmS3JYy3YafNQFq6MDoLMXE4KFUJIvkl4x98+7ILoPvvoX6zrg
r6g9Vs5fL7pbK41LZpiQaNu5ZYzrjuTv1OzmjtqfcJihilChjekGQjzKi5YXnbQmOwVU0BkSUDOI
5i7f6c5SwM/anygecPIkL93dA5dhu2VOEhgDMmblEN0k4JUo71pQ3Ai1gQmt7xOvuDUO5rPE0D6y
IWp32gnqPrdpkX143Vhio/7pleFf3xGMgkBxU4Cd23NlOkzlHcaHcdO8lcVUbiDSiTPC2YpIBnvX
HR92kJDdMAQXAhARNinGW0aqr1/jiOs4QdOCgF2dfavAlkMkzQoOzc0o1yHVy2zMWdUYZrnNww+d
kCoHYT3gAfJagrXU/LUxultdlptygNwLbQXJZ52HO42WtolRfaE/SSTrdplsR98k3aiD1mesLegU
jnpoSZtyddx3MEhy1iOoq3iHVrIKNlkXzsccp31dXtQB43joAz7xZjhLNrbe7S0PVr6qzF3f+gyA
csVuMgs6njOyb9WuWpVWQ2QmDuGqpQsL9wEN2xBkW7A6V0GAO1/+xWhjSTYEMtR7YTTrocH61Khb
Eb73LV9uUYrr2PSfql+R80GrHfonVYifApFuupOui7IQiHDRL4q42UxSAMbyDW8ac0ey1wDI99HL
8liuG+w7wvLs5eW2DcafkYQEnvGzY1ibvuGunBBsFje0kc/TtsWuhDceNYxIxkOl8Hmb497w1Z3p
abvGhu4RQNenQLDZ7hvhVwftKoaxlCBT8QdqbAvST7dv8vBYhMG2AznZCyS3oBGwDrr5cOgZNvpm
vdaHZql40JrMbBVCCEhq50hXgz9r4ynFcfrbFlBqm4ekCHesOIKj2binmp182Y+LWCoM+fpNFVZo
hOrtyApQMvUsQOETGb8EqkQUqbBmNaj92BNnrQSsc/KzbewvXf1IfDL/7Rsb+A9tc9Yy2mjmLPWR
LNAS7FEQ/OQ9+jxw54Pzr9Lfy6mNTF6ZsrLdj1x92OYFb43w730gGAIDtHD3JfPvsvgOGEd5UcuQ
ncGW9VmX1jxmeDCcfc4xH9ZkIZSZDanD8QWcVRaYkLKwAasCB4Vzxj/bONuOg90Lvhr9PMHrTZcZ
iro1cHm16XOabHrO1aFf0EFr9NW5racXZDAZLUherUrwZ/bL47CtmZ2zYafB9htyDmGZ6MGlxj1G
VVQP6NsPpGfhyacO2vsET3iAs40CBHG0rJQv/hCyF/ynTO85F0+O39YmZreeOVySRuUgJt8nw8Uu
Fo26HmlnqXxrEraN8hmJNR9HFW8V9yS8V2n8aTry8rttvArjZun0rtB7VZS7+k0L/vF9TzyI118J
WEvPfofphu9orNCM7ZfBRJI7ZEAJCz+Yg+hveqZlzOatJbJxTDAqK+IoOvaovEwf+jiDghQDg2KT
xtLk5P7xgDvKm9XAJcSPUkPhqG1o61izO1J1x/gjtJgg/fGDMAJyFMaxW+3Rgo7UuMbkQYnvGbNj
2WIICfDFdSCbq8kf/VERNqpRIHFZF9OsjamwOX7rgDBzJmpE9hjE+Cjyy44Qo7EvSjwkTm45+w79
nmM5mvuZtYgJ4ilZz1lKTEa1s3DPvc5CLnLWwdBgxkMTzpuLrpTEBZ4i9jl9na5MN16G9eScLZcW
82vZ0i8MG6QfJKKxICabI8LBq7sfoJZJfQAJmwIp9rZgk3sm7G6oo0WqZ55FgAa2d+fayV8/4VJU
2YZB3jEYJZtez9LpwdsfLgPEbQ3xWdlaxBdFe7hhwo7ilYS/qvYhGhqKs9tvyNZ1liFHhbSOofzK
TeBA3o8xnGVywnfCCpFCfsyhEgffE9pNw9LWHPrmnLKDGVhf/ddv08nJ5NML3jrxTIH9jXRLLRyE
uHimHq7vD8qoRP7z1HdLgyfyiDiqxa1p2cLUePqthBYJqXn3tOy9zcfgu9XOUv7FNXHCTz+6jLTN
BGWM+oOnQ8qdr1yC8e7BpmaAEmuviKWDN354GfZXONVs9TlpZqFlzrhQmZmzeVY+CINCjH7zE9xN
CpSQj56lrETYx+PovJpMXY6RwMN1L9HJlPFvTzpLKzh0gz8zMVn8sfoeFIycM8UgqIoZaR7f0cHX
KF5M6yuMeWmjB0STPCuGss1vZEO4R9rBOhO7C2L6eVDHc3Z4y8xyrkMdr6avUuMXi4lBVouFR60x
jd4qma9NDw1jD+FLtOTBQkKNUJ8ijNUWo+YvmCphlvGx8WD/09KFk2sbRyF1ED1vb3GlimY+mO7W
Z9rkdsauj/KFxT41VwCakYNqOYwkjW4ZcgV3EHGNsCcJhH9WTTb8rSjUQ+d1l55tXGzysGB+Tkjw
7P1oQ89MehFZTq1kZX3zQs7L0TgGRr4WyDcUF9U8JYYt/KVUkyWvmszxdJmV1MpdsUpDazHKGOGL
+MwDWCdFT3A45Du5Gjrz6JV4tTKfDcgkgGAl4z08qBYyQqjH2LdD/UF5MM+9cFEXN9OPSGUk1c5H
cxMs/ZEtH3Zl10Rhh8A3poFWVQXaYLTU+BHCnidcd3dFegpkuscCDXKkUJbW6Dz5rR10T0JF8Zxa
s1FFFaDBBdEgYhUR7GtiriCFmAZUOEAICUCmUUMP3HMAI4+MWRhlHas2LDh5vIBbNKvggpnT6Lku
5hklDrWZX+97EmDCtDvWwbhIUHmkIeQ7j+1/K+ZdPSy6zt0qTIDQ5grgUiV/Xt/Z6wCEpxk3KznY
QD1ZsevqqWGWNrrJwpmV5JcYrrFQ5LAYHPLV6bItIJU0OAsz79ZDh+0FRUbtBMsWdKSK1DWwNcRL
Iy6cg2WhXGf3nYF682q5KpgEMbIY5CMU4TYp5Jq+pFGzud0Q/abYH1XlzFUGk9Tp/CKogq9JuO7H
autL8j9no7K3aOgsyqqI5ePADMQB/KNSS3oEp/92TIIMFCfdZFH+U6J3NWfqFPXzDl9sZLMfwqjo
BNjh2u8CJk1+gkwr2cHp1iybVtRRg7CY/S4RbX70YRcEFH8FLPcHnKJ2czKad4stUeZuKusamT+G
8tXS80cq1Yy4lNEtxLuLOX9nimipX3zv4GURW8Kx5TVVx9xU7kFYbpjPZIuIJOq0Cg5Ta5jn49zB
r9MTkpJddYAy7TIOTy1IhTj41Pp7Kb7t+KC3v2a67oN3VVmG+l2S4JmuIvVclj+J3Exj9yHrNiqd
nK7sw24OwtwVTxdicHExm2iRkKwiip+InVlQI7iTr0bsJ9ORBy4dBagqv9MORfjVYaNhojJ0jUly
4s3qJls4NqHrn75uzjpGeRG7uc78USdvJgampZE020DBNxdQUD4d9VEpYsb/ALyHFWGuDAfNErYE
81KkeBCTnSXIXkAdRxtoQZ+kJLEEDkG1IryIpPCSCGO2YNMfkySYJ+yB9aRDgzFNvNdBgP5cb8lZ
v+nOeQhh7FNc1sC+cSCygUCKpVrJv4bduNCrTc0RqkQmq/lgGbONbPEaKcdKoPHr6q1XksISwjbw
PAa4cPdhRWaQMUqtnpf494yedZj1SLkPK6dh/16tRDquekdfdL2KNrVf5nl1U/Qvl2PaZvAKpjxw
upnuhKi/qpVT6MvWcue6GyxFbczbSC7bvECT/aUPtCVwcRznWAUPV/PfRuccZzZSfRvKZ78s8R6o
0uVQ1fE9xD91g+Et4uWzyusr6kDQ6kZHmA+x1PEpi4wzo2F1iHnDp1IDuwcZe51DcAoq4gIZKZtc
cJOw6skmobFO0bkk/rBKXIb23meK3ClEVuEZ7xpaYVRWBelnY5Gth9oBj2Iu+gg+E2qLYCTfcegJ
bEd8j9k1L8g2I1GDnN5EQ7SVYlhnc5Wxhnc4HluVyXSNCuWvpwLtSD2azpMQbnXP7hf/27RmL9uB
W/hZsyFKJWsWc1xUgzvr84rYP4yUvLgas0VDxmTM1jlA0aLttJhHmfJamfka/4CrjlZ0FQXPPET9
hpGD8q5Wdm0LTuhfzoYs0zDeJH9aTektPsem+R9jZ7pcuXJl51dR3N+GGkBmAglHqyNcPBPJw5ms
IusPgkVWYUYCSMxP7w/VcltXYcuOUOjqitM5OEBm7r3X+hbhSckOpdnWUG0OYxd+kVTg60x0nZOd
mnDds2eRC3Tu4XYHJI02yXDuJn2tLRYLfzhmBGcsFehQ2XgMN5jDlOexSEmCGkY2gfUO5NwbUpCK
rrNa/Cvj1Td+aO8yXjgVcZdT64XK3pdSvi9Ve9MABVu9O+nBhgl5NL74Lb6IbaNXpXNYB7YZS6uk
m2/LaTg2A7lKpXebROlTO3pfN+eRyBA5+nl2rUseCrfBFkJEvX+7PQFe7p/Gxf0kv/smNgk4M33q
3IUHrYfxFYBZy24DD+qdaa+mNbhf5U0cpT/WwjzFNKYqx36jX0fn2UDi70FKxMMnyMa0t0+lkSgo
AM7xVx1v+dgag0M/3BYRfKV84wV0twnx1eVLNADZitAtly9VlO9DbFFFPn8djAVzwmllei2BtlhH
XpYLM3IUUciqMBcWy8Ek9s5PG0Tqpb3mATqPXoDORLKmIUlW3puHEGOzGTjdmxsyu1ITpNv12muK
SxqpKLAQrUfdfRZQayp2sKXrbjoK0Swnyy4oX0fZIc5IxKfV7UElyTeZqK+xNz3GzOIi95kAgMeS
i7Q4oLYi+mlfsqMfsK5oikcCXj8mNA29pEtWBtdqwQeWF0e341Wb7lZ5233AsbP2nk2EGMZbXiKH
OJfZp2xqsvJbuOZHLTkZB/LXlJhLt2wP3pQduil+nE34lT/7VMjkVqCISlrEghPaTaeEVVdx2A+C
6S6KsOkNHOWZeD10mWXVQfWbYDjsGsiLSLlT8ZFaksM6coNC59yU+qCbBxj+O00eRMHDljPntK09
h1CxqNS3qVnzmKAeX5iiiaHFS/wo1vl+zbGKYedzOlTkG940JUweARHN+LwEdsKIcmSH8/zsxozr
K1I4zufLDXc+2sRXF7tzSXuTseV+IUV+UBRza/hUIKBw/Ryca3GDj/qge1o29VOVVEec5U6yvPaI
FPJUHtC4MuglVz7unlfa+ENC9KXvn5ciulE9nbiBLrG5jlcCwycYptAVA7CiwYzwR7AstuLHSjHn
Yc6KJ/dX55Z7b1KnfBTXSyFeysQ9qEFdNg1TTzJaAf2jPDhUWfLs9f0tOohfiZE7kfaXPdz4cDqM
3G4jEeow2ss+vWxRiqRos3LSxQq/PKyq/5H2+jCFj0j8dmNb3nacbTJzXqKaAREDD7qyMMsvQ6xc
i0poh1b3ZiSboI1flrl2dhxI7qbg7EUekfEZ4B+Poo3ulRsMHJnJkkYXLebqVuf2YTYnYmThSM6x
c1vVQEIFgpQfWs8nwfO7VjgNgW9kTI010bgFm329InFZvXM7YYsbXIS86hof9jc1hL/mXyHBpr6m
HyVvmIx60C/o8F1IfddNweOy2Td79XPrrvlFfO0zX2jT9r5dw7Mbu7fGXbBiLsd+BsQVkIxtxvtN
PNBSVU3OChO6vtc1dL0aJJXUzkEE9uQ19j6ZgDJgzvaisj9QjHyxAAO8JAZSGEJlFIceNIG3jNfg
hIdw3Y1SfzMdVtCY+Y0p7AU9CZRv617f1jWya815NcGcgG+lkOii+uYpQqmWVagN0BaKVzV2h5nM
A3Yrxn15cFHo4WpkBg3D3lsKsDURoee4OIqIifgQPw4tVUQ+TLu2Ws4zIyES39/bnpw4e63r6qQi
exbzeFkK6Mz0LEeVn7sUaeZAmLu+aWc8emcvRZ9UM7+aFAE5zWXvQPVl03EyVD8BffzevyBPvcLX
Z9gEyTxoGBf0Q38bfy0RLObLx9BUh2aJLkDJibk/Vas5FGinlkwSdaVhCwgwE/7F2AUH1x0PDfh1
o/jgK2ZdsT26EvGLmXcVBP5qPlJMXlpSd3t6/AEx35aKHB/muSWYyqUqazEsmOItBJ1oMQCBMdXf
Ww3F/dXJDZUU2ggPRXKS7viID1kZ0P2rdvFmnETx19oe3MLbTDZDvCN6PsKv10OpXcCMb6fuhsYm
yVEThaiiq6A24gKuuow+idgka4iw2/e+Q5WFfCujqBWks9YZjo0GtuNKG4zJfIbB1qM4qsivXlMc
1GN++BYKuDouG3YfwbxpsQ4iX0UkyZmByJSPsTvXDLp1+n3Jf9j1ddxaRBUYwwCjDzw/3uZ77Qw7
wyGXrQuXnmHeaA5aYOsMrl3GUFmn6c/QcHcV6uxnP0tPjvfgByT1dVkPTZsDYio8UnYGn9znagsb
JKLBDCs+hIgKzJOwvhqnGS9ri6MvypABqQGIdQBrfzavYafTnRSc19Nv1Rr8EHn/VoKE2XlutgtX
DL+93/L38+S78HOOXrV3l3Vk/IS6QFGq4Z9MDq8W8JFfIOaw0n8IWiBnlaZZYwDNtbwFUyiOgSGC
7NotINFUza3X9vcWEmTSZoh2hzo89P3ZidnCfDnri7BC5ekQqDqu21Sl5CZLJbyUNdPNoSZ+RJSe
f8rAnURtw6rmIfrWBTrMXNY582KOnbPy0lPA5kMaKodJCL9xUhC3iLRqDqaQ1naxs2FszwZzoR9K
kjuxMjuh/NFOIajWmSDHuHz2QjIrnGL4ANq3G8vgUHj+XvuYlWkwXWgKhDpDNhB8BuMGB8myM0/S
RkEOANo28clP4XFx/sXaTCa9jhDDZt/7sL4rGue5kArQTkLNb87p1J9z1Z7KqeEUHSAksOty1vi3
0nK85MJ6h7zizCPne92HT3kdQ+jw4xEUXf4UpelD6FX7osKrvwaCUr13GZcgDsDzD2gSIeDkIGfw
NGFx84YeJXggC+CHJFl4meBp9j0cG22vb6oCHFYPyt4lcGPyaVv7KkUVuP1XXeeMTEMABcnMHuIi
6lW5vuoGxqpp8+TP6pcIHkjkAM7oKKJ/kvvVhTueB99GYmz9ALo/rzx/6v0KHtP8PldEJjBJNsda
QkYTKTdJ0j6LvMGGouajLHm4hJ2unXAUx6i+zvq8uq6G+KhD2shVSI2VlO50mqvk3DagV7IsRja+
0+ybF3MC5zN3geLXJYFga1kevCUF9JEJwO/xuO87fIqaTvWFWORw7HiK2i3xSHU/kiEs9km6bhr0
6lSojV4D/XH213W3rHg0g03lRC6XN2TToa+dea+b+XNqq4/eJ5Ij8CwlOl18nza9m790pH5flqsm
kKsUP2OwlG3AsHqImdkKW125LSKxkP5hq9sbr2gZqg/QcLMCQFcR9tDCcFJoBgIX4itH6M+kNzhY
ihV5g/deT0i0p2aX1/TeukR92KaZ9h1ISFdxmQb4WhOkEm8lc7EinsJWpQ/3pkA7GjF/D/I33MnP
azj4GNUr6ieC0NyVMffixW8KIYBZk4+uQtFaCJLqcsTbUVW9NmMenEQWn2vDIC0AntUugBe7MDjF
jFh2Y01BJ6R8ciHMMes7emSLNiFgfdpo66np3Z8oN9byuV0RDi0J+MU5WwXn4fVWT/R07DjhrvU4
CxEpVGXvqoTROsXPow8zN2W86RlElqOX7OeUUA+H5172wY/cH6/zjiSCelVEKWKc8NtfUxz/Wjz6
ATPngqxBPNcWlKUoB+okg5Uc3lpKrV3oIseP3O8x3Z55RtKT+/5OLpua2se4nInoqhXgzj0nfIvg
5o0Qaax8KjTFhFDxT9aaig2LRoV9VHhNvHH59ETrgDYhXhBqlh+CimADK2N3ZSJSciaJXibLk1HP
3/MAm3G+kgvryfDGNM8F7akgHz0k33wcMqT95xwNp+IvOgwuhEkA8btECzsdIWueU8fnBJuagCin
NxbbaipGPuX0OkbtXgGziiuHgg3t9JD4nGxMj/d2bNBU2JbTwmNUmOtQArq2xHDnRQbKZkQ9G5sQ
LdJ0mGvJQHPJAU+s4jxr6BZ+k94p+ZYJcABxDHI03nTdmtgICAk5KGpPcjVaCBhhOD/2ojkL6bu7
diXMlOmWDaHY+IyANUV/WbbfGNPeVdoABY6dSx+kdjTIa8MVZ+Wk52TL+Gnk5oH5CZXVETg4lG13
a7ibY07wgcP8rM5ufEeuRKo8tL+vRCvzvd+Jq2Kgb2Q7wtKGHpGHcu5bZHUlxy76p3gWhgp710xt
E2o1oAd9bOkxlIhnsLANBL0ovIdTi/d9OwkVvfoaWcSd0XjpJQ2+U+TvXULXy+v6x9LD7GN9DitV
t8JkAteD6MqT5k2mCVO0OcFUV2SUUR3UL0KHlrW/FJkVu9phZW9x1aklJhGb1otTI72Z9PfcIlKc
3ZpRvZItGpCbcSUQxNcRbXkH4hwS5GTEhehC696uIyH0uwAVmA26R4veB84SkyUZmdc67piCCRp0
6X0Xuj8ZDjzpriNgMToQ7Yt4P5oq9KC46IKA1T30UA7GYXLKmOQYSw5ZURHtkHXDFc8lZsUUQ5rd
iDqzDwUDLuCS16ibx0jvUAC8lG5/9noFtohIENbqK4n4l2LtteYxZTpWXKQZWR+Ndbu96xIz3Gef
aiS1YPFbaj5wvEzf2ouOfnHrqBNPHJOymVs9nsGQj8z9yzxh7IChyTfO3hQhX5ceGj50b+1CnFHU
fSCrpbNq4TgWkHJTU3wdfbq0ToDHUFE/hUmMpJfe0MjjQ4/mUZZ1uRsxv3IANxfThLEoyoeEaYT3
BEbUhJl7obqoJKCYvmJNNi2KRZTUOY361m+It/QiABLruMdjuMSVu+uHT1XHHALl+KpYpVoLx2Zg
zqM6+VQj8h9FDah8GYP90htYCPohmcMtYHyFNjAyrS6RbKTWfc0FJyPpTQVCaJR5A4pazt3r3q/7
V4xzhcyhPgTJg2isZCFDvlSk4XUwMP2NGY0Na9FdcJNiyh5vc5eWtq8Uvm1fgdkqr4hhwGzIQGt0
7M3sq894Zf4wqp/OYl3mrTPd/5I2mQzUqSkvqwmCfG8/GgeByhptjH0qlcF9Rfy6MgdUUXl0Av2N
AwPUuIw7UVaE5TrZi1csEc095ExLE91m3UPptlsGCGCodMA3NI3zcwN7QBZMunGREzvk5+vF49oX
JZ7PGBuhREarsvRFaZGcAkHPMhuj4JjbkqHWiAciauVlzJZ6dqDGlVX+Jmp1v3QucdftZ2rZMp3C
53f0PzLTKO60FepI9tLU3nLu6vvExHwaLn2aYYatFmqIUpSsY2IwV/kJEZnYJNyMgchaZ/QDQWHO
JiHWF66At7QsB8Rm6pUGW2GvJ1++2LgCxCPx9ma1W29nRe4bJvD5YBv8izOe9MV8D/MthLFizuDj
oYC4SzvdTR6F33xj7rIEHOecHA7P2CkaivFDqUWMa8B79mP6nW0x36ajJlYmFnI/TsVN0fW0rXR2
5xczXizOXUnG3KHsLPCMYSAIhv50434niyK7MIHf8FzOuKqm7hPzIurYFauRG4t9Eab9VVwGD03f
v5uxoNOGeu9okTWMQ0BVNgf3YYiEeDIGWxRlSFRq7xgPnOBcum0Ni7o0ZPj2ebL1NhzCV3u9baOA
7+Yo+6qG9DMU/XJwu/NaYBEaOCh/CRgwU+EAmuoVTyTNgGqgmOz6G2dt7mYnxN0qCr3zcwLZYugi
lgoxjyt6RBOmJmHpMBQRGtzlKhA9iT1eRL9Fu3eFywFeJPBWawrorkQdiTkwzmpGe8lwIg1nVwgH
kotH3Tv4xCpP+UWDTPvCm8WPWQyMSTEaRCtlppOLfWPHK3Dt734aYbTuGEEVdUR/mA0F65AUlJ/9
JoXryB6QSeMCDwyeY4m+O0v1F201lsBmrXa+s6/D5XVMfzht9VY77Vuf0yyII5wsJrOvOk0wt/V8
/ImVL556zmvo3tBeiQsMWY+mfu8V/q+VoyuPMTtC7nQXKWmn/QzDsOhFhJSmOpaZOVXWQjrEZYD1
0zh44NzIOyxkSWN5/GJT6BvxTTN1cFthc25fnwzHRGSGhHacpy0Yr5d0yguEeTvQ0nEEzdc2zmW+
KS3STZucxrh11Ha+XukqN5vBfbD2O5HrHyEaJnfV195Y7qZBdejVOIzQXtkNIxGW2nBCXibvaU4Y
kJPiTu/gQyrtAdfi1VXRj6CaiSVcCKVMMyRANCThYhBtm21HXvqIDJnIHQi9O6vFd5SUP5q1fQrc
4ZDTX7oopwdHjJs60oIGNN/qGYRBylzLJiuygXKrA2cM0sIjr7uHmZL1xwFwA+oSO4GbrHKcJMF0
iBJYHkvmEBs+MIANQS0N/pkktwlEZZtT+qUjJbSfMi62eQ9tzUNqIi/9vAlxotTVvna4vGGOr7nQ
8uQ57CLT5M+kzyYnPWgE167AJ6X1YW1wxiH6ep2r+kdq6DetHUMSJJPftLFYzuTRmXPCPnXEyIOe
Y1bHp9/f12fJnpjnR1O5zyLxn5lgfGBQvx4UJ2tfUBZW9e8q6ZSmNZeZWeS45bv7MCrd/FcyBHe2
fcppFACo4SZb1vG1ddaftUAV42JRjIuXeaL2kV3/YgSO7ppjmV2ZBRUPfitJByy/G5IddWt20QoT
oKZDMFQKTUmkjj1E2Yrf/iXY/rJwoEO57CYL0xDCMVaaRRtppSh2jedQ3/rTUTvEDAiBBS+P0By4
LqsVP0W/6odN5UeFmjXL0te0iiDXPqkJH6cMymAXKWR3JsM92SAzZONi+Muwk6WgG3Sya1P7PcBe
Vqf4h1uBLDMNxo+pcV5slKdH822I85nstTNegPcgXSkxLZCWlrFBamhBJekEUzEqfpLi4W+qGT+j
9qGH/pWa9VQggETiVEiOfxfDgLUTgMa1HMdkD+AVLFAoCYh3Dcm9Z+yEP8c+fcike9UXA+ZuDjBG
QSvwBytxIiMaKuYo2VcBW0u67wNSL0PMCE0cndqIwqWZdLVXio073G6pXj3j273z48nuqpHPLNL9
ixgRkK3hh+son+kWxHHWKrV87xO8pAq73kXS8yfZfUpQUNWtKCgul8Grrtupf62ilyqRV0VdX5To
1JYgZ7ebS9qAmMINM9CyNst+banEy7n5NXThq5eculjc84quiwSD4hwgbINQTP86O5hl5ugx0KKZ
Cu+nII007pnvrZG5yqJl60KCQ3PG8CRCxFHFBDV95TA4iGTehTGHZDFy2E6TmHnUvGvhmsoweO0m
CU1VSLNjR5oZ7/vMMdm6mOux5tpxuRC8JPrDSbIniv5ZuTQxmXW+JNB8iEJZmHNsSj5Vvvaa5kg3
m4n5dBddVGPGHd8vzq6lZl8bL0a+MH36Dmtdl1AMzetyChqQj13I3TY0VP4yYMQ5pNeq5OwxZ7r9
krhlw7vfTmDeoUmdr27EObBOG0oZT5x6NW2UDlQdMfE0jGbyCzrLOJc982vtEHNUlUcxr+xzUCAn
QjBwMrO4iVjUcUxyZdqYKxeIEqtftV+JbwEhOkHobDSN8xKMT0VHtG0zfWxgYM4NzqlSHWZoDiJ1
72uJULyJHXhJM2GVQw8npYEl27jMXnq17OeOtFjOgl5W78O0iREWfi/ty6o49heFwDHnAz0QWFZx
g/KsKWaodQVU30LRqDuDYIFnupHmypsJee4TtEeODS8prXdJxe1YSnohUw6vKE3oGE090yJacXgi
NuRbohEw1sv0VftheNVQ7Ic5/Wla5PmK0jXASm+HOr+xo/PYs44di7l9Fy3jNi/k96pgMNcz43yb
Cz4v13Bi9ZanJDTmMprD63Ywm8D6rjZueJUxwLxQxrteUtaqJk26E+fDk9ORCZ3UNHnd2KFUIAWq
TKDTqkWGh9WyfIlyfotctK1B2KZfIqM1DXxsaAh/9yrn8ch8aMdmgN0xcWcy8nLv4B3ku7nGcNZF
RFiY6XNtOOr1cXs/OJiaCsaaRpP1aIibqQv0eNnQ2ys5qAe9jOapRozGEH9ghHVLrQNZ3wWHHKe4
PPojK/6yd2tCxdbmjd4Wxyyh6dlwRF9WbJ5uiZ+RDZ/owu4Lihs+0eaJNpSmntVvKvZu1cJPpcqj
UO7CC4NI4QL7zImWJI7Ww5gSmjG77YCshGbR2szouBSplgUF+pymJ18FAPo8982mwkFZMFytcfez
3rQL+WWYU2nWJajfMNtAnROnJPElNj6nmSWGStCM+5inUhSXRcC/ax+WOEyObo+en/WLLNG2kN88
lJqDw2PmZmphXjv8op+zouEC+8hSWyOKjqpzT7aunrxD1ZhTX4nP1azEAlas8JGzT4rw0a1IcZHz
hmpM3Y+pB5RkJnEzech9vfpnnDTTxTzDRxaYDn1Aj8rLGPwsiGFTKuLWMyVZt82xURppbGEZetbZ
dQkGBIwyjpomDJ+VMu2xkPMOTklyspyQEYxEvwqetP2avIm8q0/JWGwvmTKZUuuhSQSj0UnmR9ML
8sEJeEDa5fg7m1bk1AqnOokAsVvbz+VFA4BN0zYm2Zej8qI/MFbVowc1R5cf3FUgwtaRtb9eL5ZE
Ap9XmOASqj1vmlDc24qH3rK4dBYFP082UUAjfo+ZgtlRM0pbihUY1mjc4gp0R0E35YvuOMOIeiEQ
IC0stu/mEBf9d3egNsrG9Ouajt0pI5ZL0TuxIU3aLG5uKnx0aYtMNlmRFSzLMl1MLYk5hfNcznRv
tG3Fib2HeaBX7xOiw7sqX28y6eGaT9YreC973BTkotbRR66/zi0E6sBFu9EkxX2Sjc/VoqFYGZ/x
C2reOmRdWutNnllW743X3YwZExmv4rZp/RwcSv2Qlmja/Wiz0qfipQ/y4yyWr0MdfFQe9VJcoMiU
MzN7WEwDYTVTzo3JDKRawdYphrkpkgHUT7/cGFJ6JUhgCZF0RNG8We2GbJczqDsm0RtLZn/hUXph
paE5NdTFRaS7NzWzfwvFUm+94DXtXe+6DdHj+RbFfOa/s1cdZgnAU0kYAkXaoKVCMlc66VubcPIq
xoPQ1uxMtJsU8smAMtZ0HLQJx9XsZNFE/E0KfSsBruh0zAtSDbx921twxBwkY3ySUK+zclhOK1XY
Bd99qWpEmBXrCWwP9QsZYjkCYplqlOBzj355eWmDeDjmPKtf9NBeFiqmFxhR/eKWvK/D4MUrg36v
1oKZYyr3aQI3ZnAIXw0RrvfJmu8j+BxzGoN/DCTTvWR4LEpUqFgwZrNAxQw/Z0EL1kbm0ClMG0sS
P8+pImmpZKORQ/qz8a2iX+lcTUlMDH2OQYZYw7SL2a0Xmh/FTPSmz8kaWj2lXDfQdowe/YqyNO5L
rn6K0mcMlvbYzuc4Cid2dBcEvtQEsVV6P7TbFK8r4+Oy0jhbajwVuqjaU+zuR7PcLBGePlPLy8Af
pktAJ3ej+7Vfa1LQxxohvmEDwYxFCyA0B1BBquGJ6gjqtIRTgTz4mAHYtmX7iwFjvheJc1KTDwM4
ordKPSRP1A44s2kWZ5l6CC3khQYTAP569JTLXSrb4AoV5Xi5Lt3PHNUHLNPS2S0TtV3qvdCB7VBY
9qwInIXHXpFl6O7iJSPxIkj3zdSjXyeHWDhhzPeU96vpx0OGsjsE3NRHXE/EY0RaTPVepN63Km3q
PVNHJwwigvzs40zEmoUwQyoGydghKtS17H9mnHquvHB8cEjp2HVl9FrE8Y/EdvlZ9GRFJGEaX2ZO
AwEFoVwpCUTDT4eKz7DCpz69z8BLDmtpaA2NFOi2/EC7AJ7U98E3yLk9BTr6LKbgMudxZF2ydxNZ
NYNbgvN00NEz4gh3Q3RdSf6Gr9V1qqGaqCUTTBhDoEeOC/5t7Zx9WhXPevGB1S8gqU360Y3I+upi
BDvG0166KgIiPl8G3XUqp+R+XnFnr5xmEeKV7FPkBCUF8+YEJ0xl6js5udVuTmlcxvgBrrq5xz/I
DubTycLKtwBNQL02wUg4hiNQ776Rp1CP1U6h4Col/Affj4EO1TSp6U0EIZTWoOkwlTIQxRFVvAUe
hwg5+NMuCO18EJV57T6yNTomAg+LxaU7js2+Wh7XKMv2GmH5zudq6gKmQpKRF5fU2W5tkC+xIb/z
3L8THFZwqp5/LlKS3+TgD1qZL0ee05xTh0OqAxGiYABU+Ott3YW7/qMrlTiowD7LvD6v+DvXgdE6
dibmgySLyR8eNtG9tgVUbmd+XNYbbakXTbsCvysRM83orT0AjCbxxFNEVS9TQh1Urs7FQIGZyemm
dyDiik2SvShk1JSVPRnPnBUHJG20MEP/YuOGOP5ntXW2MeqB2Sl/5LjBETuAo2Pj35THKEVTtJlR
TxemzpFf2UAEJyqNNMLdFdl2vWKVP+UhI1X6o3TEVP1gfXHTroLj54QSY6thShSYWOQo5U3rr7sU
lqr05nu8V29ShYY1MMVbrhrIdx2awQm2e8SFMXa8rGJv4Zm+Lwck76uDgaaPJdzUGJl6D8x0k4m5
eRcDC5wPbRH0CEjTKzSu4JxjQ0Pd07gGpg7cOwruKCGsRyJ5H2KuW+UVNU75DmZo7oFehCRYKJYH
FHOE0WTGHvKO5WNaLZ0JXbFcxMw/8dkdRId+qm3pePYpB1HYtAg/KaObeSI/EJVY6HXJcWn6l6KF
0ITdc9xVHf9rsv5Lx9wktbbej2F96wCM23X5vkWitkNWnSG2YDvKosqe3fRA/nByHqFLs3J1KBoH
KGkdrR0nOzYJq08UVNMpT/s7OYYsU3WAcjLQz3FSIWLvaY0MLdiWpZvPhR+up8BluIsT2fnyx1/+
7T/+/d8+5v+e/DT3pmTQWNv/+Hf+/QMzYZclyA7//K//cZN9dMaaX/3vH/uvb/un73o2Ff/5l9/y
f/1F28v5r9/Ln//7y9u99+9/+pc9W0m/PAw/4Vf9tEPZ/34NvJHtO/9/v/iXn79/y/PS/PzbHx9b
ebH9tiQz9R9//9Ll59/+8PzfF+o/r9P26//+tdv3ih/7H4Ptu/cye//nH/n5bnt+ONB/dV0Uw3jP
pesz9f3jL9PP31/x/L9GnvSQavqR53oq+OMvbHh9+rc/nOivnqCBwc/wNaUjzU9ZM/z+mhR/DSnb
XVcx7uKnff+P//Xe//Qh/u8P9S/1gMwtq3v7tz8Ef6X5z896e29oOn1emyeYPupQ+dIP+frH+2NW
J3y399/CNmuDvF+ybxNSUBNkdxMkapPPD/PkP+EO3cs5OrkSNqULb15W+e9vKJBPmCq7sya6kao+
Tml0MhCUmcjD85lOrkpPRRbdJCFmjImGrxN9tSQzWs5iRsVvtCSv1359X4fopvbR+VG2wZCLTjgO
XvJgevmHj+Tv7/of36Xniv/T21Q4fV0leM+Cz/Qf3+aapsz54jr7VoTRjQ1HMpwYAhUYMZPSHNl/
L+ycsdUsAdIlhUGU1w65CtDaSZZg7gXvtYpvkpUu87JwMabpVa5kYsngcarY5oS81sHwajt5XeA+
mSIATEJdGsii3B2opAisH4ZXN5aXuuRxHOuPaRWfSZ2g45FXCV61xQ3ZktN9kaBfQfujl+ekCM7b
ddSoeak8T5NM7yZMLdu32Cg9JROZPFpd2g5jnqNPpLScpV5+2RkpKtD7UPOyOEpKhRojSU+6oqYL
ZwJ1spNYC8zg7O+Jg3mA9xv0F3kDI3Yw94yM791MXjMygjCNF3h0vv7+/0S+H7vpYU3nlxrENy6w
ky0AbHAyMM4XB/K54yIFNea+y8HfVNgwjBuhTmzurQtug1MPff+zMSnz/uhzrKJTRdRN0cSX/4+P
3Nvu3D/d2dpzfR4h142U0IGv/vyRC2UWGJqd9yKt2stMXbl9diqK6dW4A+SCc0jBrbPMu5hm2Ott
8q2wy4u2UMMT/hkGWGND0BXj69SpK0vSiGmDs9sFlwm6FqZB1wbPYtJEp5VYS4QM0JTVVVHyfSgm
vySBvJroy0/p9GBCPrkufkMpeKkrnoBIXG03iqur+wnclpynB+tx47hcpbLYTwscn15eR+D/Vydh
uVePeuH7EeaisEIfud0Bzf32xxKp9lZsTeiAltF4SDAqmI5sEu5cd5kOE5+WzPj9a8pZW9/our43
a/68feIaZ+b2ehLJ3HFEF2twRSbjwsEzVGftkA7pruJ6u5lMlDDoyzNQkVQKIs/u0CBdM3U8acUv
4nHZPlannXZTN9BqRnXQp6faJ8Ib01q+pKdJTDsTc+sgNNx+tlg1HJn+W9eMV9at7zvBbZfwJo3C
lkFzZRrSO+QR4GmJJhhF8Uy9cMwLVPY58oNROm//+o4R3j/dMAHK00AL4UvJki09/ecbxvGXIVsW
NHEm5uGcsKxyDQsYwm7Mw5hxfQXXEPL+739uD+jEZ1lzCWjoGFIPt8/t90qIJXZ7Si2CcNnlz9tb
3V58V84veAHua7FdZnN06+Z+5GdEnN45ZfH8r98PG8GfH4BAeB6bRCRcthkZCTaRf1zzRpFNg1sF
3ktRQYbQODvRHElQyCaUV7aNPk3J6sJ72u4tqZw3WfD6eyiUrDTuPL9r1NurGV87Tz0i3cjwAafo
13B9sOT/6xcbbRf3H59WXiwLs5Tse76WofdPT6vTBEj38th7mbKVOtrdpug8s/+Ts7NbaptptvAN
bVWNpJE0Og0hEBKHQHBe4MTFRzYjS7bGlmyNpavfT8tJCgyF3/2lKMcx4Miav+61Vq8u++0tnL3/
hOnqhtSQHdSolFK8pkUySmWUTot7n+LfYEmBUWJa9I1loj+pAo94Q53OJ1tC/C+66B8yBiDarsDn
coHLDaX3yL3WLfCkFI9Dht1pz4/S/AX4BSEHqMzwUPX04/JDSa3hJnrCwjgAi+Ve+i19tfXWoE7a
BT/1LLhTzRL2a5FhQr7r03tdUeKoK5FmNyxfNc8+sntTA73jLbTit2VTVwF+ITanWtvkZK8uXzy2
y91Da3ZyEPUP1NLRxra391Q+fld9Mv82B8PDnQDeKijrR9lQy9VuGqRc/dwq5mF1Q00h5gkP+/du
Zj/rdf24MtvJYo3l1lCxgIlYJmrH5tygXZLVa/zKfQoSLjnesLqqOaygHtL8xK1QtPl5uDij58RP
s57TfSYpb3xUthftrLzHE/ABT5fb+bZuOAqw4H1/YrzaxmViZCo1iL7TOI7VwcndrdJZ3eeBmtot
O105+9UmbM24s6tBolqMv9lMvIOG4dh1+fbKYfWgKw6ilSOJdN9ZBlcNu9/71xWpVxM2DtM4yait
03GWHE7YehnNLSni/rpgKG+tchguJhe6i54spgyI29i/MPwr88l4Zu/iL7oI4Lp3ZjyAA0dwofVp
FnBQ84PQbZfvX+QbNy8O8ygzYa7C3GS5RH/Po7slNhXzYa6mqCQgB/GNJLLTRXmp7fJG4g49D34a
y2RAEKmReauG+cD1BVt2+Di5bnT3KVjri/ev642bl8R5xmCy0FOMsw9We7fT1MUiOBmvSyGjrBTF
XyakNDROvlQJI0pk0NothveEP5X3U50ytKFgu2BabcIlOn8V5wW00QxJXJl+RVty5P7Fh2EjA5yg
0sw0DrQRePHB/StpkIwR+tBMdZR+9StiBE8QDAsjR68POB4GfysRpFvk5zIRJSaQI1dRhuosH4H7
56j9ayOCtMCeWyymJPilG/VlXXAE+BowkH7XbT6hSukkXhHQbSW+rL8HGyauT65L7BOP3P/49exN
daYyYiMdkWLow7DfYvBOt3U39UM0IG7YiQnPqr1wzj02gf+1Kqrga1ese2wkURZXW9bbCh+8foEs
JGAr9lYpOiSDoWDiS+Ns/GvPiDzhaDf2HzcLfjZsH5DTZuJK+w+W8voU76KppwzngsItusgPwd24
88xA3uOiQv7t04d2RniSSDXp5i6gsRzqmNNuCMsTX6onztupnpFtzNGcVHNFS4QoXJxW4SxkM2UD
Q492rmv8lFXHYeBiBOC24dyyLTVLtjf0Xc2gZ9XAFmgDOgvZgPmjKDv+CIDzYOwSX6a8Rke+gsTS
EceK7tip7VbRPWGzoC185fjZHeIQ0/n1D7eiaYhZ8Hbtqn9wK4IkO2eTbzYO6GPc4+kXY/v8p8QB
i5mnWVkBAdAMcnP0ipw9oOq1BrH/IJEYY1LTuCwoMHGPcDgqNcZt9aPqza+qGB7ajL+DbKKqFICX
c0et3Hcd1PlFVXS37ZJTDbpt6hOuSmZVtmrQaA0r7v3SUVEagbPjr8zV7jhsWqqj2gHW37GMTtqe
T+Ei7kfr+f9tjBDIIm3lurJfbgemZ8pQf7IrfNyqzfbWxwsOQM9+5io+ttmgEtVzYsgC3RZ52IND
iYLSw9Jgjcag1IBwtOblTUxE8UE5EY/lHMVu4fC+z+vvrXSJaqIMuLWXCGDNO3vH/+Eat/7YUpAP
vc9Al3N+y0Y1x+KWMLl3zLuUC4hz3hd4EYVRS2Ip0cAYPQYz9UTN5pNqLXDYTjUnKoLubmkwQNlI
QZ+QgsLWxUBhz9zeB8nsJ9Zg9JtY2ft6QQPioYGCLOfcnKprMFPYDdszXxHhE4jQrLcHxlR9V9Ac
ypxnOW7gyjCig89/lXH/0NDCgQOBiDrmP3Xb4h4xOqtnzn6bzChDHNarzSmo3WNHoDwJYiYCV4UB
dIvsCkDqGhW8OWuH9JrChB0q8H59bptwdmnr6KmLvTq1A1uToUhm2Hk4I8aMQrimfqwoWyTv4faa
gtnmZ1TAxNyotiMy2sfztLxHNJXjWUAePlAwc+JMSNOUWfjk+2R7htiYLhV8sCHTX4aBECbWO/Xp
/c1ojKtfhn6pNlGMH3MCDqGMxOXPDqk62iB+DLduarZMcYhUKLhzt04ubJ19raSNE/Gps+lX2zA7
q1gmOPlFiLk5WZekqPUiOS0JZAMMF96/OP06KUgTcBu6HADRsFkeBNGE5nGIK4mbqjVHegDcsaDD
GtEW8sZTT1MOtePkUjb5ImmkrXdXJmT6mCj97LviXhO67UNtzgIyYmP1tcmY7ZwF7RaQpKJsb0U7
rF19hvwDwJePTnqwTNLvvVtPJBRve33dzogTK8dh0tdnJfckS1FiaD5yWp9B2V3GeXf1/kcfE+SD
ceHwAxlK85ie89FBPlQXu7ny+N1PZRp6HKp0lBAgqAeE8Wc2rG4E/XGS6zQcfoyRyclvPcZiID5V
FH+RQCIj8KhJnANxpA7NpF4zVIaWA/zu0DKryKfev+70rSED1kpFUa+NCQ/mU2C7uK1U7absPUDo
7bz6iKSK6jcZKR+Gs4+amhYOANzDq6E6dd0u+mayZn0pH45A+FEjyDpRQz9VEaIqmFy2try6kWTh
3Ky3q1PV0agbJSZ7e8CG0cmGvZUtLaJSwVTmly6GJ/CDFQCBR8tcG0wXdk6shnsaHyG6J6ch0Elr
jRMayIBhj92w7NXSTFSNyq9q2EX0tl59s0uuk/oMHE4CzPbxhUGA3LA71+vgp6TBOiN9H8P2LmlW
lJAw/3yK2bWcsIvZr2xOxpENxRwXE5i74+GclnDtcKbEYRJmxHKRStODGL1ZwPnFq2w5VSUwyJww
CXc0Dt0rs0zwfiUTBlxTMVmorx9NChiwAfJiBjmDLRt7DzYnZypl/1ErchGq2hW27mbNFKpYG4X/
qNB3o6CmPKyrvwtKlXX5RGAIan8mAi8wZGcZcy9GtRjTfUvmmwTUYzBFgOnK4C7YECQuk9OgzM9r
FtrxNBbQ9I1bkWS8zpYGsnt4K8q4U5ZakMW0xYC0ytiyA7FWsRgWfLBUhX9SlkDFFRAIMaaFY/hV
+eHBYm/4MVtxckVr+mgNy0ev5xvYRIyLqTRNqVol1PE5RZDtHEzKoW2pdhYH4k1MOrHm3vmUeFH3
D0HSXbVtgpLZVDccWmgRWjyYwG+nZcuUrCy9sHSLDCliZrUzUpRm9b0MOLucSr/GlXpygb0vQz8N
VzgRNVuPXRhDTD9DCWkwMecYIBsvaOhj5zUO2DrQ/n8lQTYtawI/PHfvPYECrMzqFNEE9B/c/frO
BAFN+Nxm+6XFauJJb0MFUytw2JwHb9STJVAhbMSRLolaTIlzYjPfVsRVFIsTanC+K9Q8J95xENkm
9zSCJLSmfu2kJZdVA1GZiXAIhDLKBZvJ4hrPlc6RUNtU+SlAQkzcN2u/+yWHrQ+r/Jfdlj9aolzD
OWn98tFB4J7QHKeFiC7wBS1iuo2us/+YkuXd6uxXS/hAsYFADExSvV7QiV7Y54p6NuJRYkxBYqkN
mxIO1fwKgWsIplU2gBdGkVxLhBgjL/qga1YqIGFVmF/BRoIrDriq8KBQ2OvYTXkz7v37GAc+8kMt
Dqw+mN1RG/V9hBSsKy8dOm0+INNmpmlATArRxOvuxFA7zk3EpEdLcQFYLlxizTOXLR+tWzz6OXUE
sgSpeloR2HHFkmRpG9zFbn7Jvknv55CMOiR0GLci693suwpnqA/BHGu67lBLw7VHsiXtyMMHAgo+
2lOz5XYan/3SzfDU9LIZGoZvwE3wxC6w/2ScqhPUyNQArAk0rOYulLRdqnpAGW1bc9rWLTL+obgE
8J5UM0roVNnd4uIn4fKSysEMG+QtOHYf/Cxl9IaA6JYefGwUqvOfYI7mF6ZIr0kb6pOhRPBcL5lH
pa6oO7J19TTM19s7q7iabCl7uuXOOWxdEPEQuetFcFetCdiqJduxCufASRs+gwmYAwWvu45x6PhJ
+Em6wgEDdfHsp605eCq/3IA0yQdbENAOfb2986sFfoKbJQ1V4+5KAON4wdkgkWLZt7TRmRMzB/XQ
fRyswn0qZaSalChNOBFhaMbdw6x45ywj92rwUWGgSUfqOLhrq/Q6WAfr87oqgi/ztFyer8rAEh/Y
6nGceiCZU1sxU9pic0vuWiG85F4OCz76eGOChCnZUn9KEza+0YASBiU/L+GFH1A/NX2JiUUOPExQ
kFkGFeU+VhbDQ1mDbO7YUSzevlTKbXa0MmBI6pr6/v9pUrduKr1ZTKuQUXBLJpnC++xjtQCGqnRA
uD7AIDXUYZzqFSl+hLFQVTGX3g8P4rd26JHrUgkFzml6ENY0601FJJ0vptD9oHpA0i6cXwqmrnNO
JXDZSt1kYUflHvvJgsCOvF/ICzuDBOJvpwhNV8FPgXqNI75Hnyj4CU2KTm3LmbvWwBjEdhxLqmPl
g6tUJRAxwEVVQYKtDdjB7E6WD7JcyuwkjpuZIwjVWzl+kifKAAElIYTFYehaxeuqp9p5OkL0PbfZ
hwvoHiySMJwwGwiEnjUkNJZqV98NXFGlkmuhrsgiR3SbBJ2iGLGc1vEXn4xbQPJVd7sHgCLOVBbm
wHm87G4FwGrzGRWO638QjJ4ejzLejEfzTD5ORqSZmgMwphvKKtj5hhkEGuFTFgOqTkfZQlusvo/4
NghclaeftSGaEMyeSAMQmf5D8C8lYNewGbfikdAg2LY5ealjUMDnm1R/ydaAMATp70+4UK7rIDoi
h1CJybIUvFAo4Of5TdBkeAKWm+UeRIJXgJC6kElUtYDJxO5CCBpH/GyoeFAEPQk3u4cQdRgQwA10
Jvl65Jpkkh9cUwbwAzMQYXaSxgeLYBgCTqk+rqbbzHxfVy21msT3AFsjmEU0JpNbJrQgl6pJuE5/
qTwLoocNJIbvF9urTR587pGC/jfXBhNNMUuokzAU7Op5PqiIK3qdVuO8VfPVd0FWdba4kVyQAr9L
vVJPLemX2nKf1uWNXXZXpmHB1hWmBfNLWU9YMZ7D+B7ZPJI3cguCO7j3mNguC83BtcUrleXbeVNN
q4CTvFXCEvZTX8AAk/HJMpKJKBC1oIN6nX2VqlEXEdgM0AR9/IMWglfCCANhnEmiZGO6qbTNdLOi
RURbn+iy/2Irh5UB78MyRIsKDsJiayFlFgVuYuBuCwr9YMqp1DwTSh3j+i8jWTPAw0E6NrY6bRX8
WjHHr4quiyRbdTb7Scn7KeUAX2RxqjUexP+8P3SiS3g9rciS84zZpVAXvBy6OFmVVI5ze+C66ewB
2XhiFWQkTh4SWiozPKh1QmGzuLOze2JQIez5uBCaxyEgX9TF5xwvEB+kX9sc1GPk3uBENw74C5cV
GGe3Zm4W3Pphe2ssCJiZ3xhchzyefhovftmT2jqBvN3PXz9wko/BNqEwdZbWzi9tQ/axWz5WM3sO
H4bSmX0i4wylN7XMed+Rw/7h+2AWTAE6Z7ppSuOVnoY+dcfHWXH6dsD8zYJACAXYUNLNkjeoMvhv
kEwSo1MJAtsOGDTbYOCdfm0gemWCdsX2ZBCFQFJQeLhe3LQd3HvSP2DTeR4sGCCOHnkud+X9YXoD
1k6zGLozxALNIIo4GKauobLNRGU1FXGHRCGmnE2E8hamjdHl6Eqvhf301eycnJYJCYWODsLBJAmd
Nd4h7qqkaxrIWvv8p9whN+/QTKDvwL0tcMlpBirQ0Vq0DUnf0vKmXpOi/M78y747hiS9cbRnUJ0J
h4MCuh8Z3mc7R5z4pKdevuSGywKE+e45CViUQCtXbd7BCu6mo7RiiVQDdtZj9NBS0yJ8glDMA5+n
c8eY2HE3PdxtdQYkYeI0TLCzeLksugWFEwOU4rRdMyFW83NjRBixoTVaP+F4QPLCRPDMyoGG6HZ1
NcISq/LSroGPrLuqakVzXnJq2H3Kee78NrizfXzhSmb8CogIih5a50bYfYVUVgekVMBGHpuCgYhW
hBmyMQhJLxmwbBADuhHZEN6fW29QTmkGV6ciZpfRzLKXnzXD0SXA2qacihDAFjmNDsofcrrIQtec
aMZtP6PS+U5o9El0LNoWl5LVi7ogiwmX67a6adj5/osLg2FGD6LQT6EJfHlhXbtOUlCUEpACMEIg
gRmQonThAc4yNbspR221hnoqSRuRRkiwLLtq3fkrQRihDr7/C8jgjfAA5VWW61g2zjST7z+btEPm
zXIVmflU8p8xHGW3BGT5POpRBo8n5fxc5CS0nwTYAbIeozOJFdAfCGAkAEmVcQSg1CmJKVykT2to
eiEYRdYhKpuYOOi/izEzlG1gPxGiK7RqLy8+2BkDox/vb6rMbNEYoJFATYSWYIQANHeb/NL0LMOI
bW3H9lGwnaAhQChzWrXg/nLbtZYoLflqi9nPtmCTZL0KslkGdOdYIiIJSqJK/1H2EAD97Vkw666O
zJGcyz1cqCTDJhL0JtFGvv9sLLKeYrMmmxUj2exDsFjmyCj+AoA3w/y8RTiFn9mtArqUo8guyGPM
ZnNraRhDScZ3waWCkgmD8Os4tpm9eYHII+hEkaBlyw4mcbbsglkS6GKqNfnKLoHOD4SOoXY5ZHsg
Q2FHCfQ/JS4foriRdMZv3aNLOE4RYfmt4FCCF0iTJTskOFYU3+ZFxqFJhoPf77j9w24iKZuI+EVe
3793hP8ZKLBQyfK2mi6OYEqfhBIVIZ3kEa7gAghcVCS5MbfAtkD4MFeU99MQGHaoZ/ouuV2z/klv
yLpFCzWsyTfHoBxhkm35CcmQtswPgjrRJPmNZJ/rLzDYl25nzvWWRLFjK2fyx9Xu+4KG0RJLCdhA
3eGVXrMtLnifFYAg6q8uQJUhgVDQobYheX1/2iRvjApxeao5djL4i0Pl0BC3fW/qxWLqPUFNSWK1
m/2SPU80CoasQu14rQAbXbHlcJaOVACSwFJnmE79UASrEoSoFZljJ8Iw1gXBrvyqBLu+oGF3xRmx
1zh0H8dIR5Jk9k0S5VOEKOdq3XF2WxqhdVcSqYugqmSqNj1I+4y/nShfWESyt8r0qTrwcKrnMaxE
4MUEEW2SKPpkc5R8WKUhFgHbieCmGbmUhI4tppVwXkc2ZxG7Hiw8NB5agKgoRg07BpbPFt6Ae+Is
6kM7lUkr/z9+RNNRRcGpITmJrdgc4YRUhzqzX92opgTbFzXDDo+rtb9t1xz5HG3CQaY787it6jvV
hlMXgccsiZ+B2SXZkvsrM1NWr6S31Yq55gBjSGh34eYsy+NvwiuJ6MlkM+wRsHTjmJXj1s/yn7R4
B+fTo3gNcowJNQZp0BhyuMtB3kZAQawxgLNuglb/Yp+TkJ/oY8LWRNb7yw0LFj/OQnRThNvxq8gi
btM1aKf9K6SgGpKywdxPZZR3AQaIpflf1ESfRQJj4bA0tomyjOX7UKtnVYp0xcFUxZyCYAMjh440
VGPIaDPWUWXOKzTwHyg0mojOSZaxaWDL2bydq89SnFDTuDrTITGHNRPJuJFZomFgjxS5om306Rg+
g4FUNqGgEI1JABCVg25lVM3hn59cDygmGst1koBndNb6+P4ajSTuOLhTlI1mhpA3wvBtVAg/m2FZ
5uPQzNTsRj60zf2V7xghCXpJIUcSQs5/EdgKLzemE8AY48zhQ7YbeDsIekTAJ02cQz1AMZQEUgRv
Vtn7DIeh9y94lGAcXDDi1TgDZjLKmOQANii9V+2mLpb7TYWj1VcEsQifZCORYFBknaPeFIGtrAQD
o2SMsJEBH6p5HPUp1pPzcHAtSrHaOOG0vlaIBkSrQiGKCJ1xUINCzIrhJC/VNxv8R+SMErDLZxbR
L6DwJ/nsNHfDCv/OaTRqSFhiVKtZnf8aNTgSF4moWPSZolkRHcv79+OtAUyhItl0oIozc4jbYY8Q
Uqo/W0wdoY3gwQILSGxkBE+kee4f+ZBCwNySYclY6pTNkuxZ8De/4YguUZciRheBmNBIEmQEXXVT
EoAcud7XEpscCUAcIR0K0f2/iusS9tg1vgA3fgfEg41YBu8rq69yyRehUmV7qxSfg+3NLwN2KbDA
1vgHIb0UFjzs5iNk/1lkbJKaHAfV3gA0cGNKUP+HuRaA6iD6bNZzuuKls/RGxxKao6g0A+hyDKhe
50Ka4inCZrZdfzRK1j8qBmVBi6sNQH07Tx5TEljMtYCNRx0NhaC0Mxeho6YI6sQNi0fXk7Cs8vZ0
pF1dXcFW0nH5pGgwpHQ7rGZbJzGg0CkyRkFPP/Ey+EnZHRKNHg6LMvAzRx6MJpjGXvTr3VGB1z9I
phZk0A5VX2VUZkHK7/xU1Vv6N8/JqnG4az50mC8ktKzsivJzyelyLN95ffbnHFlE8FHCRhyNKtxn
+0oX4/++gz6naFxYnfVnWYqedsUolNCPL4nKVqLuWeSTyG4woEvGmH2UOUOymAKBK+GxbCZdLrKC
Y2Kv1xmZZrWQ51PTHUfIKQ+GOCtrGOlVs7uR7b8aCCvI9iXxGSsbBhEBogNmAfyBpIS7tya+kGNQ
cghZIJItvr9AXus+uC6x9MC6JcmUljqb58F2bClDc265u5GIUqoECEdP25aEh/xhuVHfaQ/zbVzI
RJR2SQIkGbuKad7MLt77y4GbWyO868zs5/vXNpa9vNh8NYLTMMtxFQLKeq0FX/psgwZZ3wij3VKw
anPukSe/ycEhiXblGnUrokAC3CS5lkoMrHCxIoEQEFhvCUUySnoJALolqXBIDCKxq6JsggvHUBd7
Wn0hZ55gc0c+wKvdR5QPsaLsIQ11SkL+8ubSz2QtBFR4gyT1dCQ1FhQXWH9r0vRaMl416x/k5uIX
/r0tSSIECKsB94ETZLdX0e6hnKHxZ4IIYT7E5tf71/h6YnK2RRSfJxxzMSITWVrPl05X79hFoi3A
LnkGO7pTJI8cXi1gfKXIxJEJSLI77uKkhm1FcJptbmvKO5t8LyI5ntTqV0EV15UgNg6zDPExO/jB
dUUaHXNab2+kFAijHKnomRg6gHtPi3Z2pqHb3uqeVCeDEVqrBxwVpqPQw8ItjvU4xEF4oP8nKjEk
EGUgtTI1nUk791PXwGsdsSV1vBIuuZm91IM+FRhqbi2dJdurmtIqkVxJ+D5QaKCHhBa53SeZ7CKa
EVhtQX/HJM8/vT8m+tV2RrhB0RoC8DBKU9KZg89ebnbFcrbY3oyBuMiaV1S/wHr5kM8OSQV5MSYL
IvGQHFHIls0qus30cCFioLHSiYUaBOGXVZF9FWWTiDYl349Dd1n4NaywcE1Uqwh+2BYRVOBWTBsk
09uXH0hCM8IYwKwCBlTLxX/muFhLZZFsRZjf0D8DwIsMUTK8mOSzWwJ1MGNKYGKUr//vjZ47k2p8
OTgoKbvTB7MCp6ksYrDbmz8gXrtQD23MyC8AKWb4/A8Qa/2DTblJsgPoFD+A5kouLwNeGlVa8/w8
I/Q6LlV+zTKBtjFtUWsZTFL583LgYpts01lSuf3A6R1h7ZIokASfXsRL1X2zm/lX2/YTUSZUrb6e
B5sf+a6jYVI+qrGOh0CUb/CfvthGwWEzoC3CoJQ7N862Zyt8aND0R/MWDQNHiR4mfFUU/dJyqzr3
S+CE30/4Z7uA7ZUXecKXunfRhL953D8R+JA0WS3P2zvXPbrdhC/+RcEHVfTenmh/Kt8ndn9o7+ge
SrpTyW+06U17B0u1/8G/j/KzHIl+Ij/i/zxBlffsS28n+39WwRlPpH81L0lRozJnvMajXk14bO94
4Mvk8kjb6v3X/hVe5J88Pv/CYpMXM6LX/AwZ58d6N+Ef5Gg84ZHM8ffjfWPPgxKjgY/DvfzdTfZf
vMx78EP7XxvueTo+yE/u32B3s3+y/3V+Td5q/1h+5Lm6N9fz4aOS/4I0//2d5PXxjqYTl1shygQg
PKTKamwMliqyZJI1lKfZl6TJbiF1dLYoiN+zH7JbyJp3OjpvzYCKBvolRnAqJ+QOpoqKo38BUr+i
Pw1aU6yWRNMJ/xkdhETdsltlFLcSWlIaVTXzEeeT413q/Nr58KBrBLRUHrQpMCvEhiBSIr+sfPJZ
Cku6hlMg2d7+i4X8isTg2ljFmoOHpcPTg4WsMVxeY0x3IycMHcw+SZmYwB5tFaDiQU5YoT2gp52U
87ULACBORdtQB0ReKKe17JElp/qR8XzrulIOL4r6KBhmXb+8rjrC56lYVpSzQb/LdRkHNdsX94KJ
jnEuxapalCHUNQl+7jSFv4M5D3pIH5gwObX+Bb3+1limxN1jUpgm+vDEWtVZssv1/Kai07tgnK6n
ESZ2kJRpXaxc9Vnyeil/FNJKQkhhTNfZ5keabs9LQjepoxK9B/j8sTPj1T2TIhdOYVquRWhow4MI
J151DZVNq+GHnJoSRlYBpccV8OuMUxQa0w/dmY+ib4JGSW5KrchJiyWbXc5+Ium8FJYXxPcIYDlG
Vi/2ZbkuNIqKoaTm7pCkwfcmb+rADj9EPF5tkPd6qjYpDVTb2S+Lg0pbYEiOuxYto9nzYAnHAh2U
h+BAUvttQ2rh8l9a5OVdMPyz8OuvSlGvRgmhcTv+BrHFglXZ7JfKkCDKTbdbEZ654rIBqxvhWGIp
oQpdQIdejD+kZkFoKhFv4uzSHYFUkuTwOCJPi/Mo15QuGf4+4D2bbFXaLO57+KjwSYTcdm0Q2nkY
Kk9sPLG2XVybxUAPmmwRPxo3g+PM8enAOgyQ/0c7IEzzcUTTtgEJgvR+cBk6fdklqpqaDArJ04/G
UeyiZuH8SxUDGlpH4tpvdtGnmWuzc2SFBqep2fpkQ0r5sZsNAT3VO5JHCjZxqNFzFV01NJr4QOnd
8no20JQ8Xg/FP2Vpum9xtFl9izPy2qFPVhN0XsjStlQEVhmVeXFOlWyOtLykQMMYszoZLNB65jCH
+B9SsTDbrtf9D4OS7gNVCU/Uu1fUxQxP728Vr8u7cgEVFD3SI6ISZvjLrSKgjMXtGr1jeiGCyMiS
1sU9Ae/EpPUvShZM0D9IYXSboNaj2/kDEmZwa/gDJgfs4umA8Z9sYwi5sScULCI+Vts17vEv18Ao
VEiJmbhSdShvb6hNMibvdz/GfXbOvk+Bv56hCatoOTFyI22X019le1tFIGbV8OChEIS/kmRehAI6
3IK6Id0maDypEipg7GZ4Ehqubuy9nA91hoqOujw6Lh1FmOLX0xnSUGmqt+IkhXU9OClK7eANbbP7
UZGnabptqQ7BRAZgI0tZkirdkq2u0XaBAApsiE7pbL5p2J5305b76zcye0NSf4jltoQgEGmKMHEj
UNaw2S92D5hQY+ASb279UJ8V83SSd26F6zjkSg0Xl0vEEYM4IwwY5sn1+5NppLSej1NGsZBKQohz
nYB1qwOKkeqfvl/U8ZxpCy3BZGJZTny2l3i1G5jFef7LsH97il4ko5WREVJKMhZTMP8l06AxV/ph
EeEbk0HTQKI6HHDHir3MboCoqRLzwEka5JtGW6xyKeJjqEmHQbzodw/+HZOGAO/DtQst/AfulEKU
WnEfauSyJUwJ8nVRHo1Jc5P/qgu2cViWWFc32Zq6sIIcALWXpDFDUd3EiD8zkkGp6MCR6mIU6FT2
vglYnDSzgKOJt7dCLPiSA4zt8g8cKIeWqCwCnLVA7MjTKQZ5/+6/Ql33d9+ADXLua8riD5Zyh69w
hobnh/Lke0hUWtdP5e4qrDMFuRTpvgjYWoX0F3FWC57RJcUVhyKFcrgHoE1KO9qGd6uv9RJZOXrr
ptxdB05fHRe2vXW9YcQ8yZToBFFovbzeodNDBI2zny3C4ApqPlJx3t+KzkjPd+iz4DpH1w34ohzJ
CvxO2yMg2jDxqbwEzr0QxaPkrvsCFtySBaA7CjS9ipIzpA4ZUIPoNNkH8oM1HJfsEFgx6WsVwmeK
PgqXCrhO0mEOQwkRELo/2QCCCgRMBF+jj8fAinTz5WMXEoeCd2chU4R49cjoH6JIXB2xCww+nBzY
8Eg/Pcvf4iivddZuwmuJX8RyQuL4rp892Zi2s7vsNDHNSM1J3Ce8iap3D4IiCWu7iYOLrLsONiCI
CogdNZWUq79/ieErxEKKw9Mo5LDUSPOicZd8do0Dl4aqfqauRxTpWXa5zzRtOPmbZu6fk1XyZJ9m
8mjiGx7JIfeP+x827JfVOenq/p885yunQ1LyaFePJLCLOSU3Z7wob4UhDM9UdCOKVF7Yv/3+jf+m
sby9RH2km/xfkrtyt8YvUtJ9GioRCF84GFAozIs88Tc8P0hDJWcis9znnzzhiyxU9ygRbDP+OnDe
3x/4k5qOf/9NS3kiP9tM9q/8TVH55z5L3eenPPJPURDxfvvv/f2F/e/sf47nXS/vNa6W3YRX93ms
JKUM++KRvPPvV+NveE7GKV9zuZvHs099mBbItMgMBeZknyyvQy1YFqBG3lI1fK1rGTIGdA8+8Ngv
n2aAeuOY8ghVth8wnjNIYga0hyHke3/wiN+vcKbyZnyDi34+NfY/Wu1oFTROif3Y87Z/8Que/IYw
fkMXBStbJkFCx0f3+ffY+8l+yCsOjD30sH/0mwmzQACIvwOrMbD8jTxw4/fj8/eRAWFwedy/8neU
+Mn9c4F85XsbGTWeAJm4G5lG47vyhJf/TJ39e/B+f5+0sxmGFb//C55ADe4fASNgEOP6kVEv1Yg/
0BFsMcIXgBICYvCdoJTvgzrsH3mZ53+/9v9Ex3J8VhzmY5DlaAx4pOOXQeVzkPcPSbGmH0Dur+U0
ExZ85AxJaDS1LqYHxg+Qg1NQ9CfnFym2i6jsRdYjAJ5IJP6LPFGuCA4Of1KFuN0coq6BWkYzDEu6
a6nxMDmR5go+V0BSBPmqRTGFBNxtMBlZwp0j8hOebPQNACUvUTTQQEVKvo/VELyC6OXCEk4l9v9I
g0YcHKdl3DofdbPttVssbtK2/LyN109y/JsE7Tox0mybfpvNfxpN7rpdPKoEzRz3zDQoXPm2BPEd
5hxHNv03xpGAkPSC9c3B+crXYp02fbj0XFZHagqlJYJVmA4OSMy64ObFOEvGUigtM0cUuSA+ROUh
sTlVkBeiNjheMvv6diHFoKYE62WORm7cQbSUNWbVD1W2vRaqTWQsUjsiPK/s/BavqNbupqKqEPGj
KJUkOhIyfcRuAGIlgDwuUBpxhhcxtFwXnnEhBCVR9OgC9+yM7GzU5UOVbK9bWsLSHQ29mHAagsaB
76NR5iAiE1apVOv3CGZM91FiXbGrkKhz9AhjOpZU7g7IB5olAfGRMX21YcOeEuqjGQU2JD0/wErq
HZVo4dJt0ByIkg02muJRp+xnty5upHhUBLzVNrxQ9OAWEa9K6VLTLx5NBHEsYVumCIQAmeLVMQXv
q4x2pHZzLPmgTylxfUXm07XAuvliw4RDXwMiAFHJVtdQhem1/ScLq4sC612CNgI18GHuMywHEy/u
L3sa636Il8OFNfhuCRMQBU9xQIcrq45l3oJgHAw0AMcoRGMzwTnwIPyVKsmNM831CLijD5SF0dYA
nLDSlorcsXYbwqKiWqvCnYPICbeM7FdVU2S+ZqGgIhNhhGR3NSmSqC+Pi1teJd/cT0O0xnyk6WZC
1f/BdUZUAmM9uAZ4IkSnZGKviM54AjktCJlOWDnkF5KEyUqWgo8KMwZK12CLRRQIBCrl9GN5FYy1
wr8X1elYGSw5VBNJBZpnoh4PjF+xLXL9JEVEFhEZMTU0L6+/LAlHe8odroUmE+0cNvz7tKiXCk9O
ErH9GXVjFBmZFlmUOByC6ElRj+yKwuv9/1dQjg6MDRGRZg7KdXBRCJe1m+3c/qJ+q4L8gnuJSZZk
yi3KHE1RtFg1ip9OVcKWUKQvt02K9JsN9XwBDqT/Aj5+a8hzjY9CDOELMpQdgG8dHsMpjkn1tZgl
SNWxTE3RKMk5J2U9wvqK7Q/tG4AL9Zn37OFMVdnLR48fBSIYo1Xo0AM0iJfGjV+kqh5hKx4EaqA7
T/i/YbO78CnAE4o2m4Ozih0ejKqYUroOvHXXfbV1fSb1eVLmZAN9KmfGWBW3xSOJ0iyjwEIcwm/f
CyAAyCBeb3MOFApyfUfdbI+orWSYceuS24jP95VoroWmFQWm6CckXGtVke05UWC50SwBfHPkQwFa
BDEd35j/URB0cREaUQiK2IUNNSVlE+LKxOll6+JynN4x0AHagcwj6STXlnnUoVRz6fpiu75oGGaB
AgRelZ1a6kID1V1J6Yns3qL8F2fHMuIDjlAD6Zmwp5vt5lMYu5GpEyG3qKx2a1z06U4mBz7LblLX
mPAg1pCTLcBoODTJZOcJeD2aAQpwKoWyF/3u6GgFnDG0rD6RPR0HJt460kbJPJWNqBuSwyMtoAjL
pdnSXfPX9UhG0++RnlbXdkHNBOtfqv6kHFMSe6FIfG/OBbORAhzZ1eRDC6EuIgzRlR9ZjBJKHuzE
rEDMoyIpOiAROViMq60rKM+s9zsc1YqCN1M5eWUIJQmTcCvuH2QHlqkoaiB27KlwxaK4kZ33uMPh
2/cMFAceG6vDWB3suvTqBfBzWX0tg0vJ6kTvqDsSLzVKUSXUpGXX6OhR1cBOEqfIDiaiP5niMgMl
5hRlbLfBVWeLq9L7dy164/wCOEa5Qs8KXGFeiR4rdrcNquZrmWayvgXSlNnzh3SXhS3aG0x8qJri
eQELgTv2B79EmohSs1rBiC3xcZXFIrSTWGsdjwheAzex1BihXKKkB4+cw822C1a7/b1cWBrclLP5
laghBBWTOMVae0/ZdKDbzxKqjCUlRAO0cbmSnSKm0jJw2HcARB4Pj9/Yag2WjyGYcAYZQULxcu7V
dTNLaMTortuEcHMVIoqenVqLi4LrsLVMGHQQsP2eyLVyui7D9MsWEa94b4gSXeqU3Rq6RpB5kQMZ
pa/FFC6uOSYAWTOUDuIM9C8Qndcrx4REBlBmKAYMyNjLq2dnwjcDqwAJ6E/3BTEQyJbAHoNgkQXJ
6pa6P19wgeNGzBk2kuhMiHqBchBM7/2JOUbuL5ezmOhRMoflMij0IU6XVa7Ph6XeX5TUSMjSkYzD
LXYfXS/FFBQ6+kVxLy+2QXLtEii/37fZhBAeWduSm7QXji5+ot9t8eqQo8U2yNtWHDUwIg6eQ9gk
+eURYaUATEK1P8oacO6pDIeY+w6aXLTGvw8welREsfXLiZBRky6mh+JL29E3IMPT1geUOlfoYbcU
11CNyIlxIfYpUhAmSipRl0regQZmtOwRTyLR37iaY4QSzLJlQ5Cz5P3b+sZ6Rx5AVTQdG6C91WFC
Xv4fZ2fW5CaapeE/NEQgdm5T6b28pMt2ZdeNosIeI0AsAgQSv36e98jZU4kyUt11MVPdXRuCbznn
3Q59UMr86p2dkv0B12GDyJngXdEtDeOrtZEkJA985wUnFrPK2E0IBuTFVEllmbS5csFgSseELhjB
56a48vmf2u1eElLo0XCy4y/q/0M4r7rVvjQgdMq2fwqmdSukXyuaPF9BZKxJ8o+mAKmTE/zWzHRO
2HWYeHNWGlvE1n/UdV5g3pjiaTmRisvoj9RCPNHfurtuu4/hjQ9b6mQeBPRADMl42qHXqt4pqaDB
UaeNE5D2aLxVOqxN75em30S56TjSalDh0MZ/pL3/yleMno9u63p05sXL1PP6HuicTAsRUSCPn3eu
SGhtozCzTq+Z1B1Hv8lu2ucxcB1V30RRjWTOsuoCXPsy0SYVYsWBCobjNSaN1xxtu6sdlAD3v290
Hk6+bipU4qiYw7B4mY6b5oct+TAUx5SnEAjlipw3xSwnHiq4LuT/eIuYWAPIL+3NLOJQl0ui4Jhk
36ifd0J8ITmqxg1qRTRs2qfXL3Rrk5YPS5g5KaEIPQU9PH6TcNm7U1y3PGxMgsuUv0zqd1ke/2Zu
ecxb8mSVW57fxXWtg0l+rAethjgz2aKliVCFJ1krI/Xelz2/KabalEMdNSiJhljuN2jmz+Y8bu3P
OnVVUKlg0ceRKlOGI/1OmNX3qvHTfvcmdRny8/yZcdF76QsB8+OKQFkRXghkam/Oht2w39yJEBRI
IGkmo2y+JsjkUULDbdPjGMCZcVgQEFB6wedZaRuWFed8c0IKhitPtYQv9FQhJsgootpzyR97/CnG
riKrpBw2d+q8m1+NrOVeHelQCAGQxF/GI50QbdR82BbkAaKMa2m0KcfgeD93ZftbsWuuORG0Cpar
5G+PZkEhfzsfCr/yiNBlWK5YnKSDI2Y1WGbBKnzn4r1hltp7Q81ggct9+Dll1nC96kFaKE9XKDJ7
/E9qaGoSSqVKoZEonOmrQrS2Uf9qmK7UgU9+Y3DHFTrNCJAgWhwR40GxFZOf2iPLgClmpfSp9DvC
r+jJtECV6SEHccMxprsALcI7E47R6P0DoVHKgkswD0MzIfhPlgIoohnBI6p6c2fO5jBn+gFrjkMB
M9NLjBxrNZg9/ZUc8VlCEj8bRnkEumzN9s+fU7dR19cA0YuKz56NU5XJ0xLTX5hjGsj7sohTRDdn
06c+sVafmtlJw4Nwa+5T51W0Td81e9TddGYPbSj579gqJcIj8wA2W3eqtooV/Xx+xbI7JaI3BLYK
5P5vd47ea8Ib9UIaIqC/xzunO24ZlMy5e2dya8FqlqJ4XpoTuekCAezdIjAQ+SUrXnIig+ZwLM3k
LL0Qs/M+krh6Ze9cLkSqfNZg5KKwEKayeLh4Go55wZyvO+VXKOJRBgUBaavj/NnpZhRdqA1gaxTy
rx44DYbvThh/MCOwg3rxqhLv8tTXM6GZh1TF84ej/fELG8dw2uV1ed7PbkyjJO08d2hyWvlvGJd0
o9kMsrnLISwBu+xGOuIFQ7MSgKK53XuGkRCA+CugVS2o9rg4cBX7kgnLGWY3Go7daYduSSWh9VWc
Z3KEOiOya0kRYQglb4vZCXKbW74A3NaVlbKE/VnlETU49SLj3BJyOR//8Pm43dZtvknvmKa27glf
kWFAv0tshFnbtuw+Efoy04oqAXh76PtN50znct1scQH767lWIR5MOGjAiCW0NbfhhPs3U83Au06A
rHDXiO0TgKnJAeLvBeiolpHh1OTtR6pXK63T96YJT66xN9YtPzr49VwQOFQI1IXRMuejqwdv10zs
LD1X2eNJRqci8EZ3VAkTMGFg0EiM7IhnicEv6aYAI7mtpzdjfnxj3nLedBIe32QrnAycJ0kFd9Aw
10HuQyEEOugUpGQY5ygXIFgRCpxspRw9HR5cfcRsWJCQS6Wwi38cq/LNPBx/05+XO0/A81BN75Nq
/8HoBf5+GW+UQOc349t6P9CpKOcVs0+qYMerOpellso+IR4pdASMgEBR9Xhp1VG4YRrZzAF65JWg
CDYjEu5CeeAnv4SHB/MXpsszy6CnetqFDRRbaJF9HX9UGJZUuKCJwnhl5jImiBAjbZWZbu/Kllg2
y/bcaDQILKAATJZngT+e2hyNHxclIk1NK1GVlyg1AjxRyih193pmU74SiiNfvHRcimwT2yTl1vPP
dEGWnJ8p5YjyCBTlhFq8yyqd823Y8i65+IY4+9+CGkySNIxgn7OMkHDiPLc3/NkXyUbRhB7L41cx
qXQHVFEvZKqOZ2Lfyy95XtiMleef8slNi/QVYtOnjLw42bsQ2xvp3jxlBR7CIanMjX4AxsfNI2gp
m9yfpgEfIBd6dC3kt2UTHtIBrRvAUr1FzUS19PxzXbiP9PZCM5kAanruEmnoWm8TJrObYHdn2FCt
YDzq26zM35d+9kLbQHmnOnGDmIQb7nXKure9Rz/KaQJZpvhtZAoEcDCCgvmG2Z/M3/uWTtUrMKvb
yT+7YLXnRO1pLXQM5FNNB/dCHvQvT1JLwAQ2FhsEwii2mjcSj6AAyvNxRvRyErJd9/ledof6/div
8K0ZSb+4cZ1mlYyHsCcli0hX4VXqZp38dJvWTPmgm5XB/LTvf0TO9q24cOGSSV+8PNSbT/IM+AwX
3YX529bJrxT5FxF0+jaAfT6yS3hUFHGPVzaeeZfo9l1y57i/DeH2jWy9nccmn2leuY9kSTZ5Ny0f
pq631ibSjMgCLxRjyOf3HSy6UYQQAu4h+KxLV22UkPv5SG6GLtTn1xSOPx5scRNQSiPLdbk/fdDV
xw8eT/1YeEkT3ymyOquzP6aAmOPiROAwMZkKWxATI4eBHl/KycnBZQDYqj5B/kEVlFpoYlR0HjZu
9bYJK+jhjN6dkmKPUyfL3lrvha/NHRS+xdmT+m817UAtu1QVipNyj6o8UioPywYA05r8gVHrVB+K
8Ao0BhpOpkfP+QvIF/SHXuOF5imcAzkHXHUcaybjBAtMTixdIg0180iomzrfoMj+VDUgYVq/J+CH
NKimAHwDX9KcJVcBzg/lQpOOtyJuhK7J5Z80w71C+zkiXskBz1CZd71zNHuXdI3qieTnlFtFxbHu
JqVr6G6yIpxYrSDjXwa8no3M6E6OTDJCHkpIMVLcryJhpIdUwF+/atb7FcJuiGsxXfL9qYERaWN/
TfkWDPqLVolYC4sH4drpG2SD+MQTjyoHcK/pQZYJHJfaTnJF6UM7j8hb5MHqky0Vq81zBhgp3uuM
uRhDxt6WtlEoQs1iWCsPK1vxGfiAagB1SOgF6JCIBxpVTJlXlugTtR2VCgmJWPwpWJZy7JrJ7zFO
jZiungUJ6q/RamYXUmgQTFbCjaCRauJL+oEClZdvaljGpyjTSudScVVkfYFQsuVxqTJJKeJACsNl
d1Ic4+NYHE8cR7x9k3TQBDR70htHWEc2ChAPd5kcvmX9PWjhKAME6+fMScCTGVqCi2Maqu8FkS6K
uhgrj0mwNVv9+Xd4McGKZwWl5u2xzfHcLeUn82kOdsy/iE37rYRM5dCogFHwksJk9A7Lg8IBuVYY
ZnT/AKkrFUU8qFVp+FCUfaVAD8kqVNEo4Q711Gs1FhKGqEtQuJjGWpkIXCv7agbGU3c0ixc0jqzK
GIxzcd7G+8Fzm2yM2JUsBq66XTnCopMCBA/lVpAbE5Uo7Xa5ObxsAmCAiHReHTl6aKcbX48xIwnr
+pog5KlbSqPCYkFQMTDm4kCtO86NpKmjOznIkoDpGyREqfbSkpCi3qWI0ZFf7niz4elnsuXVH6Xz
JRcQCFNRyXVGQ311yT751khi556SrthbqnbrA13rdNiHdxJX6HM3IWd75X6YysjqQoUnSu8TaOAX
9bcQPjEK7dR82BUbTIbll+sqpPCJLQ5Zu4J8TBixdkHu+V67G+OqD62Xzg60bgN3ypEttGWAhrp+
BVKJxZ9betgtxb9kxb/wNDXfZsLmojIHPgWufshDmI+KFWXJlZxR5m34dXmR/ngnecGpSe8P6cRf
H9+Sb/4vG3OElU9m62kk2Idl7frSVbN8LB1od+KPOXkrrPddBnlGBGepMh+MpAAyQ/HPoI4jBgFZ
tDQQotowkTybXl1P+rmILdbeJkYC6RHcGPthseDGZmIaR8vLywKiQnh5wnnV+54VPdzqyCQ0VVC1
RVJQrhab1xK8y/2gdAL9uT7ghQOwIyogA53zUxc1MeJG4GOlHid4Z/p3H5+yqB+JQmYEOJamypkv
u5iNrPJBhAA3rgeS2ECNRaVCKgTUvopAj2yNx5WKn29OUJfZeZHYNz+ykULi12ge3COeCIGpfFBC
9TFC6usHLhUWbahZ6av5pwp0BweFVVNK6CHQWcZw5i4QyYR2ZIPt6Pmj96meB7WVGMIUiAJiY/HY
De1Zst8Gd6bgjGiSFS3kgv1SKDFMQi6ikRNf/hqleGnwh3JrtZZ0r6u8FoXp1+T2tbRI1j/yyZ5/
zgvnn5aR2h2X8F+NQ13IEhBF5fHBc/w7UvnfNw2eIXrc6UByv9R2LTlQ+CNMDqBtNAGuUtuZY5du
KOGqlUYFeuSbJpnKKZusyPhWSIPoAh0mApJsb0lYgqRxhqGXNUg1g0AC0ZU+ccc3hnijh9RUIFU5
MSTp9cLiYoILvzjlNgQVDSNEW0tt7eh0bdtPY3zXO5zKpORJ8yv/kCRbAj6M8+DXnmNQpLWlWEcW
15AyoSJ+orAQT1I28Q87xREUyPFikSQaaksnJZ+rtO9Oc6bHldJgs0R5q+e7k82FbKmgIxM3K5md
PruGmNUZMruAYvj5T22QxWInoUGFq4av5K5a1vzFvkw6bqiIpKu5XycOTigr6GEvTUXBh1d9FSBI
01nSMBZVcURTxznCFB71NhrmJYxI41F7cvsY5kpVi65KC1tR/IJlXZe1zS1nUoFfs2yS03DfBDAv
pIpIXkjY1pdm1vAGTMsqnxOPH9yfNMIvfS0/nd2TALvSOgURQHSOUNXRSKphrXGk2RYwXbl+/Dlh
knX0Z7otucaqT3LEyK5j5myy6nSCFURsqE8eKuejP7cvmhXzQaiHpZF2Qoo01dgOudy3xUi46riB
sXn+/T/VyCMVTbiFRR2T7Pn4SOjKsMlJXadEQNBqsYqk64pIlBNGfi43YvGPGhhHySDjOWWBXkdA
G2D9CVVvj9hGTY9Oa2Wbu2X8ZqqzPyUW0KJUYuYDJq7yQsJrDRfSe1Yar1r8s4AdLRhFk09PpI2m
9F3TikEJOy7TvZ7/8ZYvs1x8kNGxQGoI86WQZ053B3KuHGoQppKguHuXTBPSCH5cRexadqQL6Y8s
KN34Ol7OLSFJkRyizANQdBJoBvn/P7BSvt6leEcL5IEMWRcIZ6M+iNzXvEcF2Bj7olqAYWmKmhya
ltn1L1X2BjUW5QfeTZJra0rBsct482Y1Fr9LrBYwoUJ5ZtqqGkMtf4O7Z1WxGPUFbOKEsuwSYlfV
JSqRRtyo1rUpjghifKBNFP+pwkVsvC5IFTAC4lW/SrqkOYxqRZnitdaAiZpZ0JZoif6xgHsVGKxJ
VlQDANx0aZzSCbpE6853t3IDznvSrxASiqBX6rls/xoior+NIlRp1m+V5SyB33X1qwF4y48rthkc
nuGc/jI0zJ/9foOWI7hzu/LFeIo/tq7DlQagLElQMiiDjtCCh4wp8Te0dmh1GhA15teZ+lJdxK/2
MjnAQNM7NwOKMiTfMHusbChmtR9nKv34Va9Fx6d8lUIHa3xxMQeHdvnzi9emgV/8PvRdqKe4MyCl
Hu9cp8uynbv1+H1Kf0KV4mYAI9LMQbYo8F1Ig0W/YCJ0W2nlmLyi3ANT2NKP2JxvocSShk7FFzGn
qiOVewqz+ENrRbGQKrTqnmBScjK0LnTY1hnKsf8gWOIJDAhzCR0BRRXU+XJ+whw3xexXYWDAorR1
U4DZeSrj3zSq1IL1KQuVlNCDeIq8BFzp1yYO4R7XtXVdDPIUpJZKsAwJCEsBuvj4XfukNdQ5UYTG
XALt2ZjuKQKSRc8puYJsEwlpbxMtptAeZadKT6eBdgrEF/Mr0oGoBRSuiE45NbUn5DqSlJLjQIqE
55fIE4TrCpEix5tLtBpDFBYYN4uxXxWrrW+wgOLbH65LS/XTXHkUXXaoCYhNBJzKY20zQQEMIWW+
mY+nOIcdj0iIbGgkiHnBKSgcU722SeyYH/r801/ErSK3kiiV/GCfVixaxgiPYdA7UzZ6VIHNJ2aE
/tW0BVcid5KZKOsm48KhUBZ/wSkmgb5KBuF/ioQ3txRB+tITqaAVEKeb3vYzajallahuVDDatOX8
LVcJRnrGHe8J6C3mnxovJELCEvp/ZZnbxDiBhMF5yGXfzpAVPWlryNjoSzbR4RvJg7fyTmtf6kiV
eElbSfm2MzYprKnfZs4QP8w+1Ixiff61PUEGP35ty4++wRnRJuQz6EjXGeuiAstS1ueJOh9SLJ+q
l4dT90E3ctm674JVT8kD0vdvjR1g8PMPZZ3F48MKcGqFKgFhmks05qLzGKttE5flybuTZFaCJT2U
/GOm6uBiePDMNxWjnuje3sruUyLfyCIuKYUTTgQPKoNY7aDZKxjsIl2KAY49hAxIi8QB8grZyGWE
NoLklONtgzh0FTdQzlyX7gS9uWdsEniCKmKh85qRIH2eME1VxSbqHFlPuPlntXRKchRnfB2oeXKj
hvRjqHNsty5eT51tB4rW0ruTJMliazrELwf4Tvz6NgtJ1WXAOayEMoA97mmaX5Lrb8od0hiWtVAF
KzuZwa2mxSYiWUNJ01bvSKskF03Kyf9giPtSEK2dGhIcwyUEqocD7/HxiK54CJI28YyXtKE3fF3b
hwQPcq6+6wcGYKhd51coV84aTNAwHY/CmTV3QolFxqWiWHM2cgpeB8QuwR0eFEsPYzwTgvSXt0u3
T8qmyDves+5MzAJcee+niAWjlgEaT62CeHCzvkEYI0G5l7JEmoGavSNVcXe14X0Cv0UIDY0m4VfK
fb7QZSGpOhLaFqyMIG03xad9E71yHRZ0uPsSe/Pr4dj8noObrj3H+Z257O+mknWAfNNwH/gItRZi
BMp2/y6P888KGvVncj2e38iGcC82MrAOyLfHrYLbfrFSC29OV5tjuzoryOQpcgQjkOrbQ2hM3BAa
mSjIqxem4SQ/zv24800spZT6JobCfc8n+GpYIyXseeAmr1iDdrVoSSR5P1fo4tH7m0fq+Z/xBPoI
hy73IxcMBqmlN3PcF8QHxtPKkFFFelrQDh5I/mocIiAKDG2X7tloGWkPNU4qJVCYo0l3oJkzqKGu
PJcKieXrRWtKhJ9GMV0kLTgApbs62rl3GhfVe9VHt/bw/woQI/tIvsIB//fhcK8FWu5xshBII7G+
do/6ehUWAvoKet3nn+0iyYVdrmhWenQKauyPC3APwf5pjt0jBSfijG7ev9m9UcMqLCYJ8tdS6qt6
UGOozkPYsmA8xt7lN0OyD3incGVqjKC6pE7A67qB6sXWBROpTkGdgJQvKjrVoKg0OgeYkehNZZsl
2Uvf//3Qzt+Qq12pN55aEz6HA/uQdx/xx8enGJPViSQ/FZSeGa1us3rl5qkNZZFAZmI6s04w8Q9S
HQFOvpCTSNmOKv67XfpjXrmvxjT48/n3btjPYk34Iek7KCeIAYJufvxcRZXHQbXa+BxauRG4Un2I
YpfHm9SQFw+gs/oveVB1yesgsyFpPuBq3EP05v9yj5y8woq6764D4UfNNxGpJUIAeOo98dTUA2Tu
cMY9CDLU46rIEvGqrl5/XmEq4owlrNFlDLeEsCpXvQg3Ckeqgqdg3Fp9BMIQnjE7JP1zrYqdUu8v
36bFifI3CYnTvaUJAZpvJleRDjLhjNGpvw920TtVV6Jnpb/QH6X70xw0jTh+/mU/AcSteG0xSiRG
Q5F2sqie6mTfz+Gm963Sl4VWntTS2/zoU865sihw3GkSX4W6njZ52+xe1En1SjaJh2NDOJRm+ai4
lqhBWlp3C/zmsCnoBeAcPktTJaWixLXaAQpS3cfV7akKYmaea3AnbtEH6UNdNYzSUmg50laa9prg
/pvrsPZTO4BDHWsmqz9IMbY8XmnONpjCOuHH60Mpca3vGAmBecDlKNbPkfVKd7e5P7h9LNUPtYnC
N2JMw2p7/5GoVUZ6HosNgOB9KRzt2qPrHKbQu7NY/ANLNl39FNAkhq080raIKMqYvgBVD4dIY+gc
7pparDoIEgFZNtDdD7kTefrnl8xTxRvuKnWGnBwUcIu35u9ruvBkoPqByer98iUQGVZmBO4CLqlM
pcHXmLApSshvGPEvEcxU7G82HdPUdsxG13hOUDVwIpsMhn/AP9Je20NLSibAWReOxnU9//BPffII
lYj4Y7hY7pzFJ9+1frAvkpXp1JuIPZb7DNfUqaH+EOhANJXsYdKQSa5oAF45fTUjO/5J82dSW155
sEsgYBVx7CnxPXDJKlDN+Tc9+Ljd5VRr/a8bOkeXtUfxRJmWReUXo4mV50SXKr2GjDYTaRPKrY6p
N2cph+X+ev6hnuB9eCjiYGNMkynI0uKKwMw0tEmcreC3+KwJbws9otTV2iAqggQeSgKyrcdXq3L/
QdeGHcesz/6IoEK09QFrwsSY6O1+fluEyds5a9zboibQy25uQM/nH/vJj4wsgPdIdc53XtTn4xC1
0ZGgRSvalJBkhnucgKLlpCJLiPySTjBbYQr+hW8riUKsh+lGwCc03fX553py52CtIkuEetLlVHv8
jZlEm68KZ3LJvoIuTY9f96XL8PUC7C37w+LhIDBNwyj0ngOwd+OXrpNB5QB7qp9DT63UkaDbkXeD
Vozbp2TIFA3kCwkZuv083I7b+vv1bX/hU6UcUrXuScsOALdavNR4ezptg/0w32lyqSHn9Ylp7htU
PBp/IWdY+rpNVp/SbnzTdBPzpw/4atGEcD3GlJlSyZggB6TdD6rvz7/cpz46GnuXUg16XcL1xctN
CVuaosI9l7gisgnDVlOmY2ki9kT3vHLAYQVt5KtunIbhRvIvqfISd3pdeHkxZ473ps0T0OdQR+IJ
evxcTt7vvHLeshgh9xSFKgmdKC9ufWgq4qpn3DLg3Vh2Xvau+5cActPWMHweahKVKERdViFfWRE1
B/CdzCGe1uzWJdcv2MKBa4fZLxHXkDk388Q0cKHPFYpytReaas5A4pRRQ8mPovH4DuGE+klk8TWK
5QkVBih0EnGSsVbANpf3Q5RO7diyUCRr0w9tHLz+XnSbB5tbl4VOK695SzK1BJjeHhz8qnqEG4kB
kVLqn/XDCUl0NMOYRQkbWjwa8VNjnsQ5j0a1JbRV8L9wY+nCraAveTbu1Ie4IbE10gIaS0NxL2h4
/O+jc1gjifzfpONFAEbLOTgz2Xhz7vjHu7wcbvOeuCcXMRh207PWqvwSZdMnL3bIMgVEAIe3iBo/
+GwyIJYEGAV206sSxSfaM4y1GhrIk10Karp+SCBSSVzoG+fPzNVQ+YekPonoGTQjdEM+WAswR0Sf
+fCJQn8FUykEb3Y2X8bN9DHGI/r8jjd1xaJRUIo5UGlEv4A+4fHOivvVFEQ1ZK3R+8QjiF1BZ/Cy
2QKqPWjoNP5Mna0+qdghMcMMnsdruX3z73hTMDHJKnbtvL1pNx7DH65d8OY1e/y0mnDEV0apKlvC
oq0ZKz/fo6Kc78QFSQCkPsMvEW1q9pFwy60Lns7gVXqQsmCcS7R376J80xM6diQek6q6hwGm2rNm
siCJEHmkQrAz5tx5x/xt1ByQBAM9MDt5njX5G0XwdWvFpbcVz60aNJfNreyQxU+B8Flt9/7xdGbv
oV+49N4w6hI3Mzg0x7zqFeGX2koWXMp9JvWO+GJyO+/lPci8/RqC9V3fuF/21fDOL3lY1RnFIWr/
e5DY43GhPgHBEB4sTRf08l0SdhtSJ3nZQjinjKclhUWqCpvbJMUnZacb4/Nm+kMzzyQFmFqClh4r
03Xp1cU8EzJqGMkZQ0ajThEc+nj98oWCYHOg/5OCR+5ErQCNdZCHUmidJKHJkYhMIHvhw1NCdcVy
lkk0Y6LBw6CopsUGJE2sFobwXrFZY0TTVBwRjyI2lylwpC97fgc+cefyCxJCK0Ky5NECLhZCPRLl
vtkp1/ZXZLu01g+MeI+FXTmZZqfX01K4ZoFmuwJCAziLH5DM4jqrFl4CtB7ABtFtTAtBJrospuu2
9dLO9zgZIqz4zP7LAiQg8+FeQmAx/wK7TQh8hLOQWn9EdBPQBHCCSNpeJrgaD8pp4J9RVl8E6OrO
mhpa/MxjrZDaY7iU8rWFUfdoozldlLEtNaERYDUKRIcDO64JWT5YXI0wrL7tUYMRj1AeUN5wX48T
eFDHXS015wgfK6RDmaxO0WU3xVi9vH4XPlGMepT1FPUYQrArL7fE7J5O3rQl+yJL6+9JTNApPdta
B9AhKcjoOb23XcxgWwEl08Du1Dwik4oDd/4bMfFpRSDMas7Cde3He553hXScHp80ECFbNt/26p1p
hvTFeQqSSZQG2mQ20fIuB/jbJpAAYA4P56d4HzxeGk8wE0Mm2kXrcTpkfygE8oGKsVg6FB+CNsVN
avaxzmHNn1PQlWgavQ+tD2n5pM+T/sbVXBRKMfWu5mOD5/bj7XpYpco1eSuNo2RJE8ieZEs6CC2I
d0KMpfqtCQHYYXREREkY6crJWwFKSaDFuWM5JYgd5A5Rd8IUr3XlHQg0ZT3BUQX42ZMta0cz1s3i
tA+itbidfo94TnETQooUROSnoIqI1j1vnR3nlzFCfCXq6xDTZcmo1p8CqsYZgTqgNp35H8m8t9GV
50MPIJKfGzto3hG6XNfDPnUd6i6k3PFC0N9lyMTow24OM3lXAVMv9eq19dReTvXpRp5Rpyte7Lzi
tapHoQk6BFE4rf2g+BjmGyShULHs5XZNt/5VHwXv5L24/Z55FVk13cYtmBworaUEB9S6I5t3rq+Z
g0wztFyJbCR537kXL87xOJ1Xu7RqD3ddFty09b9U5Ks5foDTCqZVOi5VOIuCuQjYj/m1GP/cefND
JKXAxsDDV0QI0exQncBcS/Vn+hIsRJIdTR2z05TurxbQnVmJVMnUBMFN7xGppqtLGo2kQ9YVHNyX
D5FxziD9OwuxRqpECo8gRf1nWhWcSGe5o10jwjJlV4CZ4gCkGjqvAHXoKt2Mw4REkuDA8M6MRHNj
K9zN2zqa3/yPszuAMu95DZJFaVSpIO7//sLB6kOqusz8T2RyJvPOdYdksM5ewg/lg4nZtqHowKzN
ESyYPSb2W5v0QVjknsI3QkpqwFwJH68812Wh7GGWJigUjihlmLXQnb+hN/M4+MWmOh7uxm7/Zii7
b4kIzWMBjfvLcQqR8G5c7aqbsOkIIeTJSH9RfEaSHP86j4WFD+Jy96+y0U90ZGh2CUZCWkqYKffi
46frNvm0ddJqMKRfCas64qztFI+BuS8ZaDXl4xC+rSKigWwOFJKCS0XuCAcWkZi3A6TwVQ7okqRk
wjYvTvmc6EGXIJPTBc62HKcBsys7Pdm+zxwX0TcorNdCBnv897Nb0tYr/I8G7KqAkJDVXOYo9v9Z
caNEAaSqGBFZa4tvWpwq3DVO3xs6LCOZhYUBeCi0X02saVA5UbXW1JQFDP990Jyq9RF5Tqf848pa
M0f14rzhoVxG4DH0Cmp3gWGOp96JTnnUG3su6Ej2MBklxexmDFkJxuh96WUEDMFiEH5l4SLAyGYX
26HeybM/sv3pRsyu8Uw6fkFz5FdUUr6qxg7fGuG1jJAUtSYZWQEXortFwh3xwiOnNFeRc6PiSv9o
pcVIw6t/naI/xJBqyrguQxOVMOvFRIEk7phBgHbGssy4oIO9REXQJSBzCSl6QmGFekEs4OKv4NFk
ysNLUqHbYp+fpYnUI7oUp3x67wY58C0HXSUROlponXpHt2bukv/FcuPJwIt6jzT08vcyZYYwuFlH
JFS2wmNF0KZiwKSPkHGrkEYGHZzFrELgOC5bARWgDAaCJ4BoTCAurFD9pJuhW+WvMddN8g+gLQ89
E3qDaBWrzl7s33hk8ou7784rUbkCovGBV81mIKGmzE26AjT+15pDnEAo175K66HwDU1Evq63spb1
YiHKconUKo1hSx+fK8V8LHLnuOthAlY/pwnIDY6i9OHGKf1dxemN792M79HDFsrN1Is5Sw/3DQTP
BB2kKUCalquqUwZA07RDayhxS0iD9Eq6/WTXb3oi96HgTmF3k8czOdd4ZGh8dWMJQhJUo6q73nBU
dZGws73qcsA+nILIQ36i2/LX3pC+6/f5p8j1ipv++DmLhrWkMBoHKeu1OqWZVjVgSoc6gRpivBhV
dvyzz8ptgexP8ZumbPr7pZGMY9luku5OqX+SqikRwqT/yKluxKSIwXRHEsmobuDAvki1ODuMcZ49
zmVesDFjkog9f8ZYUOPjLwsKBScYeHAk1AKL1tTJg8GpdiseTRxsyd4emu8yAel4qAlN0CrUkaEh
6iIB+h1EKa+uV7arXC0lWiZB1bz8r3p0DS0WmKkUY3cGsoYyV0SBDk1JI2y0IiJ+y7HLkBv77F9m
O74w5QH4pSqR538l4XUs0IufSe+K+oCxogSJPV7AXbL30n7quzM2K/8dGcG4njA0uz5lVebl6Y2h
SVOFYSTJCTWWUkEhY6NfnNbNyeOAzKEykoGCSPuy2eDV3HbFcNvtWu9mcsgm9qcsvKWg7siV5nwL
CH8qs46/qWESdJmoP/CdXgQ7pylRmWD+/MNy/EJsvLX1A1O+WmcOBSzVHdNsqJXb5rut9Zgj03eY
uJsNUnGXq35tArLG2RU3U0wNouHLpFzyv2dH/zY4bsk+Zu1tb8KqqV6UO7T2fRn/6F12aYKok3iK
F0lFJQmTEMiOtgdkFldSpmT9Bslmu5Y3pI6RqJcBXfJ2H3CeAts60gpHRb3uh2K4sZGZQD8Fo3r8
o+szPWHaoO133PXOORRrn+CQmwCF0rpckSB0QH/edVwq/AvydYBpaBr5WcGK4e6OG955O//jLrzJ
2iahP6VtmBqaUszFX3UrNK3k4iKKTUxV1PW6O7GO5pHX6+y5yBpMiTfB8VTdbOr9/zYD/zo/h3es
Xf0/YlSfX15PCDqB/MHAIRWIKCQD+PHqIvkn7LbBbn+XjTBndKO6JFWsZnnFJSaY5ixaUGuT4QYT
XCbHjvZFw7AiYT3aVILO5M/QgE0CLYl7wjeRrkenvOm2fDsnvZG7Mcv419DnKOoukEv6FwxboO/5
N7jOaaqQGAW1yUAm0eTZK8pOoxneFqdX2zn4qGZZDnNzJBc4kcbqRkC4KtV5wxuVTfJ6tM8TmC7v
jJwBF/kuTM5FgmcZnJx6nnhnvxTz2YYfFbKw3YOHp0mtUCVpPqUEt7/emgWb4K/jAv2mFkcjWEqX
sFGJDuYDbLlU6hLuX4+gNNZrcYIANFGMYWQK0aYvaFuOw7RturE1d6/SdqZD812TnUgAfTflKCeQ
BwE2flG5L+GSrmSLPAMZm6/GTV8qt0E3aakDfiw5/GCej9ecf9gN09j6ndk5E5AvSZbUjCptRpbT
ID69mvK1NFbl7N6Uw+mt4hwN2sGeItuOemh1JhITCNPSfxe9JCmKkjyvmxcuOxRF+wUhu0S6SryU
jx973B4TJx/bjlobtYOiEKgIVBOaWVLXQrp61bbDhzQeEJN/l7ZkCiW/CV44uIukjtGKlDT7+V18
aSLk0cy7jQgQ9HgpEiGat63CotlbnN+E6Dqb8XkeqboJGU1azDGAK3AnBDVm0w04GedtyyRXd/pS
OasPvUs52eOeBY93GoYaSgzhV+7t8495eWPLoU/yHkpsvv8FPVtvyqFqm9PeeryyVUJJzpWhqkrv
NPFIhfBOr1Ve9JCMgvFEMJnqAS6n2Z6Iymz/1BFk+BQnqnE52YQYPtEwBCSuNDsy3LhE+Ml012w2
/+pgf5XmK+P5DJj+ELtgQSRXa6Ynv4aKEqHOEOjLRttPdkXobvf7O/6i36YDEa8G19HHCsU/q/kp
omi2BZJLL2Fi4UkOdEpBCSb0hJIN1kj4fcTy170ql1w5HwNRFeMdZJGPl2Ga/jZK2q7peUpuKZk4
JWGTX/ZB/m2i4BKJXcD24mQXHCNRtvGflFJaJRYozo/oNskVo8Qlbq/nI45YJgk4/SWXX/hDvGXu
4/mUlYD5wcMtzZtVC/CcEj5pKRgeQBJdQgCZ2u6Oq6ZAGCUjwvOL2HvqwRDZQuihTEyRqS46Hafq
Mu9YHVswJj4tav2/BIcnGSlZAdOjCwJG+n1V35Y7xjspszfe7pm0RNjg2i027bqnmECVS12ihjHI
aQXQr7Q3vAtwQvjyZovcZ5WByNXDuLtFAVQTerJiPECFFRPomGalRfk2Q7C/LFYj/5aCOiGZqxxC
WntjvJcMz93xMR1mwjBX8kZxUvGef5dTkNVfrua/sn0FGk7fqvi8eaSVLkfqwz5xoO0t4SRxfMo0
yhXJdmKOkTHHBBiD42bk95A0j79MdaKCkIwXOiEH4qVxctM/IWEITpSGzIrErhfym2ipwAIrFZBA
Va+nVVa+LNvUXRcMP1kHOfobFuFXpvbdsjjzGwZiti+maGjuMve0uS0xsDWVasUT40RHrtjxhCa9
STYceFXJ9dtjCZjw+FFhYkCattRMvRtmZMJS8yUT77dX5K/aQEAA3NURWpS+o9ZLUGLxZYDS5U7t
WQDrpuKRpxDT68Q/5zgihnTacs/JOQ63DaRQ3/M1k1W157LCCusxe62r+RpBqekeWyaFdigSPe63
HXWlEomCQlHaLe8u2/GfpgRZ7ixKMaKazfK9RwJTlJ+z9UqfUbli06aDMIxcMDo97stsPLgIAQ/3
VlCCgblN8iPOabjGBJiBc/0mPtHgJKdkRVRHOb4OJnjC6YR0KCJXOMYagB/y4LzrGsmbQiIbAEz9
GWu22JXao2cgiCy4KfZC3Bzw3IDaZu54V7EWarDi3zHtDtGnOU3zd02e4m302/1tnif3VdV/nuLT
fEPCbfKqDnl1cQ4oswIEL8PjX1PiVLwCnig58BVxQ/GXQtBPKJEZxb3DhpkWMMZy+eJhuCmD+lOx
4bsWNGvMKs1edjECdmI9UvUkW0Tp7szMlKZASLhtkxcO3TwwNUNV6023Zz4I0CV2cyfHy8woRff1
fPKnF/8zOv6QTW7V3mUrtQgbln7G97ktY2yhIN/O6P4sVtNXfOD7W/eU/GBwC67iQ3nN8nrpDhKw
qFOYmzuChl4wlGNQuXufH3ymGVAFGfELSJXN9XebQYkixgg9TOMWyI0MTM41BObBzQiHfV1KdRkB
qIfC6E/BCB6L0vNxtUMq7dT4c9rYQ5mV8Rd494CiSfeX4OXqU2ZRcBUkpy/ihRWIJmugWC2bEKBg
eypi98Cxk6hpFoZbDvi5SDEwyAx6SXC/RTgBHij6uMnxG9T/z+BNOf2cWGNdQKr5RpKkOvjNOEDE
t1cwDaiOApcRX2M7K78oMs8aB2CnQislPqY/1D34+h8oy5+/FpILOlexCLTpqWS63KrL6vCYtv7G
6xuj+mAjSZZRsCvIf8N5Ap4klVHJpPAkVJwi7w5tbonMrD8BrFCemaYT4ofz8V6pcVnJgDv68qyl
iBBiyT8nCdmxZUv6lNDDZjd/CNL5TzdE6IwLVpCGEEWliVrpQzHRuz3HfvFK8u5iy9nnoOml6QT5
XXEsFw7nlZTCagMU8iP0SoY7ubI0xKlP4x9FyuGiG1Wy0gfN+APEJ/wz38AlwMBBRsuQozpco4Cs
zKI9NF086EgTEauls0NsqAgnw7PQLcSAqf/jB7sqA0bgDbbFR/WDLoN5nv9KT93d5B0yfSdkCNgl
NzPvKyTjm6Y+C1zAh/qQRVbjZOWgFXOnya7yE4BmfTXTeMofKeBVQkqu5qfcOEpsef7BniqNFcQY
81wUFRe5xc5UpJzpbX3XhFwsEUbo8kQjDsOQ1NM9nfLHZuSkzMKEy7f1X4lr1a3TbE6/l7syJ3zm
l86G1K08iO+GsPiqTtMtOLnw9QsCFvAvHl8/RIH/sp9piLEabQF00nScMu/tKduCOqDnZ3M9/zsv
9SQpMCJ0vhQ5FGcX01cib8i946G6I67lxeGU87LBSDgvSq+6mbD8zwDuls8trRTqSMtmo2Y3LzgV
n5tu3LXNT042n8q6fi/NqRLUlavmliA6KB0RrNbf9Qv/g/pP3emjblq/gKxWIBNpTJcC2a6hVs2H
vLrTm6PA/hmgF8xGrnMdd4odFs7xMDs+8wkOkCkd5F5yin4GsoLfVBvCBFfAJD3lERzv+Rf9VHmf
0vTTZTN/Dyv6osmO2XxVcfJ3JiMUCym5gc4lsX6N0BK6a1kZ5cVNOhQikjmKgeVdJkB1TFFJ3ivT
wEY4/BM+UrMBUe1RWRE9FgX+4xtmnN32kHb97k7xcjodFY4mxi+bgTbhZFxNAUqIvcMEsQ6PjAWm
yRexpjXc5eO9JAPebvyYncZrB8UFWcrDkXtLBgrmxND3F8f5XLUTBG9Y2utrGIllXpMJAeQZliDT
TroJQkkNSX44Mt2kdCkW0E4cuKKxzshQ4mz+e9GjbHJYOxlkCAIOrf/43cVT1CZldCruKIXvZU6V
AsFODFp4C27KEHjgrWiO1PcZ60+6g3C417msgdIz3Wdbr96GQXs10ugCsebhIP7k5mNGB8qXxw9X
bzy/c1JnaybxB7WKZO1q6M3NGXN4MWdKIY2npnwd7TavHi4cql0Mf8O9GbjYSFabIl7ykt2rY5Rc
+84iSB/vZuiqyMPGgvWQbn3xrH7XtIHjJM6n4MhdK7NF0qDF70lzxWuhVfiQJGlzgkiKM3lYdGSI
DeJlbs3rgN0TAAITAeBNmQWJuwyG4/EL7E6T75WVG36aJnwAtObciwS3kMFKHWDdnB5uLPy3cOJ/
PIx40THTOiTXZffuqRnXlhIVYC5GfSqbzZUDxjw0///qyEPCNA6SkwZUPgDISw11HXr+fnSqA6Eq
zFGnmKfHVVOjcDPElyt6S843G62SnEjUc0+UZ4lLi1XG+wOWapX/Iy2061dQFgVtp0n1sz1wcS76
oVwR2pWBEFGf/sXJSpne0XKVuzYj6odCQuMg6aKJYzpt/zQ9arOiqYX4ZpsyryDLvZ/uinJJ/n5j
Ofre6d92B+rB3qOeKnfxLfrlel3X0BaaVfp/rJ3ZlptYtrVfqBiDTrB1G70dndNpu5x1w3A5TyKB
BAJE+/Tnm1vWKQehP+TK8d9Uk3baBOxmrblmU/b6A8b18iZf8YvlRDDPErsw/eM8oP+Gwj8CO+u8
39CTu0nTWVtiPLpp+zAWh17alPn3HNTlMt9W5U2+X1L61k17v1sk7UUYRauLus/75zwVQuDpBowY
yOSd+q1QJd7Iv2EnKRKr1G5O2zYxfejJLcrhHNG2dJehwRLEwRJkvyMi2F/xVCG/bs9ykLGwMhO0
5+RLR7x9sGMwif/bGLjd3a6vvnZbqol+o7iJcvgGYgWwENJjxz04gCLFyRyPLnVjAXYkV+GaP5na
m79+zW8NRhqPvEQAArMupPW+LFxggoDSGjMzqqcBaNv+CXZu0ftMW/C3qK7yhn+bdeVe2sM9T2i9
GRZR2HT8Fs4HTJ09/jjrp5fup7+EjDVLfa4MduMeSUk7be6yXWMIuctKlCeUOGSHU+rjStj9UZRO
c8s90f4BO4gTZlwXV6Ze79/BAwUMWHEAbekq0wWdsCbiMgQyO8z70j3zo4aEI8egQXBX9J+a6edN
7NGsN9VduIGylBuobXmWg+7Em+qCuSkvPKDRbtpFdJllELsdAtQuFpX31Sb8TT2IxJqf3C14JdnA
x53ize7Tuc344hjTXhSnB70AOUMQda2E8qcxbRAMdQH8nD9YrzLdB0qW0mxYtiKyaZFUR95PfQBW
qj6SgsQSiPVOVLVLNvALrswvmTM8GQnaOMeQ6BfzaEzgX55lRTFs4l3UbZ4EQGnA1OcwnPfQcXf0
Q8oWYr4uJ04xVMBDP9u2cEAqwPzdhoZxSZxH842kQC9OLz0XSWHgezS5THFmz7XHzxw66+bJJNyY
zPfFDJGUQZdU2kJ2pnNRVyXHMjvfl5RsTx1ueQFUKMh0RHDex/lvmVdei3rZw6vQP1MxbrC7DUPm
kQDred5BlK6fUowzrJtP1j+724eSkhf+mbKA+lV7aY3+Nwh4c8ibOwxMOoCeHzYSTGJ/6/B4kemU
5LgyMhKbWpoG5ejY7KAfVHCxIUUhFPyscUo+5dcqhKUgFd9PzBExKK02HbKM8oVKj/DD6odnuFnh
WiTTDxq14jLAJVFTIy0UjavENlikxd3QdhcEtLsBkhjemd38afnh7ZU94/Hb9bPA1gD61WKBEcec
ApytOmDBMZ5sue1i79uLF8aET8oOdWuWtUNQSYosRr6p8hVhQmDDPqSF1Zuxg3t8RCZ+XT+95TCv
WO8UFm8/7yxjwz6vljlyxAgAJbbDr592Imd13wTrPHnS3a2qVkCIyE/Nes1a2d52O0sZUAywMfR5
ZUn3iUfDIe6BzUlHrQwi/QzwZT7LusjSSNEg9gmZCXBKdE7JGUpdqYpguU7In18Mwm0dMS5vf5M2
EEfC97KskHxM38iKBM5y92YSzMPPTItBuedRSIVzslcR7r1uE/j8zPBi02VErgOU+db/fdhsrlZD
eRO76d16XcKhwdaDkQbd9Y0ge9mlhT6MYzy/JXXDzuVqWa05TVlmsGJFe1b1XIzn3G9mQ9zXzzyr
oJ3MraNg3fHOQrhS1H3yK0qZ6lkNM2MzayMHV0gMsZTpE4FU3BvQ/FI5hu6yT6Lwih4Ny3l3KaNr
nVgdYU3n0xpmEvgfT6s2ST4IATYpL0+rjFrbLXebFexnGR11X9XNhTs34XX130FZmY6AFkNFEf6W
hkz/sFuXjPRgmoGzlUkeuoncYfFdUGhJ6WBtESF5N6gOxKGwKrccFD7cQWikFZQ5soAgSG2aTKWr
wwGkYbw9ZBjOw5d538Eolz15djayZtbG/vjBYZMhAEA4+Yr9Etdkpwxd4jxJf9J7HtoSUHlJJo8B
etofmgjKgVrIF7gPYxSgQs1eQyd4r8BZ+fPVIdqK8/YgJy44QADmmaA3Liyd2UIKVguGMZvSedLV
m+548yFFu7xn8SIICcgTDVMIt0qNsEBbsik+5DVrB+uSKVbkIlgFxLi3D6JTByftDIa46PRRcs27
sMxNl3XLiOW5GagcuXhTQ8Ws9Pae+oWpCdNhCDJiKYidIPsA2cDIMKJc91det/+S5d6HdEXkGTXg
hcAjDYhjMqpN2N+2m+nu7UeeoXOHj20MFjAxwkzscGd3clDX22K9iSCWyFgExqZ4wOkAWYELiV7k
Xp0tNOEvBqKEdFr5iLMqnp7pAIjIr2s+db5WOPUqgSlIylO8RrCYWwFNebxoKQ2SJ8ly3GD6pl0o
G7FcegDuI7EASkRtNhiLJcYwg1cNwqnZZINVjRRw1mJcrv/KABHvvIZ7Kzj1/HB3RrGwb1KG7sA+
TA2BMea84G4BThKstw8KPNJpDG/1vZ/0D2PXg+/CnZBbJoAVJ9eK4RQ0ugR/GvMki2EJ4iWK1s3Z
kVs4JeM3/qzisnKdP5Ndmb/b7xeXAaPhYEfX9AvefvrQs+IMPzLY6syQ2VrzPVVQTy2HYcgfhARK
x63ZNKTTd2mO9pApvwBz0cBEC7FmYgwhLK3vEOnLUSDM0xLrl8F7qzPcMJeUS1Cxob6P9xzmvxAu
PWPrHV489T68IJSykNlnoNYUDB2UoX5NAHm44R6GO9d1dFF95K4JX9392+aspISuXU0Rb19dauiW
30uX0ax+GksoWdAW6aBuduBw1p0an9GwUA8mfB4JXp46jISY+pJfTq/LmPqyrOlJRcnSDjnMSUuW
apNPt82eLqZZ8TOHa/q0EEe4SzenF8GQj5ZuQ9/ZFeb9PgF8zzP3jlFsQdtCBWgqtaMmWiOqqocL
zpPiwnZI8QbSUlh4f4m720x5eYNU8VNaTn/VAb8Cme2vbJ1Xt85iYvaZYRhJNE161e3oIS1leyo1
jRAPLr/Igjq7QhfFlNGjsw2GhXmXVVD+ZAccetNfTVxvgK81qKv517awXS6jPUGIIfDqihvLrdWw
pUx9440LrTHdTLdlvAQ1iBAEKDeha/mb3QyoQbzvNIQNvPNZwYxDbFSNxqWmEHmSjIgeb0HIwZ/V
XwsuI3dIhNaqutiFsCk3i+x7HyX+hechF6TW4QLMJ3zqSnZV3ZxFc2dKpMOyAgiCAupBdg2W8y7K
rPLdCrrvg6rKg9mlcD82hwGx0tUvVzcmBepc+i2/J6GPoJLUrShgSLRWaWhSclugFPOEch21JFc4
jOKUa6Aot8FOU3NZSGrv1btzfh0zGtWPH0X+7DK9ALiZezTsmpACKV8/qB1pp+SmWmx6i51bgx7o
8aGyiZkoqiSxZYriEBsWnvg7gt0y2sahMd+XzvLcrfkS3f/xdDA7pNXGVmvOOunaEiJwMtDx7GVT
iepSrkJTBM0bExlKQZTeN6GhKxR7BwY54wrroIZO6eCcRuWKc4Z6K1lJn+8wuHhOnI4Q6GDRReiL
uJFeFoNTvdkP6S5c24SDvKKHaDwRe9HjqyiyA8WALV2sltnFroNkyB0/oc0Wv1Ccxa5fPcAnuZSd
h4jRfJBDJDXWPSJJuznLGAIGIZDYqUrsy90q37B+uVKdfC0loO5iw/TQJaOMofY7kR1yd/dBrmiK
hNfvte7nUIesgnBkGxnzp+BK1wk+ynqj30rUoe73e0N1Jjs6a4bL/27w1elVCrScKj1gOh7XmhBb
v25cGNT6KL3FyTiqhMFaNQuSD814uz0cOBtBzeEkM/CGypBIeO0HuidGYZrB2Bklmrd4AyEn89gT
0k7EIz1lRXEMDSspkw9ltLmcELN1PL9ofLXHqw14o5qYaWLlLBh/kj1jKatsO03V/tEFSRmajItA
BVbpP+qWlEXm2yXTzPvvx3qVU5DiY0nBmc0pgmC1zVa+z18zUOurjQFmUekkj6wUBanEL27Q/e7G
rN8eAzu1MzjjKgBFvF1axGs7coZUGbZM4TExbEaMC0cKAP5b5RUDhs8xwj9h8edv+9MngmhefkTG
B06pL9dz3e78Yck+e25y2vuBAVraf7XSEeKPDJahDTMyPWuqwHPa4qMbh42IolRUaysywH897Tu+
XxoQHGNAfubMyoDY1XbcRssnG9fSBDcw00ErV1TQwuDlT6kBgSpo21XR1AISfWp2rFbYtBK+ii/n
7GkL98HvkMkfMtiJb6+CU4Uz01RIGuGCVomS7+UbjPdu3qyHeC2Vwo2CsTXkE40yBI22hlE8o3aX
FA326wZsSopmWRQqYFwX2HmbleglKeLH28OUiYsrgGFoSRM/gSFOiqVA1bUAA4NmpRwgEasU/0yB
IZoAheV4oYRerVSbhYYsVS2KLMvzgS8voyuUATL6l3hIQ0pBYmmw/KKAZoEe4YSTPatUW1uaQM3k
rGU6LPb/+/kBEo5kS3ulKKKIwbGqRDtVVC/PDtC/b7X/MKCVKCjGQ7fkYICOEI9UZYrhDUnXEv1B
hESFTcWVg+4QNAkxtUib3fkcthNNpoF5DM4rMzi0OC8/cMAqbPNtvXxS58H844PG4vrhrFMU/CoZ
GOh809Y4uumq1whQ6GCkc52hbEKxc4b1cnLhYckXLgGfmVfN0y+zhsYVmJyXzrEjsxrpimVsrO2r
j6ybQHJgYZs93tXaHMItbR/EkS4s8xdUMzr2XjYQIez8BauOh6OZnBUZwWKKuzLdJU9hBIGyM/+U
b77yOwSHW8UWf3cJT9y6Fy+YIaDPtmrXBRZ/7epZWI54a4FpH2sznEEJZ+ay2hgEi0AYQiJMXxnP
r/Ay3OFS1RbOk1dXSjK6DofNp2lcXnl+gH8Sx7QSLnD4kqWKKRcfvV1yVQerRwWhSKbUJxj+cPQt
ds7tJg2/yZKOGu/q7YPlBLIHfYCHhKdPRM1iPomc+qLrmJuygVHkqxtXdLUIDzCYrjVeUN2J0vC9
NRFgk4qQKyRf3XmJo6wUjDbYhfeq41rSgoLf77juXzp0RPc488yv9wpfHqzMCIwRHvlyr3RQllaw
NZ0nt4IkK9ca8UiO8L5g4zKgHTERXoq8ZRnX6KnV+dqjgZ2cL+FKdISLolFUXJwwbl2AumR0XEhl
IprJlDAtO0+NmPlx2eXhR0ylFzA4lMs2X75l4mebMcugJQFKKkSRVAQx2yTB52y7zht6LBl/JOvo
djvtn6VoxPb3q1Bwzf1TZ8+IjYav8c2fyjsnC+RzXjJYADamdfmjKcyf9Zj8jxM1d4JaxfTQpFCW
CtIZpZsRHio1FjC543Eq0h40jCtV3bz9wU4cIkwiyGZe+hBV0LjN6tlstUmCrtquHuQhr3JSrhaw
W58NbvzW+EbxAtywPe79Aif0CWQtaEk0OqVl/8Dtdua5ThwijKyU7avjzZ0nDNTFyukjb5PBZUTj
ZD1HSYsGijpCwkdtlCy0rX0TERX2dmXsoEMOxw2WDZCDgcGblWdbqVMPiDMpudEB6xz3oJcrnWrV
39XeIrPFn7vQamfYICWNnlBCVVXVAtx1/ML5vjIL9JFHb2JiyPCbYC+iWgzziyL5+PYLPHH9Kyvg
P883K07raLtuAnwr7+tFfrGIaxAn0GmRIHU9/OfrUkOBQE+7/m7q97eoxx7lSIAR2o0disSwRWD8
9EDrdsCDukxWNuoGrAGh7vZSS50CIa0FVwq7psoKy1VDpZ98UXyLgt8FYKtPiJeIOQGvnYrfPZG/
eKVmVMvdGq+smZ1OuEMWPkKZoAWi0KoUU0t9se0rNAcbqJl4daptLDruGdo+sGbE13qt+gvefqGn
dor4SGSnMOOFJzDbKYWTm824ZLi0NPvHmlR23gp2JKJyuXQ6u0X7BUYT7ms0OaDMGqVqJGSNMpDp
qj6W48rfeaoopjgW4hjZBLqfqrzaqSO8JfydhUdV5R2VGuaHdYMisAXRC2MWGLEsVxfZuL6xCDit
VRqvH8d28fuZ53rdJ0P05G7FExKO2atUy7pf+Wt31a4EfrwnVOheXlVSRIn2pr1b4gSskewRoXUn
eh6NnrigNCLk3Csu3n6oWRyfPdqthQT8qBiupztDcpJNuRs736wfVlP6HOXJRRL5l1VU3S4iaZAL
pKssJ2bRTgzsBau596gOrG5AwRiyQZd7QJjAQ9Al0HM+S4ItYFBXmCTokl6oGlax0KDvvHA3skDo
EZ5T1ui/hdMpXkLeR1nBH6O6tu2XZ5bGzMDp8NMGZHkDWeEvGUSzi2xq867NlsOhMbGGckglNRjR
5ldj4rbgiy4Ai929Bq7AZRrz1iEe/dkH/BikEWjaKYtqfZZuhLrKcS/JzUH/MjLVAemwYk/FGL39
vSxve1ZJBtD/fB6egwxEenbG1lkAC2y1e7DYP8wKs8YAbaC1ivkccBhCLD8u2Bv8KJRssv4miifv
0eLIqkLySZ0tTYIEWR3H1lneVRM+Fx2Sl3xhIVnKZQcAJ9zzLyJwu2QdPGPMgi4EJqRZQToCsQMI
5kCHBru8ycb+bgh3dDzg3H6NwTF6doMIoneSP0xu/rQa4wZVn76xdr9m9zJfdVaIxaeQD24B/g2g
aTegkuYSNajmLXucpCqxxwW9moksZirNeEqeumJ7LdREOGE2wQh3c+S27Go7MsDGxiYKr/BL64SJ
yMYohjBAWrzCf1VWxDAiJnOu+Q106L36QlQQ8Il860/88gs5Teq2zdSYJ+nWdcGUpRgmUIpVTkzm
d9bYc8orF20bpc2VpvIqMWxydTd8lnGai0eaVWG57ww0GkOwlE6DNIGWZB1wFvyfY8607ABAiMSb
nyZtntWv0AC5xE/9ZEJ7mSRQiHizrq+Io7wf05rRIgoHFbKqvrsRRudAQUtBkoXDxWZv3sW4H4Hu
PlpCGaGVx7gSZ0O3WlHsargtQE/1gbuhVFTrKmAPAE+HjGyHpO87smuDgpkko6mgbO+WrX9r2QrM
NK1lFIUvujxE79Znhh6P7yv/FFXRWuIVwh8DYREqtG2xaE0ND6g5TtiVAOeoxdDwaaiu+72ZePU4
RuYJAwY2/7MYHAJTLBOZORQCalYeqCNgSg6h8QBFMcfQZEQNZb5kFAFIrMbIdfhNNT8dzrVW48z9
YiKqIGpaUSiFLBjZVgvrhF+qyWxJqokCEETboem6FiYmIx8MFRD6M72xYhsQ3YOXOlCEimEoMbIw
KweMRIGBxK2oKWPqLciwYCClQGCiz9FwLbqAVO8o1b7pL7EG+xMuVi4Amw5p5YbvKMhT7y7YVygn
4D7IvoZ/5x9xSNRO6LMMepCIHiWkxo4CHJpd/Ofbx91Mi3Q4sGXzyNgYKOmVuLHowbmIWCwf7Lxd
f1e1452Coi45mq3XB2WNLTDqxSe3Dv7H9RAPM5Irg3V6MS5b69jz9lPNctV+PJVuEUlsBIS83OJT
Pg6Et4arB5bXI/v9m9TyAeMBt+JGpxUNY5o2MUvB5HRMuh71L/elRDa2+qAitASzPTRouiC1ouoe
IH5dlim//widkHyQjtknNXcdpCLRpEW1ktnh2z/TCdSTK4XhrC89OVXK7GqsvXry+qlLno4zzpQc
Yx1fUAnvleqoMa3YG2I+8rN9VvidGBvWBLzYfj8g4Kg5lv+l68vhfSu/jsJJ7zyePVtmXGR363b5
5C5x5aCik0I/RSZjfbQB2CViVn6iFoIdL+lIRK5jsU42imzkfoFrIS7F/Kg3boRagOEw/AAdmD9X
mmHUlIGzBtbhSlVfLFinqs2Nv9vdG76Z4CamNpZkJN2yIkE0e7fnGr30uA1x353uMqqGt7/nzM/z
8M5IoYvEzMeN2P76T8/W+bhVlquBnr2nIoOoplNGfZh16hHEIx/n1ZaSzUPrzgGsU7zp8ut8z53V
NpuLsW3fNSO5FpxRoh9x6L3PR6x1FqxYbnHlFmuoJxRX/8wOoCKKowKaLmIto4Rc+ng5D1h2kr39
WUEM8ndcxgN/hqYUOpaksJvw6rORilCvJKzTQMQCX/ye82/oBOWKVB+uMmiXMW3hKyw93PSbpmck
ouNTt5FQ6tTnRoDWfjTWkqlkv5j+MtnAXKq+tgAddDiZUSpPS8dxAKtGGqYp5/KNG8rFzP1bewDd
OYNKVAy+P1eAFKVL0l1RxE+arKh70OWrEAadK30NpYIJig51TSRUptorKus/18Cesp6Rp+gvQK4n
9gCHBX01hDtIkXMouNhOZZpCHbHzUxUFNo1R5AjLVJWhrUJjWDYNuKY+77aa3o3dlh+COoxDDzLs
/0DWvZEJ6dubYKZcsJuAW54qbMnJBvdo1vF3Y5CPzZhm8NRGDuPgnYgbxywc6aOARN7bZU10Rk94
22Z5tauCJ61g+YXrXJbhGfrjWwVZ/y0oPcR83+dZYUfBpZsVVTFExRp1ApA0tbprEAHw6gSf2TlJ
yiNS06oCkAtU3sAFQG2rrlATSFV6glo1ST3z6k50qzxXFOB9SAHKyfvybMuSyYAY1HTROA+8L3Pk
yu523FDU5NmT7K14s/QAom0hIUTtj0oewkj/mC5F1jBAFel++cV0bn8dMhWUlBytRBb/WYLlYTsx
bShsUmyVauaIlyTAmut46JYPDEtRhBpqird/olMoJnJGQtk5DknomNNCs8zssJNKd0+mnb7VKAEu
lqYJL+3wTPW5vag3dDdm2Jb/F0evnDKNezQ7btasEmCesIecLxmm4GN9B6GYUjd6xfahNvsHswk/
6v8fODI4rhki9zQWjBlB3dee+XfX/YGlqfAazd8UmSob07d/4lPV04ufeLb8nQ1Z2dN+2Fnyr0ZE
vQcfUFmkJNnmASc57U+fUAxyXshVrBxx7eY0E/FCdIEYId7bzxSeOC9+fibbZPx0L9ULb0VIVlk8
lUnxnUoY0U1Pwk0T7n3ASmqmMkhgThZobdyOf9b74e/7Mv9aFM6HlBEOLmBVdYsBA54GGGQx1tw1
kHej5n2405pL0Pq7Gf+3gSvSA71hjYVEk0J+eWMWg/5Uab2Zka8X3ZOLFuOi6fExMKtioE7ry8/5
YrV/ByWku9sY3B3ycPmHwzM9Z91Q/S6D3LiDj5BR+V6mDdBck5P41MF5vqqX1ebDRJjQQ5YynHv7
zZ1C2yg1YdZSpqkYmlWd+FlXC6zXiic1kir3VW1oOin3e+FtIoGoOhOzU5oKSVClX0tBAtV1x7ie
/QKGZKdXszLoxYPNRGt1nlRVsl/Xti9URotYfmVG1LrpaKGYpRryb4R6NXH3ta4hNMgKpKWJpP+D
AfJedYlBXy+qkEToFjEFPRIS1osBysguzJgAKOCFGegRvbOcxlF9WskcL5AoX6MRczix5biiatAO
qbhshD6IHjZRqxwzk/7GN4oYo3lhiKMU2OjLU7PLU7Y9lrVP4rXID1HFlDxGVQ0qLUMyjhB6iBpK
eZbplpY5sDP2v6mRVEt3Pn7gBG+ZUTxeTEC1XDKv9KOBRwTWDhrog1MOj2PwLLGwnY3y8qUysdRb
usdtFdwllXsjSzWZ7IiyKFdMdVSKF4tJVPqFQvrVjAwAWaSGiJz5eGnmg/kMIUEctJFvmbYhB6OK
Uy1tlZ424BSfNksLpvSS86gaD9te/5iE6ZMKIDjzOV9dgorHoUBk0u0zwZsfVkHpNyPJYuFzYfKr
ld990YJd7oc7xxTWsVNq5Qp24LZe4B8D2kU5WOTZu7p039nunMX+9jO9xjB5JjEYsOjnP+BYvFxi
wRbzyYWp8w8CUUSxkU7ZjoEo9NxKamq4d3hkW9/YHcsOLFVUFYspAXzkKSaJ0Og1TYQo9FlBLUpm
q0vKVznQyyS4g7R5Hhx7fYbx8HRK4OCSuRLu8fLhi8XU1knlh3Z+p/3RV/DZkDTJW4Qk1RWWU1g8
/SD/H5lRslCyAtwIfFKOo78woj+xBJe4/NBhqluCXP3yyeLNEG79aNM/yA1CIlcr/4ahJOfwI6Sk
6t9qqxG4aIBzCBfmbcH8UobUL1B4X92X9PbBgkeiLWfCMmcAOlWxTtI2HyGvQdySkYfPodrXi/cQ
A++AIaDDgoAgpZM03W1h1raDf1stSRajQpEBnbP3PmLJ8u48sduamr44+hkaEPOp3eELUtfT/3Sb
F7shWsLK2z7AV3pkJMh4YHknjbU2igU02cD4el3Fy91jL1si0gY0TVPimZLQ7byDskre/MLM+pWI
lYgB1Tza6TzWCeGquWp981nwBxgUjF1ys36hXXgFcPLTkI4j1FZ56HNnwoDLIt3ud+YwXf5xw4o+
IgsQQAhm3KKpMXST77wm9djg4H5FapukHup5NZ4PIOSIfONQIsMFZKan8HaZsp53zHxd1fLMKNHQ
VjBTCvAQefkFstBPiMjZsm6JJM3X9ITMK8sODGkCS2UwAP8K3S8EAya/GsdLpHak4gqPSHETPdDa
YBNYWx8+h4REwpl1ZQos1UWM68cnyo7PAmenVfc4mc17TSFUMB5TsTV8FHpf4Ef1CyISFazz5QYA
vaAHpp17NdpzKj/zt1HRfBb/w90lhLBnz0G0er+J1l/zbmdDqQ5AFVRCGiPNYCV6EMppQ0jdHkxW
aRT4DZqm+LAOqptit71WxVsMsCipPtTlWUgVJFo1xPnuyq6k2Q+CFk8TyiCGZ7icHeJZPFRTYfwR
w/s18XTwCBFESOolElUXeTcrb3iwCgJLNWNQGtYADgORRxQw6qj7Paf64PyhwZq0aoK7xBcNYCuL
JKGcCunf8nzxuGoHDnXnSx33nyXv+TujYGLb4UsGhFN4YGF2mf50EHDwtSuP+v1eKk+1sZoTCp63
HTbqEsXBivKnqcXUrW+GvP23eCsdsWLKkZr85ccs9s+0sa9hzZfPtZjVpo6JS9wC/Ol+GPeXWbC7
FflGq0Ylp7vFgTnO/9VX0RcLuUonCwYuc2WdPYdwYVAKOX/E0J7OXOWvz3Y6UY+DkxRn0O059zwY
N9t+CMvhXr2/aHTpmjER1bxaUY0wdIKmDkRl0Dc7IeY0l927sE4ta1ui/TgslWvm5BjiDdDEuMGp
hp+VlCNq24H+zcytOluOvL438UNEiAQqC3/MD2YrOR67dMsl4z/K/lYoWu8cnhtDA3o7BbrAqbNe
UJAlj3QZwA2gNM4VKUvBhMTNEuR3sBVfXFuio+E6qCEYAVb2hBALwDrPz3rdJBN39PMPMLvCpsB3
9n5ZTXh7codyhR3pAj+Dy6Zvvwpc1iQFXT+/zzxaIwOoQOdpvidWLc8UUSRxrQqvmDXumd/lmLua
Ud5PkKyAUDH2kW5aniqiMfRh+c/QKUikoFmS/fFi/As6waW7nPCfTb5MuHNlpv3ameTLmUWrQujl
0fXi2Szm9tNOJxYMDz6u0XtxLC0jQB98AgeiFtUzSnAonM3suYgqAc2cxdQnOq3U9oT44+IkBfC8
JwAKDFV3piTBkv1rSKuhupOce/ATteeLB59b78eLdVXSyA/3ujyEoB69ngSAhw3W8RTLFm3jQ4cx
3sM0GSInidgYB/SU+En8At/8xA5CTYo4i9lLEPtmNkXoyqFLk30x3Bfb7GpRjQ/wCa9lNCuPGk0l
U+z9wdPs0anhoxagBr7W8gXJQkyBT313jm/2+nQCa2AKjIGUqJbzkJEi3+dt4leHO0pH+kHrChHu
SIWGa/BJL8yenUrIoUIQEU4kH2vei5pBx9D5hvY1shvr4RgK0QLp/JyVPcgZSAmdCh5ut2b0YjD5
I4IKBmgZsSoRY6gqthHkSKT3EXYSn8xy+0Elpl6fyOY6a4JMWUdAI+czR05+Vjpt2MgUZ6+SsuNm
0wUrz+vvdTCKb2GJZsKc9Vkjxr/wTfOR2r2jbAwiDDfr30SSsMSIRfZXETrWJ+Ht/XtqG/hsT+ZW
S3+xpGR8WTAW+6nzhip0HgRRpAv4LzjwWx4yfaCWm2AkXTCWSEGZJBhJEIX6RIGdToc7x3nh8uva
ji/KbQ3iLENu65Dx87kCsxffl8QDLkEvSJ6TW8qHh8mj7RXAUFzOBrxsQNwyaQVxCLWeo62cUiIs
mlqm1BGcjmyZXmXYc/5/eMjZspt2LSxZf+vdq9oWgIJ7PhFuFfg3t51Z0CKEcBVCoBQ35+7dKNqT
XaFKh2joD/Lf6hjWOLX3MXPyf/3Chfz2e6Rcefl9sx6r4mS9CR4thzCiEkMRrDUXMsSQ3ZVcRLTu
hBWwBkhoP2AsdoS3ZOCMY4juaWE/em7LNmAnOx2VGkeNKHtiDOgOl9hhoooS8+DMOn2NvWg9LJg9
oCViSjer3GqSAPK+80ZbUYrEZHENUhwQiT6LqOE2DFdBCjSK07Pq5AkYxMZQqjNUXOczPl6PDHXq
MFTVYMTIje3lu53izJn81TJBCRt91IkTEg2k00YDf5sO5ShpnHcMeH7kn9gKnWGAxp46siUZE4sp
aIhOWR0GOPLKffv9WQ3m7J4GTdMsH+o5RIXZUu2SHaO5MOrJIUEiinETlsP5GHAwgotv4MM06HON
gwg2TLMEsa9nLq2EN98nINtZEFwZRiaXbi3jKDSqeLLk6J1gUqUo1C7LQf8LumK03/9WRV1IJPzI
QkDYybBj6+4J39jvindF4GRXtc+eLHwanbbbtZhMLRGmpvzBvUM7wq6HyA2PCKnDRb+UeXSAxW44
QXUNU6Ikiet15QjdVxuUeSzdGlMuN4Vs4eshxNBLfQ8LpSrFy6D7mu6qEVNXaDYc0JflhmwM/G6Y
vftoVq1RFYLF63ifxVfxmqHzir+IWcQfkTqmusCMGh+t6wAdYozVNEHzn5S8qSKrdBCsBmv+wB5C
xmVQ0uJLm1biK3hrNcSqEoxZT7fTFo9jt0APGRIVgN449S7j5bi/+ke3yLp2seJuIGLkt4myw92e
Hf6cun9ClBIuVbmH+n5WQwbjsmn8cHDvJblb9dU7Z7lEHMZZH+Wf9tXwVLfF+4M7EJzGQcYA6Own
rPaVd8H+ygISms4yGE/eP0yMoV/KWOGVYWUWE6eQh557L2KCakbVihITaJANt/FRoaGMOj5SWVxL
EBU6iKuAsmzKImP2A0f83H45VXPDqkQ0hHLIA8KfQZM1XPRNjwGYbcaaNsKvCGGYzQJAgWwPTlga
wqlcDDcvygV5vJyOlqQA4tFR4WYUYYr9itNzSPRrhQ4nD96ZUKeJgAQnn8GTKJuwGHZ6kt64tbdp
cj2mkwUMFHZroxUsvYg0msr8Zpr0VqQMwTsiVor83+Q8fDJ8EyHjaLh6/vY5/XV/es7ZqVOvt3SE
kZMSicdXlQAUvwz5DVnQjwFIiGhTmt0U2xqBZhqTCusL8b6RAqAGhYopdt8+DS1MOj8NFz7dFAQK
Cp+5Yp1KEe3BLjl0LX6fvksa/6MZkbHA4vXx0qj2TBURWkt2J6K6VFcaFlm4uTqX4PeaQsb3/Pl5
ZjdJ3CyGlpEHu0AAELebEN0UOwnRFHvwEoHv+tZaT6JhlSkpswPSvrWPYhiFHXNpUcVyouaEboku
KafjbRpfk83xUcOknlvFXXHzKG8Ne5fjFEeM5b8jnNHPBHROLwMoHM0pRwR+mFUQF4d3LCDY3UOq
QRlosRam32kONgSELiqUnllYixRZIv+ostRJqPHg29/egmmzbx9QRMCyQIKFjH6+JqGOlcuJxs+d
9gY73Lq9z7duxGQXvrGIlU3FTYR7PiaV9Tq/ck3hAF1AacTdhbHECHk6XyA2cn3uw6Jpq7vJcJ8F
Az4OQjq5aSC15zhGNjFXmRlhT/cVF6jrQicoC05/mU3nFbYY1qCxCUQsD2tDeB/2EH2AcxLM+N/T
dPG1H4rs95JYOv4c7o60wRs30SJwcZ4sRy7HpiFBxdF12OD/GvXTE1zvVpefx7AMjN0BchbdyzTD
Z+NBZuc6hSjUydNjsa+IYym+p7GOVjLfPpE2B63UFV8bI51ns682D4aQiOd03WWP5S4p3oXedrhs
4nHJ25Pxf4idfcY9C6MVMXuJiWK/kYV+gKalLnZP65XjvE+yaJtemGm1vnaWQsLptXDUca8KkGhn
2X4NhyS7GrfO9qHCo+NuF+yx3miXf6qYh8g8XmbFxr2Lt7xcPG/OBZzbXKTZsqDNIPcFbSZK9VcY
7HJRLnITts9pu+tg+OOLDpVTsdaStdnExBVoBiGQokTqLBO0lTbDb5gsVRerKPomDZDpuaeEbNoR
BjlSpoD4IRcx+dYMyB00mMHU5Gu+Zc5BfrWaT4yy343F+MFOBbAgUFMQACaJYqv5vtiEnUI5JJ6w
a1RFBvvEBiFBw6wzSAi/cFCe6PqJFVKQnYpHJgsvS1z0BUHqumuXspsxLNAThJrrxgswUeN6BofM
+/2Nu2ksBnn0GdbhI/hO+m3ZrE9YwP9C+vuJ1mbB12LeEcCv9+cy2noqc9fNxuzBbdk1eYvfKbul
5EKu/Ed3L01C0lV36Zpc7byvze16dJKL0Vt7902KPZ+III27Km/Cmp5RagJ0otUVzsbNddazo5uw
3jwUpKVc9ovlF2v9KVAKe1zvW1ez2+vFOK0v4uKiGs+AwSdGAvD64NYz3eUIRT7/8sUHq2DfRczf
H0uXVbYEAF5lz9JgyAvfkoKZcWsWfjz5rQAdoYd6IYHCIkkc/T/MGq4dwfGqm0QAnFTEq0Qp0vZS
9H0gW9xtuEMmiV0KM1z8wjxNjzzbYUwsGQwg2uXkfRVNY4IyGpPlgAMclz6woE1c3WKcTceJWfql
NCqWuytjS/hPoZJJE3KqOvX0ytuQx0qNcbUK0hga1kRaQxBSrr99R5yqW+gyF7AEYZt6GCa+fPv4
76WtIYnjvm8g1QAOWkbsD+miMg/U0ek+NehR0i0o0g/VRYcjlfjxHf4iGV31mec60QUz9VWvCfmT
vLTZdpzCVTvuq8a716RNVgrNBHVGuTAwJ0Oq4Z68DdVTQqc11GrKhuOSX5TuT5C54rPffqhTbTCM
QL4s9ynu83O6xgRSXg0x39UuVb5rB51zkfoPR8TSmo+ugJdoD6UI0wPKScXsSVxxgUMQPuIB/GFa
+E+KxxQnuYkYuETnDDBPFc48K26dkKbowueMg85PvWmNPAsRBOGvE8/EZNqGrh4NtVXiM6bISeTy
pvGdU5YHm6JucdWvtzSO4ottv3cUZrEj6zH8i91z/tUnn5MDl6xpbiTooLMPXRdtN+RpN95r8ihN
jKKTpRvQAE3PK2ccKw0C9lDRp6huC80NB/RcE2ehwpa/h7+gItzPB9ie3CikJbBF0LTL6He2UVZc
kuN2CQKmY0regtgYaGaFvx/xNlC1kf5hgEUcvViQMoNVeW/BOcpWKXkmWX1Jifb2snxNcmICSf8G
fshWpsrXXvoJQeSPrYtq71J/UjdjbvPIXuYkl0k+oAAVGkyOMPc/NUl8JQXymqZ47X6w5su87fZW
D6p+TvaMTiab6nN1/+nXF+leDbFkQzowe8ZxdLaRR92vQ7jP038KnWNW+t6VcstaLGDaq0xxKWbt
qAlKkSA4+aJMw+Jjx68X8dn299RBA/OKPHYfuQ2d8MsHg7bu9rgg7EnRBJ5e4swMvKWDpu8xfB0A
+qViFksDS2BVMn2WfDnc99JsUtGdhwpO1CJkif/nmWZQdUdF7VbT2OJbA7OEJinEIUp5cNoHqbP9
LqW7Bsp6HrNF00V8p6472+DS5Gg0Z61QkIL9ncX207PNFlsXcRY4U93SvOGShytXGZTfdf4VZXa3
8ZCLAWHAdL3La5ycJBBXZ+muk0uvcJ/c9RYvFOeL46LUkjcdDg9nHlAbcXb5sh/ECIGGaKJohp/G
hLCtCHulw0RoIsK26KLWdoKUaNERzUjnSAcp+oriCSVMkXC89M2dbAI0uflb4y7sPyEjwlmxpmuz
56o3Ywr1GAi9MeBe+YjPCfNBFpnhcA0Zekv5qWcSbqoaRl7TMfpcDbGt6D0A7jt/1Z4YKb18sBnE
UgR7b9wXE/NBgCkNnV1fXmZQaERfLeru4771ZFnIN6Vegc9qZYHH3LMwh/Gj+reECxYgB14JFj93
9544QHhKmC+ILSS8n39Wp3GTtbcyw70YV1YLhSmapI863ayBOfij1NdqsuVNpBNYmgGRQ2qAVNmc
nIfG/x/PJT9ATjcGmbO3VxsCBlb90rU8AHHNdc+KAGI9Zxk92OByeZTh6KWt0OfwE4hpioHMMyDz
Y3V6Zhu8Ptd4XzGsLijT8PvmY4Sij7DLGnwPmxrKZHh97o7GmDEC9loWkJDZu+pOPZMMuiVLESlF
fYx4W+e5hlar83Jrgn9CKeUTiAs572NwLS/TibvVbs3ecb6o4LQjBEX2wI4zXOSYBjuXzFjeWzUt
2qy+BJsQT6jZgASsHK+8KpwG+0i2EcBJkwH4oMCWGZ4KwdRsvmd+8LAPP1ly2ho+EFvrSrWXptsN
ERPEc5OeqLvZhh0zX4sDKJaIMW7Ph7efKBsVUgyNNvIN42QzOzKJvdvQhmXeYSIKvU7uFmI0qKbV
JEUIcNnJLRSwhCulJD1SJ6eJZRqA/vnodQFroLiQ4FC0rQBE8TyS+dplN0ZiH6IjxR+BaJtXscDu
Jm6SVUAjDFc6ZUxwyC+YuKpZOWrCUkbfIQFnGqyJlW48eGX0J1YbJrIcAx+bTspDqqxQhSa9G0Ek
qN6bc05DJxBsHA2ky2ZcFtMuzK/w2isj0yzde+uyy2Q3RFV+9HOX5EOtluSIR3OG49GlBxW2YKNZ
+PY2U/PMPnx9l/NwxsRM7SXnnavt4ibu98SV8zplbbLvCJHhXk+dSzvgAfwT6Gk8QGpqW7NCYYhI
WWhJGe8vrf4Vji0/+We0cefA4ddXJSw8sou8JfsRqu38Slr7jdN21WQ5lJZjiydM72IgiUdBz8jW
xrBBoVYq9TEZSC+tgGfZoVlQJq6QmzPv7DXegYUZAqzAYKcjn/WXNVmxclmbbe3du4yOhQhJ9y7t
q2XWokuTU6b6KxMXH4jTexyG/WclDOv8svowzi9lPA/PdKj/9cOBxETKBQI7g/k7O/ALJiLOYpPB
m+o5PjjwZQolsYd8Jhpa9rJiVO/iW5Py5rASIRyi/c0Sf1RnH6S5B1GK2tS/dSVx7Lts4gA3R07c
2UTHKQ29VJwxQWYHy59AdzktoN3AEGnea8MqE0O6LtvTT0ycXJRaSJ01mVVmwcQY/8ybe73cwNcQ
tfk0pp5nXuHRZoqaJFiPzD4OSZHlbvUvKh7QHVpTciFk66/yQjMcMc5kAyj8/nBVcmWyTc6za09c
4XQk4GqMB7gn2agvl1umLNRxSFP1Tbd2MleD3fNcVo4oZghugkfbRglrdF2GWEHbqTtuX8LCf+Fc
O/G+0DngJAk7HzrSPMuyYK4w1Ml2+CTTSz2XmADWNRlDzvx/WTvX5jbRbG3/Iqo4CvjqU2wntnNw
0km+qDLJNuIgkAAB4te/1/2o1dtGei1P166ayTjuTAej57DWve5DwGyY59JhbEzjve6rjEPznl4O
SmSYj78Udf4G6eZhaUEPF3Ci67kUGzd5X9awhqZc2oYuLvdj5bbsOa+CEyRl6iETq7zIVxxlbE2R
yTRX8ubWjzfMYI49U6CiQjgimYCTlqlkPD8kVjK8l9zKL4gCFOG+5wizwPlybBdFGWxajB4YviRI
EwUR6qFqZgHM5NGBUEicWPGHh7+Z9qJbwScKAvf0INuuvSZZZgKM4ushbx7DJVwngBdDbAW79Ffw
6mnJJXKV+LbyAZS97LGr4+uNnb1vFuuLXVj9vyiofSC/GFldFBCAOmWSkQKfpJvUG4yAWf7nTSCw
ZTePTrCmlcZH/NW9d/VeGGxWvSRbmGud5oBOEm/RA+NgNYMtzTBVc+npc3WBDU8xhwauoKx+g2tK
HsiVB3d22ZX4hF70JOUog8UwLBuyTphViNWjqNpwRvvbI0/lyfOQN7yufoshXykC2d5A5yD0lTxm
gEPCgNICWimHIDaJGcTtReXe5gn3MBKAaM6QDvDTaEXl8IMUQK2inE2MIHYe4wJADpUaDGnElCMg
kwqdUDIqVVJDaTPeoPzpMFl9my7KZI68LKp5X9CQeWkgkmg4JrsRr3THqevhQb47SreWcYU0Mgke
3mqMjP/gvuHUSFKObvIwsBVzC0UQha+dz/8I0PJJUFCZJ42H3UGY4QeXa1tcl19Ahc7DKP4wA0C3
XOrpnbWkst5Fn5ChW/a3vakI5LkLm78+W7nOgzET8JnFy0ZWUiKECOpypbYQdCHozpgH889LbPKs
jBtUPaRMXHQoy0hnmdVk160/Cwk/sU0PDg+kY3geO0gXmUDQyr18hWWAcZXd1dW9/i71lihYvqyK
zRfhoxFBG3Iog9Z7njfeexlmRwHOzAv//XbwH5FQ/8/pQ/bQ8pNWYeaAh4JjKIBweinNUzDIaFnd
+6nUlLPPi0WyJhyuupC5Sl9jBoJCKLcAWeR5WNkM3sAe1WWqUsv7Z8QWPm+ZqGYyI1iFF/N+eSFN
7Gifct84vEoxBKM4AibFtR0h6OQYHoP1nJSzuGExQmhJIeBxDGuClmx4g2xNxq8/ZIiwJ9qpJNqj
fHrGDnnHG8zaDypKECv8Gekt1YYhBH35CXedTRxiiO5EKJ+mewrqFHpAwX6rClzkm6YOPm9z95JA
T+PdYdyMt5HpirU8RQzqQ+9y7i1PlUbHnw9tI4A9O3nKObaaLIoba7Z9b8frs8pNPgmx1zOKoCok
XLbvQmCMfVG0OMvtGu/wHc1Fc1VDVtQEUujLafh2epFJcglllmA7rjLPM03jM4jZi8eNkzPixtxL
LlLEaTcUvSjqRVwS3bghDV4XmWrdqtX/7iQuxg6e0AZlBbyxTDrQYZuHQweGXJB2FUnGyw/Xcxrc
wIfRNwJxf7zLcyxL/v41AQDJcWG83v3Kyuc7/JYvol/4we/+Yy+v7Z+afjdMDu+QCke/OKb4A8Md
/wv9LyIHnECEC37lGw3okr6x+2f87u8vfkS/zD9qdl/wtXwh8ovmR9M/8js/veAbucVqu9j9Vn8E
GUO/uOjbOxuSxo+GADqSt37wG77Lr+a740+ezPw2ivV9/gY4Cfolqe/Kgt+P5I1cVA1E/jvz5fiT
3/Af/iF/qiZGoRzuQixRBn2LWgh24vjT/PL3b7i5kmu+3v1qdXfehn8Vv7P1x/gPv68K8wW+nD0Y
iv7o7juYnY0/n3+Dr/l/9FuE3RcnTmtje/T8xuPzho1KXczxyLTeEByeL8YlF1iWddWjX2HTXLV4
oEXrYUFSBiSUvoIZmW8tIq1D5bIM3uYdLeL6PGRb4fmj+bKDfYKr6Qh+ovie4yeKxcetdHXRgKlV
TZfhAr+IAynCaxSUCppMmZ5ARmoa+B/sgGbdf49cZ3W2rPP8fJttSIKlK63JLq2JEm2Qk19UNgyL
UTEOUJ4go85770MV6bE8MlnFZ/GjkpyXfFZcmmhTw3OxB+JqcBGGE9qQsjVu1s21M9TeF35KCG5d
Wf5Imnp7U223NmIJ/rLEEt6drWyW+aa77pvkp73iefH56OnsCGHxgw2hMiA2N/ONV97Mk7WTnHP7
QHEtxyX5rrAOvuRcSefJfL26x2I4/mTDZjDRfn38x8Q9NcBRDffVWaSvknxrwyjAKqWPHJ6f2Yw9
sNXJWyjPm6VyXJZy8+OP+j0smZEYHPwpn3IcW8/Dcmwhf8AnxfUYFmsgQ0DDJF64/lUeb/yvtl3F
H/oOJnmDNz3/xvnsIse15bwvYKCW2dhdEJXkYhGLI0WTrHsSPxbtZVJaP8oCFk3d8cObpFMQuF8a
C9orZsQRLfnF6JBGW7cETojv5oco2Ffl6jJa0fhC644c5YuOzOH9GTSgMa072K5pdbVZ9t/auR+f
4UmE816IMR3Doyc1zJKIdj1Uo3LAyKUcvOJdt4BRUQLmKZPzfNx06YcwLWt+ACIl60W7eGePBKNW
K2txzg4dSelhWfSFSACsnHPUB4iCE95d4vG92sMTWv/yeZmmZ8hUHApa3mU2h1zkNbxLjxnDRdji
weH1LYSQiof0Bp7JsjQ7GNMUYyk5V1bws6w1O+XE3pzeY2ZrctUCH6LePshE8UJrA+OrX36IrfEy
W3ICzBBwUX7vx/Y+oCUEnJvhc9neCxyRMkXMcF1iUlrsDTtOd2MHo2Y9HANSWdFibYBT/uSeCLr5
2vJWWIMBE8llmODH92g/6Hl2qWYc9QmJurbXI4+0yAudOffN0rrc+W1ydrbtX/M0gEeW4rBO90Of
cXp0f6DMo+kn1Vex4jOk7+GBpnSVOd24dPCTBjKUtV6ew88yLo/4HTICRO5Mx7i5a9zgZrGJH8rN
5lEjcCZz3xQLelqVYHi2L8/cKI7gEsS6Z3FXm7y7LoDn0Vn+zlZNJbJtwULS3M+UooBGfU7IM/yL
ZLULYFO/HSX0BrS1vdeeS1Emh5JxgfM7wI4qP8U1GuXbcifO9UCVX1+Rxt3otQfXin12WSgQ2XLL
DqX+AsBdw3EZ+c5w+N1rQ3pSukntASawOaFUDFbYqpz5AXL3VXZp2vK/K5od4LP9pbgEOakIaFHQ
jaKGslX85214qME7//8/A0Xsy59hHOfkJLPokFzAiyihSBoCgj/+EoImkb6GIZprKu1H/CgNRqTX
N+FhclkSgqoGPwoJlxUWuEs6y/lBTe7YP4wkCH1K9xCWb8TwMaHMYUSwi2CSXKHX0LHU0KnaM4j/
jDRokoBECBLpGrLH57FW2KneC+0vMkhBBV3LFIBeW5F7Ig1pbq6fJ8QVNCNjROOMfzF21WaCFxHR
klEbMhCbvLvlqt861mx5n2e0xVXyl4AqQTAiE8uVRqAjo2LG1GDv+FsQXU4BsQENVWAMs1cNDnFR
ck6clUeOo5hIB2zaXGxzqGYmvZJnRU1vR3hI6C3kuAIpfEJpMerRs5V7zSW0hsaxG7KIhqAAAdFf
xMGSkka85iB3Hhbb6j30nexMj/qv3iFPGjB6BfAjBXi6+bM0mgU9lk/GMbBPAG1JbCW6svrd4Nsb
4aGSd7IwgcF7RkAYvGKQLDjZuFeCKYOGuIz11D2dBm8PxlWc44CjLo+FITvvc9LZYfe6Ce25Mhp0
qM/YwNrfBJOqO0k25e9513/k0r0y/knicuCvpDmgOEQrJ8U8dvZTAbiaycoFxnzk2/zRyK5P2iQf
Odyl8oMDgytf5AE3vFyPkB/mK3fTZh/2PCL5rajLyzlLRGzTDSnLH5OxI5L23xlBXZQ/msMdyPD1
M9KM9F6eLzCbYAECMQO6wW17+UzhENtpm/jux9m4vYCKCbAGRkZuj1zaZfmRj/RLfWg9metbgar0
StJMCu2VMIkmBq43koKd6F2LIUQtvkQ8RFh8kmNukrSk3IvVmyz5EDKLLDfATsH7Oqx84pAlyukd
XM2G/EGGI3kJ+5tbRJ+YCeCGbSuLAk15woYCLuNv18xWU1Cb3UqEQH7mzLYB9FgN1cCzcAfX6LEe
0XvJ/mFMOOdFqDSuP/XI2cO6FNaUdWtK/qT6qMqjLDawsPkaSEAaNR32p4k+BpV+8eKhEpK1JXt8
RvTM4l6++G6LXtXN6gyvKVB0QJ6oUqkE6wLiUQmvVc7RcdXfhIl9LmIc+vffUUL2y5qE5EitCa+I
6jZvOJCZQpCh8LtrnZu2XJgjXIunaal6d38A0Igq3UgQCgIoINrKyLCHg62x82KTnJXZJ7lD+KSl
KcBJCxEAGZ3W7hJPkGQTNAQBicObWDIBYsrrqbKxOuv98rJ0EUsyxlavL6NvTvoSkzhMQodHpUUl
s+5Tb+PSCfzn83nKKl0CJ0WC6tOIGNUY62LNiIRKa7qmwAC5dWkmJSWmrmG5rYgdI8aOFsQeP3zD
RFzLf/opAckYkDAkGG2C4ndJjpwhsAgTTZ13dqsQQuYK6Az6fH4tkW6EO1hkFzdVu2UayFrEfVvW
ggJCVJfp+ZAxPUqcWy6Snx6L/fUtbCDKw2cEJmRaypx5mkES5l6y5HXYH5IcBLiHwNND/rxWw6rK
sdmyT21Ab0gWZiKeVr+FjDNroMOAiOQP1OWwLzXKEVOksgFDFGcYJTgXdPMPmvM01fyPvaQWrbMH
Y1plN+4PzM5/W2j+ztC8VefGkjpe0kqNFA5uU/+h0P06KveAbR9VWHDhCHKuIsEQc4AmIzndY/Su
3EZDJoKWIY2oploRPkMXVapkP1B6qBwyeehmdHcSKWrWpSPbmNhgjaQ4QNmV2G333etOUlXdY+sg
greCe02Elmpy1ZT+Jk43sw3XIBHTAhHzuQYTEDhkOzZAvh+D/tYY1CxBFUfob5Rgxu+auX7SZo9F
QrfmtKx4pNAdrg/cLzIsPz0QM3XNdEGAxqMhprmMwqm/6kgH32wXdJz76gLndZSwEZcfRroVop8z
Ub1180R29XHeOd25u3JvgW8fNDUQ5O2jMpb7uw5m44Tkwqwnztv4HMT2ZdbaF7qm7MGDDptCDAEu
V8nMLLWp03cGBMjmIKc5/sswR4RSZisQSu44a9l8qK2b1/fBAQDtMFgmu0jGUBR+WEa+PFEJuqvj
1kMqoXKgWQBSknThe6J2qjxlFzBj4APGapwyllPN5FajZ1Tvaexj9Ggn6dj+dMSg50Jzw3CSqSne
epO1062HoopxnX6QK4JibHTtaxyVW9ZjH1SA5S5OJ/YviE6XRtmQi7lrU6vKsAeUVTyynoP0d7MK
7mWI25QE3iep9UOVt7qQPJ6fyUFHZOT9xDORSIc8caXpKu1c4g/w5EuNYvsIhomHqRVj5DIBW4Yw
qU+oDzY/tn7w+w0+eAc4sl4DzTcXHvcetO/Jx5NXueMU6mT4e5IU85RA6ggJWnrKIIBu0s0uBTaJ
Ql85Eh7zXxUKnKPKAh3r+I9ZStzM//3aQQFLnwCrwz4Mna2RY1cZgbMfmhIaDLRbM7ygxTUgN7Ra
FSmqYHQYmZgNSkbNrmSTrBbHFBgnx1P+kXMHKxIIWTGCZpwBpmsHPwC/RYP/0LukSsOdbmac77nE
EFDlZIylANfdcJQpBkJSUUm5jcGZzcxU4V1Jjp4LCzQRtZRAbERZ+GcZ5mtDRfa3HlGORNLN6l2X
xNSoXZMDwghoYxh5DS0owwkdHrKj23nVMTLj59ciOvGZHNk3yKWplk19hKf7ywUzRj7y3wX3jfaN
bLbFmVOgRJQjd0dXyQK/3cuxTLVD5KduFo+BiYZJp/fysTMmxsIRJqNKeS6Cl89U9nXbOnFJCY99
le4B8c3kqq2kRZXwOeZpBv7gLBQlcb9WVK/UDsehzNVOan0NBXZy5AO7wTGbydiJxmjyXGs/GDCW
ygzUoRJe1ClVlIJV9DWe/Z8Wvn8l6plJn5dqIV0+Et4IJbT8XW0p1gTKKaUOYa688o1uRN56Gjua
LDBIJXK8/+ewB9+Ro5zG3SLWibsmboVCesMU9h/U5qyh2mTQq/NLGJFCi8GK6RIaNW0cScyYZQmr
gAB574VM8gWyqFIqlckewugiELo5VwupMa3CRUQdVZUskZQVMGw+sfiOnFaAXoBSuHbacI8nL7SD
/VLWGVkCew/KfsaHLcImVbMuE3ugEOARZe9kt0xcOWX7jItnxQmMs1MNxlD7219vSMWbkoM4Q4no
g1bC9ghsfzoEqYeWg2K1Ts1FpzQSeVznHfxjkyStPpLNoZj6uX8j66lqg/4ISrk+F21q+VyfJp8d
JCGb5wIuxTgJ+PKAu5dt1gNoG+/M4C0in0HBFwkt6TCV7i3GI1TMup76JfZT3LYSM1S4KNmoTk28
MNWGDN7UoMNguYUieGfZ/YXEDWXE+Nhqv6uiNi51fAAd/vWvf/CmOHq5k1xbwd5S0whZmKCdtV84
yCe8XaW3D/KNiBxU5EtEzjsvk52iaRA0McNAN40wpRIIgyo+3blqW3SDK2kXVOJW/XHUieFszQjC
BNvl6BYEJdchtti5dkGeqlsjDyVI+3dlH5Gf3X2q7B4dMTWxfHYFOkrkJrKFuh0l1KhPVe+qK15V
cb8en3SVl679VBPs8/r7OXICAlzAPzC0iSg48EKbL4qKEVbOCQgJUxESBQacOgH3xYpX39tWfavh
prt0b5bF+EmfpbnB+akVKnAa4T9SZfFcrDzMp8D57WkXZC3c1a76E7iC5uROHiA6+cS4bm1Ai7KO
vssqy8LawFxnqOMyf3a7cpkzGdtBuHUVdoNt6Gtk5X0W09mmyZAZizinxt5mAw9EaASccxEoORe/
Cs8mA/ebPQy/VCxHix3XvyccyvB4tefwQlVTuN5Wt0VfXoQ0r0r/qGFRnzanPPBIxVmN0DdaABpC
HCCm2oRx6OLUKz1i32IaVGaWOfzexE3+qhdfV+H8TICjvMN8lDGyTjWKW8/6EWXUCTMgMahy6hwr
DEKFLqi4NFaqPbiOD+FkQ1GJbED0dMk/NOQP6YV1/Bl/EBa8IKtlZb9rxw1EcPspTDQNPalLMjzq
6ZYFHKCkRCKt8cnLyy+bV0DcHgnssjM0pFemgWe6bKIAbCSH1IyYUBa9siYfyuTeSy/K6EO23F55
JLWqIMWc4iv5RpjzVJ+scvtF3XJPGKtfQpGuVg9azSKumJA3f80MgwtURqVcnA9mUklX/N2u3ct+
5v5SWIU6J5+EqWTBJkZjZNfoDtSuqoT14u7Tv9iYz9+Cbo1n044Q56Nt6TckpyHdF2tK7Y82pn4U
EbuShHYIfoj6gn9MHWG6lRgWSo2ilXi6GzXmaoefDucFE/EA/s2kLQu7YAtvKl8+GHuUceWf6SrV
J0ImInNuZkdRyjx9BtCDUYtA725sbwvbw2aY800Fra8EUAVrz+OmPJt12w9Vy9ULOIjPyqO2oeaI
+l6NOzTY2m2opDv0BnrZwo3U9AjuCzfkrZ1481pfk58QqyNBurqOj3iaesXQrHI6G2h4bd8/Znn5
VU1nYaXfrdH6tZeoS9+oB7XXcDC25W+RdE9nFx87opVrySUMKwbfrsl+IJ9mEa/zRWE0hEmG7xWO
4z1uctxOKGk4qhOE1KxAwSwqUkmj+B1F7XcNFcTt10ooAXFPvKfDugWa9bPnmnSA9Yy9iQ1XwdyF
2zAD3GM7GiYWp7OpqaTpgbxpIEa8Oqo4/qZhghp0PZexODstOD/2XOquFF8YiMT2cud0cdwWbbhY
PhidBrR+Fc4JWVvSQoi5pmWInxV8UcrVLRl9mMuom1bywm5ozed42or/6HNR04vbxNzaNIfPdnQ5
uilelHVh9KmaXxrbwvR/mWvCm3L0ZYZsDViTZxzI2Bb+05jiG59RYJz4HA8bM5f8KIj8DLrFCZvs
6LorVwuvinZAixozpUg1+MYbRh2fEyZM5rmQmFAhsTFp4sWptVYAoNSmp0+Zw4kaozRGQfCCKNrR
56uRfv6uaCSbzWgD1I5cVLEgRFK2G0hCCaFuEpUbRngbXOULUJfR+qHjREziuq+/FF6Jt9rfelAW
3JjMPtcFl/NJpOGQscaD+hyG1E9RDMd5sjm9aGC5ZdnyQZHWTcdIVg4RUvkmWUUXBQ+QKWuZlL/l
WyHOoopQWTjvYecdM5VrGlW8jMp3lQkNFAx34NlHtfN7mFxyMpLkPptSs6PMxJVAHcs+MU7Xtdr4
sWjfjVvvWm2zjk0hh9kGTqbIy5rgQuk/sYqOrW6Y8cDWtFccVtP2vpx7ZHltdqvbxGVSSGpCq1NK
UJDkKsZkRh2WhhAZ3nJYfu9+Nll+s7pPngbHCkl5x5lMDj6pafJemWV5OhuZeNoJykmH907qJif4
ne2uPsprSKeneCwRHW5uRX+iDOO+xOGGMsqfni+S4L6flyh/UAL1NOAhYpae698MmmlnjZhWVn8y
QlXaS9LTOyBCbjvn3WwxAEciK7HwalKb5mXJz9pero2pbEckr8gnJhlb9Y1MtIV0yAFA1czpAuuQ
AcKa1QeFqMiJUUBN1mwYlF7eJUFuGs6KWZ48o1VQirUFasxFDWm8z2AwtSARZ561NvqsfAFYhsZU
KQF7W01dxCPnfAggVQ/RH/XXzSK74gmurPoNlMEjl/PzZ9cyfHYwZFw6djFEhLW1TNOxL9VwU9Mb
zTBtzAXUd4pNo4Nd+SCyZja9CtNrUaVD/EFFXnh9+R+kUMv6mNQXaD4MhBm/Tp+riNMhtKvyA2NN
k2SqPkUUACmPhDpq+csafz8YVkSq8BIdD9GIp6LkEPmWmaZhfczKj/JMShYMTEhqlnmz1KJyoAqd
7a/Q779aGapRDP0M/aLjn6HyUDMkEFkLzmhgT5bnx8oRlCbKmMCKBNxkunqKaO5k5YLBLivUaJlI
B5Zizlz5uLPKxcfMGSokvAx6hPdqkxs5Mj3EPjLs9U/gQPy+C5ZCJE2SB7ymA3PsKgnbDYL3B/n3
c+DcmhWtE1liK2lF9oC8TlozPeXKAL/6qvGnlora2qqyfpjiUu67J1/esa3n4tCIRwpWiCATk7t2
XLc9gmUNDxZY1yp7yx8hfAqGrbZiA+HNJfpAAyogBlBU4NkG7JMPmJv5SqkEm5LhIE0ONSnpS2jQ
xXVJFsBvATXfknwqX7bp/7XMSC/Yx30OvRhv+UACVZdZXURxBahOXSzQDi0pqms+eGtxjaUtod1g
QGb1mifexYkIB1Q0lBxJZDxTL0+i/Vpxk4IdNiCqLAg4kNoOdJxNuWqb2SIlo055JuiMNA+XrWRT
SIpIZUwWsd5W5IR/5N6jSZZ6tz3U//pS9PUpTh+Ic8BxwW/tcDY9DOpF2XtFkHJIcRrKoFr4BGOR
S3G31p13ts2UJ7r9MaL3sNbor9keMqLnsP7cb9yn3kHi5CuEvcf+3vBcZptPq866stxNyDcBKigP
hPxLKQgp98kv4Iu5jOlRYPre9kmYm84+wy5iAi/zFcu1ry1v8V6PpbyTDIOP13/0QxIPi4TL30Ob
EYO0Totvbz3zC0SDhQltFaKu4tuUQxuKOIuABTz1dypR7hyoCip4n7NHfUwoZKAlZaYuGbvlpEP7
KxfLegnQ/PoDH1jusKqRG7CymQYjZ51NuoWRN102pWMRj8hFiLtC1M1hNS4f/UEmarPzyEvOfTlS
uMys5bLADvQL66/Gbx6MQpnRSW3hOVAjniDi7gSCeexcw2cWbJipI42DYZ48u/FKTKETZ1Gn6EU5
Cyhg/JrAKSpgvyUxEB4AS0clDJQY3XuG2EeRnsb5w6bvz0Ro9IxuTUQo2BbuqdLvwAlUrxCCsCul
sgtVeFKsZ5uiXm+TeGUgAS138pQe9aRN0X+v5uDEQqQoteTxpmZCInllZ5hpjw4vuZVWmPHkWwal
u7wblYgCulXSegAJHYMxdf7aSrZHNgRrWhMYWQ4KLz2xLI40RczpyCHDQAE3q+lkKFws6hjldfYh
ISNCoLxh8e9FlYsheT82yycp/dV4RIza2GzExYP+iSYHhmzNT73oY10RW0bMkNhXXtIEzO5yuy3I
M3DNWKhqdV+EnHYygbUzbNLxbIH2/K5qoME2UHAqDzALVzWMOUGilUnMhkr67pM6ygzZce2wbsMY
5Vk9nAZSjrQEJHKjHaOvhFo0VfNk3pC12/Wcc1lOugr+IvpckK0gLM0OtBb0eRtaGHMCxRxqsGFY
QJxX8sp5gynBsaEAPRsccg/NCej3pFepl0nV2U7GlgpBKCgihetHWOQkZfKXT3VzVm2HTwL5oXo8
qEEr/M3tAunZhcEOgkfpVE0zp+mBjG81yDRLXrEhYF8RA0KcRt+bPw8TN8eeyngoRWu4MT1tHbd8
BfNJE3LzB8HRNRFmUk397TAWNu6JzEv3rB9Vt3JT6ReQZuCpnGtboULYnmGgpzUgvmS/YZ7lUHKC
c2s4YewWKcrEjVX2uShDm3jxxV1tb2m8bzREbijURJ4Q7o1/16VdgHcz99OQUzb5vRheiTgLuk7i
b/ki+mN8I0hDo3y5W0ZXcWVdkJ9E3A9/hSiQ4uQDEQSr7HbhDZ45HEXKEBYlUpW42PJDMdgLf7Dz
KFzBCjUCkXA0qcYnZdLutj7pJVvNGEEEBdAorG5cgT538Bys1vrmVcONNXOv9tPKFBKS21Ep0Ttr
vGyjpTPwNyMa9XoqvGUpoz2hqs8beJO8USNtB1uVyb3fjFdpNX427PAtlPwNFY7M3+wNH+UYQifk
MeT5o6GlU3rvVkVwJfBZDODTI5FjFwGIC6wlaDFQraZQQ+j0Q7cI5+iOlO/n81NlwsW3LDjI+IYW
CPTr0yFEIPd5vMuqVjuaYwCooa7u0i6yn+QMIYBLnMTXz81jpQ+cWGpE0PsABsbkLhgXq6LzmmX2
YcMUxu23jwIr1dpr2iuBlrabFDwyTay5r8B5zqO4+26YPewqTeB1zPYBtxwMEdHZK5h2yhupCGoi
/XbzvQmXH3sXOgl0Bw0c+7iAM9P/lfSwP8fhq9oluamJzS7uu8lix+1XlX0Iuf7f4fWcyfzs8gvF
fWLSFpXLmTWUBTjDxh5u5mVMzQkaOofkaW2+VM3mMmj8m6zAZVCNqZNd9e0qPduLPTVbYd5/+QYA
RJySSTGKtUnIjBkbFqqIKSU4gUrr0JNRMS7xfIc4yu28o5zQObNfzRgckEYnsqGcwGcQvV7fl/+y
Ugo05lfai8b+ggHpTRRYwJlQANizVyUsGOfYn3G0aewvIs3IuaN9oBGeYI2QLObEQZGAHb5ogk2I
97KuJNUoiLYzzBuA9TktX1+Ux1pWZAOOK/ycljWa3Jte1Jd+vw4Xu1mKKFvQPgUc7KlkujWlvVYM
kLEU0n3OkMeECdAnZCRNC0c78VyHrATXV4QN1R37GV/gCZhBlHQcJGP2oW0RhBfpVxu+pjHs58rB
2PedjBsiTj0qfio9wqbkzKxDTcQvzUYsue/Nk+zcCuoTW/lYKQ8ijMEjL82FSDW5JbPZslv3XQUv
oWaLUhmLpOHBWTeEPMyvkmrxU5eTpubRjCzuBg4FM1YR8yIACpV3yTj/IR5JMxt+cYI+jC7n5pv8
246ejzEsIqyj4GIf9KfAdttl3kTMSIFg5H5Hv3/b5xwnFcp1L/5l59EXDUB7jiPRVYwlAtFtOeHZ
SCC/JJ11Uy4W1pmOiTpIb+qt8+3ER36sJuKjJm8UP0OZ4r78yHENqdsuhHkqMzd/geYH9iCb6CHC
RE51gPzao4oXOWvvfJBIMaEgjXw2Ahw2FYyvj8skuzrxXEeXIp+2kBNGrlPzzHHVtVuixHdDgL6v
EF4szEAnshDIbjmDaXO8Mnk/BKsrnQBygxHPx0+sH+IxdFDPRYB9w+DkSC0ekPYkOp9aoAMOh4dB
pjuHpaVRaLKhnwBxkh7AJ/JM8gLVkPJbNNICIHMVMoLB0TCCjs2/nWaSHziV0fMEsCUQ0jMDZUw9
AXLCKsyGZOWnH8TBFdytKagRJKXh54b8ERmOCu42ZnbqxwbnbDbUf4wWCXl/tm2uQ4qG0yIf05tM
TnzU87GHGok+ATTy5RrLmqLJKZNyk48lWIF++kser9gMc0Abvnaa/6hXtAM56hAyo1pIdEExnnJr
+VGkVAMgcAZq+K1AFVVnogQoIqSaU7Sugvc63UXM0Ekv5ezri/IIA8mFrc+CVANBOzYpJixSA9qW
RvC+XwS3KhiqAv4N0J6QJ0MjpNkUW0oVL0qm77ktZgdnO1WtjEHVtzcbGqHYZ4qEuMFRwDoBqqJO
iYWUzNpzWV6qkxSuSrj8CT7/scsH5aey1MELGYxMkOFy7eRRlAWeWb07ehd8IUlyhrV/5se0QUJ+
DdFQ3PLdBCF3CShABPzTKJ4hmJ8GI4+tYaZ+UYidEcwfIN3JOlkjQk82Pn07YKT6s6ql/yDBQ+xd
1ZF6KKNWkykj/bgwGTOQBK7yKnJyReXzWB7Udq9/9MfeWuRxWYtZHDL41pnwDPWwcrxJ3JXtmXPS
0B8w41QKi/GUxNNIIwoNlzXEFYC7W66YhHIWqfh4Yylx5JzEz9cmdg7Ag7nkZG+NnpOO0ZzBZJMD
1RFCpSop2WJP937vBIWxyh/trv193TS0WMXyqnazb2qBdP2dtlU9tusR9XGzxABwM9w9Xr6xzHHT
5bzOYHJhhYWE/arfkFsTYFUI3dPbVl+GYTBf9/XvZjv/owGqaEKyYBKuZV4iKLJcgFSWihVlzgNq
aMxqbrpsixEEYwVhB5gkibT2hsNLVcXk8OLHkAUStRG/TLZLtkyCGrAJpiYwftPRgab2fV5sSfVg
kk+V6RMDrED4vIK6hNeLWaD+8s5f1rcCEER5NkFLMF61QEV9LtfeOwz5zz3EZmdhf9Lj/sit/vyh
Tcj4s9WKKa2dFwmAr/reeN5d1u2tQE+9+oTFatilMWepGBrN8EuuVJoPetn2DMTvoXPrezkk/deb
CFM38tOYoTNsQDT7ckmMqZ/Uy62WBGW/TTUU4iLg2M1DEAwfrAGCGwAFR7jaYQmA1U7lrj7+9Dor
ttCHVj//Dx5r0ip58zqoh4KOZF9INhllL+0SY5BbeV3ZFIlVklzaLUytpX+73mY/t4392UBXcCcz
AuD+VZvA66JRwpOYCg2E6OXrKlvg7GjN69J5KJKdikfxIMWqlrG5bIVUiYs5tne8Eg5pjM1hJmm2
+IY24bD+4bnoE6jEVW9Ma7Ow6OvMHuvlB/XPfV+APvGeICTZITSwFb7TsKM00NJnqIGWPsPdcyEH
KaxvUlK9vrSOjNVfPtNkaYWlU3g2vnYf5NTaj+TzVQEmbz5fiD6iU7GPcMSjiekiGnSGHyOs4JEW
wSCqVk80Cxe3jfYO6KcHSqoaKjmL4oJeWL6WBlzd51kbvw+JNLh6VJ6XBe0ikuszsRmNEkKKCAI4
koGBGNZFug8aDE47jjk5UnQOMJGiN1XDvCFRQovj5bmF8JZ8C1hjPgO+Kc8gc/02ceu8gKHJpeny
HhLsXOxlT+AahwC4nQh7UmHuaUeS3ed4PXJvfAVrvBTNXODxzo6VOSksAKHdr39yR2594fSM8KBH
MTWbpurVuCf3Tl89IxaOxeNqHmKFsMBCYNV8iubWtcYJEqkLG9QQVyeWvYTzYKbLVE67Wv9Uq35k
QMrTzWTswf5zDwzcoOkXsdWv/h6dSSUCoFpCytTAUYbcJkMzCQkYR/tGTyKHShn7mRkShm4CL2X4
0JOWbqSGf19pwpRN9mtmvaUfOLwBwOWIvaGYwiKY2uDl2RHmGKLGKyGgNMuquTX3kl2KmeYKCAb4
NFcVeLwGtjLOkLXWXjKb8XOcHtrO9PdOliX6FromFC6S1k+gj9EbnAHv3eIe8JCwxEUc3dQ4p9wl
BVwqj/TjKF8450W4sNFjFNuLaIMEuW0Ip7U2a6yteljXNtZFebrGjSiA7okNZniR4AFylmzZpYmT
FUDhJHEm46q5qsKqIR97tb1JemQclcxzmL6u31UdDjvd0nmy44V7RzhndFOtkhqmNopyP+WXCJ+J
a8jo7JwVKKs8C9uuwdqpbxGO8i/rlgDfo2I5OorjquRbdRwVZx6T/jOrVTZYRPNXbfH/yHjFuY1z
UbhMg+t8CWKd8Mj5oiE6eZTZD8LNrtWgxMVralwF/lVXrdcXr++2I1UZ82io2zJgEogyqbHrLTsx
saPtJ1GwxF+XlZ7GDbk9v1NNr55WgLGQOPWPOi3kHi4M19C7YMX+Y1jZA5oDU4HefZU1oDHpILFs
F++5Oznkf5o50Z/Xf45DswOHn8MBHGBLRthHTMoyz6JVXOYtYBCQu8CgppJ2nfsR3a+N7FBact3V
uht1YOjsVQ++Z30Y+tPrD3XoCDN5qMniRneaRDJ3vpfo3g9BGWGgGsRHFsncEkKi1sN/0jK5UWuo
dzcDn2X+TkgmLzBNSQCeY2OvUYe8w+vKIsdV/GNdEu1d0dxqMiFd5elBlGF7TDZnjNm3TKiFr01t
lK1u5ab9fBXft4lNEbG6lAm1OThsbIvpuSWkMVcpkx0FX8DqfUecHmgbh1xKAQDw0c7XD0UJKJPj
eoIiIV97DNy395qeSN4bqnjhepFyW5ChancNTU/L6dwjhUqMqh4QLgqIeJhKdrMhD8IEHNMwgoX4
moE/IptdWgGCZRozSf3InjY/W48ZQzRGf4LV8iHo8zNpbSRV0EwmD/3PXU36E4ideg2xTKMGYI7B
xb9Ij3Foz58/++QAt/B2n3ezilQBbVRwBeZGWIz5jPWYRMoY0fhGk4rXr1Az4duiiYo5vQkC7JCT
vEGCdeT05qEY32CGRvE3dR0el/V8XC25/UQQMZFK/mif0XqeJfCZTeG03g0oxQjV2zS8pg3aFXjg
PjHxhKk6Z0SlPYTrzU05VDdSdmrIdvrjP3ZGYFcgaxnwFuiFk7Oum62zCs4f7QaAPwZsVxpIavmK
AqoJgiIHpNjWXY0w6r0dhu+MKziy9bBw77zU/3TiiBCEPt1ieAvCyROMTdbXy3t5XKy9ZRc6ZCb/
Te9QW2kv7F//SCnEzQP+N8+F3EswkYBr8u6/NMPwTmYyssJgVvaxbMO/FA994hnV7xw8o1jOpI4Y
psfLZ8w2WOitmhl4nQyhVOhIkttg8pD7XAzsAcn4xU3VAaueV+Vxgh0ddyYTNMYpkiCoe+s3MEcX
NL3Mri0LKhsHhIf2v3dBa2K6v9cfHUvuI88e4yamsheb2KnDWdflddTGs8KgDn5j5HGGXquWM5nj
yub98DYR+XyLCyF24YbgiCT4NrfXlxpEiQ6Qo1OQ9ZWErD6m4g1x7oKch2TEBNoxDscyudeI09iZ
KIsNHn+OAMQYAKDdEquXaTCkGFBK6J1qxAXwdZggiOokYuQq7/HdGW+UVVItqTOMWCEGgAPohVlH
+qKksr0mUds6/u6tmu+clA18JGz9kpp2BoGjD1rXZIq6knMK5bFYDA2stgTnb6Hi8khXmyKETNqV
edW/t5MVbYvMoNC8A5aKiSN2Sx7LiLHjWuekVl/TLSljBAvUUNd2txKjafo79E7n+Vh+FG06j8I/
/1vPApN4GHUxhDEcdzSCGtZLzSWseWibj4u0e8pKHlm00ZEZ14lVcFj8Kg5AZApch4RzvlzAFn1x
2dXj8l6tnSwRDNFjRKVSc2dhKqV7WH63Iq0lyHvkuoxhyaNek8Sf5WA/nU6pOQIi4jGDHw8YCH29
Mx0cZPnop04aFsbmQ0ZC8uGVcmavocpheaoo10cpgFMsShEW9XJLJHISN74BqjsEEelt4MmRcjIj
2GpqA+B5bVCV84hDacs9g5GHdoIWo4hxWskazzYOc0oATxL1DB3FL5nC4bBm7kwgLKWYyXLR2F6o
os396E7IZ+S13y0PpqVS0DXsxkvlNFDHvONg6+uniIEasRTj05+UhCU9sJtBOdyZqCSUtcDHQuL1
pLbS5hMYE6oLfU4gXflGwiaOObusMSJMIHokbLq0GrgNFxrqhLhzG2oNgPTc9+7TYkOOL5cIJ0S1
Zh4KeUyNX9UyBEJplED89mM+tx4LlyR2nipizMRHFpIkOwWx8zW39h3svlMkW1BaRNA3kuqCseWG
xVizCCiedBuJhaZFadEpYhwq6SH/J0jMml8mwfYpt4dfSKPSs5m/eadRiXrOtChuiih6EAtbpZZS
bot1+7BadNTE1PgteBL3YQhmoc0ulaUsnkUg0Sktm2+DgKRgOaAmGmM0bphSglxo2zQrOHPU1saa
GT397r1y4lON7E8eed31XnQtrq2orRzZf7rt8rfHGESiVMEehvspj7cSeWgzu8iiNcsPiBJ3ppBr
JSSIRcZwMrURnmUFQm+cp67FOYKjoyMwGAr8eOImOcJtg2zHRnVms0ihjNPiIV6XBX3+/F71l05v
aWTyka+phSXUHub27X+Eo4ijoM9O8MS+YPSK9eN621yJAGKtuOtAvU4X7AdW7tj7KWMHnT66Mg4V
3YbPcF5o76ObJytGzDh77REJZbIYlj+opclnAZlLNjC7kE6J4Sr/EyFzuqdFSBH5WJ++wGlDTJkH
n7VPxf84DUwdwXsw++a0YZAieGpKGxrXdeBGw1YgMAAdTEa5jyUDKirVtVSCvm9cM5kCcqo0xU6Z
o+tD7Idu4TwZMx3u5TeMUY/cHACtAQ56MMrDmT3p4DwkinRxgXdvxuF0cBrtSmlvj9wYTBylt4mA
L2VGpNJMmjj5j478c6uyvimqQXf7iRtNN9bLkow6EAwqJu4Df7/pCDVkApamqyi+l946UUYooKZU
Q32IreyuHAMDZk9JYT16i7uYokEFt/iLmCGjjFb1weYeHqDnniprj5y9dAMAZD4qXK6QydlrdYtm
2ER5aUa8gg9kHypSsEZ3gp10xNro0XPp1EUD5UmYBJIxDTMuTW/m2/WVisYQ2oFvhR82C/nMDPDa
GIRyy3QRcqbTWPZBkj07CMIlMVrMHQPSg6YPDqkxWzWiXsJ/EN+xytwnNTMqGcKg/lXY1c/e5fwL
+fCVewGVVh4TEuv7qNuFjxi/CY5+iV+NfgYTE90hks4lOFdVPic9BEM55fjNb/lo6D4STTqn+2Uw
d2uU0xaGVwmVNBV1nkInjNPZJ6sdSWtDUZ/+lmRH5g4NDCClbwOa4v3OhGkB3Z7mT22BpuZmHCCe
JMoCDZZld2IyxBmvaEyRrJynUP4pGBzK4sKat+fiDu6qi+h6znVRlrXx0JUZnuRKsk3RxF0wtrSp
Ud5cj1b1Wa2bOmAZwUQDCIfytNC3/D/Ozqy7bSOL1n+osVYRADG8iho9yENsx8kLltuOMRIAARDT
r7/fLkX3RqSXlL7dnaRlRzIIFKrO2WcPk99epn16wRTqapP90OurU0Z9gMhLzjb58vwrYi1TTl4R
dVWMjnGp88A8n+6Foz94ST7KO4durz+idoK8BO3m1cPQi6aFvU950xjzlw4RRqhERDxUSrc6ATl8
+uHmp+XJASQpBkn1mICafsWk1S+AA+MUHH3/nY/a7gyiKLg8n9CXfWjG+t4+Jnk6cCwKCTHR/r2m
mE3J86HN1KhGzAYd+CapP0Z5+5vV9sOj/vqw+HWe8cBwSNPOqx25cw7IJ82lSlnBMdzU33s4HTbS
Ql0+0nrr+kOZkiJONdH6rQbJV3cu+YbKFPGdtdPq/WncYfdgMS64oCGlSIczRJmXOYi/fiTITUCT
sDNiDPz0kXjlDECUM7i3j8RyiLFPtU0kkywhjmZ12L0+PZJQ7HwUuZb9ACJnAlxrTKMZiXge5ihv
SXaWAbUPMb82gJXVZvEcKAz6Zw+mpKOuIw19OAbX4tZVTlpc1EP6Nj1QcOtNnjz8iypMC6hPqSp0
1KiAjaABCsVMjxSwMk3RZLdPasvIVu6mLCwZklyXe1nDUweJATcl1XdtVmruRCa2mCO+DP5+/ale
SDRe1UJLtL47JCt580gvJYwpsvVbt6H4KdgWayhgwlWkUqlD3FWoK1SJPf+e/ILEoklGvGWoqKHL
aWygMzY1e+Ic3T9IvnBrxG/8kW2hVlfiLzX8YsA6hDCsdcWWQ/kcVLBdlQQzorfmRk0hfsbCVcuq
3zVR8FoeMfq6cIEn2VBUs4mu/C+4Ir84qJUsbw9rplunfAyv2bv5ODjMN6b4Vnfske/0sEFqE6XS
1maHHYVeQgs+qdqRTkNLXvod+Bov3N1zhIzDGe4KWxCcAZq9p0s+9MtpOfZxzOz4713I57wQnk74
89QTDRG1+JACPDK5IB/6Ik3TPzXzthjUTAKCD2FMlKCVZu2in1WZMygQdaxLcab9F23pL9o/kB6k
t7ivI1ezkqR/VJHj2ueZ23iHeykohaU3Cdb6B/xMXOw6mWuJ6a/aQs6G1qBA3q88Z6sbYEpY4BH+
4A4/vlRY/OI5c21UAjTOnNOnNGann0IS2IbIQupmZFdfkx+qboXzazKr9lMORz2iZTN/kledxIpk
KdJQMdKikwad+izaouyLugwlg+ZucowRD1xrU12qSqOXMchfQNAAEcjxua+wK5nlP10PRX40XupR
ofte+qcyqS31gd4Gh7dXZRZ+tNZNOYf5orcrA64BNrMNKjtPiskLzW562a/hD91xMSHk0PQImEdZ
8HH0pPTOKlqqFzcLXd7JobqFQW4gBLNpnOlD63pwofQW0X1aLRfhofi4LZd7dT+qP8tmD+qkguTv
ukduU+H6uW5T62Nhlws1cr/gAbLQdMCEebA+hwLAju6Bob3w+v1iKdOubRheaK3grvb0dntV4dXl
pjrcS/dQHYv7OuivdVLYIgCq5oT0/iIaKEhb7IkzXHhIeXvIaCCShfcwiqHyb8jIblLmdyjLsdFs
LuRDpFLV9ur7h5h2T6Tosv9J0fG/c/QAL4nzhfpB4x6fosTjCg26yIbwvkdHTSbDZ/lF6nCbYLWq
PNTkqM+2wvquJBpBlPdG4FWIddwqgwcO0ZeRYWvr9HQ5BCxjAl3piBEpnhIgxzytpioMMS8AQRCn
yyIo9Ju6Nslu7avHaroQcUKH+xjPGHBSBuvePz4HNc0MMKQlbaaF9BowA5l4pNxZaxcB8CosooOd
oIUn6lcPa40Bw9Ujrqia52XODU3e2YrnI6JtlLM/pOhTkZhXAAjsVZr4oeazLsk9iliZNJqVrWjo
HVEBxeVXfyYWZYohVjz0h9Tr/Rz513VeLJgVD/GrslyqNx4BKTt/RBbXGmzphqG7R03700nNTxMS
/iJwmIiuzUWzwds6xv2gd0tzOW2diGwVIHXPKNEAgMNPVnPdZODEhYM+v3YTQgxJ/DEpr2HvYY5l
qyWyIvzkS1dxtoR7wliKEU2dgiouigj68QahRO/z6yu8awolOC/tfrhoHPJdpj1No4YRdYretwYF
vT4mHdjRmP5V1NjLifhgPAb0IUOydGH6Hi1KFBr58CVqWALjEJRszE+/jdfXk5/+bhJ9NOBEU7JU
hff2RYHGzyg/lBtVHtiPQ1lc+EfCuKdy/wnZOBFAU1leC2opW+J8fGUc9WuNwR2g9Urd3USJpMwY
/9kYTqb+yy5dcAHvSLGxbpO+mT8Iy/RiBsF5wsE7jIgWcr7FTBykfV+FZLWw80o7olreP9QL6RVs
WOy2/rj1dqZ1MJ8+Lpch/oc8jum3oW/6+2nl96Qy6UbucjZU5gJM/02REI9T0xFckCi0Aweu78p9
lWFPx0DkiGA+ikSDpAVRGdrHJdlPaVZgbhxR+WmdRIe0uGt8nhWQG309V4eems7Kr5kEsZ6wt+bu
WUkI1tUrU+FwBEcnfgc/7Z5UoWZl3XRK1KhTQpSs8KggOmkNc/cyS2IA0GNIPhUThKueZ/pu6qRh
4gkSBhfBjRDDokwY0vl8/1U6uz9Rfr5tPNb56AEn+HRIUIjpY+vvDTYyvhNFd1LaFItb3dY4wlww
B8kujonZHdGwXdTNcd7N3uEvq7R2JFGri11gmj868o1WFZUIFPDPGzbhbqraGuKHuq2M1aVaPwUe
2JlQz87pDpcSdkzkxUEOJHqdzj28NFWHK/i4nXCgOvg/YT9wNuVL9b5x8/ld10m1UIxoSg1NW1M0
38OCWCOaEyr40h3QUOr7ZwKzLtOlB6PI28ON/SQCHtErERSK7+uES9dlWbIZ+CFK+DT2q5so1+oM
nP4qqoh8KhM94CLABHfbkrmmbAC/oUqeqrLGw3t/uCEUtN2FLRyP0m+YD5V8Chf22rWbtazKNVBN
uOem+Ed2nGkg2LxpG+9mn8zVFWMFRkvLfnuriMaoq9LrlInXRVnyXT2zkGvSCAkeS3gAZe7COxko
IkmvjS/6IISj0s3EmuUo1zJZpXusVz9nmwPVSS6jnD8fZvhH62JIgz45yqbc8AELNp2xUYFi+MkR
btMXh+z41x5k59ILWK5lUB+Ym1W/T2nJ1Ko8QrursuSN33B15sgSfciLAY3CiosvTUSq34yZyDB8
hfHPZw61MU3dfFGS5syHmT4LXnEmAlmJJ+TjpC5LnEtssiLflS2fuHGh3AgBb9xD8Ke/N9WVc0QD
ygpjiMXbYBakxMbh3Sx9Wi7bbE/N/rtecLNlvbKdDHebuc12HoMubo0TXRcYExUO37g27JBkhdFT
9jy0/gDdrHD4tbRm87FhY1HnfOirMSfTx4t3/Rib3TjhraSUsCCe88uu9AZyuyZzFbb8yNrwUvYG
zCYZDD0BF1r3+Nr4Lk8Bexos6Y3IQLwZvjs5hErG0TUCVrJ6twziaDIhIMVDe9XPsAHEyxFE0UBY
3dFschQxL+imkjCuAzu4WZxmt/U7MIt6yxWP87epYFX5CcF2/f5wuKH7KC+bWK+afo12XVuv/nCt
8J5fSjeoArQSekjxLBSuAkQNAhayf24yAwPSJS/aTfD71Gpa3GLiP2sLdNjY05XvC/nc0d5vmRbx
N2x82IDXFnJJh9yu93kSuVjU6fZ6WbEZH3GCD/13ZrNfLpNtM1zldUoaXMYL1OmQCxnk1xtpX4el
3xXLIbpZN8SPIWTKbo7LMYIeezB0sGQYVcNmdxjHlsQ2rW04g2UNVasfwvzOhLyhdDnBZZTN3p1Z
WJAigJE6UO4a+1DytQL3K807TkeP9DmS5LyFP3moxs1FO5T3Moz1+jDeOSGZ3Su31hm4cXXh8a42
+x5Is81uwlCrNlj5tT4pgIfW+XYTjgUY4ZjfdMck2ln7lGEy1xzDBj02mzjxttHVnC4BIQS850US
+Djct+NtfYDX1m+JL/CLcHwbhUTYeTih7ODA4GIc9/Nd7xAwdtmsaF4b2qfXfKbgoqbDuGqydX/r
je6nEKaPfa5TNs4xXi5Vu2WAtIYXeVru72pg8GsnmJNLL6XsCPf1+t5xlSa3z7a3G3f64g4b57LB
zPaiixAgdxH1gVP17b3frf0uLI8xxiybw80GEgtRt1G7c2L4YuWRt8hZ2ErXnsIkOo5f7VcseUqO
oImYOfBW/4fZxj53Zs6ePuEv3NLSmfXVl1H/caqa8roPe2bYLg9Lquu030R307aMyDuat6//Uxc9
zmBVEUJOM+XOekFaFG8iGXonEW/BAGfX7AdYhQPqg27zczKk/61KN2za9WfD/GcHYSh4iYK3Oasw
oa0hzAWilLLtTP059vGmagYXYfqD6bpv+GBSRojbnfosoEdekiLZNBKRehGk+pNFdyPiBPsWhVnG
3Aabx6KMf9h7JmLF8/2UjXh+WvBDViF016UfoRE5Fet6M1LVwxBgOwE0IBjjIZhCrq70fSnedxZN
Ey+WCDAv5xgHt1QsWHpwP+Lkai1MZCxIf/5WHYLGpDI+9EnZsDycmdoRGftuPtRWJwWP5CbC4Vaj
KCtZCaAjZ+33tnRvipVzP3L+EMHW0pbpLtOo+XqVeutPGY06ZfqnECdFI8omWqyfKKWCnSFJqINQ
6KP8imRFY5s6RqXAo5/ltRhy9lutsJQaEkDTzj5/Pzc28OjkhhKljY4I/1zu6ZnXWUaAWX6oc4tS
i5qgRjqCP2wNBZGSadyuMbtc8YX59iXkV0mlxxrmiFygCNX2vQdTE/tKaCipo1JPREoFIU8iCYwr
PK20+S5sMeuid26+7vyKzHKZ/dEBK3NF5EQ9GY1pbKYFjOb16H0AQLxQz6m0b1lHyEtLCic7psCr
NprYtheUTjj8iEAX1fEPITBH5LmBOb6xPBKNQGwgQEHmpeXEk8cij6DmyFHVkPpLVYLNccMzcaby
84wHxoV6PPFMFOwhf+40UlHP1fFv9oRJsaFhzqJgIMbj0xbKSvKQdCvd/Rznb1bPuxGno/HY8XOc
NNHdp3/HcFiuIQ6Ruj26uSE5ktvESUmshFRJC/D8447Om8mIcAX18TDcffgVT+GIYmWYgMs7lAT6
eOGqmrhbdSYuBLKqFGQjTr1QodKlRpVpsh6I2KKSkhY5CcchdnLQdG3/TCFqgwDwWC+FiP/NEtHZ
pszDfou5MqOm5sgRMmXq51hIEtQoVV2cIXFgbBYch2np4NJCPEazYbiwAPxNGBtUkH0RL/Tof2SW
LshDqG+Us3lDmpNNs36mJGUad0vgkKKiJ2C45ldmCEhMFkKYkY4h+IRR/5gdd/IV1PhCkxYRQWoo
BaKbS81JRm690wupYD/L0R3Cq24s39sJNNQKyTrVMaqB7fCR0dxfFJ2w4AR5/pGdc3SwXgJWhjq0
RQmPKPrpIxuDpAyI9du8FxSvoYnNskHgIgRJoKNkE5ajA2lQd1pqct/BNIDtR/QqDx7sv0DizpAt
JubwDwP6g63PqPVEm++YOJ/WySd5Gc1pP6oWY27OWfDBp4pixfRypZ4MCu6B2cpMjS25pOZQTZX8
0UNIooMePwvS0k4o0xRtenYMIXtmBtd5Z26ywnsjKzKNYl5O+zyf/kMzos7j1iJTDpCfPr29TjC2
ZjJ1CYLEGQH/nABeJh7Vp0M5XuUha1cjVHwZ/mZBRUfQN/FZ5PS9mUbmYwwqGZy+7Gzlnw3ZGa7j
cEAmCJxyqrmTCSK1eR1yNPG2Ah7Ke16FgbLQ5JMIJLTTKyK9pzBbwzDVct+ZB0dyHtc5rbttp4Kc
Yfa94T0RLUQwnXB96CI2I0d8Sfv+KIXvb2MxOdiIGahp6iO8Zg6Qkxg+i2uc+sQmidVENoBIO3qz
ioWJOZNcMRA0fJIdjOaZ//M7AfYOtx2HABfYL1ZF848BQeF4U5OhKLQPrSmw4vBQa8hjW0mnvdQk
fHiq2Q8lMZ7RBpymn+jrtkgBmHIpUEtykpdTf86HWTBp0cjhVcF4AGXiCdOvcA5RlcocSRusxkCS
5EzBA+2z7zjk2qJF9UEP023nq6z1KEURvljOt/bB6fNQ+P/1loFEVoA4N/7gQn7fyeNSmKqNbTQw
jRjXa0iaNNV1fwhemMltrPLxSVnA55DZWxxCuuW/J293vS2WLjnG1ZuyXOltu8vsULwP6fCmB1dR
lBev+iL5IbeasmeuDdtAqzA1wFlitpue34Cdyxz6uygKMtSfxN3UluUPywM8J8G9CNDay5p9/s6f
YcaJ3SJjG5+GejyKcoo/7p6zIF6uzfb4tVygKvCMxZZG+G6J8vZEPuqZd79P8eZeW77nctrUGX9U
DkYloL+o/ffr6v1wloXzHKo8FYIl8mT1vT+46P6Lq7VjzIvhtXzVugMyXvGy6WK1nSppRyQFPQX9
ej9zjIWYS3FipsH+eyneWLRIYx9jFosljIThTN/50J91unQOnmJsZqK4PsZwyRZP+7NXc7lKsJAR
snYjVWNyT9DMDZkSgCv5s6pC9VHqznzwnO6Dh5Tr+bfLMsnOnn2MHGcTbHBHON12vGCuA1hyDyeO
OBSKl9CTGSNq1BTlCAiEvweJ8im58eeWz4mOwD6K34pFanwKh2nDcmYs3nvMGwtfgPt9H2LKJFsZ
rR7AYVkkSIWtJZAO9W25Ce51nD9yzVVuC4u3w7IipmS4ibaXzd7cVV52400JEVAANNNBfeVxvumD
A/RZgAWVYJp3O9V3GZmoNH/8tdK50SzOLhzoB0poxKDti6oJcM9b692d0xKmG4yHLRUhexdSfshF
Nl0ezNktYRoVzPM3/lyuw0kfkuJLHgv7PSXaybZWVUk+NBVMNBlYkQhpU5fYYkXvlPewlYusTDd8
7qvsHFzoBzQHonsada/NTKsqG9SmQjDWTLg56GwV688aks1LcqnDSiajor2KgPHChzivC2Aphsxu
IazBvzqV2XuZB/2n9Pq36qTtnIGIxtuy3d+o1hT31I7q2ukrX78SBqs9+1GMlO5hm8MFlNGQWEq2
bofe9UNq8KmiH1bofRfARNArxI4jFur/zzwfMSCCgxjqHcMXJjAnz6LYLIe+cZcPzQYOBXNebd4y
jJMPjTY0hWH0xH6y81hteJ+t71l7X2QNUBfDR6fP38CFe2Geb02Fnr6czD+pB7i7EC1BJZ9e17il
gXFX+hAlt6mbtLa4OpNTjCk01Bf1UkPzMuQtlJ74Mf5Is1nfgI/YACnNq8R5VW0hbo7UuOUSTozy
QpphuQDx81aqfPjgxNtC86UFMAUTYgkFpwO4U9oJfQN4nwbzUzFg1l3RBXbS+as92bdgLI4pouWq
PBHnSB4eUcYxQIKybZ+sYW8Hxi8fEpQLGJpOu7bLPjT+/tbty5vpmO0QpqNDpNG2DtILW7oigixR
htgR30w/+vGwvxIRUv6o4gtLOKA/yCa9TYIjYSl71NEauHfkTSG7gErWIZNgn1WxsmZ4ULjLb8+/
FL8o4jWuppSD+0/XdZp+u+ZtteAb472VEC+qkh+yipKrkcXDRWfQlqeWckq5TOkDrQ0v3BBNdcdF
3AAY19X/7p5KWk6AfmojTTEl/cl6WusBdLYyDIXQ/Uj48ci0scHhwD0iRgob8ePkCwjCrfgWlnRH
g7du4h8igsjgXD4nBVY5z9+5XxRUgBKouyQx8SBEnrY/2RwYjOPMe+UH6NB5sJ9FChCQnEjwgc19
DZnncW6nLRwXtjeFkarFZH29Twfaeq2ricmvOYQsDAYGnN1qDhvO9k30dnTZF0VcC1UVHl56ac+d
wlwEG4TVBUSUoAE6pUXXTbCtDluvfBv5RPmJkcXEjCZ1/a1pfKaclEhwm1WvTn6c7eKIynszfIZ4
z3wN8DenkCUnS+WJtpcVzteILeamGa7zPHrlvRgAez5YJ/MVGrfuOioFvAqfbjOr6yWzSfKZqTNT
5bphLtBstqQk9xGdRcxu4B9EXFjBMsVtTH1KXHhsQtIauOVKsbFhDTqaJyj2dtnQ6i1Nulu8DZFV
YP973n8Zi5O4y0AmxdFSKVMwGEEUGPXBBrVW7fSvNDeC0UbvJZrmOWUdMqD4JORpxG7gb04O3XD0
mJZlzYwLGlOHMp4/y7PdpJTp1ruN9ioiu6oE34CYdtUrHJN1Y5EiS7xbWEMZAB5qJcE/eicKGOt6
b21qJOeEqILPvxc2LuLpORDHEEtiuDCsLAznnz6gbl2PfnnYDJgHwqTXOCQ130gLxJJZjm59C9W0
/cu6j4tAtWKaGhn2HbIS1SdZbG7r/zY5x78ENSOWZdJMLR1QUzvUnCC/qiykD/FJWVAFJWaTzLAm
A08fx0whY2kE0zATN/HIs/Q9yBNms/nujwx6oCpemUFkFRhEFpyjpFbVW8xhuwOox+s/wteQIpK6
SqReqUoK6K0qTV4m05+Dx9wrNhHQFKS3Mow+uWe8TxFnX/RGDMOyxPleZI4+hGebME4WA0rMgHzd
/BlkZrrwmwMAP+CQ7oIipRT53gzMUrjRfORWNTld7wQPWQee5Ug3VO9iwjRSE6aRDwEWvCqWu+2x
+m6wPWPulVPwgInBXkgbbqAIU3pb7IxQxa5Jwh8PdhegwS7cO0tAgfEMM1tV+GMD0lX75rqGrrBT
R/5g36CgUjjqJnzFX8TnVZedL7568oUBwvexYXwvknWRMNx7flGegylajIpDZG1yoNjf/0dfDpej
cdYh2vw/kwfAZCtwRWCrli0tuWU2HgTmXk/kkT4sM9gP6rQEz60tOJGASAWpP3915znRXN0WhSZQ
D9RfvPyePv4Vk6asdDpj9VhRyIu+jW9dOra+GK78EJlRiXKaZ6LWxa8ZM+fJlQ0coDsVDlRmDK8f
KBFg/jbQE/MB+IubC0OdZV2CHIzUgIomBH+cOhSwyghtYRCz7h8FZ4Db2IwjQgVztJY4KfQXN6PT
7ifz339BqDyDffXJfWRosT49xrNPP3mRJRPObtFoI9MFckUTYivVjPgAWKMQwDVhrIB9RLtyMB7Y
nUftw8iFMOPT/vtylLslGz7ZxHRd20jOD4j8QBOfXle3REE1JsEIXsmApYmoTRtHAzCferRHpean
G1gBDG6Nx3CtCUB5+rwZIGFxhi7rMOySJujo4WPY7wRuffaDA0OFMV2vp5mpPPEcMEM0IjU5vKCp
5Mzyh/2yG8Zgv6uDsbxkzBeQXs6xaw4aCwwE1yc5ZmAbEsOT6KIfVGmmsGWQOIieAMVE8WzR0mQ3
TPbfNfiAwmziSLS+Gc2CbGxP+LvSnHP+Re0BFu2MYvbC3mTNdWOD4VlA/D8+kk+SCaWJfDgOAhBa
TkM/BCPdQ5QxEV91blVfitmNkM/8PahOaVK9/ZpcUtT8mEZVtxTHTSX6BJWsqglTD199n/m2H7Ex
Y8F9uPHYd68hPjJDhzVtK/C+Eo9g4FbbyV3N4SZwOzwAIoYrBKnSyV/7hh2yHpw/6p4NpEghrDz/
ep6r47UYiG6k3VIcqTlZpF0aMq5LgOWVTWgXKAdZUzFHUhbjBCccAqp2SQ0eNVARFKJySOkH2jJe
jnALzhBYrsmG1lCT8e6EJzBYt12cIJnrPTEohZj+8/E3lFrejenIzZgZXYFYMBwV/6NilVoZB1pk
US7CHGJOt4XlIdU3YsKCBJvNz2iSd0x66Bmz0DkaOBBs/QEj9m11hSvlyM4DqyjduEyNWlgbLI5P
0QoDTxht07vmOqV52JmAn9zPrKhpKGIMk2GIZjT/OD/AN3OyBWIRRdvYYQa3MoWmf6aYRO/IZgSR
LYZ5VGoM1lTC5FoAbv9wuDWMvQhKZxGuHv/qWnGwjPzUFTxujJ0/0kgzMjFZUkL/eNGydyPVa1OL
Dggauhs3XLIQ43LCTTplTYUrBJUXlsr5fobqzIfuCYNIHdXJTt6Vg+NWA+aiJQ0SDfFb7eTSydig
I/zk7HJJ+af4yingHGCQYdgv5OyBbM8Q50Wy/S/OPykZaM895iEREM7T/QzGGT1dO+UkFNNMBQA0
iLYaAzTK7m9HklSPqgfkAlyWVAAHqiZxLVT9aKAqVCNErdXBMXj+plmm/9PNVtpRxirY6iKLs5Pg
fxzOI0IbZ/W5abaTUh3InNYkHAQM4HyQTWktJGhRVwVR4X0R9RyN4d00w2uB8fhTUSSKS7DnGiRf
m62IbRPWIJcyI5OnhqYHlm1IDrNVXsuvE5BW04UpwDqipBKqRNRGYnkhY7jCAFyNGSM31TCe9tYe
yOhC987Dy1ChFiqkbRoimW7/QgJ6vp6k3bB6wW3o0Qc8fW5OHjpO7mHuK7Ohx+TBfgblRGHjY0n5
CErK+EIJX1MDoFYsd5hd7qbWtcOpLnzJ3/X8kdEzohwPkMAjhoe1//S66hjJdnv0svvUZcOo1w0i
oaxZ8QaJms+m14mmNLIpjaCPMqZ7bzkiINoHEBM2HGBz7mrFkWEN16JhAVIXehMNFVwrmDqXfuzs
LQEBYz/4aSS4NcPELAVeGTllw1fGGcWdf+CH9c4eums9f1NYQAPZF4aS2eXH7nA15G2+CzvqIElO
p4ZH6NdsJ5EDwaoPhq8ihnqS0bKJFJeYtvgw2szmW9xF0RWauObF2JrTRwqiQZlnttjjgmPDGHl6
6zqsR9mNExwnpaNkbCpuyKOFgESOaugE0afC7zQOS0XvYMLCFqFKVDDpvyjFzo4UPNBkZsQuQai5
y1H39MK8Y7BMe8IuUPLCI01xLdqlbRVflwsdp1kh+8i5cB2pSizjO/KhMaMf83Z+oOSLevFgNIui
h/lt70FyKt0+uylnLCIdyEfGsOkCtDu0LyJ61nQqOQK73dFJ75sGMalhyfTeDLrnJB9MSy9mHO9j
dOCPjpidKEUCTN/BCa1fqMYbFQR+nTDlQJGwjMMllm2fzZLlV0UXpzS5aoOQUsCW4K3eAqWk7cHg
l8pP7ktKW+uX1owQdaloLpyCRVkWHHmIGxsfh1jQJePoe1PkSOXIsjZbGGZ9y9yu9J38LmptF2mO
N5FrvllrkpQz9rpJC3Nj1DKYDZQ2ZlXDZTqq2tvCoC1Lf7ry6c25E/m7dOIA7Jm/2DsCVgF51GXn
kUYk9SGvHvRjxCVXMFa5TZMPOHCYj+XCXpWYeYFBXB+ue84d+kE+Qpq7CZFi++PrdFkLRMxcAWxk
+hsIJzfRwruGxia7NYcZcGEA69u0A8I+fpx/5Pmlxw4+Zb3irHLc9JAUOGej0XDJruHWz7Cq0gG9
XqAisGwfDDhsnQfFMvhv2iFWWDmOZWXhT5zGXkVnmvoTnLuF0o3BKWYmorpajr2/r5LrIPGTz15P
gTES33MJsoDdXT7Mb7xBu1oE23TKoeROhnLSWRhIOUlp2N6o+Zx8jY8X9T6fvzA1gvvnlMefBdab
EO44kS9CPAZQLW338fVwaJvftvFwfLV6y8Ildrn3x5rheLdzCu6QKENNA+95TfL7pQ/wsA2zV6FY
+13Sjrv/QJuKGrfznNfWZjmknjDDS9CiqoR/Hoi8iVSZ8J4MNxQ51ElxF5ZwI5f5cLRcMvV8qiI0
oJCk9ZAmd0eTfhLjzTplcwqIvxCRYcyW8coGZMtDitb+SkqoZXZ+m6fwwcFGdmgRChjZiMHkGf2X
hnRnuaq6eOA5SlK8AZgWnQyaHZZLUbfF+p56y1TFnchSnnjGQscF/0trK3tgRahZd6ww2TXcnp0N
oMLnRTE0MkiVX4/PUFObYYMXsDbHRqKBCb6W7A5Yu5/krCMnSTlHCvKQZ4Omc9ZJRyEyKcTAI4ud
YkvujSI5YSwOjfrvXteqZic2tX8xcvrVgySNWjZx0pCe5tuNc+54cedjFwOuYykJx+zPw7q+cQf/
g1Attbo+EuopZxgsk6SYE2riocgYhFrxyg4YMYUd8bVRTdJRp2m4uw2669J13kiQZ+1OmNM+X5b9
6jzYBqSikF7m4wl3evGO28bDAWr2ewKpwIiwKUgBRKBoc4nNgkwknNkaNYGys/Xe44Uu5VVUBmy+
AUnjuzycQ8AGb3rXb53+jlcGtLalMyyzQ/YhPfLGqbPY7WmvXgclGe3jvIEFX3zpXR+cLqNwL7Px
az9TqvfLET+ggiMFWwRqiwSWJ08UVoWM0uRDtB0/YAkPsbXlwrw4Ha6YIjAeGrn+fnDSS9v6iPju
LBW9BucTmCMxO7jSf4oWaooM8sJ+X14TytG9KSq+Oa05DJvF/WlgmGjmXIPA7vBVacgwQr5gIxX7
5MfqYQO1hfvrOWyNc2s4fliqIcvv+edylpbBC8ZrRQVhwFgZZp7sDlgQwWuOwuW9hrEpwTuWA7No
si3gRP4ggHJK3lG0uGSd/lSB44dvpe4Vg0AAtlWPsaAspCWq+wtXeV7moO3FKILJUkS8zqndergf
IHfuo+WTdUrSa5+3r9Ow+igA93j0Pyy+QVfDCF6gL2y6Po/vzNR/tiQKxpcRFEhVtMz4GRVHd0Sa
fhQM6yUq+UasnkTj4YT+dw5+Z10/txnfbdgyGxS1jBpO9rEOlcXRjcmrFXngaMIvbhC91sXLyUbU
NrVLGhoqRu7Rs1gjvCrdv9t4W1Rb40uiTSENJwdDiJO1WJIu/zu1n2Jg1mNt5j3k/04dirS/7ebk
mqTAMCnRyzzENIEbx/DOan65mZrslIVoH4rG4WsMRHStBVwtM6CcboHSwJGV76SgmBcWg9qUk+uO
wPeg4wFzYjh2ci/X7cEbohbHCZEaLYgZQcuFu9uMbPGyhU/BsQGJbD4JY650zzyP1pja6BYpB2IB
TUHRodPUiZIiwzhnpE5gOPn8tdrW5em1SuzvRjHDC/5zqvoPc6fKpmofvZ5apIh9gaFXuR5HqsYa
zUmAvqdz0bh4YcPEDh7gJZFQ5SWOFgiYtuwVEaNc0GOUVWkFG0+xbf3iAs96ZUwcBvWn2WcFkr9t
Sj4ordyU8f3pyOsqWUTUrQCDW876nIY1GtHydPgvXGQ9hmf9uPxOAHRG/+R8YVv7Wub79gsdBSVS
2iOiGBx2NA8Ob0kT8gqqE7KnlRFMoxIybxBCSJAFFQqFU9iWgMfARfCEpkP1vZ+y4c5kBY6/AJF3
k9sfbpsuXKGsbfxPfX7Ibkyx+J9rwARktsfinTdS1+XJcNwdi7mjOy72Bi0F/ovlMA+XmJ7n90W3
fosqWuvIAdSpxyJFRYxY5bbbpMGrxtlUNz5ZyDepkerDrwCEMtQjIHvUbEdnfU0waXRntXsv97Hu
6cIMJOaHwEg5wRm3OTX5RQxCaOBhyd/a0X2GkB8fWvG8tEhFEtIifey1/QSaOAtOBgR9BV8auzYx
4+Xllnb8lWHcRX6Z8IB/EaxxWkzQanMIRxAswJVovE/6s7Dt8qxr51oerK/kmassFV1riamAjI16
+nw+5psuX77McfZW27wMRKljcU6e37xsq3VGBFX7j8mpEmu28PJO4xPqdQyh/mzrNyrkooQCJpU4
CuCrX8FvmNdphxFDVkNS3RS5mCFUBE/HOkFk/Ee2sGpcEen9CL4zXjqaW2lcPgG8Pta1Sr0Qyd6n
6pF9kLa3iamTeFKy1BC7GhmotemGgf1ZcUKKFfFLjPTq8WsTM/QVjUPEHWGEsnoKwUXFoXp+Hzkb
33JrIuIFOAWp/Bhw6ID8B6rlYMt2SMKex8UxLUGIraAYa+B5DYAP+XICimt5/6RS5yxB8upcREBs
Yo6UNdYqXvXd34gk0DMiYyyjCWQhIF5zdo/VWLwYA2wZqv/c/tCrG4BiTm7juUAVJ6PINQLVon4L
75UONBj3FgrFZx0J4vNFG21Oe8bRVnSxYqKzgU1K8J8ISNM0fRBn1EfcEs10S7DUP/eM+OT5pjmt
PE/7wrmYCk6h4dM8+uvF6rqElfAIObmE88nvsEqO12MW8YMh8W5BhcTzs25DrA0tLNlwWz4fQ2Hr
nXWkBxLtkTUTHfgDoIZE2OFJ6WBC2lSdJ2aOUF8MP3UGNqQTyA2gSZDFKMP2SEdRAjGIlquDEuH7
QwCUGRndwMKTNgKymobCwmkVziziJV3nuxW6p7BAMQ0t+UCzWjlk6BbCILDx5HZoCk+prjhhaWrU
fSmho1Yt+3IbdubKx3MkwRrIkFAZ0fZOYCYvH4qDadzwXruFWtppwlKLZJNoxpcH9nQ00BrbCtHl
ftAZMft47c9C63lD/55gWCtNnmDHli97P884fzz/npzZCJxe6AnEWSThsT0wu3mtDHDxLh32ros2
Dn7TF+h1v6Ye5BriDPGIFyYNEIqvx9SYnyKM65U3PsebvwJdNEDrMlSWB7s2hpIXxMhcChnrtPC1
JAiMDgUUWVlq0dbpNZADScvsUXuQJoc15BzKT4pbDpO5fGFEcHbkhFTvxE1GoYdXYniGdkPiqby6
3RDGDv806hWTgzkdVOJ0hVKMEYDl83k57tUidzD6pIUwTKUloZAToZZhx5ruQ7AnLSs7ntYc9MVi
6KzX0MWqyyB/EbcQLvrpJtbt4yZPeqSK/zwfpbDBSIb3g9GyCIf4eioeIwjGd8vk3qSwaRAu/bQ9
a7F+cwpsmngwYX1xWD4+v3wsa/PJfsWhyFADVjjaO4w6TrqhMIrXes1rtll/ql9FW7o8UzANx50d
qa7Tf0n7PWUS3ZE5Jj8MYvVLWTT5PtZkoYCxFFhwSlAx+rzlU+/draOGQwtvhxcBUfpH4K9yZW+e
IgaWmLr+bJgW3ka4XuyiCN0n9UX+usnANJlm/sTSaAM0aX5GW+ISbOkTYph12TQbd+c5x+mmy4P+
VZ0gcLWpK2MBhlWOAaL8CcjKKQDBZnwPLhZ3KG414FpLddUAk6lLSVp4AMOd+2JQgHb2p3cS0Qx+
0HhkorXkKp8+66LZZIEZqvZ+u0n/AA6/tuAEJ7SaHmsitG6QtW1e28MK80Rt45qqsMN+tVFsf5tF
1RKbP/+Yf/HWhLJSATGPDSbl4cnFrcF2TI6LvxBRygTG4s/iZ4vhL5NAjUJKcdyFGamgbdjURLYU
iG5NxsQCEhqmFl9+zk5DTguuW2u//She+/PXezZwC13koFtogYZwUGCw02U5ZiacKD0+yUXBX/dv
GLMFVESc+QLuQKhewTW/ig5QaqDhi4hkxxHiCq71m705vJKWS4aDz1/ZGYEOjznKRzzmLEKHJcvT
xzy2S3DcTyU9Flx3GWSKX6u89yg338pJmP6a/i5DqzIR/oFHiYpgGS/bzrdkjiJtA4a9F2GzR/uJ
JE1hP5RVPZRukpCv5BgohZekUjrQAYL1W5CveeE68KOioJDAtJZCog1u5V7z/Kc847XyKTHeh+vN
3YfVeuomtcbe8bgO+/XB3RwRaEqIlpzjbTHPXm/Tu6lHwadvBDOofFS52ElZAdAohPRfeC+r033y
krHrcz106kQjBv5WRf4/qkJe/a5Ph4DmEFGl1L9yIaTi+iiu+aYvf1v3LitZxTy1Erglc9tPYgwf
S3OzD4prubKF5fptpbt/ecO3hM/T6wu5OijyYJacUE+vL8w2M7q+EoShp8SmuBOrVabW/7dMF6Of
VaoSXJWrv4VoohOXwlU0RND871rRZaXyYoWaC2le3q+acmuYbGEGBEJSXxVQYQUDw0H4JNrdCDQt
YMo2DfzQMGXjC0k1fmF1nG116leIJN2gL2ed2GPvH0/B6ff4YwB7fhR0JkVpROZPuj9867fDJ8vV
pQiwweuQw/UBAC1hsSC2gat8O4XeZU3kcsFjetlYyZrIPX0E4E4RII/BT4yrPKGbkLnuHeMhNuSf
07lQAluDOZheujCsRb6XC9bXW5h6+Sy67ieLETeYy7E0Rq/81KHb0dIoXdx2xvC352/emVEbMl38
4iOCIvS3wDY+/7h53VRnQd56hmKRTZfGRhW5lsiEN02/x1JD6j/5wNhpJprqyYOFgSKZ7VkKkIY3
LmH+6mO662eLd+ks0web4xlPn0Oan77cvoZmDFwQ4izwMi5/vjvwEWIYxAYkzVXtcLLK82NM8uPM
R1DbWuBxRist5jObF3kXyzcNVOz+7Ph3ageU+aTdQSa7tYsZz4xd0ss4mU6xp48eBgTipi1whGF5
ntTCXhI2OQxBHj2iYLmG+RFZnv+HtHNtUtvM1vYf2qoSSCDxte22HTtuH2InznyhchRIgECABPz6
fV1PuzNuwdt4563KZJzEM1FLz2Gte92Hr6r1bXL8HCrdVbb+dbKJfwl0PnRcCohwSvkr3lVv7Eus
uxqEKM0c7xzg0l+v2ywHYKT/pBl56cSG4I95ZvpdtfvNIDnuRx9Mi2/jYE9d7+o/BOcCyEdsHKXZ
bw63q+YZNIFX6XYSDG9Vym+T6Z8i1eqH0gOGCY3LB+UBSpzQpIzgAyi7o8klNvY27lDUc7UjCvso
volnxp8PXnq4Ur0rxtn7PP4yIRR2tN2DpmW3Fb0DxxeNwP3xxHOxtHSVLRAxIAm8TXbTF0lzeKfp
uyCoE6EgzkoJIGMgIZKQb9KPNfwCelZuaEEfxI/KO/QXdEUo2/Q320N45QVxKkVxcG8JuAOT3fsp
DTIJmj6DakOaD79pBewJdPv8yg49v2SokCak2qU445HD2+vh20PKFo0O5QclNLVcio7OSSl7uMWd
Qxdc42pwbceVK0qLjxkOxjBNXfha7ncbJixbzhHiCQKDt+J/qEeCqiZlpNZNQYVuLWWC9HXikvdN
f50xQsgGGHqPmSQkvZ26qRjFUmK9sZcet+XL47G+/cclA7AN1uVdPqhfSICxi7UgtdPzMLQx0tX/
ultlyO85ey5m+hK99Ift3ZPlfjA45tv08KZddzeH9MQJAVYxpS3IqayOvG7tO9SadvDRbrw9jYiw
XQJ0fnbcbn40XtSs6RoHwpD2KlA1mYt4vcn9ydSL0DbJLNQcYtsBN/LXMGCeSfrNxyxnHHkfKhq8
n9Ay8lkBxsSVdKEQOLPG9FN2cEhWLZ0u2dtYqL1zxSqJdgLkm8o4fcPRAR1aGETmsDLRcBYuORc5
ZuIFz2JyDQYqRXz8W6l2xZTV8r8cceTgxGuaUrwYf9R6o6zBqA/EVxnHkcq+4c7oMrykCXFTnJOo
WNDE2MybdDZ+s1+8jU7Ff6wSpJxB+XgXjRD5bKD4j3Zfygb23tdBRQbt4+mdwzDifL1B8eQT8ObQ
LpwpHQ+bTRPV8+1bCXwxk+muA2rSgxnJsDWkd5vP6091X8qgwoQAyVDgB7caaS8Y6XA2oIYMqiB0
hF3C2+J/izXM66ADh7nvoeRmi1PZTYw+JrvoFSGK8O8Pny1O9SxX1gQzBf9zHobdKuARiE7VEoyL
tgfHw+A2ASuaKTnxobQTjHpiYssdgm/L4u18Fd8s082bMPyzW0NppmaRov6TcEKH50QBG9H//QNz
vBse/1beqtqlm4+TZxByfhXJTziD1VOpdoPQ8cGppyeBfvAe+/EWU7W6mv2nSjioLVW90n09OXKc
6Qg1BsY3CF8fyE/VETIAF51u6EwlIIdAbDthf+/RqC+nwoLv6A/OK8Dc0Z7Kp+A70tu/zaHl/TWD
mCENQgsewO8GHxwPURxm4F+gDaJJ4GoRR4xPeEKo1Qvem1sK10P9/jSik+SjBGLglXV44dhLuVlR
mCELYfjYO8GTSYdx1jzOMEKGIADW//WifG26UrjXiDxPIeBKa9juwIqZ+UgQK9dgGk7xBCQbJn9X
HuzCe4P2R+OCRIMOpj8dK+ngovKQ8mCR9FwmJnAq3ypQeUjmqdOY2JFFGI1qEbs7HfHEH7zkfQIA
d59DyAcDgesUtjCS7R3Ko9EQZ4oB6BqTjh5IgCfFNGpxSbo7zMv35Sr5opDR41EDACckskksL2S9
4vD37Dgun89P7V3KEVgMgYBRGATnKHqVTVs8mxzHr5Iat1E2q8Fx1QlJHgjwSSD3ANucy7BNln88
/ZLDpfbo50CTB617DMF7wtfv60EYk9QII/dxYBFvdqvmdpo3qJ+ofyZ8/jX6IOVS8mV0cTB8ssMI
G+e07K7b4nQHk6RYcrAaPZPriNVwMVK8nNY/rQfVX8UU0v22pLLB4h5j2k/yZsPPnSlaBx9PF9iX
Zp+rfQS5H3GBFgFS7/WV0TFXvadbOFqIc7EXSnxWn34L55APC80LFhxFQ42+AVQzaSb7TbbZ4RtD
uznktGPOEJRvGaCu7tVoZUOQ7Dj/0/HCPf0bqXw34sedcYHwmfg/+RLOEHp9p8dYnz7b/H7lUc92
BdItkEY0RsxWAap6C68sl1mcd8UOrao6LEA6zVq8BoQc/EbuFJgskFGIIoE3AauRwpQ9yl/jT8Eb
Z4TlJCKOcPbjaNa4SZWwvlGi1kosndg3mDQY5t40oytQauIA8fGyY0gPygZnC50UG6lXa0WTpFgO
Vzm2u2wHbYgRbW9j770/HASEYKJ69HHdbN6e8vY2NE1fJ3iOueskfZdPDy/Tye5ZyIRgDqr2OnCT
YaQJsXjTdcvprzZVkiYYv36yFghi+eB+wmfiUz39gdKz8xQC0wj7AvgonFtAnI9/tNV6km9mzcbt
wWmAjNJvU5G2Es0LkuXoFjI2lvl9mIp5fDrfkmRQMIv2zvIqF/P2+q44/IPdB6R1ruT47xLt9C7a
Pw9yQpkWE/hHEm/02XXE5NmnbVMoUml/Rcg1pstP/FugfukKGxI2puAflHsd3ZPzLSMunHpfb4HP
NGdcLoKTWPtplUTEWu+N1Js9h+hyfEc29lvNU2zBqjJ7VSxnz6C1vFbG7yLAsBRwbFhTutGsAPEa
CScEnGJK7qeewsqGY4gj0Uky7ApLZS6pOH/5EPKsU6oDuIfg2xLx0mKe31qAJmRelEiMFfxbL9RT
Kh9+8u9sJ846o95P3YffqmNCsNxqetfRIwe92XDyA345zPRpSsnD2I6GPzJMQ31yfK3Vw3Q0/4AK
C8ttmwo34IOox6v/6VV6jvz4dDmoGqT/UTzqI/AooFbL6LAe3oXik8Ehre/rbpEgxAKbsH8IRQnD
TQ3NtBwL8q17k7ht+8H0DAkIYQHzQp0vPv2IIQm0f0awh8gogX3GbuoVJqdkOh2UWZ6GsC9fYOh1
HPQLChbEAdXtH3bu9Xj9Kh62P1paxmOs1mjE7Xh0g3KsH7XJ29GI4RHclXy7eh+dVj/tJ6sXit0b
6SoliooJ9sKzvPngngiCKvhfthg2oFd+sLPCn3dPoUXwAPQ66ps+9JKOtghv4+kdGwMaIvuByjTj
tLPxVIQcIApgogI3C6EMxnNvijX/QVRplJSiUaMfqkrrPfo0lw/SqM/FtHpJ8BxBACho6Nvc6Jo8
BT9zZf34qT79w5zjW/ww9P8ow7g2Gen0N3fcHdv1cji6K05cm1yd4ipiJ7oXdhwqgTjM/u0wmVHw
a9cc8K0TM4co+jXrIEIurgldzzh1HjqUNVg3TTIqtL48KtljpF11aRSudH124gmDuWJLe7WF+wCD
WeF6zeQ1mGPgLqAAG8sf8ndAT2haPZefflkX6gxi6wYwu4FbFW71Xhac0GiHMevuriLeTUlcSDLj
mrZpD0sWfKRa0XHZEdB1KaTWtyFFSSSyLRlRYJBq+dboUEf8VobZVZOV86k+s2OOn2E6oULkw/Wf
NZln69mwZaofiwXjeARHSQal+YseEPEUJrPRYRWGZyxb3LZZvraRcD/Hp/2rzXB/d5+NcYTAUGbm
u77TBPTKWxWY6R0UUhV5RlH2QX8JJptsX6+bfX6H7AH3LJ6OYsJxnWYMKnuFQup9e9fVDRxxbgj0
WCMIuSt9HBBfez/65U9TrA4x1TSGRh1WoP5Brnj6ecMku/+8AK7MiwA1M9xmH9+H7e4w3Y0Po3G4
GUIjD3qpMYGrMxjMsApMSBLkuecoQd9JmHxrF/UVAde8IE2BdA6Ux5xfHb2Bch7Tf3M64Y75hjfh
doP9i9ZPuEI63AnkdEaA0i7wtXzmzxsE5zbg23HzvloM3tCgv5AHEIp1lyA0NGcT93wWYVjuNPko
lrn22Nl4/8U5gP8nbu77Ge3h86rAxYP1/FBXH0cJpM9FgDtikiisPoLiYMRFMwTniHE/vHc0ovtf
ieZgsooM/n+itFzt6gxzLN+IhgSWtQE4AuM5VZAUxoACNcpl6kefy8Pm6S93ZsTCoQK9+L9frrcn
VjjXZLi6Z28CEJGt4ldeD+vt9udDsngtARsZ0yeR9BQ3L3U6YVODktUEaYaJBCeyUsHZtMbGRKY5
MArKo2KBTRViA3iS3FBVwWvl9Yac0OuX/4US9dGP0StNVs1wj8d6NgqBiqHXg9zExnldjeCAaMU3
loiArr+rOXdw5nWcLaAnNqsLrziL45Mr79d/8dnOwICEpBhmPvGZ1Hg+QBo+iaidMzxPEb+HfhNT
NFR7yJ4x/wIK15JD4DFYKAhpyeR9OCBFDjto9hImXUvFfv1y38x2N0rZkrXQIi4qRAxdp+Fdugrh
M9xfNyDhfVXbqVs3o/WJ7iTUVF9thPHE/wLl5tau5UFBqceRALJTKft8d8s9SUB7z2s040uFFKcM
GfG6UYzOBsElERlxcgA09rnccXYfaYLHgDi9B8kqOdzMNsWd28pc2YeQyO0RxUQ3Q1wQyKi0GfEO
eb32ECfH6xwvB5phFocde8gS5Lg9HYgwuM91AqJzwu2B6jHw7wrZbIwH5gjZC3lOZ+1WtDmudstR
HsKFSMZg+jfrsEbEqIyWPAb3NXCsOzJnke8IwqaXtXIegYaHMlYBd0gJ5dR/ek1fXBWi9pkjeCKb
eg37Kdkkw3J6mt6TIL7aDePO8IvWb7JPjUCMI/YYqyLwR5gZuSqEJ42VyhaUqN8x77jQoAAfZPg1
Q9vjV70yFJ7zvp5SWoY8I+brATceH+bPmPPcAVXdbNhoGJ//pt4ptJgYe9d1BPV18yKM13nBGadF
SAC+ymq9+OIYLYFGUPvDl+49XzM5rrNikG/ubBHDKaVjOQ6ATiSCC418Ru87ryYnbV1JpzWDXIc8
wVNKIvD1yuhMduYtwDuDu4A/4QgY8PH9fconw22ziNI7ldJsiN/T3YBwXyg3GzBAE7gZqVrXe7MF
kzPc48LoBOqQZ4AtrUWT+jlJhazGdyFolzNKy4ogpEGO633tWMRu1j4+3kNu1x5KrW7cUEtTuEjL
cwc2xD6YJ+0oQ8TG8DGvwU11+lyslu+/w+j1UuHFbJtsTxiGg1F/aZeL7WBQjdEaUEAGmriwWUU+
UA1lwUGCg4VwnsTEcWM8vt1SgFBX+MFUzamYfaAVNsyQHFq2ZfWpBQz/Di7GpXsPrDPk4eLY3A8S
LgdzRLBjsjc9CNOFyQVYtzKY1/aJK4PqCYsNUcwKCVM4oQcUO7qjaon9UBpeP6LDm+pffMCwoyyH
yg2HtndINMmimqTT6hSU2hbbgXCPDExPMcPOZY84I7o3SwebY/5J60PeGDOfyQhTjBcO2EpiXE8t
YTxiTy2lyAxRbgLeBCIdPLKRVcdUuV7yNmZ1NvpxHh/fH4eDOyEl59YymcN74I73o5m4GXbXNA3k
XbE0ESbnZPkEYxZXnzPQMKNqmQVcnc2ekf/ZclRLo8z9xo/Vhyva4/xAIVuR8vQBmOy9YEUgaQ+A
yo7LmzxFuBdR4NKebFs8wJiCdUfnncQSgHqicj3cSB+yElYAZIGbQ7J8vuVZ3W75Mvsz3zGNZFsG
LhSFjz+gVKJgGr1m6yUH6obY5Yl1jA2C0E4y/yP4pVOurYiIta4wDv1kxpYGdXI3oo0WuJ35hlcz
0S+gCdCH7HURENFWesx/w5EpN3NoMlnchKBIux/UAO/l8cQQewty72OyWlMGscGXErBAF4rgRMeJ
6SxHXcmqg36ajVnjKBSuQ4CXzvJcbJ26jlt6EFzJvnnIrMTmaIK78BvnX8obGba/GjcLcn/NOTVd
oyne58OCPg0O1zb92DFC1jt/hRoXX7U3w2TT3EbL+BoQJorU23k8mRxFjEGgGfWm/i3ziiLfnUj1
g3OeP/BziimIEjb6FG2cta8fVAWWDmkEnx+U/IGJ4VuzuGxpuJ4uHVIvkrNng/ESfPlwuus1itHk
FB2jTU2j2DGb18KOCyWse6OQgTHkqxjah3JMbcdryR8njNrVKTYE5BYTPju0GKU7vmmEp6ijAFxc
8gFFYgLsMF+YjBY7yDZNC7CHC/RElA5yqoPlEFG8HDfPuilIM7VTGJ9CHFcnfP1ITDzy+j98cLaB
kcG6yXtH4qrOsk09NTUyYluSUuD0z5mMYFaVkqjHJO1E3aRpp92ySQz6ZVcHIzRwb4DDtuUCDOxp
wjri53HS4g1RcPEmHOverGI/6ayFKLu6m643+5u6hrLLRYTgD6nYl6c/6DnHnWOMDhJWJjEjVA+9
D7oaLg4JaUOUNBwcYRaN7sBRsKJKdec5fXRF21ujI9kxCxPYx/m8xk98qXcMBhTg+CfeergieRNP
P+HowpVOzKKEVopCLHx6p0nDVkgayv47bZdN6rOM8EnDGx5PoYdsA/oThBHAwwik30krcYUEqYtd
I1tBdZjE0m6IKJEvF2hYJOzJBnIFGu2kJORYbl/uu/FPzgbTCK84ah5jmQtG34Hbi69gCfahoiyd
MyNQVkGyw6lsv8g+LMu/ul1zM181r9oUdSE7xXvSasdFYk8upPv0a7p4nqF2wXWfCFxU973XdJrM
m9lxWHBfM48xC3RL3mYQyM3uNSM6IwveVVv6e1ec8zZcVk1RuecK0RHRmFx5rgunGX7ICA0nsjoh
1z6+DDKu3l2BxJ3LnRuyhMW3RNRCeSm3WqxO4NPG2TmgiLEx9ZC7kDsTOg4bh2hQrDOy/E8dFv/F
ww0Iu+G4hZqM/9LjhzvN5gQWnNLNh11dv1uNq5cmnDi1DPENhGtTV/902m+YhgA/QewNNS9suXiA
BBu2aYCzmeBcx+QvFRj0ZoxCyAPWBLX/bMeaunMyPPzoNYDZ7mejq63p08Xw7zqRpY6ko8W3JDA2
pNRsj5hKEFgs/UbdQnxiBgnh3l+LUdQwDzrmTuJUlhYi9tYfgbIMlltBClYzGdWMWME1MkyEnfzL
mrEvbYmV9WKxaU5HhxtQ7jcQJeBZ4qqarzYQSWKwS5yFAsjKuMy45JIC5unvdk7UhtMOSRtvKFYw
Cp3eFdks5gDFJX61ls2exMoL6yM5ohknM+39lhvA0su5TMd+NVJKz5Kio+yhCrH6UAdm0k1V8hME
rpfWX2td7NgZaMTJpYK8RrJOM53Bqji9GS9TkmlW79rZcBGGpGFewwtpRhi3lYNrTlMXEO8JdQAH
H006xr8BR/mmSAFJ2B12UVmEvq7m2TAJpwhB+64NlwLSB+KJ7h+Y5v0p2QHfwvccfp9TGMmT4id9
LgMhkCnCcTX73JXN7dPf48Lhw3Myu+P+gL+LYOrxPgJ7g9KxJIg4sKI5fB5wYqX4Ji+ozvU8Dnb/
IB2qc4PrG+hdxgEQ+uKrd8e5EAXsy6wWgilhlQz7z9XgI4MgJM25O6gooLrbXdVH9ID0xdqOhJIc
IoIVqK+si8lyaLgnSGaV3OnI6gTV6brW9ALPhX8zm4PctKE62d47a+t9jJfMML0LomDYLCHiC8Kc
jCfXcz6L8JZmLq1NwZEilXfZgSwrkZOotZpn76Ls745NqRZB6wjt3KW+WRHK2bWo1oPwlLOA18lb
2Y9hNsIq0dDZxBwTNYIfBtiJWuUTnTFVG4nCYZoDsfe7MIuAnD6upiaMHGEZUnvHA0aqj9dMG+1n
8b4tsAV4IFw4XyS3YpPuPm/S6Y8dyjDnJjXe8YzX4YdyyhjiIowm+uJcz00eqPccfX5MS6xAXGP8
tMQFcj+PgPblkx4+SyKUhODb0nzDWsYjMCvf7k7Ns3Txq9OFLkFGTVBOujceGYZoCacoxng1J7xK
XQqkYZ7iPj6L0biHYwa8ctpjUENxJ6SrviW490t+2R0/O5CApI4wARSCmHNPF0Y5rzPCO29KZkGm
QQUxrKKQ7wiUO8cZKKAQZDEAR8eIwuLxy47ydj84DKr8Ts6/pkTh3X1tyUxtsxX3p/P8ELm2vRZl
CHEo1vAMgDSQfPrgCBL53iLIY5gYqMSGdmO9RdBkMOkhbo3CARfkFJSfcv7rGrpTCTtxAoWGf7dd
sZO8brr/EN4ga8A2csszhRADpuye3XbHKK9RteI8ii+0FU1cQBGDyWpZ6xc9MYW//o7H5+0B75j+
gHmfUsy+HUC0LCAGbwfMMKjAAs2Gy1qnVKlDQQLKATeO0xsiLDpCtsYfm/X++SE9gmWTvONV5U/r
JS0wLErgrdTMBh8OW9x0YTXLRo6HqHVkT6NFwpzoiwCJI7TgQ1vdJ6M38/aLAh3t6QMRhRLFqHX1
XoJIHe7uAUMCzIW79TkwmjkPSJqFrtN+0FkmmrYf9pvVD5S9n5UrnRhw2MVZx4r9yHBO5hQEqKOf
XhXBEaW/KoDE6IFpwXF66dWy5WA6LwoA7NBlPgAIdo726Wk3+49i+5oBnXOtIIdnnLHCbdEVakmQ
t8ubjAJHDZscVwz2MNoluiUse5hPDz4K2w6hloq+CuaFfavrKWWCFkZNDXpwHG2h5+KDDzHQmzTM
6CmjBT1NH64G9H4zmJN6hhZN++HEd5R7F7WmQ+wxegRPAC5lgH6r1aZDc6EEIRrplSUj0uvl48Wd
hUAJZANunnj14x2frDaLJsqa/I3D8m6NpUo6ppBDYT6avlx2o3cKzMX0HGLFJcrHvIKh5yUUaHvo
SqUYOuQVbdd0UmL18EhrM80X+1dgfJzPEPVUiqR4THigBUd0JhzXAbdLtVAOdy3ntB6zufrDgfaw
HLd5lzVhROhRISelmOIcc1h8Ksg8csLiuEgJk5kmBsK6MaT/t8OyvJmhcwsjFkpcIscxxF28aUf7
Kx3PWawEFiWMBmSVIREDyeld7ERbcdjReH5y5QVDcyh3/ne3pmhHKhYG5VbM88mf7nSQrteuN2FO
Jgu3OvSHxrPhPD7dqzkyLABafG8ySDlP77ZLxRsVm451mPfmyMIer5RTPDq0IxLKf9StYZ9En49T
ooE7xlW6N1o1i8tKZUqrJAYWq/GsWP4R1BK7/fpmWI4gkS/vrlNmLn7zMSYOeMjhHArc/fjRWjjc
1EngmHFExD3feUsazHPbmXXevT7lc+4tYGUgxJArskveSK2c5aikk4QvrtuTdH+BIZEolRjqYa5z
w84H8epFiYnCPClj4No3CyiPxMvDn8nZS3P0D9it7HCJ0yG3baq70/K3KqNCqfBICpuODs0ZrO7D
sQJ3XTzTQ/YyB3xwxK0PRUha6qAVWnKIeZvFIWdUFKIEP5cdeWUxeCw8Onr5MagUoIDxvgdMunpv
/NQV2Xx+zO8W1fZ5WaxfhRhYIyqIkouHML04JC2aZssf1pPipe/7H/hNhu5XGfx1JCE0vGePRhNE
PU+KH+4sjx+tiYrZZIrmiyYDzeqUx4Bm7J2OUJMY0uKXOoatwfxYmmqNt1Nc4SnB2d4lVHMwjIUR
ldTY7hr9ZuUWGiOs9DP0RCXS0qdf5zm9ytoGyy8EAzDsMLV8/MycZ2XG+p1g8Voh3OfGwt9TACqk
enzNO5Yx6BDOs8AxgHVO07Rv1sMVPej0V+V58ucEnlXZyeheba7hzmfZJSgZBxhvwlqibwcW7z/r
fD9fEeXFLKrgIG3h2fty7TxMStzNyw/N9PCXP4DKLpmAThXSLdNFQWrp0kBONqUecOL8ljIiaqIn
EjYDR1ZfbQllKrPsT9QUOq8RA9KA29NP2rDxOuke2QGDLxKw/izT9I97jiQAsGQ4qnl1R92KU3bS
fhEgPp1g42s8q+n8/yT7uJ7yfNxxe+J5Dp+8gq98YE+g3qIcjGK4aCOCEjTh6H3gJFpkuzVlv4vS
pkQ3mxDSDI83cN498XHmIOUAeigtJUTxNw6z3ET+vMqNrN1Wg+j1ImJHAatWY3a95AWZf45PjQZ5
+snP+bZj+kt82hNIahA/+xxoLF8W5RYxRMBQ5HGFnb6Kf4sLPlb+4lBjcTBtnge3P561juHkMy2V
y7KFmy89TaGtY+2Ej/z04w37L1Z5IaZkwJkg9bzf3kg7O+xH2w2+y2GI5KRB3aMLzitfeqp8JjI2
f6Di/ii22QHHWi87ySUp+P0WzwVI689SYshU7VnzOt1V6Grd5STsOyDFfqeVA9gxHwFM5xCFC9zr
aDIg3uEirtd3+cxZKbsal8KKkrOm6pD2F3Y6tzgu3MG0XNmamlopNwrrZVhdnzSfOQ2pI+WNYqgO
5x2Tq349uG85velGAvu0OKDSEE+MY9xBHc/F5D+q8vOtSqUMcGFwO8BVHLFPzSBR3rXXENv61uJK
78d8y9/Dk8fy2Ns2sJ140/r1yKt1nOcb9+xyLqXRQbOHOIhuTjA/a6BsPr10zoi24UdNiaBNUQ8B
S7m0vkHNTt00K2cRAb2ymbdTxKBEeig9CQRgDtB0siSIg3KcZlJyW32ElUGAYAgNhmF9XTJ7ps7y
mXDqwb8FMJcroXd5lQNGijl5WiGT3QFYMly+2o3ij96pCr1lUscqG8uEIrx5I6taUkVBsLkMfFu0
kLM9bT8fqhPi1NnzB4WEkkxtA060eJoqyR7PTqsPbX3tkjgrFhl0ow/lksDdDRlcX5eULNfgSGtm
YA6P0xlax+1iBNubaR4igodBvkThEEsw4gVztlUb3BXVEJygWIunXX/DZwIengxIGBgB/oquvW7M
b756lByHCeaWTYASpH1DtGuxiBp/NCzdXZhm5Efn+9+OxBiCB3Vk07Q/1EgaDJJpcHLgkDOtm8NC
RoFZ6Y5UBYTq/eTnoOah63N44mES78e/ECf1A57i45uswuXoXs8B37OA9II49Ol1fTarw5medg6+
XMp/tMZ+/BMmw6Yjiahl/jipGR1OAPvpfzUqclgnB0lyWbAFPDLVTxdoU4I5DSoDT2xrCAnFLnP5
bzZp18nPZxdLeEyNESEkMa/rY01lOT8U+Ag3gcVVYxweAliKISiem5AW/LWIkw6t/+TR0RfnCck9
phtZlgXuMzvDacN17PXaI/ZbtKZew0GLpmgll6PNTTLev+9IyaC1AVoAGXZPdjsUyEnxdlliHR9N
f0Cqt70JZpdUZB39u/C1cw/FW9eX8+VHxO+ShYxFB26Kjz92c4jnzTpd87GxMQhaE/I/zIHTbLBi
pmc2iJLOqiQvagpHqLzdtKNXm3L2l9BOUOtYPdiNA2o8vRbPkPXwkb95vN55FhXDUZlvRpt7ohVQ
UHqEFcG5VqCCEcry8TpYrU5dw5UMeLBNSYxlTm/R7auTqvcdz+a/+9uazGcjzRGxmwgS1LjHr87i
dlpWySYgBUx28b8eL5aKbT7EB26BNUCS9K8jBecJWX41xUN7Gzf8vhHyFUg/f+ZN+2Jae80tPwkX
RiN+35VX2K9w+o/Z+8LUMps9EpDNXb6DlLqc7X/n5v5k7TxZtB9pAD4F63aiPboYcoBdgPzhjNhD
NU7XkYCzbqX3RJNeB7AqpvRYO/iN0ggVg1gSppOY6IjWYIYBI0UHanI82JgP40M5KDH1701F/GBt
nFaFtF7CqLNl++442n/cp9esPtAmXPrSzEgtZFHX9K2VV6tZzNrPm7vuyOATH9hPVQUwylTs+be/
2BL6sCXtuPKP+1/wZ34TfxSDtzmRl/5+/l79W/3b/T/iz//8IgVz4J+1f/D74iV4NDSrt5bvq+f8
ufdHgZ9x93bLPcGpC0b4K//N37j/2/wi3fsP+eP+FwRf82sMQdP1W94Qf87rT/yimz1HRcj/On95
/0v+/M8v8ol/8/7P/CKUtc1b/jrjHpi8LAjb9i/oNrjTVgvOKAzZn/NrfnH/d5qCv/9H1KIs8e/w
l/e/5hf//MGL5Ne8Wv789No/y9R2paX2Tam4E4De4y262o/hzu0Py7vT8Xh6sR6fkNOPWFktY9wx
s6eOgKz9cvset6nqZpk1jLCnN84l+F0EoyAuM9WoKgef4uMhGHNoainUE7bJHIAfMlI7x0sDm4kS
U21Cs64092cs9vBDAEUg0GaignVR74co5ul4NzhhwcKLjsmLfY4H9u4Wr+XJs27NdaduNpiSx3Df
uFPC4IkoeTMOpGHgYPFnvVz9ul1XrLCIUyithhXpQQlALMZfYsyCruTXvkuWhBqJubVmCzULjBH5
f4zK1R9ZhuB2uzr8eBzOnz39nS4e82gfxtQcqbzs/okAkH5Yj9dssHH0s0JAW30l3YoeTaFyJid1
U0fSnPmGCHe3wC+M6F0M4/HOARCyRbw+cDmD3ML7/+/D9Y+rZJVki/X0cLqLO++b/AUp2vBKeUDm
wbdklkswJBDUyvprQpSVtKG+hmgwDsRUnIaQFiWMubixTgxDWjyX0x2cAUAFedtqL0+arK5IFbiO
a513Zu6Fb36MfruSFSMEwM36vtPl/dYlUbE1OEzC1cUIBwYidTZriJoccxykDGFsERXbH7N09UX/
BpXluhaFAdGK3zXkNgv6xnAK0YshurJ9WK3jnxaHHJrZ9mM9ARjvop8nh/W7QZu/PG301sQa/Vk7
5721VEAlMoXnV9aU26J/PWPxFiOkxdGSpdXbNrTPJ/wl+HlTJtfYqSqMi2kM0pURRGggDcTbFqL3
VuS09UTatox8Amgfno/V9vRTnUHN94vpv0/V+wqrXbo8bY7NKozjV8Phq8UeAAz/P526cu7cbkYa
EbO2OqMU8NVaDLqeHKDrs32vRMJWCMKq5lC78vBuMpx+evpBL29J0mXGQ0ocAvf6ZUO9hpw0mm3u
ZunwS7QaEujMmJEl44g8qNDgWyxHq8+bCMCephEzbVO16xU0/jlyHhn5FIWygK882qUvi3Sb6Igh
nC8Kg8dfNjtF3QgaX3KnoYBC9nTIaAbXb/tCp/Pwu5D9M28EownkbnAPRVyGmQYRFzS8/69nQhfw
+JmauINVPy8oVEGnA2lzEf8mtSKAlGv9PKH/DTlCwxRvMvlZ0FGfEwsXFLsENeHzceWp+iiRqw1b
YQAixHvgAr2nOkXreDcua9roDXvcbrUammEiRih4CouhEL3OWWtqMjTFiLeEvFGbau7xgAteT3+9
WFN982h9kUsb5em8mnIc4R/4p0VgYeOxnYwDl51/SOMLpQzIU8Mk2w4mmZ+7ZJEaZcprhCuhaVpU
8wqZI0v+f/rtXdyr3z5i/wTZZbtyzC0UrAKcBOQbBhTMhSkCXjjJFW/VCn2bMi9mvYe+GHwwX2AW
pBlu0QFRjc1kwAxHNFBKsbrvK0/qiu+fdd8+ae9Uieb7bLqcRcM7fWLqmKw1iKebPPt5Wa3oeEcf
hX4CKfU4xfQKdBNRTcgoqcH8ASDms+rVYjh4LUlE3P/6/XMOl7kWR0AjkgwZsw0e75Byceh2m3jU
QJLi+cgrl89NFfbSAVUw5OLfq9mW2F6O0W1Hbh3MKVpgGEkeJRn6lKdf3MVTbpzQ+Q7wI0O42Huo
hmRc2JmrbbgUpdLEs/i3QdfgnLT5ISiTWIDWSCI21oLhxcXpR5gDz2crQvCICzCy8zr78BzL44Vh
nRqIeRR+fYeidrIu6uwoD5zKoGpKip44GFYqC5O9JQ4n2wwG8Tv7YTmXshK9qSXuB/EyxazXSdCy
TFYQkbC+Nb2zwehux8/0MJyyh4cA8x2OUZcOoW9+jlHvEConzHPmu/3x3t+cCUAo7DiCCof/VJhQ
yRhMU7cy+7XJ6wj1URPoMM3EKG15HghCwR+H490psNa+YmAwAm51UlFomS2iaw30xeeHcMiwklkl
ERyPF26yW2+iFQLLO0OKQI4ga67j3xRj3+NLDCtLju+QkTGmNmrxiWPQFAbXDC6iOP47QUpxnXxx
ASVlhXzzZL3Ve1rv67KpErZU4yU4Ce5NxZ7kEgbR2sg8DIAePHEU9KhgKgbE06HJ0wHm+lDl8nMx
pmIemYwY9PZQm7Ik/iKpKrc6Wxvz5QCL6gmG2iyw/ef67zGXZmXqFlqfQB48h7Z5+jHZsrRJGb2u
K7n4YJl54zInSOrtFTUNQRej1XwreMu4EbaKciFvQnV7IQcAxVkIs+1yqAjp2wcY6aHo0vHtepDE
xcsw4xyG1oWQH1HT4yUWDY6k9+QVUBKQlfyIbjD4uxuAjOBD6TZxpaGOg7MB93BIxjjK78CwyrRN
hS90wkFF/X8YS14/vS82QbANsHFmH+Dq178LmxJD5xM+oKG+GRBuDB1atpuGTdV09BFWnP7ft9Zf
DBReB6knLENs+V/mvlUITKLEKfVgMK/ilHfqrFzaovuU0hAEtgG20KpbkvSqw/3F4/7bn6J3TyYE
jtV8ZubiGtDoWLAofglSwU33Baj5o8ensmSnCnJlYFq8JWp3d499sGtUoISxcHL1Lrp0znz7cL1z
sk0X9aQ5zGEesQikvdkWBDv1xTQkr8RMaCWO6YsCHvWro2txiODagzqvhLaXXfVDubhpGAMo8Gf6
PAz//JuJBznh02Q2JJ9ivx68mou/7vbvbMp3+xmblBEku9jP7MjWfjwvwES283ftsXs+2VdvR9nm
ubOj//vdzS3HGZOPx0OGMf33lQ+a5NTGVJDr8q98PvwY49MSigpGRIq+JG7WKHS2Tfuyzrsfqmj5
3lmcISxKUuy6tW7+Dgt6D5JeQfbts/VblLZIdpNFmR8CtVCLdyH1/AjhYcBofmPgLOUkdUM1YYRc
Qxih/xQNVtFgTMrpgGDNDJvv8OW8sNAePVzvFEwWBWSCEZh/tQERJtnsP94ZHoMPMIvuIjAyPsf7
5A023u+GO8c6qDMYLpf58K5s25fXXTAurTTgHxA7Uh1yKAO9L9p0cdNBsufeYHsG6s1X5x21FNKx
g5L3a9CRMIPjYI/of04/JeDlNXHRJcCaaR8tJVgiD9YPTz8tuGfnR5q7SdvcNu3g93jIi0s3cIGm
9/iUD+f5nDJVd4BnRxwX89d1dkJMg2nsjiZAb/vVEOEsSnkxQ6mj16uCS20LT5tJX0KNwM7tXSbH
7XqQntruru5gtHH7BiU+QFqwxdXPEb7MbpysblaDIqBpMgL3y8Hb4S75oMwugJoMsH3AwGTmtV7v
Wi5+bhIlrb8tcs9u43WxwR+iOgZqvjzRYsJDDknnYRN0HB4ysk0IqOZw2QEoPVxkATjYCSY8sO2v
v8D/x3PB/VK1izaqzwlJmojpIsJi7zpnYvR2r70lhD7EGIp5/j7dNJhX0T2t9+QjrW+DMBxr4RU+
ILKn5DVfOfAu7Vt6lH+eq0cCKqcDPP5nSXcn0xxOD4Bkd9edKKsW+fv8SCihEwPgF3XszvNrDKiB
ckPxwjeXqp0gG/g3jwUjEYQavA3c5fF6O42afL2Yju59Hw1akrelokSPDxtPfUhCYvJXZZtIqHeW
z+XUq82nP2tD/PRznWUoAH4Al//3uXolSzSjNl7N9t09bk5vJyvbDatGVgQrRXJRdMBFuEap5vRu
jcHvA9mQybsmEwDWIQoEqBKUBowflZnZqINPem5Jlb1eP4diqn97YOiCJQKlKkdOv34+bNfD6Tat
7qrmAJUjPsa3qxH1Ev6XxS8NFdOLfEJUeTpbHZ9toRz/kKfb9W1bEpVbxOkCPzKTIuYECXcN8eAj
lI31cr/4tejK47N0Ei1JuyNmCeet+bN43yAWhp5edJvN82qLWrjbDRa3W6BTJgtVTmtFMHAxKomg
iTtynLpq+6JYrpIfw28h0S0lU5CECRzpPjoeIaH0wxGL3GenipIummfT3yJiVl/i77x4deUbuxXP
3hQkaFhcRMjCzHi89gjJzmfFZhPfybqfloP3w9XiQ0q9VIzjv9M5/j1FhMEdZvvHYvJ5OtqjWrtH
qXEUeK0Dh1yoDN/EwPOLDr8o6s6G6+TmO+63C3NECS0wjQf6OvYp0FE1mebVpB7SCd8PPj2Z4zkD
wskUFzxYRPZsUDRDiW9qALxy+DHoCglcZto+mY/fLhYxg9ns2fVO/VJ5DM4wyPHG5PaFX/74bTIn
L6t2uDgGxCGkc0LkDwW+uzkYFuAggcXKNlviMkRpHHKDIcBhoBuEtDx/2bKY9DO58qmtzc8+9T8P
B3/48cOd1qgQdvvNEYyLNpzOQ00WQDvzhuVNYAahganW/D2ay6JBggoskBNwrHV38Fuhnq92AJum
My+nP2uSLdSvukQoparHH693TpdvE4bGkHC55NDkP37uCCE2yHByCE26cy0nkGkL2s+Y5T4kEIgJ
eyZxOZ03auIggo8l9GupPopbv+OWu7gY1WwQlEcN3ZfkRwsCPFDGwexBGIf8nvjxaP5uN+l+ny8X
n3ftDp85alTCD2ImPQ/SH6VrcbN6z7H78dRN/vRcvPdB+FfXHeSKAbUqPfEo61WD5TIqdttlyhW3
5GNH1DH41Tz4RSpELRpomGBdCke6ePKzLgGyWZlm/K0/ZAitBld6eiGG7O/+Qvz2uXq7JFmMEsLP
D/dVqrvE4VK9QXYOthVY93zkfEO2FzM1ZXmOJ7ZdxMiHAMavwLa73BZZ6qg9iuhR8MSKCIHEUjZo
pWu836LtJ4ODTVq1zw/+JbTNlkHBpwL8sUlWPzcbYr6QTmnpj8LvnRPHiojP4AGt6YPkwxILOHkd
QWOV015/hy3LJZwX7imgD2JiRGqD3j7NRvNqVRLpfO/dsaaSgwDqeFrw5wGUsqqTdqJhupbVDrdC
60NO9XcQsfwkZ59siF8B94Ez5l5FFy1ni207qSgFYJzkC9rqb+wnpJC71IM+awFWzoBTXqltYojG
qEnYxe1du1FviaeX08XzAYs6RkYwSbFg7z1bk6/2K8qAQXD7qk4soYj9iFrKpRKMLtEXauHD0voU
ngsQr4vLTyrAbBWFRKPBtczQy98Rtgu2HdrLBeb0N23/KlqN4/1uMgj0pmCtTkyopZN51pU5gJ4N
D2tVcYYTLR9KO/im4Td8R2N9oQbGmhVp6YR3BhrbQ3AyHO+y/X69C19S5xcFjg9qp/spAgp1x9S4
Zgt6b7E5xbf/vT3Dg6/7d5zynuK9FYZghJgmHwtDsP5zzeGrJsT1havdQYJhGwXJS3W5/KQ5Qk6A
pyQ12cxVyXyXOakpqfZX7Zzxf/ZvACWGpPmQZU+tkYTr/tsvSI1LOMQB0hx9jIBS3TLrE1WkPBRV
lDwXOO1r/OQk3Vc4XoooSTq8dxMlaobq/f++5OHa58zXid7gZuzVt2132BSnNEXTx0OtF/u3yWAF
i4MPtF++na0HPwUBNJN581H8gEFOByYQjMgQZThxuc58vbTkv32uPtJf7qar7ogRJ166nOomPzBZ
sfHzI6r30y3IKYVXNVvgSxqh43/A0qG6/rvuisKG+phShqySs/JhGW1rCnCOBwxeVovF60N5vE2L
4d+BJgedQd8D8Rph68Dcxh7Pzq8+YFaO5Oe02Nye9vm7K9/wwpFKZ8zlLCcOUKR3O0OoWo/r8fZw
b6LIDWiueH4EDEZAbONebagTPeKZNGmW6boKbNEYozT5tjgsWdr8C9MtOr8xpmkwvrIhhfa4V3Jx
/YDtciQGcYQEgWqH7ADGToXN63z1+7Hesh9plr10GXm7H5fx4nZcjt5GO5qGhOrCiKUr7+zC4YXM
mHYlG2cppmX9eQ2OVnU2X1IJTJhemYSADFYXFUeg+gpV3P4+VPAvrgAakOd1kIAfWLYKC5vmWkVz
6QriecIAFB41I8DHJWp2GgyipoGnPGrHzyKcCNCQMUrklDhU8WvoMvAwsTQmRbzsalKheUDmx/t8
fIu073WDMkZj2e+oUS8sMhUu+DYg0QEX7L2wJIXn1TU7mKIhq48XNYH5xpjhNZ/tnWN4Q2k7VlG8
Of6W70hsjju4tU44uz2WZS05cNxGVoLf8XgXWpI8CSphpsd8z173GSV1nu4HmvNZQhNu5FPlMYc9
5YQcqRrP72I9/VValA1ngyNhaDlARZoZfdL/eYGJWOEjDP6Hl+LZjJ0Y6dVsUe7CqFU1U/GVKp1i
pi9jQVml49V4Rn3DONuNqaLtwXIVLdvf0hj/1XON6TJQWOUU9I8X2Op/OTuz5qaxdQ3/oVaVbMka
bu0MEEjTjA3cqNiwWdZgyZqHX3+ed7nhEJMT732q0sGEdLKsNX3DO3Rutm6d1rXWIGpUKtWwKP0R
ge89FoaUYcSHFxfVb9L3pt7/S65/eXy87/NPA02ly9y0R+q6cJE5wFBm4nZEIeJsWHnZZlOdOlZK
QTQha7QgiVpwcnB7c4okI/JLOs4s1Rse4I/7u92M+U6K9M3k/NkhvXiKfCgo7KWHqPV2qaJlz4eH
QYYP+0+OpZTJUVE7O3PDPuvXfRUGWA6w3mDg5BFp2w8hKQv9hKds53ezHq/HTeY+s7UdyZCIBLe1
oPSWCwN35vHAPEB2Pfk5MwHdKsQ08rBs6ZDB6PBfqqFDrvPnvtm/HoDKlq37vclWy9Zzie6Q47ES
eTqQhkgpl0RcKI55S7y8GLK2vHNqvEUvrKXf89YHD+H8kvYQKwqSQxHbIoVSLtvLRRdTZ5Zk8kzP
wwErKoifLMhtH+8fuINJnU92ra8EaoWfcrFO8UgQAVgO+kzAkQAF6ze4aOd36LfHudVaVTxvKSlS
5PeRxfEpNqgdqihCzUWDAIowGKceHn0f/CH/Xy0fBkUkCJ8ZTUHiiYcrPVujLkaQkUNKhibKwSDB
WqvfBbXRB5ikcalMJqSADvhooCeFf6daszpBBVzK0kv8jke4Rj5Fzg29FVDa8sk5G1dWDvkq7gYb
Nu/X9Z/o2f+Nqj9Fneqv/Tp4Vfrmxj3CS0c4xh4QqGTKP1Q+hbIBVYHES+mnHCiS9PRWOESeXnC/
CS0o00AbLYIdw+UIJepsjENNfL4vkj/zDD/G9g6k4bW9HxlmdKQwZqg7cVdKzA1xi49SaM55VL7X
3JmxfC48+ZhhtyHmsF/9JY6i17LvhAq5nFDauTw7JSQNAzYSyTIS3rNTjat0U0VTeeB5IfGCIITV
BZ9AbTLXcDehsSLXT+1ELoZjUvwrj6e3UOlwIMS1xCLuANVI7UYLVLGR5bhOdMQRbvuRdXoxh6Oa
Qq0HpBYHZSUxgkf0u41b3VyYA130v70n5G8RHSR6opL8cA4Wf8k3YTKcBJfdCPiBBG9zB3lgXqOw
JnEGqWudTGGInIQjQpLqR5lXKPbTAUWLRoBCCgHe5lLSHD9yOBGpc8sRtpDcuGcRAd6SfeK0WfAn
sptg13BnFk/k52deuOt3cEF4wecTNeTE/+B1JE5Itb4/feZF1UFy2j+rpns+YHZABBG/I6cxhpz2
P6/1whJBTqSPn7yPE+PDes9GtxzoMDxOn3/SO37lfCyf+Zux5I62oSNyu3w+UT/+90++OMxUSa4a
3hs9TkggfD4RPsrpHmIHf+X45zVMDr22X+E1L/j868eJ8/H0InmEmkkqorAngI8Fmuas4UNJbp90
k9lYoD7opOdj771U+obn01ehiSSYKnkPsY8NgtCS62u5CRQV5YflC0W2GxXmdHNIIcG0qCgbIErS
Dkj5T2Ecml0SKZRXB1SvZ9Y9hOqVxbDMAe2g6PllvjeSbI/sAMkRWtgzAltnoXDZr7uNX9SeVVBl
+VhQIEwj9x2MJD6kT/BzebG2Th+R9+7XBaXqKWsnX9MBmgDCayGdltaJb8Tr09KKvvDy5wdLTN/1
k13Eituaaacv2A/WHC/aTzCM+FZWGS9YfryWJAMrqEP+CcU4rWw++L2sdl5Ab9JfJfmhzuU/S5xf
dVrop/GdPvMNp5GdXuj1qAHym05f1zbI9Yt/fcFQTl+0Y3uwI05j+rkpeJHXFI60B3jBZ9cB02fZ
UafPLH/+mc3Bv502Cp/ZNuimwEAUaer0wff9+sJupR+f2D9Ve6/9wyb5uYVO3KjTFmKrOOPuuzbW
GjFM7bPTBuKbThuIF+ye019PL6JU3+N+1jfa7zrtrtNnr7/n3/nMSlk+ayAgxfiDD7Yuo2EbM159
9eeAeLF85hM/7dfPp7/yW/iifpfd1Xzx9Et/vvgxFv48DYHfzz/ymlHw8fSuf6RpBWhuTcdKSCCU
Ds9CGy9o2mK1b/NX1bK0O+vCrdu4MtS59sNHd8MVRWNXaieqNvuhiucARlENYA+99zoCCKrOKpwv
ziXjnMcuY7Ryqd/CQKFndd5ladZFX9bthi6uz6UT9s/HuHghnRAfJeuMktJC6UY6vdLtEYtcxlgG
0ROa1UAlCXpAlFivQ6VsqocJKSQkiRBWZjRvWlj8EqQYiwzdohNAogn4oajiq85ymcD52CMnl+OX
ADCRQOrZI3fWcYrbi38AhSZOEOkbhc7RN3+b2ny2CrHo6P4odir00S1spRsIgUQX/GF05CDMeCEH
tvCWs1BBQS5Ku8B18Pc4u4KbGci4lxeFHZwpzd9Rj+qYWYi9iRVdkh9pHlj5E/lTrlj+JJpmRaYu
jzSqV1bZlSdnq5DCIUsfQZUYdF0E8xBrXBKLQkRp+Ug3uzRcMfDtRlxm/Lr6iowJbvC1trEAGGwo
mjNOfYkL85tELcFpQAQNwQn9Ot7uWWCUjf48xvxcgvnli/zRcyTLBLeVTK3F0uCOkSPFiDr48jE6
djdmxXz4CchqlB/QgxRS3EQuJ3h5bXWHufCaw/puE66+S4863AdvNF+KsOVqpcVq0u5T2zdvZT1Q
YjVw0uZGk5r61eWi/yNIDrIpUir05fjP/61e3HjeoRsrPISxfs3q1d9l87GfsTkEhWUynBAiSC1+
guiVisgyPjNHnJMlJtL24Dmi/XuC8b/dlWjXEJ2J9+8s/XqiL0ARqUTIBYOJ5d+IQCOYeUnO/pHx
AzoGrU7pD+VsRFgfRq/eGNTrKWkYP4V4aYqbBQc8/Jw1UT+siCS5LzUArTrSpedWng10ojsPHNj0
hw1API63dzJ6KUfuNT1tZ4WznJ0VQpAYBd6LOdp5dZB9TtTNyGm50Iyl1Ptw9OUefyd/nxAbEjO3
PQaH7PaWfMLiLNjxUjYX+9FyJIbwm0HZFhkdWx1B3bWkMcmSugjLs6joX3a6BhaTtBJuAwqkG3f+
WPuEAK6P2nvBKazWjLI/KcxHNQuiytDBg1meq28VEPlRH5CqgYrUonLa05a2rQSuLfhxTWVDez+C
WWeCfwQZNR1qMJsDR5XZ07xBJEr4fgnp+GSeOYggcbpsrwLRVWn6KpuXdocQRJquBh6AR7PF9THT
kNhvGMxfLhdyzwtapyciFxV8gyB8WWjgLx0fhzS1dqs2wcIZ5Z2IPnTOGecWqHdLkkC1LGmho5F+
LUaVurDK834qldEnE/c/D70XqpKofeBkPUAeeHwXy1kbJaLn8ydiJmc07X3I9Q8XlnOM6nWzSdLX
0rGN6BRLatGKgTFWQVHV8NddmE+kmFBlUQS4G0d6WCKP/GPoogkzOSIQNOKFCtH/89MABNgoCmw3
44GZdWFoW8Ae96KaXrqf6Fm8E7DQj4DRC2AjY8ABDxW7bH80plF6uKsmqvAIxeooVzrBfcFdAE9F
jqQFhSZuOFlDiWIoc0/VcLTbL3OWbL3h4WNDS55TH+NyCEu/FcXLhptvSDwmebUnwk6K9HroEGLJ
A1Lh9cLFFwJqb50PVvEv36MYgwGJdyU97wxbRmolPI5wib65Hiiy0VC/WAL68Fk77PKQy85Jl/42
W/bhlUklYi1aMNoGTpV0LyZv3mKc4e3MKs9vqije79yUSrY/AUifRNfuyv3rcdOj5uAuxfUY7udd
3bXZdj52PtJYVfHJj/D8G4LJvR4qP3qeu3XxUvlTGMAMpgWXXIU03i8EBlbp+qnndhYYhEEA4iXO
EkT9qH+skJvwZQWXNzY8kNIFdczV+t+bEUQcGJ08rbvnxybxtj0ideNUvioxDRLYRbR4nWdqyYXi
dEr01DGc3TgxqqwoVhINlZ0uZcEGmgNRB3GPFqmOpKiDPR5zB3gdNlZHrMyz5YuqzJHeNyoNOXiD
qDHMDvia0Zndm7Zq97cS3RH9vTWoSa1E/SDws/pY3fTFVDgaUEqUVYlUv9o+/OZWyGSIQYyq5LfV
pv3ruDH4bR++Co8pC0YU0iFUSpx/lDCJvgJyRPACG0MipSVxjZPcIpJaqApYLwJUD8Kp/9d+35kt
zgZvpOgrNTTX4/eZzom2kTd90RGZHeNvQig0XMT/XeTPaaeNgCYelxP4/3NUx9LDA23iNLfeUXkJ
qoNZUzW83RMYVIPc+0riAJlxIe5tfV/UtdXJLKyC0/GOcjSOyoJvVSD+9ADPvRVOA7QdZZRPI8oS
Dw+4xc+KVXbA3TpqqNP7aUa2nTOabe235hry+9/RqlpuowPns5go3kAfvmnYTW3E/CNdvvUgVuzy
CYNQBJwp1U9QB8zGv2lT8FDD+nvbBZu3uRNh/LLxUCHbl1d55x93eYXQZ9K519GRGalC/RQUDtuE
Wa5wugb7zcUc+ZouLihvnsmdAHNslxFMtbTIG+4Jj93djtOXqj18XUG63ibBBhcKCWNGkGLKsBqg
tl7UrDlX5bMPDsVAiBFr+GPETmcPrqydrmid9LXu6bEI8Svrglvbjad0I3abbWap3QfwXp6Y8pkY
UzKiEBwv+Cm5Kdk3q6Wc7SEHgv+Qdnruo4HozfdZ0f3tgdJ/esr/j5FvoDAINUMj+nzke7evN9GC
8jmhcki9KKSwXu0/q9vlDicKvYyEURV6U6H0oM2oXWwvki76Vm3QP6T1K7lj7WYl5m1wKnZnJCci
rPz3renTE0fMjjA1tHYgD8edJYmXtV2d36uuJIFJBXn+BL6G0EV1YSVOYjUMidl16fxGdTCByxXN
iEqY1tgfFPvnTz/PR4JPlBl/GddZ8Lm0beGu6+hwr8tUkIy8xPYhYAEI6cnxZENmanUCuylRU+NC
z+3UMocQJ1ml5GJIr3k8v0yAZFB1oNKIWvRZkX1Jpnk1IX/2WoKcVcgpvBGzm/GQALr5/H7sBQoU
xoazpfWlxuJ8UitKrlOWUcxEKzfOW2JCJVDCT0tqb9hzZklZ9OlHed5rsVNMmYRAmSI6Cm9nwDxv
XoqihvPwUiRxifOTWXw06xSLJXQuDRQgS7OB4Bat5i8/gF2ujGbdsEE1gG7guOHokHS7UyEfSR/h
siTZebb02zjPpjxsV06aLeOCQDqOGcJUEvJJDl5hovjOP25SV3wv6IcnKNMJmRwdwAGMYCUZbIW5
q82k/oFciWBqpSkILSUDcTklsb2V82VBTEYqQftvRdD3cBuVm/2Q78tuvM/RrLtzj8hI+zU+OjBx
8jknnqoPM22WubyT0AoCPMdt1I4f3RGDhsrnlDBcR1V1yN76zsqFonrIb8q1SXdOI4hWkpgr7MHM
exF+F8kT1cEbaiDmatwMzcu8io8Ex9wKA2Fe6yoXLuIbtwxpmh0m76VNhVYsr5Zk+Tpv0D8pFSBE
xGhmWEfPbSAs9JffEV1ENUvTTTlm26OOIUUd+fK9TaAGqPECuaMk7y4GZM3ohnvDyiPo42e5R2S6
xnr5vrjEMJIFGaVuiJvQWJrP0QKhQORufyYObI/0pfMgQm6GcpyTcKW4WfStPNCU9NA9LGuk/SrM
ZnZLGvg306wCfT+9bSpI12Ysouuq5Aby19ASooOKm0GJd2+9iXfeRKDr9fAaLmwl3T9n00yFnqwY
Lo4S+rOWIH4Shz6fAH61E/6LuE0J+FFF5Fx+g64f9SBxcdSvVCAmJNQIQMbJ9s/3x7d+yAm/1mNn
iUi0VKGvmK8lajxbh7vDGyPwgBfhR+fFSO2sX4d9Ds2lUtMNB8SyXlY9MoRRRUzvZslx59eauLxC
uti4LkgtFPrbTfytqmoefR0Xt6ZOghd+DLGziiiz5GvwBAXsDvhIOMkniGWhD4meVowclVml+ZXT
EFeCFvV2fuYhbdhzoxTULMb96nsUUx2s+XfikHc5ENNttTh7+LiUzKKIQHbFgjet+9fBjYqbrEO6
tWqgtbBIfJwCwhFYv9SJtHBE2q3amnezIT7uN+vl2Tpfd4BoiZnzuukI4+P0xXhsYVAc3JzjN8uv
8oWIvh3Gj3nPxmsXfoO7R4cP0Q62C7gYDLrqK7uucIXn97kcgvxEntJCjJSFvPV8CsyVmXAniPF2
z9xDeIW2D2lYjU4nOcwH0xJ+Ic7f0mQt2UwBnRg3YN8hJsc4fBatS0d151eh2XotPxw1xgDQLKPx
j4evWcbeaWCiXYf95njfTFh55jCvPekXcRUijnE8FG9G1C2vFlN0aB8wGZSR8hvjKp8V38ElmHQL
HpRb5e4V+DcAXhG2Ut5CROj0aXyzRNE3L+RpNas535WJGtNpU6O6DSsLrVPaBEP9bFn543UZM03C
4uRod2+blNGuq6pAlMyFrwmIGJMZNmW4mrznS7xq3zRxtqDHO38xIGSwsvLG66d34rlZ4mlJQzqL
13Rbf8e4hvU08ssprYTN8GlvSp4wF8aR+gD+seLrjR6KYQCV583+JjmO1/DPXVwfObjEDFIRQAIE
KJsibtZx3Ami1YDXVdqmQJdQ9IMI39qPMmTUBSQDxgYajP68bKf+WAyJHCfyBFJKAfF5ljYM6dqZ
D0ACIVhZVqlFtrhFxk6TWyJBhdVR0J97RA+pa4wrhMxLspwiXG2DdP+id5wbRUHhgRxCEjllMcNf
621r0gmcT+WEBHR8KSx6LFwDyLHZIBUH+gzKy8P7zxnrMDfjfv1SF5QQjqOD2Iuc7vJQYvhsLriA
kHNkpCB5Jn99kjnVvawqs8x0LqsNnXdPtUzIwMAR0rAgXDvXE178cfbavHRPti1wxSKKqqamKuJk
AFxAMKm4Ka6n4jjBRRWvt7RRZGIn2w9ZYYm8LdSUD0pOgiV+ToxOXCwwj18C8wNllJPkUUbdTl3z
1moAUbd+DSnhjapHYj56E+rthHkiiJbr5MPTG+KcnWLfKYU/l2kIQB9tzq+mdtrH9dwS5QGZFPwo
r8CYZhz1ZoMoCKtbXQGlUGK1usbZjZh0V3QpRhy+qg0KDgcqbpiBmbTE1Duk+03TGEqnPLGqDWeP
T7tMiGNpW0f4iFqpB6GPJenQGQqPNtASv8TH4MehGgbIPT74t9V+j1cm1AXQGNK+EtG4CokMSqS9
MQXYIQbl7lSSHyAuSs/gcjX+0TWKzx0iFiHtBDQ3Hq5Rz6unfbE+Hu+tago6OsKT2rIBtGPrY6je
Dz1OHaDi21jCmGaOFMSp2Pr/2Hs8PXOPbXuUutROoxwq8ZSH48p8qsjBGK1fKtURuk/Oo/I60K43
KyYItulm8nfN4K0x8Obi605KICrbqDmVOMfb3k9urehtiiAicJwMRSdxCzyHu5YywmXAkeU2nEVD
KFPyge0hx+v5eUV5NF8Rt1FhZ+CqqrsB16vBfNPqCYCFFWdwLIqvVtM6Kb42YIY0w9p8/wEET0/q
fEC0iggPmWHMcc6eJFTzqck3LrgIMgi3AvkkH1ZOIQFqZGplbcjY9FIZUltFVB9pcIuCJFy6TscF
dtbTM8yR89vAIKpKLliNU3pCZ5sz3AxuvTmsu3t/HL2X0V6umgsVIL9zvN2QcSWraRFVq+6KgDm+
a/e88hZ1HijE2khKu9DesgfPfAi9qKKkihBoeFAY5diYGRZwvmp37UI20M798TrPEG3vYoPyAFd/
Xki8oHNGQr5k/boZCRGcgkt9VpHq4Pe3rstdk6OSeitDVBnhmirf7PKMMGnDcN2ZkmkVct/EHKM6
S9xDVQOdIPArho6cBkOSnW3ILQWao/KjRfanRNOB8KDM4CO3qCU8M2H1tQ2JoNse1JMHY25STB+2
811VRx6AyTAmzCN86Mf+Nl+oXflB8dXvqbtHLnd57XyqWNhX1RGGHNwVJyYI5XLPMYvhHNpHZtmW
bfFnblJir2n6ki3A4VLpMK+IIMfQqRFfJI6rFiI0/0gy4TZqEs6E57lfuFfRhkyGf+DHrgkcZDCp
y9Z3DpU91YfiGF2r7lAdakh2QHRu2wM/2l/IYxAp3u9sOmLykfdsONz8nHpP3tSYcgyvs7LZwZ5f
XbtrupLHiYyPAAxOtsLNjjxNLomnnLslVMtbs97SrSZyPvLj24BWoh+QkYdFFOyyMA25ziRuGXg+
FTHVEffUk2XUWbVDclV2m+I266P0BZEFayPivUWpZF0rNYhDuN/VCp73mBGbLmv+/8rP3lldppqn
Eh2O+9vh6Hu3TUcALNr+0xvknPjO5bWWD0cMqp7b+nepLW9Kq6Ekr1KKXyXOBzkoqeoT4anV5qzK
yIRAKOTUiAtPufLvN5vlyjKB6eqBEnxH2/ROpEpf5O92HX1TtpF3kK9AW8q8w0+JaWU15SeE84He
LZEWaBD1f1Sxbjb4UWW0nEKIxCXcTEPQm3rboVF6hmIWIfLL1RR+8kI6GDrCPPcSkPBcEco+CWiU
ODmQwQh2+vAygBhTHrpVLhlxujYq9a+yNe4uKBfbtqvs7SciD9quQrbY6J7c852JWA4+Nmk/vCKl
Gz9049UCiffp2Tp1fh+es7RdBcrEzwtPhHM+S9NPTbc+9At+9W195Qd790U0c2K1G2/5lq+WmNia
CgjC58cdOfqMCgFpXDUv1WtIjuN7q1MQNnToqyKF2ptlf7JgC/KlrEFiwG130Rqb0arLR3q8JG9j
nDlfYO2X/7axW54l7V3llLlFz9iCwHCckCg44sPnOwEniMepM4b8Vnd17Oi7mBHwPKde208TPnXj
5kPeeTU18Zq0cExnJntihNVXJ3XaawwJyy1GtLes1ulm8IC0yxfGdemUhTH52BKwe8Zp4OtBTYZJ
l5U6e1qCHaHG0frchcsaxXJSLoxh2dA0ZFp8Y0gW8wot3Lzl+cxe/jpY9//2q83+b/ktZBu2XhnS
0xtqRpGH3Nttxc8ZN3MNMY33ZCW3JvLkcWRVji0W9sYZqxdtSlkm5ZR3gyPdvALuVbPnpG34YWXg
H69jpNeB/ZHNmZHj2tQcW9E8es/HiROG05gukwN0as1JjJNI/300rCiTl1+lfOL2KrEahhIBi37m
Nkc+lUH0sc3nL11LhatxXS4WjxhPjYQ1eaUpOaUDTloZu0QDJ4dxuXww4E7Q9UT4Nx+pQ+03r8Zk
crdV6hW3kfHfmENTvTDo7uycGflUBENtjg/Vn5suTxuXkjkXGenGtEWE4gj2uuMd9xzw2cHcIOgR
31iR71yCBKOXfHAXVSxikjwTSCrDgx2qvI/jgxpISf3IBSmzpePPX7HovW59Kkk8Q5bHELXXpGBr
wIHcHk1PBs+0BDRPCHOZqu+Aj4+7cDzUtz4GqFhXEnIZaqtORmKPSQ8SGqjS0TXl+11A/lFYu1cQ
RmmTCjTVMpVta98Ap09Ld4KyERlGqc41amgRIlHMWPCJejJtIC+JgMTrqtg4wZVSCqlGuwvDBxNR
30bVAUfvwNS3bW/S67bg+Padmgeq88Hb0zgGhj7ftT0FsyrkSUeYXV+RyHuvfJ+7pevm/XbfBt9G
g0ZrG7jFsh0jpkZk9DGp5ueUIvIdoH7/pmoCIBdztn9d5VyjJs/juyjtmo/HMXe/Ds0QUpSc+tsK
WPpbf1RnOE7QUOnpU1UucDyTtNdZrPeN2uHOa+PxKvDbZTsV+d+0oKiqzezxbJryXeQPH5e8HnaD
A9XDqdFWPGqfGN7RSU6ag26LGQMlNmIT98idRtRR3+Y+JQuK2gGADRUJHXak2zuG3jjuxJHhR6q+
me876ipB+b5dOuLGoOR/V7/NkFMRVlHb75NvMu8Y98cWEVhCJoB3r8zAP7cFQJOx/Jqn2h8xMZJ7
5MfSoWf9dTXDCpLlRetKBJh4ehfNLKUlVCnrsJBxrnEmqY7HGotLahZFWtFep7xEzoUIy0xmb6BL
ALxVWalhAedeROSCMemtCh1eyvEi3+68x5DYz9jXbR1/w1Tkgyn4y5AtLEShxGRinsFK9gSSKRlX
lbZo29YJAyzcZ1TyqC8tDLWC72Pmkn1Rrr1XblFHt9HIpLEWUxkQ8j4wi7nJlzj6c39wllfNYZm/
VvXUESz0Yf2vcR3se8IgGtPmsNqtD5Ri3ZS3bjZau1lfvzXdqja7sC5SCmxFftMoFHFcyl+rangW
TvE3b11kH6Xr4KcUCP1mYUws4uXodldVxMNwe5Y9Jo7xLvMonztI4Q0JLRmVMBeHAh9h4XznxsR5
Zc1+YvgI/S2I+uW07FUqzztWw3joPOAwTfEmDPf1zeYQ40KZbtavaeUw9yakGWpGZ3kGKqlFmGHC
6mGf+M+c6kjsuFCFwxEqTk/tb9fx3lQBsVRuEFr1iEgrX8Fgxd/muJWhcPHXWK4orVaJJOWx36g5
4pqiNDdhzV5sJNTvNmRSvIVPBNMI9vT47bosyTCjEu7vORuHiTogD4cCrJEcvg1mU8K3ydt8g7rd
7oZRRfCcjVJhuieipq0dhglLszSkmasCefet/UEeh8WOTbg3bKF1csCzJCuJriNC7DXZCVgZNHvX
ilO9iIQUxjtOUo56F3ToVP007ZDdOxN+kzivUd6JqKMuhvbSVLKIgYbctuVQvSd+ZkVO5nO5qqLr
sWZdc4h4z4eKM9JefwDbKrJwbR35ma4QEaULfRtM6+VqnLjQOVcxsfBLjjgTtyn1x8R/Rzef9CMv
nS678htyrHAYvOee11cvliROoRfxZL3lOD/n/WYf9/28ulp5S32XG+IWopjF7JqcC8YcQT8mCz9s
8AYH/6IK0aOpmHdpUvXXDbH2DaW75BVvkLSGKgWbJfe+OmjAACBae7fF3I3bA28fbwwu22ZmWZP2
NyAAqMu5wfTeGYiIhqRlhvemWP4VHwL/L6fVD0jKmCCBf1i8tngZHsZ2ZmtjFJ6w07Kjfl7PIJej
z7HchNyhTcTh+EdzDJp6Jrl8CYs9vBocTg6Bu/4ou7DerJL9+NIg58hC7Tmu9hSFsoZT0tZ7/2hS
n5wkbfqXfpx88EtSmSrlIFqnxGbIr3gDJ2uDP9Z2GPfdtdXs98fl+x/NxlvnfbMMSKZyFlcLb4Fe
fSVgT31bbuLkS+gRhPxR9jUHmlcNL0E2l9tijpNnGU0agDQgqkbTXVchz0RgxzpK2++1m1CFX+vW
mfMZjhKnUw4c4MpQ2uHbeEDa4+OifGBFQFdtVt9tdlDhBHZtSr5u+xVihrnNFPwdqnHQbAiNHMg7
V9UeH28PTIWXBNV2WQ75q6Yv+xfIPHDJB+hVQXNKT//DoL5ZFOfrex+JJ0y9uE/2ZnpZxtPw4o+B
SLzyi+P4Mq6rw26oo3hbrHAV2ZtNeaH99EjBBXY72ZEXCf/FOnuYHCxxlTmgJwC+AGqQCEaeu1+0
RqjI3UnVTHxPCw1CradKkTrqpdsICFPaqhfrGrZ6ep4HYDpH2THG+O83XntZH2husKSRNEIyVUlp
lAJiIF0T3rKBXeMkyYcMoKTwHFLGkMeHgFA+osDoRLxQ5iZGvrgjQHhVo6km97utMqJqa7+GFoNt
qkOfi2p2U0tfUjAQIeQlzCDXQ0sFT0EqBMR2JW6d+K1aBTDa3qqSVT3u4xSgRqweRN7NDYVIUJGC
BFlNqA0VM+hkgtQK8SjkQJUSgViTmwSMLbKEkFw/hdbHjzqoARHFCMXbvFxPt0oFvz1Zn+anyA0w
y87SwGaVd8lqnbmvTQ/8gZn2Cx5YB5REZEPoSzJJGjmKLVyD8pvrTFZvSHBPC32cebCM1UnArAPf
kMW63tgPm25REWxXgdq7AGhKny34THgaj8o1AloSGtYqUoVMVWyVvHUySDBHKqFtR/kRNxOdNG6s
mgKCeiMw6sRku7Wu/H84VNJhUYYtEV2JEQrHktN53hccasHzcCZQF6GzMfG3khnVDC0J9P2YNMzz
LyEiznkMSrIDpGR8clec/FbnyOaQo6Kd53n1Upjh1h+e5Vn2zepYEE+JfCFiGNJBN8vsvf9hpCky
GPTKvyxcA8SRVb9Cnufp5PqRKvWaU4ZtHkgYiLLwwz1ebo77bhz6/KWM1W0nRT6aB0wlqIDM4C/7
g489grqfoFMB8Zq5+FqAGoCcXfzV1NN7W6a+rAv0e3GVbB+yPIZnALMoVz8cmNfNWbFMDGwMxtfB
FH5I4zVxJPLPfssJaYy5c1sIkEjEiWShnTUiYYHFREHLEI8bQFiDPF84Dp5+Zo8gYx8O7excdPwi
4uTBkVNEPyn5i+gXpVRaNwNJJ82dhHMF8JB8TLTqJTQaCQ/MTpKeikqZlgQIGEYKx1ZzdmRHUA2S
gYeL/JNV1Ro4YujuW3Ylq16EgnZAs9qjNiewZDMitQnd2xwOX0VTlvOqkElyK1PjQ9+TRvFbDCFv
JW0vdr26if+vdsfDh3K+kHI3rEZ3qd5pkQuAKk/o8QhTBDKggfYixq/emEWBHiAZCR6Jg61gIA3s
SJGI/gOYj9D5D482D+TUOka4WRfHb57ViLrue2+mDZPp+qbJdDJ+gvuNKLsyGnGV0WxGzgN98Tbg
5g7a5j7tm3t/BUBZEEeRJFwZlqy7j6LjyPgTp82SiijYpI4ooRnIK4X0FP6+RD5dIK3/XuKCs8QH
sYiwi+e6iIydl/aXeNOaoUud1wIFmx4gOsRTAaoqbgdxoiJDRcVHXEj9Zi2YX+VZMwkqqNZI9nqh
THcuSKCRcSXTheEgETH2rN/lOLkzp3EWoEhSEGkFtxZivwb/xU6sDgMdkhQVZTTFDyDi5+ydogV1
7Eo0Y3URyg756Z36yOnmE8BAT4e8RL33NxGHfV3HfdJvsCvmNpceAfea22AKYm9/di/3qfrEEfbd
2Pm8p5v0The0ThD14EKuGDUtnh6XtXt+uCgZF50jIJBeuEJM5eHhVgYzYMPWyX5GMgp8pe0nrQQR
VeUY5y4H1LL4Oz6egnGBhH8nbfYRH4v2n66S22U0Vbud5RAICQ5T3h+cT1bZByiBhXwuw3u0mE8i
lVCLI0NUE4HLVwBc1eDpj7xpLGREpilptzSo8EhudukI2inO0cZBS0WA7BB1MT0OQeSsLQakrIyi
N7eoT+ZAPvj0g3psUW1C4ESB7oCIG/Thg/JavyljwCkvjYuuGI1KRFaubScZiXABcXPqu36jVc7V
hFqQtTviBGJ3vso4Pv97qSwt9AdjOjv+S2c4Fow1hfnHFpQo4z/HfIR7giZI3gMCvqtpLV+oagEb
TAhdIlRsrTCg84gF8PSzOheQ+G1cZydwNpbZgVJA+WZsqdrTjhwpC20Bit75qHBYg3F1nuPkDnz/
e1VJBelPDtHzeqLzR+dZ1Q97kWYU2rDXlci0JAmFWS+j6dLk/n7F+8wrvrrE8yQzlrjzC40oy2O3
6o7tdI+GUrlrB1rRDsGQ8IRqoNJ7oIFaIiI8XlnVMfr+6jHlE8CpfvkuuLVAP5cvs8ceJSML1m4Y
RTR2z2X2vKkpl5Fq+r0U2tx1Aa9pA6Ya9ILBYwsw3Z2VQxv6j/s5fdtEPiAu5pm5FpWxdYk/rfzY
9N7KMCF6Igs1yc07w3h1eU1aUO3ZgRIAqOasY8wxPd+H+8SZwY+MYeq/1u0rOIaqbxKgWPXZs0bK
IIR1cqbTwacDOUpXlJaxSNdjFmqmcvq3Y9c8r5bmT7f7JLC7Au8q5H1xOI8zAfY4A0hhw+l0ovdL
88MlYlZMrlqXKM+CMmnruUX4zefXUsx/r3heF+bRmZ8hDfiXp57lUOmTAm4hBYQG17U86EdhcS4w
x8LTlZSG7L9lISRdk5AcLgMzMhx4kv+RqcyjUx8Lce2RaQK9PttF3tx10RSOVOCV9MZQO8FdRpSD
Ja8q6q6PrH67IjAj2R8hR4sZNkKJrJhhXSNSg8wjypdWRh7SQ4goK7V7uCnx/EWJ0dP7/pFwFGFd
ANcY6HEuQVV5OPfhOgEkG7YLtjcowtgeTvKNs/w+KoH8KoFDi1WAKHWVpVkZ7Y+vTBeB8oN7gVeK
+pgtoi2UmT8qi3VhaZmQaMn0mnjiUpIoCVVIIJ8C1k6OIAq2ZXan0E23kNR6rYMSB7N25eKSsaJL
FlbkDnyfhCMkDkvZ/VnGI8tArkrzUVzbAcH5S4eLVvzZjghd4OeESNgArb0z1ma2iQyqw8l8b/Bl
rAKWJEnNEvXPOipPZiQRg61vjYESlbiH90V7+Ow1y91yONUSEFT+6+mZemxtYTIfuKs1YpQAes9m
qgkpw4UbZ37tzqiAAJiy/C+ufnWWtRktcxL5d5GlRSWy5u1I6IjyKqkZhU7SUlOIIhqgwqcQYUZp
ZGVoyj493sfCJwxtYcb43iZYIYnzcGV5RRGDUTuQHG7G1z7tEskOtyswWqAVcw/qDwmpVhEuPTul
72KT6Ab+wUa3+7gGaHphYL8H9X7IiqdgsaIQGJ4rA3jF0Rs8z1ndL+Vxu6mdKwnttnNCNTi/trEd
sZLiJC33Jfk4uMULqTJErTS5iQ6ov0jT1kY6F60KHp3nFSBAnLwoqtBWP3tuKLoNXh+kQG+CNxIf
zQ9Aq9BzEr5AIZ52paSnhIGTRYCLD5V67GNGGYV51zVnYRPSxpL9oEoUHg6Olk8AyunC83zkJuZ5
/u+AzxbmUHjO0E559lJZRZg7z+N2fS0QgPTEIo8djryFHSCglKiEgDeDq1zITPHE1VUXRB2SQusL
R9sjsFvmGcVDnPMIuqBgP3yQTZAPJuxph2oTtwdyCYCEecg87+mIwdUFJZhOoKVZnj4VVBFugZt/
UqmoSiC+LJBh4KONyXA1VpSOYqxRyJNDtYeHw9cWgrUOJClziH2MLBgw1pNFXSbaO+Wspx/1uW4E
URp7H1U9ElJQDb/tqdILhm5YYtjkx8rcuD6NeVPkwA1aTm7fARaVw9G6asGxbbPx6Ow6P/rsb1Ri
7gD+55AfcOcjWzhQA4g6YYDG+MOyTyb6qBU88LAEI0Efplpzw8II/CjFjigFE+QuzmzwcqYvZDIa
IxS193ccVu1d6VJSsQSQcCzMjRfQQyqBndyUSAxu9XTCi26Sj6DUSIBkM0J0j/3g+U1bLqZviQ69
e8Wr1ch/e6iHKhmY9ABfWnnsQmdQ+OkjAWn/Csls9FVxp+YyI1u7yWfer4HcJk8DruRT7sv3Sm1V
BTSLuZFYST6+blbN7WZZ7pSC2hptHH8wzfDaEk+5xCbOXQQIIK3Uhxdd7SDnJEqdngTdiq3KXLoS
tJUFJpOmglPwiJXwq/YssWAPBv/T6+WR4uHDp3RWmoW603MCr737FdSXJqYtCB1JOFm7NbnZW4rt
GVtv1f2lmpEIftIltYkQJaDQIwkCkzSASXp6aDaofHjFamhwvSIuCHyOz4LOTR9kqyAy5Z9pR9hn
yae07nGYpRoY7cUREue7TZPV1pW0MqUKTA3XEtHI6Eg2QB62MjtZVkK3LJA4TEeq24DUS2GTayOD
nzbEs7T5VIq3QDel7Hmd0Z0BHnAHR90HSqzy7qab70bCpCvrM9smG7rWkubIkYoA0XPlOxSZGyyi
RQPaY3RMfx4CGCnugcMtoys6DgAOgOBABJlY9zzZNe4nfnuLNQFUIkHgaCMtW2dga5gM6k9UpyVg
uNX3zAGmU1bEsyW2W9kMPQz5xp2EYQDGvPFrsEXSp7DQDzqMX8OUljP6KMMRUoxHbyGc6LdN2HRs
/3DQYCmHZjn86ZdgvzwD9tBPgfY9PYGe7qGnJvAMJ+qtqqJqoqW0Yl9+SPQoCrrgRLpDR4JsrLyt
BJhwwqpRqGbm+gDErAeo9PDomqzZaPid5QFoRjEMBbfOV8DhSDEF1hZgTPxYJQcLxTabA1FfePrd
/B/LkUsM0QJC4XPN9mZII9e07JSox6vGmBwEDFgkXKT74VnTJe7/cHZmy20j2bp+IkSAGBO3mmXJ
kuW2Xa6+QbhUbZAACJCYgaff35/armORCrH3ueiubltlY0hkrvVP69ysEFQFyw7dZgMJPw5430Dm
v6qps/KJfCYZQBWriOCMV8R2NHsPwUwbqr3IyIWve828iUpIeTByGo0dtG2R4o+rmXVxHYRdc+/6
LAjrig5mhYMtCFQNc3Iv0rm/3Prb5hyaHb1VJHoJQYsVlxLpkzMBhbMKKIXUos35UMCjtjNnA7Ka
BPFaBmWfISrIKY9YjQifIKHSC0wH5U2M2OZKbfE44GPLpsW/NuEO55c00EJnxEG6A+te42jY72n7
GYaF7JD7GxNEIMGW/S7rEL/6Mua5rO7KZcU3DQeNA4F7tmz5O+RSef/tvVFrajP55+0d2kYdJ5m4
xCAg/gXkgjBt60vXfAuL0cKJaddX4KUKJGWHYnJC+tIBiy9UnDZDBANKfEot+gbt+PrKDqrgIV+H
TVomL0UIa5lHRbh9OxJ0op4mZPQRuZRKyGGdPCpgBL3yd41WsJFzbNWCwNuK9yXHa+0CKayiW2+P
/CF1s0u1XiqoxYvpsKs9inx2cXjeZ2Z7nLdO9z2P58vZ7c535Z5EhOpKVhCDuBBbJBKklIJMpBg9
uz5I1w9vRdNIbi6NZt1Hz5u2v1/4fQWFxNAQ2Tr9Zo1ICmBRBbcgKVQbEc9fRELKGz6G7Nk829ih
byV2/rS/efWGY4aHy6wMBajz3R4JUKv1OtoubsgEE7bLl7Hh5ViR40DXQLuBfyrD2BeExEz1LL8x
ZqCdGupmYdNGSIAoDwIYNOLn2HAKSFOQEfmvMgGtUacMCzRpiLhEBjkutcTyMS5BVkdwzcxgUHR3
fMauQffZBuHduEbZjEtHkA/+3t7KniAHWI64mNnfgxQ1vzW8xjPMvVvzL+ZEMKCaJBjObBBnaVba
HnHkOEnNNbE4ku1DUlQ/3B4ERhKNzCEwOBO/qYOJ3HB2JK7eCiEMJmgUBuSG1CwnbA3ZWpVct99d
mkoWyBCpVDZJJhR0fP4dGqdxhpwVngtgzJUXCLut4gsFJFcnt5xmnQ4eNeNIZsvd2nOGsz5wpnPs
s+h5xJpVHruY/ajabffdrWBJcb/z9624sq4QcEOttucQBI/wOZBQhAZAOOfFYDa3wTy4VzFQ6EUb
TT+qAtVlvG0Rv4aMJExDbz6bs20NzlDvLvMw/AxkbC6HihAWv0cng/lgxZ/GjuvWcMU5AsszRZ3I
qAC8gd5w4qUHNGyUy9wFmXvI7vTS4hy9PvVxx4lOjLeJda4yIWTiUqzix46i2Y3xZ2emCpSknJ23
/poZnUg4EBFsRKdO1uMGlWUt0oFEDgLv4wP0oZrKJurSJvqIJPNOu1ntoq/GvKTXILQLTfwt5jzy
hMovv5xRimsxDnNGBv7JVBb8myxo2AAx7DqjpDFvDQcZRfX/vomMgS04vypBP4wcMwpocSf/QoN8
2oy3mo3UGKS7QNzgekOkrZSSnLWvKu3/Zw//f3d9iBfEc5Ou4wIZgQAfoZCmnL+K8FSfC3B1Jw5Q
ueHiAG1loMsHSFLar6zJsmL9F05H7dBHdc5v1+W9biM5FpPEGTHnSN7g7lBWerwRCFp9qbiN7izd
Yo8XCNiCpCqUBALCEU9ftRPlDTuhJggL13Dq6hkKDaUAzOz7D9A77sO1bIKYl2G4Xle//zsi3u2W
kZ4vYt46vQeAAYLWpyoJmFbCyEwJkTQNlAoZtwXHfJFv0BIvD6JVXVrX1o0+VJvuKcmHH7p8pQi6
mtOhlEDbAw8EUQHyiweW85RcpBPJJMGbtxCHrnp2wgds1/fbLTAFzPFXa1Pa4aqBxwatw87ybjMn
I8tbMLrYStkcFa2hqDABS7Xm6fLrmiZuozShddSoYSvivKPTl/1lYAbDxL7pk1jHMadJJBpmZl+U
fLUyz8n2N0JhyO4noCJrQWdR5AiX1+/ZwcoUtqOHMFDCERtLxaBpHENwHu39+2/17dLmt0dysPwW
z6025Ids7WR3zW9Qjyt7BXQyInHdLnReNnGVAeM0wbozxm4p8tGO1MR8OxDIFPfm7xMX9uYuBWYe
yzQdQNq+Xm5+NdXpuFmoubRLaeS83oMYI5cPMgBvUkxxQH41J98jPOnly/uA4prwpwv+FVoSc0bh
kOPrOFXTv+FP4YMwBistaWPA8gcAULVdJxmTgRMyXyi5COkQYoriivNghRZyjxGQyWRK4xYLYdO4
yTrR4ytGkphaVpZv7EXacCge84lHqEd0tLUkpPCAVIBkWCjwt+U+YIbY7dbG2Pk0hiS8tnlpzdUh
taXmz9MaR6AwbHtiZW1KFoWZ/KhWpyKcgw4ScflJo1P45sf429UdgAdV3pl6iYodI2QJ/pJAPMcE
AXlGoUKdut1vbzf96mYiXikfvwmOrxBR204+W3BUrzgn2kiFkq9KDANrQO6dBkzbMY14AaSmE8iK
yoDeHq2NQq1rUk+kqcucjsCGmfoi4FPVuRCZcwmJ5CVSl2GjkxSV6cIWaP6fqNysYLfSt1uEOOlA
AwpNNSawqDrL4WRs9afoKCKKbpd1c65ooIUZ3DZat01PHOVvL8HfnuHBUR7323jnJKOx812DysCG
kGlCH1ys489yyevt/pP6B+Wr+G6tPIn+BC5Ky6fV1+bbj9E83J5YgW+9Y4QtMfOiozgkd+f1Rwys
1WXoOlacF+ydWMulcSl8LEGoQkT1yU4gpaaAegbdPIq9+ceE9r/Cm9NKlTfbJj5Y40EdEPd3GJDr
l96+5jQDU4aS1HXJCC5NiJy4VgmHglOUvtRS6JtpVWGDIudujN3bcS1Ul5+HUs8K/n+CUXKJH6SW
6pPks7f9a1592Pu7DxmjZ6zkKCOgtcbbSSizpeUoJ+qMqggQQjPH8l3y1CX+taazqzgizsIOH1DV
ZEMF6bZGJh9WA1DwxL6sHU3Dv9SPqj6RxEKgGowJr57XO0yMAgKMJHtcTL9gcfEy4igF1euUOS3V
tJXj4YZDvGsYhDgJQvewT27K2lmGsAdZCUkJ2ImlQ3GmGAqdn4oXEJSaDQQA6awbkJM5bvqtyyj/
ofolnR1JKf2V3ftClhBKzEZvRmpwRX/EqDIVLt9kxaUgcL0ZO0eK5iab1/82AyF4Hk3RPwlepExP
6+Crs017GZtupVgLGloFVVN15v+nzeKrdqBqJby4Sukcwn2Edhg/PmhKHSDgIPlSsbP6aqqBEsuq
gthDsUxmDdQIJZhrvaK+dhrWshtR+Ls1vW4nMJuf0/uTQf3FxWLKZ9EnOgDE6cVodBVJ0bpKN+Mq
4lOxFG9utybGVwoYSpzYYe3DDNauXpPY9SS6ovdTWqx85V8RaLM5t9ilxkgVBcw7OtER4z1NKx4f
vJcuk4SFxgxCXSAkgx261wpUhqg9kM41bBYW64us2SZ/tj3uE4RcG0bP0rHBPevHRkBLh0wkOeTg
Q6ARFBxTbInflEWvLgnA2CxPbTqsPlbZGmRJDiaSNM9JwrJRwckV2Og3K4r14GODlFCoGIPh+ZIS
pEmLPa+vZiDfMz9eYxLZ7D0cIel4Ngw793vuNOWnYVNtrscYgGto6BCblP7j/d3ujWwh5jprmizl
sSG56KAgcPJhNW59N37KkupZKcFtH95Zf5SSqFsH6A5yWaiIDZzWOBf4PStSJwjN1PifwejTXX+T
9j2LijOIMF1p+jQHquHA9glO06LfF+uzTeud63OSWV8Jb9IinJ66YGVoB980+YMMfyFQg+E5hwO+
8qFPUge60qbP1SuUTXSMwR53aV1nf6gea5n8NK4oEpgDQZLw9szKhkH+cZl9t7+G1km7UbCk3+q8
ZlNdHgUeSWGprF2pE3S4SqdC0f1VB1S2MjcDZYoitwe0HkNFxQkY5VfAhWzSOVunIKHdBbGIJ8iD
t47VV/d8cGzlzcawo0aB1VmM6EXdFErPDuuCtTA4ewL4F2V+YPR7cLdI9XhPW1CpiEJAozEGMr7s
mb8Jr5pue3Vipb3RNIbYDAj/jJnMAwP++lz1o9pfMPjUH9s9giQWgQamap/ti/m2DwFpaWrRvV20
fms7c6Xtzb1/TfjA5mzc4JPk4qWlaK2rvYcxhR7XyettxlswQ/ti9ALiAmxwUTMQd/yXs38pGCwN
9/5dvZHOx9RQ6v2AL4jpbeagF/GJj462JnOB+imk9f1QUCsjdvFW/8rHM5G99YTQEDZUIKPt0lGR
avvdDuH9JkXLBnNtlTmUejE3/f4lvtUukRyIKJJ6GpHkUbblxmEz43i+F06iGadWUm1H3tGdU0yR
6XCpda+vWgyf4g0xfl3bclr9HcXW6ZP36Lr4Nl0ErnHAKD6e35Fos1oVg1Ob7aMe3T92GFJt6FAo
9XmcyOTViiuwhn9+lR5RR5K+KclkVBH8FwrnQ6ULlBb1XxhrBwFvsvnlv7Ug+SY1iT8Xm/siSf5u
Z8BMBXEQSAUroDJwAB+tBeKPxAGhsrosgN8Uy581QEEje0hDj4ysx53IFSqJFZN5YuxAopkBgQaa
XWeHrwZ1dLNieTYIZ/6Pr1y34BFYTx9KH8UG//pbIwEBvjt3+MgTRBFsfm1LDYsopmbYupakqTnL
4t13CZsD8pyiaP8QreqL1kXo7r8gW6cBLUDog/bOXhiMvRXAkMJ5sAk446qLzW6J7HBwN+HZmhD4
1q3IMMMR+yUrADiKRvnWCez8EuNjbF3iEwk25Cw29Hbw8MC1cqy1zEhQuE4WcO5HfHKzIiOiz2Pu
uWxroNuB4tJGBkpdCKm2ZkGbOtdu2CCYt81B39PEjROB0sYDIrUSTzcFVJHTDT+Tj9kST5pDwhHk
I9WhZEEpyAhiv+jJqtQJlcQUvIdSchH+XRhqRnK7AEKXBHOf/QuyNZcrSqWq4LPUPFoT/Ojxl5gN
pYvdrO1ai2uMom4L7TtuoO+LmrCZosE8B643/qdWqbdseFpBMZFeIIdwm3Hh0tqbqCMuZc/yLEhv
xhTBdAQFyeUJnrccz+F160w/BgHjNgAh8zBGLhv9fUWO9Z5c9LzxyxsbYWBnAAaZ59xlfZ98KEn5
YjLAqj1rK/hn44OeZ2vqMNX/dkahYau9Vu+mdTbMIv4r3mM2I8EwM57FJC2xZRqiDZSfWasmUjZB
5oclwkDqG+MByJXh/H1bVt9zEgGAbCiisG1VHbXVuFOEoUtuQJErTDDnf40lBvJ6C+ptKgq7onTW
OCd5vBl/VJyFq/Murn7abGbkkOPqcqqbe9ItW+w201+mM3/AIyG2q6En2/rZrEimyFMh9fFo7r1N
/8nt2h91gxiwa+qzdBwuh2X6HA8sxLihvK8DhLMGbiUfCeppiM+jxoB5d8tdTbzFevetxSR3HjgQ
I9YW2/IJQDbuCelZk69h41r8gtVVd7yNIGcltrEyM4oSO3ifMAYD/7ZbwOYMKWSi+gm/GvY37ZY1
Ujv6+XmT05uxTFuw/8sg53G4To7DlpxCTH29S3gQOLaGa7SqITMXBrUuWQfuNMDgJLg320h5E+vW
Z9pBtScCCko+7DdrpPvz+GhauMEshwUN/PlnsMqw1hlW3Bokwa2qrQ8qqaSDnN8gArK8LtZB8oT8
CgP1KsfN2pcTMaY70g3G9fKpWBATEAD41M5ZyKxLvbVmk11lJZEEzHbhxsIp3sA3LD951Nh3hzyl
5hqW880ONN73+AzqkZx6x8csYjfZIqwlXark+6oaYgGoAoiK52eacEjuidKur5wCAsmdCD9gqEh2
VUQuAY0NP+zUlOANG8S5C3xyH6+1K8jevGwp2Mcdl8DITWYGMK+2CPPwLEjKvxWo23IIXQabZfe3
ixn+vkq73YPPQJTzxlcY0IgFXXKGWMKiE5v8IVSmvZRT3eDoovILD/O7qjoajZMuu0cwpMtgosiL
JOJCm17MqPfQpquQVemuQ1QdpOZguCWvzEaYIqVVxKCCIU+raA8n3NCy4Q/BxwAKihI9toXTb6fo
EJfksyRdLbL/0Q7Zzb2fAmnbDuUsjgiryYS3EAyd7REXWFktQj6bNwi2/ZKVIt0h4tKJ2Bn8JAAk
RF6AS5dO91wNK77G9KFJYkJYCWOljpJUtgGWVISYnokiJfyAWDC6jdMBhUfKRN0lOjrqagRX0GMH
B62zrUj+96bZGk9sfk0x8vEqV1aaRBfHZG1Qm7SyM4mtkTlGwzqlRLWyIoXJoqCMW9yrwHwZtgHV
XX4HL8tmerruOipZ7TV7nuvCECmq8kBmVBVh4RD4MbN2uR5IkaJF30xshpaNXL0CuaoxfZwKMsVA
Y4J1+aEe9ndthxNuzYvwEFCycw9kKlYogiS7eX9tH2lPDq/xAEmv8jzY75JoflJOt3whct6z2m4s
AxYSTJDS0RE45o4oh5DcC07BXX4jt4MEDsJTbaoPvbhNSIQvLDbzV9mohUIVG02PIdT2H4MQquY1
fw59n4SZ9UxhpGxICBOrFgyAZMgSIztt/Cq2xKbiIIASqx0EHXlnwCH41ZwCJJU55HZYGVK5wkHF
Y0FzRoy0CTJ+FADiIWQ8HFSkaACDykjBvopqt3iFZj8AxcyL+3W/763AdqAFUhupeVWy71DwA8Jo
GjsyIKQIp/HuI7uQXgPGDTYYiYIx/b2uIwfqiKFj+MiD7W5qUCpyu7WwSThh8tTqq75LuV4i17ue
U4LR6SBEECCAkIZPCPj7K+NwmDL7Cn+WH9HLSKx8xGDk/HLY7f2XOcKyTbsZBU/bQYyGbH+KzzQB
wqpQFZSDoUhFm0pgKfjZEYBKMd7ivbIwjjWwa25QWhLrS49hv8kS5gh9nbgvvSlLM0CB133yTbsV
ylJmM8iE5GnDIbSePVa+nniPAi59gSu1Bk5TrxaP+R3asLcPNo0viyCBoy7aabqq3ST75UkTgccC
NAOGKfc2X8O+HZUBciexp0ajtQV1h9X4yJUSsXLJRdMkEjABO2hEc1bHfPvM0JzHF7ESaGyR999j
Fw0he4DU3DbcNXIvq836ow+MUY9PAnROW26OhiDpznB0c29sTaSwH6y1JplMOnrL8lTEyrlnKnsH
ALXHcpEpbxEpibulH0OmQmIDUiCl+SEcW7PiYLy1NwmDkefO9q0x3RU9JIls2CG2z++vQusBOXwN
+EaNxPzYIMODi3Xo9Be8/5DIoNnSHdg5RzHKdA1ukiVZ0zFBSe0MtxbcV0OblJ6ryAOXCHh9NUXr
owTXqRZ8Vo+oRAK/J0ql8iifc376/cu2gOnxZUckaQKKEVJ8wIc73bbDqDIz1hCXiE3YzMbvdYdC
uEU1KX3MCAj0krzFuqLqIDiZLcoIUGkDIAKKhayh7Lfh1G2YoiHt8a5AP8VYZHOWn3DXiV138nuk
WJABC18MbaXcXK4ym7Av2fqqJSQwWPBathwrHSK6MeXsI+k2n+gPGnU1S0unI/2gGIkmcvhDPVxO
E7kO1FOxjJekwo2XCxM4fCiTEyXW22sSLS6BpAwtWx3OBXCaZMw27MkPv9z8duoQqsLnYJAXUBG8
yN+Jjrwey5pEHzF3oBWaJY5QKcY0jP5zxxYCZT6MCJsFWyCbiYkn9rE1vv9+j4IY9Q1RdJEvQhgt
8v6D9hqpet5uKJxfrJQJyxI3cxDTVwtSwXilI1QSGXEb0gtoBrNVdiqf1CYNs4NImalxF9YGzZHX
9gRW2WFqMNZyoZmW2LpIb44Gd+mWH4vkhDI79vhswH7HgT5A8gAakM//DG7HYIb8/UYTlnRSKtkk
94mJIHLi/edw5HPQcwhJ3vCQfvDPI+EMQdxtuB2L+yxNH+pl+2hpbiXJppTJKM8kZF6n1RVy6CsS
bMjjw9wi7EbEXttDfSCINMwJlt7B3YNWS+RJhIm2e2VgSJc7bOYznwQUbf/yI8qdk2PnOx2REAlG
PPxwqTP5aNH1haj7Xx/EeUrcRU1a74ONxuXgF4anEJCkzK4d4zypZlNKtNB6wj2uigrerqX7ua9n
2uZgIDhgy1Y1czCA8EusY0KaWLcBfRBZZTl/Wu1RFg8ALOuEhtms9+ikVZ0ujHNve+qWZPgq3752
WkkqA6d81jiEpWF8wiq/lKZH2DJCwU9KOpaPKdvSKWFt8eFr5A94sd6sfkpQQy6kNcbOW0YV7GPr
GRE/EOONVqkjHbV4pveXyBuVO0uEmXsgo9AfiIReP1GO6m5TrjpoaCg+Td8MtthzOFBFeqrYky9R
OTSCze2JQxot3zQGrVzfM9O20ImRinYnPZyShyvUEwO5LrJJa+7J+xf8BlwKoBdrRCAJXFz2gQlq
ccIsmfyYOXGYxZXWA2z7gePps83wWDgGcRYyD57gHDZcaSoXGFjYO0l6baXC+a/68f9+XcRo4jhR
o+cnqwM5bw7wUGaLzhS8vToKGcJwLQjNZVNQ7Lq+NftpldCVMJS/KBTJZqWkU+jG6ULRJq0cfDLs
gDwya4o+el458nrk93NEcCg7tJD5IPoslQuiz9ux4VTTJijXmBRDqvnl27Q2GBIqrHonm5gISysn
hZWd99IQiEzpKB58ROqFaoEKC6cuPCthDpf1TqYHZRSRwSElz0sFCSK8/zKa7bOOhlWbXjT9/lGn
AsmXV4obCZ3qqfPSD5KBV4DxIo8admdxtk66fW4QJNvdkoFhNjH6xCtUtXL0qGI1scDGSnZ4/S3k
+36965IexBs9CCX/BblE05MyzPWI7ExCtNT/JNZgnPwlBTMZMWQIq1QXqg+Joczev7gjRTMDCfAO
hyYCi08M9pjXF1fFTVHEfVk92ABsfamae+QOQBwoEIHlmYDG55r5Bfrx6ZsQ7oDmeWRl6RATOK8Q
AelncDS6oLjI2xAzufXwaRzaC9Un0iKKOBoL589Nl18VW+964ZbbdXCXLvVNHf9bbY0C2qs1alnd
6mkv2/Enzq0CvbAbxX4gocfrW3Xymhz7xAFypb2TvENJCPJIy8fqyqcDQzQiJMCi8GTZkJmaCjZy
YWHakwn3z+mm483rgiYOGT5lkG8eBrM3LZ8qaR/bB60PcYuaWBxVxPptUlhPpDiYuVwUgIxwupJy
PsjooOr142qX3E5b/1bDFZWA8f7SeOu6UGysFLHF3CEyl14/L78Jp423JMldEeNT5Jqk+JW03ULA
HdYGWjs16ppYI7JQUmppT0zma9bG3zq5TzNIb16XUkhcpu/SzRj/9XUNPaLRgLT1B23Vmu9pyzAB
CFAAbCBSdqFxoguwGSk6S3iRMiCrkNJXL9XA6frwSOyi6bLwlEbnHsEy1vr+GyjXuJhZcoI24YVQ
oCTd52BOntTPI0XDJEt/SH7gGfv8rf1coh50It5jBUMBQ0iDBmpYZZGrymECJs+2xRdCUe+kKwqU
ZCpVMjgKLgA5nWZ8hTOVerbAloP9QahQYRGOQHJHgGaENYewrXkYNy3nbfNBXmwdD6ozrMIUP6nK
ZRWbAy2AX7ExAmxCpaCt1EYroTMBcioWmoL+X/3qwOyYhnmf5AIyMEcPE5EUCgRVHjnyRlnlY3wb
OnzssAoOKes4zGjhp+mLP0d3ze6jBQ0YSxND7aFPvkxXALpRwN/R0p2dWMpaqq+2YGpVjlEiJ1SS
eIehA11XAl872fZh3vnM6Z6e1rv1ne8tt9rLCgbO5yb8RAj0J5m/qOS+ZsSt7+rtByj3R/kRGVl5
4vM6LpG4Jo/YjhX1Jplm0QEIt2SNuyPrf2eXsRRnivTUPAaJ7TG/nmlAIknYV0ZMIy9eWLPkITZd
BMu1macfbQtYEtSrj+52c6vOfGjGJ8Xu6Q28/xCPj/yVF9KTJzFqroCv76ArX3zK/tEbEAYzgaeN
4XQ0sBs5nGZHq55TOKHEVoHLjbCOtOQ13olVRAdMbPMCgL5wUNOcx33ylGyCa7Uqmiakck+Nj2pc
7cP2s6nYn0EiJVtU5U2Y6KdsTj5bfy2yI1OaW86UfylRrU6J84ilS91wXpKAXGBN1MwUGzwGQqA4
m4WMPtHtNsBQon82Dyc8vdzskNWD9Yaxj72A0EsmbRyS7/DbYeF7E+92V5L4GWObNlvoD0VMQG4T
H17BDnm9uR4LADQhW4WdQiUyo5JfqBFLpgmn2XYfnGXp4l6OFC0XyJyr86okTxlmkLRw8linH5Yw
8wOeLOGnuKhBdBRr+PL/Aqt8A8QkD/ejDKx4wmp2kgE+Oh0odM24vwlqfMkN7GkWj4+BN5lzk7Cy
4F9wbDsIcLOA7YcZZHCm+HvOX0byecDYql/kcXcDonNrBhWZVBMTXJKSg6BpCHljoNhaAAfpe2bo
uGWPoFoGpsEGLYyEBBKRNo5fZtepvTxHfJYiSyWvue08bFVrzI8oMRkutsCuWWQnVSj0CguP2+Fb
3Pr95oPXJQ8yrJHz3ZXVh21OjpTZkwCiUOVh5OolLswTBcBvYMbr/eQ9xC207Qsc5ODQyWvguQpk
pJ62zyYcSGHvXcBOqDjrZYFzwoNaMcKQW8TT1F76eIjO4hGGMt4zk2xgwgaaGTigNqdHq6CuW76S
G7QO7nmdVc8Cvu0cMifIvuz6RD5dpgpzmIo0clcaRLuDB2wWVsugMtoODx5ri1jt+Ji2OJKcHRwk
Acj5xTBCM/q9MnP58ONSJ0eFs3PRKKeYVjxHUS09xc98QAwxOFzf+9uCd1Tesi2Q9h/Qo7iBKpjX
x7HTMgGu95rkQWkM+qJGXCCKMLWoCIiMjiKrsuTQkCBb3TEuuM/Zkn0O0+mpCfxLvdVy6v8gEAr1
QWA9V27PCGW2hWFd4v4ECKDeFMEwhKSwL/lf79/HUdQBxeGKdCf0v7EqxOhwe+u2JDSHQ3Avzzzn
APptKYakBa9RPdg43QhHrqoORG6XxmObxi4paXpLoIduDUoWyQEHYVHwHyJHpBK3wZ8+ftbaJS/f
iNSl/yFxFYKWE9ldox9QpzvMFA3pi8dW9632Rm2OgOJ8z9s7beE5hnJkpIjwMuKLB9laHdRS/jTV
TrOXwIqbNiMtHN4KsT2a+KWX+EtxWzT43EHrjc+FBBjARTAKYR0VaE2RbzkWB+Qqns7UBOjtCYAQ
IcOIiGch95oTLymWBrg0I3+Q/GXvv8ajbCnugykSuER8AIhVYu/4tyIs3zbdbDK0X2yXWALgKcp1
86kKMS7rrSlBVbuwqpQmZmwzaJx1g/Br8lthMcGa5nK20f7Dwhltzbvsu0nTr9Jrah5pu9AhObx9
j1FYO5pV8pRkOVHujQXw5DKg/OQcIyeFlpy9eL2Yf2Hg/m59BGS7UIdhC+SA1BxMDV1QJJzcT0Wp
hPMRHR5VmromHWgVmfMazCoQADfXozOG51W4uY93qEUEjA34Nd5/kG/UJ4GhvUdLqB6RaLHX33Xs
xv5+yAb3k1ROkm8osSabPIa8EdYkIpO2SPCNpoLV4/xTxzBU9Hm7oUVxhguNP9fbF4Hgx2xlInGa
xi5kvnC80e9f8Ru9LFec4MpmdCFTSI84DrK2nHwOCMwosCXikFJokddtb700PB/JVVfBomah3UFq
6e0FzIVjS+cVMgwOQ62yM5FI7MHFDTSIxk4XOwP0hwMmd/7UF2kI9iokaCe0VFWiRNuKCoBSZnwE
HHNdBF8w3l9p99AXazXt1Mfv3+yR+Y51/vvNegeNu+N223VTzgHAEL5M7UfYuFWNZQkGCnBmo8kf
am9bh1oiqYdHP+pQzsPaQ1MpKc2q/miPHJN/2NWTVdQGJQAlJTgiBtAWgW4WfAC6PF1RvnUPDAPH
GECYD1/qocaiGSh31/uYLZcOUxON1JVr1xlHuhKWnDp0zQUnPub6BXKAr2Y2uNFgr3Hhk5sYQiWT
koUMp8jHIYyuRHSPAyOsFEgRtwquF+m1yCb8/ot4o9aTPoRgJxcAOUzig/NvCVjJU77qPsqsIP2Q
qbr7us4aYi5xxabclU4GZNHymGrvaHMpAvg95LkcNNAYHP+5qh+wPCWX/QrTEr4oyYIhHKZI2DQY
rSjT3cjcYNPEf4v0ES03LtW1LfwnGCLnL6PxXNpClMMk/HTJNld539433qmmwC6z15Vu6HJyoDP1
ViHb7sGpSZQL56ZX7G3kpZUWFhp+wRYhqMiO5eQdKChA0Ldbzj+8wPmYeqv7bIN0hou0ZAXH5RLO
P5RKk/5nN0V/vv+SjvUyKy4zUTmOjJgi5QCPruIZWmFYuo/qXbJBsi5mfdcTw36UMwgsc5cFfDt5
/hg15fl2PZDBDZAPoSFUIXGySyZu3IimGeeOlh0NmlPcCdMc0+CeTekyLpJrkv+xj4HaSURLvjCD
b1fgIxUqd/J73DT+W3SNumY1lf/FeX7EZNDiErVrUyr5MA4Xo1O6+7KLguVenmZleakYE9QYZNsv
oqmjCaWloWIxMBpS37o1/QEn3wdxwMWO4temtvLRuGt2vnV67s/Ov8Ou/8MdqFyMV30Saz8q+5Bz
TEaWYM0np51en5xGa50O3PAEkh6sM4anIm73CEgGrNSN/3asL3Wb7psl3Fp/1phKl7gBm6xrmJcd
IQaKJlN5ormKHJRusWWeERrIImYvk+HJZsuS+/iSIAAlLNbUmfEbCUlO2dx5t5oJqelq76++I/fA
ircCVGVYg4CseENfX/xQ+T6DPOLi3owd4P2iQGHEsYy3UWahkuXdwoo2IYQohK0JmmPFCpr3UJvo
DRRCGG+Dp8rZX1U0Ee9fYazT4vDx0rASAgC3l5BU9/oKcQcxZqbPxo8mRNJMagXxx7aqXSjpxIpV
2+avcjsiuYcWG3j5xG1+0PmqEk7ApVnY+TiCpGFpW/ybxPTbLEc77Dl2ljtVwHxLVqcFH6AXohcj
yIV4EibbAX8BAUvrLQQLD/IXoYtR9ed+G8rUicGazU4HsDI/dDbt98Vt65dflein9Gg2TwQzaJFj
/07uS6XL6GsLSloQmbNdhJoUqAoAFdpQM8uK1GIE5SMVbPHixZVbQ1oBVao2t4OCv2lPpi7YobNH
zzzk6IiRmsDxHOxJjp92OfrY5aNOP4E/DAu5CgLsh9QnZ22IxlYcsfRXYd5flsWemCwSxhh6CmRP
vEbEUSJUzk5ZxGb8XT/ewj9axJ5/zVoP4IB/Gf/EplhJB1uY2g/mrpGBBIykPU3Emz1oPE4Paa6E
mtq4c6p2fdUyLZi5+y4IMd+jrm1UWPiB+9PJyqtV292InLQoPhjrwgRmOdVzuiCFJdgg95OpXkeT
ffVpYSxEqgmKpjDZ1ws39jDH7SZ4O7A2SiHiKfBiOmmHkpZIZWpr2TLEy9shUBzA/fLvOe2sZ8ms
qONhcxVMvln3VzgTbgXAjgQQBeTOKy/ypU5a32wD5zIKcqKUaHvoHVy1OtCVmluvoFEl0GRMp1ZJ
2KYpsjNKxBmcle+5GHnM+7J5nl3v76HRyoru84hI6230GcbjBSY9+Wze2nZipmME2PugPaiKXz+b
fHQK9sVu+aiW1ZZXUq/CXNvOXPyTy7bfsWPCEUo5kzEQpFhVn4N6xFnKcdigWecTahLn51IsJ3QE
bwD5tJ1REGKJCNCcHRr6KycoN9SeyyeZQ1Wvi3ICD8EaABw+4v9QlKvOXLOB3KTRVM0gaZj18rtA
AqTaLtWpgEn7F7/+MiNC4rCsIkJSTXPAfFTx1l+vmjm0bi99nVpAykTRwxOcGUfB/mzqt38EHBy/
9L/1av7plMu3dbX/T4Drw47RC0knHpL8g3h4OVyVqiZeRJPSsUg8bsv0thj9j5LhvL+nh9o/Du9C
gS6qrmO2mYP9Je/X61XVze4n4RctUqS4QZrB/FB0EESu5KCERJn/VXSb7MwtYbpx7xV06a4Bw8Hw
4a4oBrKu319ks1vT6PNicJaBRlKBF73irJCMuf2u/mvcdQuCwERaiJyfqKWwAtxgDmKwWT8VDSgd
qrn9RQHHKtkCNcx4Pa7dRzYUzZ1L2Yea1r8dN7ufWZwPlzU/eVb0AH6Fbd3z9Jvv0UMq2SmeyUlT
uaicZmvyUY0vJXScgZjmat/ef5ZvLNWY9UnyY7LyweoOhwtpMuvamdrhoz5ZDfIJXBrihOdK9FzW
sznCchfoMTUQRQn1Nhdjgz6D8Dybe4vauEE5feK6VscvGR04FRHRwcAUJHUefOMdzHVeD0wjpOel
QgOD9cNc7ArwQi6XhCwu9dS6vIAix7kwrq+Ttqwv/XUa3YwZYeoBg78v2pY3wzi3c5it9pyNg7jP
0LSfSUrIyRsU3L4P8YX0mGX0CZiEAVvWXi31mluAPAYrjpQdMGhgMCUwzvDPRoVAvIcCTgiBQ1qZ
XbRbjCXYU366FUhA67LGRsNosMDsdw92hKPbgoDIVM2IVCJkmE15mY8kLFp0sxiXH2PNFdrMpaUT
sDzgjQB5o7VHF1VH4L1orJi65s4/Tbor74ug5nygsZXs0k+oQzR5JC7ol5kn0E5ApVnKKE5bdyUU
7TZbdKn98TLPQyQNyli0oVPGr8azyG1SjEocgHEDuJpNWKmY0IUuvdcXMiNdUxK3yIdx4mKcJft3
DsfkhDSuCJuWBoA/jlnaOePQGNwAhIxv7We8B0F3YiqSeAzbD8vQf0+LIT/DpdleNk7JLGkXZeoS
LRd5wB+xkCyThx6uvYy/l+xTdIMa0TyWSPXyHZoi8pXO3l9wVuP2alMhJBitH0XLKkY3YANAf6vD
49kpTZUw/8+21L8iTmCtVIGrTVfCSTYww9Kbvii1QKkaQo6KHh6AiTHYecnQ0SgkxElr+loxWfId
JPhSbE1G5as4f4eRqardBhOckQeAqpsdFNWARG76JyMufy4YRt6/wWPt6esbPNSCATa3rMRl9eJu
ZmCiMAmrh1B/hHJKJXtAiqrV7zV07VlBBlvr8ayFcoukV3kpiLftUPA5XfW8UOddaA1YPTNF3HDy
tD+KMsKOHUZs9pFAiGB1mG9aRStgqt1u/iQ1p+1uHawhCPAFfEjJJHXOHPqXfjNdaVJHTTqZTBzu
WFw2YHj692zLiHO4DpXCEd+GWHOGcPNd+lMlZ0rzUWeATZIiZMyEH/rzpMzhNarryPyY11/V6Eru
IwmxrNtyEGdG0u7wXiW52i1EDZdCvMXNKRj/dAzi8YbN00B4ZtAQY3+lPHy9L1aluyuWyewfBGxL
iyuBuhTrmh7QspQ0xUps6q8ZLxLPYgf6aMPAYS1EcSt97P3ldcwyIAFC6MGZzLaNvOIAVV36fZRs
vZjSAluuACJs7x/VM2lPHdjJCUxkZ3A3SC2S/jJoV8wx5V1RWU/p6tIvG46cmGEHAGRIQ/gKcWpC
b6oIcVvq8ZFrFvisVkgtkVohzZoUDjRIw6Zw6TT5BlErIcy19EX5wi4sA8R/4Yc56izxNaziOPYT
30RkIx3UUv5uNazwOZa2cVdagJaj9NzCW8YGZMzlIeBDjajVrdDlxZI8loruM/NPwmVvIpLNWP83
Ses+dYzuPa12OWa3fd5uJANEgrQED9nrBeMHo7dlmqRvVVomnr628fBdcS36VIKQykZp7RkJuTVW
KwVhBHH7rY3+aMvkb4WC2cxfbQyFniac+LnFXAKLMOurYd2PHHsbvSSCyYs9Xs1x+lH3VDraAdU+
tAatOiiKjW+ge5GU013gHbN6+TkGnJVzRc5+9aTXqG5NJ5lg6SbESScBqCBP9VrSivmMcvWJWHAa
jHLvL2S7UF8dBDwvUsFhyqRd4H+8fl55Cs+4yyaipHyw2xx1JyUjBknvbF3sn2w3UQBMoz4uKs41
5CQfDDWQFIFmr2JB317Z43CF8FfhxLkgG7/ZcCMW49UgP7QmTAa9qVvU7lRPQQLwCWaAT4oxw3TL
Gs1ahCowEAsWezpZyAahv3ZroVb0dz1mTsxAvud8U1c/MASDpxqc5R6Qy4BqXPFy6shkYJNctemS
i5KxwFYG4yAGOwObvVmG+YfAQxtHw0/JnmiNOAEFPQHm6jndkWOJHfL0uJzj/QzUKGI8BAoMH5mR
3Vd+O3d9Z9NM1BjVZ+0bQVt+Ua9kJeUILdTDGWZ7kdz6NUNFblWTEmThmhIGLPBIVrLTYqzjVomr
Qd/AtDK439A77L8X7NVjH/bZg/XCW5J0AE9F9KTxcbJIuobD3qKF9HACtCEOwWDa81Ua3iV+dGPj
CzXmV51dhm8SGNemIqiqZyTu51U+4/qEamEsltThTub+fH81s1ewXF8vZ+hfwiaCxIfywpZ1sJwb
fz27+ynHRdJCsKfUj0o1bOmeSb+hgo78GY6zvW3wZLUlY8oRmZEAsuDa8sW6o9NHIZ5dFTsUAz3l
We3Xz8senkIbidWValZMS1zJxej55Bus6Bp25K62/EWIxCHyjeg8sVAvKWbNzr0xDcnkbt71d3am
fRBZpzPINMFPrWbc0lYxK5iIPpNKn84oRDxalvck5zO4MhElqpiS1qVhq7c4gOuY5kwTy7OCyjMz
FJxwpRwju/570OKsL4Amxib9cx1vzcXOWX/CzttxXcC/NnAVcwQod8rYYjdkMy7mJKCUM5CDcJrB
yL7dlCOIR11k55q/VUTLj5iIlKYnrd+Wrn5Lo4EY7GsRUfUVFV+isIdAtXlWa+OHYZaDxfTYjEd8
56q1wRNLtsLGsJ8UMXlBblmQ7lwrI7UmCMKH5Pofzs60uWmzbcN/6NWMbK3+GieBECBAQwt88VB4
ql2ytUu//j3OWyQlNhO3nWZcJziOrHu7lnMhE0EFerAxDLc8UOMRH3HO4RvXKX9kKCgQTWQPJVgM
lTqjHOGDbEeXWMV4dBw+LiRmDmLYG5C8nb74zSqH5uL/ahSIwpFWz2vXVQqRAFCRRCl92jNIq1Md
B4fJ6AOzojfvEJodTUYHssdoxRsM6ChFIt6Lk0/1LbPjD1lj/yZztSyjhw6+UYYdHKVWzrlOC9BQ
Z2gRC7suVz8B/ElgPkjKQzV506GizvJgr2TqP1TNgRSaopZicuG3bTILQ9WA1Zxj0OCsdu8zkENG
sodmtkYHGuhHFbkqhKlkOGhQLcbuIJpeumXDjkxPpSUAoS1s5yrA9+8PXvDeX1l/iN+q02wetCKc
28YhYKZdrE1V8t/CFJ7nE59YBIN0JugCZovJDg3i4/uaTkPf5pYjK0xASxA2DI/RYM8pzRhFa5+h
FcAuTNBHk0Pbvn9f0/dPQ/J3GgvP7zugVU/3Hc/BCIvrgQ7KRT3dd/raXo94/i3gcCmh0JthdJF9
5pGvaKUnPC5fTf4ydO555Msu9OiSGPe/jWyjX3hhlSP0g/jA3498y895/PmJXlOjBp6Dz9b7L4/8
CZ48/iFexPv//Bh+XX5AvUrvhrBTtgYaPNLhumQ6ckF6NF+0EsRO4H98z2MDl5egNNKX2+lbPUku
eW5w/gUhLuCml7xZCEEyTa/za96Vnjq/trw9z2PrsrxbfsavL2/Itzzn0d2RgQ33et/ujTyTVU7v
DCBFlQkXXUkLfMYbO3wBY4AnUf33V1OTrb6oGoh0b5YnqX3vbv7kOV9lfrmat8Ff4inZ1u6C3+R1
/JTHgOic56O+rSlm8T3JFN8Az+LJ4xcby0UavO3LDBOOb8uPH19Vj1t+vvyG1b/hib7ME6f7cUEK
a5ZfG+JLNSn4ZnkDHnnObzy+n3kD/RGe8FhjJRHp+dETJgA/OTenfzGlZRtFeQjTmFVw1O2aeyq1
IacAwAN2AMkCk1AOGUAE1crosBKmwBqnkz+QqpC3DCltbeg0SLAE237cX6u9UyOeUHIr2YrAzH9/
/hp/EU6t8ehBIgesEOnJcRqWUtLpO99KXovoK3Ukg3daczpkCN3CLLVppQsnYSKXH+m8Ok8PKaw8
MP4BF+B0OyAnE6dujZiUcExPtwOnC9A2n5rybRuFb+rJvxK1Bhd77iHbOh0ydYNEFVXIXI2o4tO8
El2kajx8cunTAZRTSn0eEHTi7WJoAKLHQSP2aWgejyvxfrvaNEQaDI8Ay1I2cKHvXSxgX24aZRk1
TSTBMNjwo/of7fDFT45ygVpq6rHSN39+RE9U6bhtjiwQVQ2FlnScZ6aVA3M1dZLXoC0Mi0KJtSD1
cp5Rz8xek3i57XQRJcCKgXcJsmyaDAnx2xBC6yKUb+Pspmzm39Xf0cYUSWmKOSqBj6GntAG0TQpe
yjOGsN0qVpXGB9U3XHcm6tEt76ZgWygzaQ3PxL99311283h3nsBzGrjCVaf3tQLsBiILHMrTGdPb
jTPQACrQyFStlayTepVyMYNdAK8vYrpBNOlYM6ODHLsEMpYGKLLyjWIk+hJJGtD7il+JYleW50of
p5U1rhSwO006uhLe2sgh/JTCoKG3Sw99TZWXEVJ/2c7EBUTTnJJMvHZfBJ4DLAuEp+Eu01gLwWAt
XDvnVVk7n/MgujEGSOpIEtMIkqSkQHUUK2VqnS+wC73zJC8wFw2gbAVJGRbM8aTPu7HfRL5lqKFh
TcFfxp/yvsVvXvVMaQAsjULKlpgYi/evNrUSGTV8FiuKc/AvQ4E/vi4AERT8IDbQPzvaKPro4GVr
H+9KhYgm9M/Bs4CGUEwXlgg3cF1R981I/jILF4U8suWUfFuxbuZuEJaHUg/dSxAYSjFXGZzh0AYU
go8eGQZrB+1VOx4+ieRsIBa4vzXeeB/l442CRZl5xdyU2XFuTCdHbVCpm4t5o23J1DSgeWV7UAKy
+abGKKdicfUGSMBgNj6KACx7gyAj+9FOoXR16stX7tC+EfpxVl3rvCbCaX9UiFdaXGxnyHMij/B0
6dTwRMYkGAkZPIgKA9sEtF+kgOT2cI26oKn2gpdTiaJiNQ+eogg+9Sr9EHrlrehEM1yLHgkdYUn/
7Y7mezh6cl1gBNSFPG5tQz4ebfSzkBGmq4VDxLV6NR2QJQM7ppprD1SaFsYTVgRk/q/MysFUxFbi
KXeVaX94gRf9TVRQ0VCtUyT6JqZGXzAHaPlLid/OXFh8+Id4pF7R0L8PjAnoSDrVu2TqacQAzA1N
fPVVspZ0qmf01269pbz/Ls39t3CIb57//CfiqWRAwmKzW/D5oU8ehcZ17eyR6ULjyCgYct6o7xY1
WKvI7ZP446umqYss1UAVh23vytgZ871UAwak6+S/A2Hkd9U7hWYws481Q7BnmkPEHBCx76VGIp1k
zwkOF6v4uwpwgRy81LF5/kOdzjnfB0wjpLV4iGC1ns45fhJnfbwfYKxSGqHKK4WRrKf+S41WgYdk
GcX7kjxO1gbfwx4cNQAyweToPr2X97hSfBkAyhnmzPWd7He6Pg6tNQ6GBCCbIzQjbn90eGvCaPF6
JWdp6kwQzAbMJ4SwwuQYwAN7HqLoJv9LAUFg25OSCajRqQVxngd9esxxXQo7sCEj3KP19PS+9Q0o
r7XyIz9GFWPCDYHmxoZeoCofDVAjxSCmIo55XoPmo6SV1FsyTq9IswfcM2FTlIaaqh+Hdr2K3p65
fycBnK5TdWQCJd8BQH10nfWQomiyIY9r2o8Qs94XdXOzbpsbGWdmu+o+8sKtIA1yv9P6kx9ENIQv
i2j9R44WsanVYVQeIJdw5tqOx3a99uEliutLnCBM99NrS9EamXw/92/tSBoFgAP9zctmwAVA924v
uAUtWVOfA+WiOquaOarKiQjoUNp2kvLb+R7BCXFyjbust4Z+QeEdqOQxiLSX0xkH3foW4D41ppky
WiAWEc1hNqcSdcNsBpIvVX/KWKtttpG3iOAAWY+hXrSnxh7GGOdZNTgFkSyHDU4/4SHdvOXjIFJ5
wKkPAfxspmgDUo3C3ZClN8OKzp2xSQpDbAPmlchBLQE3SxS2BmFRk6q2l+6oMDnsgS4s23CEpCNu
h+Ipe1fi0RaCOzYaRyxcmJMFF6ZXLi2MFXuqvQK8q8IYl8TeWVP9cvZwqXo6hRfioEsBxcBS+wkg
OjWB4n/VgYuTf3W1z+imR+gMVhUwReSOhT/H56gBOwcBLKES5haUyEi7IIMGHUaYMP4vqHKHV9ba
qBpS06w9Ph13j6596c+3NTJPCL2Mf/zrSQbMVvsbcx91uhOsY6v7ud53GHPADEQrygV0JEcrtbCk
O2smmfoCD3QJFYAEBFZqtfB8oH/756wpT4TZmGSBoytihRIuh0KY/hx+xvZuzQpo7wzcDimKLGCy
DW71bVgBZew4SpX0uejGhBhjDz1+ZjQUGjjlIGadV9qA6w0EMTDKSMB+lIxAuT53QPz6Mqnxr1xY
VSSnR4u0tydS033YIHkVXMb1pwcQuWr9CsEkRWIEw9GhoDFDDIqEmt/iHlIZqbt0zxkyVuwn1mW1
bm4OdntuHzne4wTBlZIUSSqafLhpPr2TYKmTyRqH7k4HsxJUXP+ogrNKOQNE1JQA4QAq+EIeX5Iw
EjpfZCBtwjWNvnIkYqpYWsHQffq3E9CB/IM5G4bljup9RyeFA626Xu+t9k4nGFwhsPhLVJwBiWhg
fqsTVzmwbehfi90BpekTRdxrAQ6WcFPMJHK+5y/sxL+S2xZwVdR0wWOB0D6q6pL5JKt677WmyaQS
rUu9weANS+Ia4swwYIUK9ipgIuH3qy73X8AQVA+QzNrgmjnVjKmZFk06Ohft4P4hhobMD9QLNGh6
wnij7TRbtJItC6vP4Bw96KSCwqehjEq8QmBGB+SYHmRRHN9nvT9R4aHMB6VaGAm5givjWAyYQTJz
ucqYRVTIaEQL19GjtqAKhbTaxa57/i6fiOqZ6wKZ4qmEQjf3KGFz6twu8UNlAZNqRLLcG3wIt5RP
Bl/tDjjyA0RQOTugzX5XQV0HZyYwJzgEmxuJqL61O3e7TrSu1vS/HY5GrmvDf8dHnJMhWzBZ5XQr
AJNa4AL8SjJRhTGRnIVJoOD0P/Bs78o+2Mb25kU7uS99OwLI1V933XCzs9ov0poRhkK8eQ36eW2X
XwwtTTDwsthhobPAJvR0fff7et1t2o19SxflTv4mEuZeSN7QeysowQPHnjHLsGeK9xhlSEbAIH/p
o/Yh8tdlaN1Y3rm095eX5nG+2KAoNmF4PLrUd+ZDaq8no0BqZ6hMAnJ5qI1JQFI1HCVCOpxVGwvR
BruQcJb0siRfoPj0fCHfUZnl53xc44u4AM5UDK9N5e7pPUudYSh362hCGRasyQS0TGAwN+5e7L0c
HBhFinL6CCT0pQFJRdGNN1Ht6NcF6ojyXdwzOQewDdtFrTvESHVwdr+LCiRqoBLosGBdu0ibiT8i
MiwqfHK7dhIiBS0nZyZjGzdufBGn0I/Y24RCQuvRROYBqmhCRP/rBUeTVjJ9ADyIy4Ojc5UazMry
9v54K3KiQdqANRI9UoRvF51GZZzaCJQtGOIryhJCFUssIsC7RQYCz1/TCVtEo4ELF4I7EH4Ccren
oxEAt1o3nbu61QmlrVayU6qMaLWp/GwyZ7ugMgb5YohJdRqIi9T4wGx/FLZCW4Ii38xFRxSAgHZR
1foWKSo0s9jBzqc5JzVWXXjocMmEwp5DWe/phTtDt+qGIJ+XujS4dLrr2wyHRcGD4IjdCWkS+Uhj
Aa03ETo7q6Z3hDuGGBHavsQQTYECPH9Tf7X22FDBL9ku1+efsPX8MJvw2R1fR/BkVTMPa9LvPHgt
9pQppIKLV8mO9XclS1jhKR8Ud1X06TnaUv/cjn9SV+SekZnD6kKP3yXHOQpH5tneDKsy6WGT+cAQ
qeVTntN1GdM6hUvAYSSjIpxUWdvf8mb+HMktwgGeNlL6oAClfopxy1ZnWERVLTDJzWUXvW+dm58a
xqPd4sklH+8WcbiOZuj5EOOoAjj9J2MfbKD5KkyjqKxSBnoXcLZIs334BA1IIfjFDTJfETULlTMU
tBhsMdEomPVv53lBp6cpx4CCeCewoVIghv10PvaHYJ30h7rB9Wf1lxa3KZFN9CiT4MboL3ONgyOl
7u568CizkF4b9iVH1D80sdOG8uTmwUgm4KAFAeYEcsPReCPycXB85HGRjSHNhnKUjSxu8BAaY8Fg
ooL9n7DY3CcbTAmCAmbrJ7w3av3/dmFwQZ4XhJt1SHhHOfbpTSrtui+jxrfhXoLIIxQS/VHoSeXU
UQbSgL252YW0Qhesq/BID40kA2UV7kEQzOcv7DTi1IVh0IlBCcFHeMxjcPZj5DpzwGkJq0jFHDKd
q2oCr6yWnJhczYoKFNsbaPvvbo6xr5+8KEZR+BOyaDsKvtdeWFy0JQHACAgE7Q4JwsPWws5A9zSV
aFo9fS0T8ta0AEpNmPPZjfgbaiHUYEaf/1CnCRIfSlZicEeg++DC8fRup2mVrahPLndb0ueRF32R
AIMU6EyGZHr5FKqhWLigFSTFMfThh8qtPj2gUEVhlBZclWU3nb+/fv4aT0qXSH+vfOqWbE00F8HZ
PL1GFS9Ky4nW+AZ4r6DOvtxnMQLf08d1enAuCzej8L0DRpF/cinFy3VMBLQQweumRMtmQkN+A0hH
un4CIgjoJ5752jq88YbqVnNGJpvC+9VgJpWslGQ0AXhracMYkr0qtM9/rJPipT4WTBLfoTIITtI4
iv2UQjtFm+fEsdx6KSVAc0Dkj9ku2xabowBqK9kyntSo38odURwYJGrVmjSxiGxpXWJF5Ksd4gLR
3Z6/wBNLMy4Q4AwcUVAzDMCxnAXzpRwnVBXu7WkEcRoLJofITkXVCwlZWxUU2VSFzE6Y2hBDQSXZ
iAKhZW6Yj9Gaf5bRaogVMKREEAPJNxsxfBKhD2GKzYu9ZlLVYkMYfc+wguJSYLcQeXihuXsnf9F4
cXVdCXekGrMgn41jnEoQgyipzSw4qg2UAqPeAKwJ8AQrmEqV3KmB2WxK373IJf+7KpsJEOzhVZN5
/ra0KSz1LQrG8+zaF443JK9xtC45oaLNtSMsZD0CQw8siv//oAGsU+lo46XZRBkFvCecxfXRqRXs
22Cs5pAcJqEup96Q9hNFJ+JrLcSfhAhUpWG1wqKYOCUFUiU2Pu38FLkLHanPD/ppzAQhIaSs6fn0
fzkUjmIm5nnTlY0332JK8xuI0KuwYlPAx9xF/HHI5t+aKEGKm/O+dD/Q0/koAiOvQfMMdgGQaLXo
yoZuLZCmM9d2UnJFtBP2CmZHUDyBQR8dDXVdOogmtfCcOKsUm9BmQ4eNjZeSq0RiIsrVylfUMlea
p7xeZ7sBe7CRSfzl/Mnwi3Md2iTcNs4ECGL26jhLnlsKrpkzLAEI53qS7N8eDvn7sJhuK9TIdWRR
S36t2EPjmHXgoXSOkt2LDHqeu34aX1Lx+vmajjZNJ+eeWL49YIdClfAHHVBlr9AGaGRaregkCF7w
UFWgwaiaR1UOl4rNZ1qe52Nyk7o9nfZcFhkxGzoTDYW/p5u5E3Zh27jjAAKTSodicsrm5vDk0EGw
6kW1npDF4syXyG2FspVOyDcGVShFYCmO4KmIhs/4wo1oV+xU1Yb5wwZ6R6XtgxQ7wkOB6BcKqSOS
e7StBr/8Zq/lQUP1Sn/QTtii1uh1PShEijRgStkDyk+YDd3gQnOjM89AVjyK1PItx572mz2FHxo0
IK4kFiwGLxaK7WVoBd8FDla01Pj9FbvlK0Sefg8tNqoDvCXTDRymYv02BL/30m35mSwWamv3teqT
emvtzjlT/GoO+MohEeHlZmNv8vReWysvLlynmG+FMUFSCEksKvYqLUkrFY/JOxHtNAlEH1dpye02
6eWDqqFMoIQdPJ/mniglrUFjUlEM0VcABwAG5umVzVnSFp7XL1c2yMlUxADjnywuACposVO861fI
MHKFQjFEe8rKbI4CYhgBaRgnYggtcCeghSC0Vfd+aHlXHpDbIgEBX5hOX2O1n2S6UgP3gZnw+5mt
6aRiwQeiB+mge00Jj/v49ANZm7hvun0+orhM3GSpWwoco46/SOJTRbxG9mkVSJZhAmcUsf6JUSrE
Pi/oCZIsSYoF4cgB3TEABj0KvM9f4YkCEbecEo/afuCxcWc/2hDqspqtGXU900pQzUy9SM8KP1ge
CWYCPYNsw0hhKkuSZbVRhwc4onqziEeGdUuXPgy762S9Ay6Hjw2rS6UK63AW4aLQ82inYEclyvCJ
kijgH81eykpjMUzr0XBdBBbJInpX0Wp3zZzKt1qxwYqwza5kbAKJh30ktS9DHxFQSWZhScJrENcD
QBFw+rf529py3jbF+FXOGcqlxfVQLq1ZLi0rUTzO3PbT/Mq3kQYlwPZkYHMMSQ283KML3NlIH8Er
okVd77oXgFjfulCF1KJedLuBG7u4W5EmGyxaQu0N4afIwaMUXVHpiKpOJZiOkAN1TLEHugdaj4Qw
lOEoCp25bk2Hp3df140OD/feYYEdJwZjHhfeoeesxX4d8AbwfBflnShBh5qmyIBvaBUREXRETJoo
MrCR+xF8zJejTQOFamFJn86HZw54R2QRGb+o3+ON+ztvt24u/gOzY+366wApW6qHVDCwQXi6Dp2E
bXqA43zPxV7JNN4QDkGhcI2vHlJagW2UYpsdHFtRQRZkcWh0q6FEnL+dv9iKcbJA55NiJrELn/rp
daWHzdjsrGh4LU6Mzq2H0EX2Jyqb6awB/iGL9Cuj/cV1CePj4CKuLrYYdCkg8OeH2chiHA2zA6cM
SeLVhos7jvHnzC5X0zxPd2Lj0FJ5lQwFZXzgAJNy2eE9MMgrwQO0/5KovDIcR+SWtPwaIKhGZISy
QbQZXmfhDiglkrm9ZN8oB1KXFG65YXlJPlfMGrVmlCQ0IhrMq8MHKMJb6UKEMCmpzVO3pwAXAg5V
0Nb7NKMNchz/FGlr6B9EVJd4/dxnb+b6S5AB1euD76qcqzWs4MUsFrRJhe8QmEiBVgBhyvGsz//n
dB1Yl8M43VXwog+r1VXtM2/z98/f218UDKSPTVCIdhBB/vqobgo1O5j4h/51EIxXum+CxUpRo2er
EtzVuMt6lEsPnMiHlNB6daX+lDwOFMaKF6rQX9gvlQkycElt19/E4+FvjZV1fBn5yNjwCQXvVSPV
H+bt85/FXOvRPKE4RDnVUx/IOQ6906bJ4X1vkncGaSPLR0Vlhn0oEk0Yw4tX5Wiw0AYDBBEd2N1i
DDsgrxp4WspHQH8mrHBjIDpH0vRz/9UrgQKiyWM0PcIDzQV5qoiz0E/QetnZ/kHrWufGyUdBIG29
kYA5BYWjpZjW67mY8o1puGpYwsT+KqngResNVcKYFkIDsFbyJOLniigH/p3yNoovEz0AeOeqeRjV
RQ2kCuMler3SoXj+xp+2QognzKGNVgKiy8fMQGeNleQ+HjAjBP+9SPDF3QXM4whePKdFisEVaE2E
LllT+hBo1ElCQelQRf9IfU7TEWs5qHHuMqxqQlnDqsYLRwuqBOEli3Q970EuWi35tnZrtwcWCtVV
5TVCZiJxNASwIr1bhxhDQhmsB3ZLmANnPrRwW8dDBLggQAMOzXTq0E+HqOz2YxId9sNryVBkYDHh
EuFjgQoqAHgBuDu7+2Ma6ktRFyO3pK7j/G5sYcTiRZ8tijBlpQ5ENI65LJi0/Fs600BB207bRLUm
f7UPt5U1fTFbBhBPaVie71P/auOnPy2ALrVM4t2jAymokmw/lW78jmP03rBgwewv+uKCCFEImeGH
kU9HE5K11PiVgwlapwag2pJBDurZ+Q+5NJgqZ+Vgl+bCOT0+KFPATXXe4bnywCuwS4Jr2uQcTFeC
/y2Th4OpY2IAcG4O5Tt5pj1M/pnVfV6a7Bf1B9gOYDUDvEPAVh3XH6zNYbDHJisMP3FdSnISjXyk
mGTRsSv81wWbnAIN6QEZ8xeZUnnqUIcgSjgkxS1iWp6HL5uSzNG0BCIcIJsmXNrJWDp96q3ivjy8
ywYOPDCUksA0fQYWneE5qM9gd9sGwTppmSp5CSPyz17cJwQBKOJJzFP0ePLVe3vgyHJdhCcIPohm
TNk6WCE0fPakP23sAETcoLZCoRf9UaSMjtbUbp1XbWDPd0JHKf9t0LaqhoTJGP2hrFpWhJzyVzY3
EGlp4j2qqULtywdcW19RdJd+bb20HbaPlk4P3B2R/I2/IpUfcRGe3wh+kbSAiQCzSq6IM+dJ9OyE
1uDEKPDdDSvu5g7RUUDFKg7Ya7SCyfZVahc3TiR9m8jY5CwYdclvTYpvJphguzb6lZSo1c0T0LOG
F/oPQNCnFSpl29TTmXHkW0ZU9eeabhms0q4t5zupvAlsJJ/HsOBwlEqUFH4kwpRtJFIcFu9ELW4m
F/yz+0FRjQJQDb9DoH/mBD/R9sJfigWPZiPDBmngpH2R5VOBtGX9LrT8txATPkRt/EUGfLVQeUUx
/14VMTJL0GthCIkIIJ2mbEflAGRNhthXeEBpE/y6+u8P8vriJgvIKquZqCCBlJllmJAgULcOJcsS
EnaZKAB+zapoP5YzHhM1vWDstkg9TeIuyKtVgS7RRqN0M6opdgZMO+iOrjB/4Uz1hTzCdOhkSGbN
X56fayc7D5uN3PEI04nRsSs82ql7u0ChxSvlskRl+qE7R+qgNoiKJUpxKuaP0OtyDlFYpp0na2kY
INai0VMpHgWdM8ZF3nEWSXtAxTzUYlgOfB3FLHUBiGYc7ZHuIJRjm5BaOgrMLdWvdEoYfVyJALCg
K3RWVB0VoFshgcZIu5PkviVeNpQTMj+woFwq92YXYNvPQMII8StslOot8v8zegP4a1UhwHi2DuoX
eGPUNB6orcqXRigk1TEdasOSkDLGvZxjrk/Pn9foPFP/ZdgT0oO9eFAWtPHkEpBC0BudI/8BdkOV
A00FoLCoRAK8OQ4haq+Dtdqsp9eqfekuqUln+tgkVEJOSmxZ+sTaMdRfl92TagKiy0lWTm2h85Uv
A036+QzRdYFGANvhuuzIwfE2HFEpjjtruFczS/aANv5LVUqRCHVeGAgkhjQTD510CK+kpwdf5VZ1
bUGeo4ByqJQuTQrOlqsAQhGdXmAMSmjQKyaSV6jhfyvVlfCycnEjIW05aACh0k2vxsgRSjSmB0nQ
77bpJApkRyUfPCHhInKIn6QTlK+L17gWvJFypnFFawHv/oMT6nSSq362wteJg5/YXP/+0+ZZ9qmD
Mk473OuWiIEtVLWBRXgUCGnh3SK7jwom21WUy1SF/CADAeEi5EsmslXFR+tRIH+1JnMomt4q/agq
zwOcSuvkP8gFaVThv2A8y2GFBvNR+W/eFbEF+zi/M9EU+h2VK2kBTlgN4VB/i3LWHIoFpvjM3uJ2
8SfQoGworD0lSyRX5IZAQfoJhYHqWyS7Dn4estmJMqO1qBK0TF0VOmQ1Idno7fH6JuTFWVS0E2Gb
aJx8l8CQkheBhKIYxWZ0FLVzppn9bocEybYPs/sAURVHPjhi3Ij0/vx+egLSA5VJHVTkhwBIE0X/
o+HcOfQk7TgHbUP2gA+ggnihy7QfGS8z6RImRFFESZrEUzB/OGBlPyDIbJJ5RI0EYVbpQ/POn1z0
XoubfwDm197+86rkWjdQDIiMvLW/But4dK1jvtsXQcCcDyE7KDhCZEsBkbpeqi7KUEx1UXNAgRhR
J06IERmh0DW8k6fimfunktDxNQUALwGEAuhHePLpNdWOl+/Z16p3XV+8msYKD2junRQ2KcWojKBa
nCkfCSQM0UX3sBrqi6Lf3WvkVeXUdS71EjiUpHlK2qSY+B8yHd1DHB9AsoIoIL48Gu8UjoQ/HixJ
LXEOsaMJJpbZZBX0EQSyDiEYGrIUJ4S0J9WZW3ZbkXEoiYACqwsCz+dv5EmjXRfGRUm7CmON4Bhc
6xR+0yVtlb+LXCJfaJLKJEWTrGxVlyIa1LT6deDJzlohx+Dl35SH1avpVW9nbwUD1ykr73lJnz5/
gSYHfDrSbHj0gBF+QUsBiYqnIx24SZbRWDwYsbGKgpBohDq5VbSUul8U0bcj7TWbBYGklGD0M/kh
RLUigujuwQSTOA8VP6oBkv6FinljkzyqkiS2rj3AU0SaaudP24M7fBYIqvPm69r/5Ow9o/Q7eCiC
MqvlgzaHyau+cn5jo7kR0rgGD8rpMWOII6ASySANNoWD2qW1tOUEqBslAFhPyGQsRyF3n7ddNxrV
RzcNsUY7kPcc8KXjgzSNu7Fx53z4qEqvgU1L6Ff8CLm1DCH8iJHC4AY1YCDL1QQzgQs05JwVF18T
l4P0qqhLq9w27IPXMFleqkum/5uIIWDeRuu/xLcwgsC76WsoUxhTmxOrAc7lkM9/yRVdqZxEsFUq
6QtghiROojor7eP1ixcth7D+qMSXFHZIzjYKYUZg06SFgOXCdjGooPAF3FdTodoti1blCampRSWb
DXcX2uT90EvnhxgGBaALvemQciKi3qy9X/UEE0oT0+iijFyjVj7SSzqNjNQJtSvdvn9QZTupfgZr
bDY3UH1BvImCfxyybg7OmK/i5t2AEwuaGeYRiQSe82X0NfRjI6iBEMby/Fgi40GdQz933uhlgpsy
TEbM4lHJ4lHb4lHNgidR1m0XrQwe+X4/phew60EFDffSruhw+OTYpD3UfA6/VqO0NXij5cmj1Ibe
iF83mhuLGIbeIXoZ5ljM+ve8Opzui/edh7ThD4EN3me5Dj3uC9TL9LLla3lfAnm94yB5DV69fC3P
edTfMzIcywv4yQ8JDgWpFBH2YDAv0d1Yvvi2Gum/hCRNPxQ4ULSo1uTAD6IcTUxLYYvyBq/g8VGU
gyeaGahtgJb7+RGtDIQj4iv+X1fWhaQzeGZkLwxR51GO4wu/aNQxLl+WviQ0lm8WbYzluX5tuF9+
eVHIsPVbsuhdBDaWl/EjXvP467zy8dftL/wLv0STiyf8i7OhJ8HuY+YRM4hXSidkvNf78vjF/vIo
4qEfmcviV/U3+Dj6H3/q4RP9eM8OAij7xqTP+fz+7pyc5BCQqGh5Dls8T4Oj1ito5yxtEMl4J30M
UaPdHBLNFP0h4Tud4FL3Erxx2CwCyLKnEH3KtrFeTMBISQgPLJPLtquaV7SJ7oRtUeNKBdt6Rf3o
R+PKyIbTROiR4OKoR7zCxeoZhp1Arc9/sBOVTLIY5CuQIUS8jl7bSVcgT/Z1dGg51ukepSrIIe8s
v197B6tZZFzFfm5F7AuQX/8g1rHqN2ol5UF6G3glFBxsa8mfwwnsGLuTKiMG8QwyRchTY/tEFc31
xZNAXN1A+IfhY5BfersOAV22XrqkIqfCarwrgv5G4hE9PUqr6raKeVbpeBenDUJOwOWAMRoeD4rR
z9+QzXHhmhsCpDsgByCNCSkEPT3J65g4NyFXov9BnYrtjVRbs3R9vzw+ygH9vNExg9k7lkd+bnSB
TM5O4fUre8PfD4/bys9PtF08bE/sFT9/Qfnn27CFNfBi2TOUjesb9hCzO6Dds+wcjZHsWR7ZFyTC
YwR5dNawYCbSrNtlUbFRsHa0qMzjk6VkFvqydpdldXYxITx6HBfrHgNOF26O8Hh1fI8B82BNB/Lt
xxbAn+Pm6v5Ks4mv5UwJv/KUW/eFe85Pli+e60fc5eWn+oZ7b39BMw61bTMK9hf2E52K/P7je/N8
UXPiCb+6vIF5N974QcnpcRR1BctBVd6hsqS/sOzyYClZ6UbGiYH5eeR4zggxrsujRvHzw0MVfeME
WPSWlkcGbxlFxo/d/vGLH7LB8+38ZfmZCUNwCWzf8H3zefm9ZdB5XE4M61W7umk+8838haPw4Zjg
yeNhwRNklniLfpKcEo+MP9NhOTQe5wIzYtm19ZOfVJe0I/Nvj+cAKkz/dHqcdCq1BEEJUqVnX0K7
92h6pHXjtWnf0+x5H0FKNmEHQ8cXo7KMp4bHTBOeLEtzGVXG8+fhZZCXL8S0eKLR1SxBV0vDT56u
VVggRH+1+tUa1UgrCvkRFfBE48mZX+GmwjeoAjxdtlmP8a+GmdeZ0ARpLUunvFZrokHmOY9V8Ofj
c54wbjwyQj8/LoPHCC0jtyxnRmsZudmcwObhYaCWtc0xyrgxeuYVf4/lw3r/ebHzr3z743DmWdMW
F1P2Jvvz+T0VnNKJ4ZAZU+DpoUaVsuZRP7Cu0JmDrj3eu+uYAhhOB6/qGfKwB/8b0MXuztoB8G6j
7J2/DvHYTg/AqnwySZlDCcAKOix/ka3pT49IFEqWqjogEdkkaD66leVs3QETnHCPHLu1Q9ujnjfJ
2yhBjcntecgi63vWuQi2F+Bg6OJBbaJ6s/Xz9nsxtf9Dhiq8sQsRThEMJjTHNXkQ630nKMyUBIhq
dBtStiAlHMxXwAvXeHdih4eEuxFgHGQvthLcF1UAXDrRhJS9UyXVkGHDJUSbsX5N3RxwHKKSSLki
Kz+p6d4c2hsEICOsl0BU2Pg3uJIginzuSJVirZQFkP8zQaPcOJm2gaDWlLg/ZjsAF9AU7qIUYSk7
ttyXgS1ZR6uArLDKkYos6PyQxHwEo3R4UVFBIa0R2NHtMyQsPCKwmC45VgZbN6vzz25WYufJFdgB
9169BbZvAIfj/l0mfdhhcEF0O5H3UuZJGCnt3jcFmK7GxvtuB1gczU+TILl7H0y4/oo9ytGgkC4A
Qt+m9heSxOIMgr1qmsyr6zGyP0d7NAAq+Ka8aIegC5DgIcdqgSpTRBF6iJF623xPZwZodqib7cHY
w7q+qFqY/UHr7LHgK7u/LDtHwaDkZwYoqasRzmlImDP4ArKhxZA6rGTeXRrRW9SJ0stUXqdCFNoW
pHdHVz7s+Sxu7GHMukdUAzXUP5rZ8i/tJJlf9CsmnhWLkegm7dWM8+hFkKHIDzGu2V04E5avF9aq
DK+CDvh5tccvttpPuMpmZfYtrLsCyHNcX6ZxXl03tT1/Hw5heBONSLnMUBerkikT7gakAiixYBI/
OLi6GZOSDeD4yEcrYBPiXZAFuL7RmWGqQJhp0Ga6aJvuY9C04VXosjCyRp6t9I/B1pWcQNwcY8lp
oD2cv+6U0T+IkdKXZ0vVMYvSov80k5lT+mT38xkxutcoapGMB3yYsKA2WSPbXCTJVROWfIAORdbZ
34+vK1gCKI/u34mTa3woggKF03pi9spZKnXQXi1TiDSmtuqUqlziA/MhbPviai6sDdPatvq388w6
SHnPbVXXzTWdGweT5NWOXiDraIBkwPRncRKKAl1reqxBYSRGFAzUot/5mFl3wcq67Md1SG2c3cBF
4DLap+owTtHbZhe7CYi4cIxv8jGKPsx+bKOU1hfNdLUOi1X8Yp3vqo2QiIl3jxkItAM7Ddz0u+wj
IvLJbu9jCLSJSwRyez+gIpoH83XQbebdVZ5m4YHeK6wXoA3NYf0CQ5fkljuW/48F72PJMcKAcPMp
R4s5toJgCwq5sa+63Gr9q/WKt8fmyMlXF3PYHX6LJj/6mHrN5jVsGVQbq2mD2v4cfEAue/O6j8Lu
0sF1YateXJAwdPMUfrdHED4hPSf0idjxqh6c9iiUSeuRie/a/EOVNvhvht34Z38om3c4CqFlhMYu
VZfDgRbZIUiud11cVBfJpm+irbNruKJ6hbr0MOT2hxpbq+8lPa3rZgL3E0yHPRMeXyhW4vyiCfnT
ocfmHQ9fmihOr7Mei4gK1w0EDvfpp3RogC4kdrYtacddNCsURzrPuY+KZkeZjFaiHepiJPbkjhj2
hmN76XT8uSxE+haWbfOyGsaGVIxFGO5s5wYVA4i/Hb3PBlWoyBtZclgivKJezsTGzNjwWUIP15oM
ZDElzLKJ0PkNXLD9CbWDAxz0aS0RYQ6UZpfPGQTYuvozr6p7WvMsuSlebSsvvw9LtiR/dbDuCs/n
4Nx9Hzg8MKhK05to5zkvhkNfI19e4Kd84B/KEW7YhmYqWjflNg/66GKfF1/tQ5K+7RusPuZd92kY
2LdTmptbCWqAqpVKHzdtSBx2o4hdLfKbPRL+RXJVh1V6227y6n1f2X9V3FGUOJGByaamfwn6ghqX
TMayQlotDTAuiqRZhljMsIpb8FCEQUMoTpXdwQzC9Bbp0wPDgOgk7iTYQNs9bidRxplVuY5zOcA+
w8SCl1Dsx2c8ZC8JRyYbu9B+S3bZ3GK5AY6ntL8OUZCTvXIC9vbMJm8xKZwDMNPdIUJGrB2v+nH1
dhX2d+tDehv1wxvM5twLjVx6WMfbfTIiKcO29bGK9g2SXAHifFxSuIIlYLucfvZUtLiW8OcRIOOA
XMtlZScQul3H70Ma8FGLx4J74GOhyWYXvJKFqkMfqYGiBJO7xzFsog0WgpFFYB1LwoFTsMrZlJB8
ovw95VfVChZTlUjeOGevtcM6f2dUbIxr3tBy4weGBhiXg7oOph44C2k4GoAOl9GoVt/GR5I42XCG
oZFt9VyQbe/Ly87uvxppORo9hDKFNrKIaSUUHqRwvqtgZu85WUwLvvascetbwbfer7aKNyDBMgHd
Egv0aENExXIFwydNnsGC/NSkfKgwt4crXaR9qNHwPoz7bdyvFBlwpKcbPMbntdNsPU4ZTthPUaf8
QGFLwTRxK4QEYt2MdhPepC1ljIOPWxp/JtsRG4QRt5wtlPCnWiMiVGO1I4ZYtOd3oglXYB+mmarK
Vo+ej6NGNYe2280H1EZoLTQlIsp1OFBXJRIaWt4YojXxT4+aZwUY1EbQbGCYq3FgJfn76FrzWJDE
ZiPf6Y6pGXbsHxX3A3gBiwLhP16Fkc/W3mWEbDP/AH1iouWtZp7FFgPj7a8wprbh76r6yi8zQnlc
DWTk61ZRDImYuUPcY6IL9IR26PoCmrC5g4s++Eb3xKuya9GjOAcI1CYClaaokRNKCQKzUH/aRmEp
0Mfx+Dj7OLi05c0zJMS1wBq9l4lVcRN75gyQCi6NWyri4LDZRb8XYxa8BFQYIWbHAR05BBAYqmAM
1mLUS8ONW4Wp+2Vlybgz37c3hKpf2I6/uh1nY1bLgcgOkESO2UvcmF/fh1aOZB0+ye4BpNOaypRZ
Qh0vrWxmEcgdhyOelWqnEGHZLpz3TYyalByeswiToqhr92/Zvvn4ByboQKfgErlbzsFGa6Cb5FeE
lb1dILruESzaNtV2ZPmGHTd/yApqqFwduusE4JMpwu85C4Y6vGpc2qwxkz1bo88XtnF6AySyxUmK
m+1aCj54BfJlyasK6ZWbfjf/FSXRH07Hxl5JWWKXdN86O0ImDgVyjygxbBS3WjzUI8ZF6gjYfc6+
GXNMRR0SKHsmh7DODT6ol6bbJSsmCuvMRsQvt0Zg3s61k0arlAyNpQFU7CPIGzZiC88vyCxZy1kU
uURtA00Zsxssu0qo4zei1Zs6rBFCRDypAb9IDVW4NpdoBOEreYMSVannbDTutc7UM8C0qfkTOQeP
DYTwStL7wuvA0yDRwZVjiz7Dm8jidhrHNTwn7WT8alfEqh1gu5qDQL27IGcY5HgR7RiYIMC78oBy
usWMkx7gQF3RlOxoSRpw40BGlILxlYhRhBtvVtB/Sbgr4Vgw3QpFi/yTVoQD2aEksWgB3WybTKr8
7u57lBNisN8h9aGOf2hX7wLY0FXL8g9bVkhWclKiMdX8P01n1iSnrgThX0SEWLqB1+lZPDPed/uF
8HIsQIAAAWr49fcrTdyXE16OpxshlbKysrJqAQN4C0hTnfOkCFIiv3bA2tzPWH+0kqdj6XkTJgHT
NwauR8aEUFd6vvBzLa7l37yXny0fJAItPwt4Vl3J3EbdPsskzmLhyIdAbFcZ3IaslhPmb7tou9Kq
YxXNmeQbVvzBfEscshXYPozRcA77zRfXphFDAjRQHhQoLram3n9QyY0vhYz6EgGHkbxEk+JiPSpZ
En08j/aatm9amb1mJtkLNUdXk8SwK8TUjSJmUFsjGuaS53+Ar3oqVPWfTU1yMQf6MrmrbMfxKEbA
btPXx2Xvs/kxV9N+iYta3w8yuoDO5L/ByC0bABovfR5Zl/6wBgSSj5zoTHNUDnpxhxkLNLUxuOBl
eJxikUXzR6j56TX9wL6JwBxnto+WSQDCSA8taZM3SfTsR94i1qflfY31yiVCM8TzMr8BhzoOAlug
6GWQ+GRJPOHBtZdvR2Ut24/uLrSeM3mFmXn8DtD1N5v4yUKEo1oSRIG7S9mjYJUr6LTnH9VKck35
HGQjjqc6oR/YV+jqlOfuK3odX9TIcsPHszkUsZDJ0cT/DcSYl7gqj4ReGnZuYtI85gg1YI9eJkrA
YvuyV6/SSIaLST0wZ6PaGdu6qAUdMS0phSED4bSOjamRTDP8gN7DlYFqzDwY77bST6/SRqZVzLy7
AHalBBcOXDsTm48BX6BsAlMrv4x316m8P5o9ufeKaKzbDBrAxCz4IGRB8AabZQvLyEDveB7QyncZ
mZFdUYLXTJ+TzjPT8za5NP86wzt0RweqGYpHlyBALkhz1Hw6fXKA+DsmmfIzDLDHMznhxhnuRJsS
OBwWogAZ/sFp5VZBmFFUck31DMdwRdsxx3kF6eTVmYuPK15XR/KWhy/px+7t44is9N1RnGkYv7rp
nTqb0yuHCKatWVjbRL97BbOGA0G2Ma684lWGtbEF8ij5eBkHUjDYDaV6keE0vg9PxRVDXWa7X1xM
Qh+oFybuMoiaFZBIo1d2QOGJohYTkpuXy18OkpXmaruzYksFnj7V68R8UZB/izASFCULLRhMeq1Y
BRa2kQRoF3cMwCzYnOjiqh+qIrOwDgCiOzkfucAEIAoXOcMECDHc4dzOE3GQbU0SoGjun8yVCWA8
gy+m4m6L4BHEf0k8R7YF7wdz4qdkMTqiSTZw2A0Z5yGM2KObpij6BdEXSFSR5zJ05BFDpALKiBel
E4I0GSUPJzGffx+wK64uf4qWb2HOoB4fcdp1zg45EdBCPoIxIz6QEePutAzFTUFJwjfRGshyMOcn
tOAWinYCaRQsPFfqnk6f3AZkj1bqvBEhv7TTg2sEnAn/pW22PpgrJ0rn8vp6PpnefjwZRw6+Pacr
9uvsKHvm+Pkzi5xl1/Ft1Jznh9IsUjeaz+yIhpCfcpxtJUl4TQwvOgnufZI9gh0xJuoX5uBxMZmD
63j3589r6367rUQKZf/gB/O9buL2/hgXjuDO5dHu1OTDqL/NwtgYjZOja9bkDWk8AHglCM1dlt0H
eKATXufpSLG+qriueqTHElNNiZ4LqRaNynCHZ3EeGOVLLgj5Gg6m1HCs5R0ITyIt2MFzE+gN8dRz
wNwhZGLGOqsm+mtzVtWNdIWqdDwe7LLaD0dOupxtwiadNvc+QGeLnSnDAsgQHFkPFA3HldbnQHfq
DLVSDfLdNGy/oKQAZIz6HFI8sXfRM6aaOiKTcBVNqEbCZSffQ9ZXBt1lFjxmDoI4mAX+hhCZGSFM
O1QUEfl34ThxAycoW+TY5bLqNf9RpbxT/q/MUXmEA+MXtF3jIYNrXf46R4ISjoI9GG81CzQ74Yas
tHB7s4RGWUFnt/RRtyvAuZFZ4wX91SRlN8whMfd1djY3QqltYorBxVWcxHTSx/9MJJm1NDVjN3Gc
BhqsNRvuSEnaMidmO/ItZx5fpvQwwYcUqQVS1jxrkfI+HeLKRmAGHygNZejO1Kvcr8QW/FAcvHCm
CB9ZxX+GihyJwTfVbZR4dQ80h6fMgSc2YhRsUVV/l/m8cgU0v2TnzYrbmEZfNoSSd72wdRDyJEwd
88OTjUNUYf6Ag4Hy5H+v/MFXt718tVa2ZVuAb6fs4nSfv9ITQFHyIXUGVHkZI2vK3D1Z9LUEXmE3
2yKmkOATWl2JIiFvKQagrByFwJ0Vq+xeBbjQjAK9SPsh8t5/vG93CSHCrYhGMPaY/qInc7xxLAQc
l6Op5R/OZAo5W2Pmug57WBwrrYq+2itui4XwqhPbw6zymTu4QDcOz1UQt6BCNxy/UFHL15Y9Jsv4
grMkVkAvEJnT6IerAaT47vJTuFr8qZoA541lDe1WPzjGsxZ6/1I0/KXp5gW3B05sVhHLQkaENvj0
ar/GrOO1udLMKOsod63eJPpICFYscgB+QQIk0+2zRnOb0q8oJ9hlIJIsJS4Zr0+fdew82GYpXE/7
MYbe96bcLTG2P3fYcUAgxrKnKrb1scumUxA1GzAmUjRSTxydnowkXFTkiQutgPG/uWwhSgzRUYYE
04KBIa/MIWs473bgyMl0LGQD0MskAMRiPoAO5os+iPszmMbZGS5KrFeYGjVCOZFOmco0dx77qdtO
J9/GZfoapsnabOM9VFyMzHUV6SBRzm5V8sHh00UT/ep+6jMkVqSgK9o0Wm+6aXvv3QHISCSXonkV
DpTKBQL/g4/erprhqHu1c+ezox/sTvEAuDCbf7ojXYAXhmiBAcTYjV3BdKiMn8jr9N9DyM8Xth/p
MpeEIhZ6fQARBckI40K956vUEfy4qztTQ0LpmmwvHCK/EtAhi3gNEmzlUpcGhSZl6XXr3mS7ZOwN
d4nZJFnrIGH0IQxVw3/Uxg2JWYO/U/N6vFf7cf5PReVft8p1J0sT9rjEBLWCbIocokOnkaPjBTxT
MPOKQT8kHodE0NiArDZ+LDFT3dtzgb+wgljwyXJ+L3GnMBIYT3xcGDEmIk3JyExyAr5gquLjpHqn
GTt7WyRULK/QrAcXBlPgu0r/hi1lkLzhi01H8w064frbwFoZRk7qGYX9SUgDqWM4n6fvbDxcv451
8V+UnXgpKxekeDjCxFEbQuN9QWki9Av/vzJd+za79gkZYLqvQJdy3p/oyWQJT9uMxppHzxg9wLVV
0kSQcxEBR8hLAhXieYhL3FNMajutiCv0REQNZ4R/oOhTeB3uA+HysmT4o8eOV7f4/Zs9LSf0EOc8
4SNqvXzSCGM4sMcvU7D8/BFBXCgxsBzETMaG1yuSTToLwgSRSqAVZ5OniW4Wtb2qXYYnEfvEERQT
BrwZ+oDukUlnv22cdT+8vyZv/RmoQ4Mw70AsQojIRSmFlYZKHe/00uVDj89WX0H/0QiqhUhAPnVr
SogsJyl3GGosXSBmjSjFJvKGBT9xJbDLRvzSAwUnnXxuXRJNkjav/4wpeE4bSwCtaUA3oDkguUgw
3RW6iddB4rFXYEk87HlXUoUBlcJQcxFiPlncDeXavtOw6h9dXJ6/6YrxDSG6xMKJDLBBmQi4zYn7
AGOuQqSOxI6ZJbST/IUMY3ETs4KFdPM1GW42iql2SuqGSULBNIb8jRtJB/Kao2g7xm0wnZPj3nwu
NuqWYaCd7YkbLJ5ioRvalHe2lhr5Tzaw94u2h3Bhz9E2yKL4mfQn0I5ZTjBX0Wn6VCSkXFh0x+Zm
WId/SnNzmAPSMAMpZJGJ4TCZf5UtRLdwPxoOPffAXj17M++f5P2KglgQCYADttbkUlODXEf6yK6F
KuAk1uMf35OBm1zE24A52wnLB0V4K8SGreT5e0dNKAYF6Cu5K8pfKHQIIT8z5GWQquomF1jOwaFk
qOM+5FAZVu2BGyBOkfdoQCYR0d/quFHP/bX/ubYYuxWYPZCaSC6Tk0h4cvh34dUr4v9Y/yzC1D1J
5dH7cjcKHfrC3dHYbfcEfytCJYNR/ZluNwtMAlKHwpx02xsrkUNgdSGWVAXgRIfZDTSO+SIYnUPA
oCf/5SJiL7CIgyQ0KJOSoTX4FxkuSQOvTaegDDMNFCj4UeObAOFra/604vOagqn0ybv3AhcTvE9v
dtoELmSDX7SJvhIernqkT53Fzk3PAxiAcZb9Z86Lv0xucffxIV5QVo0PwbK852J3qsg+2yZR98F2
JyRrquXgh2mFDOzGR4zgX1BkfsaMQnKLIn0nYOR1MW9oGzc4hl72U0nNX5qV2Dr2g5tjGXPPm/AV
0eIlDoDnsxpInnVccspye5AkkS7lCO6kNFPULOTc2H/lNSU6J0J77wQPfbB3JK8JoFmqT/5ceTZd
Yp+pkAG5RnzMqFWD7t/5iYNr6fnWZwhqoYeKheWXrReCQZgCI+4F4Lru4UVtcIIFUCOnSjrhZUaX
dBZgWBs9YxsBkJkb/5ai95VmkPPM7br27Se/GqGVWQxzTswva8seHvHE/sUOF06KXhM9MEKXnp7A
emE+BGu4Lm/iztmLioV4kIyh1hbZ4BJ/4oY/fxh1vvyk8fL8W5XL6si9lip9ABK3n8S4xp4AcwIy
zSakZitHRg8sTi0Xp4Zopj3fx9BoZnmb7Xtzo1YiTbhz/Ex2nI0EGFesIy1flJqougJnwFHwuwVS
Bd4YTKQQfTbBuD8kSvSmYIKwp4jfb83koCMmXhPAlVpnIusIg8GJBxS7niu/p3AN1FYoHmYunPy4
/lRjev4GG6j/FtQIXwAuQy7O3xB30OCWLlehSHJWFtF19IuWAcQfCzn7y51Y8XHh1REiP08kiJ/O
Lm+4RCWS2mtMfLuekHm4vn0r86+lzUFGSdqFg9txtdodQnRkZjwdmP7WWkgeRoeSDyt5CWKNLaNI
bMwv1AR7oExhv2oDLy5dJoGKvYoHRj8j/BmWjsaJQ2IBbYbeMtCdHDN1H1V9ytH285bFBoky3Q/X
4QWYITW8DJjJ/+1G4Z87iR10SV5xOoFLsoXk3yF4lKRKTBuktHje3YcaUUh7UfVa8f7SKO4edBvj
0aHten6vjximHEU9OU1ouXJTR+lbjY7xshAFdqQ1M1vhBtkEeP21HlNAx2+1L3jBmdk/0WvhoESz
g5dLfdJNrIUZxuzumPFZhcL1q3/HLojZLzLwT4whONqUQE8MahgmcFza6p+h60CaUnkjj/hlUDdI
end/QLMB+zv3/sg5xnlEwc+Os2UwSf/nOIOH21BkKgga7sqrIWH6/GJ4lae0b7M1XQLB78z+iwLO
zyKgUhh2deUwv1wToDo0VkAb4SBVh/OXdjGMo6nNfZjKRPtAmO/ZY21hxCC7Ej1N6EKouRAl6cly
AbQk14ZgkA9wNtnG8QrEtEuk4FIL2baS0TPsmVjS8XNYD4o/whYkZCcev0pyZPaNG8l1pLnTNITq
AJNo8f9nGCl3GY4kv83n3IDKXrKoaxqvzFJLd94WWyTsVLMAY0PlwlUkp5xiPlwTMun05G2BwIsF
h9x4ozo/dgjQFsoamYwrco2AcSUe2xHv2Z14FG7ys8QOD5gEedBeRyJDH5V1XKdFsvqLn3fgapWd
CLfUCkNLy7xTT4A/y3RXPvkMMVHGSLNbe+KSlnJztvFVDE3AYBBRV82wMYaeyvsiZg2kr0gzyBz+
RFaE9mSoOcErUtVQc0/FDFT1IVuA1tKPG7WCC7Dp8AOHg81NKgB3wuS9NqJizX1uEgr7RQpOghT5
FzjEjAlBvpD6LdW6Oz0x7ldceVWT4MWZHO5jtnOWpQ0xkDdzk5Y3se6h4Gg00lewniIO6WkcT6RC
iNYUTbJYuW7wB6DizzZSZA09BEBKnnwXLcvwFLhAl6ChUNH1S1EDRLGEgSyaicTQV9klncf6SZ2q
DT5bH0isdcF8kwzXxNuCtHDieE3He5al+xGI/SB4UBUAm9SYHL5hm4RiCMdty2+itUrQb4N1pUe4
8AAFv0A1IlmnckN0eNK75GY7iAhtwvOco5Cgy1hCnwAHRVeMYcYxlbnvaqWfncEL3KLdwHW/Z2/b
qfoEW748qWW/vtatyonnai/pYGG0no5kANcse/8k97eXUJvy4vs1Hm4nVYICa4j1LIOncGeTU5r1
zaNeJYWON/sB+tTlJO37mjCo6qTjJybIa/3E7vHtg9gaZB6sDL3hLp3RPxBe2DuGaEA8qfwvrgL8
oiAumAUaSs3sZl2XBxa/5+QPXBLdG5in7E/kXjm3WLadP7Oc7LWaaGOslGqFFTZbm3viee1rSt/D
/gk1y3afpBUZngpFJExTFnx7EOp8OE1jRbGGKyv9NKnhUEwMGvP4tvBIJooTq2cWSp+0BMCUof4e
hubuVLpP25J7Hj97DAOki3NC8XuikVjDRX4uIRVwzynj9YtqoBywqDtY1Gvcp/fJiSsXFpeDTme/
mq600SDCPNF7mpxyhJJbYuXAwpboicgbRkJHOaWSQD6kUfu5vXbr81x54uWc+vzjkCY50Rfu73Fs
oystmZRz0wD/maRDFaaV6yCuzHrr1r3/j6U5HjII34s65i3GMJQqNp9ZetBoUhwfs4Q3EcoAEf4t
KDTtn01RuQ2ksNm4qaMTB5FpCAT4of/TjnjNYvakHdN3Nk2hPZe+YDdTbQk/xuQ+uVlV2X8ltUfo
oQmtxbBcfxY0UPxyq4zadi31ngMbx2wiBtl9sc957ECcXcyfwS6/dVHRPGajMO8Wt1m4a6ILho93
+WHXZ0ZrPet9PwvdsNwpmQ+SHVx8QryLbgHpFHrL6SySIHZJwRzqm6MldyXW/jQRVUbPHDApOtsF
lBeKVRTGwcLSbC+pmW02mFC0dmIerSLIdU+XI9QuVKsxRDmtJRQv3MUhkieRZgpwbDX1VCgGIWEl
zyKboibXUCwUgQ/SDp0gBECbJIiE8je610uzpseDRpdxsYdabpapbaBzus91kp5vunPOFqnpLEQh
inykAVJQhDyA/3ZCu+fRqGQlCfVISlNs5Rt1sGG4URjJUhbIFPmXQ0JotrsE+rJ1aNuK9J8Rj2ub
TTNtjIIipuH83sOvMKd77VbYOjQVOCEzCP3wFTZRQBc1mPJtYJ0F/9DnB0M1VwwUUMdWffRdLF5j
kLee2P8WpAJ9A+gY4KAz/WWnFefxfFX4WaPDhDEW0lRzGZpDuDNJ5TFoQ5Yqg7GKdY0fLHrBW5XJ
1TJymRdN0TwjPuGQMgAHcYl9Ls401A3oOa1yZJsk7q8yB6iDaf+M0xsBBgUAdff6ChVHe8wMaYRa
zj3BVAEqFg0notYTt7Wb9F8C9fIHqCLiVTraG/vblgmAaqjVR1MmMMEm69/rdZ0RBc0a8xOfProS
paTt6vSHWYrtbdYIAU9GUFjBxvW4Nw8ox8y/LJ8XxSQBlMwUNtTHOon952FUCWN7JAsCg7/yuYW7
WlHKyVifsHPo7+MIRw1XAQkgCsJfgC+4oRHssJzGj0OZzW/MJs815/arUiKYv041XrycZYI9d/jS
9D8ze0wfdEpQcxNV57Pw5oOU9U9sJx3JKcMkxJL2wFVwooJnJpffTyrPvwnB6EQWKeCCKSnDglmM
Y9mKJY1/ORFsuxzVKvMLfmUyHczsLIo5xLqVlniF4QfilCp7NWxgSt1vH3RN7nFI+id2m3qAPG4j
vBRq9h890jhBj/xnwMwuLWkdHaDI57pfqWn35j4lJbvIUjD1UmRO7G1aAshORCFuVnZTZnh4EiG0
AT0Xuz+hOjFAYCluS4OXthQ98A7hkpeSa8LjB52YxgX+JnVSDCPs31Eab0KNlh7eL3aZSSroxcJ+
TbJNUf9kGHg/qOS8omurnmJ1xiTl+msYSFhUjAlfKAWWcrvCniiUB9ywBMPxiqs4T18zLnSr3qHD
in/ZUwHR2eTNM9witz9cmSMca8Inu9fp1v426N0pq/OR3flaPuaxZyBVO8pMNY6pJApB7lOIklxB
C7CLKLzrnWcNgjAOiYIoEgZbapEnbq2iT0+fQjEoU4BiAJSXleAWCMydKI1cyo8LmkAxp8UkpXgT
bFJb1HIFUdXm4GrXktRIQixjcP1ZFEkiKZPK47bwGlqq1zcb/0To0xso4eQNkI3yIi216ZX9Vszc
qbg7lCIj4y1S1lAMxnTcJXezQVOA9TlFpZXv0u6c6TZNuldizO/p1IeUEGUGXLJQPVJdAtgTYuAr
s6pI/rh4oEKRXC10qkGNGEHy2YwrLmhock4AQ8dWJt7IaREnHUc+YaxsdTYD0U00eRnBJUgcUOwR
KfGxefBnklJWDz250A2g9PXBZhwTvfCUQz7fjtky/UYjTN2ErJBzIZoyimdbg3xS8DJuRtHbhoDw
gWLvBB/NneIQQoQdUzSAY/Kn+sbnOzQWmxOVCD8GMeC9O/r1hz/xaWxTAkhZ+ssccaKsYztncLkp
rxdohYKYyiHOtCDu/Z85A7nUzgnWnaiCmG2D6R4ysmlQ3w12EmSM6GVdLcp8pOxuYSrfJtxmVlx5
rQcQJjAAMo80AMSgsMhJZG7ymWM/MMBCLJ7QAY03KPr4GrUwFGVe7A/HrpClrt2fU3Gom5lZUR9D
prfnbn1WbuVTKsK2P13bN3ahg4LYzZdfEvO2qKOIqR1IPRUuyl2GsDmum+I2SEQ9HDNZBds6pBFZ
Cy0lUKCIyQJsLo0BqISY8AR0qdtju/g1iQED1Q4MGdC7cIfzfpyHvQuGXH3HQnYiS5La65WAw42K
/+o+QhL7DSPF9j/KFb/ESns+Q5mHtvzknJIxrnAzXPqMRkFRpOGqdAT5ZicIW5MKFy6iUbys/zIz
DX98jQP1gr6QgESjAsqz7uGq2x59D5S88KYatyxSfbneg+N2y/xHUeTLGG8zC+U5aDBQVYGla2xJ
zBUgSx1wgWIW2UkX7pfBo59lES7QWBjA6h4Ri7WyIBnUaYDq1NnYeCsXszWUtUXaiOONwyEkXf7E
4OqvA/3yn9tcysPUAAFxgJm+FDOCmYK3T5gt0MjFejaXaDzGj808NLgVDjCyRMDA5FlM5UIWK8Sq
jkieC0stTktivZ+eN/SRZFy8B2dhAUV2WSA7ARHgNpZuX1yFYouUJLtp9vzbWvW/PdN4VElgYLAH
KmkPVyUNFdhdcm5EK+PnUFzEg+hce9rJpuPB55CsBtNVdEPcIfrEG/EHD64tDz5xhYiclIYFwFLB
6iM6AMnhD5sdxHapAhaeN2AUtIleoLB3ghz+YrLa7XAbwl2Ozg3+BD17HBX3+KvziRGHz55hemj2
SxhDIhYz4ovgRko3NhNeM+YwvpSLJFuk9UqkVgRuFbNBkeW6J0xIUKkhvL3V9oROYxruj5hViWBX
mdjOaT8yOjdyin6XwQFnJ/znbpVP0scqM/WdJWe75MyXkTp+a+U5DjhxX9o/KIXUbbvwR/hxvAmS
HhvzCCE3ReXxPkyLyEYiF/gRxSOYREpDXtgWESeZvqHSm8gZrtrPrkTqoWLexumom5u5dggx4F4z
Yor0q9iVWrfknCLPBOgR/dssfec8lGyGsgmtCc/gYuSaLRd1uKjEURPCTVgQGb3Zf24OX94mcA5E
SRGCtyCHI+HlyyQ8dWXzKyDCK11A1yLbYeYDiY+S0mTNY/gionoAm0+cDPpr6Vy0tO0UDYUTybLD
NDYyb4TKGk8JVNkl+z/IJC0ARQoHL4I4sk+k+fzM0qzmkkcdVwK3BkuZj9/gq0kuNMfZoxpEBEc7
Tvra5/1AWje2FwarcD3Q2ZiJ6nOUHdsevOaDmyQ8ksnYLzwlObypvrZSVcpz5MmuYem811+ikhcV
dt5wktFPPNIBzig6KjITtD6TJYBo2/ljGLUhndg6I7aJ/tw01HOlpzcqCFK67oEI9UL2xS8GXmgB
BQq3QafRARJMpvV078odP1KchYM4w2hUL6HKXFzhFhfH/OnZPEctrxRUO92mUhW25vi31/3TeXSv
Db4wkEewieHSSsv+j7oOK7qL8TkvANYzFwmaMfJ85zh8ssvgVP8xt8AylxMdjO4/Z0lM51j1lewB
sjgSseIsCJamBjijHVFDzfOoiFRXPhuvfgoS6G3NmecZPIc+12ywwAq6nAynTfgtO2y6bY/yb95R
d84HLJRau102Pe4vbFm4DqN9LIF7W/k6kI4Ho4IwqsFniYHXaGFH4nKeJOdvG4z6e5nsoEcGYQdK
tKc4jgG2EVUKddZ84Oe2wFxzhg+lUkWqh0cJQQ3q1J73f5JKAUuxShGsO9rpv7nJHAJyISiXKzzU
cgVTOza+0S0LxuGWGjf5z0FcrGqdXqpt529T0oMiIVlWTmxdPVpozLeJByTYC5X2F/UuemBXSgxQ
cM8HytvQM9Jef2Xn7g+GcgW2dMKUCmMLHX++tXOV0L0s6XUE3tYzCASpunt6qU2IFJuOPq5akUqG
6sYstCEpLxUIAZl2hnUsJfKju6Bqij4B35sik+cQvzFL2x0LxRPpK25GokCjj4yOnRFuUc+yhQkn
dK2TIYrmx6TIsZlpaz2BQuwbzHkkLqmGnPNETAoVArMK9zhwhwG0+Qxk0ggbhQNAQ1ikAgqoJ4gk
EG9JdEMkluK7no18TwncWQYtYiqSAZg1OKkBlJOpGj0YS4I4gJMqIS0bMAtkAgA1iHKOnrOdyVPc
LqxVKl8Qq8VIu+85I4nIZcgC1QqWfmFUW3ac2GEpWLcbWx4wwdJfi4cfVxvX4m3oDCxGo26x58XY
riJubFdQBdUCdbvF0dcihm7ZenRaSAcvaUHNRbd0k4ZUz8wUiM9rC8SYJuiS5MfGZSo2S4i2pAOH
057F43Q7F2ThSEqim7khCgIjWKWIB+GbfR/khjhgMPFoAti0YMt57aeHoydhTyUVK+ThCoo0vG0m
OBcpv7UjbMpWJNV9Ww0jDa/ss2bB9Am7dkrF4NrtKlE+NVSO1664E2coNLhAD/oWHouGGw+qc0OM
T2hxLWclt9XylA4x2EnqPm4o/galXsj2pfxw9CQex7GiHmpFg9VqbboLEOf6GooEeiviAol6xwOn
3fJIOdZdwpWYlvxtOkAyuFESFVqLbqIG1n6bIGiRK9Ko4K9fcIMGd+YnHGkFQghDr0aF/gmPTqQJ
CUkcQq32OxJX6rKosXQsyrNoOC6uS5mjnogET1GVpJaLUpq5xx8zbsy7AOlMyy7IMB95sMM8I8UA
3FGXIa3tJQ3Fa4oHBWTk7NaMsgNa7pGmYEq97oB6EsIr7Jx+HuqbqXRcVNfeXWa6tYN0To8g95GK
Nb3EVNClJCOXZ0cmeiJYH2fu8aMYPyxsqQccxEDn0saBHxroBArap5SaHO1ud4beEAgt/VN1KGD6
AZS0wtezb+Dr6WN8CBCrKMlnvRmtgYcy5l8RCVEufBno/B8mv4hjkPXxtJjV9SdPj1sGysqd/ms3
LtJQU+Me+kVWII2E3HMDEVEWAoqpZzJ9YZgnyTGRVEDEH8oQ3kmXxm+q5LC+wIhpTRDkdBhN5cKK
8BpDIihDC0M3jB55vnou+ldbnZTILHnH/gST4mWnGmfsb7VC+6ucVheaenm6svZvWyyiwgguqAFU
XwPzh6Q1TI/CV458OrCGPqu8Hm7hepEIFUBIdxWUC08Qkgd+DmYH7gdOLhuhyKJsOs5c+ZElrEjy
ixBBkAgSAcguDvYobRlEymbfh9tGWdTRDeB4uP4KKN35aaLyJnkIanA4Wf9dOrM0pcc7HZMPqI40
zBoOpinRh/tcBDQDXKcngKCBIA1BWfINeRVXa8r3VYoE0zCIRBgSd0Dro+rg8MBCXgHDxVkKGVBA
TkmdQZS5BST4a6jH5DLler+Zu3665X76BxPAX66Re5J+PE0HGJ20FF9CH1IaUBQnXJ+gdZEIl+x+
ZsQ7ivdUE0S8usmbH/kitfxOY7ToW1YCJQbuAyblXqBxwWJ2/OAWbqKg0xA9ayYzZ5e97e/b/Uz5
G4ds7lR4i3TlyM+OYBayLiprOz0qS/r6BYVO24+imv+TdiLM1DH8gwoJHfXKS/Jx8CAkBRApoux0
2XC8l36sgoLtK+pyyOg1l6yIRUKaFS59vVAaM+ok9TcCgny0xUodP19wvV6lh0bB+oeymC4y2EUi
Or6qFIXONRaVS/RNViAIFcEO5VuUjBKP0wwXAegS1W7fXbfguVqhv+PsEl3FuC3dWHpNGkJfqMPm
AldiNB20vSs3UoeOvuYtAzLkZdQ+eU9eh4SM132U7X9lkb/t4xhdBNflazXw9QLQpcxMc6qfdmZr
jusPt6OWxDFOUDXC7ZpmKGMn3kIM92Jbn1I85J4t6DiSubVFL2UDDPJgLGC3i0zQDVqP6hjUuykf
TigFBZDmKLYywz+kAxTKjoqTbniK0JJoMPR9gvxGaEtKJ9xQywX4CrmWeTxcsnInkeyG4mGU1R9i
s9FBnBNBqFNK1y5SUflJsvFoJAjnxZ1J7ews1zdduDTRcxc5xpoFVJPRyR7aj4KBAtk9u1M8QqGS
5P+S7d/z2L6rf6oUxOPx9GNvUNadiK0IAjMkxFHNOeQAmVKqYQ0oVtXwzmIxK0PgUYtRKYvhb6Uz
HEhdklIJf9vwFoerwCd8TkPWpg9sa2f+LlOUOUrhB0S9ZhoyrwIzSGnUDPOaxV8gOETQ9v4121lz
5n4R9atrd0n3uIBFg4FBzkwRCanTbXalbsw1yVdGYV7772IhRWoC6U43Js3dX1Ga08Q7c/PgTUo7
DJpjgxLZzeP7dt9/HaO4CnQsbOhOCL1p5FogWdHOvQgZY2FOoDcJ4UDlgMHUScOBA6GzpKJBCZyE
lBofMyQid1sFRmCYtlB+EkVGNkfQwtGz4T8z+tC/9T31M0GELxqZDf4g7Hiz0G1Jd96rIECTCQ7u
1FvU8pQBKwKOiiGxEUIrErTpQhlOuFzSbwwkAB0SfnhXj0hyKUjwQqXJKZDfKKe+iOAb7mgpn65J
3/84ujj5o69IU6Jtb99k2v4Bk1TcKhLNE0ZT+ZVb8yC/CWq8LWVaXcqLRhFL4il1jQQt9pZjkw35
4r2vbjd5rLnnmg44r22hrVoF22npWbrME8tKn5Z6FYnDtwyNSg8JihnKXb3yR/kJXLdlrEZUEe5y
ipQoBwG7tOOQd1MgOLZhfQ4WDTTrQrJKZ5+Io7WDL04lGx7IzOj5ltwSYtYNIxWIkXCTDVIWh7Yh
yVGQc/TEbfhaUuu75RJpcEOp95ul04gPpWvBnPkLixKb+hntz/Tqm3vV1Kj6UvaA+LdLd43EsKBw
oZXul8pIW7Nd/2Rsd0/u5q63FBvZwQljRQ1l/XlkGgXWpMlDWwpcdPRQhOMx1+dPJdltduUMtdIu
tfUbz7PHX8FqxG+8rcFvJHchkygBzFQX0JYnpDeYS8h7YqabCIAFd9iTkG2hOi3AU82NJp8Cm0YL
5yGF9En5lvSJI1uhOkxaC1GKXw1PSL8XWk7uIPLH+SZSXKo64Vc7XJgh4mBdzE8EVkCyiXwx3Fn4
sUBeEYIsOAJfku9ms8CIGY4E9zPSsyugR82M83TSuKdWeruCkkWfYTt8x3E5aDltdHN6aCaf3IaO
eHEyPduMJluJzz2dMD6Wi96C9NTGRf+Ci6Q7QiXjezfQmqG2/xc1aZFkDc5yabkNXBRxCNNd8qqs
/EpyCXddgQM9cyRwefAIREmlRMrt1foBZPcRAwdY7cBgi+gG2np/pJZBLjTQuwuVAcGHbjX0VPdo
sICMnPWdve8cwO1wBFqT4xtTIuKHWEDmPfJ2BZ2Yg6VA6Jwyb4Wdl1Zo+mtyG5oY/poOv1boPZgd
vvXKiXHMt9VMR0OewNPI1N0gepS+G9n5EmOZnga6GSEELdZ+CLnxE4BUozEQgcKVDIny+pfg2oOO
i6jGXFOUb9lrW8NR6IWMCoEC6fmZTNcnkkdJBVuI8dDJrU+IW14k01S5OGQS+ApuaHgCAqcXVxzA
fXszUja52Zw7PYQWIK4/HrgiELqVHUaJrnkLSuHupSnyTisIfNUg64l66tFzI+KntaGcragRt/na
8f36+0zPb2V3kLlRB5RhE9L4HUpjVJbrG5IcoIT/Qikl/xgZ3ClaBjpkhI9oFiDBHXLTCr4MrduH
oLaJ2k08tvHNdW5/47mMiMbw5y/hUmNrpD21ZIgQ8I/sa92z5aLkVF3i5kxf+SGgzHEELLOQJMcm
CsPav5GWuGICecmUFSbhikEz7y3otQKLIEkfvgrqo3RjZhuw7khOH49I7pcT6bRLuIqD0NzvBEb4
ObIpkQEozD/umGdM2tk09pGpJ3w/qIeM9IZvNt7VixohZj1j+CTtj/lhc8/CZzlhde2mjgdeLf6d
dHf6gW67k+7/tiOiD495vLuys4ySvUsrmIuEMCA3u9WKVDprQTMFfbH050oNPRKaQcTinhxLcZAU
YICDJFU2OuZfMUlMX67jEt1j15LfCsRSVhyKZHZmcJliQiI/kDcNlcZFW5OYzWZ5LDqDqiGYiQh3
kzl2uGsPGdXrWINi4SUWNaCo4Y2ZRPZRohmzKNxFecbdsNxBs2Pd3CWme6qKxXKN8oLCkI2spyTD
WGVy2QoJF/V6VpCGMswPKL/yc6Gi/Ew4pYFd4aaj+FjXSBluZCGKHG4+1HeR3KA8UCkq3EnuOTqN
6bOF4SBtp4Vrtc94ODtakfhL1eUw0Dw6TY70xXS8TZmcmF65O2mgn1+j4+DIbhB0KePXb3KBxUfK
P9gSFn5eucDMJIdBqCExtaQzzmIiT20WSTytNZx/M9Ef5Zhs0KHNDe0aoi31Z431jkhG8pSKyUH1
gFQWdaLcLft1uhnXufxoppHeHZUAzGiDL1BtwdJm5xixH/23r5XClKAditOlrs8UroRYcTo5/85K
Vk9NxGAdcSqz5X80nddy3Eiyhp8IEQWg4G6bbHpKIkVJ1Nwg5AjvTQF4+vNl9Z6bjZlZSiTRqKzM
36XUYCFDJ9SpiKbRmVQabZEvEppimf8gzugeDW68U4XD7y9ENK+a5rXRHvxS1fJeSeHjQb7aopU5
iDysbl0vRfWH+19/qPkoA7o0NwDkngCrmybjhYAUtFTkKkp+Roc/dGovbRaD7wdtcVu68d+9XtJz
VQwBuwpYlyjc4LHwLf1kGe5a1E7X4y4amVrapa5lz2Rf7A8CRw5bNHweii34YSkVG6aVo0HsIs5R
66n2HCXkjnbcdw/gAuANA3etcXn4/HB3dvEC9CmdYMBnVhmNPg9Ah7oAvFrwwOxnSf6iNCaxBEkD
SWRFyATTRI+WM4rZSCUiaxwqFNMFzbmvsFqxjGt839hD9G2KGC2sh89qVQ4p3ZmGCelJilEHl4fM
akeCQtoy5NIq4EPj2me6x1L6YTMJxDUPCdCJNEd6bwml6EqCuIwj3ZDUBmy4wLXy9Cza0s3cgRrh
Lux++6XUXFVlTLNWeqypminYLd+jijKA+7VGNk6cFUNXn2NsYpJATcBv78hT0cdxExs0I/FO4bEO
UFgu8D7c6eTH8sZTBz28cyDc1cw8XdWieS46CGojbodImooAZQeRGgQFgH7JJSVYg5lkajsktns3
CclcmLMM9RYPK217TElAvMiblkmOP+OrCkUkIhk9iL7+ZAPjvUaA/6JWTmbVoU7o2tzn3R3Nemux
ZqtqRnuVMvPzjdklxoRwcDw6HO94C3lGTCITBCizgvybTmG2CTsjP6CmDYhbrPYxiG6I1JcXokJ0
QXKCXL/EgtFFhsO1uy791xh4+r7yeRrWCX4JmJiS/q/9Wye2pE0Mdvg/K4diLo1pF+X59ywL4a7z
utxoEMoAj5ZpyZxuukVTmqeNLgqEy6o+waO5yCLxFe5gLnDJIEuSuXJJIuT+QN9BTLEcNAJiKHIS
P6Z8uTuY31TYDJ8rhzSurOP6cZRU2ISvrZZxYK8w+k7NFicSoOjiskCwdkyBgsfweY18m0tKT4Mq
l/Ua9AJwpwyhgkpZ/xFwYEeLSKcRgxc7It4FDJgIELqHNza4Y0HTukr0PgM3xUQtgGuhcIIlIYAZ
KKYqyYgZWDD+9VmYf1mdaCMbZ+Svsu5tiYiIHbpplIq/ugXV+TSo9dPkk/FEzCBtD/A+wm3mZk+w
YOu5YcW9zXqZWhkYcJ0DKgu0TYcd4Q6lYDGXW4IP/PpjHaVK+VzuxyY/pEGl2KZcO3CnYPMTpwnp
Lk9F8T0vvGstxoFM5M7SXFpAzYxUzVgyL6fFJ9x9kw7kEA6EiROUxtNcXhLtcAwU2jbX2VOJSfW8
KGdAcqOmW/pwxjX6s5tDnomzwbYcbNM9+UNXM6RgQ4gHoRl22CCEcMAb4sK2Rw09e/KiN7krc8GG
N/pOVHKaGZAeIKuXAgm1b1A89fv9NLvTq6y1FkEMPbCP2Cw+ENYhhkfA4HFfcGYIDiQD5V8VgECR
WGcaqCJiIbIRpQLJ/3S5QZG8jzHv2wSqw4/FQbZyO+46SYfBQvI5PbL2k7cf0xuqDa4G8jD53ERW
YtswJGgIsECds4N6aFKilyax+RUBvqcSiFBiz5SaMYuJZ0t645+USCwBQbIzpQ7H9lsHFSFj0nq3
F5UWRTVy9l/ibLUm3kv6XW/epxWMpeJZ3nABgrYwPdvzVcyRd4KXK5ir2LItQ6l1YhnGICSoeLrW
VSXnfvVDRDogxmYfpgkAlldJJ3Ltkd4wIaqhn4BFKdK/4nmN6chf9MS7ZURzL5TwbQe4c9chPboZ
wuH4FBYJzZ7PdV0x5d4wJHAD7NAKcEycRzRgvPtwUT1vGMbfuHICRrPD/LO5SaIxMOniofos2/vY
Z4TmmkJupAGYMbpyZ67CN/cjGFvtju8o76lUAQCl0bStS9N3X9Nge4uP7dUk4LpsX+4IoGfKkemN
S+2jm7EFWwhMwrUw5GI1VQftNO/GLxuOpTPgisws+73OKRhZJPMFGMZN1fAO2v4d3SHKIoeJLV6l
YOZwmFAYHyLyVqyo8y8iPdYtNJA4ut+pCmOIdYmLAjr5w5k547LiE8IQMPeQu9teg9CqjwT/Vhv1
OY64vGIXjJkPgp5Z6ngaoUYP6bgo8BzEVO4QqO0rNc3vWQq/z8DwCwcZsKnAInrFhriE0Amys9PK
LLqMYaEi4uS6mlqSExmFgRHyxbnONXymfDhisM0Ior2zYgF7+eKi42JLee7QFPSQktdpRWtTTRyH
aw+eXLVixuLq+4kEKL7JEgH4FMgYQwTULM57p8D3Q2SoSExQ4VYZcUTE3rI/D6Z6p8Ug6hxTlZ+1
6NuTPWUuByYA2v47ZYC42YYyhBDKv5zh4Za4K4rW8f9IuPWoE6fq8WUzC602yjgiVUDSSaFijLn3
dCvPXcAF1aOIQID6ZpssLm9giV24JeYEFBzB9+5oiMiWODbQWZYfiKgWMX8JOoZGQtU9QfDpEJLA
S0IQYxj2TyBmgIC0Lr/aYasLGTlWXF56k8HCitGs87AH8kYgoPkRBWqNwD0v+LNj4W4GKgt380rf
bs44wtfHPgOgUEiM4Vjpvld1Q2cq3RdifZJvkndyW2nDU9JLjAuUvWHVuS4D4gkvdqxdarfgZrqL
vBcjWf0WV88qviU2N322tI+9A9GbU0rGyfvUKT5Yewxjl6ccT+BJULNgcRQOvMqcayZRkv00t/3E
0qofusCEvlIXTEnPRLoeo/M+MbiE3CpTkJePMSQm4g6xSoYy5DRIRjfwtSlRw30HJ851zrcGBMfV
IwlvOLSOR9WT9Ij0qry3MtesB0eJyHbiXePA1P+PIpHh+85MxbjX8HhlRJEAAMtUWxChG6lWZqbA
oeAE75llptwAMuj1wYDZXqV5ge3HYlNqDcvR5AwZH7bdBvTRzlGKJFPDplKShkDFHHeG+3FB5uLy
SZucl+yis2lp7apAY++SR7rzlAgXIaN143NSIbA1bD8EFBAX1hqau45AOZPz+WlPjlQrl/Iu721U
v5FfwZStGkFISYJZ6aV1ygVF9h2EdQB7LzbdakfMhK+R/95ooEjGUngGOgHtO/i5FAVjYungrQi1
yFnjl7XhvNppf1e9pFaWfDUeRO4Ji5BP/tKD+lOOiCJI7zLE4efebPX7eLTrdwQtTKxDxmeNpoDC
eokh1T4cWguXyMr3ZyZ7bkRUImRB4Z7DtBLfzsQbn30UriYVlHEEpNK8/LdxqGEPEmD6hA/EzHxG
nEpGSyMNr8S7DE3/Bp9OKQiB/rOKleW6lZy5o/L/SEKhmuk0rSzBzv1ioLKbnrNw82+DXP0IwgUr
SA4Ag4yEewGd+RmPBWBhLvqoib49Lsm8Czbz7yJvKKW9l/8OEoBaYih2HOYcde7y4t5KVfGJPZRc
RXPTPluTf+xy+6EQiblTlc8EIRqHlUoYDuqdeoB633aTU3d8kVVr2SFKaBEfqhqOSLyBygMHRllH
FAyGRKvB49ZlOGEUzxJJcIoK5yk029+JK42SQfCHIEVKSFdPKPZCbpt2QgtuhH8l8fguHgklhUZE
NT2/64DpvjJCWAhKCeeOL6KLsU7iFeYSEHkIT0h3bNm+wHlTwr3BBiBSMlpeicyV7tuRk5TRU9HV
Y7aoySoji2b4kgyjubU5XJkHsm6j70Cp0KxazJwdIrbvl8DUDHYdcECCJ2Wzegh3u4HbWc+jjVOT
zsa2hdJIIWfi2kilsw0P9r1Jj2uDDYCxBSyGhoRchgrk1uaWA+Kz+Z/kQ9NOk2dD2f6eju7vOICV
mSZeJj5suZzgPwBHbQc1BQwHYPggbGCp3JyAs1wN6Awo1rs8AJgONLuC96THt5R9IWnpN5KSiFAo
eUpSnyUhQurKLdSzdMmP/vqeXAQTcyzLoW0iiTFckauNR8gdWM9lQ03t0HRJPdwrFET1RiAFnshs
gRoCzSBSeVIaDF0GyUF137sEwINHz+nmgH3hdJNpDsRa2Za+18jspb22wSQ4HN7R2TGoKkp519hn
zEsAep1etyXswdpIyd8Q0sj6Nnp3wE2Y68fJw8pA2Mvk4SuCTyOZaH/gb/LOR91j/3HoThKT1U9j
jpEX1SQ/8VzIexPFxXtnUkCPA0gM0afEOK4UsRaYGwTH/M/J5IKLmDU4XkFdR7AyPzwApnZIZH7f
+SkJveWhjFilTjScyCewM4cuwx4ICPbqlJNDEPsTtyM2HB/2i1gwqucK7Qz2HBK5xEWgOSiYVFC5
TE1/FVQ+F2ItkbYEIWHelBrlS2eELPAMvwftsSwJuc+UIAXrRrfkwJ6zlI9lHYH/WXlD8N0kOVjp
iBPYQiCwDaz6qmj3CaogKn9G2MRxZJoLuVpi7CXXEyPtU9OY/CatVQpWm06/eC/9F1856tFdq/ge
2C/5pDxPrNdcZzZgS3fy8w3wUxa8lXwBEM/trWMUJFnBEuw1GefWDC/Fsivpndk2Bv5gMOcM6Gxc
+OkrdOMOyo0p/Dcd/vTKCIfoM5IyGydHdpUHLWh5uuvrTDODUPI7vPtZCbW+tVS9fPVQOlCXsp65
ApUEZrijxK/ne5TT1kZlyp+TzB89INEgt4ZhSkS9PP/kAQtceGsqF7dPkuNjFNeYkYn1Ep9RCkU9
XjZR4sQP7gts3kTqzAxpJZZYmkkYJbcmWnqkdJmcbmHnVbsJkzqVlxUpMd0CoAIy6AxXcuZzQOKJ
F1SBDeJGExQ+Q2IKxSwFgdGNZp8TXfGLEc+bPOgj4KxtM71q5hAQ5zdldz9mDEddKtOPiKYtD2cl
2Jg3ZaiWqT1Eq9kET1UsERKSM2SpokqBJE0FkbgMtdBTRN+iLKApkkS0WLLxd/qJwSFnroh3sNJJ
F+TyCWm5oUgbDY+PluO90jI7drQ4MWiIjZ9Mku+Tz0stnj0xJzRuMl8tE4E8ws2rRsANSU65qMNT
5giyfRgHhDLODHhXXG3rC4pTSP6oH+50gVhEuy5fkoPDkrmg7iwY0CneXtuPQUG9sVW2vs3n+rjG
ITxyyiSPUYT0nSttbS64RVBvLJuS+iFYftqmr14YNRj5kYFZXVIgakg3/W52kHrREOIqh/TqpcUX
Fh+cDTExqwroCPjSFFn3FZkc+rY72ExZjUSK6gSpVJahFwnK2EOi1qvH8hjVVZq9OUNErIB9CceU
qSQThU/N6SHvi+8QkuRBlhJpDKIeNRUxP6gplaAT1QGmOQUyWkuMon19BayxGV64A8Vr6tHhwOTR
ZGpWPQk9ANKEqARUR8h1EIDftPgwnCnvSlxwfeHEfMdq9ffg8nJc7lWwSnTQcuePjQgaNhAnUFJu
tU7kmQofMB72RysrZFelJs5VsAWJM1YOt5OExtCmM0UhZ7Wab8n5APZgwiLSDDvDGy2W+1SH1QjM
SeuCgqUk/K59dpah+3DMjt0YuyMJn1cW07djB/ZvmgjMMixGFR6n4D0Qnxx7CJhJGUopjw3nmSOK
DuxCxWrNR2hZnQahccxNB/U0RqY51XVbZaBsB7g/dPRLxJqDqzmb01sVxs9y28fBjKWa+NSECGfE
IJAXKWl7TJPalbPRCpFuU1oPRnzi3tB3THR8WAAgzTCgAjhjmmils29W6FOi6dCfShO9h4SIZYhH
uSqOv1YX3CGJ/zF5TJoaw7lAxfstw9tAB8GwwmTSjpQueb1VLNVlRDiGoyi4U0aqw3iAWxFZUn8h
kk5afRmpNAcioQpmvRQHEtWbZc7PXrQO/xHJBJnVcf/461ycgt79l8G6EwQvWhCx7WFUDJ5HFZQ4
qyRNQnJJqkj8tqkkmZChJnt9OMs2YKvhZFkiRNce88Ii5LcSCYn05exmYZImmiGTnRfQQlYLZbGO
qkb6XMFYUbwQFIyYVsWlEfNuo1Vn5BVVluSe2maq6kTNQoW0QSHiPGRgcW9KnS6MPbwUl02mfBcr
blQMC2CYvyTkuIvI/OdTAW3wRJ7Fh4efjf+M6hr41o6QGL4++BYMTjS2FtlF1gLmxux/AoSCTESF
FeJajKDqMFjwgWugFhtWlaT7t21bfuEve8dYwEd7wIUQwRXfjIuEhVTd8RfpGQ9CXoF4omSahPkQ
DvE4Z/BZDPB06oR9MYHiH74d6eDR9ZKrN1USn7CD+dgZ0u5fmHx2ajgjp+/Sv7ZCU3pUaoka4+LE
ttvLachHZjNZAUHqPtfLQsNrvc6XwisBiDZ/Kz6YTqy4wPg8Ho9LCaCBq0/m1cnAhgSCdwipOoXS
k4/IpQ/iKbURWqth427MzyI0VjfKxdXIWyhGnK4RRj0nV9J6qklim0p6VcJl/7OhrGaWw1wLcC1u
uKqJ/7YDA5WcQCRomHpIK/Fo06aAXK8MhFl6bu1wBBMF2BHFXX8PhYAEoJEWiRBY/IGY2SFUEfSJ
Z4QtrijI+FHEophkAHUNSLPF9SfMcRiqXtpcWPyRe1fHJLjhiwER+YhmDvUFhGNjyWkf+9emMObK
j7bxxuO+6FnncV2hFsHs5QjNxEk1Q/3HctfxwkjglO5HNPCTiF8Cwtc9Fc7K/eKJ+F4iL5Cr8D+E
+ijHfzWEqzGiwawqfGB2/WyKTKqiVvMio6ErceQDlE1n61jqQICeczNh8ArIyY5bKqFt7KtGnlpa
/1lrdNGjeBxg0j9s9AxhEvkD4T3YkhNad5aKMCQvKMzikk2hKH9wgsYtbOrBC269qgorz7WaifVh
2vyZtHVx13vJwkJDYYjKhD6a8Hu0LDmPtUvTnz5nfYKJPIOzMzGETFQ5LZkyFM+px1hnT9kRje71
wtap25X1CqOkQhGSynhqeCyr0MoRpMqt48Ten6pf/PtyO+gJPH41+9bhGUluolFoYmHB9cjIjgkK
Bebe0WvngyEwE1/kyigTZ2I06vmnSOyA1sTjE35wlS4k9zEK+/GpCdd9ObUSYcjWddlO1oRIBFZX
xnjDGxFTIAEQ/YS4qYpLEGwbyjLgNy+GKj0nlXlI0inMr8Rzcw0fOdMeypsWKe9Fm6IvIMpHGKJG
l3J6CIqsqBtcsTNBnQAv2jtHtEC3h8z+DOnPk9t1N8Q48/qkWEvKBieKE5OZqoA+YBY5crqCLM58
BaiP0JaquSI2UynjtNNkwf2cqpF9xnIUUEd2BVTqxEmW1V9ZAqUoFGnVEvmC2gvBwQ7gjB0iOO06
w3xUoAaNG1oPPJCsXMBkebMMs+9T/gP/o+PCAeAQgdGKQwnWef9RRZv7K1/6Ofnic+p/VoiGvlA3
aPVyl9K5OvkDtr3oS7Tv/o8Qu01DGj0KPUm/suWL3AwMLRSyLlG8TuIgg2v+cFKs+CXJNzdODZ1e
aaThsjSJDcXcuXiQYofFGLs4JVwJPfPrgNvB3fnUCUu2lxFIFR99BaDV7WBCSrNgaXb9z+PIJeR7
kmarjo9RnDxljWRpbJrlMdqAQcFc+W8DKcSoLf9EKY9zbVCi28Q8BY7NfmS2QS803Fb1Grd8J2tk
VAlP1NcUwmrhBYcnjjGPyFYVxF8ZfC5SWal9jNocUcCWjAA3ShnP3IpmIOLo1k1uTuG8LuTLT8nD
QSSo4/BcLpEe4xycmvkAQPYI8nN7DnbDx5ysy61eSetQNKcvXdPu96g9avh6jOV0sg0D6JAcrx3r
P26wYbPxJVy/6QbZE2r/s+nxK5iQ6cbMcp1pNwPW8mNcx1Jhd043MxUvoaEihVzFlkTJKkVGEeVj
R5vA2iz0L4CvU9e9CLTQL+zv25I1vh6FrqxWIFfy8T6cki7hECR76qF4nQaXRTaRZuXsiEX8gXGR
PdCGWs/hKDf+6FiBY7kt3E3dUS5b8fMi7pqvoYhFXEm1QRLN/zERdFGm8YrFkc6RugztUZnoIUvi
7qHSDTqarnW5udKgB4rekYWSUCljPCzHmyJkiY/JMLvhcCxaZlg//UXc4xRfLZFG0Fj44RxetUbr
X3O7zKhpaZwwqrRd/0bYiYuscyq73ysW7vq86cX9l+y98w+H8lGeDprDs8t78TlbueEi4jFHkbHK
lrZ1AUE+6qb7DerhAa6wzeCqi1KOOFvjDucqhOv5VLRct1iV6BhOZdY6uG3KQ+HeLQNQGt893BhZ
v9P/WA8eYjQO48vRbAWVlXyM0qOejlkIfNuCgfyLYn5/dppvxdMILXnv4L36tg55xcIcHuhIbKsZ
GwaIjR8WXymS4BlI1JECEFbec0v2MZ99f05zfzmTS1s/qkZOsmK0IwKqgS2ACL/JZAeBBYomFfR8
eGX0EM/cMUjeD64gHssXs67dfxnr6h+PQRZVtfWC56RsSUeJSaD8R5I1kI+aiZ647ko9dhAKvI0m
QDoxTS2Jo63jxWwvc4/uaSg52wzZM1U3BMPpWt5o45WIM5GRM3lATReVLq9KQuyCE2NZjAeMTS18
eExbJZAu8awF2nlcz8SKbN103p2h/rlvRfszg7O8mXw3+ArYxOXkqm1gxabBDkQfBCBq78XJgVGj
FUEbEILstGTf3DGj6rMvnqLYYx9CRUkEyhkHuuGkjJ8UIjC0WcyY1ttMpho4eIf4u0rgL6a+56YQ
RxPoRfmMfQx2I9+6/9ALqfdsp6pMIY2TuBbbBBA3LWEU9wUXkzi26U9hPlZpKrwsupZUj2Ab9RfC
qsbXnvRFcismnTZXC4v0KDBINa7NEcKt6yZuttMa0l2zeC4t+Dp4fCSQ/hN7xrpvXSNV5eA2roKO
n6ml3By+IJapX33G+RpRiCYcDYhWSGMC2y7pIdeeMRM7X3wubY53KSlE+FextKr3Na/fmEOPVxPx
r9xe/COwNZe+/CqmnzuEjwr1h+BBDO+O+WLDgCJP7SccdnQWAf6EDGF1QXbC4f1BK4B+DzIwyZf2
OShd92FXav2KSCl/axO3P/Umj2VpaZMsoo5HTdgwedjG1gtc99SUijgimpm4GLWijU62r8K8/VaG
dWcM3WH9weu/v2Lacn9VLlMbHT24xzzZnKlI35m1Jpc3mkGGmh0zzJbyk+Kx3L8yIqJtOY7p12Qk
u4aO4FPsMlVB1TLQZ/wT4u7pLUAXRtREGJe/p0LPt+O+taecD5PlBch5p6j5krXSLpLJW1Vi5ZxB
26aEeAK7qUt2O9qspouOEwcRT4+2iIghYtrEW616/WrIhaki1ukwhQwYtFJJ2XCa8ItxwSLxkoDn
e/wpuwSD24Y4Gb267wlzyMVxHiOy/0WsH2qKBWJKltj9SMZyuSlNud12vZd9j7cVUNHv8peiLcoH
MuQnykWPt65L5gH5UU5SRDaZEod4UR8vK97Nhz7wUPYkqNxt6FCi3ej5GIP5dfJpa44cVZBp4oVb
OQE/In+doZk1Kl8kCemfuOqsp40Y6IUImE39nslRfQRoABvsadBZ1IBIr6D2dXDdXy5KPRRM1xdq
x0/4iwP6VItYkLqQDjiIkOxgRScpTmYaMNToruvT4iqMVP0IN0DzajdIFoBDl/z3WQB7wnA2pPfY
T3fnaQLG/BUbFBw4A9LyTyXKMqAb6mydxLQHISk/cQ9CVpUURxse2/Es/mQdnmAXa3PKiWTq3hj2
EmZVetYXlXFANoQQTz5OJtSawEUywOtQUrN4UbTLH8ZyKqCKlUBXO5exVnV+5SnTDfQXG+miTc5B
IqQed2Cjr+0ON3Qtb9rw/SFxs29AY0QRqzx3mNUIGv8cR/hmILZZkKZihsg0Y6YcCb2+1hrGAhkE
qGZMCOglSWMRoe9Id4UKI2fDn3d0r35a4rEms5liyitXTULlbiIGzkU54oatRgLFS7abYvu+8OjR
YEhQk4O7I2uG9tkMRfpjWmUnX87dbEZ0BJU3jN9RX8UwusJHSgYpAXy04k453EperASkPcQbXecU
8EtUTj18jrO2Gk5rvejnLW0T3koE4UD70mIj5J12+h7sOYawQ7P6/FckM7dqEFlIbXbGzPVIKoYC
fkOysfavVcBpiCvhDr0MtpRgbocmrtu466o9LB6RpLxVirDFzE91zkrGmvt3Zv8at9uQff1fbpEo
xiWdtVtbiP+JmIkbCXCgORMY2CTfGS6RoXb2dGNP1XBy3MR0nDt3JmErfxKWUHxuI0TUqGIpjz3r
tqp5fHJSzBGY5e90IOJBI9qZTZgIXFfkbwAwY/IQdy2NmbJ2Ibla4wMDuIGyYCQtoQfJRpRtBhbW
zHJpGJl/wQ5Nc56Do/2UVQEJqEaoXwM/aU0GVc4B5HNmBGjNrwAgBbpO6AUJiEdAHpMdAuMly0Ja
yfWxgdQCvV0StzRcYFI3zyS/frUp+OpAMTQDK4VSVDvRDmTRvfVtjQ4zCtLXgjgaIQgAVVFBicF7
IGaG+gx8FEASRpIMicQALGjFfWxjfMSStIa0oKMApmImsos27L8ZFpaxNm4GAUKfgUQRsD36rrfw
KVr45WzMn12nYZefyCIOwo7ICiE2wllFjroO0w2YmHADStG8YrSAKUKczzJmoQVtiDprey2RT8UB
DyXWAknnQF3JNMHzFZ+QoSOPLEgaMZAYH40XqZuwfoRJMpgTUS+LZDUZcSScX3KbDEo+flNxQc+y
BkOoSEkahliiU6bnpJHjv41TFp+B0kk0UHC3hyBi2MBPUbnnd0mMgecoQD7Xkgb+sNi6ItJhXUTD
xrCLJQVpLKCSKBeAgjJXpg2Su6qBEWza5DVO5nul1E/FwlROOTdWWsOcaFF6RpLPFcbt7zhkLFEr
Ne6SidzlyyMqJ0CrWq49CgqoIcP4VILRYCGkdwjk92CS/8qV6/Q3yplRfaeUVqhIAqBFvka4U0GM
y86p25z1GQucPld+I3YEfnX4qvCUOyX8y8SvbdNEOWCsQ4Wr3b4jSeKgT2QYkxCTmWd2CDjnuKld
slqEcA3FQdhKvIpIsatNbRzInpA7hxSTQr5igw3lr0KS7wHGADRxIRiOjj4YhhMO6Y2DvA02i3Np
6pXjzWIWYEaAsPjghA5O512HqykpsjyK+NgnYGleoUtSU+XyCDM6R3YQFRsw1AbRge0BoZqLoD+r
gWLVXpB25la+y3knLPFqXmPiAPyQuo7e4q5TgvAS7spNz/wVSJc/slHtUR2yHFSWRFqahAkB1yIU
8qscGaUzERjU6j1uBZzl18GeEP6Him06CwR3Mayxj8MD4UCWRborBRrRBYZcZACnNHQztGQVB8QT
OWgZNf8qUW3PdNMEhpJYioAG5fG8vVDWYzbU8sYSEEY9kzidNgD8ONb91xSxqBF6pX9mc/P2W6Wg
CH7xGU1Zib/JtA+HbO6JlCS4JNIFRoThagHkaJ1s2FtWgKX0wYPY9UUIhaKF8JaVm41lADsJJoJJ
5GAS1hVptT3TsiJMB4epDtB7kyNsrwoA3RiUj7QTimkMVi1kNqUs4fPBPOucVjuIOyzHXXNsj1GP
2M3EBQFSaLmxSsk0oXbzTfktb+koyuSqJYKAv8nqvWjZeAcM5cy6XidyCG8FwYhHifzGjQFkyI8Z
Ebp8S0zAT7pXdb0ng38uYOiA0vlXE0JNkYZz2T+aR15x1ap+/FPJ5nbLDiO06O7tNkwFqn7WGs8l
ZhaGnwKdUZM227lYo/ZmFD1rRn4w0mc2gDkdVeoSFZGRpktFypBpWSU6514i+u0TgRt9lsVEo8TI
RQ3Ojp7Pwi4rwan9Yi1ryiOy5pJUzrZs0JcV62Roum+sdxsQ0bAZhjYaKSjU4M0QuNldsQY0ZhXb
RC68q3W+SjxztabP8QoaTwOdUFwBUbF903wLJC9sofb5dPn1AlEiuL8IXISVYg7WlVVmMelpn29l
V3BrEkkfCX9FsjHzGk4cSTTaFQruHTbaboOwqVyYCIHlxTmHWJc/AfJ1LjugF5dI3XmYAE3iqDtX
kdy3QUizC2o6Yj3PWp5FF2igYMPPZxkziVgU9BJ6uSBdEdTJmXtzVY8hkcDIP8S3PpEjCFzJY0kk
gMlB2jmx+U8UXpFLpEOAZWzcBbUnnZiSJbyveHGhE3m88mqbwH+webyWqAQTfLGZJntFVsKi2k/S
Op8K0OAHlou5eM03vr6QVjnBUMJko89F7Ce3IeGd4EJr8L08BMze0LjKXmjdQJXaODlD80uHgOVA
/PWi6dQqpDKLCT2DLr+pppHXdCARGi/Sjo7s+JBMecZ7Gvqdx2JX+9FSc8hkEQV9x4MPKSM5NdJU
JsytaQ3sMlHOpC+HcfZR9VHm7GdiNXMIiKktIpPsCjY9mDrYsReFM6bR9aXsQLL8Y/Q+jTkcrl3R
DmaIzNsQ/xECeukKYbLBBQbrz0NWYcg7wOfduvy1B37ncVnedYPt3yp/6e0BxEiiBainUvj86JbV
tv2yRCFnA5d+pcgqL+TGsxa2DTuJtTfYQDFZ2IdmHkmZiOIz7AR2+xd0lb0IP1uelWBwCoHQ0N7f
Qc3+rQHuYqEOj8Rm0nWBQKkNbzb5Go8SpciZaYI71OzdPXR3cnX43lGcbN6VNSDanF28IfhHFCUA
e8erGVlX2IG7Urtk6ZVLILjF6uhHPg4H3c0otP9BN4lVmlsQgdjfci8C5iiw0C4p30YfrWdHh1QV
I59RPmzX1lSFg5t3NIRo9MB344FzOwX8hTZ6wKotp5UaNoath6KS3WlWQCbhe5VHzRPPoqnZ0nGJ
IZ6h0pHjcwoTJlrbRhOTjmBNJA+LeDQQtxLxzy/he7x4Oo/N2zoCR1+YrJ2GxFq/ubrG08g3O2EA
Au8CaQbWYbaKcvgNbHdAnjOcqsPTupJdAHaX+2pQNoB8I6IUHal9bzI2poKqyPmrNTcWjB2p7cSV
SwVfd8R8ziB2D49CVnHtvcU7cW0pX5/FYpBbChzuyHNr3sEyZ+QpEZEBpDDm1xj9bLAb8mCU82zo
sVtQyP2zUY5WimGjKq1aUgVijmOcJfkAbfwIijOWFAhZk3tENMGQ7N9Gz6e3CXivD6HNL5lJqbTt
ovS34ZKw9fSNbNd4ohiCgNNbPqH59K6bA9CpQBKDbrHTHxzU9toZeBitB191uHyq0Nr9p0iOsFUh
2M0SNufWBjhYyH5khYHF3dtM2qlav9roWbuM3D78iENFohico0iKReFponQ6r5pmbxSlxRHwjdHb
Axw4OTMhdwRpT1CkGNN0ghQGNhPxS0pLKFdvFwkYGjB9t4Pz3Wao+hFvjy7JGbSeQXCUjDlhdx9W
woXJTyJ1zS95CmiIJAkCJ97i5m+HAQe24X+GTwXXLofLbGA/dmfRJTBVCDom6PFJsUxAi1EkjqR/
WKvpoV7b9IEYBCZkFoUZiW4sQ9pAL0YERsm3gCOJiP85AZ+YZFiNubwmcoinko6B2D90EC1RckR7
IEShUeZ/UBNADAESLcGD6eV2y9jTYmbGCctbile5zekkjpruWUgaLGZ/9OB9yGa9aWp4cxO+q6lR
veiZiCkVeYgc7FbOmhcIYR250YDBVDj9CJ/P3dnL13L2GTBEgy4EtYG6By2+6t1SnzYv/xfLIltr
fco2cRZHfGUpEW66gTeHEfwTq/3b5K3vKwI81jlzBltY1zI3N7mhovlt2lwfhPjbfbYEbUEVlrzI
EBrURFW/We7djUdmUQOqTi+MphMC/VaH6OazgyOgQ/7UeLCbc+R9d3bpX7A9CZ/twOO6kuVGt4Hq
k2QItkL7CdfOFEFI+kH+WTWQRmRn8+GQuiP7net8SM4b3SaCn4w0brZz2EgmZNeMBHi8TnbRFU6y
d5l/ATn9EDRCZOrQ4PyI/PxTj2bC6h5aLs6L1l4yZrQGH4wzwD0lSDHeB1AdHnRHBUcjwRPRpUTR
9pw566XVmib9kiaXczAytkMgsUVmylOkEC5sHOeZE2NIwWTDou/P6WkrJzTNvOi85+BptiGhM+Jx
yf5JWYytA2nfJJt5BNu/82Xvqu3t2CHM0tle/GgzWRckFEM45VRdAOECrQnvmN09izOQEUHMP5JI
MM0i/1WcExsPbPNCpYfTK7+VKvRjK4tkS0PnHMVSpkTQ5axcmpGkzCqgReQ9nHYqgPkcoYm6R2/s
IoXl4Y2y+u5ALa3Z9Bx7QvFhDFINuhDjCqkKqnFrd/dcQtVCgWoXXmp5TTAl8jnHYlDJmfnYtOaQ
J93TBxBGC96IUfbJtsQtaRmUTwRZG5QIe4o1YWc8VPRGH3oP+A4hLedFHuiLYUWEnVUrTY9EM4H0
kP44N9U/TR4t4HyHvk+PwlFGbK2Cae+9gBUMRONJYrRV2lSU+JuslyLOmoZT4LnLeVqYE5o9FrS2
fT9amuaWNU9ODUCYwvNEYlYTPRLTpv9g1z90Hjsmp4ASpJZaQ+RHAVL1rOj5alJTaJKEpAYoiGcJ
V+kRJCz8XMZhbWTAR+A7cAay/5eXgzZNXptOHwjSWhQlKlkgJeV2FedOd4AJdwjGkVWDbEvSri3E
vMbrqUEQDVkfoa3rYXdcviPk8/RJDfNvviv4hEHtKqE/nGkcTgw22E/1qwUOutEqaejs5TADAiDG
SGRdBDo7ZA2Vw4RciSheUrZtaNDqmn99N4L9NmrE+w2vYkoa4A00w1Yyu3hKFJ/4vIBEV+LKWINC
JIRYkCWi3Q5sGMJ/drr+PDFGah9lhekwIi+grRA4H7bVbkVZJ94N48AjVT0arqkVpYcsZ1E59Xpj
TywJHTbG04YhcLjhqsW02spiMcWOjcsJkrhQTiwBMiJizJCSQissVEd6EBOJ42Ak2VQK7ioFt5Tu
TTxVOvsxZXLLSDac73JcrQBJzayjcw4htSr+PpWIfbJYeVirMGzgq+iomAEq8mZB2HLWjDnxnW2B
wdb5bihLDMtGKe88I/sQSdIHO+AZ2aKlCq4iG9hSYZQWtWyBQRXEhoEA4LlHCZuxv+IVCJDdWSUv
EB8OaZ1cZVUR8weEyTM1/ZNaw9cKk6IaRKUmQya2QXYvgYdaqlsXUkwWoNOOw/zDuhjQXEBsiTXC
BkbDtAKElpLjkZCMgpSZ0OnDkOZE+uMYIw+wfE8H7YCdN7zXKZfgLjZpEhEQ99AFSmRqB3IFWw4A
Yfcrs3xqeI0m8rWrgxmzIicH1ZM0mgOTuuyRNAexmHEk9o6IX8d2gmj/lByrzzafGpaAnpqyjsZW
mAFx8GUiy+nlrHBvEDVCJEpJwjg1BJ09QxVVwJXPrEIjY7kEkTCpDToVkXdoUyesvUEcgmzyxJK8
M7mpAYWWz19jdjqybuBM6JjPuuvyz/Bs5O2kyCrn8t7FZHvyveBrLsANSWKMDyt1tujn8apBh34V
x8wqxoMapsWhJaAfE7kAoTxvAhnbxEO5SLtcxhxyFdCfOANNA0xHTkqSz1saF+2Xjs2o2IgU5FY9
v4m7wcZOZI4E7exyHOti+43DeHnEyVnLEhL6JlpbWkOATSTHknoENSkOLRMgMTMbo6+azbdIfKya
8klDwZOsKJb0KgA+tdCoAw4tgdKl/cFC9DMuU8LyiAJyg/uJlUECQyFEhWQh6Z+KugNm2VgyNUBi
VqWwiEzdNgzD2TkrkeC5LPplilE4zMwhPaAnbwvbkLoGgOnY+GtL+TFGS4ukyFoUgOq9jbleMeH5
Hs2Tk1JYIeOIJyn9UjwC42lGKHZ7sImVaZWHgsOX+RpDsIXAIbu7Gz/Ci+FQiR6A0MnjksFr3JgX
0NkxhyvhpVcgcExvcH31/7F0Jsttm0sUfiJUgZixpUSNtiXZjiJ7w/J1YhAAMU8Env5+p5lNKoMj
kcA/dJ8+Q97cr1EY7uOzbl+xH4eE/zqcob4zZ8fywd/K71KGxRj4DhEaJ5jiv+i8GSSDH8ptZFeB
yAN9sVL9BWsXnQLHGmgOLoRI2IK7B7zemL2xPd1Z5eUxY7YFrscwMliguTKoG+TUZ2yKYMdtkvjC
h6UVx1b2hfrj3hp/ZiS/hwodE3MsvGLGrbo9V/6JwwqfYnfkR5gcdWGSy1vmQw2KFRoiVjsOFjBt
zpyA4HwgscocLU+AX2lcnm56BgWoObvugbcO00E2wGaDFUTo8wzeQov3ZyHY88FcACDNOs9JySWv
/Dw/mvP7NlierHkeJgDiptjg4ewIsdOxBFWBfvCIe0oZ/OUd8al2MA0iqZiTW1Ikd/pV5FX5APDw
FdXEZ4MzgimmanDxSceNZpAp1hSh110TXk4+w2xZKBu4OSGUUYwlA4zZjWkUlp6szXMLAuMgihZs
2/hsAI71gdXNErY5MuGQP1yPhDqzTEom5txwJZhANRwnSQSyY3GvQHj0fUyVMc/HD+ssi/kQHUnj
hodY7m7wQyFJjRzcwPEv2KvGUFC5gjPumPvyQpWH8weNyJGKQAXmlct65h1E/no5dKgnEU5CryuO
6Fu42na/6pDDncjf7yDN/CCXHmzDGrcGHwW841huYMJjdcWu99hqTO64Ijzeb1ngz34FVR3M1JC2
gQwIGQpXSHxn3iOKtQjqFC9f1wyEq+m+dODmGCctU6AesmcWyk4tBHGipiCUMWsT8rg44JaZiVwG
NqUC27Qj6CSDh2IDJjBjoUIWZnixUhvisXRLPCzAqwz5zUHXkrcCnwvTMmaHfmS6yFkC55yaXzaG
JP8ynq45jCYoOclAR7IcSW3rdZANM4R0RWEZob3pMT42/ncTiQTecRcHDO5cD3edQjhypL/kwVdz
g1QpYx5IMXfB4Kn2EpYbgOKQ38wsbNgaWN2nHIPTggLB8LAmpXOGvMKEJ2YRGfDEVRf9KzcoMuWb
9zz20vt8bi7cWAPw6MpEc8HR4sP12fZY00B27xV0joaYumBD+D3qIFzC8NA2u/htSQWXS66wSAkT
uDSqAdpgCCaQjeUZGl9Y/MGAZQCXqSmLl4j8uYZsXUNBTEHglsCptrpcmSIEFTXqdcg2UjxZ1cxQ
boY/qOfnYpbRhVcESwgilDO9UOHaswZocRN+DcbybzQd3D9KW9cQEhoPVXHFjX45cgQmbMVg4xpF
oFp+OpNJcxvOY7YPh227cU+6YtxTxppZcd85eiofALTxaGaSBpf2w5ZqAIB2AGRBMVczTxouoO/N
sDu+uDtiX4fzCmnL2bafctn+xaqlGmmpMIKIox+PJs1CE8h6KfHnBB3lTzZXNdCGIQPNv8OiHiII
qUGPeSqc+sBjhm7oUFJSLaH+QiVMNwRlQn9UBi/BxFlhNyD0nno/+jGSCvk+BTuYuTG8urkN/Huf
vJUHu5Hc/Aj5BKoVsztW/ugDM1IxBujGGKNCWzHTAVrl4IFO4Xi5w2b7xRQeg84cqWHi/2yxGvgR
Sxp4PywsLpdmucHMcJ13eyR8iFHzBv7rEQ0jZkogFogPHNST+zyZyruuqtSyMbNmSijhloZuXGxN
EX9iowFmQw6l/7s8e7vzjx1Tvf1c/ueGpdy6eQiqTyEzw9tZaXEoAzlfFP+VnUd4vxnEq3tf0vkl
mpLP84VJ25ywAHpgNEiMzPiWgczGJiCi2NBpDNmorXIJwHJK7WZlmUN5gzoS0w7ahNnYqAij7zWJ
whQd38PuwmBxDdrbPjhPN6njVnexF0G57Vs6vgRZGCfxm7HgLBTKnIKxyDi/gnC2fy+zX/xOWg3y
idEaFgryUmQ44ceZ38P9UVjoUZtfIV6lF3yNDYgpxStLK9fjQLQx9Jj9ZX77WUsUOQqWrwtZ1mZ3
NgAIvJiZw/WIcKjsJBJLwJlQWQOKKZ2AwFoHvUn/Y+b/E1GVpC6SYXMZtCpAwPLVlhGt6nYCG8T+
+XGIOfeufhQyCADGrh8hPwf7ohyeR3xnv2L6yJnqqdnZ+PfGt+949D2GKNg2gTMWeGeDzXDDpjBC
8MoBoUk0YQPZZDiBIzzm6Ieyouw3BEaB4Rbr6cChKVlthhGSJQAQquLYHP8Sj4+z1JrTF8JUkJ0k
GF3ggudvz5mcZq0dKxvNmWO4EO4GOWYZK2l8JkQi6Zqjg3U2j+RQgT2NP1MNj2pjU7h8xNG2X6Td
u08wCABp3di+Wc2CYW5SvGBFCXIVgITBLL91NrHoI75YlmfLTVh7ZKauSijWoICzjFrN5oPqi5cz
Z4VGHE0hECbCK40odBr6DiPp62Sm01STg/hQhlRvmdvCTl+R0NroyMpsZ6Wqiis8pdwWLJTnAEwS
44DFuBUUXckDNnk2BoiMy7NMN6mwQ+g4CFt80IoFv/4g5RsPDsovIxxM0e5yn28dk3yBpyJJ3jcT
sTwL60Ds9yxlkOaWdGcMkimjVuBHRjV/zP2ScBOzMwi8gV7kGI9PWQWUDlkLftdGgQgNxX041W1F
KcUJ04uYQMuttUjmIJfgJY+2lxhrnBk0AXk0g1/wM3is+LYFQ/S3m2DOJxwB2yPMLeLJf1kusszb
MfOWUJLegCIK/N8N6tNb6aj8OlFOZZ7hdZxWRtKA79M864c9xcf58uVUuxNRi5Q0pbs170lPYVYS
p5YlFBgF8b8OnCcozG9xh93Q4tAM6j8NKeyV8kh5jJh+4hiizse+gua/qvtPM/w/DjxusmXgjuUg
RKMfcu+WUdB9UwpLkirgb8xfKHS/D33LkPHIiTTq6Z44K2QFdw1Xgl+MSiR/IULwN5+FQ23kds6Y
XrKXECohwOVSaFoscKg7cKD5FlyI8nRDhiPm9pU5LAkLBbZODodNdDXj8gY29o/FI5ck4GL+TiSK
XNncUCeOfDoY0oJqSmjnjhS06icp+N/MmG5Q2JaYLi2mXr20yDE9vcsk40axbIvPYYyDCV41ZzYk
Ng5Y+wzo/3sekXtkFICMnOF+cPxxicuebpdWl46aTY3ztNj+lFkK4cHEGvwYBSCULKQplQ6bibIU
i1Z4IqZ+yk5cklQG/kvCzIq+n7J/wBX0seCaujuFEPC4uN7wBGVQNKDsL90Y07sB32HZIUVga+4F
RC3oeK6FKFM9SoBzwe3odNVuH55CipGaHBziUH4sINqfEyyWUZ1C8mpqH3SHLyZbrgxLGgw/bd1T
0Sb4vn4yeidZhrRiowYOfMQvUAkH4DBu6LnOftan8DV1LqvLiGdFN7Me41nCHh4PLoJZQctStdWJ
swU23GwmBWNLJ3bpGvJtju+0MC+Fhlom9V0iqZJ28xuadGZyyB4eGuW8Q9bNbi81QX39UsdfqHih
3SClAfE81pgP8ZtKiW3EUTHtsQWPYaXHPoUqzyiO8ihryvEg4qcZ9STIUcAZuV6SAgELZCL/sSxi
oD+q1qygYMVUA3JSIUcAJYpgR8VYIAm/haFLqVmh8h020TcrnO3NSdJfZBcQqF2/QEeIKP9pcLmf
3OzvZQuABaDL7212YSAX5QBU0R1fgz72g/UDtiAJmxnmWyvfXGjFKL0Dj5OVAFlqzhWJMapg0Y5Y
OXhgH3iW7IAzIK0FN2RnTsxC+GCwolhXwjua+ZwzkYIWPyL+2EWPRGFz2U4HLvIKPvZEjyi+OU1E
8rFsFD3mVAoAsj54netAlT9GOWUIxOSm4n+eY+elr+KPIcUd0a2pXci8DVcoHSDeSQO3KcLN6a7K
dQuBt66Ahsy4vLdh6cJ3m64uPRyHJOTz04iCZLG2sdWDLJRt6gJk8eJ6nPju7nQC81cSc7BjuiFP
4gf08l/dFPvK5IQ6N5i1tEOZx7nF5T1JmRlIRDjUbYqdLrXdGjvfIrrl58VF53KhCCpDijJndv/Q
eCAw0hFMu6EoaohEKKlP+/V08hgYccqRhvl0jbTSBVOHl+mmdbqf8MqODzhj0+meVf3KIY2TEXKZ
YiSaCZkkm+DPEK3tZ6pTBkgRj65skI85nKw3p6SpsC7CEtYyNwUeq2+zsOAmZ1uWqKyv4BpBUgvr
UT7BFb5wCrcJZlkJ9Nz4GJFx07CaM59naNdxxl1f7W1kS1MGelEhR8689fwDD9jmee5z737nzISk
pJBnhwTjkaYfpt9NUHP5zBS8iyzITfPjtlRFNGtcEL9N4MSxxwSq577SnRo0QEuWRb5gPJ8xmt83
rvoAbJ453kHa8PeBEKblpWgQo+67Gz+T5lbZtvZTbNgIuYH2G5aP5ergkwD/izhTnb/BFOJ7wUOg
bi4+mxKLUiK89dPcuRkCZjNMoMHRfpgshQqX4XOso8XjsFou+jWzirhRdKWNt4gnNI3QyvhLByou
g7BgOB2RuYKvMeYW9sMmTnClHlYw52SAzCCS7jX9x4ze5BvW4PB5KzM+PIrR3fP/8X3Z1TBNoXsw
YzVTUCqfzeG3DhlIbHaRxQkWz3vCGilxj9PbsjLMMQCK4RbOfIKdlhlUU2JOZI7YG6HsM4ka+Ul8
ZonKzLWtgF/rTHy/PC5pU6b22tUw+P5DeteH6BTYq/GxXOWdpHnytR5SYMcZYMXMfI39RLYxME2s
Lts9fibgklNA30JTBozqAQkAaRKeEs4qVJGIpB6MAX79oCddowowAalhMQPRY3QG6dhGdqSCfFg+
ZE+hud9VZxSn0CkAQ+nASKDgLwtqa4hkrGIfJZoeGj1ZLKttjBdOT9NI2kXQdMUh1kQGIPhpC3mZ
vVKm6kotlMJ3WofI5HDXQdzUdjw5u90t7h9P/2VAshHJIoplStXHnKGOGCIMSP9x4na3Pw1QzmE+
AWtSkSMnobgtB4j2slAviUm5LUrEWVQSOH7Wt8ey6m48btrHOeU51R47xnhTKGUQEMpEwa/hhjS9
cGT0SxjHswETtiuyC25yLZR0CT/6PBvw4qB6J4DIea4Vd7neI8D4JzixmeNOIP18d1zHf7FP2qjI
eCMkpTIshqGVhBMl7gCw37TAHEaUSsgPwP0IFxqr2+SIZZaakPVJN1YSCqZmUPAtfuHMJAAcmOtd
4eQDclKKQeBUg1SSijVnaArSHmo8KJDX7mBZIEUFGzfvGSCCb1ffTkQz3KI9ap7oNfgVLuZcSMNR
Wsmb1AB6ep2Pa7uYypp/CfAog+3XUUpW7I+gFskgbKCm6cyg9EWq8Of6JXa6VaxXMZctDQECjMGh
pMEX1hvi20C2lPx4x8QG+Xv7O5sEC1Pr0KXgUJ7C4AfeeLVYmgRrNVOpW/+JOsC93XJxYwau2Xnl
6I0dgObAU9GXcq/QMHIGEuJgErJa3NdCfqto1l4NifWRnt/Gk+BTGiMsSXHsklGBkd3dhJemXWzV
DmIVJkY7ygceFeC9NtQim6MBSxymnABLITz3BLO4ThvOnfFW5gEh76IDRQMqpxWSmcTepeyMFxDW
eal/G2XFDEuZazHyE0xlnfayQ2S0EDn0UKYIMZIs7J7L7ohtLGxxMJu7HrQBdz648f02fcQh96o3
Yp4TnIaPogH0mHsZuKXZyxgnwc2cZh9lQh9ndH5MjGBdtpxmCeHxsC5Z3gjHcR7gfZMdifqyUnUs
BSyqWGYikZowvb4NKvTTXHGL2gScKvL0vUwuIzMzDtAVKp5m7S2hsQw+37Z26b7FNY1pjxr3FiVs
ilSXM943rgLWWwcs/KiJ0+CrMwIsMWonBwk59ZUrSqQXRH+6j9lKjWT7lQQgtwnqy6Xj48PCQvMn
AXDWUa03zoymJWL19i41fYGs5mZW7t6MCxGoPTBBOUd0+heKuHSNf2A1g0544TjYjmN0T5BoiA0o
E5j5FH3ajDtRVb9rC54dQySLVCK+Lt5WOwTKLoZ0y1/kIiwvm7zWamS7D7HAWgs3LDxw0W1Ctxy7
uAHAJstvChmu8xopOXqECstEr4933Hib7pzoULj5u1EnOHaau3BuokOUDgru8QhfS1JqsqHC+Y+E
i/gW8gWMZAU5zyuznuzC9zPEoJlcuKh1pzucH0OQH/nCJXTzDVkbfosJ6qKxzd8vHmGKvsco1qff
voNI8UO8x6xiN8Ep4PSbt+SLr6Y3SIFvih3obp/RpJ7WXXsYj/1fMTHmt22aQdreMd2pz4xRaxAz
wEL3cS3Q8EG+iQ/9yqJy5pHjfvHhNWnWA5LOHANj1keqNYJiMCtgvAAgx9AVtvMFE1R4LdO9Pba6
pZOuqSO/QW0ANku6jD7uhC80fHiVb6eOYNDVe7MYyWC8eG8JztuwYOa3GXBvP8JhPcDRm+6dltOu
32hRZpdyZQgAKkQvR7kIYuIzky4CjfRmbhbg5um+mPjGNvF2zySbUw1d/rddau8GQNijPCf4GYIM
9lVO3m0gm2fhT0fR3s4DMc7uQKdo9UyQg5WZUGAR1hqNH6IWAenjRtW763NQLb37XwnZb5gVMM34
pUUXoLll0BatNOOqk+LLABRKis1bsvLDhyM3mAvbE4YHZ2CzBcSebaif8xTU0mFI6Ypk5db8Be0C
Q8rUkCvWr99hW+UUvLDywqgxO1WIBgueHiR3ir3LcXkhtIILP9UzGFklpm8wUlAWwTYgsuowzCM4
U8gojQTX+QG1GT0gc1nzilwy/ino2a2BW+GzDL/wOwktODP3Yf4NYREMLZnewjnhwtLuWjoYI4tU
G6QDuF+FKf2NsgJRlht671Q0ye2SqJ9bZBelzTl4VCJANQwDMqDOuM7X6uY8dHQ78Zp8YJhAVChy
zKfmmI9gU+UOBflQ4fSMRAYZCUNlJmCD6BBlXJ3G/TrO4cMaR/6h2XVYA0uwgbls9S+wLhwvAIhF
urTTd2TG/kswYzmeTLS/Ac0RFbS2qTK0xPZrxAFKJqmjTroSMq7zwKX9t7wtsFFuO9YrhRuby8Wg
88boNMYmwNjIAWRo/oWi/rxMIji3u7sh9y6vyCZDXBZ5hfOxjV4NQR0CjkP4M6y8kKPVrplaxnFC
x5twoIs4rvn7bl62A/A+NCnBxOpal4nAicRhT2AcBVViwREbJ3EmZTmqZWlar0rUZcE0oA+i+nb2
px6kEqfGoeGYXZD58URAprB1xAlMzGRmOSXIhRrCkVN7trDnGmTKPQ7zg5DlRlmypLwQzQDN/zP0
yeDgxoCRNr63MN1lAAtOOqpPp2FDziOfrMYr8THJpI7aLASNMDn0BUEdbs8lOQrmStmk3F5Oiz3Q
gmA71p+OVR0BxBNAS9lwX2xU5LF4EduODV+25fYaoXHy90esHR6NfREXlAzxgi1gs4HEhRLPleKJ
hRxZCXMQvGAj+gBPFG4PBLChhKIh4j9gfMk4WKs/Qeb3oE6H6BsGHdnkPGcjaCfmdU8IbKluFcNn
PhFuDIkCeKEkAMKYCKU0p1lHqTd71IC+cvdwdQWdMfqPr9GLtHqTCrSKsb2bfu6VxF2oEjFovJen
pYxeTD3X8FoelNXDSBMGe1Zvr45Hk+7ULeIwOutD73Pl28Cph7VwmCMkVjWoFu8Ze7cSyyaPZqLM
+PlLDGhsQbF0kYyw0EEm5KogMuCUos7/OW/MjJiE02NRFcAc3H4ZmGLeMJmyhuc6f8Es76PHyq6B
h3zrk9d2N1d8T/HGnTM/05KK4hMW8nVGk5L1XHeB4mwsAkFDW2oTziih5amz3rsT889EtIX0Qd6A
7pGCTBZOV1Nc6jV8PX9leJjBa2LmvKq+X8X30XZEIE3nhJk33rdszCWi0LOEowXHTJphlhxj9u21
SoPnowBCsy6FYf1aeTv2tUNVvJwnj/q4KvdkUr/V4VQ+m3CurhwQ2wz8AwvCxRNl/YQzuTkxJTLI
GUZW11DhTtqps56W8DmBZgGfDjK4sr6gvofPJCDQlEYAHfTR2FSDYmL8iFUrH3AhGAo0RJ4woEKm
KzCTEsBKvgy2KYZaGNHmwt7SUDIoROeSHc02cgrFsEbuNyEFc78UL/Ly4PDieDdOaePVJPrC7bcV
yA39ETOjJZuO4yIBGIaFxC/CSJfFjeTicQZjSIiRYbQmXKwc2Ms+uPYN86Hytvah28B+Tu8KGn9m
9XiweYxflkX9nOZVGaf50xU1U5IN/KnvSqWmxefk7Gn9YuUcbUsTIuVJ+pv02P6LzOanUc3nZXnr
HZ6kbeTlBFNaOb016YYARbSAvtCfGibMDSUj/i8sb0wSUJCp93bm6nePeKwnLXXpcM41KS4wmI5I
zY5nnptlMvUduhCkMzBzWflLz6ow9AIpqUgC9IVByBdNYAhDwBLD3VGcxIUm2PKCyvMiooPTPrgx
TzujObwJUpalR8DRfiJg/FDuGCZi28ADZmjBCz/SENE+4eQHv5aSv0yonbDWuSJ0kGjMlauimO6p
dwWj6cBi44BluBQ8i8/ABD7wn41sRIjtBISX0JOHLXx2/Pq3TwAzY/jLX74Ejv6FR7R1SXEgbvZL
OaEpwu319Rxcgr9RYoLTyLaTLovBMgMfc8RxG4ZpJuYwXmYE4pdDdcMtHpshT4NynEx3KFEnQl2K
4HlIohbT1fBy4yPxh9USPgYtz0A2YtcC6hzt7hLyS5jN9v8biDjhUWudrFHyxcjAOvCzAmDXzkF8
ST+566X/MF1r4TLfd1v/U5+zyFcWTLXvZhxo9vOCUS3PMgugxjUr1p9lUoCSzv3l59As/kvWsvrh
BjDBk0Ybc9fmmSQ/gHn5DkCSlKEij8QSKAcM9EnLDR6aVQ3cSehvQ8EFcYri6MzjTQrQiVkav15T
mLrmjt684HnF3etAKqUmMJhqAC+jtghpdX0+HQA+I0EWABYVzHwOcSG6e0tgsTOiO/SbY/x5haWL
xS07o++G8yun87G8KxQ6EFRdf5+fq/ie7RnkDwn7i1KlLLg28oWhJLHelP85VYWG8E2mFyDWXJZ8
XomOXfdTWfbvFO0vRtEZsij/gtop/4bWuqMCU0uvlMRktlkqM7+Wf7oGXh3lktzLILujBHJHgGGK
REVOEJJraDn61NNDcOG/wp8nV1nJlksnOBYj1hc2EdRZl2JniXVSxdi4GP0GHilPeAfI7i5c5lci
smQn57HK9vHRxwW446YuCAW5j4MFmwbu5ssEgTabkrtdvDshtg7j6aY+s6mp71MOvRNYlAMOCn1r
cJ7dHj0fOFAOAOMef3md0z7lVbdDEMfdjlqbYw/bmrsB9vq+xlqMU5M3W6Os3UubCcZxFzfN123i
Vfd0ZOBMVDIWdFjPHBRNObsHQ/14uu7DVGzVN1C5CM8BbvdrUqtHw2B2iOsOBD0Yg7/KWM/ZY8Ha
bIRhf3Nn4+rhzO3fVIzSrrLamKFBE2YvBNj847bAReVOgJQzfljIi3mWwaaIXgkqBogL4+3b0jN8
wtroTukKBr8MM68bd7v2S+2jJYHGjYqMcTSkHJQl4tgY2yYjRph5GaLKgKIugQe57zwOsOp4DBmU
0OtJMcy86U+SjCBp88dykTOd5ORuShgARpAysNP06sg2nGUoEBFpd9iRHXiPRhRU9CgdUUgZIgeh
Jpp4eCO7kBS0+QaCfjvccjUEEBKYORbhp3kKh8fQkbTzWKZPmqgibAHN7HkMmRTuNVUf7QDThY3R
9aMfAfw1ecSbKufLL0W5LXX9CxLWiJqB9WeZUNlyfO8DKmbxX81UiduKTxdpu678QOCB9ZG8vdbI
qzFTaxp9JCOLYgiLE1c5tHnn2cEd/JH5CVDFDnn0LDPiuQSSyH1nAsHxp9t+k7siUrYQ8GLIGcQ6
If2PXbtzw0OtO5VtFxgQCIAwpeKbuz3XguMTdqorLeYN3RhXxa/65m0bj/lj7OGLRf3LUYRjC3yk
Gvkv0QFcwHPgvgYd8XVQqvBOOjlhfFuQmfIUnGjSmumYf3B2v5IMSO8EGwpZ5QA5xeJrkxESkOvi
eBSH8O65iUu0a/wdjNv2cSbO5sGHRXg7U3j1JFU9x+JYt1Wz3sO8CSCvMlBaFmA8O7Rrl7PNW1YP
LmuZHQqmXE+bQxmejcnyYmZ3AzY+NzDS/unP4L3tBRegeuvgXV525MCN8XbNRzBgURHAb+bXaVaN
UBpn4wU0O2DVYtXKcnmgfkvV2aDLf8EZYHyijJkxO5yodR2MVZKSlzc08ObhYfP0OhCUYNvhbBS7
wV8DvuMM+Cjrr+oyfwI849Qevpqy1BcpVheOOWRmF2o0FH2I/TFw9YBR/D76d2kR2FvZp8GvjU6N
cXNVB2Q6nlpcC/qJzMo9XD7qgh2/b5t4nD64anuzZiO+CBXuJHunYyvitvie1dqmmKgcmhFOSFxQ
TfkegwB42P7TXAIf0baBqc4VeIDDTOmJ3B6Cg44sHkJqLu8ESS+f5yJyf5UUUgaUBo6pgiUFK9Lk
zqwUh5J52RACgwyt330zweLxgu8f9k8MXhgTcklIoy1tPO7AZFrgAzCyd2jDGmwW79BRIohJHKwN
Chww/jpDpD5gwUseeTWIv7pMZ6jbQG7m94S4fwOK2+ZK3juw6kPRnuUc22wYFsFFqB/dkPjzhjBx
hCSSF1OyZBXHjkgRUPRY1i7M5GCVZuNCu7W5VOP9RXBnEHlvc6IuVdgiPfP5B2gpDnZHpnOuL0YD
3oNUZLyDuGWe0kNhKSiR7v0jG9kd+RN2Ww8Vf8LNyKpIUu5LJ6flAgXB/EaAUFCz6P3QjW4qv3sl
ApEncpT9kyunPqizYM41hWSbQi1U0nALg3d/3h3H56QjiMetOURoKgE8HLi2KXGAd/UW8gPqiOmV
MmOCFlYaSun587Cdmv8lvZZccMw4grEUCiSPCyiIHoKAOVkyUswll/XyM2gZ9xpL2PQ7oEQYABPn
E66ef4fD6vIDEjmvNks/u0JNDeRqMBU4qPCzGTCJcBR74I+w/uXRox6TFj18HRhTP7pbhTGUnF+V
KmHBEVY0XyejFW+ndJLkCxfaBsDBumU4CxVSLcqyk+lCwE8nxUSyTu3cnOMxpbZDu0UwVukClA7c
q/fGESo90Z25f2Z6quF05PqBApaRGqFc4KWgA6iArN2wo4Ki/d6HSfZL363HK/L+FHqYAIrnQ44N
19SpgzYlkxy72Zii3BtEh9sdunlZ4hqVfcftzLgRogsAZ5ODshlXFErLd2iL3Us9UuDFjXo4qAq3
cTeGI/sQAyU6cvj1LQOfAivvwmP3lDvOH0szNXaU29Fv+eS4mZni7DCLTwItuSEJvpcjVxTNGA8P
UOdvQgKWz9dk8FG97cQlO8DoOfQuOlOOe873YE3Th1gK9JigDmherM2CYcDeLzgSmC3nz8lxx35l
xOj/CBRNVB1B2dcTJZMIKsYDXbiUD/DSE+o41NZWp9uvg+4GhD/iausnc3oIod/cL+2cfIZQ6ldg
Si0XVBZ93Ta+ap6GO9pIZ/cclNRTdGsca5BtftUNEVtxFdUJuB1NIF5B7j6qsZd2yGaXSuQf0eM3
qQ9MUQON5o8VFkOhs6fpRtkUWirMmb2ECQVXYLiAqCqjeNu6b8k8AVUyrz8kanCXKCKDFOSSVwIt
gmA51EsjVGc70WhUILW3osInYF/ycoAWxhoP6U+aSQDLhATc9c/cPwKHgxK7YIChA5nZgHghVZLV
8RDUGYRX7CKC5jeYhqefGu5a8lsO0JOzhTa4KEww+YPELYBlMLkiS3lRKVD2lEKYe7l3kCim27oL
czLCYeNnuxxb8KiiaT6JtSSSnuLuUT4xChYHYDgRMrBwM+EOxM0v8HhoQ5wtKbqyCyxpIm84nxFk
GGCJKtz94F3QoVsUwbbiaZlERfu+tNgycUx+JU+X4yXkeFlyKSEb8Zc1jJ3xeju47Zjcq1YxUekQ
wHA235OrmTpC7e4+9Fr/eU4nDOZTPiEzTvgaw3TjgGJ9i9mSGG5BJHKBdtyQb+Vf3GqP+BMfQOUL
ZyPKMBTcFJNcfXiI8b2ltE1qHMKSVUMIYCFqBP+5pIb6NOCbqeF346oRIc3xMGXBv8d0pGtSR0J8
AuFplbCVUwK+XgZPZp6xtFgklejF0VNoVy0UcsPOxV+hzLijXA4Q3OzgTfLD+SmCcZZGJz5uwlBY
uUrcBrgp9OEb13XDaw2IMTCOPFU4VShQG+QMOv+OWqlZL2/wyaECzeJxgNHDaOXNAKfRL0Vg9Kao
tWAUMBWq/46A0kb9SNL5z6hOEeDVbB+zjcKo9B3lKdPpmqGCEmz4Wtw3Gwe6+YQkEX2D5uEWjDxg
w+2e+UPigWQ+L7Tf8umQ8skYuTIkMJmCZGkIAr67LkOdYZSyD04s65IJ2JJgt0EqNwuxAKoOGHUy
yeQbml/8EIePbsFU5EhelVgfUNJhfslD5spDFLjOKXZh1IqPWNA6+Td9psRvX8vy8lci6p3U7EMK
JIIUnnO6kxMHW8gFXNck1hzg9E1hoxdY7lF12tPJiBqHNYirBGNxyi7UDpsd8QzqXYVCZQ6XyzKK
E3qiTlKw46IZkoECgcdUdJcWu5u2y5ArMmmxibvdTYlTT892X8EvomGUwp1qNVkA3xYaEimOsVVi
nF7wTnfzMd6f/eS94iaW9QgOt9cI23Rcun3sNZBSyw9YhGBQ8gwbYo6axeM0sWcgkc4Vlo+4gwdP
yXIgr+R/8gsY9DwNMSeCCfENsbGdgWxLtw93FMM01CIOdiFG/3E5naGTUfrgWQLc3AsOlJ4ZPiPi
4EjvdAWWXzwOOAvVMq0WjFbvi81UEjwAsNL740tbmiBT2fcBld0cgtNQyL7wXYRmsj6zZEItOzPT
MuOJbEdtllJslOC5ooEMGh4br92yidwCZON4xhCo2x0jxlqS7ilPlV5tuxdmnWGycT9ElF2Bk75L
DtOkwadhQsa3YK8hh4KyPpO/mONhYpQZmc65JxinOSJupQZbY2j4bza1wys9Oi0ul3vGsO+wMTkB
yKIB2cRcjCvqEHCrliEoG9fIOFlojNKRgLITt+FmZO0aaEsRFMHEmGxS2cL1YQ8L6quWLNxxkAsW
CCorF9yCHBIgU2ma9ccD4WNDT2iHgp0Y2DG/W7RAewKqLP8bEJUY+rmTiSJnjitqrznv2C6Wg91V
qwu8clhOvJcB8yNm/CIFiDIl8E8u/No8Fhts/j1V8T2J4Kk0Om6QAt0FEe8QjgAFVSd60oXzKclV
4O1YJUThgEefdLeQ4FD6cHFFlliOAB7orU6H4+j3N5FMnnhGybVX5msMxbnYd5FX3nR18gJhmi2g
1+/WWqIeSSIAsq4PZXfmlDKPXZnZBxNLyLgKSk9CLX58n/HjwWo1Kx6tLbOZPc0CLYJ+Higdbp0R
G0jEcsPRh4SfeHXmGzlXGQTemEamWU8vSco6JYXoR9+pyA1RvLB/5eTJl4E9CvGticAT3JSfoX9d
rjo6WXy1GDZ9ynirF23LKn2bMuNoOX/BHIshU8V9V0CN+TLTMj8SXAGXaC7odoWuGn+okDn8ptdJ
n/adeRhNY09hWIt02498yZjPw/umvtoxLMG5hhluIR4zukUoj+AyTJlgkbCXy4Am2qz46n76X15U
7/IYKUPKNxm/QlRJgNfT9m+jopkhi5yvJe51RkqAOadqLWlgqDxPD3G6/FU7SECSBi7DMMfjAc3l
LV7p6T6WYSa+siEjTGYnBJETF3q5vPq1825NqJtiFBhybyJ6M+KEpl86FptRsKmoUwOREvp8G54O
PbgJFTEXSBlJL5ex5hC9sPAbKG8Na+oTRxlFMzVYk05v5vFjYSXZpgPogvWnKagboWp0EjX9uPO+
yfFnjqhmLcEMY8T86iZ/rsN/5p6qsOTS5mGzsa9eMPJ6wCmOzk8qyjIDSSF4GkNAOthkESlIGXuK
o9uo0AuvecVensNSwzEQe7I5YFKVoTQSCG5L0GbYEpy/LspHN4WiZS4cOgnv8TX8eY0emrlloomc
quMwfrN1HrSzbhTYDk3HZ7OsRjjr1A2UrDhn6eLV+rO/K3eQaHCAvrb/8odIjhN+plDfMO1gaRmR
EzU6NR+MeUieTHMXBjLXop74K/Y3z9WjbmJsg8ZdZKaAD3Vm8/+K64sDvYwhhQWN+uK5KNt16WX+
yugA0xPAUc4wjPpAhflyH6hzchxrmW64IeZ+WVwV3wYfRayqvaTb/RkyVDFxpW3gS1C4wzxQ1kfL
iS95Wn1wC/+cEdLLw82G+BOalJ+mINA6h5CEUQ8APoU57mOImRDNsVCHnknrGc9za70aUi+IkqN8
tw63rDkMMcX4ZCM/O8bQHVFxaV0po8ttdnhYe6A/iVe/zjiHBh0xyTm0rayOPyUKYbJ0chsQXAlj
c/qeTMeSYOtQnhYg5BsDmLJnDZNhB/JUcCFsImnoUvQHHhvxnSvzdoDlrRy+GPpWjtgQ4fyMv5B2
k9mIubla4hVUdYWIP+NOdbPij4xCNv8siknSwlbsz2ybLOJdi3xvnJvAxd7dvAUYe38vArreS5zF
dw6pWLCEQVaF0nGh/q5dvr1pyLMLQ40hh5epeI5C3oXMspjz7AAcqfX/dlcybBD+vCGqHO42LEBk
oQp4yjRcjhjIpP37aynkT2/NSMcMc/XeGsSgIh1Ds/Gl5ztoV2SzuImyxNSdO8Q01JtgIsThuHL3
HHzoeBmAybeVRKM/wYXUuguNqPGVV2p/d1k+zP0R82IIvqneYIFSpsmVbgrsxUkuHnqque4Cb5lx
/02cYxWjVzqU/HS7YFNYsnsOxFdSt74HA6gDmMH5YXcqvH0dA3oOLgVdRLOU31Qr62hTEYZFSo/3
WIls/47xpHpE7KjI8KOog+dZXvj9RuodovkWDwQKqgAHI0fwNsewPTHiL/A3HfngVd5ut9VpSdkq
if9CLDnuaDQbqKOTQzUXD3kUEKU4UC1rwn29mI/wsQOltuY6DrQywTh4qJOMLk+Sx8eahgKq0lPG
Z3wmgJm5+ykE9W0CXIwl7tCN770O4/I/d4PNhtB9fZQfv0mYEwWaBD3bXdzsrEb03SHicC+Uya6y
arOaMbxyI9yL7nApbxMm3CAplAjw8Ee+kcB9yJKGeSpYshkptXhp/OuejeojNRS9w4y8zXxEw3ub
gBN40+y4sAIPgVXCsaHEEL7zn2y4ICKi85/1w2fEiClfpFygZR4ZxQ5+8JUJKCuiJQsX/4Yrc2GA
4kL1U/12mggshTVHv7USI9/+TlLeCmZFAGVyfhnkRXzVDPXc87M6PwNcnQVZAA4Q/yUKcWzGIfdL
QY7ILcO8P04NpShqfD5hV3z2cx3cl/oexub1NrLQBdLaWKfcnuA8UN97TQ+05EsCY+7M+RJsjdYO
1q2Pee5h9JdXd5oUlEkRHHjHH3bzzKho6osORz99Dxbm53nwpJm2KfLcBowzUQRTGfGrypyP2fhs
hmBmpysVCbIbOxoVGXoo13srTgwaZp8tGU1Zt78ES30wM7viyFW21YpiaYV30TcAknG7YBGPmNwl
qRji5x9YPy+1AkXLGLywQvF89YxrAK5iuIS3IuDXHcffnAKlzKN4urJN9Tf2T7bj55VMBt0LpQqH
7xaLeTkvb8NGahw03n08chzaLRsoY8Smhy4mVQfj/ersqpvqz8zDMgYGLo00X1IKNlzTivYw82Oq
sg+mZEBLsQGZ6ktZCcg2CI3b5CUjjN/QSN2Ilpfh4j9iFB1/hhNaSAHqEO2xr09c6wXQX8/Iq+wp
I6y1xiQAcmpEwWL9Z1mpC8wIjBaDjt2EBk4UXHf+CzQBLE9T9yFl3RoHOHAo1g1SdRnyyyeHqLef
2QnhU6NoJLGyrR2Tm4kJ0NGE428O4fPTjByt0PfeYoGKlI5pR/zUzv021zzBmrA1zuLjy+wDezsb
/4peYrkzp0NbrI6vmpPi5SkbIr5q226v7lk4x0WtC1IeI8leb6aLanO+Kq5DyFuV7dRcGMwhSEvI
KTKg3swOTDn4f57ObLltLNmiX4QIEDNfNcuTBstluV4QbrsFAiABEAfz19+1kx33oTu6q2yJBM6Q
uXMPc8SJcCGFTTTETkpeKrUXKQ0cgkxqYaot7CbJ4pAlpztAlYq4MmLd9oPcjFSchAEfED0iv4uN
bA0GT41dUeImeUYtIfdttYjwTvF87LCACSguIEOH14iMqAIjsPumOL5JRlCNWfnZKna3Q8whwxp/
1Oxnx8bEMI8AH6ZXeDPSlyCgqTM66GIIjvdk8N5PhYMH28cUwfL+GvjTF30HZqKorxhSicOBEQHi
Yq4xAkOBcPA8BzFmimsZf8b9zzAFmXuWU5YKGBHDMNrXbz4upK6Eb+/5RL1lJaV3P+RwPpvYbO8o
gdiXAQSPq2DpGe3zfcWrbxfQbVpGrG7N861d1INKQmP9uxVCLmSSwjUHxuEN1zDXKFOpzSMIGVCA
EEWABEl3W0AKkIKNwkKtULtArSnK01vEkrqTBwiJsP+tXN7d85/lS4QtKBdLVjwyO76QpRsFE7Zb
9SbrLM2qbeKF/ooSnVtmJhiGfJD4FSSRmTyERhOAAd78qHdsGzNbvEBYOR5SuoWkgLKZQsYN6Ab8
83acso789Ht/Av87cBO2q1hhSupo5G9pMX2mCfT3HIjLlr5u3vwRJXN6VVG0Xh32JdjiSOYhR8OB
PkAXJCJxHVW/pjMyATO0gF6EDY7EhIFuZyePvnViE0VhcmM5SjU7IfWpO9KV5xWOLDh6B6DimHp3
YG4+j/DlovPygvsPGi06rj3WM7rXIGn8MEFXFvIqZEyYMY64AVwH6ghOVB0w1m8tbjWCQY0KpIJ+
ISnutoqtQmoJ7bSAihE4U+HZCDF59omHRgO6HeEG4CiQ4phMihhpot6k2a/M8vc0dzlQwsVRaxWv
SRhJRD+qPYhv+vbZT/g07cqawcDxKQUk89Ab0o4xFAOh83zw03ogRaunYCJci68pYARN9TsSd1bQ
ESpH1fNSw4aqkwhvXCDFQUpTho6oUE1vjVaYGqpnzmxrFJb4cFuB4uAfzV9nEUF8IcwUSSuDdkUp
AIXfVhRMdEZ/i2gt8MbOhyvUEZ9JaAQzVPtmfIMam7hbDD0ZKu+5GuWe1cpsxTxqzN0NvArlbq3h
v16yPwDoAhBD+C1h9xQH8crU+RaKqdSkEUqwOKO8u5QzJutW+KRHelE2H4+bMFCcTbn40LI8G29k
qnhvlTr01uPWnFPmeX5MS8+FcKCGo3+rRVJvJ2Y6BEjw9kt6HkZXl2FeU8GT9p6zmcc3AH8TMsUx
G7+KvlPEUBjsNu8BkCKsBntxDr2YT03PC9DIxSNLuW3cf/VASK82ogtB0itZzBFmzJUVwsoitYMB
pWwYoVywC+bjk0VLk7VHmd2pNdxhlIWh+wN+7TRcirIxEiIVDzF5IsF4IWdRVGD6tRan4RbqW/yQ
CuzE1IVWXolyRY1gdwbNvJFdXqOUy/50IEpaEhX4hrjo4U2poXok8rWQIRimKKhGVvJ8UlnAYY90
7bYduS+hLPHYO5SQY/63QPhbx+w/SO1/xWjIoGLdZx2lAqlKxy/yGgYJ4d2LggbTn3enGR3QNsIs
vH8hTSogvll/wBX4oRUu5z2f6RUECCH1UKqUABUhLGEoewZMRCXhY4dd18pNpX4tapCnAMZcLOp8
Birg9qCTxktkdAFvGoJstmf3Shyouwgp8YsbWXwmLC62/Fc7sqXrJfxcoAyQRunDvA5og5hkqWaB
nc0smYXoOljXaOkJpUTOrz4JZxKZXcpkhDRh5P+Y6sJG1ISCVz+dNF01aUfkXqjQXxl91nQynFfz
gbl0VgNewi6afT1cUecucWHe8tsaTjttvBFkSXzhCzJ2ml42Ha8bVRI0eGTlMnOZO6gQM5sB9siC
lCTWb1Zvl8RMCEg1CD77+1DpNEATGjUWPi/Gz/G2awDBZqght+W+J3pNjhdpzcOSELwqWNIVWZMy
SbZS0B24wb0D/nx9p7151jgsZEZBknEFuO7udmd3n7JP7jYnrBvfDdAdGr+QK1AcaxFiDXCBTMGH
JHcBcfLyG6TtHYQHljqcAGAS1nHDtGyLIDb1KX1HyMAIkJmKKuZAsoOqOONd7cvXeeYGxIAJEmyT
gxvZUAv8He4iv60/0koA7rUlqp5wZPtVA+I0OC10H1RCRibh0VARoKo13LFnk8nfwWYg5npqUL11
QhHtrYg7K3Ly9cO66iGZpqulT7mOleGqCU6RQRmFNXd7iYeVYKyueDVo4P5hVs/grOB3pIQykbio
B7XTT91B03MLq87Xw3MTT6FwBBcWgUZOGQvHxew0ukL+ZUPA05Lclr53hscGsK0qyvOJdttnu+DK
zmPMOV7wOCaqA0IfPEmaEa/gpDu2f5op+VL5VPuk9L0JcXI7+jGj82JMigqlZs4iI8cZgG/ec0FW
XU38BVsy4zdBn+QG21J+wERwlmuH9K5dTiUApsAMghix1CTC1lEEyl40RcHNbLa+FXOgr/je5hPn
x7y+aeC+pDr78AKZhJxF0a0RS1KSY84BPr7nzmh6FrqWymEY46ujP30LJT32fDLM6/ZPsUc415OB
w9nPWWOm1HMn2Voo8EMGmxDa6h3Yk7YNbIp3d8aiyZoQd4Tpq13oqvPXEmssnrPGRpLeMFXrWFtc
afkprskjWPhnBwZreA0M6JT4jBhgTDnoi+/zZfyx2n+bEpZhlXKOMSuj4T8wRfQbOogsXH7LkPHs
FxS/xYHpCXCZgKZwz4AsyijuDPZmOuBucZyhbW2F4IitmQWsGY5N1pLcsWbIMRz0HM8FZgq8J2Y2
h4CZ6XHgcBFtrd2oqvQi53375xIM3/PDWF2oe1gxJwqIwqOmoLDjHkw0uBASGBHjq3QaIACHZweX
APq2IgXxUjCNDN4yyM1+ALArrIiX+O4cTxi0i6uA6eTAe4ii+EsY5+vNEMfpdYF/rhm2wrFnhCAW
L3Z01MYrzfy8503Kk6IYABR6MiZgxbINzJJ8I4BCt4F5+7gFsASC1pNlAdmI1tU2kdIttgO6pJ6m
ZNQX7hsBL7hsgxIxdKHLk9aZ4xxvCCBKhln6aob0YxX4HgTnE90/6xthJd8BEw0rzuydCCqx0J75
ePiXARHFcMmitImWZe+o/DZerXlfwugG0cDEKd0xuJBu1k9gingElDK55oxwA7TXqaSSJeQTQsJR
4MeeFd7oYjHrZsYBKJB1FPlHmuv2BPqKfIhXHmH5qXBH48HYRFYuum2Fj/bktX/HI4ZhsGOaZXlf
zjVd3BE3PvzYLquG+l7MGEDtgafC/I0Bj2NW4wf+/jt1ByGTq+6JpfhZRKoxZIntQxEgSYzq2bEA
NEuCYYsiQVnps0i/MgJtQ9nex/nfFi9we36422Im0EMkkdEB5+EPfxQMHfJhFgC4pcU2Pf0SOevM
2HKtfKHlGgs6xIuWgbYWY3SSNOAM3145md7EeTHtYNpV8PL+hyzX8KwMpp97qqNW7odEq4kChibG
Gj7r42XkmFXKuM35C/6RO70tflY5fC0rUkM0iteV6A6agaVC8ahi2L0JCwMvtxfTLV/UIhpzMOKk
GEG9hW0URz5UBXwbJQaFvMXIz475peiON1gHZ1dVyjWzVawci3DlrKAOPFPPy+DZ1BC67/G21/pk
c9Ydz0RtQNqxlrOBARGjDl8m1TwPBClkq3JnynxNmcrUHFCxUzj9lIf8swaPaGL66EjgBgOS83nt
HHY5R6T5qmU+tVoDL4vnwQRwXtQZ2PGesg79Dh6RWzgpoLgVnsOdTiwIHGnRoYH3rPGrtyLKiwvf
ffbhxwIYRJ/gmzHRk/WstBAFpTc9A+D+EcZGgeXNnEK4EeJA5Npbo/PGl5O8O7BnvBVwZaXBEp+I
Ij6ifWHPbNq2cJEOvBo+kqCwQla0ZCMh6NYOsrqhEgCH9P9tO6Px3jw+guu5TewklielWdXM+CBA
kww+kBvxFDNhCtZplKAhsiSAR/RhUIoZM2WLKLMqmOaQiyPmENkY0hRlgL2JnFSowf8oHa9UKzaf
ht9ZC9lIqaA2MKZhxzKVfq2HL3ntkbT4wHL+qGl4iA1VvSA5AfQdLrOOHi4rQYsMuEJfg60z52vP
yZUpsGiWWtnNLFZ/ACZklsGk2oFNo43cmMkC84SgOPr5wvc4V+9x9OIAbHQVkW8EBsdJL2kvE2Pq
QMdDNIlgCqfDo8m/01zfBO71QL1isS4TURBzylLymK10VD7bjg+EshGCSqyjUouz8PgX8mSWBk8E
gYyWE4EObvX6tSdu0TDkgPNyqjwEeGAuEa2zwgiMvId9DXC66EjmdNEO/K+thM6AL8GLn+TAYwRl
MLyQK1VDvZt5oHmm8cPPCfbWQP0vbG6jRVDE5n10okJBsE+JitE8GiCQTRSWl+g5NL8crDgZR4zv
4FRqoHYElTIvBhzD2P85pmltRsujYAEXEX4kxQksSy3F6k1mZvLtdRkt4KUfOPGv6gOHDsnzKbUe
hyxGuFRt4n3Y1SJdSOH49BbmBJhGgyOrf1/OsW7hOc6QvFByqAaSv3cUEX1RYRR7tfmquBWf0GbU
Z1lGTwq2gZjviY8BcFTlDyjwkT7v4x9RRsd0mdBELA8TlGQlQkdr05CuQBw40C9Q4b4Z8Jf5mLm1
HnMaW5NujV5NcHFBwRv4Cr2DBiOmCTJVZn0auRYbMzZhVWodI4Ssd5cEFQqcY1L/pwpCBjNYvYnf
aRlMoti4VHZoWfGTyKF/C2YhUH04FM6c8FWIytSICb7S9Ey2ZZmrDl8DFNW/ajqVmwh7tXsnOxQz
g1UhmyqVwZ6N/LjDEnK0QQBAcHuEI6ybLOJViweJ7AJX2I1qNFtYu+2ezZeNOrF0y2Z023VPY47k
EPh6yvCFzjXzEzhKJcB8oGXZUQsxXc9VK9BEGQnBnA+zA8/hwDcxpFaTd4ti2I68uunESiBr4bV1
zGRbItswqeRLKhbigj2JGqH5Dyb22FkN79OsTT3q3fYFgquhSzji177/QtrXCzIgPj5+yvVCT6ww
AZzPcVCXtskfWfUEhr5K6nYIPfio5eY4z1mqRVP8jHAe8RkVVMpcxfuG9hDkj4OKb0pUNlcFt8cF
ehqgoUUD/RWmu39NIKOV5+Rzs1D/4bfEZYbG68ZrlXBAWZKuXF/6hIUTDkdPCQxJ1VQcvwGxfWed
pvxseoNZ/gvUjGkI5ApPqZA/f5iy/tkw3tXalul1WcX/ZGdOC3NQmCo0Qj2peJerrYm/JPkcIvJL
HWgsbz6gYJn2hMV5++mZ6S8zBE4EdinMcy6JnBuElDq0tYyYyu6ZCRJvX65HbO/UO/zdyH2/SYHg
L1YSsswwYY64lvxZRt4aBl0yGUqVZnLLG/j2pBz/UZ5oz/Qd72hKXCjFN/jAI0PKM0QfCa+xF7On
31F9UC6x8yUJyTAcvU69+seqSWrJHblrhuDrhg33nSEKEwjMtaXihTCecAPyy1/perpd2v29dS9G
ypa2UySQulKhyjo3OYFfsi9qcV/aM+WSbRpziw9xW/kUVpzH4SisAjunZs88DAEXQzH0Q5wKVKiY
1J7vEdw+9eX2m8Ry7h0dWX6X/503Hp2xJmZiia/TNb+2GYWRQhqxFWtAEcoVfi+afd0SJPPMVLzE
RZQyv/wXijRkpmPzXMSMLA1WyBbIvzoj5Us3K/GBye9DjbgPyiPLTluOkFtumg36cnbs/KvTIaEv
RU96Yx2sPWO9rqxleaKI576OONjlAYAH4cscc0unLe/bcPH0pMytmpvCYsmmmYlSuAo5h49GxCj5
JYEfnT5odJcv5pgD8/IHUCLTGCWwNBoJaDWHwgVk2dSOLLJUsWEbE9m50I/2FGGVABQ1+W68N11l
v2OXcH7+dmGMA8Wa458AkFIZ80YBx5RtdXrkmNpnrz1xYvALgvAWNPejOizlddgVz/BsaQNb5gdF
quiXWEGxuitaD2gkHCnhNgihoQjWxYgjOzEVtECMxFlZxY/wlKH6nzA7Ntx+9iHKVPARzC6AQxk8
bEBL6aoO8lUFnyrrOSLlQrLtqSe4yWmAA4RtM2/qoazL5Js36tEJknfImu4uROEI+4R55cdpfoiK
j6sZYtNdgYKeKwR2C2yY9Xs7oU83P47ag5mdgZcRPGPdHH/If7gQeKGiFzgGEQw+vftWgci1i9WM
Ak2IuwongS8zFLS6TB8z3gszcBQ0oe7gooFOiccD4LLH3/M3Hes927Dp0oKcJNzYclaedWaYFSD+
zJnkIklnKGHZelZILaxCShs2AtMwrAXVaqzHa290v1DUJ3Cx819GJfESGugeFBdqAGYAN7Xj9wE4
fdQ5Dib6bSKe9qHgEPkqyEMm6zjX05aNmwYsXiWlmDlaviY/ScdOBDJlYMbcMg1ppFh7UZ40QfTJ
fH0M8vdIiqZKAP0oMrX4HcTc+gQ0u8kmyQAnv2CMA1kQ1zsm+xWld97vfpbESQtSe0+QK1+PZAty
leS4VQwQ9UTVzExEKZR3U2/QEjtz0ZRaqJTyplzOH8PylZ1tpGHldxUnjgOoTdC9TI46MpuOAEaA
f7F8JIf6xncdpIP4NkRxhynQr9RJDuBRrUVTC0ewezZWpL8Trt9VO7hRoEsqO2YZSheYClPuqPoP
wIJQUc6HCdmxzcoMcPV4BNH58FTByb9vVma8G4fXC4cxmi4PtQAsOOprdeQYGnJjSWZPxwiUILMH
1PFgRXuGBz6zMdpLNcdqFQhOogyhJJCwXpxGDnpskDUK9Ueswn1HryyQGlMnhGkrr3Xr+v3zcJrH
O8YohKiiD1T97CfzA2AFL86nFcBRwF0GCwgqfpvE1TtopjuhARA3JloZbLQa9eMqAL9YqSE2fUKd
8B4pWeKSNTD6v+Vk6xBC4gJIPSHDTEsjh/mCwmql2JkP0TtDGIobmfiPbIzLnUajZt1L0XI1mK2N
YSDGE4W71r7MM60gt56H06mBiT5KdRjnwdcsxYq4pMcCPUQGS3M7EoBRUwhA7jLIR9CS/rTHVS8v
KOMmWqya9QlYzWW3244qbzpgCxvynkJ9qxDI+BGvZ/YITmeWAonXJoiGzrgZqCLyR1aHH4VSsmTf
6ni/URMv5/EzQhMmipSLbqBFWKikGdn+9ZnVAP7nN2m1/3L0Ha895IG6Lv2LAXt9nUR4NRGEJwMx
Bp9UhS3EaE23LeJMM1eloaBXBvILodOnHOUHDj+ShsDo5fbWMkXAAVuZqCJbSCrRCVmViEowPcA3
bViXR6SmnehKKKks0Gnexbghw8pCaEAHhLPnfqg+W2w9foEPWOMAWk9UgBWXWAEEd1uTq0FD1+Of
KWDCzOTt9DDr5ZWtThsJ2lw8tSV1ZJtg0VOHWr5eX301OZTOd5s/bGC9994quUnD8VrloMemB5pX
AF/dxG6PMAxl2UcxAk+SRkW2Vtg+u5VZQ8C616JzLXVNDRLPrE9i8xODy4y1bZYvajathYRd8ecU
LJyoEZkqlawBhhjV7HY8DdfTjO+MIV6ySrQtB6uH5XNiLwM6/2k3TjmsGgDXpJy3OrIhnzYt1PwF
nKnH9YdNqUVBDh1WOzqHoiOvbYeqa8shYxhpz0xnZkbbXxkpP8FZ/KjdnL6ideYpwMfL5iP9Vxhx
qIaoN+tt48adtYU0fSnEyttThGloJHSj8lDkWu4nrJKPNEYog1d5/pASMcPpghafT/VkxYIhfaqh
2VfPY77/ncwnloEPCevIEMV4DilS20cvoZDZ01SRgg1KCYbndtxxWaR2wD++cfgnz1sP6aJhVAJ8
dIY8q9n0mIyUYlEPrsOWJRO+oy7nS7ien4EVKrMPgBd3ZOoLLYO1Krp/x43vU6XYznV4QDG0YLZZ
8awRUvK5Gn4t4eD/+GF1aeQ89PJ+9LpJbRLCGPFSKAjyChbS5505raOWcq9XgFSKsxqq2wx7MeYi
jKCJIzzAxdawgIjuf9uTtE8CdF0jgpU3vXtnjkweU5OySZsdNwQCDmaiI8qbJsBYtO9F4Su5OVfA
Nj+BUQ98DeGipxE2YZlkOeBW9JtyWEImgADjRMNTk+p178Lj/+g49cL/cjl6pzlt7y+3S98RvkVI
JpAfs1WMlsGmEm5p9M9Apn75ZE0REnseX0pdYG81FfHN7wVhzGAqPHTYmMDllOwK/PE3b2VOUGOU
jdEIrGh6jsD7RY77MxUOTzfkYdstb11Dz+ElhryuaTkricchsKeXmZQIYv3s9++Uh1QFK4+2J97q
P6noPqqKoVfALEFQEtVvm3yW4cPDlolpxYot/oTD0b+pfNbCkUtwg2ZyYz2iRUka68lbmCk05BiT
BUYUq0+kNsMo2BAUgfTElpGiuQINLhAz8hX5Sxk9TPpGuyxWFgVUH55XvGOKqoUgJMM4i3PJPRYV
y/zfrCH3rEhxsLFCkcrkYYv5PHOMfw5+vBpM9jgF3PRokK0En0JcNqcw/m4YjAEHUJaqJ7+jt2xB
kdFNXMuA1s/BPwqMe4H63T0B5p85dUYsjCTprYv8qoWmiR3TuCe/mrtZ9Dh1JqKgpQzpiH/K/xFv
TpbKXkqFHzpACPEjj9UO1avr6ofJZ4KDAw9s2QptWiEqyvGtiFnRoTKbN1Yy2CU/jbKB/nZttudm
5aEZ2GkdFLkIQIcdnaudiObkOs0Y31hdWYSaA3D6aR7QUw2A/XGQHxn+QvEHU87JP/IyKoT9MOBW
WOxmeJxLAOdlrgGN55dKurs0SzLc9LiwLHrWQrkijPk0R3+i2vhD3vb63YUJQvfW/0CuDPLL4UGI
SsRgDTBH0Z/GH+kFo1EJs2ZXTt8zL3bbsf/SKGL6s2NhM5KpIPchgA5LQOdJkvM2x4l+5uAaOPw0
WtifuuzLvh9Ot97AMw7xxL4mSmm9PSI7/0abAI8hRu1B/0oT22Eo0yx0kiCd2LD28CWzgdbPUHSe
P8OAkwQ9EWiIcL1iyBCBO4bBS1wdP1WU/zLAE7So1jYZIEmWIDQ+fwPBwbn9PK7xcsPRF961jbd8
95Pz+fucLnOO7IjZU4TyBP4gxl7OUcaIEXLpCSZ4UwxmUqZ4D2k9O8jO8sTuz6gFpxjruU0EVVKm
9RL2PSX15L1s4JofNtxIT9xKxqOoKti/Xg6ZszpC8t1z6WR85IdZReJc860paoingqu04x8zAER7
3PeIOeBLAvSn0ze6SFov5VHpkBeLg1PA+8yMwn+N8Kj5iYgUVU96pEzaDnIQsCbnDAQtgM8sW6OU
tWSJ4RmaFcpUhDE7XkbkhwTVVmchDXgYbXKnpY99LFpaKRtSRTuxTvEAw9eVWg1G8zeqQGTbp4PH
M2eAJHFI+IvinLy3AkP+vlo4kacArwZKuwe/4giNiHKH3/BerxRWRV+HbxlOEu9FFPaoXI/N8dWV
iD9VtEuA4MfUNQCSBfaWdHjbxnJsT8l8IyQTh4pPBArRZB14tmmig24npHSmLelDHYw5/mtWNBQJ
u6E50nhr+GDZcalj57QDEWWqEZAQM5EkBw0dBAd2PeGqli6Ht6IT1T2y38ubwroeCLo+vRUELQAk
8iL8jOsTQTWTlaFjss9wrVdRg0CXgS6tccFiu8H+5dOF5D9lwR/4rwCovnAVCj9Z3QAYq54x9bzb
81WYoP7bjmewn5U1TfUCpHYA8rDprjBfiW3aM31GWrElMFJhIsK15I98BxBl+vIMQwMAp+S2I1Tx
M8Tx9dOUHqfr4bhMD37JLU1WwfTN9+L4O5HJuyNKHIhLGMWAKgf6eWpQKOxlHJQF4VMmfrKfYchG
pF3+Up/bM9SXaoHrFRVJykCFywoZySvJaJpY5Jwbo09PtG4nXEZptGktb3ABA/tWjC3PCFsJcQD0
SKON+8qPSTkrcj5qQT0Gns4lG6oTE2k1Rzw6xyOgRoWBvosBC6KcH+YicidTSEhyUnzd7w4+Uywq
jktk2p5oIsgZINsZpBZyzD4iBuk8TTrmGu3OdX+k1PAnllrtWP1uZhfOC5QmY3MWCQQtu8Wp+svP
UgK6VRiAWgzTGjdesNwc+ZdXlCDQTLthJmwwfd+jIgdRiHh9bvfv7B3f6D2AWiP/C8NCJsNKdZ3z
6m1dwoc8PUdEBDHlGFl/7V6JPwnuTzzZJ3PwE+EKitnwiFKP5vZEOz8BiqKJxEMH9jEqU4FtsOXO
VIc5BcipfZxqbiOCfti6qIuudchkOtPnFDi4zRT+NWidjhR3EKoOV/tD/CucTj/hXPyOoGSSedll
926M8ePijWWjfD6TzdE28+AVjkTExgz8I7xSyxMx0m1EBX3dJ6ArRiMuIgaBCxfnBESpxWVzEFIb
XohUYtuf5dbEZAaqPX/Fm6gvs4L2GMS5ySCW6hNi4kfjjuYIvcr+65SBPcuOxHykZYTRl7uf3a48
XUdob4yYuiAGvzlMNcTCI7vNl7efW8oH0WgF8tmFkU0ARKFUMyOYIiLzf1KRWtX6ZrsBDFcovIou
El0/vAM1KFqut6zS2B3dHnNaLsRI84eU/FOAfjQwmL4YKVcP28InfJDSO5ylOToHqB5GIS3wzuGy
kX9sxG5vy/qNoSod/0hRG+6yD/LjZTKvQ5qhiWwDjScm1otNJmRpSegZFbA4nsYFVx91cQoAC7Y5
I0gHnwqHhPlAAUodBPR05tOKUHUxS8aMqsDlGUcC0XZEz8vRW80RGh5UUQAjOvoszQMC8A/zOsDN
8A9sGorliUWEbgTirbluSXpixIoBjuIVfo7U/KIJMNkka74nvbRdjtdsbpkhoA/FWgb4I8JFyXhS
8sEFGNwzrYvg0cKnx1qM05qvTL9LvgNDOK5OifMsy5GUbCruf90ZgIGAZvLTHOEoWRJEd5dp8UxC
KskRGkLymsyGgnA3nvjGADI7kV5iwbdcQ29ZRwNYbEQ1iOmR+hQAKRpGnBvBy+bhGWL5iv+TiuI0
e7iQh2Csq7OHSwMqmShu9gQuyhnYtwxqEXxaa2MmOJRrLd7cy5F6usFuyFpG7cMGZ/rrKPH/NCU1
UKpQStx/wM1TXEg8n43uxZSHyolIOSYvGumY8jceyfndCJRpPUxItSpMvD7gTkNEaP0jQrr1iavp
eQjX8RbHpfpT0fGOC/JnFpc+d3mJFm/l0ivd+BH0GGxbKj0eDxwMmImBH1XuGVvot+nEo6fQD37Z
wjMiFQ1t8jwvIJ8m7m0mxHt9oS5KtKZKymIOI7pDjKkmXYIGNxsiZuOHOfMyPC8pZjgNWeMYWZAP
w9KPRGXrWeMRyHJLqwOhgW1BCAH8soFrkmE/D3HiBTn9Pq15XR6tdAyAtjSJ4j3WNShDhY2khhTS
SkslFIVwf7MAo1u1TpVyq+zLWBcPExUygAs/I3ljafeycjsilJP21CXAPRVfTA+UsCSYUZ6Mb3I8
n3QfXJKLT0JmCYDwIABkDK9l96q2Gv4v8XXDihzp5H9xC2YFUYjJdIR17AsuUJzxB02bpqD7mcGi
fGiIQO3bZrmpCPR6cPHyI0mO8xWX689LxtwI1nTux+16TKqe7YLVQKpkDlk4wGxIwGkY+nCQbZ/P
sZd/Z3DE0S2vM01g0T3S5SlEAbEiKFN8DL5GMX82m0iq8B2fwGHd/Wni6b9nefTqh0JaGCEhvGBC
Mm1QGc3pjZxkTg6mHNUJSevUePnvrW846yyvO2TvnrEPx2lqLHjP8B7wP6ZiTPF86oMJ1okxQ7DE
ea9mNF1NQ0eOvUsyPOXQhQF1ARkYuh2e23HIxuvt2AyPRGnucYypZu7PtQ4ugJc/EUHHrmSCIHOY
MFozMldYI31Bk9HHkv97kBMA6EBMFJv1/7GSrk/DTzUc8UcPghuamKJ9TOEevNCFeL8qsUr2AINY
WyEXmQ5h8QPjsfYfNIzDo4H3hpabcho2D+DsfEZhgUKjKfv91a7Gj62YgNIxrkIzDGcIQ6Zwe8yw
lL2PDmzgOhUngq79pUxiQMLDGj+Zl2Thy40rwZfLsDdrwJGsgn0rrltsvWKRy5AGjpbO4mYOVHSY
oHYkhzSFC34N60wQbIbq5F9/F2GDpPSsbAJVyTqVmziEKOmg+oDPjqhuSmRpJyjTD9TSbNP7kOQ4
ltqOTH2KupOkvwSaFczx8QkcUbBEq+zvsDzvo3K7260ZifYHmJVYbf3KUkiukUorOYFyngOqillX
jDGhCaR1/ZhAkCjNxCJeNK0JvRXlyKpLogbxL0YOgrnkUQCvk9E6Q/efYCI8Vo5ONcWm5qbqUSB4
LQSuxmd9MQk53qzruF4UFBZIm6WEfFq1bNa15pGNeuj4mvb5dDWsJfWcEgzbgGLPGfwEw5h5NNXT
RI2dbSQzFR3HUZFo4nngzM98jA7259NX7Jq3W5E4cCpB7CphHF6ZwR9T8fXG7aE/juZgf3fus2/V
TCVyqpbs83mZj0SzpID986eh3t+nY+FhzsDjIhmLgpXBMS0H9q5+Gz+2kqV50RcbN7cb9YrFl5Ma
2H/B6hpzR0r1/16igGTVvY7V+5r5HJnK0vMGVOpTQjeDkcP8WJBi/slPITujOGmyewY1b5JM4k8C
NiDyZ9ZyEBQ7uuX6GCf40RTB5GEoO529uzZR5N7oueHpXIwJI55h5m6rd91MqV7kwcKqAtI4YWyH
KcsY/XCxS/5DBAtJWUtcftsFc3Dbj+f1T3bcnxDmNhS9JZf1I/KZOIerB1QTdMvdjnykm3wbkuBq
daddDyNtDNbwqpsWFArYBVH9Z8X4eW64QXYsneOXlD/9Pp7xV75NyuWMX2cSHkCA8t0etQZV1J0r
Uj1ihV7jm8cjQC5U4lWfzk80wntO99VjnNMXyXM3jv6/ACoD3t/Y/GOLAqcfH5S0zZ8YKzGUw4CA
HF8qQxh2OBjuByApmyZ15Y9idv8tJjkDYhJ16xYVH+g4RKAOy+SLDe77GYKlY35Ko8spZimhvhe+
Fntduzu6lbW9pzcHfQXNMf91RMkz/gMRI376I9NYuCNVUCpbjw2PkSwHgicV5ITK9GC8/ZCNXXu8
W7osqmlIXkYscHJH18OGjlXfwXHefWsP5HaYoAw9020WTe/tCseT3y3qz4W+ehAPcKEgac/sOvUf
GllZvIs5brQLNDs0CDoB5B1irbqigST3ynoN4rwTOE7MS3M8QbMrdR2ywQzfe05Dzl86nP4LhRjd
Bxao3yXgYX6D4z7CBohRHXseKeT5KWfIcJcg6XnscwoCbAVI/kih6rYyzzQhV5a0MPtb7qZPdSyv
+jgswU2AEk31XyPPf3Qbkvpolbd7wLswfpWx4mBmHT5FGDs95N3g35cjseWMBA+fkLPRPCdJ+S1b
VXgOiFSh0FF25cvxIdpRITCi5fQ05pwbqUstRgmtNi4kCV89aU79t+S09+iBMNLVeEqD77riiWjw
guQx/mwmM4y7mW9KzZKd9C8rOJ9tv1++U3MkuDTzf7PghAsiIgR6ZZleoL2YpfxChIez47hhNuln
5BL4FO1FSNC007AF8z/z6ZnDLXjJoor1yeDGJ3YG9hzV1Jz4JCViWMg/lPFVOuDuATmciptKXRzZ
+lDPNzCduR3rY3PryLQ6+F99fEbge9BJ+w2UV/+kFozBkdn2nISw5JRIG0QjOgjx3w8cq8WZrdKC
Vj+A9gNpA+TgJyhqJUNKJ/tIVwmaG23Xj2wW2fyrtEOExJMaqQXFTSfD2vuMwxR1WicEvw143SGj
LUUt+z2kxg4/RR+V3kM94JIdLWSizSGVZ0AB7k4sEVmnEBmkVNrzGvxhVM1N4Klq6zl4kcik4MHV
9MWvdB8G5eGlZcT3uYgSjOInV9Gj7Gf+9Egzi5oEL6gDKE2tvCY87H/MZ427NtwffIZkjMdQVIjS
DvJGcSNHbVXOVaFcAUBVVIV8GfWpISkqoGLlt2Lgc3DjU7EFeAlFBYrDJY5YRR0AyTxQbWBATB81
MNQZFAESnvc1Laq+UztLpOAHNN9FETNDOgE0lhiEMFJ1REuKRneiGztpKksvUHfSdVFZsSaKh2iG
D6y5iXGXINDXdw6yy62Z6dVZnd74IzRz+mzTZ86UNJ8oNdPXuhRDUVmY+nb2JKOYLNWSsaqRXF0L
D068a+SUF7GR7HFtVAzdEIRT2pmYhw38DyjF0sIPmoEz5iqoPBF20O0q03cO1m9z1z7Wq9c9mf4G
l46/cJg4aZl0QMihjs9pAPHf5KI8LP5NkGJw6DgjcPWTfLnR6cYimDMmiS3m41/nfKE9nFgcGnVY
JSXTi5m9wmMlIl1zcszYXEAFWHQI2UO2WobE0rz2iz21c0R25T310O63uYSS7kmtI5mrpmB+yOpr
OTxukWoDrwqPZqIDwedIZWuSbmwzKPMVAo2fJX5n8sKcsxQyJR19hiiIpD1gTf9Me2484vg8BVcD
vGWGQyN/DcZPSYCm8F2Nl6KZdejCEJg8YO9lRw4SLh9grkHo1hFWbpSzspDDk6dZD/xYCmTSKHcn
uQ0d6Ag5lmBh1P3AeU4G7R3ibo5PUSLRb1EKzyydQAyeTSKzFUyyPjBXjI7UwbBsgflF+IAyDXc4
6MEPA/o3Llq6vA6fNoK/+vdWTuFMjZ8kXJkXKd9AuBwivRtse5CywJCYouqr06CFUR8HmyqDQgIw
H2EukgcseTlMUUEBQG6UatN5eCw2/lAUI3louKSEa3gFq12qpagDPzQY02DJS3Z4wMy9YWPB9WSF
sDlEPJj28+nr4HcnGH482yZSUXB6PBdeetcc+QUTEN+fpqJC2Bpg/K2P+a8jHzSU8bfXwVexodHM
kIs+G8gVZ6T9XebYIkr4dDvxdBU7J0OI6BQGL8exm35W0WF9wYeStnWSLTAGd95nu4sDtZjoWK2g
ZgyFJl6aCPIsXqKIwT/VfLyL+seGWxsMhGWB4eAZwuzy3ynhE28CJgs8a7GdoaXx8XUwVNzMUM0Q
2YQORtbbciFB+YB5Ywrz9Y4kjA+4V/820LwQCLJQcXcUKZF3lvJFfBCqR9lMGEHVOLp1yb61Wtcv
cWcwLq4PLHBLbDClrTTSZlbVzup0FDRq90bGccKFwAFRwlW8ORfr90yxJ6JOmuOBFD+SMIE37z/N
Jc0k7gNAbJppRPIcqU/acD3X8abA1ynm1WU5s9n9DgoTB4BMoEjZeDeoCtoh/ByGr0Yd6pBqYXKJ
fz1PCAbMu0l6Q36dhh3QbcEEN25Hn+98kaFSPemfoJxlonDk8Plf4QZMQsPBE0g4zepO/5fNLEke
QBg5rhqp7yn/B2hsJpQ4ICx5nWbwr1o6jWhIcXY668MRt4JdD1HAyEm1ztXIKQM6opZX3MHAlJYL
3BENAbsv2r+4IH6sD/xyfUvIAFwaLfctSPDhecW1HRxdfJwZgwlPgNI+ho6ztiD8uXjmApyzHHmD
8rFZcU/iIJhkzcaPZvpS+3BIo4BRoaASs+zLdtSpdQAaXzgy44qZxpuW6v3iNAsrTPqSNhK4uVCI
eEc2JfHeww2UUhzpkJhra9Z3aSC6NZr4qDv9MaRPeWG+R9dUjdSCBlJUJvDoSUkSkVRllYnmbDAL
+PQBCp9oSsWVK8/suoZUxDT3CQt+ICc5MZmScEZaBxbDj+aKp7LDVAt+HkYx/qpFZKsAnp9/ZC6N
7Kv4p974E9mB6aJJ80w7OJI+cAUbD5hADxGX1+2vPamo5tFnZ8YKlAgwGBTGZU5LAS0wvTFGb1PM
2TuEGedqSyWkYVaNZ/arKOrZsDCdWUAWLTnGvMnJDKH8PSPRxbKkxC6VZe46ImlMnor/B8iqZEZG
O6N824MaEN+bnTEFCljY1g8bW8pJ60l02cOM79RDvyYVoHOFsuKAzQOWUYBpWC9+CIR0ZyQrUAK5
Ori3RCIxBiQWDdSmXGdypcDc7Uz516OMEHuaIxkfBdBYKK+MLrJSq0QjwpqdkEE7ZN0IUnVOmUQl
YVJzyoEU7djFeKotuB1w7DokWdwV8OYIy6P2Qr9FegMcTToCAlb8gNWThtX5qmyrO2oESDAuIfJF
Tv0de98/y1GL+K/7uhNBkbQSsEjuAOfBAD7hHQjNnSEzHVpxGJAyxFxG6NRg7LKTox7hmKNE01sR
KM1tpIar4Dib/RNB5IimLmgCozgqL2r4vI/TrxB9jq+w3SgfQZuwdWI5Ai0wk0XjSYbujVVQttlM
+o3VLW3PHg91DarN0NFImQXc02ft4Ut+Z0ujOTOx/zCDXo607N4ikuaIcZC5atFrbgvH6gJ9w9/p
SWcUNnOMBlZ+PgDsNELafEYyotjDEX3imJ6r8p+iDQPMrflabUdH4QLaSquohi3+vit2p0fMEAlW
zVm7nDScbLlkK6Gs6NaGHoxuea9ZF0CVam2AGMy0Fn4jWzW66Qci53hK/8fSeSzXreVQ9ItYxRym
0lXOyZY9YTk8M2fyMHx9L0A969e2pXsZcICNHThygKTQhd/AVvwnJgLSk64NzHYysnm2I0Ahs2BG
gH6neLT6hdSDIF/ukiBMP03kTHekf2A8VtOg2pNcOFEkQm3GLBowUnI+poC5fHTZ4Wtl9cTXV7xS
2QsKlgsObXNsIKiQxDUc7RmXJKmctfEf6XF5T+l1NJhJljfTwuMoBLd2e8BET3STFLo1aRoO2JLZ
qJGNR8hP1PZZiR2R74S/RxuGmu0MI7ZF8d9jpKyVO+A4qChtodhqtDYdEKApRa2l85F3QdZ/6qAK
q14JbFkMJKeWjMoAUbbvNkTv0TE9xi1PNcQZ6Ke2pMei2fIGXKhwiyoulBSfZRQI/8Bua5Vdnh4R
bbfdG8zmT93CWNpCiVOaZ4sFludSVOYqRoqJoUAWo9hzeXKVcx8hx1gXJD7hWMavReND1xcbzMzI
qdhRdJQxaGMTcRVnIpqo4VOL8k9gBJhQ8ZV+gyPBgNjKJ6BAOdkqbAi+SA2q2RfDATW7sjygLV4z
6F+xTC4LT/+XXkEhSqpDFcnCVpgqlMFYHJR/iqiJFSlqOQeYQLnCgPZIrxuhBaCBVKup2KW4FpAo
fZuWme04nTZBGxQO6jr0YSiFDrVE2ZURI4Qs9WmZYSUqNqdiaHvKlh9dCVRbWbCuyZkH3JAt5SiL
/QBiS9bgTt51QfmgHkk4zjJsbrLMFZsm7U0q4nGJ89kZs6wZRVMduC/itCHBcWL3TumgYcYzV5yw
VKyELxujpxChv/RuOY+2LJu130HmziBqc++tjcbBnmjX7QCBN307mmkM4K99xi5KDYkhcYpEGHU0
vQX8P84QgicwgWMFXBGmFzK2dhnd0Jis7wprC6Opis2H3bsUjINVvd/zA/mqtFwBf90v5g5nkpSp
Y+JTYRfVfYvhIjxOJppuRRA1obLgSTn48ITqflQbswOzGdPGNPNh2GewhkbPwJ0VGKDAxLijsboh
tTp8gzLLTD4MrECKzMY7f+yDs2njJ2ZithkfEDayoN9x6/LaNz8TNfVMl/W16zRQdrpi/21PxY5v
OLAEcu+Y/YcvxpdjeLm5Nb4kkfNyONMFduIjy80teKPAICRgkUOXzIxXjjCMsOm6WptFuAoQjsif
uAeUY5rilYATwHTedTR1FRyx2yolVG+qds7xliYDsHs9qcmkhM1BXKA8CGriz9vPqCOT3OHReKi8
jGuqfgI4NVEbKir9kCxjeeZm7nywbE2OV22yxTIBQJ2HZCmXOzUYqkLYPFNG11ANYMxs27grIuuc
wpjIy5R9wdSwNIp9Gm0VFuJ4+zCV0nTMSCGYF37pY97NcfHWgyv/wPq2f/+CBST0Wv+lGPBFcFKv
lIg+OeA+KoxXmMvf8vBZtxpEypCpxUXOh/U56LrtRlPovIFE4irmdYN5H+KCxPIo8qActCJEUvPf
qZB8vahDsEnzym35CsOxHBmN+iJ5lDQfiA6j+2jE16mFzsU+CsEKlHTsBtqAxWMboF3xXPKH2tRw
T9oyA9BavpHDELxhZw1ltS/sV2sjHol3ufy1HhHgVgQzXV535fQZEX6K7A9R+/FcSSLKtLGjgjY5
EWjJHM1G93j+SrDKwX3EeNSAO3m+fCJCLNjAiC6ez6PyalNJ7SNM46Rh7W0G2mpCJpe5TG8MvIYb
CxI4ZBOH/U7iv2qilh+ywlWbwkPi7Q0W1AgJKbWq1l1z9pyrG4EqRN4dIiLGBk9GmB5g3BOxpYha
vFqUJyUUymppn7GKkkZHeq1m4jgWPTpBLvQPYvjsByiM/HoDegqlxWvl4W45c7NYfJdFBN8tlAbI
bQ9YjDb/Tb3dfasaefgsDsSVlNRLtXNVZbBqhNtNmEaJR4GEIMDQB6hLzYTGInEy9saToCY6X768
IlWBS4t4GD5KnHlUE9LKMJRagUo3OTNFIiFHq0KX9kQVjQMgcuX2qki28uTkcEW3PTCgTimg75e/
1ths9yuD+wPwNMjW2LzEsHwu4XiRpFY1vmxQMMRnAURz/IUYOyyb1oljHvwXfSVl2ksYwscmLaDR
0C/GM49G2RGuUTLFrmdcdyxAo/nzWKb8ZZ337BvRKoT81MgAtAlQhXdhx9vvte5L/HGRU6E8B8HB
L+Bqcrkq1mHn3xUWrBJ23LaLhN3JolPksK+00mJ79wLruGPfIGRUerYSa4NHLyWGSxMH4WLC4ga/
8HgZEpwA9qbvr2NTBcgMC+hdfKzqGwaH1UWb8YpYU+/aV60XoLqih7+lv0UDDG5LJ8HcqdQTQqGv
dF88+fL04P1JYgJ2AhjE4wNEgjkuYz7TXNFXZxHtqx/bNpk6vMBiDY5y2bvJwPYf1qYRKpXpXsZt
926U3Wdq+JcQFPY3c8SybcvKN1r5lTbdDwjX7icSQDYgFi8Ztt+mo5KPDvac1C//oh3x4ihnXMcZ
dWXPEhCM6PkfdIBMy7yE0l9bKdUiEsGPQW6NpBbCXjVHf1UguWLy8l4ctksLwCsChY+aAg99dBmn
1VVn4oJeRQju7lk6xRfiEq6Mct3HIaYp7+HX1Q+RhCZ57VE+CB9ZuQAdGlbetQLYjFRg79arh+RW
vfKiI0TnUKXfvhQ2Ikhu93G/OcRB7fCxslSmBc5iG11l8vcrvp2hkoe7fe4jtz6b55WE7IkxyTII
SNTcuC2m/lGNH9Xuh8gVjcu1OurhCLj0wtaLZluMCNQfvM0oKiV6oluL9uQUBcS8a2R8SzF4sRz+
HJWsxYM2h8c5k0543vKMspkXO1OXPk55I0eO1mXcDZFQC0VHVlNQoYhIzw9gQtdmewQQdyqVQRRS
MFtcWRH30nUfROyoqE3NW7sJnD0zgiML4QfyPUiZxwmELpW9hqCmNmDlWbtQvqOFa1VCQTpZQ/tX
HltTcchEKOauDPxozdLErLl8ooeHgh8J/MBZl+2kRMF5usHw+BYEFDYw9exXlgikImY3q4usqIg8
3D28BbmNuAdFBY6gEbs6Nts8VlaD1fi4jtv9scungOR2hRcFOWMNLCm/oxx3JZqWMfupvBvs97sX
XRZhIQa6Xe6Yw/LAwui5500arhyngyPCLu4CvtVxx44aP9VAcCC2L0AXASDPwekpM1Q1F8tdFoKG
EfvAxgqG05RIbjie9rfQKqD0lLBxbJe3xD2i9sKFjfm3IwiJOAaCj1Ye5mfbOES7kKzLTt9HTi0O
01UT+dg2M2JM3Zp8BQPZYSQXqCL6A9jt34p4126ks3GksRWVHvgXi+ewwLOZzZCNgdxPAkzaU+1k
6QXe2iWXIgD4SkJWSXNEs5enPcboGCE5EETjRM4IwirYer4kcwbdP+A5V/+PFYPxtebkUQOor4kC
JvqlF/EKq3VsJFJDg8e2wb5cDQFlwSvrqQ45mC4uxYA5TkB34prxwd85iBTRCsuguamwaKIfG7AA
wRbg37oD4Gg3QqQw27GdM9FeOGJIn4JoI1+cjq5CoE8JRuJBlaw9Qu6zPONVwQTwB+pW/t3ACt7C
z9aVkREPhKzCVkj0Wd0CnlvJrrkVFHQXJyeHyKK4AxKzF158BrGBD3y428/OEeLugblw5gOprw79
EREV5U0G2YK1BurbdLH6tyYZ2D/ATMTzav8Qgx8d5qH5XQkD7VwczbtxIuAvkYmALvmkdp62gY25
DuoWkXQfFYPnSVOZ1yYlXW2jwK7L9pKO9nKWpia8a8gqvCnSMIHuy1cdWiaqBd8IG3DkfehRbKc9
LDHfMTUzecQBPkpaSX7wn3796Lfjv2qU2w3khiGbgPQJFwbmNmtRues6/lmj+HdKQpEPFZQhMw4v
M7yPyOamkOMc8pQWq/e848WADQdEJVid9Ov84RWRvRDSa5io6PoATMVxU/YE1S5ALUGYuuFCtSl4
K2/56nG/batj75rY/UMFgPa+0nTh/UiroltIugz4ITSNlGjXlJcaRIywjuwXouzO/V3KAQbThA4G
30h1T6/biBZ1FPWBJzx9/hAuqAFNs/Eo0Jd6xW74pLXexCD6R4NRuzVM7S11nhBph16ntKF7CuND
jV88SJmXysyDp/BSSqA9C0LrbgQ8GDfUMeOOoq00NNQTC/FbqwqyD/vgipq6vMWZLLpJ1ul5SLcW
01u+H0Y28eO4A26MBb3JBAXQWBRlpETv4yLCBIQQ6EkaNo59/tRSLTCNM9ErpJ302iv2/LueBOrx
1m5e9k3fxK+U5p1SLO6a3L6dmCuw14hp996bIGWNFqYLXg4DgGOVpqv1UUdgVYyyZCS88MJa5dBp
ZTDGVAzgLoLcplwawSysw7QnTDfbD08AQnGZ4QQqn7QeS2FXdIOFkthXUCMMkXdnB/4aqCe5V6lh
8FnClKdtPLjdLg8wQHH3bT0Y4PBegFuzMcqKv/JUkswFYl4N7yrCY2EZ4dfDTbJLYBt7ITtkDUAv
VUoeN+z5xfsEvjvdHP6FsDL5NdjuxJgz2QNkCTFhFedya+Wk13D4lWlLeYLipq4icCGAK3cEw3e2
Eg5v77RwpDSx/7twit9fCUN9gBEoSxmm7b++Rw0WV+UuRnBN2JAdQ3nP+Z26/oF3ns3yKQN61RGt
fpjM5myYofnkVP2mBcoogdcIr/ypcILdkIwpRhUYnn0S1EJlyagsaoyigVmK/4tcH05idd5HDQ0y
61RkMVx1a+DhigOUSRkn8pn6dYpoVhyL2RXsHyqUlv8hlE4iadnubh4bPTy78Gv558fUVMwoMTPz
uABfKvWSH3wsvE8dGmJtxLOVBgS4iYHHbp+9iIFKGDleDafRR+bJn/E3o0TymUead/sQfUYueU/2
wsAgLHoJHlAXu2kH4Mh2sfpvMDSNdR0hCR+6zPYTKQcipPM3+l7yA8D9ROHrW9yBSQQquKuwRZDz
PMN940npAZNNs6S0FVzpPrtptvkh9T87qx6IK/hJ8xOe2Rt4zebsn4cxl7Z8QSEVcD3ulPtBDCbP
QnADnaG+zaJ5uFBzanQ8DsQyalxXUiinhJ/UrfrUtn9IznzQnh0zipViLqgOiQbnqWeO87wq/gLa
ghExVHQ5B6HYOAJ/gTcC5F/IChu5M/iLBxZpHJ8egrE5bvH9a0XjUfZ/phrNlL2BynQ107Q4DoqM
Rem06jyFrRWAlchMwQO4NuK0rCnwat8FBsGZubUt3wUYqBQrhzgEQVs3MsPsDSslaSzEsS3by/eo
pwuXZadOT2JmpfzoKQkxwqYk6Y1EwfgJX5ZjN6h5V6GBg1wC0AL3VB46Xccx3odlZtAPEejHixOd
/DH6rQP6l8ZfwmLVJEi6W0WkdTr+Ul8nLNzU2U25HYJNTDlFzLAFudPsvVJeFxUyRDhCUc65b7y/
X21G1+INi0/hpfI9hSqJNFO+FMVNkX+2QT4dDVVSG0SxrPAXw48WV46vpJQU4JyoRYQJ8WcVi7Rm
EBWT4mUlDgqod6BZr5KkN1AN7AM0LZ4Leh66AhTbPbdkYlN4MfW8qNXMveapoBNzuUP0puzYSzyA
NziJJ+CQrOfYktccffg/v0QwsMftb5nKjZC7VZxeOYDKR8adU4Eqnt7ztTV3HW7CgP7q24car39f
CxKkM+a3KwGF0HTyGEFnpVpxILa5nd7VmDHHzIo2FvC+L0seeWh9NJtoVEEOxM5MUlRktTiRmcNJ
D6PpSEUoJimEaldwsOW8Kh0n/D6zer/LW98tRGqx346p3XiQT1C1aCtuOV7304y8aLpBYycCcxQf
a8h71u+qmZjoJQJQc238hFJSwse5HJci/f+Cd4yIfmfoZd4+oKGdtRMOigS62IQj7+b4G7HtfDty
1FhjEDT/4ffEzkpVvwdveOsOpTlnoeFezqabH00FjYpvGoenYhnWB+9ghMuLobreOkj+vK3729GT
jAuC1fxnpXiTHlV1mPMSu5o7YRxZM68UA68cm1ZnQ8LOhukMPm5HpjZPVUvG5cWIyfVdgPCLbJHE
+Mut3/hOfDILb+B5GXbHM3rU3LmIsDO49Vyncq+3IBvenQMd8VkbS5Rxa5FYGMVD8M0YioRVw+mg
u+EcxgoiwaxGwAzXhiptzEQhxTDch5mF0NqeGasU96dBQyzVm/JB3TdZItLRbZX4ZKJCJO0K7qAn
m4UMDAdEkLHK22z7NGazH5y33jzes8uNXr2Nkh95gztcli0zjVcKCOEyho39ViWnMXXD7waR+UPC
QHSe1EV/I9ZJUQ01ifzsL+FsdEC1YeVT/kIovlyZ0eTvSNeLt1bqKabVfMsU1KFtsp8Wvl00eniV
86gB08xUP23hrJR/4Nk8ziVi31t45YCJ3rYHIHoYaGb8b+kCdxzazCp9k/SI0sxEyENvIolMI8mQ
JyPgeIkKAwfk2IbxxSvX8EqNKZHQYSgtIV11E1XfHN9qASQq81pnC7w/BurJ5dwQNaqm5aySy5l5
nPqlxAqItj/yKTJjQmN3pNyQuDCv+9LuP8y4va4b9gce4v5rWi9waBvGSETGKCz8fT7uDGfHwKta
HJzCFrljZejW7PTzef6jYvgjpfvXV5Gv1mUXI8r01ygLeQFGymG5RNv5QRv9YDX8jrGXvFukJsJ9
FTqeGKTzAKFy6zk8y35GxIJzmMSISqDwZFh0WTweZyP7jWf3gZ6oemyPnONjtLh1eClVl1vaJKTt
2u13Iq5wVYqgkUAuWt58okvuu0QkNh7DXInXKiaDhvRcKyvWh2zm9Y8iyTjZqNGHkV6rnWRrvJBL
Hu8MhkVvE5SSptYf3YRL0J1QpC8VJYuKKL9IBmkeYHJ81b0BtF3IH8WwfWZb8zya4mITjpgNBftc
Ra/CgSFd6P/CG9MxqzoETI0YYuSAfQpW8DR/Xw8Dq6NFyyLWJtFRLf8k70MzvY/dJz5J3JNEQr4O
QvQRUsya0qx4G2OnvcmmEkNcdWIvRfU6Jix7InDUIZ6wGS/S714PY3LDlI+ENFASqq2ZaXlKRIye
KxJ3MtHedU+vwFGG4j4OELRr+tvk09hiW44umMfQ9+HMiHOyHobjRHaLaGKqBoOAWmgbAcq6gJMa
6Jf/Crkk+jLSgbYAnDOPvnrvlo6k8/AIfM+YI97LacoQVNIqjBswmn4MzjTaS8HhZbMCMo9nUASu
pTambUp1gMK04Joi32Bh17vQLFatXV97blWccOnvT0ezfQic3NqcgPh5MeEJgQ8wElv1hfeS0JgQ
yw5QJc9ja9B2dvmgTeUY8/t0HqMslE+HZG2bxc8+Ikk1gUZPF6a+q6QMWimNrGEI/XJAxk7Ln4IL
HCEQz0cc0d4upTtqOJQ9m11HRD7A5VEgyoX4xkdqiicrZcgeaJvu43VMTkZkgCMsx+dIRg7oNPuN
JaL+svHfEjdD4sY2ENUxm+C03lFVms8Wbd1Zj1vSl92Z2Liakas0suy+V7BRnebNEjrAivYcnofH
0NybtNy+kWiRXEYWC0OSdBhth2P/f+EfM9bM5y1RxKcWVtFFSXcM3CbO40cvxybN7E0zdIjt/ND8
KntOIeMysJUZax7NFtKNjbqdI6fDUChH9q+H+5hyw4+cknoUzXxDhWfO2yEgleAnchdZj9RJ983b
BEhrwBFUvjN0S3rlVPtfvnn3pOi8xiBGhRjy5MvnMQsUu6EkbgPqvdWivpf/31hUaKvAT24F7TlN
AnVz79iHEMspVvzkKqwnis17JPaO2IFx4Kdz/Qy1cODxraztZqOdYIXFggAaAAiaGFh+2XsGTJKy
+DY7ELQkoIzH8ul12c/xwC2fHBaM5CSPDZoDD/HAkc0YSJNNq3yrdpeHG7yqQwu5DeCmXnCjJD/+
JetYpRvANptpryyPH1Oxo7+eUno4BRGmfKEHIn3obOwmD+aK6A5joZ6K4xWkCGlI+WAac6+tGSSH
u440FLVF1wtbunJIZTx6muSuHXEs1ou6kDKAgyM0NHxq8CyB5QEkWp2Q+tOWpSzka9jmFyS11edq
gRx7sJ3VulSNbUpZRJcJ+ILnM6QZsQKO6sR/n+D3/sYKAsK3N6Hc2NF1sDZmZwWVwY4ly5Rg6GeS
uedfIc/EfcYCmi0nDIUpEnbFRHn04cNcRQFNOnEn0DlgnEI8YkCED0qrARUKWR3Xa4RYchnV8UhQ
XV3CWZBO3vNK/x/W/BxsBuTOOtvyDmX4zEN5kXQtCYUB5gmtOFK0N5l18PoApDUteWcATANuWCcY
wH+Q47Megz6C5oEzmVeegDey0OOER8S2gaegVdQL7MrBjmHwQGDP2ebCpPBtWJURTpt4tScg+NQx
v1tXOML97OznfhU2L1mAy4MdQ87u2JV/AtMBN28ssNdyhvLcx/613VNF+JdTDs0LqlfgYr4RNIDF
6YyjfYSxPKJi3MVqPAF0nsy4Mjd2jvRO9/hq3d0tYrZEpMjVSoLLOQWVmFyeQbQGwi5rj+lVQ22y
nYMoPnhIWxoz7WK8g9lKUh0mWBRnh8vRfViC+HhSbom3fVRnWr0dVo/ecw5u7JXnS8iaCsfKSJLN
sogsmj9lWUNBsOo/Uc7/YEf5F/HBSTOpuGifccCkIOpqU9DKlQfRE2zLbrCL9dlYscrG4eHrvZIU
D8NW5m5EoHTyV56L0oO14xeMGR7CIqhR6CgFC1L/gHYepmfKaf+oX0SNKVascMgm79kYMI75kkCs
FC49nfkHya0eESIoVLF55FII0ZJQkbBA8lgePsQL574uGMmklChK97iwkMTRfHNSAPK0rPpENldZ
nLQWjAPQLfMSLWjr0dnbOAwCf4ne3zcvMQFoQERMYoqc+yMN5Ci3ST2rJKNpbcGWY8hza5V9t9Lg
HgEVXSmfwSdx97wtXVhfosHVoF0lnZd9eKNeLnZZXOtEI8VQNP6oNf4aHiBNkTrAn7w2XZ/gDuPC
UnmcCJ21vh8BOwoPr5wLcCNA4lCwHPpMGvDxEajwDfoNND8Xjd0G614iOEobkb8vE7P/qq52empm
B4p8U7/7sOJ57hhhM7aEIrP77GqQ4Izd3SXz9z/YG3ANp3n5QcguXXZUwiVxavs1H8faPptdu/7O
VMuF9SrTOtj/MdmNG9UcWxuIlW0KM+iATUieD/85dkDv5S6ABzDCFwcB1d25bbDk577jAJm52UcZ
HguuPj5JYScr92KLnkR8XEbPWqE6oI5MTtDPvZ3UVqvEUU+s7cuImUIxYyRaYKMSUzS61DnTMC14
M2dfWnuycWmiKyVPT4UsizGpt4zg6A3Pvuw0eSEEFFZzb58dM3IzSIhIM/ZTzrmGJwCrg1FAmXaq
w2c5sG+xLIF4IVPN2ECT9HGX2AUgw/vxxVoY1qPDZ/asmv17aewQ49+kWX5YgX8Lrfhfi3bbMnJ4
uNa3EiMLOkEWpn27/NAjXITBA3X7OuZAe+CIgpvgy9W1V0bFAyQa1JCuE7LA+mTijt0UIMk4wJ5r
S/ohNbZSXNfjF+je2wLWRcwgj3GALYgKAFBDAKgA/XLd4JVmUIR4CBEntxmDC/mlOMzIDliMe0iy
YjErEENWy6Z6VcEdw5GUEb0VB0iUJ/YrNjIesBB+WpZAH8X/Ytx52SZH2nnSyujXm+IWnQnHYo0K
wuv92xIDCathJ8MYg5N+SaeCjcyDfhFyZ9YzJh10AzhsTjNI6Tqx8MSjkkqHw9OZHQp12RFTJuz9
4EgCXDu4Nq+88fFYUSSaFP4u9Ja3A+tatujJg/pHceBSCF1sKb1NfmXHvcQsPqqFoV10f5QIq34R
mgbkTYylqDkg47G7IF6I2r1ky4yQxkc+nLTbO9NEfMGyab4gYHQ67zunv0iOJLtS7zF6Wu7CxNYs
Qw7T9i1lERrSaU/C/9rR4ucO0tYLeVKs47mctHeIFD1H0P8eSwEspzu8SYkV5SNGKddVYW20up/x
UBcAUWhxaoafakuJJMFATCAU3v2Ow443mohAm+4TLBinbsAyqrzJZdjOKDDZBPnFb8v8muV789+x
S68t+RZRIDfQ7pdTlYllzMb+7QtqanFSIfqGnZyEmC0wMTDxwGXNK7f6pT2i9MYrMigUFhodGAf8
JiNeBf7mcCcpg/MEiBoAfappvpD6PJI4/kX9WD/DN/yruhQ6sPxKdBXKfymJTb4oSYTtcFM9K03w
KqPCaskDysFHnAJwo+ESdKVgzsJsjSVgQsjM68IOVf3GJBV4SmT1LG879sPltZ9lzK+uGCjswzU5
I5xjC8+yRd+qdhQEyqFKobRe2ixIjq1efpB2HL1ZSVz6pyjNAsqQrLRF/oczK1a52y/VppYOhamK
hTSb8hpIfqOkQnlJfE2+eQ4IxLjCThVQHM2peGfGGIvL895OtNCZ4Z3TvjVpav98iQbQChxKERXw
JiF/Vra2H3AzMh98K5OOueESSHh6SSAl/ByECpo+Jjp9VEvUbbzFeFH05F0Rx0h401ryOQC0eLHw
84BzSjNReURnSygFpn+Uj0NcOlqwdCCt7WyerFcmLOTr5FCL8vjLl2hA8JgibLKFVJohqLiqDjwE
vTa5jkZ4ht4gPIU+yj6UDjEiTljX5BrNfnG+AnZxAEhyixNMr3LLMmSbfFfe1UjedDIAsY6e9+9a
BW1muxNCZ1L/ZFw/CvbCohbsmPpbsZpiQeafSersFySdU9J8r60uMRAJn9gJRtgt4g9fcavjgtoq
G9yvDU8Run+mhaxJodPr2mAl3wRREc01Quwz+B5wS+XzyjfIDv6H3+Q/ERW902QLPN1dZYblMRpL
4GxxplwN7ZEtJuSs86M1ZO5hur6YcsSiPsFHZ94oLWW0KFwOZL3w7dqN20IPCj4JW75z42vdHUYp
FGK7psBBKAK/391/ayrYsGiXRwiSKhj9ihMlCBSTKDbEMWL9k9wt/1hx4x3xwAj98mnhIHt0w+4v
+iOY+ekMew+59fvkbtkj3JjmbT1ocLoFURMMURnLUOWXeHVnAU+KbXP8xQQ3niIhV4BarFj7oOzY
P7xe2l6PqyvGRmjZBdzlgx8Eu5zwi71Xy7ouFyzex1ZmwNMKYzg2JW7of9DEZJf6Gkre+EcMHwen
WFk6SZy9P640lcNMEUFXrPzmioKA+w7rapurqWJMMRMXwbhiPZI+ZuMKCooGqNi6zHEIOLB3L7Pv
leuN3/U1JagMa19EOqe2itiXrxHWdPKy2SNqoCNYL9paNv4lf4396KvmWkiMFbQ4PocRxm8K2aUa
+LpdtXr3/ppvTzCbAk5BGJEfUeozrI2EblsuXuaHjGh+xMtr4GsJtHVMPM1WzX9ZNTVArTTFFiqy
quFJicsouR8zwDz1Yofbud23U5fcmpm/PnUwZ3MBhw2zg1dQeVHVwv/FfhWfABZ8chNLTQSZeaU1
SrYaWR6tY3Ab5VCC5CisJo6RDbqz73JqGZ5tTF9jcYiXhzzGW3jFGo/zUHIYuFr8NmRAvcS/4il2
72/dclMByV+G0QGQzt0e1axPHJc4Sn4wt/47jLRzPQV5REg0SuCISaF+Tqw4IRrRIlS7rAtFUxjH
/H8xqCmNP5Bbhi3lZEu2Qe0vZ709/Bf3fLdYJtcpA6uq1k/xoZW/x4Vi5aOv5vqCBc1zh3GrqCR5
Ep4A1T5jaJ83rAKRya78Ppso9xNUUNF9j7IBpXqPExdobKjxVsOrTzwUbuIxU5f0PGMHRuEAAki0
eGZhqKHuJNJxelivlN7yycTDlGGcf5EvE3lOWZcsB9kge6WbnAUtw/AUULmzgpsiyswKmsYVTFX0
K6moCh054KmCscWv9ApgD4tV+q0+sPHcP0sw5hTBh1DGuQZFf0Vda9okO+VsRKontLF4HmEZjsAl
8SIVv6eBgnD2zwxje+Yc6W875sfEG/0OS2YEriXWL/buZOADpd1Bj6+nlwqD2pmPvGN46oSBy4Ix
fBVCTefy2tt5Xt5lUB6uytlaH/smbL+pblicH3VLmtEipjVq7cTFankcnrosuDWsRLl4wCGadIEc
Bz4VKCAIFo1NLltuTG0sUi+gcXMtILGaa3+lNPklwanSYF4oNqSV2jOf09qz1waRwj2cxxgaEOfU
f/aeI85z0O7KWYEf30Q4B4JYAhlwtkdNA2OaHeKxsu8iZAaJBL/Ly5ASiZPvuCcP48rDihUBq4+d
3iDzUTc0PdyAmA4wI1D5CkCLSYdHldAk+rtIWjNLPl5+kKYwo6OhoUe5bXYasNWS19TBz+9AxXQp
25ELTxyn5b0XiaWGDJVMGXS/dIp+SLX3o3X7DQGS1pSTCGvmZsnOxmENrqDb7cCKFcUW9cdxh7sP
5BdsZX9ZfTDadES8FarilupM8B/GNuJbjysVVhk9cezi8IblFZRH2/mbbAm9LUIP8CC+xkT6wu8I
Ugnyix5fMQEVbLGkw+4OFt7O1p/QmvVmGqIU8isnXYkS7nSw/xbL5Nji70uUDGn3Qm5Fzy1RmEaU
WFZd4b7FW5LwlsQDJ61kXpUNfwlYQ5y92z/8dmazBQ3z1+p/oyYTBtA/mGxwHy2SySCeIRSq0Ies
fXQvUzf5Wnw7R7jSXD2lGRhGt4zDFjoeATKoPkjyAWQwGUbvUUnBFJr6VzhXSieJ3m86H4Lib3rE
z6BfHawM0z+Sj0hjLxdKU5xZ3KYn7XHomTnI3aX+ocOXHfBwcALh+TQyJZY1jWKMJQCRwzxsMjwL
AiQgmvYydsPJJsVBJKZdcOQI+5MXFDFoWIinw0wqLW7UdGxqqIsinfVWum8WCmDqKY9EhtiJgrWH
F5UXvpLSBLVgDryrUTKIWjzP3mAtcEI5DFT+tEAAAc8giAim9drVr5EjVAnq1YoM9XS4MqbW3OLG
xSq42fzf1lRhX0jcBCHIPN/2DtIKYyOCaU/b01KeLuEn8yets+w9JvOcK5PEUu570p37m0dtCZg6
1iX7vqKXsMlHoztJQBrpp8F2cYhfqOPisxWFDnuwEjMX9qUNqGq3IM/t4SGFS2bOHNf5gOj9Q3Rq
scubiuiFLbNoyo6Nnk+mO2wXeTkXnoLqIKUzki5UBhwRDwE5sGLFLVuiJdqM9m1J2EgSKdec2xzI
XyeeRnFIYtHqCYjg8itUV6ODlRfI/CvdAYsIHruFbHc0Sm3EvBVn8hg7fD3YDO6jv8kXSI5/6gpa
cbRCO+GS4QXLeD4ScdNG1vpNzBYh8WGtMwjHMRiPU7iToOMda/3jiEgWkIw7FEZwb6B+qoRRglzV
jZbVMnc1y77HMXcAt9N7PVLJPeEg5fW2EOecGDt529t9Iee8peAjCXXYOFe0hxf2zkwAP/NTpell
ivGgTf38ctpkUSZJ32UxYdDsDKCtB19uBc+jheCaklJt6MaP93TPP5hYUL+I8GsK+BUa1itm9qtL
arH4+ivYLA/S9xWx2LmWIP8QLwI8JyYJag4ZzFrpVAAr2e1xpePFfI4eUxfWJEzMAfdCWT5eAp7H
n60ujR3sJa47nFnQcni6VZJybINpA+YQbQ6t+syyKc9UM8LZSrCRyvAqeZiBAR6uHyweyBLSoW2D
pL7iG85CFLJWxf1jlPqJApCjLKSY4ScWYzcloU10DppNK2MoffO/jnz3ymXeFfoHnsWcZzOFgcB7
iCwtfc04Jfdh0f1tW/BB8r6qgsZ0hYvKtpeqog7sVtIkt3u1OL+DkeO7IOboPE6AqMdl+SxHOI3q
q6TecnQmVFeINyzp/h0bp5SYeYqcyoz8Ov3K6lUh0I8Wfa3H9sxz6AvsHCcMjPKQSCs6CjHGNOJ1
KJ2F/kzK+DFLm5HzF+GH/rXt8FVTNzvQfBKipdQU7KzVaochym5k5LZSaowMwxoTF7Sfyxj+kvbM
n4anqfAexFqkq4Ez4TCxwedJzLnfeuDrcdeK4+ohGObIk080yQuqeoijezM9byYP2ArsFman0kWW
fBE7p4Ya0F0OVlb+IclhAhXKEaRvtUYXKR6mSYMQTdl8JNRVK6bB1/2QEi/kS2vEgj6uceN3Z0Ww
sPpamLr9kunlcDgLFdD1M84bhyKBuBjSER2lNp96qSKb4xihSoCqXIYcyaHmHvPoBkiMxtUN3hCJ
ILoQwxIPWmVbsOpeeGWnEdhlxJJR7OPXHF/ZidF42l6ksdE2fPWgSGmzbMc8Fy3tplq6dqEQmF1R
dUvmwVdjPdi/WjsdHiJaL1bJXvAWxQ2sltnpfn69riJYHYUsZ0iP9B2ebnpzbGms9tkiIfBCjwLb
2T6INgMVcohnnEQOIA7WSb7+JL/eYmHu3x6iulQcUxarWiXj1ZAgnv7QhGUT80Ejif0VbZbY/Ry2
/FoxntBz02+wT9FJV5MWVtuQLMjm8BQHLCUkeZGmii8m304kvjKO+zllXgloEkOjq+Q4HRYMVnlc
RoJMooXncGKjSA/OGx1HzBGSFEcEOCDIIid1Li4tuFGfFj7iKSwt/Na7haFKaKQlHc7o1+FTtaTN
yUg0J3hp9zE4LWF3ndVG197GO0Mvt14oYppFHHVjw6OZuXEC9sJcqCYPIFnCXJMnZqfnWK0luZ1o
T09ZuEfsNelgD0qFQdeGb1j4Wi18VoGHvuy+xUlabQG7nBut84O9bjj5AiQqmlMdDOSzaFEl58GV
XkECQUcG15x6XaXBa9w0zbPfJN3jFHDy2oCEV8BmT9AixfeVCQ3ZsTVIach5ZBVVmAo6WcjxlDMQ
dHxJCRmREo9Z0mmtQCNEluaAjMysRRv2SLXjNK8WTh2k9SK6RUgVw1sNAuYGXMuYYmTSAot8R7lI
1RPOg9IXZf8mIZEwnegvvOJaT03t4hTnYrNF48ai4QvAtzG0MdiIkGFH3iWjk8RyqbONBhQItKv2
IpVHlYw9ZvC4PjAA6rf8JVvsDZRvRkYP749UsnyGAx21s2wRczJLrlYD2wtDxsCfmTRLhoOmiUDS
BsxXme2tfTsfFlMHpxT1HE0lKu0YIq4f/vS9qacxG7x5Pks214Vywajzg2JPTV6xX7qIexd7ghhK
20W30QRM8xr+h/0zf45dzWFhS8AjzLKBMD1UcC91SU8+rS4iWyeEMbiDz8BP3PGldKU1tpBCTEdQ
/vLDyoX+vR/bIzmxYDU9nRp5DPFDN5vpefWlig2eDHA1TxrlpbsppiwOznHg4m5GcJ+lS8Egip8L
fh3+XMPGI87FwT/+4IdVJRTTUW7ixDDoD1OIITwPQrVBdiF1+PeUAg/ZLntrQUwquJO33Vj1bLGy
+gnGi2Du/CNWauWdMfVxN2fLDnOGg5K0zPyFwaqqztzEigKxFj0Y8T3bu0FkwwbL7+I33xzDKz6V
eC0G/Co+PaZWGe1tXIuMeuP6VilXbjJp8JZtVN94ETB355TLGGsmBJonBNKMlrnxLlgVlLuwssG4
8g1SwQGIZ4Ml35AIBYcHF7PlzAvhaBqmPQFQrsox7L4dBz566xTBJuqXADp8WF9n2pEqMm8NYVPQ
z/XBldnpj3kYcPmgw+Ies2yt783/SDqv5SiyJYp+UUWUN69qdcshhIQADS8VgKC8PeW/flamXm7c
GQapu+qYzJ3bLKRyRH23YDOae7+G2CMLsuMyijJUke08iJfk8WtxDG+rZniWXiVl1fAhC5D7sIT5
kQdtJmQBYTT4/jcsdBw4EiTPD1dl3ATf7Y4FZvV29m0q3eN+dvrwMavpC6oRhIRFLKuQMKyDksgY
wvo4MbBDYBho05S3Hj1yIcsgwCnXuFRh6Jb5a3JmqO1dZ4n+3PF/HIeb3gEyETm40yVn+9o92wwq
znbIDZjhvf+foepD0AY6FgcrdoXrgfa3601yT6FELQD59Y5pMS3lKPiHeKbJLslOhRV2P9OCP8G9
DRAgmlBVHT00BJTDDOhD0H1ctFyIlJtX/so2WEkmbGeqsYZO31522FPV4e/jVdD4wcuBCd63eJsC
VLRJ8BWJh9p3F+AB1ARxHZqXqqfnRcQtfOK6+sMBDnji9ojL5DfaSdQ/glqi1DEHdBQY8debG1sn
a+XIyny5C6rp3+QGXPkBhjByEFdjsHYYN8KAZlB4tm0HcHliWRIQHV3HIf/jt4H5pc69AJRs5dIj
32mTDds6FiIzcGEtI8RPDIeziMnbwKLVZsyk0gkFDp63nKk31HwpSAfvDoVufVNbOARSKm5PkJ37
1zgRc9E0QtNa8tT9kP+BwbfhmchQiNsq/+GL/QV5s2iYY3lbOAhTf7cT1PggdcwjbPjya1xRE9qO
Qn642eC11UwwX7PW2G/VyBhKpz00JfMDYYDEDArWYoaSQI2F/+iybhvJhbFdPrmJ3zw2aCFmSHpm
/8HgBcYG1sgYaB9k4TFKsS3sTlwoi2xKUmJct9uxbwCqikkh/mxc27+TJI2MGVdtv4kUpblq+woG
WR0uwdMcVWcDdHU1knv93UBuurEL4z4uOzUJ5r4Y7mKrj/CPHucrRhneDcbi3cPRMfwT+ee9NQII
NXHjLGe/TQ5WX265fxQtNqRTnJdk735SsIe/lywNIoRNReWejgIXQlRwzZ0PVxxjFQvkjyOK1Us8
oghhMid6Wb04+06kF/UN+mQGn6k0tlxQPK6CAhu4Nfls+02RiYH+P7/G0mGx49OMiPBCaiMVySyG
dWjh5+UzRFmhRMygSoEDrtyWK0EndoF0HXB2J9XjoczJkYqcvPtdNp5E7QSMgvvRC81DwgP3H9u9
mOzbkZPrJwUyTEOLqACCpEJzE1nQFQ506rdHIYlvSxf4VIuueLRRHcUF2tMp3LB3l/ClPQ++zWuN
tEllRw1KzDLldg/wNb3UESJMmLbUmBkFXosZu9Tyhwukrs0eHh/N1XxETOcE6alimU+JSbeMS/GP
p3kL4e9aLNInQmnfymEE8AQCok2i/QQCgmGB6AVk5/ZgXkd7zhVhyyBZsBaF15cIswAQddp8+BPI
RBlYG/Q4C6Hebf+l8lhjhyVzeWwSrryBZVC2jGWPJCJ5VXrdktd3rVPlShpXTzrRBGAAAxKQ+Caj
Oz0oerNWPgpRgQR9/APAbKWUEe5nVX7m+knem6lco9PMy/mLcGJ4irY5guEiCLi6r8k09OA0u8lS
5lpIhCjIcE8X154Rl1Cy9CyXRBSaRrl5dVTSDfiKRxhwXA17awXAIMUB+52G88Dd6SYKeUxgR+GX
zqLJKSYfhrb0hR6aIPzzMO3XiYXCHmUqr3j0QIHMKAJ/8Tohagz3G4FLopQJBEGOIMgDBZ1MpXFN
gHHDprNqug1Qz/7zgWFifX3Yju1i2MddSJfGANHw8zTwjHPyzogVKpasn8oYGx8aRB3Su5xNccKF
ZtcLN8BA78jlycHKIYQ953N0OPD+Sdf46lWseo+3danzprrfHNu62BsFyYcyKZGeWarZj2BrOTnt
A8lTH760nuM+rzR4CDWYLcmEjUE1ckrWNcAYIOpJM6d9OAEnTYIS8kNc0Y8w4gAMqetXmOaUs0be
vwTdmjJ995C9LfQXtxAgMMg+hNwV8Fb9gX4vO+ASxBtp1bBuTbMC1s9A9BVZcyeSQ5lithKPAJmJ
6UuMfRlPFdAJ3mQ3YdrDNP67g0c1i1amIRHld2yox6D39OdIImBLIjP1uh5DfhrVzaOwWbSE/kBp
4H3edJ37T+1jNIFK8qjVxIFURModpii4B6xnhqcQkRDclCmQ1OLxmHVmXQ5Q41gy8MQjWog14Ab3
PRmOyTjYTtgQCOCTT6A1XMU9Xx+WFq9e8uLjlCKLSVpxcjAhkjhkyJQtaxiyrH2S+GEMYr/LVOUY
abztiRoU6b19KnFovxZIgVqNUfDe0fa6DDjWHHmQPcngBSok0weOWvzutIXShCpaFmglHbdG5E71
p2SLpnPk0vMx/6xf8KrCDV+ILzCCGBiS6niSzgy7E/pJCUMTzobiWBZm3qxfBjHC7RSx9eEhrFPH
SapmjkaHjabiGmWvjiEfe4z4ZByhsBwr8HRib6h28OynA2ZeIY2bkLvKBHRykWQgmTt12Iopd1Q7
7MPIjxGTKmbOKFM7JgeHLWoJchRVqTDmvHYPw+5za3PgtnXp0dcd0xNWEQIFsm/Nyh5D7XMw08Ya
UcgmllUOJ1ZlNxIoRFB33K/fNGpVJnhVsPePWQi/S6FvPJ8Ad0QrNKaP6sIUw45jQC0W3/LZP2Iq
yRFeS7wLffQNHW5B52yH3JYFsFCzFPyypCOlNIAG7krsGN0AuCwMPXsU9k2Lt37Nz7J2IZTIIECP
YAl8MZuMsnbOHiX7ti4Rp2nz5wBtB7//M0c9324C0hfZn0jgYIVzYSE9x9yEtFKG1kD/VKoTTtEN
LZVwD/wWdWtFL6hetl7Nm1mscDoNx9Ay3aGIL+FsPKwDEyha+SebwA6QUDDHiraM1tat/2PORGoh
BTz2Idtv/A6gf3XUsh0TCAil9YuHzuqmLRAGw/t5WpDcvI71QImV5h3TlmLw77zEdM9ea5tf5QqX
3Rrhlpc74h5sE+wHrob22uIYZSQkQjicqNQNNgb4RgH2HxrfHfyTEaCe0hLTobdbO1NyRX5FGP2R
Qg3E2wXP8OOfCXH37kIRPTJ1/YKb0ps4lBhA7mtzsOFHsbcQjb4sCqGgxQcPX4NqBMFbs8zH250N
YxOs90XyIjXORMJ9uG3R40fMSCFn4hvGxovwnnlG7/FAYBogpHDUwR1o9+UwQFeDN9HBzdQZBpZG
guiZxRZ33ha/jls6w2sAvMqIogBCga0hjl84UWN6kDIgaDEzB/Rc06cD+5IXZdq3GC+8qyyhDVG9
eYsYFNTw33yL1SMu4WCHriWrFmRYFMHCdVvhJzwwbIUAHQrdHZrQWQ1GNSGNtB9OF2DXchSCENOd
SEJ8VPcQAYleHfwazHO4rLK53J6Wnc+r+gLjR+/qdUehYy5oJ7xrKX3IsuALCXxfdZibq+kYHtDO
qRw5dvUeVqEFFfj2Kc6ZXKn5qR/PqGptPAaN+NnJdFtNJrtBjkDRWZQpn0ajLD2fRWV1PsVeEzMr
mQRRVufLkfYkY/SM3Ac3OIG4iUcJAGRRVeRY801wDRsT/+uWiROQWBeNpyt5rLyGf+rJhNgHDpko
z0eJq44OOeMqXBYkMiQiqesydoxL8HZgoDoKcyegFrLIWjsRvoLjiMhL2zreLxBBCgyfWAvqRXHg
f1GinIQpJFUJZKqVphDoSTAGGSJ1pfvv42sIh2tN+ENkt8AxIw9zSTigmeJwaB2c0P4MNFpNtKUM
kTnjoA2h3hDVF6a4oJDmHCFJx2mGs0czJF2eYERUznW0MVMg3gcRigr24VsxIkH5LxHjVs7FN5LU
iEEKsBux5VGHw4hFspHVgXF61NqlJ1KwhtthwYFFJ8wUpoRHwB/DdGm6HY/lI0RIbHRU/ct0dP8q
RCBvg+CoaPoohJd4weQAdwAMbcSxi+uFuW0M4aAUa/DIJjbk4Ea8BQTyrnOCZZJzXqSY5ww5dEA8
B7Hvye3ha9vJQC4RI6twgRg64HA1SuYcCTtw10tZ+xU3a+l2X9TKCNVgdutZ+DNT/hDoM1P1kG2J
Bi38ZDeydKJ3fgsvN5RCT3jvC8R0BZMpm/kIbFkUXGwbj48buS71Wsr40coih5UTM9VbGFG/lmns
+qdxoE7QmSP8ZEZ1A3fVQe1/iiae7pJympUlojUlGFmLLKWJ4e64LLg+wPW5+lBckIdHxYolTMeL
lkdERii1nDfb2MUjJyM/5kAufrtYeD61IUpOmCTzzce/A3e7lCNvDRZjfg+fC5f6saDPyYfkxkAn
kKAh/oCGhVE4F9qaio+Q6KSUDeAVSBetnRzTYCPvs2jRfWeo1Eu+CGkuS0GJ67iXxeEDHnm5VdeL
jesTgVgw7FP0uB7ixw99CmF2zLBywA0VcMcL0zQcUNL7xXURJo0LtZiHmZB6Mi4hc02rxAQCDMfi
5oVqA8hudRTcUlDDSvMgdGIRhI4egUnAAYztFxQ0lzZLTXb9eraZoUI2V7M0JmVUSZC+VI8lqbJR
3SD2ScQociCJzAS8GiJD5Byb3sadt4/BADYqRNCRwYI1BqvYw37vdcUE+urAgYJTK3rvDo5cyNSI
IUpsx6vRvIM4AMnQ7KgCG3Yusp1OnGlDzgCYtwCe6YIROzc1kpW3tZEUlrjwLjbmGAJEGxkUVlI/
di1Quvq602PD6696EmwQcgJVcOC1s+V+i3fQ25WgtqtV+hEXX0AMoveUQ4MyWXFpHHoxKXGhNdh7
iyVKKCBeFTItg9f+A4oOSSD0EypgoWpkrmllLwQ0EDLH5ArZFFue2JLKirD34Uha4a7aHd8Wl4Tj
xoWlcUnXBbykRV8lMka8RHzY21hSE67wByRcLOOlDcRBEb9L7AtFbWh5SBnjStzLsdTpKXRHWBSM
K6FzZAXgXY+9d8X7tSugSqEbtK7Q8hMOkEN9eGlXLC7TM0wiHGv6EMcasV6AfPFTc9oIyaEQ7/03
uxVoEMVBFwPbwamDcCKGCdJ4ES0C9zhgzYt/AXR16rCMDe6tLZtrdBA5qQexVcLYR3zzLNNlUXbq
DXcs85sFae67fjdxKxqj3n1cOW1xYWBJ6mSiw1SkPKjMeRQQaMQ/V4JrxeBa9RWLFNC2HP5YQsLO
oEfVSWc84zQ0op0DWl3Xv7zwiaTqheoLFSRJNYYTg6EYSFjD410cUdzk3OdW6no3BaRrTsi0INAB
t/ooc6gpsPN69hKe2YKbsZbpIxrie4JIX72DUhdveG+CjsvwTk06tM6V6Zj21ZYT1DfaAuiVAoEI
0QF0OEFXlbYiP6PsuP74QZwGLJS1B1RQMY3QlNaQSShZ8caBxcaG3+9tW5qPaLzH6BxeHIcyTQQX
4MGclmAH2BcAknJNgkThFgyEyMALyBh9+vDVy3GZGfsRWLcLreIqDQbogjAANNxJyDl2InqhCWJY
C7VM6U12v3+zyuC8NhxTHBvc7jnNkQIV+mlRnoLWSmNHH4agwufsKXso+Ys4quuD4BVQGfpSwDsU
bWj90MNN7BH8GMcM5gwdAcJ1HFbIv2VIGDcgpIoPC/1yHZlWE1CuXMc1DPEdpQpXnYzOC20LnFWm
+ThH0Ghlom1u+IhCDidJ9hEpFptUjElMT0Ev6rMqQwVFXNCfrOdfZ+J9b+um3gjhJoi7hDVMe4KX
7foI+IDlDqnxfs5G8bjH/VD5UkAJY9m9tHtzrRspkxRR2JGMffipF98HFeh6+GLYpQNGSZ4RauEc
vxrqCJzhGFWQ1nOFAOS9CqmhbEeYfCFqcPjorCfOAZVaKVFDNrQ0PYh5aBzUoA054JGATYljjHRt
VO2M/WTg6KOee8TdkV9T8/3EiMfUmP6I4jmauPDlHIkdMW/ExN+PLdxNw+UbzRjZMhI8M/Cq4g57
lCQl7wmRsSQkgeBLig4ZxzAIka9eG7yWuYwQXI0zCG7LUxS6eGKSaypOHvduBV9FTbV+aDpUYLWV
QkZiZcjRV5IjoFqMghIHrW7E1GCDYGPhIyTj2IUd05Xb8xpgz0U633OXsLrQHQCgi909DvW4uVEE
ZRMRsngVranHnXOAcdhpGv6o8I+9NcDq0MsATo0jWFMbftL2UdS/rUNfqI22VWMqoRi2v8AajhEE
VyXluVrBIIkCrh0pTZlxc/NgeW4LXUF49OQMv662h/9PIRZmVowcvWeU67v1q87tYyVcHRAoTAqw
7sfgzUx+cWuQ80j8A3UyHluQUe2Dby2zbzLloDuylqKM3yOYkuBTmUQnVzk9oa6kquMw1qktyRXu
QxGm1f0h/Ao1GtVsAbGyUs4QNTnDuAEjT4YE6cnBcA/Ahc2WIRD7qKXjZSX9Frc+jWmmS4Q76jpc
GC53qAnB+QC/4cQIEmcfzNhjnwPIZDBjTFzxAceHjyOpw0YlToU1LMHRWNi0cLYoD9Da8kA7eBVM
OcD5Zy57ewfbyFxQLju0uTJSGzPmiYe1t/w/t1iQnNU9LyOX+YmPryLXeeEtZ0g6HHwW8p5aFkeI
5s2mDb1UQcQb2FNmgjKFUi1I1THHDNGniEdR1UAdaOE/CzkNDI5qDo42x9APuxyI9EOAARJEjk1K
wxYLNc71WvcqtZZPyG3oQjaUdZnJfkQMvYOT48UVFGNjUQxF6fLZLxipVKSLX+yRSW3s+eWvtfPK
RyRElFstU6TVMNIXNY8/ypkt/tlijYJJ0y8bYzLoHuGLvfBR7Yz/gYyPJTiOs7dmhSBoIjohum/s
4OxjPMuPWTcgYtB3crgtMWYKexD+BI/wL2ttO3ckXgHR0l4zF1+YhOV7gmkN5E2z0FnFU4DJ3jYT
V86dHQNkesNX+2c8OADAGZUGC9Ilmj1toOJ2zKAU59CZpPGpjBcGysgThuGJTC4A1ciDIZuAR66z
Cb/E7gbfit/vbz7e2dyI549/zEY+Y8fSxNVuh/Af0sIJL4nmyTn3uFw+KsMlXge4HD2e2Ey4MMvY
sx/CZ4bMbd/63sRoWRQ2xnWIUBJ6wke8OcAKS4yrUOOSzQq9w8HvaDx6jqIo+4HKeKdQyqAoANWg
LgMdYd37dvbDiFtvZwJUwy37MyspMZiFs0+AJ7/q3zGVbDsjGiNLBDEjgZvdSIm5WsDWYutl75Ao
yKpZLuz9H+ssDh4pqJEZUjS0Des1CPdnr+I4Eqqo7hDgGcyMHWb0KycZKUygqfq8K9glH0IjPwS8
EvRYpvawkuWot6BQCNURg5Dtrh4tBtsxkgwh9VCY/iQzFMb1xOf3J7SuPkmeUrpiPRnM4besPN5x
3/21cJFcwmxvfx+NWHzO9G6Hg+Y58jGtSIAgoBUJk5hYgqz/o66dWrjYELFVwJO5efm1gqJ4k3Hv
/dLgJLwQJNJqfVNSLQTCf1XDyY3oQ9ABvqOaNWE+yhs2WQCOi+SuKUxxNXRY9KxwjWgymDMjlc5v
eMXrlTsHP2UNYGAmfD35MuQl2QeblFxiytqScO8NFQOkDrY1h0xV8nKriW5e44Viylop0YkCY5pK
mK7qoTIcfu44XFkGDa91sXFQKUJcPV2u6o9TQbzkK/hHD1DSKepleN0xzXjgn3iBPQb8ASvAEIOK
XoQT1Qo50g6f1pQUFv92FGt5fACo3rBcPCPptE/hMIkbhXtOwz29GWpI+CaU5lJsF+2VodfBJ9JS
uWAhQ5DJhbAL5qJIUWkr3s/PXa0I1b1owrOdSjrCuMxKKXE/0kRy/0EdCSt4LPy0rLiqR5JfY56Z
J7l5rOF/C4cmQ0pmyHjFAs7G3KnlRiOh109kOLzHlaqNc/sfdcpAGeFAEczR5YyEJU60TGaEPWqD
+94u8s78ivYmg6bFdIXfFMHAgvxezQ+oO5MLrRAj3gxK87FjtxqtgmhLcYT7MYNZdSY/HJgtoJY0
OGghuaZbijorJb1soZLVaRiFFU8qRNYegMKOPTK0vOid0+aR9iWAJ6KNceweKtd/0VCMEleXD9EM
sB7VZsYlZScSMOmSaYA4iqLMotyRuCWBi0V/FcvAS7NLFCcBE+s/02TBC/Lo6ohsA50KMeXlb7PB
Rn6nvdOH6c+JB3zJZ5pReVS4lgrPhLJjnQXFrG3criElUb5LiPcszVs9vyncHTOtRxMLcwADIp5L
Y+bPLjouSD6wuTWjOukO9xZx83BvwSdRZaGViLAgF8MvEbSoMbI0EodDN4XskCsfjFcqO/XjqOJx
/2s10WlZkXKiis9uS3qhJ8T2MWsMPkovgnteFmNQsSxlgXj3ZKJx8hVouNTgZsF9Sy19oMALQYQO
3xep3kY5SOA6rRq+mje+I6uTW+LWAO5hLL+MbwxZcAfJpjd0p6C7gk5JYYpUIzkV4bmoovbGZC6U
InHpW6HUiM+7REdEQ/QSIwO4rgYcKwBGaaAlEyiuSAvmlpPwqQm/bY3KXY9wefR9TMz8hHRpJChk
JPS7+8yM9r+DUWzrbXDjQZHxtqBjUx92Unt4UKGUyB5bUq0l4oJ8zGrh0DY9L4zrF3WyENwZMTwI
VVvtOHS6OVG5KVJZTQwywadp2ESLGUPmxE/+qdmINfCTiboqhjNV7tCB+uJJcTTls4nmUEs2fNQ4
MwTiiac5/C0cS6bZyP678VPvLuPDAQ8AlZxkbtbsEpkKmKRktkK9cbdtPgk2Y4gDE0/XjzFcGmGu
3C1UUrzwYDi3pMHjzgV+hv0EexQXKMbuLn51npFAeL5tuXJ92At8jjKkWFttEXLJrKbr5WXLII3j
WELhebL8IMDprHxlLgmXeaRU1hECQlMGreLEBaQdg6HIZoHyTeS3PBMDgsGM9UQW4p2PV7bGRDMt
+tcODAQFpVX9Lw8puSxMa9AKsitgvpj72KEnnt2SPKR6d+nOwKCGsXicxuC/cqJDiGwOoC51d1Aw
ZzpZLr5tdk9CQ8XQj7Fl/Khotsa9j+Ih7eQNQYNQ8a8sjLNAI9kdh8HP68hpVkXn9clYkmSMgQJD
CkIgqIkhjnV5tL7CWMu+6S6dizY8p3Dx7oti+w329tUPrTy8Jl/Qw0oLL35zjNReByG8hH1IhjYv
VmS0Oh8hJYcRKBmmSE3pl2hxyARCj4oCC+sfeA18gZmZJoIshnE1p6+JILenKfz+Anwog053s4WD
91Kb8q85dsiZ6e6/hr2La9hAUf21mwFvbQtdUlfQ/iDbQYRcd3+hNUE5lL7QiIQYD0MGczHOxjb9
+RfjsCNsn+XlB6Cn7cAooIsxcZWuRp3TYRXAXqaRFM82M25w8WT7u7xzbqG3iEwdnwBCKD0gWK0M
CCW24RA2ORUxLlL4OtwxNMGUaVtQoQGw0DcwT7BT/+7DzMODOG8a4Ag5WYmmjZks8U8I4Fh+nuzb
cGTK65cvGugucUsalaVnuPHZRVSqJx/bL9gUlAmb/2JyPihjr2zFCCTi0Ncxv3ATdN6pmxcCE/Zh
Dn8oigSN1gIWMxRWMp4z/CH8IEw/6O75Ett3ja2QSYOHCB+TelqnIyZhoUWPdqPrWul3pFAxNkyE
DIdS2coB0FcHln8LCyADWolmtPE2DQzFmpRveItSjlcZ89hJYAYwHkpV/rrKkGuURSE3wTrBm8R9
msaPAf2F62p9UhUEdWhGW8XicdPQf8iHFqAWUPMouDWkIpVRxOrSCZbsrZEn3HnMxyc4V1fNtFA7
k2560dr4g/ewUaKaYfuGcwIYdpzB4dSi1q5Cj6PV2jntUujR417jVVa6In2iPYZ+PM7jE7Zwz13k
3+OyiK13Ww7vpIRVf7hCmDzE3PpBXCU/E1zFwO8XcbbvKTj8Bn7eIjos2Ajbd7FhKUOsDC2QvfM4
tN0ZDNOmrAB40eEbfeT0R20+lPgDzcbc1XP7WeXcpuMx83PgMoq6QDsvEkvglvcup1/KvRzj7a8k
ChpXeime7gUAh47e5V0q7ziSuXgX4EDbC9EEihzUCCm7S6t/rwKf61EaoJ36uwrLAXmU6PxtmgiD
MydiIfoZaN2aU6blaOVFEE1ZLOBvNd5AEwxr1aur6kzIrFhMQVdeo4iie+aWhyBH5Z+xJf2BRKiu
aNdHAeZubZyVmFtQ3nIh0qeJm4chgYw2mEbbdquGUThN9IrH7nUltC1E+ShjSupNMeGNYUHi5+PD
UzwSdqISuWFiPKDMfs9C+N0TBXAMYv8RvER1RAVTUOaLLN5eKPorCyKqicaH7gBBswuGx0Dsk7RR
CST4xaWJgx+M6f92bPw9Mj7h9rkkkTc24XOZPDtiaa4JXYPwtR+cXZmgPAk6H+0ME3CDCnI3oAjf
U0WcZQKbi/gnRL0Vxd4RQTdTnwx8z4bbY2BxlMjPrjzKCRkJQYVt2DqHzUAWXF3J5v/MvsjgUGq+
kv82GmgLRg/RR15k70VgJdf+IMAtHs/4gIU/rZJLZZxJ1kGMvj3t2/FCnHv51g6A+BYZBh+D/dbf
pkfEKtHJIp8ZvEeoWjo3O5b0yQpb+82C2PzUeXX+syESQskt5QzgssRgJwDFTzrEKQccM3DP9kKU
glZKJaNgqrp4aMZFFfkvODVw+5eClotuzXOX/JXpyzuMfcqlgIt+dPgxuRxME48lmqQUlGGtjIKU
CEOro2aXC/HkT1ZtEd6V1s6Fu/dbZx8Bi+8mHihoNRCHyBthgBJ81wUS/Is9W7Qwe80FIcXf9yhl
94NAFQkpLfkS4BR9uM8G2OW+tKTfRKULBmEG+qdo5H14c1H9qaKiu6xeSIOr74cNQ365fAdmUUhW
6JvEp06j2VoPLgrJMPVVyoQIQtzyknncRIhCqYdzIlhI9wNv3ShJj5XcF/SjoGcUPBfYBTayBMkk
janzELSTnGJxBVojQxHklP21g8X/DUKrV+NT5WSRASXJAxH4keqcITqQEPAWo7CegHOi1v4zKAHz
azOxjqrC2bnJLfKe9RKhbrVPbmpakmqa4tGMrft4WE11NbXOTyosIM5GHL0HsF7msH/NUoKE2ZCS
rn0AHTX+Hm2+gfK+IEqid+3ghjCAJ7JlAYaLRg7OsYaTxlJz8s1+NgYFZhXJgAj5D4ZP1N8cRjxx
m/2FfIAZceFNhkEyyyoz4C9jjhhG7Wmylvsiy2RkxICTXU2NqHPHeAHt8WA13/gLl1p7oFKOZmth
eVv/TCFQohhdchJB2IYsClrk43bYbgwjyRZ4zgognpjdhG3sqxFDxzGB3kvo9ktNDONVu/s5p0/6
SKvOfUfq1aWMIYztoLMi1s4YhLDskILOHB9I2sgBUWMMUfZ9kLhbcSxqaT5xexxuZH4gycty8jJQ
/7VW/N5IyPRJj89jtEKkPbphcm6sevaeF94uWl8vFyO1uuVdeimmEgTtbtl4k47VkF97HFvVQ9vg
hvgZQsyKAAoX1/ScAAkNd5PVBPlnJkHBTVTEBzA+hRdrfm7D9rKQ+5ydnKBssvMUtqO5isqFiY1X
G/FXDD3sU0phSXdxWP7xyYP/XKXMCP2AgNwMFyAK/5IZdkRv2nlSZAeG2/ZwSPhY++q4ZvxXnWYn
2a/S40jgVq5MKOyZbqz5glHps1h1Q+iGi7NjwS660S6mytPcLAY5DIYzIu7aTbhMqZAQvGL+l4FJ
Y40iKlWxbmnTqSeNiRH/DAqifJnKB+ovaTDayMgmstYnnwE3LBxxpUVQ8hgPbGmBZPyGkYJY5FUA
T0eEib84J0+J9XPNrYaIS47gBEXBKfdyVH8L5qblKmwL9M0PI2I6Jc2pi5znAhGFYQ7X27HhP3Pi
+Myil7H9o7aj0bZ9a2M+4yghfVQ9eGqLzyZOK4/twEYRLaWJ0NWKf2mU0xstHp8fnjBfcN7yH6Os
UNia9meX5y4OwagyXHwS1J8UjP9Jg7k8woSVxNul/J8FCgCDRPaoeK57IA4fHL1yw8UK24CTVosi
T5S5vs4MUTKPM4YWTAHEgcVn7CjDAnXnj8kbvS4j4BoPNBqteYcxWQ7RN0q4PYitMC/lxPlpp9F7
lmQEf7PXOhemFtY1fC2xBQjE95MB04h9JZ/gtYzC5bN3cIS0kkinR0g5Wt65ZG9flQNgUDRxfEPs
8ZGg4HeOu5GVu+avceBmM1UU0pAHPf0Ksm74m3ofU1liS0agFZGDtfX6rPRSMUFdMM5so/gWYEu8
aUEQ66nPnibC5y6YeNPzYed+Q4ABToADj6zUnFLhFqjZVnSs34A9KMrkZhs3IWQlyXsy4qxEJhdz
Hm5mz/AXuRJh/hAUoT5h5TEFMLlK9+foUjl+XJ+cB7eWy68bJ5ksxfS4I6Utji3AJy6rq5J1Sowj
W5D5VOnyX405hfOB9h/WCb3q6gFVwz3UFKp2wPbLFxMXiUqRwWq2iCBc3NJgvzGi6CWdUoRKUS6L
UzKHF5xeNcm967o/MiuFUgXrWSZQuyDlLlQDlVFaxwB6Dt7KmFEGvbXXPyLApIklBOCOYEG8wRJh
XWEDf7f3KcpuO1syhJ6z2YHC0Bli+QeAIexbNS8g3p2rl2QKrou22oub0M+Ndw90QWVJycGvd7La
ekwmZ0AYJlbmAynSSOABmRsaPnCIGKa/0GFBZy/qDAQJdjq3CS2X0NroxilQq56QDVAmDPatB7tA
gYPR6UJoDFjeggMsugZOGA5Qvg1DA4ovef+RgX42rlgmHqxVrJbokrHLis+rKwf/wTo3gzA0C2YL
XBjPS8mjLGeaXMtu/gh7tEwYT6taucnCv6kDdGDsCstuaqBlok+LocEwsMahKoXbkFWwrj4oL40k
soAHMKpgsGrH8btZaTg/duHgl5ewiO7WiMmZn4Xml2psKsOaXAteWBdmP5N5jE4ATtN/HfGZ5DIm
QUUpxcADo3TkCYDPGNuRggiQFdnyjnw/oq5pImF5RlChbkQkWrrz8V7udvhjJDr0fOC6wbGD34hi
o4QyPS0iv4CGwTyB84+TQUrDMH86UoAcuEGUqwU1JDNRuPKJD1OKn5oLzUVUXcAOvNeJb5pVbBu7
5RR2pCpA73pj49Rw3dYcZKK4dgxGafA/1e+q9Vi8aB4ggCW8LL+m9BezC0dg/Bx5UhgtB3YZ9Vqc
ohUXs2NgyWMtX117BSs8BlZUIwAo/YKwy8wnDT9VM8pmr70ZK79/tDaWcmmshFdblW8W9fdtW3Ck
WYFp79VBrwzh4QEs3S/4u99HdrzkMNWEmWAo3SOQezYilW0rybSqHzFw5corovmG72g6gMAxacEE
QQrqjCk+FA2OFxUQtUOLyxcFsliaqM5+zJJ37SQsj0XvpVB9xRHPS+RSPPjmYjjqZ5wHGdZIFZ8A
OjDXBEoTGg2qp5LwpxN1Cog5+u/Itb0n0bMYSzBqr8c3TxCHCMNEbPaSW5zOdmYL9B9HyudQkboq
FJ05aB4mp7gPZ5+y26vAMGiLx4bdUjo9gJaengtYJdabvz60NxGbv9w405T1TAJT/5nfGd9YFq9S
XQVsC2CmrPmMpc/phsEYxDRIJtUUviwz7mUyNFGykHZmZVb3rwYu+1f6FmAHOjjsMLkwSrgXxOQA
3EU96xXGyXHV94lzne9vuH7jbF3zfGSAzVW5/0BzOV01vG2Kv3XAGJTP2LqirEDkYFbOIf3SPt3p
pRX3IzWS9CHLn5W0gVaapT1xAwcMgmMUP08mazym4KxDRVmxeIGhTtjBQ1UBrMiYz+/lLWhxyxif
f+TUryjJzy5kyPu0a5wHNSxT5QfhkJgDewxes4GpPiXzcbWnwXQ10FGLud2x8rwqdH6ntUYm+XHS
L0iNydlYPkvGMelqnzorhl4ACfraQPk5C8jTedwOMtD0DYRLkqxuq53OOmYOQC5ecAY2Duly6a5V
NdjtXIVxzZ1UObC7EEvRkHSQElQEm0XdHz9hg0Deh5ZhpDHP+MNsnOBKunVwaxym1FnAa8xGHPzY
NdtvwooBa8WdD8IxvQpiKWxxmYlUzC/rOXqKwqrG3ASvnG6HXqqyc/ESk6I7M1yNZkKAVQ1YvtnF
lD/TyPGzqMzXkIqig2Z0tU7iKOdSviA38ph/oRc9q3mkEvnjmYF8R8bN3wwr3HNcyPi9Kp+MS+ei
/4Uwn3QP+g7Ce974HJwox+uTEIW6nhPcYe2SsXejenw+1sRhiSIXL2k81cMhb9TCTH0XVm4M7B0K
lEWcwVUpc0oLJ94Y5/wGEtGK58iJSe+McIFPQrIjpZ/wM7K8es0iYuzmpfzlZtMPEy44J+UmhroC
dqnI42rPz5iPM34U65jON5gUtgLMIM7+Jh6yBuup63WiBlN8EYasvtEu2mDHkwt8scGSIed7WLXD
zmAaj65GxbM2wGslwrSqCc29XUhJuoPbkI/t/WMZ4EtgjWR2WSud5yw3NhgCTJJNpinqDh6XOOk0
2fCEfPodRgcNMPsFwH5545qHTtMAFnYFNDpclYirQraCSxgyJTIjDe0B1KrwFEU8awN5ybhyUkHg
xjYogTqSMd46+FeMZss7HAZQ6DegUaTzsDsKEXLDtbxfxRFj7Jh3HAvHGu4tuDuv1BLS33k+M7/K
OX7Zozx65HYn8h9CWnRoMZAxlEa9Bod/csN8ZubCKRMP/GjTbJBxsCkkChKwqxPFuOBHZqPggsD1
QVFYYFxsI2hfETNNaf3gEs+yrfODMBTxN4YZzpTwcP6hFIZ4qxQLFBM44DRWQn7jwYLx+CEDTBNZ
1Bga0hXn1BGVy1btbAb7YH7BrTocsEJBwhoqX4OO80Yb7hj5EdtAXCBCDLPq1Pp0ONFy4Q0Dsuek
ro7QpKEictKpMxNkGHy7RKffZfUrY0ZKQtmfcFciABSODyC+MeuC72Uuht8NkHFbg3qpYX3rYcht
pyJ4sBj3yaxlbDkAMXctv2JI+A2l8JfFMEuMOhk558z/lomli3XRF07bb6pjLjPxrk40CwXjVN5f
P4V/oTczBt+y/etS+P51XVf9B3yGgeTrx7TPEdVCy4LvCgjpK2X2bVyTeIZvJ598Yyaworq+HkwA
JFL4T5j28dkO9pmoijrXX5/iEb8RG73cwdyLuTFB9ZKQ4oH6Itvl3xWVCS9NuQ7/IQEgoDJeBMbz
6gaCbFxNl+RA4NvNXPEdLHrOTtjvcUiTBZXvhPaEF0g3mVnUCHbUMxrpmxwTDB3QUJEXLIsq2ZlX
Iw8+bmOfFW4n6y/c5bjBGN8gDx36l8FrkIuLIRF0IbyBmtmJaTogp7ckiCEyQPc45PaLZieqTmjB
gxuIpvQu+VQ7P3GOgoaKZe09ijuWvYjKVM3aLVx1mDqDy6bZT+nasM3lsZZ+fz3u/Q4Vm4XuTuF+
tVdxgskpx79azVGh0ZfH1LvxaBUPqkNo+LEjBotqIKmeLBxrUB0aiWEQZpiMJ+KeI8jOxu63Yi01
9yfoBWhswHHLO5Dr6B/ADxr2lluWPoGJOr5NPFa6sLlN7q2aniAWKa1XAdS7rdOeQZ/NDWZ11Ey1
jD5qoXaN/Rd1gInD/ZdtQ9fyuMFUkqNe+2Jjqcmt/GUKTZ/+PGaupI6KfimKQ4m7E2Sj8zhXujWT
myu8SmLOPGZWl2B98xbHRZQC3KcsOFze4XsS1nXli+uX6uxFxnhT4QzyXSFewpTeSoOqUqzREZCS
npkSw0u0r/QEUjBMQGL+BtdFzrV403uCL6sxTCbA+LGckTyNBYtloP04pdPaX6Cgf28r4PZxErKE
1KeRBwW9xPv+Wgsf5SyjcCserJjWQw2MFWwoSYjEcVg+tF1jsHA0j4EbNrfMoQSJ+J+wM9uRG0nS
9as0+prEOHfnwZm5yD2lSClTitJ2Q6izWgyuzn17+vOZZx9gqguovhhgulJKRZC+mP32Lyw7TU1z
I9BaaeRI34TTIvveuCLbrQjo1tziD6sXUutqalIr8IIE+G1VBWdEguaokupvdUfIa3gJXKNt/y6q
1D3FvuNSmS+2Cymhw7/DfA660A7lybJXLXYjkUEDRAHEPvRy1h8oNbQ2gzKcthLsFgcHUQBgPuvB
vB/oEso359mK6g5NHQCAEutUNQMuX5K+Zrg2PmoPnQAP/h3h6Nw7GX3h21pgfiwuc8I4MhN+ShW+
LzD0fxdwKe9ABVv5MmuAX+JI3uWt2SUExHoEZhi0dKGBhBPX/geLkSADfcaiEAqbpOaKJo6fvUpY
is2otBOBPAKRk8zJPCvOQKrICjsOIPoODucUjEWgdTGz0Qt+EqEnu2+Yv4Ury0bsoY/l8mBTBZiL
1/dZ18b3ruf/E7wNvY/gqyLCsPZjl+7ZXh7rxjWkRjww1xjykfRsbiQHUkG3WbY4qLUFVJmj94Zv
IHEwIDY+EDgEU3hpjuw/b5n0NXSqyUcoNDbulcSxoWyGOS2ZKKZlKJL3TLAEtkrQPgQpfoQ+l7oV
SauSO5K2mUn0yCWXLMLCKSmIVpyfGfYg8d3FX1CL61QHd+SAUGWYAlqWdGuGj021+ic7LrXNQVFr
pB+R1/xDTxg2oBWAW34s39qCHg8IndtUttWbMWHPr1qrYOJQEPNycfKktMWtf1qJ+RnGeiBbcUTX
fktcUQD80APfDwhPiXkQyUJcqk+BGLctQ/0+2bcSMpKQUQGY7l1Dz2yHRQGiItF5kSCVPVBaMWIQ
d2drSCAzWjmxsf2C4jOLy7HwNFEV4znACsQ9qHuyJtMapPlrOOqcq47DrUX1zeAcA5gD1c8XdBn1
96HLU86UlACAwRNRFMZ9BMIu2HM/DZbvhjw14Qc3XRX510ziztaZTsQdAjgBbP4QHM2NANHFxHCY
5vo0TmMGbNUBrwkMkgL0JxTrOdF3EJ+ptVAvftcT4EtSAy6FLVrvC7ijWDDohZe6YJa5SN+gg+0n
hncMRArubpu0tbgcRdh9k/HQs1shLOfX7ZBF1zbhAtnVr2PSv4t8QBc0QoKEDQP7WJpSpyW8bcZx
az1jT3zLnQFVTGXX+HVX1w5jJk81+7ad84PaZlef194/K2vYm5S30TE+d3lwS+xs8ei4RdG7HH54
9XO+QkjhLxyPCFCcBCLuXBdbdZ5ZudcE9SC+u6DvhbM9RSfn8FqjkzJQRGbil44wA6Lyo8Nhjb33
1Bf402YcTC01WcuiHzaKEOeIXLLfvWI7lwxxruoeiq1U7Jza5Y0fM3Fa5vIqyg4CisaehZCcMOfG
YRa1CU+RyTkhuZCpY/5OKK4A5LHByHVlejsb1n8Pjm65BFJCIzngCGxmEsT2Trya2ntnGKOSKnqL
ybehIkrjk0u6l3PQSeDBGSz4DVJTufXZ1oHga7/4prhQTPO+nM0SvVvXiDF0BAtlvnOOnTjGdIqW
c05oHhLe7R/q0MhvFzC3N/u/GYt0fUizIjPtqq7Dm7hLKnSbrIchJcgdK38rvrQGAMclfnzTe6Rc
5zn+9cQcwy2smUDKCakn2CpibInH+3QbhRgbpWztuERCi6h5Ls8OfhhkwOdmOQNc/kQ//C2nlGgv
AEVO6ym98UX5LmR5CQvCorQaqq6z6H0tg6jlGShWtxweScvNoDs4LA7muVPQb8V8rjQRcBvuwXj6
O2WiY7yrypkHx2cgvuIqdJlj58udw/Clz0a4Wuc1zL8ytrrHCva4cgJMPeLarYIXHfIgc1oZinp5
VUCgIolyEqwNyOYzE64FYqig4BXYPB3kTuO1g1T1kkY0Vue8wlci4tgUC+sw4fKz7kdHlz4FLqp6
aI5IprmxCe/jk3FOwLpnl8CxfHHcI5rizB+n81gx4QszAC88uOD0i5bI3QCyJcghvwiWF0OyKGjS
tAv9e/XErxQLaCgpHPZ5BAP6wjxOZ4JENHwh66imfKxpjGbcl1yo9HJI9G+a57YaT1Xa/7AF9zRG
xXNJwCI9iF4wmhfTQBcGUa4gneHb9RRCHKcPZdyzYl185ySqnBuwkOkcdscASRlomgPER1MovhgY
urHg9M2AlvlephIWjzALfVaBPtMZkqbq25C/romzpCunK5ZQKZjpt3YongRV/ugVpbly2rUvgmj0
xnN14TLBkFP4Prx2pWN3m8dzTj1O2QN1aiV9UDIrrHAxbyDXDJw3Cs7YnQMms0b76o9nxQK3SiKA
u1+m52hQHFjwPKBACKslPJg5YtWC+oC6cBIqZCfj20yGCXX8CMSP5RFqP7uu6S94x5QLIklZ4Sfa
58U7+Wl5xiKsFWcRXQAc2fm7DLkkD0ETGXuCRh5wL3CsikWi9TEjoEZhcuetdNz0VJaBG5ZoP5wS
q7Wkx0XiDO8azk7HREtanlVR1emLNOUzZ5yo9uwYhQIQr/awYKbfr/GdsHRGCUzXJEfZgZ0U9zYJ
gD6WGIUNUZ3NlNEllzVO9i9b1OOks6z8hgJE2GrRbfiC5U9aYT66xUeHOHSmiMU6ErjC4RRSxlDP
w9btcD3s0aU5bjbXEeXFeKaxR3KG3Mf1fokDENUZtE9hHjiJl3VlGPOH5D2Ifoy589vorRpYk04Q
w6Iv5mw4hyDn15y632XkHPr1/ui0EVbbNRzdc97Lm5OsZRAt2hjWsJiFqAtcE4QfzA9GXpYl/yEl
bd9VoVxbOJ2gJvcnPqLoyWUE3QZFf+djOkWrBcfPOXwwwWXMxvNa7si0JqbJYcFtTMvK/EL6gmrD
kshXv0gGqa6IGYmAyKgozMTOsxp2AT2E5V32XCECiohTHa2HoaYArX/T4saIWhCO9qv7D4iK/zzw
2+O9ygE/0FjDsCqvnHLRevbjbjqbXTpHYeBBM/844rHHIcYfrkkDvULBXIE00dkssk4w3AWywWWO
mFROj3Lmb1n3e+wefpcBl3SDKgYASTbKaxXBQBPnkYPBF8Lt8bcFzfob7kRBBSTVh++ZN2G8CqRU
5dvPcRBOJScynp0cVHlZnvGtpCPrecj2ZnToguoxXVguq9YP+cbxVIqKuL98ZFL1yQHaw7ptrlkH
8/oNJrwUMIxqnAHnykJFxfxilxcJ5WfMeOhFxO7FAghhwJUw+OGk4EbML3CbSGPveHplw/nCbx7y
+BjbGVkv4ynMkxZKQk7LZOaUt0ZBYv1mzahw2dD3nBvdGndzPL1U4lesI/Yy3+d+BDfHw5W/Lxbo
4LfZ7+JGpchUwDIv/7pcZio2Vp0dd7oEoSEFLvevThLjMnyZovwlLGaIwWw18ae1spMw5XQTMyob
g0ZzDskCyssawwveIvyGKN4kSixEGg7c+hXPAOC4tBSxVgGxb2lgZgWoCTnKmjLMrhrFYMRA6buR
iw65+vdVIKixI2iL5osV9S0sJHRdRgPoQqlMOdhypomg6NdLx3uzJP485Wo/yEfKXb5xnkgxtACI
YAXGjMpsTNUPtLpLhEoVoKkhw75j0kfIKJiFDKNjIm5hfouYnisyKDgnMR95cKf4ZPN/rQzBmqGg
i/9VblhtRO0njqv9xgnSMDBLcWTPOuPf5DATljJVWMto4QGLxOXaYdqNY1Vhsmdsn7mqZuGwMLdX
B9sRGnIo8ImSoQTAKdGghHxc+ZX7gAWWzEBBGA0uz2iBQ2z9cZQOsPDjeAXWpTtVkCNFtyqyx+Pg
S4wtBQm2Pa/oYWBVMaUppV4RYMQqfii3+6umw4XUxlPx+0mSZCx3cyDie7T5SQuSiFvnCKa5D/Yh
fUb+jd8yYBOeWdxVeI7rB87VIuMTQDofDxrJVST6tv50XRHdKaJwIqoxCsTeS/sg6D6QPfEzxF7z
AdsYTiRR9zPtYONtfGwlpk8qEqy55a5WCSOqcpYpNk5JpTKXFxkKWvitVXgSjIP/YUSCgpCdnmhN
vzjwP9Yir4Pmg4nAvwiI4eajgLupUIPKfapkwJ57q/+6ttR8FiGVLgzhwHaV9Q0aq93g36qLL20Q
7Ewoo3f5Zl61J5soFw3gLruVCdcwjA0djF/c2zz7f+1VxqkYAqFnnSFeADCPPMSpH8Ik2Pj2KQIL
opI+1m7fULIm011VwJEiGolZtscLJeIJJhTKQyH3Awhx7iN6G13/0jQf8r74uBZ8qBICv7TCHG48
XeT7/nbk+fZkwYcqQIls8+p5RnajzqwtGYYDVgBk+YxMU/kvGOwQO8hbWFmrdsy8zM3N8UhN8QuC
VHV39JV37an0uyoz3s5BmnZe+GBowixREutovQb1Ck8qXJp32JZnt1XNbwvxZLbTCxUx3rEpQ0w5
aJP/v42E+IFdaSzWrxVyu5v1EHhPsmZ2QQpVD0Nt409YXTahoOCCJcT2ZJM+JmdeXHPd5QOcnFE8
f0ZDNzHiR3AtMgmzwQfAagE3tIVnsRP7fgXpM7va+upLtbHnrVl2yKO8TrB0B1uI01shItKZiyiY
00OSi611gE24bMBbbboDTpMfuNxmtP4wdG3yPEJevAV6fhepi+fB8FTEucAmDgwhr9QITlZFLAzn
2JpLOmJO9FR5nOe6Y8jwNr5eeThW9per/Ie/6q/9DoYF24GpmTg1kuyyIAc5fHdB0S7GqgyBtA9p
mS4EbW8vFTycHotX04r48e6ZbnqyYRcy48iD+tVxuSg2bBa8z3oF9MRMkKuJ5ews+FOFHQy6z1qi
JTDbjd7b/M+xJibeCfw9qbpLfHwWe330uc9HAszlDNxXKQ5Sx2eNZRiCdwpdqbIHRYHihty64cD9
gIqCyzEYSp/+aZ8/rxKMplIWMPwZNORII4WPu/fMAi4D7Q0ACCN8PNmgpoFZOUNcBDEI2fR5nTjf
6d34+3ikklwGZwyQ2wHv7b0kWqbPNqYH97IHa4MkSS02wMHSsoTdZZE263jluGkKjjX2FWKJy0M4
ycQz5eS3YSk6olMR1FeC54KNnWPtM9TOcZ54aMoAbli9dfK7QwiJ77uZKU8qoouxkgrI38PV5SK0
I/5RCrVb9IUTl8VWunyorDx1SdNdTd3y20ifwikl9O6AtsqGa7wRo3D+aVdqRTu4wsggv4rCgJaO
a9ZpO7MiOtLFSeP0s6bUbyNdOFuSt6pc2lLWHIUbR6fY1tlfOMYclAgzf2EcAv3dDR+dwz38GKi6
PGlQCei41Ovd5aOD3HglkDK+nNaGO7BAoOLLr5tBNoIxDhIzRPWpPtR87Y0BLtclPWCL4hUAUths
OWidSR/JnNK8+jQj2ObSlSerrBYfQOWhj3Fa183Hsdqak5XBi0TNJsKRJcXsdhCBAGy5RNIJFmil
uORQ1Yqiy1n6qoinwCdobCa3j5gD7h+kVMRPij9DFp6c0iR7HWI68JmrnKpUJtXA0EFp7oOcaSvv
benw2Zmaz7knzBx32zAgQpQsBulsBhAKxbUqd/S46JAm3QVQEg8uje8Dhr08ZKRIQJLiHpaJmxua
PkAIrCt3aWc3kqJK1jMzbiEgCW+Uk8SevsTszFfTpf7CHAcf+wgZsXDZGWDmd5iz/ByFS7iWtF+r
UBnsMSegc7sxgarmGAhKPHsNVWPRmMt1v3o9XCXQaLPjTKZj7mPUJ/xPiKR4RdSv684bgu/ErDnn
ng58sj5BV46YvTpmcBXRPrc+D0oiRuNs/3L44UYBSIUhSIfQWMe1TJinztduQZJQteOEZNG4IWXx
iqBEWsnNROknL69+QvOhqN8Y6SpOynvusO1MtPkEw5lRXzAw2zgG+Z8RhIySbvtRrK5WjUuF2KRY
Mnc7co2vEyfoeCS/C8kQVTI5aNTxkxzkE56a5ZJ8bUWVAK0HtJp7V7DLXGEmJDqzpJbSokQB6eCn
NaABXYvPMulXOesLcjHVRx0jhVhk5IklimWqKa99NjMt9eoxmAgX2K704scnJ1BTv4ZZkn1STfwY
4HRB3SYrEkeZvKmbevpkbFYm1xSMIrFu5p0bITpKMdGO1VlMZ60o3ZQNqNAGS7fY1gfWwIpZIfvC
xj9Q/F7AWVkdSJAe58ZLbqXnFaR8M0PYXG11wIQphnRo4oQRZwLh22mR21Zs3JEiXCD7kP5puYCN
Msa5dWDaZqxF13zyDpNAYrgfq3V8cvBOU61uTPJCISsiy+3GOnBOmVFXvlu9wIN6LYLUfQd6iocZ
NJXgvfURlebRym/WhoFhPpDyd/ACRWxpb2XwzqVhfWgEKtoAoCI0WgF7L9KWr+yjbvPMyxBV3+tt
0dcL5Fy+9DTTbV9iNIHN3LxUSBAqr0BmIi9sB6RnNxJaD09BNbDUaTXNZc2nsT8pYfishJ4BbyKD
FUmKUITv1QWae3lAtRQTq1wvtPwwWFWA+PmEwJy+RcWPCeNAhyAGPkAHj8P43DPWskXVlL1V6cLf
p0e1eO1a8+adsoaxPmvMnKwG3vgdh4Dw/iEvYv8ZVfN31UOYMQ2oWbK5xeOh2NimJa0EQ04KK8ak
QliivscbWkthtW0/+2pLrxvTMU1zZT2IDMysO3AQzTzw4DRMSzV0p8y0ybXvl8vVTubjVXdBRpdR
dcvTHdYB64utrU581Ic835lRyQyTrrqKMnGhQ8W11K+FqT/7KuUpUnkvcWC607hzN2MWyh7Xyx3G
WeD5MiPDUI1TjRWDAxj7jbo+IoS93M1JtXI5oA+V2Bry7cEqOxgvkrmiQpB+a7s37937w2/LF+Fi
EfFc3OIGc7n2L4YlzFJD4p1jBTaX2DZhE8m1P0PGCNyeS4WHXYXSCsC2CBOQFylqB0oZMAXmgeGB
zaPjIl3FrL/BScCDPShTG0Lun9jsZ2dBNHzZi7w5wbcPTrbeHb3u+a2yz4RHmfBElgB+Nawc7Bly
6gH5OklOiS5OOAgpfrdkbjY8KlMmgXinrJnGroYljU/yOYE7QMGfFB3dTlWdhJsE2cDcW2IvR4TX
QIKKEVaiDdYpbBbhmm7UUvkA3nqEKixc1zQnhAazoXTs6k/rzpGNhtz/sF5YHqM0rRY8JJ2KkgF+
P7IPSvMBRcptaduJFGpcWcugN/O7J2nPDcFbyBn5lB03/0D8xtuwJOPGRIsFkTrh/EWjpz/Qh1B9
M858y8iGTftAx8ZvAHZ2CeXOLt5SnfKGQsxs4westwF/BZOm/bxAWz/44ciGyjuM2lYtsX6xtO9i
ggENk7ZDwoFTHivN8kHE5a3nz/omahBjBZvI3QQ/pa/al3I0PCrKo0flwhGyy3I0HOcCZYg5Died
jBtZBRKCbVsGfYk/JbvuvqpRUOaC5MBhplyz6TY2LCop2JruTF1lrxjFGEmJJNPk8LFYbVAb+APF
hk51RaIKG1IukM7ChHi5yzSvPpEMhu4wJE2TF/CCz+SrC6USkxQKebeS6sUgPmcv2qh7y89CdqA2
NpDDtet33HzsTKKIqZCG23gJXiOSDq48L0lAdWavxQ+2bE5V0UUI3ilPyCoUcgrwyFqTfnBcRFrL
28FAjX3B9OLyILMvLF0+ojpnb48tviuDXE1tGGZL2rKuVspXYFhIEyADFEB9PXTEOeCoDOyIOhHV
Zk+URlwZDF+QuzyamvtALYSy1KKl3Snnw1q3KGVZ9nkpgYI1kl9/+r0fSXPWERvJLLiulJq3gtTq
Sx4F8Q+ZL+Oakn9hrAkxQAxnLddV2AjHIWxTvB5LJuCQ7yzh4c16OI1O5Mf/kFkVclF+cxq8sxZm
sD/No3yP4eA4XUbff1kLqKN2hvSWij6za8kO+pivsOJHcV9YGCiNPkS0fNnjkLRZmUFRIzIVYw4G
Bhz3w4FK6SQjrtzEHoQfhr5n67wpFBhurASLsj0wpxAKXRUJMpcCfJnjFxedlzYN4tVTjrmAQFfC
C0gGwCrhFzFMAaPc+rA5aQSX2ArKV8fYAY9k6ZE2KNhOgP9Q6QUZL6qj1B0jyRja3PFdPkqoKpvu
EdeSGCzNuwSY67P1QgSPxFYLbfZgH49YPN+IqbC1rbNBVnZ/hD2TWZt5Zs02WsD2EMrmQ1nUvD21
bA+qCz+tDLdAoHguusBtY0WtdrvWzAeB1ND4N/xUa2JAsaigOp3koK0BfLF1+/gW/ozKEYYrqy9c
69ecKfyp2mAsOEnfDdjg1S0nH6YqFTm/oIvrzuDCcV0U8904NKcRyhyYON9ioousSnGtEmdOGAyi
+GlRv6Iy+10ONFvnUeIPsdoLl5P24MrSHPZcdhjTLQD7KYoGK8kGixnvNDQrTDfj/bpWE3XtQdPU
8tqrvhqux++9sICEXGf7D7mgqoHKUGLQqCRJ2tIMGKw6zYLTOEPC/80YPEpRjtjpibaCRo3kOetx
Ggi5G5eREc4u/GLoQg+mkdHrJK9ebA+j6EfC6Odqi/fXgSESahO8ZbDxRPWB/bZsuzCmlWIswo0C
zdi7TAWnIVVDPjOeWeNPSMzE3BtAMEXh57gVI8gIIcipisEkkqiY7rcoeqUN4YkGUwmfKH4eEyaK
EXI8ZQYqS0ZbNnqZKSRVCi2A2jBeQS1ta4NcHLZXuIE3K1AnNNzulXhHJk7CMc8BmdD9CPAnWmNr
LLCygUEs9PCeILwfSpIerfxQi4G8Dak1xPLc2bLZeunq/YjeIyX5wfkEeIil0zq3IdEUPFrTw9py
dyACVgJ4Wbj/c8mwJrUhrnZiAZkPd0cfWG6s8c8JN6ie9Hq/SYSXqVEcu2M6YopwGVDCQL5Gy7w8
BTsrzI3s91nEmxTLUzQS4ClZgNuuwpWFdoWR0+VrHmbfuZG/VOhvWI8QdQ5E9Kh6MfeBU4e3RfuK
sAsps0/+oW3MIU2a52qb2lsEUL+CggOazJOTs2Rre8GjyT+tFAD3kLGPT2aOkwRA6+L/XBWkadKg
swexR/5Qoaw/ry73fR5IlhkacTVLjcI4nyR2af0i2KD4owyQ3GmOYKFHqFtO3hxrXLizkbkiNhKH
C5RWRfx/wCHUVj0cAGalBJts/M/sIF8vr0ukj37fXgB6omzeIZAEbFv2UxmzSQQNcOdkGFwg3FOe
10ArNVRqmaJWEzI6TFv2d06yelOBJwaV8C7jFsloC33CGBt4RFZAtQY1Hh4Vc+9hUlO9rDGJzwDC
6F846jC0dgJgCcVG4toTXxBGV6CTsLCXlspMpmkcfiwqH7DPSuMK9XMI0qelodFEfAafaOOcdyAh
RYzvAnTdgtyJnbUSF2FDq801CqXEFlFUlkL/ZztA6GYfg5YSw8I+dL/wTs82D0dO0mUz8bOVzgmx
H+dGkG9yKy4KU3xMXDUrW+RyNY6EXhzABGSJDngFUR/TdswcxPypifK5HQU6YPTquEMZcxgm3gm5
MFwvaQAOXm/AsMOaFua+fJEAZZ17tJ58EXRritvoCpksMuIdxB5Z4b+MLaxHkEnpVhnf1FMUqMM7
kfoFPtW0uFSz7K5D6sSkrfAhiE5WmgcnjB8pvBedtu9n3bSav7QwDalcL/6qyPWgJJLhobyjPJRB
NOc2rFxkvArCCTlw20/4sVJ1Un8KMcMpmy6IUsRxJ0JJKbCY93FDBDASKnABRtcEBq2MIWXCM/rY
FBiNEzENFzxqEEF0ngiOpc11ggwJ9Mrc5cToAeYUp9CJtfTcisDQTdizYs4k4X92PIhIE1Cs3A58
YpFZnrCW3m/XovgdjOx19Vggczo/+i26YMFBxkLcZgJhfuVMvmHUcZStOCqLts8aiNlxs1U8DSPQ
+aa+9jALqiq5IwyruJrHrLymdGpOc72j40JmdUt9T2dMlCvrN8ZUA3dJi4Tap+gc+YESYIu42yfE
PXT20Koo6RiygOXpgbXEHOneElQThtCWhuEMbUOR2IC1rS34r6jCWpq7ktUSrP7Bc3YZUcJjEuZo
VbK5EqIX+4ufgGqO8KoZcXzD3QJ7q4CK1U7H+Rcbtad7QQFaAFaFSUQsOZW0Httnp3SDY0qGpjox
OfwmpFRJQS8XlnmlZZNq4IGVTuCkaheSHN6GAcQWQ4/VwhdL4dDzkhdgI1MvXJyw4q5zBAQPoAyz
S7BTxG1No8AYkkvkzUihrAUMHIghxfaSv40/9bWcxuFKaeSwmYYQpiOV1SbNBjCKdWR3kOY2aWpW
czI1Sl0JV3N3Livb3yfTjKRyvSSYbRKEx31ZTWj69uIhTEA0CQTCM+xWiD2cve9yJbczaa+OWxZ4
vmEtKpsWNoLPVN4QP0pP0jc1AZeH5snytMKVsqKKMN+SzMIcE/hqIS7OBkxAjSD23PScgRfEI2aH
Lg93+9tY4FKXx9iYvYUBjztVqjXCMTsuN1SNsA/8iNcmhqp28nHMHF0rzLsn1dH6BQUo+2Vo1Gti
4ok15wV4dR6d/5T7PBxhU6+bubfvi9r+G6tanu1ajyheff9prEAx6BEYe97JwBVEOtvGcR+8J5zo
ucsL4TfD18VSg40qhknEaTFlFHdma98cN5P/REyUtGFgMbAbBOEDURD3Bea4nTjtknioGX5Ys2vr
maMCZl8zgrOTD8WVZNtvTnIwmShrbyDFtek/Vlg7wAQXsghOUXewkKiHpC/rU0yGQdIGbztuynZ9
zvEnJKSqfXV7proJs26Ar/xSzHq7jE/VwnkBQ638Zg3UyzkxXxKICJi7yjyNbTM3QLnmCVCqe0KD
6+MHyREX1pTIwyzwjO/qu6DHx4ppHzCOZjAh5FynTfEri+EQPymoj0wvEEFgjGRHRhT4deSvcCqf
7GRl0QSwh2BhNBYMepIpaz6sqWgjk+hEkUjGEe5U3IXNMNNI9x8goTNQ50iy8i490jQ7ELX72kuX
CX8WXs5IC2WHEpVP87zsJAMg4oavMN1aYY+YdcAFC2/DlN9tsUR6dlQiHlfXB4MKWqNPJoL4yXop
rxweguKMhe8XxfTBDqSs33G7AQTzwQNDEORav+AsRzONcsniHw7fLe0RoCUvSmbpnMj2Vg59VoAa
6J4xrrx1M8FuU03Xirrnmyn4jUPBpC+fquQFtQw/veDmmvB5oZfRGNP2To2py+RFI56XPKoqgbVm
7ClZ0YIYE+WfdMEtdmCIX7ncmxA837m0Pk+qYBJshFVX7r1K9cyfnJDlVDR3N5aKdwRxn/ve7pLa
ie6T00DyYMX3wqQz6EtCmz5nXvYi2qnrxbTxDV/Pb1EJytFictN94Iab1zYbzHZWpMBIMpWMM1bu
AKf1hwkWRrmdtccqyrOGtsNKPVbOQGo48SDkI5cJDa/0TA4XELeJ7mCX1hieoOG1c7olMJBHh3k9
cypxKKCw7OJHy0E8imVJF44SWCswixYUEQhsZVyJzo4qphIKZ5bpQF/CFeFYK16jHysTvT8wg/77
3/7rf/7v6/Z/8n/SaNU7KNPf2rl5xslnGv/777H6+98wG5P//Pj7f/9d6yQMsTVmphUGKvX92OPn
rz8/FW3On/Zg2TFT6XGefGaGxlCiug03YpSW6H2eGWRdDClymoB9vWPifpPPEYJAHhWkXxnH20yq
vMNzu2LJL5fX6dLfdAEFmrnHyYvbZsFdkmYAJ975bu1aTOiiW5MjBpF1LOc2/y2/4Bc0wR3BGX2Y
+O0SZLk+rrt+WCAuM8N4PxDeK+pk2SqmjTj6aXRxuHZNdAtf7bksZByFlyzPWbXihcBxzix6qNRL
G2scx+PHw5fhGIM2O7j+68cYRH96jHGY6jDWkU5Vkqh/e4zHxsijw/jstw6HiBnWCw9MgZUzrGJs
9oAGkcjU4kGP1a0c7UJW5Yx7DsWNTtoACOC344QbeQUZ2gOwTTkAQgnLQRI49pJVdPloNv1QrSUe
dtjEHnRNTcQNxiwl3n6Wl+Ih2eFyU8JJTtRffz/PT//DFwz+uE5aGOFgRt76HI7RbQc31+1xPwbC
Y/sD2TL1Iu+S5aEgSI9I6mQuIoSXXBIqN5IBUNCrEh/wlT4AEzlqUpBEdHjf2nj83u39rSwqeRR5
Cr9v7J6PBf1Zee/pgNlWh53ve7N6D4pIY+Wpn0VWn7LahevHqSbnAEMlWuSIcmABLt6YuoW5iExl
aGIGgxCPNS2vRPjWBlxY+oIxXPPr6n0IB9BsBMpQ1Wnc2HJ3eUFiex9euKRg1v6UqkpGsHkynIam
OQ0p1A5KZyEXCeqvBn4eAR5LJyFIMuTiu3Fe8MqljRd1x7CG74WwZXxWdUuNSMiyHmmadIDBPhYy
xFhYo/1WPNlLnMNLcPu+mU8mXDGCeVgTWnUxhwwYjIkRiyHIrCAdVvKu5GNs0UnM6IaUX4RCY9EL
MeG8lIXlhmwc39AHWXrJBPeCaq9d3C/C4yRU+EHxcHP0w0pR0o+gE55+gIh+v6z0XmDZeN7K/Inf
vMc9mfMpbO/89NdLTMsK+sNJFEUQnaOUm4wNFEWyAv9wEoVNEvY+NtoVkVkRJTGfXC4PG+Usb62H
w8bGAtm4lYwFUSsId1m4bQ0W3H1/0DFnZBxXZ5ukhEk6BMFPbRq/2wx8bhYHQsuzlOiyyKQo0TOb
0giJFXWm1VmKv7v8S/JbxpBnA6qkKihB9Iy4TVMNpstLFHU3lxjyQ4jzOt6BGkxR/KY+6p76Dv/V
hwPqbqmwOaFAldVB2iSEZ/pWlCMfLTgpv8/F5ZCjzLqfsAAlYg7DoeCTvnAEeAFJNcudHJNC1QoP
/OPniAkrvgWEF8CyeD+yALBkemDQ/2Usgwda6VszUlIQuGQDjDgX//o1eX86CKLIw2IlVAx9tAp9
uVD+12ty/Tb2vXJGeVHvVzh8fgm26bPq2Vzk0ls5/cz+4yqsQB6EL2/ShbQGfBMx3MV/iwtXtfe4
wf4ouRwOnCP++gNG/p/XUeDHkQeBNIHpksR//ICBO4ZxHpjtWcjgsoYIr7tDVvMRZ4XHCrqwLYoF
IsBC7V6kSGiWcRtimqw4RrBbr0aYMBzEVlaopTPU3G5IbbP5BRbBU1VxWAtL6M32l7gmdeGELthw
MJAE7QOCuo5yNGgNP5ul5Gc3lZDL5QLrbsxEgC1RSh4LBp6ySsAs3PJVgAx7o1EdyQngdqAwbQ5J
GNLsXz8lT57Cv+22IIqCBIN5ZO88qT8+JVpsDGB2GlZV0rf7KWv7gp8jjQUiAOGLCDo+zpeHHGNQ
GefQt92/LT3OGHIcZIf9h8+U/OkzaV/FOg0UzlNRHP7bJTq4+XDBVvI4i4ZYOjypj4yK3uFCBZVV
lHnoyg3DMhN+0h3nlJxZnGXy0Eo05yXJcpBY3v/15wrk3/3js9JpErPuoc0maRrK5f+/lnyZeluM
xTYCIzBg4UeMCZMBA6XELx6kLkM2wOiUIyovEmKc/PvLaj+z5qzNY8AayCX0WQ9AOc+i0JH+Pxgw
4fH2B8ojTqP8o1RBetO4V0PfmPFGOqgJOwzx9H969+GfT9oUo6dAR1HoRx4Y4h+/T+B5agzN7FGW
g2AIj6LKqI3wIvmxrlDmOxrcQwZ+agI/V7ywd9Y2bT3MqxlJBmJXUdJtQG65Dk/kHHDzisVROOA/
OYDihDFDybEC1sxhwcFnEZ3Pnn4ZITs9jj3N8RqBrhN2SRWxMhUKsxoj2aU5rpHP/GpbIGgq6PFm
gIBN0Bx9EzlCIjPfKPrizX3f7sIFz54S5jx//bo9+fp/fN1p7KeJD+LOG4+Cfyt10HqndE3bjnIK
7BNnrVFsVSXtcYDtu9GigAwRlvUop9s48n8Tcg1qszBEfy+qGXfhiL6AyNBh/vWHw3zhz7skjXHT
DDQHHHGLfvjHt3cYJD3elB2/WX2SxrFCsCPLAVIL4RSWV12F/8oNyBsiOsKEsWgGP7MqKTU3eFbW
dUjtBJ+qCUQyCN1/RGlMtQYHrVKM1CWPxni8WAhMLEyMyjV5s2sMXmk4OtfdjjOZ66EPFbi+3S8f
ywKmi5y6cuvKyV5tAKJyL4hQ3kL+5YgdFtHkLa6mePtCIg83vKWlkiQyM3uxkVlrwjwMgIN1BBEL
JIPCXpJ05R2YJv8xEvcjxuDETwCij9QzHti+wXhHi7FBIpaua8c3YYyFMh6unEfX60mWE0E9eosf
wx4Y2apiVQN2aAcilabh041gIuQnAJSRQOQBYtmoDesnkyNjvLXTOe5mBpVwMUBOsLKGARXOEhBD
WJYA+i1uH9flytxpAeavUkgMeSwUgAQUt9r66bGMJEFMoolyS86iWc1duNAhs7Y7xh7QxTLwm1FW
fo7kAxduIA1xLkBPSpmmv4UdzfebcmyXEU3Hp7c5uJJC65Yz+wf9vJQhg4zb8TpDZWHSn26El5Rb
gqYOCkAmXOQjSSwQCq30g7i1Eh4FTNHxIBIcPa2AWfPxOXW5yNwBSGXx3eMmSytiFYlkf1dyQiLI
F0WPDziyBDT9kPix5OGOPIRWYu1vF/0vFrsJGUfaSSRlALT1ni8Jzf+cIwe5rtoBpzNDtZzipGB1
ZgMAu9X6Wh2Fnb+FBQDiWOyfMY1loTaCxPaSQ7LicMHcGscdSvymCd27uM8O6Ax79tFiyAq2MpbV
gLARJ1xu49subAH++i8rtpDpms4q7Fcw6H5TYIpY14L7EidhZ21W/yAMC5bOL+HVSWhsx037WM4G
ey9T9UBgQXlXybOpZMpnxbFjHz9aQrXQJyBb/7LbD7ykuhlI1OHhTSHmsfPAFm1YfEch3QgORpae
jF/ZDP8KqYbis0tRRXhy+y7fqayiMSjwX8t+jkH4qU2qs3/xKkrOG9GGtxujnATiMSjOr6GPqqsO
NO67qY5fVNS/WaZzvuEOKdKPpAWMw2kBDp9BpbCF6S93zpnaC68M6J4SGGLeTckpCJIvLHSpn1ee
oSUXIX9h1CpYkwghmRBQhEObAPYWDkDoybufRdOWyGByobooWFcWK7MMJZvuuJbQctr9F77jRN2J
A6IlHKzVSFTjSr/2fmSSyfwS3xPd+MiT5zS77i6XX5iwVtfTvv4Udo+CpmdZB8CusAwJ+nivLy5+
BTL8DgtCn6BrMWKZMY1Vih+MG+7bec+qtOwY24Ib8bFX/vZTODfCrHQXtl5V4ikLzxzvGh949hhL
mE0jd59AGyG8eDgUMvsTe5B8hKgnMkBIuwSzQHzXeKBfl1DRbpBZhpDkrWEPDyRMENBMSCQ2iFie
bCLIwNcHYUHW5ya/wCeW8bo5aE1xuhA22JlhMPRjpNo87p2ceAKd61u9o2cyZHlbrgJEOJIRKckl
CdCkrJwizR9aBdTOSclJA/fhNijC/IuckUwymAaJZ6pigPnODehJCSbD1k1UQAhOad8ROfENBNzt
PCw7RvX/GDvTJqmtbGv/IRRxNEtfq7ImoCiGKmzzRUGbRrOUKSk1/fr7rJN979sGh3kjHDRtM2RK
Z9h77TVw6nCqmIkqV3aYYpySggOz3iA3vDABZHpFwsJEqsZ/yt5gYu4cMIN1AjIK5p4/ngkLgK0B
HV3I0QY6ocnnr052iiZIBrTJjbmvBBwq4zk4MxTuRqCjY3kkM5OubE/44HLzmwfAzCUU0gyfcFAw
8S5LZ2v/k0bLbx1KEegQnFyyjLVGYJXcFE/NM65cLFRUX1wlykvjAPogxy2bQBp4lEkinPUxElC1
i2MDwJ6XXHUw58gA5lIi2Hg5IZiV1kOHct/TWcbyr74cUIxtrKyXs5VLjpW6xPjU90b1U9lBu+g5
0uXkaU+rE2yzgYU+Thrc1owCscEmSlsRcvmZ8CFM3LN7pHflpzk7H1HM4d9YsWysayTcPIbxlNPW
XCuNyt+6pSQyKseBwGDIdckyduJH2RoGhF8jGJXcCNZVX1DBBWdm7eMmZAVOIGUjLJKZIW4yuv1L
zmELFB685u2RTeZCINX8WDMV0PMPvQMyP2IkbxnNtasp1RG2A/Pd73nDb61JGrwhTeP8xgZ/SUht
8z0VKB60pIUhoQSHwZQM36RgxLRAxUDCeJb4TsqfkU/TQ8vBHV8pVBh43WJN8Uwm4R9aQSPwS+lC
sPRA0K9VMOYBXoKikM2KTuCI5v5kCG0FORjMY8XThB+P63YoHNxBaRPhWmPOexP4jDbFi2WezBDL
gYe3K1wods+/472T39aR5oxQfLAv4yrLMJ7ocN56sNu93+TBG7DdhVXXxfIy+P17EbiXgn+pkSkW
CXyeZK6uh7X6LFVTnqLTZB55rZA3U2ff9lBDBIghHH4lEZUs+EdgIRI3fbB9qi/xWeYTeBnFFaJt
5vgF5USiQOecq3VZ2MuLEtTtAbEsLDcsgzlMFnhmow8SZPnXFZ/EZlrWk+rzmh1tf5lTxmdYdx5n
t4tWLYM2DhyFFIF67eArQMqmOM4790fe8ufKedzWQkys1EGI2DMuXBkLk5EXJkZsbaEmNoueMTbz
RkEG81AlBwSScDomrH7O60vvcqjqd9t8Rt3X4OVvkrrHaVmqrHFRBdJtsCwjPkYCyzoJmc1Zf3JI
y9ZkQHuVsTiP4MgdxuCYTYD21Bz5hQnH00OQUXbUSFqBVznAAv4QrBdp2b3v83QO7lfT7Q92SmKl
8nKQMTLgA+6vbxcYe7ylhXuSyvDOWeh7QHEh3MGlUp4lC/+bqqpu4m9JZKBBLz09jA60ziDMrzbP
R3tDrg6kkeZPkTYlcPZTnqNcRtK1/XcRRCdmdHjM6o6V6Ld5Hw/xB0zHP6DcIBIFDRaVieiUNmTT
yt10dMmfTG2rWsphJNkcQ43DckaXhKVHLOG/aO11ILtgImc6Xt91bGDc2Yhu/Xl2WWMuTlknXpA8
AeBoETyoN5PDCoM8T16hSlEGzxb8zF0AFHJ4EO/zkollZ87VyOyZfTOm8bd4ZI7gs/SoYr4zW/oa
p8wsKx0JkgrWXfaNIElKtpnxktPTevSwpcBjK3SFyMC0ctEVE2L3WQSzMVESM0z4O8sRqnweJU/2
rVVz1DudZyK2384KgE703WD4T3nGuVYy0N95Sex8LiC2GICt3U2W99EPQl9l2qO+wHAa4EwmxXvQ
fiPFAnWiPcOAf/IABH9TB0UvtkRynqWnviSQouaTdAs7rOaZMfFnCBEUEqhqxPmD4R6SO7LyyYzR
AphQumKXB7FYLK1kpjIrlzddkyG/BDhadA7ELfBnA1tOsiC7GauGJ2cNXJOYRo/ZcnndOPvNDixX
6a+yzBEfSB5q7ntr22nJrvibo70bGKEz25YsHX/eqF9vMY/bHpawpvOJIdtopfodjCg8JAjxm6nM
hpISHB+59PpcQ3fP1zQBOVheyFdDwALB+oBMkn4IpfDFAx7L6UOaRP9ayJSNxelzsLPFqeys7VZc
iNY1FtF+xsHLdIrQpb1t3kNYe18XiGuQaH8mXvp7jR/JtYZwO7bKBx+7B8Ik6HL9I2d1mZ7frYhr
wSlURdlYo4S6DRSSLUKhAsOWTEhVJBgP0+IyR5Qfd5xh+s64Fb8iCbbnFvXZcTG3ntcp2vmZ8xPr
n5KHLH+/q7A+NldpsTb3/cgpnRtlLdK5M9WZnmqQ7lvaHg6GGqKEhagaKqa8QdSgIBUz0BomlRTA
Otda+k7G6mo+McICcSbeepAtyFGXGx5t8OlwHcdd8qtBAHlwSjhEsFBQH/kMuSnsSR8eeODWXAl4
IryfpZ+V1Y41gkvC9DHIuS7FepPDhDKYlaEEr+l7vNJU+EcuTn1F/4gnNVAtntRFHB1g5hKAhdUE
sgZb2+1X64T6bdjY1bBQGR9jkshQnzNpZgnTQ1ODkUvN9VVju8+aqh1MtK2eBl4MF7hiGDg43o2L
/Jn0IoyH0VA+V//GPsjnkOXeyh06FyzYDhyvJB/JMHVsoU/xu3lWUE+g3WKiluNVZjNXTcOiu1hP
+Dxpzm5+xcRvMBA8L5GA/vG91ZiI8TXK2D3YuCp7dCsEu9nLVUzBjCOpninjxEqV5cLAxIR2EMYc
ggJsHDA1wP/5OvT7Bn84mSblEMcDZ9oeEh7b4bxnt/jv4jWKy0RQcp2yCdYz148CBkcxI4CSsHTv
I8Vmzl7/Bs0ll2FKgXRuzy9wQb5a07BZ+Bo2b5Q7VJL6PEKlbKAw1CCeJMcOI4QnK3bSnRGECpCD
owFpmnLApeL3gR/Howw8KgbZ4wlY7UIqdTgArVouN9t3pndyhq2sacroBURemIA0hI3Cs+8I1bQc
U2KB0chnvKuxZmqCERXORDAA6N85uxpVUzKcSGIxQVls5PBifjJQqkH2Qcl2lsyO8RvvSW5d8BTv
DM7pfc666ZWUCdWbbxVxUlJRO4yiqRxcynHrY7sEmihycOIBwr+a2Z+4o1q9glEOOX0HUrMx+RdG
DWxIB6FaHolAlvOHwDqWhR0sH/a35vqimXZwN0ArKddRMt4OMreIqV0hl1MhCv4yEUBNAj8zMWkG
gWy9QWnPGpxYuH5Hlwd/BzzpSD2bhYS6jnGFLyeVLS5V3/sgWoFZztwfTo31lMoyghhvFjeEnAAm
AWsFCgA6zFuDpY+VntanjIpZy7xSixioljqyggTR9l1KjA2cLmdeC3IPCBcZsTYGONle8lbcUlAo
W/ihmfT5S9mbfYGXiYHPXifIM9niPXAd0U/UIvHdcXYYUaWnKwitH/Ssk0KvO6LEtSdZ7SKZJyL3
Qh+Cl3kj4xMYhV/7xPkjrzPvA+fzRHnIX27Fw/2iOFqfLRJ4vGFI2diF6A9mhgoWxAJJuPWtrxEk
EeSY301JqQ92s7i8WBt3ZT0YcPuiJl2h6jrM71okfjXcrFsacgaUUC7/iHEZoLFnSeEtKj09oZg4
wrJv5ZmIFztmzxkVriy9dLSN5/b1eJ5q7kpePtDIjs88QzUgHNzqjxCf+jM6cMY13DxGnbnhLchD
b9kHn1tu/82dmuHmmC05zTUTYUNL4PhgL0UWMfutdQ6PVEpnxBUEuFB9HDliJ58wwIUDIG7oazuD
LKOOcGmBjtCF6prluLi3lGBBj/WAqfHPQaPCHmJD8vYQY/mCSyAo3ZHtxVraoE9yK+53l1gKX54z
KD1kbiQPY7pjSeFg3PIxNLZoARw7nXEUc3/kE7wDm367uFwoF99j8Wul9gBXxrd2YaKnKsnC/GrC
mT++tn7POritwUAka9SAsbswT3PkGsIWi2YnJR3F2oEqM+XyMo8s8yVgywPFQn2oRWjkNgfAV0Ga
LxSiQM58VYks1UWNGLAj6MvQ22IWg8bwCrY3ov4oBV5nAnnNlpArMWN6Hhf+YoelF++KpvIKZSPW
1rAhDpemLOA6lp2BxRd9xretN34o84xxpPgGeEqMqka94h1wAMl2/IraSx/HCDBZZBUM/gEIKsqX
hCyCK1zkOBIYAHyyxFSijVAtyDXTBQc2zhZ+ZlaPIVrGn2kCrX9Ga12H/iUFyD7yL0boqAlIKoMU
+UbLiWts1REdkYjkASpp28FogyxcuWpzoGQRhElt6uFxjEhVuvvpRhtQNaCdSPRC2VjKWfQxgBxL
jwAAbSU/tQ5WgMkDDhvVx0RZ3UHZZPc4hNXf82P42no2cO7j8ePqAbrgkabg6+By/Q3PsDuYA+yk
md+DHRQX0UjBXzOlsgnyDNXhvCtQwSRglktEeWh6hkjSUveFEs4wiEGkcIreJ9wbtC48mgBnQS2c
vtGWlzwqd9o/ayI94XPgYTK2lEWWJJd4wlYGzjHoB/Vhc+blGaduZg1oBCGCs+2h7IoXQkCcfD0w
Qn1cBgBljTOWFojDWVjJLTzPlcZ5waz9mrOBmmp3i+fceMVzj2scjUka3xfx0j7WDbyCsnkOY1Mi
QGQuNS6q0kBh9iY4XbnRRC/HssAuFhm5xc87zkB94+UMfgGhHntoTn9afRsE4enNKBletT1DFThB
QnuY7vYZl2KO3uO6hjBAkCVuGPqztHts+ZNvECoNfkXX9vawYPqy8gZ8oh60WRaf0tNunYuvlPKG
PVYGeCWeqzSjR6c7FKX5A8s1Kt2IjRb4QObW0t2cyYnBeuSA1xOhQAkf/qjC6yRkJsLaPkhwmNat
O7r8gvy89R9s0oFVZXth9q6t2xMzFDR0qBivqqK+G0ukhkuK9SXqOGzKNXBihJyziLDQpsRY+OAy
O8rFSbdXJVim7gYqGSYcObbzN5r2kglP8GUvPFYBygvmG0Rtc0aYHF9bjMf4oBHT+U1uORnjSQx7
GGCtv0E4/Jx0Wjczzr4797oNhOqDCT8fLsEko24NAjx88p31B7uSXoXJfbBxngcFGabW8DY5R5gD
0rn8C4ok9YtHFkl1Nn+u5Ma8yyNpqypwL1wCE8ztQPup28cxGl8nGX1zbnRmTxwXxGMSvwMIkYTo
ckbdVJBz+MwOqXW17hhse9l4nrjzypXzRz5V7kCrPPIleggAZmTihXNRUEONiTnDC64zGD9XwUBF
g78aTwYnLCmr/FbaAizCLFiZBcMTIWewGSO0WvnkpCCuUVR5nMjUiUsS7Jj9QU7Oex3ozI7RSXOW
nFiohpQFjATJNDIKOuTe1WbmW+FSj3Rbjz0v0TnghA44t+EwaA2UgjPmsvkOHUzMZ4ZqfLW0dOCy
BGeIrfDaJBZZClpLY7DpJZFAGnSc6EFPufmw79Get/C7BdVbN9tw2vD/rKNRp7NC3toeS3+Ui9ws
6T70eDg6ICPIB1nFRYBBQM9zhOPPU5YKZYkQZ4VCLVrepJm4IZNAP+ieNTsHeD51CKTmqf8gFKAf
+Jo9MY4v24jlXOLS6Fl+L15uoBXC9RfYu2NO32x/UlI9GAJObsQEWY8+sUewBkCk2u0hQ4Dy9pQu
202/QuutY1YfFnsYMvqcAqYSTTuUzfBCj2RaLKDhCaW3JKjxGVz9koF/VydKLmW2Jv8ULg5N+EaH
ix3taXtA2AlUTM9qxfC1EfwfCTmgPRCpCCgVdHbih7pDCcfxUrxus1Px+ZSFJ1H5n0y5cqlxx1Kt
4f9meec1Z2nfoOntOyDgfMOFgsTJy7lH6OyfyXnDeIFIVWpu3GG5mvAQ6KWzoIt8Df2OQxE86xpA
wb9GBYR0GVnW1c4c3QaYW79yRnmoYVE0ww/h0OE7BKtusE20BJ/XyL1rSMlGal0bvm9dcepiElTC
jOJTmRAM1UoROgbdKR1jH+Nyy8yT3m+yQllCRUsGUWkgMnFBL3qOPy5DPZJ6DDV5R0N7o28DCPq7
BWuPnXf67BDey2Sg7d7AFadY1+yg9thyamfZOxBl0vupq9tDs5lHQ5KNcEprpNVHWD7DnVV0E5Mv
eUMnG95YyfmMinvyE74dw+53gXV2gkZxbzNGKId58Wz/U/vcJAzK+4pzPGRPoDmCyPRiEdagbf23
9j0B2CT0hjo/AHiNx/PS686PG5v4xDNLIGbyPoAgrRQkFQDmY1hrDfMCGibqJq2igtKCMZ1opvAm
t9cLbktw1Vg+1n0kj9mbvaZ9gIbfz2uYYVpI5b0ofC7Anh6L4Pr6tgdrAcqADDfC2YRdz/lcY2h+
BVTNvUu033Vf8ta4qc84jfTvGbcxjQ4n71C3nLQY4X6/WKgxhRnPGPg3nPWAQjwt6O30j6qNinz9
TC2BQoft26cBljQcXPVuZuz2+DLWhWlZWECjpABYedDx5pwnS7h8BPHDAIZ9a91ZEmGm5w9qDDWq
GAOg3mAGMsE/4HmcmZknZ+YFLpcz3h4vs9Nw4bJZc5ccnPGsS0Oes8G0fee6w5bBgxeec/+ajV+1
LBziRgEwSZtR3q00pBc40VPReAbb44EzBoqwYeFg4JCSGd+I48+NdUclgZmTt8a50mrUlkRVkruS
4ifVtbUVZk1zdCpIbUl1fuo0C9SOBtItpsuIG7w7freFmt7ysjA+BtsMTpqVoBu5rgnakrR/Kfi0
1r9dC46njD50InL6zHPR1jaAfde932cw6RpmNZGvxo8JnNzwRQSCXc+h0cowxcW0HW6kqh9gbW5U
ZOD2eyxkq8P0NhpaMWyE5bF+DkI+xVr0CS5J23Agn4DZKPixjaswyutpRZyUlQfFOkyiHsbSUfoS
eLoXM74Q4Rk9HKjBmRPEVk0wbXHlhCRpO/+Umw7mTHPT9QrolBf67LCYfCUD7Iu2HaHm0zB8J9yN
M8deRXvyux/7+9PceRXfLOO1YCievkW/jbeHHld5UgWBTpEo+omtYMFcYcnkinwVtTPvhgIVKDxP
q4dOBDmwyTVzk2tBvRBTnx/RPoxytrKYR+IDK1hSlciBlsMiVog12BTVYFyooHDLSV9zMkIvOe7+
A8N0HnIAvgC15RBg6vaE9y5ji4JG9iKV7PmbxkWXQieqSpZVf9ZExICDpzrYd9Zs3+/v7cAt8dX1
BprynbjAc0/ebmhHrq1zLVWnTbu2ckXOQ8R3KBLHjNKagGnO6ZaDLhb8Nvd8ogTxYLKiWnWOfJjA
YfbsItpdZpa6qSBiQJ8aZQUkKxOLNCMlwB+tJCI1WKjEHGJFybQp6HDb5cWamtnwrIWgqoTMWLvz
yKxQEC81+my+2mksBqC/TTR1dl0osOv66M8Jryh+OBaJB+U6CQSCPY2Uerf2Q0tT78yqcTS0sRUA
WK1GfaySoJiB6I4c/zY7AmyUHLvGfCP4InjiqORJejqtCPgaM6Zt4gVTzYhMKejlohsr22eGTs/j
Os3wvwFBVFGNVfCRSNQ3i8dEbybQiJIJJrZNmx2PxPssaHwlxrS/FbXSuF0sYDFTSB4umShR/pRs
61cSazPyD/XsYasNOhyWM7DcjltJTXnKQcISsEhHfiY8p56pKkuiOAf+Vps3OBwFiY+c0hgOtv+O
dzDJClfc630EOfTx1b7a8QLAypQjnUP0i7zpfPa3RgMiOJiWL9+X7S3UzWcxk6W13h2ehAoHbm4g
4pIJ1EnV+ZJ9nhd6pR0aF9GjiOFpeDuPBnvknmewybmGrxpOi5xmcS7sc9nRAK6sBhQVrE07Pae8
6QGm38glS6UlUMPGHBS4D1+Hjs4cUIavYDNvMBQFejT+G+ggX4OCemjMhNP0cqLmxdWN7Mcl4x9j
RgfOxO+2szA50aGhJuesZd5A7qf/+mKsjNoEe3B2f8AWoMf+HDCTjTira7xursZJJssDfW+1wSlr
YZxzkRNq96UreZgiMWOaJLNG6J5VxhhZnecszzBBVl3m9V92R2q+E3FKvKs8dIsDgoGFkgLlh8uH
cU3/23rqdphddE4zjvmm4rNbIj9qps/VyKPtUiZsBYfHzJKstxl6NqVktfMexmL6fWJyfdWGSKX0
MgQamZGH4M8kAZFah90HsR7YgjL0FhaSTyBQmizEVB4YCLJ8Yuozf9dhCAdp1m2H2Yx/7azcFFXo
Bro/t09VmG6osroPSPZmxn7A1ItWG4WmiL3W5ykokLWNC+eIVYbbCQ0m9unt/300a6nrFvcx8ucn
bgtmizlPzFHKkOvV5qaJNxKcmjl9yywaKOg0NCTL4Z82TDDqHBSQ7wBl6+9BAeCH1pinTfUoxdrx
uPq30ykqsMZmwcmTDDl+ogklpwDRk1Jw0kI0EhYaHuywcnZXCd3PzAAXsARPaF/x8+wGcgk5Jjo+
Onrx9K3ML7qMBT8oBKtKefaAh+Zjccqrh0I7wTGc4HJRALzSbIrmruqxbSUYs7ruQoyPnNApPw2k
UH2ys59B/nVQbmDtiCo0Dc37vaF385VoimXHfG93Mx5tJBrKbyTv+/TTOQsdczW0KWm9hHZidctZ
huiEfCaGQZiPzNz75I5DxsO06Y3r7d07A+BwsAUHkNh90nHfWlPysko2yMv5fF16XUZnywABlZYF
I+jrcSgGytB5ZA8mZ9NcGWq0Dx9M6bJEyjNKXEBbHYSCV36Vf7E7XSPLaC2hE3W3dpq7b+qsz/RZ
VQo4VTRH1uIKemZJM0PJvMt1+ShHs7mHvefgIpiWleWFHuPngOAMnugwoCUz1DS6peRHovBdG5uV
txi3+jh3iOSkg0Me7XUzAeZSBuENpUmZXNSl8lN63D5KwTAVdzYPg0gdnhp7vR4oGXvOFSK42Iwk
rj9ZJjeVs1Q3s9yg5N0HNx/inMfNB2iLDFV8TKfrexZVgnBH5AkkAF+qmudsw12JjeSmZuhe5VIj
psJVco5JHWbLxpm5sm9BTXSfEE3xRz/y+Qv2uJ0MMfjmwS1H73E+UnDp6MbNimWPU4LmWvaCT2aG
HrRDj7iWMzBZsYaxf/8AsgpejtYIhLiOJ2JblDfpZOX6zOruH3CGyJ5iIS4doGQSUvrgU0bXTRlJ
BAwsPvoophGoaWuQsysqtoSJA8CxCzzrZJT4VuHrx1P3upJ4cMA0kFBIFbpG1QO75hODd6YZR+4R
jAU0UWMmh4ePe8AFNzowxEjujnX0ORuzj/LB9IWD6oXvBfMpi7bDKdCL2iO+j+WgDmB6vauTCAKO
VJjVBjILTEXRXeARDPm0QpOr0SlU9f09uYZUnl17eqiDrWJMo/vMBqYSt3lPz4nLd0qzWVk/ZBSt
ldh5e00pt0dvY54M7u/Jo9Pro/XTN3+L3Fs86QEmCsxrKiLoqM74cuPKbiOum9/MWWz7TslnrE8i
OmvWigywdhyY8V9i54vxRsGOEdjIW8DSxD9caCZn4fEUGjf2lOYTAKtNv1v/t0HZnwGyMYU7Q4/i
gav7lk2a/fx2rmxZSWhE5+su6ZgMUB/Yby1TH00xiMim34POpBsd7irQ34mTkmnP7yAKXzHSZqNx
d/rEHsiWZyE1ccR/8spyTuLW86/PefKRG7E+4L4+MTHdT9e2DjKBeh/wIFt3WD9Z7M8x3Zo+JTQh
AGY46sFitUneliYjfaLNgsCF4UnWTUwc7u08Mud1X1te0q5OYfFIPOhCzWQ8Nl6dsaWcWdVNzhtA
lkvJOwOX7mRwYvNQFtSDTcNaZLlA+q1czvxYoJ3NExaZbfSpygpuPfSFJS2PwitbZPRE2dPy2tE1
bC16EmQLUsUbH6ssOFnjNY/r07gcGZUzHRGNRU6cdhy049tl2U160JWD+JNqHgKJ99XvAFQwnufk
tiahLbtNKGuN+xwmsL7/pKMK8GnEAkm1z478FlhElNtg4P0ga3IOlDkhJA2kGWf+JDl1jZsq3FVh
kzJnl13+xRXedOhVQbMlEkRx2tEy+scgedBDZroH1ub3ImcIe0wAFvAHZ34Wq3+ggb6DS/lsWhz6
Yww22ZRsCuek5svnQdYVSu7BDoASXCAwebvekUX+AQmcubWQtV2Dx6oEv1tOGl4Z5hRatIi3YMEx
ULF7YNdkwY+7b9WeZ1SnzNKcgtlbD5Hz2vcFx4T6CCsWISGlIt+pi1mVLgdiH1Ji5nuQPCovz4ab
W3sm+TlbYy4zHfc71W+6NeKSBjSm/dUQa3e4gqXiDs689D5h7BDEXKegM4/LzMeVQrV3kEt4+HDU
3F30a18Zu3GY+aDWC9EMG4XdiblRV8Gw9zsOgGFnIdKyzddLOKYkrdEXJgHIOsA+xvgOzm3VJoAD
mae45BL3w7YjKMnlfY8+HrZVHdJUxt+qMyteb82eGYoaG53gTSzxrE+fTm+x3DgxxyogwPYa6hxg
o6K04FHS288MAGZst/HGEzbFIFAAqanp2zxKcIOkk2xAKAXVhljS8Jt9lzc4eviCM26sDjN2NlCH
QB3y9YMdt9st6i984gAryEqYiti8SSAukWwbERPfqEZ2TmjNsddgIWKVEpx4ZJ30Ed2cIaiaGFU6
JSY92EzDFFDqiUlY/2rkkIgA8Z+5cIKVS0jmXMpRHY48+YYHbclqGC8wR0n5eJReZnSOH+IZx/F2
p0FkElGyS8D3s+T9mJ3JUw6vyz7/ly0tKoe7Ryo4sm+AlnrIuKKNDkhdNH8eEpYqvgN0PNoCcwLi
4CCc5i+DyAmXzvrc2XSWHHtwM2nSYqhlkl50ZMNeWDw8tcr8y0B/ETQilLYtm4bKD+wYUEn8OGvf
bk0055kpUdcgem9pUXZGa0DPUPpNQIExy0WpKtNHTJ4G1z0l3HPWUAkuB2Y5iCRFpxWwYuMXLKQT
tEfub0ie/gif1PYCHZAMzkl5AmA/hPuLhrNHLJB2B6UTyBo42woxQlkOskBDvQGgsOKr4Jw5Spu2
n140mLKe4f2q89ElsXgcbasBXsgZdpl8VDE4glYS3BQ2U1+r2Irnd5BFKE8o998YhGUsPxa6gDuF
WC0npAV2kGgz+eDXYjeOdUd6PMIcbfYXQxSQxfNsCgSM7wtPRX89UkyOOvZR5Z6pV/b1W57gtt7N
Hayr8Li/JBMjZhkXK7RFF5j0XYPD7YnbTk6axHkbXzTwU57I4PIGXu0Va7IqCTSxWkpEZB0a87EI
3uDWlKc+XpjTi5m5IHB+/DIObKJX/paVe35MTkQdIC3WrNUqlC4kbrrmvOfUEsmA2JB9TochWfma
QizG8LV19lDPKPZcsNGyvCIqO4ybnXbCQIAKXM4ijfb7hRsKwg0/kAdrM1tdlh3VBk5farXz1uke
jKzRHW+cm/5YMqavOZSs5Nmkj3S/gJSIzl/Nseyw4SO+LJmma+B310vPuWGptLiUccas7YYiLr3v
FA/8quKwS9qw4LGCQ/N38Ysv8it5sNnOdUHhvBwHD2w0re6dkBnaQKZCXHLKxBU9LEYuXYRXac0f
ctpeEizbgBXlmcmcMPGRgbcH20rBnPq9H8O3iMoolw1hw6/283GuZgdm7Rhz8HD8wvbA6okj8xHp
NCaAGfe0FdoI1HrlTAYbowzQxdKMrCUZGRAw+k5qKCAu4giLjAQLZ1yy9ipKx6p8GZs+++B5/iev
bT+JxGKRYEkDLjN0vMJzMm2vtin92J5zMAlUT/2efsZA+ZuFlfvOCX4TGAsloLnF3PzPpG1wn7Ms
KsHFkDOhUnUcMiPzZVtnWEWmyt4cJTRln+arG5bG9KnVQ1LzDDRM1EVOpi/trFxmmO+9sdhVjuIE
hA66I81twZHL/SAjhFEsI4taePoFyJotoRzAIMWoEWQJVQyELkg/pUoah49mBXo5q4zui4tbiJTl
8c4TQ1On5QzD02yBQcZBh60nqrMY2oLK3qMHnhmBYGAOJnp1mdbt1Wmt/atYQ9sk4whQ0KTEjEtJ
hTYcVTJjrDAtwSd/YF/XLndAnkFmtcU3hFBxNhEkik8+KwVxYnl1VAfkMlEUEl1gBSX5xv+jjOc6
O3NFxlxGM5yv+opkpPH9nHGp4SJZoqmIPlLsoF0rPLwPIVOh+N6v7IBoOUGrRK3Koo8QA/Nn2WJv
CF3cMqe8OwhPmM9CERoqExs3UaO3IQ6UST6KGRy/mX9CEt9nMjFJ00NgkNEF2NZMubZxAk0AfNmm
I40wky2pdSzBo2bQd+5wCq8gAKO2FJZAxFg0dx9q9Bk3ZvOTd6SsFAPq8LxkB7KErTF1g9BCeebS
XFaC14OWIzAOQ++YY+X7QvYNjDAmMriTaMVFhNFDYOH6rPLlsQ8hYCMc0fVWHZnVcLEekYuwJWmb
GFs60Udz5k5w+W0ddWgHYUBE5sVT4ZqWqCem+FtO2j19meTD7NvAHcglz+FGjRFevCdW4audwIdk
cs7Ni9lWpnwnJhcL31qs9h1IvZsp8zsrXc1laJYcvX1qU24eDKWXNrxZQipU68sqHvZ+Ov0ZntM/
oDKDGJY8/oB5EUW9yLBbiX6hmgWDow+wdK4a+iZ0LXk9D6VjyqgJ6pdkxaNPjjh9x1Gc1FzT+Zr/
5hOiBIGPdrhmSIqu40XG3x4l3LF+gY+wvVYwQQyT87prx7edH3XAtpgYAhUdkinEWmrztsohhuMl
UZaGtoTMPl4Na4sOBLD92Xo11SOssrzjphxSgsixCBEfVNgu5FPsq7qIsMJqTV2CLDVFmSAkiQv2
qgoC7PsaY56TM2W4JZWj0fUesXHDURODDSUJEqdFL+DhL/dsawWx8gKJ8saSfaZ+xlre6en7DlWI
TZmtTUlDM8vRt2MJS+eiN6DDbelpwlO2DyQ/SKQus1VRCnEAZ/tL2w+9Hynde/yoOwdYb9tI5uOA
rVfIQdYprwU1UoT9q464zWZri+qFKBVOkpiVZ30PGTv9Vgs86IZz9iR7171AdpCwkbD/KjBoTk9O
A52werFjUDtgh/LJfKaDkxiwCVSSqxkbpG2f5dyN31lc+OjiBi5d7meFwOtaS5z5BaTjiYs9XZH1
Rd2LBhOW5RtQVDDMsngFkWQ4kKHZnrY88vBVF569Ig1D4EsWy4Sh6wlh4QtjFvXP/KGcFR0b+yDs
gvCX/uSGYey+GB9X9lImaWfqwqSFEMa8n18O3TqhiMLxhoteRild9FZbUi0r9xw7LUNRSn6R7jsL
hKgoYkBF+WNNTHzhVjVEkTHjzVuUQpQ5u70hgmE8hv+a1zUVGmD3RTtonuh7kCuSaJl5QRHVBlve
8klHdF9SH3SpV2Qh7rcvlvYgc6hxQCBRQKgV3mIw2Kmd9hduEsHPPiDSyademLiuHwSx/vt/uTbw
vIvjOQ+951oWLJjbWeAgx+XidHwvLR4dxmv9L0SkB3FceTm38hhcatSaId4haXovLby+DGANlKns
tcEwDAOzJ6aj2PAxTJIzxoDfLOm4Y6SGhA3RizdNrzVI7Nvg5BL5r/t4QoTADTRwT2/d3d7W+L3B
gajoZWTl8s8+AaFsWH4wMeDLG/ihfhiEsfeDxwP0GZzySFZ+q2+fB1h0wb+1vhX4AMWn9NDk3SP2
EDdyq2OszhAS3ARDQRY+iihoiCN1esnoKiHfEllQH/9Le58T8g4yBL7W1smKi2VdIPjSI5ELNVac
C9AiEroEyzERcOX0uOGsXP8y9JJpnp10Vcsh2HEs2peDphGVj94IiuQ8BB/iMX8/DFhZAf86Dq4j
WfgLryH3JxObJPGNdoqJMSOMflwb1bqKVeJ2pOJgoKM2Y3GwGwkpOur4gbuGMuMEA7RKH1PAfHDa
e8y2Huoz7bwf3OjFSpeFeeDTdh4/5eXtP7++9KfFqw+Ygnx6nufGSfLD6yOsa0Jzm6XvEnzwr3FF
ya6m9rQQQko9YTPC8jJjheLbyGFu3kjwZeOWfXS9eEJx9+Now56msnKMsFWd2ao95ZgUK31SFEeZ
8Pchc+zgtH7oB2wXqo0hNwk6DLmgwNYRy1lZ5mTffbVgiI6yi3FCzVlsRbJ6ZEY1E4IKCCdoeG+L
LKVT8KtP/VENh9jhPTbTjO1KH9B38qBB9Kcn69LKVHCD9gV0aAjOpCClyVHaI2Xthg4UgClZxUQd
4hLKCPMhjV04gWFWyExTA0bQObgMuj2IzYCEhf/uIejEXxDjbTkxqMJrgnCKY9F/zGMDGFVRG44u
pZNI+XCpv2cOF+UYcofUR4F0EWMLWVxaFG4YfIUwOJ+zOSx/X8oxv93FxwQLZrS3ohjyJ027funV
4v7k9sFCcD0P4i6KKN/8uFL92MsQS9Y9d2L0IH6enB+RBzwuCzO8GrM1PKrErrCSgYbpJXNkJOb3
Et77EAL2cL4dYNr88wL928+FB0nKGYN7UPSjDZSf5+RiM016KzyM2+uFk+gBLPENQ4038riSqhJ/
lztjZvpieIWQ5WPasv/dN7o1BqyT/vlzRT/5GiVpakgkZGgaxWGQ6r//16mPJLcsm8bf38rzTTIZ
2Tvak17lLfAmXj2oPbmbM9zBDIRhsywwxHiIGDGaipUqrG4JgH8vmAgB29zR5W0fhU9LlHwK+n8r
H9si7bIes9cFqhqo07L64i5BISgSlhonQosezBlQ9gQGDv3oOojaD9ZuDcufpWIKNXfvz2fvU+sz
AoMmIg4EBPN7a8MGq0IqHkUmaKTbdyBHg+pSmfVjHmch7CXjtgkBLQvWv+yhrT9A3FAuOj19DUZS
v37OP7//1E39ODRBCMXA5+X+9TnP5gRIu4Y55yHUKyBQWRyqEtQTEGFdYdUj7xcs9Eb+RtaykY8q
o0JdfNb9i7vln9//z+Y9fK4E2q4+lOEj/uDV1DUTsRhllCARxebF4xbH88/e5HhbKfZO1mS5w3CS
G1v55mvrfaS7uxuPJBSMAKip986vse75lTHZ3zwyLwi5dVx2jYef/48FSVTHJxcXhceF6CNbkGRc
r1IgAClZeQ82nXfO7H2RhcTIXs4mvEvT6JMz4QEmWW+IKVjIa/7nh/azwVUKThZFbuIFHvD9j8Zb
e5sy/Wjw6e5xIpRlWtCRmUn5I7W0bPJ00NSYa40CiWSwqatSVYNU/7op8WO5kVOpNG2W2C7NrbyR
ghxa6dK9V+0zUzsQ3YtoEIsVlQY+vosyrNR87Z+/kveTZxc+grFrwgRLTsyc4h/WwTxVuYdNR/4I
LoaagvoHoEAAOcPZW4O/6UKqjPEQVvD3656HnP8gK8fgDDXfQ5qh3hvXQG6gG1mQOpUK6V9WIj+e
7zg5RSYIEppt42Ig+oObk0PKuymyFV9h7aM9eljqy3ml8z13wQuxU5EljZUM9DxhdMCK8PP5XgNZ
4Y6DD+Qv60fvV5/rh+e3U1PmzTC372z9SE4AbG7MrnBfrNBBmByNSZzeR8a7PiXAspY+3YKyBCG2
mdHMTAKV9YhwxFTPEDeehgn5MSuog+0xPCYDd7g0wnqyWtVV9Esbr199gx9OqCGbCeAZosuTld8I
VQKkOG6pjVuBmzHZePuMZWXtp3M6wHBRx/E+7QzXwhs92V9bqUZ/+7lC7vOYf1xouX89OfHFzjFq
Jgu2DpD8ZqCjy6j88B2Nk4FCnJOLDE4pLD2EwbcQTXy3MTB4PM1t/rYeKTsCA1vIskkvpFNFW+QZ
hONkgtxVl7DjkxHmEVJByp/YOaEvp0YBXn+2NZMl1+fn7A+jKIyRMaFYDnUkOpUbvrVOubkDSz8g
KopoPajHKf/NX4HnnJBq0njT7yNTCdvuLFP41s44GCpyyWncpQtX7TZR6XyKtHqefTj31pmsmhjL
l5CU4CNTvSkreo+98aO4BQk8/cOyUobOfv08xAxYXsXIoAvE9c27iwKyYiliZPGLI/CnjkD7MErI
eQ4SGiZKiL++lWEcUz5UNj/LBzkYGyB0IGQ6QSnBhBqJ1mdPuP+YvtVHOsGSemyv0P8U9x2E5L2o
bwhBufv/uG/N3y0bLg7XyNySk+2H5Vy1eVQNZdO9W7ZH86Wu7/lffrQ//a//BfXmn9zlM//nJyMh
QPbf8JPLPwn8yPuAJ91SJR/072jmsDnl//zfj3I95fBDd7M8Xn4ykvi8PF7+Cc6P/DMuz0HJmBcn
JQJd7pfiT7uVGJ6XOJPd/fAP234pDpcfk/SOf3QQ2J/wY9cc+vER4Iqf8yMN6Lw9anJof+T/8nN+
DT9efu7M+q+Xf4ac/4qN+oGfmC/2/+mnffP/fsTEAEbE4ReXzN+/k4id7GH4Bivnr4tmT9wTU+T9
csSoOIcX+KF0t7t4ofAJKDTRVsn32YqpdJGqW84BBCkBuC8BP/lfdcwq+Uise48O9lreV8quhId+
F6/ry5StfzZ5fqMc1X/+An+36mMmEH7qxV6cUAH89QugPhzIpuMssh57DvOQkNuGKk46Bqt4HIOZ
gGu4Kz7epwS/MCBiRKk7iGx1FaVq76F/ffWpACwP7p8/4k8wDhsT3k+AzyHnL4XTDx+xy8ZzyZiF
OPA8fL3E5ZNAi94ByVLoOqqne105ycyxOFZQVPIBZAG31QDga8SnlHS9e/UhyYyBNKPIBawfIRqr
E5s3bA3/t6/XnaqaZAejxnjiTne9Zr9qk3d80DW7G2ASxfQ3Pu5dOB+kj/LhnQtt/P+h7LyW68au
NPwqXX0PD3KYGrtqTuRhFkWlvkGpFZDjRn76+RboHotHKtKustWSKFE4wMbea/3rD4ABCokxl/Ly
5//JqFU+P3kctIGM8UzKx+ePCPDSy8Ig6B8zj6cQYMyqQxigeZHiIGPuIlMjMUWVDwhZ/kaqLcGI
V/dhLHYlq+Dla1odMH8El0DUdDAPuDee77Fyzp5Jy4KovIVEIiyI7sTf3NcBfoAQFMCINAI26aOr
jzfm0tIMrje7HD/aCu5Owq8VZSKsIfHN1Um9k6JLii1xThaPl9IHTMKIWgIBqgTYHtBFWhsBLNuK
9p9NdvD9i5c/10/NA58LY1IcXm0DZIi4puf3mgF6S8wD4mB7AtOtk4uugLq34EVPqTtG/tW4kGKD
el5oNNj0SyqU6O3WdwFwLKVMXnTeBdzbX7604NyzlUvzaP9paT3f0Dmonl8anDRg5TrX76UeUwh4
Isw2EWnS3PAMBsRbUrer2rkSJ2Mxps11f+8l8R4E/6Ocx9inMENyKL99F3iOWkyenLTHMhCWI2CF
B4nKpi3eKwvGBXOmLJbQeXAxnpjYAQP0P0rfaseMaMR7VyhHYo4nNtSkw4AY4w8MX13+kBSB4mQv
GKMs2Qqv8r/OUVmygqTqEkME1E38F+AFDZlsh7KOM/RPzBaoPVjgWYuRNP10NrHI2SOpp6+EpPZU
meP+i1k6Wo/r2YXORmVsLvOxbw/iSy3pErIfi2Xkqqsto560ZvBF8h9w5pZ119EsTnq4Fc/s0sNi
j7ZGaKjyQf6Nbfenc4OHabsOAK3DE+Wtfv4w236A8uE6Om7T3BTRLjHVG2PaKTzpGSHdKxI7RwgG
qyiP0jQry9sscVBiwkdDrEIU07vXQR1TOtCz99oDKMcryIES6/hn699aeO99bjtGJE+m0EwYWQYc
YD6kwXGGWABOy7jkk3T12OWdVNlfyq7KRPigB9bVQBcj5uNlTEI3RgMJFhV25x608LU3glv2i6tl
DwoM1wCEMtdX5geoJ+3zJNaZQ1ytU0tafQRguG1De8HnSv5BeTsEPBYoAL3hjesYHwXwJZp8ta1S
To311mxCd8N9X4z/RZJGOjENKgb5K3cHxt3g08oOdGZ0kWKyseYYA99XHaDP6AKXA6lHGTuEJVQh
4AXM5f2SnZAjQw55keZVKKE4WLHq4JWR85RIS71EI5R6p86htrY82CySOAVLjzZU3oBAFXtDY/io
uxxb7btKDW8YAR09oqWk9BSLMGUIwZJdMqSap5HhlITshvqHgUbkkiWas9vSYJH9einHYAZrysam
WWaDqhC5uUgW8NauFN/Q5JzEel6GFtJvyqv41BXxAaB6MN268CPaAva9tX2Y+Ca1rIinRi+Nce4n
P2o1HPJgFsn6ltYLJche2jxhfctTqkYArBQgOkj5/eGw6AzI2MPGcobTi6G38+re/ovVAjbu8NYF
eKgZlnz9h9UyBF3tjMlkXA3N+Bh7xbtqsB4jTxH8AAtBJdf+0l+JAlxugEiS4GDnm8QINvU4nWRG
IQd9O/3nfaphrm7Ots4ciKVwdph6jdelpl4bV8rHpzbQrrKFic00vRFvIMyrPiBbO8mjHYmMyGpk
NPRb0v2vVQmHa4lFhRDvXj5xVh/p55uBCX4CvOSargWodn5dXcTkfKqpBSk8/kKdZZmvhzieLQyo
uUlAPIxI13xvF6SPWG45EdY+GiQQkuqFHNgWB7/HsSNVovBFF46T14ulXxQmpmFahmu5VIqesR7w
PzzkJRztqTd9Hed4DJn0HqbIekSyIYiRnF/V9/k8QgGJnBuJPrNcJ9kYi45mCMQcFAWDD2lhK3Tp
MJerqtfRtApDhn9tI6QZlTMKg3Asp8Zo+fC92Vuo/jy8i/crb1WWCbzYy5USKz955bnIfT9/Lo7J
J7RdBkOUoc8Xcmt0XUQsWvfG67M7wxDRXZdcyCknp4dtUxVyGAqs5WN4uxF5q4TKyVxAatwsjS9k
PiDvrMcm5Ul8DnzQ15+G86srxeqMkw43dfwmz1rWIbStkXhigxrpyVhIks1s1UO7Gw/ymls1bGfx
NpS9QgAw4YyQ5Vbt52behEUAeZGnNmF9sgBn16N93S5WuMvw+l+RDzgi0MdGKA1ZwqKzeEjibCSz
+agmEgPsrLKeJrxrciSI8ddRhANMmP4Y4QHZPB95t4QxqBpk1pr3dQBWJlvdSG/sGD4bwkG1nc2Q
Sb0+Xsipa+e4oqUtzLGXH+3P7ZhhymFGl8/Dpe05AwNLJKSVQU7d7TqWxD9WqjOppf3IO8ExOEhT
o6n4QzxTfHHZlqe29VisDdkKWsbULUBbmoaIjpPglev7eQ/l+kzXoyFBS2zbZ3WLZseY5qMVWkF/
8betxOZUd1lqrvuAbfl3G58lHfOi0aIyTjklgAAp5HmoIX2j4OtigieEglcuTVrts7eCbZTtE1Wv
iWT/fK35QZErTJ0wmGGS7w0fpU2Erwh/jcJTiEcyzKaheyojKSfFzz5qkSV7OBquFyZDCci7zWvD
+BXZP784GyCatC15Yc9fWWYx7uwiKLkS4dBYV1+yGZpBwBYl5UPUU48KJ8Giom/lTBZ9PrMBOQiy
IbwZwvbOUNNRn+xd1RDBVVPRE9MhHYq490j9AdX9CJEGBhNeaYT1iOoUcO3OCc0HWUFrfQ+np8rp
wDBmwSPizk/ovoikkNGMmpyTbAeSNiPje+ETSq2/KofWKVYF/J9Ad2f/EEKDPmFZCkKRdWw2UsOL
5jvjCDAUAlQTsmzNEiB5NiV7y3OHA649OwH+JTxEwgEEDZb/epmYN8I6SIlUIPgsbv25dDkOK6ok
RgpVirsyiYfKJZ8QKoaEHkkFlDWPL6+htbw9f0yOw6FHOwoov+5nP5weaepOBh7W/c1ouIjXwNYp
Itc5ok4OGvMDudG+SXPkcvKJVxvoA7qJj0IcFpmJPdOOkTmwEgk4XnQYDKK1By6lDAZAlO1mHY7y
DXw2XnbtfdTTHNFvkHysH1QSMoCmdpPfMYhKDAIM37kazs6nzFEeL49YbKlkMcsmoOnlTizKK/qa
CPGNmmWn9wEIQWgYNUkzA3z1ya7jXTaSkBJDyiD5yaO9E1jegzqb+jTfcMf9Fh4GUh3p4uR4IxN1
R7t/WIs0SusWjkybQCK1ApGC8WlK6UhQ9xHo40lCtNwzaR9wN7qQxfzyM/pFi27SmNB5uo5LiqZ+
1ge3ce9Y7TjO0IdQAf8zZk0K3nWey1wRbu1Hme/JUpRiNypkiErBS5GMsf1RnOBEU/BvZHPI9ny2
fshOscmxosxE83BWMQ1oR9pqMXVCbhmTRQGkRMmuylrrtrIrhiRUIwEWQLTbOk2czCDWlSEDtCUY
39al/mFtckU1bLf5l3CsPoZ52NMR4EwbC6cV4zvC3bGzBDWREbDkjsgzEMBcMo1gRaM4KN3hVsKW
PXGDePkJ2Gul/PxjWvwmM1YegG97+tkpBa/LMefaTR+K9iHpHW+rT2LbWTIx12PyETQJEHQB9DmW
lQ2xFUfY6J2NqOZ9MTeP5ex8GlJgf71HRWhlwhW2quUo3sN+HuI75ImFTfTBd3oWs4mTpCLtaTWZ
y0TG7KMPgVdF3nA2Y9W4Tkkk7vGiQnB6p3feknDfrZnmjBPhTp+75X404amuygk/CT9bRrJhMwmt
DU04jMK62NVadula7YkOrXzfDleuMvWj0Y8fksbd9d33oU8Prg12sp8XG4FxH50Iwo0urAj/Dqny
SnGuWwbxd+iY3eAW2X6EvJg/aGXfVhut48utlCvemC5HqMRttNEUXktSCts4Q9nUxZdjZ2B1YOQJ
HCpugxjRi2v7RD19MVjBjG11Q1xKhRMiOz503AH9j2hwwTvxQvMn8dmLYXaqGOAEHTl/AlKtjzeC
B1ToQNCxVzcnxMUS8m4dmYV8z3D5pzNFnjzOIJv+IlRQfE+ksveFepyFVfwGMFunOPPHOzvNyTf3
cejACkIFIRwhndLL7wlnVQm6AFJNsNMuS1SiGs46toaxQwjFMfLwI8UpHI+jfIA912Xzne8v6hKY
+V0XjOFhsTUTWYEqL8cQBbVuYvdYteLXJiJ+nhSrhWoVJwOuauZu2xO/jx0mAOQkr3vXGQrPGSg8
8JKSk53CLoZVWb3xHfLgYbNjBKITYMAwk09pU8shpEXAI8b3qxOrZNpf6F7CWZsUFs2zB7XWsQlU
6CGH+CV+qGtAy2psKJ5jYwEzVHdl0pXH+bYUNYEnzlKM5L6PzoQT1uyM78WtEKYZSwhdZKXD0Jez
XPmuehgtfCrX8J41OcEzIFOJ8buk1QEQWOATjn30yUpXPkx5E6wbQ+GAoBhCIsqYUPiFlMiRh6i7
0ENGhduQwr+X0GK8ufBFRMpR4nERWZhSQk5m5tego6hsDC38FlK1XcC6bqBuXCQzcKceWsW3DB0K
EsUyv+76ZDkEiJe2KnDwjW2F/a1EOCEaLJjSoKI+BtFZAcu5sjodknnwnq3D2tY53P0hLVKSP+Fj
2Ynun3AGjrd2yB9TaUS4azg5b/Gc5ETHwRBHMxamhYUCe95eB+jf4HpjXefpcmiH5RIdBhzhFJpu
1SK3YKb7uCrMMY3Cw8OJcRhu+XzwGdBktb7Cn02cyVxW5hjq4rUG2Tgy6DlWj5co7oH4soqFVGXI
h1gZ9R4XjuLQ8MaSfYWvvERwRlqNskVWFagjJDeyo7arTxQmTvU2VKW1TZoel8UArplt8Ok9NKVy
dasFV+bybZEaEFYidkI97kyjj41PhNyO4j3qr6Cfk2WU44XG/ZC8LTE/meDxR/hf79uwqh+rgt8T
yDUamMqWEiKx5gBkSmhwQCYYgOrqsnZMQl9G07j0DN49q2cqX5E7R8eCghTUGEUG7taryN3zYk/i
mL0Hy6DoWwMoU/mUq6/FKp/h5JrfrrrYMkUBSOiw2ns2FsWL56JTDTG8k9xmnB5g6g0GljrrfaH3
Rm0z0E2nFSESbAXAS0oAswZzztRgc4nY4nU0hitdHj1oJFKScT+1Le4DrPXV8UQ1CLcXMXVOLX4Y
pK/IsCLENdRC9yUOOcJkjgqRuJBY3FqyxbXMoL0WTAn1EO6s4XDTEnF9SCdePwmAwGWdmwI6fuHb
6NXGQGyu5eTUF4EMJHrKr/lCFXv+aVWlSd+nbHEGdlizQycs+onc+9W3M1r4dtCx79uGp44ACzai
OGfzfhGTjaHG3E4IEMXoElNcZJRImCPXSm/WEbcEE49kKvNS4pNrty7romigTcouvxqB2ogUdorO
H/Yf+6Hmj/geWLyALc91Z0VMNiVkpJz53kvI/GHheG0DmJyw8EDXW2cliHoB7wiZBPAcTSThq4kj
XORy27aI28TdQyIKAQJQlZvQdcKlF2cDBvcLePRicxC0Ji/XYnFSDPgxvdNmNl+M1JEYpE6t5kVL
sgfVcZclKZ11gSdOwW19rQT5qdCymD3ZFgMxeF7shs8hkAVFb104g34vlExCkUh7pgOapO5gkgGi
ujJ4xbd0Na2daGtG92GtuxgISH68Kup7CeBdcyVyIh8JylxNDycOYyZ/wuX2K7zgmHSOGo5ZDCf+
orPYA3IfmHUtmBGXCKZF5a+hp4Kqp4iKWcC95P6VMM1SQpLkz7x8A9Zpz3kJxuCNAQLPDOrQWbfr
mRAi0lZXb6TSFiBVug7RTEmOsA5Xd20u6E5I3ntKyhYFrciM1ULniTGD+Awfo5p1SHSzfHrdL1Cy
2g8+RnOrXlaGWi0kWCF1SyCHj/aNLZopDxC0janxAENJBhHC4xYFlTCkVvYDVX/6avCoec7ZZihh
GbpuBlSeQqA7e+ia1Sg76/LxrYDKwpTKckzQ6y+rplGhrsR76qtgEbiaHmVgV5jtTZKVn5irXgiw
i6XdahYqAK+Ms628+jJl+b0g3AKfSz+0ohNAaDI89QzYv3AfXn52K2P3+bNbyT/Q0izPY3Bxjt8R
iQR7Na7vpGuU3l/WpjAoIYK/d7vijzV0SOK3165QsoVoukgnv8ygcsokVXoEEVzYGZPRARdCIpp8
4XvSsN+RErcTuEM0HvJcxbrZJ1Fahg/0SevIS1y8ZJKjz/YdvngfbA+xEOokMVoAQNxLNs3qH5IA
jzBtq6iddqubmRISL/4pPGo2QtJ57ulGMIrijfKlWue1sgkb9LXmD9udC85TynePxA3hvK4rihyg
1kAeTXcvXhCyXdEp3FNCfxQE0CPcXhaR5oTvX77x1s/tmQsGCbvH19HsUtg/3zXarPcyzUuzW6ah
Ei94J9PBNUdg5HBa7cqFYyBpsBllI+T2kBEOVkXKuPKR3yifUDHaLFxdKDsBK9bpNQC4LC5rLi6N
mNglECXZBNB1fM8MJhm8LBLCt3pbCW93gEvUgksOdnz38gdc4bfnKyuQ8Z3t6kgaaMzO4DliGNOw
LJixio41Kxh0jaQdowuWgG5ZUNA697Y4Cwg5dwU5JLwlfZoWCTFCRdA+WPIrLSVhaSJvF/HHaulF
4Kq9YM5BZPs6hgjFIo3M9tQhrK8A5+dTSTMjJhKCLgszpCTvfU3CZF9NB4apDNZe/tS/AE3h3/Aq
2QxPdOz4ztpRHHKaeCLr4k5OVXl4PmGSor6DuwZmS1L3SIaHIkFeYAHRNMp8bUR2wNVTB0r6tqUg
SotUU0Cp15feLwarQcCo0rbg94KI/8T506zcc7oIDACGiV+wBWdcn8F/2bNtVoXs2QLZS0KbnD3C
ShFvRYZn2xWbNpA/Eg8sLLMUk+Sh4CnKMOX1weoKy58tox8v9nyjRXaR9Kg0jTeiopbBp52rKwWr
6S8K7djAMGCJSZJmZHP4wQSVQ1WWmGIeAk55ZYsFpaBTq4q6Yrmx3nWX/YUlJE6jWNCdSj09BVH+
xhdLp5V8A9FmAVhrxvLOn8I9vl+7dXqLe9wry0aOyJ8+JdsA+wEHsOeebcPaRPkWlyHUp7+OULJ7
V5ydUbcMGCo4KOJJJt6G6/BEQCSIfimMiNaW2vI1EHud+z+7JmEeovsJHBvSj3le16QN4JVZu+Oj
kDx8BVoLCrwalTuhuwmc6u2qs1mp9SCpQlnG5p4ek/UMtV4Gg6Zb7lvfO0jGkjdK2cyw+eVb58s+
8uwySQ42+R+Tdx9h3U+UpCQsweG96k4Wh7xxwpmscudSBIeqpwSDfmJXrGrUfWP7hF5W6C/8gWp9
oFZGYnMaQQxtHNcErZaA9a7DvIwFg+EirS6vQoIl88jsXabSYn0n4/SMebxvQy2OZjpkRt0ykQYb
lUmPHI0CWwtHJBuJnSwSWF4BLWP6KCam+IBS1vsQXQProenrI2cqzQpEBgwLZd4uaHVV4AIoPxF2
8lrtQF4ui+QuZcu0bDYQ5ldyeIhgTCKfgXAvI1yyhDKfpf1H8QiDy3rrGcWCPQinMm5QYGBDcof0
9ubpd8QjVYYgC5/75Ydj/kQUkocDhwldho3l+Ers/gHEbgsvQTSvPz0c6bHI1QWMnBg6DELmMMky
tiDUZOQJ5sDTrCNxEl91JxA55PyCr/6wKrM7CqclffTgT5QiKE2hm7ViqP3yNXs/XzMns8+57LBu
4LfKcOeHa9ZM3RkDPZ9o5bkyoiO2yqoJyUQ6++RxSzAOgKhk7uoy0dGn6iqKCI7UC7pDPEn+0Ica
nGjoedoixMJWBNOc1UizBBFb3fgVM9OdgbfvQ9dlIeyVxIFyCQwiINbKcRarLTp5+1BZ1DteNM7b
ICqz+xUoX9NYytR574tgPjME6sI5bHWbjlzGOJUp1mbhxN6MOeC6EA3wt2qRttJIu12vdfd6Qz9W
0iXiKrhOGek0JbSNv0PCZposRxw9gK58jgEdFHjVDdH40eDjiykzbBGMpBhqpmml79aeeIXdh177
VAdNeILReY0JbrZtB3HjIir55Yf1MwLvA27D5dGZPkMOOCcJpW1njDrx8Xf2zFlLASFbvwzTgTYO
nFkHeSdHbGsy3C6lVBVw6i+ilVfw+SWu3YN8vwycuK9c3U9dAjM2m+uDV2Xwg39WDSwxtpg12vQ7
KSbDwXtMNKhUWL+rxHvIHG6kVNGVKQCQHt1FpNuvkyyIVetgiRFY21X3ojstCv2mqtUfL1/hetb/
uHsGBmQlg6YDOgrtjHF2hShd9coO8feuAnwI1vyUNS/a13CCiTwZqOI9eKwIWAOjAhYghJfkA3ZL
PgZyz1Xln4PbrH4QGrjuznRVvjebxWHXxQd4HAVJbjEk00Suw3TG74r+aQrlK8mBnnksnZZ9XePE
MNDEs9oClHtKtJjwYMnwtCWjCSPwrBXPRwHcUBR2p0qJebAkfKkR0CAqwR4YtwLe5XLogzUhuufP
SoReyzFBNhp2HqkA9V4V+LupLUzIha33sL4FJQJdAGH+sGgtWwNUOnNgRRXdRzEK9k2UQw3qz9Ww
OQsIxChwDVL44JLfBoFhTRbokj+adPreushTPAkx00CmVM7MQAi7WsXFEpLz6eXn+FPdCZkI0hkK
awQ8SDmcs+eo8e/HeMb2j3/VnYoHQpoQZAWyZKV3y8TF0O7px6RJwKfcd4d30lsxV7mJyEpjIA6N
B6hAxHCvU0V+elUDzOtJmeaFsF1YRsHZJZZuk09d65aP0cIxWdMQmDiTShCTDowskncGZjJWVCYX
hbBh7fMxkyRLGlwJhGC1DwDfGKr/mMcS0AbT0FuyhwiaczbJQ10zalY5dncy2JXqYYygryDCxDnq
IjCW96tLubBDhLdmk3ohhXBISEI/BbeFPe3her2LneWjNB4ybhyYa7PkXmnYz3iGAZwMnW6R2pS7
KaO9s7uYYt0eWP2gAwIz76xIH4NhC6PtUrh1do9ECyVMpHVbZglH1QgDm/+D0z41RnTKORtKM+7W
BfhfX6b/jr6JDnGOqlL943/49RdM0dskiruzX/7jJvnSVqr63v2P/LX//2PP/9I//rdXXfs5Tz6X
v2369tvn/rfq+29vu89dgvXwF3X+d599K/7Ff17R7nP3+dkv9mWXdPOb/ls7P3xTfd6t/yzXLn/y
3/3ib9/W7/I419/+/vuXqi87+W4RPiu///NLp69//11W7n/9+O3/+bXbzwV/7X/zb8XnMvl8/je+
fVbd3383nL+xyHyE/gFzY2rW338bv8kXnL9xkrkQ3CBW67aBlvX338qKERxf4u+IHtL30V47gtf8
/puqevmS7f3N9KhTgDksBz6h6fz+14U9e2b/eoa/lX2B91TZqb//bj5vQ9D8oTvyDdvmumACO+fd
6+KFRW11S7Lt7e4QhLkZHwaae4xf+2GnFgYNWytVu7yfa2bE/XJMcx94FkLwfWToJ6uwDk1qquQQ
5O6N1YQU3kYaX5Pi1ODNW5sMI/ill4QZfOjxK0Mddbfgo7PrkOHvCcc7/XDn//kBf/xAlqAo/zre
1g/kccBRyzmOy9BFvv5DLeeNKks1GQiUtfdZW+zwKpAfnDog2RCqhBhILbOXXc2mpnZBFw7XYVSN
1+GS6ZvBS4c9YVoXCS77qYqGRzzp57uwUdddXOabOQ/tY204ya5bBm9rVrF/bTETv3Zt3b9uvhT1
RRO71cFw0SkVSdVsQ7M4xkO5vNI+nqF48jEtEc7opmnDcAN5eP4xYQZ2NvHi1TaoGec3daO1+6kq
vrak4x7R9w1bfIEI9yWpnimifXSaud4aQWS9Q9DR3nVDfm2VxXTTTfGFUQfzbYLb4Fss2a9TZ7mD
eWlc9IU23ade0e7c2s3DTTyVxSkPF25mCEunadpT74faTk/0+M/aOZb2yTXDSBAmDTVFSFzw3Dqb
ptK/1UNkfOpSXIWsmknyOEU7x4VTrm5TDEQIDwoqd5Nr6UXvWdN+MLvhCqLjVU1CCjKw0tmxzblX
Uxjg24sU6SONn3vIVWoc1l9O5Qw7L8ydW7JL/CtfrJzzpd+aVq2dMsv90Cd6bW5MQshPvI632pws
W62jZgxnO7t2iCF7+iEx1PHl9bganTxfjzQUtmOJxglWqHX2oDpb1QqyQrWdrK44tJaeXed1zj+f
DDm+PRd6n3vRpkixPHK9fG+kKTYVmk2Jn6TWRYzBejHrHn1TVd02cx8dfCw2H/SwsW4G5YLzaYpZ
EWsg0bRgS/OanEqzT/YzEPzGT8AOvcxaDl7u508HwLP9/8dX7UzjvK5B1jUidsBG28Iq5PkarMd6
XAZNpdtct9oL24rqZjOJ4DXxwmOMU9CVN7XecbK9AlPucPZ3SL2mjRFb7qWmunpb1+Gyte2kCTj5
q91k8rJA+vhYzHF4qwMrXE+myq8DbX5FQbRSYc6eimcaPr4RPBp6iLOOjxI4b5pZS7d1gE0frkvg
oWn+nlxya1OO/lXdzQGABzwNspSjK2eKtjWhVttXFoeAPD9dhgnqYtq6YTHJf34H1TROXa+nTADb
Jjh2wkmw57y7Mkb7XYpX23UYmMV1LD+bKZOPqqw/xEnt8ci9t4HzJtYG8jahI16uP5ucOHz6WeR6
Pc2m6zOY7dtro02a3eDyfHriC44Fp+BrH0XGH+cfxXZdNibHDQLr3PhAla43mzV1ca/V876bsuGq
sx4k4/Fy/UUvL/X6s6WqWkjZar5IZI3864cFf9OrOQ3UBpdVApzkrMjbaK+N7VVp1z6pENkr++iv
FgJvPOeeKGJALc4WQt0ThTRnVrHFdnVXapEigcDIdpiVQYIfDH2XR+nXojWCUxFq9tG1v5O2/sqZ
ZcgecHbvqA7gtqLDp30838wRHPduTuTSFrq7c1ia6IvjZ8bOLF1nwz6vXweRiYY6MeNN2CT3XswQ
/eWVeFaqy7ts67oD5uczkmYYcnYfhjkh/DNrc9TW8GpjoyP2BAPJmwTkA3+2kPwT9adLnPlxxhL5
KlGki1kY6DWltZmS+u1UxhMCl3BrNtEAvazCaKkI+uwV7O8Xt8rWPcsDqXEpfdxz6V9pIVIx6ynf
xlrPCtcs76YlG+DSVLJG+ua68YaAPKTevo6Lt21lxK/w39c78fxhsU74px3HBkvHJun5O+tpRlY2
plltl/bCIKvqLUP9bWzrOPVnzScCz0yAmbHB8169m93Y3BN3aZ4cp8eGvjCuPZWVhwyOwiYsA/26
g0SHU5EZ7/VwqvYBu+xmcRy1STv8ClXr7UG37ZPpqO7gOAe3DipmOW6/Ced62q8HejHMnoiePpiZ
DQXOXexbs/W0TTKB4K7b8OR26jUipLRHz28DwCvzLDGJYqpw3n52oTFRc0YVjF9xD/hc9ql/iGow
0ylIepLfWv26xaV+Z8/BPu+teRcRYXCV5Dp8gLjZWoUqLrHOX3aTsi6k2H2rroa8bV/Z6s9AbVnZ
HlUSMlYRjfo/4R0ZXsFVF84VkSqXceMtJnXpqN/GytNvLa+7CeZ4ODl9folTs9rPrv6I6aP1zjDm
K3II8ktvIAbNLKLhwGkV3egdMHwyoZrqcn2bJHHwSsXwixurWwblAjAn87RzfGaZdTueOMefKruu
0ZOjO5rRdWsxKPLT4OPYuduA532LP8b3l7eB5wT7p3vFVkixyoFkW9J2/Fg8u0XI4NHu5aH26ODT
UUtgW2gReGhfPHLJvPV6Nr6y+fyikPAQvDIYDehAKJbOZiEd+SDdVPPPxp6p/zliIxnBS2rM3n2H
fRBBPk78kE2FEpNUTEwlbbTVhmM/NOmM72DlbM3C6Q55svxZk9B6M/VtcddnCvJAGHZvIdWQFg81
7j++WQw7Qbg5QCBsn29FjeGTsRO6BUsZd9woGdINDhY3qmucXWsicVny0X+t5vqpYoAYTi9JzcV2
bfLT50+o91Ks0LiFILNEu2fGp77pu0vCGd4EcbRLkEtvC68yNuTFbH2xMSN78jL0dUybfG8mGyO/
7/T0LZGSfwaZ6jheiPIpwo8WfrmbrtGOfUgSSAr2l4WxjtuG88rydllL51sH+cgAuBSNjs1L6Z2t
spTH0wUEAW1wmm8vZt9+005ZzdBFO/RLynnvx+E2jONjjlHHzaARuYvz9QOzvClSu2hpzB2wu24V
5d52lnznakoCtYNoPxCstWvm8DqOIQrGjEAOSZnf152Vbh3XJ17OH8qDEbVvFjLkN84Ad7Yyghvq
arhjZX5QtvbNqXcD/q17UDx7u1TZVRZ0DyWs8Adl+9xGk5w43xl25YlwxEvUmIx9wrjfdLPZ7fHw
6BgjvW+1Yk8eUnfVO2a+cXUYshwcknVyW4SJuoLbMbghV1zZ5j4ZQCbHerG2jSVwU7dsxPlYMfQv
W9vcWHX8TdXWAY2kscF2m54r8po9JrTfiRGxj15a3uXIIlUw7wMUfGOtoZV8R8asevuGVo74Dabm
ezZmxudMSOHSGIS1LMUJJ80Z3iyeBXnwOcIeb0O54e4G3UWwHWYXMRJMnPC0DLjV/YjZvrZHm+jg
Kb8vcK875fyzMOcmuBXG/aTZ9dtymyPPsdI3eAZ7MCkttcPB+4OlD9G2n121z1rtEE/Foa+Se7QV
5jYxiJwxwsYhfkdLUJHUl0NVTNu0f6Pcsd/WBrznvIWGHpYGnn+m3hNSAOQb1XXPEVjQNXbDXgum
D2kx/znF00BQL2RKIlJHHi2bl/cZyBl7iNzcT5lT7maYnMQyJpt8cqyDulyCrLkyTe12yjMTB6pp
g1Qy3MxlZe7nUvuSjdN12FXTHUESM+FixrZt5j/JCE92mjFu4zz3Nl6fbno33hZ0d5glZsmuT7V6
25Wfu5DCbdaWcFcX/X4yw/iEkuOuZ1Yvnu8NCUc2YAtlDXpz5V/W/WlpddJ8m5J1HcdXSZKlW/jc
WWxNB6UFX3u3Ke6muis2FsTDI+u/J0mjrLe9edlGxmUf4g3KgOdbkPsPxRzkGwKZrvorv8vgs2Yz
XouDgZsD36CDuWV2DtT+ofkzrp2NM4Xj5aJ/c5253CVmlm/zLM4O0cQSL3L7QxOVDvbUUEDtMtia
rL3T6DhkA+ymKcekuHTUwVmKdlNYjjSr6sJhphDZg7uJsTXaFWX9JUq59wFv8obhoMS6uAyK8bk+
GNztywSSdtdH7d7u+TbErATbedJGsvLKLzD4LwIZlNVGYR6dvr+sTd5ykzLgwACDAK58WI5ht9jb
plTJtmkze9/ho3CRELPZYuGo2E+C2Sj2/d5RsXnRqO7YLMZyrL3sbV9g/hPHhbXLT4UJTKUxKj72
U3FqMzIyZ9MfLpLJrfB+HKtdHluEm8Le3BBWVW2VTXSZMX4tvNTY9KQhxxVqpNrdzIu3HzJW2mTG
7/MeX3zPrdoddV5xyWY/73LdmcAAYI2mI/PddtD2rWtEmznQ31ql7nDua8Z2McxqV8Q5Jm0FGmL7
S9gFzaZ1v4IVGlsowY9oALRt7vhMmYrMvSDsfKMlqLKGnCcTVu3bjA0GmwhPh93xCdMV94C94J8u
H82s7WjvBDa8NewxiYvDFBPuxJ5i85FoyvgqY4ToJobOGsVoMJxPVhWH16nWHAKgnM1kWfNh1FW+
Ne203ifkQG4KPYx3odF9DUAg6qKIdrCXyw2EnjbILvskfzSrUxJHnworHEnU8Ag2gifolzrJaRIj
E9TEhtv5LqXl3afBSOBly3i1s/P3IVNQYqytj63FTzQWbhEM1zr6wIuq6r50slNUvJ7EZjORb0l5
ncZsRxXi7JO5/jzX6bBJ6rG/xh7gD0f1xSEelz/i+HucZg2cF9QCjXILbuSQ3M9Kuy/aUTjqTblt
AiiJ3oQ2IWhgadb2vVv3zTbNOUCY2MzXbWyecP1OL2nup03npD3nQvKgDP06LP1g77bOxy6dvTue
L/vgMu2mGFjSc7KPuKeQxjR+yrGEeFPneAhZEsSsMf1uxby0xxRyNw76h8WcvY1p5HQPw7INHXT6
OWIPNw6PaQzesmjZW31Vguj5H0VSzgcfOLOJ7+JHirxvheerN5NyrruwxX8pMQ7e0Jh7s2dihxEr
yylneBQVVUHsbttuDDAgOoog2uSVZ+7cBffVaLILjFTNZYfM5sPgvLGC6Vg4OrZOOcyQ2FOntup5
N2qFrSr2EknmU7k52dsJGeDWa5JhQ96guSd94EuMrIqArwKxkfeHoxEbHasBlPC66NEtxabZXqrK
CfcMaXSnvLPdzAQVzBmA19Yb8D1ARc3dzXPyuZal0fTmhhO92ji97nyKI2vTWGZyCoz+uk/T9mA5
0S1H5akN7U3d2dHWGaOPsdGmuxyJxp6gkTvHLm8Kd3SuA8//TBfg7Po+a3fNNF7mLZo45ei3bFPF
gxpDilWuqyWwxDDb67rQPsR++EizfarBxPlj3sEKrF2XSQD0ZMB4bZdta4/bjnC1nWUxgKwTat5q
sC/Kuk5OIIY3Ru4UB9crSXSD7IE8oDoaLRjqUnlHK9K/lJAtNgH12mShLCkSz9rEVfqhmxuNmAB+
n73is1Hpd6YRTPt4UMfY+T+Szmu5bSSIol+EKuTwisAoiRIV7ReUFYw4AAZ58PV76H1YlmmvbZoA
erpv35ARstn8aWw1H8dWm6Jabk1IRmffkQaISAAy/5KkBt4lQhh+Ym9FGbPt3hneOlyyvCXRoFbm
3pbanKAh/lJTz3J4DcxIKM87mEDFPMjmqyPm+WDzKN0VdRuE3u0e1ZV5aKf2j6n9rcfZj8RAPHmt
ZguDFnR+a18PYL/+lQb1fjNSztWRpda65WFw+5T15IgnkoESy7rrCtP6xYlHnu5c0kbIGZ+5kmfB
Zc6kFYzHVmjh1PB7QfqSzlrYlmlix/ThnTGQEc1nP7fPZA5C4vAnnwWHB8qMYWOSoWOvPxrLeCYR
eyFabZ9lO9qRbLMOPYQjxyx/Cts8OLVGgtLrqjv4DVsH1SnKm/INTLjsRNSZHzlU7dB0Hosijccc
qSUpm06M8iVI8owyr1dnDAyxdi9byt0aOZmXXtnZq9AuQ8K6x4NcuYNVE+SPJpJB2B9pIo1mThpn
2Y+DH4QTPQlr/DaaDFMdzN7u6Xqzr9FyjdgqxSHL5KWp9T5UfnpHn/a7XISVuEN3b2ULoauTAbZU
H5E6TDFW9A8C6+JonbmmA/o20gXoO8dYyO19stVh6Vw9NNbx72Rvn0GZe7So2tlZLPyr/6SiqvYr
gcLJao8Jx5ibTNby2Giafad1ebJ23oVIYMGTlj/3k85CuI7ckjxl4RD/qMnAemdKfDFhCUGLt86d
5Wax0t39siWlV/8SQU53xdo71Jby3lrNvdC96d4b0l/O7ZGoTeOBYgpZq9C2sHMyk7lofJwnkSVD
716bgJC3ym9f7cKUGEHOEb7Hj+hz/HhykJn2Pjnr3UafFMqeRntB3kyR1fAzsdTVMEEAVKEvsWof
hT8Ex9K0mJ1sJz3Bv9UCPP1LBBlCWeOztjYI0bThkNWOyWqtDBKLIHUSGvRLaxzcSeh0meRJub2b
En9ClQOFjEpd/J2AVNZa8HRAE5EP5VDPce7M+JIYXvtsDAiSx27XPwL6muFIRlaijHG38N+q9yL2
tO1lse1PlMQXC66Sa/RnOU7HFIlXNGAkGDqUeWMY/2YycvXyZ6Ba68NDUzmMNfSDGLfv616Q0qLf
saI/MJU82n4XdvLFKbM8dO0lrIdi3+hp6JbqvAjjN5jYrUP7Exj2FFZv1uw9qYreZ26OJgme0TR2
dPCWdlVFfg93GLleX8fK7TaSurcHFEPBHvULyS5VdUwb94lOp3iS9FUTurHTkI7vDCVkJVQ7jVEq
rDNCktYlPc0Wmbsk1Z4wmmReC6pbQw/7Ph9+96W0uI+Ut0PdGQGFvyzOqXZqK7FqV8QWsoIXhO7n
FNFWJFLfDFW6WeHtkxJDnR0DnunZzONlqpBaOSmfN23fiz7ducq85qZx15R7vSkea9s0wo7tWjvq
33lr4WRjZDFxQlUEsyo7NAbpkCB2nNG/WLbaUTW1aTg7+esyw5zBf9POyBGdpNdGmv2jV86nrq99
mKOCC43SWlFPrWEaNNgt6xAIZSBvy+8n4RR4rBVzstkk8g3Ne12lrzwZ5Oy6+q/C8z/tyYkr0/yw
+WYFnVgutBtDrHx1s/Rh0UaSKorHgdYf/Ls95I297F00ktk7s6Xq5e9pU7+KrnsaR7dmsd/H/mhL
3D2Ir2UwKkjDFuFWbG91YL+LyryXnWcSJdoXFFInS0gh8Hpp3KvUk+FmG0dDZwDupioScAJJDRwG
TssLNEsOv1rLATeLfr/JivSbpqtDYU4hjYJ+0szUJETeAK24eWpEnbMrtj47wol4STHtb40liNxM
kFVl5n+bIlWx1m5vygzQkiL9883g2llirwy8g/y8u4Nj6Z84c3e2OZgPZgNJ0tUyN25o+tx2i/QZ
2nPQ1X8kIQTGlpYJPL+fUrMSYXHvUOfS1ia3If/yCA6NOa8flCdpfKeaLWnG6JEyCmhVENVr2/Gp
0aypoNgL6xnXjQEbTPfZwvp7EqKN3FzPwomwpIg4nDXS6440lo1GRwz6MS+KqxrGP8V8z9HtEiqB
cjHNjl27/jZLohOrspRR3ganptfuqr6JNy3/jXWqPOQmCvSZ/BAGvnFi8dMfW9u9SmEyxtHqd4fA
9vyEqZMvr1oOXnZO84GlXJbviJz0sEU1jKhuiqtfAShlpves2Ckf3JuET3mEX8qhqCKHIiNUhaC5
WvN3G+n4XkhEeTcoJnHTpmdju90jzugiqSoCH00LrS+4DX8+Pk2Fv1elEHEuq5tVxvxUueZyMKvK
i8i9aGj8CInCmagKlcNMWzf4oHTpDTPX5kd7PuROrscrOW9nqIeePZysOWVVMic3DxFGYGL0NHM+
DjPB6qC27Isha5njT9rTLdmpfpkWQoD7/L1fe7q4wUUf6/MSoN6Kndr7aSuZaNcNsHTfpWYZSlCN
yXf0MLCKJXT9ORyDDl3u4rXhWt9CjuZTDi1rL8f2uKgprhzV0ioZNZFxood6zG1EqAyZs6WVHqat
/Vsb/XrKXXShPuOCGnIvWXP7l12yBd4Mvuc6fZMg25E33WREtxS0vL5lqXXc9Zim0sMdRt21w2mu
p53fjN4pVcPOE0twJOITM83ha10srO9LKGmrsfC9m+5eFsOjnaJJ0jxjl3JxwkIz34tq0ffYQlvx
tGgqcb/9XtahhD6/GypM+ewZFh4RfzulefkdK8UPbe2DWLeLLvadDFsJ23+RXROnDks10X8qDOhC
EnrLKC0Lgey5iYPZ43BbV8aZ3ryJ5Y/yhiE143KfCwGe4U9V6ICyoKBlQJ3v6qLczbZ2HaD8SSr7
qV5scInb2Bn030EG2Dd56W/LyvdzbRKEULvfzQBnAUOvKpzK7EmW2Vu9+pAbkcmF08pBJTxSuod1
+q2lE4XIOCpX7dFfUgbSt3wb76e2vhl7ntllfdLTZFHRVW9dI8+jqLk6E5fQypFRsJnEIfhu+c1C
mfHXwYkRr4Sk66s8zF1joMnuzGilSHlBi+Etms7S7z7BDAjPaMBRvJuTeas4RDUYqbLX0JFKP42g
Ad/n6TLtCgfgvZ58+j2KojJRB6HILW+cBwa9bhJ0p9Bp6up12ERiVUzCTtcclbzNDj0QqVl0O0No
XlQs22l1HXSaiwHGuw3mTjJzBLq3h6kcRPnaaUludzS+6eaHRh8LC/SvdjSBxsLqw46OdE519gJ4
bZF9jKZ0g+irWxoOmcZzHRjZqbipALJ56olQpOFb5+1t8fK/o2u/g4/sR8f8jTh0Yih0R/LdeXxm
Q0Ot7AScJ+K7zua97wLceYRKE7eaE4CwAIeaOQQu+4eaKoESuWiwdcyLzsRaKx3TN8dk5JFv09I+
NQ37Wm4PvI7KUGyTTePoXBFWA6wOw7FJ573M7WvRpD+aWtqwrxsvdMxs12uTH+XmeGqUT6OT0eXo
4Ba1RcJRL1Z4Jci+k3wE7bpdD2lP7Ek9N1nX6boYMt8HhnyxiCk9Mepl5xm6YN85NzR9TCNlT2cC
uvEQlmYVGbUFBFFoF3e9L0wPEKkWIinTIlmmpmMBqG2Jo2hgFuVhHmFxY47LgL8p8OQCQzW88bO1
4Lo2WyxVe9XQfB/X4lff5Pld1gyJO8q9uYqUArHkVBJ1EpX2HlTvrnyZFGynerOfPGMBZNHDrXXa
o1jWdwg+TZT2qj1icBv3q3UsLEwK8E/6YKYsI3fOWzYF/avsrbAg8YnQk/F+S7VPi8yssEf5sI36
EulLSeTngDlDkXn9DjvDQ+1ZxHXlBzBxyTw+vkqmMWzxhpPXzoKyMO9wWaXgmTr4iTSjYH4PkKyc
+hK0MGvjzgP5Kyf9KMaAoTJI97WOWty04TNgFHHPOuYmmuaZqj3zYezGd6vPv03HnCPX0hzuDss9
FrUTO+tS3Flq4lvJHzQxPKN0ibQAflO5vVpOex+YNZc/tbaHrR0kaexrjpzNwNfcfhg8Y00skRJ0
u7hB6HgwFlq3+2qUQtAdVjsvdWCWuLUTqtCYZRU7uhzDWtrN3bTS6unguo0xQ5xxWBY0c7Gr9W3Y
G/N055q/VlvqEcLmEcX2Zu/qZruMzQ2RDLSvkV5BCgh5m2j9UEz1EnXzrWGSTRDWQc1ZLGHE3+Pa
wsGbsUYR5BbmesCt0q0T6uzyrPXVZdzqjFgfChFDOQv+QCdFz9ZDxtKrVgH14JuWUF0YvUWjsURi
5UgKLtvlagnzvF7D2p5fwbKWMO0dRcqK4SEREF9azl8lm/FJs1m/tWbHJIEzVuhWth5pFx5F+iQF
vM796y8YsLhuKTA8N4Ko+FRi+265ApEkci2UPkhtcQtCs531SDLnvl22F6/VgIPm8WinphPWM3eF
ibVLvJn4b/fMBeOY4vag/zHTZgMTNFIep/IMjEmP1HAAE8Yaa6phGwHjOVy7+Zp1aqcvRnsgYxh/
lZv+A3i8ZwW18MgO9b6qQRNRM9Wkk495pLFxh4Az3ANb4IapL59aMGT7It9Olsk9pTxbRmtrawkC
pm8GK6q1bRFpV2r7Mli/2f6KZ5U5cZZzVg1EMNxIUBWLFMd8c0F9ZzNaSGSMMuQcCWiuf1RGd53k
yP9T16eeSA5n9L44REAS5lydPTP7Dpb+FU9i51iY2glmIJm7Ex7s3Y+LHMsM2ncyamMtT9+Gvvwe
NO23pUgc0tK03bnDWa3eRE7JcPsiYT3Zo7Ptch86DOecpDQzencNwF/rWFmYGgBdmaKF63blzJJx
Qqaywy2EjZotzsaWR6u5ugkEkD+NZEows/vV5Y4jLS5Ki9Z+IWeW51eJh8mABoTihAP96jKLRB13
6jy+oFnd5XkVnKhqJCznf7GquNbytppuGAP91DTYeAw/vWbcD2kmd5C5Xws5nuSm33UNF6g2yavy
oUGl+fZdqwevF5I7feLoEwbWxbpIMrd750GiH6h/stvAtpqSviDj4CMVo4kN/8bJ2dVON0azx8qC
EEE3Nnr7dVwnusyGisRRPeKRhnvDzzaUY5RO7rcCjUi78gaGWvfbVD12GDvvrFzbN5sPn6YEdOwt
4L6xde66dd2RqhPc4WYWxIbkozfr+zxKFohjnkXmBD9M8KhE1oRFx+wlOP9911r3JtLuQFJe9uKu
2QmnGPNIrLgnO/4d6QvQzjOcjHaXLsY1neyPKaUyd3wHoI0njMII16nDUlk6dk3EaKjFetDX357X
WpFraHa4BGk8z0lQO3xy4tZZFBu9jmxM00FXxz0+81+2GpmHwe47334bTefBTDf3xCLjmPI0RGUL
0bEqD6tXZndFL4ZQ3VrVfuNLdkcKhhgu6BH++hZFqtWMIU6X8epYSa01KfuQ+X3seb5diDFLnr/k
/sTDwSvxmqNPXrcBSOMzMnnlEBUbVVGsVRVTWwLM/Jc+akWfxcGgJ6sL1ImeMnClE3FVS7YSy86w
yeDRncGOZek/d24P0IIBSO71U1SSNBMXqQwQSnmkYGTWFSMnsm85z7qc8xKJqJ44YnhP9+aQ/x4M
bdnbxUj/V83LrixyPJBS8SxXa4tt4C7ygIEh1iqNXKd7sypPRIErOAJarQul5i1h9Wn2AU1RR7HR
FBSZelpvelYVFlLIoyxZ5sN84v50p50TrEaSgl3R0PSPjTk0yWjhIE3gyDuIq703yU8BJ/SqxGAA
j9L2uwYzPgyAxnig1Flodt1uu8UFalNoFkDiZcutN2rzBWMVL1Ye4KWA9MzYoHP7N+Yfj5YutkXP
gRvQrlDcJGDI/IF4Dn2YpzkklJbf7sb2wOmWJRw6cQYLolXsfQ5khuMtY1vKWu5IBNu5E+yp6rHg
oyxzhAmNPNvYvrNurDJ21X6eGFJHp4iFHBf9Sw31ESY32eolo9BUxjlZAKFjjYlTp6ipNsDicYF6
gUMq22hJKqXD9mmw/xKmZSZ1Lfld7sFsg+O0Ln1CqqYRlbEaGGcnZtrQPIllaSI1ExORLjVLjDR0
bM0Lu3ZggTOonaw0bFV7sAuVx6ouT0ioWfxa1YVyEFe4bUd6uwm+O+7KAWqAN0HEsNtDaYMDZ8G+
d7R3exi/HNBmQIJgY8WpfWSMJcL33yYtvfhNOkEt0ncC3UUCDZKOCiFsItfMjeoOP9gpgO1AnONd
znFboO8/MFeei8Z+AExUYUCHH/Gdks5axoWavla2yQ0Y1qK+jZEq0psMDuvqsHBjtEXUeNtl35t1
toQLBkCR3ORHu01vaUmQW1/8LQPz3VMKLM5s39xALkfZVkakyVtUiiFiZF/PS9q3kZenTG2FF8k2
xzBYw43odgtN3hHi9v1KTEJkuvqJh66IxrnkcWnrgUCH4f2mwbZ687KCjaMXe0vtbI1TinGEpQ6N
wEqfINIgAQYlrwOV1U1O6jrlCUIAj7rn3ZWwewCeMF33x+eZxhPzEyTdcxUkAB+//ui+Fimmvj1m
P22odzNcfpKBChKylSv/FD3e9JgXzKGLjgP20QRbzzafWN1hzJT7zE3NikdXXtlxnm8fjhKMSq3/
Nd/cDJxsPq6kUMt5jB1jeO+H1Ejqwv7oqCKJOVKTUpleZGrGJWN0ZjzVde/HM4N4abSMh/OBvjgr
6vd0EN3Jb//2zP7RJl90sUEdLJtXfcZxskCMrBvuixFoH7DPTt1sBmGPpjBuSA9L5hUhsi/WJ0WS
idnrZEZOQHVzvd4LbplZvsw13Qk7XrjzFWIFvs4IgWRY2U+AXO4pRdwWqmzIsITq49RUOZAN5mb+
9DOqBSpDGVzNEtTMqsXRwGwNmsW439AMEl8pnkuz/8EbT4/ZECS9Z+/zBtBhGHS5ExW3WwvcC43s
EAxuv89WxwWQLDmikRgG2/bkqZm7tqncxFz+OJUpEl1rz0aNnVpQ0Z+2qvyF9PVpTtuWcNgG48nU
PmBKXUeD+jfaYOPZpoqyY0ee1du3VRykAdU/G/pVVvVvp+kP49C8DqKKmTosynF6VjCno6Dn+8NZ
Ng97jM3/7aTCyfCCYyfmN4+dAFCRWDkoF8oh48AKEzDE8/+IDgaLLV3f6wTM57J5SskuDQ1D/nE7
gMS2gaDmOH3kFFafNFiUhou5fZk5Jr+eTggCbZSwo3zqnkt3TroSmodgEEiZADTj2qfeoQTrpdNw
aftW1oV4S8+MeY7i1Ji04rtqzDkEVeBYwG0lgj3+uA1P3coE5Hr3TiMe4cHB6jEZVXsVMgPs88nb
B7kuk2l0D5vOrkTRcDVp8VF2AxMjuFWAsjxaPK9JagvPB+/3ZDCf9cb2x/F2Iu2/SApaw84YEV9W
ZLwu6xozdWaRUYJn1xoGGD1uohWLQzkHd1M64gp347zaGrlTq3e2sva5HNjnB4AO4ZhW9w5wycF2
i5OwC8aFzqrxkrdw3eogQ/X70uKjtfOMeUMFs4e/r2uysz1n+wrXU5gc8m0u3D7JNY4zPao2DgjH
Iz07m73T0H0XtkLrOrNFHBzM0dgiNp6uohxPi3WqARg63YdOx2eujDx08DEJDSpNXMwzTI6h3xMj
jyI17Z9ce9VDEOmdBg2fL/kytFgpuhOo3dD+UWNpsPWhjtVl/jq5s3biDK7iHnEM1srhDPLdD8K6
VxrPmQMy0tU+vH7/xUQqVxlXY2lHSsvILWcCf7a4tLE9/snztIw0d/kYG671zNk+ME/u3Kb8cxXC
p1XzrGuntMhNrR5kbPiY9el1W0poEG/QNlsRMETM6G20nb7VRdIOTZNM+CAUU3pHyGc0W2yPet8+
1IGix7E0HOUGL8xxJE+KQGfinH6TEtnAZqFBkeP4mS3QkaCFcbt+ezOQUD969sPGuFMM5Z2bLyca
cf3m2eUkeV28VSWmagGGfI5m/CyVznJ+Mddo87O/o9ZtaF8gxNlBQxHjOC2VSpHTth/KKH90fIp6
b7zZ0TVwFOv+L1iPO9dXqZenaqX/s33O8UB3d60PSWELGgAWtp+hPjW/Jq95svEgcgkcSibJ+qCq
eRwdO01m43Xz/diV1nR2u3rvzDAqjCxgXWNCwZuY1E2x1CgozB89VZg3bJGrkiG1B4BT+7lQ1J+i
zeLZmd6msv6QFe0De4OXrto0OEgQj1dkcOAxILa0F7nrZXun/GV5qt75bvXbW6GUFCB6YAxvut+x
9KF4x6ZH2RQ9vsM4P0SNY/T8GcAKLZt4mq26ijqzPvRW8eU0jz8t7M2pxKVtdKDCTVb5Plu1epwS
OMLrOR2NFSG0R5xVIN/7jbwH4G3SrFwBnxAigSmsG/3IijvGqNsj8rcrug+jQjS1ldNjNoPSe3ju
VXJ+XuVixKs1zzE8oiFstIHrODzpa7dT4lbAtKqO/Xb6SUmoDV0IPcfBt/Z6MVAhoZLFplK/gk0/
67hX+HyY+7UQJgZy3q/JMrv91KkTVhp7Y/32WxuP7zz9lJs97ZugJXN3sx4yYfnJMiPu1gb6+rkX
V1P1dH/qK0DuA6bOhbu5D6y+RW89jztsBvVozaWNtUbax60bjNE6aXi56uunkae3jYf6s+hkvG/Q
KyNgtR3npiKEmP4KuUuilcP8qOanVu/HxEq9NESF8WWM8k2vPwsXBzrLnScqnoLCsIzgN+ylRAvH
roQy0BpQp6YtLG4bPIC44mx4ab1HkQNTXpKv53BRS4d4RRbobhJY3TELzE/NGKvToPvbY+M2+uNs
5U+tYbzhL5XfqXppnldne5mEU7MC021Ym8tJDL12NAK0CflSXozAGUCCYehkJWseIYaT7EFs19S6
TPnyXOklEmucHfR8fMI9dL85WxdjUcymC7VT6uTyYav6u8Lk/J6dADdWN0fw10HLY6jZ9QadXi9z
kHFrJ6QzHU3wJ3BdmMWOB0aKhy6bqVmSEoTP37oI97LalkeuxZOhgY3amcpYtEtiMLiwyA4HQrDU
A3zl6mkgyJmF9ZmcavucB0MfFXpJ/7q9axLITM9VxiWHopW64LLpuv14tOVrqT3nbXU3jzn9ug+q
6xd4LDglpB7Pu2+2RYvaAgpG5TjXei0DXMmgR0yg+bPK+uPmDQj4i01gBOC7HN4zQJW9XlZP/a4n
4341ESxO5fY+LIFEUQ/2jnD8OBbmZ+9tcden5sH1tXMrQVitsrYiJEx/HB2ZnAexLZJLdp0AhXsN
q8lCQAds7uTWYmCpFzkOBl/zTIGXXn3BvM2mBpd6SCuG1+LN/fAR5meaABAeN6vKo/6y0hKfDL8Y
T043Y63p+xcY/DfMtcDm0gHjJCepLamkS3rBXRweuPRHcJA8xuB0um/WkdSjHL6LLcLGC/ZtrnAy
cRqkfPaBxLV7HU+/y7TJg7N4T+PU0fVVVkVATL8zxu3Sa71+LpSYQg9Enr4yPYlu9eK0YK/eycQC
9gJQcCkSjgiey/T3qqrxJA6i7wm5yF7kGFwtjqSwHQPwVdYe/bQd5JbBFlDOY2OJc2eORwP+lSrV
xScQLk0HtUeTJ48Bho/hWDnveEKzSHJbOHdaXR1kcFs7cPYJf0pEV1ivhilhqXhN/rfqdjYm3cCW
IqyRJJyXlVZtXsTfJShwMy4RTprwTrCO1DBLGeVjv0rzYGjFrvFgkxaLhJdCaxULUkqjHIy200j8
nhaIyYGTfq3bdpqUyB/bfK14LHL3MKm9xzf74/fGFcfbsEi34Wqw9L1O1lhyg5kWHum8tTjjo1VA
FXfSVjubmQ7Zu8241BXq0E6kOgZ37nDf6fl+GTrjcbq9/P/zlvfYeZM695aP2sWeHZbO3XRXtuUh
29oGaHjNnx0Z5M/BqKE5dc1iLz0P1w7V5kbomaJ96FpGH4N8h51ze+uterbTZtA/CpBm8qgpqmpQ
3VO3rYd/L6MHWOTbGbA3i6C7bnptMHjEHikfLoSSrHAFre4KB72zF7QSq5+dMUvY3pCi/cEHJX34
966GvDenIntaRj0ab2qTKl0uHOD2QwFW8uIvHWYl7uTu//1iYWfNsXTuzcYmIGftnefR3drnyWZh
wZus42gWsnqoyiJu0JVeLSs1rnpXn23sGYkbzOtjiklIlIvB3jfwMyCrOutj/yx6tqFLocJ89Ois
Vd78AgZ/mRfpxVOXBrtJY2/JtjWPTMr/kXMfePufyh26WolTvSpuDjvrebjtNP+9VItiuylxHCsH
M/qnyNQXu79Tt5d/b/+9iMm+172NlZc+gQ1imesKJzgFI1rm8J94TEqNNbSXfnWL6p/MX67rVE9T
GvRPxA4F+3JB9mX+UqZ+2XAP7uDzf6y40VCv5HTCl7v4KPAgHvxxhqcx5I+KzjHh3z3sXGepz47F
vtDKu8+lsasHibLjdTD6z+n2zlNbEK9ugKvwtjA1e/mbYK9wnls/hU7uu0/wtW+/8u9FDhjx1fX0
Djv3W4fF9qImQBrDd603WWPuMbL6e6y7Zdi7g/6aZlsdzT50OwRg7c4GFLiBFm8thmjhgIguWteZ
SJYeE80tuDQAChfQA/tiXzyjDS6I5UbiyVlT9RL7EERT1tnNe+u8utO3n1tAyA7AhWfKl0Ll7YPh
9e3DMJWY7k7BWfTHcchgZ6o83+HUNlz/vQxVe2rWDowas/frSqxEb/pFItLRQRql2b+w20AJqH4j
EtR2DVrW/3+6or/zYIw5mv7UG7X5WCjAqGDdmmiGER1vAc8U/KwxsqTNDYMQI9IAHV/91msiDZOg
tw537TCvoMvgyQN7PLuTjag+gvSESwrm8/iyv5Vd0x9nhDNXbSvOiAQXgG2NhYq3dseaHDoZOOVV
81Jvl0/Wyoqwo3tkScqZAJUGTugSVfnwbjhN8Bectl8QMC06oTe0mPP51hbgl42JGCP5cqmk+wNY
YceBPQzhYjRkMdyeNPot5xnwpLaN6dkrRXdpu3VH/2ycNehAEpc0fvjvxapsxOiqRvRQVsF+Td+1
3DefmfLzV3P1kXnr6YUAmmYnxmVOah/1MlZC1tFuLnm+fNvSzM543EyJN4zi1LXjl66z66kGukNs
BizzTk0vInCnm0aFVt4b5c7sW4UDm1Pemeu4F579OHCi4hqKyzF/3nCwp2V6hhkYarm5q+0gu//3
Uqkm//9HTbt8tzqyA3cwSAqqZPGJNgteKbX1KqzSOM3jOtCcW9ljDYLIdvzPAn/mWw8aSimwzrML
LXHvGvq8RxFbHv7VYdPzBTbbUKB7vbZ3DeLvRCuyh6yfnStqz+wRBv/PCnnlAd/4gAz7fKdB4Dt7
JH4gYZxd5glvT6cq9ppifivWGcZrq6f7f8VhuVWFbeEisnrfGTByHB2AHXVG/+Q5fRXNazCcsAuA
X1r2b2bjQGIKaOhxXSo+Uj0vdjKXy15z5+LDK/xfTt2KnTOYjG+dGs44Xg94BvGjXBa7FE3AY8a4
z666++V5+biHbm/vAg/u4aBwEal89ojTuOjwFS1x/fdiefa7Bjv2/O8dOiIe5yyPS0rf//8DKoZt
72tfQ2qxSeXUftCwzRu94WKn9XBxC80/pJX908nmpIn2S3T5xNq6KF7HfL15IMzXXsvW0OS3nDUk
+LHflyvdAcDQ0unWp26zUfBq49vJINA3RQWJXdrro11128Os2MzoQfvbyVUfB/U6J7K0/9ZmUMf5
zELxP67Oa7ltZduiX4QqNDJeSYKZysl6QUm2hZy7G+Hr74BP3VD34agsb+99ZJLoXmHOMbfuhLoj
liWVrt97W7xg6a1vYybsLO32ZFgOzHLtu9bU5q1ev1gFs6rNv++dsU73WPTs/3wbVqres9eEWr76
3vXSwsOiSTtrdzVd+e0TprQcDU4XH+AWwZ/qAxQ7K7VjwonxbCGE3pD+w/ptNSXr2cou//6IVn55
zTxUKnwcGu+d2ek7SRXDdxM0L4245CwBbp6t0mfb6cTR9o1yG/rwHm2ERmtqXrL9d8qhmUBP0e9D
yN1Fmz5Zsi6PNnKaY9aHK67BLjb+8DCm5XxhUE7KWTKMw/U/vxwnMq7EZOOJTNGfqUK8Vf4sjks6
TDvRUJOLWBhRXaEpbktXvJVGwEnLuVnYlFi1WRzCwX9iMZHjAmN3CBKxfB9Cn11Ryeo4c/OIes97
nhnT3KH+u4Vx3x44r51tYhXqgRiE82hyI2g5HkvtNoQzGWlkm7/MvFd3D5IH487jztkFbf+dS8s4
GMswbbsgUNd0xDMHo2lhQaROfji92WFXH4sSg7WwylcEIaSdPOTG7Gzqel4YxSrUfjSckV1j0w55
/B6UEm/G4DLflWywZ18hkRnS7lyx0h8FJXEzWn+hH7PS9WzzghrevJSsOwbhVHfamKpNvlCZFHl/
sib0dp7hiQOZO9n13xfLqC+gLadDzhHDcice9rPOP0TZc8uhhWN6y9yf+lFc6pbBusmu0kidqMT6
tOVo+tvjrDksBCPmbsEF4rr3i92xfbaMS6vNYDOUZRz1Jup0CyLJ4xyQUWyON+rV6WB7Y5SjTSar
z+Gt45yzUeeOSuSvfSHXJCDxq0zccWuYPjo81rz+hBZxzGQc4axub3gETGDHLUjEpR3uOiB6rHXm
4iUd11FaKdy7WqGzNYzpvWY08l071n9+sf6OAfuQjgerBsY+sV/QAB5Rd4UvZTo9KexniNXRSspl
LIGj4MzziS3ZDJVlvYYef4euiJ8Rye/nj95t2482q4l/opveem07f0yOedLYRVNUSAumzmC89bn/
rsiDP9IFTDfq2+mwZL3aEBQNKEKsD7Es3edJTNyQ4uy4g/FUDP6bg22MDtJ/tr2sYmDDLqISRG9h
0/s15Mw+M528SM+S963EB8en8PnfF9wqBP4Cp4TXFKAvJBpx8/+Kx38V5L/fQzLpIzj422nRPuLm
xI1IoAT4zeDoFVmxl/0o9/ZE30r64Fu6KotDwavMJRJfMyl8e59aQCe8tQHQHBd3gOS+LdHwtq7I
gn9f4pk9+xxOW1vb4/00994+d2iCwrlzHwgIqKKwsS5C+Omln319XNPjtzVzPfZLlTzO65EliKYh
2HvjYmA4p6a8jkrTh7BHu0uTVNxCNDox3JjPfBmOac/bErFzGY7lUM+7DAH6ZyfEySuL8LUa8uVU
q+y7dpublXMLm1qLeyswWF6nDDByOd/hgQ0P87Sw/qotMyo9NW/jIOMG9Lvk9K+ybI10us9hCfCw
jfwfr3kpHvr4ByAP8i4Yh3iTrAFjFbKjkzQZtVpqljRCmHzmvqUEW2FIhKYdtUidY2WgnB2god4k
ETA3t+v2ptPN53/fiUKdoY4Wt7l7ZkTjP+TKih8N33ieEG9bWeizA1hYJLq5eOirNInCQnm7bv32
3++Fmitj1KspeV55W2XbiYvKJb+kXflqrRluHQst8qf40nhecx75CdI06K6DvDfSjuIONcZlVlKg
enIFWtZguoQtC9gOdtYuiJV9QjPEZ7+Np2HTqrl+5+VhH97Mn1lORLBblvUp1iPLUI9l8uit7jCv
cRHBSv8l98Zrw0Tvk8bHQk+hma2USIUAfyW3zCzykbiiNL2RmYQdaMx+wXl9qEifR6xpVgcpRkIA
LG94bk2LJ7ZQ1s5tEQgZTVBds9Y5T3ju2EkGV7l4hU9+hp3uswEmvFuP1f0yXGKck292h7W71PPn
YGPuInZgPqXu5Dx6bfiaYVuFPLCEmJmVd/dehSGiCeGyeFxcb7wxM76bZYZdXXljSVyM/xdFYr1X
dmJdMLR9IERCslHqHABsRbu6Jtq6w2JuZjCbJ3jEetcHJU5WYVvevnLvQpUsf53SZfs9Jdkdr4pk
Pd6ZRyywD7XvJDfRxfV+iUUdNegy9qlX+pcOhwmjmnBh+s+Lb0u29eFsq/uCjdS9r/MnZ1Tqq2nj
OzEX7acrNBc5SWZPE2DAfVHO87WOGU3EgWsdkhkBSypb8wAiGO3OGKr7f7+CzqPv03B5wYY2npuO
cafv5TAB1nMPhu14rfqPOCucu44R4NH19E+S892/WcC/39ej6R7S1MPzPNckjjTImcyGvTSfIQAa
qHzqAaPef/8jY9RhZIJMwdnuW2cHId4/MoqxnjD/fmVntj5AYngb2mS+/O+XRbf/99uhcGkiFfSe
//yRDHUUSNph878/2r+f1FvXJGmK2ObfP1AQa7dCzPll7OJL1yz6U9icUwUGK5Y9RXZIvCW9xL2c
r8rrWfHj5kEBNT8uZTw9VktHKKJK72OpSShavppOdo+JxT+fbJeX0qi2//6gm44un2ALjotvFecA
CN3WTh86FvVX8n/aa0byN8bF//m+QgEYeiVZH9X0JQIf70LXD48yZLo56aFFmYsCa0mXCBzfH1M4
L2mG/VZzje4zazzBzv6FTgazvoM2JTBNf5s7WOPtfM/HmVM6dItNZ2XZnuHByfDsZ4Js3CR5VFaq
XwZj+sxYUcg+RiXY7RMutBsc0g/W7cYhnSLZ+s4t9PLkANQo2DrWTrGu3rZOYRyrchIvs6XxvbFA
7ioHZdxUenuyJ6/0N2spltOWFfVyEiOvfOA0n2M9wY2i71gztBCUe73YTIn8buJyfKpz5RLpXp5M
qwyibWUgqEa5k+HjMSDLNlSLYYAY2syWmPTbNr6GU0+7XRWQ//gOIdURw+1bTBL7Fn6IuxszCtdx
bAHMJg/tgFW8Famxs5j7pZ1aLi3GusrM9qpDVGlOUBh6Px0ipw3uO28BIkOqcOgvpMSxDnRt9oN5
f2bM9mObLLSJnZs2EPff2qoUnPnTbpYKDaUvi52dTB2L/36ipfD20plCDDi+vQOhtJXM47YYX61t
iRan31PdIEVP8ZYbLLTz8lymWcMIDDNXChBcieqSDkwpK6saotbqjnVSfPtqeKhwSRt5eJ/Y3XuG
Q/jRHKqbDPUtcDt/qz1mVlxh+CGM5tQxfAAkgFZJxZt+xrGPLF2j2jLHVyLaMCgNyIAs6qjdUI7t
NV/cM9tT4tAQCK7N+tbs5vGFxvEhgay3Ts+YqJvjs0P0FzuCDDOPEZryOFF9JNPVzVExYUENLtnC
jeVC/rX6UkZL7yDvU6V9K7L3vqneuiVgLgHEeNsR4D1k5rX2kuSp61js1mxvGCddmEPfqxi/QCOC
8RxUXOe4ZKA7Alfn6F4/nfYmTqXexYSbHOlizKhrxN/OPXguUrJpkPa1qerT0tWstOFdRb7ZPgwV
kmgjkbd46H83Q/ZlYG/cqmSsj27qEnzHyADB8kQmWe99TznJSaPu+0jPY4//LLd2pFaiAO5obKrf
8G8vqiXJBNci3WgSY2tIkQVUBZ/GxQrIt//x9PyXC56RgeX+bb+6KviYmJLhhWL23s/erTTHbFfE
yKgwv3IbOQtmrS6nJfb4Kc1fSQI9A6fAg2Jhgna++gT9OaPwHCMy6ijyk37aIiiKTwhWIqNTfzpl
to8sT/kPzvMF5ceWMinADNCxJ+qIxVs/QRCWz0bX+ydVot6stXvpefxR2yYuuIVxrvSGqAK824p1
ieggaRZiRjOOKGR1Kr8Go/U4FeRxzFn3S9dzvrUF0BFHxmqHRrfZxWpfW0FwBzuR3aPy8HRZ4d5q
zd+hZKTBapj+aiQ+SxT6iPW+2i9EuKpe3KW8kZFRpfk2ACqC2wKegnKHr6IDR4iMHc3L8t5bpEJU
q/fxTdcuAXEGmerm2DpRqOpnd3SHU5Und4XuIKrolqhahxW5X7AKZJ66a0uHc1E/Cyu2t8bo7Zp4
+nCkuoS6Oox9c9JDxfUvK4EGRPebKceYGqMhyEPUX2YwzvAIDOMxOTkyrQ4ZAa+sJKcFWFr6E2OX
OiOZqndqwDAcjDVpJaZ9KkzkHTRtJOEM9j4ZJTwJia23tF/SaTHYj3p7q+lR0KSWirxJY341afIz
d9864U1r4+BNFZs6OWYMhuKHrhXx6voh+yVlY0K3ejcHL0ZMVfwMaQPHejjg/Avf5lFVm6TG60Us
0NYL1Wdo0p4N4cXxHHlMBgzA5I/jSQy5xDNDohP1iNlLlrNI0lM5Ii0QAu7E5FN+TH1tAgxIUSjN
KLyhWF+CePxCNFOg3nUeW7vdJiNZZthrcCFY7OxwlcSbWAaQ/4wsKquBzhVbgEJ+NU8WMim7y4+l
ZZc4zzgQUXkhAMS3nCMb4BjjxKC69DKQtRUfCJ+ehIdkxj8wJ/IipXubgbjeLKX3+SyixFJvOrSZ
Bxr8bZ0WTETX3MXF6OyE7057q7Zq+E4Zjsd1pK8bdkPlYOP0HtnkeqWkQ2Zxt+W4wONBPYG2Eq+c
QqHkJcU51W13ZXn3IWd9mevY2Buy/QrYxXQ1Z916J+4KRtwGblP22H2CxG+kef5VFfljkeJDU0tg
UBN8S8djgdMGzc5v1Xc8oryu5vrC1vwwj8OzHWRnx0iqnXadbj/LM05TFKUzk2cYIeEl7NVLUfkf
pJODEtUv7dClSF1clESlz5pIto/BsljRYrCN0lX7U8ZllOdGHBVCWxx0u86YcRv2GC0YCR2rGuIA
y2JqunldjtDmNJl/L0df457szH1QrDqK3APqYAnx4CKP3TgYVZaMeAAvn/a+a+FicPJD2Ah8sBzL
NPcGtxJOzyShGai7yOri8iKyP7ONEsfA0aFrI3gSvsUGHttHs5h85z1UnLy7bBT2JYRijEQEUz++
zP3szgjhKJjrkB6nR9RaSVaqDop65Pm9HbVe8l6maGiT4DUzqEonZmc8JvF0qhPeFMqxYWJb2qTG
Z19STuYhzmCnsP+SfENMeptCWs8vlLre1kxTxN9Qb7n+noaup6PN8EyQtgQ8DBEYrFaTgQyLAPTm
WdB1CIJTFWWiIzZxTHgW4cUHJQgfY3xv3K5/H6z6pVTOc6oM1tkawG9t2HhGk/u0Egs32XxRNQpm
N2eHHszyVjtVe6MedfExhgM5QqtryD2g1V2Xpd/2mFNyQNgB3KFiSv7muzWX9rETGPRkrmF+JBkr
gJpBZllXkV77YzuW8BW8IJICfbxrTd9hJp4KKe+0O4hTYk+fPaxjRabJ0U/Fp/dsgUV78KcQ1YMH
y4ielJtHPC7IzXd+5z4ahbWZqsVlLQuiIrta7VKcO+KEkS5kEfmEbJFjd3XUY69MlfkAm+XYfkmv
N+65jHFfurAA0mXDRo+2oO29A6pzlG8PIF2tHbJlTor4rZXjZe585wwnuttWYvjNo/RHFx9FIPuo
NAAcJyMABZjXdyUiTqxy2zzWiodhwAFsMeytyN7euKSFh365E2ibd06gTJ7CycW1VrOcCH+s2niv
Brz/vTPM28mJV+wT6yDtMqLF6xjulKWw0wzDNVOZ2vWeIo7D1j+a0+BSomVqbQ1AwGT7Pibo2Y0B
hZUiEU5ah6U2n0eXY8qL42CFAflRhikePz/1mh30eG/E1i6QlaHMtg8GwrzQm1AkQxhDkVbvm6J2
Lq2TfwmD6xNszzLTojjmh7TAXOTOfZynbzii8727wnlMZ9ilQ3Hk6EdI5rEUcjCrGS5Gr3nvVCE4
ySY4M8QUGANHePNJv89IlkcJlZ7nkHtVYozY0vz+bpcA6UXPhjkLrC/kgmKja0UYcupjwAIh6EEA
L8coyNlFGiba4Ek/jSVPplfNYkN1FMAuyMLX0N1yU7UUx4gC0y9dukiZc/02xuWRPO3pVDb6Mxjk
lixKTnoLksu6dpISzXlcOSekP9WGUSzEadJqW/ULUuRqnOTv7C8xExFtXeoBPlFvtQjTEHeCTVs4
hxv7UOklPulseUb/guguCz/ywPiR9UKUZxaAn4F6HecIPto8+DV7BS1X9eTF6aqizTB/FeWpt8t7
HQ4/DHdfU05PzIhxvO8ufdsY184DPVG2v4BlH7W7HEMdwu9wldhWLZWHOT3pdpH7oWrOZUawhpqz
AyxpsccCQKwtvCGCYMSbn3pfGSrDXRmnDD70q1rAk7aJ3aNJYLah1gipBRFr0vZYYPoSxvHcfJU2
Bs4Ru/8IA6VNIWi/Lsjy6xlh4mycg/pkdIE4OH5j4RNp3mdfPHZ4RjTayotcig/Ye4LOg0VmOC/9
xupc3krR4JHDO8eUftlZnwvkPu5CRMlBwXuUBjeipO87w8PK4rWv1DD72JBs3vyAx5Z3LqqnV8hZ
48rr+0InYD05mf5ODBy8po+MMrM5wDkhT6X2eoAJ8bAz15rYclv70a+DX8FQoUwc7jNyhrddJeND
Y/jsMErz05v+mMyVc+G95wL7qx0G333T7sDu/mNbvYydWrWyCYmFozzhNmR5MK6R2976KAzRoGlR
jco+Beb8DEBhA+z2Ieau3ZLexhhfEsPrJc8uDmLkXIAERYGImk6llUgUZxLrdqM9uvuGorn0oZ44
CTrXXvcHVfIALjN+B6SneApznCQS45ImHGmjpf8jluA8q/JZtRZWlsG9U6gLBFNFLNAJmDgg34B3
vKt34fXaK7ZNm5xLDgQG3aHhUuOHKH2tRmGdb5y9FjQxqmg6kgiJBhbtsxHgsMNexvYdRV/PbJbK
zYRPIJAwWTbUkiZDgsXs0Mv1uAsqJP8YfqsQ6ogRY2UdpwvWlR3v/q8shD8zqfzLUN0hTqAL+hjS
WCy8shSM/IqGTmcoqNvlmw5XbuJ44d/vy7PHoFftEt6QbYBO38B962Zfo8R3UmTndOg/ZUe/4hsD
otSy+A3hJ9i0EOfaLr0L5ZWH++Cr5pelcG6xRX3IgvIrLAW9okQtq5b90iNyZ1fxXU3dOSnUdXCU
3EyDvkHBoEa2uufFINSJhNVtIvR7ghtlM+fxT7ZMxyLlbArIcfLwGUMX3/h++z6Gzi22KNhTImMp
Uq9KO8neGYf1bP7tp1mk2+tiPJs9oyLLqinqEZVPxVM7htfSjs+LBtbpquZlcP23akDss0yUrutP
3ZXy1QOIUDFOyn4zHveQJllQn4zmrZ1oazrn1VASz2HDuMQyx4MI9cCmQx9Ah7AySmSDAGYjJ/Yf
pNk8pfM87rgfzpDDo845hdRJCe8uGTG2cZzl8iaqvt6b3JN49+zqcWZfx5MftZ2uNvN6gECGySkV
nI3dm8QWo0jYtzjrYdrBYCNXnfbBfTVSnJ+M0DahtOB5c2JfFVhLu4Zr6JtUaXPHZLJaPWEl1s6b
Y0i5obTttzJpGTz77cMUokXtOvXVpsY7U4FuHzeTyc7V/uP5Lyj2AQ4o3iWMFyJaT4sa9hjo8KTf
Krxzq42qRqWbOsORceo9eqI/q94mgSixr20XNJ6BxNHXSUS9YSGewMjYT97botQL+g6AaX794ovq
WqbxfdJxH/nmt53++ORI7xSxQJu0Su8K1sBASD7YXo/bKr8bLXWFY/Fqm8ZmGSdva/k8ThiO1vlM
+NvoMXHmPX63Hncx3FqLBWUAfY6dnC9IoglE9mjjAWK2MB6C2fx2PPky4XZY6E1yZsaG0zylCeyU
Ik1R7dYQNsy++g6MITyOtUvMgSu+jYzVTMHGeefO/E3D0fnDGKbdxDYuojjvN6qicfTZ0/BRCnkZ
mpH7hgq0Np7SmksQjU4T2bQDGyEWUN4ZZkS9raSRoRGOPywTh0LSY5hpfTeKkVvfUzeey1rfdOcc
jYrUizI8BT6z83b8VfXmvYVMcodc8g6cxYOt5h2TpRcnxBmXwRGhXa6j1iXVrPIMakMBB9AKKs4+
0CHbwWNJ6dVItaRt7f9YsBgj0iGRoZcol9XsdgfKTGtBfuKL/i7zQIr5iTrOJdU7NeSMl7kNt2L+
XBEztsds2ptQMlI8vixJ/QejCsPRXGM+KwUFDvt9CaDLgfVFMVb+dRf3S5TyhaYOFsOY7+CWXuN+
wGBs4OTxaP7w6vYQQvjUG4xpN1XFY2aCW5qH2L0raYoa9hcA1lph8+r7BjMz/4A7L8Tb8VCaxs9S
PxUQLA+jg7g4GDPmqZIurzXyxxwJwRyQ4DZ4etO5s7MbavvBb+vfLAvanavT5wT5YgKYnEMoi+SS
JpswSOzTAGclH/z3XhWfLfq9mYXmrvKtm5hZNitUNuMtw7I7joCE4CuFUd+AviGfaWdO6IEz7Ngg
5iBCzm1MxZO+DKHrbM2aB7HRPtWM92RZbhr1CkpDGmRvhDMWF9m47T7M4IOao880sbvPwlhv7KSa
iU7mA1kS5zHGODpmACREFv5mA9rynz8aqXusQ5neOrfiLYm5j7N43EHTY2Mzl1tnjKNp4ZmjYDgt
YcI+yQjYGRbq3aya5IqaCoQV1QukQbHyftzJcjYdq/LeNx48lAdnZNYrmnLgFFdZuLXDt4yJVATO
hETWldfThb/SHtktjQOj7Mn9i4qfLEVu1x1P+x6F0dZczHZvtO2w9RaGnUuIsVyzTQI4QSK534df
jok6gvxj2OsdZnEU08BtIVpi34s44+HlIDot4yqDg8Zdjw/raAl97HAhbQs/xmRtXpfAIsXbtzeJ
Fx5SNBX82P6IpsjWaxzBpobOAEGCohmxD0cfEVI3dxjfK5tCXlVo3jGDYMoumAXMGaOtLgj/IHoC
C9P1F7rR+lw18wuDv5aZqHUFvfurrWfW2/2pFbN+aHrjPIpbx7NTDoG7lYsJ2259XAcVTmdT2ZEr
FPeNSt8S8xw78nWc+PT3Zbd+eu9Sq3pzUzBpcvB75Mgm7MoiC254fPRG4EyKKL7eGjmacGjnvest
H4ljMVnw4r1W7pMvErR9pF/oChRoYOrzYpgXI+jvakO7m9Bkf5zPtFwmU+psxJIxU2LPWJsJ6Ekf
Ks/8jjU9NcfVmUcALaijbkI1T5ZpNddKJ0d682rDCOBedPmXa3dsxohJBIvziD2hXX9ayaDzXCBV
iGSYmHxY/V3DQu4O/nGKudn47mtqmzCIECOFXLjZZuoFYCxYpu78OvqBJFIWOhJNRQ4NZjdYFHmq
TDiovdzZucq9ebgLgGs2zJG9l/7VyOvVzxNMwKurq6lQAhmKcEe8FFEfumx3J5DniQ/4pCrKY17K
/fq/fiju8i6wbgUm/d1SFGiPkalgbrceEYcFCN2nT2ISXPaPexBgEflxE6Ukz7blsqgkjxbI0sx5
WrhlNMqekYsBuasbaE7iYk/vdkBP++Auxk+dN1FjgfTkssnx3/nrEiG9VMEvWRvZqR9AfoHy2VhG
Ah3UR2Fvp+ENNXzKYpl3mpHo3vLwSZDujOWzMnnlArN+XAi335pBsFDB4uduU4YRftLRdCv07Bgq
7L0mXyle5N2MT8qtzRa02PDewJaP4myVFhlnKf2LNU1R0vOXNE0sCLkwlnM32OhLrUPgy+QxCGgX
u4wSK+eu/3Jc+35KFE2ufgRH3Z9SO7gYa9ULGH3ZayzmG0OOD+GUlREh00e8SOou46OVd0zWtYTk
nZjpSTjiZ16Q1whXbyfDlNyq7TUxJUMiD5pwyKTBktuiSf545M7BwAOZ4vC87xrZfyMHYTiXs8Ba
Lo4TuGeFlTpI6gcR2u8rUJqAJ0dw69iOP23lXUrE1Nbly2GR4qiH4m0IEvODCjDBgxE/9J6l7mjj
x2tNzNyu7Is3lrrmrSBo/RyuACFnfLbd9qsasX9O/R9INcSHS2JXXKY97PNYGCRpcnXUh1UK4+qk
3Q1gtHfIh5StQttyeFtFZBYcweGMC8NfsIwVGdKZHO76/NFoljfpQDxTjrJ3J1q27LXd3OonU8ri
VBd6J9np0NmCHUI1uxym2Woik6AuzpVtmhC8M0xAGaB4Xpqy/2vXusZWMqYrSwnHJES/KDDDlwzW
ydBV3EGO0R/NAOcEqpIoHKnstOM8t5lzyBw/3HdTdggZO7Zz496XkDqeebYAxw4fvYGSuWRgKiIL
pWTY/J049i2T0YUrBJvAkf5AGQphZD1xvsaskbvEZRMKagDk7nehureWiGFbf/uteTdgdk7mrvrw
QLfRjo30r06j2XN3y5edMFlwsj1IpXlrST0xDtFnC4bwpXDfUunlZzdpvG0HdmUr8ZdNORMR8K4l
DlFAHjOMqBlrjGTUFLQiyoY+mmaOEXNO/J1I00c3z5/BkHuH3kPoOWGIKCUDTT/BW931/bs3DumO
l5O6s2gvRrdqW9vLkKfO85jARVidNY6ZR4Sc/RjUch5NXWQtpMt3w6Gx/PumD+/GhIGw0LN9ybSz
kORrMR8GbQN1IQFVJvuXSTrUn7LID+N9uNj1STfNr7E0IyFG6w4Ls7Uz/6EuXWo7DZ4Fo9KO4woU
LJ6mQzvgLEmq7qEIVfMGpfIz2QkbcCZtEAJYhsxJu3AzqNfUJ4855RNFn/3tJXCn5NpcpxyVqSBN
x7PSmwBwvpX+uLXO5GHRXMwgwjxMHJIdPyq87D5zKRzcXiRbLu+/hed/xl3+UIim3s8sI+Codi+C
yRsih3IL9+CUmOzYqAFoe2wLvEsYGVTszGWmMwsSr3/x4xUqMGNTgAAAXWZAkj/vXDk7uNYBWxhW
sZ+c/sUr/wbd6NwzV1PILLOl5B5EAHgbzeAB4ezVtbNuP9R/WjN094NapTQcJRVlHkY+TjO3adim
lC1z4PghH+XnlIjX2vUYQdL6loV/NfCjJQBNu4F96ZQwqqYeAhHJjoKzcecOn0hWcIijxt+No/6j
gPlEVlW+IbSdwP7weFm6eF1IgYKSt41LXJ5TWx67ZtR4WamYk7k8SlXe515gRn27Sq2QlYB4VgUH
ij3wCmXoVqiO271Z56cRvFTlDjHuGO+lHdWO/f4njcjvRFHCLoMn96Y1H3oSvtGbw5uw2Vv40r2b
BrKNl+ndWfWNQxf+jr3mr7OKLXwHem3PDMTsTc1oBzYF9c9Ps/TPeiGc3Ge80pbwp+HhZBACf9Dp
YxVUwbIR3I6+aewbNo6e4zwQmdaYXXZwHUr0oP2s0FZtITm1PDRz1X6hk/+NZHXfz6BITf6yZi+C
jVWPaCSN4GVyxK9KG39E55yz0JU3PR3qNnny/enIn7436Dp2dZzDQLOyKUKne2vhv/OpcQ24ESwu
EmG8gJwJt4sx7YMek8qoyXJrzT0WnSsaFIzOLLjQuFeMwiAya5QItqx/qnEd+0ikAoH9E2v7D/Gh
Pbw5zfJj7/WgvdMhdHbEnzan3hB/wgIBrRmgze/sZdqVizmecsQA4d+8esKX8FnY5cB459KMLGmD
cs6PHUZBpkigwCaaA4cabzK9G+Bbjdi165czJAuTNQ85HHXxEZceoyaO7A2AnJ/JQMJrV2OxRdL+
4mfmh8PqBcGDc++VOZc3W/I8BWWKLSUlP2KeDiBhNk2yRT9zn9rFtmt/Gv8IFzvbi774TV4jK+VO
IaVY/D4KpduxAKTBDqDoMxxPt/NgA0Uv6IEVoBDDc9BX1POrWZgXjYZ5YTB/SEMsaRZQlgR5N6K6
7A9Lrwv2UCzyhmlsRyP43ZFPBUATn1ki+R1KTbAvzwJORztBH+rVOtJ1/H1ejdSn6XvvBU/EQ+yX
OUhPlmzvaxQmmj+39WO2pAnAAq/peALz9JN7f+JDuCAPoUeHBjhyGOSA0YLwDYjwcI1TTnDRi3gf
h86D6CgyrF5frJAQhiDr7hesIvtsRAgXYq33jHZn6pTjl0Qau/S/TPcRVeu58qf3OUPO12C92GSs
Vtibdz2IbLQfh9TvdkmSAx30oFIgpwZGWUD6Wxdhyl+9caQlWkF+wXIs6/yH41SzDo5cyWcgV6N9
SB2spnUGXGsoaext3M8qXXbuCLk6phGCxr/q4PT3ALi2xiHDNR5/FjUeCx+NsEXC0FknO9r/MJKS
H9HTWGFi+6c0E7IAuvnNULyIHdJxAEOvoZjwtzZ9zQ6o4T8YzEc5kppeUjZqFCfTOCNJTFjaouje
JdhSrvNUHn11bEVYsBuwN0NbgFcqlBnR6SXIIcQvNKRYCDMpd0VJqFVKFM+liZ0HD6VQNuIKkrb9
J26ZcOHnvdkiNo7jgv/M9itz5/8XdWe2GzmSZdtfKdRzM9tonIGuevB5kmuWIvRCaArOM43T19/F
yMyqUER2ZNdtoNENJAIpuCR3uZNmx87Ze+0x769pY7V1cXTRENqxfEuY46og2NG1GRYOHcj9aEAu
ZL5z8ALdWhpOaHEuKPib9FtC7s+qRDFb8tpzfURMpIwnw6yuR9XLdY6n9Goi9g9mxj7MjemQTpZY
myPUOdzXrS7uSj9QlOthvxmH6rkKmmwXIS+0K65zyuoXwyenQMxa/Sa/ZGRbHaaoePYAGeNOz7du
6L1jm/80gTuNY+N1FMa4c0ZYSjrXQd8lLiOAaaXb43UtO9BhtAiKykqOjZXt/XMjUvda9tOxr63g
wsLatcbomq7qMlXHsrRu4EM3N+YM+Rmdmu1w6miT9/Z8ZEZcQNF5KiwP1o9ODrir53ItdJEf64Ks
NQ3jYJ6zkuA9yLaFZVrbgTKlzLTlFKBhmcDBbcpw9spTPG2HCse35/bTqm86a1VKzeM83RwtmTvb
DhfzWuNyXxjaXDGZhxlpR66DPALyBTaB2XHZRmjyW1Fugep7C4TH+blv8AE2B943b6lpksfphS0p
6pDYG90uy6xbVn0m8Mw4LLMW+xz18sK1deh54LwSnzlVkUeHyuAIJhB8LUwYoCqUTzUvct0Jmria
HulHXUNnJafEOpdomf2o7FYTdSOfyTlMGv9oR8lD3AyHOCNB3slAwgJ2IFojuktdBodDnL1AMtsM
XbdNxuwmQrLuhtrOS+lFKGsoLt0KupIXLnubWxvGFE5qrx83QNbAAg/0sHMTvos9fGlS8yKu4Wx3
yAZrP4+2vp9e9wUIO8F9sNIj910PylNvhgZM6nRvGcVzAR6cWHf8UQX+lKWD+kG2+qvjyx5kVkI7
pN1EeukgDe/kelAO+MYy+OIm+W06MSWr56G6QaljDd6DF0YvvkUUjqGjrvMG7opcxOT7qAilC+sN
8Q0Ay2I+TYjrzMRZGhNNx0DJWUVDX4ORcEdgAbCpLrZYKMRFY7C0UWyDdKkFTWmbUCccmKc+GG97
M8IlFD57AZrdKclgaobrkMCkrUMBT5CdvfJR3ba2jhh/dO1Dn+Aab/ThQhTVEVIi6hz0qYqR8c+D
x75Gk3/I3iOi0XFc25iDCAkBm0OdX5+hlQZEPOv/Rlem074OynOqqTuP63g0vel5RGm9wBZ/LEg6
OovY9o7Mquq1PtnPlAndbuTmv+YYctuWevGp1VAqJdJlKD3LrEi+OZrwZdhNMKNoLe17rRTc5dGt
VWviBiytzZpcFxeGMAFSESWC2T9HRprRNh4T8yoP6NfmBcQg6C0PVmwUTHKQZpcIGBdhPlxqpsqX
hdCrHROt5rJ01r9mw0YtpqhAEo69MMfkuvdRxFXe6Fz4eCPXP3/zjB8y7hxBzeuA+DakaRvfB0Qb
XNiocTS0c2Zlz8E6ztovlHdoXIb1oH7A/QuIOVO9GssGyUNpeJscKS0F5nioExAlBgM9tHDBJtFC
TmJk5S1lFe3qOiEwI4BoJCJzH5eEc8QDTVOjQai2VEVZriqASdeWqjBM68PWy0zzaBQpIcC9w1w1
C7w7d9RWaHrd60oN1cYFkP0n+Wu690Pkt0MDRQhDyjnI0ja/u3rQLIJoMZDqkuaFo6aw9avCD49x
q4WPFmNv+oUBc72MmXyJZeZTnYbvfTMgDoo4ros0qmhd5RyTNMDIa9TUI2tTPp4T0C24gAJcVcpC
m0rv8GuE9ARfDKXqISRyZodRvrkObf6RDfg3swAxkpBuc6KyeDbq/KWp+09AmWcwYCNXQ91XeHeZ
5CgZ3/eejqavJccta+2VJxq1ncZCv2s13d7M8sR1gIZ9YRpsrkYpi9s0Dm45tXP4o8lzMkIBUIql
bxE5ZXCAbZVyhgHGr0FUPNv9wqkI6dDnH1Q9LLMyTsUe0f+cYIOJp0wamHfgabIWyNHot+KSfvK0
HzqLYqTI+2XFOXmOZu6YPkAOnFRAj7qk+Mtc+QL317u0kLl6ZCJc+OF4yAh/2FU62c2WMXgogYOn
wgy/yK5zN4MLLatJEdkFM+E9l+SXfw1kTRMzgbjcgXrRNB3bna6fa0EtVkNogq8y+5V2X+MbKwNA
6ugQQeArFQH8d68GH5gPyIPiHFoMcIC5voxEgo0be2bQhzBw8Bvop6//DLmtnzJP3IypE37mxYEo
V6yqRn/vN6W96lNYQF8D1qui849F+0wkz1migNoR+hVtGeN4z8BWKclH5KpljRxhajay5OZcB44U
Lwp0ydKsnAuDmNYzUyD08LK5ZELurvrQOiCns456OaHItpv8KuwkGh9lvjhF71DYM4sZ54EebfU3
Yxz0bduJYdVBJ7ue6leIqSeuz4zQgny6kDIo116FWACcIKi3ogqvs048RkWUwHYBbxTOooV6Lp2Z
70G3hJR54dro3sTAALMx6rtkqmboZNnQh4Q+Djak+ixYQpJ4OFezF3oakUInGiGKtFwWMhTy3m5g
zo9orldTCHPRMqZmD9Esv2o6oNEljuJV7cSCQ25nodzHMOibPaOVoE/wA1TJ5uvi9+8fMrubv/8H
X78W5VhTJ7Xfffn3uyLjv/+Yf+Yf3/PxJ/5+Eb3W4AW/tD/9ru17cX7O3pvvv+nDb+bZf3t1q+f2
+cMXc0pFO16r93q8eW9U2n59FcF7MX/nf/XBv7x//S13Y/n+t7++Fipv598WREX+198e2r/97a/S
Mr7ZJebf/9uD8x/wt78uI/X2/PaXt/f0Lw/PbfT6nBc//PT7c9OyucpfOCGbHtxw7BOOtFk8+/ff
HzGRFrEjW7ZjS7Yd9qs2/NtfTf0Xtmsa0I5j27puzBHxTaH+8ZCQLt/v4qtzeej3N+Hq1w3/10+P
N+W3r78NZDe/y5GWOuw+6ViuoduGYwvnu5W9ZcIX0FGhF4s/vVbXkXntt88+gQhOy8hwN4qtM9xy
dIq93eUmK2+86FIawdoPsVVh39UyKLUBWHti5dz6Lq8ejPKBIUbY3wuGORVtKLhc23moEA9bhtUj
Dpni1XXOqPrJLrL02//Z6/V/46UoCHn/998/5R8uxRtUFW/PH66++Qd+vfoM8YuLIZWLzxOWYyN0
/f3qk+4vLpcd0RQAHCwDztk/Lj9N/0VYIEI9zzV42DXmx367/jT5C2gZLhvPtU3P8hzd+VcuQF3Y
H/NpXXJdPSoLLnUqLHxk8333bWmK5cXAfeDc+mSJLyrJflH54dnxXtqajMI+or5qpokBKsb+zur7
VeF5F57n37rKOMUW7aimxkVdFY++x/m3Fma2ru2QA0yA6CQ0803r1lehwnkZBFlNArfXcDaWJ9cz
CTeN4s8NqRUgwXbuwH5NrYdvCFMXLPe2AU/cr4nLOjpa92pVEwcq+CCJnVfbHCsLacGePBExvnG0
/ojTB4SkHguSYHryHnxiAfwD1v2TRQrkKjT8Ytm22xzww1InmXadSxTGIegjaO97ZdLhpMN+Nzg0
IAdSKTZJU9xbXkvx3d7qONHLCs8M5QUnsuadvULTSmZvBnM5xKq9DhrMG5hvtzEUxJZzLVs5wtSa
HccJ2G9Fs9bN+iYMw11oAGqePO2lcbpb06eqa3AxYiFq9xWKW/yFCyBhKPHHIjgbEYvBENFrjQN6
mWzV6XU50LsJCW2HNcQQlSI1GeN9ORrvbvfVAYsytRYDZnGEngFZGasMMNVSNdFtFw3VkRB430eO
p2ckcNQSprSHUsUv4maLkIquikNsXUCD1SvplsUhhOsCQnfG0df7XMYApCsmZ4y8oUkUyZNpmtMG
KrW29iYOpC2APDkNQBZCkC3JULXbREfz5o34+pPsmR4DuSIGRqYCFDqKmIVyAYXZlrwnjmzhlpWN
tzzeY9KAZx9S+vdo1tpgnENloFBpOWPJ4AX9mTgGEq+jzmU4gibYMD/Z+Jk9XpCfieFeONvBdvuV
MPH4gF+4xdMPCHhnyiC9SqPhAaVQfTL6LcjC25RutWVTRU7mPQcozAqqLK8Y+M/EfEJJBoNOrKpX
jQq0FSCDYmshw9I0i4SxCf2FGrjynfkSCbe2HmNiKdLH3PNBk1foD+WFqPzrWmmg6HMGIvmkdLJS
K7F2Adst8a8e2cjsLVDxTRORfxeh0MZeDl3UdT75MYgEvTFWdvLuzGeBVH3yOYJvRYmoWnFOxFsB
/8htki+OEbi7GB4IUvmOeSdHOXRukwkgy9K/6KhLF1NHEGMVfQrd6ZNJmyewJRCERnswHRMa0tgt
OZNcltjYHCNddWhim8HUVr64d6fMXg1JcMc8Z6S1QSnU+1CqSR4gtIAUSIKhB4yB9Plhp4r+mpZW
umjw3gCg5cRvjueqQt6ZOY2978JkbaH3s9dt2J2VQKMd4EikYt6SLYXy2cvzQ1MbG4TLhEFoDZOI
sJyPMIR6shGuBDPDBYmDBzojT7VP6IKlEgbYpNxpmbaf0m6AqZdFy1S475UkODiL5NGZijvptM3K
7spsP1Q46br3Ija+KKlJ1I7cQbUyPw1h89B1SFVbO3hBZHeLOT6iRdh+MYBGkQBoniRrFyrJTxYG
MpLW6RjXjbVHLFDd6ugd5FTcD1r8lAflrg0IieBYsEAkvarr5tZvP5dGjAi0zy4Qd2m4SzhUytC+
QMnZWhzIgyJbcyaBVtUgMgmRAUBIL7Yi6E1GCHG8bptiZTbmlaEVn+I6Jc3WzO6dDhaj4W9d4jKW
tTkQouq8MfHRTtC70A9zfo4GUopAKS79hDzovHaOrd/m28hz8R66agEMXd9LH82CDK96j3G0AD+A
2p60ISHJJraBLDpevNQL9wSgKongVQ71Yx9OkBDM5z5q1ElIE2m5C9MH+RyDlGgUIEFJN88SRz4w
LCCuFCpSVD/R6sGzmGQ4wkKOmCXO8aKlmk/kvq5J0M3VjWHrjzTG44r0M0MjvbIJmIZbOkdb0+hP
3msasxiGoQ55yhX3eXjOSoL50G7E+yd9wI/FoWbBLO3gU+53rk5yXOev7Wl4iQ3rtcFAN9Y9kP0h
3zaavyGRMASVG7lL+IH+ejIYSyiUA9akt0gVPSjIhNqnYN7pTyaADiEeFsktLDuimYL+GngHMpFw
Ju5nS9+cHb7ddDv2zrTMLFRb0lH7GHykdMSVCKubRqGgwfFW2c3bKJzhysE3dVH7IC3Dpsfdb/j5
0TLBC0eefBz92txoNLX3adNOO1Pn17YADE/1RB45EEkExRUhViXLYWkwzR44VKLZ56zmW/ts5n7n
ntseU0B8fi8HNLyMSmu7BZQbnR0fLoJhZRzMbbPCp9smS/yn0S426mYfkzq6ibFuFoVgzO/Kc1RA
AoXCtm0t7HacEW9C3/08uCyxk9UBv1G4juxuP5pTwY0+j+zCWek6PGYSK0Ru1ixVuMA129npGC8R
gSYbI6sfVUEiyODn4jhZybDUnYNFuAk8P7p2Wv6uQkYiA3ZN0o4ccBsR/lVwx+ZwXSr6toxdUzrn
l+ks1gm9/JPTDIQtq5bMtRS+MTku08pROA/HdF+4XbSUdnE3pdPN1J31EttfbJAk4BvWUat51ELz
zqTSGaM5YhdRv9BBlvZheah1WE9Zfpqiy6DAlY0FrqzKcyRIBSK/IfPT24A6KmSTY58Vn+AkvuOx
3bpmeom/88rvmI0mI0HWAn9uLwuI5smLk3R3ckCS13KMlQLdSd82b1RrjIBqRot4MQl76utrMOAD
snFIQYq52VAPV5nVv9Is+uwHabOyNI8xrY73PO28aJGwG0EEQfbYsYMNxGcPkF4XccQianHREx4b
nRUl1EK3plOlMryzjfseUWUVfvEpse4J7gWS6I1L3SWXEzA49px6Dj7nKheBQgzKjZr4a61xjU8Z
sha/AXlREPdTND42VKd6MUFW0krcYN6/IXxGLRXujy7MbpKJaQUoi4VFpYHCXLsKq/EGEST4ssLB
zpqp18oeOfJMCOsandFbPcYvQ1G89N3eMcq3nqqO8xRAIZfKK03B+1uudm9UxSsVrl+rYzoRL6QL
+aXm+IQuOl0b7XPfAcMoZGGyITH/l0l8h4bqerToiZIsSWPimVehLyHP3yPDgzdxl1YslXFiG/Pw
eD+qAPG7MHZU9S/MgC+zBn9bUnx2zHxH0PBtpNnHTEbWQ1Xnj51eAdAw7VeZodBtQDttnBHINVyO
d4T9J0qoGgVHP4/wfNQJEWH1Zo/SPCWRtsAF0IK3vJqlhnoetTfmdDcQ8b4WxFuNIvqcCNM95Jo4
QOwo1w3QZVKYopvexS2Y5OIznZlDh9jvXh/DDFkl6JfBaA96jnTKmN7hRF/0GCY0ZtxNCiiFOizs
NJBNAdSsvOo/dSq4L6hmbdndoEXwlxqzsSaLgGZ0TrbFxoEylUAkIj4RLqHKjVM0vJ0h61XXJc9h
7eANQfJ2dGhZbnpn9tubpADj74d1kG8AJn8hmig9AhrCbjmx4/l46LOuwsAUgvf3kcE1ODBa5j3S
JCR8Xuo3bturLZw36iKFQ8HVLq2a92hOo+ZNXiAOx15nxtQUoPenkvhGrPIE3Q1RBJyMA09ezCYc
E1UMHrLuYIy4Q4WZtCsX/+ymqAi7GiaM4EPfWqucBPWg8b/ETbkvDFvb+454iJLRvx7ycs+q45th
+5iDN9sxH17aDlgGU/ZwVUoaYpmgZa90usyDI8t9ib3Mp928QmrN5FFrmxOywc81Kajke1vLMldv
8fSZ2OF8TJ/qjJCYMD/iBXMWzcQcXRE8rKMfz92CiEBIZhuhTGeh+iFdsrgx3EZOI2n9p3MaLPwf
iMmRsFFyaePFQKrLuZSK+OYI8WPtIDPO7A4GncKxNhr5EWldsqOrFlM7GgACazKSC+lhmexKZm9a
t8kjUazrqr9g9PhFF258A0Eu3cGkIPQAvFHj5XLvcyVfCcIMpmIgFdPkig6TEDdDh3iAV4ZvV4Pk
xZhtL4WFDNNvukOb4tbHxZY9QgAw1klDikFni5U2KO+xUAdONNUSB2W+ykIDzDhQtT3hNAKdIjEB
pKzcGNrwGcAt8scCa2A65dA7KA4wwOVtw0rXhiTcwLrw9DLbZldd70XrxnReu5RyuC+BuweKKAaR
8H9eyFsSYDtGZzrY+1lO7merqJC3dq2/yLSsV1aMQioYh0ckIZYjrp0AE0GuZkWNKx8qH+K379kH
zgh6ng93QCZIp4y3TsfngYWKEVqWbeqe3a9Vbr62kSawWZ04tY4nTJisueI1RjdtDPGCDCOKp7FI
kG0A3EWVISm81mVvNhvDYMHXSFUN2bh9O78k1yHeIpx2EWDX2AaH+qZTPRY8tNtGi1fHlUc1FxI+
RtGTkR6NGBlnmdMr99vhaPCr6lJcdW7M5CAs+h0prrgfwJ0yQ7HBqBWPvFjQGxIrSJ/01tIlPTNJ
r/3RuOhgA42Dfxq4HGf4MGrTGBGcBc7KHsYbUXGOyQkNoWd/eWuaQUa4YYy0rkehiJFpwMbT2eSS
m216rudEQ0Y9/WJqOUHl44DgGSLFrH6IHJI/2vLsgzqi74Ufpi9u9NkwV/vtocFyuPEUNQ+BoGij
JbE8CWddC0OjY65E7l/4WnRZxxihPM6444QJqkPSW0hslW72BbM5Ekn7pjZIlEqVJPAyJuvYcbl0
MRHojobPEQ8j0tTjIJB+8NeKKkQgM1NimeXcTex4EA2wBWEgqcmtCY74TdH7Zc6aoyzHGp2jtoF1
J0dud4WY9TgNlnH0yXPoZfdObojNUoedjbnLm6caZytrEwmznV+RxziLZah1i+7OkmeHFWaVudVz
Ew23BuarnhnYts/ZVFpZXTZJSHJxOatTk6OcKspvuDhoBki5MNhYUiLW1noVPKmkOrKzXqIdyfal
UaiLzDLB2QzBpjCe7Si4dHWfjVc32q2mJ+euSJ8SyjKnqSYmH91GRwddOyPJYZ7lbkU/4MDxV7pn
vv7PtiA/tNn/L7XMaS7/523KfZM+N39ZvNcZnfPmY7vy924ll8UvtukYtsdMBfOXLWkW/tosnx9y
XXriuk1fjr7G/NBv7XJD/kLRKWyUU6ZLR1ynyflbu5KHJB0Dx0X7rNNSl/Jf6VbaHyfBlmUIR+hz
T97luEc3iCf6tldJLarZiLZqYLwJ7pJkW1KA9b6P1TMkk2o1WDfSAUudjOfATXY6ySwh1m/MdXQi
9YvYSbCW0qscHzowvTquqXwgFgjhRNY2O0KK2eW1Q4lmyTPezPaJEmCBlnnnhsFjmdT3Coe2X9mb
IIx3OtFqrIoOgW0DgtbWjgC3aIsgbrdhGz4GGDoGmwFaQfslBnlPhQ+xaRsPxinZx4a3q228XGiN
ll40MmjK8CHIPL4zhPXJ97qbKYQXHmlrGqJH29rOgWs0t1aK36P39eqba+EPBhHznOGf+oQf39jv
msCusDs7w6u/aaviUNJm6+0rU6EcIXrj589EK/ynzzQ//o0SgmNRwjGBj9CTV5r83OnHP/n9P/4p
LuZ0xja6Y9pckN89QeWAhYAnWG/cmVcXI7e9nRJQpsS4mZx97gKc1vPhxgU2XoZM8+k6SHsVx5ct
E/K6JY0Xnxkj9ENDPprdPSoDw7L+MHDhhIyemxaiID8fw+uef1fLZunNUd9tsHCMa40QAUV0ckyh
4JNzM5bFuqESVGawrolumrRkh1QHXyUFQXQ0Gn/58zdA//Ed5g3QgbHP97GDZuDjOyxIOOP83tWb
mmTKsIi2w2tM68lTHKe7XaLnS8pO7Aizn5H6nIBciTqRl/fz1/GHn8M3L2O+l7/5oOEtGvYY8DnE
dEDRNSxGw1ugv8WkJf/kmvo4wpiv3o9/MeO6b5+qKM3Ow3jAskB0n9SJX7Bgoog/+4vkx2nd789j
myg0WOxsMT/+zZ9E3VembcI728g7dOlEseKL6/GZZOUWKUbtnWbXY2seaqFuJu0MmI/ZyeNcJJOD
t8hLMrH8te9jcWr+RGHk8dQfb+D5LfjnS9M/vjSzUQjwY1VvBDl180gDMQYtgdn9FECtrSiXtbXW
BTf/Px/yP5/2uwXZ04bRLzs+5MpOV8jZOUAj7i67TQrf+udP9ceX9T+f6rslCtp1VAaKpxoHwp9q
CvLs6b/3DN+tHKGqReLVPAMc0dq5a9SfLE1/fEd4LuNmUzc867sb0xaGW8YOi6zSL9vxVTlcHQGe
OP/153/HH94OhsGM0DJs9tzvbgemRd6QNTxPNacBd9tSPYjp9ufPAcX4j644F1Kgpet0S5lDfrgZ
GisQQmRccVmdsML1m3Jkp4tccn/x8iXzORRX7DRhXO5RJiMzhc8WxBT+xsOAzTMonS8Q6i6ZazG6
ppertOG+a/Em2lGNbifiW130fInf7bTUOmXDfZyI3UzGxB2yJLzsUqO5hR9inUL1EOVb0PYcecmG
9aYzYbuietNA7CdOeUAWd0Cw0uEgcVEnW6g+zHQBG1gz3hrzXi+WU71vrQbwYkI8orfviK3PcfWm
FXeNRh5LlG+CaW7QxizhhKXCKw1xB/mYDevpoUKzaHRQroRCybwtS7EuaJvI/F0cIr14iWrni2V2
D7Y13br+cNM621ae+2i4VqnzJVbeChz1siMxyo/FbQhPy41DQuv7TRNS+hccEeiLRxzyzYzDTums
7P6qRp6i9U9kEOMwN7Zw0bYE9i1o+S6T4Cwrb80lcpW1ZGo08pRUb4oSYtoRCVO9Msv12RvnPwEH
OvDUWS9/o4rn3AZ996TMx5okXwReVpRd+QOy/hGgAz6fBFXuxAG3IJqWRO/1OMCIbOKLaXCPCnVi
H973EGsr+MA4YGXmLgRkTrwTF/HYb0iqA0aKfid6qyL2XTfZulK75uNZueyZoH0W2UjKMiG7UAze
XDVsTNe/7YeAyC7hMOjUkxMyuYvCZJilBf3Z6PpbxrI75cy64VufM5430mXDiViRHCZncTpdN+DR
psZg0d7NDm/CBdCZ82kP9cLBbTTLrhTnsAECgNW+aEA/gIC0xHBE1dvAN0X4aGoQxu5L62lrO+ih
+uj7qgVWE2By44pyQvriz8bcfO/Fhvc8D6hD2wtT/FoR4F6JNbVzmInXCfbWiDSX0gBYxFiz8+6y
7rJhjEgd4o3NqqHsa9WLxKSN8d+T50JtesYEQH2nSsMeHt7AI+Fwb+KWgeVhdJ/iwGT3M7FDc5cl
2aogeLcO8o2MZ/+Gx3osL7wQcRRjbavg+OyYz2RJPUXmdJnbxbmY+psG5WdGKSvMV90PDo5lEZkV
blv1qshsyfL6AR3lynfuO7w9s647KF7a8R358FKUpIwM8a52YKy1IAwZbxl0gwJgAalHTO8V0FY6
FW+6D4WiZT/UccDx8p12SeG0NZkbgPLb6jaVtBedBw2+PJM9Oc527RVu0DWzzFNJUFAt22NWwf+V
5cUQ5E8lv00RF+sWl4XUeAWwQuDqB+1lkSD8UjOxqFjYdsdIh9Fv/JBanB2qbKfgEsrW2kDe9Ufm
vFijQ5vEwJ7JXgCkro0vXPeWZvzaF9bMQd92g8/8Wa4brV7MxSRCajtIr+vM2ve9WkYjHEAcv3SI
Nyk8Jkv4DwbEXTu2Vy5X/4TjBUFyNkZrsxpOyGUZTTAdLjCul1nJ3HkmuTV7IKXECWe7CTdhDdJp
/gthYN0iTdt28qljGhTDQWRiwIdT9uemyK+iLMJWkD25tXYdtfWB8BMwdsTlBv120E6aDcCFKX4z
PcUSoCmfgsVy3Y7wLzFwcI+1Jbwpnoh2JJ7afk9cA/5kczeTLQZM92LqNtjcmBEHi6TwsHBeUWiu
DKAaPU68SMOUnBFbhBg26E+GW62RY239xDmGdfDosUBpSXvK5BcxeItGXDHMxM+OT9quYC+drCi4
dkjOMKonSwY3tRr2XXdRusj/Rgx6aERHmW+A3SxEDhG+xF6abHHfLECknbU4fkDfTgQ07HK7u9Sd
7ILW8k5hJfWtaC21dB81tzWC6p/vgvq8lX4ouzjUOvxnCwslDfTS7zZB1v8sVgUlw1QeYsaWdsRi
INH04yzHGcdQiCMh6M0BiYyGdQ+t0Jps9mNCtARIzmXtdlda+FDH9p+8tB+25+9e2Xfbs0N6R0pB
Vm/sDEFz7V+ShUi7jXZk85DyWXpNtiGSdvXzN+SH0uO7Z/2u9DBgmRNKUILBHZKlR8K4iremTP+s
2J1rvR/edtJDWJila6OU+vi2h06jo6dI+OMcaO/K3lka1bZqr5So18CjVsXgrfW+R7+OrxkI8AhS
wpvUsavcTwEfRQpKkLDibkyWjjpi8lpas/yFs7Xgxo59eMDKvDcrktXNlgHztCow6VbiDZQsd429
7+2H9qaN7lrmyOCclkmjLwx93e0MjoSdS7eUCFlAUKIgcIJcYX9tmFQnQbNW5dyg5QMwjG1jj+fa
gF7gTCjH36MkuAq15mq+52y9Y/6ffdKaBK8NQTWNt0697IJMD0ZW/QNgAnTB/XVTStQFE+raGzuY
MobwwyYbp9tGQyHbqV0OWW/s7U9pG9xMHE2ErLeahFbMaQxc1peBAazCAodjlwkyJG4mPREbiRFz
Q8O4/Pn1of/JJ/f1iPXNEYol0CdnNp0vy7NgTQzrW+CtcxvHnVyCcqm+HtRBNcWWtdf3Xn/+9D/0
j3TU81+bUbalm9ZXLdw3z95ULrNKhCnQDLZNpDblHhVzZp1aBBdfn+k3ZezVrxfjd0Ld7778L4py
/zvq3v+Nakmbj/w/b0M+PWcv0Ue15PwDv6kljV++Wj0wOaBTNBEl/t5+lChyCe20XQ7etpj1kv/o
PmruL8wzKGUtXaJjZBVmEf5dLam7vwiHeGzPdgX2G90w/pX+o+XJj8sqrU2P32UJDNuS8sowvztn
p5PjjSMclEXbuyYdFLQdXl4dYCowvXbFJgjCayhD3V7oMUcaqzaWxmQDfEpGube1E1MF8F4jKLva
7G/I5lSrKqu0jR0/kgnNds40EIgH5WrXf8HmBoKlzpadyeQV4gdZYbb+xUqc9kCYmkull1zYo16s
gegwXLXp6ZcFAWBMu9aTnoQnEi+fEkDkK9ctO1g06t1tkcRDBrt4CMhaWWkFB6YS6TAkh03b2MTt
VPLZKkKxMCcp967la+sBMN+aLfA6Ly853V6aLTZXmdK1LHWUXoOAk62a9lSPenqIkVOtycHWIfsm
CM6wNaOWSqk8nXYrnKK7RWtHVRuG74kO1VQzm3fErsu4gwGlNagumKBFS7eFSUAqMy0sE1ucj9Ee
gMiMmyjKfkPX7oXeH/toH14JsllWrQlqcegmayWr+C0UuNgUxey57hEDiaC+cSTUs5iQ8gzCcuPy
s1naRpdAS/EcS8s5N4ZN/mV8gxaJQ8NIMnvg9DvkbCXen969ihTJwC2Jwsvi2Qa0sZa4bUOo8E9l
sK3DSb6WiVRzyHxwbi3OubmvH3plQ7CDBB2MsXuh6O02MXmrrYB6U1n8wW5+006QycdYO+eibe7D
zHV27tZFSbjLLWAcnQ8Zz9NS8FL4wGbBUy5Euk3dgaT7CpSISsxqpcVKW2Re5hzo7W8CM7Zg/Glq
aRd5TWSLT4FsFYp+nytXHBlnDFK0U9GgTrqf7A2NRTjy3bVTOgphD4CPumvDyyystAvwSQpgAqIO
wrPlZd/o2ylJxSXeytegLautCcqO6SE7R+/5+doM/X0Fqgi2v/1uzzJOPVfPkzHFqxTm7onuXMxB
xYTZotBlyaq86iq7v9Ox+YTdezpiIXStrNtO3laPoPc0ia3uQi/LjxDLd0yEr0piFhaNmelHEaGT
0AfCpc38qAVaf/ZiDiqeyO6a1r6YsjC6VMR/3DmXOuogLFR1vyudToB4aryDlV+CG8cLrfwSL5L7
Oa76aVdW3n0Sy+Y01sUbNci4doY234thMPHvu9F1S6ToNvEj7VDphMoGOWfeurKtG9VP8bL0CGQz
EiaM8sFDz3z99Z9oxrdUhuDcCwjBqq6Nxouvm3CMr+mTyvPAsfPrV5mhtegjE8KFjP9H2Jn1uAls
0foXIQEFBbwaPLvd85B+QelOwjxUMfPr7+ccHeXq6Er3Ia204yRtG6p27b3Wt/SDuj3h7+MeNtC+
GPTdf54QOOlPm/ni6e8fmn0zhBjrm+1IsCaSPuRCVl45ePacNuQETR7JkJYfY3znZOmnnaz5Mbds
+ti2Y4Ut3uuN3V8yHMGkjQ+4953kWfbtfC284Oi16e/A7jwQxl4VfqoE1j6LmA2MrNhnlVlBqgEo
008w4wtcaMwRURwtgpIiuY7eCAB+BYQ4lt69ILRhu0DUBJIsSeuuvzOv+86D1GfdI98dNo4Ddm3p
I8Rm0WQWLypefkptqkPpvnkjUmgbMIHdg99K56A5ZGv+o0TGHMV/2qlKQrxk+Bk1WeUVZNMBQ15Y
IJ12rf4qUjQLBAIkm7xGfz4sGix2fyJcsafu69ftVz12MLP91DpOwRJZM6JOpx0IYjfN335NcIce
hRlBlQAweU7N1QPRwhllsu5HWlqtm+U3tN4jQqafhb0ilHS6I2G9O9Sxb4W5UoH77u+c2QDHWfMw
2abPPQhQTerhnjSiB6Pg/vBV/2jP7RAaK8IoO0XFmfmEtXaBPCBJBq3kzoQBLh+xsN+SxgRbXFI5
zQS6JoVvbvLO+FEtxe8iaTKg7VJR3A4PaglIKpgbfkzLoF/S1FEcwMiq/BCrnhO2sfrBDNlBct+G
YLtRwzmps8t8Ag7ymgjlltxU+AGBvAcJfn+bawNzND6zAV3PXLtvK9IZ3LvTtpjhAkyF9bjkPTEj
PXl5DfckK9d2rOX75KbEltXkimcZKovSQZ9CKt+wZfN7ZnwJKB8fQW9XyVVb8KZuYEFNAPRmmlIi
s1OWVwCI8wYy9gXQpEPmEmEG9TC9jJykRIoFbE3h+3kNoOJ5ZmP0qjGUOX4t6VsHPyQowd5azQzV
GjRNNhN2GaMTS6e3W/zG2KpdACgd7X227GO6MlAbNkidYCYk/u1Kz8HXMAsAaqS+87S3ToPLqicD
IKmzsyTbwInfrcS9UKrAV1mh96zAH/WE76HH0NO6RnIKgNDKYa9a7qQmX5NwcYk40RVr+rIURHOl
JM0ECCa24PMcpDLsj2Dnaa9LDPQdyDDXfqs8SL7GrI5GYTm7nJOxLzLnbJVjSGhfjIVdX7S7DPtu
IHLGIxmKuAZ2gd1qoL0gywT9X4CjwAHz0MuLM3l4wT2uktEnl3U396gmcuvUeBj5+2wEkB4Hn06f
nZcUm16SDS30eohLBuvVzhutSxZAZTAqm/JIkGiRliO4HPPH0hgm4HEhtypD6eJ2vhMZJYWQsl6g
K9ODGBX7PJlzRwFgp3fdvaNAKONvwD8xoEIzO7QSKl+RKhQAG2sO+msQXHULBMUWA+fsgp5AqT0M
fEvzy0wxhGpv3gWaJOeAeD1zhAPb+OxczmBFfWqltEXyB8+Y4y3IRUAjoPoIANjOaJo2Ze3WJJ67
JTk3blg4On8r2u5uyLMUEfSc77C6n2SDEtrI7N+GNzYPXWk+OIGBpObR7a3hQ+Qu6tazUr6CAgqq
B/NCJGGih8FMsqHG3HOIJfbHjpC+AokLAiKkZk7VvJLX0z6mrYD6an4FkxxPVQ0HyMJ23DknQ7vZ
WSbHNeNirsdh2YxjK/eAvjooPUjB1xr3//Q3iTU+9mUA49PBHTbXFhMoTldx0d5RPqVDl4ZCsXhU
0PvNIeHCyjxA1lWQ/RAYdZdiX8yj9cqmgj1yJITRvZ/p3m6SBOm0CLsMTLByodOqydtOC+gdjP9H
S5Vf9F4zOjTLuEM4Sy50QuWDT4hfM7QIIGkvkASvHrkM9yzH3Fz9ey89YCL2NlVOHCGfOXfaYh0C
8TdSAayYPDaja69hwSkhQjM17PBckNyaYexZE3Ei/4YB+WB3+wEoPaSW5YJhsr2bciccK4crQNXr
vsqP1YIDOJAYeByxFao/Ziu5k3OnOC4j0uxmpvJmkydHgWY/1avz0oy3bdhEG94hQAxMEmgKuqW4
kF5SJInDQDnrJrmxc2mE543TPdTsk8iRtLvRHWwDc63Mpwp8YtJEVkwnsmG1jukYWLD4DvzXOzlZ
y4PnYyMee9xHMLjvJpqssESSp79fGqRF1AP9j7WgwetP+fPfL4YNblPrGVBbYkIaZSm8725fLB8E
W7504x5E/KNDcXYyE6+mQcxSzM6YpYeJkv0/v1PU/feF5613HocNWXvHtE8QVGpU+Zl5B92JkOmS
Ci+PIxdOk9vD4zS7bt3BmekeZeb3F2Lg7qdFdo9e1tV7fJa3HJz5RCmPWDphj7I6/2lIAu9eysW/
T3Q63qMFAnfmo8j3cQFn9d3YQQdaLcxJbj6Kq1qJLBd959+VEMhv33Q1XfzYd5Y9EMDsKr0QsmZK
LiNFIJ70JzrfeDQ4EnAlPMlW7LDXgex20LfTrNfzbfJtJDUnGCTDKGjfKA0fAmgaGyEJYFpzBJP4
QpM36Kzb0uzTyBpo7buJYT4DKmNPKdeT38q7CtfcdfCILqncGAGqRcqEevNJ+LgCJfOumaPg/das
KpbmCihKWJ42S9feq7L5LhmogDkopW9GMeWXWkHY+vut0JwLatBGu9QwLquHuSBZH7DT/+Z4DND7
Zt3PTWEeb1MUjx0jCNLqvNjdtna97qX1Odg1f+YmeB06dOKhi6h0l7srelTkyjoq8648jki3UXnl
7YECAOh44fkPePo4J46h7yc5N63dX/9+WeZp2o8xdjSigbFEUNUhdzSsmYurI7tGui7ReY7pX1LH
Rm7ZsHnOpjlec4i0ZxD44Sxg/t7qdzLZh5eaSIgCHsDV827pkibkJgC3yOiAF+zbzEBGXCCg9/0+
eIz5TyYP4/sKCWCVzvSocc4HJVtdKpxh06Xrl+lCMGAG8tu6BZkrt5/3jgtjDccEfOMu2fpLIJ5q
l3Lfy/RbbAC+rZWbPuIw7I+4oVpEiuhE4YyzMpCT8tRWtXgYmxfO3r/m7CInoiGMujqUKZWAGEmi
MKeueapceRnjdrmznKR5IrQOdWOfItDkOyid/G9cb1kBOfj29oapoZZdz1XC5GOoWxxOLFJ1BtRb
phN0BVIE6BynWwm1rclBToJ1SU6LVAfue1ilAWRf12/PblZcQNgCQ0g/hoBaLne5ztY1b87CBEWL
OhnENS45m+ER8VEMmAExecqUpG8HLcmU6gdd8eJiZRU/p2KKYqXHKbevgKCJ5LZIQwkcVUZZvO4S
OTLuMYe9VUB3X2YDOXeLPnX2/IuitxjGvJyaI2GYEJy7KdPEJFuHvMAqL8HRgElUVEMEEs7YPIFI
rahtfURVfnXuc+e1pDd+mle0MBXutY1Bg4NAofJcZ8jvZey+duREVJ11hoydAUgYf8bMADZB5iT7
is9wM4Pu4Ij15U0u6581fNO0OePfyTbDLW4qtfJTlcA+Zn//SNTQ7XOIMrqAKJf0zCC0nJ9I5SVa
GO53Or5W+NoC2//QkJG3uvwDRcy8jGSCQ8xMlki64C9B8b698NnQF67zn8402FvI26PCTDLfE0Wu
IAoF9H1uiL82mKyIHOGWMtPH5EKK20LT+tx2R5eFOB2X59VGu8qKjIyd4SBI52mrdAXtIInZ0AUg
rEZ/5PfzBMQhXuuf6KYXhLPUgVZsbm1EbFszZ6DJvX6XzU4dBSnoZXO+mib2TcTRAxQww4Bexom8
h37PDq93MRQX2vSRDsipRmkK5VHey7nP8PnhJV869ekIkssGhfq1hW130ErclLdJVPZAqKv0RVhz
VMzk5eAY4Rxjtd9uOh+WFrSs6ScvceUdpTutXMueuUnSpj2D+Q2tnD6R6tpQW6re+WRDmSVkRUwh
ZQgMko+BqUFlA0/MGNtNrUJtlSUk9foppTVn4mTk7+RZjuDAG69zMv0aJwBXjeh+jP36pwrmp+6E
tHUNB8eywlFMT4FsOWbCpwndqTqoilkggMr0YR1ieV/Hr24JOL/sPajhzOUS6zamM/WJsPcfATOA
Y8JWuS9H5w2NwuuKe40DpvyMnYXAWgEJSq/vrAfq6JqkQy9FQEnGKcihVtC49oV/Ie+9Da3BulsM
LrRCwdtTTvpgA6A1yXMKu9VGsQM0r+kdmwjR8RVlRUKxMx2AcP0KYqvYx8LDT908iyHN9igfIDmB
BGfIebC61iCTeybOMEg+igS5t75J4CsAHbfuXFRQ4R4SYsTk9CqLxDy6evFDduVDRumGM5TEyIRN
3MnFzvCQ6I4WPgbO73f9mPxi0lfRviMWshjJIW6TH41wjd0g9ksLdz0QyRmQ8aciK+SEzv+OvDmj
s78EJSN6UbVRqflRDsn9jFWMvWW41ZjzceZ0uZF5ZT0n80gn0DUiM3+DLUbSJoU1d9vBkD4tKHjx
1gw07T9fSjRruOJiqs/6juZsEzaNXVJC0GdIDUIf6SrTCKRCPKbAxpqlyBkK8QI4Jm2FnMEt+fzg
dTwzc1Zc/71NUIjzNerpXeP7BZU13cdG3oZeN/URTPNxdzO0LDJn/huUP1qqLYpJjpw9y87IwJ/6
vEAOQrkD83WV3/2syfYs9RVlyy/YZztFTsbOMdeXxlfZrlXlepDmxZzU4+AKMm1hKRsrGU4J/tgs
tqPWhkpGlMkfBc1Zs7lfneqd0/iBERFs2UL4SETKlzLZrgk4qxYKcFnYHF8dnB92DD+xS0zxgE/8
q86IHLGH36Aufs5dWrH64ImOY8So2qRfJrIU3DgjJh131KMFtX/qFC/YRWcTzk5VwN/JEHMzwXNp
mbgallDjGa82bIDRKLGkCy8GD1Q9gpF5CogRxRgEjChHm7Ad4+OMEARgs7TuBkvib9SQcYiywdO1
vPb57DOgi1+swPvC6HtEIss6CbYicbABJCumh8WmUUob9NUUP+rc+cOH/bTk65aNzOCaFHjSZQGI
zpzv4Jziko/JuEi5C2cook061ydZT3sBDqCojSBy/KqKupb5LLxwepzUfC0izwFg0wlIyREYEbc1
5B7Sk8Fm15dA4L2Ey5NvYuuG3O4E7eGZxAVQi9ApQbnsrJmGwIqYVbZ+HpF1S7qGEV+I7Uh3Q4uT
3bBqVmcSo02COs6lIsrLmDy1Jyj9ZDWaOT6t/qacxJEdUaAYeJIl1QPuWVoOffATBPwrxztAibFG
lFIQ1VcovJmKNFrkSoan1XbKHPKwbh76Fomq23PKFi6GZ+VWUa3mrw6y7WbRutsn3hbNgj502YSQ
IXhzv3QGxF87MW56fYGxU4aJS0+m8BEFWA79YLM9N3DWHrO6+C09uInyj5L4qFqOAUmFpzFw80Mr
ZH2eBLc/3fabS5v+7TTtYld+gqynFmD24JWtvJ/mCQZ/AIMeKOeG0BXsmLkUUa+IBU3IViJK4o/o
2J3rm/AHv4ZTDvQFaf5YsMmgL4l3w44WPZDLUtj3o+EySTAiURT3YIvh9c2Ay9ybhZDjBmE+mnMw
dME9ESXQW5U0iFaZMO/YnxIR7ol2onGScBqMBW9Dy0R8Dv6Q7WRGiYn4opmRs1TqNaCxt3FLlLsj
6yZb1mNMTedQ10++fiya+mdVed+o7ewtOeZ+xcA7ds2X1TPNHdcpUDRfHCbu1c2I7OFkrP5Ru2AE
/16/sxCf+Od2QyN+4GclkLu92YLgq2doyCBUEcfkk6CSLR7Ks5JJtMMn5J0T4kmZOcnvphcgLTt9
n7u02qy1SY+NyjkB2jfnbQNKp3wvaiwruhWPtUQBYp1tMMquTL+XwvuZ1515ZyTzD8ZySEF8TYew
mX7B/y833qY1kfBlKScia0oPTR1oigiWEMscRDg1fpSa9BZ9SkZKR5Fz0A4ws4Yc9DBUAQjQBkfh
PPhsh+Wh98hSrjPadmXwFoPBXUxyEjFDCSIpH1WJhg40B9M3eDiuBYF1wpqXo8ELWxoVkLHsVwgI
j9h/qm3vl788riWi0s9Zj3lezta2GjCKk+d+Bzrh2pVGioIeU2gDIiPLXKZCTP+hbrH9DZvxJr8Y
bSBQfvtVC2+hfdtgVWrNx0qNHI3gfwxxFQ5xHESV+yzNcn6oF+cH4vIkNGr/1Rpy0m9VBqPH8Ejg
o5fi9DdQnEtCT9FGK7EPWwZ62I+yv1GnNCAHra9H0MJcqZM6xMvyZDddcXJcJ8rR+Z1x4TPVk18l
RFaKNcLBjJFkS/2eD9I5LmVX79oieyGBzwgbI/icV/U+lo0D+n1+b3N6vTSpNnFlvM1x9j52XnMx
+zEF5piBIk4xepX5tXdQkiWyuDEkSSEYZbGrF/adFphuUqR4sO1nfHaE/Toj1LcdVr8XU1XBoc0p
XJd6FeS/RsC5TILYOMJh/HhEc4/AXS7P3WSVDyNotpykw2lMoUmmRCPfAMELpng+1Ljad/jm8pxE
uty1vlKLCiKpySzTNn52sMEr/GDs6uPBdqvQ5xwIVoAOdcAJ1gy6V/he92M7fTkDF/zQc35rTNwT
HCcxTHn4AnHteXsDQzSd/xcyRTKSpvw7Oi808NeUWs+L8XKju6LrK3ddD1c5D16r3n6Kc7neg7U+
uaLDWmd5OeaoFfRkPNqRTQiqZyr7SFCKEyn7EdZ5QzUHXDEeupHRn0q3ruw+NDqDO5KSj1437DoT
UPVMKVMzndmVM53MuXse4/WtTArJIADnPd6oFzDv92wvWMlIODotBilx5bYmE/U2UrwF/oia3iGZ
QZ1XH/qeLBdznPpdMXXIEb2LAvf56DDcCAcIqYHROXvGUCT9afj70JV5+zPzs02LKwdrTCc8sm0q
QABJYRAVu36wcfhGYZwADSCUtNs3YHMnyIIGxLeiiVoguDbhWWm9lttl9LKbZIQeiwFW3PdeEKwy
Nc2C59l1drTIiVbSLXG58IRtAWBkItYvosK7Zx1ok0TtUkdAd+CeyeYUAnxNCnOG3Q+bIXOTsaLx
HaA1tUq4rKQbvo1z94ls/lJZdfNeu9XTMv2glZXuXN7WHexce7fY5UXFBiHN00nBkPs7DsNYYxCU
u/WA6tLXXevINLonjgANKBKneYwR8dV48G+mZsSqhnvfLHX2SGavdVJsYITrmI1In2FTv1lDL/dT
KhHJTazeJYu9Oxj3MiWZLS6kAfUOvmLCCGbU7hvbIOEGsYDjQuBWkJCOQND7H7sPvL0/mA85LVm6
Q70FIJngDdkY56SVNH0YJ6+oU6KxgvNbiUOFfUmg4z+Tan/QhdPTNycVirDjzVzKX4EFGsE9uFzK
V3g6YNLJ6ImcNX/1SWRNDFu9Vz0ndZ0adwAJ7LvE6e+73CnP4wIjr7X0XjqsqHzUOKphgyNoo9zz
PQJS1Pqs4/J11RzVjZRoYBpXABf7gmGNdh6rmIy54OkWcUJjUP0pnQ9s9T3d+IdpNe9d/EpiFCQI
ZTSKzXUHILMxSShpAIDrDAzHYOCQmrZujOUcu6dC5hilXkaecJBRHfmoVwnlO9mr+ycrbAK1MXdo
hCORtayHZGjkg+qWEz+z6Bdvx0b25QfkH9Vjy/hvgtRRNsbVRCYfjkZ3lpq6doLCs0sWXe6JQGey
1vQbcqLShkzzeK2OwibZIYdTlCw38VX6u7EEZy6F0jFt3l35xPh+l3Ys+L3jIXQNKA0smd2p3PvB
XE9ti7xBpi0MJqSz+q0GH+N9TqoI6aKUofVmzozfc1a728Vghl0PvX9LzIIfuTbTuRmMkY95jx/W
JzSbueXwtqzoHdY+2zdJ9xY0dIiY9VZwH6vd4g0fhZheCH0ao7HhwpvNvtyIL5MQya7zpl1y60ms
Mtc7YpqfBKAhoo+ETxFz6ry2QB8KGN6ihep00nmwhzXFokJG5gQ0UYJa33pNAT7bOzLahJRcc2/S
JtzYxXwhS7o+ISMe0uUQSIe2cMdrAabyK/DzI8yPmbnxembTlxvaUFZUjia06VUEIdxRKwSH9wCS
hdmQunJ6ZiQ3FPnO4ufYtHb7a6lR3cr2s9c2e4BDEq5vt/sKoGg0jrpg4z2qzn4xCbcm8WJpDoQv
J/ha5/KIjFfecx3s8ND9Sb2GlzuS5NdqTCoJ/OHHon01uE8r/xiPpDSbzfKTV8Xj3HS42qvqMNZq
2QvL2PeIPCzX/tMbMMcKEZpidba9Rxc+z8sHv4UuCl1h3ie+eBxXmJ8LdGngKuRxwqw42zF9eCOg
GWElNbNhEONLHVx0l1lo6AF/Q/+NJpF3WLrn7yqp50hIwk74l5aDstM8gus/ClINVRps19IGf+Cw
gPbrxXWxbGtws4OZLTQj9A9A5lQy5GkoYlkPuZL7RHv3jJLtI1rgK1gYD+2s+/MWzUoiUrXpFhcU
Wmy/GFZ+v84XQykd5rb0d4TU4WtyYNTT4sJm3EjAOfHchQFm/jUn0Tjz1v2CkmjTdQubEN0B0kru
6jV7KUbSFaiKkbiTNnaJA8hBtnogc6R/mnXbwJ8hfAt0ThCRy5Lt8Kjb+9lZU6pG4OWDufpb6jEd
OuvPrnPY4snuzCuysuuyNejPO+Z2IMWQLKWuJQma/N3ppnnQLomDdC+3c0FXqTBGZrLxhpjgK2DV
C4hyUhXP/ehcu6AF/gAmCl0/6drB4IQNjVsYMeUDaDGcTPBFN1D96cllAK5FT2B4j0Zi62gSQegJ
5DvbbBFLus3TalPlDSXzeTbJmVTHvevO3KP5mKFzsGDJjOS8VvW2t7XeeSpbqJfiXe968clo7G9/
qJtdIXYCbOYjDpbGwZBRlPyD5gqYBxQXmAP4YF7u1WGhul8zuFT6DMXBXu0HqNkrFDbGuaLUP2cm
eUiozGur7N/uSHyrebN+NbYMq5gYY4xqlAdTfvDo6R/EOpFIMiEkzwHYL4r3ohpfeHa9JTGPu9Sh
1ex7RRCZXgnaontbzepBB6jSJHiDoLdQko43WT9+ihXIiVlCR86WeydjPFaVzxA9doFHxKqjfBJB
dKg8kLtMoDlgcO4dIMikw4rFlpQhkoAfJzRDAfKsV7utn5zG77a6I9Yaw3rEoOItRkZDRFM0DQ1p
JgbMG6uzP6faRG0PIIGOLFLvPCBDUF6rQqkICIEVOd5RC89j6nyj7LmNGzn98sFOswHyegWh0eDQ
mC52TzW6LswHcrI2GDDKs5GCdxthRDDw6yoEqSOt47R4RpAimEMqxETVckpXMT+jst2M3Uqnsske
llrRj0bfkKi4+O68gONMgh+jqga4AZWEzDcA27HrTkZs2DvHI32MAVX10BRn0jcD/nE9PKxr+YbT
10KaYvpncxWsfgBnaOlnDMOaPspaloS84oacM62/pqW4A4XavDlrLPdkDMh9nC3qca2rn7Tu0Zrk
T3+/1AmJLKApd75ob/7YJD1NM54iXpt3iZ3eu/z93d8vRLNbWy9n1Po/f/A/3/59siO+hU/7899f
//u7/3lqW/mQrHmTov/5g/95MpqoHqJwB2D3vz9S4v73d/8e+/u3RsVhla7agpH1v0/591P8eywe
i35v9cPPfw/9e5qYxP/90otMn2pJZ+j/9dx/jxlGTPTiyDHo32P//s3/eewyo8X+3/f477P/PbEJ
OJgiKYj/P++PtprhOBnF6d/f//f+/HustrvHwEYq0PfuZbJz90LUDmnGf7+HiS2OwKH/86dFIdzL
38ftmcHpbiq1IlJ3MiMUaXJbOLA3PF+kr5jdddT3VnL4++3CScq+5Twag0IuMzZg2f2yIq2i2Rax
iP/EGUxqZKzCrD9spsoHoBTFbpxeIXKVD4M1ET6K4/Ys2nE9TUhinBUyu+zr9MMwMTK7a/GlG9wc
eeNad6lfimsfAycsFoRUiTJePfj4m5k6+urmdv2MgP+qXZA/1gygzVvW7kznxN/E9NYQTcm3lDNU
1C60Sws9tRzLc4anTXd25mcZZMmvnGGIWTeXybOL+8ahk0fn7zAvkC9s/enFBS+miPx4mcKM7Faa
4mcvaVJKb1eFcbvulSmy42pn8u3g9vSD6AkdnJG9nmXt1tkphze6tug71SbISeLoZTPRo7CfZo9M
vKRiBFbUt11RASyt+l/UPuKYK2oCpDfh3CK9mFPjIwXmu1pkfuk5S6hxU6IW6C1i9KiPzGfQoOaM
1qvMCBeGKJtlXnf2NH4ZhEmW+bZyDHuvV8TItyKYpO4oGPBvmRi/XIq/LbrP+MSYYAl1ZtNx00Y4
eGSpCnnEEvG7H4nRiE3zA0hePHNTa4mpDrDdjtNX2EzQCkU/pLvUfEzXknnSLVgGlRI6nBcsWiBR
ECWstDdol6LL+84brpHcMcVOD9YWnxBD29gdDoR+MRdDXMCeTlEyTvI8O3DmckY/SNFI24inJCIH
DSrc1H0ISWZBoZkfEI5jRsSZoOcdSvCWWCKDKcCMwTqcdOQeg0V2y69M2GTjyJrDVXpyCUO0BZH3
zAx84r83eESyE2UZGDiKd+ds0Hk6pD2Rubb1ierDPPvNENE7Qu+0ek003ILPZ0Y+Uh579tsdsEOW
Jvm+kO505xkILDOXOO6h1w+LhxJkWDxmD0B3NotJ5AyOMsKh2dVzWDsdOx2bTNiXybSz4vUjIw4R
HBEeDqd8GZEFcVA8oAcnjKCVv0l7Rr+RIWtLW6OL0sAndWPSDZbFfjoH0z2s8/okLPuF5GWHHaun
PRE4OxiQ0+QAqCoT60AtvgnqEcqhAn8xdGggi8z94znwaNEoJQRGkKRGnixOSwOuQLGiteopGUm3
beEQHVMTq0nL62nwVBar7dxTQZQ434g3p5HCywJ462y7rALz70DqYhgZDnND3cpMdptZ4lEVo7Gj
aYZgcPzTd8B9KPNQUKhbAonZlifb4JapU0L2SjJ4IE/tsrJC2GK8iCnuw6TFe5WZnNKSun6xWlII
ssa6drngGKFXRdwJbVXLoA+WF1OwWzrugKTxNxq01EM7GFeubVx8qcLP2zFBF827ud4yzoP2WroG
4HlJ0WMlg9oOg4q5wOBdVqSQM4vyyI3b1iL/6mdSQQ0M5bU9M2Tn6CppC6pk/cCxRh5iSv3lS/3U
GrRhgEBuC2GqaEqw5+yVRfkzIqjaEBL4NQz626tKGkWCu7tZOty3APtYb+h9BYzplwVcWO19eMgy
NhlzoMPK1HwzNOjzx2z9Hobe3A/HOPG8u6EMtkoiuB19D1gW6JNzXDzJuVxOA72aiFYfjPzkIWCS
GnJiWQ+j4/wa+/4HaCKCjinB8mq2WWkIwAm0u1/67FiOpdjIcm62bnZnIo8+oj59A9D1Dv43grpH
DqhlvE1i/Oaw+F2Ockb5VGxKsAahDSrVn24+IGIiMyOhkVzD2iXibdvIe8pvBoRERXOArqPCLcaj
QyyrSSZhVIjR2KN1gPsoqP0lvDObjtnfqwwn57CJpdFEpEz9vv0og6zfHb1+WjCgb4IG2qYWY2Wg
jnOhnjIyY0+6nPCczsjq1lZ8q8yA0ZLFz4DZGjoo/nbNs0i0T3Bzm62dDM+1cWuatvQ7+xIgTOx+
Du7XXP5OzOnLMNHRWyXLI7KkzPLDTFT0h2tGXZjXFsJ10IYqAnqNOoPpDtquV7k6JMJ6X0oTnJMP
lYYIGTcaW00LLUdHnfa0uWX+AvHiaZQS8apimWwkogKzexit+W0pKhpMpsMENrtj9JJ+FArBjRCh
Z+NIdpvOYYq0jQEAQXOeCZeSZB2qtXwWTYJEyLLfu4wTg4HIqhff3qQ/OwOCbtXc7K5zvGeWAOR6
TF7ammmLV0yIYgf/m/ka/SVXHsZbbyqXu7ZCf4DM4b5YAMymvqhCSwztNswL3ovAnc+6CqBTkCqo
WfQOuhy2qhOvpkXza2WPi2xEpCU9er5zKTHM7o+tW3vL7Lu8OM1pXtBdgDU/Z4i+sKD2lyJR1oEg
R5rA86YbgYASo7tX5BkB2uNMaPNe+oamQRM05KO7zz7GCiYubXHUKyctdWtM5s1vThecvDWSMXDa
kUcSbpl26bYX3KRzbESdMZa0FPN833v1qzWN/qHInUvQqH3WTToUA5I8hKh0HZHT+u1AYKTH+zsc
CWcKRZshjTBT4ARNu9Wm75GK0ldh0er3ijs8MgXncHOdDgkNo550toecDF0m7kB9oaRfZk5mnNVW
HEiM5PBI8PkOxFFI5x55I0f6Alisn6WvRvbWL3HBcpeyLk9AY3VerzjG0SKXbWHcgdQkPrKNP/0y
FXsZ4GwOWtrPyehcRIf8uss91DOx8atxzS/c4zFm+hVUrO0WiOqgmHHoizJYkDp7FKX7eVvjV7on
O69JjAPSrE3h9tdKus9MVcZQCx+xZMfEO9N0OGIGbHMRE/sKhREymXNqbAiajvbejIlBQDvay8ZQ
9iWzkRmp4Zqggg8FhuqRwVrokoSyIe9tdYjDvoUH9jChXKJEqTluRMS2f6th70b4OjN9dnRVEjUK
NHIu4TfkI/0vymwYyUN/VPV0LWJgn8vsA4VU7yUYIM7zHRrUCh/BOtyWFn6IsVkO+DWO7O/AqEv1
o6qIkFSj+72a7YdPaolJU+04e8cqYVDSaBWgSz00LqL2KbV+ckmgpvMeLezc71QvzH8DlIVlsvzK
mdDRtguWFzJdo9YRWaRVD+ozNY8zB8Otm/K520b1TOObEBSXrgDjvr02GUXWUl1n4Ipn6LNLSBsa
J2g4iJT2kxG38A4oB6eez6Np6c5WyYfZQIxwilvY+kxXoWy3flfqrTfM7FFyuqG/kb0cy2eyXLhk
1vIGRLd/26PzgNDG28823FQNaxrbHSHSJU+RY2i6XUBf10v+D3PntRu7km3Zf6l3FhjBoGt09UMy
vZF3Wy+ELL33/Poe1K7CLhzce7sv+qWBczaUMikpRUasWGvOMXd2mqF3aWJcPjutd68QAmpBlt5U
hXsbWf1LMRvy2GeUWBbQJdNNs8W1Drdu0clMWuZ7FZGJp7ZKjbUj8N1m3be0xxutnu2zbqhib7ct
gEizu55zM9jJtD/xh9FAre8mM6hvaDUigZcbyw7VJqrv4hyKINMpHShYxEAtxate00HCS6QWTk7r
hRGx5pJDT06p7SX9W9kYMK4D60km1o2BCSJuAZHOGRifPE5+MbQYj70GEIipIqE995Tq/SHMTEEe
AguHqtvimICr2gZ1cm2g/z1CsSmOP2/JMnQODsPr5d2GZl0FRH9ubcCScJdFDPg1pulpNCEUUoaf
LpWbmTqcJboipF/LxHdjRdGwZyfZtKqgN5FHVCqDtPdhTn9NyOr4848steq4xI4eKSwoY7OjT1Zm
J7+hEJbbnFjQKfCXtknWr03yHKkL0+qoqG2OYoIQkMv5S0trC1i2+5o08C2wx93GEfLhNKIZ7EwI
fJYvKRO9/P0PqcjdShJkzWh/No/CtB+FTkid2TlcgIEdb2Ijaog8hxHPykgLqp3BHyfIzsPAv+bK
aJc2DeeQ5cVx/WLczxoWFA4kk5c3UX6kT4QouWAhBb2uH0sbHXnkyI9pnARYlo6SmdbKRFzQMmM8
1slQr6AHRYdWZPRnHebYrWNGa58IAxqJaDLjAp6ib7sJEigmM6PLykika8+Cb2so2WgLodR5Hwca
4QQZWCiNB5iOA+e50LQZAUoTzYPPOmZS7azxe6MwaSyaRya2bInDLkF8ElscgVM07GGUfsQZw9pW
WB+624Kf7TGdQNrbBH1/7wry421rgjmrWGARUh3kODKVoPR2CMIs1y1DpgMA5LPOxp+5rIkB8b6x
0QT7iGB0M6w/pBGSBRt9IEDUKHTr5xxHN3ZNgicRt3CUSp8yfIXTEL9kh9bQdlGXNVQkudriI12n
bvdpVRyIlPbZca1tBlKSmqgCI0N2Dk39uFjHLZt852BvcvEy4OlCz9hDF2XqvsEDGGGUmk1iGQhQ
KOjf6+5lqqLq5OYtEiMTD47yjWtfETWoc6V4DQ5O5sRkzaIzHhJ1N0w5+PuR+G6lZQDXaaIXE9tO
1OIE7Lihuzl7ysGHNDN8GKeYKm+ZMuptjDSoSx/CQH00khx0O/n5PXsbl8VcK6Dl1M6WBccfZtC9
5thPBFdRWlAPApB7QuJfeLkB5XxIaJ61xp458JMvem2lQb1GiBZd0CIFiuAJB6lhgoQwDxf8RY9Q
y9SZk1f8dmVtbOoFQsJiOoC4T/HAQi4Swk63pt19dQiM12KId7HWlCSCAAoIsoBjYl+ftLQjtbid
Lv0+nYx4Y0v9I0jJRhN+kRxmKrwilQ8BOpQHQaO2HC3PKPSLZVo2SzlzjbwZjvGkci8q+TUtUiTa
JfYWRjbnVjjjjbuNx9RGcEeKrZ6LaG2BxVsqvDG9awkuZtdQvPqCjbIDSZyG7tKtiDzO29qmdOB+
Szlfgqo5YATgVSI3C/4Qzk3rbNrt8ygHpkwENxiVYorS0Yd0kYH2y7hTlQXcDi5LMbnyiNKoFFa/
yWqifn1aZDEH1UOQniCP2sxc7GJHyYNaiJpr6yQVF5Kg3TI34K5rjj2InuEal+FTr9fZudDu0mI0
iSmIz41Tf6E2uretCMrT9M2ADPBPzemyLG5qsqvRwTNniszXUgE/DQjFoP1ivTChw6OoMwVpe4jb
DVkE3mjF19Lt8WY6SwPIyZCi1MlaRWDzrdoFzEOPhRcJy0EGBGc2CxS+cPc1/LlR5xN708h9F+b+
rhznXSPK69DF6xQ77bQPCv+Ks5az1+jCraHmMxEzPLfi1BOnGRY6pr1c+KBbWHQEieyYz0Gx9K19
0MZzn9MnXqSu7B+8pmPLHh5vpwRgi1EJJqAU9iy42Xa0Xm2D8W1QMG9XhJATr1Z+NsLwJouCykqM
bpsUiB4LC3Z9A85mgTL72AipRBvQgTGUH7tCz5eru06K7NS5lLrwzlgdR21YuHPE44CgD0OyogPU
rkwwTg6avFVrxMdQo/QrMpxTRjti7issWoicEq47K3S3JQ2QQ4mMqqvdPQEMh9nQyt0AJAu4DEIU
zkkTCZUq3Y4mRagcoq9g8POd6gmHNrq5putU2ZcmR0FfOgz8rbq2t85Mlr0mUiyBLuILuxZrxzLZ
1uS9YMLh1gtSep6sHQX7ODri2PJijrFiaILfK0HcT81V6MQBTddhkrnElyIVrm/Swf2morvuDJYK
P++VF7AfH5VMSF8QzbvP6HpLBN2j1hX6jSu1u7A9ldRonhZb6F4Noi3kKJy9kOPL4riOuh7zJJu0
FvC6uG4denWdv5jKuMRBj7Y5Mg7a0LxW7NuP9HXC9dDq87U1DIxpYbkwJV2jQXQOplY+OfmIea4C
MDTM432qY8bRtXSjU0Jt8PrcOEnx4vvzvhifrVrpB5uZEyUHB23qU/YcF0U+yhS9YAet873PX/7K
HLHlslR6vQsSZZiL76TF5E+YzB2ti4HbiLMfrlBzHbUHQ3Ws7v2N66jrpESWoWXEwrL6mZvZ8c9p
RhMR+1SRRtYeQdYegybW0uS6rUKUfbCE+qniNgigyPvk7EH6mbNdW6GCCxC5uyPreNGKX2ZUkyXg
qI3DE7f09g5NZ99j7b/qRrZC3dEZeesTympYMH3EPsQXoEck08KOwjORx/dTrHZIoox1rD8PqJG9
jkqG3Jx6Qz4yw+tKxuehiylVypKu7qi9+xYKSs1iFk/H5o6WJT9VlZ2ITJ03qq8+utLcA4sNt4YU
N9LAg+wHbLg1UqcV5Vi8Mxu63C5y4i6RnyV4ZaQJEhOiotKYMK/WVM7jDsMylaSlEGlRt6Hi8YM1
bYYzSUPCq8f509XoaIfg/pA8BOUVgaeXinSQ2PHXFigDw7mKoyrZJHkxelFsfC5/sg5AICmaHKzg
A+AZb6M7yzUPUiqNsG8298hAaZSkCM2R1aLtfarRUNfVnG2gSRHz1JaXLpO5Z9q1vt5NUY2CXExy
z4ElWAev1oiqreYS9cibhCFTR1epw5VU5q2L/QLcnmrqVdDM4jga2XORJ4At6phOBrE/2KDiUzKm
S47Gp+wyfo9q+kwtXrfEGbjlXYdDpBje5tbeiXJyth2yT4WMOkkRd2POfGt1VeyKmT6ZWTnOFhFf
srJsWsVNtahFQlSoBFRGhb1xe85zYWmNpI8oxVACL7QTuEACBy46+vbGVgpSqVvElaLQZhzRbr2L
a52oicFG0UkwlaZN11lVjbuEV9STKLw5QLNek7ThEHlzPTd+dhlsd+u4GEAxcdYI2nZJV+1EOpar
CpXlNitSIkkMRGhVf5RLwf/zj29O/3o40cBEcn2g0TGDdJjf5mzENRCKd/7skGsj0eyikdJ9mkkU
NiToNOpHTvy0CFOt3PRW95ULbj812m+m5l+ZQeLvC24ryKQ9egs2FYcjBZKbbcmCuA3yxRO3C/o2
Y2SRg2vU6JBatbmf0+DHUlOsek4INJXlye0GtARWiCAl1m5aazgLO/+kxXxtJ1Dt1aBea70G2ucM
qyHLy7U/+XAJ3hpJg0/3m8JTXceYHz2M02qbop/ClRjkXVVqz72EIziXWr7Rrfo8BUyx9SxkMR67
o4UUZzZjbdOzWXqzExwKhE7rFF8S1/alMcXaLg1jHZpkeDEL/iLCir9rmixEwuFNqwQBGtYlHAHe
1dOvyJ0fRzPwtypOz7GDdyvqS2ynkruuV8su5aMmJrl2T8sL3AqbgPRjf1OFjkVOCjoNSXdobqdD
HpYh1mgM4RFqwUIHn6KR/8Du8zTbVGAkKUgnOYCfiZZYjgYTSHWrdPO7RU+5Twf52OQN7WmZPHTu
W06ePSgQhDoJTXcm99Ym45Do0Qh/ClMb+FRrzmtuqqMtj46NV6Yfgbzg8z1nFvmtIXEt6sNWSDGr
TisQ0z5oPu2mzBko55WzTAvWDNmZj+VafNAbKn0rbLVVM5BvUYdorOlHrQZzpEOhlVsJHDPIu4Or
OCFl8EJiDYAilhgU/KV7OyJz37RBz1yF9nrYoTx0MsPdgTrhrIaZe54xHw058RWMn/WKkRM21hGt
p90s/5zifrLXucxKCngyBcYiStch64WnqfIGBm9yDGoXbF+dXoVNtTcXaWtYW0dLYgwo+m4vrVrb
23nw3LY4WDvmY1urH55LRYCG/pYbrPB4zBz22tuwkADbkttAXzzwKQt6Vr5OEt1SrRm/oqzVj00/
mHsnAhU2pjmBVzQmrCS/xL1MNjm94oFUc0z4iyrsrtGG7oDp4hxowUS12qARUG1wYlMPTpqRE0XT
C5vEGss+jhiTBMzeYzmnt4nImx3M5NPkBKAUU/Ja6FathY6LspJyR+QN00WcRVF2XTFsW9VjFR1D
feLQ6z8YxGLtyCjgbp6mYBfkWG9SzbYJCRvKXVxAxeQOQog5RIfENO8Ms8FaVXIg70a0yFE/LMfD
8YX9+DH2xW0mETzOwXFAmUP9G+HiNMozthBzcw6k/VaEXbRVk3aTG6+mlqWHyna53jmFVUVIV1ma
j3VOg8ZNnWitUDZ5EGdYailAljscYyAMFkdiNheYMmByTQQhW2i6F8FFZ33GTvqYuKpAFwYR1ByM
2ybw/IhpViQHuDPBu46maYgHzGXV8JyN3BeFk26YAZKiNpSwdcrhYLTlM9qo76z380Pt3wt/8L12
TFbCb4iyKzlDu4YRLO45l3jnlW7LW7TK2IoUxl99pKmmdyQ8usaUbYgDyaZdixUScWdO0A/1FzP0
aEfc0MpuqnLbRxbUSJ+VoSqBLRsTXdIJG2VuiEPs0CAIRmNvBi079zRcutK6InB4YpTogk0uqITM
Hq1Z7lZ825FJnzlFxyTHq5SN8XWTBpzIQIwTV0TSmmUimp+TNTNiyK8uTZg0l3jUWWPgEa67XEnP
9BeplkO5qecpQS7jx7R4RAd/mYEzk4yKBURaopzRgvDTVlAu8Eat8cnWXhJp1ZolJ/cy+soCqlJV
B1u/rl/HzKz2ESSbXMOr3SXTYz/Jl8mPjpkdWOyJ7ktrVB08gCo9KZVeWn/MTjB98FYgUhQTI84W
+9QKe+AvDHP7tEjafdG7FwwtRElwu3iwqNa6GUMQ5JipiXJHiZHhJcssSk0cBnFOpGdjm+Rd7GIG
jNSd1FYpoPx2DDiA4TPtLckUaJgn+FzuGz3JBdwev1ej84wA1ALLwWgwNM5ReW7RMa+HCABpxCU0
sXNpfkNUBfX/aLJ0VrJ/BdR1F09ykxf5lS84JtCHuoJGbPnJErvCsoETmqFFfBGJdWnklJPJNu5J
LmPwYOINamV4AdYkT01otKs+39ksqj4trAwZ797IiRxQZhtzn1OfakzQtZ43yErb4GkKWI4FLk6u
Ra1Fm65mnc5wjJZLEqboMygcnVps8gSbPWHgNoq2TSOt96au651he1Xow9QT9zjkMZbM/rERnGKS
CEWW5kbnrEo3bhLWa0l8YdQ5d1PXcu9G4c2EiZBVNcdGwc1A+AwNKpONN52xhdHtWM5ibIR++cTJ
zfCchlQY272amFuSM8iHVFeJLcFaXH6gsVINsOBEu2sQXxLTHYvaCv8xdCuzz0B8gUFGNoKDoR83
TN4QBnTduC7o7jOss6f1Ml2c+ppYeOA4buHcAPOdyYAN0doykOA6zdeRiG7zpnlN3BTwlmXghfFP
ut3pW3/qFll0ierdbTbkhm+dwkc0gZp5T7P8sSR6jiiHbjoMICWyazf3P01albQREOLHYQ4jlaZV
V86VF+fTtcPFttH07MWa7/1RNAzNv+Y4fE2Xi9XXRUmHhN5FljAdDtRt7dgFHJsFo6DWgwztw+Rj
S7fwKlkN7SI79Dk7oAcJdQJNZ1hK62oK30wJdKI2ZtcTYhfOkLimzjnDDPqMy+qp1dQ+zfXp0FPA
VX2wQzKKVaDFjRyqlNm185RMNCwCCW831hefdJvUaz8Qj4k9kLEKNMsvHiZiSE9qzm+bVuA5MHQg
C+21dFDg+miA1nKic1n1d0yPn3x7IAMonjhhg7tIagUkJyOSuubssNxSD1lWkxgF9JUSarw0GD9H
E1bRGH/IGixnlrPi+FNmXCtF7sDOYFehKtTdrSnqJyOxkp2rVxT15cSWEXf9O0cI0tjd2wmhP8Ap
gTadRTYzmHSDMG4Y/xb7ZiZEzbeVl7W1v8lEMhBkaO3whjDecVMGYahy4fdM235M673W4MVysSdJ
XQv2NCcj5Av+bZu33iwtk4bnQbRVefL9Zeut4nVote+25tzGfnQmHtLfi6gB9seokbbJabCs+RAr
srDm6XoQw50VpySNEvEQd7pOgK6+N6P0ymljL0o0bS+pCDnnWSSv4UycajyGVd2k+0ArV8Xc9vuq
nV3w/SzQicLfzRIQIs136xNi0mNMbYyFxNz1FIgreCtH8CiXoLV9uhDGSgICK/2GoyXuEOWjgxw5
07KxGHDNEEJaNabOWZ89ztOal8+NueVw64WVJKO0/SrhHq1JCMMWp4pvV0Y9oh/usF4GRK7Q+cwq
tl2zYSDj4DTx5DuzyQdf1xZbBANGMmRAs/GDydk/NJVfsHCHGNamaO9CuirQra9c4tS4bH8/i54M
0wobAp3RjOo+yM3ZC60R/4jO6x5c51BFDpw8Ubtje8Wuz8sMbCyzXRp6SnCzMn5Cbm1W2YvwK4Ev
xcJ6HSkIwvN9VNKGryz/3VV4lrqqQ1yGorUJdVJjWlhAqmfEnwunBaHhILwzJo43dC03ekpN4MK0
wUzisxsG6ND1zjoBy1oktb8YHOh722IXsIlMI7HrQpcVvZs+XNeuc93F8HnE1F4P9lDcyGnmSqeP
BfZslbF6zyXYEt+gbmGf3hgwHH1tKjfhfA2QwqsaplEYP58dJq48IgNYJ8m9dLXdWJomhkfyTR26
3zCDolVZUr+BLmDUR3GXDz40h0gRM2Iyt/nk94g9qWEoTFyfeMi3oLoMSzyERiPtVtELyfO83w3F
QHtdw5HeihIfVYGO3KhKPE4zWVMu04iajON8HsdznLg3xNOd8qR7nyb/V9w0FkJUTVtb6XSbhSC2
GN/ja224+VKo+RB0jnHUPlpp/cCID9R1QkeGrc/3RJQ8TwySShoqodms6ekLqtjKodRLPjlCcQ1U
ETImlJMQzdFSjE5U4Utlk09zNOaTgmZBJVwOjH30vb7YMiUamv2YMMuutWLXthM+dwMGEkPrXd+w
qQ06Ehf8mbM3BbCA4VRwwm1TFF7GwIikAljm6b3cR06EY7yprjBU0x+MOE/W5imbdfPkZOl1FdT6
ci20pyTr9iFZi0cJ9ocfbMm3jgmdnun8gSZVh9ygrC9AT4kGhVDLyqrrrMRKx584A6sTna2OJlnX
8Ir71zKKGSfQP+R6onUS6kumSYtvTtG9Xqz/SWguvwAFeW2Qmi4b/1RzRTWhfyNdSBiu+5U3rgvD
g6C4Wjvl+nxubPGVKSrKoPaPxNbzZYE2cpJurlM3rNaBssbVkKbFBggiNL/qSc9oRQHNG1hb29eh
lp+FuGGxRFTXrRPnAzvsacaBaIIg35cI9KWNjLHwd01OgCIUUvzKLrzxSk2ISSB0einhAoBMB/JC
Vl1vvCA7+xZ+zhFxotFrZHQdG4YchIfWbou7rAT8zaCwDhHXzLgq1iN8ARQBRBFUjEQq5DdeCwJo
m8yGQR2OJgph6KrsslfbSeKDb85oCrE3rCJ7KE8F7dCJKz5EBcTLF4zMmAWbCvMAkS5M0+CqNNrm
6Cb1d8zfj9y8KV1VDTTnqA68xmI7cIcHEnmR4eXpSMRG/wvdIrNPcR2NWrUzYCRhL2w8mkAoNyXT
BEk7KMGZvLUkrbBZPGrta2TDXdBnlAO5hZ96nKeNJsf3ngA4q0hiemtE9iTfWkRgjqJfz4ACUDyk
/SQsme5oAMRTw8sCx7hIczlV5WRRF+xeKl3yDcocf3R9JzRasH3DC6gXDH9oU3ptnt0PhDtXLgRq
jkOVCSw+KGrqw+GfbzXLW38e/vmUP5/3l0/5+cD/xef95ct+vsfP+7TCR8L4//w0P0/w+7n+02/1
55f48+0Wyzoj6P/za/Ef/sR/+VZ/nsbMifabnAN2R3qQWtEztjYVA+bIMfJjkDKtREilRLUFJ7Sd
l4/rIsuPBLIvXfXlsRyQK51+3tu39IxWP2/Si58g+i2f8Ptz//peLHRoa5fnCgNssexQ/3r8+6nM
Pq1f/ryTTC7cGF16+BmtDyYSgZ+36kDjW/68+dfHMfyD+fco/kdUSpuXxz9vagia/vlVP48naxkS
/PUJfh6Xyyj/z/P/fPrPQxk7/3r630/350O/n+7P45/P/3n45wf/874/T57PerdxguFdOFF5BA5X
68ySreIYZ7aZ74OSN4VVISr+eW8LK/Ofj//tQz/vZZa8hJUOzXEUtb+ztLY4IZj/hWz5JYhIH9YH
uz/6dI1amIvhNPNnWP5pFbEoP2+RgHgEJsLE3Ek4W7g9lvgCG1NWgJewBozPpTprvvNWDNRVSTeN
l5FjYg0NLi6/0SyxDTIwYInFKTzltNMLn8F0j65AWwLEZ4MO98InrrKuXaZE+TrAzL7J0/xz7uZ7
1IknNEZA9Gpm7YxGJnKsiwHGFF5TjFzvGJ30VdV6Q+BI3ELpbQDllW+H5sOQjPDgnUVlh1GJU/s6
T4KNskEXRA3Ov9S/wlEsEP+vnDAnzLlSilPkdZbbr5Ac1mmdF9ckObzyDW/csZ+2WmskaFMQcoXx
FmCL/khrCPJPDKtLX3dLW16fGirCKsmXoWYJGRWR8uTL6xA992gKc1uPwR1iLoOBW/QrFjMRNfnQ
Yu9s+nXZb0A8PuYqsRiNDShCpgifb4NvVpkXfUZuOM5x6jU+c/CiGXXPENNXZjbCSxLMR5ZBIyQO
tIchtXckdLS/fKel0sioW4PBfgyXsjb3hppCuDUiSvDxs2nr4ITcMdxXYt5UnX+YsBjhBc6+kRgX
q64bMHhTRfpdeQknHECIqIVHmCFtDx+kSDMPoKUuaKgxDXDAOkKvGuEMYlyuOkTz5YSn1yyYMyNw
z39lrnan10saAeLKbW6PGKLqblilfiJXrqMVWwsBBaoUbcOs5Rc03+xXWD2atS/uGVXwf4rpOYH9
wMBzRSvrPekkYmmT+Fc0/DNzTmW8T2NIksGwHNxqbRMq+8rtjXehLSSyXFRrXaaodCtFMlJWBK9+
03NxYwG3NJNNN0Mza+jqpc2w/fp2dKEN/ehA8irdGRShii9TLyE0NBmb9JFTgzgJs3yJVO1h/V7R
bJluZGsjiSln5Vl1TpCLlv1y0ZnZJS5DGfrZOQjTHLT2jnTaGDXUSANh4GQ9WPSToZ7dJ0KMG9co
EJXljOtHd1E9ZXem0r5nghvWGrAPj2KClL9A3k6pfxPZu6ZGwMD56z0XNKlBUZOeB+g5g2l3o0eK
l5Q+Zq+TsazjYGzpzlP5ZeMNogGwTk92lMJWbCg34rEh0lEtkMZ2i8iwtnCGVt33mNfnVMtvXSNM
10ncP6r62UiieO1SletpU2xVyrg4Uwe9IPsMJBp+Lc1flEEETcZatk+C+i3HGesVYkx3LXMRj6k8
M3y/3TsZJBylGNy04oTnOl8lRvSAXoKOvUEj3G+S91LAF8/Qdi3kjqQyX0iJ4DgUSUEvoMBwUIg7
rmnD63pGgOZeb0GEzco66nWJSF3yl9ZGjMC5WI89N1oDRsDkK6Ffkp3loO5yHiPH2SXmJRcuJZ3o
kZ/00dfA7Ae+OefwOXMRk+BarEaOdi0zLyEyfubRZkLcZ/oVR4v5Cht6dsJEtm8WPn4Qg1obbWXJ
tQpB0ya4Xuefhw1/2qvJsOez35GjXMyYg5RlofBb3vz5h2CiFCDCv73754ta1sQiEf05FYvu+Pf7
li/S5nqPJN8/VlldzDuhOtCa1XD4+QyLw1xDeX+eyI8sJXwGf9RegPssAVPdqdENjPsJNFjRnfs5
u3UgP+8baVyCRh3o2LBSBqG+hsc7+7mLDg5YZTpCgcX4B5mEDCD3Kumdk5FjR5oLWpR0DJkwu2St
9VLy3axDVtbDGhfOK5qdW+TX0U5bNJJGWBunNAPBalSIIgRW285J8am4x55m96aMkhs5qNQrOAxT
VEPjCV20XeF9Oen8YaVN+5XrZ0X+8YTCcoldaUZiwaohOCZB9Aq2jHzDkcG3BfM+ANPHYRY9Ezc4
CCcDxVWAaEtsdYHSRNJK1mwIERPzBY4XfAAs3SqprR0NhHHjC3FDfMII4ETdVuhx1/Ad0D6Cc+au
OVSW9WVq8163iHKbq3lgpFG/VDJDd2e1e560Q0ZnIj90Oas84f+W6yDJLrwGr11vP/DzbAPD/JIi
vnft/GL2ath0ERijaX7JpnRfxfyAgjB6t0yvzVm+tZHJljMV8HBCezO58wVikHHsuwengsJmQTWy
ph691VBupqJ91BviwFtkx+EgSH9B1Kv8k1HPGhb4i9vR2zBrSTtAg14a0RSk3m+bDP9U6F7ZdPqX
ESVmIONuqPpmoyvwgk7Hi6hCcrSZ+nlQvIO13VkSRzgZC/407vKWHkBnFGAsHRokUQ+sGY0wJw/X
ALWXfFvH2UDAUxhahTsKfWfLIaU1SIvQQv+uCtDnjFZ27s2H2nbeXZ8yNTXDg013ZFII/nWDH4Xo
CdTCwVl03YE753sooNt0Q/KhS7FdoICt3nwUVhdAzu+e4qy+Vbl+dlKfsLESblWJSk73nTMHI48j
MxLEuPC9rI/p79X9oQ+K2zZI+k3lyiekU8WSrP4yWVwiklJxU08PIrWwIzcX2PgPBXVBZ10mP3xF
wXCscQGuQpvAnqAHRooA87XNstMYpSQJTsI/WfV41baWS2KF/TxEKadGs3GokZauFNkOUftG5vqj
MUUH2zC/8yx+Y2hp7NK2Pk0Nf9xYWCfLBvpav1gEY680HWIMRNps7p6ADfbHfmb3z/Xms9X2qUWc
m+ZSCg8tJPg+ROEQVTBcZE5EEGHvCTzF3nmdkvuUTsrK6KvDnENpHpzyYAvQlHQClVeN9sUZuaYF
7YrNTHtk7ee58lQZf40VqC2hAmi8IaY0bDdo0GJyaEMOyQCAqL06tZ4jbFp+9cxyJQ9h7/RrFHSe
HzqPU+gM265T95oSZy28Q08LrgQOCNMxpOtlfGAkglwudEaO/HSwJulwYMmqxdtx1UEE2faduqhU
YcIzj4A4kfs7U71bHFuGwrmdW4dk0Oa1G7B7FcU31vlVBxt3W3a3+pQMJH5QVcDl7FWHfb7BEVQN
6G6NPlpng33HyQE+nbg0wRRiPc83/JLQEaAxeJbjfHcCi4vPnz2PYrkPSU7Xwh52uXsuC/ruRezT
q84Y/owW+WCgeG80+IMkYwEI0wKs1dpSIpmIimodqlNjDsdp/phnw5vRf4L9ABfZhUVErDl8kDAq
101JUUmtzahxE5MAsdLy7k6XZHVM7Cw9fgYHCWNYC14NJVlrLbXO3Gel+V+m7wfcneXTXHSMjLvy
20jqSzYvqGSKz7nERpiN9KQb+478BkYvhti5uAg2VvMdQBLSmbswjej7dTyKC0JG+CF2uQuZ/lPd
96vOhvnVco4wouis2iLaFHb+0fTBhpecHCpjuprMstvUwwpW3TEZMyTU9P4JSGgIaJH4ds0AtyTp
WtUmrouzq9xd5/5Mx86hRTkdqAjmpcMqoILL2OjIKto3xXYPQ7LdMV6m9geUBP60OvYGs1jokDsW
DeCDDQ36PMyvNQO5c+mPUO2zW3bvEvFg9cUIlrMtdrQcEYdF+UbNHa2HpvruO5w2rrmAQakKOiBQ
HiAJEOQ+Qu8GszxcMiRBxfgwC9rnsiifhxmRzNQ9NYH6xXLqen3NkhMkJ4Fcjq6r73ALFRaqMWNm
3v/Er39VxqB7xin8dHDbLASdbY5DTltA6lqhfXepU17XRrjPdHUz9/LDZlDhjeFHJOXr3KNMYpzM
AlHTCG4D91CnyCeZCR5FVdu7zCy1XW43d8WsvYFwZMi48ApYXtnCQWzzymaRdRuUkM7ISPVczByb
qEMfGVnJOlKo3HP/qx7GZGtUjJD0VgiGhm/lgN9Xs0dad35Goyd3OSPlZ/4M6fZvS0rTfyvP6qHI
+O/naz6KcgEchu3/+p8f4//48+gSfdScnL/b//Kzdl/F1Vv21fz1k/4/jLMSigi7/zzO6hz9Jc3q
5/N/p1lJ8+/CEKbS0aThR3SXoO7hq2n/8Tf374Zj65JiR+iOwUf5CDzkNvzH3wzj78JywRgJSxqm
Yf5bmJVw/26iVjRcZSvl2IZu/neyrAxLX/KMfweXHT7/8Tebnw2ZueG6Nt9Nx9C9hPn9Wxqao5Ik
9i1MD4k7N8UA/HaeQv1+LmWbyoKRNhEiRdsewde0x8hwL7K03eshYKoDmo0c2xhgi5ndg7PL7tlW
Du0YYf8fnXJjdW7yjDWX0kGYV+NY3E9YB2/NqLrKgP1hrRuNbRqk5tERI9x+83pKpvRa4AvihjSH
82A677oxGPdukZxVQ+b2oJdfkk96sJIMvqSePI1mn+9rKpjjC1wHpHsSQZCeBJ6TQdkZWzrGzv9m
67yWG1e2LftFiMiES+CVovekvF4QUpUK3nt8fQ/w9I3TcaMfNoKgWFuGYCLXWnOOWcoXq6vkqbLb
z7zyxEukRzMMxfM3neGt8iaW2xEQ9lJSW1y1SMITzLKjHrffLrzLfY1QJkeRDBwGHsehNoGwu1Lf
Y5kc14WBJ6pwzWZp9aGDEXjqbhPF+y7VEOAUFQZL3c71teZ63U00ZX8TlkyfwmkQG2S2ahsTbbUE
tK4WTaTnHxOQywWwqunLN5OLQgJ1jjqZbOxOtktpx8MSAWi9a9nm7uK0s5eGn67BH/hvmQv+lbIU
hZfqMKDUkKPi0UnWXWXb19TskYNUYJCwa501xJhP5qxibAgTljL/GqO0/DCR+QCmwUoM6Aaunxvv
yDz6jnvvbx+LjFIWP0BTQwMapPcnH0h98W3JOHucw4/zqLwkEGDhbZc30neOja3NbQhvm5kDcuCS
UabtItXrEZTgpY82I9L2u+76tMXmlOgUh/tyahPSJKQatjI2vrNEj7eOqXHjzLuXvsB7nGjuHa/T
JcrDFtoEmwmXeKxbnzrVGsk/w5Oo+s3DAixLYiFRSh2Wb42RG9svY2WOWF8jS0N31WfHqLe7b4I0
ShoVTm/hoxm5dQIBTLeRgyNwZDIlkgo/XyBHXC22ca+FiEgUc87ZpbH08d0ZN202BZfBsp5byacg
pXUhHdWwyzc70mB0eMQmyZEFajIUVuA1YlQyeFeZhkadd0Voau6j3mhXapYytNyH17lX2Ct9cDZB
0lLUtg40DbOg3B39l6EJ+l1QgNw2wIRL22PEqKftGpCD3LbdmL1rur2qnFR9+ffYR4WI9jy7TvyX
S0A5+exbCvq+/KzJ11moIWmvUaDk1UuLXy3LmbNnTBwGC4Vl77vP+fANG7XZ2dCWTzWueDEQ6irY
IM4aakN3yMA0620OK3bjthr7F3FvyxjXUR18dU4BWabNuzM+pu4sgzbiQpHn1jf/2kzv7zise5wF
njoPqiYoqejKrVBpeY0TbUP4zXfHlvyum1JAxvnV00A7wBZ5wbsEKzAva0pPcetUFe2j2u9eYFal
a22kvRPW5kGCyN46DHMOjwOKJwaWDYrkFp7eyg8HUITOW2DRU/ImC1uhyaMKqzJxBWO+htiADysD
DDEfvJaDSHPtqR6YlVfkjhzQVqbLHozzkxkApIwnv76EQdXtp5xfDLtygKrAThr2osncMdNzvznI
QOKS5zmmvtfccIejTY/wGb86GLKRIuZxWlkxlIxUkh8SKbgjmpldNYsmfR7ypxABmSSlLtD/upR6
RkrqTFmAtUK0C1I1e20Dtrb9ACQedFkWH4w6fYGvwClGK+OE93nZWm66Ruvztx0MSA1d78IEciuJ
1z/s4bDoyQnzeXJ6PJLz6eNRTeAQdpVjPoWKxVah+yIIghTcA66vrd4l2dEVHT2GIQa/Fnlp+J2P
xt+8BfhltDY2DNvwDoHiUBNSGhVmfZG+hKKCEfRoyMJeDmPCPMyo5BERBGEVJu1eGLHGq1/m9JGj
t9wa3Jc4ROERDgKRE+S5ymhfIYNX27B0CUiQobszVHk2hZzNwa1192MSo+2iMY6CafxTbyKftRHR
nau2686+36e7afLfHmemytutoxSJRPPFAe9j3JoWbRnBmog8rhnWTpdXCCSZCOYd/1ROonp2+wDR
qIER3UFjMEn+v/WYBtd2PhBi/N43ZrJPhsw56Q2Dtzi3bp0goYvJQbcWg2PeHoe+kwyQm2EEE4vO
sM6Et0kDpV3Taq4N2Y5vWzn4jNl5ju4sveuhGdnc+zSOujHd90KNz9UQ0drs/fvjTFhhPpM4io2p
p9Oy0FpuUpOu71OHOJ0FLH1MMdVNWRiIhpT/Ja4IZ914eCQcb3Yt9qHxgZh+VSd9cXe5UJfondkv
O+QWj4X5r0G+8p9PAIpFqERB/OIkKjiaQ270ayei4uW1ycqZyzA4nUQelQaBPR7wkzOURbrjbX4n
QLr8v9/QnMjqqzs29ClNzeDJSYgAzwUpb6ak6AxidfUHCG62XsUvbsi7ayaR8R4C+FzEgzl+G+NC
0lByEcNdH4c8yb1rkF9Fp3mXxzN6Qb95yo6GT3lQDl27aYriu0f0xyak97ojnaaghmQZ4Wg2DEJd
ZKMD2zf/tGlD51s3EK07vfwxOidgCAIddmxgXEDW5f0AggYYg9PW9RWTEYR2j1NsAgd3tFa+4bhH
lbLIjlGCdwc7/+ZxmnMl71VbA+eH4o/BEfc7vfu7yc0SfK897L3ceqE6GC5Jp8VvqMi3/pTYt8dZ
NeLnL4kmimTavUbW+vFskkbaQQvHu+ije+P71k+YA8sFD6zd6iRN9yHjlrVlqPgzgVvXRoP5Yybw
2/XG8C8SPfSR5b1dPv5peYRrMf50nZiWUUf8oWbhqCv8I65Cbd2g87xmBbeIINaGF9F5NFOV6D8T
3fqY2Gv92nQTUC/zSQmRXYRhNDBhqvtdn/R3k5S0l4ZkyV1etYI0qKn7lsneF1P3hZYZoCXJQtvW
m3o0cFxACBiWpl+NH0AWmp1MYntZFe7wgaONhEfHN09BKZtXaIpLmMkriuJpH5YDHkGzV1Ch54eP
Q5qDfK+kxs6BweMA6BIRfF6ZTwyXptV/zieJO6YZhozoR1Q+eZxGpNIl/m+G0XvRI+Jd0a/yP6be
uTVWixTGxLU1Zbgha0t7rzrYlKkbm8tgEP5HZKEEwY2lHyY8SgyD/iFrW6LT0a4e1+CzXgMHcl2N
dnvdDM/GwN4DV8vV4M1GaQdjROFTOhYEEFA9ut2GYFSuUcgOpee218ehCovuWnbJtEB8HG0fzxmg
f7CbBujphfnH8JPpYnlt+8qneqETpvBu64jcoGOSADiftjIZ0QTW7ibRB+N9KqY/wu7+v/9IWSHD
NQcKTeF92r58UZnQ/piFR/akm/wTo7kKEPgCokJW2QUtsgw2AGXSR4QsIHNxxwTnh16tYRF6v2ow
jkiTDbLiOnWqED10Xty8NRgsN43SoA+WnfVGL2VPZyv9iQvam2Ft2WecNv3JbhIUafMX3C5eseJX
74V/AiBnMIKFyYBGqHyNsFkfEe7l/zllJFidvT7/eHyRZNjqWuAhfZyFPaFfMSKsNO5jMNICUm0o
acj852h7MKpn3cmCKydGJObVRxUzDXgc/vOa/+dcYsezXXJK5tfh7HmNRsRjQmavTPSKZEW7FHHp
GDao2XTrAv7fvjweJWn8Ny3hhVZhYF+IM7AvcoQ3EE9gBnm/Mtbobvxy4Y1Vfem/ibH195ZfZiup
/PGLiey2H1zttQsZKWIDIOaqc0ds/fHWCOHUBqWtb4Hp4HOjh7EuVFl+D1u45cm31mTVurEMd+tI
lb/F8bB7fJlKkJmVPqVHQEvylkWke1Tzv6tGJqTk1gRXmrLTCf7oFT/iG46X8cNKRqhnhVsc+NiP
H/GrXoXdc2H4R1SjOeAQPC9xwWASvRvNnqSRf6SvnUyZ5u8IMNnoeWRg9HTq+RxTHdhyRJ8FFbFu
YbTYEiWy2TvBFWcgKeN9AE10Po36LLw+Hokuv7u0gvaPs8ehqoS2Q9709d+nAhFs7KoP9kTWFNwo
pfVm69zyqyAnvrDIrbdQSjzvQAE2j6/CHeFTXQZqT7F81b0uP7l6Uewsci4ZS1ToxWuDvI00QJE7
hXlADBMCrJJW3JiD8hFaE2ybjNvWAukoOw+NyWekWsIiBMRJm7sBs8NqnzakZS2QthpI1iR9qce5
RgtsHcrWfOrnyYCEvL1Lx4IqSManMUzrC79Qdn0cJJ6TVayNNX25yjskmYe51KEf2hZDdOpiFZ2y
BLNC4yaHx1P/ff7xSKPQ7P2qIHAXg6zQijNMDjqpDCON3WibXyGm+4s9X7md8ldpXub1Z8+PtBaz
vwYf9XR4PGrccTpEXmki8mPa/L++8HjJ42BJLJ9mhH+VmVCM8yWu6m0RTG9V5vQnM0uH0+ORPT96
nCYw4rZ6Jf/zisfrqzLEIhDC7PRro3qqtRA04nyq51Z6oJZChUEzrXxCb7hPWxVfaizxzyLMrz7B
pguhEwtYkAP3LvJZtkfMDxOkiJCW2F2AXnNh6QbjjZCq8+NVRl0nh3KcNzbWk5nVzjsBHrSSvVB/
0af5eq1UfIN2G69DlJsnSWFENjO7ezUj01A7ZB90/2lQa7VHmqdssKiSrsrTuL7sw2BAHHycwsao
l0Po2TtlquyDCMY1C2S8LNiybqa0M1/q5quOuvQtFFN8rydn8ziDVKpfYCe/PM46x25O1ZjNaiwk
lsEY6msqIGqspJOEjU7emrQy6gRsUQCwvOkd8jb2McKjz1GLcRVW/FNms9maFe3RpWKNj6xsvFrU
P1c7u3eMe5eFbiY/lbck0ML+CUeyPSzq0ZPOfe882loPto2tfSm7J62PDCJWoFsYXqkMHBgO88ie
C3k+mF5SXwyjHrexhxD2cQqnocYOS5ZDA9YEW2fCwFYkPn78KbqmqWbdNTvCiKBN9Y4gNvue+X13
nkwddglnRVhJvI2RoqomX73XzfhUGN236piA8EmMT/99Ppi5gnU2QW3AbtqFI2JcZCu5GLtfxiPP
veMU34bJGB6sy/RiCmxM+ggSIhBq0xqj/5FO+nsFQPOa9VyEpRTbdDI0Ajt0RYi2j+Y3SfwP8oh0
rGeRt2/bnJyeIJzW8JPUKa8rwIAOAlnbzNWJjxJ3yvnwePR4DvjWvi+KdC+V/VsGQ7HnPZL3zpzH
jgHoAX0UEU7B6fb4vR6/oUVNsVV5/fz47f/7/ONRik1G99MgOfYCk8sQYjGSrh8zAglRuAMIfdYz
HCdxSvAbA4372BQhCKjhYHbWcH8cihyacu9V08ovS31jkgwJVMXHFJ0Vyl4hVGeaWYvg/DgkOqEk
XgAhLuVyPz0OmhEQmAu/DNJNVJ0S1yJst2R8LF1bKEwpq1FSkZfESl2UzN1LC1x9U89T5OnxCuUS
r4JTB2gfNcvJOsXBWJxQvzQnZijtyZlKC2L0/FD3LQS8g4/ajlcWUmctB8zpK7oLKi6cQ2lr5GvP
h8cpuYa4w6h1vvuJGLf/9ZLH6+p29vn13AmQsAeX0BxCFGH5/XE2pApQ3OMhNCakJubInY+X0ULo
N5GuM45uEYY1Kmj2ltNN78DPD6rV+7uu9/Ju50zhYQy/E4Pa76c+tZ4epzr5lssWUfoSDTw+rTZ9
UcPgrcMOs83jNA+07uSE/kfI0OYlng8NyuyJkNO7XkPmSpV20QSBxbCIxQ5oiP+iaTAhQMyoJ6eb
+eaDjRmQPcaIpIl2Qzf+sP5Nx6b/Y7l8xyGo7V1RobIiryp662Cab6sKNKrhVfHbWKfaWrSQ53v0
HbssRJqr6zDDGlCYLRDkdZXux9oT54xMbPjh7odSH6hrUS4VjIrSzP7k7wV/bGQ8Rs1bgva0mEam
YOhbZyZtkcftdIznqVnttRXS2yWd0VlWRETTfPbza6qmkuCxSN9Fde/tYr2ntCYYb2JVxGlAXpEA
BmC5RXVzMkqYmCSIvccPiUbAPkWEtNcmgQBsBXthowjW31KTmIBUFWqrz/EaZWaQnJTAOhw09ziN
Gt94suRTa44fwvT+EXfukd2ZfKWEesUER4S+I7dll9UHA7oU4nxjU9j0CfSOcR4yJkZ+XjvzxbQ5
DNyIDkOcw5KI1abxqORjO3kNoyIB8jCHyUTe0W2Mz0K3cExY+YTgBE1D7/6Q7BK8WsVvCSrkYwjr
EjBkCKewpr4m7aVGwcjAWCBZ3SiZKjTO6XBI6ftF8XtDRgFYuLjaVH687PPIBvl3jrNWndmI/qtN
PGNTW3YrkuCHfQ32Jorbd1uarwqn4y6hB2q1dXMO8r9wnLxz4DJH7WpBfJqvkitvcHr1G9BuU4ng
Hd3lUtn9sqir8hKGIrpHLp7HwdbfegmWtqkqtPpadybsINk3tCIXib6vsm6kKwvTCmcCn7jmnCPi
xlPJ3gWZvSzLksGx+WwVOlnBIfVlmCjiBRoAcmVWPCN/fEPBG15BzWtrt1QsTwT1+HBit3Ry400T
e6csnujCDiR5FDVdwFY6G1EO39KPrJtlRmiqiuQW8pFMmAuD1+65fXfHyinNa6S5P4RAvok4FzTH
PGa0DMAhBA4ePYP4X1EOyTHBkytqnVlopBjjp4aD+tM9C1JGVk5PMHo82dfeLZjZeL9Gr4c7chyW
XmMgEFXt+ORMVHZ5zR1UCX+d4hxwXbGTndHsegGMwEi9hSmMQz51w1NR5u0iLz9NZf9NjQLdbBJt
vTAeNj10zkVPJyj1dLhXjK8hHr1URHajHhTpuU+MWwrjFauRip6SqnmLwbvbelSudVsDNVRDl53Y
bey4PSxwwRoXLf8FRedslZm/0UWEy2iqRc+Ninq8qjFsqc+0acS180OQkLk3LG0iy0h+2xkF2pJA
blIjYsby1LqTvNRkz1w6sQ/tNAWyNfXLagwxlwMt1PogWTPkImmoA0HRjFm2tZtgRbVYL/XE9g4+
VHREI2tCjumOxiAWMh/dRJpj8yvC/LU3+x+vD0Z4SNOBMYPPRGg2CURiWyNmPE4BeUZjaGNxpSqV
gU/6JRo82dZyNRATszBSBWGv15aVAes5d9j30PQ90X3ZxqRemRmiDphbwZUE9nWTWQeUrNgG3XQX
Zh7fVraLLEnKHU0FZj4+YZEBfzG3jG/M+rR1xi6sdC1/XdCWID4DlJvXmTBUyp96DiSosppMwn56
pRsen2PTnF60sIJQS7ARMT7xNpY9MaKRfjXxZLDK5MdkuNE83Rh1uzKxl93mpDFyaRigmXEG/5Up
kNeUJ8cqxdVKLesyuMd8ZCxmNVxZjDXpNzTaTkX5CRXkpzahs1ToSNbDrFdy1DWFvphJJuUtcLHQ
JnGCjea9GXaiiLbomPN1VU3spsxpLQf7XyJEdxGCLZUyRbVzGMN1FZpPnaRHiRLGi0u56fx1TcTp
gghVf+ZlxE+Tr9X7lE0xH3fEPxaMRuZjxioyu0PQ2t3dijBoNnANdk4qig0hbM5q0M1naLXDZXJN
Qgti19mRjLksbYTtXit1Gr/+zVSvZOCCyQvqlyqgb8GQcI0bAYMJYt3PhiQlJEEEYWfTd4CPZYEn
aXxOdYhlPTj0hrg5jLaLzjK6G95guYjYXhRR8u6iEDhoNkLHsut3Np6QU8QQFEBy5V3a8hPdD+zd
qTSeB/MF1Ja1tzIpAMT58j03o+0Ub2sD5LuK8eI4SY92oPRfez8AnTtB0u0ltEM7K8Q+hh25ap1p
3Wq698lmh7zI8u8449DtMbzpFVaiHqPhKh8rBHjtDVVktfCSdNppIym2pQ+yrxPE6DjywF/1Ikwx
kHYUuGBXM5DMGAJPXoPwM6u+kmm+Y7S1uzeLQm6KupyekCPFGUGBarroYAHuBUi7NCTasUylvmlF
Oy3LAU2EtMTNHqpk17o2kPkXkaU/WFtrJDiszFHJfrOxPicaGmlFNAj5f5iSuOf4iVglcZFuiRuC
TomcF4QmoSJcGSS6sMSaKFEWXq//9j1EM4x8eMUrn5ALz/90vboiVbfbZuDWd2EkfzyPYaKT95jg
TZ9Qg3+d3RRIMhO1wFe2FZ1pH3XZLUPLTw+WQzSNaIAve4W5rRmGn5ge9utuGMbraBpiOWQyezGZ
bFS19sZQxfHH8jLE8fiUW/4x1GT8L8JC2yizRejqAr1LgmFtA0xOEwI1dD37qEhFfm9a4wfj3d0N
fuvJcmBYDc91Ye9L3XCumWaVgEsKgXde6W8jJtInffjFEJ3vei3SXxBh4yTrYT1LG0oYGp3wzQD/
AuAz77fhfDq79FjuiZrkts6FkF0SL0zhmQtCT+pY3+Q4IF66iHylsdwHhDgTX4MybsIBZ8CYLaCD
vVWFLBfh+OYyPMcXTwQsYks0a3EkTl4KVxrYOJuPuC3OtoY3yxnWPm0yRrStPBexb7DCTmBLVWCQ
Ojk/2SdItWTphtt8PpVeJM8W4HzRifDQslpqpoU7vGrXQcOMOM7lkQarc6YqKo8pCE2vH4QBOsM6
kRYD7oFpxp7gpGH/eOQpHoUM4leDaYBMr4dsm6tgnxo5wXUpnvQkfHbGtN2XCs8CwPcZDB7dnKZA
AIWAbqEmZyHi2uJOY73hv4VcBEnC8neJSVy8Gx2S/JlBor4lU9jZFJ3xxug9PJROkayRQ6YzpU9d
cqf5VzkxtoLcYsKnFwe7LOHr5x2bAj/0j8BHNQI122Y9yOnPiCCrcD7w4l/12MkQnnoVw0atfRIm
S6Ofo05+HKxaAx9roHkjqKzezmZEL9Lsy3jUDR0JvZ/wpruJt89818VBw9tr1ANaV0+NJ6cygbES
xMkugd6/oUGbn7vkj0cNjVMuMpTgYDdWtl0bF5P01eeinM5ly927KsiWrxWu89z40YCsAY0OJwCh
8+hdd17pyI1HP7mEcyshp3XF4AU1VjXs9KzVbzxTY/23os1WOeN4dOz8mY7su2l23Xp07X3VktCC
SGKkK1OYGPOcGedt93vX9zCGV4SIOgNbGLZrmGKsCGy/oX79Wazv99G5nHG3029Oz5NZa63w00Kw
rxI9BCtQb5pOftUYsuMQ8D+fqmGbtEcr9aOtJcylMCyPCTUR73hcFja0qOc0iQ9qzG/M5JNd/1GQ
RoF6umPHYwAcDBiMAR6nF8s9fyhu0PDSQyT9c2QZ10mLoRnrwc7xlbfEYhk8Ce8niq1242gI7crI
q1eZ0sQsEIY2Zv+JQsjcpcPwugtgAjda88foRQ2SrDzFvnrO576NB4tHyYGuoz8R58D94tDA6+jJ
XL+OoWLnr7k7X6/eSBifs/3yYpkZk1gPg8ZT5kcqWrijSrsZ+IvQTEbv0KNPmGGOeVAAfHGQz8o4
P2FIejZSoc4kWL5h7cSYHkhnZdnJzqiM5FCo+N5VrCwewFtuM+TQDkquh1ns6Cdhek47jejqYY7b
1SyAA0V1jQd73eGBgZyGmaozXiyrSs9GYs8g4mHHVHQZaGPGHUVt/axg9KaG15Hko2MUEu+UeLm7
gUtlL9OyOWAio57RiexDf/o76L13kUOKHoCENQuMmhmXeLS1dmHiccfBDeMu96NlrYevY0w+EoPN
KxoeDBA5mxNsVcB6C2zaC5UyZrBdB9HzZJAC7dRrQjObZe6pYS3sXZ/2767WPotkBOMXMOwbfF0s
87hVW2sY3/q06+4sIn8p4I5cv8bB7tkfKxki87GiHzfRD1Zuyrvb3vkB0HhC8l7UnUldlRcnSl+D
PrWRsoyPh4DdxAn92Zokp/yeqAnYrKMB0BuTg3A2ZMCNr5OOShMl/a/SHR0WJGWDxeA5p2v+FBJj
dDUiwFkjCcdEekKWiIhl8eZbK53vre/HtO2rkOGNs1YpXhEt7BWVkFLPStffho4Sa0qBs3rAFtym
jrEMabT8871vCXGfR2QbsgGQmpcubaT6PZYajBObFdQZm2zT2PCM4cawVdbecy680HLEum7FYSCY
BuR33G+jce4EGa1COqvR9wrQTMU2e0PXawlyD6nr89lzPDTTefSz5MzaDOfUQ2kREQaGp4kkpy7O
+x1Gh3lj4+CEr4cXS43fLvCDP23ZnIbgV+gDMZA5BpfurJFdw20RgScsDvxOoJwhshCp13bA9VEJ
vg559gljq2GnDsgpTmIGQHr1gWs4xe4tq6OUojqpCC204UTvkvDOQxqAKqSGw9SFVjQQ7ioosm6n
iT5dxtIPz3RIXZQudr1qvDz/YBN1SJMoeMEsDi8S1kI6oWRzCnXWtX7ce2Ml1pqdGy/AAlFyZWP9
5pb6qYGkYyZos8m2ues0NFeWP7xaQ6yeekf+TkCjbkmNKYZthvijGxNAFmm82KWx1Mkb030dWVw2
shQaI5liYMFZzuLkbzeBcgwLiQmd7UYQasT/xHG1AzBKeHvqGzupzIvuSHHE5pUtlGh+hyh8nlwC
bPrJgwHU0cYOWbx3Y+rReh68djFoszsM/lfArAOE0mfZ1jRVqPqrjLubERxFOOyLQbmrLvTfOjWu
bCMxDjVQixJmF62xpl80etUuXYUlqadCYumBSIEAefTyPTs/Sv9Ek/k+mw9N8FJiL7Oy4lxhQ1q6
WfhM21UFW8NWJEWN5BqSHTA7xbtij1osJcO6Nf/nIb3NOa4vXjgCOGkp/ebeM+whZBuLIr1nkzGk
+Bt1Y3SaDMxkJkxUtNB6B6LQUP34ooG/2QhU9sjR1TIpJPwoyY5yBupxi50WhdH2m9zslvVYamhs
/ufQKAiwua7EU20S7dbaGxZusjqwUO1kCG2h7rPuNjfwPu2sG66FTFpcbzGtv7RkiFf2DDGS5tkv
e4KHq5x9GQ6kp2lUw1sDShFuTvklLctdAR52t3lYvhXEI197TTvnFDUwB/2dSXFUSTZFThYygG3j
JWV9cpST6mjW2HQl6WweKS9oZ+oAVRS8PdnZ+utIGn2nrRhTFSskffrNiS22SuyZNH9l93bDEufm
OxN2ykLZ3XBzNIOYvR7SN242WscTC7zlRuumN/66I8SOylI3FzbyMeAtT2h67bxKOteRkAruNZD/
oyjrt5Sa/AHKIb47jNPurDSYcZkAbVrPLJ+g7LnrgOTgS1CRnWeiDX5qU79HXZja18chJ1APMShK
BwtVuTbe60AjUSAc7oQUTDs3tY9QCrNVGJ9SFW47UR4QL7G5mb2pdYAaVeCGELQMMxxC6MKRkpSY
Qz00D4eaNoFJx5xNR39KJDSoGENnq/W3rEuQ6VFQbUIU/PSEyotTxkTzLvl1I3QbW7r8yBQYJYQ0
QJcy08Q+cuIvgFXV2SxQgc3vZ2AYPdQgsaHtmmw6V5ivqWQqVhfBtxaR/FdlzSUYM50ADpww2KS+
8nyWfJlGQs+joKnVHHxX65Hh/EQRxFHQXKRGFtWy7RnKZLDMVk6u8EG4584jfSm05+CDwqmWDqUW
fotpFTTloRurYZH5IJX8Gigu3fGIqWz0k6mZAqp52jMohe/Jy51jLkfteaJJsEK9aqxCwxFsxnBe
WpmnHX01fHWe7gCh/g1mA2cxfCDkxxzHnvOpJ2M4RJqwLOFX2TFlrmny5wfx3LuS9MlCjcjE7Dfd
KY1tNqR0xgoCiaJ+jDZ+DZmjSP0vHTvxk2Z61lOaljdVN9l7Uxq4MABpirI/Aeg9Fnj67tUpEvOH
Vc+oCAuUfH1rVKvki4ACvmfSYBkLCFoaDLYiwcQrTc0gaU7axpzH8xtaXXDwI3ksdD1+1Ujh0EIH
B00O/lnvqEd84M+hjqwCjj5VB4U6uhnuDwIX1wo3bLwY2lY94YpuT6JlNTXL8oe5NhPPWvtTTPZw
pkxbyOHm+dQvNPQ/mYG3Wz3tD0A9Aoa3ZPRMRXOYjLw6awWLCgm8XKp0OPjgl/RsWCKruttomf1i
zYPgqCKrutJeAcLqa9soyjPRTeVZagnJwIeO1tVCVP6csjzYHwHJCLts8uU5Npj/KAvHFSNFexHo
4LdYCxhYW9bO1ST7EtWcBzttzgydmrOWVqeaYnDvh3rFDr7tnjIZmVSVWzqW7PKDHI93yFpQtuNJ
pSPBZ5HAUVR1EBu4n8hB+wwNAIqhUxjn0NZc/FQx2QuG5ds4pt4Gbp/1MLWwoMmHzCALj9lPWDA1
GwpSWUZDP+L/ms62TKt1i65/MUvsqTQ88R3GBW+hXgkkZNNXxwr3n7Oq54cRxXMpCgJJEw28KFNg
UGGHKVYrMDl6OJ51ezLPU+mZZzVrPoeWEkHEQU8ED6lUvYOyOrWiZ8opOtx9xWfU6ou95qlboxGu
laQwP+kb0hOwGwKmcFNfwtFtd8Iw32FbxhgQh+IIhpSCOxcbo0N0yBh0nTKkRe8XRNwL2k8/qP+J
tOg2gaHXODcb7ICRwbpcyXaFIqdfmWRvaAzOCzOuVpQAPret4hBNLCZx/Yrlqtmi/mzeCExZsF8o
PyxvtvCN/GQlMV0UF2WzbwGuMQYss5umJ8a+zssnMw1jJCsACyJ2JYe2nLHeFeNWNqVmncqN48fw
ozRcTWETfsVaXD4brIgqqDZpZmHRU2o4sbfKVpTlzmvhQHnCLF38gxiG3pD/CaN4V2fy2oT2P1WV
1VvbaA4JZgCUYAU+RbDOV4mJbTpP9VuDrXfDNq1lFDSca6l9jxbwGYI36AEjFzOx6txY+r4Dgy2k
n8UQ+0ro7MqN2lMeRWujEuYm8CgArDqazjnqAWiBmvmuecO2YZsqTAcGndeqg+2MDC8LUq80LFvY
u3hrzb32f9g7k+XGlS3L/kpazvEMcHd0g5qwb0VRIhkKTWAKSYG+7/H1taD7yiwzzWpQ8xrceE+h
oEiRgLufc/Ze2wm+tJFOmKyqfU86K/EGXXEM2CdmAQj+8ZXKvOgmQ5GtcHRNGLKgP3ELZke8Q9Ft
MN1hEzgav1UhaPa6tPQmJNirtDWKA6b4l7hMnicWJ0WldIkg4ewjr0FcjDsZBaq6FuQ53hTooAWZ
W6THqubdo8gIPXd4AgcNW6NV63SMOB20snlts2Oh5wZwHiZKpnw3yiugzfEVAKJxDXRjJcJkuCGE
GYnpo4daENaaedazoLsjqyZ6alRog/Nsu5U07WhLJRgeQt4Lhu+WPLYpx8GB39NONe+5yML+6vtI
mYQzItW2n3IawyQ9pdtS759ZbYAz0XUdgT8VfTYHk6RHrRbaK4cTrlrkbxAW0ORMJFKASiTYhm7u
euiAIjscyEe9wqkZ0T1MouTFz/PmhpLBCvLuFZVKvGuL/n3MQPUnFhMxFcYnGyiv0bVPsePlz4wc
ToWe/B5C+9rPb54MlX2DhBpjLXCcFdYX++baWn8Qyl4DUH0bjfowH8EvJvDBW4s2r6/N2+hq6ma2
wWlIdBfBTbKxQfNtPDCly3zAEFfVQblNYmKkkJa+Smd0t9wDvSc4v2EoD7jmXlMikkjoZnbN2O93
GQnYyaAiyfBoxjuyPN3p+iUNUB1qKf+cti2gsPliw9XIYJXtBMBNqG0mgUtVmW/MBxFv6BYs48Zd
WZUln9LQvtv9sSDcdeEUkbfjZJifLW9EH03NOnmtfxw5kd8avH3r1CO6B+ZwdbOKtDhCbaJiI4V4
z9pL6cREHmRKs68Upleszzb6a0yKukaN1QladdnOTB25D/36bCbmaRIjNUpu32JBDZejFR0B1qFh
3Whq7JaRW0y3sY0ykhgitIF8hRSS2bak/+2tXfhit58/Jlo4lCn904iQG3wsA0MoyuSbe1uhmWyx
NsmScUuehA7TfB/nBCgJ030FYNWfBflpxzGJtyxC59gMxnWJJXxjcxB6bbQvZO71i5FXDAtsGe3H
ruQOf0zV6D65Q5Hc6Dgk4Eravwn2RYZKH/UcGCVcCwYLXuFNML/sMFbWbqCaWtakUo92bu7E/Jq8
7uFTo20mXR0qZngZAHQ743DX60CWXSIZXqfwU/RkNiztstlAkqqvtSP0p1Crzyq4CBQWTJEaYtIG
RNZlmN6o5UzOHryJpWckN8ef5e8xqCqjJDklcGm2smuEvuWfjZb8qswLzH2qTwBNAyJLZgfFrnEz
cR6T7su3yvBq6uHexNf1rMG1aAxcvV0y9IiPpyfEjemts7WdkUynyepbcl773+wd9jnA8y6ldJ8t
sK/3qrkAEzhU6HEvfZO1txhqCkULmgLDmdpbNhgRizCGLeWKVTj7R8yE4plPc2Uoai5NgbMDJPNC
gO4qxTa/M0faPziwumcvm3Zpn9dPYwhV1ZLDzUBpsQzy4i950uFSonWpYURc6O0eVBswfQf+Hmu4
T4QN4btIWv4qSZ9RJrQXy2Y8r7OHAJ1wFG4RvlnVatE2QFNqZ/T2ADTNmyFlg+4Gu4OTpubNUg5B
ZAGqC0sHG8Eyx25slMMJwSNx3PMjPH96SfrsT65VjEonBIxsMdrNHGrrUrPvIgjdRMLRbpofa68B
DhIkNrefPxD2r7WsMK6+WberCE3N1lacicLcOXtl4d8TNk8GVHwsfj4AuU2b6S6YCy6ZxzQc8aft
z19NsuZcNTC2MprpTYneOdUWUO+sT/aqYQiOIjy9KyvoVrhgJZU1dsCfv4szk95KHn4HVvDaBAHN
0UywFzg2O3sH2SLNnCeE//pzgKVb1L7+qpzfGGH8+88LtMi5AxKPMGD+DZWVXOdMqqCcffVprPOL
dzihMZBvK0gmSwJA0gNHSf8+FJjyHDiH2xl1v9D9KVzohu+tnNDh/Dhw1jJbSqGq7omXaB25gDR0
xC2s3xRnMnrxlIDVOIAxDHx7RwlYHke9OPuzLDDlzmnIAIEWnbvXCCghTWFcbIUSJ/Ts1gXY90UM
pxGy8i3P6L3kcO3cEG1syUlzlXHtbkNPru2uCl+ibqrvddCeQO1VXJV+c8cPd09iQz7ZftPcgwKx
deDqKbhy/mkL8n3RlaTYoltp7hbCMQJ37ebw893YBBBTJjkykfmx/vybeo6pbX9+cOl6BJQWuUvE
DN+loZ5v5EjB//PYrs+LbVumwfrnJ0eYnXfM9TMMAjxvMpbTPoXxCKCU5w2NxjmQ/DwD5/nSwYN4
0qygojTlH5dsE2ec7J//vCjDLi6WUf7zu7pF6z0nntj/85JSqs7BDXBz82NwXvY3BjRaEunDsoqQ
dBT17edbDbewR1/15eergMZOEGTW888TpF70SipCcvn5Spbyy2sD/Z/3C2sEmMy2SU4/D1QVEE2R
RpAO5rcA8y4CiSLr9z8P9QwIQxl9xt3PW9CFc8KytNLtz3fRDvkbDAXp5ue7fWRrG69VYD/n1156
U7jTSUFZ/fxk0RR0M1ROqEFRP5CXQBF1pb+rCDlcsTL2uAUKY5YrxNuhr7vHwLiMXLDR3KP/zOgc
aNUBrUDCEBzUx1hP7d3pqJMSBxodVrhNg/z7UQ0c861wmg4/Xw5U2Av0NA7YW/SegT4wI+ATwfXp
pyddq7u7wS66IO+WJvH8pSyhLulmlB0KcmaJ7Rpf8l77aOzhGNRRdPhnKTOg/fTEQe6G+V5vONZg
MLllUc0Aq+hueQFJk3wYRCRSt2n5Z+reJ1G7ySaursrPtBd8oeRj0PdIc+VvlAITMiQk5DjEIBrA
OfqcyjigeQC4OUZs0CAuDNI63+oVato+EfrBobW1zhqiV+LSMu4IfWsGS8F2otNOp9b9JeddIQj4
0JB8gDtxOhjlnKsfpkWrzfcrbfvzJf8eQCySZfpT0TWjFXaJEu5nEgIW7oQ0/J+LoefmMRCLbYP5
miYdk71FT04NOPN1aQxEsHbjt2bxdiLWpaypBiZqStpHZXff+sCGieZ5qXdkZItAF3eD5sEy4dhw
mJKeRnWDb7uN+++MmHLaEHxKpgGVihDm9OgDeCRikojhqVFz1hpNOloywExIb3bcuN72MJ7ssNb3
aRZhhyv591357qQVKkJ7imCnKPdIBiPdW4XPjoY0akaVk3MYmPcSnEnhqGEfQvZgBAKENexG76k9
GtBauSbB1RTOLTMhgMSdYqntK0TfNl2thC04boy9mOxd6rSIMkvaiWxqD6hv5tM4mZ+OM4jt6BPf
NQcST8oLz2HN86eCsIOmUOVpzNxm7yZc8U1ZePfQok4dE8qayjwjcDrHo/R/h0G2HmwwffT1dI6z
yPUDcIv7YiJfaVSI9loOS4Vf+mt7vqE4OQ5rAHKIpsF363W/qwcb1acBSM2HkrbKLFLQijH662Tw
qoaGerQdapfIadb8WJPhw1AWE1CPLS7oor9ux2U/dRaaBg16SxORrJWO4jBaOOtys39zKh9ZRuWd
Rn26FTzXiFbjWnCk5anu3FDuUy3GS03mkjKaBYHV2YuNRHYfoaJAPIZsLyRQKood6BCtAn3tyG47
xN1OMpi7W+hWroYbbovMXmuD1b0S1hieE6vsmZ32O8Mdw2eNfOjVZLkzf4LmoGv+xWkSP0AT5HtM
IB6DEhU/HAjY6yA2jrFstFWpJcnDKvQKFB8OETnfIyQaROs2tyZicDghYBiFFTWgCHHoUO6DoEkf
TKKh+FS/Jq7oBgPtzm604Jqaza5oYWWMbZqfU1PvCaSHoTM4wxeWWzvUnaVmOB9eNTBEnJ+ZKvdc
EqDx/PPEgARWKWR+ZgglenbfTx/k1HgRUWAYgPVVZhPTHWRzWo/l8VEw73aeqsooHnnqRJjDwlPE
ZRZ1XfkoazU+odf9Yyni5133V4C99dyktBnMaG5cTwsdbNWjH9Qyi3t9Fs9EKzH/VaPEtGla9vUa
oSKkJb1ZtgmMzqoZOK9BVF+F8wKO8M1au44DL4XB/kML3QbJUzztsiTIH9Ktfjs9Xoia9q3Tpy/p
lPZ3OQyfU21Y5yqcgpm8rj3FDCO9OjhYntNdCEnobyNXCBMDEqmihyVtZuSNd+nmrSFFk3GOSoAE
YaO1Dw+fIrsK5QWCTuhQldndpj5Sz2ioiE2t68X/B4cQ69GMt7H4/l//+Zm3WYMO6dsP8+w//+P7
51szXkNC0/i/c0MWbeJ/VOHH/3zEv8khzr8sSB+G49imIYRu/x9wiBD/krZhmI7pus6/6SD/Boco
9S+BgF/ZpkkKlS4ktI86b2emiDL+JZTQLVcoJR2Umtb/CzhkpoL8F2oIP8nVdWkr09UlLQdl/Hdq
SNpzu3J05rhhyXdHd1/ikEQLx25O/+UNef7nJ/5H1qbPecjsgjeM3+h/PpXkN3Kk1JUpJCNz978/
VYklrmh75AZjbS+QdWVt/+WH2FANF61JXnyG6fAXYQfccj37xtlFkGtEGR+ZyapxS5KCucNDoNZR
gM7LSI1f/sSGPFTpviQI1m0WzBX8pVYwVjIuozVNKywW8IV0ch5wglg1PkELLUrv03cwkQrovfFW
h1AyMytsFpGXHTycPWXHUALVB4OmSv4a8uvkkd5e5c7nBKocsh94C/1GQt51bMxjoRlPST1DFYhe
5BW3X3h5SVdwCF1NaCpFTnirLfkpO0oIVyYsNnPdWWjWzjfQjdEJnWXqFvJ5654wm2f1d/QlGWm3
XpA8Xcr+LSM5L3QM1LOeiVLMTIG6DvumsHZ5G/8uSJoi6/pCKgpn7hgQpem9ZU5CfYjHlnJtdsAa
2j6LFK75nLy5iINdjZPFx17OWNHhYOCR3b5gmH7Rjfge2sdC2F998dRN/R/hunIJ7T5HprpCjxis
yBZmVZ4fMVTjGQXiI51fVCXVT2IHKNhNjgAeMj47c0CzX+jVZRqrPTKFD8SA0D4zqCq4dnSZvBcJ
QU8WvRNBLZSgKqZx/e0qiIiepj833TzRD7tFZw1vtIfIQwqn31WA0BEP+CdJzQ+KaqJ/aIdSRNlL
0yqpUV25PSOGIEE5ZirFvH+l9bG20mbOEyXxooycejkUdA2YYrsW7DoQiRpqGu9XhXEAV61ccj+y
k6ZIi+bXkJlxvxrHO6Gnb1UKWhZxr7VIU7ffCMQHBedjjFbIDVjW1dT/NVDHTnVqrWMoOG1UTKvK
i4ntRIncas2fitj6HBfdQuKpX9m09mVarYVBQz+XmVok48iIFIkWvFNGEKBq3Xq6l1EEY1qDWobG
gco7YN33D3oAoyFs4W2FHEFWpVuQKjF1Cw8fz4rcIcH0axlV8RfEk3qBBjhDPcuXAlngwjTvNP7C
lUt0IBYUDPTYYggM5ExZmJdx5HTSZtmwGrWBfCaUknZSY2bHjVFbr8BH3zrXv9d8OHCGUDCIYxIx
4AVaagJaQWfS5CsQCrTenSckun9Nu34dQtKJppHRO6k3eDOAopekPLm4mdZ+EBBWjQVxjmgrVP6q
rOaLngS5aJlz0Gv+j0hNEHAchQTALC9ryCKGLND15qMpa3NRa/G1bMtLTZm+9PTmSzT1U0bZPpRJ
eE67dtHBeGfggIR+MkLSnDUSYWmguA2tM82niqoyUnZo10ZOduj7F7PpNrJ3lplrm+Q4MCodq/6j
Gmtim6tiRCxrkqZsF3cZ6X8NJ1smbpzu9BySe0zSzNLyPGBHg2JPB3tDCpI+hq9tE5591TKmRCiA
egHAKDQFoD8IeOs/Tmfcc5JjRk7b29bOrqx517wr9lLpR+l+kqSQ05frwkUeeLvCkpfetLYG2TV6
/874i9Z6PdGCTp4BIaA4u6LYPo9Fv2U2Wc4+e6KciZ1BUIarAZ01hwhz6/tqW0P5xzA5JwBqkCIy
95NSHkwsCbI0zstXo7ebjYiSDUmOXKVRC8k3zPCOMA9JjGpYZxqj05Yj7KofimOjYWW33ZbwpN5Z
WS066hHRsG6cgWMjzhlwAggYirvJO7dEZxDYuIy8d1O2hzAxqem3VjBc26H8pVp5KlR3z5ioiKLZ
9mgJC9df61179PCVNMa6tp19NQ1rq/FXPfBsjPDPce59oDM5JK7ajIJxtO79RtO+HvAh40rc6Prw
B0UNEL7U3BnEVeqRSymKlyOYaT87p+dSQe28kD4H3tTR1g0NTcjNLtM8WG3GVLLaWA1DcV4MQ9dL
xtrP0hsc2yA99hzOl1Fnb6RV0ZZHkxjYyUGL5J9M64E8jdvA1XaScNFFEJGmXWWXOjeIaSPWKcXy
KLedgc89CbcWNn6PmzKWSP2rZpvnHtr+nJ0TRANpzvrnQPw8BCxtGZBxupRfNWd5FDDalzOxEI6p
dcGa0ZXRk6ZHgFU5/9aSlp1pPOV6CMm2qL5E5xzQw7+nzYeOdiwgUsyBVI5Uvs1onohsSmjqfTRN
vZMalrdxQM3rZV9tT3Ncc5/rHMVJJR7IcV7KvnqDMvXLxy/NPkQ1/LvDF0JEGBtJsUXaUxXil3jy
GoeIGzvDYBb+EiFSGoBXZJuKVTeBDLXFvQKyZ/DS7Wnf9NGZ0J2XqckvNDT/GEZ7RfAxVJAu3Zao
FvOEp/QauBXqHv5DgaynyXOgynONQcRD0r+IaCBkKvkKSOyZyuwcW95LNT0JzCe1cl+SzFrbo/kI
qum5bFd5gXajMDehHR6tv8ylDqYVwYcI3d9G27x24gnjDinLCkV+3ryJyTx2QyWWGZnEln8MwhrP
DIBpE1xLGyIW8D9K2/wQps7HrlOuDtu6Ken9RpuaYrKq3VsmyvMEAXphqv7ROkzcwdZiMSTGsnl3
CLgkYcJ4ZNNbnol3bci+5WCc9HSYd58leNMXs2JwH+HLTytVssjGG4fJi4riO249LIC72Yoh2/pZ
C8Cgq+LqMEeT/s3HNcbwEwopBAG0bFeID0zJFA06fDEabG8Uy1e2y21Sq42vbFRsxaeJ8mNh5e4f
tNqnL1elV1TC1uw62jERDbXpvRH62RL9mj42zq0uWmMGePec8Quq7QmDyzeiDfx1cUSHUl0Fh6AO
iiicX9KF0pFkdCK7Rse+h5mFQKbGlORHgLMI18y6nQ/5Na9pPJFAFM8C3UEQ/1JYgKn9NwL2PpRW
XBmibscequ9Erg1o7ju57GT+sAwObnZMjGIzxNmhLK3jPF2yneBSY0htdetXRVnrv3cZnm0+Pjoj
YIb9I2x8tMEWiuDirRht+M7Db3zbp7DyshXnvTfVtFt7Po5I8ZSHzs4akmjhT/XWYo0hzoxTX9Ue
AQhcHXlHh3Wve2dtGRJRQmOu4jJ85zLHBJDpv4AkBAs7pQg36rkNtWIPI43XOSth/zZQnwqBONLA
okH8TK+mB4ouHklWvd+rVW47q6xtXwZ6KblpIJ0LSaZRNKMwwGKUhOC3jYrwhJAiw/LGRMEXztn3
qlU0MWwxyXxk734RmP619EOBvscvezElifMOfH6/Psy3Z2Y1SzDAHMfHJUa9iy0gsWJ/dsscYbV1
TxmWVL731GXDb4xq277QPj1sGuw9FKs93WYTbQD/xZwoHHc+joznscwB5ZmkRqPI1cxrUI9nuC/n
kpW2Gt7ImBG8mcKcDhkGWIN08k7I5x5Xqe4jMgZfGENYaQFCq4FWlStuBkZkiVTeIsQvqvMTdIu9
P7cpjf6qHSeBRt34nMZ242LsYpoWEsmX+7R1tyWBzl4if2MM2Hl2fsVzCsE53Lgk/TrvSq/XiTs+
VVKs8yl/MCZmyN8devJqk7gGYWZtEY5fqoFHY4JJBLmIfvUk6DCGIl0X4mQ2+iG3wvVUUGyYT1Nv
r0luI6S5XEKzIVQvWLfueKhYAD3h7lv9XMf9NtTNtU7XSdkOLZrmMP+vsMZLP2QgcmghmILMZOBg
LIhdrsOnJXJulPvIyU9OZZ/nF1dx/WLr2mJXWbZptNDq9DD//UhQ30y0SpNDGhrPTm4eK9k95k/B
4cSgxQE8W3bUErmKXlN2uHj9vgC73Wp4ww5gWw8cdC6GbRVByUnyTS/HnafsJy9A9jOE10EjNodI
LOFzikBD5fdrjcS48sEE79Cp5myV9iPRtGcuyU3JycQnitMoyBYyq4Mr0JWZgPyJT3CG8Ivlaeci
nHHXRlKvrCA6zT+lTur3sff/ckmRwrFNyhbWATJgae+w3S8sJ92gGF8mPuoOxy3+2C6dKSLpZWWd
E457VfkRb3w8kbSICVt8cXJw8AWNaidjfNdd6Awfe53oRWzSFW+64OrCEraqMS0rYstFfKBxzIWU
riVx6hnnzfk5JztD/MFn7Pb+uqstlkjKKcZei3rgcgldQE4TepxqDrbfxP20rZnQjVw2Evl61mEe
4xSq6Hqr/FoWzU7D0jwQyY3e6URHjA3J2zfelz3Q+iPTLqNPOFFM8B6ilFo6zw2P92S+iccWZ0IG
hAOzVmMvPXb4dq6Cc+fJoxcY0P13WyQCwXiiT7AivnfT18W+hTiU6MMJ1D3ZavnZ9g0CP8KH7tdr
TSv2oAUvrbDOAlaTodQmS8K9YSE66Z1FK4ejJvH3Tt0qcSCzNea20gX61YC273jSPUk+3qYoBc4e
l9NmfUamTpyZoGderoDRb4MwXRtcOcSULSAs7M3woZBFGMNb44qN0fymTUraFdv1Snj2Oh1wDBEL
Q2QLWExIa4qjtsFln7hHIIyn+XpGWrrWeYUus4Sa+Qb47G0UuuupMhkELWnwbkbfW8iIqREJyaIb
z+7g7FOUFF0dsKlATc4hV/TYMNQGbfaLM1pnOB57DOZLUSGXN4HXtPalJfjVBLoWxvtac68EtrEr
hligyaduTXLqQ/IEwmTfGfk+y8fDLC/ICB82ErmnYbTxfBsButxb2KIpJVZ1K5YumMmO6keRtjnp
wVpwbc3rmUGJ22NVqDEuQlYg6eNPVNCgRXYS2zbiHobYUm5E0uwE+r7UhfPpZrh19eRXkRvncXq3
OgKEgmAXOASS8qMCe9wN7MFjULNO2lsZ69uiRwdu0RJFCpnIRxLo23ktLFV4pNV6GBucnCZGAxWe
6aRcZTG9ORZK2rbGlN7cMRFmqz6174zu1rXvPIlae2k0UBJyK3Msm9iTTo3DQVEo2e2DxKW6CLkh
xmJnZdUxqdR7kbkvwDYfGY2cBfTPb8gZ+O5D42QSQqxQzrRFecsVRPkkFd2KETEnWg9FXB25+zED
STZ/zzboP48a8Y95T2jXcOPuIvdjku2yY0co+5kDScQUsZvOL9PIycXp5cPX/haoKNFhAU9PDZ0C
VmbE8xHVsUAi+UJ47SMhUW4hBmq+2n2hQfN3sraakZ1ChGOI+R3cX5MNQJpSaokUoVxMvNJqa7rT
I8thNORGszUw86/BCf0CfEpOUKAdZYydLnXp2pVNK9ZwYpm1dN2l0hw4WUQy2HqFH7pHse/K9ymm
049teVpU+qsB+5lBBE8+QX6EJpotZSK+ycoE9RtC025phC80bk1UfCxtuv/CvOxa18bfYky/J/p0
AHOxNg054I7RlvtSA7qvrUZaQqHBY0Oor2ykXgpEnODSqu/olWQISKzOeLJtrCmW6FhLimkpp1Oa
lDO22Fp4OfhgM22O82dqi4C9TCbfAZmIS7O3Xwwr+c4jjXtwomeUWOlf2WlEm/ObTBVvVJIHs5P6
b1m2ly7mA8k1vFNFwMNZL0Ke3L23nQaCi3RBJHQP3/fxYZbhm11OmFM1XiryhYciHmewqd96+e6O
2JNtXo2Kv1t3uJSSqO22zeqFPRLHFERbguE/GgRFC43+Co0h7+YrZFHI6d1ZsoqykKvRwMoaP+kS
kwAKVJIz8o/Mq18KkylcHPmfjTVVm0pPX7LoYnFgWqC/mRYl7zawzh0hg4QBsglYUXigo5vtBsvm
ne95LdXohNuhbbaWDSs/IhRdYLYYqBCKgVrP5pejS4gBHz2P3j5CGma8UQxgjYmKzGyLcI2RnugL
rHXMs6qOT92wGEcKBHLLqzfSyKgKRDVl5P8lDljO4uUKXVF27TTMUhjK6iZ+VJqZHbTyTNpHuM3l
SGehI8Y09gax9A3rTfNLdIWpWx6nmTQRfIwyLBZoC0301iibPbs4am25HZrqjxNOn7Lm03ercovl
G1v31oAtsunj9NxAJSLUZzTmE8Ytt57xI5RH3dPWYSKNY2VZePcaOFyei4d3DP+OU7GSjX3VUs44
tav2CkQqat5p4fkIUHQH5z6gi68ypGzufPOeenP4wED7rYQCRGv4z2hq7xi9HIDDyEG8dunMb6nO
TDsMJkGXjqN9w1vWcE5ahai3EK2ubSYOtE5sqA1eWCJ+ov6t0Pcj9GlX2qYu7ZfG5OtEb0gAaXl4
72eCs/u4I5QZ8aZljEuZouV07PLNAtt9MC4InkjYHHrmfUnGDVcwu8VtyJ7qmFjbMg5S8JYYZ/r7
n4+29rAWmbq9twLqmrKED1xk3+TaXArC+hZGwdvQRAxaZWtg3SMmpNNjsK5lhSicLARroFXpR/1B
VNGnHu8RY5IE7LNezqtSSp7HhpvpW6qKRd9Rb7Fp2E+poJfPyoyCfa1VAQD8OjknTd0xcD6QWTdd
QG3YgHKGl9yMPlIyp7bTyF7qOw0S9Y7Yj0E3xFITeGutaxCod9Ok6Ypb9ii5j33FmDNOypxlUr2j
6zVZxKx36JW7uCyeNHx9S8UBC1jtuJzC7Gy5xakIGISm0GLW3l8vKoYFtlkMNnn0SvK6WBaNi83Z
7S5JamW78hPURLxsSwP/FUeJkB8WmSx9PeOGbN4u3Aq7y6jAULAPvRfI1JEXsRAJn4tLGfPlkQfk
QzS0HKeMhQU1Ax1IK9umDr3MpGl3XZd8+hUrlBF3264bjp2jH7SpgGfUVqsmSL9baOme6nknAEYh
blrPcbvTqKqNCLC+NujfW5xT+KRxhBIpwRLnvdLmYCNrqIqGNt72gJP0ODVRhCeEzDcSsz8YLsdp
XvJ5bDLSjulHPECxq1Z2zrtsu/OVWpOo17pPXsfZQWbDNxI1vAm6vmtdJBWx9OvNSCILYt+OzR/t
uyuR68yLh+XASC3Nb6PkbSoNsq5LItGx8L52icOKx+2jJv1pSOJz4/cXO3dezBh3f6hz21kWf6Ry
uPJ5xBv4xAB7FPxDfLuLMeOz98YI+/LgF08i24NvD7ZtQ86cV3a/Qnr7+2qOs+iXpg2xSWcuDZbF
/nY98Gf1GG/IjrEpYIY/89gLeShvWKS7O4JQAVcNIf5dhWfVVnRmJbWKzz6/IAllg317UYeR+g3P
+laPwVsvHW9DnAmHVzSSAABvrq8XK/Ad4YFZLQccU4N1MtYfsVcMq6i6gZLNVja0cib1w9kpp89G
sHkj9PmuC8TH5UhGreJCQXlHR2K0f+HZQgnQaRH8Ro4sOe0vW6X5ItacXzkGhsgw923PIj1fJmoY
L6YgpmRIuZCF5OMHskJmeAF9S4tvFvLRhaXD43IFPCxyIdbdUG/9WFwGppi7NEpfJu2PmcdybSiC
WU2lhoNp6uABwzRfJy1eKeyz/qoxiLKbAMj0LZQ8vzo5Qf5LNbFi5m+8aZKomcCz+iV4qYihWvuW
gJZcWlVuPflV/ccTg7Y1GJnuWs2+NoWvn3iL9FMY2r+UL1/7nu5q7KYhvlINqo9M03U4It4JfZp6
UVADQur2RO3he0trWqk9J+FilDEQqHK4un2KPp3B3Cqc26KFIZ5aEbZXo0PXpTm0ATKOmiKA29i5
pBBpsC7KKoU6hj1jqY3xF2lwBt2R+Jy3yRvEWvmcAdiaBvLlExLvML3Nnmk2M8tGmap/mnaIdM9F
ydMrVMBhQPCzH8SrwQH7OWnppuzRo/hdS81TNxgs235F3xIAQhZdVRgcm6FWK9+OJ47KLSDctr+5
RJbsOI99pDHMsJAhgSlMhj4l0H8qsweKypm2U3U7Q29eAgJ9NlpHInIwZJSxIRV8Dh+LaweinN9f
ITfjz5ygUTY22hxJ3TGhh1R4VqqObpOXY86uS7K6BrKK4pSc8tIsudCQPUwWImS995+FqS5Wqd6G
WANq4gZIgyt567O8WPYclmCpdvSvPNw29q5Ac3HsFIMzq8FvSfYu6LAiEe8+5KxN0hqbHgLtvoP9
3BSUYn1yb4jCXYzgf9NEAu1xRwwZzUc0GcZJYv4TSps2HqbQaYiYFnkuqVEZJWcyMA+pMvmocPHR
gbQhjnYxZA7ksYCsTIDJD9x9hHTd80GGqxd/Ituu5cyBMikDSEGtkHtjvCS1ar4T1r4YfnMOGvvy
XUvC57HoOMgVgb/GTbTocgSDcF4IYLo7+WBA3tR/ybrqllSPrELx9OYOhrWRLc69GkFqog3Nuqeb
qpnJhyGYDAWemW6V/UGmsQBxhKse/c+brHqxDmjNdV5KLtzoIClNSgisJRcEfNeNXrbY3VwaT+Bi
WEdahjRVRBHnx/k6VdOWqmeeZXMoneij9hVbJ5ruAwfMElY3axEtcGTu+DIc1qBOtxl9DqJdhc2q
IPcNATk+AYBCXA1CDza6Nrx5U2Gveg2PiGqjs8YsPc9lzfwaWE2ARSPl2RgLcPVqhe9tUNbSy61c
fDmnDkTzicbpIlYN1UWLuNxov2JLkgBURAGpjQTrlKra1VbwYf5v5s5rOXLszNavMjHXgx7YvTcm
zugiLZNMel83CLqC9x5Pfz5Ua6SqPJ3kqK5OhBRSd7ESBBLb/f9a3+LJCnJMTnLXBsTipC9d1Kht
WQ3nLD3BSZFii3HZsYou4CClWTs4OMR/+cGqj2p0fKG5K/QpP9MU5UmZ0/8bgZ+MwmhOhByeCiei
MuwzdkDJ0CcAwTMW7AYKyqh6VK6TisQOz/2YkKPPXBmeU/nqw1veqHzuc/nazjJ7G78tuyXRnZkF
e7Rab84Ss76m85LvhvS7ETXPdKfj+csAipeZt0VrQONuOPq4Tf46uudE/8Awcg2iysvoygBitfd3
ca1wTHrjvgaWxNYqxIhGObApwHp5mvPYKDIdI/O0r1p9Y4HzXvptFO9FRdrWGv9fdl5xtlvLaFgY
MClz9j0wu9krmFm4w3t8U5V2RKGOXUKQNtdDgeFygruqjaVBJdva5j6RJBKn8qmnOHcMAreZRb1d
9vyAn+PfMI1MwSHwOiLtpsdwvPWQMazKnLC7rJRQajvk18V4owHyW8MsFhstPjFDqhq21O31OOIw
ikqdHqUXsXvyT6UD44d7AX7kjUSpcLIh9XMpkkKetaJbkx5BXmGAebRB+akV5MdCHyVwxMf9N0U3
vrSAvxNE3tZNtSaKZueUEtknRWdssuhlXW0fFjn8KZuxoIZqjeigWHkJ6kuUF6f6kFTLyXRqdOFv
UTzp60gMwdLNH1hGxdpU20Ev4eRDtVzKiGR7w92FWi8f8Bo9As001lZkCGBycb3x+65nLh+njTDT
564FfzBOTOoqLlcuc+Iyrpkuu7ykdOMT+jTY527ZnbU+m49BVVB7An0tdAxFmensODNfKEWfrta6
elUkFaGoOsfKBIHaCQqIvUdO4SJVskMoOLvbhLorMySzDnReYsWbS0+k/UnpQ/VKtZBWRDVgMW6X
BhFWy0rSQ6ShsDeCTeSmNWT/mlJ7Qa2/KrCO1BFUDfR2vcywqaTZOqPGakck+SL3R3nGEUOv+H9l
UN1rVoyJimJBOfTDihYLz08F2qpo+bS4ZMmyq/g8IPVi43rQ71QqTocJqWVc0dGgnlRvkmiYFonD
At/oDuojX8clVIFooJOzNQ3Ks2NNKlrhsqIPalyrqqStZJvkZpLbVgnfYI/jo59jrWCcz3UuBMTS
bOfT86LoMvusJKKxwzEIW8BDBz9c0VYb177sdxlObU9rdtFQ+iuvwy2nGmgdFU4VTKLFs2MMV4nj
31GNRFBUI/EFkRespcgWQY9SqJqsbMEW7rx3CHz15zRWCYEV7/uJBwOLtqSFfw0467w7ziMdUWkT
qEUyW2n6XNFPJVyHMmyBu9EbF1QxXj1qyVmGCFhp5nve46hEesD5ix07hy635tAzkABh5oBAsQOv
Bsqrod2fO25+79bWvjf87sKB8tjbuYWbiYDn2N/487k39+hb6ED8lmNxHprTcNO52p0pcEfHI+1U
ezM47cL189kiGZ8gBt/D97lj02xtnG+yEkxB04UKJn4lPX5MErRFCTZ/28DNNwnER9kk8Hy3H6Gv
4ciOhpcOqVFnE4vuO5zs8M8v3BgJkMWk6NL/Wun4IdbZeFN1aLqt2nkLLOMqwuPPztxJ4IHWw8Zp
TUQyRtbMZ5nnAeMyGcEVHVdJqEWlkWKX+TcWEqpFapPtIQRjDtUWdLGAFn5HBg6b9W0y4JBgwbs1
XTY7RofUrIM6gNQ/O03CQqPuwd/J8uwSD6K7BIKLhopdewrelkS/hLCLifKCzSZIVmfALjA+Oe6l
T6ZJHuOYqpFHL1wVvdktJFh3NC/DNL5rJ8KVR00fQHFI9FhU1oiMJ2HVUs5Zhj0fj+aZnlkSlha5
Vy2ygaWt1MVACFMXke+p+86uTOR7HpWwVWGMLYIurraTFb6VJl7lgl2N5GkyfVJhyvFImxby9dR2
q23hUjTRuEYAvxmPDtGvTKc0oDzvtU7cJ39Cs2XK7joKVXmqJ82HrwDWuwE5xE0z7qieXLRTfeMr
3smy29WyzdaTMT7q0Fkrw+rY0jntSoj+TDjjwtJTdooqubI1cEYWk0/ZU/pNBU6SppAbQ0eqhbBj
JyA4V2BmctPm1w2M+6kPttQdYCAl7sD5OP+o3aDbNSoQp8Y4UjMn5rkr111FQufoW9dJSuIRSSgs
2Mo68XKbSaBm8zRN7glyvmhNovT33kSHr8q3eoieuoaWwaxsYfbKPD3fqEQgBhh9gmaQ6wSa32+q
7AFgNN3Ltt8Vmb2bgC9v+3w81wg8dmjT20il2DP3Kf2AxNt2JTYMoaWEANpqN0463QlXYhga9r0Y
meppbXD2T2IKOHi7SNe6KcpmHedQnyylNgkmig1KC5MisUcpMbC+DWmEbb3wHwi5Oksa09n3afwh
wwxL4ugRvpX791YTkriqomID0e7WLD9QXpK8pTsndV+eFFF/A9SBWTPwiNiEURrY0ERTWI0LDoVg
a2DE4CW28T0nG9BrOKdi996xUWEbCaI8cAWb2K12WQpeGY16h6lKv2/U65BJ/dQ3dH3t0A0V8nsb
BRydM2DNyRTs9AYIZJS044llTGcO3THARRsCztBhYYHFr0fSaVqSD8pPXwcJDlGjShSOhWBmJEmS
qqacivLKVixHdNrIAvKfUy141tkGJkFh74VtiPlZi82IoTEyX6gPjutKIn5ukso4w5X8hBu1YA0a
yRlX1XOX8fA9BHKm6Ku1cNByB+5zzPl0SxItTlB3gOAC5SFjxVsAmUNFR1wsDVP8fDSr0PqBFlwO
kRXvKIKsy6YAUBCeazEi7czgUlMYwoOqYV00GNwnKhdzDWNg78c6Hqr4BLQmi5lEukC1HORIssZo
5iztNruyaE6Vwnx3fV6pusWikBfX1H+BFpi6RT4kBw/t2UsSQt7CKF5k7nAn0AByXL2EHEXgh3oA
4XdJ9sOHYEE082dIMIAlfPi2AEcX5UQz1GjVWU6Ap1uxCWXnQQXAJxRLYiiURbcjH3DrhN3O4kO8
ZHZIIHXXR1YDzl6TvJCuww6RHaelc57ViXb12hroASmktOy0M9Mw3HVmM/414pSZ5tpwY3QaXVo8
HmN0OuolQFtv2KCfwvinZmgqmU5cbezkW1qJYUWmCacE9pF+8+aoCDUk9sGJbUHjmed2489gPUi2
UHv4IlkSLbcA0Nci5vNpXpKBQvcpk5yJwUtJj0vypq51rYTnkRlPmRg3UKFvugy+GgbknG7DRNQV
X0tYDxYqQeQdtBi2GUDGBYdqUHlsDWd7+iNnogJbzJ1PKDwNWlh1fsGpn8hVoCHu2neNF2WBpE6i
7mwcW1Zwv6yBt1Q3SQO1rSq52ziy0O6iHwu9CO1rrgiCCBElYAGctKIDMuS90nW31j3n3A2g4U2M
GWpphG/w7e2VZ8obahR7zh2UOmHFxn32yHR1ghbsOxvNkm2hwO6paFk1eNn52nUyazfZuqy1bKU8
TIdqIhkJEZVLHgKgVs9gvEANGoJVi7F44YQg7z0fJV8PBWoyUB3yap01M/faCqEoJR4zmRwBxyQ4
DixitygX18s+S/A1MSmgXVqMLtUmihyQMpN7Npq3sSu/BTUCKhmVT41AGCowQNNCW01N4CxD3OaI
VIerrmTbbLW7GL8E+iBANq2NgsivYYQYkYfb1dvhh7rXG+0toumyiLE2UB1NTvzYQ77tcJclR0HQ
v9dUh5qVTvDqQqJ59t8rQf2lAHi3DvzwuXao+owTQ5fD4nYoCG/ofHVVJ4Zcyxw2EqmGDw56y9SJ
set6tUOHYLzMhfVQtCNbsesxpSyaetiXoCOLJafpddtY35vJfWojdzXqcEE8kEiLmZblWgYc8R51
nz5ZAC6FPOl6xZRZtHuzIPAw9QiayKLs3R4RJKLVubNr/8z0Vn1tJQig0gLRhIsKHfM1fNqcDjcd
7wBhuRXY14AzjJWMxxfRxfcIjJYm4ThFVZ5nSrYrB4+uGaO0GwgTc4R6CTT2Rt4EqqEVC4sCXyrk
eZwM745xriWPInW/aQFyO5t4ak7pIxRv+P/ZIzqmAEU6+rmIV2jZpI+yo9zIuWngMDBBKXRf+6nc
jNCrCfxwBXyjnh7U9wKJ6Zp44Oexp+kQoMvGwWtWOf0gA+Jir8qzEpkqEUjuki7yhUIAkho1jjUr
33qasTd1N2D3oPYcCaEflsYjpIynotOfel0R89m8OoVzrcCxF4I9xjj/y4KT7QSg2ncQ8dBfP/NK
VGdmwehQBcEdE4VhhjGrrR5bKNCrdyWM3cxa9pClBgXpC/n8O+hRcEZyxmk3eMi6onpjhzS1dcr1
PlsAReWuKdFtVMRaDC0tdcQf/tLQWxY9zoTwRx/pNt0F+ojfyOEIoFknHFPZUQbBja6xDceQgIBF
XEH8h8Myw1o087y1sx08qDcL4ujov4sWZ0IbxHdpDZRipPdFVPqrHPE0drr/0OtZtpiNTuEwPGY+
b0DtUOMZXXNnm12wqg1rXPRXYhbYxB03VaYmZ/vSvBV6vqo7YxEIQUKJFT5WWvkkSbda7FgQX1OT
1JnRR8vulc7Kz7pnEz720rVodGiTylmI0mVahQ9Z75yVfUf2EciLifijcWTTECSnRgZlx5nGk8TR
YYMIjN2Qw1OLQwkHYaNonisxvhV58aJYPYm4Z9GcdvXYXmW1tTPL/iVr2T+C7MYQHHLgPPMaNKP0
X1GydN63xqdbWNZnuU6HmiqSqUIk6NpbTN4BkwYqKiGKV+PZYVNcVP5NnphPPtiCRaxzmu9LZwdA
7q7RBYzrhATMBh+ImRg2Kq89uMZdmOQ4tuKznlOJixkclSG9r/NeVpyqva0wijfNrm/IulgMFMiD
/prK7GPe0ewTuM05+Bjgfm1Hwc0y70UGO7WJXikQlYZEkiNJB2kuMqODW4IwMK5vpiiqud3OXfQt
1TEjYAfafRdet/PlgLLAw/DOmfl2RI6tGeklihI2kZl4om16gQbzWob9vna1i5CIh74GQKB8BwET
UlFRipeubVHW+vRZXVYlI6Uz4Z2bzjljxlr8+MMIbwLdLY4OJ2yPHhCx+uShM9NHPSaA2k/WYeOf
TEn4MWn2tyoU+y783mbGBcxAwtciXunRmZ61ONq29tzkZcGkPX1ROg2ycdLnK3aNdU8fsx5eCitO
1z9uue+jFeGLSEHCXdpg6ZOJdp+G5knefQfkca77zSbN9G2jn4/43ZZTGyL/z7EuhEVym04b7Kcv
IccSvmmfqnloL+cOQQLNi70GL6OhKoK1T8sBxKcZpa9BVWzMkogJCVNzFk2dQJsH1icoVPmcZtgy
8LHWNwS1yJaZN5TJGzsfycaGRRBdAvUQD12tbX6nlUUdQI9Owe6yKch4iZCKfPMoHoIzDl6U41Nf
Vc273gRnXmhcqOFBJkQNeQX99LGDVtM6N65khcjTCsvLXIJ0h/ymS7YGLPNAfQNfu5ZVS8UsmD6s
BlZSa0+nsPgfx0C8k2FMr2GiRy0pKsMo4HVMWCmLah2lNG6VRfULvvei0IZXOiOwAVFV9pQKOI1w
7rB99y4J4ZUOc5uquHRd4240i9ewIlCGFuhCb/zvnh1dpsp+bugD4aAnYqrFIoJxh0nIOQ9a/8ry
b4nqWnpVWC2brGKhbDUP3012aXnxE4FJBQXObk3uY7cu2pjuoFneAEvfNz65qJQUeWVLQFEJ1D1N
cmBgs4vxWCTfPUg+Zkq9qHTOzTDE3zHBTeL+LtshGFZ1TWISyVDf4X8icnjoy/i9QJSb2tEtwQFv
tOXmsGmqNmLgFNu8F6wmWZFuXAJ0KYAgPUe9tc4tDEzmiWY8kS6zU8a0LdJqpxqxs93u1JgCJJs6
9vqYInZMxI1W5Y+Qlc79waVcKbBr5iFnQlkiKTLZuUbNJbHDSIHx1C1IBcRAq0vEiPG2A5yD241+
fabovIePXiDvOStdW3xsYkOyB0KN3Xo5eSDw6RE5wj6VwXTXBdYD0JQTY7rv0UQjvz9XCldpxZ4S
ANtH0w0P+FnwT+EtRuknr3vtMlDTuVP6e/wiYjl/iu8si3Q6U87wrZU6hrCagjEq0Uu9aiBQy3hh
6wEBKZziUMwSoVzUKPUSh0KDzb4sC5MzNLQG9RPNVe8uHdvd4Ba8O7TIw7pZFqIPVs1I86JN7HNJ
Xscy9+t409v2hWsw7TggT4y8uQt/5CjhaXJN5yVQzlq4fOP083i/RQ/ORGQXdicldjCPraVcthME
BbjqOTUOfeVQBFrCpXhv65jGa9CeBPXwoKp5zkGuCac0ue8DuAuANBmpuFyEBpo1GNaWDx28CTaW
SznQqAqWuEjyDmbRu7Kzu7CMVg3d4ap03SWHDh5lHbBvnB7q+tmNorMsb++oQj0WVoFGLM+/2WnE
lm+M1qBzrvCUPWX+paWHH5RtIrN+q+XwkmVyzyZqX2OiNxXq7LSM91bnXcRlrC0q4QFlJcynahO2
66zvrhRLjw3nAjv4JYXpU0nhYZF3yS3bYciEHop7TueLjrAqRuhT0nodSz9FlUK76vPgWToebPZS
u2tbnsgA0Xc5ELy9bt2NBZ6FOgDkR+pDTdVvBxYnNBbXpc/a1QwjD3giMD6qh3u7sfcJApSNNOuH
QCAScOgn8ZTJo+g5jhpjDUpPhTsxde/zrzcAbBnb4cMoLCbAor0I541b27L1QFdUWQGY17gm9qf8
hgopP7NNFqGqwd6i64xfCvOo2yeNsIZdLmkeIx4gogxol19ib/Bnl5KWdBcgp9XW/hEFRnFuF9Hy
7ISVnfmJLNfeAOA4FMO9r9C+Kws7ACVbtdHbyICWdk8QAg4KyAY0crCGBPFFZ9liqVnLQFeM76pF
DzJcmhrOcPA/mFpvfBx9oHGCm7rLXztJ+VTUVAuIlEE1RHTgfEpzbWcRMlgX2nOM43hFERaIXVC9
aFV8VVHuj0R7jZrW8aJhg0DCXeun6I2C3VB3nO6DXi71mCdslVjrR7cfl4YGW9631bAMUGKt2T7A
a0rXfe+9Dh2GNapH2iowi2RhNPq0hmS2VCWdAgrQLsOG371g96gX/VnEw3U7ZVBlIS0oxmA6xQLS
hNL3hWczAjIt2+B3nOthLBVFdIOC6TKGl8VyQYmn1XuxmnqnI4NTXlsRR2JLDHuTuCOCO+BWeWfE
DABpHQdSVuAu6i1lEswDCGFk8t3JWuq4lgC37TxBVkYhorGultLaBIZtAv9J94I/GlDrsNFpvgeW
BDUvLyeD2Z+ALxbmXM+20LapiunLbNaMVEAZpRuj21M3rCvnnEk4oSpaczVqRCJ7wPaxObRV0a66
NNgYjb0RDUEcmT9vbEzsFlZ9akGWi0wa/aCOUWuhJjaZ48tC7PDmX9D9Oe1r/YmALfKjuz2KWb2N
38eCbnNbBCnJIj4KIk7enJXIZKaVkxrDojf5FpwBsqBgMYj74g0uzS4w/Vfl2e9+ap5ypHoTlMyT
IrpLu0gtwgCBjO88FcNZrtFTz41p38ZyHwXdxvSS6/my6LRf84ajGwQZTGaoo+p+3ad8Pz2dDwfY
Ym1s+wnK4BRl8Sof7Tc/o1JVJK95CPoPFbNdsVUzE/2p8e2zeddcmd+1KbiXYfnm+nTUQK956EXn
37HSzI+wiElJN68LCtgnTXQvbfqsVJiAtne077oEby/6K9OC8myFzaVGdR1fAvhRD0CD7VMN0e8j
KrB+Md4FUf1mlu02yswVYAkqMAauwTLAeFo2DR1DKIuDRdatvaiN/JUhvAySZOf2+jnt00tf+qda
XdySi8ouq0Iv3w7T+UBFKbeXUdFdE3uPGoLXoccPwvIKUNCssF6p8oIgsO993u9bg0RIJPcZTYeF
AVdvMrIOAdX4DYPFK53INVETD+yONtpk37oUBKqG8kHB0poauKfg7PK/lVldMLpP6py64eSh1G59
yO8T799EaOBo1U994S50FC+LydBufbqtSL7lNq/teuFjBYQDGfIaqXRF1+omk+mAGr9apZSESQaY
7wEwhqNz3s2rp1qiCxqT9rKR3YOtmIqckMZREb6x88Rsm9h45UhPsd20X7DtaCnCOjecUF7LVNyY
OYsfWzud86+/8kkna/zgUk/VKdjHRc5yj+bZOZEqQj6nM5NWrrWCvXyiz8/ZbQexSKB2cqRI915g
3oAC35PpdYdi5574M84i1UVbVpfJMHCQ8KLr+Y460UHcD866YHprYcN7zn2UFXvaP691JG5R/e/y
VDvvumu7HXed0p7r8a3Uq8tGs59qRbfdIUErD9SJAqhVU+hf1KNCxuSiwW69Z9uF6+LYeMw94peS
Nr4hnqen9tF9i8g2HlsfNgp6PNT5MB1H9hWIXmqrWZWCM5Hfspgo0t1Cvdi0Fqlu3ouUuAryce/Q
E1TzOx1o2eNQpScuUVKTBAFt4AaP6p0zuaed2xIlScWMbZTQ60v6LbuiSVDu0feRwwV9dQMfXFxT
yQyM6q6np9RQvG8CgkdFyOoZssLOR/XQCuq1LdhsT/gqA/ZNaantjQFdSt5RM0ekcAlQ/bIuTWDR
Ut9nig4reXDVitDRq6IxTpMpeuygQwvNwScZ6leQ8EFg0sHxs/TcgS+3IOQdAVtFtGuXFU/MaDso
2FPd0+eOnnvUOzZfdQfnHls0/jLIr/UasRDAxHU+OJdFh2RbKuDukQZKRx96ZCLiISrzl4INexLy
jvRmwvxPnLBJR3lR0O7cAP/B0xJ/x3X1qgPfX5ZVla7G1xBRydIPuzcdlVGCAd1NKGF5+RYmvr7I
XQB4oVk+ppQtwQlS3ZRo2SPqsxutxRpPn516l8MaA4bGMChbUpA2aqqMxJQskVXfZSmQfSJh7CzD
W4VtgfxN+tZJoMFqx71uWR8RB3SCgUA0m/m0dNF8tbGPxyRe2cTKLNtBkfZQ1GwLQMYHFvaCHlcE
SX/XUxfP00mBpGWiRDLHqs58x8g/TS0kSVYLdEqIahtfzuz40zBnpgGqgdCRzqe0XskjoFAPgVBv
Yot8bQZhYNH9hfK44dB1n7vGyb/PNJL/fBv+y//I/07fqP/2f/jnt7xAsucHzcE//o1+Pv/58Xf+
8TO//o2/nYdvVY7kv/n0p7Yf+cULcvPDH5p/m398Mlf/+2+3emlefvmH9Q+oynX7UcFZqduk+fFb
cB/zT/5v//DvaJa7z6ktYMp/PKg/n9P8+X//e/MN/Pe/b6qXLHr5t/ePf9u+TL/AW378xT/pLZb9
hyOwBiqLjYiuXAWJpf+oGxAnM6NFQXWxTNfQDUdwsQznNYwWy/jDcXHi8F9hohI1/olv4Y9MQCuW
q0tEL/SljH8F32KYh1QVhw6zVIbgVzaVa+sHVBWhOxPERL9dNi19vNp3t5R+X5gSGLl1QFy1jfre
jKJuoWFmQiDZPAkdtQJ+VOe2pdweohMI2P6OVkVmYk6bMc9nEUfmiHfZ5aeWSnGuUIyXE81wawkN
m80j2XahogD4MZTXDT660POYge1by6N+Q5GzcodVZxMJEBPsLWLUBUm/TaPkBBvzY1SS/qP0JwfM
bDRlN05IizIMH4aa2rzVPND9TFbdmF/WHvYrDx2Bh7s/9eEVWAUFYQ97HGh/5CXRwImmbU5QbqJG
CXsqGzR1icvuCWMiBpMTRaw/mO0EumLE1+9SjYnGJidyOTmHXxbhRavGMyXQwiI6g6DV4dDC/45k
e0yvTAT1dg4cQLZoi6eoIKik1x0srdWEyg4vqryoi4Lpom6LfevLTZdPa0h/GxlsMuQBhAfXW8uN
0HN1q0anJRPVpyWxcRFzQEL8jY9KjskTwtpzYZF53pg7w/Hu4yYxVtnISrqhcYy3PZbBc0mZ41wQ
cdku6qY3aTXE2t4CPrZ0iSOKm+reqRCb82FOz5Tmu7j+2QTQscD514xeM67/9Xnlfzdp/PXs8//j
lGFYn00Zu+z9V8yTMf/8nzOFK/+wddYbdh3SVro9A47+nCmE+oNmLdHE7Mkti/8LZel/ZgrnD3Zx
c0KxY4PgcOY/qjloMYmIP6TQ+ZdKMoUYAl/PvzJTMOP8BHrSTM5ltpS2Ln6lLrlm2MGOGyTYiiCB
jT6N42Ngkgbw02P4C74TEKu//Ph5enp7uUGNAATK+A+4l/GI11iuqxokJgWuCO4PjrP6W1dN9FIz
g1joZWOQbbz8/Iq/Tnz/vKH5Rn+6oktNXrWxJ9Zp1RnRJWcZ4g4Da76ulTiy2n1+mWPPja/558vU
QhcRPhyxJka6A0UeTgreLP31b59//rEHx+Lx8+dLt9SLyEVk2BqFjTFFkwrDY2aM+1E12bDV5IQA
M6XRc/P5BY/d0AHpq1A6Cub5gl3CDvU0DwiJWNoUbcM/Z4VfNhs/o77mN+qfSLF/fjH6r3eEWavX
iSp01ioZ8+jeCwOL4rvuYpFaVVaJGXZhU6Iabj+/H2P+3P/3epZ7sPLNXgjawKOzbn2/o6+HWtNK
B8TRhNppzy0U7ghjTj+Yi3aU2t6MaXQkRMwoM/0CbvbXd8xI/fWOE39Mu8TpHRqZpkPdKP8edBC7
6H6v+sE///w+//p7s9z5Bfrpfc8ZrD0RWQ7y2Vo++VUlWSP15M8t4r/4pVnuwfSQqCgkvq9y1rEV
hh8628N9XduStqhDfQjN9rj5/DaOfl0HM0VOQFtRBo6z1nwyGrxBPJgOfnNf0EicXBONhc8hOhFt
R7m/ZwXsVp9f+dgDnP/9Tw+wSnoMz2ZJGlquTQhbkM34q8IB4PibFziYKszBN9SYgNgWuk/+dBxj
nKDamuLo/r07OJgrTCCRGcA2bYsZnINoQ+lEu5Waja3n8wv89WRkuQdzA00KCnyDwwCSnr3tMSIk
C60LOMWmEcc2rUd8H0ST9cXljn0jBzOFm8dIhDBcbHNNTemmrwwCswbcRd328/v56zXCUgdTg2XT
MoAwIrcNlujmJBN5pq/xeyTDmopoP3wxeI5d5mD8l3lHtNCQEu1pxtNdXI3BJWbx6qqO8uDy9+7k
YPSjYlcGO04Xgj3oBlS0QXzm9tS1b2JHkSr1+VWOfCHqYBYIlE8ohyzUtkpscGbppMMhRZq3+L2P
Pxz6XjjqPCEByKxko61Hg/0sprxYf/7xx76G+a5+GuBtJ9HN6IJ8yISvYYh7ahcuyg1IxyhzP7/G
sSdkHVwjtLKRJEeaDmiSwnUyqkFb1MAXpi+e0bGbOBjjsUuOrzvMX0FZWYQvBEQYrckrapvTWEuy
8jef1cFIlya1SQN+8Ba/xQScYyovyGSxzsfOSX5rS0gi16+PKsUa6USchbaNbaSokHy6eddVjW73
jNaGq59CCnbl9ejnlvitzZolD8a7RBIB5pT6alfxNW0DB4DuKhsSJDeff/1HVnp5MNIHco8FMSZz
PJlPQ51mv3DwI7QeYA1YEmQntHYVfnGxI7OxPBjzIzV4Pe1515y0QzOtt2RB0X42AerkvkRDEGPy
0PfKaIzh+fP7mx/UX+yl5MEEkAw+TKOp97acQgJ4cPS7aFyaU1CstQnH5nUcmWTlFGYSNHty5Avz
abRdy7n+/PJHRpecB8VPI3j0BNtf7A/bVGrgaOzEXPZCFqvPP/3Y1kMeTBBO10CcNEscBTo3g7oR
EwSkQVDRBL1RKn4sNLtPT+xJZc7FwAkuOzelUtGTik3H+WKAH7vHgxlEZZFTkJ1obwtJHu9STO5H
MQx9+cUEdewNPZg/sK6BCRgiCTEl7Lf+TPCuVJLdaCqftkPqtV+cW47dxsEE0hroKaMIUCSJh9E3
Ojvaldcl/hfT07FPP5g7SsvHoqlJd+skPdCc1lCA0dsQ1Obvja35jP7zm1aH5eiYQ6W2zUhYEgiI
xjQfysKyUfOGLaIxcxKF/4ZEoja/+GaOzOziYO6wkMjyHlViK5SXtotJQj/EH+mXH904Cx0+f8mP
XeVg0pjIqS1bweEg8BMCAZs0IOHQJ7qbTvwXN3LkywE8/cuzE56rZ1E5gKJq/WZrhthHk8KRm89v
4NinH8wBFDgDbWCBoBuLksZs4BZ5Y27+3osl5qv+NMNwisqVETIUTPLnaNgaqCXt6jcfjPXrhxsC
q8iQ+NM2lBrQ1W520Ha+Zn+1PT/2aA7GdhDRTKdMOW01oMswdq1yw3nA/s1HczCiraJziibm05Ha
20s7ZTWjsuh98V4em3zFwZBWmTmpDq7Odg51t/oWcOhwnqb+k+2SYaq0LUzmjUQjbqZy9/mrdGQB
dQ4GeaSDLOq9mi+7iJ51jaY+DT+kA7OGxpsA6rmgij+/1JFh5xwM7sxzgokOb7/tNeeD4y2WFRAI
P+rEICs+v8aRr985GNpWJ7sswra4tRjgN3iII8gMBHt+/unzb/oXS79zMKqbjMmvn0S/NeyyXDMA
vxEQue8Le84N8Z7qHFyJ60VfvGzHvpr5Of40Do0mTTyFjXFbO45GE99CXDyZBIW3KbTAiiiSIfni
xo49toMhz4rvxUQnNdsSDLyxRHxKKnowxMHq8wd37Ks/GPVEh9Ux4evUu6henDYC5U+X5gkBLXH2
xWp17BYOBj6FW2gObdRsqtbv61vPIIZ9D7E/+fi9WzgY+rERdqXfmcOaBhI4v3G6owvuosCR/m++
uwej34m0GOGs163LJKBAC6luga6u/eLTj2x67IOBbhVIcL1IISnNtGd/QETb1e5lUUenDV7/35vd
7YMhHhdTpWkkgP95C7ZZImvvxFe3cOQrtg8Ht6O8VgVGBwjS1dGO8un17z+gg8Ed613hJTWfXk4A
HZxivAKMe9GqGFyRQFjx+Wt07B4OBnWAyD3XTZ0ajm1+QK9Xaw9Kx28+/vmiP80YMfhRFP18uKoV
inEbu5/fi+D081/9yHxkHwzioaHilYwxv7pZnWCYvR0aMgtqe9p0hf1YYxH54hkdu5D5622kQWFm
uaW3EAOcLQKMiygur5wheiWWG79q+kW1+Nhyax8M6RrnS5EHfbv2Q2NjeQQIxu6JhndPxNqJX+nA
RezrOR5oVln93jM8GOO651TWGGg4z9AMI4bdqsj2EOGFL3Zs3EriaD+/zpHXzDoY7WXtDhGb9BZI
A01gEHiQSitUMZ9/+pHp3DoY5qRzan5IuANEVY1An5kYiAVfXjIXJl+8bMdu4GCsIzs1M6Bz7XYy
EGLgo0njZDkNgZSrz+/hyEtmHQx3sxzctC38DpXrWNy4lSM2RYoGjffZWOiV6/xfzs5sOVKc28JP
RAQamG5zItNDeiqXXb4hylU2MwiBAPH0Z2XHf+FWmyRO3nU4uqRE0ta41/puS+2X4fnK5r7GiHqS
RlByjaUK46gtroKsJZs2z/73xjz7MDHXHadav4S9AhCcxdpRISzj31prvAbdLkVOn7XQVHPlm4Hf
asgjtNWFaWLB+p3+YlH8kIvy4XzjzKxMzAh3ZBeWsCvwuhBPn5DcDzD27ZE+3PvxVXBSg56vZe4j
jGCH7YglA+T7hTJ1gNGCrASXUXedO75cVr4R2XjJRgoU9uhbCpuwqo2eUk1eqFNeny9+brKiRkT7
sNOzsEXQIY8m0MlHPBXnsINFzmRdbGPwL0IPghgkrXb17ZhOJ3WPLBfabqaHqBHvMHiErA4lhwW2
h0cNGskGNHVIQGA0Dy5poRZOCHP1GEGvYBxuw2FahdBv3+UlVKXIMwqZoC6Mj4LP8y05V8np71+i
JfJhDdanUoVQqwmIGqa7soSayaPivkjSy1bif1KRvlQSVC4wN1bZhT7JPlzlACwDRPH9+S+YGcrU
iHfa0U52MsVs0g9H0kJBMfXXQo2PlxVvhPvE6yCLklyFthRIV65h6T7Ub0XjX/jzjXjnAx+HlKF8
3xru8yraDVl9RShfWDnm+tcIdDCAorhjcYelz3ro7WZcKX/ESRMZ5C1sYBdCYmb5oEa4EyKEN1nU
wm6xv+5Kvor7+jnyoBpoGrjnNQt7lJmuJkbUWwmOHLJGW8GYHuldcKiCW1cE2Oz5rp5Zl4gR2Bym
XGzEIweM+Ps97NSuubPQC3M/3AhloWHVUwscXhnpDqKt9yW2CxNXC9Ph3A83gjgtujFRCj+c1k82
zMfG4OOyFjl9z5fALQI4ok45+pXU/m8aNUfo8veXFW2ErWr6fNQD8De6zcgPJMXRMFOs3ZwvfWZA
nnKtvv5wIM9gOlUEsL2O7vIEHBCkWPtUhJ5tP1Aojy6rxYjdmHaxJbhtbTEfP8BncG3Z7m/o0qE3
go+3sIoLB6YRxBj1DTA92BM4E3g4eO0DKLaHY+L5ryBzjWVEr9/2Xsed3tqOO/iWHZJXDo1Ysorf
JHS5d/222tZAnzzI56jeLN20zUSEmX2axEnDmwTik6SJbzs7fXPiFspf2Fmc/6i58o1YHvCOqDUM
srckEfsUbxwbZIPCbBlCoMsqMEJaKoUkygIV+KBN+aJ6R9rGLbyOLlsW/pN9B08USIgCMDZKdg/9
8XtBkXfqOQvFz8wYthHYZEg9BvYP4FMD40e3dto9FGLuQvTNLDq2EdtJy/sCO3BryybVrUql3j3Y
8wSV9UxS9j+y6P93n28bIT4GwLPkJ36WR234ZNo5cp02ji+nYiOaul3a7c0NJCPGxVDyCK9jXRhz
8dsa+pfBqV9t6KouG0ZGaPeM2eCco6kqDquC4rQkWyeVN1NTt9Abc19ghLdMetjoByNOFDS5kZP3
lqXDbVT5z+e/4PuhBKbjv6faDGbFHPZTbagbdisz2NOkHIby5wv//rdTM1FOxRL5rarHYcuBZ7AN
YbXrb4thWsjDm/vtZhDD/gWOYGUbUupQkDbg1j+S5qIZgpoZcjohGS6eujbkur9OwImG88Bd05cL
Ifx9kEEx8O92p3jmRMawBbnIED0mvnsF3v0POMqCwBI10/Z8+89VYkQyUsSroOeopAkAf4Eh/t73
419uXf61qnx3vo5/FuX/PiTQwIhkJSiU2CfjIJfUYdki+dchVK946fxlA7lp+giuhnFywOMMOCJJ
IjZQXz1xq2tC2OksHVLmhpoR6IPFMOPCfy/kCb1rO+fR4t6PNmA/z3/lXPFGoHcD/MaEi6T+yGJh
DPuMEXQ7u1y6vvt+DQeb99+joY/83M0KLkMouLYehTUVTAofYkiST/4mt60jF2aTmZAxM+RgGBG1
EkrsMEjEOoeBTOlftkumvrlmW5IWyFuRYVL2MNOQnpvdNq6AKjajuCC8qB98I+SdvBqrvHbQULq7
tzDJFgl/sUT+43zxc81zCqQvO+YRibAFPDElZpS+3cNHA8iNoGQLjT8ziPzT37+UHtPEwV6GStg9
kJchgyUSzJC4JRbG6NyPP/39S/EJnBFyaSdt6FB4VW5pXoMIH+MJOV/4/adW+CbSfSPSOUxGfOUD
TTON1kNa0h9FI+7Hqg7HSm3Pd8BcExlhXKROgxsBVNFG/W3jxzBhH/dduvSwNle8EcaFr8E47bUM
JfOgQvSx5/dp90DiIV1Yk+ZqMCIZlpq206cYoGrQ7aopyHXcQKiPnP+Fk9dMBWbOWznCtHZsE3wC
BySEufQuSuy7RAZ/L+oBM+Wtk1wpqGzhA6ft617T6zyBAD+il40hM8kN7tRQM8FxIgTB/ieyzR8b
KZ7cPr4TzdK7xMwwNZPa8Mgvbey5ZWjjLdDJCxzbm5vRL28G6W8va6RT53wJNVy7dkAcWE0I+7sX
N3ZvNJ7+i7x5vax4I5KjkZd5LDIsqWirVdDEJ29GqKAVXGsvq8EI5Y5ljZXVQRPmwfg8jtODpPmD
soLn88Wffug3M4VnhLFt43BYOXYT+jBbTYG4hZW4Ndbl0/niyamc78o34jjLgmzqMxitgvfyPHnl
PbT+t6nVvsP6ZNjatQuWOYW1Z8McoNFBz8WNDVkVTXbh9xlR3meOG0GfB2zNiR1DWn7sQZdfnf+6
mcYzc9WUVfm1A+5OCD/OpINKnzW1+PCDPl+4z5qrwFipua7tAK/mTagFjOlCODbCviiKeLP0iDNX
gbFK61wpeMVEInSc2I7hWu3BuFnBIFcuNNFMiJspaaSkNh8CS4RZNPzFzeXN6HbAbpDsaEtI+8/3
wymYvxlkrhHknjdCDN7bAqA7SCxTuIzYLgSXkB1cdgimZnZaVyB3swWNI/Smqfrop1HDcormv3M9
wvP9sq8wIn1MpQvuAJqqTuAD3LlyI3L6OBbkonQbelJDf50KIaMf4O2tRCgrX+x1CyIoYEjJwmo3
N5KMQO9Zz7QowInNwMt4seso3nPPF0uv83PFG3EMC3vhUI0uDqqoATpC+QwM76h2l06RMwPVTEnD
62heV6IXUGdXWdjiSlNK/7muqt/OCaV2URebyWheDkM1t5MYRrx7Asf4Iemml8Bvw/PFzzSSmYcW
R3pgBUCpoVcFb1UNJx34Si89Zc4Vfmq4LytpU2rPt1QpoBqw5JvlEnpQedlfNnwcI4RF1yWZxxyY
itrwP8PVzAZQYnd7WbucPunLT5faQs5FgcL9uutWMVyf82oxie10//LN5OMYYdukI9IzfRg0Z5lO
rWeo8AkszLNaRuzRtaFev7ZAWQL/K/J8fd964OcdmgBehnBqUo5/UA3NSQ4MWjToEDofNmyGQWfy
9+i7ZbapcN+NhRLUuuxQDlEsr+IRAjkQx7PEuWdtjpfXgFG3f4NbRZ4+BVHtAKbitHDWgi2wDRYf
QCYpfLVZW/0a4YUQ3XfctbJ3O3Zz9beovAQ3eTBhK48urgjISqaZp6871oFRNwg56o2QJIAH4ggL
JqT8RkDOkYpptcc17BTvhwDcBggDhGsfhioCqrOGu0L0qOBdTK7tBjARXDIoBh7vZd1pTGQlAJ34
5TCgtfD2vaqHCteR8EQ7X/hpwH3XncY8hoxKwFybQoBamb31Y3UXkPgqApzxsuKNeazHExJwDPjt
joowyxRXXh2E4D1dNsGY+XZOj0QfUmbgbgcw6Y+sALa2I2zzPLqwiMw0j5lrJ+2YubAGFrhaOWFJ
MYWxwXpzgU27qH3MbLsMCmiQ3G1Ek20HyDwGfxpywHRfs668bKrhxkSWuKmtKuq2oYdnnsME7w6c
/iR/PP8BMxdE/NRwX+eaMu6Byegx14wwNUXibnaNLe+0beDWegBKs4HDlX3ROy3lxrzWVGkHUVCA
xoJqe+XkzU9ZNYDuRWrhY+Z625jb7FTCTMEXNfACjRMDmOHUB4rk4F+4H8kv3PdwI5xJlZLJgjFP
6MalM24TKxUfQiXjX8/CJy0ExqlJvglrM+uuK5shspIO3cKLT+ROXzkWLHPPd/nM1oEbMS3UIHtg
AGuclGv3B6xL1Ws+WfXfkuvhl65Z/Xm+npmhZabX9U4zsV7hdbVoggk0+RiGlSvkwdGbJp/gwtSn
Fvz8R8TL7/MVzjSamXE3iKogNgiOoefXb6pWoNmn6YUrPjOOHsIbomyKsSgz3UmQAoiLdX+wL9sK
mYl2gw0xvpPixquqi+Iq8av8ustb++dlDWMEeZtVsLWHs2gI30TvKqmY/YZDrl4I67lmP/39yxTi
jWUzlS22ojmwEgdV+Rne07ulFMSZ0cqMmKasUEF6WuB8GMzxQhyxiXuDPdpP1cGH7LL2MUNakhEG
bj5WaF2xjwSCgo+pVGW3EHBzDWSs0Q7I3VkC++EQxlC9dciDiqztaIDR+fmfP5P2RpkR0RBDR5EL
4+gQGVtdfp9WWvvrCNwvAdv/2voRt+XRAtqLwq8S68mV72qprxLLcerLxoCZeCfhxQk3VOwqgXyF
eaVVZrhDLJNKFLvz3zjThmZ2nWuzCYcRTFpwNczKm3xsfVySjLB53FxWgRHfMI+VkGLTKmSMpNiG
DNnAccXDYZ9+voKZxYmeBviXMHHbqZQVRQVtnL6CbL1PJvUCQcaf88XPNZAR40VXapCGpyoUYC3C
Hop9Tp2z9NvnCj/9/ctvj5uJtG3ulWFv811B8ytK24Ud2kx8UyO+wU+34wEONeE0ILEVZgphldAH
N4lvrZg+X9Y2RnzDulnGBDK6MHB8BtMDGP7hCblaCO+5jjXCe/BSHLvRt2GqwaaMbTKCRhJkP7if
0IXRP1eFEeBtxquaV6QMZRkfvX66jlwaJmrpbWGme80EuhhQQg6OLtons/ieRUm6L4S48BbBzJ8b
chd0spwBTlq3KVDEk/xRZ7zfJ0B/XWbiRP/JYfoyQDkc7plb2SU2yRXgwIG/jwh9AgXmshFEjOCV
ooqBhk3RQvBVvgHQz95gHaL358fnTPeS09+//PpgyHU/EKz+GUsgIg4c7kwH0B24hv2cVXuf56uZ
62YjimGYFPkuizFJu5Z14osE/rAGaDaoN+crmPuO/8Ry2jZAyYKxWKjHogYOt7MfYxJtzxdPThH1
za74n1v7L+0Ee5TOtyU+wAGDyreCPbx27xtebm3AyZp63NUOv9Us+rRPVKd06T5m7rOMAK8y37dy
5FJu24mRPcu7eNdrSzxViVNdFuD/rOxfvqxIK6Js2hZhqiKxI21agBfAnLBLHf+yzjFT6wSI0XZU
VgAuTcWfuimuqYVsXx1NC5f/M61k+/8exErD20lp/HBs+v1kDSW6eEs9R94BxlP3ly2itrFKwxop
iuCIU4ST9N6dIj/USfIkMr2wk5qJEDO9jsNFPXEgKYUwugZSVjYs+eGpbimT4fQrvxm/ZnpdStuq
AkIPXQDHc2gPRHOlwWjOBgYOeg5AVVSVfGFEnWam7+oygr2mGcysJT6FSHKbpWAUqVJCsgfA3ApG
P0uHybkWM0I+cCdPO2DDhGTowG9PYfkOT1zAONoFucPcsDLWbr8fIoHtM74jceGBnzN+1woKyi6M
CC7sdSO+tZvipWForE1M4rG+ymxiH4FbdZYUGyfvxW/7wli+Xc7gHu8qDCuoHEroSRvbgSsJvB8h
VCEOLEJHUbcbvL/beQjWrA9dVeYn9QtxoH4TRSzWpcetRy8efTx1aWQGdlsvCaziVdSUDLsB3LFm
rZxs/MNKzq+B8OyudAqrdxYpOPVPQXJiuJUpn34kBFKlBxkBuXoHu28VHzORWNOGgYvY3rKaSbCz
aFT3f87P2t93IDETAZ3JbehJ1g62Op7R+iAPgLLMyv3A7ezlsiqMqSexMtZPfZ+HXeb8bCN7g/H3
kFv6oiFITMc8HGZ1ablDDnZhC0gC5Ydm6l6DZunw9P20APNOY+ZUsHWe2jHHdUVVgNkCug7M6zVy
MTYTzLsB64Bm2z8AxZRdli2B6/B/V0maAGCJ3slxJ225WyCwil3clDsX8C4QEiVbWBO+n4RIYExC
Ca72CJMsDxtxYpxNoLzgWexKVNXOHdqlR9u5EWbMQcSOU5VLlYcuQJFPyFnnd34Sj7/HjFgLl7Bz
VRizkB0FXkwF+JSgO+buRhdj53+2YO12+3SAcHFhJpprL2MmQq5ErHqgbCG2xevITjkjkFMZBANp
Ofl07feLD1gzdwbEzAwEHRUmPhL8ILv8jPxXpElvu4l9CjCTRgm4EvG3yAE6dnLpAu37hyfY4/97
yFkA2eBKosrDqbL2CUk28OIBagbkEEAER1JuadHsAC6/aKcAX+1/V+cBE+VP4HlsYIzjdYegAHmx
9gFg2LpxX9gLA3xmXPwnbRBluylcWjZjrcQNQJ983ai6ui+ww96cn9y+X2GJ6aUHN7UmTTWe0DzP
6XZuSuJ1atlLB6e50o2JoE9xYcoUSUJXM38nU30C7safl/10I/xtV5Ci8IpoQ/r0yo7YitfuQsPP
/W4j5k+OpS3UO9FmmjgkU9iRkyY8/6vn+tSIdQ0nwbSFy+wmT+m1TLp90NyDjHtZ4UaEI4/S9jBk
og2gys0V9InZbkytR5AWd5dVYOw1IseDZyyzgs2oYDbsV0BpMct2toWVfJyvYW7qMDMF4cArIwc2
OGFVyQ+aNq/QJx5hqfAgR7aLLPdu7EGEgornoxRL43RmZjSzB2PXA2iEqjQsNC3gih6NV6TB7NgC
QrvGQ4y/MNHPzFJmGqGlRzwhgUMJp092LRm/BUnuZmDD1gE8AokoNxh3IK0BV3e+MWfGsZlTOGZ2
o1pWBxvcR1nDrjopV+A16U+by8o34jtBqm5T8CrAQ7h7E/fOTjvNr8uKNqJbJ+MYlzE2dkWnoKRX
FaZyYGLOFz7XD0Z891BITHUM8HQpvJ8RUFZW/+q3byXuKlhFH3ut1mm5lEwz1wlGxE9wq2r7TqS4
vY5tMFW0+gSzCG7/579lZkLxjJgPkO7NvdwJNj6vJ7rqSNLsrJp8qj4CCvx8HXOfYIS9cquo8hoW
QHM+gYj2QMCEO1/yTE4khDX/Xkm5O2H3AKFFSLTF+usyz0r223NHJIkgf0JeJdpBVq8FK3NY/U6j
HTwMnaybrQdhbvc7mQbJww4bdHnRWwMx/e9GqwGGC2RWHNdkFx/yvirTXeYVwrosJt3TPv3LZUyV
pp3rk8TbgPdoOVd+XulxBxd1qNTPN+nMht/MMgQaVoE4K9QWQFqxzaP+Po3KYx7JD8cG375ZknDO
TJpmoiG2jA4TrEQ9Ikuwx7Jv8wzk81ZZ+5J7C4npc5UY04DwAAaKOlQCtmS+skpypFN6ABL7JSDt
wqo5V4cxG/BEwZ1FQQyQ0WlXVdN9G/evnut84DLl/XyfzASQmW5Y575v2yzqtuDOgUhoWXC0Gbm9
u6x0YwqIfZ3b3GIwg4FAd1XnMj4WHut+ni99ZoIxLfE4rtoYcRuwxuy2AqkwQk5aF5B14vMlGdRM
85j5hqkcgHKpgTOL4HrwLFIJRy/XnryFPddpV/7f2ypiZhpOwB03nephtCwxQBUwhRogWJr6+0rw
fRX7L4m3JB6c+xQjvCH/ZhPznXabBqTcOSBer3G/u+RPOBPbpv0dGyibirxrwT6Ntw5xjpwh1Tpo
m09FoFfL9N/zfT5Xj7GwKwCno9jT7TYixWPqxvell1wXAoToVj+dBEEL0/9cPadW/DIZOrlyLdag
ZwZC7iSekPEM9VgMVr7yqmij06XkoLleMULcmkTZRIAebmNomTYB9HxrTPJLnmszEeLQf3/FBOlJ
lPaAkHmCvqcFf4DVxWct4oVd49yPN8I7KZOyrgVXWydIPKAgOXL3J9BRz3f1zOznGGt7QQAIzmsc
z+pIKUDppdLwYVVlWu60Swu541LQJav7mf42U/KinkWcZPgUABv+wL3/FveFrz11Ytw++AcxLikd
Zj7KzMwTSeR1nYt6rBKXao0zHEcBzGZ+IvQhle6iljPT8/IME4s/Acrmi1GuuqzHAiWbfuV39L4t
o4Un7JnBZWboBfB66ErHkds+V6AUJj5osZZX3MSaDJdFoZmmp0vmupMcJHB8wKlDoPBn4tlNCe7i
4PbvpAFy7nyLzXW/Ee5TUnJgkUWzDYKiWeWWuCrzE0/eie+8rvismn7hAD/X/0a8V572Os+PxDbN
+2QluANU7CQqsIt7uZKjvRA7M5FpZutFnBeSZC6q6ZpkXcQ5wTtIphZa68Rf+27dMvP0FNFTpGSM
mxPkFHs5Xjs12+VxPaxhEHwzDFCN59b44vDxADnzMUh5s4MBqlyRxtl1zmhfOD6MKSJiqEoha3yb
NN2ny/wUdnbiKW7IrYBFoNtcpuonZk4fnizwMKCDYMctEK57609dVD/Oj7yZLYCZvZcTSqKcNd6u
cQGc5UC9r4LBifZRW6rrforVT2SM0zAvo2R3vsaZzjNT+kiBXMcJLna7KQK8Dqxb0tXXYENX/sLE
MFfBaex/WTsFuKM4q4hg5yc+wG0AT9oXbijZaS76UjSs7JpOUxTdUxpOaQdKaLu5rFlOX/OlaMBh
UiDkGzTLyfLLjyFNKhvlLYzUmcnSzOeD/Q5EJLrmmxFqAafKbyop7m3XW4jIuSY3FnrbQaIYK0u+
gT/HbgSGnlfpw/l2+Sdh5ZtN6j/Pe18axoFrViJZxWGE7n/QYnD+wrteXakoCh7rtn9lQ/ZLCXl0
AfMLx6RX+6bq8sccZklbVSbAK+u6XpFC9aA78wfAk+gqC/Il/8SZGdXMAqwEabJC1R6eVqrstWgK
vAtOZEKGMmmuwLmXT+fbYaYeM9cvtXIwWofI3ZXCaveQ9erqgyoodwB5nobktsPOZ/Hywf3nhPFN
q5uZf56mUdVnTbFN2nGoxjUp0oKKbe1AWNWuZOEQjNKkgXRvnUgaeHzF8knjFGELDkr7Gn4QoGrU
hXCTcidInIFM2zZRS/ZtkbrNG2MDUjNxyM+6fKVlPMgBmpKUkesgAa/q2LfRQNzDCN+HBnmBziCK
Zw5xUf2jJhVo0D0FPQl+RTZ8SVlW2o1Y96RrRrHTkyBevNFNPwBZx4MaB40ora3VCDbyFctZt0Y+
gHh2QNpbFcUkf8l64p/AFUDh7U2N5V3DobuMVhmOutMqqEZSX8GOLLkSg2vf6iroIEXV6YhDXxmU
VhtWTsTTt8EnwrqqqozHauXVMr1CCpYbDhUvQmUn8o62Gq+JeYrc+8lPckArSgbH2trT5Q63uype
Z+MQ7xwgq1cpTw9FEkyvCYQALxWRa0B4d4VbHWpfOqcQCxiAvcM4bqKIlWs3s/2Vr+x14fItSKfp
AcZXfehXLd0hLXWTC+evkPomgUJoTbzxlg3NzqkhOYj6IdR9ETY0aDZ2L8k69b11a2d4ktTFY+LS
tWz+0vY6q4dmVY9g3MM8GQy4azjDgoqwC5okbJviatSPcLZZVySDmuS6rLHiwpEa8MpUwdByqLFy
KVh35298KsKc2u0Jt7lq2/cYa04p8a+a7k7y6d1Vf1uS/QXO4Z1Z7xB93U4NPY6+WAkw3fVg77oC
bQXjMIWcJPHW939xonTHx4E+SS2v4Ke0kjI9pBQtJuTK1c9tIDbJ1N74/c8hTo5o81uIRg7OWL7L
vHVWZYutgwTz20mne6hXmtUpbX7dIWFjLOr0EXm+cPiK3Ho/BhAij1bfHknX8bXPovoIInwUIgGb
FSs3L+SBC4fpDcYmNMxxhl0pLiFlpwM0fCs2emqCI5oWYGKsevgGPM/WNf/DND201fiUZcpdycG5
KmVxE2m+9jJ27JNiZ2v/lkb9L9nHz+DJfzDXKWCZLTZQDObQ4w4Q5VrJC9XxD9W1986EIdc0DIRs
JbZVkbzXk/ObVNYLD/h7OwW3hZeuaz1cK3vcJBZ9HpgL7+cS/Gc7sbdek7z6MMyBJHqT0+5YgF66
bsv+jzVk7QrktS1Pm02knkoffHh47Qr4PvUOtO2a7e20/ZkH5ImlbMOF9Fa6Fo9sgpFtMN469IW4
3g4sh+2YOTegOuMhiQfP/VDcBnbxGANJorPxpvD87QkuCybGxipzPDgcmBvsLEKORVIKOGy3xxb2
Q0krN3FiH2o728PQYpsqfz+QMYRbyXWcVKsmI9dNDKp9bgGLm9ZblcSAg4t1mqe/EG6rqYju4li/
RHa7AUdvPZFfgQ7u837cWa63Qj7dWmO9xzSYIOWtwn9nQXAUKFoMw4pUd7yu990ETGIutsjjvFet
tVOuOMYYUqmotoD+bAeAKkgbZBupirs4lXtVfHjuH8ryn5BJhVXqQ5yDXWPuXNGoXbuSv9A0wYk2
WbHyIIL0ifr0YAvQbmIcqwBFCCmXGejgzg2S03c5eEKA56JPfTkUN+3gJCtF/XdNsp3f1/dMQXEo
evYOq2xcsvnvVIjjdGJpjP1VTKobHaQgV0fDqrSr4TRj/ACI674apn0c0adyxFKaaIgQoU3Fdp4G
8Zbb3j1WI3jCDA5b1cwRO1fZ0d5LQBINXGg1RFsCRlBMGBRq0+PsvBndPl3FHfzllMX5rymPqicg
4wKxqrpxirZK0eqHyvDetEIqjXffUZ8/ZeMY+CtvqNRTRVK9aRKAu9tcFusuhUhcR38dLSVgx03n
rvH/qvqpL7V1z4mCbzLYyMghzSyCuC7tFur4xM+9MOUseeElcCJr6gQ1oAVJ4TUr10Hj/AwGsE5X
ECXARzzNuFdCUS/A+PZZp37wvq9+lkEMj1vCMaVuJtip1as+EeXWbe20AJpCTt21xCPEfQRrXLbV
EfKJrpzaLX77eBR/9T3cstVSsiPnnXVLx5qvo6HAFqpvxrjataOS1rYkAbYzzkTysLSc7jezkA3u
aZ7+go0vjddI2K5f6ypRJ9U/Xyf9VN1EA5DOuiyrQ0JR4oaOhV0dWNEoZ1NGcDg9uJnugxtRRiT/
AG2+VY8kK/nTGAfIQ6GFVbBVJyzxux0T0NUjWv30887GNCH4YcS76S0M/fS4FVj1P3QherJpWhHc
QtP2mpeBdd15gABuu7ZxEGK9FahN0frQjyIXi11xUju7qFOV3GVFF2AuV/RnSv3s1xQlNcKmwIL5
1LVtfeg8kj7JybH/xDEMKEB8SkZ205dB8xmXLbO3QEKpX1CCjR9pmclNNMT5ZioqdpCWy495OtK/
jPZcoB9ZvY+JrY8pevEtR9oSbOM6eezBEf0T2UPH76eqCMIWC9N9yd3mEZ4d1ZMum2bPVSARg9z1
q3VXu7jji0Zp76N69A9TEpNVz0v/JUVRiFJPYt/A2+m5Rd5FduVT1zs0WZNuwMV5k4S31TYfWeo+
1oFMf50Qa3Rl4170T2dRtWtV0NJD14LncKfgNDxuALcGElvzGvHFA7DrY82LO3es260FitlDMjjD
a+mT8Zm3tvej7kh5hRcAZ5dW1RCKLkl3cOCm+8Dx9BETZv/b7S3ZAkUxZJu86/w9j/GbtEb+2gmI
vA4C33pwNEQl2s2Q0OuhFTF/WJZeY5nrn+VIqmxTZ9rp8RTkBexmSvrSWXsTzz8Hm5T3TtZqeKP3
yXU1DN6rx+JybSUJWSPNkq0Hh1SopcEKhhNg4oMWmjO4ZX04E9yakzXsyD04cQxNI+Ux9TkZ11Ml
MfXqsWDiES4ho7WGeq55V2Pv22yFvaP/KoOAvxRpZCe3DWDFMeTFYLu9V/ClTjeAIBJv7dsx6Q/5
mFJnO1bY4ESrcQJYZD9Cma23E1Ra1mrqR3HvIP8XEPXRG1u9dh04he1gk47X1iS343jliWSIPgsM
1MFa2cVUNDF8Jz3Vq60uBa4kDwUfOiW3gsKNpSwGJGEFCSaI+xSWY+U6d/Ng58KHZ12741DKNUB3
VtuvG2ElasW5Qyk2vBV7TLOMvhUsfnLgErTu4saKcOBsoidwrfp+5bDIxdw3eOWPcaRxhQ2gH8fN
IY6QoTu5iYMNTGSlZOs5urPWNrbYxTWrmBQbhVnwsZJxlN4MWe6sg3Ea5a7Uo9BrIIZt6zc2PErf
2iCb0zDwHY9ma2iMKn7je0OgPpQCNfFpyC0IMAbSdsFVRQciOVKLYKE8rXtaBul1Wqjce6g5oL31
StSdam+GnupbzDG+3tE0I8V2SEsruGrU4Fgb0CWZ/Tg0yQAnMzT2L4GrRB97RNrbQK117BnggKxf
xzkbcLtflNnveDwd5QaP+kHIy6aqVyk8s6aVXdHqxc6xtdiMSQS2dFmMk7NpOTaMpY2NPNIzqzQ4
BvCs05sqEs50m0nwtu77jI9qyzWg2Fsfg3FEm4/xuM1LX3ubZGAy31cRPH43uq7SD8hQVLYXJcma
F/SNhncMeJJqzdLEVusIAd+v7WaAkVpst9hgEWRIIo8W4Mkcb5y9G+0g9/XaNaTLNbvmtPOLfQXh
idoAzzbxI9iO3nvRVph8hM6SelsJ1ypX/8fZl/VGjmNr/pWLeldfUpRICrjVD1Ls4d1O5/Ii2JlO
UqIWStRG/fr5orpnptJdWTkYoIBCeokISxR5zvm2yUJEv5vnaYrBZzFmeOlCRyxJ1cxogrCcmFdf
i76DsxHSVGrfPEKR3fpr6GaczLqwDSIkA2qaHAsotfsnsyIUPbt4jzavI226/qhMuN5AcqEwWYty
80RkYfVDYiEcuiNzsyLYLR+XeIg2DquXnlTXl+ybAflIn0veMb+3vJ6CA2HL7D+UEYvCz6AoR8k3
Opv8hrZTcAIHav2aVBRWCDOkw4pEOUhdCOmeT4jxm9YDPEXZpwoDPEDsiPri941YqvVGFbYbD0UO
ZtNdSMiaPJfKOxpfskJFmLWCmoWnJUmcSZOau+lEEbnYYhe3HI0k0K4ouWnaArtJFlhPJKp1LCmU
ty14vauAx8FV2fo1fNQL6V0GBVO0bhscnhIPEt51OhfGJfkGR2SuM6hfYOhdBrWlJ3LxBTjYsrT+
WeuktJlq4L9Qpsb3Vuyr0kb26KraDZtp5BIFYiWZ0CtCY5AR+zXGLvVJyAW7A5oHkDVD1vHlDK6t
gEvhUK3B1hd19KRguc8wuPdgruTYgQRaXUWWTOECj89w/4xxTmEkUxVgIpkV2PAMs5j5ySMrvM/R
uQ9iaVK62hnDkZnnxWrSEi+EB2geJxY/I9WwR4eLOGdjHkoyOopsX3vZ1sagG8i4i5MwH15IMITl
kg5z1JnzvDilq3RBNHBygKED5m4LjBLUTYw9s3pI1Djz6zlii7t3Fdb1cRrWOdmPNayGN90c5v6K
IVr0Di6jyj211uYYgnuAqgyOHziAv+oiqvl5nVpJbjAS6PNdEwVhd+rUGFUSbVQ1zGU6L0xidReq
qG4pg4b7uIAw2F+3Mx8KKKCReYlKNvFpN/cJPWLe6obb2HVB8xIWi6yueMUcpg6Nriv9zc59316N
QPQrMLe9Wp/zgJbDfWXqWN9AVliyI4xheHU99mFPwSwYScWhMwhY/rYiw2VBv9FP4+uEcOYC5YGk
UXnS5eAvy6RmoUpBJp/I1lmYeKTT4JvwsQkSeWJhzbojAMwpvCa2QLRy1tPA4PQFlX3edLVQa4r0
i/kNLWONHREhkYNNa2iYGfbVIqy+mrBu5/vISqRyKllU9DHG6Jx8xyOjw2McROjPhh47w6uSYNuW
qTCtKV4nUIgDHG6sM8ucuU5E/ZEGE1lf4Uush2Nu9RDeNuvs6B4Zt8udaIfm6DABn65QvnH9hU0t
zz+SPmbDR7J4sGuRER6MuOgzUytmHXa1sBJNNadrT9KuaYL6VophXb4FSCdk4EvQBoK+TZ40RVxl
YlYjPxd5E/pX0wurTgOTEA9g+AZX1FThXpldUxVKvsXDmNMndDf5sptQBk13hAYyeCIulPmpq6uy
v06K2KwbMWnS3FfQyaO+B90MuR6p45ADyOtyHQWZU1h2Vuumncm6xJl0CfQCC80DchxyR+oKwBmR
SFiXOGEndLoIeEM9yDCyig4qnnlzWEB+jTZc68BsGiJt/lpxO6MHZQupO/SQnQ6TFDEPiwWRjw/c
gKlUWnqOaRFNt7Qh8P1erZbJ02JDmGFJavTwFLBWYtkJEoArV3Bdwng2ZisGWka49Wyrtg0WTF3i
vgLMo0yJH4gj118PRY/PciEnGnXdIW3XPqFoCJVNo1K45AQftHIAet5cdgLVY07FMwQhcrbtSR7a
DFkUo/lYGmD39VUz5r1PUiKx8J4tHjT23Je9Zxi2EJwJLBMVa8lHODz5im3UIGJMjgSfKqgjCLEY
OAVTX097s+Bp+ByTfp52oTAVzXDKuuUUtGootzFQiKsEpcw8pIw29XSS1SyLNqt5DbxvBktq2DBJ
6XgInF/jM6BBEX8gLLEjSccqp9MDbGvLoc5mB+eQqyjoLrl4QEC5/2hmVEFzVudVCQSReYSa73Fy
48BpBgAUt13Ic3atmUrmO4oM9xJEktjpCkQMhg3VpVNjjdolpcbuDv2PGr7kdeWGchfXTVE2aQ5j
HTShsq2buE0rXfoGWeyOG5nyIZo7kkWOB46m9YpxLnp2M1LxMV9rJk843Wtyg9wcN+zqNh4N7kkI
DtijYESEr2MwooBMI9+T5lsyaVk2WVmil83TuF5gj5E1sLqNX3oQR6I5zVnAMKPCx4iMTiGoG6uj
WIkuviFL9SIM0IOM4yatHOoAoMOsbNadpmtMdwihLcr7OZBJhWA53ickY27ywzPa33W8gcKG0Q1N
ljg5Uki4l+8FpFz1bVgmLYdzinHR8qmxQW77HZ7daj0zDGYH1IQy7r/zHJpIWNYNeE4PuhEzvW7L
QJLnpQ0S8WxikxyjdmwQPFfP4rNGJz69mL4pxKZc2hjimqVfS1TTIsfoNB8ng/S1flwwcMAK/shn
uBM/yxmP6idpQWmtNgEmwAPSN5Jqmu/BNTXt8zrBKjYdIMOosyRnVXjjMd0lLao82F3vZLkU6kHV
GKieh0Xw+rjURHeY3/IanUwU1ir8wGflbZQmxudRnC6uquYEJYk1+b4PmZXQ/JRupNk6WdyCDRSO
S3C2TVx2mZ/s5XCgRajZh5jLtir20BPlkUqnuKi6zVLWhh/jftBs2+k1mftNh4F3rVIG0S1c0MtQ
gQNs29btPBG82TXoZb/CfDI4YUso869NbbTerp3PF5k2om+q54QLWh992+VXrQrRdeFbD33oAaOi
s8F0+d5XVZX2yK9PIUJXI6aJpO7Dba/QI506uyDoGUONEBDyMA6zuw8ZJon67G3CCkRP4gbmJyeT
vhQZYoiE2yF7Y9GvBd6ewIU+HMf8YdYISATYPZfdCdoO6w9wX2QfWAOB6XUUt5X6MnbE1s89k+W6
WxJixo1KIkGOJMRwFWG8mhY3hes7mG6TstXXvaB5eAtJGYUulrTY9JDctJbQd6Rm1JFiWyzfODwu
eUj4p5iUCE5VnPjxhphoCT61dJi6IlsEhpvfZ2orjzyeqYr0XsxTrD8t89StV0a3ZtjQxYIpkta8
GAuXqcLM0QmPxcy3HQSsVTa1YsHB2ua02HTIGYm+LGFbj9nc9kirwKYMg4VUYxPXT9PayfE5h8ON
fGsHPRu8LKoF8how27Q+S1p0Xx7TYeRsg7lxYZgn5dIH1xAPOQyBbd/a+pNcW6ZvczAIkg+iaZe8
QJZDDPhhs8wD9s8D7IzGet9WGjFT3qp1vi8ZCZN7SGrW9gAgSYjPUieqLrYB70x+nteAt3prvJrr
aRvAD59fDTO0HnKHzcavfUbiqu6PZQlNXepZLB+9jBHIkDYzH8WHoJzcvFM5dHH3sxwb8zmEPVeS
5YWuzG2HxFr5AfNKhWUUz6tELZqjt1rueTkE/aN1jDXf48Yh72ShqiIZJAi1K1OUTXnzbQVJjl81
qyjD7321jhApE0TfPEdmGdsrH841/TBN3JDTaodlONgWXE+sbxt19oyOEw7jrCKjeg7XvHHbJidI
/hwx8gjvIjSDrUgxX2HiDBmvt7uZwfdyp1vEWnVpMMmmOQLd4agV4gmQlEijKjfFsXQD91+nKSm4
S1vhFvoUONWOBx3NAnQI9PYcS7nRKj/4qBElzrYArnAfYOuSNJhxx5E5tZotE+ZPeLI+JJJUtc2C
hBPVHAFY1Dnm1z4ZTnnBBEvZGkOeqHOMne9j0lpU952sc4aJQhyKAlnDkSmbcOvAQ3XxTTWSOZmv
faIA8O2chrNhtItFUS0fg9pD5JhqOrB23KG6mnAgtyun5ovWriqB2U+KmevS50rd+pq62WOoDS8S
hGIZFLQCcFSbeL5N+lVVAFVQMoBthMFtazFg17aEDh611ChvqyQpZ3EEZGdbnq2sFL3bqCkZiU8x
2JNjuZ1FNMonKCfrGsdsH43m2QZATe5QHPTdfdmXuXyjA0+mx9gULP6gadyQJ+tHQx8kGcJggVkm
DBBe4QaZLwvw4BoHHAJM8ZSxDYn5IM+znRaF59lIfkWjtejuiR3h1VNhs5q3VeWqDs0jITnJTGNH
d/aF9OW1CDHqvs9jOy8f/Wh1iVmTizBOG2uJ6ZUboISqYyKmp7UCETW7kEXiK62jlXyT9MKNO2jw
kgWGibnvMUCuAmBKMhztoWNFHO1ChIDNr4mbo3I3NEkenbvcTBgwW+bieTpiLK6S4uA5ifN0gMs8
RS+AAVif9dapJesrD6kGFgewqxOGvNF47WHw36jbBrQ2cwUr+lE+dz2FNVi01L7dduMwzFv4ITXN
tjGeXGH2Sh5K7BVVmvQAmTYFDZYvdTCgdV1mtJPoi3n4lgeremSY7iGMwNeYSyXFQ6CiekJLEYYz
cLSGsjQETtmcVRFPQMmSzsOfaozMfsY674CzgCx9QmnHqrMPpXEnbMIMeyPPw2HD/QwgcwltgA6v
UnG8MZdq764PsefcJOhjkztbkyKfUFDBnFbdrrESfX0FFxvuEVNgiV9JhjADHnwIZ7W82grrjGd6
wDF0E8REVplEGdBugMXMeRqIwiKH4rJOsYnD0v9Ktnpll81HosQeS4JxN4fNa0YS/I0IDWn4t6lK
FLlH7R7pXQXw6GNSQfR3qzDqancxYI55g0lxA1yx902Uwpc+DOE2mYcYN6ctlAkWk4K4oKjaq2UW
X5JYm/UDBiJoZpwH4TTyyTw9KcrsJaWnvUtUgs8UuVLMN+UqGnlg4AwXN0CwhcmmBh9nvzKXu70p
RRdfGY6/J2UzirwH3dDAp3m9OnIAqItcbVu4RqSqmudPNojy6tp0Of3YV4Kjfytd0KVlmI/hLW0H
Ul11vY6au5YwUe6hkOsx9q0xF73JE83yrHdFa78ZuB+jM1pgInBou8JA6dF1gb/GXMtWezGomN8F
C0qNLO7EDBSFoQW1mzaGK3QGgl8NGWvOKDZhE/PHyAryGePEukSFZ3meVjPK5c0YgHKYTsYQHLHT
mpQZJPL+MZJt12arYKvJcof6KPVYpeTokzz+iDE9zCV0FKCGR/lNg11sOIoz0tHpUyMc6kNtAWyI
lDuvcRK7uozD/dgu7fxo4Cmk0qKqYKwZdWi2dhqiHHEfN1IHezhb4nktlhKJyWvBitd1XRa7RZuW
kzSGkIscmmqw61dsW2We8Qh/8RaVXTKdYRBGw60yCAC8zluHrwe+qz9zPzizzWM8NxWpMYYFxYEA
dhVBAFxUO+Q+E9SPyRbHxiI2MO8dUVZ3Q3SNu2Z0VuNk/hZVFH7BwCmRnV7y2IQZPOl8k2F7y0H7
qlHXZ2Eo+vLkk3gU35e5C88j1wLnSlNgBADah+f3csJuuOmiOdQbifnCdI4XvqiNa1H4bltfROcI
bvOYmpl2Ha/hRo2kkJER3mIGH5pOZlWz1jM+MFrSo6AVX1KB8tw94eAJy43ueRXd2h6YR1YlYOGS
tMYvEAznHXtaXR+JrA7rWR3iNiCvsmrdZ5wFjO6iCrhwBkPC0WzZoOx5XMAx2LRDsFQZZhHJLcC6
OkhnupZvoxVtnRptgfSugE2/IWpkrjeCO1iFZQPKTgLtPkqJvU4EnE3byRFAdoHoyAOrIYcCbyXu
gO/TniAIrJrhLnE1htwTsKCw/W2jNZ+qDRsGGm36rh++DDo35Y4x7Ip7wYPwm14QDgP4eXa83I8D
essMZgJJde7hJA1h9Qwa1UapMQi39TyvaNDQ6p2h5J3aI1WBf+2bCGWA910JhBowq77FHl+pU0s1
jraZhrXYBAwgU8rlUg1YL6JZboO5gFNZHRhgcsgym66THgaB9abXZb9+0cKAJQV3gjeuFtAB0g6k
4TqjIIsOLyOGf/LiYYNIkAXpDuCijxPQMdiNq/5pMgnhp9ysLeY/ax1kfenEhKm7ZPwRPHPM1Fpk
DDcIjunkapfPwYJzKQ1QQzqfKl64/GqxrrPPSwcuukwx6E/mLa1jtJZpL/laBGiaMV4p0xiH8bCm
GBi7uknBWxnBAZ/J2HbJtlkirj+7ePTgfLa0pUUHywdsz+umVwDXcsTKiCmgm55pM/lfMPj+4Eb9
FWfqwu79E1ONo46r28ZV22GnDiCkHpJd+Ey2Ic+ibbhHzZdGKbjEe7OZsvwcnuUBDd82+mozrHB4
xv2CjPcTrt97y7O4YtPiHD5Grj4RiQugzxMgqL+nof2Me/s+PrSFMW2SF0LsKJ6zLQdWinSbtgA8
iVyuVAfcfQRMS4+SduMWVQOakgY0+RluK20qgKQfBgOiLsypfv2ZLnzbv7rw77iTsDhF+J8HiRVd
ceh21SAjfdfigEBHG6KET+ekW+MDXA1hhTUNSowZRr46yTAka38VAf8zgh778e6rZR2Ajfdi12I3
rjaF5su1yMFTwHkcHQCKcnn8+3vwsxv8jm3Zd867iDG+W5XuxCMcYMp6Q2uMcQ+maPv5FxKzn5A6
w3fyCgwhu6Sew3jHpQo3A6yytl1hi//PP+Idd9r28eRgphLvJlFjokufZafqVFj/C73iTy7Se3e1
oYOzhlU5pLfIRkpB7jrmSXkDr6RfWR385PK8N1gbwFsGSsfjnYy6LejLoAVAEfCLx+xnL/5uK8mX
qYCPYAFWFQapqeynPMWWPv1ih/jZq79jSIfGMkDOuDbhWvNUDAnyZ9f2F0TVn2gZ3tuq8Z7WMwQr
WDZaJOE31xSXs557uAdRlAtg8Y3QOxygXoztzd8/ED/7ey5f/9PGq6WaBbyj4h1StOOPUde7m5Ly
X+Xp0ssT/Bfbyx9f/9PLi9IzPnkV7cYy78TWkS5pM1i4x+YbrxsctHkn1ZCaxLrwNtDFWn6mbiU5
DHFKps46Kq16ivCxik2k2zlQ/7qN//1D6qL75//g319b6/tC6eHdP//51Nb4738uv/N/fubH3/jn
/q29eanf3Psf+uF38Lr/ft/Ny/Dywz+2zVAM/n586/3Dmxur4Y/XV2/t5Sf/X7/5X29/vMqTt2+/
//YVQ9vh8moKKPlv//7W8dvvv8XYa/77zy//7+9dPv/vv2Vt1davxcv733h7ccPvvwWc/0PGFGpG
ighumciL4/X89se3JP2HYGHECQlhKBTyi06waVFZ//4bZf8AzSaRCTxSaCSSiwTLtePlW0H0jxBK
TpkkYQJ2OF45/O1/f7i7fy2Qf90OXIt///u/mrG+A6tscL//9uMBISOGVwop8O6YsxgmVO9Wqx+X
emQ5uwAidfhqKtZP2QI6amq7qrl3C5S2v3jOL1rx/7tw8Y6CxHjWEpowlKr48358PihD4reHGeQG
PDbyADim2bGuiw7Qt7mdCwlgVAXXQ0NrDn5Ov/7qSPxxD/7j/TkL4yiJAfILTF1/fH+cybC9ivH+
QwdEgcIh6yBCX4I/qJe3P62Ev7i4f/VWoB0CkBe4i+K938065z3mMHDRpGFf3YREFBBHoys0ysiH
v3+rHze4y1+F2xfF+B8noE+9z38L6zgvBgZWHQJGNMqf6Q3uxWhv4Zmge3IPxmn1i9OAXo7cH29k
RGh0eS9JJfsPVxr4EyH0lEegXOR+A7tHwL8Kh0+Hz9AF5KocHWodA6R78ejigcitKSYc5BfL6T8W
sEQoS8x5AoYx6gzyrjBgE7Tn8zigwATp5ZNeQKsHdEUhWql7TI6SX9k/XZbnD3813iziIowiPM4s
Eu+WL+wAbRmrpt4WEpjUNuggIMhAvBjlL/6wv3gjgUluGGPXABb53s80WcZpRXtfb+OeTGAeWlDF
ke28/ft18650xsKRUlIShnEcwoKCvxfjjN6B2aeictvUMds1bQl9FY3QFBWuzPrYoqPv5ZriQzz7
RuXbGcPw1ESwbRVSL1lul3o/ivxXao8fJWD/+bHeXebGACsC4FhufaPZM6r0MltH4EvKYsYQr/Fw
bZQq76oclLC/vyL/8dBiywVzW3LsEiCmvM8c7cEtjiDXiDcXq8xNBJ+GFBE14oTB6fCLt/qPW5yE
YMBg44WhNKVASX/cimwxhFjSpkJrwporTF2TO6ipfyWof781RDIh4AwTnDO414K9u5SoeXTQ1Drc
lB0sTdCyOnqcBYNmeMTou9SdOSDt7O8vIs62S+H/5wclJpHkMYnDEGuXi/eeIc5gYdV5YTZA0sPb
op5AoD6VmhVVfa9t0+eY9gFjXZotxhpOPDo7zTgF8qCPb8BLW4ZUKHAObPd9XacjE9P3clhUcA9Y
VxVZbaEV2QwTL77XbKVpvIyB3/mWCv8QJVTxjOU5qMZGNZfhCJoyeAatlNgY8zWF0VCDWcj01OhS
rdi8SLc81xJzyD7LS7qEL5MEfyfrTDK0GIMQPmcWAsEEKmVbVedxLQBKwLFV9Q9IUVYg9azhhTbV
TDl7nVoy2u8TLvy0j1lhsA1qI5YdNmMPNU4yWexWYyCaB4CqawQFUDk8EIOrkIGE3FVZq0GW2BFg
MC6tK1G7rWrB5k8RzTGhd8eguEr1yqGYa2E1FqUG6gayKfsOUy0AK0twAvsYHSU+Gq+OGIuCUaIn
C6UtiN9tno0LOOupQevZ40pOoHWIFBTAot56u8Ix3g3VoE4gs5TlTTkkfn1uQYAs1Ffi6uSLAAO2
TMsJwHvadDUIukjaAKq3tDJIA9O4F5vHFb4CF7QEQIUmUPf2AQQUX5S+WKp3IRw9v/Q2LxoI4oDG
+93owCD8FHlaVNddD/DtOEQYRG6aqV0tBsqsqA8APB1E7wnCnDa5XNr1Y89ZSbeej7AE4s0QQMGS
BBBCY35I3PpQ5S1V+yQcyPo0zqT7XBAQY0gqfAvLoiaaaoaRa93D1Ze2IdKR9QAGbitXRQ916SMo
S4IKn/4GjPEarjcU4d5nMK87k9V+Hcl+ZGtgtjJQejoZUJdhQwaY0hyjZS2j08R1N9+j1F7kOfSM
VvAEF0xfj9HqPRZVg06HyIAfI1fT7qCSpoo2DJ6jGC6Sxn+fB5i0bmoAKXF8dIjQ0ycslDJOZ8yy
kf8p13l9aGLH8UOG9P0W+bIJBeww5rB7CSqgRwaAuz8yQCl042ITY+qB5nP2U1pMIxFXgx9ElIEF
uBQZThikACa2LNodkCevt7Pue/8iBMntK7V918LEbSq6M+KicNnXKRjF2Tmb5y8qaJP2KcjXEshQ
UvRqK1xLP45BPo+ftKPhdJlPCzndxyuR5Vefs0QC/ZvRh/k5SYqsgWm6PM5uRSQCMglGsfGYxBVx
uoJjvaaOxPOw5QwE53sD+r4+NgMcRRHTuwTFVe4K/EzH0VTvCe+aJIREhxSX7q4uzUbKRlibDiH1
fBOiJmu3oFAl5FiOYPvZIXWj5A4MTqSRXcGCJIdgUznPNlUFQO40urybMc4NymgTtktXfoQAwJ+d
sbh2NQLtn5X1IRiJeYOZKWvECMEbhVT+wkXq/ZnzaZleVnCZIOYBURvCeuoCsUlCuXyXEg/wlS7h
yowOzY22htINn/csRyCaUECAUSz2CAz30ZYgsQ4jihafGbADGJxZXVRe4WRaJDl2Qg/VZ2QnWQqu
SVcXZxXTvDpF0KID9W0sFP2FiAi46oQt6qkeegmd4hJJ123WuW7mKq0WOvYP9QqpzFfRS/kEIkdl
wXnn6qzoQhmWrY0/5tUEbELZqFZQiQGR2NAOxDUgYf08bUdOAjSmbSSx11obfDYaYoEU3DEU9CF4
TJhkA6OZTNw9YPJVNVh6IERlcaTAwqkG0oN/wafwXOugmrfYt9CrUuPMeYQFFdRedpJnFoZQlwxL
CJCesHoLj0H6Ddlx/jWGHqJIJ27BrRpAxtmUgZsfkWgbbv2UL3cI7pZjqmcLkgmoomXuNlCJ8mCz
jobl112lHebUkR086NGhySGCUoN7qaYIrGcUUQvmthH8jtIibJ05CLAXzWFFFSqglAtBgd+XipcY
xbMRsGPaQxLpsUcIO534XFTNIc9j/mWugdlcgbQJSO6Addd334euCKAOtFUNctgQO4qJ9aq39TB8
kGEOMm1yp4h+GCAgWxIUnRBGnQSepBRuDU9LJx/AjJwzRAM0qaDA8cpoLiDODERmHCYr3FlygANR
cVDIIDxhTD9swxF4rG3jT0MT3zkr940b7kvshWkB6k4akHXazPnKcT/A1Sqb4TqI6JWpwTYQns1H
qZpb0dLn3ujHmHqZUl+9zeBKdKubNmsMWGri7k0twYvi/LZkOJlqD3mjZ8MJeRJxOkShvIIaIPrI
woalpqHTCZakh2bS+izZSvZxx3CsVLKGPW3QY/ODiQMLzONsk7Msoyml8ARIEV1gt/EyYMocqzGT
uCdWNcM+Nrk4VbZO9uAlqXsoTme1KcGSi9Nxbupb6Ho12dF8iPZE228KPLlMB4tOKzwdcPPgLxA7
qyu9uHYr8PDjlRNzcV7BOUbWCDIHO9x6rTUO6ubGLx7QgFHFQ1tgXiYrcBsqEJNRznwKPPKCypKd
5to8BeCabGfc6z0eWCAWsX5J2o7e6noBhboFCgiaeQ2IpE12JO7Dt6FczO1azN+FX/QuIb7MRhSl
Qa0fMDdLrvky3U8hAZOubdjejIvfg36TZ4O1L1VroodWdcVzVSC/bdAxIE3gXZ+gxDDnZm3jfdAM
SH1o2iAraPMK+RrUx3a8WoNObBxFHbwymmdugDy06Yl5dRO5BhnrStL6Blr++arp2nIHQzNQ2MH2
h3WxfNGwXU05hNtpuMJQ2rP6DI4wGm3HNiAUtNmQVNCwRhBfjMUdLt18FWFNtfPg07GzcI6sQISl
9gAA8QDD9+d+DV9b3R1KwH0pnPKvixjGyGj0N4lxV2uny8yEfXkc4MlfVs0d+LDHUYmv0eCOjsBi
myUqTYBdA+Dd6VDvQ63rlzIw/WHW6psRJU2bpY73oI7X+9Inn6ZkCbCmKYhWK88UQvCWqUTepso0
vPozM0sg6GH7gLHOY6zCc77aK4dQS4DnPRA5CV1yqTKg0DYDGTPYDjwGZK8nA49MQw5BwPAIT5ZD
kggu+R4E2w6iVJU8gfXRPiJV1X0kUTg9KjaQtwTG8Y+Fh8IjW1jPjxO4ZSqluR9wajfUfBgtEueA
jiegZ5bSwxiT6nPClgjKXZSoUz+OLyOofR8g9zMP+JHqTg5ygJdBrK/10LNUV9Cso+yWb4C2iwND
kXVofGJvxnpVn6Yh9zfGmyHLacO/80iau6EZL2yIrmtvUIuaCNCcgP5eoyvYWFgBfGlB39GHtgol
JAMTVCMA9HNfYztbW5fN4Lr1u6rPk/HYoI5+rYMLIBIlSHfcSB6oahv1HmQar6EdsNMg/BGP4XTR
KyD9eR+DUw0dPYf24wtYimK4KgfKwclwUfu58KCCvsmKFAIaFFA+ok0HVwBYqSctRHlw+0gUhJyS
qvuicrjTLab+OHKNkUta+KVwGzKP5H5EMNA1OIrkeVike1FQwJ3+F3Nnth6nsqXbV6kXYH8EEDS3
SbbKTKVa20s3fGps+r7n6WuAfCxbe529qu7qJg1BgCwlEBFz/v+Yiepl46qgxCjauaiZzHVr4YJk
yA9C3FCaqqnribklNfvqtuncqsIOjb0NJgMzJK1x9gPzGg2bvCdecsX8ihIfNx4wYb4EG4eGUreX
Xhk3VYTLK636Cyqj+GjLNrtNhyo+ojQv9gi7al6LMQNwXyjb1CdmJilxCV5Odw4s1cnwR5G44n3w
kFhGcDcMVXmTYYo+hv4oXW+yo0PtTxjU1G+ZMNX1UGqhG0Y4YnODdXclnyi4ZV40K8cYa4unQCuq
qzxVGZ0hPK6lLPu9UJTvTjmYF3x2z/lkvfRdPZAkjserKMQ1jCAtu8gmbY5p0aW7mif2HGh2zWga
hG4njeFRMh9EDJCHWyYY6Y/JSVC5OvHkRmkYbLktUY7rQStuiymS+8aAgRUZFdDcIFI3PaKwdcjy
iZljaq8Np4DvYI3M6Vj1qMpVaeOS4W8YZowQtXIwB109M48DllBmlmv4xpny3WiMLas7aZYH7KRC
2b4y1Dx4cJCGHmVbgCFtqPeuUc/qbKNmYNjp38qGjPBoDyhOcGEdnCy1Xeo+fuHFELhOb2+RlMVr
b2ivU0O+WaXjGrqzl8D5ujFBiizCO1/Xv4vR+CuT3X0rMIxoIbEOZn0Uw+ycvxoyxbi2w4RRvnU2
SSmNVZZqfxG6YJhXHLEyqvzKtHjN9Dhu3cxkWY3Aaq+EJqJM/bpCbszUb0RhHqyrAbd+UQPUAYPV
NuZZMePnVqu/GRmzhkgVF8/QTg6NDfZELAL46XK02mLM96bjJ1dSSKyBCeOKZiirWX+3tWO4XWP8
kHXtG0ILgYKgODPxOlej2pwtwAeIgmMdGoHxw8kVcDK9CV4jVs+aZh5iTJuoaSZ90+lVuWps/Sh9
fVcEoHL6UB4qT31o/HDXmvw/YIWx5HQaKh0rnoHVNX9FEV5u2ybM1x6jiItgQlv7Ia/AyCQNHMYy
WQmf/7QyaPpqbIYnfTDXlTUyUPZh5qpF9Rj65iMWX2qDUroEU237AMtyx2/aoaqnfnM2WN2BBG27
IprbHIo+ucUZsq5mOW3M4LARWH+KSOOdoUTXFAMF8DI6yN26yNk0eRTM+eUvkBROaoNauXQUbiWF
RV6vwWOokgdKVd5S/lvd5bmvrsYeYST17V8dXdSr3tZvJ7RzYlAfjMi56ZLoSgvqiyEdN8jw5PZZ
6N8WlV5soz5riKLz+omo6+LiIbIJsCQx5XEyw63rCrd8pOF2SNLWOiXkgLlSGLo++bBTHprpKpEZ
ZsU2UF0vCfE2Q2dn/Tu5raJeT9K6GGN90IcZwGJXhitHFiu9ah8dkl2ITAzAzGGK3ZnbXGOF5iXp
uJ6E9UXOKapMV1qqgoDJsfpT5yfnMU4FQFJ9T1rqizTGjYpWe5VN8RNRg3Mtx69JVz+OcdlvAmpT
riMV0R8P2J53XrG3qxAqRAs9gJkRrqBsUlxBLekV2WhnNfC3WJUGdMT5Mc3OBfWU13HiPXRIBjZF
mj0KpYCdpju3WMC9w9hyyTLRxm0OLGzd+k5+wnhaHJjGlbtS9DjhW6v9wmRV91d4C1PmgTYaJGoe
1q4oDZkScgB9LacuRn7TpFhrI6fwfBf2rfdSjkV3COJGQFQh+QHNRCu856ZFFLyx/QI5gEoSNMW7
F+O9coISZWgXi3DroCC8UyKqCxhTLZjBKOOtjUCcymITz0M4smqgaFSrdsPGo5zzJTWBHrUgQRwC
TSMq7BAm4dY3kmZvIRraIzBNfyQCpm1DIOPQqJD3KRXf7gKt5fnTwmlEPY/6xeYk1mmrlrWpW3R8
zQrD+c5R7c6YfSxoYskqpvKKyiKRfoT6UZ8NTWm/pei6KGMVY71caRahjQOpILELndA5ErvpQX2I
xD9ks1huVQFZrw5Z6jVYavX6gi1KvUya59wEgTmGd0U01MMhoSzBaQoNuCMS//XVgOp/V1KzjMwq
E5odGiJgP2CZErGOCXQRKBjFymQ9d2QGMWyqsBl+IBzi/Y+2bo8kSBA71CdtbUsgwgiRtJWiRLek
KMZTKNKHUtcQVUI8/JKkvbn2jCi8+JVa34vKv82n7oji9lGr6uqQa8xWR/gY2yz0HgIcAXzfLKRN
/RkFlbYtFTAGxuB3q8EWj2ka3Xp+ed02eujqbX1jtDOhhpraQ6Rdo3ndAnnc5BY6L7OWb/gzrwRL
g65SntIBPF4zVFdTkKibyMy/Vml0KUSWb2w7HF1BwGxtpnXmamWKxIpiItxlCJpUk8S9DqKbheha
s1p1y9z03IaYXCwzAuASnmLmkC5hRuyWcbs3x/yMK/xKseRGqWazhd2NW7xbDsYkJ781ZNAQ2+vi
tfBVlVES+Iade/1GsVk2RAY3ZoNt/irWRHhxWBhcZDaXXiaqkBPcQJsQVgb/O8MUBWG7vFmXTot1
Co/4Jk1V9VpRjcjV4u5MpRhCCASL+bOkEnmcQn0P7I9GsEcbe6/H0cb3saqBh1phEQTNZCR7gm4x
JA7lCLjkUS/g4ogpRq5oWs7GVBpeggY8o8LUU+bO3qE3MckMpnLjUNi+7ktn1Q3eQ6Qz/uJ//qZU
yiUCTbAqCLK4tVF4q0wFuRJmPRGt5rpFoWrGXjqvKS5EZl/yjvvZ8q6tIL2NBm0jNLnzx/Eu6XHh
pBkEmdTivd7GykG02ouiaEcixf5qMpVn4dhPmG6mQxRG+bpSWArn8Y03WqfRHM8NYtEpwEI0ThuS
qI91ou2Jl67JaB6MYNrhgMS9qWabyK72U51HBw8zjmtZKOuN4Ifm11fpNJyTqLytpbzltXNrKT7l
38sfUiZXOSEAH37ZKk5HjGYxkJKJhcloVT+62G5cR8fFMPVrp7IZ2u0N0lt+ly77OtrRLT4eTHuZ
cjCSduVNGNeb/K3IsWcMmPXCeiv7cl/npI4Qo7rkQ9ZRnq67QcPmLH1mHNWdppQsIJvNNOgHjfi9
EeU3vWbcJ6GssA3UOA9j86bPFLAZ3tlKO9hRRvoaK+o3PJ6XeCz3be0wUMtH3vk1ClDKJU9D07hF
b38tEN8xr/ZdLe1UYq2WeRGs7liMjDmCQUVf1R5owcZTD36H7j0OGGALYRVfasTFK4GAC0MLk8Wy
eOQveLGj7qqdWrexh32Uq0eH2kOrkpIEkZkgwsHLYZcbwyB0Mgk7XE8lutdhVInu6eHXlBQuLtEC
C4FvtKu8Cg4EF1e9zJ/rsN8xqXz0bX03RflLMlbXRMROftK+hmMjuSmThziqNhVFL6qhuESVfikT
SjuNNR4zHSG6Ep2Ynz5FZnSbIOjFpf3sp82z1UtMtAh+uUQwT+Dqnd5P4WwV2iVdeWmC4KtVhA+Q
qdHSZ6W/D/Lqe975RLhZBzKdEesiDQ92lqRuODgvQ+29NLHcln7woNfOM79odESmidWAG3OeKane
icToicC5O6RK4eqJoW+0QAk2UiseMs3ZUa4+fzZS6VzBsq2AKzBn0Xos+CLKboe4hjGBVN4dJOro
bmpvLFgHW02DXtGP20xRHAS2yVbziofYrL8YeS83GiCxrWWZbxZsgl1bp4aLvivfGop/R/DnNVPs
cw+uhGUbgJ0G9XzoiTMVz4NV32FXIViEfLXdNwIT8yjbWwp7c3fk/kPTd994VIN9WDg7u9Qe8DAf
kNflwEop3BBYU2fjoqn7K6k60YvfzHSJqZlZ4nETausSGwFfSaqfqfBXb/mzaFckU3Q35c44Qz0t
XXIC8SuJT+F2rJK/2RjrD2OB/4Y59GScTKLL96RrpjsDIMCZwsj1OqhNYg2GZ7f3StiKA2Gs4ZSa
avUaEsxqULcWQGcc1eu2XqsOfzVJ6u9L1v1HZxrEX1VlVM9EVV66ciSqYs0xly7wSIxQ6DoKQshg
HbJebwxvqkQDO1IrD3anZ9RoTba5Nbuh9XDj9217tvvS2rMQvchCJWTfjpoLyAFqXSpL1Hr9WigW
geEIGYSv8ZRio19HpkOc3OExIdjRrVgS3BqxcUXJqHvSftymFnAOM4v1m1DXmxVhUZWkU5msx5gC
OGOJXDsmpL5KSyteEZC9U/IC7z2acIzUX8fUrPjjx09mZL3kzI/dNoAwohddSabR++pXwTqx4aCw
9hlezND6Nga28k3W1IEu82qjGtM+bdQ7T4iXqtTfqJg0i/mVtW4RKDC6+Os4DKpbkC0hu4pPsfCY
aguSHAcy5ylJNdbnFd6Z1dDpByQSDxaiVEKFzbcmVk4UlLpAq7huSm1c+xiB9n6dQK3zBc4kBvVV
hekf61E9s1zlVmTF0cJgkysRL/pyAs0gLqlVPcMUvUf/PK1Em79MiL6vBTWbhGHce8Pkz4YCnZBR
cgh084C3DjpeSYhmYA6Temq1l8QpNq3RaOtQFqhTum7cWZinVoRKsHjkGEKHgsgZCaQntZpDDJll
bEs0J98xUWQnW29hcA19eUh8LbjXiz68H7Kpu5IaD71m98PFbryEYG9haN9NbuQ1uaDoQtYIo1Bd
YfAlkelkxIaD6L4rNf9atEp+hBDEeq/GVskL1CiT76Tq1GzVK576MmXcLeNYzEF93mZ2UvY3ZhJI
ItitttGxZ33xlVA/NXYQHAQ8UH9v4kIWWwZf8xo3YHNQrBzQUmMiiO/7lJqFqj3PlxMs9/jPe0T6
sBRXmj6V6xpDJEl6e9gQx2pZKYZNe6tRMZwYPbWrCt4RugU0bCDeAeF1FAf8D0Q5Mb2t0sGJflRO
yCAO7+ZU6nV2l6CrOkElsK70fISH5CjpDw0WwbETY3nrUR9OYsKMa36oyIziPHa2wtcU2A+x7Q+H
eMrKg6MH/ZXwSrmJAaM8EjfTmzVvQPFNB/rgJkVlzrGn7LqBr7LzRNfvAU/VO2FU1TEXpMpqP7Oa
1eikiAYLuEKpNUY3yljwIo5kozUuf6X2MaUe4BdEA8W+tgv+oJ3OYgEaAgEERYbXXQ+Iy2ibdtPb
ZniElqFue0EyagVQEkLAxLQ3VuvoIHsMJrA+MFWAzGBMD60YslzhJQdP8RVX0exZm+n32MrGQP+R
Sh8M2pg0ECWNxok3ovGZi0+SWqJ3IqlH8DI8QKtyYipGtOdRkK6x3c7vwyfRqcGXXDbxJiXvUKzJ
nRIRivvpzSfhum7LRL/N5rhuKnx/bcd69DVIyG+WTqSeo3SAZ4WUgjmKIbGNW/1NZU7RtE6KPDI3
KpGvLcI5fxPjWOPVZ8u7sbooNnESgEwaUm803vYIaDy2+iutqf29wOqZecnsJc2I160QLuAtIRWZ
3MmylCkQsjgKNorfZd+Fp4s3r3b6q9G34u9I+Lxw3WVe/eQRifjS6XFurpq8NCZcxKF9LhI9EKuk
BFQosnh4ygI1lxumM408mqOj1FsjdaoB5GnEs8x/gEXDqusB0RAtSpmIj0XV+8zv4IWsHAv6OyKu
MiNSy3IoMW98K+BdYHp+1e+nPGCiV6qesA6YWfcyJFxIIjDu1vjd9fBo2MJ5tFmr41U3UBO6XsaA
Q5UTr1Z2wh8dc2u1Szo465lJ9U0T75K2HfVNoTtNsk4cAoCrWuIl2YRVRrY+dnqmodVIgm+VjjLH
+1VaNn4bbUyuxGAHzbYxuuaF+GsdrzGAkqRpG6fB7D5qJaYDjREmlL4CzgsbW7VtNB+aQWIjqAoF
w986tLodAWBL7K1RiaY7dCjz3RQUWr9OdX3CIqIRPX7LwWYB3VMy3rSm2bbD1k9boqjSRyW04iDS
DTAMcxgK75y+aj09NjYCokK1rrPWMDez4TA9Bgy5NlkmmZZnE1JbiESOMPCzlHEiz33eDsO5jmX2
Vx21/Syx0hJSI6IVI76UUuLXQKmRlkOTk2fxnO9aNsof7dhR1jXq2iw5OuGQ3tpBp6QuWKXajSok
EK4CGIOYCWKRFnhBYxc7qTZZh3zPj/ON1hNDOrSO2nyHYkOGQ51U3ENJMD16s81b2gVZVMeYeGM0
cfiaDhSv3YDDaR0iCIC8AIc4zngnGibUak41mGOr6fYrOY5xcNH+gEBgOQpOtNWjVt9C8IjPvtNN
P5p4YNFvwosCwTHbzHZqqkDbDIYEOpgyW+hXDXb2APRJWpyMftSGUzcrRnbMvGG1sjQLWIxGdq0f
23x2mnIPgUnoR8NC8WA63jTA2Whz697qPCr1gb6hBCvxDJ9KgCgq3NRP/OrShjpe/BHdKt9gS4Bn
13WITk5Vozjy2MZpcWMN3OUYvsSxYZjtWWG1Q3wfMeerziRTwa5Ek6Kh2jE9bkPyblDZenx4yJEG
tSj5c0K4XyGFQjfSGw5vYmEyUdiILtNT3AeKGEjVlym2IQyOr0FBQZoTYIOYyIfoCCflXhm9DZMV
4LA18aTZMuIXLXP7tlNy9CMIdUzIm1oc6C53MGHIOHTIKlH42fGAdvXDPcqg2mfZNUaP9jRo9i1G
+uQlklM9oQsLgvIhRfcggCOg9o/U2i+CVcSkzfuSmNqQnkVQhw32YAcfOViiljF68PSaaRBlmP5C
+84UyKDwU8QsvLYJUGs1aBNZSRUmK9Y6i0h1VJnwWILgC3Nd3V6VSlD6t2amTW992XrTOtU81DeN
Ek7f4sgkcTp6mW2s6qZqX0Q5wV8N04CYYYMhu7oA8eh+kP2MsHQFXBEa5AQIFNCe/mXSQIGvBqtk
MC2IZsQusixl+K6SRCq3PuIaa6c6nU+tkcAGuuGXEASZh0eRf5WAWPmBa5hZtV4lBgD3IulAjozD
lB0tNYedkvQFUiqoGQYl6ZwmMFdhGmlfOqM3xl0J+mXcIPH0nnFWl+0Tlfma+grTsAYkNpIl73Gr
6rGWMt0hYKykyolleYhIj3tGh65v1XdZV6nXIwCTeB36SoaBbazwCY1tgsyGlzlLatQqyX5ACwVl
HpFFqHZd4cYx9Z9de2RdyFyPSuInsxzKCi8Q9euuIPk5kJ1lxeuT5AZZiiaxBNl+UvrZuo0MkvEy
mIxh63Vl2X4lhWk/e+QZiauKRHsFqad89WKIuGtnTAwW+twcZAQKx0i3eTdU8paIhx7DYhjj4ABs
2zJOUa9UFwwIYJ/DsJ40UthGpbnoiAd54E3b6EdqFvXFukdhVq+bzJcQssDCemvcou3o8vA2wSlH
sI6ibJDxOfE5cEyxeYRuXI4x6Wk4JjwWRd1fAtLu4VavMUhuwkxJqiM2V6Jk2PunnHmnHgenmvDI
tPJss3lNxzJPt1np+bVbY1WXLpUdzHI36qUR7gLmKA2/zdS/Ntw/DsE1Vdo7DWxvvg2g4BY7ihd4
L47hK9MOCVRq75TWoLSA2alkfSeEloi2qiFjHtYGeYjCNjWJFAZddS6dUI83ZYSllhGwny6N1WmD
i9PfogQ5Pkt0JgU6FFbQuRpeVVraDBtEM7w59Kgx6sOUI/4m/FU59cb0WgvEIOfKjUFUEM51nzfd
DtasObDiTkgIBtSMDl1AMUVoDKsSucBjnI9z3EgZjdG18lqMV0mkSQWQFyZOHqaUuNO1sIwy2hlU
ZWjnVwpMMJfKwpH5D9ryz8JYTA3wDwROAc1EAWvofwpjKx1pIHOfiEW7IM44mXGF4nEorP4f5M+f
xb6Iq3VNoPQFjmA6aKD//EE13ImuLttgKwY8QWeZd9GdAXRLulRB4ctYVLH/K2/MOXytGMN+NJ+d
L3+YZS7F9+y+qb5/b87Pxeee/wc9Mtrsa/n/m2Q2dfP8ltf/BRKTf363yiwnfnhlgITNrhADT4pt
8WW9W2WEpf0LDrgFAUhqWEdmLfFPp4wl/oXxAdeDDpFw9n/+tMkI+198s1hxHaFZs73G+t+4ZPRP
MnlEnVydMITgTsFqwO35542SiKiCZBHL7zAgzjJT9ceBfNG6AH60E52pPcIc1NYpQpfdchRhJ+Gy
+ajGLPb9aJLEP4/+3bkfnf/uXOE8h34egCMpyuPyYSdJWaw+9h1W9Udr/vjUhsIZ9eN7o1KfEMoO
e2iexBR/fSSF8/su0iPlmGMZLh39q48M54Rg3neVebccMzLujOI7zSyNr5rVvMWAvS5YTnEFBiQv
qmgbT/34JBEDZY1wvnb+AKAxAme1UiHzrhNv8o74xL3jsmUWjnfMPJ9Qzcd+7Akd4thMqlRhe1to
ahCoRCzWKGhxHBJhlVvBYuO47Adme1FywgJFHEb7kdHrhHQuP2FCzwlBDpabQNhxPx1YdpcPM4Sq
GBcxE55ls9g7fh+flmPJMCgbPxjmXMPYbQd9Ap1VVx2Mec++DuYtgArIvhyZrwuxy2u9/sKUS7lp
EF7tYoX5wVB0+XU3f6D74cMiHy8L1q1NA0qQyDn0uHVR+s4OVfq18BuooiAv7kUe1huNed+2YkS9
h0nUn/2ifizT1APirMruLo6j+mrAjWHK+g5heHPH79HtqWA5Z8NpWz7mZwVJWeQfll1z0vy7/3TS
cqFEdnu9AiEMw5KFowzb8djb8e8fS1uhWcNvB5Y2QNePP79zW78eI8hBok8uFSTae8LtEhWISfAE
a/w9YGOw1T3h60jrm10ZMw0QQmuveN13e6zb4bUcWHdTETe/08DkuBJawNc4sYgFDWAqiqxU1zlo
cTfq6+jLspX82qp7JXxv+9jCl6ftwchAwE2QwAsrkzuHUDWE+3m/zzqSNjDV98RjQMVPAXSlug/u
rQEa01QRPST5aN8VNYWqWGVFwBP6TUOQ4QmJlFjD8QjPRFC8E2giY+01o7fN2zn/Q0YYAI6qyhU3
fb4tEo2KDWOQX6tWlV+Ta8mvAY+Aa3OqYrscqOyR1f1yWAmI/9tl8cpa6gzB4EmLAG26oGvQuLAL
XbIL4M1OM8s2f+Lx5Bf6tQueobplii/0KT1ioIE/T6RVHKMMKOoah02zIR9AqmVufD8e1eLFLNJg
b6Uy3OSELt22UyJ7J5VXpUmHc2x5+jUBLtem+Or0pUvQEKsl3MsM/xUCaEG2G5ZaPN44kxzePyie
wxnh7y0+Sca8rKadZ9B1SAZ3MLRxl1h+eJt7RIG0sUpfQyAbQ9QOX2VdXVtZuYvn98jywVvPO8r5
PbLspsvL5GOfL/DiQVheWRQCI4Il0jNrcGvNcDN98z31hGrEfMMre29MkvSMjaoHhlF0yqcqPYeO
87Nrl02nyEjzr7+NhX9jE8Tqw+jx4ZUxTEd1MAJJEzMQEn2MWH+OLnDvwjYwA/s7VVqSQ+jEUYLy
OyyulAJUEvpW9pfNz/ufu/62/2+bn88FWBS7SjMYGwOd7WNb+nelHIdLGobRI1QEqGap6+Wjh7ia
r3n5ECYUaE9JqdlEIdClKdUgg62WTXs+Y1AqAkhzv4/Tfp3x0S61yQfg9z/7GWXGHDnrM0Bu5Drq
DoxsqFXVyYNis0bSUDwDqbnyB5QkrEvCg2GTkcW3Vjx3xyb042dYytD+wtzem0lcf1GU9IAzAENN
cz/4U3ajmI28S4P27CPo+zZKGezx1xC8sZr2W9aVhHGrOrikklhe5VvCFSw5QFCNwROcK2bbqkpM
IrPH+zQub6y5vYabTKxw8g5lKLOv+EXcpb11Ims7NvjsWNIFT6K59ONgffPGTNl3bWVslma/Mw5N
VISPvkOmpjEmZGSw2590wqf/cPfZfzq1uPssC98oVjObelOCW/HPu2+KdLs2VTN8i0Ssx6HL0BWp
8fRkqIheibYwZyg8/a4lodL5+fikJo7pKn6D5haXxF3gK6RBDG0r+jxajxDnTpWuxqe0qH5uLW2K
nd7E2eTvP7UvfYfWHGqCvZz7cRhw902lV/zF/+ZySxtxZaRi7a0ljXwztG2PxCoFK1XZ0SbNkayC
NLpY88ON5u6mNA34r3NXDfDde9du0n7rmluJ9ZYr+g0iRPHV9ECQiUKgmwsaHxqqYlCjNLux2/7A
I7ntI4NEzLylJrgsVj7riPetP49+7jevSgfQxu/nfhzN7VpcaVULdS1z1JMCIey3D6cQh4jw4uFT
+0ff2CvU07JryvzUDKm3D+NxRHb1N5db2mSeXbQ+GfbLqcuFl/bPp6WOeqfEhEOHHOnylIwPDJ7k
321RfYMGhaKjsfsXv6A6UuwjSkYxsQpDhSoFKS6cRjrVHexLSLMS5VU0RBctULXHX3uT4+uPKK0e
tQ5NC6pcfTm27GmMVB89/0fnTfNP+HWVj5/n8xOWvV/HPn7efOxj79f/TGaJdYiLsF1FOMXPduEb
JKMJbqeW4Z+XtmXr4yNeDviJ4Zpi+Nnv7zqDW/L+ofSs9afTE8SozloZDZ1uCjyOLHr+fJCHIERC
V+nKWxip981U2be2FUXEkr3OXZ5opgSvbabbt0x9wjMwzZ/tNu31r3ayCj0JOW2cpxCvgxU6v/Vf
2nVU9Yn3DOPrjqA9Fn0ebnHyft1m71tzmzrV5SYKTUC0Qa3Scb6pl8PLx3K3LVtLR0ZHA9GlwRWX
xveLAyfM3HIK1LVCpYD7MsEKmXVOdiznSTGVClQgyTqwtXlXzWz0mSJ638vnJt2DKE1IPD+G8mlC
tWl7ozwmZVNfeg1aVhPG6WtJhYrIM4EJMk3efPQw5Zsnr+rONg8WXl2A2CaTrI/9Qv+H2cBSHjrH
p5VnM21i+RbnxS6WbDCnNg7wP79FUI+5xTvIfkO7JtBsSFFqm2UVmQtyJZrysOzE8b6XhfJQUMgD
W8Bzl0IFrSP/bEKCDtxfu3Dr+Q9Hvfd+lERkdev441plvJFTqZ104jt7zEHaSc5b5Dt/bi1tH0ex
kyi7j37LVh/2d6DRw1NvOaxBDA2XK8STSzz5Pz+WA3lLZbyPtqXLxCDrLgcKmQxyBZWsvoi5cbnM
0nvp6AAWXf3nMc/89yeF8jGsDzXHINbEmv7Pv7GPb0BRh0B/kxmaoDoMxan99WHWIXfqst80BrPD
wt/oTVhffTSVGV9MEnY6SD1pXCuYfK9jRPORHiCDHFvjWps/lvaQ2DCJGkFU/M8Dy1EIa6xstXDT
tI7SHHLob8m1ShwKY0n6rRxCcZAwvi/UYKov+rw1t+eGOe7f+8aREV8AkR47o9MeJw3ypGWFx6ov
9Ec9Hm00hvGxJA32cQx2nPZoGP0DHmcgeSivDnVfRMdlK+rHn1vJr62Pox9bYG6iY0y2c/efvxvM
9vzx/3wAbMs2DVNS5ZlwkPGJ0BGQ3EiiUa3e4iabMNVa1DitglE5J3Z5UyhDd1j23ptgK5MdzFoE
FLrtuASx5/259/IRxeF41VvVYcxs5ayngex2o5P/dpnlwNI3pCDIusF/tAINHrlRPil/SS27y4uK
xC4BEtyy/OvrN9gOy6feK/D2NJl6rwbTsME8hXuwUKODFpKet81Ap64fKE5E/dW9nhL0HuvAf5qv
iB18BiaeUCjHd7YeVDtDKSh01Zfpq6Gqu5IqJd9CdDcbIL5k+RPTu1l6JJXZXycRaspmuV3n25NE
nHqylnu2R2hMKR4/QRL//458dMy1FgQgKWY36/X61hkgwJdDcG+UTnCv9S36D8eGWDa3/erRDCW5
tcG7K+f1o5yCDLkVCel63l3aMPamWyTe0dpaVpz+r33MySw5545Lm0JSBUF4VN8uBz6ulS4L10wz
Vhhjmyuy9RsEStl16w+sh+ctC7TjdSEzeRQUOPrUvvRYDs5nLl0/TpLzmdV85q/LLj2W9qUbZTbe
L7s0fTr9z8vCCf6HMdv+t5t9DnFDsoeVYPLK1z+97RszRM4dZ95rPGZrMlYodtupZIWuskw3hZ0C
G2C3lB6QAwyhawzx9FkOf+oY2YFlue/dl07DfI2l50f35ZLL7nJJu5CXRCP3GEYNBckMvcAU6yXt
dXFcWqZex/O1NFsQ4Ld+rw6rhEGdAufzGctxorZwDawkptJWOF6/H/55FUEUaVVVqdzkPgk4uyV1
qLTVSVDPCwXovLl81EriHVN/s+yo1Cc8/db5o9s4HwlAsxwVaisWBZdbmt43vTZkALJ0b+vVSX6u
s2zckuctMDN2+XlpWz4kkQX8NXMfu7dOwHirA6VEgp9tHx0Dp/l5haXNodLkPxQ/h7X0+XUHm8Ng
+cX6nzeUbn963YHMpUpC0SgvWJw3DbELnQr1drkWCAHWyxjxMZbYaFav7aelIURAqlNvgXFmpDbL
msI6P/svbcuZUzgN190rb5L5qvMo9X6tP6///kPDyPph8ZXGQ1rjMeOjs+4C1Shv3ucM88SBJfhH
i49e6qaITkaruQPfyy2OGHnvKB34VSM3dr7nyPtsMlGFlliKl6ODGOT9fIJBgvf9BCKunEAWLqnr
7D1crlCBFm+Zne+XqY5P8WkgHSLfq3MwHXLpz6NL5P3j6BJ5X46qc+dP54pYzR7ztE8hfA8/vFFL
bwI1yN4/UN68TUUsDkvTchDScncgU/sDTUl2k6jatB4cTec3AazZbrGtrLt55hh1dUxJzlFeylFt
/5uy81puW9m26BehCjm8MkdRokQFv6AsW0bOGV9/B5o+pqx97t11X1DoAFqWCKB7rTXH3FuVgRKZ
oopvlQV01PW115EEJmZo2RolmE+tVelT5ab5jxhDLR2vlk6iqw/6jIVs7i9w4uMd13TqEnvfdOVL
QTs3lMw5Fbpjn6zpLDeQBRJNwTf2z0AfOfqxkMa5mHbrFx/SUOrxaYBYIVwbhPox5dT6uG/LguhG
xGouzLN7WTJ/1IPVvw5tllIyZwxrM8+HV7fJTmZjd2fMG/7lQWj9zQXTLaJisq7LuqFYpG0080sM
rOlcuwSV37/3JZF+qjx7iTy43htH1mkPmZG4GL7U+i+NyoP9GMJEImxbbSKLqjHRFIc2fzLTsTiL
hhrwvQHM5a5E01dSAwSx8SBaDZ7Sj23g/opwo9yrrZTfEVv9HbXCyGiZdZ20FzGsa6wqth2kiG0c
zW/z0IlwYzmNi6zLWEjxTizCEoeVcpTH8kKsu7K/m7i5JovaylekvYwjGd1HEdwXB2pB7r22zO9E
i8p/Kg41y1xeswFUTdzmZ8oA7JQF6k4Pe20hzhKzt5+KoTx0U5xG9OuYyOwwrLGfqPj52q91Msuh
MCjnnSLjG/wvKzljyop9XskpWOfqiOTAKQnE3Je/KTXSVT3At3+vhs7G2A6tT500dyF6wYEac0SC
Xlb2R3GWQY7ZmmV1x36uMnZi8tRMOjccZo52juXYOsIESTa54/g7qgaSo4VGYWmlSf/Im8WZTLuT
71bS76MG4vysxIbLwoDlpzVQzZbKxp1KTPBIED8lwoXPos72GBsM2cb+Jh7S+5QiYscaMQFDyuu3
iOkorgpQSA+gnMfp1XM7mH5QHVD7EgX7M4D9DpK7fqoCdJSlw/KuPmetuU3dcpOovfaihT6FcdCL
t0YsaS9osA6u6uTnJh66c1i78FRSLAWsk2WN0YEfJTqIM3GwxxJX8LCt91kVU6w2jZbkr5egJOT1
ddtM4ukpzit3fdtoi735relOu3Sx7/4zV3SJGaYEIwgn022VeyBO/hwwiRn2SZxskqRWN1CjwbPf
Rq9tyydhRXXv1gg7/TSa3aJJqXDTppboAjhS7OW6P4oWz5jf/fCSgtUQylR//ukTU8jhfFMglK07
Yrzle6ghbunqniLm1GT7lQ/eG+xrDaBnMOyzIUlfFMrBRH/mutl28ENwA0Sk3ih8nZQOinPSk9R8
UPT6QjmF/wa5j2yl02OZDY+JJNLgI19yi14Z9m3fmY+plgWXOluJwJNeKaIh4kdU4/rTiGhgLUWo
FsOoKa4lpnnBqggd/1/qFTT574qF6THJsxFapGUDL4R7N91yn/ifPS7nuZOO2nvic79YUOoO4iDZ
Y7gqKJed3fowfgH1oxIIv85JAdocuPOMP1eJuV+aYr4howNEKdCurKJ+9KkE3YWtQ2B0OgwGPlE6
K5FbF7hspKuFmm4og9ev0yg3j1amfLV41O+1LlIWaEGLlezYPTytKtkqsLWfClOSl6aWk9GdmtTo
lJuIwm22HTSxqCIfOGF6RLMBt3nC/ucoWpE/Zk8epfHTTHHABGGDEtK6x4riRwiefp+YBJ0bvXdn
IgWGBTXLm7/75Kkv+t/6pMm38ppr+3Jdo9nD3ugAjI2S90aFYPRcta2E6MvnlTJ47tEcZUp6jEh+
k0dvKyuN+fPvqZHF20efphpF2y6Cvu/WdkmRnJu1/p09HQqZcC426HM/iP070ygSGUsaBkS7s/s7
Nnv6VipVKPGiz8EWCOU3pAZt8ir+dF1Bbec6tqkDKHw/Pmlj/W20HPk5NFmm6QnBMdEs805fW9jC
LkWzUuNgqeH7sL5OjvGZVOMW/Pt0rScVr5bhNyfTK5Vnn6puWzM+oFBNui3NeIRMHxxzU3kVbzHR
RW5uz/42gB7jWAcPPgk6A/KcYkOmJKM8yxViSbed2m1bJkbVgoDSl/0asoBs2+NvhiTV5elTN0O4
KwJ9i20mAg8VS/N8qPbadPCSHFrAdDZmUcbTzkF/8Z8ucSamiRmiKQ5ybVV7RHXYV0Q4IYdeQwGY
a6HYRCf8ambZMEM/Ox4nG7dnZzj5Vhtg7Wy4e8x84MpMTdXBVtsy5WQrmlgV7ttUcc9Yx7y5lfkd
Rbm18Cgf3Tl+llxqHwB/3A7fRH8w9avocv9bv8WzZxdI2oipDOnQ3qRmXjRFTlRkQ8XALW1662vG
epOjWpEqWTtiXJytePnJJL1p3g7On6Yro3g2pro4MeoR+8AjZxouKfA/4vAJCkY7hk5YLL0eExpt
1OwjRsLo3rqueCNwMFIUbLr7lsjkJW9cbvageNMjSV/DnKpXMIvzt0LVjwFv9kcY6s718nGa9uXy
pIHeNPWzVNKXRhAeggJv1Fv5g5bhZBImiFJFHysB5VSNCn8HCiQGVBAgJVkl2o0XnazmEvSuZc/Y
lbM5INmICaxULtuQBJboM0yFDIZ1wdn9r2mp8Rp17Hyw6pAQlg9nIGNxRoFcKi0iVYNtoTX+o+wU
7jRYTLUPbmue/m3RNUUMPi+6VLbwlEiZsqIZpsGu8u83hJVQoN6mbf4td/UWUl1l7uU2SMuZBtun
nF3PTaBy+9ZCW6f6Jlp+MXSdIIauh9LI1yHQqhnJz2LdAim7BqLzqWnz3VyKLRfM2XydSVD+xYbM
bLPfo2GbZA8Ot6qoXxD1DOKsqZpLOXHSbv23UojuP4NivqiJuE1z5O4SjtU5A/xFYX5wAXe4tNpk
fFWVmHsKA2dCXOXwShVlP2ny/TsEBNdp0mi1x6SXVEQJrIFYXaCFxtrymh8TfbeV0JeMxm3yl+XU
l+btk3lPQWGf/qHbh6p9e6i10D45fX0n8pJJ0D0oUtS96CUiOR0X+oMjRc5B8gDwoUlPXiutRFFJ
gJ9CawLE+Et6Z5d36QyJZQEHgrVvp8o73trDq1YZwMwHKBOiKaaplDIdcgrMgRIN+BqRCMFW+j/f
ZW9ILiCB5N31y6yZeb/REva4Yoo41NNk38wuTZfJu1v/ba74zOtNIxnZ9fNwLA7m1eiXCPvj6Ewk
Wln0leEsc+pFz+KgJsG3MdGHvWi5nWLfu9GraIhrfMtVt1rtAP6Zrvlvn9OnkfwvSyxDuEZknxIw
KsWEDkpYioy0KSz3ZdcSoTtNXD/Lv9W+muyIy/nHWHe8Y1+BaIjYfCwMBCrVQnT+t2ExUOfGW4Vg
fC82mrVzakyvPYtGBF8LEKHtr0VT6hvlKLv9+brJxTjoo8gs79CWtrEZFCOY4xRmdIsQJ+KFVuQZ
9dGDuSnC5iVg67PMAp8CnnF0TobeKSAbRu3FTvVwJ/rMKT4QDhK5OBeswNQaB1TH1NpR29QBsDgP
wN7AyriOjmpkXIofKlGJPMgRujexW3azxn8gVY0rt9c9ihmlHpPASeNsK5qFZdq7bgr0iKaC2Bev
TeTMsT6mBxCTEBfs4c7MB6KGaOZUygXlbomhTD33seEzF2KokuRvTm7rG9zgxrmH4dcmG1CpeH2v
nH1rwsoR3Dl70dAu+ukMp9h2kbm2epTEst2KFId3ZEAqPfbvDV8lbTIdqoL8kuhn03cvWiMMEfLY
cOTMyLofpfZNPDrQ+o6rNpeStYIwat/Uobn1U/ehjvvqKErWajWNtr6Dd7U5PdLFQUrchyiyqqNo
3WaIkjdx1Z/PEDMCr8dxjDt+dnsuioedqlT+sXZ/fukWTcrC/SOhKtG4PTLF81GMuc3P28NSnBX6
sa3s0rybXla5HUYHjVzdjn0jxTCh0R1lhbJ3z4574n1+wC/VCJ+xpUTcXxfZ9yKp751Yd3+Z9Xub
DsDFJWylMyoIf1a18i01nfTNi3DkSkl47HJADwtV0iyc3ULriAuLBaWtyrbwyR7sKNXGBQ5OvwdS
+9H0WQPCaJo24L0XztNW9da30FyfojF22iPfggfb8/Uff05iL7z2QFq8DdWKhedBG+1NObaP0mRF
NetKQouNIZVsReh0FCo4F0Xt5qu0s4KHgKL7XY5f1cxvUPqDeMD7HUNiZyUWBzx9yge4KrFkrwuK
2A6355/Fb2PFem9Sw0/rhbY616iHl5ZCmWUXRPET818VV2/em4mu0yoke+DSVztLzvFNLckhAd2A
QsGMrMGQsy7L6Jg0jXVnujoKjsJSt6i2eOnaCJDA1pj7cjqI5u1QFvK60yDu3LoaM+rWGu4N47NS
Vs2agPeS4Jt/p5KNvO/JZN/bEmX7ClKidWvpkjvLQBqs/AJAuxjWp4lB74fsPDwSmZT92wF+u1qr
OeswLscdWMD0EAO1WTVKyZdH16EMGa71UljGj3400o8c7JPlUMY3G71hIyF+eI/QqM/UBmH/QFB8
ZreQ8zJEBpCyzYe4sovHLGyCpYzR+0oMakFtnVzJWYlB0eUpqYT6Kc+3oilhDgs0Cot5kGM1tNIu
BtGgxUdM3dJFblCPuyowyF4GCekQdJ7JXtZNcijiVHSKQzQNX8/gaaPlTkm+3OaIJo9bc21jyrqL
XF+FmqyXwc4Pwtc+652Ti3DrBGKIQK0aSHOQzcNSDHRR1m9cjK2QUYzwON2Ax4rdD68qhBint17y
VnX3aEiqeUqIp0j0cHweU+gqjaGGZ3HwpEvjFu69RND5DOKw3ytD+e02rpUIlLq8VxeiT5Wr73YG
CCmaWRSYTWwmMiVe/r02EnOBs0R2CDrZulMUeJx8U5If/2VGDpV3hcD3VWN7dvaIf0JzVi+iFRre
p9Y0xkqDlPM0M1Ok5a01jQ2mGX1goEfNd9aE9w01c9f7rYgJ+vdEQq/LdVF4jLZ77+oU7Ll5cjfU
ivRsQIsry7F9wmGrPctKuo3jTHrWU6NHUY0ytJtmhXlnrcPCzzHJZDQO/QmPkFNdjK/aTHy0ipnk
vVI3nzYHbddm69JFBiju+NDTknWNS/msimztAKTv3CTWGPOXCeJla5LqVTq7OosD+VIoa8htsWA/
GaJwpazIkPmg3ZfOtPi7dsYDNIVWJZXqeiGvMBP9XwBj5T7X2pRSWKk7hf5W9Ny6b1NxEU3uxUCc
KP00VYb9tm5ztBGbIJPVJTFymKGmGX9UFJfBtPqwEjsgQ1DXFxTTlOwrzYifmaLsLWnWN3MWidLi
WswTBzugBu1F9qxyhx71U7+OquyIWuodtKB25uUzl2Ptd6Qls925E3T5WcRdQtd6RaHoXuMyKkHQ
edsUGQpdIjOtVzsLEnHxWjQDzaxB6FjqQnyaOZTDzlKxqzVst1q1ShYS0nTIFbulcZB1MiulpZiz
zq39d+69h1aJvIuu8QLLUSCt5CArjtCSsf2q03VVSsFPKwbvwyO4eXRHDwoIwOYNVUjtOR6B/4op
IZplatTkb3En8RdpfYrXgMP8Swxc/xqvYzFpyZaFQ4bO1wfnlr93Yxp1nZ7i5PG3IIhmID6ae0WT
qnNUq9Eur6JiRtVSfRZ9uQXzNyriZi2aYmDU4Av9fVUvKZshc2rp0UDqiT+L3TuAC3TEfv85obYi
edBkkMdEoygJsLS62ouDmxjFKjPk76MkVXtEVlgkI46q9vJ0EFNEU09rrhOnt4s/XSM+px/Kt3/Z
vYrijr8W3xbvIdQ/1EFTmfqP31cFZcvvEq17U1GTQrSEj4VTvHVUpoM4y/3JaySQ63MZWOFW9EH+
tI5dYTBAHgDopqTB1ps6mwiJfKJq1iFqLbZAmcdm1FROX85aNVavff2fs///vE5FXm5441rkKQ0K
gnFJJLAmtsWiidNGtBeJSdGM9D781BSjt8m3a+ustXHd+GvyrelVJf9QLLnYWCoWzrBZdoI/sEEj
7j+KA/F6ZMuOpq0JwPqPMbbOJ9PCqlWFB15GA2YGVEI9oNNQN7CRk41v6xH7Ak2bhX1r/ozgdPDX
/mlGjQS+pA93ucIj2cyrfIaZY/rqDTzyJbz21qIJM/FJyqz0AUlvQRJZu9McLXkNsMfc+BLe0Ndm
iOGk2bnDsQvb4VlLP8JkTF877H73GoQ7vtB8NEqDYJHZcoVnMKODLs0dP4XbGMg92wl+AvFhchJ4
K/ETXJu685TZbfrQgCA7V61xl3i+sTSMMAAKDCiu7C2DlEbu3gfhVCMbFcE7N8dbYGfaoyaH2tbE
+XZVGWH5zbbepdry379c6DbKy//9/VfNKdv/+fuvWaapWtSCTIxY3RbFUZ/i+6PGUxNf7eTZRKQ+
PuuKrU+O2Oaw8uJF0zbuXjI1d++3xQOqU30tWqKfzJpVzm5t1DT2vKAMbNN1erIdTBBTqa9nydxS
AbbAKIDm2Br9uSjM/D4zm7lXxsNZdKUwdlctVOiFaIoBXXUeoRtQMDhdhG62PWCldBEtcehdgG6x
S1SlpeR3iTmvt7LGylpnSLqXgOm1FxaZ/ryU6/hgUIzw0sPoJIAyXKik87ZFaIVzv22NeiqHGucq
zj/AGbiJr7e8uJWDOlvrern3GlmdGbyW1iFi75NO0ut6yCNdnemxEX8a8Kcp4gprukJMTnPzXdFc
E/1Mjj6u9RqSU05U7Os/Z6UYEW0SvbY9x17lR587FHxPEyUAhLVs3n+JA4jmrQ+Mz0gV20H0YKrs
HW8hA1AUBVk2WKa+nfo7FCDSsxe633Se/SfRaupTrGeAelQ3eZAt/0TaSXpWYVLtZVnHtcFopGdE
SsHaJNRagTNvzwhw0jPP6vCh4g+Cc4fxKIUcCh+neQweir3oS6BYwWkY1m6Yt3vJlZq9lA3t3oFx
k89ubXF2m2NPs0WTbd+dT5BZbZV+c93E+QQvdiBCLqKMQhROiDPdb4pZnzlUmg85mz2PUPJtnpGh
AKtAb7A8UPSTEhjG3CxZQWlTUxzk2jNOoHAepore3VAagQVEJXKPkxvhl2lhAZPxqo6TR1zKo6qE
DzcdUsjJd/ZwLxpEAwk7E1l+zhqYe+DzAAWIEfjYJJ90hbDtdJXDl2lv1+GRJ0547itrFmddfC9a
qLIT8hfB9DQKz+KQxKS4RvRVLC/+06fnPmv5HKPbqPWPaTn8rNxWu0RmbotWHoTaJZTGTy1ybtdW
lajqJYrcT2MtoqgFoddk4QEP3xlQkHfirO768Xom+tBhajO5w/Y+aOJiZwHxgDgEeGtpWk0az67n
io5OMYGYPrPIeW/tYhi22MLFB9V20eNJg3vXdMm4lEh1njMk4wvsn+pLagCrdjvyFhhEfoTsJ38Y
qcLXGQr/DIIhfKyATUdVlqB3PLybhhgWXCHZ76Zf/XJxun9NncyZ6bmSXDJUYpOri/4v0bx/KHdt
jYoqNo88VHmYMvylvCoyXT/tMBi6+MD9ZuLV2+VNAbkhhGcslLwSSlVIG+BkWhMl7zSaBNXvURC6
v0dv14pR1ei3jZrlD/1/uV58nLjAxw52bpSlOuzToqeupfZTGJB/yQdMDIU6NsMtHFIRxLJDB+SL
GlRz9svdJS+BUnuO2V10Nu3gchZwI09wLPOX0Q7GXW9lU0aWJpFCGaSsNvCQpGlCUyedXRfHsVay
F5xV5gXezOvGqJ2lB65ig/anAKOumpdmNM5iIzjUI6p/Cp4fw84wNpUHjhRMinWRWu0cIJXaeIaP
XUBf7OQqS9+ABMgLBPvKUceJeu87qrF0MrN9hmj2LKLcf6bCJ/09FRKLcp1qO/1L1uXSAsWkddRt
ZMkL4LFLwC8NPAifNV0zePZRJQV71OrOfleT8WxyU77LWvFh+b35puUwT53EHV9QrSGJNM320luI
MBJHbR7jMB0WRUOQQpbqdgnqTz+lGFevKAz279wyl9d9o9cHs9OtjQrcYYclW7LTgHJsra6T9zZ8
+81gIgZ0ggwYdZ9bd9jASUvTHsZ7lbJgUoBdc07DLF6EgV0/VaXKXl5Nu2ceXKCAkl55DSx8Fau8
k75Z4/jK/6T8wQLgaI2F9WF0CX5cmb/zSNpsio7/Tqun8WnIAIKlefHeh5rypni6vKg8pdhFFUJI
Je5AHdOPa4S1LqltW/WeJb/5nrGBIu8/dc2p5+bejs4QbnKk0iilqmBOUgvKYIELShE1H0Nhe7PG
bPJLgD3UCuYDGI4i9Y42bhhLrLG8l6gznztnbD4kmAxNY+grE6O4zcCeBt551JyTzNVWWiO3e4tq
Vh6IXr5qSj9/xKeex6WvJe/w6VZKXtb7KAOzbUW5vSfxb10PommSjWMNYvgLMaBYSlfOxKmchJyK
SddTZ7pcq8GwRMGnjxGT7aDGBkXO4q0qOdWi7+TyzpUDddcAmFl5VC0+UfCY8sLR0w/Nf+tGf/yR
8mKe92UqPwDWSzfgOO0NxEj1XvJtbr3CKt4rr5yLa0CM/GpUObvkiR6tGr56ewPo3VFSUosSXr8n
HF1itd2GyY6n4WMgVh/TQZtWKaK/bMZHKj9/d936yUo+ilbnqogi4qC6fsb/2ic+RPwLfRu/Jhpl
AsCbjQViIe+paYvqrk7se1UK/SfRZRr1riKZfJKnLtspEwSUgbwWg6FhJ5STkQwQTUcdiMeZa92S
Q5gofbtEXneHCVN9Mmupfqx9TIbiiDCW0sabQjGguE9RLaTT4axVnepUaFrzCBjp0zRAVT9xLHnR
ImvY5ITpEqejilct7PLQG9SuiYNoJtHA388w0gXhI+3eVTLvPgx2SHOJV4ouqTO+abJT/+4bTW50
ygAKTMG4gFVGvv+XBbr6pU7RRjBiU+VJapWbU1HkLwU4hZYmYxam6oX8J8kY2MpDvutGe20Sd3so
phf56DhrZJu/W9PYrTWNiZn4raqX/q+Z/7xOzMRID4LEf/6FP9cFkVSuIeWAr8F4RZ25TUd6xTnI
VUvNpG0Od6JHHAaKotZSCKr0y0BlxuwCRKDYtjEMdcp0ByITJcOUcuMGz+6M0t2IljjoVWCseVBg
oGz4kJbb2m7mLbg7oIDKfKRuCQ1g45ysIXB3gRY+YNBBxmnqEmfQLFsA6zA0bwNEt8pVmnjDXQi/
Rk9G9d6bVq1DUkCIjqSCspPUeMQFS96zfoBYl6jvJXHep0CxP8Za9S8lfMPVkLoKSMTIuNN1zadi
GNeTPOucJdEo1Fu1cbbyJH+M8nQdJRC0zbQLDwY2TTCPafbUK/LUMuoVlJ78ZRhh20nKzszy5k6K
02RBTEql/j4zuc07I7vzyuWoVJSMVpK0ZSlRL9sEEex6GMfviAS72RC19ZLItH1pcvWskWz9kWAL
x0oYSQilQeYGdh8v13/OIH6ZLWr4zWuEPMpqzGuSGqCsoBOO+TLJ5eSZd9lPhCLuh6q+NTUw8Rhl
sb5xrRLKsY7RITBX476LM2UXEilZIrowXmVsQvzeSH4oEkBOMYOfXt5NorMlNo7VscohBvkJmFRR
8ktIvZnHJXtlNafIhZrTQLK7/bVEzvUb74BTyqGXvcIjRADZXqrQg1bY1EVDp/7yFP2OMHP0XqLt
nbWUwr7YeYHxQhdHT5DwlYXLf+YeY6J6lVI6fjT8ZNj0NaUsQ9D6e7c3Miz5MvtIuDFehSVIAP5i
QBlAvC8GDE+qFWtwWLjFgDZCzbStJ0vDa4QpgJX3DjFztzz26A9mol93q3GhQfTdigdXX/SfpslR
AaR0eoJJQ8qn1cbvaVGExDtyfvFqj150foVAFMo3D9zBMjZt/1CHRXkXKxEuXQj03hXII7gq/Ahk
OZtDynSojHLUHfSygB9WLV7Amd8lZmT+SOL4I5W68skqivzflr7GF2UBjyqsTHVVIZwmGzpyt79j
j3UfKVbcZMOFah3nXOrPkFp58ILL2Bmtg2Igjoq3JAjzGWD05tR2hfbQqwpoDfqjMVq2Q7fw0WFA
zO2jrdiIiGaAmeCnphg1s3pfBPkD3N344CoBQGT41Oe4jMp5T7TjTUvGh0DU5Tr2NjfAjldm/l0b
YvtFQuI5T+A+Y8kX/KrrSt5LckXypsmHbz5GmZg6qI/l1O9TjL/wdG341h6K0M1OnUzoXezos2iE
PTpCiBT7fREXIMHVHwM1N7YmBjj4gWUQZAtDC9cWJnb42uoZuUo7LX8H061OWVAt3R6sMPVYIMl9
dxBt18u6g9fDvcLBLvw6IKaYucklYmINcHOZ2P2l1s17UV0oag9RuceHqUtCNPDg51YMYgIPKcSX
8tG26mKJYTWbIVnOQYAE/c86QLmqesYvyy7OoQubGKCAMQcArtyPiNV5/ivE4v5cHrjUjInL+c1d
LzfBU/4qg/Y8aoN3anS321hBn54qZAWzzDPT1xJ/hJVtmclaKqv01bfMt8bVu/ugGINHB9ms6B4c
bLiAJ4D4mS5KB3Z/ulq6B92X65cg2+iam7w6WW7uyRKXON3Q7KXhEf3NKZyAQHi+3llQ7568ro73
naK10BLpx5LpRFFd8aTVwyJ1cHOV43yl1zVLcFbyB4rHPx9ufbJVd0s9w7hKTLkNiCaVot0SzZK1
SDssCns1iR8czCGXLDdkXpS4s+JQWxy8Ysi2EcvCHc6ZBB65QTcgKhsYIYmykr3Wpnx5xBs1Cftz
HE8YRTutLlGdufiXKM2r7FfRDMNQ7TuWA+SA8+yjhO89RK7rz0ZjbRvUos60wYX67wXeTM5IwrhW
/aPxgkcNv77wV0sxxVZkzPqKvIDbRA/YKmiXzA52Ls+3BzFGRuc6pk2i+D9jIif3z+ucCLp1O7nJ
eBNLyNEDk6JSx9+ICky0sdouy33EWZNGuvYsaaV3cU6pK9/I5tGRvS3LeO8XSsWt72bBG7EQTDWk
PrqLnVjbyaBtVrAOrUe7JIsdgGb5CM05d7/1s1QK/G3UVDrbypitaxYDu94Dl+QVrDcLNR7e8Nra
40ZXHys50tYWkTxM3yTvFyWnSaprv6S8fstILr9YTZQvCrsZT5qVD5tRU/Ot5jb6Cpd6fw8pJVjF
fqXstVIJjnJdxEuKvqIXrYuf4QA0H1S5rDAm878PEdyOCdV9jzCCJ02R+huvbLUH+LY+22LVeLe6
byyZkRsANO2OgZApmH3e7af8ZDfpFcQAFUG/z3QFw7/ayLDNGQzzvu3qtxLo5msLd3FlAbFd61Nd
Vo31mNxIztMQd8UBXRMkzFoPXpsspFyNr8dGNJ2xPDaV151Lt64fuix6VKdZTqbFYMgHoDRTk+Ad
kU/J/5EaXXNHPoFfRY4Y6VYkNQY4rsOUIZb/p9hqaNqFBHLqJLqs1Ao2WHqsyRVo+zjqEVx4lrPW
84ongxxLi0ppGqD6vTnDj7P7Vnv5Q8i3w5vl0jKKIpisaZjvB6313utRQdjvBfpFHu+uCwMp+sGD
+hlbRe0lr5Vx0ySpvxRNx2mbuQQldH8d5b/VpZ5593+v081/vPuwMidAjH26pTjyPxTeSjcikTYL
6alzUjClrqZBix/bk4z94g5cq7tCLpk9uRnLEjiI1s+cukCv5ia+zR3QNW6H6I5lAdODPH3KCz/G
MFMzb9MTGSKV+OgYgevuOnf6aCjpsGrcWp1fhdrp2FBSj3s0LG33o6yVXd9k0be6avV5UIfpvR6V
6iZj34FDpxLee6hG56aUed8SFNkei3JxUdtZEVFQ6jRG6ibU6UmQG0nwZHl4h03ZeR/g1RPuVjOh
TBBjf1pDNH4dm66jysX6F6wMJXN/ZzJshD+6BsNAppxOBq3ypYyO8I2rU05oPWmkdhdRM0T5SwxR
nRKzaE2hWLW35Q5tpjgtG9KRYFCr/XUk1Qf8q0Ub1HeODbA99xKDSlJzPIo6F1EOI86+1MR8aXad
MUCPqE19g1gKNlDTYsZDPu1xckldpXbb7BWpwAwZcu6yAq1xAVXizaZd0Ae8YWAMxk9xUSIFXGSF
Ddbc7PnFRVXkcVv6tnax4pylfnxS1dz/2XTd0lYr7pLCy+bmQDEM6r7vVm2Or45Sg2RG+XGWhwhZ
bBSYxzrUpQ36Q3kbyZF/NCgXWGG2Iu0cX3/2XQJqMUU2B0J0mChNQRgpGbsnfJPQGyHT/3Apb651
viDU41Hv0YaXLnKMZeCUvy8iEB5cL2LbWvy5aBCVAiWorsnc4XpROP1L07bp+i+5qtQ9ya5JioQC
oHWrO8kypbAzeB5r77ti2Mqhw4lnN+ahw2KXKCN+yfmy6ntvo08xyEKTs5lRDM41BgleajbtNy95
bCw6mfpNSVLM17z9VU117nVT96uSeMoGtLE1dRcaTjAgtl8TK3HBo6HVrSr1BYyheye6xEE0nQR3
Ra0ID1/69UoFNpt05TIdzlGjDXt/Yh+SAUFMPJ3dDqIv8tp8E00Gw7rdsm+TH9NoKjiOXeOgTBJU
y6SeVrVT86BOIWMxOjSycSidR6/sq62aRNpLNDoTGtZ8lHvLfyj97jGeRGCZXjkbJYnMhTSq2lJq
4AFleZluoC+3C3HXKvaQbjBRba5NMZqY+RYnvrWR17+MSY3ZU6i/Ioxj0kVTCpVjQf3n2c1+aoMl
HSpnsI5igesrq8CSi+N1zavaZj0SnVfbBcFpljMRdLdODqGnVT7V1SzJ2GV6C3AF/iEP/eTRGMPP
/SO7vj41ksdpvtEkzhuugRBzSbTXaGwj3Bl18RMFSb5l6W8vOq2VN+YILj9N/HGGp7F9rCM/u0g1
DO5pLr6m+TaZ/Ku6SG0ecbnN17mthSuRKHSjZLIJ1J1DxK/sJQ3vc1kZnqk+e7oWwVDrpWFSK8kr
1sbWLnEb6Wi3NdvLsC5ejTq6B7vffLQ4aplJarx1UR9SKO4Ep8IN3C2U/GodgEQ+x2mMKye1Kj9r
daVH1a8UrcNbmmEswq599udEkr72fB5KqV6An/9pTvo/tJ1Xc+PIkoV/ESLgzStBL1EiJXWr1S+I
tvDe49fvh6JG0GjuzM6NjX1BoCqzChBFAlWZec4pG+tFBtwnUg7Uvsw5Iotw6/x1ympSRmo4y8PN
CQkkpCi9HL/b1gpq9/SHx7/TBUrQ3CFxGt+2Rh7CvVZbLy3CHXXSKD9SBDxXjhJPl4RFEoWAJtqT
Ye98SpvuSXhUaciGNUw+NUVS7lo7Cw9K0pYP7Rx8Ex4WxBOF0Y2ngmfaupn5Rqr50MuAaeQgVda2
Eozs682ITsvU3KS1ok/pEN5palKexcsnp8WA4iy+xrNtaTWa/671Ns7z+CL+89vfka2/vv/nchsy
PwqJur9yIWmGVEu+PIxPk3OsJKVvD2FKTZLj6B36ExGk0SPACHHmtx4bIISVwnVUexC2Nx0aesjL
U+zeg8MnNnFT6oNN9lx+iq0YHTEeVbtRb6Kt6UECLoqJRZFxNPPeNDn8RCWAtRBSoxuTJ+tnS3c+
Z3as3ouWDJ+ylkVPcUjURjEz78hzG0bwzDJeQFz/tCiUuxROLd3FUzesUhBmdwg5kJWKh0vQdMjk
Bu1PA6bal4rIGrUL3fgcaQgPICd5jke/v8sjUOihbed3lWN5+0jp60PF7jRlD7kZ27J7HFR5uk3C
9qsyqd3jWGaqGzWdv0WQp18VvOt+Oma90vjs9rESSfvSa76PFTxwqZ4WfB6+tu4Vp/qm8GvP1MJ6
1kfd2wEHznZmWbSXwCxOaBipLwn6IiKvJDfwEo19HpytqLz0UhAdhiE0b7wMLIo48PqkQjEvoVub
cUIzrqr7jYqeDMUT+B7nSzDrzDWaXN3Y1tjckxLjVdqG40YzhnJbxZ5+X/F0cnuvtLfoEZF8ALUN
a1MbWw+2J99rlMF9UyiYWeUFamSeVaDoNqH7KNvPgZF13xHTy1dlX9WbaGqjnVnJissToH92TJT8
Kj3ofvjA4Su/RB6q1Z66THd+G510YVO8b8jOr0cLxMIYw2veKM2qTwN7FyNgcpMjZbg3bSTQpzzb
IBF6MyWI2MhUVz9PGWoSHXVx29xr2YFnzb1aUL9XU3T4vY37s02y9RcpJ2I2luP6XmBvQYM06BDX
lHKD9sPhD1hgNqK9E4/J7YA87kUcylJWbqSYEr65K5akCgJ929gURq6cemsEf9AXXwa7OJdmVjxR
lfukVE5yD4mS/CmXlM+5r1h3alTUp9GozgABKOlPo4gt3K9IbrNbOfQfHHDdBx9lJB0gdq7fSgSg
nc0UmOlLbxI1Llq52oqmNJr3dsH20FS7/q41G4TYpCx70aUoXFcokN6oTnuiTNOm/hkWMYGgCRzO
Sjib4iLwd8jIv/YLY0wQk3DN7CLasI19ReAnW3fe+InMSIZIWvSJ1UmNSHvEL2nqlWPf191n2eZJ
TWl4uiNI8pP3bn9J7U47DYO1N5B/CF0ItQjo6ZSgz0Z59PpLN1jWsZji7+QY8ehhSDgg3UWlnWiH
MOIiyIZgqTdkyBEQWf7MMqbdUHrPa21umpqJeJmjoHsNP/M2dIrR7Ztagv7F1LKb66mlt2yTWHHZ
bj/3xj4vKFuV3KC/K/rAOWb1eC7HyLi302bH7nOjO9rPvFdY4UXN9x4KcxSOUkSYcrtCiOplqij0
jdjpjG1U/+71x962+k91HDi3pYe0h1UmwCriFhBJxCMdCj9vL0NUvyr4OZ9TqS3O2Xxm6co55aF/
I7qEsUNGa9cjYuSKJsVN6Z2kVN9jUsJ5bRlPVSx3h742K1c0rdCfiLzF3yIpM5/gFu4f0jZ3k7lV
5CA2Q79rN4M8SLfTfKCa7PUsibVu1wXmt6VrcVt8HRDFpDa4+ttIy6yR7kx+l15hH4cSVSL0tx0g
oUO6D3XFP/VhWO8ClAHuSCWOW63QyvvJrqyNk0Lt0fc+MpGkgvM0T2/gI26OAT//fRvm9i1KTt5W
HeXpfihRZvEo/nhopxjqab2Xn4rkUlUGVQf2lF7gtY72nV5Vh8h3mvsRcRPiXkn1onrZSS75pccJ
tQVKVn+NqlZzqdRLzxpp1z2FVPK+K9rYLXMVuB1R1AN65xFUcNL8yuhL17Y05ZvJxkKVK/OXXaSP
CmsItyYqeO41aQO5SPFbB1QW8Cx88TvusA/i/GxkYbuvxubO5qe0Q0qp3yFMOp5lyya2YAbqs2zU
31UzjX5n5okqTQgW+DGfTXLPL1agFW7ZKfUDdC/ttkya/NYeqhsnIifo+VJ9BmHUullNJqBE6iLI
q+SXHLDNcjLWJKatZ1vghfnNNGnGSaWOZB04vfIFsZcTMRCbRKWj8Mje1rJZfgsDY0JuSi6PhCmt
B9RXfoGt4EFJ1p4dcW1e0rqNbrTQh8kv7ca71Jm3L4bxPVIKH1hGM+6VoGl3ps8SCcqiS0uV7g+H
MrmVkqXjw5jqPRXmlbytkLV+JjxBggSPcF4428hEXNQenZp2qPey5ScHa3JMVMai/Jb/Zbwb5ca8
d/TSWYf9TFc1RM5+VMPxNisoxx9Cx3sy0GU4W9VwjEGm9lq/0krSvf7QJKcQAr4dGeRmI4q7fD7L
tdmHJSKflH61EJtTKWI3kFpR+lW39qqF0/RJlrvsQfZyQqboPhlVhxaR3vWHtlX8DSJc2QtAjF9k
XYYzKlf6OdeCn+H8zDViZ1V0CLWFKnHY0ZHNQxeiADd0cfbgq71DvLKtf5hOBZlnq/ySSFmUcmh9
KlHH2yC69WKP6PTkmeac0/kAwB4hwYgvqmdKaIIQCFLWU2UVGwSvnLNwdBxT39kRUs1LH8xu4FsM
HizzLMItMQbzbF/nvk6GVvHOp6qh66fnUfKDjZ0X2UnyCQCCD2T93GnJrRM5X61Yc06hxv46qB8n
Db1ddVIhrHVAuVfe0XJs5VQAUHEn+LUpPYEU30lq9ZB1yXhfzIdwn41ptmVzHO4Ldgpr3WzVZ+hO
v2nVMPwmPzdRqcxChd12JaGbWDdOvumJffO4TPzpKCU8qHXJuAw8R/Yy2lLrpDSVT2bkW3svljJI
GjN+r0ryhZqZZD3ZNQsuuRhvJ4/qESRbLGTMNTS+jTjf2jI6sHnZorpKSu7RyK10L/qWg1Lbf7jU
tkpczaL8i9UIjIR1/WzXfb1CuS/83EHqvu5SQzvHTsAWlVoI6rl3kTYBEQCQQH0PRJC9WvarKWxO
KEOxBSRC9ZiSZ1oByh4Ook9JNRN9lgZQsWSfIy20fpGLQgXBbTzfRtqeVXKoyt9kSRqPVJ5OR10C
aYJOGk/3cQ5NlFLPQjD+ItVh8tLLAQXrlAPNhcs2AfDgSFV6BwGaZrrxYFcbkxp6IwhJSPppeCsX
Q3YIp4zfQyFL69JC0FkLHO9htPoH3/RPYKPR9ZkiiQBL3KKBV+UX4mlAkqUyA8eG9vNksmoCUlt9
MvMxOg3ENQiFNNWnuMjtOyfWn/j+mE/TCJoHOPgfCHFrZotZoGAlu7h12ZEAFgBxYYjK2rtrih+i
YQaBvEH5PF5bVjWdY6ixVprSDCATtOl87YPtY6cmqByJpjCwW4AjBaHIeVDRR7OcTsYCeGZNGxyr
vG1RAbqeJVoRb6CNRDA57BHLFT7XU55EfK8SudtCmQ8vogHlpCQD7U4VxzuJA18D59CCtNLgFjkZ
SAfGKlrVTYmospzzWGQFa12UaYAchU/mYFSGdRF9jZ0f1bie9nlkqxBMgexqE5Ms/AAbnIyWUF6O
d2SdtLM8opWmeYF/Cbjr3WiNyV5ia4ne4wQabZxDCPdUsK47Q9Z5TVO56RQqWJxIf+kA9Z2C7ueo
5SRa27HYOjaB2yKMrWPt1azF5jMlhj7n2ina4tBYd2R5x23Xhs2GsCkpigK0Xi8lL14cxF8RE5gZ
UaTmM897xW0iz3+kFiXc6FHlIUvGlyKMv7G5IgHfVhTvtwavlrkpDr2jUlVrOEQHwLVhUgfLPGb9
WuoT9azVD6FeA2yUTahXPD5gKBFgTpadCtlDU+3BbyhS6BYT8QA9NpJ1iHLcRRzKAEggq612i872
a1/VtIimD2p5QBxNv/r1inJHQs+8jXPD2RbRXCduKfqxCYm0OHBYPymBWT/0db+SIcF90q1u48Sy
dJkX6l5bK88aFau3BAi8a9MoUtTrxz7apmoRVXDtooBRQP+/g4IpIReb/7C9KEc5oEej0CLS3Df6
cDFg0nBHJ5l2huPZN3ElfQ6iPH7oQUjqbVU/IYNdPeVUIxVao9wVvlQ9OVpvuB0c1TxhaaLC4u2U
jtCM13h3Rk5RFdAt7y6LzJ/KNEXPfhpVhxCJ23Xp+PGzCVpmo/d1uBdWEBFwdwYIZgorMhOw3MbS
o2zraLia7GHnQYPVgVsMEFE02WjeWNJEwWBnaHtDqxMU6GQTxFRcQ9hE9Rg4cPNTSigB/QpbXhPX
xzrKyq7Ieb1LsWUQYgng76RMdCPGqoiJ7QqlaDfXsS1FZ7ztifPNzqzw6i2CVv5WWOOO2J8+TuW1
SZkWL6xxkLfCOesT8puDDp3hfF3Zj7NN1RIYu44dBm9tkdDeCWetQ8C1Cmzvak3MuoXfIi3317Fh
T+KtIyUk/oR4CiRUNRFfRIxnb1hOd99Bfb9Nw6m4teMbqk/CJ6l2O0XunyTF6p7SavgMiso55Xo2
7MsO8KakDf1920BBF3YO2CEpNK99jfKtnOBTu3Z1kBXc6SSbPbmA5zZix0yheXC0e7u/F3NkFTLm
7J/DnZ0NbmplPUu80FpTPp3cIK2lPIB6+5ERnPpWFAFyELlm3KeeEe3DwT42zZSeWyP+1Mqx/wwe
WT0iYQGztTP4z1XcNFti7eNWWCkeqF1yhM5RWHO9ekT2vjv7oa19br/VJTqxapDL66JHoTRCPnhd
g1vd1WiqI+PsQ4OEBlpnbCLD+uM0mU91JS1V953Du1M9VYptPBI+8I0HDxDmZ5M/j4QsZbyD43/W
+LZdvCQ/ipZk9Pp95I8PohVNGRSoWf9DtCr+aODbYUm6tQw+TxXcQfZAjk7MGjWTtvWoTFlHpqTd
j578etClgyX1/v3SzYK/OCae/0k4Lf2J3iqbYCRT/MGQ+5GMvjlogcVZuBCPYK8Dj1n/djmvY8No
VArCr7G1DftmfLEn01tPCJvfjkomn2SVcBe102sbrhfw71XghrMKijigq/R6lmiGzc874x1uoYwi
rMrbWZIjkzh0AEo+GISzsPat5L+zAvZBfsXsa6ISxF6vs9a1vUrqicK9FlAxAZZxyo7Qhb0eIpYK
x2Q+iLPFsPgthg9+/8JlmX6iIB79wvnCyzjRXHyWK/0Llw9TLWP/9i7/9mrLHSwuH6av/bkw74P5
w5WWaZab+TDN4vLffR5/O80/X0kME3epdGO5bYPwYfkTRP/S/NtL/K3LYvjwQfz3Uy1/xoeplg/s
v7rahzv4r8b+8+fyt1P9851C71CxOtRyF4IQlnbh/DMUh39ovzORimJUltivo67tVo/z6yzX9nXA
u2H/8QqiU0z1ftTf39Fy1cVHJu88bRbL+5n+r9dnM8PWu9cjVufLFa+zXq+zXPd97//1utcrvv9L
xNUbMBBG2Xfb5arLXX3oW5ofb/RvhwjDu1tfphCWZP6Xf+gThn/R9y9c/vupqKlv1yMKP6jIj/Vd
OwTWpqIi3hXNoJspA/SspnIHKzVahiuXtreW7DpXd0mNqF9dOawoZ7NwHEafmjiKV24BqVdHNUez
aS3MfrfR9cQ5UfMLgk50dZOT3JQOq8BCLdSdOmrWWiep5IL7c0kzUHo5y7VdxdyErpuQdAOzB6Wn
ODWGKZbcRehNtV4HLl2LFJznaREsx3XyzQtr6aBD+exmaRrvyEkRj5LT/IGqzL1eZs0dZEvZg0T0
5dZwmrOwCa+SX+7WMathDSw8exBuaoyUWECw5ShcVE9miZSxNGVW4YAWOzVcekSx4HwRYfiXV1ft
7mwZqkcQ9T9c2RlhXlK9736mEYHL7P40UYk1rky4P06ijdhk4A6J82peDPqbi4kAsgv1By55/zpM
jBUH4ee8zWKUcbDNdcC7SgGiRasisgDiVByIEkJSurTfOcW2faL6cty9G0Pl6R/u73ohV0xsd9Dk
Hpo+OPxReTPvOiW07sQZSrOrrsva04d+FkThmvUp36EPAwaEeLvYh63hjzmEhzgUbG9hgTK73dIn
zoLE6vbAIH996BeTFLV9UxWTeRRG0WUl/TaVx/5QUm9PzSR5QoScDD4iy83Myrn2C6PoF2fLgfI6
80Y0J0GAJ05tkileFb2OFcNqPfTWoVY1aJ6lw5YSgM4No0l10GF26jOKxwRJEDWS+NZSQk3Yzhy2
kZM3596Xm3OlFNbR6uwn0bX0Q7/1ZKSNzV4DV3FIKUfemrrfueM8UvRdryFmWjrFdWzLH6/XEQa5
mL6keVXvBExXnMEDdXnF636A7kLC5xSrq+16LjC7Ar0LLSzVDs3agZczIId7lBtNS+A1L9P6KJWS
ybknydWfzhtFq2RXuHtN1Q03jaKaK7/u0nUdaa/Y6VhqHZvoBujo5aAVNWSdRPNF1zuXj8hrYfcj
Gzj2O1dN8noxXACxoS9YhfD8I5xGzFrXAErXiW3eBHNRBAqR8tc0hx1oVtJYPAJTUSAN7lNXPXwo
+olTis+3otOa1ULBvxoEQNb5W20QnEY3memTOZojgPxSHkKyqBBXQosnDhCyp+jKNd2VNK8QfNKz
X0M27OpHqUW/gfWkhjquqC8zQ8E2bKpoHUD1HrhUCmaUg6TRuvec6lL0Y3URfcrc1wLqRnKIGO1W
tIX5wzyDHN3XrecfOrPubzvZ6G6dngzxSrQjWOhvbPUub/MhW18NBJ+oBxis9nuAuA2Je7WDf9kv
1ssMbRa9zvWhL5jn89S7D92mHEo7SR0u7ZtK6Lv3yquKaOVNLjEE5d0b5vraIQV4c/UR7Xcjry+Z
3gtl16foyQXhBz+uRMY0TcLnHlzYLpvF5sQheTsbhajc0hbmro+vIz70iyY76G5H5f+Xum/taUXg
E9SUA4g51UPptBwyr35t6n6zaikTuRVG0X8d24HGcf2pmjbLMKLq3rorSsW9st3qAA6BQfWQAepa
GFIErJQbyapftLFN/WOTWf1tFmVsTMO6PERTUh5iLbHlh94gdiAPduYKn2p2jAVUYXSojG7JuhGH
vBNddqDmLovRHnqQWpFT11FN+IoHa9rzmlPuAbOq9+IsRQdUncL2tPSrSLfdpqoBdxGujkxR7UoZ
CmNncdtA/OhcDoT1+Euo+l6HkjNnBmZzqDtQVb5dTfTV8yWHXCIlw9WWGwiqrL7tav16tXf9WVJS
HYMuXj+phykJyx1xavnRaVOIKiXP/Kki5xG0af/dbrLerQD1n70331Czpg++vfWl4jJJCZ+yr5AC
aGvI0RKnJpyU+XsNvqb+ai7NkIgklQ6vfTnAqnwoUdiZR1wHi3n6YA7qlYG9qmdLBY+Zgpg7M5pD
sBcuH4fMcwOtDWF9Z4Sw5ka5TlTLGsx7atazjV1DNMy/zvxpBuBElLj8FpgRvB5GndyXVYz2L2KG
WwOcy5PwFXQtf/aVu8kgTUPpg6RW0spSeCUJzECN6gFgmJjmXEYsa/CqCatAGwirZVPoIKxibN6S
h5QdTXcq12MeVydPvqpmPSni9UTgS+qnlqawlrMSlbCmOaoylU5BU63A8uu0K91L6nuISkDwzGeL
YekLZisVHMrOjEArCD9x6GFjvhrAbvycyPBNfU8SdRkgLvFhJnGJEbYTGKGZWDgv107mm6L6qj4h
Ck+1hl5szJFyvNAcohdwUMjByC8+HwDJwhCq4b5VXkpDociqGB/HvAefJ8UJmXBfebEy2SL5KXsn
P5lkBBD5ws7DxaxZk1WHgXjvv5vVG1S4MSQJfR8Wjwejt42d4nUgs6nPWsEf1t2Gaug/B8V08Eui
/Y0dTU95mbvDTIwGfi6/U1tko/zZC9Aia2cTjRlhdWK15E9hSmEVU4LK62+FNdTld1NmY0aimDns
Jv9JSiEhw+DkVNBb7YMM4fihtQNzi9iV+VmawjvxHl48Ego/D0VoGdugNiBd1mGn6lfVZJQ7sU6e
olC70a3M/bBWBlTJCnySZe3GiF6tr33CEtbVO8s48PpZXZfqJHz2Wl4/xrN8o5YksOjo9bGRe6m/
e2uSFPVP4jBl1gFwdHEyJfTsmCjf14odPoiDQ4FHEVOLJ1pwW6inUm9utE5HACYd02GXtn3HQ5YB
E7//BytNGnfW39rlUNEhEtPIx6JprZNwGVWvvzPtabcMUM0p3vMEBVUvBnhybrgN9OlXn+t1p/i+
yPPgOokGveN9MJL4FHdhUYaPbLtnrISvOFA1naypbeq3+jz9JNmFO6CK8CglazlCRyVv6/5x9CvV
DXuEb0XfQMXtLVVRP52Z71V0lbkOVVAqn6y5q6c6fRtXJqvIuVmw6XvQjC/CJtz1CBypkwLZaWRP
P46p9wJ3SH/j+H5/M3oDVejiVBx4vEsSuhZvDh+9yjeL8BFNL2/8ciXaUJ2FG9WYuuuci0+aR6Pn
LqPFvEY1vt7HdQrRLlLrSe4rf/fBxaxl3qi+8ykwKpRUWkc/2p0UUjs4yZyKw9IWduEpzBZUWa+e
om0unleTcCUhMbqKD8+IcBJziLPlkmgTSJr7H68mPNmjBrAOUpkoq/Vwb0EwuI4GJd6IZucE9HXa
cN/Zk7Xq4aDYfjB4ffIzIN9y+NifD8egSJWbKqsSEzkVJhnsR3Us+jtf9RuKk1Jr67CzvEBqX628
auoPoikOcWs/yHoX3YpWGUXKpTWGdYaA0H0+txzd9y8AM5chJSwcp7Y19t5YT6HrtA0sA076TQH+
HbpwvEz8RFTI/sTw+cKDHvTbOkypUyorl/Ke/lJZcvAIEIC6Su9RHLTIbKggMrxjMvfZNYWq0yQh
7jI3yda395mvHkvdeR2gdpQwGAgJii6gaOnGmjpoY2d/am+z2y63fi/+QAMp7zJRt5sdyq4cXb8L
xr1oTk3RUoxmhq5oSnaiPWTF5zROXq8GK1JJ+NK0DlrSxFTd5BpBG3vWLYNLNOIvi/w1FOsols19
YW5QRLy09YMGUA6ufhy82UF4iaY4aKEZUUeT++sPhqWJdou+DQyTGsHPmmKjkzNqPlIpNsmmAR57
g8LHddPX05YsPNT1dhhc5NBeRWOR/sUqxupI8gjfRLP9RzEecP/H8cIjgJz26rFc4e36wrjMQVEw
XL4UoTtQ/W+NAA6vuEJCb2UC3jnZUrMBmeFDJGD0P6om8o/RXGO9Et6tGVruGGjDWRwaWFNPhVdD
a9+M58wE5JFGXroT9wTFNJIMRnV7bdmk0WrJGFax+DjerOLu0v9gTQiJvRvbzmP7+aPL5NjYk6v2
QTglQG/iojpSLgi3FAWwD0PgJuGc8J97cjlyWEBmv4Xp6lR57SYp7XCzjPH7PFmNnf86jzBAZvz/
OM9y7eF/v5+2m2RXM2AoKxNDu81rdddFqnFoPI31VtJ12u1YMg1Lr0S7TUwtOg5AgJGF1G5FVy+s
Vx/hXgLK2SiNA5ZkHiI8xdyiKQ2oR6xLH8KnJi7HjegU5usVhfsACGkD+KpahXYYvz6li5E6n1Wh
a+MeTYwN6neh7hLU0I9hmRqUbvPMb3xeeUhM0HbE813YieWM9qYom2b/uq7xhvBAlE+64wfi39tt
Ym+HvEEu7K1Png3o34HMqdRrfwbzDmLJswsK5l861SgOYrzoEgMUvj5rvinQoszjhaHvUvvWVEdp
G6UDeI6+uKVWorydFKO4/U9NYRAuI6zWZjUBrf3ffcVMSeh/s0wY0SrzsZA0yRVnOkUr17Ns7isS
CfG/N+s/+6EHK1EVTDDTTjYfuLFEU6WMV8pCCmbndZzoEocq6Px3MtwJpQWJp0HblvonxfIBn5Ff
1vWUGudB1yhgjh61udtL2/g4spd2RdMogd7DkSRRwDzlz6pCEJ4oEISjszMr+uscE2uac2QFjz5g
pWcOMT9bnXUMChdmit7bLi+sh9ozUZNcmvDOHzofQpOdVDtXqw9Z2SUydeMWivDhPEGTYoxaewMJ
2nj2dA51KMGCXYbq2uoKHl5DZMa3k/06QIwSB1tLrkNFS4wfjDjaWJTSrAu7TIh1tuMuV0LtUgC0
2rQFcTLdMJDUm/s8SW/cIjfrq4swjEywgpktOxbq+Kv1DeVIaFi7QGp6lKNAPiltY4du/jyCFbs0
s2lsG+mkmMO+0SwnREg7HY+xpP6+euqAtahO13NXXHO5mcSH6zuiLKaghv1G9CeN07glEh+761TL
zQizuMHISq43skyXPytObB2ySPUhTGBjp837STuUuj2l/uC2JLb0q6VTGSfqbsV+UbhT840npPVX
n2WKxbD0LdOg9hOtJn6naN0PnwmhPQOolJ6afDR2easX+yatkieY/L6rFD7++LPDECJ4UfmEZQQV
0CiDk9Eg8hJkgHJgamuzTN839bkpnIVVOC9NYf0wNjcpT2+osXb71tBOaUw90ODZX6hvVbyjr0CX
DogHlq+qkEbCNJF+IrarnYR3PTTruNL6m7z5neSGfgygeLoBScq/qpTQqQQZmleQiNGLjvlwQ0hI
WMfZRZyJQ1UDkrpaPrbNsNGOZvcDSTMTXPTsJ6YTbYJILVDo8hiNPnTtftylwKA5aJMSSPuhJGA/
8R5xO6PM7N9Joqc3VAMXhD7DNL2pqYhyY8tTXDGothNnE7ZtyNoqsyT9hFYzqPV+BAE4K6TPTVij
xnsn8FpEyJ1XqyF31WVCGuAEAO+ZXWf+pU2jaaXkoffctpQjKV0+PntlaKycps6ePQvZwTz3HVQU
amklGWB2Ww1EE2kD56igTnvFaetR5F2biqB6gK3mXXOxClzdvx2bJH7oWj1b8mZGf2ot5TFaFSqs
FRzrZM5sJ6TPqGIfyRne9H65EX0DJZfT+mqeh6RdrmyqeQYdQNfGUdRqY1dSsYc+xd7EwHZf1Dj6
XAMxuMhdqd73aZmsRH+Wdvo6lSkjd+aiXuDPLM2UL95UNkc+gBqlkjR+Ad1Wr2rf8e6oBZweCqm5
iH5fTctt4ukGgTEuEtbNttUpJ2rg2XwOv2pBNPzsJx+5Ah5rl65opj3qJ+Ve1lP/ge0gNfRmZv4M
v6oN/CfCE3qz8WJG0MK8rqzhmwT5hKbjGgqLBAzUm/y86ARqkGzG0UpOVONZ91kpSa7kG7zN3s78
jFCp6Avfzhbr9Swa8lObQY4V+uYlYPV64Luo3YkDIHb9zog8VBtRDlx9MIjmGHmXokjtg/BdPOB5
JxJmUHPaJf4D5H7Zo1Il0caTKfvPa4BjkVQUrtFZyY9miNxJH4evPupim6mK33vUc4rkHz0ET1QS
hZBhBqiJ+hKAjwyqzR3sNim/IkkO7r15w1EHjrU2ZDjBriLKgdicWPM2RNg9H3yDFBo3Dpyh7dqZ
DcLqJDY/mqQ6jVJRAQqZ9zTvhs1zkwMeburq1MxSu2pHwFcrneJhpDDx0NuSuh2mQvpMBOvqoQH6
WaUjxENmBCQqIz+szHzrqIB/I/Ws3MCs2zzAozjewX2+1zJu25XzMd8ao9qvha84aHLyDQo75Ua0
yjacwFR2e/jc6zObS7ebKtKSHmJuQii3qYnD5RrRkaluxk+Wmq0FBBp6VLbDyKmsBcrZVi1lZZum
fAKg6CaB0kmPoTeOG1j3cxOkDLS44hCYsnyUjPlArXnKU4RTamt1FUhB+z3l2UimYLYI9xnT/nen
mY8IZAUcFtxrOQ6XcH5eQ/ZlkMNJDLb1ABeyX5PXZNtF0nOi7hZ1vxKtwNHai/6Pqp/CJYu04SYZ
A301wcKxFo7CsEwlzvy43kVvU31wi+17yVHSOtxBuaJG6yY11k1jZmejSNho6nG0q9QmWddqyE5T
TgDOtzI6o3r1vS9SZ6t28oQUAfrUQrta9DVON7mDNNQXYfjbPnkeC8IPaOriI4YkVd277Tgoa5F4
XAiir2nLd3nMAPWirdf3n0TW8mq+ckf/9fya3tQ1JOmunNNt3prbLm8/2eEa8suVoQ7JqR+7LtjE
ElBPK/tLM55RxllPhC7pmp1ovbk2LDfvq/nw1i9mFC3RLzze/EW/PgskvfmLSwpX56tZQsBUzKzV
4pAXnrmpu2paLX3ibObPPKm5A42t8DFseAnB67+Oa+weUJDw7OMSKa0+tjZ5Gb/3WWZsIF7bkY36
ifKBeSxL4+76eYgmrFfAovkAlr+ILNvVTXTZmUUW4G3otSksH/qI+H7z/KpcKWovb+qGJ5tgFyhq
7ScF9d29T2kxNazKSnAQ1H6Z3uo6PKHCSwyy/A72hZnK/K+Dmjo+vaZKlFBB6VvPgLsV8YiGFPLM
q7gwh5No+8jjbLuRVKLok2af946grjc8razraGEmJqyQWST+Ru21BvFQ9Esn83aQslE7i8PUdNba
6mt/s/RVwOtIIcr+Ks1knW0xUu39LBwmDkSr4VutiHlngweD4ywVFpixhhj1V+HwrrvtlC10tqkr
+pY5iMlR91Rb1nUOYTAzxTmpPkvN+VLt2/WoAkq206T3Hw2sOX6Qeu0Oy+Slw8+g0Fu+fI66h0EJ
SphZtBVSw+qiqTk4a0u/rzNU6BGHrC6zg+gSDuIQWe+7hOs8kGJl4zrwz3Mt0/95rjFvvjhhpBxt
NVhZplE/iEOk5CjeK177qmvT5JAiqZOjH1o5aR66LnXOXRrMMSq0ZHoffVVPxvvaJnBFLj5TXr0t
4DjnnK3MR+/lemKEPM8v+kZ9cM4D84tWWyjPYRo8D3FoXYae5V4Za8FBNAV0x5msG1Bo9UlgeNL/
Ye3LmiPVlW5/EREg5tcaXbPt8tDtF6J7796IeRAgxK+/S4nb5e7d55y4Ed8LgVIpUS5TIGWuXCsN
44fUOlCDnDiY6VHL6Dwluu6H7PCOttkA1FTrohhs2UM6b2UJ/HJoBPmgAvn9Urep9KV8BHEhu40P
Y3UVf4ha1PnpOUxUXh0lLlOEOrNlRuUmNjlAFsDp3/NiOLdTrg5kokMNVqctZK8ZyBzhhsgjuORT
+JkuwAOZ4Tf7ZnRSH0rCkN2+o61ERq84OqUDOByjVWdZ1oK2KWSjbQmd3Wy3Eb/ZaAIHWb+FGVT9
mqMAFJAh8IV9Ig1Dsai/a838MNOJodz1nTCsUu3adRkoMgeIC24M1E9uWp0gnbK62KDMINs0Opt6
61Ux+2u0gKBBSi9Zok7JX/8Gk6cm9dZIOc69N5g8wemRpeXz2N865ql0bzbhToa2IaJbqCKCptHL
VIOpK7LA6B8MlvsS9ewNgkzlhTr7ji1AkseemqINHxXjWzLzAkJ8tkQd7sgS72WsTLErzTpbUa8b
C2MdhynyaPoCEbSP5wvMU47+bxdAMvHTBZJABBtQmQL1ijKX7ujybIkmwi7ULFwA+pTFlnk27EHg
GRz7SCUr4SbJ9waFHBMD/ymE4JyNZJUHUosqex6N9oEcAKD0QXYR25fbSMgD8u+NhU1wGDlf8qlw
NxB3wW3lgrU+Hwvww2jMyqDBLrcD2UoIr4D3ttze7GHSyk0DoCTiXBAH+20oNQ0CU+qxqNOFXtTH
xOoxTXAzuX3c1ote61PQwat6BKrotE0Bwer04dZNNjXFfDVJBIKo4/cp5nnqFoliRKFXNmu94+0g
+0HshxrQpQ97DDTS0R5BtLf6eYqSw2ESn3yqLhm3WRd+H+KxOoMrmZ1aY0MNUEND5tnDcny2N8WW
7GShs06PkZlgJ6xtbuYYgpLgtEOS9ZdJP813s/8yaQxBrKEUSeAvGSqn9J6CNiBuFHjbccze5i0K
JU704bf9BwqFv0D0C3ha3Ql8Gdsk6Yho8a++vp6t4cnbvAOi3nk/MzRyBUBTcEjtokFIp2yvIkcB
n2lMKEYpGh88wo3/pDxUpoOw5h9I2AXPFp6fiOFZ0XFK2/bAbAAhoV9kX/GdywU3OvNvo7uQzpce
4zbsfUxkGdFRxAmkubNKrS2plqqosCtGRPutw/N5MYDE5dKKAXQeZozdFy+mN+GD+wF8kWqZC3A5
+lJVK2RU0gugx+POC5SxZb6oHgIrbLDzQR2WHYJuWZOHqUTej4NgX34bZHWtAbZVp3roWvAeBIr5
O0eGqoDqBBaQqA9q/U3mlvZL1o7nXAX5X5mdoZISq7dH8Gu2qDGFBzdM+6WVw5niZ3/y+JjjP3qg
iC1YlqgCXgV99gxeiuKegA792kR268VVokUBGH8iQEXFTW8/gmNrhjkUtQ2oJ9QwNvYI9qoefLvb
2i6HZVU5UNvWSIi0TOZJaXy3okkV0JI0KWEoUNjpz5P2lurXKURLAC3GMsX05X1sNuUR2gbYgUCc
bG6SSD3xxlowIXYChhW93CG7NrWpWR5pio95yARBz6WfGha+ZtD3ewA9ovAKJB/xcfJYdhFaSK/n
vPyr50BMdWH4piYzWuXYaM0ebmcOCw6QTgik3cYTKQqoPuKpoAMQl6rOLXRARk5R/PRmdMGDDZlL
A1sXGo2kTbNg4HzQL+TYW1XjhPCaKopLUYNLlHTN+yYdAaj6d0frGdhL6I4YEbV5RDaEuIt1R5zW
zpHZ4CE+jQhVFZUwxfU9viNtv9iMSFCT3t0qGpT5rcteoRRa/IVIn7lMQjWdLeCbjihgB0XYu0M5
JOs2N4DnM9Jgq7p+45qdf/BU5PorhEuyTQkiRaCMoDFP3YnB/EOCvwf0Q9CrzFF6t8sZitjpLwPM
em0D/f/aj2D6uNnBjbN28oy//sHf03aWhBWQjQJcZBXoPfKsxa9UxySpbQZxu0Da2IWgHWIXYW2N
C8crOkjGNvarQOal7RCERHDgzNu+XhDLJnhWQGllgO+Qmo7n/PdBjeUAnFeqE4JUFehv9cEATyXg
hdDP6KafNt2RQqYMijASsCfTWyuwG9dW0BxTodQD14dydNeirsDurlt0AODfSQQWndoSFr156ZEr
phYoHcHHAWQfJJHjw82Ujm1xkIP5lUx08Pqw2gUm6+aRImn5rmzdH5Do6Q/g/oSMUT9mA8RBq34J
InQXOSZZI96ujdRDnnQ2u1PbiYsfZW6awMtk4xFbJmvdTINcENbSkqi+wbocPdQmHzqjA1jSwFuQ
HW9m0PcCwFn3/fuAVkBiu5nMS8Z8SBkZXejjmWwwfHN9G61VEwerNLPVkxg44qhu+MBMYLn4WIM9
1LOMA3VO0jRRUAmhdeoNQP90B9HqaEm9AV41J0/531BZrJ5ccEFfIQdQtW3bL6vWuDQS3GLkWbmo
zm5Uae5oHtbipyNcqdbUy0Qv9xbqXcGGiU8EHEd6n7J6T9OSB5CQIOwzmkdqJSWIKLHlbI40G2JW
PUjsGwUaLQ96ow708FxrwDZs4uw5QjErEh4JaKKgRHoncSPvbNDonlCVjUdzG9dPDcgxFqaEMluF
Ly1CwCeGXJBYmXE63vVxCcCFjqliO20tk4Q3YMVDs2AVtxdAM2QnvJTA11I7KLYxHH+Vdqm1zKPi
F0fuQwQgaoqNWTZQAdYpOEOn4CKdmssRAwqHsTuTiTo9AQIbM3Tkhjyow+tB5ETjyXabxHJ7YHSL
/kx2UxgSkjTQzEK9vnVs+6a8q3n0EE2GA+ovorSKCwYiKwscqVOU/lXgXQ5yFd3DRYhTaMFkGw/a
wQsygrsZ7nQ6u4K6slz3PdJSkKdeheErrzp1uYUAlOGgLCBKjDsKHFBHIpwRQtiiXeEBa99TR84E
ct6V9QqCjHzvV1WJB1/Itk7Rh+e6g65B4SYQVIimaWm2fvrayaBa+FMRfWuC5iwlAvKLcXqrseHD
t1p1qCAZmh+ZU7y4MivfegP/WtQvq2fsB4oVL3Px0A8VAgKOa50CPk53Kvb7fWOGEqq87F9Xrkbn
85VdfWWD1+daVYizVPkbkvafrzz02UtaF+YyLZ3hMiXlBiRmYOOeHGPrVMr4Zkvc52GfMZBht8Ea
FP/hETX/wx55dGtry9S8z0BotvRFU39xRf+qQdsY/w+ojZDpnLJvhmWYr/HgZyuGH/19nEfGFvXb
6T7JUnEau3Rau+FUPfk8AmE0d6zvENJ4/xgWPoYRxfH33kYQ8LePoabwXx8jcYLql4/RYmFzsrFO
XvYjfs+NhHwFkhDFE6hgqwe7w2NFt5zQxAFYvtJX5ZlMWG2JVSjsfktNGs4nYJWo2dnjPBx13b5Y
6qEoDECNOUiR/clJVoPN3WtUWcUDtloAJnTuFXoC7nWIdRAGIkgHsrVxrFG/musKJMdXIIyKBy96
Hw5JMOQTExfRBKc3j33nvB+EPssAf/eMAehS3fKSYUJsJbcRONU9IOeBao9l7kywVK5I18GxEF1A
CmQ6gg0WmnrmX2SGuiikYrQX6dSQVzkpdawb8wHrlmiZ1DX4MJV02uOgWVbowLphwPoYZNAJ6B93
tw5II8Db/PBWY7uuuugOcp390kb8bEfJuzwD9xUYJgKQoQJnTb3gvA53lPgr2AQ53gD0sl4UrWfg
wCQ5X0SRDLZVYrX2ivTeLW2EpkKwJWF3EounM+plYHFbdLq36YCd6WUH1XWQhF0mbj8xYqnVLeWZ
T0RhS326devTnuaH56/jIDA8e9Z2a6OQDLCwSLpqnXXgUKIl4LwaJOOY1NAJ0YtFSpXTYfZ2OhtV
vkjN3w6hMtRa1Vj9Su7dpY5hA6SQqDcAu1Z1HmavKmlrlPrBTty0WRKCyaLJZ3ugNMNYEKk3bb/5
W8z5geWbxDMMsZdRM7bTocsYqkVknyDcBtutN9Z+hd9NADvQbrHMC36OLby4uk6i0kL545cwjOLV
aBdsT9kdv7qfJiVef/OSfqpzi/scO/gHA/+03vaQuAgS31kFJUeCUwuzSluMD43Cv5TSGgPDno3S
a6Nt+A+5Y9pXsOysDbxvoJni9kcjx36NlGpYbmE5xziKiLRwDWRfSkDTuThQb5e7ewXaisc45g7N
QeYB0qJHXmAOmtJGHAx4pKxYFLzKoGDV82utmgb0OwAqNXbCrxWI+0HWEiynEeyzy8YeoGkYRf6m
cbz33gzbahpKpj+N1x7U6aPAbu1Ckwa1A63f1fpPETOBuV85zRF/ipg5y02Xt0fqnXRmnHqRHYcz
B7/5rZd+TdTkPvs89k/O9FvDUy07ykOZ+OOy9ELjyYjVv87UyN5t8uPsNz8jhZb7KNpxK8rMPvAx
AOmOvmmBg3hU9aiu7tDZh7pXOVQNcXO2oPu2sXv5ZKebOfrpL1NwgU5DJT1zXXs+AkQgMTlMgrOD
Yp23giS8vSDbreNPTcQSWLOgcbduu5y8VcehkP1bh6Xnz/HGXXWBDYkvw+IXOhRV/oT6VR+Ix58m
OgOvW7gEp3y+rkgvk4x1KkCb4gWgQPvVO+EAu+fe95vZVnFyu0LhV+9X8F1gtzRrXLhkMc/XNOLm
7BnFNZbFzjDAsonqpXTRFGO66aDyCS25gO26yWzOps70GrwID2YPiIHO9OJNKx4FYk6QWWig26o9
qKMQzs5CDdk8COXF/UpA3ExZU3SGHGm3MPKw/trVSEe6rOCHIhrqV+iRzfZWQaUIgkTOusna5muN
taplVdWjXUZgKyoUkMbaPujhqICKb8MbSK5eY69/gchFtYL2XnaVJsItdEY2qW1K2+js/8bPqBBe
KE1wTY8jt5ahPYFuXz/R3O00qO6Lw7g6KBOYZbJmeWEtR4knSs1t6Fes+wkk2CFEeAwQ5G1akVpb
ErqYfPvsWpX5mBVjdp8I9jeZyStIAnNbOo76or3M0N/aBfAwleFcsdYsD5aLhwDy8e6VbBXnqxFF
jg+2a7vXFELNKx+o6y150ABHIdypBWCvZNMDBg/srXMcIGBxAhBftgZrN38FXLrdRUPL1lyHvnzY
3c79bK+wLXrT/n+yyymH+mwTLfjI+3NWymCTsaFaVyUvnkFjaN9BlzJc8qgrniVvUbTsx/7CCNFM
pwhBiRr0mORs2eDzGQp5ps6sTqfHDCRkMZZOEjpbqyKu2BPrZfIg/U7eDZkXmAjDed2+xssyX0gr
jnaOvbVcIYa/qcOoQHd1KNjY7Wd3yPZBbwYiVEBPNWBhmerx7CRV/9qtvNGRr6YhOghOjfmCmnHd
a4ZJAzKwuheqpDXEFVDKQs1ihIJZ7MorMtPhQ9B7JzLj2wVDUQyQe521mDKACloBIZg76vUt9RY5
qttkOfZ3t9ctoiO5WiSIkEAL4NNrmN62t5dvNK51Ue8nB+rjpMCCzgkyL/O7mgYyxKATkCEdHbC7
Yw9pyc2gs2xFP3aPyRRtup7HFzL1ZgC9Y97+TX1kug262X4d1I1Tc7B6+Tf5//8OSnqgxcD2gI/W
iwBxUn+8hGkMqEctpN18V218MFKsNq9l1FVPZRb9Y+lVV+O3ySLAYvIEOkF7bnq/Nqn35oyIlTjd
mjJDxZmVx80qNHaRoyuLRzuY7tGKqc54+GPL9styIXOveQQkhC3dgrOHgFlqA1np9ggiuGEvBcRy
Qj8QF8SX7ZUBwMTz1EBIQ1VN+z1o+E5YwNsuKsC5wU8AodDC/g7lHf7FYz5bZki3zVMOhqZ99Mv3
KeUEwFIv3fcpUVJ+jHHvJp2QX4yKDaBmxJlCDd4COgfySylwTTqT2vZHv8qeQBMbgrB0OXYF35A2
WISwysnzQXHRgDh5Tc22byEUDkVOUgojzbC6YP7pw07SYh4CGHgZZynWgqeghGzwAidOhPfPAlId
88nnrv/iYwLwsx+mxN7Evd2v+ORHuyQM1Rcfcta9rOoXYVXpKQdD9GKErscXckuSzNiBIxg6m46/
qNkQ3qUZi7YcxYorFCY760TW+F/X+dSv7CqH7ge1Vef0oBVxnPUIUSHognrT2jb9LbBMf0euinfE
Ww/QVXehsw/7zUT2ybVmf6K4J5OrASMj7Hirxjuyk4k6/6f9t/lxj3/6PL/OT58zJETHx9ySuZsQ
VW0by/Ac3JA/DwOIbBXrL32Zgfe9kQFSF2X6vbX9KFsD2474T9uDZEQPmH3sKYXQS+pDFSbFU/rf
U90sH9PNw1NQ+npjAYVwrYbgVK6+i0S9DK0g35CNtBN6MJ+eZW4u7IGBFxuvUtuJrR1So+aMG5NB
7ixcEfQnHyzzz0ljv7+A0/rdbYaRabewq/oTWEO85+yn29SN/5rtVzcaXkUx/sUe7n57wsYYCkyX
rnahSW83/kMiEucBaE+J+mHc6JV5zDswW5CncOzuzvPsAFyJDJsS7d9OCagOeQuuW/JRhustWgE0
HUOOZfbRVwD7svvpCuZqds9lNB1BG3FP3jTtGOK5Zc/JIVOM+9EHasWJjOIuhw7mi1kjJRH5UXyi
Jqj+tm3RJVcDinTXQtkrpWtcs9xmqHoS1YKa02TZdyBjNufefOQAwoxleUe9NCWH4MaJmnpKlYOT
j6YsQa+T93F3cuMItChGiGAFXzKKm+iDaAvAxCEHd6RYSh/XEzTxknhDTSvj8sBMaBYNDS+fYuSN
rk4+h1LIoW1A+XwbLkRjLkO/X1udDZXCOA0fxgalakyrhdZyAO2E3wFo3A9gf/i3hwy6QzviVf+b
B5BTCIvrlMcf5vCxf1+NiQ19eKxZCrYGEgchFc92cJw07f6QGhsi0p9tcz9I9UGy37RggXVLw9q6
jYOsBAOrKfJgzdGnJlImc5MQNoSp4dKdTTdMzccgQuuQ14eJWuT6MZChHOHIY5RSp6y69Hl2gPyg
fwU02L/6jL2gjKs9gSTWh2R5E6wR3x7X1Nn5RnhSCFl1upNMZZmfKz9nYKXF6Cxx0zVK6tsNDQ9M
YWEn2n6fR+tBkNLYAt6f3JPJDAYsqkD8vKVPMA5Bf+DQA15QL83BkIMrTTY8kEnWBiqIpJ/d0UeA
unazd5lnAgDy8xOB9AeqX8YjWTqzgOrT9D1Kk2FHATgBgtzt1PT1HMCTid2d8aJ9oE66yZCNheh7
yh/oBuNZh7KPX4eLoq5X3GOgby6zYJfgPQDsbrDrwqZ4cllaPhVYJ9ljNl7ixsY97jJn6TIu7qgT
COnpzgZRwpIGfAzH86oAiavy14FXpWfbvhJoguEltAKkdwL7DvjuswZJ5VaOyXfQ4H7zeuj7gGgk
3BUcaox+nltvGEj9NFDVRrByU4BmypVhpmznagi+ZTTqDmlxS0MvxAPywu4iqtt8E4C1QEIG6Uuf
JTbYTnNkMHKtJKWlXLQdyFr2yf6rP3KGJxa2vN+hdHkEhDUDUkFH/n6LAdZ+Ui/tBAmNW8enYGFL
kUBfglWzTPAMH4YKXBoyeoCKV/TgWciyYHkcbgfI2D6AIwAxfw+lXzIIj+TBotS6H/tvk3LddJmH
3NP04T8iX3rp0tXswK2eknxpDprSbVpo9ukrNAND8LaHenc0oOhN7+zwXPIg4xd3O2q2zFxxsMI+
J9h5YNnybzd6VQwuFLTDovujW6NnIyDzh5vex8yzkZ0uavSOuF2UZusHMCoPmQRwAsJk227KsgN0
wfJDYRnOVgGFcOGyAoy9soJrHyF03TC3+soS/jXhsv7RpNC7y/yRL+wREOiWVz/6sPmqDF5+LZoy
hTRO5l8Vw4+5Nnh+gUDF+1Uaa/x8Fc9J0jXyYC3oj98a23xnjYHStDwAs0UcMZ/M0IacaWX+ZKNB
moIjiC1IbITBOkfs7QqRmGrvImUDYR7XuZItFl866QyP0sLrIHQhO9xO4MK6+UP6CpBGYWKV2lrt
w3x4HboJoqWVc++q0dvberHqAbuxsTKVIo09iQuS7SPQrr8aZ/F4MtraM107+1EEwd9VZh5NcJLc
TnzPmi3hz5NffKo0VC9J17zRGplWy7RQVgPE5kVk7sguw+DC7QDYh3z62seQHbiFdykMrO0Og9i5
48UbqjxQ8qWOoVQBqQhrlSDPCMm5dDrbkTCX5OCGL1nXOEteoli9FXG+FJMZb6bEdc4GELfzwQoZ
P4bCWQ9FhPAWdZCLhNzSssSPbEO2AfV/K9NNYgjT9eIySNCFdG42bqpS4PtrKgMBSKH2WDSqL2DP
9SFR6Rr7XjcZ2zTh6L/WIK85uAHU+7gWvbeKyV/2AhT+k2+UYMKqf9TKNt70SZDV7ycW+HEzAUEQ
10J2sbRy66UJum7Fe+FcpAVtgaxNij0SBmB0iKZwXTOoIqRWVC7zGuQ7sZanK/VZHwDtDSAP2qaF
pF86mtb6P/uQIx3SFGwnXHvfJqMzXnwryy7Edss+0pZzqPh0z4zpSDJkWcrUve6jHSb1tQx3i96c
fvT9t3HgQwHL/ei8tZBlWID4iF+5HQUbFQBjI0FjeGJpmKz7RlgvldF/K6oRauYJePCwqvsLdM/2
YtSDDPZzEMC34wkFPSmYNQ3zZRrHeRBkVedBbYWAFuAmRjRkh6RxjWU+yXSJmFN2iKMRJO3U00Wp
ej+lrikzEUBxi2lvj0iglbqssjJQCJ5YEF6HFlhyDCMwaBiFaB8NJ62XVS34myrkxXdR67UY5LdB
BN0PlEz9wwM3ePFzGzzMwehcMt/MoPsk+B7fbH3KlM3Wwgn8K0vFaxLF20nnj+ggKxUCW8NRN07t
3Ea6OHPHvUUZqE8+H9084GpPrc6E4nynwmlLkKBqhE750CKiNyOENHwIlCx/tgkPDBQkSk3O5Dd+
jCXUEc1Hfv9xPrfFGj3IuiP4N1CeYvrG6hZhGRzzCSzpwNzoIE3pABRYuR6oyjQ6Wh9oUARtp/XN
NqXh2TLeGmy790kQ1tglm8aI7zBezc1RFt5FySJF5W4SIlwA4qREH6gDTHbRwnZLvv3kjdXyqlX5
cLo5u74m9s7q6yc3CLkn69EtWnCBv4IgJjyJqnbtRYd4wC60o9easeisBPYtK8DvN54NBrLZBTVX
0yJNIgNPF1WsgCeCqMHt+TSyvAaZ9ZoeTB3ZHdU75zLvipXUztQT5cjALUwBgGAqZuffHn40e8Fs
C2SLKEvXbIeepkeMWYm6TDo1ifjw1kVGaaUOUH3AZughpIH3yY8PVsVX5OgmFsqD7Nq3d8yRs22e
wVb1XQuZNocvirqA3IRlOfdJNjV3btLlu9J21WWCECQ04tLm6wi5R9+IjR+BbO68ivlvnV+MSxpU
eGlzJ3MLzCNhry42ppwHFaZ3oieCU3Z3iBF586AIuLb7MFVrBoW+RaErFTxdqUCHemyWCFqFJ9uR
FnA1emsPrg0O+iuUHoCQ8d0PuyYwl4i6Ad4cIZ/Fx2CzSuQW+miQN0Y65wLM8HgpMtmcmAeFesEK
D+I7oEAxk1btq9B8oJanTXQG3pL8rvd0eYIeSpNQR2nE2casAb/zo7Z8nyXM827FekRSEyuIknXp
YKM5ZgyEhLdLIbeETwMEzR3NNqr0LkpTcRYgVVgHgUzW9Iuq9M/KTMorlNzYkVptFHansunB+4c+
OoSNKdceEBfrtArfbahcfYgqI5h/i6iqLU/1ZF/In36KII8X65jLZn2bSEbi3oZs8YnmQXAY9BvK
TxFkAqVKrfmvrCz5R8jUv3cHiHeLCKz1ZBee6y+t1mKHNi7HZ5bybacC62suLShZl63akluGFHpu
YWPfTgPb/6dpJ2bUC0+ChoumLSJZ7m2CBbZGb9+hajBaF+7UbYiFjJopYuufmlw3ibLMbJtofeuN
JIISZvlPjNfC8wBNob3I8FdS0+GIlldegEIE3Zu6miOS18Al6qaZAnsoNE0/NZEySE5Z3WVzM1bS
PMW18WOeCRmPcxqX36gVC9c9D5354k/T9NyVorsY0BGjPm7Z/L7NwzP1jUAu3rfKBmcArghGjeYB
C6y7CAQrz4kxGcAUqQ31FQOzHj0QBtK43u3bq+qSJfXVU5w8ecU/Ne68rUyBde+jcrjKosxAy5UP
B0+TOwE2bN+lzKmhpQO+qNkF1TSN7boP1ErLnAEDmFgbag4WMNxlFp6pRYNKLNAXCBAMB2rSlH7Q
P/hZ+qQ07Uk+tNmjoaO2Zc2dLRYYA+RueL0bUbt/JhckZfgZGhS724CuEOYWhQBAUOhJ6NAXiZgn
iYtm2NmALi/AMBEilV17i7QJgWauHcdYMMPlENkS4crpp+i+zqvoHtWS+V0CeaOFST4NQ5ldWfdn
6qUDOat9Gcbe/eyUtXi4tLgH5nmzEExJppvFd7dBt2uV+jJWCgrbMCvdFQqugCEJY5MdXHw5H2uB
QiZAa1P709t/TFS+7n0EwevO3KZ9Ptx5qBa6xtz9m6dT8Vdphsgc+NVzAbq0Pzlkrf8cqqqeHfDi
He5qhU2XniHHZunRB4/MIvGgaV9acX3yc8N+ZWIzRUXyWjdjcx6TGDhtbe5LybcZgOMbJKPs19ug
9yZW6ykiWdNUHeY348hC/EYSXqG8D/JInw59BMAbHxRUftHR6ncrnUHm3T9jw5PYY7giS8gY1jlZ
VW2jvIQanuuEkHXNxdoVLH0WBZaCSRd3f1eIVRnMcf4RSGPVvkq/uh2CGjnw2dhp99geYvm9t+oW
xXZ6eASxm3n4FJjtM1IewzrNsdpvNRbC0/gI0Tp4Xfr9mVq+CTaFqcvE0lIW8B26tw/ke28co1y+
cSsgpvTQj/FhMJYbMwSDaQIKa8QCUAg/6BqV3AatCn4gV+TtA3BFYS8w+Mx86+UT9UfgdlsxO5wO
NDDXAzsqbpnGpyZP1N7XZRVNF5RnV59RM/Yi/E6j4WhN0NoGCwf4GZtKHsmNPCYjrrZdD7LYHcBH
/TJwiwYZT2XMtQFRnlaLxDLlvTUE9RnYFwNoVqROPVlXuD9rLU76c4QdZ+EDCAHBYZ47f/kiEAd6
OfVtEp4hg7btON70y5bFwwZMeu3qttTTAzyZdwcySdD0bczABkga4VGReuNblNc7EO8YPyzXOkK4
dPoqwCyw9FHvfwFvlnHn9uZwh/JSoDb1IN9F3WJqNrtp5NVlipxykamSn3JdlZolgEdLSALNrQ+7
K9xSrApZ7EsbXIo3khnAQqHrY/Q+2FXNck8dOW6vdZU7yPGzCEquvalODRjSXvt/amn1rzEbY3Dk
ghUtbEL7VYD/a5NactyQE1hb38cwr3Ferb+cOL+TTZk89I3Nr6ywAYzPTdBXtWlyzUXVHvHE+Uqd
E+f1CRTVp3L08qOtsnwFZVwILOpm2OMNuKBTOkRGikeY7lFjhh4fwp1aqMdbk3FwvwMSlz84ym/O
OfCji24IzS+8HY1V1bByR80MGQuoY8rnzNJbMOBsFxzMMF+itBmBrTCDnc+D9ICqU2+J5dCiz4R4
mYqYn0xDhSDQBQwAQrLdyqiCeF/ppnYT2s2MG35CvBKaaHGLZBhQWCtQ2fA9NT/cLD0bwGLgRiNQ
wdR+R2UHGLbq6lvoIaauI+ap2UogrfrgPIZldURFnLf68EBKAiUAqZRLT3tEHSjlyQOaRNW3uHmf
gzwMKM6BiwgcyXggmY8dkmnrqUENyFg11iNK6a3HXISbFlHKC3kUSWoDcRCOC0SnwLPrp960wNNG
7cjZsVGTLVQLzBWG0ohWz4lwZLt2KjkVy9ozNuPgfmXQ1NploGNadJoZxp2i+kBNiNTYz24v3pvx
qJJNglLl1dgI764uIRhGe3UPf/WdqGSyoo089VKTdus3Z6eT0QFBnXRBWa3O6UAVnJbDJmkDAyDl
ot8Lxw4OJlBbc3Ysi0DJNSLDSgPITqmzVo3JVgEDNM90G/D7nIgUQZVwlXEse1gOoBsvhuw+zPBG
Gyf/oYlKmIAhOIwseLuZhtSDJIJTyGXc5X269HkhVqnRZZu5XceT5ixP7N3ctiK8fJuqPNMUVeFl
92rssT/Ug4G3m+fPUWILkrpxnyeHIpbZEaud98MUpAD7/N7mVT0civZAdhrRRaENGlWTqGbss6/B
5tMQQTDYRy2lHRlsQTZXd+DfXy1LgKLWNxoQOkMYHWlUIO14UlwnV7lPowBMRiWXXhjuE1lsY9qB
PqK/F9o02GazSOveP5BHiYzEqhVQQmuN1sOKCqWSogGHFA3lkJLdoxgrXFATJbHW+X9cybeb/j4B
xKVFFj7scxeV0lNTHDp9SEYb7V7xApihqTjQGXVXTj+CnNgewdv4MSYmd+onz3qqwefz+yn1G+3Q
rCGllWydPM5WpBu+K3R1WI37ZMVaU556APBPbp5nq9xk9mH0qh8iyvqjJfv3Q5w6/ZFsXgB+PdfJ
D9Q5aY8ebA2Io324UM+ICjpQOoNXrTAebmmqafD5wVTNV/FRWe4gzUAmSlPRwehAUam9qEWuNHDi
3Txwzmj9nOs2/a9zkf3jire52M8r0sysLO0DarHx+MTDqMlQeUsI3uCjie0Oe047PFZuvVhOfG5S
LxLiPGftyXENeRqZiHZ4te07lgKxQ7b5NABAZZda1p5sdCi9GvXM+oAyA5CUvvIOOwjwdglfPRuA
3wep8Vp3TfW9tIPXADfCd1BBzyfAk84nv3SZ0ei/QCpjr7tLPfJ/TPF/7gMJMFR5gb977faue2xG
z1kQ0UPBc75poVM7s0PYPpRd6tp0zx3+5BcWPCUTs1//NCgKWDuzQ/x70JjW9mtsO8lRlii+7Atj
vKdDl/g5tDKXN8uEQNy9l+gFeca16Kup2SzL2tr+P8q+bEluXFnyV66d56ENNwDktbnzkPtelbVI
Kr3QJJXEHVzB7evHEaxWltQ6fWza2mhEIICkspIkEBHubsXYo/LeGt8NzdTSCKoimKfsLHB1mIMO
SuhP0DG9+yqIrG0agAiWbC4ylIu6FRLUoLJcd8DU7wPRZB9GY9rKykZRq7abTurf7H1YvNkFGNv2
FerrPrACe8if9pv/r/aiAn6Nsldz4ktnr0B5CU3mcU6WVaCtPSm/frrlz7LOrrYd84blLX/WI4WJ
KGzsbW5JMeWGL1noDkcyzfZoWQRAlFHObTKC9BQ55dPtoxUeONuqisblbZo66N5PTR2jlc1T00Qm
qJzvFbeXkwWEYMMnBAYzlKRcspLzpVE3OXAAQ3CZe/CEGvfAtTzn2kZ+tR1AQREVJFuaYR5LE/yc
pQe7DwBNetKfByxP55luptucVZxu8b4RR+pEHdhDwjJ16gDjXw25wIpbL2TmlQdefOXoIjWrTR54
pndFNoKqSzdpucJkiFxbH6RHsnEPBAcoCr+jztlNz8uRCt/cbNL+cZvWGL3309Ig30AwK+mbFPso
LINo2g6M1tRJh/bntEGDrcJYYlU1tAbbly1WdrSe8ULUQVCT1jPU5F7XA4iE1MStSb3AsuF+SU9e
iF1PBwTxNhimL36LLVEozO4EQnGs8agttJHO6BAHEhKxab2loQFY1vHa0EOofZshKEDw73T1w2/2
eeZ3HzJmfrwQnuw3CHF0+0GEj7bbmZ8FhFj9gMXfcpV0y3pIvAsEf9sTaDwAJxwL/4tVncmBQZV4
WQhwyldDWZ4ldERW1MG3DjSmvkLZuVrxqo/PfhTml2hC7QFSW/E3bj91pTV9cQBKX0HHVuplc7BF
ihixhwbCnXjnjp9z020WceqE91Jy90Id2AIAW6E7DEDs5o7SAP9yYANHMVQHYUWgVmS6BGpo+gey
9S1Dld3YjQ8VIoMbJzT6uyCL7DurNq+NXtQmSCVRq2+NaGOAMR+KwBB5DIWwD4iq7AnUcgO6UBPq
zuwA8vO5k/zJTocRqaUDi/nud7ueFuzQxqGw2t07f22nD0gnIzoCkDN3/jYc6F3kj81+vrwb3obc
UBIpj1OZbW/T2qipPydev6yMZjhzjoTOgJr8uy7A6xpAs/ihSX2U/RZQbBhqXy4t1yo/iqYGjK+v
s8+ehyqAvpff/BTkSZKrH8qVqzTNBfRDH5AMSrBLyZpl6TvBD6TOUMadpV+H+BUYverZVWpcR3g0
nipTFkcL2dXN5LlYVIJ8YBHmXvvNscOlMWX5D3Bwf1BsdD/6xoDgPiLvF26Y5r5wAd0X2JNdE+l1
y741rc+j2+17bmU/TDEd1OhXn1G0CYEusB8K1SyivpseTVsm28Ct0kMlmvTO9aJwZfld/xmV9Nux
TLPv5hh9Ulkyfuj6YcTu05In31LuCXd2sRadKD4KhXCgdnXaaR8LLzpWdcyWZZgoUGCz5hh71vTY
NtYjeDrYZ2g0Q80pcNsT9MPKB9C0fSU7/jGIynRVf5agrbvWTYRC6thbGT7AdSDADC9GLuNzZUXY
7DtO97Vma57E8huKayCTpR3sho9bYCijdWKn8h7gF3lfBAB4IeBQIl7P8nsL2mveosxxxVN2RyZg
uAxkpnvfiRaDUexCo002vS76wJ/auNpeFi8QNu4Pjn7vzR0B0AJTUNxTK+JBcc7t6HwblBV4649R
DBLPnxNJJIxXuJmSjUElIlhQv01MPiKymkXu1d+I7G3SfJxlqsZjmy8k05RvM/HbfCQfOrxrl0M4
HRvUuirLO0DCZsE4WDyKzLnMNQsTpDEQHEg2VOMQSrs5A6DxgTrJxCPrbDvdm3+DCnekyUJ2NGqP
LYmOwi3qT0XsWg82gmanP9i7Sr63J3b7iWXNm3+FAqAlsVfgd/PJDxL7YQiBppojWTLomjd+VyRB
ToKDG5RqEgiqloN/oa1bcE8E7j2+mOK5gyTTrgWEe9OOjvVpwoM3VCL6ilcY6FOa1DiNik13UKn2
QJQBQLIeiZxu8TzokU2BwFDIy3kkObAAIDAa6aCi4k4lEB0Xf42kzzQFShRpJIs881OD4iNywEoP
2ItwnYe1+4AK8WSDP4Z/6tMYfMMQr945jVMiLxA5UAtXJvSoHdCrOnb6DdJFm7EUUwhMYrQGR5f1
LXGBLETFbPKBTWa/8u3eviv60Nh2U9ceeNWOJ+TZIT4uiuqhwmMe8LxOvmAZ8RSkKO5dRA+TqsEY
VopSq4q4L41hyuWfrm1Szt+uLSzNd9cWGwZEdjX2i6Bb0dDky8aJ2sMMztJNVM23B4J9NbbxABxJ
sy/7NO0XiKyCQo7CdV4tqrUTgzFgNnKkbdfeEBkLpLEldq2t2AwQM1tGQ4BvnYxNEeMdHbLTpFW8
Bn2QyhSbJoTYuSiHrTMIeTBQEnLuuRrOdEYHlRRgKAs4X906qir4GjdmsMhrMWycJHT2niijB2/U
kLYRVL+oPDkB4ll+JI/RdWzkN51noH/6JfTYw8OAR4lzS+u/i/HPp+Q0wYlSACKJ2aYfImz7wUY3
IrjLhAcMSpCtK11W3DhNu7BaVAZ2KAt64gwl0m46fSK3wATNKStLROA67DXiuG0vrXbrQmD59PA/
uQ2487cSpYiQsRLquc7zLaDcyOvhztvYLJq2uW72WblMoBvyMZWVeUhtDtlxYzJfTDZ8HxPfu0ei
ebgDmzYQ69rfsXy+bJRA5kpPmyu5Jf8xEW/TFogb76YcyHZQa4Nhd+OhZmyJ7GK8p60tNUszSfbz
xlf3ArERv2silhnvk8pEJroCutSjwtUwZt3Csjq29qVvnhhVu+Il0fEN4Bn3b58IdZpj2CJOk012
ewLIBPQSOYiqTxDoDOxNWAJUXoih31A/HQwRf0l4aW8HaStgWHCIZdidi6YqAOXPGBhkPD4syBgX
zZuPw5Valk2D7K/2pg4lwgH8l1BaSEskb6G1rs6qD1BMCH2pZVtAorFPUc2P1D1OsfJqN2B8axce
QpPDgoy17qEzD5Uy+6ISdzd7admg/ph7lbOyShQaDlgZMLzGjw3daLiFonOburjn6DTyHksnS6Bw
hrg5HZCjynqEdP9qt+AXkuD1J8u7kdSe0tiCZvmS5rqNgZAQQvH6YOfCWbtDxrML6MHajQku8Etp
Bc7ZVM+WLveiA5npbIp6Z8mTUa5jrFQE9iCBd5rCfEkuKdlGX9bQ74nc9W2GOjafsTuJQNPnKbkw
oEp28PWBzsKUtRJMChxG7Of8NVnbqXZRvqu9mHChdN6MO/Ihk8uKv0bTlLc2+VCzKHLmLm893BLF
yuIQlKx7JIx6Gb8dEkQja+Dl0c4GrwLhUPh9tmXUQ+6sFsWmy40fFIF8F6RM4xgqPxHI01tUs5+w
d3wfzfwtuEmDPRY+G7HxAVXQztk2wA/YO9EIpfgxOVdjJsG9pIwrQGj2smojGzGeLFyAMVK+DmG6
RpGiRO1HDOEaFkTfVVJ9LULefqpH5O0NHpkPWPB44J5sTPwdi3SPl1YHFpwaaH6RrjlerrgfmMR3
kfTjaT41HGUcrBprKplWQBLpHjrwHpVZI2jxBuwG29gGaA90GC8ovLxCrLN+9KbSPwEsWC/JbiiQ
LxZ1VN2lgTPd+2zA+kUPiMAVgIxRwY4u8MVPXgE53d6Uz2Ex1YsBjHwnOoy9kZ9MfbjZqKl61SxZ
Zm+KCQXhvWzODQ+LZx9VsA+NFyxNu45Q17Kqucye2dAWz4i8oryxVA/kGBbZBVVS3h216qR+HWQ1
zpNArw60qlmE+1DPWegNLR5E/Z6a2cSmFWqB3C01W69EehAB7g01xzhosBurvZWjPxRcofEe2Q1n
Sb3IxBuHqgC9BfV6vIvPbYsVKvWag13fIWRwpU4sXeNFyUZzlxuGM4FtOa0ByKgPLRYHCCXlaXDG
bys405nRl5/Al93vbKtg08Kugg4B+BFM8FaOjWEOZWZ9RocQqgCHIMbh1vyT320YjSAXGnZr/v9P
dfvI36b67Qpun/GbH3WIplf7znoMIogsG1AJKRZ0ejuA+IOtCqccFhBKyI63DhGDkr4q8r+GUPvW
7ekZb006+/0DshYZSUuA5fCfp4mqnxdGn0JXMhtvn0pGXlduseCudZ1UjL2bvojbEGrOLnRKQ8oy
+QjlzWpvOHFx30IakiEVdJKasZMO5chQBWIE5XK0nTdbT2dJujEganQe9R2A2mjVbGqVAivxcyyN
KBJUyw3CPt/skwns9pThSUSfeusYQa/T8z69SC/CylxFHV+nZewv50/8OTGiVABug8O7p8/OlMQu
ubKS1TwVDY7USyb66G6eKlNWuY5io5pdfMO/OCAh2oJhQh24MtVhPhNZ93b2Bxu5DJ4rMtzYGEcH
+fPsZuN6mtus1HGzVWAJXSYu7njQu/kPZSfATRWBSZ2aAUv9B2VDQrtP7btIe1SQV9tFLeuW1Fm5
nv9QIN6SV715ngf1CkqBAPEg8oUSUakaeec5zgU0KdVrObGLwc3y1VXiEgmcSFi8IGlOIs7AzeSb
wV7UwzMVpFMZeqhr0REJmO03E3mQPa+mO6DMF+aIDUHGknsQ6LnXJE7EBQ+kNbXoYExgc86c9rUb
wxSZvhYVeaVfNUuPB2AxEHl4rDNX7+cr/tL+PEsT681GZ13m8pcoGrOFWeTiZe4Nt6blP6ZKpVfG
WHoF7zU/Ne10JBPEIdJri0L8uwDPMqjmDeGS3LruGoGM6Z686NDWzS51iv5MrSFO0msti4+FkGDS
0DOTaWjAWcENO9zfbF3h1EsvMdMtuVBHpnKALgqAeMhGc0YV5ETD1k1Xt08NhXK26QAG6tt8oZPZ
e2ENqNeyPFxwUkze0eXtlYbRPwl1ERWUSst3s1sVaHiT+RJu/4QUO8oe7F+Xm0kG9f3gi+h0uzIl
gnhhgSYRmFR8YeTb8DpYGAYX7/5VlR2gjNQGXRW50MGfwAHSWI01/6toUtH5EN3Lc7W8fazZSm9n
VKhbv/1Lu7ozDqbXf7p9cQiQgvdfZfvb1Q2S+XdF+EJzzX9Dfyh11HW8m5tT6R7AsNFrME2/FzZE
EowiH74kTftkZ3n6lECy8SBMExW62g49O8co2suEdTiKP71m04LKaO/lpfusQHRHTia3rWXLzfoc
O8xYGazIFwoCfI/dYH3o21Gee93ipT9tUCsC5uTKtx5rPtT3HkivWi+1HsnUWaD2CvMwPpJt6MJy
l8eFuZwHMDt8HKxNoJQFJk6U6GFd3SV7mhycuOkBURFrQU0a4OPHYnBruJKpmxBKzIau3tLkQJvk
p8SR36mTLteIrSNSuOHd/Omt06PaLOZrmswTaX8x3fJC/nTwk+RLkQrrRK0By8NtIOwOdCL4B03G
EF5RqbKiTjIVkMhcuHUwHKiZTqWzEzGCdeRCl9ADGWdOj2QwBDRe/Goyd3QBoPUwD6EasJXEnqqP
P5qx010nV6j7cupfg973P0HafVxDEXDchQOakTJWIN1CjWbi+6eyzqHABwT1J/AUuqDEzdtj2cUo
XbOvs7mDAp+qKvCFIEazfNtxg0JtN9fp3WrzU6Q+jp0sF+8K9ZykgZi45TwYuOwyDD5S/jo05VfV
qOKpRJJtpxpI/CBK6z9pB0ptYw341W0+Gwhyfk0YCiDT3v2ROtldm432i0raEXqgtrxyJ+62XmUP
h6DiKeIUqQnWQHd4Skco40oIdH7Tw6FR6v6IMVzkCAbjJxpsAifDTyMzAUnQOPLYM8BsYaUAn2XR
8AEaFeByhv3m1mv0eeYLpBERUJvdOLD35AZ0xNtso3a7zRYn3wIiOoDk8Qiab8A7jEU+vuYiQnWp
b3+E7HCFokQr3zVDm36oOvckSiv6CjxPtixRHn1RwjbPhTUiteaM8defI/sMYhQ0suAhyrYdx1wZ
SYIEUSizD3QmQ57OZ/0fbH/yC03LxHOzzN7l2QzujEcwg+3eZfXmHBsbHw028T2l1+ZegSzZmhkV
YCY/c3TkTLNkVbMj+5BkCzkhsXspu7LcctAPfLTzcuaz4plnrVPHq/eoQoI4b1bMfFZYS8OetCDQ
tn3jg/b3ECcDSg1lCmwswKNsl7291rXzy4j74MGuovTftPtlohZBrIKjn0J2BKUyaXHJJ4aEi9Wv
qAN5wuISQ0PQWSXTsEINVXC8uQUjizZjmInl4ALN2aNQ46jyrnuKeluuwVI2bObmBCI2l9e4JFt0
T6q3JhC4ZifqpEMvQBgGUNeVWjTbkFpvs7lW/zZb6BjhplOyRcTLs9MFcWZBfujUe1Z9oVZjZs0u
8fN6SU06IMgLYs6wubiVj4JN7dGAQGzpaikRsv1hjtlDD/h1jj99ilNB+7XswD0ZjW75aKTWkbgZ
AqiT7lJgrdaDvimg0RfrWHR/V0G0+9Htp6MJ8dc1Ho7iGDVhtGy9yT01aeF8MEGXPtPWKVkcwEJZ
rkJUzX0ityCr3JNlhlvPLjqA6vlXumOaBsIVFWIW19Y022Mbdt7KDNP4q8rPReX4n7sUtKtTO8UH
M8/kox5I/XVaQEPHRrmQE6d8n2aYhzc2fw0R8Imitv+KbGm/7Fw/uk89y4KY6wSWUaeYIKKcvvky
KLIoyDHKlYXkaQeGXnB/uOZqoDMHW9VeKg/hApzNvfrMib6wdoCKuweYkD6AFFOF2wYFvVvWukjK
KjyJWiwjwO8vpq2P58y1Ekita760+Y8RteOq4Qi60t8yi7rkCmU5rcF1z3yTfc7AtQsxxf6zPQ3m
UqVJDy29sN+1vDN2JjKddz0g4Uvk5aaXahhOxKHtS7B3xkX/2awyyEECf2H0Sf4kAb0HdBtnYV1C
NhSP5CcjUW+2Wy+dSdNs1r2swQzk4kEJiEZ+oEsOeJadeFV/ma9Y/1N4CbIv8sgjtYNiQfLs5+Wp
KAz/KQHh0wFPFH0X9uNnbc9MvC3sKHIPXIAq5Vf7hETGorCaaofH33DGgn84T4z30Id2i21ql/Gi
ModkXFCPiOJp0VYs2hb9CF0zAzoInq+DWrp5s4k0G3eobauvnT40INZH9gI2alLHzVY0otlUgd0t
qcqN6t2wB74Klwd7qm+72Q2RTFsTtcOLjGhab8pWvlNfkVtr1lLh6REaln0nU2asY30W8vHtjGx/
6kVhKehzUCu5TfDrOXhIHWyaSZTPdS1fHUQZX+Oq2SAQ13+28iBdoX5qvCjPQ2TPKpqNzARf2nIy
FoGXWyePGBEoUExthogc1jnhgUx0EDqKTGdIU0DLtZwgRIvi1U0iFNDKGnBHRVxkAwEA9G8cfkYg
p7j4+vErlf1iT625S1yGR3JpDOneNQ28JaoUGuhdE7oQ07GS1wB3hWdz9qX0o2RlMZZf/NT0jtFU
NOtBSQWsN/DiUPN8dZv8x1h07ZMXxe02CIp8H+YMSml6MvKYHCiuxw37gtB+sgrEJFfC9MYdKASp
Rp0OvpTVOhDMXlOzB3jvgb85uA7b8jxHufjYPk4yALQ/jfM9choAGELh4QplkDdbJc5GkOxlxNd/
0qwIHLxqdeekU/FCRuYKJYu98YjoGr6FPg7LFWH/U6Sudsj12niFQeUJRIr1NUIwZrZRkzpQ3d7u
nKUhQIDQuZ39DBh4d3DtUnNTewgf1pCGuDU5CBTxvTrnxAlRIe1xf5lqhnFItX7gTR0+CtZmp25M
gyUxevO/7KpwslPhaHkmRODX4PLNIEpYLnDbWl/Bt6FQ829n90LxEVwv+ENkLO4eTa8G4ZB+1I7R
m28XgdHYsVX0EFkgr1YBElnYG06fXRPKPIMaP0Iu5s1OhRjgyJzt5D/JJFiHxgSMQdumO7ePow2S
HMjreROei8iVg90GoJA0y3ZWmrefyCNqY3ebQJxvgcVWvpyp51vDHLZ/bBPxPPJlQMkwz9/ZHNRw
EW+gfkZfqarfN6kXEf9+T99/Ffd/6/1t7M2501NVnqG2Uzgd+hFJV0ihV8cBEYCNrC3nUaIkDDLH
cnotgrty6IPvzlT9cJjnPavMws4yHIITqsDreYzKS2MtRyCV6H4zR7feJkZUIPak10BKL3h6fcj8
yVma5pcbZvqGqy5BJrHPK4j7uEBe9zxvIFA8qjck9s0PmgxYm3f5s2s2Jn6nfQ1umtzZZAzFxXFa
lWeA4OUaZU/Vh1pY3wjaaPBveGylr7cxZjxFKyNgL4rjj0moNVQYV5tb02+GagN55GiTiTA8sRHQ
KzZ8pOr3ouggTRcF48Vzvf5kK2xk4iqwvjTp7OAMj+ZgLZAtqFAhgluiwAoTYWG3PJEMTa6bTDep
1+mA7aRe7BXtZ+r909iUR8hc5BIEqoa8YJmAdSUEaO1q8I6VMrHU1Pa+5iAMGNuXSnmF80OlwnuA
Hu0KDLdhfo1CDWBQ8QlM3cz9JoEhXoFWw70zSqj+jYZIn8OsqNdQkprOgHxlB16mfDuVhXPvJCVb
doxHL50tH/KscH8A2I/6Rl+9RtVfw0WkUL7RpTaI/PGuAD+Cj1CMn59Y2wWoHhg+0O1PdtuVfCvK
elYf8kc7vwe2+yglhJFugkR5GbVbpiKQ4U4QJLp1WKULwQ/jHgw2YKIqUbWP4MqiYnF/pGY7Fm9N
gh7i7fC+d/y1Sb2JCXjYvx1bTKjRqWS+ArXtiTVC7n29wEI1IhTZvCqPztSmg3YJiknuk1TEJwuL
T+IzSFT/PWBFdM/7wX0wp/RCZAiO7J0tykaTDXmN+fQdKL3wHmvb2YvM9ujAa8jgpVeuP+cCf8Xs
JZuSb5TXOGtEKFEgPNTmx9gBNxzu6+AqowZ83Hj4n4GRQQ4q6CIEXXrnPKFUHOKIjfPQFk27LCw5
fEp850vni/S7XbUYrvNQLKuwVTLTV+5DaHUImQlBthD3dNiAG6UfkSbprPgcWMaXzAjceUHZpVZ+
KpLoCy3TaIPgAeW68JwuPdBizXfxGwQYvlwTmxfxeqkhyM5GjVeFZv4iezsoQDu03e295c2V7JDp
zPBi8KsFCHunLUAz+UcBeXFpedHXPAAMWoCL7ZJkUX/xAKBGqUEbfU0gDcBMcG/YIg62v45MrXi6
l7nzUWJlcwYFkzxj1SvP2IEkOzYYHzwnjo9OEm9CO68esyzp7nkqUNDSQxl0QMxlWQemuaNeo2Pt
KQy9z3OvOfLXBuCPIxZH2LVw14DkJSJk5EsHENdtWC+NO2rFlc9X//qv//1//8+34b/D78U9ykjD
Qv6XVPl9Ecu2+Z9/cfNf/1XO5v3r//zL9T3HY8wFhwXzwT7CuYf+b18ekASHt/W/ohZ8Y1Ajsh/d
pmgeW3sFAYL8NZFBCGxaWCF067s7x9esCkDSP7TpCBiuUuIVqXOkz+W3zljN+9iwj9IjECvblFZY
PWPdDqVmLLvwKcq3HvHKQS7VXURjFW9nlcE0bn9pA0d8iVAIc1tmJClLVsjG5BAIATMRHcI0eG8j
5yrPViZ+4wfIE6N6Vh+YzIezow9D0tabAg89MDL91ZvV6hPI9PMd60ys2FnOa9Qjed3sQmPJmSaA
moK5+Oev3rX//tVz7nL8shhDDpq7v371oMcrjL4R/LHt43GHJHCIqilrWueuUb3UKZImejnRT8BB
V55b35MHB+YJUG0TZWJ/9qplYBzyyHs3T29qmg1nUBArNg6MNdFLFtf2KnHS/iwgiXmsSvBkjMhN
fZhA+oyvl79qV/BPo8Zbu5oBlEbCbDzRbWbV452KEufgujaeuYA0iP/wu/Sd378c10TUF9+Oi9IQ
zjj79cvpvbTyUDovH+dFOi8ZcPmF+wEZiuIKRdnuCqj+Mz0O40YaG3rkUVN7oVxLXscSWsV25H9B
DFitOcslWNPwYIpkA7EGxtpPtqrPQq8R8VJ8kIlZfGRGCcmgsofrWLjHRtxHRlHfo9B+g4Q9eyw0
m34FblvQHaTBkWygDEu3bQn+R+qlAXU8bJjm5UfUDKq1dewCt+fkSwSnkv0kJFj7AwnI4xCAM8Pp
03rZBEARRu0jtOvZ42++rnXfcHvvQbnjt6U9KczZivkH3Unyc1MXAp3UI+iB5a95stz4e937+VOr
D4gUljVLQACGRh7zbtEBenjI/VI+2cqqN4Y1FWvqpdF9n82jC5D33s3xRre0zbXttuk7cvmuFfqp
bLUb6qhsM/oPvwjX/+UXwUzTs/A/g2K2AAxZOPp2evekwpPFHkElEz4yvKIgH2cOl94CvTLhDOPq
g+U39hdahLlGN5xCFgwXI/KxRDNqSEEm6ZlUZWeVWBKPneVh6bT2y7JctFrtLUYRILR3qgTiMml1
pEHUQc1/a5snC8002DaNhyqb0fGynegn62i6nnWkM3dInWoh4xHVVkgUmTvXS/a37r/5zAa3Vtv/
8Oz59bGvv0wQQHHX5J5vg4jO579+mWlUm1aWm8GDGJoRqdjcX1jAL9zbseGj6Du31l3my5fCZGta
65JHXUdA6fVuD4ZbEM8ijVh6wB535a5BnkE/Z2v9dH13AMjo3CloucGBzND4QNDJihBOCye5rFML
9K62mV8tP40XFGyhDjM33jqQnYkRJQCtu+EquUzKElw2gZ9dOepc/vlb8cXffmKOK0wmLBuUu6br
/PatYEXlhrLN+IMJudyzowUzQG2SooRNq9wSJ2rIk2Q1lNeYT9nqHfVyAUEDoksmG/jzAIz1QCVP
1MqBGFEHN/B21dSJAS7uvFlSKWDBQM8BKeTwyHTFYBJuhSrFx5tXw1GdJkxIN/Y6NFQGCUgxYiPc
UVNpW+8BoRSNzt9s5FfqUNPsrP3INjYeltqu8VJreu+FCCf3EY9h6IrYYQKmLl7tqSeuoLEV1JDh
ot533r7bNBDIdf1TpGz9Exg/4+dUbhK7mXaSoVBF281i4HhGIKgI1hTs+EHY76EYn3mLrvGHR1sD
SEoAkZG6xU5Jt3RfP0JBKWsRloNEWBRK0Dv3VrCHuHd5UW0MmvmpDY5eLj5lUrUPZCrw6lplyGFs
qEkdVgYIlWl9+effiM3+duv40NvwLYgL+MzFLlz3v3sOjb6J193oVA9RZOmos/yYNHX8VfYoOgwG
bt4j8xOjPA8FwODXi76WYMRAfj94KZFW2kA3FSwZgsdPv470687EBmY8+bkRA+MKLhbeJzViUqCr
paYXT+uoVNNjFwmwioRyE2tFvLIwijNoYlFqqpvYYbQ7T2iWG93Ma5CPVh4bdtQE0OhtSmpCCnkd
o9Rs7Tn4lRMiKA7sZh1PvH0HvQZaHCujup6BQwhUTfvMBdRthl6zHEQSUAKzZug11OaKu8Bh76DX
ZTg0a9Xnav4I+pwRwBzUfdupeLFtoa7c9sO7tAP+dQCI58VRNpTCTTM/oUJBPFlhtQ+i0noBq0i7
wTM12JJbkoD/vESuq2891Dt12EGQnbvtl9u0TjghAqyH07SlKkKE4stTo9wJdaOQbhyrLnoC57qL
+hxE62rR7McGGQHACsQS7BfxK5ZPcpFPVfCcdpO9Cowhu5OoDd2porP3NBNrkQG8zdSbefjglwPA
ydDJ6oJhaUM0DsFpYJM9fSA7q9tx3TBHLS0+vdmog/wGjHJM05nn8OItRKyaOy9EBEW6Kv8MAvgD
KUO2SXtkw+S/oIiRLxMxRsBPQD5VtLW1G2IE7C3bcXAFXv7Zi5tDE8hngBnSOxOPw+uIjRE0LyBw
zYruCXmuEHJ2YfFU5FMDmYCy21KTV5naNx0Kx6kJEWbnvmnMTaKc4ooIu7UqzEw82FWR3ZmV2Frj
IB7INMRBuwrsYNo42ma7VQPljtk96DN5sUu5p2AtRIPAbpjxPQWMIsqQaVs7CNRGdyYA4VgseaBu
ezGkdY1rhqBe0eydoK5+dHb6xUkmD5jXJlhim+7eV5bTbN2sMVAPNIGuASjOTRmr4uFP82TpfsjL
aouARbeuOkjiybh8KDUaBWWQUEnWQBRpFBBtbDKJWwo2OjAIB5Avn/CU8uIKOflh/OQVxWoai/E5
SQHQ8CpuIdeCHTtWty4AGgVepJrckGXlCsCi4dDXbY0MXN/16blJimrZWKZ/BT9ptHW8MobiTDGe
UhvReZQkikduI1HAi8j7CkzVOstD90eo/GPXIiNDw1EO4F/dMIq3KGiaNv/8JHR+f1ti1eCajokX
A7csC8+UXx+ECENVrT0YHQTjLYRY+wDpJYIMgG7q3o+UtQNVGCIiZOugHRW13dPU8gqCN2DJ56K0
rkknsR7oq/xbgV8lisvcjzcP1PCHSFQH8U5oihXiWVEgWcX+p/PXRKqitIAtnUHCEcK4y7Bp8nkd
4aD6eKncMb2oqLXvqcNEBuT+n78G6/d1qf4amIl1g/6Pc9phv3sfiGFAnbdnqstbTbvwNZIUt7wJ
5WOQeCEM4NgT+DJvN30WOit3cKrfHwY0osxQ5E93f1SCzw6ZsmT5z5fsWr+tc4TlWZ6Hv5yHh4f7
t50nkKYWhAbj5DIv6KdA1GBCD+PPiAlnOigPtp10W/mBuf3LTO/42kIp1d/NIXgbZ7PpqPgzpDZu
3k3SihWLKwmOpjWFOXPhx882A5dLka3/H2XnseQ2sqXhJ0JEwgNbErRFsryRNgipW4L3Hk8/H5LV
TV3djp6ZDQJpAdpMnPObKWwQDibl4eWJGj4pQfV5hhGC4Q0dNI88UA1vWs5u/XIs8v6Xx3H5/HCL
hJis6TwGGzxY6JZrCMr/+XUepnmM6tlM9pMP1ctc65iy9DNW2zYbTQJI9tMwDxjqLoSToUseAL3V
b7cevmLM5Ie0cTUEPq6NGlSGaByxcgoRmE5Zc2CBFuGzKbLqOCytsigPAYngyRqDU2gIvKr+Hp8P
ZgJPWFW/i+Hu378D2hJd+M+Xy4/XsVEJMTTbhpP1ny8XqkU2kckK9lcOl16urxEZYvvuWQtyEpdo
qNTLIZmDBh1w6vsph9OGQPUqsVBxDLoeYT5hE7YONH03oeUc8rwAdfeX8q1dcsKc+n/5NvMh6Us0
4JcXYwqNV+K6ukaEx3Cc36NYAlffwo7CZpd2iXHssAtfgxQCwTaYwUeUuUjgATx37BqmpDFGK1kP
AsjeosVIAjrKww9XFClmR6Z1Uck5vGbkRWW3vDDzuyAk7CKLhYksdRMPAlHHiN3y2JZHMmbfAVvF
P7PywqaRFSkPdDJSvvNlkRpeExnsngw/bbeZqKpTm/b2kSTysGtrY36Amx14/JVr78s8fetHP+f5
cx5NQenRIplYlhc1CFlAUJDsLwDtz06QFEeNX7e6hIc6FKiC7jwrrzW6GxfZS1bL4tRV8x728zdZ
L6tkozxMfeV7Ktv+9fUKsrJZpmzUsV91eR7sZN0vF3PsdtdNcXP3S13W59mpFZVnDhV+k3KIvJQJ
+WunpXX2a53so5h1sXig9QQs/vuusaLmmdAR7o6dVnUIBCqIKcwxXBxV+JlOmnuw/TTzFJca4fpE
9ZHJ65T+TpYLpwjWbaBG7G6nTeo3Fq5qczKtEVBmRbHa7NnuQvs8G/69ZYSUlqou9dVV0woTrxAz
I38TGHeKkf289RhM8RMRbJu/diNhv8hIEnH2obWxWZZzuMtECKcjWtCZZ9nDSKtkT2ycAPTSKOv0
xNgQugofrlfK3GmbTdPsXeeI2PHGc3xv17uoSVCKW8ZpjZNvVFe1N9cZCr961PG3vE1qq3PkQfQs
d3JWYy79S5QGR8cUZrGGDogjRelP+1Rcr9MGvnHCuuVddpfzjKT1Vy1CmkdZ9EPHWFg74DqXW5CH
KkBPI7W0kxwVOIGyr0s+E3lXsk7XoCOQ677I/pERIc7hq6En35tp9L/qRROdHLTh+I/pt1poGE8I
PRpP+owUFn4S7qa1zDBfj0qywrEle5RdwBjoUNhwI400rdhosdHu3B414Sb9lg5puh1nIzoYila+
pbPPBsROv4GAbDyrLbQ7XEfHJ6Xvv6uVn3wDF8VWIm/VixO4yT27U2slG3Jr/NlXtvIY+UVymps2
9eQFiIzfOQucseinC1J9yNiPfBTyIqn/UpSujvrqmO7ScnB3jaGUH1hvrydR+1stbaCWuqRxlPZu
iCtyDx3BwDX/LvFBTWwBx5q3jMijWJVjJKq1z5+Yrwb5o2xVraj3LJ78d7IYKi54JoxXr1PVfIcr
YjQXx+3EM4YY0dbXCOTJYpXX4h5K4/7atx3hZ2MVUGz9Rv9DzmaXtrLDZNdc8xSuPmvKaDxl+p1s
u9bkMCEyEG/XW3WUNj/yzILVynLnesrzFSIi0IYaFk3isZ/3vMREY5J1O3kfXSGMk27kn/c8WM49
cOL8es/L12GLtkGxkVdNTRDss22TSV8usBzkfRNvHq739W/3LAeNjfJf9xwkNYL95N3u23zcDkpi
7rraPZTk5uCgdSXADqVnayFPp7Srga2SEykj29y7ssVRCtiKeYqt27VnC6kjNp0A17YFF7LMMYCo
3vqR857oIUbSsk4gLxqe5Om1tuw1sQJq5+dK4oURC4CePMdNBZ+jRuWNLUj6DO8yfa4yHCkH91F2
ADSgbwRUqo0sliLRnhgsO8ohOIA53hAO+VbWNQ7J4i5aY4U6HYo+XX8OY94mbMHldBW621qfPovA
bO8n1drdemTV1PEyu2Iv5+rm1j3zjuT9uirLO9lPDq2DETs2MTYHWZePYjhNRvxlrubu4OhV6hHZ
jXdGO5pHkeTZORhrduqj5+flwUkK7K1Enq3SsJx+hPM2ze3m55TOf/AErb05BcmFuPZzMOEI382N
wYOl1gaPo4+OTN5r2VdNdcgVMwjALE86rfYtNnWE+Ns5e5JXHqfCPMbxaB2QBtyVjoW8kDbbd20c
/tAHrSJNqiBuaTnmOWLV2BploMKmwzJ7Sip3LXwwD0qzqQyEOVJQFt+cQFyQ0F7Sn0RtnJE3OQYo
EEZa8afSBX9UOLt+WKNI1sYw+c8N+pQeNgwC2sf8eW1Y/OXxt+tGXeA8woeANheGwxsoYQjOKoiC
/7geFt3w+Yqm3LpTiYI56ufbGg0Qz0+x0Ml7lQ331KvfIOat/F5rvrgNVPsQ1bi9IJbx5hrWscqW
WWtXXTszRkf62Kv3eZSQy5EjiUX6YTU9+65aHm3MpDdyQJbvZi12vkItSTHIGZoDMH3nZXatB9k+
WzExXbUaLmFJeB52I37ny5UyN0Doy7Bf+Nm1h1GEybbSav+rX2+vA3Wn32jdXBxVQYQLk7+P642A
ml0pOW9cwgPBWSN/sy6WCQEuHYuoy99mJ5z2GlTwbdZ23ZeknFayg6LDz8O7L7tDfKl6ch3Mp+Sl
GhPydsOu4SEAA3GyUMD0ZINiNluXf833ztGNnYNU6S5MRuW9MPjkl2sicVd5c+ikpHBB/OCRXF3f
rgJj9RV4l+DJUnCo8RcTYTmijkH8EEj60s5WsBvnst7jQjK9zQU+K8sbnWToKiCAmZ2tWXGB4MXa
amZJeiVZ9VpNOHhE4An2RZBgG3ZNfJP9NtFOIJ5lkbpchGBkgxrYz8qIOeeymtZKbD6Vy8FJ2dtV
eqxs5PIZuT0Nzh+hNTbXBbXMonlXoPuzloNkrx707sR28ixL1ti5uG4MLMNFoe3Y5qpHGFQrG1TM
a2ooymMSlHeq3wfvo13w5kD2vMYi61oF5iSycSNbrSxIPYXU3UEGH0GS/kxLR1xkaZlRA0Xxmi8z
Ik+HsDrxS7Piun+RxdMQv0lIISewp86pM3t2p301avvB7u61pQGuGySyX5qVsdzzp28d5jLGww5c
lnPyTe2v0ym0cNmZxz8D9etgBIh9d31GEMzVk3Voh+3aYY3cVbowkjV2jDutd/RLA9/kaa5FeNYz
cf/ZOVdI+I1d5l3LGvFCGJpVi9PNMlmT40Mq4sc0ctMnUuME/EP3R2eltGmdk220tuFrJi/UGMUf
XdmqG5DoYgPeWUeJy4rf00CxNpniFhjbUKwGJNn9MClPsjjq2h4MGruowjef87ncFFOevAdhTSZj
MfViI52845bg7Grhf7bG6Zh4KDZNB9naC/ubUYT1vRyqBJtZFzAW0qp8IPjyKq+T5UZ1lDeVLfND
Gf/nm5KtGdFHeVMKCp9sFpJq50+zOEmU5xXvuRRzEuArnyeZq1iA7HKVEfgFGRooPgH2pZMtxQRu
E107yTmjpZOZZbNXtcGGR/o1sKT4GRzI/KqDdk9a2MGyJIaCLRpq7LLkqPpBn0VyLaXldNKDYniQ
bX7r3qPX5dzLkhaI5wppyWsJVOV7N9rqRbblQfZdDc3oqhoucJgnN2IM5+slRJ2u+G34J6kNjsBq
vcrdCUDIcnN+V6BZoKbOnWzNWedXamaQp5Gt+L/zm0pB2naBeLVsN11n4txadXIgNVa8zJYd7xJF
qJ4sBqloz07tf9jCivgW41MaTKiNyUbRcqlCb9xj3ijFy5j0xTaPCdHL1sHXs1Mz8Y92Hduik+Kk
L7JrliNVTqCejfty0bAb+g2ODynZdyZyUWA4gv5P66G5pDrWAmmSqR759eZiVvj8AsrhNA7BWEw4
NmyvlVXo0lQ16kOc9caB0MOEJdwyhwAIkunZRz2Eh3EGo444Yv6sukN2qaLwIhRVKQCLzjywqTp2
QkurGTXtnT+BOPOzqniWdRhdfTUzDSDWUhW5A6bxy4PQJCeYVFgLWtHw78v4UQU65YeYO8qiHKGV
2zDpxZOsUUP2epOZJlvZFk7J8EAY5Npd9hhGDK+7kkiSLDqEPRHu759me/yKVE57ktWtAqyRL2h/
lMWgqQyYRtAFZFEehlp70ds0PcsruTP0iojVC8oSNyoPwvTw3vD4oqQPgzGKjS66fsM/TbXN28L2
5MC+UJWn4cf11TaVO3sTZHNgecwyx7p2n6TxTgun/Fl2N3MSs5qYtc/bdwKDZyDz3U3wm1rDF4WP
H6xxdkLZ29b1h8RekNmKc7xVybNktLcg+cazLF2rMNwgbTiOOwi1n8PR+deBjk/9GqWDQ1iO9iY1
4DlMoGAf+tjJrge/cRbDBf/odgUyM1mD3N045p/9dLcbtp2NsZ8blpE3JIF6Jp/dnkECZl4ypuEf
/kGGmW/twuj/tV2OZ2nOePhLiy1ZLturSBHddS3cfOmOfitKEZ1bEeoQ8jNLZ2iKdGb7/XprlWMb
YJle7Yrx4JDBum909adMCVtOiERbXVs7mRJm13aeMCJ4atmFyl5+bL9OA3rFQTa426uHkqa+9l3U
PrqGWz2mevomkTBlHDhbuyzdbcfSSUp2NVnQKiEZF7ubzlaq1Nkp5LElSaKwBAX0VxepsZWMYeUh
hTNupqFIppXt5g/oHsYHCZC61kmYlDW2jXc1d8PzG4BIOaKAbgmHNw0h5XA2gOzmEGfQ/dNfZSsW
Yxgc4+uQJkOwHQPidKUyoKapaoU4h4m7UcmOPejLYUL94iHIyu+TVidHWZL1Tqd9DpV18iAsZfQm
HtruTR2t4whx6rvJbvoXM+maTVuFzXZYioai2gcrDqK1bC2M2L2vauMoG2VV2feeqwv1UZbwy0Ge
d8qKOzzYf51NqNsoqK1HnLLbJyU5d1o+PKqL/fmQkUJ3/VasZJusswIFG6toICC09Jd1bnJu6047
9XF2uQ20plGsZPG3gXpukhZnEHywgTDF/HklOSDOcn9faI6TXnL2CYguqISwAnuvKLl2l/uD9V9n
7PC3qu2D/mqJHhFJI0qxsBCABwxVb55kqRsV8w5jjG+yJA9A/qd1jNP5Ts8GhLp7J3jqiacug+U0
ftQqy6878vomQXV7mbENTfM0DEr4ZIWApNIcD8j5TZMvKUbW2jNCy0EClbdPHuK6vkt1XTnL0jTA
ox0H9U2WanvoT3XhzLuUzNkpCkIcJZdD8veZGbndrk2qL7JHqlafPWRxStO1aZQxtoRGiwQtJKAZ
y9qVi1r2ZahS914sDdnSUBiAWRGEhaZfDO49ZOPPEbBdf86lBl3HTA/9AlHQ1dl4NFC/nLXmKVtg
CjZ/7fumJIwiO8i6YREDUsDCXgc1hWI82u42t8+WOa6tRIsAS+fGRR4Gd8SGDQ/dbY+hEg/0NITO
AnSelhYD/uKoE1KT/WQr4MKXHle2vVTWyl0LSxTLuZPCWq6Kxv5KNsjy0qr4wR9gPuHfh3gJ5e6g
Pd/OAmUKvXKpUwJajcT9tfXWbyzME2Y338NhqL4QnCUdwsd/Ie+qPVVkI2V9jQc9YbOm3Isxqr6E
PCZlY2m99R0bHiQ4eeRe6m/Dc1xq7mqg2Q+thmLNjI/TOw8SCKAvZ/VSJ89knWyV/Ya+Dn9vddzh
c2xR+/XaHUJtp8w6JLk2RCQJJf4jAJSNrLrVy7PCaoNz5xjNzjWT+cVI/bOCScefywmQyUGeYAp/
rbFrnHyvVuQ+n0QXd+FRqdWH1OcZIpKfnDxt3BmzHmcaCJDwmVrLQTbosxYe3b9GOLzSy5UKZGPc
AsZDnz2tGNvd4FTqCx+lshvSIPdkMW1AGpuEbVay2IwJj2nsFII60rq1rmjbYYhjsEMMdUE4rip+
eXdKq6svcuI6rgisLsXQYmI3J9buE+FFJ3hyHhAY25ShNl7chRyUjFiECjPwelhPpLL91tDfUQxD
0jDJyrXqpsa7YuVEa5W8gudW6e912XyZTD19CIh/vvzDIEWdhJcXmnXOsdVWlDhhr+QFAahLfjFe
JE+G2WPFsvaWbpnbTNHy3QTGm/g4i68s6o3Bk9Wy+Mpii5/qes7C6nGaUuOopa6yRgZq+hCIJq37
zsxOhFz6dzBpuYFnguwVloYC3cwdP1wH0V4En7KT3iuylxz8T710BS5Irloh0ZCkfzeUs5yhbLvP
y8rib5elV5MOxbZSBtUjf5hdbodYRw+uFOdbTaayjq/AZK3r2ixPsgF3kfwC+b07CYR9P/KM3zLr
zCsuYdY+mypzm5D5/OjrxksXzFJsY2IQlK1zilGCvR97LM+vYCZG+nWcvKZV+zlS9bPrSNkh/Xtk
pWX6daREO2Ex+TgV7T7Cq+Jbk+9GBKt+1jhRrqqyt15NVDo2RT9E57pSkrtaGbWta1rFM5EWclt2
b/zRzd1KjkqK6UsXztF7SzDeA1UWXkKD1KpqEr+DBJs8xY0froMsrb5Hg4PKA5mzxGdFVcrmY47c
Cs2WJrxHLrI/OHXxhU1/5lWjQSwK4yX0nibnKxtOMLVd9HMxOklgvX3JM9Ve+4UZPaitr+0dJ7H2
ha6SJAJ/j03vMH4xrAIbG9ZWVfG/dCwInWq6F79Si5ceCsG6xCNkr7pF8SJIVUH3dOd1aYTlyzAN
4r7FLZHfXfEie5ijsw/mKX2QVVbtNuvYccKD7D8HvbmrMjX1ZCtB/PaCPNqjvJSscsLRw2qne5Sl
NtRd+Eb4mMi5o6hWthaeykjDcjNWoBeAYMuvsu9YZPUli0wY35GiY6YTZS+Eri59mhdf9QiMtIGk
z7F2HLC1M6SORi2+Tv6Emmdn8KXAy+OjFN9ld0UFmzQ6bOxlEV0Gu2iHL4XeVXuc9ZqtrMbH1GuN
OINLkWmHQgurjZy0V8xjwY/xxcpbKHm6cQBDljwlhYFvjwG4u7F7/KmK3mcprFiriSY/lS0oo3Dq
IXnlQ7K2grrbo+KlkCBdyv/Hwdeplqv94wRqgAto3BaoryyKDS3MfvQsXmMVMbJOLc2VrM/VcfbK
YNCv3ep8/KVb66S/drPYLB0E++TzFElLcJKIf0ZJ664aW8UvoZ2Nd4Hzbo4e9JsQbnhvWVW4mpc/
UfYH/c6Fm7GRRasyycMTKDjJoq+/9oHVvoV6bVzGLEhIYzJZb5mQiTskDuN+ZZHz/wM2uye0nOAE
wKa7WHXdr4aOmxzWieIJsZZ+Oyatcue7VXcHudvZ6lGpPMYTgm8hHO+vZt9dNDl+TpCBGqL6zzLH
omK02wGFVryHS9/NL3Y5dQdkrKd97DftfTYpqApjRfJGguhHFvfhz0DsTU3nPipVe3VSZ8SNht+e
spDM4rhSdzADumMbzri19rm5idD+fBHLHwVP7+N3xWrQsiYmhl9kv0904e8npQ68ttH01zxqnX1Z
EYSQxQlI2T5RkvhaxORU32tuk1yLQ8CvNMP6zBNFbLymYiRbruc56yvF1oxHilZx7WyTrt5XGCle
W606aPc2EaHr2LCw2eelIVaDy9jSInvSTCr2j8tdQe/JsI1T+mtrZkIk7RyBCuXS6rpltA9UZbq2
pq6v7IJeFdfWOY39HSl2yBjLzLVNIgRLcP3aaqo4PZsaguNyqjAS+k606KjKImubupu7BtmCZWw+
DvNOM31MU5brqr027rBvg6o1NYfGKdu9P+WveA+N4wqWZXOWBz7ez7NYv7ebeTz93kN2C6G8rkjk
pTtZbEpMhvPQxDRpsY/MDM05u3MLzqj071l8dRtxFCvaVgHip7JS9pOHoIi/2xHIUlmSjZaC/mSX
Ddt4GX/rGqfEotKYXNitTp61mnjRcixNb3M3OLPeOaF5bCKfFU9282M4txVaOZ6cWM3481lFsMcz
WNZ3t4v5BfYjlVI8JDyQ/3J9KBwNIkd5vJF9bxezteRgOk15utV3gZId0a5+k1e+zR3lmrMmMKZe
57CffVuFKrrYrciDEuG0Erq4ZE8Lq+yv6jQNzXYlyxpWGX+fmqTS0G9BckBXMk8AsDhdT2XXtkyV
Vdjixydb/mW6No12mh+QWlguOS3zWEHHU5EsG5PiIDHiahs1dtiboYPrDqp7qAK+5bJomYnNc1NY
nIXpBm81Hm6yXh0d/VDVgm0s4KsPtYEKZjXAnUE5G68Z0QBZn2TueJjDEXKgnBxbHnIk4AqJgbCh
VUkFyEPZxu6pXg6y2LZmtRU+RHFZN1QVSWpy/OVKaMIgMhXb59hu7XOSNl7n6vMdi7BBbGxpsHy7
3xD4Yl1JcvbZsqNsUSNsG5fe4TL2Vi/PXF/9HCaL17F1YB6NAs3V71Xa7KZJU05AGlLHyM7yMBkR
glXLQZ7JuoiEkQcOul7/1oDUOATEZazsHCv9bhJlcfytXvaQQ0mT+9ua7fL1iv90MTlWrd3vBBCX
yByh33Twp61Y7BGn5QCu6/NQSgPFFFrJwQrEppbFW59BD8RauMqw0xo7XpmqGWEoXQcHu8zS3RAG
6VvkJ4+SUjI3fszXov21hwsY/d97+ErVetPcIg/roiDqdi3BqzbIT5qwN4aO1+6tyk5jxBFu5duI
Wku6vV5UZ+gx2UnWXzvbk7C9PsPRzuy69gGteZgtBo4dI7ETl3Rfbe+xpSpW1WS2D9fKMm92APoW
IVfqiuXQ1Gm04RlbeHKaa4Nq4x+ToKY9i8XGafF2GpVJrNPU79a3utgJbftaLqR3061JVZFTXcmR
svKXdlluGrQwfpvuHzuOyx3IFnmQM1qq81l3K/KrY2GXfZy8whFmm0BA81wyLuOqDKbyPOLGSGan
qMRdBTdF6CFF2dL5jdZ5QVvDreRT3spKq7YWU5BJj72kRvtUH5qnKhL8l2iRfXDchHDJUCePmvMh
22QNiNN4bxN5XN/qLBMfjyiHTacmZv0UghV4Kp5kd3lIdZdtu3Ds6zVknRGKGNGQsNlrhTPs1UyA
gcmy9EwwLj03xD72ISoQlV+oA99dh6NskX3AcrbgsXt0nJfesgHupLoteh3JsCzVjoWZ9M2Ln2H4
a1ZY4blO8JyZ0fhFzcCs12bWkoeuMKVLAwASeTMdpwpSPRvH4AEhTQwaFRiYCY/OqyEzpj8h2q8h
oQzBKu0GsEa6C2bJQFAgjboXxSeJ1+s10h020tsiTeKDsuy74C4VG32cxpeyAUweWSjrq05yuM6E
0SnBFR/Bx46fX5rlF3/OEFFtyzvd1Mjj2lNakh36qyzP5KGJmmJvNDpiT0Fwtv4+EFqD+z7yt5ZF
jrYTTvNFNt7qf+s7j1W4YNv+cY7b0DBx+iOefBs5961ent3q5tKJThGy2csd/HalW528mWRGetnB
hfDvrk5uRLvKyhHaCszmjDAsRvV2oG9HJ2s2dTyD388eXRsip1K0zkuZaw8l9kv3gkTqS9Op82q2
2/SuHzL3Zfa7xiPuYvMe0Go0g7XV2f5vtKXoLl66swIER84U97WKb0z4TTaaSAU9+fxc2HOf6sQs
sWEL+Knjvc7RX+RsyUCBZZBleYpM+nAE0brwPkb3NfPx+U7H4SJLUDmfs1wM99dSaBDYcsaHa8my
99lciEdZchMiJBa6Abluv4M/hzY8tPO9PGgAYTe5rwsgCtTllfHZUIOoxHLFcTatMDsLhv/SgqjK
KuAfan+boUIn4D4Owl2eRpjR/z0z5Hh3k+ugL11MOKE7ZcYG7THroQV082AUdryfDBtmWV8CLVkO
OlGRc4b1vObzNMKulLpOD3Z6PY9sTynJvnFkaKvaiqCrY+/z0GGaFCvjSUTT4GVEtr6jwlOp1vca
pT1PJJl20pXSvkw9aTXZUME2x7dTfOkHEw7n3P6AkOXspqYtjhlmDYgA3k5j4NlH0rrNvI4DrTi2
qoV316j4BywdiDlDqLTMunwJe2DgrPD1geBe+ZKxwdnVWGF7sjWDXHiuh+yNYHTarrthXjld1DyV
S1IVlZl5Zdq4OPaBiykADClsRbpcHBvVn6+HJB9+LX5XZitD6FcJ7ogKwUtZzvy5CH8pyobf6tKl
X+nkWNDKIercbvhvMfc1cKAxDMl4TFm4sUNRw4qN4kfVrGHCVE31vemtF3cU+kvSjcY+sQ1/m5a9
/65AIxiB0nyvZiRH835qL7HI9PNItnNd1WN+P0ahaHZBABMtB+WFHsbgH9QmwSuy0fwHbTnw1FRd
hoXIFhPu34CBZZPeDLjG0Ci7sUT/IHwdH+Uc8hBaESDwYAstFVxaaMx4myNlaOjTV70sUdokkY4r
VBfvoh5EuN+b4SVGx+FSVCGar41vEYmgeGsIl2JmtECfdEyYbg2KZVZnBeCmXeUo5+aN/aEHPlrL
YW3fWRCL34fuu7VU+3hAHbolOEiWoFqBYA72KlxXFLAGBXdUSzlBHjY2Q5CR+FkaZJ1sNVUecxFr
pw9w2GqNBuFKyWb73m1BiDu2EX0XU/rUVJXyUgLt2jezoW3TKlc+clNZyw4TDtteVyXGSY70c6A6
0noFm5GnTBXkdz+tIFozZbVL9PvYMrV7IpLDNsgUHET+rpNndRxW6yWcsZ3cqYdDyJNRP40OX0zG
yoNZp9rFLV5kQS/4g1hlgP4OY2H/addTl2zYd6cbAwafdxtVLeMDvexXzeTbO9kgb8UH+4CFT4DI
/OKKbUPFV7omfJvwfL/vSzVYkdAn4FzP086uGnsjuzk+KQLLcFl3l9b/9yizj6rXDvMlRdf6B8SJ
+gfYCEh96Pgkk0k63eq7KCdRPM8Oj4N0kw1JKsSJEOtBDpL1vF5EH9phCXHZ+j3ZbiLsg2O9C1N8
SFGd2N2hO2D/UIIG+X7VKd/sRrG83gVfpwdhe2hwjNqDzNLvzbL5HM07+gF6+KcedD+YLjhfdf6k
AqC9SNOEJi5OkY+h500aUDa0/Xifp4nwtFQFDNw450lFVU0qUsW9tgtE5JxlSdYvVbKXO4f+7pr4
1fICwJ9hhc/lpPmPSvYESBjKy3KYsWTy4mqMtrIIXHSxUa6mXRXPCFs63alR2+nenDOELMm6r6FU
zQfZGNnjtMWFOd/IVvxux7ssx4dHttYZil4TOC7ZKKtgWgC1NaZ7WTJ9Ygx+c/J5vMk1b/GbThc7
jR5AqZcCSF/L4s2v+mp0I8vj0qeplHYtPa2F7Yxwo9Xp2XGQ7dQUjEzZ8s7PCqweHibG12kpySqh
aW/IxKZn2b/hK7vDJp5VZ+nhACN67EODAD6TuZApENkAKaZho6NFF+yx2AKO/PuU6eMkLHaPRnQm
LyU8bmh4RNZOY2O74n/zcaz7EnCllqynbMJvT+lxCeg+gtZ0H5KjxZ/Now23O50msq1pZu8Moutb
x3atrVGkH2VcKoD0LWUdkp7ck449IAQcPbo+f+4qHMWvDoFuo0WhWdUMHY0LY7zIM8UEblSVCDhq
Fh9rrAwZ9u3lInrsrok/sUoTiiVyxpI8CB+348Y3PKfQiOImC5J8b4+Pk7vsiFykfQOujwTGVBx1
rZ7Xr1oEyxv5jCO//3EFjO2PAom9p1LowSFwsi9uH3wL48Dd+ZHq7hNfIbbF4zCrZMS3aH41oynd
WQuawWnGQ1yXvFb0c5wIm2LDXE3IST2UMBG3IbIHiQ/6vFJfOl396qqasxIgwjyj84l2Kvaq1kkQ
iQngzxB0637g10OUIMdzqsW2C80Q8eC6Avlz8oQrbQ4hAJGI2AB6tiGelmPjkenYDEPHuizS+G4E
trgKi/bcEY4PiNj/mZg5ErOV3m6CQq22Zatkq8EAYKql/RpdSYBO0RfV6uZvbdXt8C88NLN5r5e1
uHMbsK0sTv3Gjep8pUbTT7/7VueoL/Ps+wMpbN6L5gsqg7vYzd/7DDCJVnZQcYsnDbTaaqgxl9eU
9yBP1mZdsaxULfZjofEtzT/Q/drqvDO5i2neaDc/BNsEzzTeYANURyDHPJ1g9rIy4p6QgaIMa23O
UwBW5lct0mYA3+wp3agI13T4Apl0U+YssFOG2VRVJpfIAlk9B+TtzASPgrHodqBFvylDnr90/s8K
Cd0dJLRXhego+4T5Uo4EkLJoEZwaUxaP2faEql3AY/JK5gpVJsILQCSHH2kc1Bd10jFDS1+6vldf
dfvYg6BcK374osIL8QqUDbyR/wAinsYBe/GLMY/HIhQ4cSXZZWjxfFKhyGzmhA+DRG+/i8CTHqPg
4FbtxtYwT/SLGoscY3js1Khm89lWu8hCdLDvuwegH55RTwMoZOOoFo6yElGUgbTrnu25IGE5FbPX
+Xl9DOPhUHdgc5FaIjULfF3pxH4Y4JgVRg7wFVwXsvVk+yMbC5WSNFHb4RbX48oQ+dbFsYE545oT
dpW1a7sI7cxIrC0QkCHSC/t5hsdgYAG0Uv1cPfJY/j9snddyq0y6hq+IKnI4BWXJki3ZXl7/CbUi
TYYmc/X7Ac+Mp6b2CaVukCxLosP7vcENhk5h6R7KIxi2b9btBItDPSWeQB9e17G+rae6OXUpxum3
9WGN7i3z/+vcrKt0FKXd7xu1O5YVQBfsSJ61voq2nv58gYiMoCTU/Xychz1ijwK1syl9ot5HfDTm
5iS8WN9ZnXpT9ao+QSSfucNil7gU9sebZoJk0unTH+YqG5nM7L00YnGTZ2XgM/tFJ1vHXKGIgrBy
yKDK3N938py+Jy4buMmpY7/Qf+q28xBh5+vU9I4RWtWtk/S/qoavR3jzc2XaGPhWeDdTgS+LxSS7
924yS2P8gwletcVrEc/1NusgIsvuT+7gWQJR18E2taq2sxK7t16Gx3x2lUeIwW84xWfN6N4Kqy13
OJd8b4tM2Tphw5eHsSPuP/2TaoueEj6Faq0pH03c/xNJs8XJMLb3qU1BpRq6XdjLIuD9puc8H/de
zAeSV3i26LnVP9UlH5aWidd8oK6v12xdQrFPk3w3AygfbNFc8rzE2ict34ZKDcSSDUNOJTFRZKZR
0Ux3bRleZIWrRMrNqGr9cxVqH7HuANU08qyy3wi6ue+3KBetk6IrAsw+NY+ZwORCtvVfoZWlTya1
ocq/uPQk/mgmRJM3GYGp0UtbGNoBh14ZddYGB+TSaR5qJt5rU419zxjZ+rr5NXbsaCeNAX/hCG6q
9PKjrrFISN30o5Xe7HepOwVOc6nazHftyfaFVxD4nlfurqTcc+2gLMqoaa+F1YHmYkeCmRo6rFao
eFI23RuYfuKL3vowyghFFpDTTajeYcjwPHGbU6lMfzwH/yvL+24NOfGfxnAsqDz5saBczOQ8BpMF
na/UPTcAhh4P7Lwyqmu42WR5fU6GljHYHc0d4Rm63y1Jn0amvSPoHuGuyos5ud4mqXqyM1LEqWJI
zuuhF1Zypjp6znJpIx22c2i8/cNNEViALPm5rfhdK/8mhvVuDdMvqbfUwGLzAhn7XKFCdCZwRNN2
6w0+CN8awka3TpG9YituXUeme7+VmTxUUZM/5xM8PCXuXkQ3+2aXZ9ucRd1GR5iFKVZCwpc2wKXN
7aDTSFaudWFgCOSmB5m70YVYmhC3HyM+z15uHUNWaicRp9opGQwUmnExn8skHQ4FJsgXqOHGXhNi
eurjPGIxi6wVeky96weCEak1adsqSZ3nvI3ibSSf6g5ZjylsiqkEQOKdwZK4qMk5jDH/DRYWZNCm
KnVzE0q8JYT1ahsecYGzqN+a5tArNnkDReK+tRTtA+lYHW77MR7DHTQgYyKSCYt89dtcs3PS6r78
UGpqol7ajsfKMq0NktfGbxkuP0YLpU+MruUDWXELORnuAzxVUv86YXwwgZGsiFTrY7S7jgxfoZKt
aZGfAS7yEWGI4jOsDx/g6WzY0rr/0Lyw93NYUh+ehRWSNbvyIyoZIvAxrD+QkI2YamPxFinGicBB
/Yr/pAcg4YSbtZmIWb8WCiqiMf6Y27QK0CWZcLqjdlebI5OsaZ5imz1xGJn9tcXE9drwv55HV+4g
nLFXZgLaVF6O1DJzrCfW2iBK3rMyS+W1TfnIBjPobd4lFkMpVt7jgEcypjBdZCwoKG4+UKOg/UYk
6NmjqQU2lPGdqioNwSnND7fPKDHjDYLGv3xQ05l2PX4iG5hCdkAaluH3mpHdamtw/EmkxjYFAvYN
q9/rZeqRSZ4Mu7m69mk9HbomCa8z/4uS2Bc4i29ZHIpngNTOx5OKKUsq6g0rdBz9ivnZNicm7FJO
AUAC7DqcuylMsZNV+6QLEDO0O2MJQe2KJEARn97soSuP3kzSKtaOZLBU8z9lV5IzUs77mlS+7VR5
75CDN50cEoQv3P/hDON3ql3Bv2LDDSFwuJ1hazv2NkzjyA8zgNZG4oMjeLhLEiRDIsTjSxuyZ1tJ
r/oydEcZwJWdd3LT4R2q4MPGxC0QPgAI4MUaWkHn5Y6v5iWFSKaHNgnt+1B5gOpWvms6o/KHElCj
9CJ3kxIA5zdUlrdNXNmbyZX9CaMO+ykRWsKPboa30ACXaSYDasES+uaUyaUwaki6xmXCmm7bW1Ny
RttR71n4W7yzG75p9UHDMUMoTXhuuVUxh6p+mc7cEcQmrEOPFU0cJ0DIk6Nt2zYs92UkssBM3hpb
q5+jadR9ELV/GL2pMA9iOhWW30995cdNpNzsqumuoz0qfkG5/qkRgwjwbOYfV71TTPRGUQLzpK18
Bu2G3NBB/CklDpSFRYC2o2k40+N56WNK66paekXeuOMnMV7bhmojMYreKQpdElNz9wkj930fKZnf
u+rNBNDZGvY0+VqrnFqvfBPCdi5Fq/yRI1/UaGnGk1nVxbaZ0t+NAX9HYipOcs5z2cnkkvXD6CvJ
5PgjKQMt8z6uEEwrqp2fCPIOt1NIepDoUUp3YUjoGtYdwlH+mKM5nM0Q+tZYxUHcjVbQCH4nXaXn
J0X0SEANgNFpLI/u1JMM4pb1Bc+xqyrZUhlQRQwiEXUiNyDLsiITuX2Wo0eiy8jiSZN9s0dku41H
BclaLeZDbmUN1MrqtW3KF0WF8IbBdrN3mua7JjI9MKRmcodl3HyeeZu7EZXcHB3diNSiBRPt+jjd
YgfNCj7Spo3K7qPyYnFCo6RSvZr/aRoDrhzLgg03BRoKctaDeRxJH+q871lYmH7r9GAd2DSNGd7Q
jX2jVDpeR0iGeBY1u8yN3h3Marajp5NmKrLtPEY2m+GeD6jvxc6OQnUrnOydQKBxUwOZbbFcVbdZ
DJuwVCKMVvTqUoz4YTUhU1Rum4bvYAm3U5LeCdo8aQMRxnswuOyUYr1rq7p9Zo1/IeyyxcY8eTY0
TdlX3Eh+OD1nEDiGPBEvDfvZyKLQbLjUTQS6krZu2LGqUmelz86uMqJxn1e2tkkg2PjCxU42uUVi
tFjeNH2Qw5DcWE76EnvibFuu3LZY5FK3ztVdjxzvMDuqh+IXkxPGcKQ0fZrvOozf584usfNKyGLA
T30XTuq2cVzpI1fOdqFnMZKEItri8vRdw3dnW3fN8NByYKEc9U2t60R9eR6ZpQbGX3WYjBvCHx98
VS4Yi/sD+DPbCYWki8nYOBkcmQhQDra+I0k0kRja6WEOzWcU7zH4DDrXQIEbCKm9lUHPkmJXWziY
1zhBwA4v23udIeEyKAR61PzlCIM+G83JV1lJmx3RYIw/P7FZGM4iyV6UsJ6DXtXCJ9EY322TOvzc
V6ekS8WxmBiuTQU6V0k1o3LODrtMpKdnsnc3Gil0QV1rOCKVIdK5EJ5S2pxavYDkNWZ4Oka1H2Kw
ulcV9ix9bcnPgzXDgjDLnGgk23oJvXTeodEkDCNFkNrNCjv1MU8gAnj1kcjL7jQOoj+tj74OkW12
pzyBOoWmhpnaAW6H376fiszd8+VWJyNTq5MN3rVr5/I6YfZ7whJpPiU5mzYPXVKwvprbUgzosnFf
U2DEhuYMeuH6QP1XoXnylNbFu3RzAJTCHORhjnO2yB6qZjebsCXuptNgdHiZOw1ZuLaW575l4c6i
F+axV5ZAvGo/TnNxYhYp2ASN4dbqync7hhXQ9lHJ6wO1NOTs5mYZKHEZs5dyw9N6YPnKOjROrxaw
+y5UVHmaO4lf1mDtJcPhSaop3MWYZalfy/I1SdtfTVt0n5/V+mj9mOLZwvt8CmcX55dO7MMljXLd
Z6yP3KW5RPPxfW9kVYy8aQ72GA4nO3pD1FQx0G01rP7ZXVCV9Zzk3SiiQgsatU6PbTtTcJ832pC+
aIqXkGbPP0bxzcKGEicIVvBNE4YBg9TyBupbXzbXVGG4wEI3iNMpzP1YDcP9nNWHoakxVihIRUzi
49CiS1RYrEGDHY3T+g4w86Au7MxvlO0q8ioMdw7Wh40WV2x/Q8OPW0iUWIUg/34tC4+t1WCC1xBI
dYLooJ8EGvOgctCx1T/dOfsJ7uLyyYZ4yPW65bI7pk0GFjGosTiu31Wlj+VJLoe1uR5MzDz4mS9f
5f93OiSI/r+uHhyv2U2DAFws9lo1BIQtf2dz0gWNiSvc1lZMDEaK9NDXuUdRhwuiivzv0k0wS598
6Un4mcKpodxx6GH87abfgkwJKoCjprSXMOviY6bk2LnfOmICd13cvxRhdUkZB064ZJOQVuU/sJOL
AMobZFodGbOzfmvwhgcOV9ytk0rFhxhNOSFK5ntY5wVj95zvtCF6caiKhfmD3PU3qbrGvl9gAtWy
8tMYYRMppX6eNKJt9ggRnEcnuYe93oUvmZev3iqDJH6giBBS9sNRKe2UW8edrmLCkM1ylIZVEzij
h3lD3WenUBX4crcKyyrEWGc+miNeMIrlz1SdfWWEpOUaup96kfnA8aioqvTklfNvvmzyaSCtHs2h
IFtTT9pNTIlMH1rvOojZ2AMqV6jGgoQtxMaSTXlTc0SNPduoQGRV4ndZVN6shIozRlaY9hd7hPbz
hiqMx1UYPhsjzrZk3OjunH7A+pfnsEjMgEjkYtMoc31JMc4wtFJ5rxhmd84o3WNGLtEL2ZnUpK25
/TWmYu/MLdnzrflwHFHuuQWKQwiO/l4WIY4JifKjC80qwJ62hzEqsquisu9pvH5bZbH4EVXxG0hS
QAK3+b2PxAuGqM6fXICnMS/ohWLfspDlSxEltS9VYtvMxv4JMu+CBTBGOWrbHQBL7pQG0bh0NUIr
0JJNGTXpUcdxfuPk5nzAxXTez5QONrA0jc2stM2W5eOmrIZkr9YL3uGBSBUgra3o7CtEf+IKRX8v
0JMYSRl/D5XKRglOMUF/pJVaLuKVeKsa9nxvBvV722gfxdDWuJMjmKTaTx2GrJbETTx8gIZig+dy
+iKSNEfcmk4MUtt2yrNznVfD2VrQuwmq72DI+uD1Unkj+norPANIFcXeJuyy7Rgl0RtMwZ+CoKkn
U+rKq6FaCvEZ6rB1uxxmo1XGu0yO7ncJfi09F259E05ngM9ok5nYKfVUkA848m9cnNx/NN5gBE7q
aDd2AMZRVnGzb9CePWKzRfVOJfyPxD7Y8pLfkkBi1tOa8eKVWbVkj5gHz+jFi1GHQBuKKH5l1R9s
BWJqpHHlz9L2HrCNw10UOwiG65mMrTmdb0AMvye9Pc6TaB9D07ovHcYWcQGfmaBpuccJnOForX9n
vNnTWvNOqaVl/lf78/R65dq5ttfDevnXs7/6/t+XWE/bc7iO85iVKccI5BP1xxJq/PmwHIg7Xtvr
o3W+6WOVi9b2fz38Ov91+dq3Hv6nb32dtW/S2mJjqNXos7fL8H4riopJdXmoOixhgFP/3Wv0JguC
5XymQNndksf2r/bnUz+PYqIMqFjKLkpFfVoP1TLNDmaJ+djaNpvp323cq1lF9smlnPTobmkqt4Ob
GwEkoui+9lW5zeiemMN+7VsPKtp0NR7Cy2dXbqfPEcPY15NakhuPJm7+n33riaKZJfWdxet4efHP
vkRpfE3r1eNXHzvOADN741aambaN3SraWxVW46VSW1e1MtVrmHsxU9/Y/pCu9p5DRH7oqjKe5lDk
W5sAopdymtk+RZOPxVv5PYZxsU8IgDxQGEG1jDqRkL2Npnv9ppcZWEpYPNll31zMJNu7zLFnkjxZ
Is1pdkQ5tk/Z8p8LLFv3mLu8FTJzrsgP1a3CtothJbKfhnZMWOGrT+nYnjBDyc+k9woidSByw6Ka
t4an2YSe5PjHlfMP4WA7yQftPQD0n4pWqt/xWys2YrCLrTprz5SbO7aYHTaNZToGDe6Ge1OWVHpU
DJk0HaEcS+9N2vfqW+0MEEbbdFFTgCRl5EMRQRUZH0n122i6hp0yhMYust7nwaw2Odq5exZjUlCN
5U+w/Om8dslI765elh/X1npAKBztGqTfm/X6ta/t9DfP6uVlbfVxOVNhGp/advLgqbViU+bpcC9E
WCCDjYetEg3Dfe2LSxa7kKOua8sjlfMc1/kfbGj+dcE8YlUNKgkHZXmN9ZDrf+PBEi/ry3jVHB9V
ogv9rwv6jrgHU5HZce2ruW8vrRJevYYa/lRu8EuMnrU5VwnxTKed40YLPMGwvfZFVvySF1RQ1y6r
7GHdZuWvdVxfu+JhngK10vT92kymprxPoOKfr1AQga1DVFo5ryvJFTroc1IlziFpGF+xbPk36fbz
kmZmfa6F3776//c6IP4COqSh79bX+7qw1+LHSDWOnU0+BDg4lU9YBppHY1z8c+p49Ne+9dCXavnU
LocoUaBz6tO8eD4hzfnPia+LtXR2DpWuPn91rY+mLCyfvvrcJP+jepLVj4w935VN8lTqlIwFYb2f
j776bKWFRCC903qFQoXp87IiqrODokOGaXVcx5PKJAxFzdu3CCBoG7Jm2K1NTZQ5aQgdumvHat5E
GC4knwUrXC6OB5EfEiEgVS/NQXQVicHwTLBqYu8l7DfDy+C3lSYI89I0Kaof9Abmfjt09ttYyOEg
FFZs69lsbNJDK6tpE5lo5fvWdk6hZFFip6BzqqIJTNIy+9XpC7ZgnnhfW1aupY+lTrC2Yje0Xw3T
wiWpzV/WrrKLWE3k1XxZmzCmzIAMx+81Pg8bfay9VyvuFSzBYmVreZ77qrE0OqgFi7q1WWL1gv8a
i5z1YoPh4hkFw3k9GcLoeP2m87Pug2EyuK+q6lldXjRtWe62nldc1guJJWZNN3UkIxFc6K99AzPP
VjS4UHns77246hHRMOWN68S2zk2u7oTAnUsZp+2RiwSGrc8HJ2t2wukzuJ9RvC9wC3mNhpeqkvnO
UwiGzobF93KwH4AEFsVfrduWsLLelLQHncrUb12UMrtPRf5maePEOp9RjtCYjLW44ZznGLkzPqLZ
W6+MFFu88B07aCI4Rsyfvc7cr626GuSrYxwZHeOtTZalAyvo5Oi6h3wrxYq6CMVbM4JkZTUlKWQ0
+kErIicQ1AQWlM8Jepgu2zgzux0w1oKNuSzn88fUGUVg6nl08PQN5qPus73kwawHPTsYpnIzCvmt
0xWieNx6uvGmseEoR/DqjL2LYiCLTCgeB5FdITXU8RDENav80Rb9cxjW6itJhivjxpemFz5ycK20
Zq2uKjWfz6TBLloO6yOxrDHs0nyKiij77NLGMD4pRn9PmuxXZbvGoSHG4ios/OEmlrjnvM4/WHs3
v1xTXPsx1/4Qs7FLvcZis3RrptlnQV5Qw25b6BJW6nuYK3+LFv61KKQfkY3xZibNMYbI+0vLMYZT
njNiTO66XZ5x5i12pQZOWyhJsXWHpKLoHX9j0Vfvexchg2g9gT992j6bfSkBAuz4lxQ/1Gi2916j
Lez8wt1MKhhhkYiS4GwX0FaFGWvP+sucDMXr0CWLujATp7WZ1fiNQpq4oLy3n8Nuog7VDTVaDWN8
jqW56MuSZgcrODk0NR4hllIciHsixCGz5QHQT27NRVbOzty4s/Tnz8/UIClQbCBBbROFQj9FrcxP
9DYGvLF9U38hdfAezYxABkPtLgr1krTvAtaXolVvutPiWZsXLxa7tbd+drWXttF36zmsT71zR4a2
P9q/OwbnN1M43iOvsOcnIuOtt4yJFG1CmJdzI0ZwYM2kmi4tFb/Fe92D3C+tnmLxvSCJd23hB1zd
Gy/dibCy3tqyJmy3yPfruc6z1BcnlIfPVmXWL+0wH001VbG10A9pnc3XfDm06nCek1YHrqFVdU2/
613FxstIt6+jrjnseafcB9HBM2DtNJYzicUcM035OdelfVUHjbPh1M5bM457DGuX9npqPVDAJOap
v66Nz5fK68aiqFoCo+aDOAx9DizZCALTXEsKBEM4h63NcvkDFAFsnr3QnqlaQCeiObY6V8+uOh87
Mb1+Ntczmqz6U2yl1zzrP8wyKY85iNe17+t/HXDAdLbkytXB/5wYVG980nkrX9e2hqMZfjNqtQ+B
HGuR5VXiFjBo1BMMA8wwuhmpO+5Ej5hSy9Toxp2ESMDu5+myZBitfet1LtFAt7Xp1uYzijtQhuX5
X/1z3WBfJG0FX8ZIspQLtY2YQoHilEORtAUEYySWQ1ZRRF76YpPREyOgCDqH3b7mVvFWhbW4ri3P
m8KFWkki+XJyaBNlrwx2wka66F5Vu9CfbHI/YIy0kF64ooaWyub4sTaEpMaEX/18WZtaC5UDMV62
X5vVVCTHcPBgDi/PxMYzv81D/PmH1y7bmoJYZtF9bVn5AMQ64ImyNmOy37e2uQDRy9OFbVUntBi2
vzYz3bGeJRLctbW+vzbSD5mdy+f1vecLz2u0EoU8zeV9L8SiSdeq7dqsCJfnp1mQdrO+NzvHBinB
CGppra8Wh/1zVgHxUlimtGZphRoodSNPNsUCgOSpZqw2y+ag2lSGIsI/35yxnPwkipwfEIjPkkdk
0nE/Ndb8F9zifQIJ/V51yEUoyosHOd9M9SwNfTI6qysMjuxQlXZ4ao1ZnMNQiQ/UIYtDiYnnTc+T
9wx7tt/t5NzNibx2x61+F3lpE7mcjietItTYTWDfgP3Ev48U4hsQfDYGWuQm12wsEpg4UXSmRLpP
xvnVngvDx44T+kaV2U/t3JWzn9caP2/u1D7Lb+tBse3sBhqKRXb4w8HhMehTFOjuUFNPi+oewhXU
czR0Kh6bHSoWrx3PkOXno2zqn8RmKkdLy6dXq6v52Y3PGnnw7+Su/SpmN6BAj3N3Fe6ELf7UXZ7e
4iTGtzZzlB0yffW9shKNRWu701zdfhP2npJY9s2Y52FnKHGydZXsHCneL5br6smU8R8zLn92ozAp
79TOQYMxSpXNJTgLo7FRJhkOTIgfPGGk/wwUibLJcqEi1RQrHW7stB69jS4oL9UQAe5luQeRTyj5
EXreFgnhL7gTUyXQvtVz5B0sj8onxPdsWwvsMU0HstIAF75p+vBi/eOi+r4OhXY31OaEEL32qUJF
O7UEEbOwuwR4GcF7Vdbm0jFu4/iPTuKJ8VK2tnuY8g77wxGCsgzAGZWDplBXQ9NU79DO69iDhMbp
F1QP9ZqBgG3wV7I3hV0sObLzkekRi007+l7nrnzMOpM2XfrNoXAPudsRIKYcFHMUl9FLfk0FoYvj
gHcuUYt/Z2QwVat7pAFGTWD1on2heKvtrdoSp8gqQOXjyt1EhWq8w/z8OVhJ9dfEBZNa0J+462rE
3wKwvqwwhxjazlcxqTuS3Dfc1VKLn2tYKmtrPdRWq+0QzgOOLVesh7DSYbqM3jlErHLHRkWD9pcc
4EZsE7IYbr1mqo+J0urW06l1r00LI8VrnuAFv5zsYRc+BgMx9mj3l7XLQH2wd2K73jRuqj283mhh
eUIgWlprl2ZYGL61WXpan7DMPkeDmZm1S3wotXBx+6y6xxRCaTXj6mVtkUkVbTM3JEJnOTmys6Fe
3Z7Wlqdr3SNWMhgCDpb0a59ORsix9wobFQ1PWA8sSnbcGsSLLk+IXGXapnWqwkbgClbVyXOnU31Y
TirLYRwA/hREA8f1CqDu4RSWuEB9vWTkZifMV9PP95zHQxnE3vSYEuCOydL0RxMSjVZIccpywUxX
tslfu7XxlWbtdHeEfc+G3xWZuK9gmsFkWCPRJIXxWo3VL5FiNLGeA6JVA8wpvQOMUfPV1sgzVHpv
2K7XFoYenWpiaoL17KBS6SF+3dqH5jPzfQUZRk75yROsIJCixff1gDlKua3TsNym/+nTpzj3o9rD
vNvW4/sUjbC8Qg/vb3Ofidh4uGVnPNJZYdCH03Jcm4nidUdthh6yXqINtvFgApucPP68vmgoI4+4
tB7s5el1JHfQ3UMM0dG21Urn3NdDmjSMds0wHp0oce4t3ujXMVGQmesQ0EozQh1NIs1+vRhEULzg
JceeJmyLANZvs+UDGrcQm//1erL7W+ZKuEXZDzGK2JQ7WjqdiLum+2yufa0pN1JjPltbhJiW+7mG
YPfZ1EOeNef7EOLGbe0ajZlyXpeoxHrU0WPtm+bwpBXcGGtLtkp/aC1ZcgV/dD309nSrIIc8fXah
giTRavB8wyniZ8flNm/xzrIn3fSp7VIpNobovh48VezV0piva2sM3eYaS3df6lmcBnOzoMCydvz1
bBkzy2eWDnTWpMnuq8/w0j+eqjLp9VXzosWoyv44ZIuOjXpfD/yOcPDoqVZ/9YXm8CZjdbzg6KPe
+yhMLlKzP74uSNmn4LzRNPuvPpe4snb8fNGmHzCswEYosEZ7uuhx8tyOXn5lDsyvlNBPPSKI09oi
KNNW/fWhl4m71prt8b/61qdZTflTtmG00ao6h+RTOC/rwZWghA6CABTq9FWqAkmXWowcNika1YdM
wuoRphXwmpfE+7UvjwuwygSKuSjKKpjqUPX57YfH9WLTIKO1xKXYMKH/VCpxWBnD7DbqYvmQc3Vv
AQqf8HuVjzLF5NYUShioyEHJehjOTmf2fACcFNCnNhRSYUpptnyok0xuTeIe15NrFzljGuB94x21
aaiukzmebSl6vs/BeGvMoTp5o+xgBU1R/iSjaltUW0Udqk3TOHKjWdEM8ShsdqZiOE99ikQj6cN0
iR/bkuP2rTHCEj18fwmr/snqIxzbBTUpdAk/wy7ZWQLDg9Rip1OyAvAqrT6Msf17dgsYbPKo9hHK
CUXA6VZ7fdOyBgkaVh+FR76QnvszLOFgjBWEpCGz+Vrtgx+Dut6Eg64qwwnGxJsmnXgfMSEAcKtQ
0iEp971+Vme85lpNMSguoE5ylX026u/suxhsYC9sKkO95l12JIxaudRdhTy2H9xj3iOAM4y3pBkS
tn8u+2TYnnkv3MecW9ppoqIN3tECJhqlnxdTi2bKV0eSdHEnpnw7kQbgVX3qtzNzJJvhJ7V/0UTj
PS8mfBMiBnuqTXSPkXExm0TdKQSj+GX8Ps/zKxWhTdxq1a60W/fc56TBAATw8OswDTjA20Z9xrTs
GwyLkRS6tt9VjiDHVdfDa1/85mXECbsVw8f3eQgc06ByWyraJWetmluj+mJkvPJQ5/PZwnA2EpBE
coXIxVRHkzelh0Yb5El2odwSHzlsGseJLpkr543a6t+ikfwAGFPdNpqRaKhz9WJB/3ipdfNNSeL6
kOPWeMEmEV4Jc8o2a5z2UpUlKIk+oN+awyCqp/4CkeDQSQwZW5kGhaz2Xj56x8KY6k3GuoGtlSl8
gzStQPbdwaoXRmDUaVtzsNMdBOGfWDX9WMJEDyZV8oBPqw+gw3UB7mwgePxu7EaBrpe27VnjiE8C
dC28JNixdwazvWGjtlF/1qk+oasz5XmAaHBUFsDDaF7WFbW2LKtZovAz6qiDZAJjliLFMiIeWvVN
z3/0tnLNMnS+mKMEWfICe/nv7Br1ifqbykyYSjzX1NNU1trdROFh8rOn3GvLIYV/49SBUYj40hV1
dIpGVhi5xv07CXJ5sq7Cbm9Yfr1VDmTl9HhSOPEbQb0sMFMwVLuWci/s6adrqu5ldNM2AApsBVDo
J9mBbDVqS7ZzjHpBIkSEmEYrCC0r5YKUfEMIUARDEv9u8oqU7Ng8MJf3KYwV7K3kjg/0r8yIiBmB
4ak+EMrR1tYzwIjuJ7DLNmHSPDy3QWPmNqS/qUZ5FJJxMFHMYB76Jqg6MAFZPONpql76ONYu7XJw
TAIrHUSYWeELPQq3ZgdTT2g6OxTF6Rh7rWYbpakbQMraxWX0W6HygBNDjKMQUMav3hqq9xZbcybt
Q1cQY+e4aJr0iBqIOiJP9VgeP0UNRJ75hR1JG1D3rCvzSqx57pMG8JYlquDPO9ZCod5MiItvowfA
LvVuoioc3TFWYfpsaxhKodrBwzeTywjz0ic2i1UFm8IuVdHwmC3g9ZxFO9tb3Gfr/nfkhjkGZQb0
RlfPIDGYBcTDcC9mohp1BPN+pyFlav8MiAZjaL/bxoPOJ20H1NnxzaJVA4ymy61adjCUO4UAFk1V
sI/ELyaKQgoLlfuY6uk+Cru5ADXmwdxNmKLl7Q318h2kufEt/OSP3qTDAtVD6+jY7kkJe++kpKF7
shaeTp10Pxr3/xg7r+W2kbVdXxGqkMMpM0VRwZLlcILyeMbIOePq/wcfPQta2jO71klXJwAk0Gh0
eIN3X0Z0s2aj0I2lVXWaUVjCQvX7ABD1WHXdd7wPDDjBdrBXymS6DngV3TssHhcLgThI9ZfUcS/g
HyZG2aPPHRy+j8zaWd0IgC/F8V43On/TFJAosrhioaINTHbdSutUuVWxsRK7PQJdLwDFeRagGz4G
B8jMd07OppReoLmFdOxLaXUuqzyFtkvi+FhOrXns68r7mnqvcJk6tfV/zna9g/POt9RbIDLKz8jo
t7mVBXf6GOCPWKnNjpm6d+oBnh0tcKDgTtiSUnwmbx2Ee8cqWPRQzR1jxqs3WsNTOqBR5JBCTCbZ
t2bwmmeKfVmDaiicW9Jm5H+2ayhi2Hw9WD5jR2+wwDG6GUDPyvMOfuB729BDfU2j69syZd7oasCr
6JvGZa5jtk0ZffyZ5vo+D5LpTp2Rb0Io6lmLg7+sxSEKqs49usXSGJmd8SFegkU8x8xH7V416/Z5
6NvpoY2XnpuUVwbtcx0x1K3q9FgGjhpuU4fHCCbsrLTMP7o+ZeRhRW9JqqNzaBZPljHahzGPmH8v
ge9eZ6+Dh9Zq8b7pnlOnSe5Cpgd3qe9EO6OAAAAbO7pYtvmsBwbsDW+kRWH3OIC4Yn0v3g9K/Txj
UMnCHpOzbhE407KTYMDsZUcaqjCwRNNavK5AYP4nUDr2i3q0TQsPuwwjRFLLL0FqjJnXssyCX4OD
7PmyEaDM+l73sXXFcAuOBGagHhzroAeNNQXDxIzT51iWRu4RlD7TUItLY05PajiPUDt8ezeiSrOd
liQyBdO2N3lYZuoCNHPCFF5Jh/TkrIEu8sziAiLjNEwwUoArPXRm96y0+D/lZpzsdEw0561g5sKF
wG+BP9s7w5TDKZjdhzHVNIaCXfbosTV3FzfV2wzc6DNeG6ANix/hEKWf1RyXGK/90y18GresEjjL
UkE968x0UhqU47naVYKJTxgAK0/Z+VIbDXDs1UoJFcCePkiBqc7NOzkNrpWvUR3k5ywu6bLHztlh
2A08hC0FQHDFvC1QTIucwua9sLcmXd510KD01gAF8F8bDknD9ZAc8a8xC6ynZA7fQqTgEB89TFjL
7RxnhOC+4I0AaO8SjaeL/m+qbNO+/sW8pr20Q3asx5rPJKjAxMHSWk0gCbXwOOv67ITfirw0viAh
jyLn+ElPAuuUDsqnmUWAhd6qHitzMR6Iv6udcYq9MWS3fufFs3cOI+shZittm+rIKrVqjvCfAWLc
vrimPt1rafw6qsxSwypARjGEMryYNFU+ujZJw/WAAr3dFCCCrO4ONhveYLlK+yYckU6/usHRXoDt
ukhjKxMTAZN+Wltw9XnaN7sitb0nWADOozq9ziD4ngzACHYeNIcqTr6UDAyQr4yAVpZspkpyTvWM
MV+ZAdBUlGPSuSHjJyMF/mLt8qAztlVZ9CfYEcVrZ9bNaYQtspWknjgNeOPawi9Uaa4Ml/k/bWfv
9DL4c7KV6VjE6XxB+OOpnwF7m66dPAZIuTwGjVazM4wUptM76d6q7epYQgM3AtgZSoLEXMbPW5ga
7oBUsBOyyVgEG2cesz2z6EeDdQ568V2WPXYhYLEfuf2KaVl7zhbMTLng6kIQFmfTeYwW3GhtTOoZ
YES4IEklmPToTVEMfx//J0vypXq2vHb1XRlwX70WOt0mK1JCAXo2Oshpra6CnX+YcIQ8WeFr3IAU
8F/GJkgPAXReuzXgFg3jC0LlqBvieXfT1RCMkOCGMpMJgxs7KHkvghtS0PkpJMnxj8ltgjtwWda8
Z7DKL5GovNFWBZfsJNFkZgUJFhZ/b6gL0L5uq6MgVCrHaYEUMpbN7ooeuHXQ4PXgbxJFW9YRyA3A
Yu3ZVfnmKPkuUQMccv80+wEU83LjmuWMElvxibaWqPNeoIqSOc7ZlJ2kZuS03BlkEYPfx7fLSaSW
FqrTxnaydCe/MkFrmg1YhM8WV79j0KhHURhxvC0k9+EMhvNntzy/0YycU44atewBS5DI/ZdozBSZ
LS2M7ySZZdUxLBUd/5nlN+XgPgO8M05ySfkZOC+HUTUgTtJXe68s/5Tj0jGAY748xtsTlkzBS+U+
uy7WQhpd88ZS745IreDJBOjjhv2V1gDtlh3qcUrHvarXPwQPLMEAjLqr4dexnorkSFYNNmZElZPS
x7vNXja9bzivUA2+9zAX914T8kRtJEQPbdK8yLO3E/dxYN3nMNcG3bo1ROjtMXRne6u4Sx2mf22I
Ztv60MAO60Com2Anj0uehsRKPD6TjUSlFVih7rOv3G28os/v8HX0QJ9JdAkgItA2lGOF1zt9y5DM
ABGAOWM1jBHou6gc7eBIARLZNfK7W3ROe9BQdnSS641Nwxp1s4vb5Ms86ndy5253CWrpprDSaSf3
Wu5K0hbM/1sN8ZUFAyDPRI6QmOTdmoOkJTBSHEOaLgSiiejj0H2SB39rmnJr1tYgJTUrn5sKDPtO
boX8SL2vuT9tUOhbVtAZ5VrVH+1iG4Lc5e3+mrnTzwCvjEPGaIBW96JVeQvTNjzkM0TnVp8+6UvX
IZ/tLLad4xzMIIGx49uo0DlRwm3QE7KSvPh/LvzuN0gU2yvI7nqo32renh5qMjiU9oa+ky5Avu8d
cuMnG0DW+CmFy3u7uTc4xbu35h2o4uMdNNjGKyJYk3NzMMJcm/exG35Xukzdr3eYTvBOd1wo3Wvn
ovZPGSaWB/ktvV89pvasHtBo7Odtk4X37aArwDyWfmh5reVIif1rnteVM8IBYbKTltDH6YEhDFOX
pSHoI9JOJhzrtfksFexqpoKpbwck2E7SgsfOGk5TbjEtqfa5M2B85C7gyn+9rl2kZz8EK+zlBnCF
BZCytr05vrr6AmA0Crte5G3o3pZuWVqSJNe8gtWfpUey9NnZ+041gFlJn5xAoY+U+hKsb+u7JnqL
SvlcecPJa8yttITbIdgKHJW3tmGDQPpCJuzNEYXu8/qGr21Z8iQZLK1Q7ftDA0jvGDrRQcpMaexS
Yz3+YxOUtDw1id2OkfQt+qFckh/ybs22rGz7d9eDrRwb/Kl5DuDKbVLgMUUKyK23QTgvHw7dg2ga
6ExUJ/2ADwX79IwL5IkPto4xqPOYz+2zw9iA+eG9zorFrBZ4bCfPOaCUoe4u1oJVncfyOR/c7mCa
M0OJRld3alCwdtMjMLNhg/cgvIMpX+wizXmod0FUPjqYF68PXq4qydvrtKYlc20mHw4phrQ99dgP
SmOUoF66a4npCfQlM4bzJHdfTlKAZ5zArNDseh9a/VbeEljt5Er0Xe7gGl9zCxElmbdMuAbvIdV9
s4VLEXLDulhJz6yDQw2JF3zDmOifox64OzIme7nHEshjj5fhCUK5zJGn9I980u+82MgO6jxeErNE
oMzrTtLJaPTaLZzdEvXcXVgEty+A0f4JKT87ywnlyUuMnr5d2DB2NPw5D94TZnHuDbPsJ/aLj+fZ
IZcWsXYGqqY6Z45bf5/ejtqunyDer3exzBx60mT5zGRuZu18C7qQkErgBXwFl2wwEveQH5Uq7K1B
OTHQRRk1a3/TMZPBFnjd6ji5znkCmMN+7hF6JBrFkb3NcAy7ja5us6hICwr23HTt1gnDpX6ojcQ4
yPnld/l2NJ5b/XE28vagmsazPNX10Uos77qfsTFFm7EoUPqHQv57grZ2HIp8+yV9G9gxPS1xpGH6
AMZ/r2V2Dju/zYcrguzmCWhadSesnSHqqjvawq8yzLLb85UnsfYx64PhA/1XCj3TnLx6Z0GQRhbD
MXA4KXgJXHrwHQqB+5JbJk9GmnWgsvZoAQ/2C3xD/tOZS4W1R1+f5K1BL/39ehPWUolJlf//qRir
jbCXrmtXLz9Gkrex+JqW2C1zjrD9YECLMIMMdJXOPql4LEoVuextyCVRHDZ51W5R9rV/w+pvH0r5
ne9GGbdjy9zdAgu4Z0MQeww+9DJ+ZXOEpWt5TeYCOZhtMJnf0VphPTnsk1PRhKG6l+q3qL98QSPA
IF2Q3sZx0lJlRLcGa940Z2w5aChFasDElkGY/J01uKEkJf1uLHv79eU8wsS5jgW6bj3xBnj6wWaX
at6i11uwCfWHKz/ErO90V1fPMiyTQZ3EJLidehkWSpKNIDSvAwgga2WpsiYltgbrY1zz1mt8ODbK
P3cIddCH0WdKx9kBBMhPkpY3jzueMI1fym8/fi61YhMpg/puGCmP8Nby5h8BRPuzNNcIJV1A08sz
CLsOyQ1pKf8claNvXRWgnObklunuIxUkgCmyTuE+cEKE4CGla8E6B5QCCdZ6khz8n4NW5+fbr19a
8o3ssb4zt/HMrTFLrqfnHfsn/3nvJHarJdGPaTnodtZ3tT5e4ONRisbGRmu/ajNSs9KvrKMHOfaf
8tYqUnobZ0t0DeR5rEmJyXH/etZ30xmpLRU/XOqf8j6c9cOVgqXDx2iu7kIYfcsrjoczexXVfJur
ygsvAUspkDOhETF5X5bZ1mDNmzM8QaHfUadqDaK3StLdysnXqu9KJOqbAQghtuBvLVpeFnlP1pdl
fan+NW89TN47qfdPef/rqfw5X8j9RQzab9y5OLQxrF3GwvLhWoPbTHZNv1ur+KfqH/Ju84nltLcr
yHk+1LldYUi8e00ZfqmdF26la5A5qMTWb7T0IWtSYuuAbK38Ie9DUur5PYIB/U+tRhIhKWyIfLyc
7L0zvJUmfItKrqRnlrKZVmdVdtC94mXt3gFTQRtf08q80MglLT0/Y6GAFSUrs9zb0pEfWO28le6B
1X8kWRuUgX/T1W6dhq2yhiC9S1HOkDARf9v9U3e7NgVHJv1rnbUZrHkfmoskpXQMmpQlCxem16DO
5q5z9HTeyvw3AWDAclEyvgbtEB1ub7zclDW4datrWm7XvyalYH11JRmwkPK7+5b0hzNI3pwlYCe0
hNdo7exvA+tbuTyf9cgGrxImb9nZYmHEWFZI3s0c12pyrAQyMFiTEvtQTzrRNe/dH5eSD4cMXqXs
Z+MKKvCphkqBa4DUYKXc0EByLB+uEke89kW6Lj9Lsuwkd6ZM+jw7zaqzaTLHOsnLvj7R27v/bjHz
3VBhrSoxebxR0bOid6t0W+TKHURPjDhCJkVHK3uYvZLtGNRctOlBXtHbOqW0gHHW4+arvMi/V7Vq
Ndhjnc3WScPmYJ5n5wSJYFjikNYkqBt2Kzdr2rcCBf2z0NqUi+6wM1sYkNEhrysflq4FR1P3L8LZ
ttgAiFS0a+SuynOpM6hMelW8ljE8E+GT68sDnltEd9rbeuaH2y839d0juk1db3dd5iwSvb3mEZuT
s2dOe7nLctk1kB+wJuXGfsi7zeqk5COZc60pxetf0sNQ39pY622wMcQqLsj9t66Ix6OBEOBehzFL
EuoZAqTFGZ9JSi2dvTPDQaZnKfU8YJ56kuDdVAcvkZYdteUcalJn1zKo243UmrtsPClzae7UPgOk
NwzFpol41SXwMtfc2h4ATw1M0X2auAc1Cq18j2QQhsvM7PesSoIanpxzowfNI5ws9poRjYV4njm4
F8XqfeqPrwui/VOADOwn+Df1DtW4EVUOkpKXIXiUJWxP1CMqELFdpZ9iz0FZ0OyuU4wWggNs4aCz
t3/0LH9+SqvmJ3zHU29q5duYm7hqpf73vGRIXuMDf+cHKkjxrHntvdn64bFaz86uH7DhoLWo4wzD
Jmjq+ks9g+llSl5+1tXU3qKoA7wqQrZLLRZbAJOl5Dm3KvSbVHVXIRGMMlQJjhsjxuphXEpYSsJM
YMBRIEy0Y1PY5cM8JdWDxCTIisJB9yzPERZmEd4q4mBXVsgP+dPwzWTz7Niqi5RfplYGdiQoceyW
BeCN6zNzi4sY1WsVwqfhYySqomC4a7MCTJDXDsyHm8K9A6nB9prHYnuL6tfUT9HTsAQQXaInX02+
I6upnCWrzDDpRncRVa4C4TPDYrfGCZ4a1LCfVHZCn1JF07bTOAbMICiIbQ9oVWpzL3MsRfGQ3UzD
0D1oSec9zktQZ8D2bNoW7GpqrAWhnqVbrXRwRRvYnTEnzObGUUcXxv9rSqL54ZYCzYHyr0ObW4+v
Ist7RGUm2lZhu0H31Ng7mmXupqnJ0XgDTF8YmnlnO0CdgbVqO93Wk3aDFTwyGDiAl15Y3ldQ7e6b
JViTtM9jUrCGOiBtZMNNK/W7fDZTY6uZhnYnQTEFf2cWfaVsJw+WuxemLDYjavDa+wBGXXvsvyVD
/tVgKx1cOHR/3i0TPjPIRNAKRYVKTD//xXbnlzBP9G9Tk4BWQBDnNRgzYNfoYD3OGnvJ1pRYl8rN
+zu9j9tTmsbFA49Ag/Lfqp+aUaFxZal5VY3+tUY16OpGyeNgVw3UV6X+FPdsHDmIPe4lKQVshX5G
fj3f1+Omx7hjMy3VYy3FlC8Gy7Ucxw42WY4C7ZY+Y/fuYCv/7qSzeZFT1Y2pPTheeIIchlNnhiza
gQ9OtVt/QRskv8JwTm7nrY25fWy6dp+ryNpsfSyW+yB7wahwZtG+aJgr2+YFokXzCe55/8DS8VlS
GO22nzCtgwyVjYg1LTUkzzHKjwcl7qvqoseFayBAbWg/rFgsUQUG3T36af19PbCsXKaonUiBg5LF
GRnMBDQbt0I3lfaI2Ka2laTcnixVl0+VAyZsuT/2OAJ0qZaBXny0x1+3v5MmuX+0ixrO2XL/UJ0G
kZdNHv70tJlxMFFOkagEVTDDcF/T0trGFgnJd5lSLCUd5I7d8AhwBgReMGzAdWGpUFZ0Snr9ta6D
8NTbQ4DGe1h9L8uDlMdDWB9SHdWmalYcFqwVF7dw1gPPTRAF990SDAm6J67hH98V9H2Kncxb4Nvx
HgpDfCnHDA/DJZCY5JnMsrFssFFUi7WowW/wXyrKIbfa69HdiDng/3JI6g7gK1Tt+PE0bVcgcvs8
PpQqq4HbD79OastFpqLUm/u0XXgUbDuaVgsDFkXKa7QEOQITV0lOvo9iYeQPkNfVmMX1pbhUUS7f
rJUkhoPehQ9fxz4yB8cuqyphWXl4YkyKcue8WUDxUZaS0g+HSlIu3KI6enIQAr8dKld7d0Smm/uu
BKDxsWD5VVMZQ3Z8ngv7a4o9Kcil2U0v7VSlF3eMAJxoKG92GfuMKrsV+6QItRe1DId7V6//yENN
fRnsQn3Rw/qho4N9YG8apguig3z9egP9L6du9YsNtOTNzTgVmznlNUXN4C2qlC/wkYNHKTTL4OoX
sf0kZSCF9ymEuk/5UnOs35JBM181Pyo+a8lZqvDNyV7UpoF++RDW6XTfB1p6HZcAcT992JhJTdRu
5g19Nmi8JSl1IJqykeO7f6nJgHupy9olzKX0LfNqdLQ1o91K0uib4WTgmrorTQtF/I1tdf0nbKyQ
LrJGfR9BqHxremwRVPh6x4Vf+QYUrNzZmW+eRiwzn0p7fAVC032zyh+z27hfLMVt77IyQjrJ1rtv
zQyQQnWs/AkRHbR0w/5X4NjtNyBb+m6OcRG3G/9VA3yGhm07gPckFoftfsYaFr7w31nQIn8XfsjT
LQdUbDbfl4NX7/FrK1GYc4rXTLHsuybtJjS3++JVhzH9Cev3jRQqwNheQWB8gcmrXiXL9hv2F9yh
PEpyRE3irHlTspVkHbvm08wunaTkjN2gXlW03nQY0ZdgmsElFFZoXGq0YqBF1z4qbHZ+ZdE97nZg
8ZD1RFp2X/mDcyclfet7e1MbLNodbiezT8+DYEz01qtVv4XjE91J0olUG5hC1F8kaWNEhA+k7t9L
clamHy7f/AdJTX32RH+dPxkx+B5/DE5hNCjPadaq18iHRhz62FUNefUE0GeP7ET/XHrt5yRu1Qtg
heFZ11telRhV+Spx76WC5KOLeCiVOnuQLAlMVI4iGwJD3ekYrha4x2Z28CzVY+hoT7n53DTFwe3c
CsPCeo+MeXmxJ6e4RB1kuUUsuLwoKkHTVS4ys+q0i70e0XE7ah5DzcEKfLJeUQhLv6lW5e3RzSxP
koSjA6ReL95Kc0SS0ujBEizVtH7yN2j6garJR9yV1RageJV+A0WdHaHjOwedvY9vtmVcclexXsww
c65lYgGwWKq1k/rXBFryzKdNuzKs03AjIuYuwayl/pYVvAb87t95axWJWUr7V9Xr2vGfjtdbADCd
HT/W49w8jEoFXLpwkb4D1WXyJforV/3P5jjYb40zog+U68V9Fho2ysZVCiJumL/0lfssVUcjva8j
w/taN7m6c+vYuqalhwFLXaOWgi7sZ+hIPxXEr/ZxsXWBDd2rJS+VO8Y/Og2AmGW4zaNndsGdYjvJ
MUpD9QVVlXojp3fmr2rpNT879o2AEZkxOoyTcWLNtkR1t7SePRvNcV53B2FLLd8kWV2gjItG1X1J
n3pvl+Gu9/X4rkac/HfBrY4Ul2suPBLAz8j479Q5UOOdlIfgHu/lbLHjkmlX0AkrxzzfklKse1oy
Hni1o1vNQNOfLTOxjqo9wN1eT2E55sUGXn7nhJayT7VCx5ZqcE4WeN8zXjfNvWaYzsFOsulpwsdl
17dq85m3UQX64zrfGTs/o82j/Gq8V3dIGJKOhXV4frHbwvwJJxGxSJN+ntbHS5slDiSVYN7XVVU/
xHpbn0yjGu4it7Vw9/VLbAk6B30swKp0fDAz9RJZLL/3v8XB+DmJTOUvBaTl7UJZriEVV1h/Tunw
I1QU56tmNxlqx9r8EtpogzNECR6hULvHbBEVVxU/vfRpbB1ZDkgfXahAYJwbi/UzOjLbn8NvdMDf
IR8qf+oBPsigkxhhMwhPAtf8K0MZWe/61wBrjqb91HdgltEpbl69ljlh11faI7iNDngODkvwrpwd
i2u+f9J1Aw+q0VkkDdQUtzityy4Sc5yaLUAkEK5dgqwL/jWfNGfwXvPU+6pNsXI1e8/jHiDfW4dp
fSfJzkB5Lnfi7qzHPcJUGuOyc1cCdSsa1/scQEjfVEOoXvuq9D9H9fxNtwL9QVLzggB3dOtRqnqa
c4k0y3+SVNgHxzYt009mofuf/Zm9xMJqXkrDcT77x9HPnG8xn8pjO6rt0WmH4HuhH+uhtr+XILKw
zKnq0xAMxVds7ra9FbmfmEfeY/JQPNS+gnh+AHmj60Ntc8tbCqKCHWecdRcmy3hE7GjiJUJ4zYiM
v8Tu0EJMLXSC7vNaoTFqY1fZnXUYsBR86JaAhjHtGryRd5KUAjZsi4dmxm0Ly+oLYCeuHHQV6AYM
Rzes3RUPxhLYSPFeXMW45k41f2IV4GtXRtP3KVqAHi18DnSgkNxL9a/xPEzfxzqytuOSHy35/13f
RXJpre+7PucBnrZtAhfBt7/Pv+b/2/n/u75cV68GmNueuTdzK94OTNify2Gqn3XH1I/2kodcRv0s
BTmT31ueVEEosnkul7wPx/LlRM5K8Y6xzjdRAmthW3pVox5oGdnvPBX7aC83D2s1KRxjz9vUNXyD
oHxUstaCMAnna9TqIdg7vOu7Hh2bXTZqxaMEo8nzKvo3faM11V4PE/U+qCDi0UlJAoV29b5dAkna
hgLp/pbOql3PdA2tx79LJX9NyhGSh7bdJY8AtK1ZtzOt6ZRObx7dx5Lb9aPH/gNFMu9bAp+JRlXm
Z8+HS6qPzqfJ7r0fBgJ0rBZ6w6PluhiOJuitFKkasfsKmxji8bkplYOhe/MXFBmGY8dZRfD0DVrW
Wa4RZsD5+qq1rjhhew9+p7HRtZwb84pHnbv2GdyIheuAYRz0ph3v9DpEs3sx3BFHnZu5jhUWkHOZ
fEmBBD1a3XsXkBVM9N45m6lZIq7T+s+ZkyjPCER3O/3kYSOWzDOaLgbaMYiQO+aGIQi8mHisj0qV
9Ucmf8jiG78qs/2OxMjwJYpxgk+6tn+Mml47qXGbnf0xNR/CQMcTQynntzRMfwE6zH5xcIgd/J1i
mqhjYf37jJ/M0Ri74KEqmua5WAJDZXgYFsglLhUMfaEiNUA2rLZ80FJ48Ugmq/vBK7oHqS/VMHja
Yxo5YYCGOE2yeLIDmcdLtk+eA8Q68FVr0idEhzCIsDBGMzp1POCDVj9YQZccK6g11ySDVGGM5nzv
uCCLYcfbFycbonOBlPHFMyPrzLJHcedN83CXVeN4VtSovGRGgbGP30f3SeMj8TQ47n1STni91iyS
RF3iH+K2VXFgUOuD6xUjRFdElxGA6p/Ynyj3aex0zz5qT+gGgx2kxwENVPX9y9xh9YO58/gaWcgj
d+am70IWpYJC/dywB70NR9V4G10XLW90T7/gPdNvqmgarz4+VEhQ5+mumsIIJSz04/g2Qfjw0/mP
pHH3Pn5kX9m9btC1iRau/Ry9gCX9Fdnq/IeSGH+w8Au93ApYKA9c/ZC1fJz9wTz2yxncGP8OcGAl
Fg8jEyp7QqQTiMkfBbhEvTN/eGANmAJmwwVt1PGpxkh9UeOfEV2rr541dUgh8wYwMypPWaMhJIN4
3/gQo9bCoHw85aYSvfqK5zw4GmxaMYIPzR7KneUPpz4dpq+mzdxJ04JXt+BN0aa8QDZAHb9GAAD3
QTn0JzlKj5NzbQzaXe5ow461xOIORlDMVHVBBlsehhx+u7llmROCiFJFYu8y7aVEMj+WrNXHTPQJ
ucB6HsmrKhceGht42wzHwAerbLFybJXurcPA8m701Qz5Cm5Jht4265YDTI8liaKdt5/aAp/LJamb
E6Ql0yrOkvTTWtvATow3mDxAkrMdJgVLoOchfk+lOZWX0UsqHCyISbDWkZjk4TRO7UYHojTkoLH+
h+NmBKNKCOr/dW5Jvru0g4/AmZHQ5l3eeohcf4zK+S5LvzZTGL7S5/qbInass+7Drehz40X1HP9o
DKGynXMes+MV8ZNdFSdJyUGm4b20XeZdLUs5IV00P3hdA6Wwzdsv/ehUG2Nwgh9toLxCKPL+NDXt
kLt0B+iAbwMt1yMqIMrbZfEvFjMeUQeJ/6iiOuaz07RfF7v7bWJ15ZV17ouKiPsVokB1zbUqPCBn
Om8SU62ua4GUMsD6Xc/Ekqdona3avQGRwbl5OYMcIhXXZG+PzsYZavYs/3ORD6dWxgS+kO6/pWBU
EcxcLrKeQJLpoJ7Y/Irvdu6gOPfdGGBAhHUoji9KH0Ih0Z0nEyXHp9Reel+tAGFghu4tD6Yvlkqp
e3JYKrg6KsYlsYrU/y255OHUPVyjJZA8IJjaHl80dkGW0rVA6kleVavZwRxwBZBkaxv5PkIWZtfF
E8v7Vf1HBHHBK9T6mxZM0N/6cnpzSibt9dT4L/mc9zugYv2z3sWoYTpj9ugaiKrEiLhdJ6sfTgWo
WhQcIzD72FadrdRDE2TpxQdHjR7yVK0OGXPdJxWtXVYMWL1OrVphYb3IPvPrwi1r3u6XxEYBxZpN
8zueol/9JrV/lpZ/p7KQGaCEA68pqROG0p+LsrWR72ORgQ2N7tc4efd+nhc/jSb+oZisUtNbAqAH
NWRZPW5YJlILFpKe2ZwNn/16aNA0ZwIhpaMTlpcwgwoopTkWnvd+PzcbKY3TMMPzEk05KZ1aO32o
FfN7spyJHY/8Ma2rFymLTZc1J4SWGJNHj2WrKg8xTkLEA2uOHiUmgZoF32Zdrc5rlsRwQw13MT4+
t6PWUtXJnGPMRtRG8pwmRG7SbeCdIg66Xeut11GH7NqYhX3nzzp15xhXKphIL2PilWwR+WyeaKl2
8dxOu6jwqOCsR9oxnZGKkQIJRhfVoK2y1KkVZaoO6zGar/ws5xJlu/+c5l0Vy4nhkMnJ17P12HRs
e2cqd7fzSrGfxlziXc3ZVpQtdljmzrA9iGDL6ZWhhiIIg/XdgVJwu6T8wDBT/YNnmm+3PEN+wXrx
yUtogr7TqecmbHf/+J/W2r/Pq/2ZBeg23H7Dchck9u7HLj/u9puk5HbRrsweY4RdoYofrdZVL8VS
TSr4Zs0yj0SlRIJJbr9ETbdDumH4w2NH6Kp0w4HRBnZqY3Ntkqja1hhYBBFUs6DJf1hFM6GhB6ax
V8926M9Hx+v+ApY77VKEFdXoZ68nWEeaNn4UHvpg3tCdw7T9s85878CY6eIiYRpVerTT7GmRsvV+
2goW2XG3UWo6coRmTeTwXY81xgZ3K7dO3phnniDhfTab3tv0vHboekyvtV8BLu4+a8HIyaD5oYid
PPRqc+/E8C8rUE8s6OxTVrcKU/8RFsO9wq7nVGCJOCHBUC4bfoXCpkMC3/cEj5hpqpdcIkV7rttE
eVJjprwlfkZPlX8xGYtgL7dkDWMPTSpNrrc8DROXzVwM2Xk9KmAlb5fVSC7hm6o8SQEctB/tDOOq
anuonPNLU700qTk8DQyEWqdGCz1nSj7MQEYQL4v5IcFnpcRkBYccbA+qzkHZoR03I1RT0wNvaKUP
vTbiALYEU+o/1wM8/qy4OMFggfonKFgt3sIxGw96gdaY5OUoMBxnXNZYMP07r5sZSCBpqh8rXPQK
1/IfsyVAjsIrneqptZFrSlt0cUbGME/zEkSpUZ7cyZk2kqQHMZ5i1CggDDW3rDW/sc0vkdUad5Ll
KpWOLtk4YxfaFHvJk8DQfZ1tIjQbpcq7AhTzjKm5XViyLb1gf3cq8rNcWPL8cNjYXmvs2qlmx3r5
kVIYJWp+sWwECJcsi2X1B8dRdkMQxs9FuS8gBD+1mhY9s2f+a4wq/zxoxhUh8vR+xKzqSQJ3Rusf
WSvrsOalU59j4oYyf6IqsQKl0TfwvO7uEiuxnljst27HdpG9nwsf96OwbXDRcpm0+SkeQ7NVusdb
Goek6lAXqbkF50t5WFr6ZRk8x437OHuMDvq5Yq+o6swnz0uURyu6BEvCiOLfwWjV3zpWLe8mM12m
hfB9cP8DmLHWGxNUjtKZrldO5KiFjXdF9IThXfdQFtPu1qLmMgrAGrcbVJGbx6LOgmeTRbJnPS5e
Sj8YL1JNAoZk+gZboPIkSamrobK+syqQ43KU5MGoSKEkJFfmcOPWUwPvKc0N7wld7vnOMLrvgV+j
ErLk607W4yQVb/zYhfkv1VDAPLNzH16lBiO/JzXSjEs00/6KKWpPSuDZT5BFnSccxKq9Frp4GYyz
8yQFWou4p1qyOSNJKUAwxXyo/o+t81hylgm27RMRgSkKmArk1d73hGiL94V9+rPo/8b9zuBMFGrf
QlBkZe69dk7BSPKGBjk2VoySLcsfEtbfbLAv/743pndKmFnn7HOzSXfujGICnGV8V+OGCIhnybaW
AxnNd1QT7izPghwOv+UO1HNyJ1SHN9TK6B9M9ENdKydUaM0y+XugdllIyyLN01wmqo06Ig5PIywk
XEl9IeDh//ds/RC+3kupyPIjW8NDf7dGq4SEQ5/+nhHXXDC/PqnVJdSvEsa/Z38P459Qcn1gU4tw
8u+ToGv7vWcy8Z5SgC/V/Bj/J7xadd46ZXf7qpsLbRbFLnY1Pvx7oEbG6vD3cfHnehhE8SJW41G/
Omna9V8gmwjnkfzzH9kNYDdokDQF4O6e/h7MRk0LAUftyt/4/0/N3PtKMhMGRleCffz78jAsOET/
nqZgZ0D+ZyljDsD5DO2g7P13xNyZCJIMzkjqSkaIf0fxvy8DezmvXZk97BPiDnCYYV8QW222NCx2
/c/ci+8QWkReNfuJ+K/ANh4ich1PVT+8OhzWc0Ic2E4Z4j2ehbedVlVtxq+pvDMrTrH9e73/jvbf
s793gBlWvBURx0ojJe2s92bQZpE4KILaTtKq6qNkk5A1abvR9H4/CvmU86pte8Khj6lD5x3mFDBa
anIXIP2i2UHaYmJeTWnlqrh21jfr71kBtGHbgAXhvjsYpw6yRdRIBl1WDYkvy6fL/zowWJQ5btLr
QCg6hq9pRUi/n4ZbE9tfooi1rWVfqrGdTl0sx/8eLJFMp9Bcj1wxvxeG2Zyw/DYnr2yAjv89LV1v
MLZ/T/+iV/+e/T1kTtigdvKgYaza+WqNY6mtBoMORcf/eWLVnlMekwIQwOoRXV/m38PfC/73YV9Y
kGUMcjPD1cO0rBrFv8NR/XlO/56qhYZXWThz8O+d+TtP/33498wzRuKtMPCyeFdwAnmwVtnfvwe7
F/G+F/Y5W7X3f+fB30Oyfjgy4tgtSXf5+1Qd2oQ7RC7VyF+swfCXaCC1gfd3qKr73Oha0ketEg/Y
6hr776nTm+MxA/KFSZ5juvIhGkGMwd/D34dpAoXYSLTflpJyPBMMqTZL5wykomjpdHbcKrCI6VLV
NG+igmjdmHzqQHcbdjGmHu7p/Xx7+fRo1CtYl3qE3NiKwDms9DOj861ZDPhGs6uiauINjDIGpUsd
XyRamKso7H3m7d1mnIvrwuAWUXqNHXhQVs96o3yWjJoROp3FuumP4AbWre2i3+G+Nw/LSIKQdMmk
dV5Uq8qdYAiDir0fyGLpol2iCKIU5UYbCuYjyAQDbrgsGumNMA3pz8asbUNNEQszmDvY/+DplidL
5MeyrunfEUmUdOKtGRsyC+d8B34p2doY/SrVX+Ko1TfcHHEmx1UVdBgy4v4C+BU9ScpIV9MZvUYp
TRW8VD5QtmQ3NmtGtLJQ4dKiYDjtL7U5km/sdkENoqJz6TUO02/ncGDcwSMqhZ9fBu8SzVnqJwRs
hWWqwzUlojQxaFcPOuBbK4WOT2hmM/ymIY5sHSWVPy22uw9h3Wi1Oigz5iDAoUuE5EiLGK94Nwp0
MeOz566tS4Igqce6b4db97q2GAbsGEcey2xvaTNGYA29fz9qeyqKxWf++E7xHG/dGf9+rckMNhEy
HXeh9hR4c1zwaMg3eeFR6c2HzL2bQCAdmHjqF8S0pGe4JDDoJW90jUsXz3wfAQx2I1cna6sXMKdw
PcXarwrJlmmnq/UMMlOprvJ4+bH5ol923CgbNtmaE15XZv/VFNCRTC5R3xgHwprmkXlj7JCYo6ci
oCF6qbKOBFyJTwwHd5DTTrAEpvAl03NfqhUpAmt5M5nqJeR+EUB53ZDLTD5owQjH5W/JxktgQiyD
jypnhuhlX/WNtiuiLrybIa4vjftZ56TqRXr0MQ/aTrlsBEdjCNYCcJBWfEYrt7O9+FuDw7qpJrKJ
jWl59RoaFjQgDe3HISIRrpGVHC2DTp6X6ncQF1zfmvMgjIfH2XB3BOEiH4mRYmlCZ9rKDknLvrLG
6HdLM/XBHOf1TnOfY60sN3ZahNs2L+nPDOXOllp1WWJ+4ajoDCaGcRNNqQJNOR97/YOdf+x7szNs
+/ahy4hqbcnrop+/lV79ZqgBPAuAJNci9FgNzyhyLWBHaeyT4llsqAYNf4G/uvEITN2oeSo2qRMf
bKHpmwFkl0zFMyCxRiCSBPOVUx81elCmpK+4EEN1oz8YVmTztfkl8oaPMGpaoE7Vd7q8LmYGfC2P
vxDnFkFnPhGh+DSgl2TqAi11PHsgU9fZhpp6N6DXNs29Q8sMEbAMzV/aNyBM5Fs62tfVxNA+9y7C
5NsKY7yydKp/1vR0O5A6rOruEi49AbLlvCeeV5IuW8aH+ZPkbPrVj1nZvxs9gfK6mm9FSuXfLyuu
t6IRSDQ6gz7BCl0CmezRDAM2jDgn/LbqAYKlHwMHadPWhAJrlnasJ4qsWBiNr/Ycez3IHRr+RAqc
rXrXFnZ4R7ah2jLaSf2pcZ7kVARW2bMQaGBo8/yVjPs8MDwG3l2rkk3XFS/oRTE5KvbQU5aQl4R6
U7YECa85sSijp22n5c/A/O9Ap7mb7mWQEOiaJMN3Px7dxPyutOy7SMyvrrEIC2wh8+vsoehw78ux
n3duwbAgMdCyuzk6oniOXg26oFMB7G+cqwc9ba6btVFVzusg9sfqHKIXRv7hGKlsN4gN3Lt2O2ly
tTvXN0OcbpJK0i1ZhbpNNB0rg5tCgUZIAu+D9cKqKSM/NY5tkdw4CDE2dV5dF1n1W1jOsWnkR5ew
8ZrEbezmRSD0/IBQhX5QqMhrGUN89e54UqSZRaCqgwYF+ra3Uog845AFUiON3tTUvNHscgpCS/ty
IRvF4YAQPbG2glApUzlyP0/tIzFvjKELsacLsLcXOplx+VRO+k6Q6r1zY4l+GM1KYnOaadWrp1fp
afCj2F0ZYveDFUMbz5/nReUB/JnHuF2+qkm+mNV8N0jfLGSzk9F0tYDmzCTkuY78SUPKqwqMtVt1
cAYrk4ma6I5ZGCLTlvsx0QI3Iev+bU7qdy/KH2XdXyaJplEfn2OVHzo0ONnEOZGqbgeSDTTNcIkB
ByJoA4zW5naQ1ezAtTawWq5PqPJ2fmi6aqSJO8OMgw8NNIDsish+n9X0TjZ1sXFy7alzAdmoxHzr
iuxrBKdnNdMb/rIfZLvoYq39MiTHXhSPMzZyP9er+7oHXp7AYRoyFNUcjwdBiNi+YgyA5s+id9Qt
ewaQwNS6Y9T3d2QakSHo0h8flfPTiQ40BXdYMraJei8FyF8AyhtNjERe6iXYpvxiqvIuA82zMZbR
3grP20/SO74VHYA+aEPHarIVvP0MsfyMPCImR5M09jOhGNU1vmEkfA7YdJMrsg7p7NAVVvaXXqhL
po+vPf8UW7+XBBEGpM/82Wu1MyvfA+KyetP3Doc+ujZIpq9sc6/S8TBV4a47dGO56zgsLBLs/Jkd
Thtmewn1/wgK2KmvE7pUB0Wemt4RLDZ5l6yC9dlbGfOUcjcmXL2jG/7kORHKGfq0cmpfZK8upqdu
ezf3yXO4q1X0bhfsG7GQEd0w5m8Onnr4pNXgM5oh5UEQ/blwbjARABtfUja0xkhFM21dS0dg3O8F
+4yjx265Kq6JHm2pAxKdXhWXS/8iFU3lJXenDRyemzyduk3jQATUBYIjq4geK5n/1GpqN4XKx6Dx
ehIjMR22sX4cdO/esSgi5xhydhkNZ6ujyq778L1XXHdLb+4kMG+nG64suneQU7IAxJ3UcqahTQhK
FO0UyN0XGIQInSJaaBa9w3awOMgOh5HIk4UF3SiC3nQ8DP+uuxnSsQiKh66AETVkmr4zLZgNXZvc
EwCvQtj23OCoJO+8b33q+4sBiIzdmH1wQ/WoiRnspte/CwVpfNYSdC/9e9t5u2gAKdolZBR7mRfk
tAhaBhw5wvig1DUuHoqwRqR+E9ER6HW9oGOdHYplcI+ETL44CfAe7uD9UH8bitp4Hrk8K/g6aXIR
WkXC3AhDMeV0aZJ7g+UnwJ2Eqon8niVpLlFS/RIyGm+E0TNWsp7CziWopPw0INe5S4tLwiARLExc
8jnLqz5qzpJiMVLl9eAxNCRfBNTVFQaiZ2rtZ5ehhW9Ha1aEOX3NNjuAzB2ma9fjViPnIHP7NWGQ
u7kkQCrt4Kg2L5nZcHWMvmwX/cYeioliPM82wqUGkzm6jSj5Hehnq7NdrYQse4L3No1PdjVuDdOe
KKwIzUgc2A6yv9XGqT4mWnZrRRTkZNKWpl3uLTpTTbOMFLTxsMekbXWyCGgIPck4+oRvBTs1Q7MX
Gw1XACeN9kvT7yOpsmMorYlkYMW08rqowZiBuBebHLXtYbGjNuggYnpj6qeLfdX2HtrU/sfWTkQt
XxKCWUua0AAf0d5l9RYr4206CLHTy+YNyMKpLxeIz9WKaH5vBMHVk2dg1q/ip1o4VEJooFyaBJtG
j6g7qwTMJBL00t0jWrKJhnRGP5WYe+SMK8T+SHsQkMM4k9kuzZ2w5kdTl5cm5QqMOcKZIFSCqeSP
7YRDkCuIw8U2NuQ+kdP7Mp1QzjzlKFI35II028LgOBElfo0TA9nIwn5d4lVS89qCt180yHyrts2H
HvJqdmfN2EkCjzaerT2ISuwGALfrIlVt4KBihZoRUO9XuhzpHxkLm2adQQe+DbH1aUpt3oXmACwZ
CylEQ7aneQ7ejorQ9jj7Kw3vAIUJsYkx/hVqfJXEMJIy69eSqtzIiXa/DTWJdZMWog1e0NTvElc3
oco5QUbK6UbzOEsc2/yg4fJDhnJ9HjKm1iaD+5moosw07gH2FQFSGQyUlhHoWWWvP7BN6BEHpslg
3832woZLa0zTwTEGlzogrX1Qcx30FPWaGg04anXWEs62qhWbLq+f0rzEjiRPgDGDpaJ+HpVHqi9N
io3M4/1I4jjUzuVaImGvxfdseF91saQBQraa07S/c8rxzenGL0iih2WefWka79WU2NCSRxC9mC/C
qbXhk4ylzxxEr8XDkDl3fediy0iLq8HtGaA0OoNs7y21FYn2hfUYqvte6KC6YYiSIEbiju6EwRSX
V7ktLsKQXLqRIs+JOUarOzc1u46hKscgTvRbAkeezIFUTK8vd1E838ehPaAFdO4YqBDgkoYwm5dX
17t3pYZIxFxZfIWafKVSCmwKTPB1UZCaVTBDsSXmfDO0PfOGeK/V5VWZP4HN8xh2hgfOSb+tY2s7
pQY7scHgW82k3GqmtHz31EUAO2n6oV0gG9zr0ZyUznZs9Fctzxm19OY+nGDuTSFheDkYtMbp/WhQ
X3GD9N62jtQXXZlTYIzOxqaqZPc13ujZkUrahjqck1KVeL5RDZI/Qx5C7ml+iDa3bCzDd930e3bi
15g55Tz3ha8NsAFTz5yPzvxSiSTfhuY+FwykS3yoeFCjrSQHphL9a1ZGa4eanX+Y8q55svW5ITAr
aQ06reTVafsUE+kss6dp4u5tk+q9q0dKjkEqxoQd4+GYkGjP8WAof9chGRlZXF+rKN5ZBInsvHk6
15n5mWsYduMU8vvKG2rUF4qkJwbi1U5Do7JpuOK3nuawN/S4lMaxuy7nnQcFeJ5pt6PnaoIwi6Cz
VdgCG5wIOVOttMP7l4f0QpLkuwrzi+5oQM3TmmSh0Gb0lHSHGMDGBtGSs2kr83u0wE7lT4Z0yn1U
Ge+OoR2cZaJ/4qHmservqgJ1Cq/7G97MBxX1uGvM+HoBOQzZN8t80mChECw3bUyE6+3E3ZRLEcNh
+YEkBun38Eu+5XXoEbGcsEYZBJ0Xg/PsGdN5boGRwJkjS95qb4ZWfJS8WSBR7pLMM/faGrkc1/Ml
t3Wo70nZ75KEfZpO7V/X4zPXKDIQRPXrcii3bTTv+Tmm4H0E+DY+Eiv0lBmmFpCAtX/GSBpuxiZE
PfTtTS+Na73Q2350ip5qE2GqvaA4I7oa68Q5zzy2qSxRoUXBy7WJyJZeb9Mir3nTpfneGGipCjQT
NGzvKw7ephytOy3PaBkK63VgbmlE4xCQ/rPyVLzoEtviMVrkwcgp0EVEKB+rExUApD32sK4Ju7Xp
LYTGkIRpWN16cXRX/7Dwhkx+RpyVUzzc5YKdmmzx06QjsShCf41bghpmsyIPanwEQJrv0HDdps5w
YayA0U/Lr0UeqYBN4GVcya2z9WB8RKX74fTdc6dzYmb2M9kXD6YsAxGRU0gEMBRwgmTnU9dytWDr
QiF+6Cz9tVf2p+YM9JVRunUW2XWpTjMm5f7vLImFY2I4Nv111sABZwFABrfCm423cN28ulp0WSAV
gtS+ZKZcaNx1X3Uz7RpHe86JJN44sTX6Y0XhrduoGULOFqqYvqw8rOJC39giP1Wh+iwFFoq4X4BS
In9q+wcnF2erkJ1vaj01VYn8XgdQPaWaFog1n7f3jC1WcKLo0+orLuID4IpTm8Q7PbO/Y7elT9Uy
BSRJlSjFZG/O9XUmCRRtm/xYD0Sm9nq9RRX+kRkdclGThG472aYZg+dUoX8LS8DB9pZ/4dzHN05S
IhIeL6VmwHeSRrzB9BiO1n2osFCE4e9Sao8mUUKTrOJHLXuHmVjai+lrkY4aazSvZ9hjgaWML6dX
R9NLHqqRyToOwG8Vrgc7zt9nY3jJSnzVpC1Av6p4zcl4PWfjVZUizwujD0qID4JV441TDTu7nt/7
evXl6dzItcJDEbhUsMdN1HbU5munctozxYsDa6Y1qycmAfAm3YT43bNJpMi68lLkxClV9n3hjoIJ
uva2RONFb0BIe+WVyRIuHHevqsr1ixHIXam2yZi8Jnkr/N/Grr9sK/8M6xqtpVndFdAalVOwuMiW
tCVbgcc7L+W4DcmPR+WEV9uoz/iMHkxtQJyO8xeXxWEewRLGZIOmqU5Try8HzkY054uwAp2ZKgyu
CC9IOfq6r5YpJSkxyXZL5JxxUH5I0bzny3IzwPlirCavuEJeZAatTesDr6zQYLrR3mxT3xl7BMca
aVHpco156QS1dtk3trW1wRtw/zHIo8x91+TqGhZ9OJDpAEUfGfjk9kDWeVG15d1PDs0bh37KxqKi
4ywur6z8uRdZQIDqbRur13hgBL6egstMxBTCEn0XSU4U/BPXSx7u6Yi/ho66pnN7EwLKZ5eADy1v
jC0pROdcFA8qNt+KSQo2ejFlLX4q14PyJBQ3xjJ5+JMKRDpNGZrH9YHd2AOh2q+1Sr/Y/T7iAlVH
sPlkKi9hgO/l1a4vbR2+UR6gx4gpUUIa9ReNQU5rELbSz3a2dQvzgMqItl46W5QMTUQ+pHapnFq7
Zq/5MhX0dpfe2ZGXXQaVLUf29JO3KxZQNIvIs0PZXpWVxoCAX7B1M+2Lfe9mxgshktA9TIuGb7IA
WUlIVjS50WlIRjaNkBOY7Wt+ndrEFs/2fu4K46TlTLAanAhMIhw2am6sY88w9vPsNUfsccmmnclg
mgyruNfmDmi8k3X7vw//+xwY+pTrssvDwMHCAYi/NrlXKcLGnaIiy2BNf5peXZEA4ybAQjrT7Dfe
fKwcLOmYnN4lfWRDoD91rF478Hp2i0Gh2ouQTh8Qe7Y2z0vedvuBCr0duYcNLQ3IRD2QL/zRq3x1
dnH3WbTxKIzB2zvhr0Nmpz/nxgc6Mu41HXK3VBcROcf5m9YDVK0sSns5Gj9h6XLRUGEXYfhppaL3
aRG5AdgA4VlAnPWS1yRZltzmlIxryRZr59hBwxc6X7Fnfg0d8u2ZRTjswyMkZgDpdKyUZ754GdBv
e1fP2lWz/rlkncBYEvnUCPnec5/h54E9LEmWWEp/mNPLosv7or6pUzFs0nx8KCOmz7nrHtta0NJ0
bjITN7njfreTDcQ/am5nO79L19GBpxW0Daf2LPRo9LvW4orwSIHHVXYiH6MMmqiZmOGrgOJ65LK2
juUgCNSx2b0drCgWwCZQdugSIoHh1DBRM8uB0Bi129Sub9p0eJ2KNWhxSod9aBW/Y7J0VwrSRkR7
W7fZKVuRxw12tpgPWNbWi/XXZHauvOjX7Cxmsi15aC4bzjpxS5bH9KEYn0MrgS7kskeLIyvaYLHe
TAqWw1RNvuul7J0de9wwU92niW68ZB6rNexYdre0WKaCfCgjOYue7oscxDV77EepFy9d4eZbrRUJ
QovoFcYIFnbX3ONm0n2EHiyDq+jQIXaIziFNqt5f257bwcSsbvIem+u0ddEIhrSzbE+QKT9lni1m
YTvdlR8LTv5ipFUZDgxXQKhgcWfiPqqJPZxG7pJb5q6fSWngaBoejRwgoG6BfBmqGlkVDSu7/s7S
BvZLOR7ymT6zkdve0RRHVah+M0cMprqF5pPjZB89TT7uNpW2KRE9dHkVH6N0WAto883G4rKhWxmB
O5naW70oGKyY9me1jp7C94YOi29kGrWrunT0LJHJtqcIa2BPMXIXSs7KsqLZ2ev4TobrAX+dj0al
3nqlDSV9Zuwh18SavqHjlyz9yLyMEwYyQrZvYygVlHebqc36u4bM9KAj3mgF8p/py19FduPnPX2b
CaKGMdLWpJaqj+nQQPzgjhA3IvSbPtGv1KjvCmrKzezgnE4WEsuFfuPVwtoLvW92ECKPS5M6G5mV
29gksGWJuDlEkejOI/32zEXgnmbTsywRmerqiakZ73+5IP2hIxsmXXrKK9rq7Fvh1KaS6JVhB4sB
ikRTJhflMD9tWpr2tTVpmGLhQeZesV2Uxc147F5B9GxLe60/K6xxy3C0M1bSPKmeS7lYB8esUDOL
aj6Jbp0JtchpiN9Aw+dkLXVtTp443o2tiDkttFFgwO5oBHKhsc2S9nORt4XvGGXog1wp0XLieq1T
n8i2EgDUekne5BN/Ipu5hK28tX0hxJqn0Fxskb4oybENDSUPaZIhYOKyx+bz3EpecWPzJ/ET0YmJ
JMsaIxnpDi+2ZyMszooLqM/pHFV3Oi0UzqhyE/KubOOsA/fdtWz3+NtGPe8IGhmYOlNlOcx6ttKt
Kz+NhoNg4068cEHEai/KPcNiC0bMzhuuqpjwFryyH7oU6r4ww+2Qzi/WiOtycIanLsTriQyo3ZcE
0bBEq5spWfgm7VeQEkRbJ/qsLdkHjtufImaoNA49EzBKNNM2l/U3/GYO0ZzeDnqvET7t4oAZXGI3
SowJTY2e1qRDZxI20pOwWXIm2yG4NS4kXP/1lZgVy81UmkdAJdVCWWFzzona+J4i+0M3f4dp+QY9
Q7gFoHC7uV06qUPGCelDhx/At/hpYcqdnuOgYGQIvabDZELfQxuH65EZsyTFJ42HbRdrb14r3G1v
tASuJVl1xeTP2eaLSzqeYKbD2MvXDSod9jmYe6lY2dfuAfsIHyZGFnDbPqZWOJ9kqDPbYOsjSiQ5
TlRNOw0WPDrkB6Xl+q51b2FcUBjq8/MwGYel0+kKT+2TGpiIyFH5ZlR2/jR6BoVivvDfR1dxp95y
yYjM+jWH5NZlt88mmLviMExIjdgO9BMD6NjTqNkPLb7xm4g8Eq0izJpwp2DstO+2Gt6siFyvPLzK
erSVov8eXRr6dUoLHnXlo6IpQN6bB/e3lDQ/rKchZHuYQm/YYtD50Fb3WuzM58khuqBI0ztN1NDz
7ZlTbqmrTYUUJTAG9nzOysTv6vJHt8ZPNehULHI8GKw9+xW6PVb5J9oN0iuhnzLvZWdsOu09ryjl
rIpT2i92vo9B4CI2DDItPRQ6gc5taN02nZeeqo5z22qCiIO8mWsPeSBDcKPx7G2sxvG6drcW6tnA
nQRpG/3HPFc33GFTqmBrI2rsc21VogOpd3O6GnYV+w5C2xDIL/V3ismKrUL6YOpe6McNrde4shOe
0TjJo6q/KSXOXO2LXvv4rkUHpq86aCdxPXSM2Zap/HKclc0i2Bq1HcK6gXfF0Jd95C3dTbI+2HTf
CpS0p79PybwhyojOQ51JXm23RtCE06FA/ogm12QtJVjd1Two/u0wB3XDOhzWxmPaJynngf7SgZcI
DNN0/Mg6uFLagVi8lyiJBS43etpVV4zbNmQjU4z4INJNO1XNsZm6x8Gpl72ZWsl2aPPrCckYs2Om
c1abN3suHoKN3T6DIzwxq2USRwnHGotLH0wF3eGt1Xb99VC793nJAS2XfFPURnutPFWT4b1zuem7
NUwWxXgD6thNG840+Wkzqnj6HHsDirjDWD7tjWdLoiysu/e6geSCo4tSqNh6rXNTMBEL6kV0PkXr
NsQ6ODBihZmzBm2MP2k7B6EcFPGFp6ztpx3gb5SL4bW3RFeRZK/CtmyXmXXsj1pGP8YYTwb5AxQ5
0w9LLvAox701rPau6TPaMDJ6zmfmn4L7UgRButXm34n84DS0jOvEtoZAlUW003KSERrD/XVsNJqF
ep7UEG4EGGTfmXXf6WbWZ2v5FpN7aC1istNfR3KCLkX+1Ux4a3VHUftphBiVc3QerfqpzRBTKE4u
s3vEx3H2WhQ+URhvw6SF4tGbG8cTX6vjhEIcOknnmZYfms7FRHmdM3/ZDpE8ekh+ThgVn4w1Zjyq
NabtFQfAEd9djtkSH1FF83U3hS5QmzR/9CRzatMhowgWyElW881gMT2wRfgW36JAYVXxw3HZ9ibS
/aG9mvss3yPLOM5DeENcCNYXehGZMSHVcfid0Ty/FKX90y7TlRD9DVUq2OL4nIV8B2enhiCo22Wi
5+xeqzPmKDcyjQXlbFfQObEOja2OxkQOejE9aPNiXPVogUx0wLsqORQtJa7yrB8zs/pNKbsXrVIL
fa6MmwHHzcSZ2SB6at34rJil0XP7MIVSF4Ow2DR2552mlBd0S+V7IuZsSe5yyAx+xFpftXuwSkc0
k9zKM93E31+/55I4sXCySJzWfiK7/8hE9qnaeOHsN/djw/siEsILyVvfyaV7jyyakGm62ulTJmgW
GU9m5Ua+AFFGh4GJrc1hHtphh/CJFfaUqvSJ9//e+Wzr1gsi+gW0aWn6d56+0Ua2VXb0M3XTfWc6
P3WuXty5e2AKEfpmqsHJdwjO8iBKNSHbAWGs6h3mqBqpwVIgySbywN30xdKw5deZOjuhdQaU9mmE
o+s3JTqxdZpVKuz57NTygNid4zBJ4A+n2Zr3DldQGVX7goU7lNqr1Se/wM1KOs/NtK90ZG3Y3+P2
p3S6F3Km6EaX1U0jdkbInZM1HbqydyjEAP24/DQzF236tO3dBEmdLmpyGfCd1mv8jDYjsAuNb8f8
YaDpbuPFu5qQpAWlARoB6XXS6Gh6vfg02YuxSZP4qq40Uiut4iJxq2VlU+zVbOtbZHM21cXo96Xc
G+MUQRurGyJYmnuTXwxhjcs/E6eWTWmEo5N0xxjjtdcoVvj9XKc/cdWs0Cl1tEqN100qp5B0cShv
2YStGWjz+GwssXems+FPHdnjrp0Y28kpH+O6vbV6giDAVPNvJMFYoHV16Zbj97avZMZWqGFc7iez
TnCVlV1g6t0h/wb6N9VMrCaGGBPhTiin9o3S6u1Y36hFN85lMezGUouCJqMoq7tDVRrUrfSEkzLh
3ZvKrRsvV0nBAhTGTbnVa3WKXILbI53YBRRHhqd1Wy/XsCsPr/nUbtuhowRQ0a1mUPSPZfUdMdBr
UsIovUhLAm02P6RqboSuDoWXz1tlUO/mKpP0gyzMQjlElnC8VZH1WYtzZLFqkhPoMA779dA4VMLG
5j54P2SkfND8Eo37zARlPxEDh6flbLEpjSPKiCkybzCs3MSjfpOMPWoP41hHebEzaA/IQt5OprdK
eShH64YgxRmta92aL92UPKKwpByFQ2WrAaNGKa/LxXoIrfResKbsXKffZ+2y92rjFHInxyzq9xUD
MqIpt2lKN5LEzjRpN2YzWQEySj5yI4qdGl1MV9A1x8udVPF+HoydoxRVCc1Gj8yCTa3lFzG132E6
fGcds4p02RjNfd70PRcNlr+wejVj+Z1M9k8/VPD6zcDS83oP/J552QxYoWHXLuNPWrIM7OuypXmm
3VjV8hjbznPqTAfdtI5NTKmqKfMCfge7h0Cj03NDtDu331x+DaFtG73mhgEaYvDEzm64w+rjZ1uC
Dcw+hSXIYcuONHXvpEMnLlfVyxJ6QTsvYh8r48kjh7VpvLe4XxXxSXz5H8bOq8ltJE3Xf2Wirxez
CQ9s7EzEoWfRFFleukGUpBK89/j150GWWqXW7E5sdAeENEiSKDKR+X2vUXqAFADtcIFIh6OZ4nua
awS4U+dRoOLWevktgkcdyKvuvuyIxTQ+ZNjctk4QxzC084q7FCLDwp3GY9a6q3AycVGiCxmTo45O
CmlWZ2M61Z1upq9VjVeZImy09gGkie7BNQgv6y60AtO57xuVBZu5YsolA41GAjBc4zHGoBO6CfJi
pl69ZqJdKaBUS1xDh1C7tVQbz1B0AyNi7m3h7eZHHnmB5ymLzYURZHDTofp4pXkt9fpsVoOzJNfI
thvTuoVS6pektep1Bqand0A+Ds1Ba8kG+6RTKuUrSg5YPRJbXfQVCpLgUjWbP21PvjxJVPal9p4Q
PHNjqBY816Ztq7ZPqSAEhirSzEjfKhC7a9diUcJCsYetMqcB0ZMKkZ0Q/khwgNWvV38uHXXTVsax
tW30UAqcIWPmbAQt7JyAZtuc+sJoTmoeticCEBNpvV7ZAR/pF7VSDPu0Noq7yFDiO7bV87msyGv4
j+gU8di0PLQgvcBXl5Up6u2PZjoqQ7fG1rC8lVXAAchDmManj0Gi3o+Yx51hbU51cUccprwDLnZf
CMQ7ZJWOveu5dMXuvcPcK8HAdMO7DVYfAxFIh6Xfa8pe9gNsPVyHEvv6eVR5gFuyCyBUkrbmncm6
2qqbJQg7ExmXP+uS0FmqiPrcyh5od42gXSIC2mbc3xpD9+PA3u7qGFl/81u9wdoAKZ2ehNaf/dXS
QsXCOJIn1c4f1QnWamcfhJEcVNYn+Yj1VGBe2ItsCq30LhGeng+lB3AqL/rmRhYtN49nD7hpHQ5R
++BWfnLQSmKJmd+3PDka54oHwjKBftMsM3s49YLJV146Vm699AHr7WUxStxoC7HBWL0P7Hv9Ea9C
gmbzy1YJqnOx+t5VvpTjFs9kXYyTfKU+xLJx8hyfgATd+7ZMd2ynlaUshjBPT72rPaalwvsQ4lYv
1fpejqNyJaGMqjzKgcwMUF+Zud5GtjaRuRzB9MKqSfKrPJhJWW3iip8WUllBsGytHK2LPq2XshlE
c37lBcNdhQczs/jcJw2nANQVSa2PceJ6HNgPZFuCFNqmafTwlhB7sMn7IbmQgp+RA0VxRaLOXuV+
2N3FSGqualQV7seqtJYe7JsH1l7V0u+t5Kkh+sbvzuyfgwk9Ozsx7ZdsMLNForT5Z6Mq3jCVhS5Z
Zc9OF6VfhyKDNhjp37IJIHvi5N+bgRVFSk6FDEe+7ETBxDGJizewollUR6JVQHJTVGgMKwJ+gDUx
y52O3lO+DciFvJGIOOjNVH5LKvtqg/D/EvbRJycLqlfBnoDVW+1+0sjdLuIoGTdh4WON4qrlFTN5
dDUTmyloNlyWdX5cQKmcFBY/XVleZYPqqzaThFesZVE2VCHBochPFJY7DPXer/CHtQXEbCWLzTxA
bmvOuhscFPV+vgZezznwafJoZl/mwXKqbLFRdBUV4rmPHN8lJ7gdSrN7f6uyIau9dpvV5LRkFzn+
oAhw/l1Avj8vwbPBSN9NXYxdJCnQW9yC0l1bmhGWoEVw4memrBtliO4RMQiXlWo2n9NEOWtm0fvk
iK+T4wXfy9R8BeDtPveW5mCB3ECb7e2EqIpbHpQs1w+21jsbNq8dv/9UIy+udy+9172YOVIugbmG
PcAfaIqna2YX1qfB0vKl7/fTnauG+ca1UuR20rq7Ad3vbHFt9m6xNa1XehmLJxCFEYJJwaUU8V02
adpZL1KEFnSrJzVBLrCNg/LMF4dEkZ/H55it01ZHa+EUx0aybUtUUpKMBFca9+MpNvVmq2egCjKD
5H9rqOlJbUdti7KNf1JdzdryQ7GPcQwRIGfC5Vd2kwE62RZQ+3e6GQVXViMs6VTb+uonN+hKWN8a
9uGLuvHHO9k1NCeFqMyfXYeu/q2rDs35TuDxve0ak9m3je9BT0VHvM+2vYe2KWrLhDNkHQHPbVcW
fbDusQtdFZUg6+f111SrcVaOvGmthVN/lQfsZe2ljpzERhbVuZ/awcT19cLcFkxtGHdHxLJR9fH3
WlgO79cFEUFlR/OqG5Lg3ybc/BCqItIP1v/SFC6yN/CU2A06uxwXFTCWPWRgeAlXHVXhFaCdYS3r
+tzxrqzuweijuElOiH6yzu71VT8izyRLfeClZyTKdrIkB4Kf5u4i3POAMzOGPJiG6WHczG/oow48
Z0Uq19L27c9+5D9WGtJ2t7KqcJ0MSbdql1dYqA9J0qyE1oOuIIDSbJTI4G+HHWSwho0IH1OZYmJZ
Wn1r81gACDBXEpuMl+/luqwQ4COO+95TFhHOJ9Q0Hz6GkA256Te3Fil1NKcdZGD6+lb1RrGTgftM
SXgTfDH/l0rftMROUQnxywtlR3mQDfBQSQfPF09TAXw8dq29P29Ay6DSzx3xn1s/LYG1oBr4mahh
TZLHzC9agVCFOcHHyVsSjrqdvWVa7l5DH+KNWxJPl/Wp7d4j9yHu3Xm5W5bQYpSgpX+WH/ICVShz
xG3aG7NyLevbgB1R3xbPZHFsxIkG7FUjUpepieWsGvTKobb5Ni3kaTPiXJoNHVLmpnKQVVUU0yrL
76ey9qO9cyGuJany/bd6WfytztQcdZ+W8bp3iKHiezUeAm38cRCivoYtn3UywIungW2+qBHkA1HE
xWeSdt9Mo7BeFTt7alS12RuWbmwdNQrWbqqj+oEG/JORq6TPYHhkmsN86qvoMlVJ+IzjJabGTJig
MpR1rY8HB5Utb4z0Fahw5r9sOI9lmb6NBaKeba29+GYtQJDmDjv2Xrnpn3ea2iErKkjdL0Sv+zsv
zdhaN1C7HC19LVz1E/7kyh2C2fkh05AZDO0JQMLQbsq0SJ47QRJtVBJ1o0Dh+mx5SwZI1+1zV/nF
jVpWyUZAENvnrZ8+OeO4JxiZvaq9nsN68rxDGnTRnWf43+XLTZrDX7Ac8ls7T7uz55NlGOYL5vcB
gpKcVgQ2MLN8Y4uc5JcISdKTPOjZ0J5KowVeazpIHCjs0ksAkiddC41hIfvA5ZxPgWnDgTMOP4o/
h5Dd06J4TtMk330MnejAgg2la9ZtCTVgGKY9ui3uWZayGAKa3SF7L4tRBYoFeOq+d+qzTUKw2ddE
QECHiXCZl0r1PHbkVaPMKD/ZE3nrcEjq1zxJn4F59F+xaD61rEff6s6CkpX5ONjn0yJ3oAksFDby
czja9eG3pAMIGcc3Zrp9Ck+8gac8i8vldonCnKYWixBr6a0sfjTEiZLigwzOsiPcfRs+KR024jqC
1EfHCkp3UxdAfPvBqveB3t7IkjzILubcTxbLmV1k9D7xssa+hoNQ9pkDryuFpc4uvUNEQYN8tQrn
ZtmnUjyxTBJiopVp0ofH6le29MrN+yWamiwrzTdv3zvzdzqrOEuYlWlfIQwxyM/XeL++99KKbxav
UQMpOAxF02+WDTjsOz9Osztv3nKEogKr87POqdtmFRMCA7qDJBzMFe1SCcc5llpUHeGyPLMnNh8E
tCr0xqxLUdtIykbgyW2+iEfZaKJqvwIHUuxEAU6w6fRim9ngXZNG9x9DL7fXRYc4ghYN8Kigd2Ke
00F1G1LrYUpA2bi5r7xtyK95b1nHklSvGvMhZaw1ANn4OJh6sCqiBAIRSIF7opnrgbEuuqmb91Pl
ETi1NXaYkOzYmyPqrhtNtJCttk6mc2xs70h6HoHRMEzORW1VZxvEGin0KvxS2ulNlUXmU6UXNpwK
HzmQKQ2fC4UAwtzB/uuV5FJrgupO8AW8yPuVFjPWshhr7UJuiYi7XSYPfQJDCQHP8Bp5HrpRapOT
IknsbT9a2iHiGQEcJm3JaEf5kfmt2Y6psM8G92dtx7F+zRPs70Kh2A/DLFmEHu+iLA1nW7feNC7S
2YOhtUf1RKozIXCJ6tZclYHgPxXz4b1fUxk53hbKjytkSzOOOCT3hocFIeR2ctxrEIntnaW3wX1h
oVkRIvS2lkV5oINhW+0dK/uZBYTw0EcHWUcH1SAcSASk33tua+BM2/kHK0uqUx/06TpOk+ZJC6Ov
8k+t6t9Dsw++RXxXCaaPGF3M1zhIFR2M+ZrEJqZQRUb9NOlz+qD33ozs/ZrMTdSF5qQ/riktcClx
kh2gVLkHtRndAylP8lu9RkKijDJ/E/NsqHDDpimTTb+fsgjWV0obbpKhTFtMCgx4fLjqLmo+PSrP
+KiPPiIMC1M4HLO54uPQJCEGwKBeHyaItOt2wHG9Dgf9mGdavA7NSHmGJH/b8y38Zobdxah7/Rne
QkZavP6Xrl7a3sqlqxEMl8INf3T9bVRjEnis52VMGPFVqzL9UXhV8eB3vxTC7lXtLO29RXV/afn9
msIt+m1deYBQprLDWbwWA89YGP8kRIWxlqexiiBAOB8KN0Jh0rkV6HYdqnjer8nTDA1aBU/Vv9bK
Msrw1c2kE7J2R+UmM/0DlBFjm5AqviErr9zIeojvBE9lpZoODrrIc2+Sfm62kL1aS23NnexQy1p5
Kg+lY5Irs9toUaCc8aO/bBlV/3PrVsFhZJ6/+Pw0dslAYE5Ny+ziZWp2kWesQp8akqk3H/WD56s7
RydxLy/9a1/Qpj/6Nmj3LtA4aJEddvyTPJgIffI9So21XaZolzQt3G95+tGnHkl3/N5HNlvCRKyl
w1gmBGboPyiIvx+yrBHEp+dTTQHxJc/kofZ5dgFPChYfdZ3mjOXpoxxbU7yJUnTM5MVQHFFq+m0c
wpUkaeraYrpyyJH9MgYLJ3uZjYMAX1PA1UKur3PDC0IG2cUXQXYpk9GGI+7pK3fU0l8bdk2HgN9H
baHr9opMq76SF8oD0srZpd5Vc09ZUffgwyyWHFt4GilOM88T6cYTZgjlQhahMuXbWkdpSRY1A8qo
AlfzKIuhFa54QGoPhatplzg1HmR1H6Ld2hh4yEVjNj7XKqlethD2XrYqprjFSXO6YpRt3NfZ9D60
mxjtoY/aAj0lLiLjMa7RFWI/Or8tNUFNMDcV/dzjq/SseTiT/Ou7NeZ3yzIs2JBJGp4/3q0cMubd
pjUCzSUs/a1UQk95XGya3AcXPYulv6ujz3rqH8WyDmCiuUBoZKtsmIaEmV2WE5F9StQk28nSmJYH
pkooPom6diPWutACw/CCttuwqolnr4faHoEyBenSQ6jgnLMUwjrJM0k/VMhnyd7vF9p6AHa6dGZf
j/BiKnV4AW/ms7XorzH+F0cE5A+tMjjPQuPlR3eAdeS6l7KLH+u5OnPh2VQx6fSmjZ3nodGjJYH4
8ChbGyvCE2OMn3wV9HRjYLEz9IrzXEEa22RVNGzkVZrWE45so+jsKon7NEVH+ZKO0okjSq9kAOeX
8qKIRG6VKVtZHOPx04TvLBpWdfFQ+95avqTbkBtTJ5yv2y7RngxYY3HonJpEJ+MhBORijKxOOGXb
p740yb1EquWBCzXuxzExkBv62TwoYBg+LpmmaWQSRWLf5NGqm7BOgu7eD9ruHqMlQocJ4FDPp4jk
DQYy/fj60UNtvcc+0pOT7I/rSb3VO4iWsljNA85Z3HkseU1fpeYSTRF36+rmtmnH6nbI4NuzAABq
Xyn8WgUima1u+d+Caxt0+Tc8nFJwgv7sNWDAtp0aB6J/Hz2aVv3F1ZXsW+xpwF+s8kXXzHLdoEx4
JBppnYpJLfFAcu3PkVKuZNfSIc+n9cK5mxK84UYR8iQxq/5uKtxuIV/PgqSYdFb56hVAFZVyYDGm
xOahhlS5zkPLeQY4cJJdm0j71DkCDqJmqbwpIjryM+ReXy5t9lF/foaYPdT7Z8hT1lTyM1Swhh7D
rPwCfLfbeGVsbBIRTzvAAelKQ9jjURa7Ks5WWiC0R6Opf7ROrq//UhSxVu5IGqUb2M7kSXQlehL4
pK/EKKozYPh+X6pxvUM2GR1RJUxWNrp5L+PYPQOBNr479aFOlOmtKZkmECGPIJRz9eR61bkmnpm3
CC70evbap2WwRS8rRf4u6YsjkTkso+az34otIs/YDBvNkn0AvcuyH2FHYAPtNal1TlR97Q1KeCRt
5CwT4q5rWV86GlggiM7ZUTfzdd70WEb4LVfobojxizs47wP0e902cNVSZ3s92xZHwwALOpfKyAfF
k1fje2NXBeq6qjoUCeYG2UW2up2WH0ggoKIfkaBCCWyTVL55Mohvnqz5IItB0luHCXNJWZL1soea
kj8i6WOjTJ1FUN/na/scj6PATDcBrjdLKcAO0/WxQOj/PvQBTNYqOAsphG5P9aPlOvE96fTgvb5I
7GWravVn1DZgm3ffUBvnGQb85eoXhrfzkQ7aOkGS3cc9SY5GEd03vRdLBKDbV4Fq0woZR/WMdCoO
aG0SboZSqZ8qoT76VdwjqYNR1pi5z2aEh0qk2vGxLcoeDxB9RLV/9C/sMSBjZ/4VWnl/1LXGuprz
wdDALZr5dYxCa1YUa09AMA/w/8BaVkZc7bWJZcVH/7auw41o2LLJOnlZF4DCH8M23cqibBBh9YZs
vXnz0c0GSWXXeXoLedO6JqVX3zqdsvzogLIMS7No/PoxTK3b5baZIPXJi2RD24bDKk4CD8oFA8k6
tckGzK7DdC+LXe5ZmywsQEMIvHFc33x22NIdehcQgCzW4xisUaoRO1m04/yxId11gUzl3cNQ39RN
az4Xow+Bzb1Th8g4kbpAgt8X34FhiW1UFWxpZJ08hGFWH+FcQVumr5hyfeNNVbFvuuwTWGCo566n
rVThRHf9mJkXQ/vSEluAOINdxR4ZMyivc2Ne5fGdMEKxEmSH1rLuvcErPumjph5kCSlF8+JmX2R3
WROaqtizaP11nCjJBaiIRllXdtdBJG3qTz4cqvcx2FwA1y6nT5BfnGXlkpmOSP2r8wQUovd6/1Hy
vPeSnKsGVC4+2rq/lH5eJye5nz3ldeSc+nutJ1c9T4A/e76/3tw2C+78D9e5gw/60e/3fj/GJ5iN
8cmMvbs2Hbsdcizx6aNenr3XlQMJsx5kA90/qrOKmX4hy/XUfU18gPn4M5y81MxP8kwe6nJEU0VL
WgzE/mzwVBEOv5QNO9zlwk9voh4fyvdhPkboamVcq9Gs3TePLw9yLBYF3eKPv/3nP//76/Bf/lt+
yZPRz7O/wVa85Ohp1f/4w1L/+FvxXr3/9o8/bNCNruUajqYLAYnUVC3av77ehZlPb/U/MtEEXjQU
7lcRaab1efAG+Arz1qtbVWUjHk1w3Y8jBDTO5WaNuJg73GpWDFMc6MUnb14yB/MyOp0X1NDMHlxC
fzexXGtnWtfxgAFeK7vIg5OWzjKrwPuWCyXsXRYqmAQkGz+KjXM1mfr7IZ3Us8HUekNumHuNWpJx
BpVfbBXVbxcf/WQDOTcMNPMQyeQiJChqZrsyc/qTmaXDSZ7pP8/mHiinZCzjwJ0GbE1Onqbum7DN
r0UIlNYzxl9Kbib2ZuCOm39/50339ztvG7plGY5r6o6t6Y7z1zsfmiM4Pj+0v1XYuJ4sLc3PfSuS
M+4W8zns7Zr8xlxTrs0RZzJgGwPSIfPhR3VUucgGlrV3UkhurlJDmAjeDPXVDe0KCQXqBs8ygZOK
LoDV92e5aKuvZVK1uM8ETyVw/duQbPiT0J6SuGkfdUhTdzFYblnrtE10Uj0ohrKYqCRVBl1BPH++
xoR7sPaTuoK835pPYC2S5WRnyUG2Znn8y/hD8cv4ii72fVtBtPRUXE89r0Gso+5ORJ///Y129X+5
0ZYq+J7bhqNC+TKMv97o1skcFqx+9kZEpEcvhvsn77CfutxUEykLiH2o5cl7/NHc58ii1ll2894v
qFuYwuiI3gTGVB0J68CHjfnCpdbYYpo5V3bOjB+Wp55nzKe29qNXYVpvXcm6q/QLd49mlb7unGZ6
bZrFWBMPnzCI2YhUa/dtajgPpqdeZHvKLoeIuVbA5PSsc4W88bLunOnVq+OHgRjzA3PAbwMmwA/u
hKsDNFwOCbqlkzlcOtsOjm1fnGQJkcDx8qO+u+DzjAJfV2TeotNRfgTmoq8846MLlzZG9n6pphjV
amJ9sssjUB4B0iFI2IfDnfDKh3FQVQzeOmJJTjN/Fl95se312Jrik0D9fwdYyHovWmN4zuCw3usO
JkFhbqYYpnL1/zTqfHmlo4Ugvxr/+Zfpr5bT4de8GKvQD5rfiv98yFP+/+/5mp99/nrFP0/h1yqv
AQn8217bt/z8mr7Vv3f6y8i8+o93t3ptXv9SWGdN2IzX9q0a797qNmn+nMbnnv/Xxr+9yVEexuLt
H398zVvSooyGTkv2x4+medrnF/DzITGP/qNpfvv/+OP/Vf5bEr7+1v/ttW54IKh/RzDANFxD8I/j
OozUv80tivN3y2YiEzC2LMt1NZX5LkP3LPjHH7r9d+GYtkbSSdNM05mnwhqKDk2q83fXEkLjoAlT
2I76x58f+8fT6/3v9b88zUxN++uPHcEdxnd4KcNVDdORz7tfnmdlwX9TEdzovv9NN6dd1mZ3qd0b
mChDbx2SMpkB74tSa4ejimwghHkyuF6k5pt2Rsq7joVj6YhO6zSi8mgkeO3F93K+kNOvX+ibNjAT
IgawVPHQhYeq52d1SLy9Q0TkrNjl/H0HGFN7TXh2am05x9fwOEv7pTEAYsQG88D9+xaMpbV1jNI9
Cc+vdkGVfyZSQ/oLcIUmpnXaI1kfzg8AVfOwltFRkbJBk2zVOICSm4bbxITH3CAx2KkFJopuylYR
kQN/xKbVd7Glisr41LrPSVTd2LiB3UBWnTawkVBHyjBdDqpQ2agd0J2AX+pZ9Na+yNhEacLZ6k3R
n4MUWDDJWnsV5ggklu0jOn4JiGP1jJXVqp26clGlpbaegmk4y4PD8uBsWUR/LOT20G3RTimL9b1R
5iBr2xxMT4/rK9Nm9z3wbR+KERNyWto/Hm2+VtaokXYINWo5qnUTNylqNBWvhflWBBniB1OI/Gcn
GrRfARWvY+ywzhVOXn4Xwmo2wrO89V5bF/inA15KyJCtE72Cp9101kkrkh8HWSzIH5KSio8CW6ej
HjymdgbHVDOcCVTACDzCTJBJmCsh9WJc5qHdVYbqEWZleh7GsdjGKdaFGAEZNx0OnjLY8hFXUecI
S+HzLB4w/nRFkgOVgMU6YkN4kmfyQFaViJnZr4yCkBYkOhB/HST1k9sieqFYPivWFuQnAmb+VX5A
O+bO86VDPk91vVM0H+QZTE64O7p/kO93mr84U6nHW491KSh1xcfTyIrr9XvZ5/PBnIBErvMgais3
eVEIy8PLGIYr0sMQFGElLEcPFk9TeepN04YkInW9uXXUxlwJ8Gt7Z8irpVWwHS+UJnyNQDh0qQMH
FWqAq/MUQ2cPYUq/FTC11eBGWJaOFlHj3rdNSJh+tmGw2A1jlweCRQ+6/qbwjMfSG9HVylBpbmL9
zSqs7k0xvkVkvVEZw7wwQ6NN7e3sSzD0pEy8sAd2BrAGj8IB+06zuxODZ6+trARMZw3WIk08JOKM
qN+rCHafCP6RH7Jc/35A7m2pWd7wKQvvEGo5B6pRgi+CgpvMnyNQQAkiV/AZRV9y6Smaoo6HDZiP
1sc6adX4NEZxcDPBHN+0nb/G+Ge8DYeyXdWFX16RfoPgkoLKbd38q5sC2R7uWzOLwEkjthNmSvRQ
2vWNYUzWEhky+1avFaydYmeR+7G3s9zUOlV9ysMzEoheoKO0IIfrL8OozL+4yEIwv2Xfmzy7OJn/
HJiDd0XcAuqvLYorTkAlbAlRLPu5zlFrB70EjSyFEn8v9BzJ3qGz0aNU24VQY3tHOD3faEV277um
e9+1QJHiCfnpzPkOVPp+QMTkwSXCP/hovtm6hvOAI5Z1iaVVObrTOTQwR9NnWSLNGxGttSFMMYlh
r5Rnj7qSVgunGb372tRJfc9qoDAXEGgJHpD1K1/8EKWleIy+zLKz+0zHGt4ZrWBhvmSWOmzb1LxJ
4P6sitRlp5SE3wPkAMKR74JjI2CTFnP2x4MPbAf4UFfBTsk8orrj9NK0GVB0x7aOSOliQ32s2k6s
wGphZjcUqypqkqcuqh/MdJonsMG6qm6T7/0Gds3k56usyIZHW6RPRHf8dVD6zREbtXs9H9OLPti3
EBpI8pjzdKNWzirog3avFA/N5H1ys7Q6eEFz6QAQXx2zO43wp+1U9J+m8sp+XqzyII4R60zMlyh6
nGyUx4QJtbM0j0DSRKuC6gr08UVEYli50yUbu2rvOKl6rlomxBVMR/2FQLvYNGOOCBQp+IQfTUO+
cZqMzVR3yarwC+JAWTc+CZfSzD51dTvcM68He4ErLyqufvsC1wh91aFHmCLMIDTN/k51nezLAh0b
Eeb1ntS/xRvm7bhzmNsXsyKQDgyls/ytE6bOqtGinZ249bogzrzMseFFcIqElBGl4zL0fZWIvXBe
1KT6lvbltBSKVm40F6QWZjH38sO0Zh5wz6NLFiNvFNnN8MKq9EnvXXCoSgRbqwYPOir5YzwU6ouw
Cyg7ZRdsu0JXX7pY3KFUdOlRXjjmaaXcWn4BkUnjZxjmOuoSoX/i6Zeu+g6Rcr1jN5LWnvKMwvmi
CFOVH3HC43asOzTIjWLZao7/6JjmRmWbtOTGQCmx7PFZuGdgffm27JCH7V2UC7IIrlpfV/XGt8N+
62OUgFpKbp4mzdJmIOKdwP7cskR/duIS1T8MxPboM5EGG5w3syhGePYj6o6RgqhYhtJegKbuQ6Og
5hYH1kvlzLEQHfpQpWLma8bNi+HyMPZAl5wzYXcg4YuOLdq4BdOtvLjI3W8ngSae1T2W8q+W918R
IC0uZVNAT4scgiTVdMqxhL7Wkf5gVYhjdZyttfqLoTrJS9Gmb+wO2kOHW5vja8YdtmXgnTPlRbM7
bakLKF26h1vg/PYHPX3MxgqFnGzY4aCmn+wsfBztpn3R+zoD+pj3G0+U7qJH7ebUhiZbmqm/ZE1f
3IFwu5Ru/H0MmYvQUPoM+PqbCKNmHRRJAvYO8XsE2K/GtNNq5XNj9+lOQXQHaYNyusZdd0imcinf
tTfUzbby7Q1uNIjkhnhdVl7wigiFfnGjbhM7oXt2w+pi1X71guqFt1VTJKqaiXwjuGr7Gf1ZRMrK
yj+VSfqSD4556+XfRMObZZmHtCYdoctmax/QNwJTAPIiJ39pVBGs8Wohmlfrm2L+9QTEvhHhdpD9
FlChMj6cPVbJFTLBE54WInTLZ62aqvm+lwiYpvmOEEG7nnRou0UK6xNpuWqVFnGCjePNyCu8TMhu
H6cULg3MuPClVEoFdaUUWShyVGiGOBjH8D2JavdRdxcx6LunTvGstYW2D97U2r2RwgDKWrJIuqMA
Hi1GFWF6Rg46EA5aEH0LVFXb5pA5iQBVSw+32hdyEO5+KKY9OG6s4q3SeE571kB6OByawTRvMkXr
5lksE13yjA7pzUQoB9BYBbqwDbCsiqJuofI+RS2sXZgb6TEPahCSo4O0aZHdVSyakSRk9TF443ck
VtujV8+/UgcXFB3DmV0ZpNvQTaIHwkv3jg9QGNUOjTwTj4s0a45Np7bPPXGvlcKTF2UQ0UP6qGfi
/WgevJqvvWnBCktrBEyQ6HnWEQ0yiGko/SGbCHrUeg9zTZSHKFbTw2BM6UKQnlnBDUHvJkg35diU
jxBHV76tb0F/WfcK9tUXEl+fIn1y9iZi9CsBeHMbu0hyq7CBXyoN5lyOutWZh6J7sBE0RkjfXipB
x12x2gmXidTDhbWyl11RqzemYiICp6TljfAiCwIwyyWejVsCmd79oKjtErxkt5lE8xlRluilC/V6
6yR5uul9FcVoP3wQWPLMaqT6KYCK+IyweR9rxsEdWdYh6RCe3JEIm8wyIq1iI2Vgi+3ogmwJxifM
eSHGRtNtVIns0UXnqDPdJzuF4A1CP4Fo4qDZO/+11NAP1zHanuATimilhsAdtQ6BN8MJx2OX5jeE
6fQ7ntPMy5248UMmHSTMSsQCMnT+Wh4CluaiJxUF3E62Hm47Jrv3v42ivWHQFN/CGSav9VRrDzjB
imdmSbDKjbt3BZB1+Qhxg4BnQsLqJo2GGVMWuxtNjA9QTNyLSS5w0RlxeM6BEDjl8ziu/dbpjzW+
sAvcB9RzEtiopndqcnaTWasun6CAoSO2jqsOsF6GHlvKCnKVRq61UNRqHSJag4U5ixo3jOJjRbRv
EfDEhLP5HOuFwUpfvCl+AXN+uJYBlL3JGs5NDS09yONbsyy/kC9lsjfiFsYuguI2P3GC+ugbdR7M
JnVKq107oqMdabPWhd9isqh12n6sc9SmI7JhTCylpsWPQaQeQVQGh94w3lTV0nfk9z0oXW2/HXUj
2iD/jb5K0oDESES7SD8PrQ61ELjOstAyF3gAPetTaevFXTBmR1P8f67ea0dSpYu2fiIkfMBtem/K
d9+gdhsPAQQQ8PRnUN8v/UfnBlVW995dlQkRsdaac0ymQWoAdts4f4JOVZ9ViQPSi7w1eJ4eZkH8
M+kUiVQjN6WUeMFqDTzHCRrnYM7+Ry3FdARcirBvoUKM/UpQEG/DGnP7JDKqou5naTDMLfzcOVdS
f6UzIcD/4rY0Xr8vidA//SoyLmUf63XmBOZhUpWzNR3X3UryFV7NqA4u1mz9so3IeK0Zdu8nN/5t
CyPdJ11LQn2MtytLa25NZK+hAQ3SHAhhzxxo1Hxemz5qMfdKcTN797/M0HpL5RGdmo6/1NnzvqLO
WyWKndAd90jtz3YiLyBVirWsy/QX29dPuAH2SzqRKVHkw332ge8AHEl+VZjYx9B036FeFfscwELq
kG80yr756cmZwyltwTzIf9qVYVKip/YGDpC1dlT3lQ8msR5QLAgxaHJC6TQOIzeEg9mRiT0U7t7v
jfHpANEvLeDlWtLzdkvuZOBqbtyem7rZ1ZNLn66qy7UFd8Yz+QhUYl3SECqQVB5rHLl+FTOJLL/6
NG+3yeheRGzORxxuLypZIPDG9JJ54aMykIzLcnizKUUe35eB+crKs9wAImuF0LzKwvuog3A3EI4O
jduO915F7Hw4F4ynGp2/eC54tDxbdMYKTcAcAI8wWit4oK/HXs2vC/PSvQSLVlQa1qHyzL/aC7Od
wSEGnRRruZ/CmutnFp4m1+R00GtVAP2ORBwoJlYbgpS6NWK1M9pj+9kOLvWRT6vAX3mzst+ryA9w
TPbz0euDz7FU8lKlFhjXmUCSuu2Ki4O8htB2pCYW3m0aYnAdq+QoiTfUhnFr+qx+yLT5UHiFDjS9
eCCXz7NHL0p8iP6Aot6sUZ9MsChGg3TIQr0aWCBM/O4r1cKAbAgG3otq0I9wkD92aqyGJ+6JYOUb
cUyH2Ki3g8+GlIWQfB1zjbwF+g2GrfP/f5EuY5qIPAxIPIAMp+jObxFu4TpMBwRSYmN5gBHmod27
YpzeHFI7d623j9wk3IH7wNM/ZVemxbiawEdg7ekrtPr60FqxegkXXu+AGXmu02xPfVeSAJMmhLr0
5L58X7rlKxKJMQbh3VpPddcflTxIcY0Avg3SKzdF2t5Sh9tOvUEaqU84MwmyLZdM26kkfBaNuocH
yd92NOkiQfhXNGIPNUas57PfnBQ4BpSwzrn18Gyk8UejRUiQjD4FXXaJWmIKsoECqEsWc1LwI0U3
7RKNMhnyy9GsqnMZjdtMSPeYDana6zliOQ9ZM5n3vgam+kfQCLLdAEG/Ldx7WsLyKmLdsEcyxE6B
Re+UsHN2N2ldxnmAypAXf2cFBKhwJuu1qaC/mUjW6HV1a9E4m3mwnDeOBVvWIPMPlC/A5p0cnzqw
/vk6h1sd63eHwK6tRYr6i1f0zz7FftzY1wQXEXoghDixqJ03Y8KZQ1I4kIiAtanguVGqMqEQ2j+r
Ikveiso/4+8FgeGwT/SZj4TUitMb+iPE2rIaqH9hKIlWrZ1IOasqSQDXe80ZX/VnAD5lRWcNzSom
wcssyJWIS7v9Kor8YpuaRyRN1XOqqx/4z9x3ox/aDUrqveta2aW1k3pL8A0zUW/Ot3wIsHIAnQbG
fUqYdahr1Lf9H+qjX2HY6Td/APRMejpTk5qsoIrE6DwByNZGRPiiQwEsF1fFbSIRd1zKAjBkaiWL
GYUMTUmAbiaQGK+CJDZZYucoF5Zz2I6HsKETACbyDLPE2tVh8jJyeO0zMyTLIsV8ZFZ7VniM8JZh
bbNo/JRywN9nOpdiEPHecE3zxcORVZoxCm/Nc68SMH+B/0e5QEgHToTBXAWv2eiIvVNYKVqEcKcr
IMxLQ4cRLgRdszrgTXRuxL+0Gw92ADF5/h9GO/ajRka7DnX65NlP1wPue04HwT/DyTl60Gh4z/OD
RgU8IHHcygqruB919QvUeGqWxrlmtXkeUddtAolApugmee0mb6taan4AMCy+/osqcvtF+rjmuvL3
kEn4q10Aby6fnHOSFKiz7L9xIoaXIjA/4hQumFLC3CRJGANLo8cZGf2rLsdPER1hBaNTszO1EWiG
Ydt5xNhDOQzKFJJXSKYIfnPKaNSo9AjyTBBU4D2+ZaZ5lL/HdZFthsixV56NxpeiDHb6fB89dhtC
czY2xp6JWf6dY+s/jqHZjnrB2FSNOpM8jUEsqkN4hOj5Kca8S+II/Z7AQnI8YGZIVe6hmoEjzppA
eIARqY3ty/be6tYv2FMRDmp/lyxchyY2vHXm4W/D93lEJlXe1EDCmq2FtZOg8I0Q7MKI33TbiPzF
bZ3iTBzPcZYi2DKFwj+TGx9spuKWtsgP8vraBkQOATyckN/T/7XU1e6KT3dGVpdy40WZHR/SyP1i
9f6ondlE81fLjaUI6Irj/oM9ODrOqThlnXQeMhs3nGiqc0+nnJ6chhmMrc7tyDUwi/CVNu1VBAs5
wBz/CD3oNeJuKA7RUF4j+bcSzDFISrI2DdTzLfrzal018bA31Z9sLpM1fWIDIiZtHYPsLkyKD75D
p90sz0X0SBuio0CRc7BLmK5LfCim0sOKtPhN/Es3AW1++lKlW+DdspvXlGCklQM3oSPE68TokLZu
lR08ByBnOh261pJQ0n06gu7PHsoJdtR01xfAOoNMCzgOrT5M9vzP55gRj9nNHeJd4Yh/aQ4ts0yD
fpd7sIbqOEPP6fAjfce2iT6GoF5qd6/DCJxzB7HRH4KT29nDTiBaDf36NQim6XLEK8b5k4Vkia6x
n50+hqOTHPgOBxyvmh5JcffGgLQYGy5Cbk3bYkop3WD136XzG5+Fundy7jdtD+eCOABCz4vktbEd
5x7U4JP0XOELVc06ZUW+L+bz+/dXrpT2xsjzO1gy0NeRmK58hqDiu4zwzTgMT3NYRCcdI/4v/WDe
Njcb0DjBC9B9sEYchqCsV5auh7OL9+V/l8B3C+xAOZtflBCxUGb13uubR+5GX2mwKVqCcyj5do3p
Gme7a+OLPQJqEE2TohK05bmtybtForON7fE/M4+DO6YYcBTNSCAS3ORz6HkfMe/lPu9r+zDFb/yn
55LbzQq9+Lg4WdgWR0988JZ622BGUdsyksAXAUx5qJ4wsAGIipJ8A3oxp6hIX/GErCGH28eyjdGk
xvWhYJy2KE7zLbxmjTS10qeEzIf/fUUnYdqXhneNQiO46aEJb1VdbdsEAc73t4qaY6qSEziEltgp
XzwRlh+tgQLclw6x65l1k6pnGtWEKYsoSAcsoNYtSDgwzXMhkdW7vFwu338A5JX2DMkiOwHlLu/l
TTYAHGhIe3sCs03Ov4gdVWJmH9GYBuds+qBPgBIwSfIP12hX4B0t4BahA3/U4o+bE/LqtaQCf5u7
3N7P+MK2pEaXD8uv7q07Q+VngTH65S4kq+Ijpgl3IHtDbZLlpe2P7V6NhG7MA/QwbWT2W1Rn8lim
/2aDY0eeC/vD4fnc1wYy1padDPusfyKK9lXNXgAP4h+42Je+d3532o0/Hbv6qgpYQ8KId6pI9K5o
Qh+bEVLwXIfbDBr0f9KLkWlyOm2aiopCnbvO+ICkQCPSqt5m16F7qfX0GKp53Ckvba5tJN1DanK6
9FkaMi8uzw6ZY9bgLv4y9yBcCWDDV3KXTf+NnHzWnZ7eKcd8fm8LtZlOj8ofCTxhg+To9iM2M9Ij
rUSseSjB6Ujv3yg88gHa6j+rrjnkzFgYuxiGpo5LytzGLQ9JgWe+9zbMh6J9H4UzJ5p+EwXiR4oM
gcRPY5e4kOBzUf/uPmw3ltvJnAuQ1Qk9bhlb4IuIpIH6lNw6uKO4sAhVqie4WDPOcTNTJzPT8XG0
QJq6uH5Mddci/yNzGJ+LEQmrxYYNqIaCBVZF4RS71fFnXGFHyszyZPb+e5+5DiHEXCyRUhDimM2n
Y0k4w8bSjn2va3feAWxEA4h3rjEfKR6bla5972CHZYkmnBafaQ73InTqC8CJfZd1et+GILS6eBpv
dS2ZvBhkQhcB6UZ66I+xaF4dkdh3+mDW/y4g2bHHtnbLIarZSMOjCLSWvzJgxV6Tx7IjnetHpgBg
eQQ435lqEABE+tsabql5rkLx4kLXpnWe8nCdo4Z1EpAFM5LAPojEObkREncOPpuuhavC+pB14Dwy
O68e35cmibBaD665cR0rOFP0XGAcJfvOh1MfO615r4v8M2564/j96vsitY2TgUCDgbb1JS1zIma0
ecZydmc5x3JsdslOdzMNSf5FlUPlaaSl74DoNaLQzL/WlVhR/pXbKqc6inqzfQTLxTClcRshWRlu
TZ4LFIFdkjLstzsYZUKbV28su710q0eh9S2NJRh/FeLAG+lUtH3gUTlNNgnX9c40kFA6hOFuPPy5
wK0j7yF1PjNxFPa28pP2Zo2xubLsbY1sfw2i82uqbYXjSP3fl+/v5VX6nSlvn2yVcWqYimceWMlL
kUePCFr2V09sEFNeiBFoeBGBddGGSUhAQepXXz1kA0xwlbppUY7vIrDXrlnVX9W8KZ0iPwF5A6Ar
LNr3mEvXZD1GJ4uT5lcAaDnuM+M9NfvmkBnydxza3Ia+zr5iB0iRF6JV5cDBSwG5klS9B+fa7JXO
zzJ9Owuz9V8Q8TTHDMLdJuxJujCCCpU+y8H5++Xs/fQ4HZ8aFZawaa3kFgT8G71DmBtu7HKXE1W+
p6Mff7Wm96dMHO8+xpRLDRLEE3fGNu2S6LPXhXMaDGzNM7OVzyYEkV93WCpJfxkfk5NeYq/KT0E/
nFDXB2g6UJxcQQ/YV5M+9IZ8KXuN+pF53IQHDsP6tl7ifnPmPwymli+LJfmXGEhUUHny2g4WzG4Z
J4ekG8W7YVd3WRpkc2L9OTrNaKMfcYeHB1rgnHFc3kg8iL+JTh9+N/QMwIySXhgSYcP92TxkRG1t
8cb+LrPkaoTx8JHKeoLuapUHjyibrfY4fVnZCJrVd/tTKbRaJyQe7AIEUrdA2586KM13pmUK1bl7
1CmhhKWa3yMaDPcxc5/fr8xuSI5BKwh0aDh1SFCwR8tF1l8MEdN0yM8EVBCa4NOkaFVocBYEa2GT
IXIVg9Uesj5UZ2ULuTHdyd7G0gxnhpmue0Kj754iNshVWVO8BYW+f1fBnei/RFvzo6URq1ztQ7SC
DkzuRPVYAvnWdZJuhYyaj7Ym0TeQpr5zZGieTlqSbt8eBixhb4w+CceAnC5zYqRbIiQ21GEwoWjk
7SqbbdFhYhiE/htAdeKAXe9VtkQ/qbr7z5eIRNhA9Np0a5Mmj381ILpiBvvIp31ltAAwakr1YZJ/
CCLxLgzajdUwd69te6KVKNk8ijfGksROzQktSutBVWrg6Ejo9Ojyr0SYzwfE0thl4OYmM0e/Dk+1
Iqu043+/pi0+HigSglWUt9YmMv13GGrIkUeAv1Ou/sIjITS5rwIYAs6zkPZtzuP8Ilp2ZeDoTKZa
40jYDyxDPwDmrJ2Z8FZzNzG6cRLz6SaLSNBqX8OosDeagTrYmJaYd1gQuILdZlcVI2kzU7lCfBUc
KIPlGrbcDMAtjq/+cpmasj2afYkkSPbnvq5/z5BddoT/UXW57geD9mE7MvE0TOu3wMSwtgXsLrtQ
ULmK38SlW+RNGM6jGqvPOHSOM4CMiwpmHlh0TQArkcMb8Z+SmVMTNteaiLV1UBn5huQy7PUp6ozS
nbFEkbYQ+tJmkAep8Vus02PbXZfFqC+58MAK0zlo9TLyL8afQyHK9RCViFsQJge1J9YReiTGbNu+
8LJfkVMtyZ4OviT1AysbeeRSfMSfhEIcAza/TQ3YbqMMQVc6Y7owEfnuq/iEzoqFHaKyzy7iEE7r
Drz/sa3+VnY8P4YvQXbLaIz8p8MfZOrjrub53JZWtSQ9kj3cEUne0pArnQTSkwfqy0T2bvoMdkN4
ex4V/iphljUmzptuPL0ZI+o7FXUl1kGoR8wn2JgRyW0EOewn6oVtmLLeefgA2oZzvpVXB9P3NM2W
ud8mZf6lILAfGgM4WxFN8TYtcuo24gi3Yd5S44YZ1VMy2Nx4/k1kNG3zvktfbEHyS+iyRsUBfuIJ
KEsFYCBlGLIe+pGwFF/chEmEUtMU/+VbAXt9Zcb8VrTXaQ8V+Psg6q+Rg0Fds5jV8WAm+kp2i0ZN
M3ELosqmTTr9yKbCWccl84WG418x0KjyEsQiuv7i3Ba8amJYfOuZom96qWO7WCsrYSzU/lFpDOLM
YKZuZaWJHT+h9+rHZ9waY2+lu3x4wdzc7xgG0fhnCwKBfPUrk0bRvKJFn6wxjVSXILGeXcdkNRj9
/thJ9fCGgM5UNvmrQndLvSDeRF69oxUi+Dny6e5V0dN33ibB7LKtAsbBTVNvocy5y9zOuEU2Xi9l
bZbIVSElEg0VXFST4FmNIzrowBsz1ud1s7AMiciiF9aia1bhxcgruC3kXBRsiXbj2E/Lmdub55Uv
TMdA48ILwVyTNAVBCJ7YzCgclsgY5+RUzQ+ksvMukK13btDwAiFFBADIvI1WM56G93zqQDSn0X9y
RJ1ONzmkuxWURz8p9LYcSBKqCKNuWgQnRrNzmbquLaAoq2GIUuLcLL2zku43NpSvou7nQ0u2DiF9
MRPo3jyS5XjOpUMSW0XxPYdtvRGaG9XjU6dvWmz7+NVfeB/wNpA0OrYLCriePkYCkZnDFDwzWfQo
EZgvApmSsQCFVEn8JRbcNQF22Q52TrVqO27aakB0A1gPo3SyEw5AJ9+S5qHojK3bVByIy/TmsEmc
7Dn90fahuStgrE7j9COtVXkvPGvTZQgqTPpcMvtluW5yYfzfrpFr2yBQY/LF0649Wf6/dIINx127
sdEF7RvcSAxJ0DR1HnPD1nR2FsvexjP8cBekC6y3FO/x3JGzU3kfqCUpUSh/y0ztI+LmQrp6aCSN
9dAYP4IAN+M4VH9KnqHVkMwvnvJeE35jv5SA44wr4PFNX9p3laT1S8tKMMlHHFdiXXIX7LSDB8LV
OVnLJrdv3Y+3plU2TOoEKNWQv/bxZypti+EggFbL/U82dngqe4GcEDWhVYAVqUcAUvVMk8bvyj2q
FmeF8LYluXtRpzOj2qNIbSp9DmY0e6q++gEkvxpWFjL/7qPLTVbGRmS7pBl2bjPuqUViqKp9v/YE
6X1DHKptZ8OKNrxfBb3yhoiXCbWoNrtsPbO721EZnUmUvHmBhPvFXoirnihnTJY0eyGVLw1A4f1t
TZPs4eAT13VE5ycHUTeeUp9Yd5S5rKPZOF1g//Lz9zND0eZnOxgbw5GYquPuqdKp3JYBMUzm5HLs
J+2vzcPygHGw3VSedYTQy/+xmNvtYE+Ex8+3MOkJXrBkto9sWja8sSb8w63sk01GatHOsfuJPpCa
3olA84JRH8gzORZsAxGyWh+7S6NSZ20yp9pn8JzGTh1Ci2A8Oozuz5oRSG2Y5XLUasBI5+j3bPYD
hx2Wn1F8KCB8JEiLdRMAa7Fhk4Otv1hZWpyFU91atIzoGKDvh01wKuviEFUa6Ej5NwvFpZ2rUzj1
B4lWcpPFGWrI7sWYh3SHbZMs3vKly5uTP7oG0wjOOXHFUbLkvrl6ofnHp5+aB+Hd8Ruy5AltA9Ve
NeMFJS2z3Jocj6m4TMGHEw8OsS3ZP/IMuMZDP9AfshbPiMh3hYz3mY3ZsxZpsnXCUw/seeuWVrby
a+9Oli9O0EvclLckGo+j4A0moAa5XpHBD7KXjlr7Ms8O6hjb23qWBdCzoG8+0eQ3zHxrmoyQZ/qb
MfEHG7NmuG+SoGOBCfUA9R8bSDO9xI9pNi3YPjuXHLUwgyE/OEqmFmzgXX/V4FiLzhlWEPNvTOp9
BMRIh2mH7LzCDTgkFsZZlAWn1+hqlyOtY4+P3ehIe3E1feeJzMisTD5AYhKpOQc7y2HmqxckGIAl
n2apS6DzQijrlovuZYX+uEhPmFB/lgi+EGa7QYJ+t9mVrLT30Er6AxBRZ111pKYeI+qQi1G3xn7s
jGFPRBBvlKM9wIJy3vBjlXvI3vKtDQN9nMHow21y5Zslu/lhMdJyWmchIFN6mpb3+P4Kd9eu9uR0
/X41Vlh5Mo9lPHAPlU16gvT9S5KBO0fFilDH1561y8Yqfbij4B1mn0qWV2X6ods6OY2BzvbW2KaA
XZN/WMiNJUqU1O9OtRe7r3/ktjcRsYIctEhCdzVnMC0Ichn3uLncZwxkuJ4Hc99pgA74yy2i0SKc
jDI9GMtILa6oYAcUCG8Si9gwlxPvuCVPcL180B2goQtvR8DU2l6chOao1SvztzWJPOtS0K0YBMkS
dZBkm1ov4SV6ogpIbPvearI8sMTg3SaddKOwnuO09oJtNFIOtZJQ2Chw2y0S2PqE2hB5YXCXeek9
GI1BaG2iZO/2ZbFYpWwUuXnI7UEb3h/PwAX6M9o1ku1BSLSIYtcKAtx9UtbH6GHpD4L2JTCAJc3i
WQZ42CnTGftyOr9PjaSvrZoJ9XQyPmeL5kFux+Hea+fph87Oqd9u6mzKvnBBfalGgJdux0tLG29M
t8iD67fKaopNlsHIbFg/NvWEpIgRZn6i3bsZiOQmIbdsL70GG0AqeQLa/SoWvGhOrUMox9CjQBtp
ma4akE33brmM3WSsMYom28ZQzN47liuxmM4aBefOUv0/M4jIeXN8427YyTMt5mGbhVZ3SEeTg+KQ
jx9QzXKab4yO0AZV417LPtxDdOwI9iHv1VoukwOCqc/zXR+TviyM+tXPplNmi+xayTbe0Yp8Frkf
XlKmfy3D9w2ShvkAAtjZkST3PiGFXxcNN042Wc3ByejqV8GF+IWKmXgXnWmiZcEJmaqz9zpCwNpo
mM9Ziv43DrhtYXn9bPB0fhgdLAA0KrPX9PsoHH5Eyv/0yy58MwaioOzIuqZT+tJWEbLyngiDxKox
cEYRmWxOfM+Tvn+zS3tX+C2E2jlI9pRi8T1YLpRhwaZ2ynyTSaRP8cgeZE/u+BZHM8hl0T++X/Eo
w3fxfPaWpN55TtzfnOXy/dX3ZZQZaX9pcZItujNl1iiORIlSmdkvGjG7v2BcMDISiObdnPfh3erI
0HZqREluaJZvysE3EKH3xh9BFRCSTUce+tYG6rrSEtgo7jjr6kyHUEfND2uKj0A93Hex6IAtTND2
AMa2m719lqvngEzBwen1CZiKwr0zNmKyi6dFS/qtHJFaJX4hj87ysi2KBzqAmjFH/VCVgKJUD8kt
MTRqNaP7gtY6nRK6ZaeJHtmpzYGVJi40d1OOvAlh0d8kITtrG4UYUkdBInsQ/ArHqnrjHyo2YSHc
fUTdcytV8yoLaHSN5uABCsu8Dq6K7qaq0BHvpnJGhOnFkgpHR7cxyNQlKebN0IKFErPprHiC5AbR
NvGSgqRxhifErk7ZWVWh/0qH+3lUtj3+kqC0Vdw3GObJjOXIv+8WsYYPuujhg2NEERztzQbJs2uN
yT0Ek3PwsAevEiruVxNdRT3cxDRe4rI1zy1BA2tjygnY6CcjQYRjZucgarNzYaT/31cChcFRQ93q
8lifvy/oqTR2+q7YVClBUSC91wzuo6dVciAZQyITrax7Vl7XPvM++5m1PCGVcONruC7pS5ybtMUa
w/SUglCNjAZZURLg6+chMbxtHdkmB6xePeKA8KhgNo7NEpXne6O/Nhq7WARAF3Bh3dUyph+KHtq5
XS7fX31fqD+JRfh+C6mr39lI62sdsuyE9RbeMBICupYd51o5rYbVti8R/PpBZlAuEKp2DlLvMhbj
Hw7AZIJ6uX61Vc4ykw4bn5Jqh0tJfahYPeMwLsD2I9bpKrd9lhnJyjoLCZqpBmyt36/JJIO82yX0
WnNV4Ndq+5uCQvH9qg+SjwJbdr0uPquOOJcuSuYbYes0uhS7RbF87/sPSC2fSDCYA9KKHdJueqAY
nW7ms50bz0HV40Vbw81vrfbpQnWsGsvb5yxgz6qp/5hm0T9Mq3/EUjsnFiHn5NVev+vtGdaf3Tov
BLRG+yamB8dHPa09F989qtmcG/iO0fqahfQQDJactbYdpONjVVy9VhdXg91jn8fxH5oB+ZW0AKIh
OjRsgdgTPx3fQzj85Audfbctnqhkwc6ge14FhRNcIBHY+6Rw2ajSxjpaiDuJgdDmyeuB5wdCjC/L
PTcWCDoFeSLLloIQ3cHYrg+25dydfA4/BsrtAwcda6MShPSIYW/ym0zYZDcAu/7pf6/GLrwR7D2o
0TyJNNSEGndOuNFov9aMa9qnmYmSgxG4QB+nQ+i+MKNx1vnAW9QlQ3zNrSUpYp7bHWci9iw3DMin
4GLlrbP5vvR0v9ceOtotB8PwOra5BBuMt6dSy+nLAdCj4VMhdJvavUH5d8ujDngjurFsohfW+p1G
8Q4ZmSZDevz+Wc3SM09BYKVYrTOQIj6Hpzl3kQQm460fyFhYjRX177RciPkh1SV7DU0sgDadxW4l
K0aQkh1P5fVEcQ25WLflkV65dy57ozvmrbttsFGwO6o75SZj10CCnR3DkOhiiWKnBh5Z6/411AO4
73hR77On0apsSibwmtZcQL8PMIT8640twwnQOIUakZMO43s8kEBCPs7VNHwX61Bj77jfwxUP2cDg
MZhhoZDUrJlVf3kySQ9CYfUh7uQqy8I+Vcvl+ys5HYxe6GdoV/qlIQ/EpHP7iJa7ZHAZVDiTEe4y
qt8d2s4/tdFbG7CrDWzTUUPUxv1mFWJcpWQNHzpH1CfD+xJW2LxZC+ltjj7HbpsT730qF37aXJGB
MIj8nRZ5e5gEyV1GicFS4c5YJWkwrzNKV/immbjyqYurbfsU2Mb0R3QFEmUjy34W6Oxqb3wNUGwT
sJS9+LiopqZ5Noi+DpFMkM75EYHIs+UcBjD856FC+u2LrKbHMA7bEojzC09RjuC7iW8BYfZEVWfx
0YjH8cUcVbal4XBDImRcyeG5BQUDeRxy1TsuUiZctS/3QstfEiY9YixzfiZUzllkOlez16RZ4O/y
kjThoX4Owp9+4MS+FnCS45UZ/fJ1fce1ZH3qUpgrndBLqwRdEdWMr+lc2YiQDVJl8iDZxVUrPqPp
1c3axwgm+Kek2bYe+2Q7+5N9s2HzP3Rv3Lz8YBjl+MMkNhZ/djX+gIZGHmzz0UFAezUTjG9k3nxl
Gm/099EB6/zKkjLAA0tHUHMyuiyDqwPY/Gvo93caiTgPdRvfpsiIb3OkltQ3YjqaiYJi6GxJ7TaI
Qz0Y5hp1szoow87InozoFzqmvxe9HrfF+LdB1r2vOQkS20VViSTrl8UyATU1Y8QY5DUwEZODdOW9
UipcZEmeUpI86JgAHuIAv0nLsbgHEWcxu0Sq1fHpZujmRjPtdtEU3LI5YBI0tick5ciiBmvPqYdU
hWfHezGrF2UO5S9kMiGGJLWtZKS3Ca38e2Am0Vo5I+F2H4nrW59zANelV96685KIQcKoX5tspKek
/RDwWi3oqZOyWggyzpwiEsuckJZzNl/CpF0SxUyLgo94PtS6LSGov5yWEsVH/nhOme1sbSdFdj22
ahMzmTtRDdu05zpiaBY/7PdBHLULFgB7fCnbmQ4Iat8DxQAHjNx5hmrCEl/T7hksf8muMOcN08wM
T1FbX3t+PnRORfBIdEiMWQ3BDVAQtDS8maWYUZvWxkdQhu4ByfAmtuknN7OjoEL1/3rl0qAh8Y0N
7H+fhGOKM66qf2NIo6lXdnEKFsCEZw7t8//5Ho/reHUH41l629EktIAuVHPFoze8TFgfV5CBnqYz
ZJc09woirYhUyunGMPWny91lXnKIeROuhvtlTYl/ort4pKHecOzgONYPvdp5rqZPnNs1oUXAw8nN
XOFWqz417eO6d8Z7krnrrEw7JINSoPuKqkMUSX+lu+TF7aT4nB1MeoHHs4siF9heIquTjRt0JUM3
vBl61L/yiozaMc8etc1nNSfWcAIEfg142C+Vp/xVK0ikS53agfnIIc7t9ScCJXH2ApcCOc5J8mqZ
b6iUE6Ony2Wb+5Grzj1zK5cvkWF/qUkn+2Uixh45uNnBdEke0WI8g2HGzF3gKoLeGuy/q7AMGujJ
1OKXNdrVoQhmyvhUbBiWSP4Wv87MIJzgy/gBmTo7uKMmxYhmHqny2C8EQg8wjljySmefWIjPY8vS
l3HJGEXUxJZFJBYjrG2RlBAzfb2ufPNQg+Gn989z3KLwYiP3fICWZNLFO6nF/Pw/RJ3HctxKFkS/
CBHwZtto382mtxuEREkoeFOogvn6OeBbzIZBcfRGZLNRJm/mSdf1NHN8PCrcl3+HPRgKDtn5uSod
n+PzH6MFLs3okULgmbhehg6JiIWmlH3lNQlJauBN++ir4Mh+dknKqj73bYaGjIq35W/vHO1VjDn6
fuflcxHLwDpQrJc95P1IT3zSvuWmuMAtu+COuYs6+FC4DTAMbLCzWju52spTFGPlcyGIcnNHCu3O
EADdHLRUrJPMmN1hzdgGUTzio6uT6c8k0gxTTGE9NcEiONetXG9m7TAgt4sMdlnII0BgGnKhaE+m
Bv+3lGG3U0Gb7xm2wydO/b+FsKfDHHr9I65hkoKVP3xFRXvRhBP/sZkBU1bUCtX3dv/E6ulwW2ux
1Wb7bA79ncOU/sNyzAP4gfa7h93JhSK3aYygIdMAFp3iX46F8Y9I+3A0JypysTNgIO6DO0A887UL
RXKBc/Wq8wdOkvuA04tzpSaJysCExzGTKvvlm5kPXriicmeOJFYmfgoTdYNzT0FxNF0i7AiXLGPu
NjMCqEGwiWoRX5g6Eu4/BKKNfyKJzF0CtXzTcfU4laxpBMjKektDzPKc4J987LCo8KZdnksgLWe/
SOUmG0Jjw4RanjrGFwCxOybMpT8dTN6aW2r27BfM/N2Z3Bq5a29TZu3eWmcxfXBB68YETakrAobx
mg7M8AqRuZzJsjQmVJvtbQc+50b7yR/deNDvWz+6caFuYx8b1G7qBxiLecZlvR22TTW1ZM87+TAs
eXppvOkvY76PsIBFn0pRvfpGubEoPs0mszgq6bA5ruC6IoWooKS6BrVDjlgVZ2PW12ndG0m6FGe3
8OmRbp46DssXbgI5J0+sM3To/q0qs3kqUHbbRK+evW6H8PyLaWsfA0jZBXP+2pcUE1dptA0KQG7U
f0RwkiyagSV1m5No4NQGv8vU97ddVV5D4DvE++di37Z9xLPG1ix6dSp99nwky3iqosOoTTzfS/+a
dMmzsPsR8RTeJy8ClufxZrS9sfcSIta98Pdd2+RoVf6XWoi692ljg+n3/b1vUJMeTdskja4qSxW1
EhnjZS1JKTEWp6qDdofgAZvgQ60ZqPRzQy+wUzVbmpWyjew4uxVUBMeWXj7yghkPytWLkTrT0erl
uLOj8TnQGOZE+LstCPHh4KACL711Fq4Vwj73BGyz7TAp/eZ4aQKoahwvmr9Fqw1lHGRoxMY0c/+r
GPSf3u14b/koV3i6f9c0thU4GvdpJ6OYBGoccbiuDCPZk8Oj73huSTbKfIfCiHhXjFdLYFttO7EW
KY77Uma04Wos0ZoTR4Nrc1TlWSbYCU3FUzyvH/p/tZ8959LlHVq28jqMd05rEDWbLTqUEIG/KLo9
LOZH35XN56iUse3CbDjrQrevOkhwRbp7HFnjG66ZB9t22RpAqtyEmVinUlXJocxU/phydI3t+UnZ
nX327R8BHJM2Zm1mHUt2yvpyZshothvHB0CJZjXh05vvwqUg8O8kzxbIE1wG5sNM3N1xRXpBiZvj
JTPcdy6vaOEkwY72PLmQS8Wz1n5BEKcfiF2Y4W4AOGhkvveeT2JktQ8pLV1q/51h9rClS/i2TGO/
8wuq1xU3PYfwxn6mpHBF43+PqFdP1UB71oIF0pgd68nUtPbV7VLeLS7z9775M8OAuAcEwMCWcOu4
iGybRHf4FLJD2q6mwDFiEkOrEG1hird8iPjG+WA7korWWdZv3VS5J6yHzzpLCX0K9ZyikezAlWB0
LSVujBBaRLDcG5OLKjiPmEeH/JlueIYVS7jKIHaww1ZIOZJZe6epaXIMGyyf2AI5ZfW7WuMTBQ37
uczTi2R7oVHWcK5ZMB6ygmWLZNmpwwp3joT9lqmgI8aRgWyYdHROTRpireI4Bh0pJoxueFtIt+bV
9D7NX57V/B6bkQBPulZByoBvJqArjOl/XNN56waYZEK3tLCKu/kjExzvakL+1tWI05gX5eqvnkun
bC7tkEfUcSNI1VqMe2suutsE1hWMRwb8i4bmul9KVuZf+dpfQZMuhvIo21QYJjZMbds7sdylmTtd
HUvMNAooZzfiJNnA/RguYsnAQyw2AvdsnwmyhvgXG+TgIqUdr6LXIjPrs2v3/nUyhH9l97LwytF7
1kbdkXnOfBg8brTcbSgB5wO7JJ/BvQvwXl3oLXRBuq1zzD+wgKNbQXh0ZynSfJXZOVer5I6o7Crc
OWsHiGNVxsVUj7lpqnPWdPWF+Flypm8i9cRuKufh7FlOfuBX9c1WHF5mPYcXPEW97Y8nw9lTQeGd
h1J7Z7uKkk2iaoT29dtyUlw5frVe9VDGa7rlDwMZppNv6beK4+cjTSfjAysR3If+EY66cZKh+Jf7
tr4PFtbtopuowSWXXVlbH0jnNZul+9+HmrsGkmXfbvpRZhd4Tl8CL95eOHmOWBZ8C9Nl3DXSpRhX
fUtd6npthkyI76GlLjE3BF17vI+2Bho4U0BMH079Z4C5RQNR+mfqqlOJbRj1MX8PGDyKMDqouixw
/JfwiwwwLzrHMcG5jAmQzfw2XQcpXrppJ8RWaJgPow5OwGhoiHcLossLtYkGvqVDC0MU/0SwLf1B
nTvO4Bsb5cjCe66Miy7q5Zo6AeZqbs9xUPwlP0JWYZ5PbiXTmLP5GHeee4owQ+84ElRxRUNFKlq8
ChGdUDqEZyC7R0trjC0FF5pFYUgtWPkZgDgvFLPROeRRI9cZjwuJgXhaaYlEdlHKlH2OKmpd57mH
XFL6NobM/BzQTwXAEkUoD+OJJqDN4BHoopDTvguqfLOIjga9aA8bgIuUS0vIsj4y0s2zW/etFL86
mYS3rNHqME90uDRtDhNoIZkIBg/zw8tk4I43rYDmGNgjUYPFmUcFknqOaYhrpUBEnnDqktXwXT1u
Bt9JDsjx9Jdmw3xPRpEOIUH9BOPqAxPJ5MZ9ARqhJR/9llVbSFA0vic98tF0ZVugm3TRfg++LOml
Bwtlyb64/XxmdvnX3C36mPVHnwLkS2PZGwJXybUOZ2dfLIS/c5PUVcmaFvCy4u2zso0XSLktOES4
6ETnwSab5Aj36mMNdrv7YoGIm+fhOz/nrk3z4Myb5m00U7weE2bZjLvjWdsmRC0aCZqfMMNwqZPy
VEiJWSSaOaqQzKbsMjsSeqPZ0Q8wVCCLZz7u/UrOH3ZmvHtlkZ9SZRGT1BB0ZjoxptGmMbbs/sEf
Rt+ch2+/6O245RKiuSlscHxgEPXC+zrVzylF5fGIZ5PmnfpAwvqp8Bgwr1a4PFQnwCOQEnEOel2W
cwgu11A7SnDDb2fD7v6o7KS+Jd3WpalnH3bzFeRZssGuHJQc8Vd1aKfCP0YNM3cWRr7PS+NQN8SR
M0PSzbTLx/4EGGrmvZAkBKD6zS3CXglWkoFCZ3+D6CogzAos4S6W95EZOpiX6ZgUONQ9AS27XbXs
tfXKNdE+jMl+GOaUq410DGLq4WNJmyBYCKzuZkWur4zwgWTLi1db2clpJe2gKXWd4o/KKQjyE78l
N6zFlsYXArWxFOm9xp6O7Mxd2m8fMUxwRlDbhsmiUXfG754sP9zoo9X21mPKcS2FB5kPe4v2N0BP
TbuzrWI+J6ZsURkpacn9XxbVpgkcqYL5wGa9ajOr7R+akX7wDiTtdsZevukvSk36fja5uBsGzQcG
M/vFUPY9bSnMnmOSlSG5Je2wK9j4hrWNCQZT8Dx7igdJpfdJkHsbWYBsG7L33k6o7Ag+B057y3C2
R4HlE7X6wQzM8gIL/XGu3WET9fa4XQx5ha3BhJawNE4/5rUIA0mmFuiy71YphvvRoUCDd+45LKu/
wvMd2N3rQcR1LtrkKaNvj6kyQzy6cHzO3DM9lFmVPxsZmToz/8yGOjmxpuo46eH/gz2bvxBt92A2
sUYzWbrWiUPq0WVo7icNqcGjTor8GYcJU9HAeCGuAAtnscZ953bfMurGfcEQh52Qa6Ma/9CGQAOd
DdsxmE2Gda14sAz5MPdYBYdMIs1obDPYklPawEnH2laATvUjI9f5aliaBe6cdZ9bBr9w2RL4YjuF
2C/qe7JATGP9Mt1arbVO41Zzp4uirugVcXsqa920Q+0tQuqkA9fegGaNbsm6ymqKp6ESiN+Jnogn
NJhD1pJIzPQGNqMhjWFE5DvqE/UpiNLHxMCalTvAGTEqkOIfPjtVWYw5B2LQ64fQYNydQxrCounF
dYg5xvPB6Expjy+k4bgX1vVjahf2k6xMVB/zg/FeuRui9GRVpXVtoqTd1nbHoYEh/9aPIKESx7Ie
65KE4lg2/XaWxqlxRftCnmzPrzi88trF/cgzPq6XnTl8J81YblQZWQ92YEHe6CuEgBlv7Gwl+my5
Mro4bQR8WzK20t0pM9g7EmNWp9wDdoJIchtIK8fMNJix2+05KN3+Zaz0Y1aUBPnHUHNHrb5Cy1Yk
CQlAe1jksOgymSTkGEtXMU+xTI6TABR3CBb/VFP4F5Ld8plv8loXzEkg7Ltb/3lwPJYiwG/5iutL
UNOHJDqbxvSB0fUAm4zAO0gPTwIZyy2p9lHCc0f1oH1PKuufg1LCHJyIZEI20R74mYhgzlSmO48T
ndpoqVaxTeo0BnZR3BtRT2tciyvTHoBkqYm3BzbLjTQH88FDm98y6uQGGOozlma3UX7saoqV7aUv
ThKNPsYuO5Q5ndd5SmknIBAsbSRaNPu8yAy1VSEcRNlQBTixn8apz7LSWu918u4kfrBvkyW9k35a
beAlurvS1MfBpf68IVrQtCZl1nOrttQ39VdhALvoShltXQLm58JvjlPL5HysJsB8PYiLupYn2zRf
Fu7r28UcNf0mHLjmcfAONslxVmn+flHi+MhDtOJEWcDBHAttqbcvyVjvBq1iMevsVRjZ8+SAfeEI
koDRwopNPUly5MwzxNqnB2t0OcFZ6z6cUXywJhBMnKFn16pv6KUlkavpIdFldb+6lvb83EhYkoke
A9twO8nKOjdLxMSqEsO+FeJj0lRsq6Ug/c06OIUhq5bp7vHJxcPYW7sGnPemigYmyq79Qt4q7plA
7hNMmHeml+LL9HExcKen7zh3L2q+JHqej7zId8soXjisPzE8fHFLjvVqClng1uZqw6DPIBKCm3dn
xqbhLVuIhiHvWh+zQ13I5OZK4g0BrtLG++1xDZtNdVqg/lkp4Osxx86QeLRkT7Pyd55D05+o7Nef
s3BZ8X2H00DP/MiZf9IJekHXddtugGK1KuK474q3ifheiXoe+3rnE4k8mg0X3y7B5O2hY6vGoUva
cd6/8SW3t7ISzZkUyFmNPT/m6J8b3sSHiITj+n1AU/sbdDMoT22DAG9gudG2Q1WxYC8+yTQECcVA
kQsSqDAdjtuEloxXXWA9wb1H1NVX/j6rQqKXVrqcUzdkxEDuKXDHLZcn8RCOw7Oo2d/nznxrqmg9
Ahf+rXVelpnjrEu93g0mdMljkb7P7CBrJNg99+50IrzmHYkhcTklAuWg4j8bBUe3VOPGGgWTIvQS
Z+Pysr84o8fJaAphFbPMQqkaAApBsClZLndYW+YT0MFLEPjWfZ8bkvFBeeQxvYNQ0H11a5MqSjtM
nXD+hq3p7wfsdgRlhufQUuI0RHNwR6RnJ2vVn0rXEOyuk33IzMbaTW0QbNBiETN4QYa0DC+iCvRR
pR2qeQjnyHDPI2Sjg9UpvING+lu1n72h/raLW7y4jXfwtE1FfNRcuNyJo4R8sIF/tFy6MiPHgyz/
YKIwzygFl8HNos3CJFyUlfMV9MiK86bphcDmisepasNjWXYQ/hqW5gF6FYdL/8UkI8T4P3zDZRph
tSVX6LXnHkLBV01cLWuyc2ePzd9M6GtE+w2gJv0wEOG8Z7H97S3OLa8872Yo2FKysOm8JydvKdZh
Q3b/FsOVNz2ULxAC3dnznhSitpx8grKwI7c/t8QR04Wx0NPiVX+9sQle6U4mh1dPUHpc1ppe+dVd
0XIGQw5Q71REv6A5ibNfQjMczYdmCiwio0l7Te2w2QO8aLiDNOCDAnxPlE0sr7LucRIBQIJU0EE2
wVtNgNTbG+FUvnhNuufq/hrOBicAu0g553XGPUOvS5Dn32iK+nEI+Usq5ZTCdkP/Qc74Q/xlJvYW
YIx4ZbBoHWmNiFAlGnK/eSqPrZqGpxKpvNBsKei26qnErLUfmVNa7B9105lcRpALtDvSeWUq7pkI
AeelKtoKvs6MSFPT9W7WlTz/fEilh+L282mDn+wc9m67rzQi1kBxb5wSpMDtXCFj4sM15OqB7Xzd
nn/+3DA2PRKH2TvtkuCtNdOdbriR//ybMpjhaqz/+pxggpcNeDgyqZg2MIz/fEauCHfoz59HbyhM
UoP8T/99tW9HfFcpVv7cTg1MbXzwEpEcJ0Llk2v7ZyGRlth7T244+OdeaGKG6ZTGPVbrs50GuC/k
2PO+W//881nb2+5BesyMqY07I3dN55/Pfj4A7cyrjYKfvfUDF8gbJDoU0FPXm8kbJRD1LcOCsHFn
6b27JPH3WYoVwSlESHoSGz7UZLmZG8yvbpVU7+iiXm7576Ie0zsjaNdtOwvebe2SYR6ybY9X6xBU
ffjuN0BMks65l+OQXrsJKkyuE8T2znwvQsYLXe//qgW1HwPM/nfTsxm1uBkqyfrHzg3/BSh/912m
q5fAxspU/5qI7Lx7CJMUzWGoBljhvFfIa/teJD3rSGC/o+nk9HJMJzmN1cURiXzL87cfTbLUrg28
mZjNj2JJaU1EnCi1Nk070Va7vgBJ7vwLFQokYN/86gQcoKX+O6de9s5+Zt2WmhxMSW6oV45+cHOX
A8mAfCm6Kn/3wN/susxrjhzHfPJmk0kUXyBeR86wXtiA1JC1e8vHl59/LCuIqS8BwZifPzoElHb4
iswDmYHMbPU7kvQfu2yme12azWu7UrNWwdSY4CUBJIt24M+GOPS5oRRM2MiPOGo715V9ImGQf7h9
CuwOh9rYNdkDR8ffkaJQTBrcJfsZCq4OsZl6a8jT9eDfBH5F33rXhy9BhG9v/bqNCDB6E0MplIKt
6yTVx+JMhOZEJS8/f8yQMs3FeRNy6HY1CZsYgEOw0a0RfBDIgRBCX/yZ+aT7UTLj4auZtDH56PQg
A9IVI73qkx7LEyKUuBEqJDuMNeuTu/+ZXlQIiiL7HEILSIfpzzHdmDKeSJzHSgwXslzms3LymQ5W
6FR+PoQfxcLF1TKcECCJH36Q/a+la777ohov2RjYnDGa6MPApxB3deZcPdCGMTYCm6NPcyyyFo9b
GW6iRdknEYzecaKQc4fEEcXcx1l3VLvswYmfugU2Uxr47YPtlr/sNRxL7S83nT77CjXVZti906+M
Yj5U4eyjyuwjIckHTk3zDt8Mv3Whs88MSTxWFWK4OyFxpsMFGFwZh8RkocP49zhOASj05CuiuT4i
NCCuDPASGv1XGrncNs2ynBf4NpinAP0jXhNqG7tzomvno6tCZKKciUnuePaH1YXfQzOTaeZ7fMp9
+ZSq0XiFirVVZc5pz0Iate0SM4FTRMAL6ITJbUzJjKl3vGOeJQPVWx8ZDGwTEyQSHqtihvVc7H5e
63Rx5ZbKH1bR9aWvkm0/tOWTHOt7ztL9lT6FCBHXc18Sc9j2TBMhM1Ee3fk8uAFW48Aook9iEjKe
s2nFvkZIsF36FNYTA09vfZ66crwRWaHZtQlfiSLMn2LhcehwCGJP05hTjYHuABOOwEK4qMxADrES
MPpfv951BlwQe5JXs6GHOJnc/74uqIs59Av4TmpNd0Uhu48ly35mPQHMjzcsTNXVMxq6fNafzOo5
suduK66W6wRvyNqYi7BzV5N4b42nzJQJ5dRSHh1I958jHkO/74JzGFXIbW70PAQ0c5XzGKHQJv6n
bUpQ4jPPZmZ27VNihm8/Xx/oTOBUYdVn4fT1e0UiLMUL+GmaS6wFI5rUbdUuXWYNGqzquefMFFVQ
sJp5bfqq0K0vXjlFcbb+RwwDGCfK1r9oWdzljq6f7CS5C+Drx2nnmRdbc/2hzVEfiUpOnw1JcMPZ
EZlPXmXluUcDOZT8mVg+naZ44BmpMRp5QEta5ymb9Z+F27bNsXt2G6YaIik2YciFXS1PswTOxFyA
Xvd5bD8wLCsAkzjQWH+c2FAdaoTfv8r3HuL/R4nDA689wnFXs3gmPG4euQuozaY69I56bkrGyAHS
PKOruXmqYYyaN5Evz5aPQ9+HiLmtzW44hz7LlZXfOiMF8+bk6rEYWOhDYT8WPYu2nuQfiMPeZ4Fm
5kh+d4ZEkZ7qmgojV83EqLkfZKQkWcH3ZoeDQOrkCaFlAJYHcketvzy9jo3VEsmbn6X+IymxTwma
6kCNms/5gfe4467uHEgc7HrhZ278S4em/KjY8E/KpMTk58umoJGu7NQzqJMQNk4Nz7/5hciaUZVD
wa4zMVtMcx28lnx7druIz0h4O2gs0S4NJxJROkIxSo9uqWDEM9Bh2QiWU65ma2tB5frA8U2SY33t
bRtzhrXGoDq2zcnlYt6kLpAaWjcm1L1jMszGDn5KQr5efYgcoW9R/vQgHPFnqYZ7hGyG1ZhaYK0B
iSDmB7ulpWJk5LN9ZELrgiIQE/5pPruUiPhSMACs3Kn5NIz5ubK87mkYR3FOfNgy3GSOOI05nNi8
6wToKCfsj6Zh1Z+jR+TGuMK3QY7vOpfgUfPcSThxc+MfhSWIm8to+ZxVcp84Rfc8qF7fdczg46jT
yyfyBXRDXWO+JL7y7EBZ/fn7zTjcjGwUWxazbSkQYDty0qx/H+MGqduCg0C+rJwLk9rlGv0hNM0P
YuBdnDDU0pl1sQMnPDY1798oCk/edK4cJKDM4UlWnaQfcRohY3rOr5rIGBDgdYzJk2MIIsOqeevG
Nx2AM2iYj54xzk08597wGSncnByxQNL8alMP24BZ0tBYuy9SV9yPcn/e9fANkAjtT6POOGVD/vj5
m7P2ntOyg0IdvlTa/J3XgFtmvOlNRsPpZBQXbgOYAbL5z5zTXR34xVVrZt3GwCFblJfGTjD8j827
41XTXuRy2GVURmx85DCOaxArtdN9hjOVh1BKgiOIhO8sw62QltYzc3SeZDnkl95ja3DzWDGy307Q
Lhnr+sdpNvQuZS/zFoufPCeakfE4l93QH7GTObsWyhmKEsfwYK0XFRHX5Ug2xLIw/8QZXFR6HxkV
tT3BCyMMiYqxjQ+kCZXmxQ2bKLyAYnVefGc5/zxRQUEeKwyT3y0doJ1VFYdqLaA3pLugQe8svNMk
H26LNxF0XMIeHHby4mVwtzIRxmwjGaq3E1yyonttazk8heU6rrW4pZsThTNJ1D7mac17LKJyy8M1
uyKyRi7HR0v6b77Ci8gQnhNLSfCg708up1t8Dal/pAKTtmWmB64t9C6bg6d5duO6H/ExojRw68vk
buynaeMlxSV1AybAcCCmgQA0WnU4TMUV5u8bz/oBX9s7sc53kBUL/itMWFG9yFsCZmUzKE4+VT9B
NWTaTyVXH2dtgQQ/s0Qz7XlNGoPuD+MfRzzIRGHHNhmiuo8eMFHSb6ArOvnqiHYrw9R8HujVxgTH
AEEVlBQSTgUs4/SH2TSLQ96Zcocxhx146A7coEemgyYFcTPQVsnJmKs2UXx3zAHhFMkXF7kbUTr6
OfxpJpTR3tzCq06FhXl3fY1DmZWffZn9FsQFyL6XZ0w/dzTXctXxl3O+EEQOCpwRXrhFgCTfBbAa
FqCPB3/9z91rX5EPTfSq3zEzzOxXazA4ehveOU3wlRehcu/GFhohCewCVC+XWUd5rwG/82SVMiJq
a9sxaXaJk/NzgC5/FwEsbH5VBWffo3D7YpON+h2MOL7mGgJcSl6RB3YdsjRGofFtApKQrEbemlCY
7sXCY+BSU4HoVhtsqSyLNnPcL9ezyOCsoe2ZxXPxjZzpFRQEab0yoHf2qYQGinrkf4YGOI0weMy1
kT9gJqvvhM+JPDfr6GuwrLe0KGpaKbi5mCzjO2pNqnUxPg5Op1kCwmlb++1Hb5mSncwp72x+P0aO
6VAsaGOe4qhEAJhuEMMVGxk1ZBpYjEJZ/fMGYy3zKvtjmeuevLBJwMEtim2tGgCFJudCVOAbv+sr
gyN4o95CGOoWcT/E/EBNIKaYcL8YNYli4Lo3Cnn+VcCUz8bgv6TklR9bXuRNkNR3ncVaFIzSuYRd
415gvkvo6PrcgTn+iqow3/XmnJ2trJAntqh6SxtjHLWi22TV1D1U2g93s0fxVKOPoKn65zXnz9Lt
j6K92drgiQBAdezdquMsb/tbGOwXAhByb+YvFTXIgy8ubRTAa/K+0EBmGBz8K6m6JQlgWuqC+bBk
dAK9DeWoeWv2hGSbxr5r1pBZwH9xZ43sAGNqfEeJ2Ja1PR94/80bDmNm3NIcuTP5P8Cb/wxr75iI
KrvODsE76lHoR2LzlDR4hUlb79bmrI0KlT7lrvrHyHWE8xH4AAokU9/mGHGKj0cwDxuhqP3oEos1
y/xmi4gNjzFaKXESK3FcTM62EeODTasrgWZe/iIxOtzjN4RjrM2X1ZCWrWcJhVmPDkyCY9wvl8St
vxZlxnXA/L/y2RJmDdRrEvLcmhGLs436BBvJaNA53Z6LmNIsUKBFfXpDzohTvA6R8Sfnqr5nag/O
QmGmnOoo7rsamIYRFr8AVB0ZbUPGBgIM+q0uOC+o8sgucrZoRAJ7lkDsN57AbOtbH0q1MbgdgNXE
hTAvT/7aGd3p1MZZxmejm4DO2mpiySSqod0sBilMp848puts84zNmcT49VFbU7K1sCyh/Bmk8YVf
fYYCJwyR0uZoZMO7LO1oH9h8QxmT5MaVJ9ew5Au9NnTZGcMjh365HxHdyNTAiFW4cGU2/rKXcbVF
nI0idWCBzX+bZDszVf60EgC7iDWCKQMVJ/x7vG2JQXAz7qyRFSxvtkaJSGwxM73ryCsSJsam2YK+
uqvFWB8cj6I0ELTY1zioGwxcDuQbsRSPxdPPTxfhFVwXSKfW48UoJuCXPjMaJzAH6MYd/pXSemqj
AtZmm5JsXpda5DtgwH1MB5W+hLrmTR0iLPz8EyShHgfHiUPDGB6KZfYf5tb87v28+XQo3kBY2oSR
k5+mcqSAgmNpQ/6aS57BoXK9mNuAszc/9+7/XxEL3GEXM1+SmGNK1bUnuCnZLso5/KtGjtsABt3n
1BUsOWHr3fp+JQNTuvvztjItDJJjxQnbtMbyMNlt+umlxgXm1/I8MjwlWZPUh5o+dCo7OFhBPD9W
BhZz5VGM6lnQYQTQuDQ881wnd175MNdk2acpsba53ppGdUGpC3aR9q+c8nFXD82WQJx1dIe6ObR9
cB1YPi9TyB/4tk5afWc1Uw5WTbVJhct71DFII2GchP2uMIg0wU+yFE9LafJDDYpGKDAjjeLrRlDR
Uq97xajinNYzbwgLuacR2F4T0d2GIP8HpY95eIsOYaTW06JHl5zF3wTx4Ugv0X6ehyEebNjWik4M
r2ColUY9kC2NQMy+lPX0tEMPiFWPEzZKmn+F4uKISLGZMSgdhDDqA0M1UszpGPdQCsPVllUjCeiB
l0pHIT5Nhz8icfEbxxwMbbvauVO5wCncLaHj7ou6+PSLjNARY7nNQPcYpzb/sRuDNAaO9Umi3Dgn
mHj66nnJJe8/hlooWbxkRos/yPNZ84aJ/6OcQ10gAnnsjbLHuYUcUvsEPQvDGvYZL/IRkEJuzTwE
pNyAgfRY583AZ9TFduuTjdoCyuV7KHH4sEs52KCX8NoDZmEY0lD0E9Rcs5bmVA/zoRkyVoE8hLSW
PE2tu50U6BtVjtGF3eAV3jXxGmvmMFvTFONlXElBLe1SVKpPBwxZ3bFY2yUNv0BLoxiUzzb07o2x
mOjZTNt9a0zEVPwPbBxPU1NvzQLqhmePxVac0sLHCMIAfCkEIyVb3S3rJMisevhuYdtiGB7i/Csc
EqxutVuvV1mssTauqHydmGHJE5wz4pIan82Xxt9IAtBm3iraV9Ito6ORzsPzGHm/NMg5Dq/BkaH/
MgbPbrrgMFinYI3TrAFTj+5YeZyq/EEXyyNpvDcO3lsTbLA3NF+uS4y5SZM7PRenXt2hLO06ilFC
Cw6lW3K3mYpvopAQPrIUYkZ1oATU2Hd2Tmk7dAdV+TFHxXoTYcfc2GVJRrR7SPrftBXUB2VOSJKe
cw6b4Yh3rto5kzfvpWA4EXGfHhOMmjTjRCZsYq/r92NJXE4P32GN97CenF94wf9M7L6tk+NTIg7J
FOWhzi9g+ZuTyId3Byv+gV8hPEz2a/zMtHVV3cXIF42vK8IUMyDESX+Yzh3XbB4MKMBWNc/Xup5O
mcWr5SWjcxITqnVOXA6Cp+lsMajRc2ZzXOdnmDbtEOy8UF0aOLeLY/V3eZ3h5TcIJVhluXdL/VRZ
jJvoH4vbLAPyjIy5acdopx2xflvmruw0VsIFYhWcFq+LVv0i+Jjc8re7+FeCzUhyxgcnSKUbG47F
/IuFUm4GPE5biArThtnpx//YO4/uyHVsS/+VXj1nLToA5KAnYRSyV1Km0k64bjp67/nr+6Oq1msF
I17wqWraZSbXJAIgcHCwzz5721AboU75ewTnJjZzHnJdWlvVAxbqtONQ78kxz5oOZm0fTNXnkKDZ
TGjtkWDWw87vR7Bx6RkUz+iShl2L39dUeNgUpw8dXka3FnqehEvIzMRXOOj8elkUUETnj+zDE694
TLRSwgaX082AHyBGac8+cV4boj+pQCwfJuQtxOPPVmh4gHKUYnxu9fYbfQPVthx/9KGGIHdcs0Xx
FIiFua8b/08TZiDdwai2iCeR4jnBS+r5kDthw1zJPMOSuuJf6cT0XITxS99nVx3S0Ae7Bj7uLGhh
AIPaVm+0kuT3gHDsx8IdwisbgHWXN7SCTaRx0YPfGQBs9GwOMrntEuzCeqe55y2GzKijA+tBPNuF
DSpPXqmIoSY0eI+uRXd0dIrBAq33nHtLABcbWvekwAgOdVn+rpRWbWMfSRrslJpChzJaUbeIyGIn
LKn1qnlAQGSHURcFBZltMmn/xKCr2kTVb2qayDkZSCE5Q/nZ9cTBktaWDPTF0bO/a4W5iW39QNKs
1e8lCUFpwYe0B3EldJ2sFd3CnV7jXdYEN2YFPz4sfiq4J5BL6Ur1RlocPO3GLfXn3EU8xKfAbpNx
qtT6VCEjQxH8rnDGl5gOAcEuYgdzp3QpIsJRnboUjvQIHa8U6UJ7/IyQm5NEXwtBZmj0BjJtIUR8
p/k77euc12pWQHOwfwstQPlUbApD165MUIQtMvx3pTXd+FOwD/nDAVBhcXGxF1uUGJ3pV+KLj8kw
/qJ7stokGRUruNa0maJfD7T/08JfanNdKIfUFAUCapXyrxbhTSdLAhaR5pIStSGMjAGZwUVBvkgG
cMwjeAQ0vk/UBacfoyW+JW77d4zkne35v7Uu5U8y4B+HFlPpPomBXgl4HNYOeWNanKfvliTs23Nx
E/0Jaj75wabYfu9KhQkQZNlGqwsE9nN/r/s/YIuUCAzQUYvulr0RbfAdUTcus8hgd1Otbc2WxtYp
3YGG1FdW76Av8Bn4aRvabgEnmI5TI3DZhmV90M02OkwyvS1MiYoaHvI4RWxTrAK3LepLwqjEbpy8
R1/MmKvjftBT4GeHyju3ZG+V2wYKTfpkxrSud3JWZrrCu/A26JyfVJgeCyerH4DsxpskNe44dFDm
AeFF8Yt/At05NOgD82qqaYMqnAgFczJMIt2PITeH6xr5us6U7SbkVPKw1bz7IN47PoT30fHTnR0j
x+Q4QAZ5r91HCQ1PKSRiqi0Zvq07VogeNA0HORppUs0Zry2JM0GEinHjZz/jGFf558DBdvH/+/z+
T3x+Ldxx/3uj3031N++Btz6/8z//T6NfzXT/gdWeo7u6MKgvULj5L6dfZf3DdSzdtIWrKDjgH/9f
Tr/iH6ZuGZaLj68rDDxt8OL+l9OvZln/UGg78Se5ikBmOu+z+j3y+RXScJUSJo2aSkhbF+7CPb0i
9oSqnGhHdYLyizMgyzyVg7htX2k4E408b5bmX1bD/ytr06c8zJr6//xvcTQeAvyubir+C8lPl66p
sxzFG1/h1jTJAhBU3fQYJZobpHIhVY7oVW/9DuTk8mDzj6fC5efZ7M4sbYkYrQSeEqZjO8q1FpPL
NAvPoNSFFltk4QN5vPrsDk3wIOm0eKpsLjocbe0nx6bf6/LIi2m+jqx0w7R1abk2GcLxNKtEa9C/
nBLUzTv5q29xonGNhJoy7WjtyliGcTpNZZkW+4tUj9HYR2/XtKjGyqn8AAyndDNm2/ahYe3CpAuc
hyIfgvAv2U2ffJdIb8v6sxvPzjFErN7exYmWOTeX54539fGqG+bM1xPwQPlRhqWWP0fSCNpqmGpo
Ehk5aG73bpirl3ePYjl4B0OV1BE+0Ocv8GYjibgFSMgDuF5aAZDQqPqhCzP/w+VRjPlDHW0hA9sS
ThkornDBPReTqaHKGOhZ9Zty7Fs6d3zVgK17Na8nKSgY5uhmJ063t2q9vHLoZdgrp4VCgtjQdnIQ
Bbz8e072lcG5EZweZ/YO16157d/M2u+9fpjAcDedT8MprWwQ7gHu9qWDLsDloeTJzJVhOUIQmQgT
UPuOh4pBKEUpdZyolOahTQ6ebxllcQ29AwJSGxV3l8c7MzXlUhtCupC4YLjzLn87NZox4jTGAwsl
kOm763nqJnK1eqd73doqGvNvP/qqtJ3pAqayJTEiPzmejtY2VdawRftJ1FdwwMc93XHyENgI5qUu
3duy872nEq7Yhj4HuYOo1bQQKFvvus3xv3Z5UF9dnr+hL34Ua+1I25EC1TllEruOFwDrDn0izURY
HZHTfBiRJUAxtVDBfa5Ne8pPapNO3r4zwmu02h4uj74MlQzuKprqqc2ghmur5dcuzSZIiRVA7RZu
4178MgTpTy0NbmoPQcAmJkTSoP10edST0PU6LFCYa9lsbOUsTnFZuXlSdVh0GG7k3gRtg7Xy0KCN
KopCbIypLB76zMTOR2IqZJs6mL+JbTM1me768k9ZRC32HLcz/VDC4sewCRd3RYlJTjyYLgoKGXSn
Urf65zYe8ae4PMzyK7+O4xrcu4Z0LdPQF+NMNHgkPB2RBQY03jU2pO5K6PTXFDYSR3kf/D12NV0Z
EzCVjRWPGCb9+fJvmGPWm93PT3B5YBHWlG5LwufipMW+4Y5F2XRoWUVUMLoIL1AavfPqGxSR7JeQ
TSZves1Nx5XJzzt4MTDbmqTGYrW5jxcDF8CwbZS0DEzf27Yjt92lsRbsR6Qw7lDmrnYBbd3PdDLX
H5BK0VbmvYgw87wljbokVuxh8qtF8Cx45mDVicEm/R0hcIVJqVV16i8pqSdcXuIzQykqg4YtpKNb
jr2YaQmvTUmdemtD69qtXlCVhpU6uxcDxBcrCcAiUs/zYjDSDSVNh0xuEThUQetHCJmd10ttfPOj
xLiWRL2PJvJxP+gcSFYmd2484iaZ45yD4v57HKgif9a+wnpxK3q3ewx1uGj4L81+PvQW6HZVr1x6
yyjxOkEioi0FnEfbEotLuAzpKJEOxNa+SiE/t4gDkwf5t5CTdnWGOoemofmEpDkeyVeOPYzXhk5V
+fInPXNqmO//+xGLVYZ3kIvcMyihx7X7UFXhbQSF4meI7NJDmY7299gVPNAuD3puH5HlK0VXvoHE
+mLmfjyk9Bc2+A0V5XDd5wa4lZyqTQxHbeUGOBnKMqR0oGlYBD+ddvfjr+pZfS9RKqRbpoAeDjSZ
/o74TddB4VX375zVYqjFBlJhR2FKYqkI4dlAbGZA2RJDS7gkFLguD3Xy1V6HciXPL1OwivOs32QV
EA21GL1rto49GeHW1rzwW5COMRZSfldAa6xzZLPpAdHrlU+3TB0F8U0qSVLOtiUS2PMxejN0gwQj
iJakqcbF9bet7PLzmGQKQlpm7RooKXfA9uOVXonoy6TG/GHSHwaTre3p1eHyKpz7tmxeXZI2En6d
OfV481Nax4kttO7xoaJQC8Mg94ObpBlc5Csoee8uDzZ/vaMozwYyiUe2mJ9furmYd2GnIoLkg/FA
NcjfE+Y0AEHKuldpFkNIyK32htqjgR1BmaxEwpMLZh4arV5SOsnLw1yc0cATTjJoatiGiXBAVQ1z
0JDNEZmb/0pwutIf/ELzst0o8m64HrGXC3ZpUOTlyrc/swRUd1wWmrefy+P/eL3ZGnmbKrq8G4n9
tKJT9wr5VG1vOclvnAO9D6jU4Y0RcJLfvfZcNobOPcAFyxc/HhgVjERLcO+jaGVQRHLFAJe1tBtk
+ZOyHr4PQSsk94RXfOlxm8lWhj+z/gzPVrfcefLO4tNHsYhdJMFnG1BUzkUI9aOWUOqslv5HtIr0
fU0t5VqvaOJIhJZ8uDz7M4fdsU3HJJF0lEFGu5h9PqbG3Hq8rfDzQxlNe8gnusz1dNtXvX3g2Tuu
hJdzH9pmk+sWr0NL6ou0GRdHWWJXSse+pC8ugG+7saFl0KJ5Hygd24w8/dLEXBqXJ3qaRVoGDwXW
mlzKNs3lW4Ed5baop+b4JHQJZhMQ4kP8hHHyKJBh4VinEfYRIqPvHOYPxAZukeClTijlrBy509Bi
Ghw31+ZBxe2x/OQYVCZNmMy4dVU4P41igHZuN7Dz5x6Uy7M+SdEtE7SL7BzIjMGWnzemDVsiq5lh
hFYE4iqpaHdEXJykdWV5z8zJBF0lM3a5D0lVj/dR1cUSTViUqDM3aJGc7BHZcnvvOW1Tf+XWPT0x
zOnNUIst23SdqoIcFAEcxdqnESLPoOvddTxTLeuyTw+aFlBxtmSGNWU7/XV5SU9PDMiGSxcNGxiY
zF0MX7vYeBfTvH9VqjC7odIcZR4AEpqW2atynz/AtZV6rlYm/ppPHF8ToEMmULmug1m7y6w1cwvs
kDN6FmkKvZ4kXFaJnF1smS+wajtYj1iBdMiNbZBQv667/JfntF/NtHjAq5do5hg/irr6mafm58Kd
MgzSIm2Dl2KD2T2iBFaOlCACJPQz2g6NvxOKq6Mmze04do9poK1kNGcu+6PZLG/YaEibGhGdDGEg
2qxS06pmSnT7hMzBtKtT7Svwqw/vjwpiRjPTroUSCf0lMq+y0um/Xf6qJwn6jAZawgZHmbPl5UMH
cnBuQOQzqWDTZVuMebirRYOX1hAPu061ycrszxzM+ZTArbYNAXqw2EVm1gm9HjkvSatHH4MJgqeW
9f2Py7M6jbUmaDeALginaYHFLU4lzlauPkaIcaHhfF/Bufc903siPPb4CUbedzcpxKNTlPlKkD87
vTcDzz/sTfaEYUyuORYDW4WH3RZwGYaHCGvUK4nTmbBD1wlgJkqer8j18TiuSkozNyuCel9MVGN7
CyHnr0jbuMKcW7irdGWfvAay5RkUtm3xjrNAnZZLirhmiBVFOG0DpWg4V6MM8YX1UY7DNpbHx9ZI
qRvTkUBXDr2xlUy29JqMiOZhxUhvqWeOIS++1KJhOjcd/xBg0PkV6n4x3muqnLuS8R9aueXPnjWO
C2UV3kUAoosswwh6euocc9wOk+EcRICaWx9gi5mVKa+JqjUOrgZd0X+tkMG0f4wALl9Q37IfukjI
999K/4ydUroznLLYlpgGw5XOBmgJ0BayPTq57XDj2TXU1Mv7/9w25HBZFBV48VPSON4eyVQoPUPO
f4PolN48QSlLqN0bkI0Plweaj+tiV6CqChLG6rpACovjHBc0xKV1Cre8a7JdEWioGego6mNjjvNS
BTJ06+qS+uZkW4cw1ddgojPnwAaZ0k3KXDqhbP77b85bEvXD0On0YNKGHm3Mus2+1Chl3OOU0b4P
dCYRZzUdZc4oN2CwWOTLVEuBogo4RBau5DuENoO9yIPikCEPenN5Vc+EL+oh1KFoIALolAtIqCtk
jQYv2YvXoAKI3EyiozaKi3A4mMZBD/HLMEjXdpoS0eO/MzS1RrCoV9jxeEHbKmz6Qef5B+sdfz03
AujcppNpfje8cfhuBm72J6Rl/bk0MVxbSabOpBj0XjLpOZnS7WWKjNLzODQpl4Otl8bXJijU5x7n
rmbfjJUqNojrQv2oUq8XKwOfXXA+sGOB+eknBxNZK/jhBcQbha/nH7Oxi23mxsHniHRrmxgo9swM
kmsIAWIlkL8mvUcnaIb+gG2o0ZiGfQJr5zQoZGlFJ7pFF3nY4YmFIpRnImra99sGJp2dUldBo3d8
rLqvlvklMb54prqqh3zXd/ZdpoLDGFU7ugCuh+bZw2Qb6/SZYU6xwt7D5yexkJBy5Od2mhDtk/qe
D/CpRqR8CLWfcQ4jMTPRYlMssI2yF46SkJVdPkNZGKhr1LTW5VeFEzwOiBrkqr5qi2TvYwYjCZj0
gdL54l8Fhbyeatpbm3SH4NsenvvGj+RdmFbIm4c/PHyCXU5PH3poMD/03pNe/prcZ13htuDn+OF9
xgjHhfzb/GmxrEGafteF2t4N7N1EBHEyYx+PiPfDoDQAMJFLwSbCRFP6qSnpKTIQWLDUyr5YhBdJ
AY06x4yGWIq61jJVw3twqnrdh2WcRTQCAWV8oBdZpLf0AnYrmdEiE5PzI9SQPNME+4+UZfE+nEDR
BiwpICtrMi2fSleMxgHMpbEfRs1HrcUIU/pdLx/3xYn756A8DCXgs9LdZfoHSiwUHR0jelJBsieT
0r/SRtYeHEH7YCg8CI1mJ1cujeWt/Doqp9ymfjdXoU8wj8oOXDfOxrlpFbmg4Ddstluvrj6VoXEb
Ru1DWEZfOmDMja66fWzAJ0M7olz5GScflwW3BFGOpIa60mvl783d4cUTrSoepiuqxfdTM0uBdkSh
7WlqmK4uL/PiPmbCoIpq3kQ6bwgS4OOoWsx3YjvhaDBQq3l0iya9m4a2f/eEgGK5mBwwFRKeZTWd
5uAmquwB6ckSSpSdD9VLERLE4bcP70sw5gkxlEN5mYRQQTE5nlCE/scAtxzfX5ViuQylair2tu+P
7srb7+Qj8dx8pb44gj6emcFydMGDUTbDILxwC03drvdK9pm3pQeuI0hmY9it3LynW1Ny75jzK5d3
EWjFInOakiwp8lZQ8yGrhq5DVgoLPWv6TzliKlM2fZhoAcSKYnwOpLiKg5nJKIc/l/eLsZy2CSjF
4QC44HFGaX0+t2/2pqzCPC4SOKFRO5loNPkSYnXQtWO/ixIxUf4c6tvG5ym17Qvf+zIUyfTQBS2d
x3EGUZqKFQrIpY3cBs5x6TNq7OU74RyyPX7jXLMiKlC8cpe/ESkonuEWFtzwIQ4a9bhvIaL9W6L5
WKwE4mVwBPig5Kp4ZRiSU+sugmMzllGI3cpcJPPzeLZlQ4G/KUy92EUEzg8phzxYiY0ne8F0QXUY
1KLWQTyW80d68xFMvx5iDLLTDQQKQ6CuRw+fhjIxdHbo9zZitvtaVdomTbU6ux61Sc++DhEIsbDz
5qrr6nRtyeclfZMsSH6RaZAaQrWwKT6bi92ZFbxxcDQEg2F7fA4V/TcUYBG8TNvoxQolfivpWDqf
Lu/Gc6PaHHSq/oq31Mni90ZUGbPbWjxVH5uBBp8ABcRtiXfXvuyrn6JsvY+XhzzZ/0yUsMwVQbF/
phocL32IobE0OtJQy6W1BJdk6wYpAHNfNZ23EpuXAOnrotpcutR8DDgVahHLDPwTirFlUVvHrb51
emfvTK0zdp0+VHuvQgp+4IPfaB5lQzUOn6I47G//jekSVOcUlHv4pAac1oEtEYKHR2v6V8iYFfuy
wZJXIpu3Mt3lVTRvIdiFVDwcHmwnb4s4k6bth3Q9lg2uf8BgvfnRsLW1MtK5YSQXA8105PInRDP0
8poOJI8D24/iKqs8j+Yxr/t6ed1e75nlgZDUIGGQ8Q40zcURNZIeA5NRTzeuW/H2pA1jVgctXPrs
So0SjpgUdBhXYMqh82qQZYi1TOx6mGFrY/QLxNHSbpVq7M/wNsu7ajStR1iO9A9d/qHn9jNoDQ5w
sKVtaS8OrqrMir5nXnQaTRxiR65hI147hogkOmDz08pwJ+GSj6worEB3A2ngmj4+PqhAh2VJaW0D
uUT7knKVvIQgqzV1jar5bnf8a//GtlLkj2TLSukkBccjFlwQXZvygoLUkT23eIHiMGeplXmd3otM
jK8NekdWfkqWMEdgDcP3qNESiD9h/1VcS6CvgzJS5xAXPJlC6XFxV0Nzk4kea4pBjuiOlgkG5r3N
0ybvPHh3cLesvnH3l7/ymU0PHudC15C8240lA7A1rbiieAe4mTfBIzma/aGKKvPT5VHOhOM5JQKI
g1kBa3Sx5+n3c6HJZ6BITp9JhPHa4cdEmzhtNblW/EjRGfnY9DFpy+VxF49k4qRBwmPOeRiH+iQn
8XmKdAI9540Lh9najUUypAc/9RpMAhqSwT3ltil/EqocXXpxPZ92wcu/4HTmvK4ok+sm8MRc3jne
ZDnmbEY5d8o0eBXcI5gyIlJpRM+xRRuWpaHq3jiDvvJRz0ybmrw1QzFwdE5oAZ0fmWH9iiU7NqZ2
hT9cT5FKrjutmba11kcvhRyim7RHT+XydNdGXlxMqbRQAJZM1yqFvJryCBuM3BEJtEO0gbZIq0V7
vw3Tq1ovXy4PfbqToQhzUWCHR9GQqHW80jLIiVazSmSvWnkH1Ox/KOg/vH7/KCbxAkI5dE6yrONR
KifrZSS4JIiK2AqS1KEXqyLYx2tp/bn5AINKmwSG/y15SH0eRWVo0rqiBT0+CJZmXJte88MReCZT
/3b2RjJ8r0JERe3+UNQ2aWUc0axvDeGWZlcKppq7uzz5M5sZKeOZng/PwnXFYokdPUL+seDrDlZL
opEgVxNv0LqhgTWy+XuYoKBWuelqOj4Pl4c+t7HmpgDDlPxfX7L6+gJTZ5rNeF14mAJ1eA0dUJzH
vq+v4zucugQek6H4MIiuWIldpyOblA5mLEUnkoCXHH9xdIdtdF/YVzgLmPQ54cKK5ncQfqQvadgj
2scby9jknj+uTHlJDCN6MTJkpbm9gmVfFp+DpGmsOEUFpR913A/zxvuOQ0PwARgpkphg1l7kfakj
NOqq1HVRWdZ5cRloB15e+tObmewL4hTPJjJpUvnjBYgEzZF9YYKrNQFKbIHWh4+dZo73qUGtLcUW
7OflAefb4DhDYp1BFp35zpgrYscDJjQ8aGVD2darREXDrGjuIerZh7CW4/O7huLGgy2qC14noBxA
KwuEXAVCR6XbGjZwLqLwhzHabfE76Q0n+WhCpJK//7PhFjPL7UIvcx/8BlsGKfB+ikodb5bRj29F
0xXNSrBavhOAZnnxAgoIYQB+mHIRjmNq76FfQ4Tphqk5JDRSPJtOiYRUlORXXVJjSRgSIoumFlco
1mV3ThqtJXaLoPH6G2biHUn6XIVbpll2GeIzPjsL5lZm3qIn+JUi4Afp8DRyHaTaTcNbOThrIy42
bCr1JNcUIw50/SFRpM+e6ZXftsE26DBkdLtBgxGPlPP7Tso/p2rz6Jzny7N2gfwIe8CaTKDog+g9
nbxxLek/BYunh52dZfwGNS+DlQRjcVgYk1Wd82YKnbwIlxTAEeKfiDuPLNYYs70q5qbuMR93VRtl
K+u6CASvQ4F9QqQkDoDVzev+BlzoBl/pWkwW16iu+q1B4H8M6jB4zDB2otmw9F/eeVo4lzp7Q8F4
opth2b2F1ATlWRo9NwY95VdDmLxgcBDv+kiJq/9spMXbHUu3IfFbGG1C73lNTanxpW1wVQiUHFYm
tYzq8yq+vt/nnBuYZpkLo1SLRjrT2tSkLNsOVgDgkOG415aFjWETNuF1Xw/oihtWcwDM4bqnlhUE
6M9Fze7d84ZJJg3JHuKOWd6qtVFMZq4Uwv9lEmMIR6d0b4ThFYqI1soSL6Gped7KBo4BIQSfcszF
Pcr9XdbabEAxlN1IP3zd/rBFYO30qi2gq/JXMOPccPvPGmTYJUWqEtu2E1jz0Cmx8hXOnBoyOLR3
QMYtuhTnv/9mKxd2hSRRIfJNq7Cl2fZl4Lsb8h56kXkWyhUe0pmDAz8VKhLbeG5qXCSNk5m4Iuug
z0gfS17LxnYx9JT/qHlt+4iVytqj7ux4lsVDC4DGsJezmzCOBKRivF7GznVTz7J7Rg6QvzXQltlY
2F29Dw16/bhz2Yn3MbkCH/l4PTvL8PomJzSYKfZwmM0Xd26k5Bedv/z98p49je40sNDJQgVyrnEt
ice2lQD5dfi0eq1AMHMM2/ZvGvMnMYuKIOqAf5/srjqUAtYqTzaTeJOXzJN0TJM9TE2dbGiZLND4
1yZFwG2aaHpKz5wwsBxLYw/xxfdPEcAYji9gOs/GxX4JQLyKyLKyTV0Z7c8Iaf6XRjbWwfPx7Nbs
/Jfb2vLL+8e04R6Ce5EvEOGPv2CEdZcPMyffRGUcjpvGSDp/X2MbycUdo2tKddMuzc2Y1picXR76
NeQtF5YaOoNLMFseVsdjO2kZ+xUgDO8HzCSqVtOQUPHgZWTOsMGT7GY0gQoyu4x3ZSG6jZMhXK8G
10JWvoux5sNV0yvzWSrH/uzQM/E0KQ/t3j7n5W+ICG0Ef+dnudqP5pjuGoSmEdqXiEwr9YjWGVT1
9hPo5UccDvG7z3wsnUzvKjaiP10WxYdAAYtnGLbhtdjtp9z5TFkTIWRkKo0YffMmo8drCv3utrAj
dDUyga4GdoJRW3yM8v4HxdN219f2jVlhc2jV6UMyWJ+6IdiiH/iQRs0T6im/68SdFXXQWyzNrSkm
LDAj/bkNqqe4Fl8afCh2lVV/uLz2506TgCRCDYlMG4zqeOmlDTyVpSPwvOHZ3/XY965Ru0VtwHTG
byZUiufYjXA3uDzqmfDLLUCGBEYPTrF8U/m5jj0Ijz3ie1FiwtHlt0gQh8Axq+nnvHdO9hb5A9H+
9c06H+o3kd7Fu6Ju297chm1Q31lpgE5U4BfbZlbcEC2oIt57UCgjVT+nSWM+vX+mFOZIYXg6EUAW
RznstdHta94yLe2fd5mP4uWouuLGH1Wxcpmfyyz4ji4tUkhoClMu8rOKlrMAs1ek6crcAc1q/mBr
ET1EhfaHftPkJyq4+R9UpnEI9A39OqpzlGBbfQ04PhMm6eVxTNhcBGqaAY9XXIMPGsDmy6Fpt5ra
xbHb5hwhq+xWJnzmmqNAjMy7My8skz4eKG2GYqIjACaXHnqHtgmMB7DM6IAAZHY3iWSt0npuYuxa
Gr/nvQRsejze1CP0XAiyRL2quxs7T9vDVMvo43t3DNF3Tse4aXQbZPp4FLiIFeIW6OaNpRleJQnS
PFMwZrtIacXK+/B0QsdDLR5K1til+NxBwE67frgPshAVOrdzVrKfObE7PoHHoyxyrcolnrQNSWbu
1HhjlqVNR3vaFZuIuHqT62N7lZIPP1bQDQ6X1/JM0kmyOQPvIArkJ69H5s3pt3IJpxpcZNN02QGk
+JkmBrmFnXyHIO5BDOWti1fHRMEcZlx6KM2RfpK1fbokopI48Cvg2xMAdJOmwkXqO4kqRSkVvfG8
Gv3bsC1RRwKVPsRDhVYinI+9SOr64JZxdUOgLg6J7sUfYLRK3AZd39pCCCk2nqALYuowcytHgdfk
gN7e5eU6vQyEww+c2R4kiPYSeJmf8KKa+J1VilVBkIgYJ9MCo4qwThCjH7L7HPOzlbvgdFBOEykV
uZw1108X+50HpcvDxkLRvjacjzi82k/pMFRbicfkXalq3gMJrU/7y1M9EyyPh10EZtlrOUxeXCoK
WShgPdfEuhqtJf3J9tLyA+4OzY+8MKJoiw8G9eo8yeK7uKHXFZIR7dwrq3Bmp/J7qLPpEJhobVoS
bft00qJcNcgexMr8ywopAblGGdzWFU6Lw6xb24sk/N5STcBwzHC2kW83W2vACgx562xleU5vTcps
c+UEIgfdkvZidbAHwgVOgOvWxouPmd0drzd3V/OfTV9nwy51kDTDjYmMqE/WyhdLAQPOy/Hoi7hU
Fm0L0QlCIfKrn0U5IKpbmPUHPAGLsb/JErT+MHVRsVntC546G7fnEkPWPd2a1ioKcQZEO/41i2vG
NNHRMwHu0IcrZzWqQ6p9ju+A7jZt45QoPmMmhC6b9THHZnVlW5zGTuq5Bm8deFjUqJaIktO6uISV
NtRKLBjuHEilN171F77AwV8wAdvHocYuLbVUsvL9zxxK6sjEGuj+1MCWchVVjDFIWDLnxI17RCpK
HPNKfdhpOgj8YL74rSx3l0/k6ZBQh9j+M3lofkouPnog+0krexszxLg3D5o91R9bByk95TUIk6Fc
in99p/qVUefL5/hygrJM3wU1XqpG5MDHt21rF3R4oa28q2oRIkKMDsptmCbFAXu9tb62048JSjfz
o+hHoEyw7N/ECE8UokVB33Oh5Gzj0lUtsnwemo4/m1KFBxPBxgAFe1/Yxfd00lc5SaezpWjFT5gF
g9hNS7ayqcZQyYyHRF912Me1sX7jR202C/oRY9+7tDQO0kI9J/jAArTxLZa280be4j4C4HCR5J07
xnW1i3wnsu4QJvHlCtn9ZHUZDrodgKGYMW8xz/3NVa+1PW8+3w5R/am1R1OgKxx4CGX25ajfpZ3p
/skRKqJxo41+XN65J3noYuR5Z78ZWdp5joBgGe2CgZR0Oxg6ivJBIJyc3pLAn6VMtXhtM81R52jj
zoOapNl8S4D9ZUO7lhosfd3R/wpciXc43j69pfK1p/mZUXg7IYdAV9Lclng8Na8O1FBUYbRLqipR
s0v7+DAOsXZvto1/U4RdE65EvJMtymuJcahWwPF11PIzukGNX0XpEAYMle6dSDk7HEKaW1Vm48qO
ObOEc9M4Oc9r0FkyFnnm43nWQP5Owlrc9MgY/qUDBa91LZ/ZHrxyuUo5dErBQjhewxYnab1RbgWa
Y00Opuw6IGiEqlWyiQRC4bthCoKVnPvcKs4iVTPaCror5qm/2ZJeXaBhBI1y59PBspVG5b24VoA3
b+NNvy7v/rWhFtMbpygAxkUxV4bK+gvsxt4BKtj7yB+alfz0zAeDRjjrnBgQtNjgx7MqzAAdePKk
nR81+r09uuq6Q3Jpd3lCJxcRuOIri55YScq7bMQtzKinoTKtQaPS9l4IT35PvNzeal5tHLBuQjcW
i+OVQU83iQXmBg1p3o5k34sYElp6i2CeH+ycwou6G4ti2fCdp69JIb8b0Uy60lyTq/jyVE8X9HjU
xfFWrd+SamfVpvJsDWvQREYf2iTrksPlcU6z7bn9COyelpGZbrQEbd1IRmNoM1Bp1D36l8iroNEP
F2Qa7Gs0/LtNFHb2lhX2n8WEhwjtskKDMmUa28s/5dyUqbogIGCwg7grjvfQ5AutcjFm2aWdwGvc
0FR/Y+A/Fa/EsXMfFPMPyQFEIUMsuRJFI7sALlS4S1ojwBNGj6BqbvOUXs4WmYiEiqvW5UO+ckTO
DTszrECOkSOEEX48vd7w/biH9bPL4FOXD7Ye5cG3XDiT/1cC7yY6gBLxvri8pqcnBi15Yhv9+jxx
iV/Hg3bUFgYf9bhdg8QKaQzq9hqoRT1ZGGgbZdbgnxXiXWiQQHYNKuGXhz+NQMyUhMYFP2aXLUWn
kqLQynl/7VJ9wtDH07wrN4IvKewu/8+GWjYRqCJMVAvGu+vDOnhO8z7a66rBWiKwtS+XZ7UkDoJZ
Hk1rGe1svcU80rJCVGzNWwtjh900SEy4OyiDKL+gh6757R2uYerJZRff21UPB6QR1h5TbBiDeVE9
t6hYwzAr1Mo2O/PFYcwZlM5sTjQs6+Mvno8Baj3KZMn7DiGOJBkPQRrh9t2N8mEIxE9zMtYEEk4T
PNiTJD3w9wGPGf14TE0If6QbmjSLEDlbAHV3NMTD35y8Pn5OM6O9acuYV2PfBGKNxrnYYw76afMV
jswpiTPty+bx4BVCAdHgITLu4USivYTovgd3ldMGxY/et93x98rHX4Spf40n0UdVglLQEjfGLigy
jWBA9blFri/wKH8jDM2VP7Dh6js11N81mv7TjMZK2bq7wZ1bdZxBu8EQ7c5w1uoEy1cwPwgBVUrT
1OEhI53oXmotVLRmJuXwVjV+cxrzjeWjIVzQHY8WiuEean+IdwMvcHpNchpMeaOr/eVlWUS31x8B
RZtaEaVN0JJloBlLkSHJkSOLWTvfgEalt6HhkD4KjabpZOdolvtesv08qMFNMVNkXW6NZSdUZiaa
HOe6TsSe07awRPtxEwdoyQPRZsbT1On9n8CfPGODRnOEU65ht+khtGcxj8vzP92F/BTalvkUhDl3
Ca2PYAWeG/gwIrysdrblEJb7GpOfZINtZfDx3YNRkaMgCOWeK2zZm1VYTmz3jktpqGuGQz8WDXJk
/fCM7Yy1ElZfCz5vXjPzGs/KRoCPBokdvNXj45XFZo6JJxXAaGibuyDSrb+sxK6ukngcNpjYDIcq
GNrtNI1fVdAYW7dymwMw3LjRxYh2o6wwcbAmPACgTd/29vgnDHznLnQLufIiOj2YEFLgpbHDKWDZ
S2Ssdb0QK012w2hBaN6ipximW8zx8GK9vPxLRPB1TeZ6swXN9DVhOV6Txpe1QXcfuLmqRnzMc0DU
B17AdLhObVnbm0orC8wPpar/L2XnsRw3sqXhJ8oIeLOFK5RlsUhKJDcIGQreezz9fNWzmBF1oxW3
Vy1HVAHIzHP+85sOIvlWMCs1ln5ykyjF2J/M4qIiM9aQvv/7B/sPi/AOCd21ZpTHCF5+/1w2svUa
65Y7gcXCjAjBt098anLsNcqOadSS/05P97/3QaXgp5yS5D/WH4px/DIYlbj2XOivcQvDVEAacdNq
Tm7//tX+w8NlBgowcpdRIVZSP321MVO0jMQXhxu+9l5CTOriKusw/s307z9eCFs/Bjz3Nu2zWCiP
p0gniLt2zMreCpIr7EoE1ka6yl/eon9WzqeVRVwf2+U/LFYW2e9f6c5OX6aVoM5kFekCnre+9oP2
eteJObQ6OFMDhX/Fy1+4oilv933ESYkRvftbtQ6hPxGcjkTyItVaDh0uJcE42gSa6WLxR6u2glqf
LDfWC9JKiYsPWvp0z2zN922TFadveo7MGuXbmM2v8gSZqZTig7YQDlBAnnYq8njJpGtiVy/kPW/Q
PWcgOeZiDONe/Wjs6JjG1nns7F+tlRPRri/xsSHy/VhEzWsz5W9FnLagLblJLvequ4tEXEU1DPqu
1/KDvbZY8Ehd7EqbLrtt/9/aOdzfTlgT/0yyYS78YYaGEZRlrQYOZPU6R/tkpiN3Eitrvkw9hop/
2f8/lV3/ezEainthCE1D/fQwlaIfuo0EF8fKqikAfquesnSIvbZU7AfzbmliC0n5C7fnn0Lzj1fo
/66qfQLyILe34FoSX3Ha0tzdxELx2cQkRgok4H6iKuWFJEnTM5MsCfNxaa4wH9vnbaqGXVPTx0lT
in8R4suMDEW1uOU2nXXEfyYE7kW9xpWMoPvf1/Kf25R+18ViAc84BUDpfpb+PwhkG3ADrE2gFnIT
JNuT7BGattl2SelURdqSV9jom/WX5fbnuqY8orPkKLvrPT4zWZCC2vI2MbytMAXcQ4ksQtNco784
XsAl5cP//kj+/3XYsn7/ctjLG1HWcZ1eP6aLH2m7VfQutAaqcX5NrA3WbFXzWqqtPw8/I8Ivlinx
7tG4Lf4Mtjva7KKkRxX5A0QfR3R3U0xvsg4FbuB9j0OWeO7Sxtk2Ys8QTsbvMdQYoh7Itm2DvLiN
29WqpaBbiM8iLC2yfOg1hebrzV7dJnwOcKGYHhRCjNNRDmai9tIwXwilMi6DvARRmbpA7ifCyPzY
PgkpUO1vk6V7VQJkayxOvJTeSjjMmrj5drDS3knkiMFki1vy4BT4OjiRVZzmMWsPZUIuGsVDLN4t
e1+k3d0ait3pPYYH0UVLiKdSGI/6V71+mYfATEIIshQx8j/t6Skf9qv8QD6kU0Q4N4DIGYTp1WTG
qcWjtj5H1lnKXhI5TFjbq/5FHmc/Ll/u8XXGEPbl47w8F1KQAd03ym0csRQzD3M+AT2rTrs9GNJD
BBnPlC95/Yu4ZGdcXjrh1Ul3GEBdKk1h5UReYseBFf0glcBRjV+dtdvUS46LSqcEWA45Obl67Gpb
80MHrMiHb/kIi9rHuc0pc6anOnEjUuvW1dfBbg+orbwtzx9gXzsyQSJbfp4axBplUJFBObqTZvqQ
wh3CEAjLmu23XreQcrT7pRLEAXEYjGAySqio0WEUO7JBc8xMrezUmq5RBUl0SaL+shQ7QkKcvDuT
/iplEFlrkjnjF9xHiuhB3h5m6Wluj1rlSvb3uj4THKrUhM9M4yHJa3eYjkrzGA/kGkFNrG8L0cnG
dI2mXYzBYjwmxIBcNTKG64SUIfGGycFmf1EwnZTyJ0L3FsMX0ZtUhLK5K+ePeHuph5Nik/HgrFSs
w4FAHARHevGo5MFUmU7DCdinddC3eEWSvpp9vydDtQMBKGnq62I/MRCuzD0GIBtzdtM+VoT7pgX5
jNOl0fZEIqKtQQDJfl+hz8s6vC+Gd3285Lh0VUmYIsPA23yzP+qJrfkJHy2HhM79kvly9GAV73qh
+8Q1kFbduLouXqqq9kVuOh2Za3q+HJSlCBvVL8jOjcgx4PUOGuMw2Y9Jyy1ASSywRaQdcbeEALVi
DFOp9AdN97tR8siR8gbjmkvYXpfWmZaVP+JwrPC9I1q3M3w7elBqwkodzNjJ6fuuRMu1HSef0GZ4
bDkO6UYm/jusgEOLvepuy0pBdd8Xld/3Ks1YrW2KC/gesKszosyikaTgKdlH96HcJco7QoJbAste
/v0A+E97MUwa1OfafUbyuacQXaSgjYG7VivpekI5bLPk2uwvQ4TPw+p/vh7aSRU5FNAXH/n3r7fo
Wdx3XURPtugnLcGXUlNdTevPtaZibWgOuW9EWv7TivT4REq86cxR8rwhm3GmvJ3+0kl9Akn++DSf
4M22JmOglDkY1Dhu9p29ZCF2FBjtF1X3bU1wyyHgnDQfWa3+BmH/2ZwiC2PWhx6dcohol99vRK9q
0yTVUC7TaGbT0COEJWUFRBT1f6tq/zzbQcrRY8EXvdtefD7bJdxYzCjn0WpjarA7ajP5gqpxlaxx
9Rqr/Vt6wZ9fjbSIO6sOpiT5sJ9n04o6j92ksgmPdaH4+TJkjzLWTwGJWv+l2J0HePd2NXHWhdUG
5vBptVhp1C9bTYRTQoj0vWpf7NNSMEj9y4vyZwWBRxD+Lrir/q+i7/enNSPTBD5RGirw2tTdbVmk
N3RP2otkLZhWLHFN3jtxbYn0l7rsz2V559wbGAeDZVAlffqCOmqVecp1vLGspArlqCNUpCNB5t8X
/70S/r1AgosOZgGFmgodl4Lfv15GmJ7dcJ45pl6+LGN5FkX/dQQ+8jpJZac33yijTa/RtL/UZn8u
wDsJHh87ZkdgJ5+f31QT+tgPTQtxqxhekoIsi0mXe2gMhr0bl2oOYiJAg37M/0aq/duVP31lWRVq
ZsRcWdUJCOsIqr20USYfI1TtYZYY4kIyoRlGPdbJ/36z/8NyxKMf2IbvC8Phs6SlUbbcMFJyBnFt
kt7xrR9DZsYMyuQNY0m3XYkP/Msl/3x9mTUgREIeibKCqcPvz3fcyi0l+QSCUjpwuLaLBH0uRfoU
D7jNlWVPWuaAB/u/f9E/UdA7FobY8B+SAUPqT5dlSCV6szHufikbsYyWOt/yanrRsi25zZNhXRHD
ImVBAFM8YupfbCguEPaFf/kYf+xHd0u/u/upwaGD1PtT+R+V1ramtQ7UXXbwkNASNudVluonW8vr
06yrAkmEWb+KpF7OsVZJN23tm4fRkCo/z5qGt5G5mzKW9rkt7Or27x/vjxV+/3RIllCkwZTFN/X3
ZwNzzpTpzDuHHSySH1c1ETYTmWZs/4IM/cfHQdfNKX+PofijtIjjWraMuSYoUYr6oF/rbt+ZU/6j
NtTsSNDqBF6QVi6RniOFkVKFc5XZL//+bf/6IT6vO8a5vYW0j7mDoe7yfhN7aSNkJx4S1a+nIXbj
ORckEGdDeDfx/1Iu1MH//iF+X4GoZCVAZYBhVgKKEbyzf7/lVjwvCSucIhS//W+xmqpU8ZW0jV6L
dOycRcVc+/9+yd+f8j+XRAhPyYMeEMaG9umSQ7b2QjJqEj+lvNP9dm2aH31LoPjf1hy8D4WP/3+7
+R/X+jxMtbtuaBL8IfxmMB/S3lTaEUetTENyXi8jhLIArGWiMrbuGsXZpUieSEVASbLifTR1MYFa
7lwotbWT7EkhvGvq6RejymzryYHiZpWv6xj3OSkNUNTojTTSt1Ia4g2r6gHrzF4QQcibJi1XhQ1O
f5EKXaYbqNaFZe/gboBxCwHucV/bHkb4sCLccVPrJnH1fsRo1uXB1Y3qTl1VtXe3Zq1Sk904U6Ve
yfvsJ6expRnTQiQwEf3LZuWTo8WztASJFi++SJtsn2G4f1zhQYBQGiI7VO2mHlp9ME4Vae+uphQ6
zWVa3oi3vs9cC42TJx83yV9Ke7spVZO6UdemJ5wuKq+YZ5ukbbsNtkohpV7GU47aicAIfLMPXdGq
NwvO+6lAYuVzpFe7mA/hZk0d7dtJKoMEaNGNtqh0jULpDlqjrKQJm2LfY1HlpxgRncQQL8Egq50D
1qgfdRxXgM7FbHwIRc+DGku7B07w8hCPqsEdI1hWXhL5rYfIfwaltd6WZc7Pm7ksAfoV8bLh3jbT
5YInEmxqNjcxifR5aU35PauGwpNgkZM3m5D2icQwdop7Y7RZ0nwuY3PwrV4vn9ip0++iqHFiWdLl
OekaK0g3ENAZNitBk0WGreUgvaTR1nmGLNjGpy2rMNov6/obSob4sMYwGPrjPe6ItnKeBgLm13z6
ps7FkCA6iradXSEM63Cqdqf20K2jk9dAEuo6kjVmSm3sFRC8vA4Uh07f6s5xb0v7SdbyB0gC7RcI
bIsTQb46tRq+2k06DJeRNBpUqYNc/hKNlH0xEsb9XKMfjlkhGoALQVKNIayFTPM7TILJnaPmRXkq
CrN29QzDQF1elHcC3ZqzEY1dYOeR+bQW9NQDkbq7dZBfyyUCNJD0BHJ8V02+Wd67mlroYbJt2tsm
xyMIU6U4VmR3GAOZiQeNhBKLRs4lO4eXTO2mJBB6DNZAhO7qZhjtEbutPw5DZftSNhheXSVDOGO1
dLDtLJiJkafljnunt7Y59uHHL8g/c3n5WlWD8aNcMtyZNynyEYWZXtTKMwZJpGLjt9i2QbkoAx4r
cjJBnm97+RatE4mBS36VtQyT6fFXKecvOET6QJg/tsIO27oPs7E4Vlnz0hRk9K7iJz4yugsU1oX2
VuIjiSLC1daFalhhqCnU9lnow0ttErKULtvs40fQHYxWVc4aBbvox9Tp5AIou7e/iASatGTl+1qb
z5lQn6SkmX21MVt/sZkqrK2kXbOofCiKdHGbvvRn8x/bsB7vLq4GXu0JrXutx/TFSJVXiE4KYBKZ
tQLQiOjefp8X04neG256vr2z170wdkycWKYAWU0DA+skV/ctZjODRO6aolSPtpF9bGX1kFppHKR1
VGNBU0IkqLEk0JISXMzeYmAriVeSHI9Kr3aKMNQA/7DeXav0O/FDjZtg80fofZJ5VQlKNMIMz9aS
xI9IaF8jmUncMuWHbcsGJx/1+dRM05U3+tyrChfslNiNhkn31IWEXmmUD8OmEJYzljdVL2+oeHYW
99tpYe2xaRAjJvRSC6LZiP3J2BQnnTOEEOXa9Z49GnBk1YJeeoUpTcqvvJAeVOVOIQkJI1D5Z57k
ltO3uAGschWMcZ4EcaOl18iwEi8D6UJlGOm4pRQZbgh4YaOGUcnVpkHuLvKqLtcyazEawaluuy5T
bD+0Ip/gH1h55pnWxyqSo13aDwv4DtrfV7YR3m0AEQcew22OrdAyNzKLWwxkkfL1yFoZQ3T1Dkjd
gJmn74hKYzqihWuk+YqUP8S2emj0yIui3qeXcMYEa8x4ZvwvY/ABza4mAaaafyTtxkS0z3fYgj1n
cfY2Gsth0+CgG3p+Mldrl5HgAYy2nbpteVG7/twAt5HPRp68xI8rsCZuFwHmVhbHYlWPLY36pBtO
Slyqv4j4YcrSHZLAj6WNEgd+Y4bZP+HvUDR8e1qvZTeYHuqs1K1FHswl051JKTt3MqTNSSbFr2px
bjf9tZzL92JjMfWF09XtY90A/kFRdEWu8iphElQM66vd1WGVgcIWkieb2Jo0yfJCah9PM24zpzS2
j7gxak/LyE5vpI9JitzJGmoXp0k3skzSq9eTTmrzuU2MJzktXmtjmz0yzSdnsdNbX1KTzm0aJFkc
Vl0ests7kZyEetMfxKqSX2rzLtPTIZfWzG9mlZ6g3mHRRGHgbFLyQ0o2XzEnvi7+VZuk7upFjH4+
5he70c7j2MPt0teezGhJTzMbkamAqoJ0t3mQerv+AQUr/hkbdnlUpk7xRKJ87boNd9Ct65yKvwGX
PzoNveVPkzhsTY5dU7pM74W2dn4+Jz2mt2uQ6qyuLt91vCDwqW8DGEk4bk3nxQKgvRsNONeiG++C
qxIVSXxs2c/4VXyR+Uu5XO/UIXooc7U8UL+4Rp3sMjv3m0zhNUYgbiiE2mhrWOdlBipp3E+f4jIP
SmA307kDiDar7rZqE37w8qWQyqtZ0RPVS1x4utR3rs1Z4o692vMXVIpwebrDw8lOECdGKJXt2b1y
lWss7Yo0u6C9J7W6Tw89RlFje5TtNuzr9BCBjeZpzOLJaleppx4UFhxzTYsDqqiTlluak5tm6ihF
+lUqcfJvUZWlyKIIaXCmontFHRHMJs2HUVDfFPqPGM+PlHPS3NSvVdqzz2+8OdKbLK1BMScvquh7
HMQzP9M735y2YIwq15rX9yEDY49b8bgaBnI149muFU4CqBhmqoSxEu/6OvJXLfe0cQ40oV2qPLoP
FNqfcpR8j3WELNICzit3KQQm2cEIDZ7MYl2j0fwqq9tlyPTJ0VMtUIf+KZ/lGw6LxKOkODrFL2a9
vpUKSbeaa4r+ahX2aUNc6+pys8+s5gT/LWc0Yb/3+fQ4a4k/DpoXL3CnN7yuwfEtZfALzFAovVam
24QfplL8tEjFm5SmukPMz9dpxUayLqK3eK2um7ztRay7kTI/lrZ6TeJFd9R5cZNZec8y66IX9bvd
w2He1Arb7Cq96l30QWIshdeqvFtyhl9jYntpJ66VhW5G6lKSLSm9W/kbf7irUBdVy5sez14baZpn
6eVJV7eXLen2CPkTfFOXSx0v+5SKSIw/43ni9ZXPDe7bEvzNTOE+r+wSYyRoarkE8YcN1a58mJLO
jxWoSrV2rdo6sEs9tLXoF0bEuwR7bM9SuHgj8o9SSr+3NqsahfZLIVVf4whvCqNUHqBofuhKv7kZ
w4AcrbBdj57VcTv1shV4u2Q8ddlwO9wdnErIwinkdLfMKPTbOfF6QX2laRkDFu2gZPiX5Jp07rL1
qGSaFXbCvqx5SaJEdczK8X6bn8Q27dRJPyxK7+HW6uvGtptby6YXmI6b1X1IvR6xrSaBltZPei1d
i7grQ7tIfzaCqr2NNWYJpf00m+2hVrObrma/1G1+zDfNxbggaEVzjKgQcHdBQvidJFLKLOOJoMr3
WG4OCwV+VDUhC2ff4Wyw9mk4xgJbsdHLs8qXeyZTY23emOB7KodXwZAFX8bI0UoDl1l9P8yGr7aj
r5ntexkZuYPI8rZCSFwK+ZhMDAcj+zIXHVOl2GuIDcPWk1A4LXe1jS0cyVnnkNQXTGPKjGL9aq33
K6FPQ1LPy4KhQ1l3frvNex279Xwxfg4IN2EVhEMzOuP8YnNuDYX0KG3qbVlsxVOq3NytdfPVXgE5
J6v7CgwQWv12KLMS1pReu0R9PKkqgsq5Gx4JmzyPRBCTTE/itD4ZJF6pswfMyLbBLSBZs6ifk167
tTi3o2J3+rh7zVVm/vAzk5WhKlPAtep2eqU/A616Kn+Hw7oh037McSGwu0udqnutYu5p9RcEfN4K
dXWJYOyUHywAfyL2fmMCmijtKRMWT1t1pDTbWWkT4Jf8WE/5VdB309cv+nZIyvxJLwu/rhgICQKF
7OYMY8hpumcj5phVt+dFexXzt1p+aop5h+Hil2GAt0H1NaY00PYXvXmX+u99lnPzdBcrV95H7SUd
9yVfsjDuI+W3KD9hm/AFBcNhSBsYHoxCIYjI9aWeL6J+thOLN2b15mF24qnyquYHe91OVbe9NEuc
ii9iisNI5A8gCoVTCvlEoeNsc+RNneRN/YfGcNnMU6eqG09VrwKpPNZNF61mzmacEukbvgg+9aJL
FMvTOC+XXo78vB2RbhHTgotOMmEN0b4WReSrsXJoS+ad9kcMmj0bvR83t7QzT7PSPIjhSxRdC8aE
ZR9d0qLHqv9LnUCgLAffjDF009Jg0VcPCppXCIWeIMPntsAk803t8zMyPHiZA6bKjxpnci5RRJbl
vo/3UIUoDsSRWHZw3h8b52e+0ZgUGytuOkoSBx0MRZiku5XfsyrLXRj7JswSLTq3jIQCMIZDpj5q
QyDwcVbjyVPlWy32cvYypm8FyduWXftZmwQr3U3Ltm8EMuW0iH+Wa+Pp2xQIbV83F7k43xkwFv8A
dlyhVljOtrUH+d1drPdJS5xeihxUWeQmykETv8Tag1CsWzV8HcpdxFQ674K1eevoIfsEvmenWftV
4hwYNcakSf/DMB5L+tpeFyDbKlV2fekYhOuM7Y20PTAzlfAdblX6ntI8dpp5ElUWO8uyeGM9PJsw
91bjaxRnTtcTFPI2jcMlKvovvfVdVWcgjtRPs0hFeDkeKrZ9dS39vHyx23UfGemjXmlPaywFUVZ9
lRXKHbv1ifvxZ0oGEeUU4KM7DuKgkahF0etgy8EslFOjyMN7FnJuMbbeb2Lw63INtnndI8fBhleZ
fCSOU89gIn625o9VrfxSe2r0103S0J5ea+Maj4fN2jw7F9jwGWeR7gwtPfZ4THcNW2g98zwg78IA
uneLs54EqtUc4M3tyLWhO7EOpt4dFR5ClJSxl2pPujW9jBOfupzxSo/9uPhelQ/muIIqpSeVlzlv
1UcxhwlpbRjIfRgKWIyaBTr1d1p0nt1tKX3C0Ujk574ZD3NbBu3Uo9k23ZLMs7vMXLN+UvFDVNWY
+zYwLgz8lQA0rqncfCuk+ta1Cw0+xpZN0zAgFoVrr9kttfRv7AXhXIgSbsXwqOEC3K0qpT7sLKev
KUjz9FcCAEsQCIhHWkzPMDpLF+no5K2qcVYiI7QgbPD/1EyFOCeVcHPpDOAU9jNridagLetrR3yY
Rpc3GibEz0u7+LNsMnIjwImzzO10PZTH5ULeJ8wz+SXrUk4Yc6elEqfN5A9V5tZFdkjT5tTRLoOg
3CmSk6c3b3l1jeL0eaym70s0u72VhLa0OEbT+xyvtMu/VBgRnfSKcpHKLfOb1lBwQmmOY0SFyws5
axTM3V5rcHCxldOw6rfcmoOqiGlWDNuRWkiqZUGWkPHWo3lMtpSqGg/uwuAgGH8pBuFS4kMY203Y
hV9wwssr9J2ZtmJW/XhSd7RnTqFlp6bmLBV0Xe2znP/M2Cy6wQ5k/sVKxHI16rehWw5CICC1frSK
zN1Jz/Z8NSbToY1rygVYSnZk8Ugyae9qI09dsUYvyhq/q5NgJGUhqzgn0K3tlmF5mmLzUCnW82J2
B6rvJ139ksuSizXPwZwgmEuJr9lPG12zQq6JUYUqT3RrgIfY1EQ9n+up/QLKFBSVulfkF2aPiScP
7VVTx+NYKkClNrNg7VtsKM9GC3qEhDzNu1Bk5n2fy49map+pLUJVaV51ifEBP0BTrQclfu5yybXt
ZF9OKlGMtgPhAZTQme3ZbcyIPZQMQzOmO7onvLRMhFnt1Q+l0XfC4pbDV2MzcQfzqZNqv5cx4lX2
VV3/lCtfjcJcqr0x+p4h7uA2DqE9y3vZgoWxKR59nNOLLozmxalKhNhG5Jli9Er9RIhU4U72TK1Y
hTWvvpF91caRV2dwRvYbbXsXkepFc3mqmuGUG4lfDYAUuDpY+r7jmbUpLoGwNYT6xU53acaoIA4T
fpOUYgepkrN1ldsrPwmpcCT2KpWOn577ECnVK5nyQATrK24Cu9h6gWhJiyfe2qU7zPrkpdwxVXod
WgJ1hPSQxtt+rPLXmrUNguagLBlDmagdZ1Rod9PKeCUu6pK14gQpYaFfhjXWJ/uFjBO/s1fZ60fl
1q79LygU+HdI+QWDNRSMdMV42P7MJO2LqjU305if4ohvuZrzA/qVZ1wPbqpaXqzG/i4a+Zb3UNT6
5WVMgnIaAtu8xNL4NBo3XPHwaHpQzNeC86Pr33QZipdcepFc7BH27mvVpgnPPVs72tulJ+hiSMRZ
WlZP77UdaqsgLotw7X6Nke21hoA3nbp6BFSQusY4s+n8gMDol0xCTH6p6QSJchBYwkm070iFg1h/
G6c5NCwy0zNv4yRL2TaF+WuIvkho76ya4AwOXCNpPStvXcSiuzJWD3nHdtWGDAJ2hjwebEPskM/D
PHrQp+RbpPGMRUZwDG9Mk4UDPG2lG8vQMNb1QmIDcBEoFPuTvVx5gffNtnm6LYJ8DudBoA59S/P7
jR6DaftqwzxP9HJHZ783Wjs04lfTjg5rMR6zJCN7o3Vw88Yhwtxl+fcpviePKC5OK2FJyy2WBith
fXkqk+15k/PDZLD0skOiVFeN+HY9eRaRfDSMazrQq04fW/RgL5xhlEoYKrvxGsTtEGYZG4qEh1aH
JmkeQysDhlUfFermXCFmojr3y5MZC4rsb1FnwKOasJj5krSx201PKU16zY1N04OagU/kj7zKxB5a
TrFKTglLU2m/lsrgdtZJH1RvHGlVIC0mYSHCe9h1VdPyrx+F+qwB70TpcgSwcAaFH9B9VFLjGNuv
ql52ILmnaiu/DTqCqdL0Mo1kyiH2i1J1m1zFmdru9oukh5N6rYpraT7PRb2rJjBMhIrMDnr7Uukv
OjZJYw2KH+1MYb/PGDeNhexvoOBNp+OXRgMLsFTqR2v6opTtZZ3AtKzCK8sIrJfIMbMOJWXeiX71
e6rlFMPmNB0OAtZblGUj0OwcDK11i+aesHWOkNqqd1GRBJWR79GLPhWDHipZFeaGuEVGvYPum1KA
zeeurG5zWZZONkPUUEAMOqlnn5M1eGrAhJvs41Unu1WjHZmkh1lT5RzcmEYQEpKek27OvamKf+Rt
669D/DUb2lsOLc9YDV8Rtt8ocbgu8WGR5G9TY16xi5zCMrGe9YJG0paKFIAKKmaVr6lT6PqvYuqA
6mpr+IEqZtoTwdU72UQIV57FB0zyd0tJY24LuDQSY72dJfoH+a4eRtAWzGkTB3kHGN117Y3p/+AM
drqFUpfQ+o1aQUGmh9qShBuSdSci0oP48SjEw/55GhrFmWb7pdFgJJrV1rp2WwRL2e6gZ72WsvGg
DZQavfFQ300WtoQnUqssSGHk3ysrZVJQcQGZQVNdwP3U4l4CvzbkgFEcZx581WE+WWqxUzZFdwEK
6OKjfXR/I5mp15SW1UVZka6WGeOubl6/Fbny1tjwICy7Tx/kfGu9SVagUK5BO6r7rY6HgJw1xZuy
kkyWQWn2sp2kwahO741Bkvdc68Nx7uqfNGyW2zc8WwbKhMBGPcbP7SUyl5vUmfpjIlUH4gufbD2j
5tXnzZl1QW9IBC0VREcmeFpkZHNYM2q5wQYVU3UmJWppkDOJ6UTdw9id5SdTWquXzm5ym3Tgefyi
ReCILzl3mpdcUbo9L0NOkG8z2PcxRXakjJjt505fzMET4yAx5OlAq/WY2DM7br7begSzu7SSJhRJ
pn8pzVITpw2SbHkF493S7+midtaPWtRdFmiDkQMnsCZOi96r59bitVq72j5Lxkx+vMRgIhkG6bUn
5NtTBoumlJbCZ7aSHJhu1m/KqEVhOnWTH5MFdjPGFGZeHxXYW9l1ec5TtfXoDzanKOf+USSysY/F
ph9VwtlCtcz6AGSjPkkbARdKVqZ+m40aeKfaZgEZlaVnzeNtpKPdpzGNol0V6lXuaki9ElCbL2Sl
RY3UmO5a3D0qrXz+mO02c5sZ/T90dCijVXQ0wHdOW8c+UEQMJMZiTf2iK/Q5KBVr2AMpVX43lNOR
ITO5TqVVPJsLc0zWFKzBqQQnXsfkEXWKZPpCt+hELHNJTnOi2mz41t0DTuWnrXVmQFqbqnyv2gtD
kimWHrVm6n0NoeSTiObqgfdX8STYbTjG6cz5EkjROT7YcLjlct7NC6HaZlVNNOFmH+aR0fn1Zkcn
OzJM9384Oo/lxnEtDD8Rq5jDVqSy5Jw3LLfHBnMCwPT099PdTs/02BIJnPNH18/Y4cK0LuIlFfb7
cntEp4o12i39NG7IT3qIqts5N9ObVtq0VDWOQU5iH6DWIZ2OJV9Yy3LuLJnd1eWqzc2QRdJnlOO4
cXurPpqAgdu6y7J9apvpv9R3YFjNwZOvolnUKcozK7ll0G+XyBsYp2bAh8W0YYzM8LBmqr4MurH2
qBO9TbhEdFB6kYK/8qNTY4DmEvnChRLKIEUG3/bn1nCdq7A9uVtEZMFHNjhdipzwSKHr81Te1hGA
5l23ont3Rqbfhj6ZN8+rv7xyCjY+hM5eetq4wYbWi+eNQ2ynA0BmOZZvttJqSLLGbIFVCK/fr0Nb
Uyg8Vk8u5Zx/eTA2sVVJEUtqvXZmN5Fq1ANXqkKNl6XVXPRKWM9V3dCj7Yx1N+wt2524ZrXd07S4
NBCANLWENKW/rtK6xyLrEZ+Rl9k1MkSJ8JhI6rKEKMs6J2sSO5vH6NINZkkNrgMqjxmnguKrzk7l
mOo7Mg2LTQt5SSGgN6gbGxgyjHqs3vumNt1vCqfWWe5cd1WqPwpvWSsYo6Dp31djTduHrjCG4GWN
Bp//MOfQqxh3+CLG9yCoHe/PtZU3w7KUOFrnTbiqcDn1cxmWj6Uy7OhURJMbMY2kXrNbAu7Hix6M
6kYL5SUGTLKRotwIk65EsQCVhrqy+rQ6pFO/wh0d/19riGD+j9wImxXBaaMFvsmfZpMxOHVGmYtt
15Wu+gbo0MN1lOuQ9glOW6a1zRIqY33IW7eOTpaPZrBmj27n7t0sO1+kGzyatgfA40aD4CEapgIB
bN+4Ebge8Ftaf5aunAA9OHgy/WsEcGZs6Zkpzf942AIQYjQl/EibLshV/0k8UKMffXeco6PhFu7w
nqaWxNQQCDv9C3j0l/ulTeflAzWydE6F36YqlioQQ7K6RPkcRDMOPm9jl+eJ9svGfGsjyLqz77JY
bFFKh2S5LhJzJRwHb41jTkH76cnelk9VMM4dg8BMm3etKa4hQ90PIMsUIss72fcDXoHeJW4qlzp1
0J+EItjbYjE+F7sNP6UbBmwuixiMfJuNRpbNSTr3uRvExBpatXkMXaMDOlRu28hpn3ZGyAhhVWap
//iVe39LESD+DI+Wuj9taj3+DnNkFHmMhHwcPmskBgyT7hyYNbhDuqr81TD1uGwnEAu+DrPr/I8w
4sAHosvztT8qNZuM4IXvrc5L67TZfzK05/48N+78FLiRRvTQEfx8H/mDXW/rFgwcxM9xjGGJO/S6
dbBp8sWCY7alGOFyjWUV8tZKanef7rhyrJJYtuFRBZZhEd60JA5WGwIkW0F0XpBbbN8iWM5pK+zg
WXAK1okcRvNXtcWinmhwsvO96iOnxzUCKfe3UBCFqbWo+jbufY9Uuo0MRklLAUKunCXNHskBENpy
dm4gGb6H0V6Kc7h0Fkkarm6N/l9XE561a81wEGej9wYvGWasJH89+Q9z4gyp6b1FwlzTH2cox2sw
wIuMt24tJ4DBESJt9wumCPAut50bpgyUhVnS51Vn/IZeFoZvvknqA5OuAar/D8Xyaj7D0aw4Q8xR
ZxdiGcrsYJEvZWzBJnDV6LUa1ffKnxofQVNwfG6qdUwHvCZm7cVkoC/9Xyq9qHxGzLXmh9DXYqbU
nvQuPD3pWnUNUBmBc/peVh7DX9YGRf6uO0jgDzEHs7dPU+UEl5Ai4PHFaxe/23r49TEaDjUuwy8r
n4KYLMaM2VirXsYzX8l/lZVJseev9dzNgoWb8KEUtIbItfnHLaPsQNiB9dHIIZp20s7sw1xlk3uM
hjA8r8j/T6IdDK4ei6+KDJNlBYaJFjwiadqEdxm06B0Hpfc0t739EeUQ0wRgDWkMWZe9jfOg9r5g
Vq1C7RHzJ5dy2ViyB/ypMoOW8VC3LvaNMQ/vEKoxzkRkwQWmhZrNXcq8vi+Qwv8rZOh8DO2Ni0Cj
Gvx22H52jWf2j17hlk+4uduvrKR9ih8VsLYMx5J5ZWRXdkcudtWZbnpn4RWVx1ZkwPKLDufnzowM
l30kTCUSCxiAWCNsQR6UleDVDe0SPzbNTdPGCds5QkmQOju6YYjbTRd51/c6p2exrMJHnwDj9UVV
dD+wqzS/dA/lKlGjW3ibPGxXmUyL5ZzqWWb3oW76+8wyBuw96Ycr9Cfj11sXyD6W0kF013di07gr
notpuohV7i1fv3k16R8jvaxMJZHc1soJ49oz3s0Zgs0X/ntO3tplaJZ6J2zEde0YPFT2rWyUB/yU
liipcLKZTDdavKWeGn7Am8VDY0jqf5f2QHeUT/DGeKxqaewYqgx0vi1e1aVY99yGzcVLneGL5SJj
4O9PKeq7WJK+m3hFCkY19utmLVp3L1ILw4sa5GHoJuOh4DYwY7Mwp+ouKFPrinaJD7Fy4T2WLGec
N/IrDdLHUPbV4yjkei297Dtc9FAc2p6FRIYUx4XSlhWQT+mSFJmO1jFUvGokRPb1FVUBMp+6YhlP
vLmPnhbDdk7K144mW7RA4YTaBb+zcOQ70hK16Vr1m6vWJ8Slg9cZV73ntyENuzN2RRStYOv4uFqa
nm4Um9w1XWPHkk/7OPvSTfpwuGRgXH49UGd2+xENLFpioTPXVQNEhCN7hyodes/aLqxjtYwRBin3
3RsGePfG8a4B+jMmGq95IPuyiSenf7N70E4zaNfzYKfiSfVrfhsOx01jO1dV2Wczqthb8KjEXe3U
8Zz57qbro8fV6i9MOqgF0oBjLZrXN61DlCHFgjsqtXatHkiynIMp5v7mtXXZ6ayZL0Db2cO6QpCX
o4cBvR7u3aH0Nq1fc6LcRBtzhfgUgZ2P8C3oae/DwtjpwD6P2ntgOvk2KJbYCOhHntV6jVGZqq1X
doyEAfP9iM1+43kre6Bp8akWTHPO5O/DrgjpyWzEqR+dk775GH1ZNvFgRnE6VjWANZoN3nbMfTif
o8Y0T3O7+juvG1A0jHrmKgJI6OnEZt/Hazfx7t7h3yEyqyqzuOZWQmP5OGM/5zPijTbK25EPfXQ0
VV7u/NmUm9p2zrCVWWyvVsqdWK/bLsBMO4b5R6QUACbT7DYMCUKosv5ngkTommC+GKX74kqiSctC
vmmfXAZpZl5Mf9K8jSyzJP626BOuH5WUolP7vFy8s5E2xh6FwPQauLeiJ0O5WyQT526cGEMa3HB9
OT1UmewIHWi6uOvJu2npzKDOsd3rwTv0GSzI3KIkLOryQWQ5VKXSSY4Se6PGgu/ZGJ3t6ltfgxwY
BenC2WQNHzARA2tculV1BGi30A2U0ByCOaUuqz2iDmiEfLyEkQcTBpQNNTtc3FRCOZaec+SpMuKq
ZmYqs+LdHhE5kE0Wr2J9yeayS9xKndvaeL7l5Sxd8FE4oOFw5QefgqNNFGQPyL1etQtksU7dE1lj
HxkD/U22YMfC7cdH0fbI4Jx6fCiiYtpV2r71ZljMVvUcT1HzzgmM1jzn1M5Lr9lGqBoJFYBhMQU5
feTmwF3zz+hvxCOc56ULnMKyVN+I4mopf7Vl+knpmEFMX56TZCr4SW19b+XLJyLcj67rPwc93NtD
eJdn+h5QY9cwIW/UkJ/8xjDecmHd10EDlxg2y9aRIZCRfiN37onMNmcXrNa9NeLlHXM5/7UT1YeO
lwNGzrVZ8NcwuuSgsUTJMpAXR3cg+lrb/hrDQNXHuQa0pR+kENfALRWCHJPHIjRWZC6Ot1tUYW4V
HbOADzJ/AjSTEA1OdS5od34AfxifTDTLb00k19fBdccn2sqc3RiNzbULCRIh2ri4zKOdBbDoLYoo
aC4v3DZT0S+PZid5KX16UeYk8psetVjwaiHUUWyTNsilMfiqTdK1scCLOgpb4t6UV+k5e+GYJonN
JRoFy1V35dwbb8r0l12YmzLhg/wRpgcbGAwsl9OaYT8dI/R+03rCyrvEZc5O2oL4bFu2g8T3NC5t
j4fWX/IspuIW9pBwJ6xGqX2IInGe0/aDetEyzpGYvtcDtMhULf2RHbnbatMfzmXNtl+WWYIlutrl
uoaeGe5Kb3YTT63DLtDO8hC4nrtNDWvaAfQcxNoB+1rqmKcCQQgwQhGS5JaxYOyXJjBxkNXqgKTb
ZjWqv6Go1jutBedaR/tRS+uIuWLLXgBPT2Zdiqss+Vj4VK2jTDMig9C1vNL/YG+aAv50nvqL5czP
JId2CH0K3rtxQAEhskd3nUnxFm51q7jmL/QvSABZv03AsbmfENcbGrikm52k4ev6rbQEKV/n5zVy
NGBfQP5o6Q5Hq8rQnyhzG9yQ0NYCtx7aruCeK++Yy4GhJvYxj1zfdOoO3kydbqqOpTmueAXCL6nG
n06SNoy9xdwj0UAYlIlflWe3FvhjV2G8rIadYzTlhX7z+7UOKjL58V4Sd7mCz6PpARJnCzJnsVXT
7fRE3OStEwbqKIoHp3yyI3HijE50Zv8UsnuvRpDuSq4PmtzmmBhZNoO+/Qzqzt2VrfdrzXm5XQL3
p8l4hMiHMWPSSPkOdH+0K2dXjrBO401Rkk4vIs2iLTsQXaPeYE0oSbJ3T9lpLBBzImdvqrfOs56t
EGs78y/axWW54Kt5Lyd5qG2W9EWbP5NZbsO2GlHX9eKNPIL/qzqKxBMRaIWqDmquzrScGidz5GDI
bpqVya2GS1hAplD//cgVe1akKdGtoS5VaJwah9G3WTqUCsSNsm+lpyoH2wrDL57oeAyqq72Qfz2H
92aRvlnL9KCr+WC7MN9LZn0TTwqqP5UwTHQT7mg9zpKgCxEOFmQkuVlBD/Q08HO2TYRKVhdkFGQ8
+Q0yp9wiGZ71ByTPzwLa/pByeIEKXudAWGQ9Y+I9MWxPIM5oB/TQX/syxCOetUTONghEMzu41IG1
n4lsToYOBw6QCqr/snwDrkSeFkrIl3p1Eap0aEPbvIhX7m2rqNml1jOIU4dIebnHHP2X2zdlYov0
EovBGPsTG1XaLfcpg2xsT9bjWkFQkplCIwohWIM7fw+i0klBuAuqYv2bRl1wT80w6Wzp+L006qus
YXBsdPyxUOynQ28/VqPzKKphn6UZBWJT9JybBQCHF/5OY4BUJVBVnCNIiLWeCr5TxdiSy4+Z/TKX
dBFnrpMIyKNjT8oCV6PdE1MJuqMlxlLyY7Zj0Hm7KapPpa/VKTRQVzuptW5NHDxn1VnwspX71wLf
brBwv3Z4pvntoNay5q+xi71VeNcOih2vBRhnKrKDXrITy+l9N4t7KRiEJGB7EUxfYZY+DeyQ27XP
/2sY3UE7m+OwjsQGVOlm7aOaI87SG2sQjwbasdBo7uQYXFzb+pvF4m8qbXwjuDtyDqIf8NxdVYA5
Z2W0nb00iPUyxEPW7UU//BMh6vixYxJcneEpWMnfCKMfJ8ujGFq+RPjhvtNm/OBU5XWORnHGpviZ
57Og9dn6KEDP4E3Y7v12/cRYMfKphIcUFf3juEzzTtca6UQoT6rOLxOrxSPOH+cashMDAXux7c9n
6pYWTBRw6qQAFpGoNmRe7tY53w/aqRKOJj6XxvnPtFHRmpWxz8A0rRjW0T1Xs/kf/sxPsTZoJ7sa
O3r20DrLB9U1sTbNAbbNUI8G/15s6nxf2NUxmIuzWpszNdkyxhVgPog6OjaGsiH9SJkgVpqZbIqA
kEdPANCSjTj2qHfKrjgVk6Iww7KTqqYGVgb+U5a23P52+JuW0zN7/J6j8T61yI003PlP9xUMDG1B
B+kBzPH7+BOKBu6qrVOOv1zDdw3U0DaqmA0nEd1hR0StZTz5wtJJ1TaPgWpUXPXIaVnf+jH9Cm4l
9JoHksmy5QSdjtaIJNToiwNuRhIgsvaw3kJOSGYiWs1I7aRe1W/W5yKx5v5LGdPW7903bGEIyex7
yrvemHOuQe//0wXyRc6ddjsY6FZAzoxLM9H57PbZXqU1ZGxHYynkEc4V+O8R6/M275W8TnKNGLeK
a2k6J0/YKIqmH2t2PgRBd7tUppAF/CxIcehBA4G9qV3teGBV5+AE1RpblQRgQ4jo0a6UC+BiZ5cv
ReY+jngv7ZQYi85NbdSpPL7BQlBEWzibjMHspomuGy8/ZkWoIJQ5fdyatU+ot8wNDlB0iN5EdbTq
8DUy2rMxuIdAoQ8Y7KOXpklZh4y+mbcfulvKRR1yNbSJXSksD6v/CdfwES1yTwQGr2R2XHJQ91bX
I3KKdUfyqZ+gaHkO/SJLoKBEMgzMG+Z0yFsbxjoyzoLau7h1DKSdqCPU4F1m37uZS5bEzIqftrX8
jWsUx2bAfGnOo3nEU7AvNfmYXDHFNayMX9fXOHe0fAHn6TeztDep4Z+JJ9qMPR18IcI6R6L0mC68
Alu6FreD/y/NukdbdUmk5p/K6c9GqHjl7Dtp108jaG+kxj2m5488Elvwsu3crHDncnlutJE4Fada
Yesvz06zOJhy4ug0GeiuuWehflz6cA9Ute/bAl1FGsOwEgBib1aUnxMEed6FKEQCOtY5Wp38VC2/
UYVGj+0IIsCaX9pw/ri1rcXj7D0rT++lGcYEGt3UAVou11b1d/1qBLDbPHZ9jWFh/sNngs8RYjoW
xfraFMv7EtrPXoeawCNCyKVzfT+1zdPCUxTr3Di0Zr9TwIB4Obx7kp2hyuqrFEgpwgybkHK/wib4
5ynvYyGdnMwLHhaMiFuifw+2g6ytBS0GSTbrg8rr41CDjqth2Nmd/7dYNa+0PNVwYoVrHpo12PTD
+BpWzaGY3DMo+xUmmIe0vsvJsamVv5e5UaK19U99Rku4ZRnI4EQYe0bzYGm32VKNRvRrPt1HS3pW
VnMsUu/i3NydaGTQGfnDl4fmC13mqRHg/tVMwCCYlrPKXcETayjtbJqsfWqa4a1zCKGxlMBeffMx
pd22n2im106xr/WM9q9lbAlfPbQEnX0XrOOhChEktRU6dATpudEffSe/DOZ4THMMm30I0x48Oor0
k8jY6lk8MDjXfJThY9bpvWF3sQiRQZJIXW1YAtqN0XhvBqWUsZfjMfCY+dp6vpujebfM6Q5Ut+Is
Q5iw0qmScPDflwLbpRnVQB/FTyB5qG46EySCkURrz6RHCsd1aqyzKMf/utL8omT+4rj1m2GOT946
L9sxDIzEEu1xDaZnx9M7OXJAuPWHUfYJEP8WMxQzuiKLx7HYqC3HOdRqRCp4M2aN28V30epgejDD
9MHpcUSuHZlPBD6N6fS9RtMLAC8bcX3LbzvB+JwGheVyCf9MtriNvbruRg4p0qnxTpExEjd1cGcG
5tZ3fI5N8WXY7t88qmcf+9DGGf13IEwPxCv/W3OOyCG0IMHtpUoEQsNN04/bVjrnQSL0Hrzg5Civ
39aOe+xne9cF5W5ZPQjLMsa3RrQTZgN3/BReeqSC85RxyNQ9KKIXgGeDWoQLoqlh/jY7h5CeNOb5
2OXG+kdQeMKmf7GYKIbSJhjYuRc2+8N0ayHMx1NhLn/QjB4Vw8U1Dy2YIMSC4t90E5bVLcJXpY5p
PT0t9rNfVe/Y3Bmrw8THHnnTn9sI/T3qDWM5pV9db8JgTWdBSSfRTGggZ/kSWoyDKD7pi9Mnd622
WQ2eM93gylSgF4YaCWJUFWjlUqRd6aRlMqZULxXLvyItt8PgZ3HUFs+uneKKkNMuSNeHaLTe6BOb
Ns3aHcRs/GcVzcwa1jxFZnoJzcpOVC9evZINsF5ok8hojVtpfyQX6xou6/fiew9RCUgCQIHWi7ev
Q5a0macVwZtlAUY07imwxiMyQ/aUZm83JG6hNhrtqgbnA5qgBxH4nAZC4qUYDZ/WhfRf9ARjPnGY
e9dstb87Yf0TLSLTSO2InL89wfvcR2RLVB5otenuS5gqGVrbcI72FbRuUbf3lU+nDy/nJQiqcFvB
56hi/MlIQMSleldglMNPQBqWnSbU8iRylm+tXR/XTA+8oBmZ+rqvmYjnw6z7f0Pr3txBzgHvlYlU
C/+qLe9M3VxCzNaOehqlAgVc7WPmLzRjeo9GnX9NiGz6COK0CO898THXQ6LS7lzjy3Buv6jv7mhk
PMvaBeYNscQZz4QynoxuPlijuGKMJq4JP3A3uk92YCaZOzD0hsaRcbiPpylSGO6Q6cC7lTuJUlit
bwqG1KrTcyhImZrq6i8vwxffxLTZ4OJIgrFYdnaIMZS1oInbFkTM637zW9E7AhsIoIb5zYeJAb0d
4rkAPbTT5RnrMx5wDAR5U+J6ciEY+rT8Dbvwbo0gUdYAQTtnTFVaj1ManYO1+9VB8ek05cm0Gt5B
yFgnxD/Yv5vaSZZ+fOj1FV3MZkGZPuX2Z6ElfMZYwIqM9TYgFBsSV0Ih3lxkaIVZB5CPFcb6bFjy
QVptgjgWdYFO/8wJ7djcn0zKBjO80XQ0vPLib+vsvRPmvrLDQ+7yNIVsU/m0B5GMsXwi/6wsUrgU
gBmLbF38sx0EaJ2dSCfEaudPsBWph3XRbBIxuSpxSCS9kyv1xD3hNntUBz5MJgub5Y48tFY6348Z
7p7IV8xhTdBee5EroH57OfcLBZ+hL+Wub5viUXb4LLEz/4zC79BeNrcgdQDCyjSb7wCn5R7XpJVU
g10kJqKfq2kPFVov0CcKzT+GTKAiqMXWdOu/ymhPDHoHDudtMP2bu+lryP392Ky/Q2HFAWiGqPdQ
yORFJQTGbjQOCmQUGBc5v62AVMGZZInCPi3EuzU9TDhIHpj5NVO007dCx3K2D+jDjh1mi7JkAGoq
1FPpIPde1e0iS90tOSZM5O0Z7kNvbLdesPDAmg+N6W1T3ve07q43Zzw1YYlm1HZC/WD+f/0cr4qs
M+k2CcWoSYmJqSHoMrAmmRhFdUQotCkcxExCfXdmup9GGtxpLlsx3tS2T0ha/tJMrIMqKy5eIT+i
xr/ycmDtc+iQ/bCDFq8MVhBHnITKzwJ5dcjCZfyMk8mhS/GDsK58WJe8tg/dLaKO1QDh/SEkPC8P
nfdauD+R1V9pEyHLsGfM99tbV2dZ/jRTq2O46IKgRLkt7WhXjDYKtoHvy0qIuN6x2JKEWp8o+7vM
cDC4oR4b8cBPtWtm+Itlcv+Mwjqim4qV0iT6c3AKfjAjfesFPBtwTyBpxcbZ6837sgI/AvyJ/PSt
MHx0ja/t9NJOP1GBMj4AJ5TVQwkwBC304uTzR+mPsW5+ZR68iN4/4O+6J7Lm1S/ULl3J1FPjzkFS
7o35lh4/yoPb7It8ABhafCbADOPNm5A/+W2z11Z9cBQNtaALRUPkTz/wEHf6MxfXxsz3mptFzvrH
b9UVm2hSCWaFG2U6eC0JVI25DxB5RZjL15CFIgpO8CRHXer9GL7yeydtuTyN2HRv6Q6L/tbBslU8
yL3Oz+HQ3QVtfW4FG1qdPzeruEZ6PqnJOUdmeGnX5YptNnIyRkWgblBMVS5nNzAvtWj5OifnxMR3
b4p8O4dhYnZQHdn8jPsVn1tx6iLuS2O8z9yF0AfviojHQm4aXGcXqNtYz+ka/qtQhAlCuyJcmwae
VjmbLzIjgcn6M9fqaK/+WTNXh8pkOAdZGfv/eoItSMnlFAzGL96D38gzmENJ/bOJBliO2n+A43zO
CLVNe3mlMCbumuUB6wXM8ykCO6F6CMEFlGNq73NogiUCiJs6BxbX2A+BfHAG59UOWJVuWGk4Bf8a
lf90VYofzvMbAIHmWHvWpdT1vyrsXjibkrnSuzYSOErl7lbTWoGGy9z8vhGoOq3OVpE9L/mCIQrU
1p+qD7+t3u0ypNC1yK9VirJUGc9RTgBTznezrLtOc4kRGrS7USuImOSGoQTJoyC+FLnz6t/lfsv6
0e4t2JKybM9tmh69rkxCqcHroJIyPlAc2XxDDzxBl2pe/iq/ciG6cCn05luTZU+BNfwJ1BFkm0rC
FrIvm1knr/Qz7dQJcTYHJVCXTsH6knpcXZnd4fZM3/sboufJFwtFTzni6O7lgZzCAeGGve88QoNr
THg5kDz6mSctjUennx8ghLeFaz0G0dforpjd29hU3pufhze/ORqZksXB8ThgsQcSssofJhGLv5pU
IgsMApPM3thnjjUeknp4SnX53RUotrvHyXR4PaqTBYgiHRDUYUmMlLo7hPg1/n1qbBM/nXZ+l50d
BNw6POnCYoPp07u5R7k1ykPgNK9l4ZwWDBJLzr0S6Z2BTjVdccARD+FACQ/ea59O9wPdojHQYbgZ
U3MHR9pbxn+4ZmKQEdxj+e/sug9zMV3M/n0cuVTLW3Ns/mDK6oRt8sBSeWeY62Ed67sRy1i0ONiS
SdZ0ibGEle6IMrntDVHlxKVg/i3AgkeaYBAk/IxeSyCV1x81NIJ25A+T3ql2GTH67mYKcd8da9wP
tkJobzya9nrss+bNVzPJJtjq0PUazXZG80QSyWMwzAc8XkjDjph2PA5LwZFCFMGw/q1VTY7LuhvU
TAanjxWYebY6t/Mbd8WJe+IvJXnE7ohOMl/zMEJHinZwYY3Anhb10WvI3cXunBTRorZkxL6V87jP
CM4sHHX0dUk4ZxlbMxcFlHbIAGLhglqia5Z7STmGjy4IyEwFaj18F9Rq5mnEEx1eGWGOnkw3Ih23
bp1/M45tXCJYqUTeuAhtO3CznmGwbIykmcut11m7DCm1iaTXWtj0ujmglyJ6VYb5i2JkX9XMyH4H
kxk54dmmVzoToOf99IDa7aI8cB0P8Y0kIqNx3C1nXzLkAW70kSyR1bi0bvSuEN3qrMUw4v83t7jt
9ZqAUB8Lg3h0rKJAyb2xXYmPLaEaB3ObRQ/G5H44OaLgUGP8rDZ5YOwCKtgWMiFaEe2gOxJcYQDF
vywGXOHN3pLO36jT8wDqaRivNHujKOimB7deTi6CiRa0rUE2ukFJejcF40X53eNQuNtMlZeCRjcY
4P9ubEg+2w+Ta73PVnNorIycWYd2Xg1fX8TkbG79WR6rKcI/2GwLJNerJ05WXp9k+p3O5R13HEwf
CRVdw9zoPUaWhTSb/Hy9vjtu/gRu+WlMxbARAVgarhgwf5eYVkH0XL0LhIzT6XXBpDd7BB54KyKM
qcC34G7bpTvbfU5yBnHo6egycwwC1R1xPMhOSyR2YqXGvtMUnH+FkKE1jExeOG9zjY8IHhj+mMcu
/ewabNz6/qZ7GjJ1WmxeYf+FLCg0WKYdIzreRmAFdr1vvGEfMZRq4LaE9GIbYkCqq7Ncy/K7l39m
38RO+OeQh+RyLjlp+03ubIj0yEpWqzhhtPvKpuhYA6MzAE/39PN+tAZp7RWihgoELDeXS1uEceCf
a8PeefJBY9hwzf+IQ7qTxECPS/DX4oXwy4CgGdg0oiyaQV0m959b4L0v521BSMOSphsn+9PdgnRa
QYf+scZh4h1+8gKDaxpc/JnEG6mSWvZgYNm1Yh4P0YOz+WeNw/BL5BWerQt2swMwL20VHHmqlCcS
pr/CgGaEgqBZkoTZYPKeF8uzz4v8UEOdGANOvcrWLzB7blLm891YOf/8gSyuVbd3TMKfAiH2wlHA
iYALNnQZYv1ef1fe8OCSttZ3feyFdFxb6T+/QcPmZT2Tkd/GmvityEMFWPFRm1lNOH6Bk1E/zqp8
rQsv0cMNsC6JikDxYuUkSsnsved/7Xn2/VJ3F8EHOtlIs7G6o2n5H0fnteQqskTRLyICCgrzKiEv
tdRq3y9Eu4P3tvj6WczbNRNndCSoyty590pUDQ6zhnV4TXsPg+8q/uBiAjTLDE+6jP0tvE+cLf3M
55p7tZN5tHyp6m2Kjc8I8X0Fq+9P1jpWWmfhZBCEj0IKqq76KnTC9kLcall/xIb7KftXlGt9I1Sw
CxJ9m8voDd3tM3KvU5H+65R6KfIdRjfSGiyWiz8glG0FvVAVPwEL+9DH4uwZrR+UxlcXe7/szeYU
OwHJWzdZ8KfpJjsR42/pNGKnd/CKbLg8ay/0Mp90OzdbDkkiPYcBBVmhqQeSaPHdnVTw2SyPZJp3
L3FsurgLGRXiJFMoxCLeuJlbPnaVxtq7meGIVOwObmahk8Fs3ZOsXOsgqg5EBziqTZeaJ4xNgeBV
iHh9CwwZBaFCv7Y6oBoO7T0uclgTJuSP1OkW3HIdnpQOdhG0V82eR5OMiWYp7LzuFz75r1mlTHG8
6tMR/Hi5sYjaorznUHm3gaO+RmkQ/fOYBWoT+eZiYvEwi35f+trmv2n9sExoL2x56ne1hQjaJh3M
MXM6Rb3WHySrkteIDOVWW+hOXV3g8p+n22gw+XZ6INVhwYjCpqAcZLzFO8AfkzPLwhd5HZR7d4fY
QUjNTSqxehMIAohRb8SrRBVi50bz2UY75KAlsduXw25o7S8M+S0FZ3cDdZLT12Opa50QdbD4doQN
0cDgbwAcnCXb+5yR00qExk2k3uMgka+lvU8rplzJRKy6sxmsu/2TW/T7SudfgaxaxWJru40/dcUB
vtOXi1TioIgkbXDTNIanaskB9ebZa/pldKU9Z9STMwh7JuAtGlH3jbeRMRJLTzKBsEPWyioe+KMx
t/OdhoEZr/pKklvp5u904oVp5mjazDnd7WhAU4ncnHnf1BAUZPOzcA/8PL9wqmzSmNqhsLPHES7U
4KhHlLJi07DiwDclKAB8HuirabWVIjs7JdIYg83nEdOjTKc3tp1F+wRH4nqyMoxybn/I49ljFltR
D3r2dzPM9i3PS5SvoCm3w+CEaxgz/sxxFEMN88zy5OoUrW3U/gYJ53pEF72erezZ6NK/eJ4uSdYS
WezuvdCfdLf8tWa13EIoY55hESobqh/b1DDUF9GBuIFfNdZn4JLKsCSZeC9hThXXbJEZ8j8jtg2c
goQX2pLCoCwQla28vheNTX6RcIftzQcRKSwEWTcdWDt0rezogtf9d7YMcaQx/eZ7/THySl/PGXFs
Q9xwyn0u8la5VCVFsihQzTqqgTUYFmFc5bDGB+suqqobrFgyAS8/GqN1lIyfRjezkgQ2yDx/pUsa
vA76bS0swEFB8FCW6UXEHHM0MfFqyGOoQf2cYrMMt7ATO+ASMA0rYwLQnICkMDiV1xav1irpyq8u
EE8zL3fBi82vCJWqE7yMkWkah95EDh5x8jMNxP5WWFA5Jlv/y1seGtUSguGufPWq1lnhJMMomACX
oeXddALxOp0biGEE0/Db/8UFRpt6dGp4bWS/nBq0Vo7FIsnkvs2nPzSAcd+0gnxWMjymrr1n1k13
lB40/Ikw1ka/XVROK9OQ53GGQJ05Mvr6yix3U/EfiPxhXhknqk9LY1TBZtbIyUnBGwBLgkGn8l6m
+qMwzhIKkz8Xw8ihIIj90js7CQeumWpb5jvbaNC5nTN5SiT43EBVz+WUfbkeede8MnZZV9HQT9SX
Q/hg1jRwZi1XI5yUdUUbW5n1sLWD4GVW9rUr7J+CfWRNW/pZVtyGpvqsO9yPpcYgMseNGCe0OEI8
VZjKgOoUlj+2Uq3NKNDw9ZenOg8ecOWfm0mcksbYm1bvIC5/WNLQt5myn2DQvQwu1gvMP/dC9T9p
H11V3x2KxLkkCSJPjgt+yXNZkXFrYtQQIbJdXPXXzrA+2zx8m8fh1ajFG8o+ZahunpiVbvVOQ2X2
fgX220M0tpOvBEJvnBj9fnaxyGfzzoz0P4ZaoOwXviMhbiLQRDpZoFyGNRF/IIRTGwILYG2OyWEZ
WP2hBQm8xjH4QRNmEj4iD2ib9VeVMn7SE85J5mIP05jfk2SpDmcMqLoA2Jc0PByJbK5F6uZbjxlk
LArdTx1uHNadMWZJHjAthysnz5216FiRoSSrPbgF3oHtsEVCNR8iJLA/Q/WQXZvjV4ZGS5TA2YZN
na9VyXqQJhoPPKfWmhn9Uy1crA/IqZIY0QZSN7nfQPFKd0R+yGSHKrxxEB3bRHy7bXqeUhICYIkA
ImVsBQrqIthGFU5oXWDfEdMpFubVcKt/s448rxzqVHCdmNlhuByCUF1a/v+hZfLRmoegstWeBZF8
Tgnsy6zBoC7ztDkBblUnKOta0Z0UUEs/lu11tLujCR9q5o3HjrMDixEzgxxOuWnnG0BmhHiS5oHO
guGs5t6TUvwaZhv5du9xeycaZWiwqE9MC/adzR1dDpyzKu04nAqAQEivMYuOnHvERq2FvbhPPJ7J
lqFPgOcH1xS14TRsopb1GZp8c+DaBHFwIdS0d2L90cvjo9SYM5RaxkC3xJRLa3dvg/g0Qi5dDYpG
tbIzP+tKKA0CRadGDCJ3hE8q/qxxYMw03FoYfrNAJ15PghMLgRsrpjhQhTOLnfr4qXMhjWRO8V7k
6KJk1jY9f/V8semqfkCryVBi6Q4TWxF1V0Oy1SHdryMW+OxbD7Qn0Z3mHOoDHXiFN2dwsIrJMXBu
2MOdfRNUZ4jYj0JYxtYo7BcvcXVi01DU5s4GTyiIuZSxwftY1Lrf5axwr116e0efK2gnwT+vh9tD
bb7GcJtuEwMVmOAnzsZ6gSSgg1aSk2ZsNE6y7t5UI81z+Jqg4lSJ/VlNSP4Wvvy08LYWfoW1mbHh
KUtfsVLx0zR7CUktwj3WG3RHJk6BiDMfJ/isun3naM+zK26DY72yRmclmfy7s/6uYFmlJevzKuFc
dKU2lCDbsUk389D7KrcQv5PFwO6kjBohPdZl9QJh4Vg1xCNlpH921XjosTWatfNej+oD6L0OVqVn
Lq9ZL3kKmdRiheM+rhCtszJc4LGKqYhhDht3FJBMvOo8mKAwQoc9W035wbjhYUAeXoVM+gAA6k9p
RIFY2fJlLtunlqrAKtqD5sD5aOf90nsmZfysRdoDEe4X+M8XFsvT3ncnKzLPork6CgGKLmfhDayN
qjyxY4/BqdyRNZ1XFbrtuoV0BLFvazXTxS4I08X59BUCEk+alyrI98xyj30234uypdOBuJEa/mBr
aL6ocXmHbEmZ1UfOC88Ui3swowoSachdwW2W6t1lYyBhQvlP1nBpQ3owHdmVyQRM5cSmw7fWPNrh
CZtjvfi0X4YsvKo0OEVMCnvgLErREYV4XHrx4srsN1XRNtDzhw4Zoeu/0k5dLLhRSeq+oQhdu8zD
uMrUpWv3ff/FDHgVVzp1HN2iNZ+DrBwWZCS7aLTB14R2RafDMZu84fxYZ8WncmBgKeNFMnmP9fFc
1t2xcQj8wANbFT1+DtzVhMbOZat/BzpOGZdL2DK75760oSoDbgRVEI4UpF77Dx26GeQBj+Uq8ORW
OK1fzjjQpsw5aRymFelmbFwP4ZCd1Bifc6/YRbq5bsrW5ri1gLoE+WtQ9W+mZh8zHDZk6t7A6wHd
lNeRggU51+VddSkP8h7XUtGCfmyayA8snbu/V3LXSdpZFnFFJoJAk7wFGB3aojhGXucjmKDDVmst
qHbz6AIl/KwNeSd3tidz+hksriOc8ocEDcCB/+tp07OFyc8qvnTENKPCR4xHpzVmuBq2Sc4BI3Me
7rOBJ0WF/POjzwY8X5tDNJHi3SlvHjduGIa+ZYFO6H5KIquUwBVe9jl+GzrrC4EGYXjqvqkanoiX
+mCRd6T37q2z7JhybnXm/JK/gPShjtWg/VG2bvoAVc1w7yNgwaHvtrnt8YMXvgymdc4xTLh33tiz
dbCRD2ktqZtwO4XpP5ES3VYx9lJkjDkdj45dM0IrxpeaPoq7fGvYw85wk2NgEeVy2EeEdzjTGAun
A7ZN/WkozEUR5oQAQGEkGNcT9AgYaHLcVcF47iyKzVK5l46h/lDqj6A7CbtaKZPj+exw0jM+T/06
4YnnQ+yGDMQI6yQhK1KIze342dX2ztJmKkVtficUglIr9lqjnQlGP454IUKCZcxjVeTD+NzjJT4p
p1urpHkLJ/xjek7zMfwzqQfW9oSDoK7zfVQFFwM/GdGxU+mVp8aD2RrkHb04O3AZXfSJ36UQjdPc
YHeVcPYyMPauSRLZ80DW1Hq3NppsrU1k05iGAOhqeJrZ99JXQgNlVJwmUJU+2xPfice9RVnPkTNR
4Uin2GkZ1+KyXj0SyaGmMq+gK9Y2lD2Xa9lh6bFtoDMCbk43aOuveazDXXHkevSgP+SpEhs2a4gT
XeuzNCyy+ljQuHnINLGhidT/2mO5WVoOn1ZR3kaHNU3EHXpXPOBUbVeiAL8X1c1jFXufKvem9ZAE
z7ENWaeiFfCiS7VwygnB7zm+XxCl/cCRK8NRx3aw7pQNNO8ax6q28vLxoQQPSLrOMUDQ4r8ctfFk
YRujV/dLRmZjBRvZ/ia5sOBbuaumfKa6K3H28T8V7pOev8CG4C1zCfM3p6Kh2WeCqWPyitI38jfA
khC0gbOBNyrplnK93A9ze3Lt7snDEAdASKBlq+aGtJNADoro2EB3TdRTaLG2x23r5eUdwbNcdbhA
VZScikhhxeQnQjEgM1jJt0ADiFuCDOsMB3pW9EKxujY6czMY6sOg1sV8yclmeoR3hlpTB9yHuxiv
+yq3I8IyErRO1HmPrB5a26n2ViX5HYTySKEpHmNDBwFh/ygjPgwNIzcHRiyz7pFSDANINNrZznWb
TV/1C7eRuctk7FicEK9z5w/QOacXp4zFbVql6bEvqBbEJ+PJTdskqIO/MPZ9Lph1kOnnqYaj15c8
O80C2HYugUyQrxvtOoMwWnlYVPwgmkpfF/2bdMzr3GPQCRzr5lUejbitUZ0lwVEyY+5x7Pqd4W69
seb8nekK7SddRE+5jdxWNS20ERuYodIrKrTJ+rYnbmarQ2IGe7siFkslbDUxtWJ5110TU7bx06DS
m+64IazKgJTk0kQkvanJbafWQ5UU7k4L3HuminBDKXqLMnen97ivGBv8hjUJNOD6z42WulAZmnTd
5BG0mlS/jkP8GEj5oBnJLoliqgesYKhr7c5KqWn6jr4tZoEsK9kRRnL1Ugrvr1IlvQCiU4vdqIwY
4oaST1bC+8KrLkNCxqDqSvloI9uuyxTtxLF6nBfRM1GxnyjLtg1Usa6ynkTuvHg0GSthRvCgmj3E
2quzzGxpMTmdsw9PM56VY373uvugtInSMjjNBMtQRUi/j+Q07IodCwGqdidBCSeiRgcdxlvcy2fG
fAwPIgIDuf1nTw9kL+AJN0Q3Koe9juwFf7cn+ViX5oU1vQeSmH5hYzRkTmQNI859PoNuvA2xsc84
qMNuGWq0DY0bX46gWA7YfJhKbZO51lYfbXAHsIKUmjmXMKOwUi83nquZxIETtDuy+tT3LO6TtBOQ
hvWx+cAMQuQ9+jCsYO227p65p7UTAsFoCFn/NRtciOzJXoYxbwVXYWxEgPrUMQty1Htxd6ySB0in
6WmoXSZ3vkTlgma1r63Vnfsas5XHboGSoXjWT38N73IxJ1irDJ3bU39rTa4CtId3ObPyQnTaA72k
H+ga7vmsW09EspV+z0exRuAoFyvTWhsHf+RSS7AKB9FwcWPzbI3eHjOEb1iQkIRzCyyNN9vmaE4Z
oCO7D+wQS3AYxqjfMboAjYWxD7CdRWW/dc17hOc/HCCHCEEtGzjmKzHdKzJZciZQVp681vuVk7kn
ZX8kBkj8MEhJTWDCs3/MWu2mAED5kJiHsU4oCdIbnJQ/vB9c81rwPliYJUmlsNs+bt76oL3PwXsd
M99IprcwG+9GkxRbRwDQcLX8lrTTRoRY7VKTupkp+KjrJ7uZcvS0FLRM6a4t2KIix6xOnMAPVDH7
aiY8pXuPzVxsyMpsJsvhtxvjTa6GJxYjx35VNMyTrAj3fpv/M+3+3oZGsKuDiUoCPyxprBzXNM58
ZK4a4/FsU7Pa91DVP3oMfwqdji7di2w2biIkmsU5dNvvUGAq89xy3YZOThvC35/Rtzd0H3VvZDAk
xYbGfa8bRr7SMDlWef5JCoxisaae5Al9RP2+802sYagc+6X6MJmbud3eMbzTYsQdC7G1bAwrntwI
r/jUcMjqXX8Y2/rsdfEXqtkhLhsUEYZd0jIi39TGnWqrB0DXB9ZVIxrIOw5MY62TAWYCz/5OtIe/
GjeG5ppsViyrXW8aewsLZcGoU2sY+pbeZMAZab/66cBWdcM3WJODxXzahCO8n+Fgy/ItU9GCDcFO
r9iWkjLwRzTGogJmOHGabV27e73aWiEJW/HDGnTUPkg/e0Qhd601EsoVJFg1avgXoFj21tM0Yhfv
8ocwgKeWNM9M+rDXAe8lXGsEBKon9Tib8gmz7U5z0oMTovRjp+55VrxMndVIYSZj849EL57h8doH
NKSc9NuER1VvMAcuFV4ie49V0dy6/OKEKKRWUq1GG72YN3PLwha3GTQg6AkfiMUISOI24UaX9Plc
f3mGyNdsjFgYwS0XXFXwzTGkFlS3IF5WHoNTpgIg2XKO87ho/yTnMmMI8SEMyBltcPe6kGWSxr6b
5XWOzItGYAmSvsYNT6mlEddZG8Xw3iyNKaabN7voDLx1+QcuFFJH2VPl8UvaJTMcZ1jhI1uBI2bp
4bZNQrmLQ8JPk7YOchJJpua8lYolKUDwvtuy24zx6GdBwN07xOyx0EqS8Dh4wAtuRjZJswvqMEU1
Dq3oOxc4DRMNDD9TwI672HD0deiwmdesNo7Jss6YMYiaO8bTGP9k5wENbpiCpVy2epWcx5CsUJWo
c6ayzWwFdGXcwE3KjzyKS9dbBwtwjIjYzROnYCCDOj11GmZBZVEamuxSQRdzv2qCQr01nHAZVbhH
evj00WL2Lop+FQFadkf5lA/e3ag4hsMIVzDbCbQbq0o86oTmDJTqLIkAlmNz7E1SBXqN8+YXLXut
6SjcqfFJo441SyPJA5L5Ponup2hKVtOGIChkqL27k/2UVyOlTys3asi2hH5xzxV42BN751F0sn2X
X4so1i8h4JdyDl5zo/1RAZoYCstR9D+NiRBspdFuZkIfEJMUAzaLOLbZsSHGf0Xxoc1kE1z3qaAD
Kbx0l8/yZI5PucM9ZWAgH2JaYsczzvwD96Cjhse2crP18bPP3FeinziKgJLsZDzxHMb6e5Ia12Fy
4A0M/6JlDfyQuOVRBvK5cqufSSeTXi3jL5NvNwxAMETRKR/JWtre3qXZ6IH51w2zmbIzt1EhXuFy
/BG0ZQ/tgyTpX3gnQELvBbqC6JzfINYeCr7kZpqOdmK9TRWndpMeAsEP4CARgT1tQ/3mhOgQWn6J
RwaulLGz2/rAk3kAEbjixtfnF5vBum6YO6tDvtdOKrqytMo3MD0m1FAs0sUfvQeJtBx5RCGdtYkb
MylrPvpDBppSMXos8aXmGGPnbE9ih1TZtG1J3I/RcBg1zQ9bujSszYPBkTXXG6Fnz95ikuGQM+jc
ZsJxGaJy0TKzZBS8NpuOjcrWo46EX2TJBr/WGH4NS3arfBGUJ3BLeM/lvWalSgdckQfmVZ+S47x4
CbV8l9pY8c0pPPfxl0yYDPNa1ewtQHvtK23vTDk3nrsrZXGxZuviWr/kMfjlkxWr4FfKpINxilXj
vCbMDmyJcy78dWdvDcrqWWX2F6N4N8wWOz14SZaw7IfW2XYNQXO3Q5IT30yhl117uxSVQw+/iwV0
7o1+lDPm7p4H1CfFDVhqzj6NJUJNSmsS7FKT572grtLFl80twyYePlpE6JBBBqrSKwiLS1FUWxV9
qbbcSsfZTpBqF6c3XnfAA/mmRffLLSaZjrdwSlfsrl+5g1iLnnRvnR81BhRZ0xxqxvzlQvYNJfoS
S37Zv9UgsfXuOcG4bmDx6zzUEkhe7NtFuGDXTU5vQG1UFd+Fib8hJJCJYBQGW9x45FHDXaP1R6F/
yAKDwGyuSnhKsYk9sv3QzLNtEBecwQAMz4oszMBhSIac8vNQsoluCYnCzQOvzenMFd8a7a4GxAlm
9aEvX3M2eWduUPlRdG4bC3Ot+Vsrrj2ulSpHkNdouBnkqifRn7PxqRj3OtE2b9zP/SGZal9qcCyK
ADWHa8fJdsmQbsrwx0WfSAGRyPnOloutrtE3LAR1+wiV5MG1iq2NWcGLwk9XD8+qMP9ZYMmVB85Z
M4p1L3o/7EP4pcazzEtU5MZjC4OD46kffi3OzRA/kj5kG8O0ONc7tc1rhPtJEM5tWJdAExoSEKyO
kIbPpuveZK5ooFIypeVv06hrO100CDxyCE7C1jZTrK0FLLKYGe6kml3L3cuiV/qFxPx2WVU8osuh
zVWjRRVmbEZQd9LsYNBQz441iUxE7pwXm2HuvOhALessqv6AHMn4w90gjBM6qc6gLTtrXKUh0EbN
8F0SR+WcU1Y4+7n76jyET+kdxvEx7oC84WpKrxEx5UVfn+utwVvktvm5JSVqPYQRmL96wHPfOY9k
rtmTcO3q46A/C95FI/YtbcuBg0r/lYSgj423pjywpRGq0eNIeRHepvalSB86S7BFYZlb/GBgWlWM
g1xjEy5DA9faGB0GN/maMJ0hFCmnbC9GxvQ5kOBE9+PeWk3O0nSyX6Lstm1obWYIsgIjeY5FXgd/
FjLAEDi03OHHGqCLpYSVF8R0pHZmz7bIgr0Hzll3tnRJC8DeiL7n5q2iIQpnpDpqyCni200gZJFd
07Ba1QeXC8LExj+a20X/NPJPzHVZfa7UV4GTuiLlNYf/3M+gIuwZPxR0p0jBLq5Fg0sQaABMobUE
T2FvnOkz1qFuX5mu2NOW6TTKGVm63djs4DuG9cVZKOJwwhIwZtAObZpEWW1z97nNnu3GH7Ag21B6
SIDTJ5xl+GcR/TPZT8Y+70HDAuM9uGLedOF0lDhiNIuYfFocS26KLvfYZNCgOU6bhlU9jelxThDk
IZYYmqR8GMYiaG7qiLue+pO9fRRxB7bZeMGvzRr2OX1gO+xucrV1jobhMr9WcnH5suNvzs+Wd+Cd
Q3gm/18jBBIPEPabF0FoFekel++xjUFA2+lfmWjrrmz+ek0CJNTxAEx1h4ePCHmeG/dFs2bPR0Qz
FkWgGubx2wph25cAS9kfRox4odRnyYsnMCBJJ7kxz4cqAMgGkkZMEqSc2AfLSqAcuYCyzzdjejd3
y3q0SD12IIdK89mqcOWRRRiK1SyeMuiVjc7CVTsh9w98srePUWuu9aa7OVSSTCHeSklRwEy0iOJD
rl9dHcTjcydv4XBBlVoJ2mJtZnfN/Dkxkeot7ZKWH4NBGAJrILmsXMZvLTpZXsFws6uTHJ60RNu4
2CABEfpd7BxtLI1gzGib/FG+62QJMKJAMlrlNGloLVa5z+136OBOQB658QuUzqL86LS3Fr+IEbcb
R5sx05AgBOcbspFKX94y7ovwqYpepf6u26cmeBhGtl05Dwqsc0dwr2IK5ifQ/Ax1pF61HeZ3qMPW
T4pVexlxgMxkgPecV4qhQHpoB28rUt5dtuLkJF8lW3ky67mfd5Z3L9mDBHYUZ2R5EGS4B+vHqCfi
rw9WAh1ox26bizd/jGRasSBtgnLyY6jWPQ04gmchHxROx/jFcQ+Z8eSW75BNpW1vRuCPtrtPgieb
B1Amh9nYYtdBhsDU4RrvrMdEu8Bfwlz1uNgPF4/vGO6HCUAuK7FeYu/BZqBOnsXrM3/qt8huMtma
+HlNRp4xcd7uHrCISWIk9bJzVLNnYtOyPYYndCRBG4zOlgTSueJChRqx3NWrDOACa/bQ7OTWSNTd
K3sN9DP0Mdvk8nJD9x0ZYWS7Au8PcmQQE17Glku21nuZzeFRh5JpDIh0Wnfsm/RYj0RWqmuZl/Tt
T0zqj9D0bzkYm6jU11M8r8H5ICiwSJv5p5F6nzmGTIcKGBokAr7jW+rCIBAOr8HOBH6HFoRm3Gwl
q/yQCszmtQZZ1R5admjN2m20zmH9PLbXiUBktiuyYuuK7CeOeFC1rjxNGqksCIBMdtcm3ssgM3dg
cz8VO3HYp2ZvU5a+FvjrHWzz3oBZMTHOXZ7+cwlKtHJ8pLA7auy7aQiwc80zjTL2BXOyEXU8zM5N
NR6HlsUqGsKccImWqw48cU1ialrz5xw6/ddydV+PbaBYFEGV+p1N/T4Uw+vsxhejnXe2hqA21Jy6
pfkdOoSBQX3NuVxZGsRrxuykVMAHB5wvDityxmDGnpYIknR/oVbderUxkCm6j4lZr+2tYgEJgJ2L
DFLUIauJk7wEFfWS8jtVX81pgg/3uDTLIGz2gUo27PRhU+R+zscvNiJiO8Hz3BYbzRmOKTsKwi5/
c3W1Hg22Uu6TduB4HVdN0d/aBIY1b+sFECBKWq6j/Ol+i9uTgel7ruH3N+Wu1wGrWn9DdZqpsp38
Ms9iZyPquOqsGdVmqK8h2JhRYysW2QZm10OiY2VtHzLyTWwyCAQ02aMWbEuawlSZZ5ys+7G6kpTn
RGH1VIc5asYeEMvxCSe5P7A5qu6Q4lL9ZtjjbujqF0hnZ4kLzGgx+jsvRCSzZXUlLa7AgSFN7bHy
tFerZ6hFQRaIaJ9CBCvGG9mUX0vzbmU1USLmoEnYqzeFa9OB46V4WKG3UDHBF8HEFvgUx3fmqJAB
FihQtDNjSFONdUDD37CUiKWQ/3pEyah916kgJlJOeMW86Ghp7wWzm0b7GafiIPRfG2ZwNrLDAUWi
qS5D9Qo4n5ebMt8KjmNsnwWDYtK1OzXCS0dxH1zOTPTLeFx7jtgWCwoednbBPxbNCZAMta0tzG59
t88nQtdNdGBV1XNiBfe4u/TVvBXhLycQDnAiFyM2wJmuyqbyzrhntLO0rEMOQacfHjsuCf2paJwD
777u/ugUg3n33javpeS3yw5p8xIRj4+pP5OAME8dPge4fzM8uFgkNqkc8Y73/4qFjjBGlFAAfqlu
MTxlUMebzAKSuvHoy+1qWUk/sHrB9muTsNX4QYYzEscmNLiKtAOppalCJsXrbVVvKnqdQzYFhfQi
EX1hfmOfGP8Kc1PzM8PhvPYdboQZV717bOlgYoJtsUm0Mb0TnePnyTYBEcph4JsaJ5ZHskTJ8O6T
9FXy0onDUCga9UetpD01tB300w1eKkfrLnmElzendZfmW8BXjQ+0KL5d59EF51fjYSjK68RY0Mte
2/qjFbPf2jzZ0/uYHFscVRV74Rg28GnUHy5ycgWSE8TZL3eumzR7VikvPRdVi8Hd3U6Nr0aszeO4
klDTGMmudQ/oFIGsWLXbCg5xp5j2kSFlmyMhvZm1P2K/rEEJtHKb4DKn1aeVAkXglqfUrXZVY+8C
Avu6qV8wQj5zSwCQ05gTK3xf8WHszU2aBuu+Rm2JmnVBImsZXZEp8elD8fNenF4+xvC4Ddw/rpz2
OS94yQk0w7qbNcHGGOtIYG0PfOWMwfCgB5RdVfpK/ugpZlcg4N71NA9+rTyIMAi/sLIi1mhFTbdi
1+omzghj8LZVAgXTJtjKa18OvzrlLpcL/qI2OMCs9zvMP8lMtiA19iCND0PuPerep0zia8T2hHDU
9pUEMt5Q4pqQC7jhlZXTe+qgZnU/J19oJjFwqYBAovLr0H1KHM7GGDBLkOwIjZ/Jpx5s8tZrB/vV
dQ6YBhsFrhbKLjtO3gfbQeJw6BZqxYoMxlXhqnMzAIVZ+lfDoy16UIdDfEnF9DJjrEqdgsWb9VUQ
t8z7bGf15peWkPcpXhs5P2fZX1OEmLXGt2lkQbFhPoQExGszOelReB3H9tBJ7184eW8RM9qm0vlN
luvjBlFtE6b3Nue4lPov85O/zhh81zY2vRrZ+FcdgexDLKqxHtbYAF6LEnuht6ijLkVbO0P/duZd
k/YbHBi+a+WnYegfyq5+bVSD7HROLWjHWAY8oFnS3kKg17QBbktxdNGVolI9RShppmXsHEd/7NkU
OlO4tvqA7mveSdXsoLAhYb9X+W2wGft7Rw5s/E7K2EAw39rjuLGm4ch58p3GfEYOXuBxf+AMrmlE
HJN4vWXypKM9JHwOlxIlG4p971qX1FiChRdj9AZSToIaGdSd9h2RiuK9cj5mLO2d+KICyljF4OS/
CsNtlmh+NGUvHYdJZCQfMDo5BMmU6KGzisHL2fyRiXjDLoTA8ddJRsZORiMZ04tJ+9jPryD1/m94
1ET80EgfomCD3/cv5Ksfe30tucQIuIMQobZ2ZLJryFmVkFTKwoAt/zNkzxN7zga73goSbWNgY1lk
E4HFRMu1L5Mqr02Z+UltEyUkc1s2x7ltwWVaoCrZpjF1rwPxsUIPHsa52hhoqdxJZ1jEvtOgr1XR
7T+OzmPJVWwLol9EBN5MJYGQ9yozIaquSnjv+fpe9Oh1tHm3SoJztslcKTPSMFPhj1HmU4sfkfUK
y0ckwDv1NMLOAGJLPbVuvVKn01ho+NgaoEUw6VTxp1C4z2K06pqEe4C3fYL0qTE+yBBnGGO1yo3M
KQ2CVazI5QZZ9RMJgnG3D0N5Gzc46/oLYoaNGjzmJA9iJ/loQ+qz2EaQdAoTBOUtuTPVZygCFWgH
kuAayA3z8MffC2Frl7GFjke++HHpyozmZxKR19EZjQArsAnLwrY3qR5aZauFLGKTANSVRUdNhaaG
NfE3lAI0/RB/NYmyKTMdnZtOID6RNLk3tHxessJOEp1ckynEPL6NWyTuJA2VuW9rPiYZUGmHNtEw
y8e2VSgQOH0HwUzdanAvmNkSXD2kF1xkF1xc+AWMu57MhxA7T/7EEgFbrW015nqypa+lSfwSvZkz
o7EBBNMiNHT5EVq+mB+hEdAyp610EbVkK7btXzzVEI663xhbH9U0NKNgQNYwpKCGYyXWF107/oMn
eLGG9tjzUy7TKUG8ge9zVshT0AvTTI4Ah5OmmlMZ1ciHECd3FHH1KRtH7xSU+cNUyfGWiCsyMq76
tLwlsLBIP2q+WwUEA0F1HBGZh1QvVu5j4L/wvT2FIP6DB/JkDPE3TAG1t8TpWfZAYkIy6GyjpH6N
Cum3bwfaAoXlUD72ra2UPf7lfqphm8faGrzaboSR7fFVF1WLJFqrCjr3PFlbGvaDcDjpQVTjDRFe
ihKfSb4J11M4sNzyrindy6rmg132al5g8PAhrsTqQ+45fMce7ypoT2ltjcQ/aLNqWsk8gnP4ncmH
JuxRsloMRhwQZS2/ixhPm58oqFe6/mhgrGduaWDpEHVh2eWShT69uIlMrOep0FmG0baENcmjomlf
fjiuzdg7t1ni+FO+bSrRDWRO30y+m5SUUqas5cE4Yuw3VpIEykaP0Yqr10phfE9A10Lty3cuQin3
5acP5RVHfQBwGtuoJgrboMruNUXvIlUgR+DXU/r+Q4xi+D3x+FDE8JFWqr7KWp2rHDphCL8hltod
XlH4pg06RmOdzYnjseGfNBN1kWWAt2VhmovsBLVUYChu4PiI9x0xt+HY7/Wq27KwcWFc5+sonT7C
HIM4HHycb8aq84UlekPHNLtrnzB69Ar0x9qP2ZdnDGW2EllncWBoNCAIga/uxcMXipR9kddMYBDz
MpJUAoNEt+pJYMIhaaqLJtGQ4rnEhi4ae3mYWDrKzkCUdjWTpTjimIc8ekbuOF+uudoATBAlt6x0
t1fZNjCj4D4rCz7hNr2Zvn/pQqQmlWzu8jr5DUIGxzURTS0jgGB6swv5VkvClvt21SjFR6eRgxUo
zNJi7ZYr020cWJWB3CCeQo/3gseJQ0yupSsS9Zf3QVjZRZFGhtLxSU/TZ5cEh77xf2a6ktIP+4rx
J+kbGz+fCkdpW8eTGQWUbHsz0a4JFFNC6VjI/pu5K0SuYaOJ6qZGOooVNF31g1Is6oaSIqXQCVqB
UaB4jCWTU0h2wctgXUB7VnC/En9bVeYmYlObCsMWqJVbBfUKhArCwIYalS0CEqa9IEAESPRHabJ8
kGNMTXMbU9DEpaNxGuWY1itc1/AFyBMkjUNnTZttvFHaEtnhmEUCfh12kgXRkeUPWx8xvk6y52QF
UIzuXxkSXNe7aBLsocDzx+1HIuEiMZMl4IeuovZFjcj84oDUfE120iY35ZOuNXfwT5uhSy9EPa80
qky/TZ1WEs5J+RciL+s0VOB4c9YzYTjwsos5JidOJlcO290gAt1gHSPkxrONBbfKb8b0qWEWEdu7
KAoO6QTfpjCHFhrXXj7DLD76CkyCLtr1bPr6CHclLQEi/OU0GpdSie1AT+HrkRqpI3uYUAhFZrE1
xhHpb760rP0MsiI5eoXvZ9UYmA2oAzMrXMuCQWFINkTZcr+ryPj0vR/+yvOYTii3CuYxRDi19ZuN
hBk1ENdYPgSBYhsjBRYvYwbtMLLYmVn8PAxL1Ovk0yex2cutD5H1cMXMgCE0zzNp5KK6bTzvkJkK
yV/AUbhFW71YizL2Bu8vbS1nSFSnVIQ1EU4u+RZ2ZmDWVmWGRtjULebgMZO7uTfKuSWp9/nS3kqR
/yQCOqx2NJHgHkSDnBE8giCjvCl2fY/ZdDzyYhdvasdNJT3kNHMJsVjUOuKHwC6TeF9Bfhfjnzh7
FrW0FEb1Sxn2I05MH+OTRkB7jOqfkKRl1lNClwwi0RZxtTjA63DU3EOY4Rl62VAk557VS1NjS4jA
huQKfSBjY4CMhQyuK6naq4y4SpQgoCfD1hoD3BPDUhJSurYKIQGCZxhOprI30y+TiTphQExAMxvy
gp9cpClZi7R1ygwsm5NEkp45SU6NBgcxh44xUOVmtezMUpuq5wDHQzHCXmn+6d1Dmme9+m0eNbUm
iY5ExfmatbdS0VVEYTlZwa6i7s+xkfjkf3ntv1Laxb22qpHuadM/4imXvii9ZALsF9HEyJDtWumx
WW4AjejpapT8XykOrpLW21kY7cOpPKQTvLyBu77yNpmV2qaP0Tt8I7mK+uKid9U/wSdVqreoBiJW
ufhUGE0RH7EzTbKO8WvhE9yYhbLuUO4Nxk0FOAS/AI2kgSR9cDwUWxb5P8joHYO32IghDxU/bfCR
moTpMF+REPXKICKCuWoZZ6IAY/COElXFnwcYBxXAXlDFrR8gxus4VsfxmyNsxQ2+L2t/L7KibqeT
r3xaoi30HzBPWfVBsBV9Z6iNZxkNP5luEGNZ4LdWntKovzkdt4CUATiIhz6FqcTGSk4vUv/W0av4
tDJwMvFXz9oGqz5YGBeM8SZSaeXz15rnbjZ6NhJQO9Hu5C8t+2sp+IRwHVKG4TovV1OAuIUhh4hO
lh6DkD29SvyVmhIjNR4YtJT8pi0+UVH6yIBY9K0F34MPC2yOO8jVuxfkf0A0xmhgNRUwTCXNgcOC
qVoUE+U0bWs808xjEuFkzNmxiJR7tGElw8dawI3CeZ2KSKrqxJ2meeMz7DKA9aMCCITNeINDO1LS
g4jszEQk1ZUVFqRqRb4lumGJFFtIM7D035FqoQovtya7EJ70hkcwJW26xeBE0g2P+jOe8AXz1YYs
ufsynF1AT7JteC2ZbuPaI/ObbMsSmkOy7oATWOqjTq744Pv+QG1oolgWdoXvhs0+Qu8Lv2Ky3Jgu
Bw0sWfDleCgQ3fmR3Yguo8u62XBR92A6Tnq3KK1PuXzo02faIapDuzupn6nyp7EaMbe6djZyyWZa
wvkVJsuGWSi+r145w4ScBLhdIL5+JDx3uoONlCUhJBLQ2RI3uwEGIOH1QwKAooZyrp5Tuwan4lRU
8BBqv+n4mTA9qf8g00zRmjmAdI7bvdKRX2LzLs0g+vqfCqUdJCaru5GeUB8fYASIHrhNGogrOLbJ
zpvtbNSa65RtXagH695/Dh0lSHAwQHhpML9vpvI7RCgcVpJ1ROrn1sY3SgcMuDKMtNRqN748abaR
fJrZo+HCJIrKDgGSsUHTsAEMa9/fKem6FbYMz0kDt3O43FG5VqEDduZIvNSdymupBkjmBLQxrLi/
heqih+98uJQaoEtwbGDijmW7UNNFmUAhXRT1S8DSXn/o6doQD5SF6fTPTGYdJfQlYCEd4XT7PmNw
WdxJvY/SCwqBSMDG0j/7AlGynWmvMKQn2msQXUiBQ7oXr8MPACimCdFplguVO7j6lbYhgSYxV2rn
yOUX3asIy9ErYSxC9SAuusqfABaM/GoIEQht+pYNHFNQCIizUlRqYMRgvNsZBsfhbUj2cC7oqYzy
mADKkW6Z+TOL2Q3jMFbsfz8T1KBib8u505qnRH42cxDlA7TLhJkHEc7UH6AwFumPOAdljHbIhl+G
v41lwqdJgJQtYtlfJ6F5SDt/owvnLnVyCSOLr54Zo3LXLD0Q3guymBLr3A5wmolAxOBJeldIZbXO
9O9BJdzQh9mWbwOmFAn/UsNsSGChEzXa0lJ8MqnZT1yk4RNxUFNv2uBGrAevFqa86jfrVx1Gym7d
lnjaQGGAXO9Oev7AsM91maNcxkThs+InkxclNm9Pw8j+s/jICO/ROFn/0eRgnzqOqEs81HcK2e+4
WZm63Ov4zJNi4KixlBND56gAgTaHpDgJjY5G3dZD8sMqmxNLxAA9sOVqJ6YfMj9dHFzi/K8FekC1
IZy14piB8BmD1AnkTdRvmvrSD2f8eVs8XaW6ZpHScYkHHQL+F6zP0HAVYMVw+5lB73GA3eHTy7Ph
ceh3Cl+6RfEf17O7Fj9nSCoBUqoU5gocPZHPKsJDtVL+QRUS/C2AHWk6DuZD6Mh/WKEwCk4CCrAE
vjkvDq7ZkoS4FjiN2wsmoZSHerwoTL8keoYqnp6DYHvzsYbtuUgP+CCRYa41PCNWu+p+/OlFVEoY
vFmdmEJni3griF3Ed+4TIHQeazdlygtDfX6yUAus+vncK54W2rZKoi6U37Xsr4IRcRuaEZ9aXxzY
OtzxGHTjtyJ89ChpcvVPmTZIOarQyQw7I618NFcmVVjtH6R2AyAmRg1I5q3CAxKbZ8nfSfktxQzV
QG0a/0XZvpL3oPBoFg7gFgvj38i03eCFDm5J7+Bi5U8P9JNpPf3EETBgMibt3zHvPxFi7c2CgCq6
Ogvtdp8ih6LQspQjIura6GeUB1x+mA+USihmx8NoPENC0CVOQifrwE3AFNlm2k9SfxmF0/mnOPrS
FCf0aLihzN0wkOE/rNKfkSdTXfOP8mlFzOTFw2VvboKMRUu6itVtFOw73HeC6g7IFSbpEwJDY7HI
hchEBo65AfRutBismamJ8ugIs/KVKEUZAxH6qOmZwS9sxH8iZsB6N2oHAtdJGx3HVx/8NiQbcHdC
Lsit9SgvEZ4FPdU5Pk1CDGY3+jfzcJ0AHxMW4mKegHD+aScTqwWJKTT9ty7cla1LbKAa0RUxxmBa
RbSgwfE3JWdGWt20b9VVMK+U/0VNwyh1OX0NJfoyl5fT75apYjOygqiKyFr3WZQjDWyFU+o/0+Kz
CJgrs63p0umIrb2scdUyM+SAtvzvQP4VrXuWADeYb6NdzJ7UeljKfYJRadgz60kIoGOGTpJeq+nT
ZyllCN1eDoOVH13m9KEw57rpfmtaM38VJ5sxOui+ayZrYPxO135ipUUx/ZXAnhdfofKTlug56NRq
/6MpvvAnYyyBn55kTHbR/diDv5Hr9eB/ivWHIIdbUxaXOP947CwW/oPyiJFxViq/RccHkt+DFwvy
+hoN/dbs8HqOi7rbp/kvJdBK036m+FNlsYq4KP0XBd6KUQl4z1MF3FAGDF7CGYG17mmnQZcdNok6
/HCkos09gHAjDbPf7cvvvrSus4dpWDUJDrGA0Qkybw37AVSlZrpnHFx4MsErcioTpFSivmI32JPE
ZlBAyLYP1D9Hy2nQRFUZ+kQNPPsRyNeEbiXJ3f6a6PKJtUUunDLNESTUV8pDD8eFoR7YWCifhvgv
4jlMcONlCjwh1LdgmB+BaWOLXZjCr4EECPyLHN311K3jTZucreiheie8RCgzEvA/0kOvV2azQ2lu
sRLqOC45FNnviwiXbJ+TNwS+VGlOZl3bFtCN8pb4ahjogA3dyfVNROqYaTfwjeht19NgLcp+UBeN
9ubDC6KTSuqRqtsEClBRffHnhvuW8EnEP5Z39NKLZz1E5dJoG0k69vq5Kj7SHqqv46ef6nSoYOPL
NrkQAz4JLAcxQWATDXqR7wXQDRURAsQIi1zOrjyuCuORFV8SRadviSsTvKXAvJHtsUyOMzKUhjsY
itYiMLZdQ0x5tYmat9D9DP4FmAXiqhVAb2j9Lawdu9Ns1D4xVkn8WaT+LvljxuSihrZo7UPtQ23J
RCLaPKRUInsTXdq7ZhkM+4vHCf1VybdYbQQq6bw2jvHIMBeAXr4U5uCq7iEKF/Y/VnaaRa4eY+15
4XDJQJ2FonZQTBXgMkagdSRRgv2JiPeS79aA/8RebvqV+h+LzXegKWu92ZnFh84IRbTJzCsxltGA
URDiz2MEowLcjAagkcI6w46T48rBilIhvI5OXkTkNito6DVwpdR1wK0xMWu+NcGn/AFzRNXZVJB3
ocmwNrFB3ouanXzzN6U38BRNsq2QxjHvCchpiSDzFziBX2O07puDqf9qXEr1uR9/Wagvg/FTHTem
ZycWZSj3BCtUYXyGAascGs5lLwDuYKxkAhsjaNA15E077EQU+pGyQ4VgDe8MogHC+pqwCdZoHkFo
IbkaTKoRka3odQDTjhbEEbdk7h+yVZfQ3aPH9KujgKB5FLGFjctWeaImCwN3TqgYmE/nJHrn846n
KugNsLj27ig5nv7wpa+U/hUNRYv+po/fafU7Yf+UDFA0oERY8jJHbgVQxh2TpoNanCUgyoFOtcBj
MTE3WTXyawATqaUga6LvnrlKKa9LTidIyhpY3siNyrvZYgkrdlLBrdlTwagbg/Op/8BBMBKMNX0w
FoCuuuXZY+WZKZeAaV3p6uW3DozPYs4LUuhLkjCvzH8F/CR2m2gbirwYGcOiYl2VP3FExtNxVJ2p
x87efeFPmKVl+Fht6ME+eVB1syf0gsn2sCwBf3lU8U0GvfSVo9Nvo33L9LNyEGksRh6DGmZgHB9z
7x1R90lx4hiqYxRnBV0U8GyODZ3/WLN7n7MdjjY2QHboH00EePRBEOvYIqdVnmb2JdPUItcLyrsh
veXiXFuw4IvFnF2dlzhbljUycvnDY96BDYENH/ku6UUn0cXir1joZvzfFMceCPEM6EKfPOHT5Az9
In9aDfMVq8tQBC2JoaHgsEzCcZkAHScPoTLczHwSKc+8UOejD6uHMvxLoUsav+gJMGBdzC94Zrrv
lMmxmv78kkqABHpzGWbfCYLWonn6Adc3PwVNvzX11I/+SuAKX0nBre6Yb2B4cbprwRNQrUoEIK2G
GXLra8gYQuB0K71+qzVJXxtJ/qzxE2sWCsL6mBmr4YgtcTmrNyVI/MAzfa56wGGtths4Gj1aBEYW
froLwStM/UuaCJReCeM+It2IDgfsJeT8PvyLAh7Zd579K5CwkNC1idU/c/oO/mmoI2Rhkyjf2Lgc
LY2IMVr3fG3V/Fh/IPc0hatQ4O01uFFYIje3qPvuEBOpFuou7NKHcTyRl0W6soYnyfBIeHNEpM7Q
lTlWJPHN6iQRDp6wLQWSEW+0IR1b6mo6thGOs4SMdKi+WuC2ZbG2otCOoJDo+DroDiTpTycIjH8H
gxq7a1S7Jx1rGqZmcyRJEz/YU2EInRmqrXPc80dxjoJas6bvBFtWVbzUYNdJ+771ViJVSZisQnzJ
adAdiCkX+YXieBdD05sOAPbafmcVZ9HfeSwzvKd2RTnX9J+6wLztkUCl00YnC2i62NL+qCiiTKRx
OhFUTXwrX8TPwbAIuleOj5B5DwjAg4/AFVKq/KQfaYEm6K7pMRddgjtMu5mNshjEb0n/iwoaYVY0
S617GsWr0u5KtAEeuNTbbcFrKUMFvGnTEVC8FTHhPUisBDyVMmT+ihXu3pvR/UThD1EbAbZgpXO0
3EFyBoaIV54lsjE8+wQ+wUYMONZtyVwWhtOnB21YskuuGfRpGy7xScdvAm0EIWDMYcrTMeYb+lX8
f6O1auurZo6LcvieuJ/49EQO6vgAKrpGHRuzjNVvtHiErcQM1uWOsdqWmFYHxCPKuYUVOHFxQZjK
RFdPd1N49ISPIP8SOodJmhrfghSTVPbdJawfbqKIznFNOAG8SAPlaqU6nno21WMn2VCZwuRSj1dW
Yl2In7z5ixHXdZgvx9nXxAEZdSGhKi6VuCYf43o/Nn9SEbsVtztor9VE0mj+Mx+AcYqZPmSgVz7z
2ZrOCFMp56EnjW36bQS/hRRv9eLXZMSKtY31E6VEbpwzmhdMYEQqslHngkKKUTmCuS9b5n1u2h+i
luBwwhxIbiOYEZVx+wN9AVXZJkr//i/aHpJ5D/AMqoyvVymmzJoz1+Jo0lFPg+Bqubi7nF49eqoK
RqbjzJzv+XqCAEftIpjjMf4RD46q6EAEsJK6Vn6uhVPHMU2oSsdBM+5l0oTJEDA1jvutrJMctw21
LZmY/QtyT1v8TTJQGVh5QDfQNEIJR4mAAjh+jmwlgtc0vgxEAS3FZFruZQVB6kA2E/vOlkUqryxP
5brOzwYdZqS9fGbVYoRd8DnG57i+9ZlbS8ghXU+5ZBYqCEzjubIQIkhK3IIxOlcwDuh/8lU3oDQl
UrFB2IDVrMJo+df6+Ftvmt/x04MimFs8phoClCtytYlm8A/wVkLG77jArKk7SE+2SzEvX7ud6bMo
WOh8cKfqKHZZKmSpo/7N+wrFDJ2Zp9lNaIFAodxjHYPkUo13LBJ6QOWczu2nVh/g2QfThiy7wnwm
7RbMNeolIFUlnXI6wFFXFuIZ5xfPhXlmT9k2exBUIyFZSnvshLehHMOn4OGoweZUIYthFRoBUkhY
mRc1d80RPhdRCTbuMxors+a6W8z4RFMBerjI7zXD8iYKl7HELmfu8Eg5RWHQsOFZUIKZlcsiFXcm
ApX5X6jlZ5HecnF29eFusBvhSx9ID1oHJn0GyPiRh2ZaEQmWIS7gnoTuJvgIt/9KzfaHnV8HKHEH
7hlb0kn6wPx982ITBxJU7R9VuRXDemRPgClQZXCNXQnlFCpBkaiKnPcCVdJiPETmndASaogVuatq
+UC9Q7RHnXznWKLgCdWg+mNnSuhAwJSvFQtVt0KHcGxpWY9+7DTdBUQI1cyBJNmCFyi7sqcTBg3c
Nm0IO2nJCYNNwesTjPvA+I6Un0D9qKd/g3C1+l+5cJnjtqix2WpaLfhx1WDPyhlRfUvyLWg8BkxL
1gAM/BDeOnW50zUNFwakupPKlkwLtxlOXow+GgnCJr5lQ75Z7L/DYsMAg9xVCDH8jX+UV+IcDYBm
GSv/Og634qTcWtSRkjSD3KsFBpuFLO1SeDbJK8eQKzqU2hLa8a1xMxD+9OroBv/E7lA2x5wNoFf+
KVh/OwakNOEi22MFkfDaV5+9t6BsTdUXH9e65XXSzX8wJ6IJC3BfoBy/cIlg3Z+kXd8+ohZXPF8A
uj5II81X/RNX5zA9DvEpm6BUnKGTsYTArrINGK4YO628jBZmUW7jiJ0QSpduV6NRYfShYDE8F+rV
NCnNKlfWtkVtezBEGra5nesX5y747YAFlxNwy7azoWetTQDsWf/SYhfXRmeS1i3uI/RY8MDI8mKC
AQ47C+8NEb5J+laHXSnug4RPy/oqx00Tmujp8fSfxOKzzgsbAAcKetHkxtiEvHN575LwDlnlHEfr
AdFIIoG3IP6TH8FKjgJYQTofdWN2G2ZmSXIdJcwz2kl9RVKOevMidttuIj8x3aWEeXkFb9w+ZkMh
btKJJByuo0G+9NKZfq6IzyEuLsboS50OSj4qaBFi24gVwqP6pWDdMXNj04KKl1OFcydPtsCRWGDs
IKSQiikAEpI2z5xTBllmWr7l3kaYJtOBjxzybV3bIv/b4P6JCPdRgyUK6obQrZTfjQ6BQPQCTXD8
QdEksrf1/r/lbd6/VmHTJ3FdcIvV8/S/YE1Wa5dUWzWiuQuGnxTeQwd4OKeWbFH51Si7H91wB9nh
WOS7qOIy1mxgqWAPX2L3q2n31LjoqFaRvVEvMRurPgBXKuWZFUk3s9GW7KNbcklJ25j0cEUI/DqN
GVSgtag9GJTBAT+TGxMWrIfpj1ftteSWgJ5izFxx/lEtfqFdwUoeQqLBQmYSVkc9VLtMuzsg01wX
/lvHeWkFuKF9xmcHsmoIVjGm35phReLtpO6tvozxJOmOLtt1in+BT+UP9u0IyDKJ1xGK4/FC8acw
bFHverWvY572td6xxj/plSspPY5pu8nkDSASWk7HjzD0IeHOq9i1YETWU3VHkwSyYAyVFTfiQBZg
VHP9VSFuWs7ycRllP020mwuRIKVe76VFJm/76DvK1hFtIKcP+Tej+iROU5uVblt+vJqyTVM3Iiq4
DSmcNRQAxdwPn0QEacrS0vbsh7zu10zOAGw0A+xTdIvNk1Q8Wd4hlFX1Uy8C70IvRo/BV7Cz0nPV
XeWctDuH9VGRKLbZnRlwK+aOj9gLr6Z2rRC9Bhhfp2ZriGdBPHbc+gh/2N2YTOvk+F8vYaZAKYZy
3C8OvQ9QOwK62p70+hgzZJfqU9geRgBfHYMGIqjE+UwiupUh2nzHLppww5hZN6lmEHzArpPIIdO+
ZK1g6AbEg71HFX9IIFBj/R+LSvRixBNuiDx0sFOwOCS4ilTcXW7C2Xg27QG/PRwrljCfBRxtyFML
VeOrvQjK2TLwpTGCytWz3l205OJTJcjyTf0stcfU/xBzJJNNSQ+TX4PkPi9mPWyZ6kv1115jB/lv
KHlupgFALj7K4Rlk1568PIIOdRrITVPeRo8n3C4soul67MiLKcDYQNQvzTBLagH1MAqo/uwx0M7s
qWWRibYg2XhMX81LLO2E8dBbHGiPWlWdGUxZAYVMKPpfkcnYRXKS7C8RlUOjMfdi/I8afh8pc3JN
b0sTrH4clp5K62zmaCBzp6Y8LFUokO95rCKPLnthLE8JnwNnR3I2+mskrUbxHKqnQtqDCqOYi0jx
ZbmSKsgZSYZolpHyhSraU1ZlB+DnLzWdlKEvJU2LMlxlpFPw6EvFBwmdEFk3dbDPqK0DsAVVHS5U
765rtjktazSQdfhpceqM40XLXvjTtd6ZkLqxHUVRLxcn1v5lHiAsf6Y5gUNrjxqJ87nm2pidO8dM
+oXPgO/SbyERHbrXJI0LS5+2akE2+ez7ffJ33BoKQg35QUc3kaGWwO+N/91kkh1+oU/h+QfUaXqP
wNqJfEHcFgEMjuhdzEcUb3kV/aX5Nx8qe+HM/24Yw0FWMWctQQGgMN3Lf2PORpabCO2ogq5TZNn8
0OlGPZltFysGXEtMHrYGb5jKNO0CQdQYOa7wQgk/PJnxsCanxMBnXLqWfhUYWFbyrizXIi9djWc1
l108fDHmx4i8jHgehe4n749CBJQ0Q6KlkrtljKZxhRJ7FLj9GDz7ABLarnSVnvbpYRT/lFonUOAl
Mt8YGEX0P7xtEC0U9c3OoUx3ZobUAZEGb+qOwZUVgXX9QjdCvwYnN2Pul5MUsbVYh+BLi2WU2gxX
SY8hvFu8GvwiAIMl69S2DKc7Uri4CTub3YP8DOpmZ1nfUvKYyWaJBOrXjJbjMQhOBf22kFrMykpQ
y61diaewaldD8dciGJBWirGJYCBPKBlQFRJyvBSmZ6Q/o+EM0cWqnAyMTP1sIsrH/BI0DGHjbagC
YC2+RdYTGZEcetPsG+yGkbavjG1RhKyVblVMlq5CwyLeDHbH0VMJ7vioTZEl+7EW4pUhnooJ/dQV
aYBV4Xg9e5rTzn2GfIYqSsW7F8P7wNFk6vQfg60W45qdoAlfLKcrQnZLy/sRGk+ZadwIOJGggbG3
jehD9I8Wlpuy/KvIheETYE7g7WAL8F/pJgcPDMuW+pMhXL6EgO+G0TXAI5d2nwb7GQ+5i/400Ski
IcZKyQUbU+zE34J/kcujWj7N4RKPTmFu+mOUHmhgwIP0oTNxP+XvDC1VHm/wMjLl7NOVPF3ShrK8
tUXcO6CU4y3rraR25Qe6M0V3J33d5Fd1sFOJZt8eFFYFNYNnZJZ595OiSPGzGzGpONovmX5iTcWo
smPFsc0GYLgrf7hAU5CHjdre+/ZbBlIe/Mjx0Utchcm1Xz56zWJaPC25KGxNrTe6eh70uwgEQrR+
8hhTwjVOKSYGWxsZX+N3Wapkh1KuVe+R4rYwH0lxjAl9GDbK8Eo9dzamaKO+kkJ3HP4sfHcpYlD+
BLw22jEbwJ1xNhOrI+OTjv1flBfELww6AqM15a9gIfrur0qC3J3MSZw/Sr3Jgl9UsKFxjef2Zg2s
wFOPA4U1H3AUvavuF31VnG3mOaefHgbgIkyNAsMpBvpv/KV4RbvklJl3sb94fLYpIn4VKb6NjpXt
DhuebuP3Dv4Xj+Ra7dCwmouYKVeQ7zHBfze0pgG2h47kWgEUSJCcQ1T+kFXV/NOEYpzaIP7Mfo3a
vo2uhr/D9hcWv4LxT2OJjWCQVb/KcV2H64AU+nCpRq6s3saJwrFBP3BXQ+y+TvtVEN0gnwc0xA3K
EnG+2VpykZzev5QwtDHJKS8lxl+FkpUBOPoRGsQ2udXBoWs5QqyV6N2YYahGSYTqNUWdU2D9ctLQ
xek41Oeu8VZWdhx1Bdv+Gy3Uuu4LVFz1slUtFwb7qmPUP8VXc5ao19/q7JX6Vsp5bEt+XMz42lO5
w19V+yxMwNAmPz+tLMuaxUgBrlDAxFRRKT9NI4o3YmuHfVYRM8iw7MuPv3pKjjI8CwZbVOIec4CB
DB4DeudC+qquss9S+Fnfkgg9MtkRvKT0nFx+ausI4r4dvgUhd7kCKOZFDpVmTdMMYaTy/mSmSMay
UY76xPPtVjo8Cmf8DSdXDijxp294KgJ7+374VfVHAFqJ2AISvBamcRKEvTk857CUcR12tqA5I0xu
nCLqbcp3zEhH1a35RZR/Yf+vA1cyp4An/a5Xv9JoI42fHuyRWj34EkHfZxohAY9UjyUI5Zj5zBFS
lqfZhJ2+668yG5YVCjAWWHJ7U1CHFDyCNF1JaE/6QdWPo7KNjc+UaOfcRc+NXEF5MKP1MijeK5wb
FLGAmxYGmvKJ99Kc41afGVtSg9t+Mu2J51XPoF+xs4J/IhgYC5gKfMTVXTUYwv1MCfgH762ke1Hb
qQgTsEN3qAiDB54wZXjKyi5LqEV5BAhvoJmuKpjdB40XI9Ydc/46X0q+r+d5XL3DRZkEVwUbmEzh
MlDhxCwWR/86lLci1ihgf8z0JOUE2c5j1v84Oq/dxpEtin4RgWImXy2JytmSwwvh1MWc89fP4gD3
YYDb7bZlsuqEvddex+0OiQnm3xQ+cit3g/6p9vAM06X1LRA1w1hpxnOEeTFP3oPsO3KvZr4z3mWz
cOFVMkGGz2bgpGUcoKZIyREZanyeFJbVELyATJDWTTQzNQudVsIFTWfsa/u+C3YdKLmIs5ZgGhVB
4qysn/2KjWyXrdiMuqdANMufOXrL0biaeAIiFP9atkqzvYI7C2qDsdC+NW2j0sYl/jlG/pspZ/rG
FJW2MoPKfsp2yc57zKgLEPGxaji7IMh6Ek/JTyUS/B3+kv3ZBNdkEiSBAdxExwViifiptk89Z+wW
ctpP4qB2v6VyI5A41A58rCiw23GN4+Ol+lLm/UeHdpbBH6PNlgfBwbJmhkun/En9ldVT4cg/ZVj1
xi/D48T3TAAOukrPRYcTqD9F6b5YSG5aBhDGe6wtyoC5wiPhikB67mEgUI9GBhDsMepoaIqnrbx1
IBYSeXPqCzYxBpFm9wqfuJbP2LYZcNJAtJsBZYPaQ2nABSfdpeQrIxOcz8CVgpO707/s+p61fOvJ
sYuPoMF6nOOJv9PLfzg6LfHtjEuDMF0cXlrrqQo53JPPb/J3aM+gGrvu2YGlHdzXgbJM0T5DrVhb
yXXEaNegyg34VgiKWMSMttSZwDfLFdljuhFunqWQ6zzKVkJ7NP5mZkPZK2N6H5ll1ugWW6rX/JAN
nmti70jPGkwZe2NUO0LPOMH3drwPjBN7Izx83yUxYpPOmpiYl0m90AFaxjFvjz252ekuLpaKtZJ4
f8Uer6GRf9YMMmPnEZh3p/0H1KGwL0N+R57IYVCmB67kKuI1Xo0V5fOlLfk7bFqh+xB5C/t1WZeb
LDiUvOd1mi4D7WagLYcxOF9ERbAZm3vW3NGrA+k8lOW2+eJa5RwqSC9KHjKgq3lJVAjMS7QhqX3r
hitDfGcCXH9LtSNXVP9haaj23kBQLco7K2ZWGqwwQ+6wnLwMThtCE7CbNxtETwaBLNqty+/qZxrf
mrZbNG8Zm07Bp0oSyIfqcLe2BB+KeKUS2cVxjMo+DO8oiHJ+XkY57MfR9zp3k95sznuoEWrHuFk1
1OUJ1KPM1fdY73iwP6yDcNdZeW6RzYfy7rdbX11m9j5pmgvIsmXIxCiU8BBhCpMB1qLj1lgMr7Fq
lwYDqcmbdfnjs7IlUusbXmaRUPZ4cbXiQiraVfjonO4ON3XJaCab2K5FJxC4cOf87g/uQ12RjBKi
GyRfSz8q09VsgYulN9FeB7ib/t5MvmOAJ8nwl5uXuOCOZpRUeQ4CGoC8ZJpWLES7Sxx8+ON7g4Sd
A+k9DP4qA5GpswdsVxBY7A7LsnDXCqWf8kGJ4MxXJRZfiKkphYtgsUMpiJ8+R2KDGZaNd9q9yn6b
PIMQTaxhACi7oj6iOVaQzKIPG2C+orapzLcRbkeHstd1/4ZsN7HFcPzfXrxr2riS0OGt9oNGeSxA
bDrIS6BDBWgxDIZQSci5Gu0Uc9U9LJik+LiDHQ4hhrZFsuRyLyDYofhVmeY7pO6u+umbcb3Z/aoo
Kgbit5m0HmJ1l1mHkvJwMB99vB+VzcAvSBshg6lsQHJzyzEzmfE1zhiDqwvePVDxOj9d0Lz1pP01
DQWtDQXqbujHgnVVdVWmIzijBU01xhJOwSzwLNAt8JRI+/bFquMzmMXSxioCVVwXRx65jL0hY5/c
/ksps5giQDaqLa6Q/ru2z0NyMgjqaqOCo5v0HADH2tdow0Bh/N6gmEuPWvFiU3mNqGGRJpRrHnAj
OpliK+n9iaakKYeeUL4w86mtT/URRj/ouhWxisyFkO969VFGfwYwZEEs7TQvALXmWZQ7F55r8apx
I2Pub/bGcOGXDFHBcE8z6aRnX0/gOA1/yQguZTpc/RY6rM69hmAEkLm7sWr0nIgFNx0oLJiHYu+b
5OyhRsOLghqK0575wiy5QPfP+VLwHiQD0oPuiUVlWcX32Jo8qyMpZGgemvWNkc2bTNxIYGHlQjFu
BjpoI29eRgUg/4CUjT+baQbbf/455uVh6iOqzt9txAxkJ11Kp1jkMKw74tFJvWlNsTa0e1q9R0q1
NZsn3uwq/PAzkzsLtal97eyPNsTByUxK7+4j89iEMrr11fWEXECNTm39j2DDVY2oTqMwQCU4yHGj
RwZa7OBSkl9e8fG7DA5Bkwb1QgFSUSBMNCjPYvMzTrdtfqmqo8R6EEIm1qPskWD9dzHflaqn+JcE
/aOerkIKcBfGzkhYd6JZzJVmeTOjFuM5gFcn5XLRA5Qj8X4ZNNqLAVel7UhB9Er2boK8WHSkHSQk
LGHe5P8byVYLvlxocKwK2djWh4ZQraS+p8RLSE5Fx/QG6UXMbIEBv/SsG3E8wEsiQgf9isMeeoos
9lgshjD+9QTiAvWkf9gQKbXtJhKq/JVDkELJBCNqOMPocfA2LYweHQVjFp0sLLeM16PxG1oWZYeG
/gXd4uhVI6sSa8L5wsRlibMyY8tnjCGqRRz+WKcYoQ4wFCw8sC7VjwaJFPA6j9ARG9kqQt6VDW+E
xmym6DaE7FW5OGL0PxgMEFdjHdPMhaZiyycPzbDbV9igZ2RmO0N3EWAm6Fvrb9WHd1DV8Qvriija
pgSgjK5Xz6b8hxz/WueKwQp35dWvOAfZ3MImM7Krq3wo/lfqHOAsLobx0fnXRP0wyo8KaB7dwXTK
slMQfWratSC8UvLCVdx648AKkuUK5QiEghE+VsD5w8yw1FKu3Dc804tIfRXJ3Wg+p+hddY81a7TR
eQrUOqw8I1bdZukvJIjPF405tcb5GHBvkRfJ/pCRyzQ5p3Qo1wFTr7A+zv77QqDiqv7iyLmPs0o2
IJUxDX/cgpoRPmFGVw0t4aVSz4LwGefaJ+1L3883GFgP8Jxxcw6cYk/kqBu8R4jlNR3doUI8U8BX
oDbo0miTMDPs8ImRB7dIGTRqqPss7BeFqQMWmX+h/VPg6Xc77hktXw2KsmKvAKKbVbTVMMGkbymN
DYEOXBgqcvGfrmJFVjeSE1s/5H3J4rb81wCZs3kqwJRxUQNU10PwVeWqbKsNBO9ViFBx6ChqQh9p
5sasjn1kENoW39XqJyLVMSGNqKreykYSA3QjKsRsNv2w87PiHBoxXh3nRbCcKnWa125ckUXNOOcz
n7/1+cOo29XoWtwFGbtwy0WxOrdVQFtCBhjartBMfhENQNim+5fq0ak21T8FNVPQ/y9QWbTMLhXn
VbfOZBeAouGCgRdi6g3C0wEfdbtMUCMwNbVcbHQe117Q4L5j8REBjdLCX5wRQDWpmQL06VvD3Gts
DpCk+sbVt9+d7mBEHLf92qiTffmuUdtMLJJzTK+NbS5k/Gl3/5u1SPNWwPYcSe0ukRB2tQ7EmKSW
OPJCKrdeCV58mp4JMIBbY0rs72nMBbFJmaZZDvvCiQgkg+KPteahVufe8GpYl7B32RkDxoOi169d
NDRdukiNnzz/nUSM83+CP+hVbJbr4hs140mJ3gPU58qHQ0lHfVY5XovGF/1nKBEWsRTdqhWP2b5o
wAHpO9GQm6QdhfwS7KsLVCpiwZDuUujmeTTTZ8aqjkbEyHYt6PsEOd6kkiMaH8zAmDMRFgJNoINt
x85/7GL02uEfiJkYc0SFQI1xDHv9GTKvnxRj3YmdY+n7OLMxXPVU7jq/7JkMBjSAmsypoFUON9X6
IaJtQt4Dzx7/S9186+huCLZlVb8D2qIzOhz6e6TNCNaXRmf4ZpLpu5Es7gK8P0teAgJ+gh97vFAg
a8pb5GAkYgTioIpJukdRQnoQjzyOAI1Ra8HJndOdmAD46SHtX10txphHaY4QRVvmPE01vwQ1fC8d
rhMCz/sMoawDKdSLkm/Ez7K9dcXVKAH38TMnCwc5ABa5l8bGCo9W22Bjzjxyqatg9pe9+46cIMr0
pc5GdC39h6MADNSWgvNbcToPzvZLxHALhkrAsoIjK3aWGRSqYBur28C0QB4/Bx/xGYROtlasY34N
nvUSP0Ju156JRZKETv6lEYA/k78hvrsW3WfPp3VH/VrxX6W/McRFjPu02g3/UnB9zqgsSuQicy/L
lk2tL+RXov4g+uqQZ2jQL9OEpIO9mo+k5kTTFHUbFcNQx+BvCJkaNKe4/zXMEhAxxoG9rZEhrfLd
/uQFe+mZWZZQsfZexVDLSAcQcUvwkZihbNN+kZinEjGtbKdbxyr1FDHCKYxB1JT1agSt72MPmCki
nblB/pYiDZQi39raI0S6PyT5cv4qKcOUvMHHFN0bCIFyXTbHsd0pDvOkbfrIlLdWfs8eA/5XIujS
V5W/S+Fl1WBhplcl9JBySnY/Oo/AFZ+OU9zsEO0kTPOKSEd1XgGC1NKBXGlYOUbkSOTwXTF3Hn3U
Kjn7j5FxdEzHm8nyNMXzQheWaT0KDzWUF2C5T/AeEGf3NdIENF27bdwElzqzJrU4pUGyDTAUjYgR
MXVdZN6uEV0mPBqSeL09U9zRWM/5BMDjSKXqAeicMS0FupeR3SE8wr3ceJsMKyu5JCQoygMNBCEP
sxAZo7gk3LNj3o67kRBWB00mM8xhaTK4b4BqvrbFGt6LGa+hNWEbGVnAFJtR8zQd3cZTweV+18pz
ri0KvD0ZiTJ+FMPsuXOFthOqiG/+na6OPgTbVym8gUULO2B8LygzXBKga/07x0VaNGer3VbZvUET
MPzV1NpVyWVUvxHm9kK3SPRAYs7pGT8dE/ahmrgtSO1o8mPCIr/mwBb2/2jRUf+YxLmu2VNoa026
B7ppJnQGZ8UUrA0jXJbVtEavjrtBHxQUMk+NFiiO3sao8/LqKhO2SHJbkLEVs52F1JsKfz2YVA5n
qWHZ77lKBqY6eF2bm2DtbBBZzAeo8YEZ5HayGU8ZFz+K7t8E3raGD47jnYicUzesGvNeIvJvnKcj
KsrvSywPTXi0qQM1xaXAPgT62W0ups16Rezd7DnYyXKkk7aKD12FsCoI3MbcihOyzEErJtKboStD
ckz1a6X/C1hLKOqzmFH2/c7F8mimX0abMoPLEHAfiWwm/jrS6cT4EzUpWMVXWhDaBpOBcunkiGtC
Qhv27fAtjzckGTGFQci7GaNix5RO9S85eogEO5Vi/7ocEiPNZFXfq9bTwQrjAAFkjuIGqhj4xtfI
9tpaLrMgvufkuKmXITwG0weigdCdJ+qNWZFNZiylTWqp+96OV2meSqpwGPLelG1gsWBm0k0cekhV
Z4Wej289JVf+bWLG0fLiMVPHSy3JVo1XitV4qDc7SAQhU3A/ozjGu4XKTNWQfMCx1v6poGmi3sG9
uVaLbRiwnZdyJ8JL0P/EqP61QqOkiNaOyQZBeWs4yFUsrZacvZxIAWb+NJuPNjqLhMLXw2m27cLT
5N+c6m4TB2FlqH4GT83PDMygJqPwpJ1tWHF/S2OeI8FMR+LxF2rLhJgk/83qj12GdAhBkOkCFEOp
Hhk35d11raUrPyJiPEveFUNZoNMins0ysG0uShZ+GVuKYJPaOxvqbq5qe6mwwDZpLHi3o6ujvsYg
G6DoeI0yEfTceEkNtKtSmSEDmESAZzOYVfVqXUYVK7Zfh0YIl/6LjWiB33Xc4EHlA69wlWBm4E5C
c7sCtGOhUbU+DPA94bD1rV3pvw3D3iiVP/bn96zOWEVb+Oy5RIh9EOSiSo4CwtU2luNzvkD/ypHB
K/zQGn5tsQ3iXzX8aFmhDfa4bftdVvU0oZ1H2Oa609hLUMuH+C56BoMFiRN5CpG7TevPSAkxP7nL
JLwUrgNt0LSRpjOhUq1u42judn56i8+a2QCp5WiVC6Zj00M4NN6iI7I6fZvYDWvxV4uwpsDCk6KC
MTLqDaQYiY/irXD/nO4YDS1bQkxsasAKx10h7vwKGcP5anBodHRlkgGfD/m36o5TM6IsAcjPRLzF
WCFN8ssA0/guN5U+1Pve+r9bJQuQXkz61tKmH2zJ1FKyCnE9Ppp6qNcl+hNLw6fOzdux56Xsio36
PYOZhD9g2DrEommqAZYAR8fAtzFZL4lRrYvpaTHnpVyWrxOyGJd0IFWDc02JiLwxYo6va7jgeNIS
vd4hgFnatbUJJ3hIkO3KxkYvPc9GHuEEpjuwV9IkThT/t9YtK3E3h2BFQCGt/HPg8deYDnbExBGG
1lh/EBiAdYTHLCYPPWJbk2b9P0xwjNNqn+UWudGG7Y15gv3EHj1p6Z8mjtaETZRzV3Jmssm6x2qa
cnjEKO59CRsTp08zMH8Eb6wj+A8dXm17SztGdc7aFeOKz8eMGW5hNxxFdfWuoEmrsIa3/s5uv7m3
JOKXHANDkpHeZotnyP4LKBquCns1EQKP1twnx1Yxims26QRLl284a9Ox+SktyP5DDs0gx55ExiCi
yDj0l0rzNQpAG4Z+kLydmTOrh+U24aDJzZTOENMDj2xZ9l7QMJ9nVxFRInc8NHmFR1xuG2boffOV
theCg86kii+IxH6xMX27yKzMajxl1nOGLAj3kKAj6Ccf0267cBKEbk0M68klXMJA6iHd4GSx3bDL
H/7gtc31rZg+uxxDJ/OpKvUakuncfHxgNGCtk80k41WI0MhXGVniRI4rd++kewG+zCrddZuE57Jj
1pYqn041ai8dwFr7K2A9KvFipgywIn2hg6xVIkT1We7FmNLdbmNlhw5FxZBu9ahdOrzKYtpIdNtj
flSQjrgM7zQwzln/U9C5j2hs1A6nN3BwLnN+dmPVamfYe95UYfAlhcGG9lwloK/zewPn3Z8/3oF/
IkaZbo4IOMYW+fipQJBOjPlL5IpdJFJSZKJFpqW7ZGK6glYU/VTePvgYtmTdwbjiMkFdoKtyraQH
Qm8Yr8ExL8oJS8xM5GyXYaIeyio4VyPuH2wyLZROy2o2as/018woeasLAZEbbbbzaskttYdNgUHE
QNSYs7jVmpvF9eiqNLsd3X0ZFMSNKaTU/0vHZHyp2u4cBqRhwpBzhUsLt4ZZtHTrdElnsVZ0qiQ6
UZ99EbVV17IeC6gkzYePtdCvOUVDp1uqpX6g/3+NA6b1DmSHYwuZmiJq6SJ+yNpiodOmKlgKUrJv
xhZyLUw3SwcJ2zhLRYfZjuEK6FIL31rXla1C59tygDz1ft1q7ndPk+rzLEeG+m9iN8bdwbbVWDia
uWRnjvlmIbBw5zrtgR6/R2bxDGgyVRa7Taoxs+i8BisOysuXrvuz4fdNJYVzUEKLYK4vrbPaR8sB
2XeCUAeCszc7s5njebrs2X1SP6jrJt21ubUyo1ebsb5CAmMy/pohZF79ZyzRfXyZDjiaFuK1Hh1d
VM2KnTwGa/gYlSPCvkFD++gkJLtBkOzWmSieJIoga+97nIyG/MnHeN9Jd9bHLrOieLXs1yY3IePU
gLFzCQkDxk9zdauH7RxtPUe+9elWxGENeA4lnO7GuRZNfzURe/tc2TX3sI7Wrn3WaKwIQ4lhXaeP
3rb3oXQ3qV4jC+BUS8dzoLi/YxlCzkOaPCCJqQKci/fWxayZU/cCdyIYWDORS2qzleqedwqzbXMX
Nvamj3w26SgbStBxpDxg3kWZ3+DUC2l7jF9YrYs8onWdRQ1cj3CoDTOiw33X9PeY6ZQWf7c2o/bI
/CNblu5JBWzDslNi6gvrTTySpdcExLFG9A9nlee+bYEv4O7I5deEmNeX7ciGpsJfDhopKG5ahuVG
MZcoRvDzZ9kPs/KhJCsy/a1c58cNZwkXgS1qvzRYJrIqYF/rrnKGayMWtr5GUY0DzWoVQkbOrV3x
u94oqH11Xh6dMUXeZ7dkzvr0KdfI2ev6Z8FRWXacwWfWmIL1W6DfQcqX7qEwqVyqh4s7KKJ7CfZ6
izCGMIDcYP78EWEP16VP/Ah9MNvvsJWsw46uPW+1Z31Rj+r5byy/KwOkqrykMWLgHisw5/Uci5GP
YKpb8CAEAalM6gbbg3NPux/R+QLRKENn1Wv6XYGPMSGggtG97NjWpvjVLO5lPwXp6YebiW12MC9/
eTBqfmcVSD8RioePKaDVBFT1HmGvsYmIHVNK+zCF0Q5eIaFi88tNtjfY13NaE/zhc1RGaOoNHHvS
BXHGVeLKzlNniS2iHPbs+l+tty84Rku3Wk2589HFQ8o4y15T+REEF7NkhdxJBJoFZxqNqmteh4Bh
AYPfyUYVxMOoYZQdglvNdp2/yHP5TfLUNmzggPNcM5HFML9zIBBVDYBz8W7QF9baskftbZZkZ2ew
c+4VOSQ1VsMCI1LZdHAv7Zci+55MXK2Md2vdxe1GKlpRexbeBTuFru/sIhyIKuuhIS29Ck+0SKvt
aEa0rOFKYbFdaPtkvPqy2dfEKaeVOOrYM4w8WaTm0U/STUhEOmS+T71rdqmjA8FoiUbdxXMOnXkr
hMYqEF0qAxqtS/8pbBVjoXDzQENP52Thfc17VpqIvJAjaThiesaOYWxsepltqw79vD6uUySTZMas
Yuo9C0mj5oTrooasVZWfY2e/JdaISOsnZwKpAq61fW0RNR9prh8jk/Uzh1XiNjfiypc6W++20lh7
TieAbi8hA4pSwELo89Osio8B7OUMHMDV3SB+EILz6pg0yQ3bxEZdcpkSGqzvNaf1wApU+WXQ2jlz
5HfOTh6oZytxG6L2olLzZJNNUdesK9faksb9YiTlowl6+oo3vHugV5OVTdWSl+VKNbrtSHHiNj7k
tOcsNVOoCh3iFjWquw7bWlzIbW+Ne0M466LL1uXc9cCso5wnIYb8AIe3gx056cQRiPUsFu90W6hS
hBchLBR9+BrKp0zVs+kiA2am14wkLF0TtAAl9WE63nxBTA4eKnyuW1cBd8bZNXKgRbj+Ml97aths
2U+ELdmf7Ms0omAJ9/OyOPf8/3mh5oqilxe9WxsFCguf+NwpP0cMtoxq5fCKFcpXm14MKwIazZaK
fNM+BAyCM3AUp7JmHFil/4Z48gqapUb1924Qrp0kO/dVtiuBMzh83JIDogBzlFXvKE7pBpobH36E
RspANNe1083ID51BCeKE7K4pqhQoZE5NrZi5p0b6R9+Oz3brLJOBvo1ExBKzK9ueKK7WQ6l7EYmF
iRZ5BqJVNxaepto7GYJRow0WDARUbhJM8LbQjsBm8/rVoJBwH1GIfdS3kBCR41DQ9FR8m78scxwt
XPT48GtkW6wQF0OZn3ucmhIgT+aT1sDW0DdYDVAU22w3thbLg6IY0Ari36ddF7YgriRfZ/XOQc+a
YLIqYGaZuN2BfEA5XvtwaSwbHkv2FtCghlXMVc+oiPspK+K9QyqVXckjhSSKOv8UYnYxumwVhOyr
FLlRR3tTN8WqoC4HtI9ct741vvKocN82bAUGDNATo5Ix5Sz22xWL/r5jFiICOHPqyoefIrKed5it
7Ern/yESbGHrySYwmKv0/q4g68iyIDXxTVkGVrKn1ZDfgPSTzyBWeUfw3RXoyB3MqMaPX36SH+hH
byoTh0yKpQuKIQMu5eYbKqN16E9vrkW2VdBzd9IHYfU29e8KUFjANr8Xr2m2jAU6P/iEnVEu+oni
0Lcuk6kwIiCWxgT+g4Jj1orYI0OuDByXDojY7b2WwavfyY+GpM04RdeYVrwKSJ1hQ/jAPyqEFcgN
NsaEkD2hFMOvY0TJ3rTcX934jnOqaqncXd069uqw7vUBc7q6Gin9h0B5VVxCKZrm2Pj/2vE3DZcN
l2Mk5/pI3duuAgPtszYf0eSupPjrrT/F9G+C/mKe19flP93qFxKZxJAI5rH6rnToc5JqBYJvqeM0
EcwJUn5UTb9qcMmHlM0x7WTMEYGNV2GHC9UNyF6LLq6GPsy+D+uPUQLVRJpUTRuaoVcrcDGEYd1l
Sly7CZ28v4xroBVOP73byJ06TKOtGh5HnDBFMKwDhcFmaexUvdkWSbA32asO1cOoT+3A5kcwBvR9
A0c2a1TsDhakITxWJxx4G1UoSDfcK6xAGNuYKynFUTRsUqM7SHbHToxnIcQ4qzmYiTLyUfytjdZD
FUhG24y/lNSrKqm+pnHY2kxWnK5cWxOaNLvluuDTHslVAIQADP0wduXTdpJd5ExXqTFDs8OtgQ08
h8DcCeaVU7jv0E2LkahVCySDFa/hMK+H4U064ytFHxNSsYpdaLU6UggjhwMRmhn6hQQHurNzYc0I
zO8SC2brk52RV2AWBwZBElUqy1kEyVqsAr2vb6N1aumZE1J6hZ/9q6Gmv+SRfpUs+VqCS2omnclU
rrNCXGIkDq2rEYn6E8oHW/K1rWCXgOxYlxXq33n3AGums6DJ6fuKP63UWEfBibHm3DesXAzOiB6R
bz9AWQlUJOXxqS7CV1760zgFb44Zc09oVrYY1KfKVF4rnwybNnYOeBVBVMGOKkWspZS/OYE/hDlv
APf+jcUa/rYXIPILmg86QapX+UKhj7EImem5Dyi1dQtFTAbKCE8tLqME2n1k73P1p5TbiruRZ25v
js6rShp7BRw6HfgE5ihDugR/mvadO/w2MQN77G0x2SwBmZSq5JQE3ztStzjmZ1OE65zN8JjjbB1Y
LKkvcxxObXMboecLovI3G8jutGi6kjrxRnwHgiF1F1CPcPw4wORU61/P+EgZ5dGHi1BBOihC9S7U
meJJSw00zjTuyHLxlMYLDcx809KdoiUw0QdH4tdE8CWFwGpZYu2Av2rol0FU63kKm2lWuybvdnZj
ga2TsC9eh+ZN4K0N4QH5404tqXcFl30Bu4XN5iHgTS1L80kyyAMR59Vv8OZY6Xxoh9D0wgONzsWO
YOGx+Gv0pU2hqhDaw4rsRRXMrTRGBhnDTT/Q10JRjwPncTiCieztf2E2r3D5YiYWCIO1M7CMD8lM
YEDYV5no2yHvjIo3pPmtdJkvBeM2Yv3qYuJNo2wnDTZzTcWuOV00RIPVOA4Uq9ymKsl8eEzHnt46
sH+0rH9WHDepolFwGejfdPuZlAgcqa/zWM6sFxZg5V6XtwzOSSa7SzIZK6cO3iVQRydP9kNa3zo2
BmJMtkrF0zbnP5ToZfT4wZe51/ZXOQ3HoLIZCBULAPurvOdVbYicgsenDeOqZ/uvzQYh23kzAhrX
odhlgCLKBHmK7v41iRmiWW2B7dg3IghDPG2qnz4rjhuiCBCUh9PBiMH68RnmUhD8la2K3j22eMXE
1L0GFN7TiG8qBv9TAMnLPV6ZrT1IfAvNtCa6noKd6bdqCU/oz8agglMl/oOEB8Kq0ctplXiLqitG
Mze2tkWfo1enJEzU5EyKw8Xov4vk2XfTvjQ4H0vz4OqCu+d7DnMxgfIVxlIdsPyBdRaNu5+GcWsX
JTA5V131DWOlAMu+7FyyAtApigYqUXpqoCy4iYvtgbK5LO9ahqAlC9eCiL06RhrhMD9t2r1uW1wh
kiSTlkKNpsFEsUre72s1WhtLIPi1ABCV5i5In8JHijKniBCF0NruPQeXVPYjHoJ50VdhQWQihYJL
6qYXa8d+sp6yaja1rp+60Fnr7BzNLFiootiV9uAZVbNPmxwZEBIzRpb/Sj/d9yXP4XwJ9jXe4cQz
CLXSRxYituX1RfXs4y+Zfk8NcJMy9wB8cwyxZco6T5/kLhX9Noyni18UKxfdM1sgJt/xwpiwfeFs
1qeDzgzMb+0VFzP6phS2ETGX6mfjkq3uLh3opKWwT1rNniQWmxa5SpocQ5/LRHbk9/7yUGDoIT0P
ivEw0UJBZyTdnTvYPMkITCUk906a296FpcgSJocYUqo22hzGhmOsccb2N4edf082SxCGa42sJcwS
hj13DbPLFdZ0dk6DgpUIC8CANFuR97jL3CNImqbLrz7iQe7a+1i3yz7DTmBKdiOUvhXAoEn5TulK
NWSYhiwPSeCso8j6kT2aDVFvVGPiQFw50X3uQSJRv9NvsUZIWLa1KEk+C5RxA2LvSfS7IqyQGP/J
BkW+jVdzliI0aF/UojunAnuKKs667azNqsDJNewGE+R+HJAEwfZbsdVj5fpbX7dXZlffFNXCOAe5
g4mqPUoMaSeLZPDJWbcqWLuPTO1WScFhilIxYWLYqVhq842sUcJScptl9Z32nxUS6cz9Mhltt/n0
6k6st+18TXgcKc5J8hlzIwfhiClnCPZBz4A2ar4tK7gXrN+XidVi8fFZwBtqP9uQYgzQwnza3dkp
sqN048WQ3u3ZUo8p0QkPokx2KQ7hjg0QEAQmbLxrfc/5aN1n0kkG5y+ONnn5nkzR3m6uBgSZMB6P
mD3WJZ4G1xrOSTRh6cQJgGhcN3pM3/UiGij/ZrBA73wUSAb0tn8dx3Rv99pdI2ZLyOJpBMzIBmvV
oAd6GQU8QaCuVo8aksLSN9PZ8T/dgmACppHeVLtEy1j8KaXPsq9nThT9qHVO+dfz0LWtCTYnGt5R
2ZGGJJkL1aHDsMOofGKo/HUUEqREmqUNvCIv4rVAizKVp3LMrrpKxhXqkyxKL64Gh8A+xjIEX1Wn
xN/FCsWIcSjCX5nZdLOI+gK2NKWZeEzwdgMOyS4H5FKqb0HKFHOsZ7UxEAyIt0acEoKBlH/4bQ2m
6dDqVsJvd2K0mP4U63iUGOIBgTfasazxC7n50u+lho6GKm1yj0HW3QwkwBFHmyKak3SsaxGHJ1uM
nhabmz5ruT9bHBY28TVnM39M/kUZKWcG+9w4KtZ/XARpcY1yfT8G9dbBvTWhMa415aI4NlZJBsNE
Xepde44hTlcBTH53crejRNaoA7aeZ85kL8QKFky6KaVqjxKycjjTAoHkQYzmok738SAWVffuJs1a
mlyR0ON6u1o0pCKGHEP8eyyZEHEHyX42opeFgOyrranPUThQYXG8reM23ZqKeVK4rHspeeqJOgcj
FaYAJckIMgc6w/84OpOlxpEoin5RRkipeYtnGxuwmTcKoECzUlJq/vo+6l13dHQV2FLmG+49d9Gr
c8mnFnpeg8EkWolxpsCLnZUuFi052jkrZbzYYmbnADejQ238mwiNkOzV8tQ4BFBQMoDF8GdI77YO
nZz2teCPLCQmC/RnDvyL0APYO8WgvwawuCp+mqfmDxHeXifOS1wnmukCvRimXPSpAwpHqL2dVK/+
EuudItbskFGlSx+Me6kNhgcqP7QWmMucgLOLj/Urp0/Ti9tFsNfITftTiva+D8NnofQvR8nD1DiX
KVV/tocqqESbadArujMEqYy9qSIjvvcDyaBHMqzs6BsLbghQqqBtvZl7208sXujuWy0CbF1gf5Sh
e+qyCsCuj3MxruMXBsnrSEV4s4AF33Gn3XUVxqHkszffm+lWV/OuDzP2dASlDuqwRDfRU95ZVrz1
vOm3jRpOPUrVuqmJ9ISKbpZUx9wnPSR0SORoYDQ94JwQNpMWB7PKnxvvTVo8MQ3Fg2V7AJXhI4VQ
mTwkIqMmoXagcxU+2/Ck8a+ZAJQn02PPWTXBdvCG6GTn1qUgcAdMk42anZ88AcTXR/XHVMlXOyAO
m3ZfFN4hb20QJLArQ9PZFb7YM8BcUWPvHahUqW/sBIUw473tIIfntJTLeg8HA4YuTlyR62OSTiww
XIZN5bqN2Gfm7U2z4NvGvPnlMGwnjtII6cGk7YsGiN966qtrh6Pp0moXznrOq3MBN89i+VuKv1A9
Z0ThMZ7Fp41JR5bE/M4IfIg9ovliYIib30btKVqwjbg5yxRHZ5U+d+T4OEoR1loes3jY+/X3QJ3f
6XnV9zeX2oZuBWc5wrc2u1b4t/CkAqJ59dX4rma0QAOR586NrvdD4elLTLmzsCaLvGLao+Ee4+6J
4EpyX4sFqECH1Sf3UYuULF2EH+sBUGdokwfmtvc6qq5ZOtzc0ryKEurwbAElAfdouM9jPnw5Ubev
pr2PPbJuxLrqqAEd0jdE+FFpdzWzm/UZOBgDZk/GVOlkIkuY+KZbk2lD/i8RPrFIi0/ASP4RRH7t
J/znnem/DFX/qeGW3cV6AaSbJ1ictEoRXKO5tK4IZ69eiiRejDj6HEoUE71aZbngq3zcW8ZnjUM6
5wMs8MMqc4T5NuPBqatH7WZHk3Qj6YU/EODvWcTD/Y2uAeaQzubbLIen2vIea4u4FTKNJKJqFCJP
XAwjkywmWgLla1I8FI66msz10kkLJuXhzm7UySlJ+6xoDxXSaGQmjgg+GwtttWE8i9Y8+xYOtiFq
CThKdhaamNmyL3bp76I43ekAKRFyHWeg0krlMxB/SEawyZjYXEaDyWbpcjh0MbsPI6GGgHkjdXNL
a3trGv6Lqmls2mzcNl1EjWgT1EDWSuF8BigC8Hb9JpQnxI88uV3sYqKdcD/DXC9S06FWQMISCcLe
QwDV0ZI71CXGkrwNbcRO2Vo0UfNi6ujRDvrbQBPKQBP0ogQMNypk7JDT+Ox3GkhTy+COXvihQAhi
ZDFTTH0f8FVXopjvxoBAPD9SdIf5zmzbjUtNq1PxxNSCiMAetjBWwGl4U5qeGWN4T4OfyB7IEmVf
5nAotmlMzzK80Wv+0qHiE0JhVlcMx2qI+SjkmTwyo/fs15p1RY7vMh/1P9mz+5TkqNTzasxRkkfj
vWTXKeAX8+HQLBeHKR63bhlsDNvBY+ht4sAnmBpYBZRZk3YFkfR6hgAgOrl28f54UF5tpCou464u
8W5Dn/frwl9iwdCqVMG7ssAFUna4WrN/ar64Yd1VEfuHzqzpL3CKJ2OQ4l9fkNS0xQtIW0fGrc/R
7FbuBSce4bchfjIFGONPdzCyyveyrSjZrPvGnk66ck+Vni9VkT8VfbYLC7hjsrEPifUcwwKyWoSw
LoMLJOg229jV1EgECp5090xGHnVsrdQyZwyqMwvv37wCg+uB3VIJyXDF3J1RcqKxL9JLHYNQLwkA
yIXPngrhq+Ls3Mzavnmcs3GokFVWeEaxJGO4K1IIVQo1dOo1J9G0T73SF4LuthWlBNAo673KkUtU
aceGXmQr1fj4cV34GnKj+po+1Spv7sC0dagemIpd8LtgFDBfG9kZaLI41r2O3kmlLr1k8dVabkXG
hc++1qiPjujf1FR+B+mwnkv31FrJlRE3MyXwLCRMAveNtrjff/qAtX1bE8aoeQ0xa/MPHkQEx1Pv
spqPUZf9llFBmJk4ZWjTncrlUUie7B7pP/+R5QUTqVaHW9NjVFREJ4eSKPWRJdaCBUTM8F3jS+SA
JGZEQnWbyQrWGQsnA0taFFPS+pRiCle2WYffXVHeo+/fN+QYRBZyWBn/GtnwWEnAv0rMOzNDwRxM
9nPsy6/eAZ+ZIueaKNPi3kOlSCUNanxqmMeQI+XNbnA3dkw6S1gxpdOla9+YD4M1EEGNqczRLBoC
+MT4eUKsanVbXmRYnd2x+Mu8nqxv8LEqqjaZbAn2c+ptORAvJtJjQSwx1406UqfiakD6YfqHkp7G
bT5ytIF6jh4aA761BwmL+ZaZk1qfByvbS5/rzNgR9EuBD+3ZJq271s0zq8ONhOFNuBKupNh4LNgl
zna3FibyINO9SIP6Uk1YSmR94MNDRCY2w+KMyjq9Zbx0GmZ5CRPkMhSsTdmfpWHdVMKBX5TnOAu2
RWn8ZQJdT40ayHcJWZc6whVebQNohkhu8Iqa7NaoUQYfHZGHRpVplkTElj85CMvuJvahhceijWke
AkS89/P8PHqQA3UkMOIb/namuh4RSplpcvI81lEZmz/DrBEUj7ekaS9pcDNlfoiM/pQk9g95YRvl
pqfK4EKujbNsWX1bBFl56OOAU0ZVuBr96iMO4uc6mlClOfdZwJ5+YqFO7C2aEwAFiMPt8r3w5ufl
o1ID8DdDbXkNsMdi7WFtlTG6jKIRo23014SAFiqhHjrRP8SYLEXAFZFaZweKc9rPuzQO6GAkppf4
r1fgtqVtWRj8Rmo2tDixuozCedbssUTHskTiLBx9yCNoKO5UnjPr9umTeokegUIL9Jo8TaaxszoU
QxMBcDY3Sdw6T92UcU0BSxmNKyG9d2XvrNmb792clDbq5LuSqM7S7ACmU8WgIO878y0MEOizTyai
OsBrh1sJ0nDhNhfDYbChMLuFDv3tSJ2O6ZooxdZZxxVmlCkp7rWBEbp1UOe1PUbIchHA6vg4+95L
kRJoh0Vz8TghUjloHD6NYb7X5vjcuYtyRYU7I5g3/dB/eq7g7453nhdfcni76BbNdYOrC17PVXQs
37Vr38qw3rcz/C0zOrqdfpr53JWDKqUABh3bMRKNH98BfZVMN8fyqbtkyWIvf+kqRq5uQMk2POSB
5gQsnzp6NRcwnBWWty5Knw03Pk7d/FLMgkUU/psquxVgE5QN/ILVNVsYRspg6wyA98TNYecEwIB1
ZIgOBBPS4MKSQZ/VXx3s/nRdWz9aqO5q76fOxhrys0NotAyA5hld8OnTgwgO+bhzAghwqDTH4Uf7
b5wZ72bY3UyfATEBIY55s2d3lSi68EFcO6BIE6Wp4zZPPg4mt5Tv7hQ8xozcCkLBa7oUFAAH2TyB
mcU+0Wws+yUDn8LVA6eKdRHaQDmJyzwipuh5YqrCe0lYHrlYU1y7/kWi9RZ7Kb7NF2eQT7h0fi1O
YpXc2FZf6tQ5OCNc/+TDyXk/kYMoh5u3hhxsD/dmgf4lKfXJtMYzIYa4S19sM2fDmaAvy9zuPvWW
mBdU4lFCngDpZYHBsN1GBKqm7zpkA4S31YLWIjAFsgF+HCceKs9djepVOBrXXU4vDS6ulodehodI
/FPwAdtW7ScXKLrsNMUqFIhZ8+22sNp6/6VW72PGRxRNr0mPOpopqQmIReUkKGMuHW0GWyomZ4Tg
polbvJtx1AUFdCJ4IVkJCANU9LJrmD+SFLlH6P46JmdlCcAqAxVIoCBgdN/GDWZ8NXTDAx73bJiI
ne7uVQZqvA3OGB4v4eB+WlwL1SDf/bq8a+A4DH76Mpk2ae0/Q6NevAjA9dDCykQOzK7ILPudwOfk
Jffm3ONAwkpmBSggslwxM82PyhSMqIKFLrapCMbycwJBXMJhxvScGiAjRGPshduBWmSVkRAUOoaQ
oGYqVbjUD2mDGs3xk6ch0hcnQkJqdg7pyB3RnOzg2cGgatnJRJ8S3LWe/TMvyxbXfcC3QX32XY/u
v8xvH2a1jKlRGOSxE9AR4XWqmacMw8+EuHn2iDhPhP1U+Q3b9GkdQoawWJPAmNbsXi28QW2d/NNV
iVSSrzzopgupG9sRuRrT/sOE9LpNSE7gETFa/w1U/LtoyMXCF6aQdxZOsAp6kKql5r4oJvd+7tHa
tiV7+rbcoZ4y1s3E6iRlE10i4r5rLFXi3wAznRUJ52EJ8gZ2uxDfeTQhPQzCvTd1eyNpT4HBwSwF
6dHFPD6IMQd3pKnUih/hu8Z9WbExcwfMwKpEL5pF5Af2gSZzsMK6Yej5vTWsa5PrQ9XhoJUUuI3+
w7RxjSvWrMzcCXoK0PLkTU8MgwqQs/Q7LKF4pnL5a08Y1iZPfDYo4ikB3eJueTh8+hwUD8gWRmAi
Zc9w07SYH3BMXudSExvo3SMqwX8QJw/NghQzazZgxnCx++pqdYzaGQuAdmhPwwg5ZCjkkduGPmVC
RD247BkGmV2AjnkAJEC3z8X8LVT1IEv/WqUM5uuanxn131NaVPcyKvd2Rbi1p59sJz4KstSdNnvV
IBkGrEQFUWtIA4IPh2lYQ8muBwHwK6FP9m3IwLnrYjXDeU+23xLVYMJ8s1o+97SGDjAZ1WHOEaEL
TyHLt86JUdyCqP4KUMkPnoEpwsJTB4bLBeBFnJZrkR2cJzQZZv4PDPF6zv58zVcq/COAsus4lF9M
Dx4JgtinOZdzn/7ARLK2nWcjNwPsxw6J0Tb3ScCiIsmdQ8rlfTcEXzaQZgdSQYNJy3Oqf65tvnfZ
fGQS+eSM1S5q4+fKn7eBHElUFcy7ot7HnhYds9ygIhI41UFUESayCtP22an1zXKKh1oBoaRaRZVC
aDHKsXQmih1TwIjeI+D6zKT9mfbRus6dW9qgfJ6oFCawUGk2oKxDmTqaZOf5ZB+aWER9WT/LJHjJ
JXRqvwqebcN6IeLhd2DUMWofciq0CC8+APG4d6cejpnfHRvHOIy8/FFe3EdVc2Y1tfENfK6euAyh
v/JN3OdGuw8TuHcp5zeFNZZU2mjXfs9tYCfthM11GtZhQjPXOxi50dyZbgIRL8U2bUFADCvy2EW4
z1R8kkb2MEnzLSuJh9PmlvgDiFQLDhGMq+UxBXaRGVR9cwk6jKrgAxMzXQ/egwkPcWT+48gliMFo
nrpA7bjyt/HoHhrrODiOCWgkt8+uCbGtjB+Jjp5WPVlVbdlt5ZiTqcVUE2WqOaFBc1DgDmNDpsSU
bifLIYBGb8a8vrcy1t78miS0xo9dDssytIwN5s+MCC8Yl3Kkc4gGENpzt2C7CEErmDHPAxiY2mDw
Sb0yITiflHi2UPhMZnrfaLDFZYTYQlALVmQjO3SAazlB78vEfOwb8+qk86E0Sd6ZTNQ2OmuIyXR+
+s6/tE33PJogWHVpfEhtvfsFfWC9QMIHlKWuwvMV6IwjtULxPSZqr8t52ygWtjIp9iFmwrGI7O3Q
uPO6iOOX1pc43jjmJZyGcHxJp/zF0uSJsKvnEPLFQpvhlNKqOzix9Tmk9GQgfx8SqvKtOQTbmYPI
FTZVAEQn5hJqo/AX3Gkz+1aR+/P/lF/O74lFZmw0i78ocJ8rI9AbJbCWEoN58PPxREzfOUvmL98I
EbnM/otf4FVvm/hIvupuhEzKzYcJaoRypmLvrfOnz2qOnpjx7XJSI+uh28f0aggruxukoxCMabju
ynKERQ/zyMC0rKzqarvFiyh6EzVi/8k0t9gvSfN9MxioroZD1HCYDv7SW6dIO9qRmRbkYjYvjHKL
rMCkaFRo5hZ6XTmvKhluWnt4VkWKeTyFFdG37J3sEkNhXFhXauIlZ666Fa7D3hY5k7ZOyeC/9RMW
xzDLhiVajbOtNW+NbvkCY1hiVVSe3cy/2PngrCgoiOoYB5YVEz4Z0JqGwYbW6+ki0sUEW1vmNQ7K
5n7wgYzzN/8MFrvd2ndf3Z79pDlQv7Z0+nciUK8FDIpggCigRz6Ekc371h1MdC05YchD+y+cl4ly
JnlxU5Kj/a7+nu362Ultey1qsHqyv6JfZTSYoQEz6bftKN5HQ8YwqTw1MbKLBJX7TEZh8dCF9Y9t
U8JkEud3oIazNp0PHtRvqlzN4qcGjcSPRkvB1zr6Ew4EB8hglTD9g4TwnNidd3GQwuOfygXXfw4O
zUtDVGUJUCeZexCcO6M3hofCjKndxzBmd8gYPSnApZTlrmTamyTZXw9qTpDnVXQdWQzkBgHKNCoW
TB7EZ58s7nOkXkl+3Dh+cNT9d8P0ImRwi502Can/0k8g9mybUpaUnyBmniJyuYOS/nXm6BV0712n
WeKUPCZRtC2r/t4o6J1z9eWRgJZ5FYD5jj3dQ2Aal1EPW6NTDyLFvYL+KOIL48+5Bbp9NGrnDlJ+
paeV7s2naepPrjdAmf6CnLU2FukGS+xZel92VNwTH7yrMMX3ZAsMCG/XDmkTRx2bxa5GS7cOOvFt
FBZpc0s6m0UmS4+fbNMlsCp1rMvjWLusRwEy+UFXn0bcnI+9icDE1uDJmCkhgAAu3lTudPTaPL3W
bl1hIFZosnLyS6PHbAaPC86/rZjWEkrgEh7bLfCOkQOmxbXi0nDGRnA1yhAPsJJ/xczOK4Pt0UBG
AXKF52i6WkjOUGqxWuUjvR/pZvxLtUjuPzl9jGJXAJxp3t1h3dWXdr6Y7SI/oYlw9inB5xkqpRVY
vT7debnYQDJdpf0NpH/MJl2yTalfZu/g6HfLP9SK2IVCbfymXIfqS0XwR8VWAtAeSYLyoj2wybWZ
FZtQwwcI+AhXA1ZgEn4679FnyYVKQX/iymRXwtbnrhpeMaUygEzaLXy0qjuDtLIUiPf9zDpuic5Y
2P88Qwhe9xKPAKvTuLxZEwtUVKpLSsKl6Hc07Xh+M1QhZfQWQcMOXfTY11Fv/A4OGuyeGdACPB+V
45lFxplcKBhz+n3LOU/VV4K3Kg4D2s0/AXySQAHGQb8RXqK+L1Yp+jrXSh4YbfLK0vVzmnrs+QIe
XytKV2nDmlxwTbS8u6K95Mj+XByHCX9ngk0AJApqNoa+YDe/enZbpBO291YDrVgd6oDPA/r0Z2wd
W/HGpp5IMBGerCeMo2u218zfyV5ldb+S3q6AeGrHUIExBUYHBdIcBk7yNrnufmwQot3JT74esyYA
2d8oBJe0cGjhTyOTcZtLlBUfnZZKHpblf12/ViQHxGym2TIqInsV9SFhGYDe2bUd8nKT2KiTqFdo
vHG3cOn0y+B5VaLyNYpXmM4m7wKRZX7zEcdHHuOu3TE5IfnM6Y9jv0Xzg3d3BehXUCuV1e/y2epT
Vd475gLTUtVHmR6s9lFDCemwbyRMuFb1yHqkWnnluc8fY3NcocEyfxsGuqAPpPVAyIXRfY8zmo+L
Hp4ya2vLnRMZJJTtaDLuzH8eTbzLUNj09qrZ9uh40mXLg0Q5u3jlFZ9bAFCQljaG+1oSeKH5o98y
9Axtclz29JhXkc+WzmvdXqf6t8owk4y/FakHPo1FwLyHaLGGrzCrDm16oTNrsCWEAcIDUPqgL8vy
zmb+Qr+D7KQ4pdNwNeEwqkQcXZoCHDJcg5gTTj4/0Xyr81MZICWlZQAeVPN7wCfw8Au7b5jpZ/va
+DAOXjU2SLGpgoPoDk370+UPs77O1gn7B/JQ3oqI6u0K7Ik4hYKZm6jX5sQZHMIenWEm5s+SAApQ
HywQmR5h/PGAW3xhbtDxKxXxMgef94O9SaL1qBB87+d2N0bcaz3q7LuhMu4wqdClonffLcIsth65
y93A01cmzJWRL8q11MzyrzAgLOjl/VeY3lzvVJgSv6K9Lxdkhl3iguk2PptLfenTD5Hnu3mB8pvd
HUEdaGWk/t/WusTy0n0X4lzBgaqDc7M8fsxT3LWp/izjKVFXY/zAI1ngWEWJAIxtx6FOyEcWf2X1
vrZemAs6HCSjzbMEIiB75N/Wrof/RSF0pIHD2pGdjQRCbHNfhOSvrw3WShWdstv720CjRtmYKEzF
l9OHt0LuOoc/AIvfZAO4purAdcfi6S6ZLhNLKdqwjY4R0fXg0qsbftt1beDAsFkiJWRNeWQ47pzx
AxLJFmDAysf9FjkUMC695GPjPKlkEwW7FAjDLJ+s8dAz9ZiXpDb9EqKSbeeG+3PvimXp8cHFG2df
sb+tR/iC1au2XxUCL/FcZAtNAo/DqvCruzpyaYO/oaEl/TYF/Om2J5c7ZiGaESuL3sHaQ/ggv0aK
jYQPJoFE0DtOCZgV+Pz+vlWXRL4lzBMkbJksv7AWQ2FyFDMsU+Oh40IeO5Ku7HXf/oALtdvTGJ9Z
YGcKldKmGxDAJyxnVi1PaPEUo7vmepTBv2a8j6d/2voCmVqjzVVMWrLxPlfXYZAoa/fp4oQdj/UE
bC++jF3zFFX31TCvSHTbZSkwfViM4blN3qL4X4CnYUw/Il4rjq0e2IRR3XdyB2ygj1/Q89gPqfNI
yk3Abw4EKFBbE39hxOfTWG+W+WdQyczrwHqnhbWhZsuTMT5AlkRzUIzbKccj8zigCBw4jnjFiLac
sjcZMS4k+W189EpqWj6R7FDTVpEqkmsINm/NcmEw+WU2epfxfKtwS413cIgaivcVEp3pUg8vJuN4
51tg0Io7cktvEPDvrGaBF+QAG6rgKdKP5bR1qNhDwHXwg613TXwTC/JGovRERO4ccbkUzX2DAlAA
AARG2rX7HGtyMQcc68fYPLXOTyM+PXHoicNIybdzbDYvG/NT44wxUDfqg5n8M8HIdMWT0K+zsHA/
Aa5xuDxwu7B7LXkrbIIz4/agyYcVInjLJsI2gGWm895zwUYzpKV0jqO1ab+mCg7BsfH1ZrBecyER
lx1K973VjxVZJcZ7icQmpD1vCF9Dk9YTpTMtPIj7EREkbvlSkuBydZJsbUG3dMOj4OWFFUSjtra4
YPLuEko0UQy7OFqKrQyanS4B2fPEJddFWsHjKSMLY8J+YUl1cBwZA2JPrwYkzXgdAB0Xx5qeXMYf
xKup/OgB5EzTaxq8VCYqLuNF9svIiultHBC58mSAeGCNntbEAg9LQOWnY+TAtCxU/OcmeR6Ldy94
7RrWQnuLpZzPQeYM3LvDp8MkvQC9j7WDbqeiqDy7eYUAqVsTCrdt/WaFGJGTAarldN9NPduYatdm
bEO3RhAdtDVtJya3dKW0+u+K57AZ9yDbd7MudkN5sW3Mw9bFL529FkDArX1rI9wBNp/ube994e2n
0OvQjzXeu5klG+SLK40aFjfuTJiir9hZdj+mf3GwwCBPZ+CEah6LL/cfDqkG6AEYtM6/ieirlTi2
MGIGCQSOEQdwA6AQ5/UihnKHVw+O0xB7e6nqqzLjz5DEHL+WPDyL0QxtEzoCE8m47xOCxC44VAp/
vLzTXXBmy0m8xXgUtbi1PYPyADdHvvg1Ejc5wL3YxSTPmQnKYiApEHk/UOzS+hXwQY0SvK0KHc5u
Z+2w2zCIgY+5evIh3zTuYkoj+mp0jeqsGiWhU4boWYLsGX0IIF5gUIUhV4kX7NtFXlTG8Q3NMntT
tB5WggM28HYTnAZ85/pkOEDpxoV7IFgYr+rQ2jmht8v9kECzMP2NPQaAigfIb/Po0Dn181QjdQuY
Cj92jg4PMoYLPEUBgfbVWKxF0lVvaVtj2JqgsyNunai1gi75HoP/JyDQR+opuB8C7zBa1cI/nDFY
O7wBls0bXZEfoZ05hgbfOYeoFI+eF2X7sOjqY+chWpt0iZDUMc6qdt980xxBFvHIDUXFiC1yTU5x
+OUQB/TF58e9ywb3jahklozeYG/d0QlfkTmwWLBaEKojO1kIiMxvvONcQPVHJ0k9N4+XQGDYKSrL
Wz7Nx0HZ3ckQUb3ybOKnvAEbvSvNC0Ne+qn5nON1CKyGamOYTgmFXl5IzDL+gxUwSIwprVaywU/N
YnFfYSVuU+PLsnBRdtwfCAfoUKuV0Uh3XdQsahTbj8LmlZVJNzDIhy7SAf1zCU8BM5Cp6Vj6YDon
58cX6NSBZXLNtnjFdW3tRulYe2Qn+zFZoonSo+N4gIiCEWuFze9TF/1ltLK3hOEJXl//MNPsTAj0
J7Nmh4czbFqoh1y1mg258gFPNt2SZZCxpKqgNBquS44FuQQYpHxMKxPQ+DBO/1DjkgpMimvnXCVJ
nCKFxJy0IMxKUtYmBOVOx/BEfSS2f+3R/sVYENa673dt5f2Wc/YT1exH+NnY6IzQT7T4GmPsfTZL
grI1vtp2sYeLfzKNfmNLvCgHHEpAaW+Jc07uV4dWQMsG4J06p3ZyaGO+cVFcCj9eV2NMGiVn3Gwd
Wgr73PZfEe8gfQzKM/styYYdR09bHHAcbnuPttyP9il44CTFT00ym+1qTJ36aHl6ZxnGazGglUT+
g/gsWacNYMcWA8Xs4i1xywvNMUQ4N30qGhLMs/Y50fRLOoCxAnFQaBoY+ZmHogWNYuJGb0PPIjHY
9KAVyF3vT4PxC5NmxKDh6NIZvg0rsd2vKEOW+s/su7pjtwb63zJIxsoNgh8HDA2QPC2RZ6wiStWX
FF3KVWUmt1FjK26SVtQzmCWuZ1azsVXlLLh0AEqJYQZBK+QlepSPeP2iuBLyIVa+AxS4LULQhSur
LAObfEkNWYP71GsqtLDkzTeMs7jSVM7way4WEXYj+dru/Fk0RB5jl21sVpozu+nvKaHR+TNQXhLi
4M1aEiBliz7s30P+32U0EJhR513r3itgdRVpzs4K7W/YUTSIYqr8jzh0ETIwBPPi+oFet4cjqnyd
cTZ4QKiWJU/HV2WvM1u0NPzARWkaWnYS9S+qA5NxEFMlyb2iehaUpyEr+jJf117hDJQeEYX+WVtE
f4Nq83qrWmk3IqViiAP76GRDWnALDewo1tq3Clh0OOhiMosR15a0pBlyxvxTB4yYp1VpxIrxWIZ8
KfwOHfYRxQYznc0sPyFrmJup6JK889ZRPoaaMCInRJ4L7CMiLEDF4ezUCAX7wdqDnVT0A15Yka+x
8ny2ggUPHvJOmAptAAi2mkb1N9fSlJ/KgvKBXs5I42xCTdn0ULrtfA488x6B2Zh8+ODDiE4Uo4ox
ApZBHEUCgHFksxI0wnjMf5uudmH2a4OZ4NnI+kw+2FMXLk13WvsUnjl/EuLlbHaWkJJodJvqM0sR
8qFOcSOk1eXkIelXsxhYe5PxwMT0zpam77BzG4p0kbQnXnrLLJx0eCd8MBHdBn9bMNHFJ1MxwVMx
fRuIYCTrFFguRU588YIqBBndB0bGCnTk8GD65yfN3+imOTmoolETcLk4MidEqk47WcRl+Bmn37CB
OO+7z54lcSGxG/ATm2BYa/IDa9X2bUGxUAa5LWaUBkU1Pnge9SWyA9N0MNejf83zbR5PM98ePngv
HJ/tssqXua8z+uF726cJhjsIblPyL/H8FCuq5mbtflwUlRjNODvaw9SLafGy6qAxWajpiNpw48XY
OeKBsHuWkx5+SWaEsu8zjVyDbWki922JnXw4elIoUrSmOPXYJnfCTQAwFtBYMgk93goscmEMLU2x
7YJKja8Odg6stKmdZi46JKvyPEqbEeWpQAEeEMOGFijhlJdzE45xtK/LPOzBD0Vtj3pas6RBn+hW
ZrzhR2z8vaznmnVL64pFy1NgQo16kCYLjj9CYAWYpysbmlKMP4qysW2bHrJegxaf8bIng+m18HWk
xanUXVqOGy2GyNdnw3Lywl13cdRo7Dq5tWBBwym3q6/e76I5Afika/tDZr1G6moaRmEwIQYxmNlr
3riIQQjigrb3NzJpEnnTMgzzblOHWhnWUw5ZHA2nwB7Q/ZlM97viVrpsHMtfW4sIvW3KEzID1TeS
kplCGyd+/mWHdmaeoyy2a+a8yinRhw01LmgYOKaysfpPwiuCJdFXu91rmA2ZnHZZM8hgRC5Sx6iP
KRt6ZmYVpj+bk1lU7kMYNLY8GkVdkqQo+SqfRwsgO3D7IeCX9pDeskuMdMTDUCRpVL+jEuJJW9UI
BPtziPoF/VmbbUG9eM+R4RCRNNrsQZ9iIybIYpq9Eup+L6Ekc4aiXAqmYCkx4475H+qx4lR2Pqp3
ZHZ+/yvt3CHr0yNtdnyb9FiR1Bu0k6RJ6ua6Mf9Yp0fzmd+NRyGdoyx5gvKo7HvLMZepAfQRLvDU
SOdsF+eJad07Y8O1XnOM4zNMXfqhuqXH2jBf9NOzsP1lEtg0gbjv2crOBxDHLTRD/ufpNrdJfuUr
TtJTEjRO/+2ZcpwPhkpyCF2xiWEJ0rkbPk0MFjz0EK1Z7q25KwLAIm0ZdDs7yg2oabmgwfXmIoG4
WLWxy7x1TP36iplMQDn0VWkkDMPmpu73CCODFjZtinEIq3yZMo1oS42vVKB7DDYMTO3/GDuz7UiR
NFu/Sq64bqqZDXp11oV8HiW5hpB0w9IUYBjzDG9znuW8WH94VldWdp+LExeEcFwuyR0Ms//f+9vR
0m6qydO5kRSj++ZPBdVTTmGLGoNpofamIjFO8S/hpGmPA0qGsnpAF5xSSRwDjfSo0FRe+dLXtmQ2
zWekUQupwqnHL5kEASqWMAt7Sd8IncI2Hcg3x0KeT5w71DFnfZ1ociY0xLk5ScxPCKY86fYKOk1g
kOnaUSED7hzWAT36RHeHk/CpZe+5KAqX3kVX4eJlio2uj9nV6IyfWtmRAh/62nOFcg+RXhy3kzho
dqZsug8qS2LQSf4QomkehhHQPUwG+G2rUAYlHdICBhCn9Liy6eBBswxB/HnJxKox98dCRqhGvNAH
NlISS5EPwg5qktVtDWhrWslWIhLJuwQcUeJGajMYHv3v1GEwW1skcYmNh51D+xhaFVKF62mdb5qM
lMCjFuVY8a10JHqEOxEKTi8rAFkKIBbBUfNt+ua67rXRp49LvKX9EnXBptRCczwgyurqJ6JEFOau
SmWQ9bAyDuikLDNg8NC4Pd+NKrVBLxkEgVK8ylXGKFeYirDrqPmyOKFPZl3mxleU1RUzrcoxU4o3
ltPqLdAmL0/Xpa1jBtNiVCa05ViGnSYf7MBd3dWecSh6rWe84Jwtd5lVlvahDKegoMoRGs34HQSV
SLbSmkZKMhk3x6XpaVxRVdDUqAxVY1fEhDTMZTV7yuKnqEqz5olLNY8Xfa2R2OZJo+3PjNhjvEdI
ETBWD84wHZuGa9wYRBEu60Zge8Wm0j5mlQ3ZR3lqMAnk8QCSDZ4rCSCkA0QubhvlnHsacFen2PdD
T/hrSj8qOtIcbRsMgzn0clSLiHNc5ch+bznMFG8GxxbRSc9K2jQ9JctuVXV09dd2oOtfhu1O872t
8+w7IwgU2vqiQ8sDT80NWewVBgFFfUZFs9HTSrxP0lS4PjLRd/cUYRN/k9pCoGQVomFsqpSHqi3X
/D7ZQXBr7ZXDxWIvlFMwLPaDlTuchjngxNKsTLj3o1JM3PzG/Izcqvvq/Lzh14ksMgGMsfNhumS9
ceaPiW9t045K4qAY5Jda09M3GQVaOyLYKi1Gn9EriukK9hD1wkmjPGc3MIhHhPvEBUU+6b0mqq0b
0U9YZBNdIAZEJx2i9HThLO35SEosZnnRe3OB1I3PtkgHZ1EAhSbKs3GbD1XbNq0+AFFzNoeXJhSD
jNjfeGWLJk2jN25cTGkO6BRc5duXSU50WQ0D6dStAsJyaxZB/IpfBLiK1cQhZPoyHVF0mMTIOGjH
30q3Gu9F4GG6MmoV7kUgqHaHDChI1tDmU+e1ypxUpVCQul7m4LgDvLUfeW2qZDGYecZ27MYvpPFM
MGqk92odY8x71c3AefeNAeM+jWXydlXZS6wlIQMVWAKz/QBK5gHSSCMEpSOFpJeRtuoFOmL5KZOC
kB2nyCI8dZXMkZkxtQSwb8ctXB0UnwT22m5E0iZiWbm1DBsup+YLE9YkJIWHSncnousaXHVQkSDO
zXN2zgLNseyE6qQHkFGrem1cjowyvHDdp6ByLNUgEqj9nEIj4/i4GlqDeJIGM3uG0UeQJxxWuskN
SfNwMPLDs3CVGQYcA7CXDqB5zBT6Cn8njNUxkvRl6j4mkN6FCIHTUehZRx2vah4HDcnUKk0FXGpc
Po62ZjR3vWPM/LZfxE6Y+bsodJovgP1dRuw3XjNsh6PD0ojzSuNObaNH1SJUC4Cqsn2RegJINHBd
uHG9cqMLkxcblk3SWfCBc5PI5dB2ALWgeBJEVaoIDiHOROY2jk6NdD12iV4+wVfKmnXDMky9cEJm
9S0eo0wufVvTUf9GQ1ptPa3Xqnc378lQ9ca6j96qtsU4awASl19JWNAvz1sD3Q68s9HMyMsA16Xu
fMBpnPMTul3bY7rS4WQxlFt6W5irY/LsI8JS3LcKtzs2tK763RDoefzJ7TPhJJlGMDVI37qIhikz
Ai04dtJFScCCR+Qd08IKdBpVHXR/HVWyGc1tjNPdYBPAS07hNA6gcOs4X3euYxb3XiWERcyAP7AS
gtclFItgidOtK4X7y5yKeGKKLSBKc55H9TaA1yO/CqPOmB+UUiM7ICoI+/JtiXxepR7K/yabWJXG
nZZc+q7Q0JWNuYFuzfQG55aACTFsoJ+lF9W5prjYVoNAFuR1+M58cKpWHZ0Ne5t0ths+hdBCybVp
dL2gtxOVGcPCMARxAFjMznu56RDXQYZsKxdig5/0JyfvWrmyiyhPzyhbKYxKTJK7KhmMgqtcUDR3
WgemblemSh3KvhLNRiJK6bf6kKkI0W+YYksL53FravMMpNkk5rCEZFC5v0gqqw9WBfe46KdAF+hj
47NT+rNK84v2CS1KzbQ9xN9BG2aoxgZFqS0AH8OTAZdrWzQ4/y2QEsNlwZiPe2vJAEp397MUD3Y9
EyTbRYe/JYTCaBf4sRT2qmqe4juIM6IErULTUM2vSnFT0RbX8wEiNIWbST2XXMYtGq4kQjOH4sG3
h8WP3/797//5OfxH+J3f5ckY5tlvWZveYdVp6t9/2D9+K/54dPf1+w/PcnWLf56vGxaTT/7j+Of7
RWYhTzb+zXejyqH0gDXOiBtAwLrx6DOr2F5/yr//5cfU1x/7mRdjRb5B8z92/36Sn1Ve57+a/5y/
7Z9P++s3/f22+Ib/XX1/N6f34n8+8y/fyOv/4+cv35v3v+ysMgS14337XY2X77pNmv9+Q+Zn/v8e
/O37+iqPY/H9+4/PvM1Y6l6+QwbmH/84NL+Dpu7/yxs+v/4/Dp7fU77vof36v//nVyU/3//XN32/
183vPyzvb/r8EQjPhRcgbNP88Vv/PR8x3L/ZDko/T5iUOG3D+/FblldN9PsPzTT/Zpiuq9O5MU2b
//lUEbBdj9nu33xPMKjous7if37B//7r/3E6/PHB/L9PD+AHzl/PENaxtsWYos/nB6JRdz7+L2eI
LWvHczrTJL9yaPcBwRisqoOHJqWLOvrVQx4Sb5KHjXOkMtJrw63tRdnjgCL8AJ+6XealOb61PO72
5bA1gvl2prUwEXRILqFy3657RKYRTpB0zUJmibYtC/WNPzHY9DXi3jolzsfo+pKIvSgk/bNvdlmV
6g+N56JQTBT4gevhEiRAYCPMDg3xigJV4uAIcPkFPgypjKfpVWY9aYm51rTWO3iw7xHeRg/ocokz
6HJkmHYoHzKQOrel36/CikqI1ifdmSo1+c5+FOw8Lw8fVdgEG6OPtEUxetpDC0JwZdq9fsxrJA19
q8p3byADrFILHduVO0XuRce4etv6c3l1GhEkJGN2Nym0ol6SxscEXGHMiL2vup9wY4YDs5j+AGay
P0jNLPeBiSiyddSR2YY6Zg54c7/HTk5XEO2/OSb4Tqmz1UyZH6uo+Vk2WnSenNF5jCWZUl1oil2l
Ve6j1wyoybqUTC20hNSpF6mmz1TzLHvqtekYlI5zrqoXwE31rRWZ9a0+AqlpeI/WzHnhiLcOGJO6
7y9iLFbo3QQ2K2YOQnY+OBxw+gmVTQ+je53dpZP74pbweNoyd7adNN/9WRgv5g3TH1Snni5IOGBe
sHKN7iHS7VPaDjT4541nzvO9YjhXIrT2NgU9GufJndZX9iVgnX0LG+KrmL4iJ0EZ3FfkyE2IkxP+
5BWacwJamy4CRRB4r23ykPpdihw4nPPFFN1lj4GMRqPscUdb4tTm/ixoA74nUU0FhSa3FKyH5yLX
n+DbXeqO9vnYXSomaQ+qJdyPeM1cr7vzVGArUm4dv9S6xAvPtAT1afkscWetxUBurZp3U9hz/JGo
xfnBJ6PK6OybvH17e97UAmqQllHM2hZGL++zaqp5F9wNv/FIgkWdHmidQgmy2vcefTh0vTI7XDdj
MUHZTKPsQNMlWIYTbb15bCAXlySiztAIrBG9NcebYoT6l/163rd6BLpO31KuGKq762YoHVpuvTp7
Jeu8pFtRY3RPleYiQDD6yxiY/UH/5yZymv4AQ28gqIKvrgf+fKzF3LnXvO+2S2Gt99EWPF5wUPOm
KPGTj0xcIRPWFrwht94kcTJAwXDoUESpfQeSjRJsoCnAePK9RRx4QvTu3zAZRaFRanfpvHGSIb0j
1OP6SGcHwV1cG9rdiGyjxu63YhQHwRer8ljX1pMR2cxYJrc4Xh+6bsANlX/schYmUBWq18nD1X3j
IYBeC4URsA0HZE3Xa9AprHwkGS16k+AzGLdoVpk90HRR20xT4jY9x4K8lOtXTgI3YBgMfVHS+kCf
NB/25k3r8tpZkaMjm3eTBvJDBSxoEdtWgancCTB5DnMzX6OssKQ0ZZ3s8iFHXejYWNQdq4341Cb8
AjjFoMIZab5oQqbD/zw6/PMoIm5vn6f5l1uM41lRsTmZctdLIJua9+JjbCRIF0tfWgQhy8fE5EuE
0Mw/0PXoomJ3mB4n6YlDEwNJN5LoXLqiXJkKHYchSA+Fifxhh+MBao7xmhdUsSxas4+8WwZLAd/d
t/oYnluJDq803nrLZZRAK51AWNBpViSAgcmer7cNFbZVwFoKeGuJPqqNvfQOlwEci9g9exI1A1O4
mJwzIEMLEVQw24IJUTDdCwN4r7bx/Xg1iLp7lJTdHh3fxG5VqLvrQ4WZkTZrUXhk8SO3fsr7P02+
PLWziFvrCOpB3o1Oat7984CnSmObB905GNzoEA8YOw16hPnNv3yZzgg5NHBIQZMCu16Us6r3xE8P
HcaMGbdIBGzOLpKeO6Wn7ZOFXw9vj09DYzTEwdUH1GGRA8Eyr18zbDm00IMPXdfShWHVzW3nlZIw
UXRXTV0073NI37gyPFkg3jSMkcih8S6NXXb7BupoZeqk8UT6tBw1xO1u0gV7egNUF7rYDvZ2mRgE
DsxfGpp1ET05hGi3zZPre8aJVZikJGnuI9qIyD3mx1yJEiQPbBZ8EtnHH4/NB1RGwLjwr5kbGqVy
CMb2WjOonESaWZyUE5E8TMKXzW371mK1wvDeXDo9aS6S7uO6cVmMNhEoMaR10a++z5LD9SgM924x
GgGujKh6E0biPupYUy+Dgm0dO87j9SFD6ZyiUm1YzqP1n+9cznznsksBXdxq8sX1MY/kBe7p1G0c
gf9atpP+0PvOuHF98gUrS6b3tkZzne7dCW27fgJFlNyjf6crQord7rp73VB+BQFoluPmuguojJSx
VD92afVcDInzkuJ+W8uCntF1F+TbKR0N9RBiEg61MDmntv1F/yh5CSmvrLMMvKgWdclLPMNqajNq
INnW/aPeyT8eNwB878uM3tf1u3wk/+D4kXeVNQJman/auQZvO8RF+TzSeOMsQ5oWik4SMKITZZGQ
6+o3vnxpjO4V+XV7RwLb8GAobas71bgPWW0vXY9oq0JPzXOjjARfRJRvcq/xLl6voWt1RffVmoQJ
uvhsvAkApVb759bUd2osGHuMfprLIQjXrtMqFBP+uecoNavowSnRM4Sh4ywljhXkh5CK0pDsNh0v
2A1tA5DCpDMeyJeVa37ldjeSwPLoyuaO8Af93WXRuJit3+dqQFwNnAq1ynxAFe2jH+KAiDJ9OltM
g1Z1J6NN5db+Y5VPd8K03pwME1HCm7IynKFeG6xVn5C+4R3Pqnp9nRf+uWvO08Trk69Hy6lBSZnm
66zU8sXoms6d7TFfLYUfbylwhiCw+BOStu6+bM5U5HzbbgSEYQp0mqGDfCYmj/7S4ke9EdIo3scE
279qnAmVcWXtQMMcVYeDTFLEedHgo7ZGo34NFkm3rkw+UBrJhfRCdamivtwkuVHvs3pbpWiwetch
tiaw+j1FXfr51Ch2IZ1rhIW5jiA57I9mX9gbt/QJm/SyYK2KxDmblkjWeTr9DIQ2T4BMpNVBRNBL
NjnvRR8jzw1zQgdib1fT5FvGbV/fS1J/14MemydqYPp2VMRsydAZDjT1Efcx4411L99bkdMdusJB
I+el8sIMXo2mtQzLut43aWM96yZhFG2Z4rtyFxbtNVb/9viiuwZhz7jAd1ZYjS8pYtkQV9hTTtaw
TCEAMxQ5r17x7MRB+q43AZF8NYFSkFkaimM3RjVan+aUoqPqw7cSzu1yRBR7FGmszhKpFkR3QkqB
zFDVR6lzaAOkLGRfNycmi2pZWAU9MRX+zNKhxhw9fRQFilIiC/KngiorDadQ+9YsQjLN8q3r8zcD
Z0Ksdw+8UPdQeHPaOS6s7XV3NCoT1DtU9mF+igR7gDCDtGVBYTbyd27LD1AmMAb6hZDIvMo5ekny
S+mzfSmru3vOiG6lrFzcKpuT1PJFcfYxd21aQfRhppJum/Vpd8ioS65lgMW/qLCXxVV7vm6m+Ssd
LcGaE9G+6dzxzdIhq3U6zGHLmNPUegllUVZfDIPfoxZrP+mVYlQjI+fi6B4SWlrPJ9EhpPTmvjv9
GcpsTajtuPwFHN1opkZhcjFHssmGfEoveZEFEO0t/8kPsXUJ0YVvpsWIqPvtl+Wpje3QtrkZyBOe
FbAtIjo30A04QBao9LZAVsfowN06WiosdWflhPHB6vN4HST0srCfPNfKHb7qIDrRpM5f6FGmq1TE
3bGjWnWiPeIsPcawV5hNu8ouh6/SjD+coa2fOsiP62iqu72ZWB2jBDgX8JZUMWklvaEfjOaMPh8l
Wtffw//6yocofzMTvL4MV/kx6NyeGEzrnuJQ/taZ7tXQYu4ZufWnOuyxQfJ4qbxpFfn9F+GkzjJu
guCpF+kedq56d/yCqEhP+gx9RnmBsElcwfw4PV7wo65ztmM7uk16WwAVSgh217XvsRfRpRfZNqot
1n5B/GZXmfnc5Kk8jAXmiIy0iOdqavRNk5NmdD2aoaRAjcJQdD2KV5lZM+3Cw3U30p3HwKi12+ue
C0u80QXh9kZFHzNrtkysrENVICByW4KnEoe7T+Q62m6KI2/PWZHsSse0DyKy662ul+axDaSxKU3H
OOVOS3Soz02kfq6njrwPPZOHvh2YLHXgwxZOkhk0UGL4TT6uTTwu6O3qoDm2ELlvRlOwHiH5Dwu1
kT1VY/jZ16L/IgNyhyunfM19iyDKLEtPwYCHY6TLvFI0XF40Iz7hG3aWlfCS4+CT9xnSnr9LQ8gT
YQh6VlhxwkV922NyfoPMNaOswozUuNS/DIX1fT1u+2Tmte4oL24E67EdUVMRXbqKYr09RFlsHrTc
EGtdYG8qUQYulOsELw6r6cDLkU6jX6dayf+T/OmqaXqJLCSMUedU95GZR5salO2Bvql5yPlAF2YR
/qw0h+RYDPUblyTIU6pqa9PojXG0tbDeCoq3hzzWo502WPLgV7W1C4Rd7iXM5n1kW9OOPmd28HLl
b1VXhEd7TLFOVjE2NGuqEdQ1yYNVkVQ55CChrrvXTU3AXTTZ9V0MQOvBE1G/ZsbFbfo9c/zgAbzC
dG79/q6ymuzR8vX0ESXKOmM9dNeWlHmsCST4CM/QNYLbrArKTY9qESJAZ5J8naitNnUO2c+M3fQY
6IjrwF/dIlSvhtO9Kt6J77QneotSN0SeDqNEFbhfWZp+hFlpvEjUWXgOZy+cbxIpOzEy0s7F6kc0
ykYfWBM7RU5AijeWWx2I2Xnq4mDl16l7H/RVuHQK/yxLgxWgIFuC1qpNbzsfWqSyfhotMNBbm6lg
TMsaz2fYjz6SwdLo9WLeM+bg6PnhuZuyDwZrjmQykewnHXBR/dWp7eqioVk6om7D62lH6q2+FDJP
93btY+gNaoSx0uy2rPPu/QHLIIDK9tEFXboxydVMljVv6/G6Ce3krnfBTPLhRlujasobvVPdbUMj
9tacv3LNINq4FqKY62N/HmA8TdbeGOIOnp/854Gy8on1bQTDsQX1PbDDOwup5yUbqxyzkwlqdt69
bsZivHUThtQ8D7MLErXpHDnmpnZyRvT5IWUwo+qLA58494e6HC5JZg6XmCUsYXWBtr8+lmlNe0aE
urvutVJijDO5iXXaVKyu33Dd5HF60Hpbna97mlmRruY7hFJ5wREcMUo7ck+m4I9NVsYjtqrE0lZN
X6WHuna2KgH6Kidd4NPrKLrDdSfv69toXWPlq8Dba7iagQ3Q2uS3hLQ26KAdxpaWoPIHqHrwFhhL
7UXm683a1jQu5OBR6T60v4zwhy60ACmMbQf/hg3qE+x9f3zZUMdvcmLyunHK9l0ts70RhvZi4p25
aSJR7rsUylxnelvfN61dh8OhMVEQ0ntP1s7MfnFdlW6q2sa32gyryQyfI903Djm/5b2c2mrWPbOc
6pFj1u5XQAzOtq9DzHGuWPou0oXRVkwmdDoLSB8ovMlH7k6E8ZDeSEuRItOIqLnHXKvp/Yup0421
8pVuoYog+5pBmOSXPeU5Sa8tX5ZDZrL2QvXAEHPjKMptiEVv8il4rqh4nNIZFo1NX7x7nJWNRj4k
M/ZbyFc6ciECjkbEpOJkd+1902T5LgbEWg1jdijx7B/A+zg5AvhSdRv6NxMp6IG99DzPOtYp4iwb
N6lJEdhoGTBLbuTgdiF4UblJW6I6U7BdE0toEBx6cDOcrAmjVSZMbT/Ih7osoz2Q1oXJguKQ1MWH
HzbxWmi0e7Eab0FMRhsrcW9L+GoHO0b7S7fKvnGEk2DIDM8GwXOryR1RKg3tjEC4v54tXEsY7bws
/pnHWbROpojyDwI7lh808ECtRs5e1PyZHmXYG93J7jTYVcjj543uV5iOCC+iN7OkmYMBCwzqYI3E
BCqaaXMwiRPOdZO6qNYx9VEYylaJtlEmLt0nra0RYSOSTvWhXKoWDm05+2D0li63Jz6o06OOBTXo
JcVtgouZ1cB7bVrJ2hggu5jaL52kSyIigw3VimRHwAys2gmtgVXkW0u2xAy0J4PiOM6p/qmPqfZE
ldhpJk6dEtLryk68e8qQ4TZKB/RPBlGGRQPPpa6Iv8C7D/dvDQmV0hg1qOsGM7OzdlL/k9LOSovW
VP8Q0tjkJiHAnSiBzw6yHMaz5hOAhB8FZYBDd3mRQTlbNaKFcdXckhXBIqqLaXXXjrWy4FhwAqDQ
mBvuCAn1baO3NYx7+VI51P8MpohtIDp8grZaqwYt3eAjCPNNlL/xGK2ViIt7I4c9I4Oxu0X8wXwQ
UENCTckv6FL6I1m65SSPtkPZOLcHqHOoDrZau8c5jTyeFavbAUGX1I6J35EfuquMbUZgMEtGSSQc
QHMqLC4ozoQq+zRiHC7N/DjD7yYjLImFGJtbfZAYqepfvlM/KFV4K4wXr7anyMA2YsW5iqQXQPOL
oyS1RpcKMG5UFg1kdw7c8bK8HNZ5HgDr4qa2aFxr41IKBgfbGUvTJ6ZMQzaCvIdaU/tgpW28F4h5
ThkfbGyJG8OryKICo1s2kbXLULgcMusOCWKw9+RL4FkJMz1nyc242zLCFty52aRU8xX6nHUjFcuM
Th3Ii+ATn26mmbvf28h/hw7TF56/Y6H3SGU88oNCcOSeLB/TWjQ0HLhZjHCg1lWhUZEffpYRfzDo
AX4c3LSypvrguEkCK3da00AxESo1vzIvA3MERbHtVLS14owPtmVyC4YDdFHq3RiMfT/F4N+0mOsM
WvZIdgfrUGjhq9VQfW9tz3xIPTzaOeBHIEjez2iOPkCkHw+HuMZ+6NEChak9PUZMeBbUln0Vki7Z
luLJrb11UzvGJnfJGFqXSehhrbemG1OUv3wy4TYZZPelE8MqspqKk9569izgtbKGYIB0Gg67tPZj
ivrT8bzv3pLVtqtm351OcadtnrIyL0+zGT1qyyV9cSKFlBaCK4nRkQQ7KogpdbziNLXizijNdUqE
CniDdqswv29BGb/YnY4jyHJ3VU+vWtSB/IIsd9N1mf0eVxnJziIk5KiZyP+1A5ZwgNKSHIhdXzBd
GkqxY71V3VZTsiqyFE2cxVwqNuleszJYhk19aN2GsFl9tG60ENFp7oxLbCDeUpbeT/DG6G6oQS9a
HUcGlQRfg+8trOaE8vSpqvqvynEd9CwTTABrrzos7zmADzMdutdYca/q4jsVxTDTCZELzLB7LG1S
bkN/y30xwGbPQmh2lIxuQ/M+odiYGPml6YKF4Wcbn1X9qojNFiUeobWGP8Y0+ZCa6CwKWsf5rKn3
eyyVl3WWXhzPKFYlCitYHyQpM3QB5ujJtQ0QFpDa9Sz91N3LwnvSO9I+SPUoX2qZfLsmZRxO9tM4
p741Uh/WUF1wqEE2ETGJOkX7wB0NPC2vmgNqoGCMlwQAsl/0CfxB/4ZlGrb8GvtRRnWnGx7KmoYU
Hc+PXnn5TVTExn3BDUFPRLZMECRuEHMkOzmRvty2+BuFq4hModnjkyPhes37VIRI3WFeLhsy3zJE
2ndUcFZGQ/Mrx0k08/EAHEgs94Pdw2Xtc7HOkXizrsagZkx2eZsQNtELhe0/fmv5tzb0Ae24T+go
dYWAy4TpOEpTo4T1jqfS9cHNdDVpxwOFeQUs594IHXTOCSbdvjKWuZE9mLDkNr3u7PUWkA/q05Nn
V+2Wupd5kNHP3mopAZvUnpXjov2wIPDgDEDAE/XGTeDBcS9LQlcLKyL9MRmWqoEi2JXJq0Wpc1P4
hAgTLWhDjGrKV+X7QClsH/hv44IjlNWr6/u3Am3CsizDJ8y60z5vNOYWwS83wOOVJ/qLpaKjxEJy
43RpiIZKsXrgzWF42JrAcKknyz3pdz3ytp2ljTvOflJPwAbm/rNH/WmRox9Z2lkdA80TuMH64tlM
CNUSA5KnHs5PVO1chOB2rsxdVRXb2GjpNdgEJtozhqcQLyxb662zHUDvcEcF9DO2wyLsKqhLobel
SfedsoKX2LSW4CpWMRzExdD5FZ4cfVO3hBTkBU1nskMrlJg4nOBkyz7kU8uiZViEkBPS4iIGMRIp
ZewCZjql3qPvaOn0xprNNehaD7IbPyh01GsRGGtHaS7s0XhDEZC5VFJCU1BJcAiiYp2oLt0O5ICn
Y2eurJi4v8yxd5jArcVU08uX5Fs0DsgQePtEp2tkCOjxsZxa8yCAqupV1ez0DIsna3jiX/P8US/p
U1OEidGUfShrDpKwADo0ZHkCQ+6XIXHHTKqSsyFoCMVyg5nY2dk99EPf2RlcoQFlY4Dy+VNJ7xvW
p4d4Xa9w7M+QWfi3oA4QOBWofI6FT5oAcp47IG9rvCekuwKfZuHn7oOm+BX0qriH7YU0K/2ZyTY/
E4wWA760T5OJN6wGyU/6gU4cF9IoAcqjc0VwKy1OH2zQx4b396SG8LFteXuS3F6FpNJ2I2iF2PBX
mW4zDtWmd4CqfZE2gNgofBIOIYPmBFaEtWRMlAtemMklm3IITLUAeHkXNOOGwrUPmIJLNmB08l41
ZOqHVoeVyFlveEb2OiAU2bFD9TAEtOB4m0xOBaev8drnI1OpefWrx+BfIlILW6vdhZhcHpJUZYe2
HtUN/lJxG8flOjQd99JQNLgxSgUCxIOVrSQkR4j1uOFYrgpl7mVSpofrps4+W42r3MSFRYfN48ky
PfXSfSrjqWN5cBzRWS2ntiR9NjZfmmYolgoZ3lpqxUtueBOJQqLe9nBYz/TMBYrI8MWsGNWjhsAy
La0jmFTu7PSNzb1hix1MpPGQYHX0ID+fi649lrrhMVvKwPsXxUErjVcDztms1JwjNehR2U2OQw9U
yo3ZMnkuzx3avqLERVoLF9T6sZqoS6UU91F5jtzzK6nDHB2WmubqBzk+mjS1tKRNt2lM8Hr3YBi2
vsTvUy0ngqjuOEGK0ULJUmZk3fLQQtTuQQtA5dWCvPo+s3ZtCQ3Ci+2JNZL3OWgfpt+3K/A6FylD
79Q4yNSm7EuiXN3buEPuh9Fruc71tyk1jmhcJOlS5lvrdyBE9ZplPIa+m2bE8iIjrvM2sZAEx8YZ
WyH338E/BFZ1skrcvEXmFctUjp/F4LI8H8g/6+Pxk0ngcF/59XAvaRbt8oB84bGxh/s8xc/lkxkM
rhthLCsB/BvZsC5uqzBa02by7in8evdxjaqtjbArewbkf6i7uJDlJikqlNw+/AywbO1KypzMJGt6
1j6YcsRcg7SpSL4g+MLiQ8WhJngf4gTETy0JBCWYWKhCbP3BYjbIBEHiA0abc/2dyEDCNAF9yG9O
BnEDU+ZjIkV1snSDLXIoEPMqTbe4iVCm9I9pA0nUFdxmxKotHdJdO9T4pjZdJIXSu+uGiBoWrxQV
eB13rkuKt5YFGeR/Ag+THG9inXo7wwUEO+ZzXXXaCKe5DUF3B2m2oSFDzlfTQrOp62M2XWCjtZc0
MCCUUHkgSEfuXfC2Ztjfk65Dw4mkpLQdSZ8nMM5L44vrYVINekIJOtPRFqKEZdQzYjpyIklIvpW9
BboAUzaf0la4/R1CK3+HLfzFokhis/Rm2hHBaZD3utneZ8y3j7RcPogS63bSTdb4mY6iFbxypJad
aZOikWnLwQTBNSYZ4PiUaGqbj9oM/out8+qNFVu36C9CWmR4LahcztkvyJGcFmEBv/4OfO5VX7WO
1Npq7112BRO+MOeYcAkaBrEDFNaj8zrMirV04V7HRJ/4Rewf18Tf2EOwYZOMbEvQkCnRbmwvERER
paMUcNhyzK6Z8kD8d9V2zLTvScNmX0f3aYYLui/kDRkHknsZ5tsWu8emayAtxaR5OMbqRW86rK5e
Ac7RGJ9JYjqKQqZb8q0GYjfURRWeOrObOHSZpk450YtUylRjHSYmjHZHc2LYZkTUn5EfUDowZRZO
sc0R+zInQdWemRzh+bJpBw2Xlc/NEg68Q6APZ2xrbwmODJRekEdfApGMe7gCinz2wizIZ1jWdEvu
/6J7c2ejD7yWWsSR8F4YOctQevOzgyaW9J+NzgZuiQ7SQTHnLpuMzJlt1hM7bkJbxsiEnAUh4N4n
LCP0x+liLg3tecWykxXNzgBdxqxG4+ekux6ZdlVU7XbJuwffgDwoIE41jMe5kbNsACe8jwgSb5bu
lYljdHL98zDU6bly1A5GFWStNrpzPVvHXFdzFU3FdT03HXqadJ+Pb3U+92G6kuUsT32Qvgl4YCDV
sEl2mddca37bn4HeM75v4MZFGbgpW53r2eKdkcJoZDODV1Cepa/lx0hO8HR4nktfz6jtBg8exhpw
vc5C2M7gUzX901w3JBP5TbYVDc2+TVw3DQchHAg2npGwE8Abr5j/YnkSLiEXBdaQILb4oP/+8NDo
beuUtZJhlet097aC5xPQWNK6RfUJURoaRKA9msq/xUhypN0CnJv6cz2iwopm58QSeZ/rz/WANMJz
GgZquVAw0vapDfUwYXloLU3P4hyG/eRht0TfVx9ygn2IgTnkCy8Kl9scmC6o6MgpoT+wXG6jkMvf
dFXlJ7a/6VFjI0Bl64MDNQ0PkZwIqVXo+9HTyOYh8sRVg0oQJ2nCRM99kxoQtWweA2adVli8eAsG
cE/r5aF9gj/xG2kWumMiZJbS5MCQoLP60dxIQmxNt7sl5WNfMYm3yDccY5SKrRLPmouDm98qyYDC
XQ6WYe8HWjaGVph5h5RbG9kcW2Zwyc4UV3jz6hd8kjcFQtOAwckbUvG9n/bPSqdC7e2o5HP2dvMD
e460JaNdzvYrLttskyKePSwzm3CNfqhyGRtsZ2YEIfoYPl/bPxR5xEla5O8J5GJmrvq4c+yfNU41
iYDm8bJBwdMx0wfuYhseBqEIBC5o4wPDX6pRT45bR0RnLDnkRucxebM2UETWwJcm0Q/Kje4E0qZg
TLg0q/kl7sx0G2kgZDuRFAHHW4xbKUgJX58gBoM8EgRnO/U7duzJx49C+0U4NbqmYDAnyOGYI3bU
UvuMycFYmy5eaeOecIirYjDFAdnVe57sy+Fc+qRxztaTIjZho2AYE+R+Fg3ubctM4h1xjfXtsEa4
2lzAvVZnYJtn0zHRCqQqpMHJUXbhBc+uDsuHWbAlyp/RrT+VMNUeO/xxNNF9To2l7Rqp3kEMYNar
vIelqaFC+N8R7oQQ4gwZWPTnfpZxpWXIyAjbCF3FsGgwIszLZXO0W4ZIUi9vMhciLNOP63oh293H
kwW1vulI1qWobUq/OCjhkNdDV7vN4jcjzj4KMREbN7nOiRQIzipxMuF9BrkHQYK62qeYIzewaH66
hrgZRiJ4ulkBMmHlUp+EQJqGe8Ft2MVkeWvVNx2aowCVBzWeo6mwtDUSO3r50Kt83mHG6Lb5gkV0
tZNAcqmjcBnTNEA+cvHGZdrQra+0ZEYiRqQ6zF+vSaoNW1vOT+Ogncu6HS8oTuBIQHLkgoLlD3Mc
mxuU7ViwEK4iozn68JjqjNC7xMzyPfIV0DRzdt/JCft779U7kaD7FLDKlr4BwnuyBuMD/kodlhpa
A6LdXgciZ8jmPYim/CrVda+bn73WJXsyml76GGxfmw4rgX7YjjXNus1s/ZQs8+NSOu5xlngfZG6f
xnj076p5fkRiC6BLv1AU4FqTwzMK6MPc0nal5mNaGp+V4fonE6PwJtIIgy7jo4uFpMnGj4w7Y8DN
ngkTdD/btpNd7FrAH1h7KLd/rXRQW4L7+jYaI39juoSA6mUawEgmPtEf4p00ED45TvvFR2/tYlzD
YefJxzhzLHhadxbkj50h7IOdQiS0iRYL7Ar8teaJ11peufzOLawboStab4v68CuKpwNTbkD+szg0
6x2tWL6yabxK8+GdTQxMHau+x9+OEqRPLwbjFdiP6UUKxoxc3Z+82s13kyle9dSor+KuIkZ6zAJk
QFTf3Pi9+YxYl1vygEEbbUXr+CiL8v5VrGplUjsA5QzGttVAqahoOiDlbYi7X8NtRQSPb5lfMuk9
qEm8TYsOl0soGrI4PRr5ex5bLtPziXuPCXdtlCll4CDSIM8ZwjewVGU6vc72cIc8n95FfkP4eO5a
QePx6mgNZBHTPBQttw+4lSdrya4aZHboNnD5mJZ/RLCaBoboXupYZ/cNqkV1TrYdsLgHuSveKCSP
lsR8hUThrteP7DKXq8r0XibF1bntIdA7inFUh/ShsVGYr46RfsD07TFEDzpNvCQmqvE5HdpTHtXB
nytyQHjF0yOobFp/K+1HoL7Qr1jpbzSVHrxlfIvtfN9a6Qf5uS33P/ABftJs4JO/JD2sytqqv2zt
ZimmXScrFlGa9uVl/kyTOqGdKPlJEY+FBKDvJo/SJGvRkUBCI61eg1ABfmRlhhg3o+geWhnfjcNJ
b8o+zLP+exgJJZvnFphUuxMWCj3p+gmp1u5tUq8EF7bxIRnQ7yC8CEPDZ2fW3yP+vAN8+QpZHakn
ZMCSL2jF5o/iWka3rqcn4CgP/mw8gaj4Mke+Vdj9Q4cEi0OSjQkpNm5IqNGHlfUWm/7kQySRDHSP
pO8egF1yIfP1XTntI7sZkqma8dvvy4fBRV5AIutHxbsF6SWeB3vAhI1ZkxiK4VW3yn1aGASpdx+L
XAJGNnEAMvhN8+0vEBS3qNJN5iDiGzf+axUPn24/36cG3bgi7wSzGt1bhJtsgIMULzcSzgAyjeUD
oBB8LGUkAdY5Ysp1Wus+JFhMgzUENLJTRJrU+Crt+hUfKsLrrLrEt9PgvJem8Yq0gLhWSZ1eNKzL
Qd3b7nBTtWu0lhvfepD13MRe76Vi3IqFCAunQ0Dq6B9FAhEiG+GnpeCyMCpVtyZEB5S63bhvtGZa
2aycKICUtzOp9XnaPOqQy7MUYqNKmRVlSXo0s/JlvWnlWej6KfUveC2WRI9ebB4IyVh5RcljaeIF
I4UM4ZhDtBVIb4dgB4gX5OmUjIqq6I5r1VWGm4T9BIklID5rH5gYzcY7aVffdqrf+gM8KwVL0pzn
N1oYVCJpdd+4zrMFpi/Uh+4u0zhl4GhVBtn2+CwOo/fKU57ndDfOzqMYQH2u/OWG/nOX4Z/fyNnS
4YQkKMFBJIW2SN61dOTOx+TR88SJRdKnKvqUdVhaM6epGEHAQ7UN9qvSzj41R13S1sfybqdvGYOD
Qfe5rvT5a91QYeHWNUsX67kZp1tlyA7dCnfjdYBmFCQ0kg0Bm4v8AcCLSDoRXyREnsZmRQHu7irN
aveTEg+Jh1IBaTVgcKu5zj3G9cQcHIe6AI7QSQZIOui2LJZ6kCXZQ61I+VoQEtPSsvrFz0/miUFi
5LIGVTNzijYM/N4z24Lk1EWP+B0oNHzQGLn70a0xQ2iteSuF2Aumo0c5kNpnOLctYPct1rPzem2t
LFxutQ36EosPhBBrwkMJp2CjNWQPIXOceE5exghFtnG8KWDotGn88dRmeFdya7wzmnc8o1x88wal
uDf/ookKyDYEo5u4JkvOhxy/J3nC04NgOVqNDBdsTRCVskZuZxxbWskifAKawz7rUuH3xXNawaRn
kG01b/h5DjRWLSTe6TzH0L1j6+BYdUHDXgbawLkiOgTGTF60YCA7bZNJrm0WPo5OT58GBBPsYJMd
i4enorOMXdfddXE87l3Xp/mQP60kfVLTl01FMvTioHnhuNtDUkEpn1W7KUm5RHTwnOLFNw9x++hi
mj1po3qfhZkdOGTOqLraMIJQGuES34vclvdi7ptDWQqiPobu3Bt73LTii3qRwUw+bIg87jkamgmz
dtPXRH34+3zJhj0T+NEhHcfI5RMQnrcpbYNIdqAyZLqPolYF3KebM7qtsMuwyLcwjKt61RAtDjBl
m5kiJ1faumDi2qVEESXzM2b3FzZ+e6+Hz6fW549Ks3UZRPUmUYzlLyyaAkGDm05ViHSZLh7d4uQU
+jVMKXFtEQuJpWFN78EIYpFGlTWO2vaZe1259U8u8gsNtr5XSW6eJCjvTZKiG2LStKGgpo1vzVAD
ILnmioMKLEhRZYtjlGy+dFuxbMsiBv3VvtFLlqJTuhuEM4DKAS3rNLgvG4++7eIixQu9Q6aR7cYm
gF87ANi50bDqN+N0IABqY1bdpe17pkCD8QgWd9z71jqDkwX0jxYTZ17AcItmpONA09AlaYeU+8am
dZsHitc7oGC4sMH1b9oSGx3Jaf6tkdmkSiPXDexuftIqtteFpYMU/Lun9TBom0zcKcClwoUVHC93
y+R5p9ivUQ8M3Y/qs5b1JuKciVy164K6zoSwMyRt8SS918Z2M+LvmpdaR26eL6N+1UMAzfPqJy6d
6spM85pLKX/gWWL616xbzGU6aYaAwimHIRC9vc+drLvp6U9jZaKtq8dbgKzZQRTkBkJcfU1IEQHJ
1zo7Z3QL4EUlJihzCuxEEuOFOOcpMgxjP80LtIz1S0QMKUojfZVbsTpA77kH43Ic5gF2MDrYIGHm
cwYeED03FO1aggtqGtQFZWux58Tr0RJgJEvRarz283s/UAuzZfH32hJBAhSDE0IKOleIrDOTL2aT
KGItXvtOGPil290Yhaau86ZrNm5bOleQC8iETnQAXi1LbE5L9CEoHGba4aAAtbudlcRDK7t9By/s
HNXgcyzl5OHiPGZywgxgnx0vwiKYp/fFiLPIb25p5+JD2oPndJLx1KXzRY3Er1SRg5OldX/AEBUb
MinExZ0GeGwgKx1iPszYCkFXUO63QYpI/uBzVhG3+GwXnCXlkMD2pjiUJM8RH2jcFmsU0MTevUbd
n0RTypHKLWupqhsriYgjEB/xMEOAXtq3JgYpXxXla4lkbruY66HAUlFAsBhjuZljj9Hjqv+cwK+E
tQTKSoGRdOIjqtxb2U3WJi1tJ9DkasfoTXfHTu6dq/jPFC9qU+WYBvJSQqHuvEdHFtBlxn5Tx/do
tvmuyf8cuKMgx0lYTI7LLtMqZwfxb01LSq/NSfH5oqKpW5K1rIxQBIKdSVNQM7vWPMl3QwqQnE8N
BBzSnqZ/yCaIbfVKXvOkPEA1Le3qDtyIc4as07CVvytSaDBq9HcxIc572CTykPi9GTJiahdPP5KX
HZoWmoFxuTNEWd9bYCFOtuETZPht+xNssoWHQKgjT+lbGTie+D0zVXLpqJh/MDAMwRHRTvpBtwBU
SVKpbdBsPNesvUy9v1eeu3e4LtCB8MpbkoC79p5kbxyT5bFkPm5lzCyaicZfaBkbUXY5YRaxB/cj
/VazNOd90T+7Pv1MSIEUyB3ayP/0RqCVnkaMii0uJqKnjdRtdEnR6wjzOWpxRKrMv0YoSY4Xeb6z
fYt3bZ/7CSnPXgjHzd1QKX4besmELX/h6cmMHu4LrlKtMqrQXsQFiNsQ2GbJGD/JDqYNskJ0xNgk
6T26zXhLIAWU+cgDuLjCFvvhiBmLuJAswzWQWHTulAp6q/HVfMz7iJIJAua55YA2chhQsKuM+qYd
iuQie/+lGxeP8fVwsZXmbZo2vuLudGk19RSBMg3UbL5bNgk8yIB36HDzADE8JpJy7ctHmoEI82xH
2hR7GQChoKtk0d5QUyNEugeNB0KsToKmZSS7lM2XN7JUdcbXzMa4VsbyOh7aq9lmYmNnJKd6PbKs
9eN1XrWiOg0UizIla5V7GmuCGbyVwWZymt+lZd/CC/gtJrjxiUeaeMOHpuu4WYub3neqncESwTMz
I+gkCckTOp0Jfmrtx+fJ8T9rFkkTfnGcsQqMPLORjP4/63ysnJW2+iXK4VqZ4pePK2AyhiWTqM7M
ZHcIG8sNJZ2nIo0yBYfoZN8qLapDqQMjSNk86NXJVdQtCUtcvbCRaMQzQbUkmwIa2gDYR45a7OP4
F5E/5ZlhoDyatG3FdSJbrBK0GM7MVN5mrXmLKDLeLq9IIH+bQX8ARxZ0Omk+gDEpLYlURJOOlh8O
GUvzuoe7axvnFscCHT/XPRu9mZlpnzGrKxYmhCAZdRxmDlxFCXvUZuZnedVdzoqEhLRpCuci6sK2
s6+XCjhItJNehwOAZNZuTr4yAZ+7TFCDRdxuZVneesP8DdyP/tyO7w3EH9K4q0gf58NVOxWxE7D1
4naC30sYsls3t4XXdoQmZEEzLqdeOt/1WiBGrETJX+HTpbj+QDlKyengZ6yujA6deNW4n1VzM2Oe
6ib9PPf+K95gUjcagyN1vE9qMkz8UgcABcdusZ/w6jIAq6LQ1PAqptUxMeLfGTU2tS5aCwQLaHoS
OurO3TfyIbfBV9XuNseehc0HIUyPw8tzEXAl2o8J5nIHQQD0TcRCd+ry09gPZDibZjg2gOLTCapZ
bhEEHqnHwl3vZFWxUFpSFjAo/kFadtUP02VxjXdIA+CKzZB6H7/h2CHHMfCARic/0S+ohNJjU1Gj
M5/YxCUe+rjRxwNKd4adVGCxxbSopxREljbgaqyDFt3fHv3/8+wh+l+XHZbOQWUSPRYyw7STyb4a
fAxTE55oyIRkqCzu20TwsQQnAgw9epN+8qgpjIM2HqEZY9TeX79KGL73xvBRWv5zO0VQE7X6DMaK
i+V6mrQek2WgoGIzjTG+kca7wOYqT4p5Nw6ZbDNpyG3slv0U4JjvqBFvHWKBgJqlPcSs2zTNvNDx
0RzZZh9W4DG0Cb9sUy80YEtLkMVdbPGKmFOlwVDOjDb15QFSKBrd/Ccf+QDAyHL6NSVc+PQYOana
NevYMB6iH0M+4SJ+KCfxWKr0JWWO4HDJBOT7jHeZfT5pWfnc3cxazr2hVKwjoy/ABPc1eoGQOCWC
ICbeRf/Mz5/3KPvuEOR1M4ptqvkGXe+exEMc2T12pKVFRAmLu9DWUE+0LqiE0xKFg3ECWEPiN63f
ocVYjnZMPDjxoJ9m76trtBfTsVxUURNzc9Nmvp8xeCJLJFkWTu9kfIgbdW9hmGAUSxwa4cA3Jcca
E1Li1lMBMKxkFOk1hFoIUuUM59lUQSOk2voFRhA/jT65eREzgAMD6aX3w0Z433iL3OctPNKmkfuR
pOCjM2Jrd+i6qrZ/m2jtDTtGeuNO0c4xkxWYOWL1ynLWENqLdUMC6A+tK+pwaexFNNwmTnzXJPGw
S0F+UQpnZPoxR1IZxHLW3WTPjS7wsSLf2fKJlMt3U225PQHjToontJJrEq4WxHwY+6RlzmLjxOoV
a8p62idL9j3ozPTQveTbjvSUFtMuBNZyE+cTIE6ML6FhDOXRquyngbaGnBKkwVwxR9vHVp10jy1m
9Ay3t4hQslkjWo8ZBmkQc0QiHSl/3eRQWVxgrCddILru0iPUqS+rBRLvo0h2gCBv5qJvOPGn+6QX
9GK00mFk0Yz21oNGWKLLsN5o4+/KLe4psABVUa4ODusJySxn0XelXgIT4na5gdZ6AdsNHt+xHgsr
e5sstEErcNuo0vnsYExGczQStqsImusHtmXW3jR0JLYJMnPW64HFJoYRm+HuWrM8OBw49ENkSaPT
PCco8JVJ/mY+5a+eZ6Fkms9V7nAERNpNIxAaUee+Ckgg1BGlxjBJVTvmwqSqueQZVDSnLkFcjc7O
A/Gi2jjRCDJPcPOqRXyGCPUqOv0xm7OLjxigyZ1h5wgm7eA8KAYpluaOc23sH4ZlsHi7/itYHsn5
YTp4S8jHXiy5sFV6nLPKOuml99goaiTL1gMTu2GDi8poB3U1j2KPXpezdRpfuooApNIEJEIeFffd
e0PE93oGVtJEiEg0eXRlg9vHWv82aFB/xv5L1dTNJW5D5pZUKU1S7uqOUbWUXKMHoV3lA8k59Ocb
3S5PZaFAo8cwEWOKJuCc+taCSIbIH8CliXcPeCPylhIqVmrfMSQayEQpjjXztmWJX2BcXiP3RG1J
+uQm43dIzlk41xYtcE2gDigKWHaNwuvoDtVuNJIpSCS9MSoaVCIIADJcZKkdsuJyQLqrbVWsV5Ia
QFXhYFrSaEBnxLnewjWOxwwns08PTCpDp9SvkJF0iMh06P6Du53YRIZqTl20fvM+6/XDZBEu4A55
v23N5JR0nIPZ1OwGAFEBSj3G3PlHHmukrfp3+Dr6LRLcsuHtI8kvLhlmRiq+wrHZSVABnOmGWfsY
9mOVTmFicMzUaQefZGVGR+YF6hdUfIbO+0pKAA9GfOU4bKx7GBoFQ5QE6OTV+lTF4oWlQ+FsA58L
2rLjNuDRT01yITYvap39PAM5xfhBUpvU0hCMwcrQ+1oY9F3cqCYreJJp2I02PWz5U60eixl6fcje
agyzhhc86uZec8v86LZyCmGWWKypXCs0WoRehU7XoVV+trOr+GMuoT9hKxfccTykXJCdLXtC2pHE
l6x+mBGdbgxSgZmmcsoO6tz6TA07rbnjyoLGlSj7phPexkhRl3eOtLddxTUqYZRAW3+B9fxKBKmN
T0S/9IJhgP3htkKgBY05p+3HJGmeOb/prSQ32pIFY4aeSqbz9DCRubnJSIZnrbHl3taG2nuVwx2I
9PmucMm+1nwfz0GBCpV0TLqmdzgEbEvyad449uKdY8b+GwS3N/G2KFZ+cA2nq0yM/iQWZm0ahDvP
vndwk7KXLX/0VHyaM4pefdZgV5QPsKTPTEA+l8X7jRYXiDYH8tbeml6ln7CB5IE3Gf4eWQL+qfHL
hW55QoL54vf+GsE6okUA+8eRbZLzMyH1Q67jpc/s8W+TFmxsInFd14jvGYIMbD5e57Q5REMHkh95
AERRuPhLeuXNr26hubed/pv6Q3vtORg0rAgeuwnXbNMBc9v0FcBvzUoftCiubhIH9a6pL8y6VgV1
IR/4zQxhjykInKTNqXyngOzeSdjLUA7ze3jd6HszcqEHlw9+/Gjs4mzON4yD9tU8fE0GwnYTL925
ZbPDcDv7wHeO8MbTps08aiKAN2WggYieRck8ymRdtU0q931KjAPOpPeMwgtWOQ4YPWrFQbfnl7ZU
FK8o2zkQ+t/Rf5hiLd/rXvzeQay78RmTCnR02Iko3kb+btPLS+2gT40Mpw8NT//2m++0XMqASXB2
7mpuKJVYGQpliXZR+s9Fhdw81dovjXyIyiE9Iq45Jo3p1qQ9TcA/scsG2A4E1dsliJLCUXUW93Oy
NF3NOhque2pMub/X0oztrAGkH+PXgeRwOmGj+dJzdC6JfxigNu39IlJbMPMIr9PMC3GsOPYAiob2
AB9sAlA3D1t4mRvkt8VOGK+WQRrMLNgdzXH84U76lZGVp36O1FVmyhJrOy7Gvtcfsdw5G2XzG5Yl
+8tF93cNPZTODst1aZ3MCs/a7DD1Y7KLwtf5atvhvu8bEUzim5tmR5YDXgVCAUHFLT5jREdnSN1v
heXijzb0NZ2uxjPiuRucXbsO6x37lzVhxf5NrOVXWYZzmip/S7W8nEsjYwtWJF6YuRRmlekwp3Tz
C7GGDzhjpZEiYiiGT68guHHAthmwuGIDN/rtHetytBPQ3rnJL1c8kb4uQe8jgf1Wa/p+V9DXBI00
AzrLhckvMfU5k0odbg2U35KNtFYiiEeov5nL/pLa6Q0YDSecWu9KtOInYgElCQVWsWUHknkaW818
V/nNw9TY8pxZzzMOMa0axxtXefmOXpjwt+WEjuBj9uEj5PJxiBaHNDru/zMK2r69qjKfo7HG74DG
DOQwAbo+aTFeQR6XyzaLSIIwm8tfXRBfT3O3ccaWizhQIURLNG6d3j9qo38dJQRWLO4zC/1lXxO6
AUG6381lhlCHBFZB9SDy9NvsRyQLxZGVwEtveAyfyZNATX5FyD0RBS76JbzU3tbMUxV6XXJloMjf
F9H8HkOTChpIY4XgltE62IcAAge1WjvMkugP9iO8ELKgPM5XdDWBU7obBS7pKKb6ZyK+Sdgkhtra
stNWflmKdqwdmaWVzfwC7VQRsdeQyVdh2BybX0JHulDVKK1tpa6KMb6C9eCSfJM+OhmDVuOpwEl6
n8o7K7Lx3uCfoTa2v5BrId6yrzO1t+0VwcYEVumHtmHnptnDNdpf7Nh5TpoHOVpcGUgyrJ9kX4Zk
Ti+BzqWdG/BIIVwSxyuW1EYq0N0S/IriVSVPlV0cfK1lN9RBc8VbjGUlXpatyaE2o9UGg8c4b2Tr
0utkT1TeecEVEOXbelyRQCq6q3pC0GqdxPLFuPVhr29QvH/PpvZrawmnyTKugxXrMA/Ei3mm98CS
ZtyRVDBygwsW6b/XLUh+I3c2hm4aDxIzc0p3G2CuTy+s4kiHHJIpbNgR6elb74oXDOFnj2Ud3i0i
8ooTwqoMXvTkhnlZT1vZp+sEpWdesm4JuMSrVt9H+XxP3X7wsvQq7eprk30C5O8YJVP7OIqZiRRE
N+6EESYvfvvk1vyMPvlP9gi70oqxKdLXLTBWFsKnqjghObLrXqyhnTf+Uhw6Gs8QD/C3di1bHHsz
n1w966cGJdhRTUQsJdfRnOkHNsjsL0vgnHPFVUV5/qaZW5zk0WFYsDBoSFZKiVzbIrCBYBa1Aukr
ppWzd+hq+7aQyZtjjtfKe470lH0HV98NZGEe4RjvTj3d5+kP1Q7yVGNaZZ0AN9rKvkulxSjTtH9i
PTah9J08jGzIn4CXCw2s2GKGvZxe04gOQ78YwBExsU/PnUmT7MUwfP0wN5cbwI1XFE5PoizZsSN8
jJfxusra69ww8HLxkWQDg8Ai2ZpOQgHtsu2QK0czRjq+CPO3SySnPLP5BFRToTMWmCfjRynnkWkb
JL5ip8ZOI6IIrXiuqq9C5hfUrljcmYjMwDZ0yNfb3A5Rzjoo/6qLMTpd0HF1Dw0ikXIkc3woFQYq
yyp2RBnA5OG6n3VPBGq0YVKRkJ201GqM+J391NOHGWWLDVITBL1zFJy8eg6J7/0gBHsIQVorIEUE
VXCfOhfjOO8V62yuxv7WQce2Yfp5M7QISMs82kXgw9cNmlt/rf+ZJGwSC/FeuMyc2jXHfZpWwXs5
IKUTL4U1fKI8JDrG6UFdUNHPEUAZF2NXRWR2MYoksHNc/9mK6yK6nYxbaSE2MVZ6iM2Ed452Xspv
rFMC8YJu3xeqa48Ae09Tc0oR0t7OUuhbFm1o5hQkWEwKDgCyjctR6NnZ7zJwbA18cNuy0++Nkv20
SNHuJLjjl8a0t5GsUxYynAW5hk66Wk3XyqYvmrr2YpVE6/ZWXp/KKXpOSoZof/+WgNbEdrI+7O8P
/ycFo37CUcaFrTCghBMcAgBQL9efGBc7zoUHEjGqE2VIdcrW//vnS7dt7w1zuUcjPAT/vIq/h7bj
GYwrZhvyaU5L5t90WTzv5PqSLNnXpKd71envyy4qFJvvktdVXxUd06LN30+oV0j9jFAnZAKDg7wr
/vePGAaEqa9C30atRnLN4R+EganY4Mrz971/n8bfH/+8rH/93X/e8397zN+7/OfR/+0hf38nUf7j
RF0/+H895u81/OuZ/9+j//PU//r3vx/xz1P/v4f/t2f4b3/HXoHX4+i9s28J7/73Q/AYr9BrXi2K
CmR1//y7kXl4pP6+/ntRFlvEhcvo/72xv/8j9cD/33eLdzbrQHD+32H3/77/P9/6r7f296X4e5L/
/Hw1LeXh7/v/8zZncwtpZFPEDiCNUR2Yq90IpZNx1NO+E//xFMO+2pcGgnS7R/1upDlxt9Et4VTD
HtfCM5tzEn4K7zA0ngaE6X3ARBVIFEOsqFFR6L85E1AaeFRHi4yKU0ZvtVheFyQMMBM9xVa+sMlE
4Wyb42ru9fCMY7Jlw3J2hW0DKiQcka6X4EnNPZiipmqpycsdvH1u9dahrlg9IFVGJjBNSOj4Sd3q
j2rzDzWlvyYsGEb77k/ST/k1O4QXCuprXaaUWCohllzFoVT5S95RNZS9+s4NTb+4yjnWRDKgWs/0
Xfzdzb25Y1rThWbRkWaAr3lPWurWr0z3BfIU7b8gSDEyzavZjX6nTvWnj3hFzRR+DWtA/6JNHUb1
ifqPwdxc30jf6o7JWGV7H8MhFof6a2QfbA5zcgAoyQpmHNtrW1c7BDD2Nub8hTR2i6O6gQfKLir3
VLzDuUWt0nefjuSk7THtBqY5KIgs/ZVsAM558jg4aCGJrEJxMcYD+nf7oHerKiJReIJt19r2Lg5G
3cYZxrNvpOM0u5Z4lGDsHPJWIjzrrUvdlUv022rxX5iqzYA2jM84L0Ca1mwYYJ6RZsn43ZkyFcTF
u9+woBoMNhusaZiMUlcHOt7EcMzg9AJBk+BYd15h/kyLFabEzz4sQ0FUsvplH5A+FchTwhlsGsWf
/hWZqPp7NeJ2EM9yviH4vg+SBCtopKvAN5vbdkow5OWMY1mPZkGU3g5QxYKsdsdLOomAOoeYDcnq
OHXZJg+YP0edTrW6jDmeYSH8dzyM362l/RIUYoRA5s6tiyLUdol3q0xlh2ak7y0cWnwQo4YM39it
cYliiNdMbMrhHv5QODi1yQyII0s3BAKXKf0S7BxPTQb8Ns9DzUVtadsM5FXOJhlBu44MY9qkMUM8
jqvrSWtGzI3WJ9i44yKiT4i347YhU4LV5qde28ZBZoRk62nDtzcDfT1T12VghOsTvph4XqhQWG5J
n0dNRyuYFgBx2wV0J/6V/2HsvJZjx7Yr+ysV51m4AjY2nEJ1H9J7w6Q55AuC7sB7j7/qb+gf00BW
XbXqqkPdERVZTCbJkwbY2GutOce050NBrkI8FmJR1JTcWVgqG1i61JexI/ZKxF+tQyKaIYIzeWko
E5Voo3bJMwXwSw0Ka2u5L4wzwRWhzJi5nXeqcitepC6AE1XRialm40J+Bt67ntg4CyfZ3iB03GfQ
n/VwL/I6dA5Knjw4Xe2vILjh3oEx4ZVveMZ6TGOEWzWNdjbM4EtWRk1ihwcs14RpYpHsuhoHBjo+
by60oE/PZO21OvJ6CPJidjlCBCUuViaEGfZGjMHvMJpUPwVdpmWSlc9WT6urV8UzniDe+fITFywo
jgCdiLIBG4CGkLyGuVUOm9z3lV1LOtnIXmUeDy7x1OjqFThkL2IbJQwfBgjFywAdWN0gBGCu1GyY
GMyCiFO29+Qvza43qBIa0nxEuufj5P1QrJVboQuIa9oozCtCS/vZyLFaWFTtC+qN4+A1I4JLrB0x
XrRwRPImZLetnCk5p0wemUO/cPnOZ2QABCTIZvxuwOQ3+HJoziVRgb1WHw9lpdaLEmPkfKDXY0Q2
EZi2l9Pa62j7ymybIGWaa1TIqtrvvexVZOpTgyiuBj6PZK+hOcgWPAoUMvW8c9T4Xy0QXOi1armM
muFAosfEgg+plY0nlORL2tMFoi6/npV2cy5E+VJVDkP3ARCByuR7rUiSwkNESolQ13rfbikA+6PR
DyzmS9YId+7H4IYdwDWkSdBHXY9N8q7UcXagIH0yTeOh6Qh0wYbPnm+JCCaGt8AJb3hInOwq4pIT
GdeWUDtZ9hvdjxivqPg/mA45e+STy5K+8dowZDnL31XP3Rk57fkJWKpnIwxaJXgs824FC8RY5n3m
IRyiMxQTvUzr/tY68bNwa39GjAvc3im8PCGKs1Otp5YWB5Iu1HBd074HhfA2vVY+pXF8MCXKV4OZ
6Ei0trQuoSlGxKDMY0ZwjGaSxLNWIdRQa+gdxVN/LC61pdboZPHmobP01RJpQLcpFcb4lUrHm4CO
rUH4cFEm/a5AYMOhjkrbUJaRJvHdpN23pZlnFOLe4KBPDxhi80E85xq4JRnaZK0sXRP5NhNdon2R
FGIuzas99cfVdeSF4wEymlRuJck7RrIavKo/BWaRYbSuCahmvDMQnR0pyaQJplQubLzyVRFx2ZTK
UlFsax6lz4oXvABr6Na+RUblwhrkcyo6MlhKSgOAJ/T9lfDam4axcUtjlfoEoksFJxiNrEWhUWg/
lEJN94pX75NU+cUMizgHj6eRWfrbq09KDU39hvmenRM708px6WEhElq0RZ9dnBjoXhg2Ep6WvzZl
bO+sZuJYs2OpxaTh7p8ciwsYlnZYH+lPehVffG0t7J4LaYI4hJrRpUmPT4ThrbXNB++c0touyPMA
TQPhIE4VBDhMI4TZQEGsFx6jVMaXxOJiMm49Qo7pfbj36NG+QU3e+eaVAZlu6E+dcBgXhKOxDerC
Xts5nQ6TcDIGx0xSapU+LLE2xjmNEa6qygaJ1kAzOJ5bwjC3edAxqOoFTyF+gJH4aeqs86b/1TPQ
38gueUIa2c/CsVBRP1ePgyb8Zb0pB9veW20HWFcBB0F01KyRyTe5Cwcigh6wJmorfxhK9oOHEpPr
UQ4YjdUqiFaeju4AbtKsGvOcQcms6A1UcKNBKDLKKQ89Sw5WWCfVhmOLrZUudkaKA6JTaV98Jky1
vXS4MW1hsBCYpGfQEipHusBS1/xFoQ7XKIgPsXz0TaQztrJSTF2dd4zMy4CsEwFhFeOI/a5kzZkD
8gYbYbrIUOWbZGG3OmEbPZZxpa8PJG/GhOpmMaNY7QXzolEGzIck2a6JwYiVkMhdY3RnpAr6zCFg
mEkKtHzdBJ1CPyXlp1xW98j5BTWomknNhVCqkUnGVp/+ZkyvLm+pP8F52EwWEGWyHYlUiFKttySs
sVgNXH85oBkvVXmwyUyJPoR5q2c0YuMI/6eQz60ZPov6hgybVlqXXXwZAfAzGOpnmvHqlv5BeOja
vYEOkNGzVR+bped8QCcsZ7ETdPvQYSPtofUJhuLVd8aD0ujwsofRh7+GgC/JFmQOoyUgs93vUxIC
OmU+dtZbLcRrkbWv6ogNyTRidNCBsmH6jfqqYIfJAb6KChpTMseGq06YLLEQ+sAe0kBoArbbQNuC
HzNVXiazrNlzFSZjBjS2E68ACNZrS/RXmk0GVXUMxDyOnmOC45hsAKQeGXzrTQjvJSJLxsvToxmj
KRaVgVkKiH0QjMSXXAnvmzWxPR9d4ZL0gNuq/SAsJMT8Z26TeJA702xpW/V2cY5gGTH3beTjCPAT
001l7Brf8ZfoQb59rTKRL9gEwDgBQnnZp3vhEpsZeAyKO7Z4xIHru6ig3zt36Slw7NbGrtS8fJU2
CPSQDU3Rl557bUiL2reZilzMiar3mLxZx/aVZzJO13ltkF/dd+2tYkxyZg+yzYXd3jCuBhdbD44a
l9vMDdhkZ22HPkOtvnOYjExni1dvYqAlUGfWlYjlQiO9aX+/oQWiboCV7FRT0gMPUT4TRCGeZIAn
yJK1wlIQ6k9Znv15t/G1dg+6j2Y79ldMZ6F6VEzZvhQ2B4ppv+R97x1Ts6fyi5jRe6o6bpEBk9jj
O4yUW0vBYsxdmm35FUBSjgElAPozfS+fbpAqkHtsEzV6/979pkb9t0C1RNN8+pH7DSjLAbuaNjDt
+8f3yqQgpS9TLxon3KqFz3urolBF49J+aHQ0MG8Zw7Yvi+Esldq46WZgLUTgv5daq81QzXXI5tTu
fP/K6dNXPiqVDJ6/fL/JzR0JCwhmDWs1gtF7hrogl2QQGSsXjPFz2ZAalKKe3GjTo1XQ2fPcUOk3
elZBFFVDZWzp/ilDBLNvJofbdK/PLGZXrvIk6AFyNaeSxOtuXQkrfctl4L52yNCByer2jp2l95x2
Nf55xQWPoVVEBffR5v5jfbTsgrJ4HRkRbxyvMDEMBg4Jbp5LnV1EBzeXgJnYxg14OLaOVlhHj/Yl
gYaZvDVSZdtFLsHbFItQ0iV4Bgb9SBY1SW7Th2K4DjkE001QJ3Kpj2zgG5wdbWdVNyP1vZtb/XHH
VNP6liP2wv8SJdglJ1VRZsl9R8rnvvMQvjRRrl50xQ8XZDRdDS2Qm8LSiievkM8VYLlTNd0LIrxp
hWtrh/uDgIgBHpQ0z7gGyU2deAEcoJ6Beq/a+7js23Wq2tG5aJViabXSfChj1MhBxSQQXBCVY8A0
MQrExXLM/iHFvkZ1a5l4+HOTkt9GlVKMXyVOm6Ifiai19nmN00+n8oS+W7zR6a8RtOoF/h6ctAPQ
Oa6AbDjGIneudUhTGQNjS6MyshCPpWjNdbPesBIme90sUDloVrF1lT46jBG1InlUDOy7zrpiNbGu
wBEW0uAq2Kac8kVptc9ZADMmaKxXcOjWyrJJLL3fTTWU3KyVuwQDDxooUT00EWMIUg3C3f0uuldn
3QztF5nBL14cAZ/WdUYjmULtQLbUY+zHOVUHAs/KZboQcbxoqcoKkpwFfftHFakpT7j6hW/W3Y+e
HNaDpT+AzXX3Qdk0MLSwWbNclSdruklIWjqNdgfr3cLlcn/A7Lg2opnhEUgUe0lq3HvX9uvWyAdC
daty6Xp6f2hbnXyYflmDUTkk2si2pU2vIraxYeZJQRj79GXQ+ecyx5VLjMIpzIr86vvtd2ZAJQVT
brO11JU9CMmpALMzYL7iqdGn4XBBkF3K7utIj8vYZmV4iaHqLant831G2tPJIXRn4eDLZE/rpIyj
AndZZDJdek2AcYHrJGI7SCizOOD6nWiq/5AlbcJH5+QfVMrvItDqi9AJlBvigatiAUHCTiL9YjvX
pMyih/tNr4fG1rUZylYh8k8nyHf3GyYI+Y6woHxnMwyg7bGi8Dan7CH/VA16SmM4IElW0SlumI4d
QhJ8SLVztwPIwEPFCwKMa89MUJ9HYecuYppkFcDrGnDJTbFntAcWCgbLJ5f5O2Mw6gl/SRJ3cO5j
AioKnUmlWX+aiHyftZhQIXZTjB3Y1qjAndea4+lPRptqHJ2GhvJVUh709bhWshjGVdiLg+zzn9E9
08Op7Ge7R1ZPqqi4JBzbsQlkDjIIEoFgYHsPVOk4Ko6/oTUl9p1UVVospbs14cntXalPcxZcSU01
rjWPdTC1kCfzQWYfGvHB5EK437z4WxqAxy6Zjuvu6J/vN1DpXjnjqTIbU7kiZzFmrZuYX90Lcds9
TkrEmQXAmOuQ4UZgoz+n02xtpWPURzx9VEdlb95UaIMzvY80gHR1sc+nG359X/fixS5y7yl3bGdl
KAOCOL9THrF9niz2prN2WpQdP1jluho/l04ud36p7csh/axaJTzhpA7EAot4z2aBbYs39idFzbsr
C6TYREWtY3X1utckLq499PIFAzagYIFS7W0aoiMW+yNGdHUFY7nbja3wTrUT3tRU8x6rKl4zdW/O
UIdI8+xa43kIsi0lprsXBN7NxYiJi/kyRbxpoR1IGNLCplZ2SWaWB9aCbAX8RHlgF4RLPkB+UbXR
azjkzS0JmN7EYRjvZRp0xNCYcGCVUnlMFc3Y4M+DLKZK5TFHoRJX3k3reZ+9DpuxxZGqJN7U/YLM
b1Q0q00YOqNq7GGYUsInnFQ1ytsTiERJvoHWLapbmcn+5Ic1es/pRu304YTF/paKtN86+VtC+Z2g
2YqTHGwo1N9N1ZkOTDJOL7QsaFQ5dB94P2kYtA1eIqKVdCwhMxSH9qmUanJF0/bVZYEyx7Hp4QtO
KME8i3jeCIvddJMhGrJVNbwOXQIKgSZqpWgcZoMXnOmnZ/tMx+Iyfet+g8Eazn4SaUi1O/Nwv4lH
1r5AM8fl/S5h2c4qQS+OcjJSd56bP90DpGiGp5f7je4j0egyp9+UkKb3hmqMyxux2vZ5LOnv0QEI
1xm687Xp1UA6wnjrlT4bciw1RLuY9VEHLwPvJOzxkmBAkqTkLG3CnFCKkCRw/4quDjteDy90Z3vH
vuAENh3dWYE1pqQ0cRYt9Tiylxrhqg8W40hCs42zGBP1ISnyZtv0wOzuDw4RKgmzbzHlMtHZCzHS
kr9/OU6rUdaENZR6CWpbquaps2S0rfpC35iliekLkV8F/tSBOey3i8gO86UGJ+ASj1MCswdkzNDz
jjZ2agN7OLB75NSNXG0PZN990VqEN5Afnqw2cmm5C2LCvLK8hVAAZuAlum3g5tF+QFU/iwsrIXGL
MTkXj/5nXxv5AhkvIET9Jws5bMjmpQ+FAoU3JvBUFidvSDdh5+rHrCUvNSrIVAEHIY/VmP15E1Vq
wsaKZOqANNGjUifABLAubVOXckChkAhQyGxKpEcLEuiNPZsh6uKGDf7YVk+OY4ffyjgsG5r/yNSZ
5EoKQFSz2aGPAuvayyJcBXqAbbw1z9A4crCqAJJ1wOKXroD/InJJwqMcOm1ttZj12qlpwZ6VlmSZ
rbgcwXdjPRqQokEvUAeKcl0yH0+jrcRSyduVOztkssq6Q1F28iKxYZv00XlJAYu0oIv5L0FZD55B
DhEsQ/rsnc/mFsWMQQXo7TmOvxJdQ180hhumx++cVeUMtrtYlLVL7wTjJlfTtTWY5TYk+jnvKvLE
wP9R6GMra/TmOKrVVreTctU5g0lCKPpU9pIaiskT7V0mGqnJMKNZ2xpnZjZWh7KnOtWRxzMcW1Ql
S670DGLnnHCBfQC0p94ndLg4QnVzeKrEGB6oXz9ThvArGcsdqdjZ1lYH6zAIPCIp9Of1xPmtTAKs
2Kbeek3p5wQZF/M6Y1dXZXzBMEn3UnOnGfknB+Zbkg0vkTKClU+q8JA1CzP6iPLSvZGU7uwzmrCU
veXK7qZesS7UXU9zsgnzxxDvYxw4dN0lqrWR/JvA2aZGbc983z54SRIumd+gZk6dT79hgxcPxmeT
NkAdiA9oQ4KnM9GefN1+qoKcJWxfdcdRt5Q9J2y8bAF66hgKa8JGoWTUxN75xU2J/F2sImkBmcQE
nAymJmo3kQWMH83nSitcfU22y1fUbfxBfyhiHyUxIuB57ZngQyo6WuMYKcvQsvxjbQl71ffooUJN
fxkJml0aDYntlgnowxfsfkv7KlK5rj0IQzXZqvCWw6+07t4D54BPFDByxGwrLcplYZjrUqApxQZ7
wbJl+dbP0tSISRUOK4xEFEYr+2AbHg0riwIokxT8kQdBKCGyVeb5SaL7XuNg/WI69BCZSH0UUHZZ
6Wytmk8O5NAH4JlN1+WPpldt2Q4BgYjou3t7xWyebMOmJ1olsyap3wPDXvJ+m5DlAhwN2CppU6Et
GlW5LUj8wrp47o6RBwcOSVk5p4XZXop5BZf2bBdZtqToq/UBC7NJy7g3bQ4f6Q/bMO37bcrzP3TZ
eCgqElQ1Nq2+Qtskk9hc0Iv0OnIHiyHjzAmbPcDsFXvv9GJnbIxCdIC1BSw6pz1jaMnwKK2YRHOZ
fvhKcai7rtkjgKDNpkSPQRd389RE11UFBDuTT84wxxmVtd4oBydU85XTJ92S4NvxGEqk3bS58mUI
LkNm4qg4YgdSIoOm4531GDaHp0KAsdJl5oN1ShTnuyCWcwZ8G5NMaJCNJAgRj4GqWra2RmQmL70f
f7SI1sfWhLiL/g+VxSodMm8rWu+noz7gSu8SNhdeXd5YZU5WihawFnQNonOgVQO4e+U1y+pPfJOo
rQNJKBsc/0KffgdwkVlZT6gzsrlo1KPsQxOiQLPLsN0D1RnVaN32w6+2D49dmbwRGe5s7bJ+RT/k
M6UIPvufVNwMP0Q7rj2dqZRr8h5FaOzoZDNm05g7JeqHFUBMLIwIw3mpvPRoZwhpBjGY+G9CDo+Y
J2jtanCg4cOF9keuSBAikpZVVtPetXpxa5Tb4EbWzHFKrtc5yvvQRy08VtWMmOw1mqVUE5uOLVNH
mtbSqIeLDESwIgMDF2zoPWlJaTFt4F3q2mJWFIyfNHW8WCpoc1lP0J2UKxpkJ18t6hUtwVe2bx7n
PGv7NJixamwDDsP8FWl6IfYUrDJtC0epwuBO4DcyLlzEinppXe2UGP4bmej2rCIIYMGsa8HMk63I
8JVXw8hyO15TUtvSlsu24spg2TsPsZV5y8TN0FPnKsBzNT6JAOeUya7sXgbT+rDeE1LanPggo+p1
RBy8Crv+jU3GrsEdQ+7GUkCFDPLvtKki3OxA7big79sJ+pZ43ZurJdrGbAFoBKjLTPLTTuhqxDzJ
PlTyy5Enf4aDxjprx+/+aghzgCU251E22Pu+bO195zdfYYBdj7Z1sDBqgwCNQM58mf5yVDKmWDU+
Edw91yLWMEqzO2bqaUHl1NJoxiUNHU3UVPO6LJeEWWNEZaakOjDDE5UKtlBeiJb8JVQcWVl9CTvq
xnpK3NDS/M3Lsiub+BfR4QjWQxARlXvw1Pwgpu6jhve/KIxvH+8y5Pjm6LqnXoZokPPN2FHHEY27
GHy1WjIJQ3zPQNcoGL8P0WeXGO/CphOhVOqc8DAcfCHq9EIpftaBcqFtdLTskjrN3vlWSDrCNWwc
xN6leGA/YmzKvljBctshnPPZCtaPlRMebJo87OM13zv6hfE4uN6u9iH4hg7WEdIQdkmZIAmtARvD
Yef1MG+pgmtg2Rwn4KqtVcKVjOM/xOs1VB352AlSsPZETQRlIyY60/ql+CwfhZM6C3vNCrUNLBTL
AQ5Y5PuGiQkYLVk68RKOpAo8aGgdGxupvGVwKfJ7ZVgGwnv3yq7d5N1jBBsFQr+Ee9TiXKRXkupy
H5J9U4QgrCJEyag4n2TLsDazskn8jGUVMOWGaeXJ5jRjBIonUX1wUOgSMdPtrMR5Q79UzE0XZLHN
+JqJHf6pLjvogM5ABEMbF9lXXIuIFGD3kEqPtnrfcCb6eryRYXGVlfMaN8WtCHFQJzUzlxSTZJui
twUUPRvVfFON8XsT6Kx7QYKmzjPPXjmv3OlSWwaM+yzYZ5bTICcmOM+zGf5RcRJ3P66NUuNwBrGh
gj8rG/kL27a2VLgoEWG7bLV46dnY6vUaZDqRgvMUlc8WGXbumS16c42dFnlg5egjELHiLyKM574l
lsKFRVfWW0NH0sqMd136ySuuXUQcZbGNg7cmd9/jvNOXg9e+Z8oQzlOhILGLjZTQAII7mmKLiwPk
VeF8VRn5z+wlm3p4HMz4LTeiZlHm6BTD0N1r2rMSoVsxbPZ8qrpsgpqzdABWzTVG9hFxhh3KhVEt
v+WguotKEJkYyBYPdnigCbBXPai5ClPfhDxEFlMlwwpGGFGmJ1uhA6tEz6dy6dp6I3nIHb0QLqsq
uN+SCR+hO9ky1+xvhJQ5AAYBhDpjm1ILMmFs8UzAI0hKbzTQVLZLK030Ayq/yCSsyPLLpSgYPEUf
rS67VcS0GVscmos+V7eKHr5UaMVd6FkK2oFJr10pWDwqJbuMuS7JDHjMOvxiQutumCxgdYMY9AMM
A0Gh3MQgGCEM2U/VuTmZkiMCsud63+DDgV25Mvh3E3O8BWMBCLK2QXl68RJ0RQNnxGAW2NPy1DQq
RVWSsEPT3I8/2xy+tU8084zMB+/kFgVAuSrCu/BkJ8oxNyuNgRycUw4Hz4vvzcdy2mxB9vfzU8zh
q/wshDXLstSB9L0fUw0cpGNA16mc97JgefRN/LROLl5L/CKLzCfQTwk/AwQ0O8VWPFpkA9P3Mv0Y
2CJ0MAV4Tz8cn3LaiD7YIbRnFL1cnrslsABE1vSvlZreYLZFVJwQYls363aIjkllZiskFNVMCP1B
VfyK0BB4o2Onf8VHsyBlwyDGZ55KZKpdFZy4WMzMiA+5ZtMIkKdd2n4cbHQ6u3Mwa8nPjAilIm/P
WmNfrbb9VlnPmGlO+7sa8zNyJVk3z2aPKskNrbVqUI3lIG8CG/Bp4jORqyv85lAWLlYeluwSbYVp
zrApaV8tdBwYC69pFxVh3pdKdy5MrOB201vksqF+IQdZscUmX6AeF7Vr9wvP97FwB3R+7bC5ikzr
D7YE/WB59gd+i0n1G20z7H74vJKNPgbZooy0l87ur1iOEPL0NJfGGDqEZR36aeNe57Je445DNiWS
eRWSe0AuC0CAqFfXUE7x1ksAWeQVLwzb+Tap2Vjiit04yj0Rdnu2LYfKUz7dsN5ji1waZIK5WfuF
piHfSjN4Q8Cj7gi84CCJ/DkGXn9Lei5t7bbYjCr2cLuL1wYTMqTCbDQRlx0JfnpBwIOkmAyvfMxn
IbUMIQV0oWtYUaXjccqOfMpEBaOAgJqRGqveuHlR8mzifYjVW47gYV2EyasSUC0V0t4A9t/VQMI3
PSk2VfriJQjHNbckWEEHv9j4Og7zEqScHPI1NOaKOAwsyyX5BEn9mZInRiGAoMhqxRPdtHJO1iZJ
GuBLmxQjQAR9Ni4HYgoMePSVdeq0goCR4RGH103TOxSa7NhoEcceWYPPeAMtv95ZsfB3iqK9xZG1
jauJaSgsJD12SwYlE4F5UI/PA+3OpBsfCkHnMBqRHxtAstKJ2NnVU4qpnc4ac0TpLiaFQ6yFS3LM
n7SC0bCm1l8juFgG+1s1qM9DOZoL1fI2YCuHPU70V5bDVQW6NlKGkfWKkYEd2kdHNljEBrzTWZSt
TGdgEFGBqhRZu9JH/TGLjFez5kBqg56603WcRWE7O09D7d67wEV7Gg1zfVDnEEC1tRiYrPhk+qQJ
Qe+EihB2p0BRKzlxleqUehAaTQsc3zhW1G2a9+kU9AN81+VzhcVlCnYwJQCAMO8olEuGMMBYKL7V
XxYZ1AjI3G3emr/0SEHsikDAjnEMZHT3yFw5wUF86dyS6BJCs9RARrytAy4QkyFo16Lc6Dj7oynP
JRD1Ein/PiX9Z27qNhPjoMIWArhgdPVLQVwff9WnSBzVGtR7w1Mgn6pOMKmrQCt9ggogitiHzq33
E628cjMV/qDjArHS6Dl/WlrmH5Ewc6I/96RFkmf6UeeOA3MKsWTvyneZc8GnI414ZrI88SFr4Skp
DXfXoGNoo6bciwEwqqixjwVAs3HXNQsAZubCqIxl5MTI6NVQZYJOVx9bW5+xHnQqU26rcRG9Qogc
uhtbSwE1hwGDuxTmh0EG7YpIVG9e9mRroVvJNogsZ/jhukVY2AgwjOzJZLS5rdQJy8t5vQWIsYzr
mR/5+bqkOMXuRU3n8IkvPbEIsvTF1+pmU9rwbXw/BiItGREOL66hwLJErsJYdKHDHG0T5+q4UXKI
wI0mmnnpS1pDFWWe0TXRNcJcy5hvy2T/oSU6J6/IwdPdy6BkE3yo/PC90duZJD6L3GoOVRuT/YNl
uiWma6XzEkmVyvSZZpBZm6pvzGnAtAnCNJsWIaGWT3sEoVcLP8+pzKyAsfO4HXKXMUNbPiSkTcRw
Jmm3oMjVfCSd7G0LEvYEx77qw+xoHBJ6GV5gwTJXVerGGxyXN193SIyL9bmq8K+L1NkpQUC2AXTQ
ufXKHIHgjhR9oqi3nk3ricOZzlI14lCsAQ+hN6i4IihQFIJuJhVL5xxR01WeWhY1wFDMC0Mecw/S
OLZOG6dX86I5kN7KaNuGPXjofGpCZIyJGjM8l0pL9LwuDvd/uEvY0JampD5FAMKgJ99St3Am4sK1
ET3kwOSAJLD4whJ/GPJQWaUqmxZdl++iIJayYVfEguASbbj1jfCVtvAFFAYYRlETAa8G5SywBISA
EeopEi9+PKSN9uO3f/37v3/2/+Z9Z5cpHCxLf0ub5JIFaV39/kMYP37L//j29uv3H7Zm66pqC8po
VeJdEpbJ45/vUKc8flr7FxQTXWShp5hHflHsHYAcpxAgqWPQ+mfE2x99gIouMK6l3xoHV6HxJkaN
pq5OrJpe0sx0AP4GHRrIroQdjXRX35KG92ANm74Jy3Mb2dalNiUvskzx2OuTTKJ1z/+P12H99XVI
nr6mW5o0dE01YPLb//Q67KEL8yQF9Q68ZaXmbbXB1t3OhJ+0F9i1ITBamS0EU/hrEUYvECSQGSfV
0RGWcips19n0ev5RRL1y8u2VUWbeITaDW2jbw444gxRMhFosMb5hPcEAamudcrPM1D1pQwoD0a+t
xf/8kgznv78k4Ti60AW1l6Wb8q8vqeN6gBXECZaAzULeWCbtCRUGM5xg77mx+qJ6ct2xfSUOyNcX
sD9HKq7qCkMy/g66Yq21FktDEp2oCvRek+f/c0PqL22BIHwqrPhmxrVzuN+MYCgOtOsrXHpxL9sz
yEOawCjtH6fSaV5kuQGZH1hT25JA1CV4zPqqrzZZXs3LKqkvpTp4M8kOfjqb4idkqpRZljXuGOXF
z7nF8UMDgml00G9r0eS0msPg1GjsnWKfrKn7XStl0R+NGCFInJyNRLe3iScf7/dio/G293f6X/9y
FlT3s+Iz49UHnl//092/P2YJ//379Dv/+TN//Y2/H4PPMquyX/X/+FPr7+z0nnxX//xDf/nL/Ot/
PrvFe/3+lzvQ6bh4Xpvvcnj4rpiG/ONsnn7y//fB377vf+VxyL9///EJOL2e/prHBePHnw9NZz+N
6P9ySE5//88Hpxfw+49llb//7//1/t9+4/u9qn//If+mC+C1DhtxJinT6vHjN0pOHlE0+2+apU7f
NHTpaKwuP35Lid7z+S39b3za0xkqp/8RxfnjtwoUPA8J62+mypTK5miHRGho5o9/vPQ/F7I/PrP/
+8ImMcX+5fyZThnEh8QdWJoQlq2K6fH/srTlwyR9jNtfQZG20Ep84Pzow7h6xPVD6rw3ndfdAnB8
dZo+ob8pU1leq6A2FoRhwGdT+pHUaDlqizFIPitYa7uhQRfWGBpYi8HPOK3UM3iPcOU0nU538Kbb
mr4r1GNrYp5oAoybTdlbR6MNiidUqognSKduFI3kA0bfC/KnkZoGoPQmz2hVdulr3CoweEDUeTWp
wiVL95NkJrJsQ4jKbWkXR61h3EbOyCSeltHjoHAFQkw/qa4ubmVoZy87NYnSX9oa4b9NU6keR+dc
eJT5He2FhQgFMOMifSh1KJjQsKJDgqr3AHXWzmpvWZHpdRlLW8dcEiaMtCy4rY1b67u6ebVcI7q2
uCcJTTbAnGSe+9VOf9/UMufsB92n2ljI3St4CGnQov0tumCjSjxJtWOFNOm7ekGrEVFMNmGfQqat
0lD1+f337TT7Ii6q2d6fch5G+8pHCq7Utr1RdfDzTV5HRJELuuZKcM5HZZpee6gyB5fc66Fxtl6A
tAvGroTeZVkM3p1B2d2/yqe7vZDYJfUKLkNa2lS2ioLbGdD1MsfgfEIdOZxq3WYeXpvGvvcSTMaK
aOZFc4lqUmGaYPjZjUEM0n/U102Xqg/SO+p1orKRGQf94lG5o5NFn903Baokxoq3REEonxjOJQZT
sq6anGOKLXq5UUbp7u83NZqwxeDKXdxd1XSEVBVE8gXzdb3OqkFZCvsxVBLzQPtEroPc+NkFBM8t
xFAmn7XW27M/nqZOQ6uwCdRTYB0dqMTQP0bkn6Ao8yl4ClgjWlhdRWCiViM5c8luBWiuQnvw/inC
mbHPf7wacu/87X12XpdWvzQLAqDNKqALi5Nj45B/solcdA/3mzw0tNUfT0GO9DgKIsJ24X8wdV7N
jQLbFv5FVBGa9KqcJadxeKE8HpsMTWzg158P+dS950Vl2TMOEnTv3nutbw1AF8eq7x6V2Bd0FrQw
ZBxCdtOmEJrxdzA5atthe40GcU4ToR0C2GG4c+iYhqZqrvH84Ap0jV3GNegJyLlDTF4Il1OyMn3a
NSVHx5tdnbMxEv/qxu0XLTYUVSUvTgWhIW8aOCHYb6Nkyr8EvNYyx3Bfu9FxSovi5rsG45NeUGHZ
ApE12yd/oPHP1qv4FFodKOWGk+bvK6IBYeagVj9M+Lw3tUNmyWil78rOvD9ajxpD670vQhK8y+8z
gUXaUxMxIkaJiwGy4bko5ySd2HhhOgynAB2FfWxGwtfCPmnXrgnmBT2C/qSQqy0ZWt2f+POne92I
YWF1xgmjtFf5xjN+oufOIPC1NJvoxlIt3z3g3APhuQ9enP2QcpLgFeEZ9pGUhhHTx98/1cvCP83Q
Ndf7gy+BStQjZ2xXPxT0ZB6CrPvnJyivcymKnY/r6iGTwIUnQKuatbPyqoANl4j11Kd4arA2bgdI
l8v7v9S0AIB+GI4rM63KC96KtYO6nYNK++0VP1FoM3JKRXRh3KU+RkWztwEHQ0XKfeuQm31ShqQ8
czN0CRy3dEeWf1la7KL/m0WlvSLiqF5RF3EarQvrRWvdf1FiEnYn8RYZ/SxIy4J/AIPmTtI43FxR
HU1N3BO8y5nNY69z31avXasuACBvTmxAqjVof6Sh+hnRfS2U2ffHEsIx3d7JvdK38WaVGkeeUK6H
IhrOumT+/ftqtgiTTw37w9Id6mivagdZLmoTV9UXXrXpyEL5R0vC5GmWLGjlYBzqRqefSiCwxSrk
PJVB9kaob0rtOmrERHraGd9TMC106QEFsZ0dA4IFO023ZOw3vkGQANQLA39nR2ZzneQ00jXU0VGG
9SFL2x99vslr22O9u6/eimp/J4Zx9hbkt3vkOr0UGwjfNR/NeDt2kMoFI6JXv2ema1h6szNtlMyV
V5/uD0R6eltff8WZ3gnnMjahipaWHSSHsidHVov3AhPKNfGn5lqTKIdr3K45NXXDOZUYnarUTpFu
DeVFMWxfDGMASZmm/FNeyxebDv5BDmjSYddXy/tvHwJQYa5N/4xAdOjhmaWqvTswIkMwtPRKDpte
UTMt98E/9rg87hefV6zRJz+yuDZ/0657DStTHoSvUbQqUROwVTfc1kzffShTfqa1j5bSj15aWzOF
CYh4CtruI8mKM7xu8dO1Nbk6Xzmxp8vBjAGKN+7IWMfAzy9cBCveoG0qJa0XyeBnqTygSglYy9aC
b2R7cnwrGWQGMaGefdapc6TiYZcaZBhb3LzCNd1DU9XN1bbSca/RSxrkQ6kb3cWa39ehJ8bKpoO2
LQKXV6AchodEkDegu3V5GecHe9Ky02iN23ZqrT8Qhj8NwIJvuuiP0vWhS2tDckilaxzhyKGWHMDl
h1M1PqlIv6T+SDibRSz6P9086CAmN5EJt79JbfuST8mhGdeKSe6r7ZXJEeDpwPgq8Fjmmv7kZTJY
uRz+diVM4F3g5NX70PXmCVn+VxnLnLCG//kgnMfZbmvWyOG0IuB8vjLroN/4ET26ZF7naZM0155L
5GSY4SYdR3PloDPdggzv0KQwLUUaqD4j56Mry2OoSufNH2ARAT+2Hs2EfxlnKtlbdY863O2BrZtm
RAHH0LueG962z0/SQHrpVqARqYLuHsW6XAzOuB81KH+m7iWP94f5U8noVXtN1g8+dGeSIJw3rytv
kglXZMX9c5f3/XPtIRsiKOwSBKk5R53JAzSio9tq7ZMAq3wdcriGU0ymKiYdtdQjOd3GamJVjttH
JByf3Fu+A3eibPalWRBBZNc+NY/Qd6Jr6eVSUoDmUSb8MnwckXLdsx/3aLxt+RwiUFzd17uoJk4m
SsPtfWU25uW53U9Nd04IMnql4dwtp9GcHnwTq3XbL4SX4rLi4PsSk9ArtKD+DLoiWPYW7eQpmNQp
MJv1EJbNjqKpXg2wyW6xrn1MfQR1DiLQP2ziS90Co22pIT+nduGcS7qEC4ob+eoZyXsvuCFshSVp
SHC4JIN+jD0JzzpPJU4rCaexh8fR5fbWUATbmk4lXg3LIJInUNmxwZuJZNJbE+1mPGoeUkO8p5g9
vfRmxbDwY/zOq2EEKNVUFByx0KOnSXXGOaIVixAIuXRi//HQsyyqDsolrYr20Snm5mhqpp8oYPcM
y3aqcZvPgVkt4quIrrhZb4SDNqvNjH89ny67PoKcldBXnmqoqAUGkHTIm4c4qAIUOENPS+Boxb6e
MMk/EkY0nkUgvQ1P7Ptne+1w307czszXyTA567xzMVQXCZo0Wduo7j2FOJteZFI0E+DCoj8P6MtQ
YzXWdih5CStveM9cY94RnDQ+FDCt7luF1jvOKTdrh1Abjcqpa/sr20IFKw7UspNU5j7ziRwnBmnc
QTmdiPfyh9vgE3anUWBexNiJi+tEmEoV0VNpPktNfa874+3kj2+mhKlNWa0y+K+AJ9kyqrDujm2k
m8uWZgw5RA5tQ4rm+8PYIsZwxxrrxGwcJ/Bu0SmbYOnS1zd2W4iLj+Bw05Lc2cPvbiUhJc1pYjf4
N39Av6h5c2ysi8L6E9CP3Ysga65WQg8hrnWcslnRUnQk6anloJUayJ4wNf7QPW2fHfY2RM3wp5J8
cM4eaL5t9n8fzW+smrzoeP/8//8LYzgSG+bta8voHsmSYIpHwM+Fok9iPiUljsUSBc9I6IcRTTj0
MVXe9yfTJCvGxy7GFBJqUskUkFPSKOkEIrFcGcy3Q2YgJzsqD791QtWH5Qd1xgwfGb+QA+DZmI8N
9txPTpL6RUt6du35FJoMxQ8CffSOEdSEFQpRXP1T/8xZpn82ddQRTmbeBPFXrWNqp/tbWTB1ICuU
PjPrvorb6HR/aKEwnur54X8+1zpyF6f5WyQZwwguxYPS6r2LSRRoPefIWMyeKyM9ZaMPDXHgDXXM
vLzcHzzwN2tdQarLmDDf96/fTWzes+I8xMWXsImtWAAJbR/Cw13lGTS6dWa8L873pxE3GOr/ZqGb
vrlFxE19EvnhM8yeryJCteDwUyFERx+lwSm3lu1cBKXkg+p1/uoLjtlhZfxFMwGYSQWfmNvja4+n
bt1EGXGdcCiexiyZrrZZ7yhDiZgwnjVcbo85rbzfwnF+5jKcAadFTBMOsKXdde2tIzaTyNQRtVfj
YIkuzfUYSWxKPc0qHODIfOpd2Q/lQxr08S7w7GjZ0fy+pAMqnXvlNb+HBcHK90/duwk5Gp6txqDh
2IaEhVmdFT6GYf7RD+0Hb5w6aS0miMDy253joiISQ1c/AZitn7y2WyYdWiPKoPIRQrzB9G1mn/uE
R3qCX6MFgiCw8jzTujc4Eugr4tG7U08WCkwHRTJXpuWPUUJw0EgJugQHJ99x9Y1X0ljBt4aWtu1m
gSPu041OfMd7blkYaEwH03TOZm2nZXjDhkCIhhuGWManvr5khM3prWl/BaTeYURxyaMvCtZ27Sfx
/fGtr6ZtZ/r0ReJo2HtB8aecQKt2RjfLeNsoxRIoo3k2X7wJrbwIoqoLy0KeUowuUncqaCvDDuhL
QBr3mjuqHNIiOnRKRdBX20lzmAyZ2jd6USJAsU5sRugYr15Xr0ZXJdekbz1mWQFRBBMi4saahk04
DA1phnjFFw3A/kOlqgyZLMwkJtkxAsYHI9X6K8B8FkOH6CSSe+QI7rb/dMzkIZ4ANxKutnB9N1jq
EiGNB5FdK5+IqnrRzVEuWsrohf3jhgMjpfA1EslTniQv0g7+ojIBJdVgMpiqUwVqaxnnHPdF84gN
2yYgYGkKlzgyAnc9PWX3rh+bKLEWjhrXPRJCLb208cToGvHFGk5EJKtD0+pb4Iy0lxQmSqt2dvnk
fSQ9iVuJ96KX9qNX6yjwKcmDoH4u+xhSRDCdAheQYa066HqVuSilX9MAYqan+w0WyoEUb2NgL+aV
YQyXrtu+DN4zh02lmH44SYBq89toWRvjXyZtMGkbUxDf7LvnCXZj2MK1oOmHGSXs43NWfRlxnp/n
cO1RjB+upqyTo08YhJNTFwFLneQFYy1J12BaEIia28BgPI3FVCzUYD5YA7FKDtkKEcQ7UpQ2zM0s
RqHGUiPd4UowY7PyIeGsPCcudsgDL05ig+QDDbwzqzHbxZ0kmi0wHmmrcHUEzmuEBhepZ9PuGXRp
T41IP+IJvieopj+hF7OqFOkmcLXw0KGw2MGervAuwqiUxrXX9M/GzhU2CSZD6WwVHxW7RJl0Zy/U
IE+TiNCUEfbzgbwb2m1DZci94gaUpH0gm8KEQXNsLb4gjnsbpvP8sux2DFUvlvN8TwPpTHNdMq16
GRw0lx3jvbyZZT/XbGLE1o3Otci5iezawztsAsMzu+2gJWKPr/0Q1CGMaEQXwCSGhyzB/Zy0kOeU
oS8asIveZD56RgQ9E5/pspPDXticLikC85XlqQPcxmJNlAzAlKwBLtV7JF5gNfaKtNiNub2x4+mR
wTZ6GVzyq6re2yh3VqaWkZ+Dg8fPc/s5xV++EXUWokZDS4qLghzHMffPYOZnW1ZYzZwraRlrf0A/
hOxq5ucUlCEWaRvj8MMZ4ydJYMFOPgmbpoRW4QlcvwFrkKG6ja9V8oi191glYiGRBVqhVS0sg5wS
v5KcRMYS6SvRiHDrE6j/O1MGW8rh+CFLD02BCU3XIUkDbZoVWvUI18UiGozY320tYVi2Jcii0Tjp
vUe6RC6JGzd4RRiSLILSzHaZC9jBJP0AyHKMtFVT+EXGco+Ac6t77g9SNBguiZFsXcZva/xgb9Jr
f8wXcotvdayXjx4irwzCSqI8YEAoZFcJjT7X+tMR1beWmNqWLOUgZuu140zFunFp9Zm6tWsMccwU
I3LyPDK9Ikg2oMpnXaCfzOB0iDXyq+IGN0/8UTI53vsNIVcuX3vF2rnzIfyb2FLPXS+veqjfXNf8
p0t7o1X5ZRxJvEUIQCpBkT9iYOs2HaY+whprpK+ALFc03WghkwDtWnl/cF11CdvslFqBvdd8b2s5
pjr4IdT+pKMM8vovtqgGv5R5tYfmyVOxcSzwogjYEjuQsTFwiB2vibF8jMvxoBuR9pGrhtc3pRSP
CPswIQovgBy4UMvUGx37bAUMjTQ2F+sYMjLgHhsGg0hHRUXspCpTvvmhmcxLWU9vfta+BGn8M78G
K7Clr6M5/lS6RRx55BLamRHIPWo/BJIkpCMyY5U0ts59aD7YHD3og2hxGa8NLAMXyaJ8gh65otmZ
4WE091ZJHHXDaHU7WYpNneSzR3EbSVLdxLGMcJa7yBCI2PNStA+q9LStkDVR40YJdn3CjT9MV68x
/cMQ4cqSctpE/p/IMC/1xDkhR0o0GO5z2uX/EqINrDKBv2pyGdQNuPRMYk3CBbGlOUB0TMal6TZ4
G6sS1WpkvpIT+lq3yKHcwj+S75agKc9/pk54zLXpSrcoMhbCnNS6SwHXuFVvwvTzAvrQmXYoFTrZ
HHhYqsaf0gmP9ANjrNjFDRfoJRmhKg2DwhgZr3UK10PMmqURBohVFzifqnR4W4H8sGroSkafP2ZJ
QzM3MD2WFU6nykNEXFbj20h2QSQsaF8+IJfBD/F/RvUtz5JxOxXi1Cvn2ulahz1kb9Yu+2SHcc9t
cMy1gO8B66T/6NeDl0ysdANii5LJcuQNQdqFWvdvDmyCCg1ysg8Kh7Io1lAiV00fHnUbYcIU9BJV
DpgTH0X/pOOSdSC0W1EpTiP4DNoiBKIYCsNtV2nX3n1Wk8zwcJkvfLtX0rXrvUGZw9GQpDqE2rAE
pEPPn8p5abaE2Ix25oOvKv6ypHxWY7Wl6ipX3mgRJseCskSw9D2J6lsh1jXnPJkUvg/XcIuW0Cw/
qsk/BRzaMD6n1ytOILr5abbJUnxEEFYepoxRQ06kAE2XD6ZsJcxW8R0OBVDb2IDb5BAm4xGqgjfy
HQKkpLfTkP8QonzSCCdOSt/aVvKlkqX9R5ftt0VvbFMH1dYisOtaSvTTvGbfFdIKtwzedGUQIt+n
L45RlQc5xRxmnKpZUlh7y4D5VurkwaFCEWN1Ema6hX8Fnki6En0DuQauwAYsKNidOfICtJZl2v+8
iia5ZX47tvHVmVDr0ZaLdTrGL7ihD22NbqtJAR7xtr1HpaTKRa62NFV9Hjn+VdVw9XOr3VRBNq7G
Lv1gafrnuSGp5U762JQDTP7FKGHY4UEkw3jE+2TE3fTShO12kM6Dghl7ynKCIUOnJaapD+MNcW6J
AaVN1Wtcf97B9ogIZ8+gg9nJeE/6F0jysn+Mo+8Ew9sQervIIdwprnPQF947nJFiQfZFOS/LuIek
hCdMyneAf2Q/wUnbF2z9fdtnW85oVyNVWCliE/Yb7D66CiFZPajBfTmqDb9VcBNusxWa02wZdq1Q
eFLZBXr6oqwbbtLuAG+u2IHMYICWBJsmGhKG76SIOJb4EE6O7Tm0vhI3lcgT9Qt5HoHKyW1vkmCd
M1PE/IBMrMurD4fCk9hGtJ94/3G82zqUP68hP3oYxCYlel505T6O3InDCU1vgfa3zYvryLBqmfct
8leiftfMeekXWf5pPkHYCL+wwXvafuq+MUc5KFnLYt139glXFNbqHmJWnMqTI6vTAAwZSV7JuhGe
Eyf4i7gfdErYgiuOM5LRaosMewCmYd7vHKJ7FkxP5Dmwme/EUr1PE5l/pYFDCk99uXAreNuJy1Iy
lVygTXbqDQsccRaxhOYRvgOXDp6cWmhvoqIr778P4PPgqg8nlL5Ln/WQiZmNjC2vDlB10RyT2OTr
qb8fZ0cDEepB2GebXi+vlo13Xrg6Lg60S60H5Cnryk1YJP88YvVuMakEMh09WgU1Rl0tyYBF4J0p
2ToCzfsyQz1ddwUttoySxw0gmA1a+wAgjl5mPlO4mjpdBbVv8v/sYWHaQGlrxOwLqWhCtGp8m2ul
vIlIv1YtcC1R3QovLI+uj6NhMmchHUkUpCEJhIQ+OiyactLDv1gZYu9ypq57GL1h+hdhMzyhsKFj
mwakL1oXXTDCgmaF2Y0QAW6u5N2aIKSmLXcsR8Qcgc+CFFaNdGm9PgjTp9ufJwcTIdGC7CowsDUy
qAmF3XbKoRaPzmsNTDdLwmVaC+D/QAmTILlEMWoi9FdCypxRi8H40a6ekoBSUc+mvVHLV40CaWEF
iVjtHUP7iUYQC2bTsxZ6UbQy7eafMRLGFOdBfNBrcBq+DiyMzIcFuS/mEUvYcFIm5gNt3hgn22LP
5QHauzqGfribYK/uSy1/vX96SFKxJ+7wJe5962bVY4sWz+MMUjD3vX+u9LaOxKu1iGwKBk1v7WMM
BGOpj1CUzMQ9M+unXpkizq08k3qUrvimoAWbrDzfH6a0e9fJsdnqoSm3pVdxAUMNecwd0RycikTV
+1PXHKabxYirxCs+ZZ75ijOvWNO/oIOlk9QcekjrUy9yFplZMlAvYqbPCLslVeaByGCiNGVPn05j
xSEPgH9WqhwotGLQGoGaO+IMipa9nCkaRdDtJTI89uipPkk7MXjqIW4TxcqwI6TgLUC7iWhY0IVM
tOuyD45Skup1/3ZoMMN1SljwLKXvX2d5bghJojciga7By29ijgv0Nctc3v3SRti7yzpGZhwH37Ax
ils0dwOEmD7MfJzdXva4Zv6HZDmo5Dvtbo1Dj6XORJqti1CE74WKH9Pc74+VgmqMny55pL354NS1
dXLxPj96EzliratEehZ9MkKi7t7lUNtPQCoA9AbfszzDad34KtVYP4TazklI62JPDzaukhVCfChu
hENsw+g++MFCoJhJ7YbRDG8U1esIUSQsXs0/OmRO95Lz2v0h6kipQELfzD2i0HTCg265iITH9i3U
w/yvEnjoMlO8BKTiSIg1s4YDMlEBK/neNi26ebtqwjXFs3tO5gdP67NjFcpdNUj3aEJRWnipLQjt
QauBXWrXa119GucJGBkL5IFUhMEpLLf3q/D+Lcws1DdGzxko5IK8qDLsePc81JQ9NZ0NWY1JlG0f
da/HgTzanlpikOiDjelXxgHkenW8P6QhgLEF3SsSpqrIpDFNK2AlaFGDh0IRsTJSnMUGUga6LgzQ
yzQhVg6FyQX6enAZK9PhNEnaUzZrC0jxRh/hdP+sWFMbQv5WpF6AGXMD64LlX1ziYZvbI4t4ZM8p
Dc0YrxJXkp00f8f7A2ZU5sBBTaFVYYhnaOjrJ19DpAm04ziMqyQ37bNoTajZTm6tQ4m7P/IMbO5I
x5e/370lfqeyMXKUmOOfwiCgN6C7wE+pPAaQWn5wvP++0E1iAKBzdykTWb68v+76/Lo3m260oOYK
YCj67CibdSETfUcEqcOhcBGRcNBh68LoqcaiusoG16Vwi7k1nfJ3I0VdR/YuHlEeV4SRSF9VV+i0
/SIhZn7TjgUU7KbP01Wu1BdeHHs96jAnZNj4RzHQE+68qj9UdfYVdrXc2XM/d8jndjGBt5vCbuqH
Lgh3QVvY5yZDufv7p2fIm5cR5/6j1J23+92QYvBb49g2lqHfGUcrFQarJR/JaBg3nd+hym0wMqfi
6/5TBCfqc+jui1llVM2iIw41KVlq9ePvatkSVpqPecovq/77EJpY60ojOSKq54tpSqmCm5WyKyzP
DSaj8+9HCdSJzs3W9/fgfrnc34gSzcRST5wRuErKOa6iMVek8+U4E1f93oMJWcQeSmPuwta2J/Zj
ozWvWLJ+nEqKCwgScekriijHS1omZtaDZvtqlztpd2Q6RnfbtF49JVri4zuBc0Z8m7o9bJkQxLsu
yV0Geql2pl6PFgKW5XKKwQDQyB3fCkDvnqVlT31DhJ1MSiJu6Vk3GfTRBuXM9n5x0M1jun9IOL50
WeMQeUEjsGWiw2ukr6JWd3aGrIZNkeR4Nt3iE9BDw1myppCi10uY15hukLaVB0/Tdr+NW8pRzMzM
aO7LLge69PD7Ba8evlMtgq6Zh+0qazM0TLPk3C/FrWGjsZPmoQe4vkMU53NvQmxA7t6dpOHg/qoS
8l3ywlyjoqX14uYOVRuXr0Tutu8BgGEz8opLN4//46Ij0RRNdgtjBqZo7L0gu3hEHpF/yalc/y5y
fVC9KUNwDLP0Yd/cBTq/m0kjqvBgVP6w7IUp2GqAI/sEqi5qJGr/kuCJ3KV2p4y02Ri6Ue71khN2
S7gRxdbceR7n5vdg4yu9kzpwQAEHPWtgE08+rL1fHdtdCyX7Qaz6ulr1CrWYEzHMuYsIpKsHS5Wy
PDON/IasRMbd/Zb3hmIdJURlhuX4oTsYJqeAY8rvlMc3MdXfVU3WPNPqLeuWRv1J5w1NslR7Ne+z
ICcq/mmu3Niunj2aMxFofhYqSvOkt5HeMHh7CQiSiBwynbAqD7TSgbA6mrPJCjItECeuetGbL8px
r/fdEhnL5v7fZJ4MW32gMTjOCpb7jqnmjypQMctUM+F8DipeCXgKH77jrifPwtg0FwTKotK7LxH3
G8ZQqI48reoW2RzHel/l7g9TSIBu37FtOHEPYrfS5XYyIuNlIAY2TGX/FdrlY4heGJBJwWxMLDuj
TTd56/PD5yVo8nOM9CICTtCodEsGgfotzHC7jth+nXHLi/hXNEw1dKRVRgaOpqtF/UeBA41ThoXz
6muCnyLIi30cu/gU1MYT7cvfPzkKHbUzu/Hzdy0jl2jPZkn0+n0pyLp21wlGsYKQrcCT2TuZIw8T
OVhfHJs3luiGl7uqCI6WJw8tU7SvOkZV4KU0jXhH+nHPUubvVUOEmSqDHyPM2j+2q1Go5Ayd7XpE
ekhWL9SqHqee6qM1+hQ0nK1GAU+A8siSg3fbsDgcwwiJn2O8Ki0H57XhHQoG1qeuLaZFQMYTaADk
aqPOyxVjySe+oECUDXaATSkhjojAjvqgGQlH7oEjG4s/C7CtEDqF1eYOnAJEyMDU9fcGIuslHi7/
0AqgRUGKIoZkcG0dWjYqStsrrqnSpmWZB9MGlLe+bfQ9nfby732c1Kmgx/emrYe45GzVBDjsaKfJ
nQej+6m2kr+NVldPaSbJp6+tjZr1VjAKAcU51sky+iczi5kRE933kI4EFyMHrDe51r6RQKJ2Bb1r
JlNvuWoHSqsW2vz8FOT400j35Xz/HVLHeUtHJz2CInm/D7qF4ckz3Afm62X8SYgGfLauGNa4mj/v
kzqHGn3VSwiYFn2km6qVi+CHJkNcudUFVh1OfGUxbwgN+9IjNUCs49Ezx7iKEsIu7f9q6AwGkbSy
zJ2Wj3/vTMeOK2lvkVUZlvVw9vqpR0WoAx2b+VLJ0P11iNveaTb9rrqyvDXmVZia0LKjVRCO5fpe
EsREwWxEotJlW0UNwhCpmDxdfhfLCImvyp7pSNBFm6vUspgapvesb57Ko42SfXkJ/vJbk8XZRP31
rnhMErgoKZOeLRyvCLBCjlBPBPAJXTjRTim+DDofr/RMBAGynsbe7x86aK772NT/KOHhGO+Sf/Cm
XmTgZH/youg2rgcaVDfc7GSZ/k5PCvnfKkiYbX3T8SupJH6zmRMZsybQNGZby2juwQfODTAlNvex
N6uJv3LdXK6VMjTEFNnlPvi7P8Tz68i3P9QBVkpC4G5O28UH0Qas+fH4Ek359KmjvVl0Gp4kssur
Dc3H4tHp1HODI/zdkNmlIblw5Sm68cYsHhw6cI5FCuk0iuMnEUzML6M23NKLnI6Jh8vVc115q9X7
/aiB+Lm7FabQb6Q/EPGHNuWUGpVxyjX9S92ldn5ebiH6eGfkcO7ZbE33XLkUkk5nusux6wgxd7ts
3Q3XouYsbAUM2KmUB7ousy4yTAhA8QwAY3DMx+AnDC1UDZqHSR9wntKxYNdkp9GLkotAxxsdudGf
RkC54HhNT9jvHqx5XOUyo29qrUN7CQgFKze5xpcesApWQ1tfa9XeCt3sZoePjuHTmGW2E3jqZjjd
9DRkG1sD/261DTZXzb02RAWAR0w2iobdOm9Kehm0X5J4No+NKVMZRplK2ByymZYj9cziVeYQ/0Xk
3CcSh2Ex+M4RVra3cxiJavJcRLQFWndP8CEELS09F7G+sJ3hjfoDeJ3nn7nSrG0IVp06FB09+jpW
Q6fciYL+ix/dsjgh68xDwMUZ9ROTb7CKhImhov6pys7f6gkcCDISNZR24FrRFTE5+OtMGsxo190l
TU+PNvLeO8rXPZlXR9MCa4FedIFYVu4Kq19HoUtHssW32kqQPxM5sSsGZ6s4iJ9A+Byonq+jax56
tIjkUQ009D6bPBYHpNNbI/OabaATQNrSeV4YWPMySjPEf98iqDwU8pNDmiiBARVm0+TbM8xuERrG
rfXHi6s4+9tC67cqBv4JP7kW1bl5EqY5QJsr3yvbCGZrXbL3pNp3va09Si2c9dmvuZ1oJ1sCBCna
8Ir0WUsI8GCmA/yfqOOBVnvvGNgNKlXva9T2tLq9eZmmCyKn7xAP7lI3c1KOimTH7KVe1RW9awlx
b0x1Y5+5MB1y62ncsaD3yyJrAnz5zRfOznCX1KDOQCOVnO7TS6kUYNJ5pi+RbilL36D2pCrAprAZ
XA3wQaST31DF3NfQ7WzuglGZKzyF9lYgMOnp1xz7bvicyNeKK2D49AewdnJ1L3RvPNY18ITE4w3G
+iUWrKN0G5E1J7zui0HvSFKw5K2f6oy3BjOEPl+0Ey9RBKTATKrTGPlPTgEPpei0NaciNEvR9NE6
+Xkg3WFpIEUyNWdrUfgObnUb9S19LHgJC9kyaAwztJg+U4wLZ45ol+eVTbPxRWF+WOYNP6v0apTK
FiMFr3XObxJiLu2e7gPRSrBsMCUs/NomeMGZkWbRgVh1rwp2NqAJzGD5A8f0tShM5IJpMa5hAges
95tUpahmHLTv2Nj/xKP8jINZrcCYtW2afwTCnBhUBCjPU1rVbaUOcZbfYPSshyR8S2m7LZHJ/6CI
fmgLBodhCFiDwe2NLZ61p0j+Vnb1doQt9J7wlciLy4XlgrK/J/d2zYOw8eQ7407WxYYQru3YO6iI
wYQ0qnvpJ71a6Ugx4Iq4HC3TiY6lTyagsL8VFROGmOzRdu1wq1wThHrevba2eOmSirts3jYA5hD+
5lQ7VKbLrOLs1mEPrazOpsFkIXu2nU8vIXom95m2GGphWE21jFTobPvyU9XTNs3o7HoVvIk0zUiC
8wisruHoBsa44v2XvU7k6Bwk4mU1RAZtKQpjC3tGO4yl/T1NE+RH5sosOlNUM6OfCZ++HVtr2LUN
I/Ls2ac3uBYy/dNxIa0rtOIuWNQVV/QfAUkV4V5O2lqhcz8Il4hMZKhtWq01Oxg2mNbRXQAJuD9D
jn2tAC8vzLJBJ5UCmBEmPXebLIq62Rdj86nrzPqKOUeCTMQEWthoPU8NrC0GWAWp3HSmyehqie4Z
J2c/OMLf1PD0gMy15wARw9GAWeir+rHs9eLw0GZTfGOM/SSjgJqqik6UMzVc7+Cv3tGNNPx6OSoy
B5A1dNjjaU7iPj5ZBSdoT+TDWjnmn2i0V90MCMDNxWwAAEMYXbUm/WA0zcVOHvGKwIMNbtIPhK8s
nU0055F1kDVgtqamfxO18Q2dIN34fvwf5s5kOW4l27JfhDQADncA0+hbBvtuAqNEEX3f4+trIZj1
8kpZdq/VpKwmIZKiSBEE3I+fs/fat9zf8dou8tcgQO2HVOtABkHUZpzu3vrBXZZh+sW9M0IIos8Y
4Z6RbTusJgLzeF5vcyNVm6m85ElNzjAHMnglhD7IqTlqBWGGjsYIilEWH7ROE3CfBfuB2jvguqw5
5bPkeLN0BvBtIb28kQjpNQO/N36sdAVCMV3mbgZnSsfGj86i7l2bfCV4MTTvtaPKnpFo2mswHfAU
IkInSnKBs6ix11lw7Pg6dYuAU4vXoovvhwIapjBp5NQmPmQPUBmSHzwNHtOt5iZCPbtQCGMXpfBG
XuSuSDVisgPy1DBM14syKOZDMQhCHqQnlAgRpZB/n7AvsUcSlZuzRCgzw2Rf98vSIPUW7s+tjaO/
cGnXIQJrlwQuFFmtrVIXAR+DzDvbTz6GTv8QfWXAeTnJEvSfjuR4b7vaodHXuXSbteYAfSXaQdDe
Qe4aQmNaeGRoMEkOUcaNb0wGFwaiwG3dsQs7IFoHMs0qp2dK+tVIZqGDweg/6ogIGByszwOcOIcA
9TicPm2oixcwu2ylJJQZY1geGzfEQefd5Kb/GMsyZqDu3OjmrtHlV90HPTmHxMDnU4oWzHyoOxv0
24QAimMlAEMSs32gGEU3FuiMxEpUTDqcnPOOiIel7aAbKSZKIet26joyuSOmrl4ecL80WBo8jZS4
MhfcJmTdmTSfF2hE643d0qUxboM4a7D56BDTq30GlH5f991Py/fSrWWtrRTXvBn9ih08sx398yVr
/43NJcoIxpgGkkRHDYFtFmb9smqiPccAjeKJNO3mfgyMRyjpL02KO1DnCV5Z6BUWTc9nWBNti+gx
E3W/TyFoxa35wLwHIGpNPYgObaH6FjkQiZbamL5ihvtMqwC4POKwVkOwRTsJJwGnFFBIEZqLl8Qg
jniatV6pYKZj2M42bQF9FMC1tRAmBhM8o+qRoRBUiy6DBEts/kB2l41Ls8evpnBlmsZHLtPnKkOz
PiLyqiJ368jB3qctYmSX3As9h/mAiLoW4x5tMxix8qwG4qzGEAFJ4Z3QCk/UsMbtVDvMscKO8IVs
+vQwaaEAfQIOxCJdn6DPdkuRg59uUBYtVGl4G23Wd2fPtYfeDGe3X1kXx0vlii76Tgn5pI20m3DF
vXewBmsteDMceWcHAjigLJZtG6y6BChpaYQd+zD/DcfG9uho4S5xEdlNPpJtyqcg0j9Y2Cu6QE/A
XDEHDP29yjkHcteMYHAwBPaMHhdGmop7uibxqN2R8sM42buzbXiHXbowyobARSNh4jM81ar2bx0l
Lm29awYZPGOrWQIYcJZ66KDrYeq/GYGzR3X+2ZqnPiJIsQn567AkOCXrkpGwJg3sKsrfNJIbFqUQ
ctN0qk0Tdprur8to+LDNnOGgo/hX5KmoPL6441viWpfEdGsU7zrZBcgCt3ZYvrPaMRXV+uRQxfo7
k4t2lVfGkkQxuiFjOG3yICHvu3xKMcI6smtOScuKRmcXainnJa4mTRkH6E/SuaeBGbWpW29CL5wt
WazMr4jKkUjuWZSCZl25tVqEploXeX32HPQZSus/zDQ40pKe6QuwbhGCrgV+lj2GxouAtXqIx+6u
15muoq+mFKW9QUgLS1FqQWcqmcLrJXg2yDwynsmMYcfogqw+YyjNcxhzdhwNW1/mmnUDErk/VUx8
2ZSgdcWrwc4/NYffd5bIegMwY+PFtTqkXRutUQgOK6O286Uo8g9LwuFP0UWg4Rf3gx789AjRIsq3
mXahZhFGnO8LC0ndJEN+p9htFz3pugvCZt/JBGixqMRyqZdyy5KF59bCZWil2o4YebAPVsGUf9ZF
TxopBW21G0vUn+bLUAzc2j0si9olybIV4ypJQ3Mdhh5zU3cXeN0JeNWLF0cGbH74E1DEOQqz5jG5
uxUA+yyjBaCuiYszFNFGdSMiVPtrALWCeojVaurBjAY4u0AaGJtuQu6c6SW1lpvjQpVRv3Pv6rJA
7Mi/zCPBAwLbMxmgLglUTSYe9E3JuJNUWZjfHNjcQQVHbX7pqZOILcMJtg8/w6lhXGkMEIp1RTp1
aoFiB5KDqHFaIptBDgiDQKFcIMXYQ1XkrKgtKT3Hclg1rHwlqOncQvBBAg87NIj1ol0ltOcQDe05
r8HMYGRctxag7unQ68TpuWbLksjukLLgBGQOGG40LzqHqMkA6E9MynGCniDXMU/oaBjbJklzQ7IS
JO96peXja3S/hsFd9wNPKsiJJVjnJ12Yw2pswkfIYo9ebW1pMe6SGg9lRg2Z+fuydY9DD1/d7Cei
sZj+C5QQYe9dfBgiQ+W/T5yY2yI9lwGfEOaz0aVEueS9shHEy6SoaDZoxcHI4V8rr7sdG4gsaOkQ
9rAFcj9vaV1B9jIdtaueW844TgbALoo9b5VkHeJVZMnrzDNYjehzMvadWdtd/yNqGfabE5Q4MWNs
ZgG9lwmINMAtDHzE4xBE60G71ThjLiYDYrRqqKybmnwIU3KzK4N61v4gDTIiESBRx7Y9OCJnsY/U
a+UatB5LrNmoFJjOLMToFptRYIXn5EDaTsZK6IfJPlV+tDCd5j1rmiebyHP6e3216UT36hXNqx0q
IiGcFmJ85zFd+uhM1aIMY2BmL8uRuWA0mqzgHa7vgt4kwDVy42xLOhtPoKU2awb+zpdJ4QCs30qP
81p8HNKAErN4CObDOQzBbWn6060hhuTUk9lkjq0Ox9eZvl+KwTwiOEJWQYILeKEPr8bbyenxCPRX
LiCIe+suyJxdPKlbvB4/fKGcZeJXl6oP5CLVE0B07ABxNWy7ir6d4dy71nSm3RrsgYrGKwOI2a5x
RqJDunSE3m+us2UXsEt2XQwjPKKIybOYHLrA2+ThHPwV0GBMho7ys3IoEWo0XVVd0+2sf7oxWgEA
XgDZzW6Hbv9nN9fSlVa8em6hHUM7x6hKJBSrlFiaMmuY14CjKul5Mu9cGnXd0p4iOa8xNQrAejp3
DqNcwalU5vVz6E0+8Y0PxAzf1VH2ZI9AyVJICXZsys00Dk9dhPETehfBYBIiU8GxxGhUi/si+AVf
Ol3TEutvUCvcMaoi5C536ZPa4szgZaQRMPEtshbuiL9O/Ky+ZO7wI+4Se+vk9bDKy+4nc9HBcbJN
24b62jIkPQQjR+ETpnsfx9KCeXm5D8JPQyPoKwj1bZpCwFLZLmZnWOc1uhqhxfGZgBQyEwy6Ucld
2CEA060SpXv1WBPudXEFmEpOtZVbdWucnfcGA3REBZuUgW48AqB0eM5oCSAah7F7lJ7PvclTge0/
RGkQInk0LM7LxWMMlQkpEUjthnmhaw8xaNzBvySoKCnhILdacfKrNacaBH007TvZbVRjndwifKiK
AahdYTwGzQbW8x1RBwzLSwrV8t6Nk6eovi0wU94WLb9T7pK1Bl31VWq0liyb6jrFieGOIcFWcDCD
MCnXucfawtZtMD3PodmP/Ys21tNGpgm/A2xPTHgmhOqZWIeB9DfBqL5k8EBqtq6lvyxTrhClkmAQ
OJK+XvU0+cRw8ZSyBUfE0FMMbqi2m71XO69YstlRkIYulAcHqq8Okb5tIq3GCWq0KI2yDzF1VNZk
3p0LM9/WiH0WPlh035vaO84pYUlIX13yZTKD8s+T2deU4OCOQofY7PwV9AUCVPJ8FzWfPNEMdVtr
5zY5rjmgnM8FB9eNN8ppOccnVqn3romJBzSmd5nRO/ceuj4zD7DTxUIsSzmOuyEI1FKVrJdue+95
HshOmWVrIyrLDTsC7qRfoVpPlYERe04CA+phrlsLuVeH174Phnzd7pPDWKjbsEiebSHLXexm70kb
TAtN4PcEANyu7dZnweqOesvpgfb8D7KwdqjhsxU49jsM9PZ6TEucrqx36zwOLCQj8edU+YhAe5y7
ZsvzwES0IlYCZQln2t00ZONTmgPpbfXhS4WacY4dq9toHvnnkMos6h2OcCC93ZWMJ2NnxO7HwGyO
0oSOqk6gdDKGWH3NSr8kBy/v7LtuDpxIUAFFLR3IdvilFcYh6Dld6VChVr79Fg7tz1q854x+u7Bf
DSltfjbRbV+4b41LPEbw1BvglIYG33nqXgY2xkVYWwgXniMCalVj7AaGbwb7lz2NN1MmPhIoJs1U
JsuaIZcjxDYd8Njlg3sLnubMKHShkPy2bsxReaI7MKaoEgl/IWFjixjyx5A9GLXp3aI9nBu+SD2K
TKzCkHCMeTrNEDu4FKZz9KT1xf1YPgZ502yl4OwFo/XMWDV3ydq25Ucl4+cIHFg/DWuRAaLtSUFL
+N9gamizXdE3NgIhs6KzSu9QrzhTcmmfObwZWK0r6NLogK0aYVxsUbswXb4lyhBcvBAHlWUTqQ/u
QknsfuS6wJXmC9lbQGGP05DcswaXOHVUsAG3pR8ZM34NCEZNG7lAxQhcM1lrA3CVi77WFBSlkNNz
5p9aAhDxaMwb+tRtO9T4JbWs0eYFfXWIyZ4fHKxOO3H43ZrKJMeSnS8vJzCIod+vIJE322Dkx6Go
3TcWNUzi6uuUPCt4UPYTXgAPESWcQZzWLX/h8dTOYtAbE/fcxr8NNNfdm4UigjkBF1dW0z4aagcf
y4JW04+65hTsMM9aVJ7YgY1lb0ltboqOhF4Lu19FxqEcibyQWCFkUic73Y/GnQ39eMEcaKRdw69T
K5MXJJtbji/aIozQtVouAS2+Bpit74OV7tIIdAkZ1DV6jNpY3IWZe04Caok2edLJxjO6CZhwR0jw
RsNGtxTp8GSOZBBiSMfKD+CmD+godIo7EfEuhpz2BRX/rFwu30NGH3g/bWsvVQlw/RE2w6tmec+g
IXCCSNbBPH5IytJgSYXWmrqYhXE5wgOYFMRkeMae9pEJrYYo49yYIgUZG00E884xpTjbMLNDKEPE
KrYkEn50XCvNrlFBJ7dB5q2NMrhxyNBCojW9E3XZO5ciqaBDJzzMTu7T1FIzKSypl5pJgCj92W1J
IbW0m+6j9ZuJvbfHUiPyfNmL4MmPx/cekTH3KB9pOIrVmvPV/KpSzvaDcF+Zg77hkk4FtX82qXc0
wmvHpQVRsdvusvhG87kqiPMWYHc/QZj5fIfiETPtM9MgWhe0bLkphyWHma1XE+9WkkGObhe5xNUe
atOEyiKXVIDZMco2pNENa4dgF0f2MwkhUPWQiMa7oFcHo7Hro1956eEbSaSxB6d5QCQ4bmGcGSMT
uOtLxTTCxda2Y0vgdN6P6ljKVnumfQ7b1orgws0nAxTjaEl07MIkG18pCyJw5WHEh6BxanyQMmK7
IJGcIFDJptHr6055ghuN/mneU174pEHumw5IoTnrNa7vWgyE6IvE2oMfyUVLJsNar7X0bOQ6EROp
FW9safqs2dxKhBohSghCHj1U5akorPd8Eu0qNI3uzAzY30YetryJPLKpYS1XWUELyfGIPcIRTufF
Rm/pWdE8ZNpkVTveDXX4A1kdydpRUy3dLAVe6+lM7CGSgw47OCAdLt+jY6uIbjxqqGMo2FaiqR/f
W7O5qUW2iW3XuA8s3CbzulVeh9WN5DvGRYiWp4ItfB3E+2H3DJYJmfcUXESATYX1qFizlsGDgeUd
Qput0fGVSTe+51YByDckx6YjJmhRTinviviL3l76eK1NYcuZQKwCwsdK2e30MYtWKp0sBIG0jVT6
0wTKmeoAsj0342ZxQA1ykbi7q/0VkBQcjAiK8jjby4kdWbH/4baf39KIi7CHmmZvGr7hWO0PjJwQ
DMfTxXO88d1D4LVS/ZdUqTxJVKj7oB1SQI++fbbtObO2plNlkja+mJyINSk36nb/DV2hntVXSjAM
MgI3vJSzAauLONlOmpffjx0PRYUQ7SPR54iVyBlvQXB286SdZrnsIiIIHI0p3yw3bQ1uZbtA/Pr9
tTVOk/QST6FhvrfdqG5dvVMHL2iAY2f8AH/Bvv2fIJEzBPI/kMhvkpq0pJTK0k3DVjN88S8kNVLa
YFAI95fhWqyQozrkAXnqWiaPfWSpfTclbxGwrsIMxGOEZGctkVMBF/EpS75VN1e1UYoXHuvhcIoc
xmd2LaI9adXBHU/6YoSUsnK8O/wO/dpRmb0KW5l+g/5+4/z9RrsEPPfHD6Ic1xRKuobSycv4g3bp
qI7NOZ/QypUKIEE157aX90GjrYlRUGtaWOV+luvruf/olK0/Y8C+BknZPIZAXygIOWQieMgk5bHX
UeRDKGBbU+ZFC7XjEPjaPwA67Zny+Nu1V7YlpO7oroXWwNb/oNj12Jn9oAyzhUxm6a2VWuk2LtNs
Wyf082MsQG9VY+6dURM4ymN/n01GfM77mj7pVJh4bGnXbHNVDEgmE+/g2/Q7Mmk81HZ0SGdJDJI/
1JCOeXR7x2dUxEtRBCvl+eUqdTzvwNbX3eAaoCtqECYV2/QEYEtUq3AChuzY8UOgT+batcgWuqqq
rIjZi+6CGmossvPml+tbqhHvAsgF7B2LphPosDOt6HZZNzlpHR5wq4zCeaI/fctEFVcEyS1b0pHQ
L1i285q1PW9pwaW0teplXoOCusgfmlo7egkhJp2KMBXpiUunorZu4qAfdsNALVuQBHyLxpYn0Xym
q60dEexE950ym9ucMigWENX//plx/+uZcWxHcLNZgj8scIe/PzNUjAFdL+DsPVt8mJf7ppj8h7FR
1TksxgtGi4UZaASamyQLkLzHEafQGbJdAXJgIqBxOx79bKvGdzIV274MssdGZmiBGAnur++2qsAd
SJZlGOvNfdkm8V4LNIwx9EPvy5AEn8g2na3lVGwNltGvO5e+b1ljryuH4KGupgcCIeJzFUqUrUT7
ADTJyYLBrCxchnjkNMqTUhnDO8RB1+V6tAeirieDmDoQOAsmleFRWpa/HkFYnwanTo+IMnYx8dfP
DuQ82MXEoi+IQUFKlJBAj85r2ME4AdB9fV+W4hSVLRMBbG8PlQqhmnfOywDQ+KpDvb4gL74Dv4Zq
xyJT0kspNb0xaJ9yDa27UPrw1FTGrVcShgNLHtWGBcl7QTYMBmni75YxboqTH01yFWSyeGeasyoy
V/50ZpVe18IgUx02tE5pbAk40zFNJO55CjOSrvN49++P5b46//1dov5rQXJnEqZ0HYdSWsKt+P0u
0QLFgcgAUoM31d3UaKwhMqqaHGa6vJ0V6LtmQrTj26DInb52z66I2wcBBZ3SRHKkQeIGorErcN86
CP7s0FgZmnjq2rC5a7UxuEzy1cYaeU9eB+J+L6T6qjj2RMadXjcp4Bwt+Sr65MstpjPKTO0oW46y
RGrTD5p6EoojUa+LAI31FcYy1Sg5e0NsiR1J1uQjjBcHK1FYOfnD9SVvW5AhqJ8ezYKaZRwGBxWp
LpcCdNm6mdeCQVTopqYo3ffS+BUmYf2m5QEK7bx58QH8wWBIJQ1EPXkGCzkuIXla27+/8Jb557Lq
svy7uhSuy5bGtf/9wgsxthJnFeR/B9B5pYoiBksE898Waz3t3yM9nmDpwaqOslyR6uuB0MjqD8KA
qptKR9EVIbBDwJUztkFrQY/T9s+1tG/9OBruo8gg2iblXGtVmD1naiDrqn2wveHtKr6+vngtTfXQ
IEFrNHENqc41nyABbRjA60u9boelBx2SRkZaoUZCbNZb/XQyOOVSB9OPCfIbX+jpP4CHDTGvTX/d
cxAbcStKNkpT6pap679fHGiOU+IGZUzSSGdtr4BKIseJFcmZq4dF7TATsPtjLlsa01beZB9xZ/30
8+C9k7K6o2GPZjhuYFSlE9G6DWo3Hv1hW1V6exyazj5M4BN3RYNknBC9u15Bac+r0j8FpUjpoc96
2NbJmYu8XT9i85weZQpP6PruGAKW1nJP/+GSetLHUbGpraI/hYNhHBwZGlsxynrefeikG9hiHaVc
TPbNvg0CckJ7dW8V9g1r7nS8smA63WZlilw4emU/7VyvA76qwdKLQbnT3TgwRih+hBatioA+yDNe
VnLX9emCUt47WZ37+O1k0FCdtdgGQAkYiKBcbOVg1LKYhECalAc9K7MHXRk/SEUNfkxwV8Jx2DLy
GV9ptmdrURtqx5RmldQ2s7NA7811wl8Q/dLoDFFHEHlDHQHoAGG9TOBSMdjRSNu8rrFhjh5vznC+
uGj9ZmNVj6ZnOZYAM650tesD3NdtfaTkncEbwy2d5prgoNbaXN/tZnAso/Y7EgNPV62mmAWb+iqH
8nYWWeFyBS2MRqHbXIBrjitMifmzKw1mMbAW8YJyMlM1UXbzwaEuFex1bQRclKwgqnNFTY3JMQv1
S0RbcoWyjHh4R+PmbyO93jJBmZZT3U9vSTJclOitL6hJS5Kr/6muMvQ/VwBYvJIhmiO52y3lOn/g
tWvwi4VXkgiJVyXYaqOv76AtcaYMit0Vq+ZgilX0lehn20uZ6eKJBayOKay+i/DCKJcEEVoPqQh7
dDiyOk7t4J2E3b9I5TNBhHNmHK8YzLZRv+gSGKB564OZGvWTlunNgaQH5q22v49qb1wbcS4gpvTp
Jkevy4gkfMXeF4AzM9sVffT0bPYOQyIrT89hS+JTNTH0cUc32NdB5jPpcdK1RhH+zOHaXYHVWg16
3J+7hCgJv3TVHcN1JGMsG5QK5skp+8X33Tp13rQijSRcXW8UAibowjUm3oQM9lZcGLT3O0NfzpWw
gFF3CSfoBTHJ7Rtjfvf6MYfh5o60bTimeIv8MgJ4LAlmbRuXx2GwfgCRXtOSyf3FYJCz4MND8crB
GI+lIgw4c8jbHSN6HxJc/GMlqhuWGlCxrf2O4OorI4DrTtc4uucxevcriVeD8oBkg1mPmm6xC8f3
xWz2Q+D7CYE0PF7f84s2/Iftw7DmJfD3JdKy2Zst3bWpVZX8o7yb/MFI7dLgFBDFMazBMllFfLfn
AZDnwrNH/xNoDQbn1iZ1EVQks/Qar7ZZ3pnKuAymET2146UB4ncpSJbISLrPmeZXtJ59gpDiHJ1G
A3sBGDQQEga6iCMldFYmFlNAwLRuHhsS58pJxx5o2x0UmTCk0mRYEZm1vO2k3T4VOfFRM5EvMVx5
bnoWLYE6KMoeC0az9/ZgfK+nTTA0t9+nBRj+Sz/scUzrwjq0pQgelIH0c8iqg0FaCuGAYZSesje7
CYLz9eXK4ZQNVRILsk7XDC8DMfcBoZovIz31TWqzAlm2X7zEjXpULnawwILX1yHMWGihIr6iZ+B8
NQnx/ypWUmjYT2al/PWl96VNCRSL74/5xhAjlUd6J+HXHZjaJCu9FO4ZSj+NRBCBB0TwRHDMZgI3
qVFWVR0cHsnMdcYA2w0+8zHr7BstHJkXgQ9jHnv33Z4wxu6cah+DJced1GMHRb/pXapU2cvEKQMI
GOghcsNItg6ISjgH0Qw8RXRqZw9h2+vgl0S+7am2qWUZaNTzyJt7tTpQrFv3QEpWCNPMJ1PY/k2l
EMDF1bfzE+ncqzMMydHzYKPpo/4WgpK76Wa9ZzgaUE8JGmt3JJ5zNlM8zOipme3Jctt6RDJsTZr3
HQp3NHY3CMK13d9XTOacoPCfO942dWUyk1TWXBjoFsCa34uCoDfG0Yo9lEU4QBJT7uwY1UE+3Qc8
jgWo1l1Bb5juJhbZwdkbJEXvGv9WCKafXvAcoJyO4KmNRna0+1Y8ekl24/rO+nsVMdBbGTV0hgGL
KZgC8HgFNWdLD3evmmzz9z+M+zsbnh+Gp1ZJqhvhKsnF+iMuYmKqShuJZBo31JCMoj15sQoGY1cb
iFmw2ZLQDeVRlBOkinZr9SWGlvnQpBclosa6PxiMfHEYcML2UxdNwtWdi0833E/AbZEYji+dDTsh
CTBdC/WJW4Hpc1S+f3+m6hqNAZ9WAFJsNwlBShBIShOyIYE6V7fBOPDktBQi4Sx3CkODfLwESdjV
1mijdjxWBAFJnWDBOoTAW5BPtjBDGJI+085HOir2uhli6+QMD8nIMCfKuHO0Rj5gZ+nPxhWqXSZf
uDbxc/VENC+HEgcGjzqr6jgdUNHkN1q/7YIGuG0Ou8LwV7XpxuexRhvAebNZZ70014FFW7zxPol0
ZTBMJNBOc+WerDm+YlSIFxcU3RI1d3bo02x5XbqjJ196/W5wmKxeIellov8Eu+YeMQ+FUE7j26tR
rjLpmEeVL0mgxzdXwE/7hxvb+f2kbuOREsJwHIMBsUAHJeZC4S/dLRko2Piq+cxnNuY4zYY383pt
CjGTplleyC/0tdtopkN5jnm2sVnfW8iMl1HXUT/Mj7820sWdqWuZPSADbzFqDELzlrg+47MIgGn3
bbMt6QcSe0YhiknBWyZR1aGJt0Yy2evudmxnkSpTKYPSfM9OCF7Ha8Uhj9EUXm8JxGP/seFVWeJv
uxHfgulYxdss1JOscWav92sesOlguuS6gPRENWMDdNVthVDCNMvZhHRCTJ1x1Cc3pBjqbTKk9V00
AVOOpxLO8dUwrYqLYrQMv7QECh0ST0R9S85LcueN4zL3hL649mrQ6o+n0Ewfe9wvB63LmXnOb/m9
Iry8bfP7yWHLyU6mqh3wTj7kF386NuTBOiGsj8T4CmrZciiIaMaj8nK9jzCpHv/+mRe/56lcf8+O
zpHGBqxsSMf541QDas0mbzf5HMznXtjdd5HH4btYsacS0JYE1SWdqLnaOHi2zWAH8nF8J0RlFofe
ft8SfYi3JGo6Th4jbSlLcR06Ub6VHm2ClPRS3Nt28YY0Erb8XZXayQf6m5+TcuIHLeniQzEQMwwj
Y+mzSP3w/X5YxoKikZNdseyylUZw8vn64swbLNDxv78K1KZ/rOO0tkDjGwJhsQEzz/6jB0rLL+Ro
TP+yr1JUcwbnjqgzpw+ZQGP3/Pcs06dNGiUvY8XvBjOYtbEJikO/TV8HtWQOu4DSRReowkJm4R9l
tgXFdxZOXb1JoqxWJNQAJQ2K1yJgQx7TcLy9vpAUnBysYALM5b0aaY4pkDf0mtNbo/zX+Z3pf3+U
s0KNZfqlz6oYXQ2YK9yT5fJakIRzfaIs7ZHhXH4DqoSgy2lCtEW/cDP5/pYnilzHmYOcIadE7QNM
K4haFItQhfOPMUVgggeyOvvKXVjzGKfpwtd2kDHGj+JnX2btxRbaPcP6+JQN3ms3EQuS8Ps9W6HW
bpOGnR3TKDHDs1U6JM/5WMfiU5jk3VMgyQA1Jb34KN9hv7VeyP+ekyVxLFVVBeXea+VTF1iA/0i7
perudqZ6oeHwWc0m1EI0BXtIhrM6rGAqoS48dAJzCA+5WyyvfbKuEdb2+thbY2Pukrllx+D/+5Mk
fvCD386msCi7bcZ/45GJl0C4BLdzZwyIR4be+zU06a5OcKRWFbgNXNH1UcwvHFzqIw4c2evxkdar
ufs+35pebm/TjNz3UKUrLyLLLpr9tn4V9/dXT+c0yIs7iBsvjLNzV/keeeacVaOEIfX314gH+6Kn
UQUT/6VA6/6CXuaMXFDbIDAt1lA0gh8QLwq3psk8liii/IwCrH006dc+pUGAtb51doWFV9kl2/K2
yNUIxI38r0Kpdm9aPXMWTr+5PiXbrA38pVbZj1k+5ndCJM0mZz6/S3PzIR1z7U42NmKjsjnPMyro
vzEhY0JncjOI5ia3kSROU0tKWyisFVGxzQ7KT7JqqtZG+x3mB4JlKAiVTQjWbODVpKafi6zUn8FT
9DvZ2clPlSEhv07GPP1nC1wTRmLc7NJy2plCjmdvGr0bv4f/aUlfbLPamg6Wri0mv8t/NixbGBPG
Z4v6+KaGbbZD7rLN/BHzUemKlwSW+bqsS+aaCmLGyKnCGF7G0asgLFJ/iE6LQBLSgSpF9ZWZXA4t
Aw7iC1L+snyDvvSHP0U3YHCbUy31Zhvj2d14rd/vahk1u27U0f2U9d5X8UBmH2yaxkjuBYQ/8Fz2
fWXZ/eoKbI1kOh6+aceWo7MwOP058/R7Pwrdf9OOTZkssZPmj7kHbzLuCdPt3em5prNPOxquocGB
CUeLlwwwwwAQPuid1dxdF8H/Z4FP/x9mOUnK8f8JfvuvKKdlXhPudB/+/PhrmtP8b77DnDCQ/ksq
nTET8wDdtIXFX/XfaU6O/S/dNaGuCWUbztwozfJrlpNh/Ms0FF1UG/G9I+he/0+Wk/wXwVBMP9jD
mLTZlvN/E+Vk/l6g0SOwTdZgKRiD2XCp/jxra+nU6pCo441W5+5JYwHtUuNIN+EkoKmyx43rInF6
5spOcAqBVXArqcdAq/0T3m+Sinxrb9rlralp406E7QsMfhAsTkH6Uno3EJK8ykDyZWOvHzPdufiT
0l7tz79c8Nvvg9JfZ48Gu+tvOy8/B0FZ1JhCcpW5PPpcoPyl0FR5mWCEoulZoBlAJhjT48WURh3t
7YBj4izGPOr7xjYgq/bc4GlclyzV675OXiO9k7D7QaAVuX+QqXsQEmSZMRjuqh4UFhUz+YpRCUGi
UQtVxTgmKapWtuUe8Vi9ahGTAT3jWD36nHCDCckPMW6MSnEMPIDnRS+XM62KFBS3sK0kg05yNuwq
nvVeoAGUZhI83sZbB/B55nY/IOl+lbL5GQhjbvj7n1YtX1uFkxI3HmSfIS7wsjAeSIw7G+X+JZMY
m0Yn/2HlVv2qOd2TfHUhV3xok7YLDTBJkQ8I2Tc1ilhkzUzyS9J5C7rzPwQGEEjSoLNpfxmAAnwk
y40x+adexU9hKZ5RfPCdSe2MGOdsfGUdmUhV67TNaXLgY3cx13m2th1QhKxjixYAcQpbNwy3OWDC
XVlOj4OiiWZl+ICcrkPHm64VOVbL1sdh79YJRCibzGsvnRZOTmAK+cbxEo7PS4PIcwVFrlkYg/qo
5pFUbgYr2Fk/8fDaO2dPJ5pUV7c6Y8SBe97/L/LOI0luLN3Se+k5ygBcyEFPXMtwEZoTGCXkhbjQ
2FGvozfWH7yqXmWy2rLsjd8kkowkGRHuAO4vzvlO8x6RRMCmOb2LE+gPWnisBLFpH1skCUuwwxeC
Ja6zoIV0TTJRBn9UqzAJ8YBP/r4omQ5hUIEVicFmAXv+YnNILdyRvKgWEK+v2lMdpK+1SyLotA5c
szs5vQaMpH9nqUOGo8VoSKcWXMhRJKuy5ZDpJJumvomtReYV8aK0WPPiVRjRUKO9gziL+KDh9MDa
sQwCAsMpQm5gWz9TKnmKB4+I6MTaaSnALgPKC3omrOElEbgWLiBDtu0eEpu5Cnu6lKjT5cG28aj6
QCpTAG11YrHb8BFJKUOSYzASpGOjL80zdCv1IOeQXYUStSQSay65nUanMAX6bBOPshJRJ1amhIyS
ynxjTcAzEqf42ZvyNdWK6q3hCIteLB9wG5xZ7Koz5zBMcA8w4cfTW5BDnsGB8GKERAY0mwMkMDpx
vejyQ9tKfQfxl9hXf2QWPsBEbwZ/IvOjr9dC2b9iI4iOlU477honAkE9XCY0QZ51rkvQ8DB34R/V
a08CbepjmLOjOBVT/GlY/rkynLe4Nl4D0XxxzCdNavSVcpXm4sVR2Xl04GeOe9wTRMrHy9ZGLhIl
5JaaUwWpG73QQMyX26q3gESR0tJf6zL/oWP/WbQl0mw6m8b4MM3yyuT/FVCvviizJofiAwIrp0jV
a5YO5H5qLq+2ivrXvkK9inaHC7Trl6301pB3SeTFJwWByfJvOnsIphI8uRj8W2lzhpV+w0RPdo9v
bF0z3jcF2hxj7n8tUjEwgvKkMt/pS2yEr/W9ngCP03l8d0Nk67jFq/wN7d6tH75UyswXhS0YjNWH
wjVWEOiXJHUKIoCYtQx64i4No7jjRNq6KFctIsyWA9aGfREhtmOtR87K5KLQ/wiZES4i0/sOaB9F
0FYFrMsT8xNd+UIPSUM3cEPzTua7yXevjiQonFCaddBWuyEziK5LdnWKbawvLxJaJWKDZh0o0Oip
WEwBxO86pTyiq34ZNJLHGHYMBAmgclo6PH8WDtyRvB2weUqMU1n5jZ3XKTIJxB5G91s/CxM4npZ9
maslpfw3XfVfXNf5znL26IJqgTBpGsvUSUOafqUtdd08O5F91YL2ScQ5qsLKxQYi6s9KdyX6OHwy
YTQFpIw4Xwv0IPgVumqn6sYjC2Q7MeB6Mev8DvCVnOhCQ8k4n4yPYUNmgQ8rPOaRSYnubJis5WQ1
wyGLC4g+yICRPjYDCxK34Y+hbAtTLdwUZXYsimbiK/bds1twiLhjDe3TpzUKh4gzFZFyOU5ro5NU
sUXrrktwjvswGnUmv1n0xeytj0YDtwaXEGpNwYNEadOPNBl5msK5fY4Hon10GO07cMjFzYRCsyho
qDaY58K91RoHelUSjs1sH9aAzD09kwwgac1kGV3yiT5gRMw7omfdGbh1eMteSs+4cjOJEwqU/WSP
4ipDDPyo628lehv068jFtLwTh1DZ2loLhHh3nfCEfDU+CFFXWxdVfhRozdcs8PTFXJ28RIx+Vnbc
ISNQfryq07K/WGXTApQo0i+hSkhvnvB1QAdEgGzl/hLCbLcOyWa52KUQG67h7pxlXbZzwfwfjXZ2
QadoRQ0vSMEnhTydSiP61li4h6xC7+5lpk8HyR5/Hbr0Y1NaaAd2DE+tJ9U9h3DCnaq9TH69n/qA
HPQArfuU6d7TwNZwBbSvREV01XDmXuOedkBZNlQxcmPOjowvMP/DK/L6JfnAxp34GXc19BCBAlJX
vEInDKEy76BWcl/NHiH85BZr/4usxonZYDSt0ahEB+XFd1xhs4sPTbirDHVD4MyICeTB2pU3gpKw
0EwpvZfnFQxgJMhPoeORsRQoYggeI0aysrKQOXgNTJoIg3qQgPN3wZ+k9S2jD4w8dVTVa1728V5W
3N51TvJSEtceE9AebB/q2dhkST/JFIhy9wIWlQuN1IGcP6JlktgjUtKnAlaD3qUs95s62zReby7L
7oTvlVFf03ILWuU6bz04IEbwrEZYu5O/S2hmFxJg8sJ9AoJ8Ypy4JupjF7Xs9jpXLkcrlivPQ89H
riiLUXc7Fp86qdK94639Cp+d3Y5bfibcSxhLZw4G79msxrGv9oBIDqevAqe7zE1YKmOfKc5f91tt
tqdkVm2YxjcP9/TSL3/keRUt3Q5WDHvbgzHAzE1sDCM6XI6k07FlmZDYo/YHtiOULxE6r8BzCBfR
YmzmZEDjd4gly5+17iH2dhoTg1L21iL1mYLkGXpjs1Qov8IWRjyZjViAQH4u2tpdk+24bg31ZJTW
Sc2NZ8eUrKzELytFZlG6eDkcK9tzjb5UUUfp6PUrNXQvDX4FC0HvoAY0AGQSiDjaekm9zOFXQtBE
Y5wi5MCWCpG28e842Z5lmZgLkgEIVNDkMuwFeFlvrwGHWdK7/wi6+kcqcMFPSVosrDyB4u9+LR3C
ycGcwcPFAHSs6i+TyBZTchnyn0DOb4qQiCVUjlcpihOenl0RKm/FHnHT2pgXBif57lZAerA0vEwm
tW6Bz3FoQEOXxVtmBRKTV/I+aPYNdtlOjdX7WIOujQL7wLjtq3tHepijBUOKEDfB17wbngedSbB6
M8vke5zxzaT+8EK7gw9+vHDXNjFS39Q623V7TXqOQPhADeYWNwOwxgMi3PmpVi/9AcjggB8AFs47
obeQIgtBHkWQ3Mrk0unV2+T62zbj280royE6ELqiwPpoaPB1YFWDenbGOZGJ50qGSt5zKb1SiuU0
0W+wRntcQ/KtZH2DZJWtV9+Md8eyb8nIN9lBm1ckQmi4aKnIDwJQLRUetnAmVlw1fCeG44hD6ftr
201/BVgklyapsxbquSWZ9D2oFHOSXwsthjJX4X8FNrHnAWiYzobBlsWf5BOxG30fqwx9e8jC1/Be
xAgDN0459SUprksANBOO2vRM5cjR1hpk5NQn3a2yW9/NdFMFbbEOAnFkfAsEGjH7eyM6zLd4iFZW
IXaM/vFSlug2iEo9pbre3lC8nCMoDWNQWh9ZWDj7UdjTqq1b8ZGyOcIH/R5nU3nu8665lrZ4L05k
CgXvWWqEZ1t3xOLx2+CRcUZj4pKqGuEThHbCEHEpByRSrjU8SSx3CqvkLYC2e/DBKuAo1/ybP2E0
bgHAbHXg+xvdmZ1o9AA30O18oBym94dL3ZvjTwdrKBKK8MRsGaZhbz2NPLOxqVbPqvuZtV699w1E
8FF77d2wftaDKX/x75jSfgDvSp/G1NdeXa96Md2i2ZapR34iER3KHPggk5+Q1oJd38fJPTQpzqeg
sHY27vP743MdGeQe+R9DJloszMQiE6Osr/wAF1Yiyif2ijxQEFyLbGKm5L87SC932Lvk2Su8izt7
nSz/ey0Vibyy/0TIzBE5OTjHA0VLNOmfTuohgAmT9smk5FVjD0I/8gPkxiYNapyfSgd1BmvtDONA
169YtkhNfRR95Zx72J4YcLX3KgUMlHQlzYbwdy0Ed0c/gS4Y4N+6YLC1xFg+qiOm5zyIZWodUzPh
dLaHp9FClBohJ8iD+q5xGbER4RZPG1c8U/E6Th9vLcMVXKPLXOJax7UEoiiPXoi7KGQab5pQPrlZ
w6Ip6DBZtUWwqsakZ6PLXyU/KV8l7S+zikLOsXsBTmqru2yE4ECcy8hvkVuwGoqtttvzpruB+Z37
Ll4A8XAY5EXdBifd2Ut0FGKQE0hHmkFMA7IJhEDVBBRzzNgNL9xJou1PXfki4rc0xJEKRvQc5AbF
o1QBHAyv/lGVuYv4aRyWyoI+l3bGIufqyaV+48XwQBgwyhDRkG5ShxyTFtjJ9qFf73rPXojQEE/K
0i+6YTIRptBshoIOamTJwtX3z/WjSAmchGgP8qHMd22ASNHT4Kk4WY8ZNTE+PM/kT+TwXBnqgpWY
fVz9KL9hXPxRVPYx0rgV535VzvzTuvOnp4ZXEdJKwFo0vCC9NF5AMvBVkk0rGK2ObdjhBLxmoX/t
TIx3Afy7zVTxzjZq+3jrQfASdMg8fOVV6gd5zOWGsB1/O6SIoOMmopQMFA58ngCTBT63bUwI6Nic
9n9/HwXFgBzc9JjY2I+ajBgYs6bmoRIOW2JiyESJYai518enWbrDQJmgRfiDhaeW68vzU7atxOvi
cymHVZzZ/bYcA9ootdAw1i3tBB6bI/JfYzdgYJxA1YUDcZiBxHuFeu8k8+p7HVv9StdelP1iU4HP
GiDaEgwHJOVUs4qAa6628Es0VOe2sIJlgbJxRXEIixCMJzb4CZhqxsSaUoHZ07wA71XMwToyl5JR
96aJkhKhyj5gnlANZmT/ws5c5WncHLEG46QyKvfcVeMBBxpSBdE00E664OrOrQFhh98ZRxKxk5b5
VlA660F98R0KBptxwPx+AQmEZoLV08NMIN7KInIPvZHtYDLwAwXmIU9D72PM1K5ubONl9As4Wq4C
iWhrWzAgQDlbHfjK49Z0i5RkEQBeUiXW/vFIkJGZHEm6WIZNkz078lcV+B5kMN4ENqcnJeASJwzG
bFXU18rysX0xNtPK9jkquf8VG6+lGohEGvuI4MZpAB4p3AiFOx59niXOnnH7z8f3bxM8cNNi8ofl
BzHA6jl2Y1zKVvvsRr52Yiwu9nLiWYZ0Bqbj4OP2DyK+T1stiUunddYG7VgG5TwrnzVQ/vSidXBh
VMFeyxQ6OwydnI4mOQ3OM+p9D8zsXrUeLl41AWef5xJS979l9XBIh8QGkY94i0e4pBxorWOhgQbF
l4/auDtU5L50LsF8vZfRbZc3EUTtUQ/GH80s4gXvTuPhYRpPgfJYRbltDILbzDq8N5Ueb+3JeXZ0
S+6G+cHrTStJ5sq+Dsrvj9ee6+y9Hk1xy+Z980h4YjA58dWseppPHyfIrIIchniLFf4p9NkQW16x
0efLwGql2OHkw3fl1u6+8uTO8yFCZxoxcBTRNzFN6xzdkcdBuzaNKd/ahBE+gRt6MYFFLYo5PKMu
y2QdAysy2pq89BDq42QMiKyUORGznJ6ipPGvNNB0IsXOJTVm+3huW1Fx9LyIdg3T/moIAKrHfjvT
pgNShnEs3wkrWjwo1MKsG/jiwR4OEAd+X4E4tvaeIN43SE6+rgwCSRKY/PPOX4Bd465mSFZl3zxc
rhcIG6y1yM0FNINGrgTtn5UC5B7Rymy+5gt0XgkivT3ao53vOQH9Uzb9ypTQT6kdflRZ0+/ovZJj
2XXeyh1x8+kFwKaIqD/URD12vyad5Tri60NdEbIXbZQZnsSI8HxeGZkhPSea0MdzPQNqpche2HLI
lKvci4lhFX2zfLyhjztGo64GY3bXVeADhkuyrdCTV/gvFztU+fGxJDI4hxAYcJPZrX8KfStd+5KC
lLmrtQejeLHTmuuga2+ktcpllZg72885BwPHXhmRljMCSzEVBzr+1Xm3JfOwZ5gg1MqTUbu2MwdT
cASuuW/tddToSFJrQ9D5xuQRVbhNV4+7UbZAb3IHBDzCGMRrwAxFkrMSMCR6bCRmRtaSKp725Ts5
zYE+Yr5p6uS5/yYAepPP4UYvgfhqNLaHkZrMFdQOn4QD1IeGgxSv0LgLmHfxYOcCjwfB86t11RYI
5zdCJIwzYivYyRmjWF/sUQ6wo5hce9HQ+//9FdXanr1A07frR0mhYZHehiMGHNhZ0E4Guz48fhDg
q9GWm/NiOB2m0GZgnuqbxN1YY4hYozAOiYoZvLA0OFYag7dHWG7F9c/lV5SHoQ/zvcYriRJVFU+N
llWbJOCk0IS2H5LJOyJjMNxFphwoZD3tYWCbv/BVDOfHhg+DdLaZgOQsO8dq8bTDk2BEtiVTJb1o
PCvuWqnOKaPGTgmAO+Hc4dPeLxMFzIvLiPcnroHW1MOLv0d6LfahZVyrYtVFXvAUuTxMGMhcYtN1
D2M43UXKmGouXgbL+aRRb4/M/MVKL6Nu/SDh8kjYB6HZXqP+JSyF/sbIzOFG5w6yUU0vsjoZv6f9
z0kV4DyrUr/mDt7c0Nfe0hIi3BIxcHEnlIbpu90GO8jsX8Cur2KtG66AI+mc5+iiWs5Mo/lgMYpq
++Dpxt+E3+ZP6GwpdVwi1DSrkodcZzrjt2WyDHDNbTJG8QdfUBmg1IAyjdGwHPRlYJdqGwGgWjoG
0jIj9vFTVj0qHbVOjco42Xb+I/Ndg1zClBFSFKBsRO31uDeFCzbSjciEIuUnU7XgTVfQC8i7WVkq
elNYgODRF7FR3hqtfJFugv8w7fU9piOXqEWDL9LbEhdSI1gKc1gzr4uO6NnUrqnby6PwHBO/PrJA
oRKYxB67zJe6yZ8KZsqrx2UOXMI/+XPxqFmJIh+J+Sr4vbfEm1i6hEGzj9Nkpw1j9T3BD75wTfPE
jD94LUr5xANO3rWC5g3552oUafDB8J2JfmauRKecJ63ubzkzKcl4n6iS4XvU+9o+xt3NK1b4F56q
1BuEaqyiyrCPnLu47icZscaGzdR5zkTl3Li3pEwZJhbOE+IDHNrNDfEOAcSsZ2qDFJpHifGgY8PB
YzIYjtfHDLXR8r0f+91W63N/pku521aWKzedmBvrAGPdIL9LnyxX25YbiekBGTme7GrGKfNobqqS
mQmu2VPI4A9uYo0QCnSL6dZnzSTGTqI0U90QX6wZRj0Mst9WhMvA9oLRIzLrzD6ByHSacng3RrGs
yuTw+M5KO7Te/L5+DvsQ/0kwHePEpvMjBa/FCPsolVKC+TLLD8/NxpqvFQvGu3Ya6sk/ZlAHjTIa
j0CeosXkluVVIlXKHIGFAIfhDE+hMbey7UPk3yDLXtY2mxdZAbCSEMQ4SMstY+UzEKUfqYOT7FFv
9YWzdlGEP+USUE1B4oiqUX9OtdigxlrBNA+2UrTpog+A7Ci5sS2m+4hOkDCao4a5yZ/dCQjyvf7N
0UuUwq5PLGZbF5s+8+0dOC6GJvY6HLdZZYBmm6faLovuzeCtExentG2P08oM5FHVkaArrH+JYjJh
vLv3GGvOvspj+DSx3W2HGDhKoIKja+prdF4eDNPAWzaifgUaF694fLAGnWs0zSB5nS0lCbCVE24f
NTxLPLKci7KdTqPTtHuVoOC3NZIpOsN+E/TL8DAatWvtL0xz7Ndi3k2olLma2bnVvstksM1gxaNR
UkuQp8Pel2l7tvTKwnvATVCn3TPdPuLAqr9ZxXjTMr/87G3a+C7KCGFwzR3og2LNWR+RQAEZme7p
UeJGuJWqbnwSJQCIYlZgPB5aeP6DY77kshFO1fwH36r5m0CePZdtQFjy0Qub6IW93wxWU+g7Vgox
aG1MNi5MY7gq1ga2E98iB3zooxYNBXl8uksWUW9RAMwHcjffKY/vUZ/bNFNT4XZgf8U0UhwwAZG4
Iu89a6n/8YoQhmp/UCj8myTk/H//zxB/L/6oB3n8jX8KQpy/oZIUDhm5JlJB00Cs8A9BiGF4fxOu
jYIHUQiSudna+g9JiDD/huzBnQUO/yUjqQvO1f/9vwzrbyg4MNpgJzOExVn939GE2L9dXror4KI4
uu44BtRr/Xf3jhKdEed5VJ0LWZLa0xPVoWfNnaduc09rED401xGDtbPlxuPfPzj/9SuB0npJ+a4t
e6goY/pEXnL8HTfuuDQdv71MmdA5oAlJ0PFdQb0PXsOsWKeNB7CmNmPzzLUfHcG3wFuRqnn27Lzn
WLIZO0AvkVmnr8X81YJSKfzMlJZTmz5lKdSnJBv2HQNOoBk13JfqqLuRkkjLyK9o3T6CyTXVF6fT
2e8NdNo0efUF6sD9D2/2/0+Oov9mPdV5B9H5sFAEg+YLR/ymA4171m949CAGOvHEFDIrqkuuqWjV
RoO3a8wap9HcaqKVRUSmN3iy03R6khIuUMcMbjWoOEqpf2ank/fDDKJvj5yuYDThTeMOPqSWt01n
22Lp8JD19aFaxvNvGV8VLASS/DhanXtMY+T27ewJAwVOMIw70YQU2YcWXx5i2hzyNE9uDzEHK7o1
IjPMDnPVDWnMuHWd1u+yhjU4ObcwY6ukPDE+5xyrifIgGu80PQSokRiuuh/nq2Awp7XJEIaoXtIz
KSZvYYMNz0uL7hCJEp8bf38d9wSmtqZ+1qxhWOWt6u+PX8Wl6O+MYzs5Hw44/9+azALgbIb+9x5F
nOtnKNgEeDMayf5Anp9Lj5zYF1eXmynRpiMxVQD0OwIG5hr28aFvjT0hGf6lsDgNMUgS8MiLf6wn
uBgkTY5fOpadSfWqBaX30yLftFCcV+wWFCyR3gCFVV9BALCPbFDS8bA33gjutVlaQBb76yvn3289
TyDI8nTb1cEb/tuFQ6ljN0afYUeYZr4AKC0ovbNRiBVxcmmmbEN2WQKiy/Tj48MUREYOMO9QMtgG
+orwouteDAaE1y4xqaH4nYXQZGUl3QBJOoc8Q+Sy85p15qcB7H2cF6wAyh4AhELG1RFqfpw4P7sS
+pKmDPOlmS563IEi7kvxKhzV7UlWoOGwOvM1qbwOvzwu5b5Z99BQuyhG4lH5NFGO6x5jG8mvKwx3
OWn8E9Jzi5VDCj3EU7KnAk8aJ8N9++sX0f397iOkzrZNViDCdgzTcNDO/VELllLO4Y+2y3/cfQbN
LRtbZp4QzqwzS9rybEYSHnBhmQDqGpLOGoHxpo9d/d5qkPwwhEgmwKxmH59zvwF5ae4NUFgzmfKL
XoW8Q8RPPFauttkXVyMV3KqjF30l0l3uzVlPm9qRu7SSolrlOdkTvWzsF6a2H7EgNr3hHcTcofnX
3kKq76pbMH9QOS2q0Uz8Y9DV/UUWLx9BONOU8kQ1knsnYv1YmIW1zvouuWKjgiVUOXNNO81MFjLY
sT+V723CvDAaY3OXIgLqyc6CITxBfIrjbyzz2tVkUy0j6N+lOqo1asZxryXNz8ccwZ+fM49fFYTn
woge90Vf/geDvvXb+4Rt1PdYdQrhGwbSvQfm4Q+aPeznhqVh1zsGhqqOoxo/rb6Rv1x3bmzq9EfS
R0ysPWk/a40zLMwQOXFqQbnk3Z99dyVRNkE8HrPEK94bpe2h3ptw/S59HTrP0wS7uakLl8q3QPI0
u7yqJqLh1vKnxrOeUWUWUKUWpGEEn1VYYECJKyo5cB6HKLTo1oyd49nBk2P0E+FVfMCQOw+XjJ3b
uXwqbZ3/YJhBvflHJ5iNXwZAPAYKxKCcIvziz9duTuc5ZHytY5z9yFsRn9l4k9iHbHlVeQU71AZa
ICAp+7kHLLweOkNtegshBeiVYsvTQ7zaRfQeqRpcoQM7xwdUdX4kqsG6IxHwR+N7w+6RhxkXNhMw
r+yKs9f2DIhMZ3rNHJhafscAxChkdS245pZYdZ3vo//phszPbEdL2E+wPtUUQ1paxP6cMVBdCmTg
3yRa9KFCFFSWjrlWqiebB1rPTdMY2fa1PXwz5fQ6N6F/fdP/Dh2YXziXS8jRXd3GTfeomf9wMeW0
J06OsuWIOS67EEHKw7AesnwVZo3xbcwqDH1C04BbMmdXqdVBYRuBRqOkuzMrDZYoYMJtBR737rvW
ew/jE1aSqtjcxeWqd3v/lfwR6Ooj8HdMPvgnM0FmSoX20UOPiRRFTC8INKJNpKXhSXFkru3WTjYZ
RuF1FSLFAlo7nHypc06qBPGgSY/cegtScbpXZ4QkHFo1Rsx5ttSa5PL+9Utk/tmYN19bvo12mFuN
kwW5yW/PRZlbhGPlfXV0yBzclI3X39lGn4oiISONYdaeKb25MnsscdUgmaoUHC3p1AbfUeZYevoD
M2a5DBBhXp0wAplrhCiwnOzVMeutp0RIi02q62GkGiHNKkQw+tc/wQPZ8S+f5OMn4GzETGYAfzF8
7zeVrxjLjEKklEesbd1SMjPVh666N+xHXoPJBzifVPfMbg6O5TdPme+9pLNX3sPjDL8YpLNyuJxV
Mky3SgcZaGTd9NUKUaYYDYoeP8+yk+uxqZyqdGm0+YLY6+rJRAuBwiVno/TPD5QsHvavEvS4YUue
/iDwde3p7wWlW78atR/s/TEiBzQlaDydUzXhfGgAQJG42hUJiGHTvv71y/ObC4vXhR6AA4/dPo+P
uR3488OjCkLHCy2T0EtCnnasrOqbGEW0hbgC4tIhHJCHxsqYHBv3uNaf2bSXqygEs+/pUOCaRrlv
KiUXuC1Qcml5ACZTYxs59bW8pHaC4yYRP0zTeU6yavzKrIbijJ3PRx5nSNB89A25LdD+BdxnTF0/
JrcdUS/0cg/LkdQVyNqAaVGihuI1lxxa8+8eIDeUMul/apPnNviPVwtsnNk/Y3GpI3LnP39+OTQk
McIf6+rgADKHkJHHIVtmGmLNvpdRv6g98gAYZzPyLLzeA9DPiHaa1C+2Zt6i1wmYzuJBbduGwz8j
HPYuURabHbkPnle+FwXO08dOCSLy92QEqb4AC/PagZX4Dxe+8WdjGe+sZeEQ4O01fQoa0/nNX6fp
I+8SjIhD0PbGDU5hr4vpEzfpRdQsK9Scr0sigXa0cgaxadXY6FlgALDeyAGle2a5d3hcMVZ1z84Y
MMBqcyrdv77+EInoc2fzx9ecntYwDJ+JJbeYjqPkz695HZdDUGglWokgW2RYIBPbf+0d1EdMd0dj
FzXntnhmLr2BobRTaFAVI74gZgGQZk+d6RyicTiQF7Bp9GIVNiUxvOFOeBmE24awOzRi8zliHvmr
pwb8ZzS0T7GCEVy3X4pIvF6we35NrepihsE+MvEe9d5ZYq5tm5OppgU6G+ezL1tor85TxmqZGSK2
Ue+jsQxKrXg7yRAzQMC0eIE174Sq5wz2w+Y4UZo4pE2/KV1t1javza4/RO6rYJMy4nScjA7tUsWV
L3mxuTXQRe7oxEi3mlZKuBc2Q1twWOtUsTtIf/rJZ+J9yvFVxISULFqBvWBvl7twWFfDcnh2sXZ9
J1GFyE9dPoFypM67ZNeCH5Z031hn9fyrx5oRUahHwXYONo/qm9Iug/Wm+VvD3yr/m649I6tdkIws
OljsclVHeJmWKZY7a1ezc2DISvI6pr9gADkV+hvhNStwCsW4SwberIimajA3w6S9d1W618G+6KkO
gJ+vUB9BWuDK129IZ7ZlnEGvFvcAB1Jni7Mxym0545esfZi6OxaDa6LqiMjCYRaDBNfd+gYp5ACS
mT7V2hex+2LFAAvAUEyIwsqsZ5tQb8qOdD5Y56AqNO0aEe7iyo8yEOfMmLZ+0t5CsIZEy69rl0c6
hopnnb1eN+xsYe5UKpZweCQVJdrNWGyIKWAdCjLbGAFnfviwNsj9AuUfGl843haTDpXGvLIoXRjk
Q5ThtVZvKbrpiESHxoI4gWjOi/uPcEzX3nTJkmhntTDvyagP38JJnMIImX+f9r+ylkmH73yLw24f
spBiCbLOvGZproc2YAKLL2AiVsZRAUVBi7+MyyU8Bm91+O7JbCHsw2C92uVlYNqZbMxXFIHC+ioh
bseYXLXxRzsCoHXcjR8WizQB+4EVvDA+2pysgfYZIT9AbA+ZHzL6tbReGvWZDq+JvyvDL7Vz7ZoX
dP3eG6ApTKKcTLeYXMsxPjQoKdnuYdYjsKiJnkzo7NUrAI2VCOSq95ut6R6rjCWTj5dyA3zH5cXM
aHOCT+cTC40lrpnxyXkBwqj40qXLGmxDvSETa5EZ/tKuFXUT4/AZBMH3QtDNqnEjTH7xXmQo1Lk/
4giMWOrzj6ORttVC6eVah1jrNPVVi81t2b/pafDk4v7zfprgZ4dU36X2SFAHKUBzKxb4a7bMi1DE
O1KVD/yXH7FddXhyozZZ8TKMsLBzq1kz01rXE38qXpsCOJSGGzFr9xRLS+Y4WPasbUMh2evDXnD5
pwHjKjilVXWA4YQmiYw0J18PyKPIN94UfrvXMn3tdv5Kg1mYKiTns2rIOFNt7OukfPJy4+oEzr4y
sRuoDoqfeZhldFZjPWO73Y7S2s5NO1GT2ywDgsCtHWoYmNmgODm6yv5kQBVCtTCQcEfctnaRERpL
ErbZsEBt2UGznSClV8BvtpMOsflU6gt4xCZ3xXSK/C+9GpbZ+Gam32O4TkzVF7kq1z7Cf1toq85i
Mt6Qmz1W8IcryMxUOKPs2HRy0x2HzOPFxlGOLqhb1UYQfOa23MYGKz/Rj/UZ4+xPFAbaC2WsseEx
k/VYs81KUnlHzk3GRKuaabPgiEq3PguRzVReEg+pkMqoV3ots/ZVZ7TwPNS3lGX9NTac/tmHbwtr
LTklkc3zobOCveFr8Ur35EHoyrqXZJQu6kAndXBy91oO5kokgN7ciSAaJlSvmWu1IA59GHzu1kC+
+SE9gp6RKaZbVfjpvlRoiYTWfTKKMpjZXXykihsLtemS3JhtxFLGZK/10VAro/iL/ZViI/ihOx1M
vMqVZ52w5rfMJsJh/mMl1P0DoCpwtfNvw0HqSxnXTFkaaOowLDhgxmNiRs3sxjZPsqDWdJP+TQyO
vBVD1RG1k/n7wbS6D4uqugew9Tp40wSGkrl+lur9R+8jwh/Mttgz03sadGO41+y/ZsnVamq7AbEg
V0UN7envHwQpUZtBJufH54vJ11I8GyGbjqk2yQAYbeqhesDwgfG5s8oDEGk225odg0v8578EsntR
mSavGNlkbPD1NURVEq68ORIH4NSaBOyvxSxvfHzhx198fHh87l+/ffzff31udAhJCrnBIcmzfyJZ
gGmydMplqAXatBaZlx9Ce24ypKTf6It09nQpMR+TCAwe/yue///jQ5RLvpPHL/Nm7k+K2iFvqW2T
JZzUnAlipm3NWDw5GtjmVt9k2JEL0iZIP9kn6oakcilBJ7GNZdznsLGO0OEOG2psuo9wPQX/j6vz
Wm5b27btF6EKObySRCCYKUqy/ILyckDOGV9/G+C1z77nvLBEmCYlkJwYc4zeW+8OhE7YA3oXveG7
H3bXUVa4sEKDKLDUyzOSEsWB23oUC/koyF+9SE0kXUaDCacgXXOcKljWd2bv9rPsBtH3RKYR0akO
VmgHvoaj1aqjRvOrrJXjmPMWIIBYwAVUofVsy8WHZ+XWZBMrAwuGJR8QU7jYD/1SXXu0xPDRAsJV
0Vituy5XJeSSWpQPOfH2eoULIk4v+GbsVj1lWDxnGfOdktiA5lkEgSV2qmsIidsOpInQf4edfSHE
yBMQ/NKAsstId1W+v9lMmDQ5l0uhuZKaukAQXSFQ3aqy7Bm/S3oMK/17pXWnfIxh/teHauj2UpJc
lkU4lrXAdVU4RLF+r9Tkpk/qbUZqMmERpPYFn9z7Q1f7uVAwtlPeyJ38UbPtaprPrOc6hQEjNJZ/
tOy9B6pOdX422tYdTH4PWbpFQsdwvrrHONjD8jrVmdvBv1nfvB7tjsDCN+TkCxPuCQbSTlouN4gH
ZsNw5PmFBtDJtfbArMDW8pFAbdmeB9mWwsC2CK2rKmGP3hQYJ36RQr6F1CpWlH6zkvmtLDpPKlpX
FN0o1FzL4orMxAEKWfYbrKhv8J1NJ9WNWuQ+cLHTXjkbjcxYPnTFiXzgzqe5eIyzyjdY0LSUDDCT
Sa9i4teF+BKhTaOu0Cw3A75OUq5Nrhs5P+eFFN5WqW1Z/ipJjwE66LCvR94FdAWdr6iINr4Dty+F
XTj7Apx3TRYQkJokuhyxQ/hyGLmr5NnIRSA9ik+KhdN8GyXzXuukGPAOI+NwAQ86mTI54pi8SfyC
I/kwWQeGpcz5lrlkZjkC8GLyS86SkBHQyKiiYmmQSpdmE4hZfoUJQZn5IVJhSCDqUXjYBiwzBFyM
JOKD3pFzsFarJjg0sz3pynQqQYkWGOJyY/Ka/r6YFUh369BZrA/U38yAD3KWYmcEyQDKumLPNwrs
e9nOWqHg4GDgt8Ln0bhNjiBvGTl76VEnJSYMXPDEvlWLriDPZ2sijCIXn7UcY4EBZxVnB3ysgIAs
t6S4p0I9qt9TgkV1ZOoktBMKM+8NTXpnZ3TU8+4UiJLTm7HNOm0vo+gv0+To8qOCWTWSNtjJA8ql
7xZxpWyQD/OaQRAYV1LH39hRfBPL7oZiAnL5nvbrTQ8Kd1Abvu3lO4Y8JAKzhzrwEg78yoPsGuNb
Wcdev5Jas3xV7rsN07Iwnj08qZTwkjN39PJJLACXNKJFTgYDGTgyl/AhEIGpttoxX6+xkeiWWeaj
18NtBNp2TgkeCp9lV5217hNo5TkZr62cO+u8R10MJw/5rCkahY/pS33iL8NM0aPvLVH1uNi7czKf
aT29anVxi6Xyh/JDn4ojtoJnuEw/kZUdLWi3pCbeeYcGI3f6QCORB7W3FhxxI7i8m6eoMR5NZAfu
mK4xgaErr7lhvI+qgjUBbUpO3tcgJbZo0bko/lnrfMyZHh3fg6z2JK/jdKO9LsZOzfqLJskRTFYY
AqmEWLVzyGM5BVI+OUNV2A2a/owlMDEejAJIAhB+1FbgWUt20oUAFkbr6Bnf/5L3kbV5JgJAdDpi
XdCMgeJV/WkHjfEHY5OvulH9ssefFsjHOSi4lqAAQYtUgqPK960+n0xhZEVsXaMB/IMHVsi+KXxA
QDq1rXEYx8RpjNkvR+VWzLdo0X6P4xvmmzu7VYIvCtzg2jE2ySglxmC5k+9whux6bNTRIcr2YIg4
IHVvbpE+MIEpldymgWBrHRlpZWqLZnvAM87a9AS2cUuL3s/JPmbOfMAR+9SwQs7yOSGdNvJimcmD
yuTAIbTFCZqRmthp1MGD7u+GZKNbDEjQTn5vSMQkP413fZ/pKPRTyZkwFRBGsRuEaK+LOZp8w14z
pI2gI0cAX6GIbq6vs4s1RedOFH0I0OfJivYqww/a35/IL97TSXmLVIoVAog9eCRyghVDOgDg3OmJ
4NV58qIefKDzeaYqTXqChEvrycz7phFdjIQ7DHwTw6rlyN13MVQQYuPftmHz8RtP6c1s3q1/ghFi
06pQc5vkFcinEiad2F7EWEeQH5/FuHzH0vtspWpfGAQ5ZsuJBRm9lOmrXf4NSd+vwQi/VGJqWjHx
oyZyyJY+r9e/qe79tdeQrfRdmCeoedwmUi+wGZ5QuOGHvlWsHIJdhIVdlcJewlk4kFOBUN0jp1po
jyVqTWIb4MUj+B6zpwH5Xq8Jq44MkkSjl95+SclyEIb5KHflURRnOiCkubXpYYGXGGiDr1XdMc9t
MWBvGbW4/vAkRsXHLA9XeuuOMDBvAG/dBIs/5Y+wHbx8+ioV6ywtgCiDzCNRwZOImI5gu6dZ5tUU
m4bykb2ahWu7RhK8fCqytXQhQTkMy/dF1W/TiF5Wiy8TNJfc1FwCl70BJFkimdeUl26W6brKxOI8
tgfNo5hEp8jlkwg3o5A92jTXuAifjGCPTYRHE/UsyjbfFCPPeJKOqBbpRQhQiNeItUVS12j8ohCk
YJtjPnmWW9XkUUCRHFPhJQjBJRIksm06Dw6OB9AVsVTwEiTzQ7aUOzOeJ4LPW1ynGGwSGsj6bogh
Ogndg4idS65E3qJ0flnpB0EKPTNJXFC892rdLzeiE2jLPZM7jwSDaygV71hEH2mCRycnJbS7G4n6
QgNwzjRquEw5qiO7oJovGI0qs3V6Sz/i5Xj243yJTUxzMtS35mySRTAJJqpIyROD+h0304cZ/MyQ
6YYEv+Rhi1T1MJAfnBN+kRUhOq7pVPMpGJFBqoO2x/nAdX/+VJYAlPgaM1t8QSX+bKL5kYvBe4sB
vCXcdVpXyli85OwZ51L8YqX8sKjqMFKhNwfYwCDBCtovfQnuBF0fpa702OrLZevjj3yInXQyoz9Z
Mf6IUYEsVX9vi9KNB+qKqLpIcmJXtSeOxYEwZC+0oree8SdxCD5GPBYC1cfc8EQnw7M0H51RXmUY
5czid1lCWo7ujbXo9En4MHN0xXN2bQTLb2Pp0WBvBO5gw+Q+M67bZWLxDIvoe4G5QafUXz/iYhJ+
z/ThuNqVpNF49rV6mhCfDUwOlumkW+Mpy7K7aegoMtPjNL2LXBr7Yo2VVa50CX+SPehXNb0IOdgL
017rOwIs04NVS45iBE4sN2fQskfmXVn/UcnG0VTDJ4oybDjGiQ5yO8ZnLgFU6YBi6aYC9RCUg2V8
NabidHN1ZobtD6p86md0a2JX7maMIln0ObTxNzVV3ozQQCyJe0Odb5XxykzthJD+UprysVWyMyOe
C5zSs6gGfmAJXgDGCc65MQko4MQDNIVBIYtT0jHJTq7xcyplXBaK3RkETCWJ3RDT0YfiPeFrjDyX
Dzr6CAWWFONWPMBom91Mb4/Mq9560TiFxI6QknJJCdbDYuiE+ifcJr+KJtfq2OJ/SupyCqbaxVtw
kU3CpXFXI8y8Ntb06NnIssfbJ8jRGz05WfN0BQdYWokbixStC90PTNtM47DEdP5IQCtZP3yvKAEF
mTqnO+pdxlRB8kGKjTNxL7pHD6dA7colNNYcaQzsuav51kRH9r6CId0NTLZ13HNZ6S9SW9xQBB6l
NjzNiEFKRfk1FN2J0c0zpU3RpgZxTjBaYvHeWiL8MuU9yyTW6fH3QBanKFrocDKvT21t+shE9Zhh
NGViBmNuoA8XkOgS1R6oBhsU5IPAzXfiKJ6MBO/SCJtLSp8Z0/1BAXN3nSZssF3qC8nIxp1ucy5h
6evWTuZZLUY7rUhmzKm1W9XXtek05MuTsM0be/FrFkZntZ+OYvNjiqPzEKhfcz6/tF7+aYAy04nK
I7/+nBaqpww98EPDG+L+NM6an0ifQk9Wd84ixh9QKcw9egRcSctK1Z2OlVWdDOIdDRmWXo/jQahd
FVBXlhVn9MaeIDKXnr5plvaYzOJrKYRvcR8CVAhtequzi7bApt01TdRbk1396bUJz9YNOz7udc2u
KSZqlr14pgZSE7eTdfZu/dXSZbxU9BVqwWuHyCmV30L+p1VrwrGIT6Nya/no6WuANfsgWh2C4U5h
DdyxdSQiEgxI04Foui1FsCTIp/RRq+WP1QNoCiWfQlxvKQju+IPv4IkF6i4TGByX0jMe2fys9pu5
YPN4ReZFP1JwpECDZiJ5YTh5MkgKqeBShLm8XIZzYkmeJv2Y6uBmpFj+yFROR4qVeWFPxqa+oYFS
KD2+SWwEQhjxm2nqoQ9vwqDQFf2f1srWDbG0nn7FdnC7/3+6KFvrZvvX7aZvq+wg4X3cGQUCqf80
abb/RGDm/9/9Ie4S4j6xlSJd41GOaAW0EV0IY84lCk0mAZheC9oK3FRBSSpIkQ+HRKj/Pbb9RLqv
BVZ+fUycqvQh4xC7kjQgXknnpfBrwgLTHdE67FjMyacIr/0ujmq/7ukniS0okFAy+KAixsFK3/x7
UyUGOu2/9+kZrIXVf/4dzN8eUeLkbYdUK6783qh49H8fsh3c/vO/z/Pfp1haMiubNmsP2ynZmj/b
acrHGfhskbAir6epNLpPpbBiRxQUyd9ukhKrAslNlKkruiZMgNgUo5T//SlD4cepm2HtWPon0biF
362navupX0+FgCvlmAWUmmuH7b/vMpTk2mYy9wt7e8LkPJvooAzElNNk4NxuT1DI6xn9+1zrU6PU
/RkY9OejsOYtqwHcojs/NusrLpqW/33Z7aftWA10jP7SwigMREa7PsX2ZP997HYsQTwx/32Z7V9g
Jxps3dK3NuX0dyNvT6Cu57prqsYRZuR6g0ASTDJfh6rFPFk7/Vw5Bn2jQO7csSPIENHg+Kdjn5QT
sGwNw17oNfYHZBu1tZ1ruZ1Ik9tjwBHJKkun+VXP1j9CdQkkgCbmLrw1yQzEIT7kwx+UXncMX+zK
Rpy+Ea0R+grpfJ3/dAETwGU5in17ypPeCePuoBl0gFIfwffBGBJ7rrQTI7DjkhsPqSlvTGddbL4M
QgED8cYQgr7Ip0qMTlpZXLJGxNdUuFApYNAOZMH3s36MessphNIL+9APW4y86yUoTa/laaxCLxP4
VFrrRVE89IZ8CpLpmhr1i3bKH01wxqA8DRNigr4hx0NO/b7ifesrB5ya17gZDvluSPZpPO+jAcoh
5wM0jMsg/tQ0C4JtLjB54smt5avCVzDoDyWigh1+radhCXRbz9MDn0jUDPToltoOOvwoItTy2nRH
s6cw/t2K2F+SE/01b/V+wuS2+/6sDVSNYnzIyMIKiBpcaWMixclMhMFkhV6lkeNO6ZEiwqxqvApL
zojD/iUJtUO2p6fhOO9xlkYkSGN0Ogyz6da4mXopcdUutdFH7XBg7cyhdCpamZ0xu+FqzWleW0xc
0jprOF7ESwyCdpxN/ZYozOarp2JMLzFfPHIKX5060KrH87Owt42kR1LH53Xn2GUKJ4lTPqj7tC3i
nSx2zzDC9VkGtjGtBSSjk4WR1ho0NoyeWkJRsNaQdclNaaVV4Msj4KMJFVDKoFWshf1CkpiI7xB/
GpSowolW42xZ71fhJCMbTxc+W/CRhULHjDCWNHqRNSyxRxkK6zAqlh2R4ZNfkiNdZCBgMrwvIgJn
zEoF4eVPdQTboHSHOP8Va9/07I/SERBsUrhPDbp9yDaFoxPuOoiyV5EsIGRE06FzC2qaz9VAsV7b
IiiFWCkh+484g+SDUT/KPkPbTHY541OdqDNZTfZTWeM3QbAKgtTkLxPXCL2wOsmY3I1Jt+ucHSIR
H4Wm22NwZUoYGXQy0+5OetsXIY5uy4slwWDHlmGrqfZjKRl+rIpwk9CiAKd7kB5EDIcxl5SQll6/
/KhpNwE4MXCTpJKwU7B1lPTFw+RFD2F1eqQWk0u8bmlo7aAo0ETI6DMDPbGmXU8KONoMhKYYxNUF
czH+R2yjJHL6RmQAPMmRogluHVYfBq673oTWBxF5V8noO7O91Ql7YfWVoQMUgEMhlaV7THa1AR49
JFLXTX7NCQyX5iIDR8dHalcRKUpAEog0TETeLK2hJ4f6R0MGUJ5jkqNHqGrgOiEYWs6iB3fmcbbS
8fUxKWxG/ojkjCLTM4XQJcrwkCHMxA6069gh9cNPhSedm9CO6IAqVUMEnuVHsGpTM98bXetajFmM
QTvgm7fXnAjksGliG0ntWI3sTXO0z+vmoI182pBJpIS0CEwo2lFzxjnY05c7DDn86OW32P+TS/3O
5KUHTltP7je8Q2KNpRkrriYeQAEBSCDOCmKskfbeEgP8AcoikMgZBn9m8r5zCTSNpcEI4T3NoBhD
i7otc+6VRGUGeEkNJsqTFJ2tlLAOesUgVY/4Qt2EflGW/QG095wYPpp150XsJ/qg9QcgJqZykjME
KLQxozzzSYe6hsY3ZYoOJdkjelB5QfCh5RUDfMOpGOpFKHIzLhnkH+5gge11gUBCNCulUbiqQY4U
S2WLibIiRN4SBswDeBLZvBB5AlZl8cO5dE3M0GB4OsXa9X27ant2aExxnc4jjZP81GniKxI1+t6i
X9emozJK7afQl9qOWvcWJNpDMphG1NVbq8Nw7+v2NAKqn02Gxaec7lW6WG4Y1DZIoyqOP0qcUYLV
2RXe+XXxDKzUk/p6P1Qo0uu7OjX7Km9J780Z3UNow1knW6NNk4Y1t9yb/O76QpGSC7aumadZH/YN
O0uJhqDRt27OwptFCp8BMp9Qw8aMfMZRJKQ1PBTGrWcfSrrFnrTHR81KT/IDbQPxMMjmtU4U28L4
jVKKbUDlZSh/YCDtMS3v9QXNeEs3Rg7pYEqrhd6Nevk4dcGfqD1G8xvOpmXfGusASvP7SPnQlM7O
B/hgnOk4I50UI0MuX0IlPEqsIGRVfqv6+H3qiruilt/W6CKlI5TaKI5Fan5jPLsvc1ZEkd3HuiPW
05BunYLqX9ql/GGqfMUS7+BEO+mddhoQO1XSfZmEo1T0lzh/k63hksTzW2QNX3Ks/VoadkGl9t6E
bMQrQDfLogGDE5/E9eKzILJahbPB7k55pFJ2VfuEwoaCaZjY4QkErwRuVUqX0IrfAkm7NUH4VQrC
yyRPol9T0ovk3MeGJ8c9aIsdjWknN+aD0fU0qMBzsobOCBBQXr4R8B3I93GKT3W5HGgA2WVRHpQ4
dQhjsdlyHoiTsEvQR2MCiCk4VyaXblU4NCXNXck6zYnor6dBno+RSL8CY2zBmx/LCWNn9OLNw1zN
ocYx7KkQwgjJQ3WOZi4WQ3LBL3ZZAfF87UFqqCwPd/pgYDQLG/e5J/TGjTDaYwgjUQuEYyp3fl3S
NNEv9DrfG/yihWWcCqKngc4QGmRekyg4NSLjsCrBYxu4NbldgeXPZXKMZZjfJs3FkKudYtoN7fCR
xneaWFSSYB2+jzDsJ7wFWQcIS6e6YNfTE7hRqD9xA+0GBY5d9bM33+bybkgf4HrgUSJRs0UVJVLz
TZde0nLP0SWS4Rnu8Bpil7SSU2A8yuHPot5rT4juff87Z//FXnOnDgmPfSmj28qeJfO5fxTGhyIg
aTrOHxKMLKhYLzneZ9pR/J3vg1v5LQZDUwEscCxxb/2j/rA+WVPyvYR47VpdIbUeQXO+0ARQZOA1
B5EwvfUslequMx3c4+Af+v34B68h9AAr5frEJlpPGq53Y3dPDTCX/QDmZjHN8FoKBLgjipde0Jnf
4rFhqi0WrDFECtIqrn1typGi6hKpJFhtmeQgt+OFwHvPUbiLZ6PHbIEbRCKw0OvIIN5v5pAsJre5
AYqDj0M8h31vEAItvml5OEGeHOqfdQQELQwUY7TnqSl2qgTNbtLNgS9DZ49aJZzqMbxgsIV0Sv+y
O6iCRpFaxAZucErbtEkLhhJmRCzmoJT7afX9FBMD9TWaSjNUwR6KDKM2+AJWPSH5sBb5nIkrUIR0
WdscgC5ZrGnv6byCWuZSOlvRSuIQczgsq3NpC2HbboRZ9+RcYs8SzOUFpheQdQ3sZIrS7bIdS4u8
9YJ+aVxJX2p4+BhMylqev8tpdWwXkpOhtr/Kskkfm65GtqTXdiiVqsPcFQFfIwbVol6X+wao5DVG
F8uVUPibKCXTwLyqURrTl0IqJJ31KizP+PTma5OEy1WWJBLUCVL2yDT5vh1iKsw+No+vQzkrt0Wg
gbu+Udu7xX6SvWvKlz9cZqdebTQitekBG1gIhECY3rAcI81knhaTU3rY/ud2UyU/iKGFBJtqhHXP
ouVItdmcAyNrz9tPEIrO+pRdaz2V/O2ZEaHQZZD6xsbU+1tIRO2t70BxENvcHXLqRjD7lNmrfQ8G
3HSJiNnYy7y5A7wkX7UW4zRiQiCquwRxJoIZrUbG7IZSATAmOPkwWFBDd39j0cSOXKRoyZcfafSD
wAbhqxaXxRELS/WSagzeUTucyL+wozyvnqLSBJdGhZuXyZPymecMyMf4N2qWXZimUPQWfirH5kJH
XlfpVEFDJc3KY/vQvrHJinZJsuQ/RzN4qrJGEWdKwqFVB19ocoIuB3r2NcaYe6rwzRJaJjztetea
i2M1iOo9MJJ9pHXtNaP3s6MqTA9bSGukjPStx3o8G32UfArZd6tJ5UtBRgW6mEw/5n0GV2gMRzss
DYg2+UGSev1XX2vgtIAIHfCakGzSNGpxTKU4unT6Y1609ByKwl3sCO+WhaE6SUaSXMtgbA9TO8V2
N4qoZ+LpjjBf+aP0xk5lDPMLuAU9boHvVpwIviRi3z8YrZ4Q1ir8YZByCbVa+VWO6aUUkcI2PU0t
ohXXRAuTdJnLUgOhzTMG/jiPcpBXgCIaS4OLF48nTa8NEvCa+J+qui3s9Rjyy6m9fUyI7bWmJHtT
+zX8drKaXToX0WUztqeirDnxk55/CVFEn84N3fhzGhEgUdbRd11t+qMC0HrcWeOIGI0mWlpmvLxp
JQzmpeSuT6xkACjexzGb39aJd6vkvTupFQNd2lE65Oo/kSS7tJKMH3pXB7tizpXDQu/gsH2yQy9J
TOTVray80yMf8/EZKqWdL5n8VtInnuJA+2gwqMG0sQgPM0btI5JlxFPDwCRarSUoNKBCZqVgzK02
+Fp6aXiFALduckl30wJp0TEB2klzUQFHWYYXFeYdjZF2tWZheBWcQlIpyZSLehhSOvzUU/hMWUCi
XZUUFyOMxh+TJGOqy/v6nQAFhL8F6QvKynXuVZVrTMgnuBU9cemTX+X6iWx7cbzrLQIzrSrTfSAX
CeKCNHypItrhdBr0Xyq7BTrf0T9Nw2Uqb6H2NkJqMr0bYxq5UuYLYRFfiqkGPtuK7RvhZqiXEWh0
hobnstTaGzYO7YJb9m+kThmm3Q2obbzrsnI5qnox2VAzJHqtUED3TQk+a7Ou9jOsAEpYNmcFs5M1
PliXQpPJ3SzuktUPsd2IIcmZrd7N+9lEGKY0A70T3qfESsq3cP32LIZJzElGtKaREaG+oG426zy6
4EIDKLXmz4UoXcKqz87J9sqGPKiHUpTL77mFqEIeNVw4NfOK0QwvqTKHl3GcEOku0BUFqy2vbRcN
O2hAyqvTUH4UFgbD9UYVi2JHvDycsdiSiJbGojgnXfIYF/mzhNDiLUnb2uCxBjbJDO/iCV+g3FJR
bH4OjLTpoenYVrOaf6tHjTwrIywPVWxIsHfgUZowWv5mG3UBPslFw+wxwDKi2YN2oVevCUSNg9zQ
wtyMV8AIFjYduWOu3qvt0HYzmJKX5aJ4NrQg9Unn+9mCZKPbx0TLDGO/KFgH6ZycFHT8zY6uY3Ca
BTaBgdJDiDEzIuSMZSoPTFioSuQJCr4Q136kBxmE6xK7TFJ0nxnotjDKk19wqb6GXv/x12ecy0II
jk6P3kxBny6kBtx1EOxv2w0LORHPqSJ4HXJDLyK5mPjJ9C6KQOSrxGQgoJOES7PKzedUvSpZhJIw
kRKnJLUOAC3SDqrARbX1eGCbE8y65VlqcsYEzwJn6SNDs82KKc2cq9os5ut2I40KbSAN31k1/3to
6iUMVSN1OBUfeX1z811Tq+UwtHp+yZCAnnndNTxbsxjCBpKHjlRIhu9SU/XAfGRCY8Ny/o5KqEY8
2quiYPMRkwtfIygykprOTVDUaM2UXUSm+5dwLLLLdnf7iemJgNISdNL6iO1Qj9XkgMlHXR0E0nlS
+39TubdobkEBCD9FRuEQtU20iNGu+tcJ/LsP5frQGCZ0xfVGElrT1QTzsR3ScUb8Pb799O8xeeXX
5X4mJVwnSalCFAN4TNHqCwqlFuG7NtSMprlPugnulixAGNbUh65u2lu6MB/ebiyLpX0oGzpI/zm0
PcJYjxMX+/e40hSwl1Z26RAUw1uF+T+NtfGx3ZOxmwFsNwZn7LP4aer/5Llc30x2kFuOznbD1Q/s
XiNIf4+l6yMCHjFgKz/gyyq9rKLkqOSc+m7MjK9YpqGDeqG460Oh32org8O9/kPYD9I+H/LfeiOo
kPjFmgSKBk3eFGW30GjOCHMMr5Fpd0nUk882lcTnuBbUZtUN/rIeU6KyWJ3uIWFRUUj7DGEc26SF
/qeu1dlZScdLVEjKXW0l84hcEmTAgMw8nGQ7JEPp0SnUjr2ZDEcjYpq1HYvMrDpX1nzZiteNJpQ2
YMIMcf6F1bonV2gKZcEp9Gq6JHLygZNAdWo1sKnv6Ykgez+MkwphUVU/hmlqX+MCMc1MOwDwZgrC
i97IyYgb4a6JQIqlQO3/IW3x0YRi924tcODUn3KqNZ4+ZPKtmY2CxnejfoqJ+c3gGuSTHgURBnSj
M/fsRVEkKe9WEP/P3RXROsHOhILb5eVw3XxulgRTVgqVv4ZZMS5+JxLd7GUJsFJF+YuwcQoVM50F
lhu53ydLzxLPRho1NXScqZXlHdtpWicUOx+hOrJfEuXIHdDhUcGCbpv5XKx6nfZikIbn0DJr6WRS
MGRKsbzn4Ftw8e1GrbB+dmQWsjlU/8SaciNhYvpCP73srXKhSB17psx9MvhZ1ReXQIWh1EJOBZxf
fpYKbUgTuOopXu+mUHGKkGghxBjN7m9a5HKHbb28Nsu2vNwjVf5QjCx4gI1B4VjkpVej3yHbNblk
aycoALXux7GYPJE+trtJYUfO6Brtg/nGCNoolPnvk5EyMVeS6bKzq51oKjRbhkJ6Feom88ZYD7B3
5AycRYJx8cpX1wx1ut2SKPJcChqnUb/Qny4t4WJW1ZswmPJdIbv8HUjibvvb0pIkE3mWjz3JFrtm
KqrPri4EdxnT2hb0lj83/Y7UVnbSmbarIYoU7nqRyjdpuaDBive1xTzHWCNlt4DQ7acwXBjhWEgc
kw7KtCKTkqeR5OwlXO88q7OmE3o6eMhhX5/gmMqHOkSSLFophIj1WGNVFYCcAcNRk7yVbVif/ntj
Yin4e1eCY74T8hwJ6/qQqoe1yiZDdcZcGku3SiSFtHA8MsWWxVzGK3TQHE/bVSEshdGv2+ZcrhcK
se4qeSfM0m2cwtzTAk071dLI3Kek89mqeGyN9ZhUNfhURDV9GcHbZqvvigbOtCmN1yCfpFMq+DOV
mCdreuGCwjM/e4N8AWWNzVJtoRZJ/SXi1wX/rrxX8pDDROOR20cHhFu/jwSk1bpI23JRaZ2swd7b
jW5mwUlrcltlaiB0e6NF49dW4YyqIaxqLC897Xqtswr68jTWPqyyE5JXJYs5SE8CITUjTmBqac6W
UbhISfuoRTW+dv/r0GI1R6PiEzHobGAB0z8SIQ0eirGEnjqF2X47tt1w4l+QoUGeFmpmx+vmKV1v
jKgejmKK2gQ8lnLXgkU81ZZ4yQplBP+MDrAxryOD2Aubg+nv4TlFM973aA0T+juzXgaNHYrV5GJD
5lpfkmSIkUfDUzkWo7eI3WBjKKnfmNw9TZPBkmTS2inX9bEh52c3ko9ymVrjdxbV2SdTKBI7yji/
C4Ac8R4FMc3B+PeCTsUjjzB+wMbAVSXF5Y/KeokpBqTJSm8tkYmvQCALEotCgkBNKR7yqnSUxjU6
pPD+0hsqgzC0luQMB9MVwC4JkOmhSxWo6aC/9tGqlRVXwyqbwwaeLd8+gmHYksn6r5ZJJSSA4p+l
s0hwx4ynB0vtM72JvxkDrdGC6BvW4xERmfiHsPLkG/8Pa7EQaqqnZ1FymCLlyTPoHhw7jSuSjtQw
aIvfEXrBejeyvp50XXkMHcKI7R7FT+4umf5jg8EQd02bFVeNG7cq9EkxKu7bMfIrhlPRxE8p/BLh
Aj6jqB/ekj4aD+K0mM52d7EKE5lQ9GA3YEEm+azqcHYZYA8I+pXwK83UB1S3/qlHZn1LNKXYZYbZ
nfBbtExJ4OioCW387URuN/NMzqIFU3yXtjSgty1gAA8EE5pgMgXpMpIAtlIZyGa3k0n1+NSm4Eig
ReX9zQelgwQdJirxFkBbu28/JStHcIqIdCjr8Fukl7pnsLvyyxp7EWkl6sVs4t/IyV9tRq5knerR
YekkvnJBzjYFPsLBLIv/R9d5LEeOREv2i2AGjcAWqZNJrbmBURW0jAior58D9pt5q9nQiiw2u0gi
Q/h1Pz7cBILy5L9IOJtAxvy8M/pd0z74yjLvZJZzOzUpGVjfmzwLr5tOgo0zjNYOOhH8EGeo72xC
46RnyH93i+6PYh7AJ/9t5NROXexC9RdP9JtqtIM7z03F3dQHB3du5fXfh/7ewCHBK95C0YnjGhBu
tzyjLhNBSmfgqEuTnhNAz8cp78brQABvS00TMhmN6lu3qPIXTUkU0kS8TTjS3vaNlPduxaCArsiQ
QDPl5H0i05vGpbbEM1vvvgwd6mW72Hh2XBRVKxztjxppKJ/94He0KUSfYOlYc5s+eDne8LYq/iXD
6l1pxo9xACFq07T37JecDGMJYphr3khMwT4mXH/PuQYxPKnB5Tg81gfKuP7nT8v6sXT922Ty3Ov/
7+dBTwWLaB2JmzivVr88oLjV98DmmSe2RP2Tws244LcLyXMKoZLWWh6bigbPvz+l/+9jf3/7v5/X
+NI7Nz7Jzb9PWdYv8N+fAKg+uMNMHDD9J4OBzdu0zWE396jsbd8UD6NDHSuXJ7XXVP9knetd/QFh
mBp4F8aHj6PVMg7Hs7TVcECjhqzP8W/JaR0MpZr2eRxdfvtIJmxp+v469JBAQes4z3/vBuu7agUX
YHfgyFpk03aIyU2k3GDeDM13mfeY5EZ2zLfEewQ17J26NahncIgottPQjFfGlJh6G1sd9rY/EtPf
mwk1u0faazKjPAPY/venJRIR7oJC4nVEl4QqvsaAvHIHSGD/n6RX2swAnVpd9xCKPiDQhNhdc+ex
AmS4S0XlXBtrz1QzjgFWNqFvyoaKQU+P5lPbaZpaGhF/9lhz4zh9ZGTTPCuLXG2befR5WHRz9g3D
Ui0K70qaDfYs1sXHdEptcqBqeLFn/6W8NSoveTdU3ZwXUFbbv3fHju966JV1M5HDfLQ97xr9Ot1P
TVYc1Zwv+8Ea5kNb9N27Zcc79vT5eZz9+tKHqPJUSLfvVZ+GtFbphYFQaG07MyXkWtLVOwXTsl8s
q4BAO1Ddi1g6RK5JRsFM2r2joPx465sOYFikmoKIQCuD67I19F6Xdpvu/5pZkmJiKug1p077LGys
1NjRW7Ph1E9i4z9Bs6f6IbERlZ2hxMuxitJuTOal7g329VWx9uaE22pYMANPy/kwWkwU/kfZc6E+
TQ5TvswLWXFXuW9cnHg3yBln9cZW0t42o6Kjjgz6Fd9GKDZ/f+wbNz3Y0rA7ku92Ro4BBZkbkbzg
2XmuR20e/j709+Z/lWXbSfUef3AStZy3AZY6hQl/OCAOHivzavhxwlxfIR4N1IitH/n7hL83OItn
WicKxoRL5V6o4YwZMDqZxUasgISVFS1pfrVGpav1j2Dkncvf+2PCvaLCzU0Vp3cMzfBGcernVTqW
9jWrnIgQ6UFSFk62hj5cAD1B/1jIlziNdbpJcqu+473/RCwv7f7eK9b+5VlUaj82mUvnzYDwAqHt
PyUePEC173NR7OV6LdIpKvzf3/Z0/T7//e1/79rMGMIyGei1w6hM3moTBKq9rdav/vchSd+4W+bt
7d97f/SN9bNye8JZ2y/3jVvkN6nFVGxMdPpexF25ZfTqcmMI9RulATBN5N1U2F9lYnu4g4FeMlA1
GY2r4sTZt97OtKlRVjqQSAtHi1fQ+rcI31FAoIBA6HjOayN7A/fNncwQT2D7mlsTSSf67+M+/xGO
PoTrZPffD4naR5rg1/f//sFitgKs/egInUmcP0+M//uJf+9LcKSg/gyOrqZ/+XvjJfH//Ol/P9Y7
6daEuLRfML1hK3Dx9/Q01wiLeJP86HS1t5J5M2WTjR4jebnMSAwN8yszsKkR8xE/w/pgWujJNZV/
JIFfwmI5iMxqd4YOl6heTlPP8Ttx00irEYuG5LJs+Su3DkgU+i+Y3W/Ol0w/QYmXcX/V0FFQSQrp
tS93S2/daUNnkdsTgwonKTa+6G50CzS9FRSXpfXF0YlH3rF7hWOH9Sw+roI6FhuueHicQsO5Zesn
ccrpnUXYKttPolXyYto2Q6XOftY58DZg9gwRG4QS7LthHDO8Tu+Fy3ID14kJFREaExNuE1IMVBef
JGUeGCTvbbr/GEK2pAHzVf/A+Y7ndgKAW9nkIitRP3ghVpck8649PIX8upjPZI3ivkUrXeyjw6So
9JV4NsF38WoTj2k1AV5HtYhHiq8k/uCMpSbqu/A9bvoTTXbP61oCDDzcVqp59SdYTkNR33s8fp7j
bqriS9bJ3ZTor/VXmtOrlaYN4XATVxETwCR6Uz6v59FHy5iX4CYfDbIf2r5A1mbISgC2ILIX5vHL
MlhPZQ1WGNoMlF8ajci+fdnd8MZ6VkeWMd2TjW4g2Fpbzfy6c+1fJ/V/jOatSeY5qjpNRrF76GOQ
0gSvkPd+xkb/dEZ5aXsuluFCIkIotef/tPfprRZGcZJDzsNUJvsC5SnqOWpHtmc7W4cRt4u9sVhp
GAZJNtn757HMN2vkOWYeXvbLwSxGDM89tSc+zP7FeYxr/wbNjOIVtKuuI/ilpuyp6+3XjE6OneXO
5yHARq3Whzuo/Du7NqIuoULNAUmYj3qfjeatyKfbMHRuy0biqhq7jUCrnUkXYNYhayHga2/ErD5p
3/htXZjnMXbbmdSXFZjBJnUYnxJe0InzJQyykEm975zZIJ1c+PjwWhHZcT9zCFTHbmpukYw+vRRX
Je5KtjkroUqu/ElscEedSu7QxzSum46yz+Gt9cSrHRoobF55xSi5oOszP1mtOhusrJSZzPiYuLJN
qx8N6HzUap3QPcZZqMVDLdpD0vnJNkjYKBfTumrM264tu50Lez+cKjgiU0i8JasOFJuraPCae84b
lyxG5+uVIqxQUAMve++aTGTCyFlj49pyFFWrd2WwkTTbO2WVT6GXWbtZQpdAYtt4jSuukmWEZOST
7vQLUj0Wv7XaxlflQ/3zeNabDjvflPy23p62TbVl92hRyCpWNmYiML3OvJZbFg8uLbJ7MEXW7dui
4XwfktYNh81YEdrGGUPsvcxBHwQZymh54Z/G8rNOAAsMma1KsOj36Zms+n3eB99lJrNttoTX1sRX
rpHU6uUnxMOGw4JEcgoNQSKo7zVe4cjvd07BlXImyWgTYZ6s4+wRNps6k5ZNrO5ddRu3ibNpAvlq
pP2vYOC6Yh5G/Iz10NAkYhm/Bn27NSaUJsET5fc0tGC77c968q+atdighKbeqITpZUVTDCXp717B
alja81ciKHQShulFZAy6nZVyNQ9caP+xafDNUWKZhCCa0a44/SJMLsVwcNY+D9dXLKqzfKQl4ZXD
0y/Bw4cgjX84+R6ot2PHJxjvTrbiEtSHW/+LfNRDofJngzRXP/xDvuSOZXj0fDYES/J06zRYbWwD
x1KSEP0tcmbKTrOOO+SH7nWxH1t+KWZnU55p8Q1SkQc69Mut5CdVob82oWpPGxiVrPaDMC7PwlDi
FnGtE1DPQ9P/eEFFhVeV3cduulesvoGPo7NIxby3/W7ruEpdGF196gBMrQDe3sGRnwushkP9NCxA
zlvF9NqXr05BSZMOnV/AEN6mJpA7zaQlw/6YLIt1PVTTYzrQrVxDhRmdI12cFR1YvrOjdgZGEGgB
M+jZsYmewrszKBOd6K+lAzWETO/Br3B8eI219wvr/RUnO3qpxWcI4HadTEVEA8xtVevTojmsJozT
B/wcxkhVLcJT4W7Lm7AR79qBqsKw75Yj59kJqL3wIDZECH9PVszXbEIL2GgJhxs0gcjtH8vClJUS
drdXubzLp+e4wbU0JszH65wUR4LDE5yXCm1nIxwL78TQc9Zdgm/PnzDV9OrZCNOd6JWISlddzUI/
aX8jCyaJk9M+d/WcEI3KD1ag5p0vQjNywCwLP/R21BZDhhk2bhweA23/CIlfV7AAEVGeNjO8poj9
+8UQ6ra3xL+kiinOqyvITp4zQGxxLEKiw91Qjv9GhHLhsmymZfXGUeOFp0fvbae/n/H7WQv99GGr
f21UzE1rjaTtClrtzBIrZomTj2nTGUM9Xe0x6PVuU/Y4Ta3mbPgDnLd+3hIK/7VLQ27HpmL7N/Yp
542yJnwVO4CgOA/cjskum4AUdV3NpUx+uEzlo0JbL5AHq03DCyOalP4yJdV9Mp4v/ZjfJprAcCDa
HuseVNC9DgEq4tWiFLBeyLXWiP6l/xAYqb6pdVzvZhTYCKwbWWQisxCgJvzwAhOwB7qLcw9uHWwf
IEQSmLpLWd/YPkH1vJgWZDv9NGCIOGHWGqkglHFIRZasSIL3yARphrnMW8JXHk8Yo87Rtu1go1qk
pTwzXwud5VvsmIxh25F7gzmTz0sX7NVgIhT9cjVd4pEK4gnnvBRPqDXb0bNTuru673RFMtdGiPdN
Ljf5H6B5fcMwZzlgyFBRXvTyBpqS4Mx7Y0719yin/inxKMrJqUTAE6cUokVeGd+Arqqk0YhvC0Sh
hs2cNmvuuGbINUqlOTeHAhI91Y5h3t7ZigKoJW+w1kAUkE29ZSCfMUPmhzdkWGLBb/mp/lyLpFwX
6Hwndpkaxxu74wl1/JkFtw2vMB2BwWBRLUrOgTLMzzJ27qqA9Vi05bHA6J05NC63XnnwvTSHK4Od
X8fqocfdQgCrKfZEf+NoasqvkpXb9sAn1f549NzAPJj98kXT+a+YCYDY3IqjNqQ4a+CToiK1Ed5T
1WHeK3mcgWrJNJivEjbnVI2fXOcIfscQ4pT0nqn89HetXWKQBQM8JnRH5qJEDe84A+ifEotDlJrX
PR0BlOTK90kaPz2m8aR16o0rIIoFeXZLWVpII9cwCe41Cj15HKZXmk3ZAEJ7plwiu1PS+QdNrQyG
9yJcVUG50LSQ0Ssne3Z5Wm74+fro7SwQLiQcegiONTebeK5oXhMc1EtzX7XZY9IZB5FAomimiSpD
zj+ZSXZwGGqaxzCD4yoCxNiY7sbqmIIsCd4knnWAdXzHONs34bAwQ1zEN2gvsVsM1UCjw0TbmrHY
ySn9MLJxdV/TPbREgTEON1W+3MxtK3eGgQGBw0br0pzYtnxtIM6fgv9uoJfqXAbNHb1ouOC6+6Wx
f0xOaGoJPr3W+vFpamvJIhGJ3rcTp2Bv5lrdGxcsc6tinGDKqN0UTveZQc4xRb7YNnmFuSeph7UJ
TBzDWLwEFMRSRFbeOYqj6eK3P+mMwG2HNBYt6BzpXgh9DjXYJKuKP73KWKLR+Ddn1BabUtF5lDZr
cIETaZzTcDEEw7NLDHXM59ca2QSQMoxj3X22aTps4+HaTb16P9EEhPfjYBkYk70JMbxIcOuYPNyO
zeTARuiP3A6Nzm7nveHHt67sGSjw0oqMdcjpU8xJth1oXXMftmq6MovqYqUJW7AYXuEl7OfEh7lU
ALbqvVKAQ8DPWU8vY1jPK+djQUawMEP61Ev5bv6aet0FXqKzc8veA2LVTaQnCPpa/L8byYnXoypu
pBCGMxWrTripJ0nNNdfFTVeKl2xXK/QIkhEJPo8rL+V/2WpGEtotCbIFAJQHC4006Ml5eNIMd7bL
PgfXiIyuv5DRzIBXFJJExXDyGhzKjcciyxJJHgASlHIoGTPIiQ8D1zLw3GuKBzttMAP5oBLj0phO
v5HOsG9z/4qAa3WuGr5jI5P5eXVDJs2CTsRyvRPJM9NE0LIFqVLRtMcp9aI0ceUVtjSueza336Co
d2aXB9yhoRmbuttTp+mA+TFv8yW7XgI7ONZBNUbodPteE+hGy8SOOHATHjj2B2bXnmzybJHyEOvw
JlxGrOqo3Nf+2GCTl6xiFaXLM+vaPXs1Dl3YI1SPgoCRiIfMfcdoWIuBAzTrk5h5kj2FdzxMYbbh
DA02/d1gQiTkttswl1zra4NB37PiYE+RZ9HbGG5tTleVOsKxANOs44+1Fdb2viwUoo2ppv5uWeDz
+j5ceb+x37mgAHMvyfNSWL3HJWREWvdc91X9Kc1l2s0FB39doRzSc2eXXkgQDZaUDJlAlXmHvt/+
uCMAqTaMzHQi/VIx2THwfJW+b+1AwfJYGKjmk5raSBk2CSdADMZ6PqtHVW5NuIyW8D9dFrD9kNBk
SVmg5fXFwTR8+kCM7uxg5B1pDGQ+kPv8i6hxgn0XFYF5zPDzcs6malkH5gZayMGqCA6MVvKWMMjZ
qoqewMCsXkFEPwWDe+NpLkNwaNB5vYOP2hiFBUjhMmxIjpnWa1lOZCM8DHhhTpFxs56KoFdRkoCX
mJ7YUWCMN7Cis6W/MFt87DJR7+CzkDBYcC9LB2d18i+fg+sYomuqQocLiotwxLkO8mxLOM3Cvw1p
L1vkteFU/8SUExCuOOSiObzhRL/FldXvOKbSqROwZvKKJNBQpASTkpR1+BibPDDN4P7C3TjNPSOE
dlbMKngJDwPMlgEmUsPLfqd6x448k3Zcc2LohvDM2MYGUOaV9x5pCjl5GAgD8VPabJRJcCtbF5Sb
ODVJSNaqxWE4BcSlltvaFQ9BXV7IqtUAmPEcBRT6huKF1d71mUzlUjOOdHgqLTe8pkB3Hxc3OrRf
xWj6DEyzCyPEUzF3BBqliyXM/hZx8J0FUCxT4yoLXLiQosNGX9+EA+kahBleTBjWiXHA3aensY7j
rwBPGkA6ONOj9duu/7uEVHeksvK9MCE7mpIlVDO+5+xgfYpgJosd//OsIeR5Gk+5z710UOAcucZ/
lpl6HPv5IHHEMVTlkM5d4+BK/0VWFmcI7fKaAA8YklgWjjaOtus3aBBkBEXw0QYVvYrhfAqCCaI9
LUH70M0wvkxvVYrKFFQNU1YFP7tu7WtRZgxHZBlzjP6XGNVxtpzq4e9NzjyBCllJCmX9mOSmRVZH
YOSdw+7E4fJQCVBCaUGoDixIsk+qwTov/BvP3Qx6JvdmPK+spITnV87OBF+gTM8phWSdWamTGtLb
Jq3CIxS7p3Y1lxbGN153rkrsEWjkTCTi/EhH8LJRagq5BDrU1VVhtTWJpoOIWyjzM1/boDVu6pkN
NzOTizkT3jNMgul04xGt94od3VREBUNG/FbSX8gpmxEkX30avODdby8gad7ceom3gkLaCVXpxCTl
qcyq7wlBalDTI+zt9piaNMMBvEijsc4eKe/GrAiTahnbA5QS9rKJwwgC83vlVo+l01150iYTD25b
p0wFmqC6NQJ1I8blbQjEwS/zGzcEAJP3ZCcdsVay19hkOP+yTnVvWdncAeLauuWLhcfxeiH67hhO
Gs04LNl5QixZ/bmUwGQzZhflBBosCCC5iCGQtP0RVxjIGunAoR0Z7LioOWHr6oz94EZQBUgZbbKL
+eV3krBKXK+gKbQ6O4CVU776DNHzmOBHak+3XdN8tHbxafTelYE9ai8Xek1BjwYYZpM2OTAriyH4
ujTJjQE2kZxCwICiRNWI184m3Gg7YH4bTKGwF9HiqscKq/5VMAVgNHi84R4E3VXQL2q/flM6oBTU
RjCLreq+svOYgX3+1VM2gUm9XOvvxuxtqkHdWBZnWfCLLll9h6hbxk2GegqGO+NFmMRpc+WyWlIQ
gZWulDiTPPoQlZF+JI69Ywk451W1guqopUoMmIjaZk2yCYmoVrlECVNyhyZQ8aFFcAzd4WMghly0
EueY5X/qOPnkcvyYSX1dNPpGjvWmcXqShjWI6cUaXkVafmgKEKK2XovS+uRke8njkMhT7s7fCxU8
2260bxI2U5bSwd4EMMno7hhE8uSAhzRr46ny2E2MNf04Og95cUuBQBr1MVfkItQXpwGsnN6SYL2S
FKRmcc243/nCcQ/ZAu1sNzCCKwqkIcv+5KkHAxoOZ9mVJ+xO0wbo+s2cHZJAJ3vU8nabCRKdUtk/
XZbuYSueGUOgjJbffbNwEegcaweR7HfOESTMnhtBwi9aV70XuRVVuqJ0r7CLP4Z0pJJLQTNxh/ux
67/wUJ6xk5rRUDfh0Ub3own62jJJkq9ZVoFNH8c2y3A3hi+MBvbJKL9ly0k967sLzw+afHIxeuaq
Ulnv6UKlLxm9SPCk9vrGsoeTWDISfDk/7d4aMQsTQDXHDDgvO/OgvC+znd86MR1Hp8S23r9W87kE
9ImaPOPJTq5jVhY/9R89z35RJiBXLV8SP/5sf+bZeZxif8tx6uLG4B95jfDqdeC/BsNlSbO7OXdp
EDTUUycqiNWS6EA3v0FdhSJGrhOKAppuou7dxbpoflidu+t+4zS5B+12pxvWg3q9HroMLQRbztSz
O8UQHJiAbdMWp+Iam0k896nxFn4MSiw7b31AcoKSU2e95Vy4t4G27oG+BNGc9SDNO4MfhPMCcfzD
fe97f59NKe5Yjm+R3QzvXgdSrSARal2pmP0nRL5deXFcUomz14l+ykbrdSpedfoD9eLes4s4ust7
9yCTCZpjOD2DRz7VC7owMaJIYi5x25lbJ+sBBticS6GhXjyTXSzN5q8UT9neY366s+bxssxwSWeP
SAC6G8ZATke9+9k6Pf0rQbtZSKfy+p6udOG9tKQjcXBec+ccIt3XN7Eh/2Fq2udz8enboAJC/SHu
ZBoelTPdmgj+nTB41SbcvWdBeaNowK3M+nOYsx/UTA+uYfuzhBXPDLk1kibHxJk/Jhbaw8LP2OZO
PC0/zIgD7hEIkbXTHQdnvX9LxrdFBWWxjstLmv0UdDttDQPSsxv3DHMoLW98xMwagdeuaYeZ59iI
WrMC67lHiuexUXXklc5aABxku7gJ+dE5Y7Of6xE8U/dttZxUU9aZdA6P5bh8pcZAcsnL9jLhFljV
Nx2KOc7J76kVZ6vG9IoyANsaNCXdzdyDJQTJmdsywbLsGW3hRgYHOLlFOGLcF1DV6A9GaUIXCAXa
iYlFjtyefvNymIJAE3tJffYE1xEJ4uDC+tgNJVxAPdMxSkVpJ4lqh5LZoTZezSr9qVgVaN8O34LG
5TwvATw2hHuTIaOk0wdN4Z1alMajo/StNRB0Ry+j6LBPyoO16zqb8GZP3Lj7TlaraY2OR94Ld3fD
ipzWNsGO/OyK6a20AQOgDbgrY2ZsWQUT6o9ZS1NESTJ4FfGBOeOkx/m5a1NnB4mR5ZyjnLLDM79Y
IgrXcq0L6/XBo5pxjp1z7dXUkwqDp+Bvbcmv2BIm2v5o9g58w6E48QG085se8higBIOQ0bsPTXPY
JvHwYOqm3usqfI7d8RnbKHmSesRKlF45tnebWUwETPxyHF1UVHjuhVqbayuIt6RESbYvHN1jnDWH
KnvoDPPJcdoUv334ngwcUqA7XC95dZ2hIEZB5t3Lwn4UOpKS3uWKzP6eyhZyd9QWNGnogoVcPmja
2sBW5WFV36ja7wQd7scUpdGqyLrNhv8dNj9Yzt5qBDiuwnwsNvauXNYTK7ATs6E8qCfIGKbeuVb8
uMLquW/wjuRleOsQkzaq9sQ9580MK0nVttFsBq/nWl6OR8dD+A/N/IB2gKHUU1vh2cA+C4YpWDUt
ToSbDIvSNretB4C44caGMD+q+uTnYDRCiqnq2vyEaAXneS2otFii/BLBNLaW+4zKoQ1HXQgyAmSh
1/8yiYDLUTj/NP2OHDJoKIfnpHpmwq0xhzufCALnK6AAc4A9Es9Yjgsq3lWzeuQFBYEkdb7cVL7b
3AWvOpAf9YLZRhh7cmcsXPjoDMomR5cwK4Mn4gbGY0D9CT6PvSOvmky9NTkT5mSKN6rwXr1OX/dT
wiZEUi1Kp+raG90bbWFSjtsOMErALS3u5LM5nXN/+mDydRgk4zgk85IEYThn/0o3Q9hKKTzt8+qG
gdQlmcanEYoJB4OVrpTDvzPtzx4Rw1DkfrMASiJZ9w2Vwixe+RWTrCzqOQoLVTN7aOPnzg3owgE1
avVMV3uXdl09tB+m05wR1x7mPmcZ6d5BocMdH5K7lUS7kMFj1Ddv8wneBgm80D7Hlfw1qoDaFe86
HnO+Z7Ex6afeAszrj3GK+lq33Dk7MjEpkEPfmaK8KU568j4ZoYk+vM6sjhLNousAX9CpGaTJly3q
Zy437L0GMeB0OGCYGzdBFd7m4JkOYhy/AhR0P8nvkmlqT4G+Y5aybJZ1pOURNkQyGHf2ND7HHjxZ
v1mPW6W86neIWr8BlEJu2VR1+SULIvMZFp6FYSXgSrvj8fG71yTNqdny3PsRyYXA+6ctpm0Y6k0p
hulm8WoVmfb07SfWEoU+l+XYr184lr0UHGP8kBtBSPwX8zeNxgDvOkLM9XUl/H2HgQw3BaaMNFhQ
XuovJPGb0nkmNpNsBFP6iDvev8HtL3ZVHZRuwM/aKqCGF2snjfIo1vrWM5pDk2cXPyfHWs/8ulVx
jf7007IHRcj6ZCNe62UQJ11BXDTNCitJQmUg8nOPFLVpTOPY5gifUrBwpIzAQ6AeI9QsNC//aiix
JIz6gy05w6XcRzbb6TJi/ZFu/4Te7h09j+JaeCKX+CdeRnFfIWf66om7tU/c8IFOohW6CAOmYg+s
H8d8rAgGEm8ebCZqtYWGDW5v4XU4ZrCYHHAtoAnCJAC2UsDxH+Sra+ArKgn0I82W2YWXlSYoRwVz
eC3kcB1U3Z4tyN5zIduuEpJLt2zUJMPVkuLlFM6Eym2GDzI1T7mny2Mf6mfb7nhV2ZwHuIP+4sd/
ok65jnydwB7J2SVUgoOmFDwTCgFmeAVZzXHA52WaQn4nV0Y1B34RUE+nflYHrpuYq6ZdzwGTg2z6
Sj2WH5k+h18Xz6eCGxjVWUHTfOUDQk3z9yFMaywEdbJO4D+EJl2DCu+E6s7nl76U7Ss3Xwp7luE8
5uI3mc0xUpRgVJB3orJpHufwYsnZp+AEI7MIy+NAliCb+TFOgcg+8sGYIlYpvSk6jpVqrPfIbE1M
r8Z0dDMXpItGq0huBh1cWKtYOIuB0hDjiqbsl7wtEEbaV05m+lSa45s54h4jUR4UV32L6OfFGmGP
tG4MyLAvNXxtMGtZlu0DSJKRNRZrCw1njkwgwS01959IdcbJC8ODvYzerkxWLKtu73VcXfrapLEL
FQueDDdirA6DKvhG6CNlWCsX1LjgtxF0KLW1n+9Sre+VkHwxrll4e0rL0dt2wSfsIe4f6El7BBUM
TSYzsElgO6roHl+wLW4Gt3oyh+w0Jg46KDiVbvl1OxCnefmsquJbZ/a7ErzYRGk8pxJZdlHTh5t4
H6ENuDUffWgHM84x2YyR45XHb7en5T03+m3Z2pDJad+rZvRO1Heu15zouZKF1iL39BRsuMe/oxId
C3N8QSaKgpbXTVI+ZUv/MX+a/YjIZmxz/2A2gcXMXZ445gcUcqEegrjC5i0IKHaY2eBNMGLeBQmB
PRAh+xEECAXGeIhercT+bmb9tCyolbVXvvRh/qSkJDUrIu4M1ZSfR7bp2Qxulq58N0tMSJ5VAtmb
QJG37TNBAYYA7kGoyj14tK0sTNro2w4O3jxeuZmzs4jAHIBeXuiz/078eqI7gR4zppCsEyO5yVX5
JE6Kg3rkvrzVPaB3AVB/jEHHxgoSksXhHzIvhpGy2jL6vFNZu+s7/7N2gpMddv+6srkRMpgiWTFu
Ck8Wl+pN2+Xw5wofihZj1pbqno5eZ3KZdxyu4X3TkGOa7S3HGXhQCl0G1zLiHbvySKmZK8HkhZXD
lHe5ZBWg07y7mWZeSwTMUFkzWAvJW4itmKJnNPcQTD8nZ8qsQFMfBnY0xtlgyxRZ+9hxv1uj+Cl8
92cGaZcp0j0+UrN6HScyD0Fu3ysDjWYtCpD4uCMaN5jLW8u2mjB0+2reloPvbJSsXjmZwLHCZoio
qYGNl1S11us/mBanYCJ3voTPEDg4s6QLHKDKi++xi2SyIaUViEvvpjBLDplrdZtuoqwgIapI3a3F
2jtY+FryT0dI+moyF9JVP27tWu/6oabebSHqYIC5BhxDWJGpDEf9raXmO1vXELuc8WMpmqeMXpEv
wnnpkSI2VBvKWlly6SgFZLvUrIMBuCHX5FdC4eY1saFkQ5n4pSmnV8d0brTpvzcU2gex/a9omF3O
sw42Mtlo/DBbyx/CzxhM9HpusiAcUWgedumzwiOdpewPZfpt2gVF78sb1vAf20FcwIzzWZXz6zRy
hpQp24awEuoLWmB5wMGqklt372IKxNwAcvdl7KwH3zVM7uUptEZuXXHSgOqyJpPFqrM28Gl4GSB5
bZrYczb0g76YM+w5l9G8rcgQ4CaOmQqpnmVEFd3z0BNksdjnOiYfg/lZ9/MpWUK5853ldlKMDc2U
PlusHA3EtXovqRLb+jnW/AwrN9yulyUt273ZTXprhoHek+3+Lgd2JMNl7mlw08oAjC4W4NJ0eMI+
tTUVXzDOzXuXbwDmj5OdRIh0bHOacY9xN5tEK5a3doJrldjo5hxBfsA6sTxw75gsBzPRsNVYRjbL
gEPBTD67ErHf7MTXYnGZBXJ3P3SccrV3PUzwtxq1DEhPzIFIgrgfC1JyXGdwWnzk9qywOU+oV7+y
e/ZJBuFURBE2cgsDDDHV81JOW+lzMSok4DxEPc/MXTp+uMbPM6W69rgCVNCmNz244U1r629tBPFN
7340EhXdt4OSY8nyy2qirpld7eUETB15NzP+af6S37MmZ5owhB4Sy4nc9P/QdWbLjSpb130iImiS
7tbqe8lyWzdElauKvu8Snv4foH22z3ci/hsCkGzLEkoy15pzTJuFZbHWMgQKDrCTYeoeuLWmHoeQ
mWji3ILMHbaGyFgND32xMpsEdLnWb7ClVetSsWLOO+m24f68crz4R6f7hIEQJW8ogDkFDKfnPN6A
2JahPj55HqBFJ7ymTf27KdUcwzbY6cEe3lwJMV0KamyRACLnY/Ft9WDS6xTNlhYtoAhwziqTsBj1
9QL101gF76mB3tvo1ICwEPXI4l1iRYyoRiaM/kMc0Xx0j4oSaU9u5342NhCzpJN/G2egGMtFpeBL
UAtqldBHF3BbgII3xlaWomRNIMK1htCfa1ubbrT4HCLweVkV55QI2iOrLS3Ic8RPk2zCx1dSNO3R
ghKl06hfFeTxrKu+3Ee1+EwAe1CIr05CJDsiUl+ViFaNbqwJ/JwKnGDlTF2zFoEWXYoGgLZOMcRH
PbcZoWU84dtiQPLXcmrCoDOlw1Q1+FLtd2Exw1Z7lo2OpW+piau3QaWFitByZ8aNd9PxviBmh0xm
ZQDa3dJcZho6QjlQXsOyRyYaY2bEG5OPRXDEc033G1jFUxBzq+QSGjWPf0bNzKe0pxNmU3XQCxdU
UyJfMk39neuqt9Ec4jOAoQ3cL3nv2pxJ5EiGF+gjEnSViHZ2bXcEl7ACqBVmbwedSzIOo2wl6qHc
VwLy6byZD62iKqZcvGeHOjK8aYOmtzlF7Dx2cW5VqNRzZDwdBgJsdqhSq25gO/oOfk3PZPFeNzny
xPqIQE5ZR76Om3U6NW+QjrNkE+bBapH9iyku53sTTME40ZyOQ/7yFtvrop3QoTigAYPOexMi9Psw
n0BXBpxm7oAy3Rd8Q+PHrjrRRodp46Ue3W+Ml6xSQaPOGyX8z9586EzgVGJEGyB2OyXnflOkwAOZ
PLM7bwiDIN9D5FcxsWvjKZsn4ub2RNGSTN+plzpvGi+rHnup43baaj6Jya5GyDs9KdH0khc0/Ein
L10VWD0scvnPRoiQRXV/NNJAweijf7kJgEObV8gyQ1vYFMWYILhAIz1FrXgRVsdHlUjSpuiMiDSn
2lojevR6mliVBZJK70eCA6Z3Zv6H5z2mOrwJTXRRFROsAZbQ0U+Awu1jbNt7FK1ry5SHdPp0O/Fa
1YjGAh8l3mAtbCMvYPjHBlgAX9CmIRwROv6hV3jX1ZDki+9PZv605k09fW5eQ6QD4iMifH7M10E4
CHfVauJHVKPDzw7KH+FTi5C8SZZ2H5CyLtO8pD/HWtzQflMQ/UN2nYLXHKNrw28Zlbbeg5/C11VO
1Ofof94XQfuMVN3t/F49Hqa/zU3LdJkElo2kFz9BeivVhB837/axDui2TPua6ETr63GuQ6fzeLid
d/3Syvfzpk8n9nNpISyYacKh3TgxX7Lpgp0uU1MfbSLe4ne9ZuH5uJj+97qaLy4vTr01BLsj90iv
/JgvyabTQN7mEF80GUUIroKdj8BhM7+lzkzgnd9s+e9X4/H9+Pcwq1OkqogwLD7WFFTAft7L/ZGy
XUWfEWEEJdGyrvaPjer+sze/Y3QTaPdWdPCDshn3CROn/SBjdEzTJjaVBokgU5IMXQwrbqCEXVmG
t2ba0FZoFw6EnLWwPdaNgyCKsMy4T4JrCm7uEPHh6mVEI5uyblhSGhFytLFSutaVHpJ57MNh36SG
sWjdoEHNBO6lmjfU9wPa0efv52vo1J70Jqp384/PD+iBQzxERplg/qn5gWIIm200kjithZpxMA33
6qm+ey1tnTYtheE04xRJaKhqbKCvhp12l/kZgVe5V2G0P5CBTxFK//nJtIUV7heM1oOeLAvKzjdT
cfybVfbqipJQ8zjXa9K/KU5GzEuZ62i9OZw3xOHKgwF/Zv6p+eexHtWXgZtE+++zHk/FY5QVaXsO
0vDqqLl1iMpWXEm2xJiALZp1ciSuwXRuwAe9Sml6L0eRBLBxmIkzEFaf81O+n2eFBwiQymX+Rf3I
4pgLYFyh+UC/K69hYeqPPzI/AReOICVxZAGHT5JRkD+nmoWzURKf8FQEk+gCAjTxau5Raw+tVaKS
V/WUmLF5FUq7L0fPOA7TzzK+m1eFDIBFihl3M5+bN9x+TaY4FAK+z2lDlByn+eAQlt5OlvIvtcjw
VtjxcC2KlaTudXMgblrI787gbPWrZQ33KFazQ9MExnU+1Q50BW1SopYKUo/51PxghHJ9Z+ksBuZz
88Y1hpoP+7/PKCVrPp8lldCJx/l+atbX0J0KSQ9/esr8QGSSRdVY4v37r8/nJYjPuLIJMfn3VblM
vihJ05efnzFMLz5tmmrdWgp4oMIur1CXM8f0LsW0qRx4tYLkuW7EAOT4vXnVctu8qozIi9waSqSH
nAP/ZF5hnMuJVEonbDo3b1xIEYcpGxx0xPflFSlmcraES8Pt0FOYeorL1l4pI5DSsiMdErn8q7Si
6CBRz9MVRjzQ2vSHJTNR2N79tSnvIhjvVcN8fbTlEtPfz7qJlWs5bbJKButA94KpdO5d5wfUnLxl
3Ua2Y6KjxdEgk/gkZbebn/I4V3mHkjX/9XEUKdqNnItDrwt9Q1x6sC0UgjawG49nZAFPY078zNTp
CvP+6FfmT+5Yb3VNxJbHMiuSIcr7mnZ6fDbRYjxJRQuXbt0T816txlB7iTrdfcpLerFSc14L3dvW
AFNrjxfMqPFkVtaTZaMkqd1Tjz9pwOnWSP934cJqDAs7XNa59VSSsVOnnrsOk+a317e7SMMwVoZe
9dTqcfXk5smXjAkZxdWb6fKPVSYqIPCdnxlUvayOdHWv+Clczdgafkj0B+JtvtEnhmpzPzJZL/g1
p1SOv3yFPFK++4cBDUeJSZfdeWM1jsr8rreVxbwrpuP5ETPJQQtBfm7iy1hLho35CW4Sef88dz4u
tEQDaspPVf/uedk47Mf0N/kkxI3ND/7Pcx+PzD/hRDXh8am6KxUF6vr3sx9/tIVCjZpm+t38N29J
0Xjr+ef+65fPjz5e2Ai4wW4i4oqnl0Rh03iqBl0sB8f7z8uen/1fv/bxg5HRFMuqCPE+TT/5/Xq1
7//98Se//2M3iCosu+7X96n/+sf+950y1cHZCtLC0GrzGXz/jIQOtsB8B0hzkPfSNKMNKHezEPKW
F0X3rITS3fqDZz+RRjAxdgWSVXhu0c6ItO5ZqH1x66jGTAfzmciu5KZwAvLkQ4yU9Kp3dtKhS6gZ
QU5D1w6HIu+vxrBpCet4k5ZSnRHTEwgcSftZJB1FiMknezDHaqALFA8mzdCQqqnBMnyoXKRHPH+p
iLF7nvf8DP0u3efogL69osrutmvVUOpnixUe5S3AMyw0NJZdmdXdXVSkU7x3lWjYsAqijDWndxcj
UtLN/FPzRkmzZVyLnVNCSLWIvzvqgu6Ma5t7M+7io8l3+anUHJJgTJP6doYeLBAECnWuHHcl0In5
iPSEkQYCWpOsxqjmAx+4hDC619mQ1Rd/2lNyP9r19Is8enuOS3upfU4I67qD99SIfJpwhWqLKQ8L
BrfO4Ufh9Z9Byj/vZCzwVRW5aGHW3gFJCFGAemW/pZm9wb1KWl0oCXfqjRMtV38BXcf+dAz6xPSB
07OILeWmZO5HT2fhsyycc6onb57jDT9EhAyI9sbdZVlwSEy9oNJYuGf0DxiVcuWNkq59K8ehvPDD
+FQSijisByizmeOH7qfYgLzSeLcZgQZFhM+ukpGInbUT1FaD0eRMfmuFZuwpT4i6I0CmpHzSxMAr
24M5XwNJSOuey5BiIpb3i8msdFtQ1gPqE6znVwkRZzHqOtE47bhVpEIdn5IXatkaS0emei8FqIKp
SdeffIJJ99ag+guRar9jMxuu1HzlY1PGVOaITN/0sv4LDasy0KtLe2urlGAyQrO9cWgBl+O+sJVh
U6qSPr5tR+B76wZ/AkIgBb29S7TU+XujTIdVX1/TPFm0E8asAViCGyWktTAdVo0quKJceQWCSVGh
eE1SX/zF7fQKk6L+oAkKvz0rmrUXkoiQWxsoDXa9CKSDiZww2qOOff+pGWjTEtyD7V5jJXbwLMM7
NF3rPfZi8SvKeuUYxENhLEtkbEQcacWzOaHokHm/Vp7i3kp6LHyFkPQprQXZs5QaNoeIuaXnOSbU
GgS1XeSkez31+hMFiBovnbdGM9DsUAoV77xhcK8JUtQF980iFjDXkH/3SlLeaqP4coY4eIeqKJfI
oqNL6yG0MwvaYEYhv0I0DkQSAFgJLH0t+qKkeA5wtQ+oJOo1/QGhYYYJa+ogQ9y6l95gnRWPTNvU
6XA+B/Zk7xYlURljP/wIuW+IuvnsXQD3CRO8dcyMijElCKiaVQQlYULrCR66/tcmqS6+UzgH4VKb
TKWAaDsNI2XINywb1WtiRcWpK/1nIgQIhlRpcx0GA6i4QRrshWBke0+TOFx3UJ3elDC/xSFiZGiP
Hqih9kMTmvXeiiJbFqVuXKrGJHzAj2E76IBoC689VpFkFUwLaE2sM7HRRmDenSD3Tzh28NwMu8wN
Pg0vmSw9yUAzpxRyPteqxklrYEysmXM6N19BbGxiQJZ4G46uQd1KmI6+9x1iwZMJcRN4f+i7OOdG
MEUBkRQwE7LtBv4YxXqhNObdM6tq5SDFX7O2s49FEH6h9c73mPDyhakEfKFBI/50pIcck9LHzahQ
3LKo93+oPUCH3DMoVFrpISi4K6qW+pMEX5xfStDcOnEvRofLViQxYhO77lnd8alhGcH0q1m7yIib
aVBkXtt0r1rsDUz8na+BdA0iTbUWcQ3fXisnUZ5bVrybv9FDp1dbzGfdk5y4mnoKryAVw0dOr345
hNMETu2qmzPxBvK0o0zaeeiRpkOcH+aZVcHFTTz7FCp+8cowzT2mYxJr++oOEDSvMzPv9WiLu+GV
fwkqykSsHeuJa2CasLK1ostO5XRoT4eBGsoFBgtiiXIrPINJwtQVxumXmW3iZqh+DRMaNUBvV2qW
+4n6+zyTayFVLxTh+neFN58SlcqQ1mb5X/Qrk/gPIf5TaEbUELCsHT23DddBV2t3d4wN4oL9duHV
kvAxIw/uhTRCCvVuzmXKYYjm8KCSxVZiIjv4irbQ1GrhmOZEjFTtcOOp8rfhWBgvq5o+r7CmFFju
2klRJ0TK9yI+WZ/c0spqpfISFppd5WcgE3JthwiO4dfLvruHDUiXQnWBgXMU1LQ/FR//c89lFFbx
/TG+R8DYdzDWfECeVvNZmsXJFjEU+pj+b5Z1/Ndc+Qu+j2ht5xE4nbduT/RET2X0MRpi2kCtnRi3
caD/YRCqtqqxOt58wz6WWFTfyCnDWpXiyJ0PcfYoT6groWJFfHPnYbAUQDoTV99FYe6cSdRNt8EQ
pHgruiNeNPUTXIbLXxHWZUxMegFGbcaoKUfzJcPzQM96KvdO7gdL/2dP8Qe5wPwHgnVCSDkwk7aV
RXsiGgqa9PNJ0qreQzXYxKTr9WbdrjU1YNYrpbYIfCzWQWZnq9po05cMmTB0YOt375ALpPmFtkJR
0VwL9EooUfTX+UgtXXrIa0Vq6mufVunRMqlI5hPGpVHw8fQ67uceKeBltIYFmq/ho6lQaiKSLnah
UIN7pNoEsA7ROpLqRnQ1MvD5jqqwZO1y6hPzOVEXgAX7obp1ceCuq4FMEAVMYV+mX1pnveSiT/aC
aIp1pmKkKSsLgqVlGdd5AzmGKBGKTaimOBdIjAwOWc3zpEwVhr3VtaBaDFGLU14jFy/oEiIzMGav
5PSSeytHYpgwkcLfqF0NH9M914z12xpAUXb+VxO/Ji1gglxzgl+tQQSqNob5sz5Kcw/xBW/gfMf0
6DuQ6OZWN+il7nr+z+ZDTYUh2tguiFJEpSpryLsRGO+mwN2TwV7eKEBqb7bmUHBCr7wI+aq8kAXc
NL11Dyuze+GP/tabyjv2ClHLYRw63XMfh2Si+E59KlxcaFmh2C+uTtRDE2blhTBbNL12+5xlbn/R
WZW/aqJ+7sxBXuYPuPH651wbq0OZlFeQteG19WOmOp2dfHkBlVGRaZ+6FeBvc8Ps4Ks8o1IA0BI2
DvKppZGgMJqRjde1B99ItF+Nzdo9UJwOSYeVfXgFHHnp5PFWqerso+aubwtmBrGbqjc70Z6F4aUf
3ETcTVoma8NCFRYicSTQrl7lgmE2zIrDaObrXvEIXsy7r85CF9R0cK6yrCclrfTFWcX+SE0GH2JY
1s+Dmv1wXQp8iBmgQXp5fIZh/EbpQ3sBXBm8gF5SpgML79UFohF84OSA2rC5d2XWXtD4ROgQrn1V
JX/K5OZhOvqj82uYbuvOKxTTpSX6ybIUFu9+qBIukrp0nKbDmlkA+IiGnleJDdZsSlBhpRsfLXsk
9jDB5/kYdkLhWvRuYOUXGvncRcRaZD6cNzM/n/xLzJdOZYH6BAvdVNI+KYXr7EdmiT5idVgW0zmy
Qbm7cKM9dZWOVymOFahJFfmReNCXzgAJ90lR7nBZ7Av+V46MdnhNhJ0cbEoL1xbnx17Txl+UMvHS
FBV86ulWN9/vaAamkAQLHCjc+Ioqqg9G6b+qatYe035S6E63Jv3/Hn4/qgQn5jh/OxnJ53p0qp02
0uEp0NRRTYeuN1+GtlRp9Eca4b5haB8tZSTJLNTPekHbKp9v6XVQcKu0hnxlCGpgaTVEb15EOjTM
j6ixkYSqdUAdDglEZ0b52RgLnflrqzMnpe79FOdgnR7oOjVHcl85akflgHFKo9H2EXdDt0Rpq+6M
6bDzzS3Z3eNzFl+IF7IvmckqhPXh8JH28ZVbX0FvVpp3oRvvEjEaDj7/Dwr9EkEoWLI6rHIkyVBP
qpla1sRwKGp6hd1gF5+hGsM3Mbp309SdfRrQNE9lVq6k3XRMfnPlRPl8A+ShulkRgfd1tvZJcDuH
pQ2Byhpr5hQsDNGjolsXgD+13NdOtkpHXcn86CVgmCKQx1mDGFUXsibMi3YIx3VUqAsLytdNSbnu
5jc2bwNEsqROLCwssks/r+TJVoguocL0C+EAemL7hxJ5f/7dURT5qzRLcZx/06Cp75kq88M8ftWo
r7D9JuopjoWP4x7PFMEaDWyCov+BTplR+DkG67hEiQ3Ay6kY16PqpSriFxbqRPhOp3qbUllpGnhN
pgdlXbTwaLCRzo9GjvOTJIVkXfjIVOOJgJiqiC16zbWPI0ySV9K8VvN5cxrkIVm7j0PfN99VygZU
nlsyJBGczs9yRpGvckCZlDWbcl2FJrHOnfjwgaz+TkeW/dp0Aya5q8pM5BqYu7ehlZpfeRt/RakW
f9KxpnbYV8EyiQaxk1GFfsR3caG33TnReSvoDK0FufO42gCou7J1f3XklUbCvsdO4Hx1vbtKFTtD
Cgca2dOj9o+rAMGIGvODJIeCwDAErZQ1mBD3/qaxlAgrY9sfJ/gTtCga1wnaBNBBJXEf8G5ApgFa
ZGMvgcj6rCO94qV/10ODwpvt1BdXadHCV8Kh4pjXp7wAtxFopUMCra2vJ6JcAooyiDXtxbX6TzLk
tdNAIsjLAPFgwZrd26p2sR65tqH54rayJJdnXEvrTY0VluEiunsxBqN0jNHbm4LlrWkQvzQ/hRzy
My1OH01jre+TUgZ33MZMQa3hNh+BHcG/4lDN7MiqmU+J0g3uQv71pyc5sTpe61FHEP2f5Sn/AuhW
TQP+O61WR+TP68JEUZzEBblUhsUkK/esnxRQ6UpMjD/VdqyVUlk4HKfDoUQP5MBCjdMs/gzs/KUl
B8J/8oHTMMH76+b+B/6Q4+i58pjGefwq5wpLotcV863WwsMP1PfxxUo65yRLAuUYhb2Puv0VhK32
zlSQhTcfsRuX4a+mVS5dmjWvnm6o27JoX/rOwlFXZmgWx0S9ZGmgLhppLOMmMe8QAkw+EV6Or0qF
VUyqL0by7654pyD+c9mBY1k7foMjDMzCT6v8ikoWAQDBtHXBLQ+Hehy+iaBfKI12Gpm5oxIk1gbh
v3FyDHoTBOmSX4QsAdZaMCEVyDAZiTwLOz9DtOzD0FL9cNuliMLhhNpE6RTy5OVkXjVt4a4Tqdjn
QnGo5ej6a1FZ2AAEY71iT5qntGqvuJ8QHNo+7V+c/fQDUDrFpb5h3iuvCnP1q3S7eCszUnvUwhAr
z3eYbJhtx+1d2eJ8Y91wGbtG3cqx+yosi4W0P+ogo+e/RJ7cSng+qRZh4wVbg8sNXBReeekFBEcb
Wf4B/yTvDITSdbNOGQq4RM38rDW9Qce4uata0eyggJlrJ4+sPZUhgTiurm+dOjEuzMkGOt7xtdYr
KGQKDBqzfn5sAL5jqtXBAfWirNZ5tBQhsRNdEzbP80YmBQGScTNugiz55cdp9ezHCdQlo/gDJuqx
M53xY4ilox56yOnzYc0iMd+qOEnf836bOy7rLwc+h1/QnNAq9iTXVF42l7qy80sXpw0ULk/91fN/
bMlKJVQt8o8zeJYADehilj5COGjDM+iQE3l9wZS0R0FK4a0C6V1plxB5mdV5yvlRPW0KNVnCcUEL
0UEjY90a9GvUchsioSawtVFTV5Q5Ho3e3z0+CrzPwyr0YY80MVMXJ9WOXLfJrmc2AvWQ2a/fXqkV
DLc6zfLn6T/DeeH3qvU17eTOYH/5cU89DVKhbLsXy1Kn+mMjNkZhu2+BMezUOvvdjZFx1bQm3dQu
JKCkTp3Fg5ap+Nx/7Ky4lDVKhhnaaRQu1LDUPARfiCvlGSUgSv/JL/64fDI1OZWhopAqUJzbQIvJ
+WzjAxRg9xD6uAznNJrCA+fYJm5wgByPjiNDfxP3HUAQLSdLU1YxIZveMFzVP0nJjIB2Ffm0papt
58tgGIApIDAKVohsqHtQGZk3GtwbtNw4u4wMnjD9nbVvyPjZmObunl/hE264t+mmToDUsPQnaKae
Vs4mhKq0Tgg9OYHqQ5qNtttNyoC/y1sjEaXQBbkFsen9afq/GLOC35mCDKuokWE9MkQidLsVjuB0
2cZRviX16CY1Hv1+cUZK8Z6A18cwADlQVRd9SM0prrv6AGKSdb0Zhr8c7WAoKPOqGA5oo4bPeHC1
Z3rkS9fs07PjyJc27bqXwAi7l5joIfjLd881qn2esxoihCJhBmro9UulcufTLAwqYdCikZy+RrTL
NTpiwJtEPQnDxb7LJVGAJUaDtk4ZKlTkvb7TqufHP2a0RrDB3Wij9nLlpkTmsklcBH9RjGkjTyxn
I6apO9WQkgTwVJwaAnyQ2+VWfFL7bWVDRQX5Z271xFTeW4lpiqXLbign+nGbAIL5Pw/GufvTGFXn
PGNkK6YfpxLF8Ay4THqqqCiSjnbXVIscrBdIpAQt56Amx7jy9ev8SUcgWBs1Dmi6VfpwCPKy32sR
i1MZ9n/mb05m0GOKomxX+457KkXkQKBxYgRZ7UeT5sqWyC285p5ybUEDfCYMSrhqA/eKB0vfCMW4
Fm0wLo1pmV+qRH26Hm1gfSJolxRdZ6g8k1jIK/PQBcmURAPb3dcKFWNXmnihsnYsd5THs7qdmAxU
LLp+wolwxo9vQWpzxWIsXyq2GA7S93EexrjOKciPPx0qVU/tiGpdcRKMx42uHERTjCvH1csrUEs+
QvwWIZYcgMR5rjEeOvGf7514FXg6nca4+Ii82F8VYsQ47qq/ZRYOqwiZwI76fckQl7ZbSkT187x6
j6ZQpVGvIRC11NEgWiLXArL+lGDQ+KX74do1evGXa2zvWkm+sYDkrUw3HU74rvynWkucn0y2ibzB
d3QInEJsmVHkdKNdWozc8TSBLtNt2s1j/AEFSLBBarZvNsmekRqPPzyLSAQhY6qqnvRo2qv48YVp
UAR0iYvIdAxOhntvKswT/VRIoP7aoqYcdsVUHCEhY1mVYCDiagQ8qXMd22F6mwf7MvRvea2ZZ0K7
JktwlX5F8o+qqvXPAh35Ei70opPeALGQmVSvcf0WxMOASKqX83cLIFnz3CekpGp22CK8QYc3gY5Z
bujLpI9G8g4VgiMJQhdmSDVhUAOa6/CxbFNbzyOFPY1l/ThicEd++wiLGaX8qzIu3oQqv8oE9jdQ
wH7hBcMGzD/zHSVP3lv3rUudcQsvA/Kn7sl9rmNra7JBPwE8wH2o9K+pNWrviI20pXD88gxhs4Vm
VZ5aNEv4RsDn4VgvK+BXvreQvTVib8tfLBDxfyvtF/U6cw3PNF9JELgniupLc0pdksWQnowOjWlP
atG8qQfbPVD5JdPXXIAoCC+1mX493uWg1E/zfKA20K/2DYAIKkC/mZcri7yVE4u8046DlZCe5xM4
Ahd9H+rcg6Y5Zkff/VQji1dVADJFoajXjjyFfdyJgzV0VK/zIuzvcPBNlKppdUqxlz4RoTNcbRUU
YErgdm4n9m8nMBBnFRIyeupBsPCLu0fKIe4okJIDWioUXTB5tapb4L72idyBdKNjq9nIDJPr2CcE
G2Y4hB0M8+3QqPsmkDB6QTVhtZOMmGWzmUfVyIcUppvjyQ1rDTyOjfjbN+DsOKN7HwlcQZPe3xXL
DTfzVVSJVu5ju0cOSQf4/Liv5oyUJxnThAAs5Z5HpfjtMi9nstyDi8xqyvepubcJ0LrHuX6fs3/M
HK9j4sa3yk1ukUGzJrBr9/r4hVVIdcQPq7VGNOkytKieUdwwVqZVUZRtIho4xY8o9A+Or7W7zBb+
icqVgUqXyQomsafYiupL61jyqWk9TELkAdkXxx1HiqVvRVuSSDDmlr0E4UEfbZpMOT3jFzMYUgGt
FCiJFxQaVVwbW3BZvgddToBNGA5LUCfqJ2vVr0jQS80TSFFY/Z4dr3ZZtEEiTtpwLzWzR+yF1y4v
wxbvGnuR0f2zF/y7NyI2kWouXv//z+1B0eMdw6VVMSDJMYcWMIUb0EVSsAZTb55DDSglw0R07nVm
bGSb6ju8/PlaF2r8GY4t+QB+9ytrdcT1nVBOpWOQP1KDYKMuY3ha/KNJ4l0kWZmiG79lRuJ/WDZ6
3gB/4Ik8PG9NofDkYVzfIZ6jd5q249lsoI/HddS8iCCfhCDgrAaFqFMKCOts0krN8/55A3iRdgnV
UWgsX16Z88kmJP2YEewHoYAcRrfC4rbG7zIIlVSvSYcTqEm/oqZarWKygwiDZlOORb+zSsMpN0Fk
lsCd4bSn0xozbeFDNdWI6z4t4MGGFFgGnSIRfWD9KWAtCSQV15AGsnafpBmOLqwob92A+hnrir+Z
D2FAIWTicw9ZvRKi5UGMtmkbq8YQ/op9pr+O8vsRW4AJqtraud5T9sdDOGBUOpi94x0Kb2r6o1Gf
+WaqY+SneW/eeBRJCTcnMywoRbjSDaB4xijUvY4ldv4X582QvtE2yz8ibTzY033LQNCcwTH+JcBI
DT4gh3Wm92KpdgZ3UC/ZqQSX4a339UM3bebzdfpPilwWGNaaiOKRgiuNW64gyeKDy2oOaJun717R
fsia4GcTjoYZi+SKe8sEZ9ziXot9HAg63IiALlruuehzcivfZhSLj7JERx4rWA3AbJG7MN1o5sFC
Bu7b45UaFTFP5AQ6EBsQ57ZVdBjMlPulpApeJTqELja467RDXRTqKgGjD3Q3Nm8KFjz668pb4BMO
CrwbAvl0iJfSW9LONlfS0yUGrtDAFjeiTNs+uj5A8nchunIAKzUsIHvuWRFcFRKXnAJMamB95lQH
vhUcglsCL/THLETQwWdjKAGaFcgivUkRI6MYmHaSnR3FdvqiOGawDIYEhXpDwlvoinqZ1c5N6RP5
9X93fKZOoxJ4R0GmBQ1fjJdzcUrXcR9Miu6zbdEJ8NX00FXWpODXYJmZKs4SZe6rt0Edbgy/Gj4q
vAWHxyBZ6snjsrJVA/1XpHJ9ZF4gH1ddNvZy0VTYs2SaHGRZpK8ZbxQrXmETXeDciPCY6hd0q+2y
jLZ+gWUiCASLD6JCn0I8mOvMkcVlrlEqeaidtZymXVzvBJqO1SwsYZK3MipHefNYQu8iwO4L0Hk5
pCqNMjv1QG8HXol1VJlZy8i237WROf3cxTGYjF/D2oL15vZyZU6HcaDu1To398lo1CvnK7OhCRvT
9Ml2Ff05Ig6vzIzdqHB6CLTqTrtwK6PCeHfrbNgHVBZRT30RWuId9HoK6CPriF38huCYQ6oaJElS
QUpyMiVa1H6z0qOczBJ8vYmld0ASZarjr60sbE5eQZ26pp7kT/Mk0IftTilpJbIIAVKiT2hVPcD1
D1JrT/cvP6sh/g06vD3l3FAnBlcZ1tQYKdBnzkrpadFiOqVU9sg/M0KGQYV+TjFmxkXHk8R8axpH
pr7zY10eFKmNeyPKXvw2luumVVkClUZKxE7mL1HX8xk1NW39QTWCrbTco1nWzEcIhSympBSTa+vE
oHHI6iiH0GyEHv5j+DUG+C6IFN2wJvRWf50Pq8DWVwkYA68qC28B2OOY0ZffoiwsN1ldqyeqg//s
cZH/s5edpAGN0lVi+roqqhOsEp/CVPAtTpvMLSFMJZNEKyyzI7EmxSUp4xdVjSc0WzPgfg+8ftVP
d0xsuWDjVNJxH+9QyZMWtoY+AuiKshRuEByz3hesRvKw4nVG8UlMk7z5dp8E1N6LAntvCyAlFlp7
xwGcT8qtiK/Fs6k5G2ps8fTuPN6iLBBH0fWHrkg+hmhQLomj1G+xuZvbPajH2rN+GL36t9aGHrYB
hER08HNtgVd1SZIlhA8lV2FMpOFPJ43vVre2Cy34ZVYs/hGPp4dexsYNR/IG/TjdKCbtqiHOBdhe
lh/haFDciuMXRae7ZqYN/rfW7vKNrRliR562hzcztBbNtFIo28zZ1l6K53Ke8dHuP0GhKDeNqTO5
6CLltS2aBXZLqrtjRcPJtXinuS9aMhD7/8fYme3GjW3Z9lcS+Xx5itzsC5UF3Oj7CIUaW34hJFvJ
vu/59Xdsynl88qBQuIARCDLCakJs1l5rzjFRRiAXG+iswCbrS9yosfouyVaBv/Ztob5HbfY6qzga
vdcfiVZwTOX8uRjM3Z6GvJcpJxdbrItTtoZ05HaBfnddq9lRi0c71nUZjR8GQJ1CsKXXDistW85T
a5Id09v8LIOQ52jrZrKot2PuK0XFEpv2n3nxw+IZR735IlQDfFFqoM9y6YqDNGi5jG86sqaefUf7
QKe693XuBUl1gyhKD0/POLrmVW3rhM3BT6J63VB17DHGlNgN4+0sFdHoui7pY2+pL5K7RuTAMrSS
8TWa4ntj+/SCo5GaIm7XjN7dPSqGeDsIjLiRy4zT7eV6gCbPZj5P5tNm3nQcmuujkW3MIVOu+DaD
a9sHSFGgFkEppR0pl3aVHHk7uZdsP+fj1YhZ0DeuXlaK3dx67+3B2GBiitfzphOU9qEBwkG8OfeG
dvxBfhMR2VI350YRim4/NK6RJ+oHVXVfiwShblopb9wBjn3FUFM+GSdnvBGyEC8n1fDkDJxwE7no
nx/iFUjcXYQO+92vnGcrG7WXobLEmvw+6xjrRX9usklgPYWMrheMqhTNdleKUMKzZ/bZCZjTPVVx
h8d0oZ8UkgFpamRkB3vFfqgD2V1HBVGh+SFsokLj1dPIjGObZLOoqx+E6BBqCJqV4LvowPJVtiCC
00PTGA/zTTjOUerUeqOxQMWOmeV5B0SfE7pW6iPa7ORqMGKDvm26KyEjw0PiXC4oMeHXT2Ww5szM
9kZQIfFSOW1V+NZXrSaPTB3U5suY0dEU6qnsFGdvGrlNCqKUnaL/oCmktqRKGcHR0cvgMt8npxRp
FGaVL/UAlXU+ocwSwmONveHFt3VShrC6BhMwzXg+PeWJWsl2yucFkPZ/eDdFq21ZTg7L+W/gDMJd
ZVLSNwEFXBMNmCEyssQzInbzREF+1RrSmgdn0M+9SYmMbUF9YaTpcoS5BuJsuTmx9vU1hFf8WiFB
zk27IlNuonNo06WWq3bBZX9b6S1Ob9lnawz9y6gawT6RGj+tqtKDo7f1KhZcMktbma6ksSbXSOX4
m0+e+QWg2jBBRwiSguHJuVGgRUyGS8uHg6HrI/u5UbhhpCl8Eafih7V9g26/1GAQEHfUWoiGgdNi
3LeR0enSYlEgVmwxWJ5bymKGY+neJZd04WhVSdw2AwNkf+PNbGHQTHZCsoUAY4fUgFelSsabeBgz
RuR5++q7sQoZvFdujW1KDQfi1UF50ZT8Pn8GWW6Zjy2A+ciLyv1oedDB8bjuPdVwT76NsraJtPre
FrRHQnqqX+vI/EJ4gtRptTaYcItmsjGWzhlZj1WVoEjkRbUaMBdQpiY3zIH6rgtHfadqVXAZgnzd
R626MANKJJ34va3sB0JTKvwvuu7WK27b4V6NOmNFhky0rsixvig+vjHX6fefFSs8S0xiSfxjbPUG
OziOW13rg+uvB7dgoj0q7Y9fuzBZbcqwK09OAjp1LtXynjGmmkBB9SlnVpkTdttw9vLKZ/78bMyY
pEQRXjYOjz6vQEq0NeS8vn0o6EhjmDa6J412uqsJ+147dbwPO6daKRY+3t5BPk0A+Nk2oQvLLTLI
CPDoMNu11Rlw3vRWm5iybVBzhyyuyJ7PlC8m8bhnD2vR0uztgt90ECvkFFgWcFoe+5aCCO+69mT0
rgNZoCLGTHEWBavf5UCQ4+KzfrFp/EPT+vNTZzX2WriONaAIcQUNpBeDs+/0eqfL6VJG4b8Dbp3D
s2dTM5kclrR9WEgVI6smHsZ/PpuMiSt/q+6ixkVhZGtfqQDJ5iEqBGyrHkXbCAn01zGxsFmowXtN
dwWFnrPSG7f9olnaSwMf7wMx1nJIRnJMtQy9tsNsTMcffaZHU3xxaD5ONL+eLZvGumm6JfYIZfsp
4ml88eBX/i7laD0nDdceqa4r5YM36ha5KN12vnTFplBXwiMoJwoq5BsVhhHHle0BH88zwz20X+gc
mb0Yl05uhQRc3hIB8oH8LUY5cnN+wY/cBXm//TqIiR2bfwyHUfVm3tRkF1kSPeiSRte0kpAMuRqC
XJWc00Z8m7dMrq8soNEvZbSvN4o/dddfz5RI9tXJxl0VdQQhsLA9PFPT15x+4N3vgi9j00RLzrsS
KR7P6D1zG5fPQrlP6Yefr4Ydv1rWF5/vnffP75jfm4VQquPB/qhpXexMZ4rXmpsYX/TIoIeYQJnt
c+s2Kxui3kT8Ob70Olh6jejvzVw4leTVblSmEUnsTDIjClCubHB67nhtFQIfbTvM9/Nbm7otaZq3
MecUgYWe6IJjOBbx0RbgLxKF1dDIAuC5a3JlleIVvgDx4L6XwpUJ1PrdDOv6y6BzAZZ6/bGTQeGF
Ee8JEA1JBZ4e3QbgZdoFyS2oxu7klBlxPqqdvlS5dlDQHZtqU94LI6pfGFHZias8J6HuPzq0Q+a9
fgeK1xnbZ0sT1UvSx9MJyUu3GMkCf56Mi08LYpNPUp1tdfZdc7iCEifnvMN8eK6jMHkGXqNsoTop
23lzaKLn+Q2NKyVVpm2TycN/n79QX/YTInsJY+uc98HBb+Y7lb9xnQC5oKZ5J2UokKWQt/IWuu5t
mMLmKQvy+jA0yCgL4KVvaAsAuPjBVxcL4s5WcFuS6Ve+mAHdqAjNUtO/6tDt98SWMhaWm0rcPBGl
0tyzZmgvLSmSEC/ZH3j1CK2hTE8j/dVnLaVJhnSXxqt/LuX0t52Esj/guqUiLph6CdQa+zYL210F
kOxkWOk2yQWfDUq81Xx5HFrqwUohMdFAXsTarrmPiQlkSFPjHx0RIUJtPvhsJQmga56scCBtKMib
5RCpoKoa+htJ63ob94Dwk7FK61fNI0BC9ZSllGqf24qP58GDI160w7NSFrTyqf5vajDarDSU6pTF
nrLnlzV3JAFY53GiGCsH/zjXFkleRTefxsu8hYMM91fT2UfyS9GNUKT3Aq+ClY/VvbYrbceR72z7
iStYwbpxSzlmb2unc/bCMLLLkMO8SnpFe8n04XsLkePPiEgXFu8fI5qWBQySIOmD597oENmX3HwE
f+djZQ9EZWQJicw596LJaNUP93VQjWndxaVyogqglm3V6qHlcnzKSM9aVbpevaWatu+JAHkJMaDt
6KPCiIZygSTVZ3HPYaGRFiwFQqFjIssRBTfRJgleGc6TjMXjSQ0jRmUmOWI1BhDEjNETPkYZSmUE
P+CywlsPa9JI9GffpOFpllhKwJsOC6Nhwhcy12jQi7VwYo5M9mvYI2zSChhWHiK3PUldDdoNgm1b
D74bpp5hZ8laSzPpcZUWsp257Jj3leOL40J0CHIz2WiqE937QZ32Bt5ToocZIs/7qrL8VoQJOr8M
P3zHICVYQ9/QGHqxDWdUStqkZr/Niq+zq6gVTbB3emWnBBrepyqVcjAhE3MoYloNcs+yKZJjWVrj
hSAihemUWx7A9mC4a9OXolMhoUelvrEhyb/qQIPyuhiueeRK0TLFWVw6xnZWBMOBW4Ot8Z4tS2Yv
2Ex3fcD1eZ09pHasPFilaE9IS+6VhOLMD61R4R1PvMsAduqFA+icMRx+zxyWrKGfFNhsDfsYmAoo
ksxNT0o6EvnS5+5CIIySWaTqXQ+iHJcl7Lwy1u4MkbV7HKM6QtSLB88tv8WPc4VK/Uxm9Tm5T4U/
bUQa618yHRKjFzsqCVlNs22GgNkHVs1xSzhkoCHDKZwTGcUogNKM6OQolIrBHemI5YlDiXlIUyn1
AbH2MzUIcsWxGC9xQ83nD469M/BS3KJYgD70ubX2uUgOZNXnF7/QvwZd6C06PbZf5v+A/tB+YSXm
LRjBOQu9GIxrIClCfpR+1+lhLe1Ob65O3NBjrYNNNfnWCUizumZuli4t131u7Wg4E+3cPTXKYwWt
8jmi8jvkYdadEt940AunOvLj4ICBkdStKlQVq3SO7mYyuqQa7R9K8ZbqHryrwVcOc/1jAOtoTJTJ
oeCGFJN/trKTwIC/4WxFr6MNtdV6q/nePayozoVDUmKUIxiaOpnFrfcgKFE4rrQhLF/bApCC14n0
msg7qR9r5yJFZvFQhonUnyRdj5sLbaXZF29xaOknsybvgyDGYNf1FtTN3H6OqaV3eU0q2fwspAeC
m8Eutx2utm2A6+Ubgpa87ZfuZATQN9WfL7UKV4sKgR9V4nx9A5gXQ/rS21uX+8FBEZoAFzbGTxDh
gvhgZvdUTOM1UZIMVcUAtnlSv9noic8GEsnd5Jp3gjPTnYN+eIGMRnvOrfLDL+P2wxRMqMxaf58y
xpcEsxcPMXzGnU01UhOpteWcLh7UHMW1Svr2DzGt8ly3fgwKsjbhjw4CW/ToMYStHB7zWgVf+lZ9
AIkq3ogU9Ddi6vu9aCV6ufOyQ6jDxbSLNHtrDSjKciCQR8YGNeY3hszjPTU6otbA0RAG445fA1SS
ed0rT8JETGmN0wv62voU1RrCe9lCKCpqZ25V7dmFlEaal8la0EZzaWMb3IQ9OOMlkTPPjtbv6LOp
F1W4zrkYQTZgQArfywT1aq4+NKLVH7OyDdfY/YxdK0dTomsuBhevu+GgBE9T64HbZrDE+pgf5tV7
otCrxEwWGxS8nY6fKDb7GFsIjUzpzkqRYOACgIWVETYNHHd6UfzeJ2OwUl8yH2Whkr/xmaMVtibS
SXRU4J2Gx7pwzeiumbKrJR6sKeGyqlfeIRloFJQhhWTm0GJNxJK+uOQWWslX1nH+MfaKF1dNzBPC
AOphOSfMaoKWI8QUpIj4zyVdtnPlkWQN9GFlqPZp7gi4EM9oNlaXYqiaezFxWbMm0a+o1qnpB5er
L90H8BHmSDOnmNRdlnpIXQfNlbdS7/PzqjjVFcSAd9e3iget0B9zxVUfoj6+W6Lm6ktoxCZsQ5wM
if2hDql/q5zMvHued8YH+eqnsiouMXGx/HiNS9oCcWzqt5Y5/6IUiElSpEU4+Vh2FiFpJRB5Xdi6
clEKRwJXdqYc6+Sh7Sv92rQO2iP+qs9I6sDcO4bx3iY27coq+zZ3CsFWPmhBTfYGKU9Xr/L0bRem
wTFNkF33Y1JvW28MboYAuD90JBOVQNQ2IhrSJ+oKGpM+Hsh5k5YaP6oONcYC5Dev5ITOe39tqnLT
qOoUyo7hbtupUQDNe0TFYvJbzwdTSJeY9qoLDqvR9p8fuiao96Z8VLazUaee8K35RD7O3p2Ke0nh
51DoZapXIXNc7E4lOloxW5wlcqeKK55RQkGGpNwUihVdaQ2fK73wfnaKoHiSrS4O81LMKPr4VJPg
VhCWcFPK6JkPVnkh/UYcOo9cvNLEV+S3JE46SfdOtwubyKRWj01Rq5dmSk4GVWix7ASZZLWlZgfa
wNWjTy11EBV0SJVkeYFy+lLSJ7AhToUprPV43H1ukxGGMIaoqmVhEusTtcjRBTAPY1Nl8HaAlOgH
j5usgfsKKUeRrJVcMR5F4SgXnxAtF6jovAD8fIgVloJ2+mopthxssTCc149OPnib1MXpOA1wFAhd
SjYhtrCwbWCNta5ro7iiuRfbBMrqYei8Mhjc2WEIhV+qCIXNWe12NsbHbh1kTPG5gtI5sIkCrZPa
2geJWq3mS4if02VIgrA41vKKonUq198ouyPxpNfrlWiaIqvdOUbtreZm/WAzVOtJot53rj3c7Eb/
kQfjsrVq8wsTW2cXoeDefHZCuHMEZeAcvXrKUCygKSYDyNjNkvcwfRo5pFcQWcyX0iAtJLNcbT9v
1kxiwPjJzo4IrZcqMNeV2h4LcwgPGmX6WXBRHBChrouK+0HYEERlhFwqHA5wlLSKkWPPqLLkMPe/
3BH1CrTQ47ylyW6YA9945eFSBaZoHObyZ34AanvoiqK6zFsExzWHiVURGPqk4e5JqRRpek6jVlWv
eeoNZMJX5b6sNWVfVfqjocqBp5Tv9VnN2eV4X2KvThEKlACq5GymjBSIz8yHHywoawcmE/jO5Ob8
gDzLIA4QYJwxEhjsCuZ886mU1OM5Iv/78nma9S7f2bKyzxfnd7QM9G1mI5d5y49ZXIwtiQrhxExW
FRnWuiEgdqNnUVQxm2zXSOyO3sCYQpQ/D775CMyxOTGPnTIUGH91L8jCxUhCcEesYnIz08xdBo3j
3xOyRU52AXwSge593uV3dbtlPMWfXr5jfsFQMhWF05Rv533zA+qIm4FxFsptkQD/FI27S4HhDaVg
ggmcbDXhzdSJUku9C5lg2ZHD76BgnGLJ5hAf0pE20zPgeQY0jlEOuNtzpmJFmQdo3Wic5163VJiJ
MaqOJjxhHIPlm+kK4LbSQoL6KlmFVeQduiFov2TcP9qSvIQwc+6z8D/N+qNXMTzgVOqe3MqkjNT1
Zg1T8dHuAA5T8yIJhE6TQ5tBeQ2e+ZB61rQrrQrJPG1saJXyIeran89qoGl7gPwYJ71t5YkeuTh3
4tks7RLZcZjM/iWs03LnkC6yKPN+OH9OT6VZfn4myvSu+kypTArCz11hQsjsxGJt3RiluMifCiqu
d8tmEpHZeDe16NaNcMPLvH9+UBQtZAVKBVtoHkCQkBGEqoUuzX3xEsS5smdQqb4r+dBtCU9HZhgN
yev8jLiK9PPZ5z7BlZdGzULNqvrBDOly1xR7G5xb4VesyPtS16odIx4VrWO3VcasfZ1C15NS6PGU
iao767bTrmKjVldmXKJc8KZveobDYr6gdxEaGNjdrOmSh7BAwtnbh1TznEPfmvq5lQ/zM0w86dkq
tp8bQ2ScwQMRRBQicROzezY0CpcwDlyWczevGuNvdtXnZ9PJmy1s7m5NGiDjmUkzVzT+Cub1uvoy
Wq698PLGPEaDo5zSotJoLRAiMSbtyxT1+l4Pa64QsqkUZCb9HR2VfU6j30OVuOsspltBHXi4CN6r
zqGRj4UGP43v7o3wyoW5+GIieHeZnnza9K3EepimxL/3VbshDk879pRq5UaM3BVq9Y2VAFEhLguk
GHrAQmtsxMPywWABfZw3gZlylA02zAs5rx2y+JsfGfHGdUtU6wJ7KNhZQovlF1eZFh7bru33HROe
X7t0l1DGeSGslhYGO1n2ITPX931IR3Au/OZ9feyQkQq4AjEOeWMYhlo/1/dpWESXLiEylc6RCtjP
Mg6eiVl+IE178Tmgm7e5cNGpVflTZUFg7jRXn06m7Uc0c5lp2An3nHTs64ORJ/3FhJRdrWuviZe+
ifqwbPobDLDkjND55oyJfjY6Y/kvBS5Txmgz3aqBpLUgdGGoyBnU3OCdn2WOPmKTQHUj5MNIcvXK
VF2p/Sqk+ictfRYxXmg/4qEVz44t3Ymm+2hmqv48FT+3cjlSMtRuOFn5DyZXkBds279o/pQBJmKT
KuWajpp9V+USLs3NI24A71HPS/8QZwgLM08CI8vI2aJLqZZx1Yu1l0xYSDohA9DU0NxoiYKRwso1
Cr0UT5rRWj+3HeqWjVmY3VJrY+fmpCz4UsVrVwM9zdu8D95nv1dppRALJvfl/kBNDzxSjXI069wy
+UjvxlRiaTZUfxcr7s9nfa98OAwodkyD6hUtQfc1YBitZQQYUDh0Vz8qjkVv5G9jajvcL8PpMXQm
+DBj220UpLL0ITr1iuAVqUApUK8a8J4T17rFaYwaE603IUpWZBIaVKLKbqMN8kH4Nl1BGhLykqMr
H+bN+WEKa+j4k3cDatuf3Mbr4ErzjNRMyE2FPhy9DLsquwN16E+KZyMqmdkZCiEYcU2Qtlqi6c+9
mkyUfz40sa6cQ8Bop4ZpE2GS0CIl/i4rBsDzyJkBfmurzyuvFeSniV7bZ8GFNYh7rIpNbC65GvJz
d6MUFFLfa0sUZNZhltCUGgWBxmrOINjvoSafbt4ddxmrNVYZbju+jSXrEsXOtYeC42uZOw4mQnNQ
H+YXLEnKM8rG3v/aN1jTzXD8lk4lQW4IjMQyH+zqqkOmW4SR5h1QQNTLOCdSkXw5/UvgMWGO0/6J
m1Fzs1LSbOXuijRkXD44whFWb3Tupl8g8O4FiID3xqRhNOqOf6OGspH7ZPYK9U/8Xteoh7iFBhEK
qAEujCPhIg6r222Zt86hsuRl3pENStJfHxW95Gpqjc6b0fhE6uIKsxhWOinRSEE/MNw2DUbPMcHh
Q8kS0DdwgetlfNNsOQjSMwUMD5V9jQP2Rx4/BU0jPhgwovFMgwp1cGGtrYYmNOSc4lSyRFuT8NU/
M92UHkJXfEzdK/AU/4fQHGwrRf3VS1l1J0wysTnF04NOaPE6MFjODkxXtpxF7smbLLFrIDEemM4O
B+Asyo4w0QGRslVuI4+gB5ZiDsOPIXmwO1Z3QT3Ku5n2wPQawGdQq6+VLphqx82HG5GdCSInWBiA
4tHTiY80KV+IA3Be1dCjI8Yk+Cl0GrHKPDe40T1DJUHxerIh6B0wXIud3Z2zXPGOSoQkcBwL4zQ/
owzXTz6hQdv52a994d/3+bFpHWhmkoM7ZPuODtbOjKzhMg42cTaTlj4HTLgRA3jxd+DrDEoGKJAT
cBk/HrR3Fr3DQihDfi116xrhx1uhKeuuesRAXLdxs3DSuAf65f4OvIhDhjSQ+DFwg2uJ4Xg0ccQ7
dTMcaHUBGLapU3vELRz/Km4hnEZN4fp3teTQhc6Qfs79WPX0Sqg8/P7bf/z3f30f/tP/yG95MrLK
/C1r0xs9uqb+43dT//234nP3/gebJhxJbMKObZiGIAjFMHj9+9s9hP78x+/a/zEBJFdWhw/LsBuw
AEoyPEDwJLqAmPFvumWcXVrzfwpBPlAr6u+WQ9CGa/rFk9mzOHEKwqeCsm9WaZexGdrZU1cFkIjM
tP7OUGDVDmWyClq/OFsMoAmzaulyJKp9zZVJwrib+q0usW7WeckN1sAMRUeqX+pygQexp3nLcwFN
1fc+kCXehjCKGA379YTwDMy2g3/+00IeId9Dq/3XJoB6/Tgg0fl81bRrzJuzYznNezj0UqE1y7S6
EGQ/SrvF/Ln+x98+2Hr+oL8Tf4JanFbF3zf/+ylP+fdf8v/88z3/9pZzSGBanf/Z/K/v2n7kl7f0
o/73N/3tK/Pdf/50q7fm7W8bhN2GzfjQflTj/aNuk+avA0S+8//3xd8+5q/yNBYff/yONzlr5Ffz
wzz7/edL8oBy/+Xwk1/950vyx//j9/9L4yx5+7e3f0Ay/ON3YfwDo7+mOaSBqLqN4fn33/oP+Yqm
/cOybNUm1cs0f76SgY0P/vhdMf6h28J0VdVCqcpxqHH01nk7v6Y5/1AN8bf/99ev/fO8+Px7/c/n
iWH//URxVMfA6SJsR+UcsU3dtf9+ogA+MNoxcja2OWAmGYGGja5IGbySDWG16YCky8Eej2yAF5Jv
iW6Y64xEpKzQxyNnA2V3q8MugeFyJGcpBd7XmHtZTs+75gfmNSB0agzlC88gjVZJ4olkFER3Nd6o
A8BremB++TH0Sk8+EThuaexGj8YAa4G3QVmV1hMhou3h1wPGowBWIiNb1QHVC+kJLLEP5gq++fy8
66u/dpd9AWOxGjR8M/p4KLt2PPTmKNZKmHyPDN08GE5rHgIKSemwxLFjL3oILDA2bZnvmLSrWTHf
2TQno67RF5bKNJbw2W3gEFJLsvK0IewsJA60PjcdS/U+Tq9WjkabgcyoS2/cuMAsDfu8Sq+jGkcL
D1bsOPQp5VHXIvQ03kUYvzR+nK+rLDdJ0Wb5GahvfZtey56w+qg9+414qaIJvh8Xp1Wop3uFwGuy
OfJvscnEBis0QXwePR/bik+qyaI96fNvbqQTENcelAWk/JGQDXKNfYNkRaMkiDBb1ZH6VYddt/ax
PA3+qWEiXRfEB72PNsmdhRs8c6W4u+ngLAyzxc0mSKmTcN14GBIG4TCmicZjOtUh9+fUWqoWV0EE
H8gYW0anCeR8B6m1ZxJjWbQx90fFf8ePBXIsh7tEdhgVZtssxcAFjfDDzZQHROpq5YPnW/mq8epo
D1x5AZtkrYYdC7NJvwRB9qxYcibn60u0rhK2trG18M/O0Gy0xtjkc/omC8cbiIxw0hcWo29hHzxN
Svpcmt3X1vcRTLr8dfThbCkqysXo1g3jTUA1XfgMFuR8C2dvnVxTP72iIf2IhuzNRsjkDeppsIwX
1VYDbnPtwiKOY/TImyhB0rA6O3RBjRxJVB/Er53soVaOSpIf8goKlIFIPY9LHDk6zv+kPndmAngK
3WPComNTgVIppKKeJkuqLQGHL5oIMVRNjmdqXwRJpxCSyPHwQyT3DZMxIApL5NdMNOzswYI4nIu1
W/bvNJAfxgzSQ5KP2mpybUwjiQuXCghjnxRbP19Ts/BhkVC9VrpthARmgWbjK4DVBevQrZ/5X9uc
rn6QMdMWrNcPcZIi3zf2RRisptganjsq/TMHniWXOwru1IXTqfGqJtXmCWcsS9pgp4z99OBFqr7C
PGNGtnGkLuQikFIv8TvpUkV7ilTS/BwDmASOCsA6KHePFVGyi1xtHzzhsPYIlEMATHJphI6xIqrz
3aI4YaIf+nt/LB9196kNouZPrJIvnlCRTPlpfbTw+esuAkNpMsSEvBBMNjcEjitLRHLxQh90yY56
1HymKv7YIiR1vpk0TR7d2FqxADVXxgDYQXqtohZZdt+pX4Cov496Ga4GRaK0Q9ogxhANB+TeWxKa
grUecfzEVVxsB93qF4FbfBEJf5vOFPkmRfC1lT/7Ag0deCaUUuueG/ZChRmWsZBYukKcx6RMLqrm
PZIDmzBBvMI+e9Tg3y9Hxx8XTlxV174K4xPTuI1KqMVO9MkrHVDEJHbyo2ijfYSJ5uBif19OdjnQ
IWCt6A+q+EqFtHJpM607ZJVj38lAlch5DUtlF2d9/EzbajrqGZYbM2iKbWMM+Kw5M0M+BA7kmHih
KNjZaOBtloVfA4PryBzNp0AbHLngeuMQHLtc+zOMyd/Q1OFPNwDR5xnoi4NgLG+Tw4lCG/7QtLcA
j02giN1QeBqLDdO7qCuyGogTG2PlolL2XJQ/4cYWGD6OYSE2wtMU2DCFLZOWiXlPWIvWoYOgLI82
gBMHAKBl9TROKQzgxCs/XPGEwdP8no4AfX2/UB7szOuWIKfvmsZ4364i7luFT6FnD3dPOaZ5Wr+5
9aSvG5XDXRvc4KQFlFQBPvOJKde3GqH+CvtOdqiEmryEjbIhcAC6b6k6C7THPcFdtEFyF0yNV+Xl
smrJBmqi7hyPKQC5asjWKvPtpW0Mr9MokQhBQZs5xamR69lDFTfbMNbF1VZ8RBS5qHZx20SPED1D
CVC5uFpJPJ1meKuOm8x5kA9jyz3RmbxxrbX9sPDLRjn29Hbw4etngVLeKLViI0Ii67Kgp9PU4yNu
BaIfw2YKWzTbojS95ZSaYtPWNrrZBFN2wY0TEdkkll3XgqAOHWyG0C4Q1YByTzXunGr4LZk6NNDj
9MrslC7tML4hoA5AeC1zETbbfymy/oca35Clya8a38EB7DoatTrcY9UFYyP+XroI7smRFevX2gus
lV8M/l5txKtKvAwlfbT69KQ434O6v7Z8d4N52yZ065HrSYFWG9sP3RVaCrFDfHxCCm0vKpRSYvpO
ZCqqBLRoC0ZT3wbd28Zd9NJZ9ne3BXjFdffDaMb23KNA3BRQNOrRB3BqDThjmRxmWbikxeSu/NGP
wKVPw5ZQuGCZ0mjao8bXF409IdjTlfHuGfTReghnaGrKYauFOX84Zq/L//3DslTN+fvHpaHFFYZm
WhoflWGY2r9Veix5cwLlu3d0iNxLJkyzvvtQA9yG30qJx7ieio/PGmI+wXvFoDxMef7kp8lNUdK3
qQZaPxhVvpKmlbKiH41aW2ApXRmt1oCgr1etW5cr8KEGisdug0XGTxHe2lp81cLk4PS5t0rLDnsa
QB+oPvo2MqvvLqhQ3UQfbCYkdPoVjPcuBHmaiMeuie5j3pMirb5xsWGFVlbPcU+J0E7hI91IaV91
7V6nmBq/k00dbm3Ua70f3IaYm1TTDu/tErUMmpcSxbxpV9zRA2VTcbGA7d9schGcnV6/TPgi90zz
dVVUG9HoFvTZ4Ueb6uqhLUup1iPBvhz4+Q0bDVF1VKCoYCItH1CafCmwtSOS6z9GC3g4SLRV5as3
WHrbKYataiAN4eMNzqJFoKTVJEHkUfGat3+qesvkE+vsqotvme2CGU7gWCKl04bvwI5/mG1lo6sD
Lgqy5FCL9B61IXxZ/bvIv+buamS5uma+c9RJ1rzkVo2igjH0GuGD0FaRHoUythsYci2jYoKhUBe0
WdkpH/pW9Adb8fZ2l5Q/X/h8D92LJV8iOc1fAVuaRunctoRDKCNNdVUkw3aAzIt1QOfKOWLuWJXy
S1p5ku/GOn+fv8H8Q33+EPJFDAvZOcqu//JzfD616DGPdj3u5//1+e2KVM3w5JBNNX+Vz+/RaFy6
SgZzn7/Fry89v8c1TfWQKvk+n3/R+Qf6fOoO1hKeg//5+8zfBR+6wEBnOctITYoLlNEX2tcKcjk7
R+Y75Jd5/+dm3Twmflvu5615//yOeTMVBopgisdf7//1tsZNL6Sz+od51/ww+TbRRUJTjqPIKwaa
4lVAg1+qjUZbuRzmVI2lmrpn+lH+bmhbfRl34UetEQmda2jfE/McjvZWffTNWl1rjGItD100ATOU
4jE+Y0kCiDGUTUm3Vt2kW0gTudNWMr7T2HUdBzAVs19od1hD1dYJ8SpU0xgtY0eAcjMIS4p9deNi
mqljihw8eGkRQIzSw6dOkVM17WgaPqFVDNS2VKA7U+NW/v8YO6/dxrUu6z4RAeZwy6ToqHK8IcqJ
OadNPn0Pqhp/nT74/kZflCHLCi6Z5F57rTnHHFfmaY0iil09gekp4u53LpX7rMXf2UuRTpy3sHwF
OQQAz0ONWs1Xir4OoUl5OrFDvtG9FNn0ZOgloVhS9bD2SCHb8afsTGwpL4OkDGGh3+XU0jSaMILY
abHeNIP+jDBFrktxP0ptAVk1s6D6A5MuOpLXJDWoimQEi4UMmj2MWwO+2KMq/Rg6dqTg8qgP7jfd
i6xpFKsttmJ5smdwhrQxy8fFYaDmAKzlKlNrWGYUEahpeREES/jNHIHnmIWAWoiJujN2SQIoWksI
hLSb7bJQSi4Jjm8WrXjKC6LqNKY6IRFC+IumHld356lG85omqXJa62M5kuLHMvpqVNXNsAUr98TG
d6RnS1Z6M5YgQHRZfyX4r0a1ZEy41Uh+lfqJPFhwwDVpuL6iFg3qLUSZqlQTEjdpH4Tv3apTHOqz
HoWrSKLA0D7kRLmbEk4oB6uSTkBDZjYfbd447qASrttk1QML/QV0gHJJW3BczAj7TEAflwJCNCsO
DxiU5AuqLgJLxgCWgAYX2zD1KGsgfkiPZtxUb2Y9LF67UUW6EceGGQOXymNySY1Si49N1C1+eTOs
21UyApQpIhILJ+TDHjQdnCbR2NzYCaeJvjzn/cyfzCl/VnXojh066U5Bag9gez8MXXzSuGqTKefi
xqphkldeKtwinq0nRS+JFLaH/YyI/E2gy8lj6ZelwQJlNJf4pGIroK+X74YYAE44wn2XFY09PNPR
N4ybps8JTVygo5sS8aQ1RPcDTYqndiISvWfiWs2Dl0MN9eU2fWOp08h5Y1xuKAaiMOd1jdS7GAIk
7daxoQ2ZVyGdWuFNI1imGnbCkMZZQNI4a4n8BJQmHKGKxaOWHyPBUppuHH+lep8Uu7qz4ZpXlfVu
qXdNq+tur2aDq3Y4MzYjfX1H/EgOK7yn9oQCk5tR7xNXZYRqfNDVNKPynAd37pk8VnP1IAgmZyrq
1RKbTNpsH2yTpqvqcSdHOplh3eBA4dTJbGdzIo/rpS6qr4QMu0AMZJ525Tj4mQrADMk0K6eYvuJZ
oySrgVEAQyBXb0pJseMkRYJoe23W/Ogdn828x80vbppZMj1ikn5Hi3pWhT7tRXkNzSAMLncmkoGl
HHQbPPOmR5K25YIZpA/9uXX9Fn2JdpAYM87WdExSyXKZAL4WrflmJlp9ot0U7YhuOqZWTooTCSc1
PWq6RmB7ahgRa1q4ScPNPz+/3rz+6PrI663rw/888vr938f8ufP6878Pz69v9Pc1/jw9nj+6xcQl
KZEDdf0y2kqyekg2yRi73iSd5X/86PooLUNr4f3jCf/LvdU1/+nfD/i/Pfcf71PCrT2MPXyjLf/M
3jLRSL3ntxxUypfr95ivnfzPz+frvdeH/n38n5//+6F/X+r///DrT65v9+9X+4/f/+Pdr6/+n57+
9z6CGULR2G2Y2SS1JduXtMitFXI4/79/3FT6LZrreu8aNQV4otW0D2gbB2XujkJK+uP11tga3bG/
fjFAXyBi5fvrndcfK6CsMe7+z+dQiPPIvw+6Pqe53nm9+feFr7f+/eN/vOY/3uM/vvH1TosoEPqi
wFWU4O+ve7317zv/vLRYoc46oVgUvBzlZaS37ZEo9GoRpeEbyqK6Wt49CrZPvqyTPaBhz0iFeh6B
8wC6sjUSHQsNbzuEuMYK0pp4UYswk3rAqydr7Ks+i4ZmjFUTBzlj1U86+WMQYHtMunwKeaGsy0Q1
xuN7uSpPlkppucnQ4oHQgbpUU7fFibJaUe+tZL0mlNC7Ir7PERYeaQW8zXaH6V/VVPbP6y/0Vzsz
STwTTYcHwZXYz35DHETDj4IckoFwcgusxxPDwt7AUUKZTGLomqS7gZPGmEJ0u2M0Jw1+pDvGXDan
rSGpRPV7ZCFzIMzTk1uLLUyqJmiGs563Ir20E1To0qZY3JotPSI9L47hfwyE81UxkGlwOkFmf+rQ
xNH+wWVhYsX+3PqZJu0V1XOxbQoP6fxbM4kTWmJz2UFIyX15cFK6xFA39ILI1B6hiY0KjV7uHpbK
y6pUJ162ItTHJKV3jh8IkvnKp/m9YPn2+1njP689V3hw6JB29SZrFW7pJK1vD+MdvrwFUQk9g9mR
jmPNKjVYynctr7gCIYmY8mfdO04YOc635oyfQxLdMy1GNxmfNZxIrpSYRiAbjumV7M0GfVPDGnAI
U1lGJQW3DqhxEwB+slhWpnfTwTykYmM92psLnuCAA/rqjt9FNnBi9K1n1IpPm9xzZDgCci3fD5RN
O0A0JbsDcqWzzE6Ptpj2OAmGUxd38i5no8Ec0jgBWjZOS4X9RTZ3VJS3PFbbWYXGPqXPPH0G0one
mHG6NUbHDuoKXfJOC2js4tHNCaVGnp24vRYXO9QiLaq7lcz0stkVfIxqV6v7HjsjFjN8QM44+805
HctzWYFTgLLJfN1O26CP6ZhEAr8SLUAk8aWasWTmXzKmWEKbCYFeAWiXlJPuylKe5i/jWEd0xuUl
zDWZMUjR/crT4UnA6ESLRQR60Y94tQUqk8RGfL485KUk+WS7msGSJu+ZPn+sycgsWbq3SkuApJB8
u5F7r+1XhE798LCqNes8m3a3URuDkpkfrsM47WqOeqy+5YM+5sS+yjfFVy6l0HYkrLAKZB8vZk5f
G9+gTLU9dvW72DQeRR4DBmE1x9ChA1tGVEVdn9wWZmSANCCy2FhayG7DTk6syCO8iCZqPni103uO
g3NMbwJLbYJ5yctAXSyZiQkrEOlA6UiOgAxXVVvWHYJVMMXLQLBJpu4VCVhDJM/oyhZK4Bs7XQm+
MHN5L8m9vB0Qb5Oq7xQwtHVMx4Kzs/NFVnGwUXIjEkp6OqCa7mVOTCOOai8wsEC4yAvZ8yZy5Bm5
408tXRpKENUnkfTDRMJDD3i9TMI46HFkuvSYFN/R6tcEZkuqvY3sTnw29FuWrsKhwZYCEzalWDyH
KFuHg9LCZjQyQrEXbzYcBBaymHBz2cOux1nBh8xV1Skq3hUqbw3sI+IUnZxsb2plGqCl57qzRodl
A4+qW8xh0+mhJFNJ5VS+2oczbpan7VWA+jCRTjhye5EdEi6gDPcyPs9ep4fnBF0C31zr9JeiMzYR
3UMZZdGtIWgU50BICGacyf4pVLwy/KGG1j6qpbOQedKC+bGSLugwDQBsGM4zifShqsEcKFoJ6WVa
hgth6QFFO3Oj1fRnTS8IRNOJ3S3UxWdRxRZpo6oxE/pfJglSeTI/rJOpuwTMVSHIK3LXmQq6utNz
IV514SlHWZ7kPTtZFlDknGaU7Rpk5i6mwxdJowMCE6BzlUdQhtmOGhvbocS+ToO56QmT5lu0DNYR
SSOovcTy2xhfQSntWcbexQJ61S7SN1Gxc2wGQivEUpRbMwg4k1Rc5JyxS60P7T5bCNcFbFzuSPgU
aCpU1BJACFzNIIzXabOPoalBiJeE4pVJjWGFRreRN5A3Vv6QduxcZNVAPng/pvBMsXGUO5OAwFV/
XVf9osjmIaWK9GdZR2vUtOWrVX9lMgBDYy5+DWr02JqD5BrAdcIqT7GkmAkEYkx1N04ZAKJqwhoT
0SRXcqC7oylwy4kiCuJhS4JZOxAfpauNxodmEUAHH3xDa6XMcQEoxKUGhbGPdyVipd2EshpXKiIH
KWYSLBw+LqKwLRXWQ8ywhjCbPjuVpv0VpcqyB8RjuGMa+yCg+gN5MxCcajLCR70iiBZipl7M8R5W
flzrR4Qe50h1CGrdLvg4p35VvW7CYSA5NS5wQMgOwy8D4LnPAr5XMy5YjaQ+QwSA4U42dkzuNZoV
hmprxRARCCUpauUJVmvno9rCkoVg2XV0vPzZMFO+6lQ1ifa4yo1xqJgvKEYnfBDMcwDQ4k7qlAtx
dGfFqOMdG/+3pOiy82q5paSga5EX0klLBIzTi9SxjvVlH11orBBAkDQ7ZY4+ZFU9THoRn6ZUdQES
xAGANC7PxLh6YHhlqLb5w5gkAJO/E+SEYGVnG4Km8VIrsMDkKkLM37RBZNHAx/LymY9qqDUG+suW
oWatr9RXEkdYa1faucKS7GItwwlyR+LEcakmEsi7wvRpwJYnvSgmgjFhMmAeDstUe53aZBeNxlkb
zewoyTL/MVgzdSFhxmV8F+Zqd+bd7FPh2Jdy5h0rk80510K3pEnUR8xiE/ZmC3mgJ7N1vvAho9FS
6/tOU5JgkuBXtMp2lTVsKKP2U5yyvtEwZP8vbEjJBiHWRG034UQAOZEGE61KEDVKu5EUkhTdVB+j
k0w1fzTfAH3GZ4ABv9Z8in3JyD9pZr5NDHO6qq18rd1U0IrNQNvSPLsoFazmNUs6sB+v6Jwjg+J+
B1VJDkbxILJ89VQbsLBDAct6PoRS1n7lRSERT574ejpR8w4r4WgdXQIgbYfSYJwcSWHhTM9xh0wS
CpS44LB4tNbar8ZWhUIkslONAceLOtS5OEbv0kkFGzgX5KsibpJX69kidtmD+WceOJqfxplMakWa
CRxTittR7SxXnopTrteDD4K49BJ9RqFWyb8cGCO+kmrtvocuBvIwPisgLpWVZWWaMAsoggQ3nIdQ
3C3DVVT7VZG5oY3j4o55IRBEWg6WXmnftcu9Tl+IHjjtK4CRDEJFVnuipNuBKXqvOSX791zfZ0lx
6WQZCYb8bhv8D6q17XepFY4oQgPWap343CAlqSEwETAFrH5YMeNQQ2mOzjB9kaVbK3GkfaJLn4Vl
D+4UsdfZmiTsyhd7J89b6GbFH7uw0RMu4kGH6OT1zYBbx0SlrTnxAKKKNIRBuciSNR7AqrgWGgiP
QJshACEzh2Uxvddajg4U6Ralcefnx7Skmkho4EHfxaA/xzGaM0e7aROHVbKh+jlpiYr2wdRPSBAl
Vx2nI5hw2IrVcs/luMXhjY6gIicDauSC/DBdyMt45/AjlI5EAOIOOvJ/UUSGqzNTzbbia86pc1B+
s79QTAvECpkEEAWPTvye1tNFK4BdyauNNaQgU1GVQ5O0HUfTnuxKoIiAKcqmMzTViWUDdd7mIqtq
4kEzOonM/hUpTJXmjkUHt8VKIVA1lBpsJtwCIa0+t6Ap2unV5hwU+MoCa7uAzkNzZ2TqA37f4oTp
7iI5OMQX88xouWG7NGMIUwx6navL4LTy4QltnVDrKY7Tn0iuwSkqWZib6UKpinPRnD061iydMogZ
Q+DWp3PyOx3r34VdWu6iOMQh8n9DxFY+dijgFxVrvMC/NZJtemwRLqukQnWADMMiRmSi5bjOyuan
6fXnGoCMqz6bxqQH41AjvwWQP2vWCxEzH4tJDPTYXDr8GAH+q9+xbd2PFv1rjDY0JLcx81ssHKKt
tPS7XqdbPOsCqCHJSlMx7iCgrgEa81gsXy3MjsCwpNccvEhk9C8bPkClbhQWql7ZxuGeMkHz9dnL
BAbYRqHHDRfyuXaqlqPcuqyOHk629ICMGu4+kqVOeWEoYdHQmzSfdvxNOmyQ31HELrDa3FfOGSUQ
xw4yF/g/IP+Lm5pY9YcUfgVxPYIcbCjCcTSFJs3p47wMD1Uxvo5rNrk2MlOua1/C0R7HjiYeiEDG
QY7z4rSDR9CP8YOqyV2W0gMyBeVp0N81fX6xzAFUDjVBd08OrxPoaVVyWV5vFEkVu2ya7uS4S925
1Zqj3bBNsSbDNR/yMYLCYJABNhpIsGo5yG2rRBZwffZ+7mwrTNXsMOo9Wyb86HtlQZ6SE2IUgrkt
AmfaTQSKpbO17JXmgE4kcCJnPkZ2cSCeDI844KnAxE1d4X49Sx+KKs03GRyzjuDw2Yn1oO3HTzar
n3OqAXLJFVzoBHFnWcHcYI2Rom5AXvRNic4Yoy0OdTF+96Ijn0QqWwi2owiqlaUnyZKTsDKsTY4c
js5M0B4hfVxf+qdhpFlaJtZB2Fk4R/IrqmPGdpIGIwmFCDMu1FfR0N8QwMxWzHhYynaLQAVVL1cc
6zOxb0xMm706lQOXzCXdJ4oxuvaoWJSlEEUhmlg2q2SmIftVU8aepIudmTgYm6ucOGKjI3giguun
L8EgyYqLfUFzZ9NUd8awhx1Im6LPS99IlF/I6mWww/VbBcrSt4y9NEm4rNMv5EEfhgWMYZIqHLT0
MKdJhDaYVimDEivghlsx1dMoOyirM/JkKauNdV0Oqbl+JUm761uHPAhJbtCvZpATOW5c0SD8UwZU
O6sWBWZjMTstMYzasG10yDy0rzmy7dIdb1QC4MLegtg3qnjHSQUQ4TLor3VGi5nWwU+5avvGkkwu
qIPuGekEuFxmZ73pV7eVZVyJ7mN0dATuDJowLsjTW/CJrMkhW0Zi0LLhlKtO67HtpyFUHRbQROTR
MWZK6wIybYR6aNh0flptn7E1ToEAF+7WtZwHY8ywdetXVPb6FsuZtheG4jGS4fqtTk8khNxX9fqu
mtQ1LbruNv6hEdzh3qJXpRvbiFrBFTdyxKpLnu36hslwShFayzCc21w7wIhssJWABysMZlr9jN5a
K35haTlhbZ4Q+3bOYyy/xvVjl0lIOWjiULdpXxYKLrb2tBJbEqDXcvpMSzYxi5o8cM3sAyGNtxQC
kItV8d6NWuE7AjV/3PwW+SP6tNt0qT9XdUTUMVk5RbT8rJhTHkqldelak9AbYlZIWp8AKqBNslGP
gAwp15B3qyNx0J8xzrz2AGZ8sdDzXKddnsLrNvWUaPiWoXb321Bm1de6iUhY9i8oJgb86AgdSjZY
5Mj8Zt6zMSPVC1DBSVgP5Qy5riwif5VvMfJs6s/4EdVHaBuoIiZjRf1S5nddZaIoidqSB9CSXNqc
FcSa3GR6hUDLZ7YOi69XNn+OrXjPOAMrcyjhQVhfdDMCRhTsClWY2B3minq9L+fhM5PHPYbbwwKg
x3VS65jUOG0jdTdtV3FjBMFdll2oKdGdbRIxMRTqJ3N8UKj1D1r/FURifY4WzuaZ4X2YFe1NLwIl
Ngng1Zvnrk/Rdlg3CRtee4pe01aZ6GYymBsG10KJFsh2F7I3arP6wYrWF3zepFHT05lnaTyujb+K
KVgrddcpxq9ZR3GhjykNUXXLBZHcCgqHJyNC8tJ5vchxE1JdIzNq1ZJn/ugrGE+Jq3K5YkuMBQL0
dHnROkXGj0hFZxUkaqkVYJ+KLhQQH2iMQ+oC+H4CKyQfr19ET3V8vUX7Tj4mo3NRoCuHWuyAubEX
YAUZQO4KRJjX9BDTmyHv9jQBMMQm7TFJmOy7AncEMAaJje92J58N3VZztphNlKqzj2rCyg0mW/s6
mw82JwWKOCAcQXptssctFoACA3TIHPzSkv1B8KBzy4QwxpGdKNAqCeuMW3PHv/qoOQxoOhleO1yT
hYmehLo2c7YBzvVHJpO57VeyT11kJeAPpXH1OpXRTrSNckpphXpT8bzaUPzIzLmwJzl/1xrWzDZl
N5OIKKV+IcbervAzMIPOuvjc1qoLwjasJ8bx5K4xSmrIy1lDYyrUMBkAszHIzN12VnErR5XtFhS7
VAkEicKu3SKlS9QmFT2highKmcTigzwuT7E5rvdQ/+JlOA9LY/rkHSX7RY+PsgBxRopyRgAj1GLk
SWolgQNe6BLrQmbYLOl9kJjwm2ekWx5CfxGStTEd28IZjyiBTZpqS+uq8nimtGXoh0MAiQ69H3jI
I9mBzVusCk4LxYaqtBhDRX/JahGIIVuoCYrVcubmrtkvAAUGk5NXxo8gF8h2bMdjJ/qrsKfXNGOZ
ibPMtztSG8kwyHDdysKnHxsotvKEycy3yBOZRuXVBoYiqao/8CfYGUI9Xl/7+sXmgv3f73X9noqi
O0rzvIvn3tiN25zk+iWO2o62XXMUpK8dCQHYJhg2RJOh1r/Ykd1e778+tN+ehBU23ZkNk1rVEies
PhucRnGCaj9tMzWUAdVR/L9b1/tKxTi0QrV2tr5FwKXATGhw8tu0fYfrX/7vW9f7jGbQNmYkeHMt
3SlySl55QQp2JrQD4WSV72T67z6VHwVnhas46+yOVlv7a9oSZ6oDNxnGj7ZO8JoDTDzGg6K7zmBE
OyzGMz0643ZqZpDAtsOlsUAanPV4kh06v7GDbgM7n0ur4sSawlVflLmnpm04zuWH3KnfhmgAODdE
Y2P7iAGIgHrQYIgm73yAT32yXOKk28YQMX0Q69uIkdWA/wW9WV/Is5Au+npbdtr9TLi3miXPcJ/v
FGcibsM8a3L1hYKPJ6dIMp0KnS17jwpfr2KrjAibvRXXKz02ASC4OmFIRO/KUefU4s1ZTSeY5H6k
glPu2nY8F+mac8IydJb60bUc2KZxejvlQKlAurnraDyOcYoBrPAFQagrjelgoJuwU5jFM5IIjMog
g7TVHnt5gn3HuLeHnRG1qjfwsQXxHJFlSxa4Cq8zb/SdVbU/yqjd2n16lBXYbw6QmlwhxZ4ImslN
l/gLbzHrT1UFq9K9AvO5FVJ2lBtp74iWab+DtmQ1qdzbkFrsDQgqkpW4B5i5fUmmTIF6rDz2BJMl
+7Lb1KURUU3yFJ8Xdf7OGxtjWK3+SqTkc9aMCxhF2qjZoISJBWQs/1oZrwWNppENwD41roA2bDsp
CW6dggLNa1d7i8tIWE5sT5rJgEGBN0jtZdDLuzVPJN8gqCE3+or+9TiGnRnTphaGp2GrN9TpIs3q
zfZv1fKnTlefF/2nZO68b6pk16C5ptGsrejb2HarwLw1S2dDY2tclsYZPyPHLHw/rJBov+DQu2o0
TH6e9RXNK+OGD4siDB0BF3Esdg2toITdmZ7r4VINJwcY8b5ZrDe6W1HXIEjuKum+xwu3ozJm7l51
iJ3WZQabtrGUxvRukoU4mCqdVjoesduBUMDkOLqlpZ41ZTk7UwV2mHBtdd1PkMYZs7QQAArWE9Ec
LE4dqsGi4w27AoG7ak0UiJPOl6pqjtdv/9yHwk4OrnemBX1MpTVBFNmxp/YXOSocnArUkVY7/eiy
ugZOmh+3kF3gD9oZIh5JVqs/kiefnuV9udQxdtSswemRQUqIj2vV3NddMwRDQjHdltnvtQNi1cLh
yxq0KCAibZgmylHv0kuntI+bY9owe3ImEuKyi+QzScjJ0OOO1pHwE4P+SV7I96mV3DST4s4LRVRS
TV8NOn50prLLcAckTZvdxJbzYzgdrDo9hWuwejCuv7bUKFpf+ost9/5sTrWH7M90zdHyoUHp7rqS
YGcr+dkoFrjEWIf91dYVsg4EZRBYMxc1lXUe9RaBq22lnNeYDtKaM0OtIq+sLRkHwQqTd1repMKa
niQw3CWNdDIJmGIt+IaPf5cteyjT3dDisGaYBTte42Mb2YN5FcF16Ij90UjUh8ki9Ld0jCcahyMj
lGHy5kl8oF+qwiipnGOW3CH3ZF6CVjRs6jbdcZ3aaXlxa5bLdFhUvPRdFYfT5nJmAEvc8y1XTQcz
BdWnYdZBFik4EqLhPtEz6TBr0sFAdnyjYrMndaPkfMwwGjGQPY8WY7PVNo/Zkp4MOvwStc5ByY9s
emQMtWrt0Xta/aJxoCdorRlGyvRA/55YOEX5XuxoxDxpNwHCPlYBmM9DNW6+P4lxrKysLNnsyWRA
NsUARG5tqCSGpV7cwrC/m8Zm8jkWAfxJtq8dUCu2V2+mRTiqiS8nmUuizFaC4LTYdDWpbQ/AOT8G
p3mCRLRnMETVphkeeFxqtXNiYKTpncLHZfqkkAnoETD8JQxwFSxfwwVg4H1Rs2I27AlXTnr4Blg6
lvF1ktkrz0cUIaCxbzkzKjjb+cG0GmTXNBXWlTya9bsy5ktncsFuIavS8v0qJ3BL0bdJcEhCCBOC
4YwGSPkFLuDglJoTRGv5XgbLKj8UsfNctoxCHSYjevUbJB3z35mejY3bKU+/Tc064iz1QMvSIIhu
l66WdnaXgKOtvGjzHPVmuZ9KcW51GiQVEyq3q7VzOtSHysQt0PJ6iAJURh9lL2/Ygeyjkqo7rhR1
tl6kzLphWEKgwLb1sT50BHAyZNksMU+kwJ9WUz9nE8RA/LN0HXrfRIOPbyb50mPtoy5laJMVvDCo
JdBH+rAdTeSRqWUyGg+bFvvyGC8v4IoCKZovmTO/1p1Jl2kK6f+whXcemMfU/kjkUW0Md/AlGL1O
K3w559kBnWc6JMBnSuDU0YNs5o9soDr6KzSXCsbwVn0UljpwUEuOt5TxY8dchcD2GO9/Z79HrXjg
wlWo/Nr4Slx6Uzj3VGrYzug9OX6YmaIFVmnAzBzY18I7w3akH4eoDnS4N9raHlem4TgKqo/MLJ7M
1jljlAaXj9O8vqE+3aLbT2Ctqf8nUqlNtzQrChkL0YUOklWrCqoZu0Dl15OOCN7T0H6XObXLOA5D
MNkOT2SoLaEa4BeiVm7ZcpcNKrjNhdWCt+8GZs0MN1I5BHtzcBQzzAcQbXjtZ88C+2ubsFV1fWJC
MKz4xlAA50bWMmAAtJEY1euMIX2d3tuUV6vr1DXKhIFY1n1YuWx5fR0HpSx9TxqR5zVIc8qq+L6y
8496F22vOOrsBGCIaIuGPrAyNyHHzGygvluK9Z5Tjr7LTH+3M/jLj8N7Omesp/G401Wy6HLzsxKV
GWjtYgftwLkkCHnGo0hXq7CS47JoO1Ju253RN5RSOaaCOXmsYpl1TUF5sdifTc6AeMbXgETwPW1Q
XiYRe8mcNtZSmwhXm3OMLDDMddhqzBu9hu5FoGWIbmLrJ3fYWMtj6AzTXUoXqu015ZgwHFtSHH0O
ANqdpIt3HRntEaPfvhb6qaJtCi2AyBMN8JkbCfGJjeAugrYXWZfFqr5GlfgfeShfAUYGTChKSAoj
DsgE32SPNY0y694ZVyK2cjg99uorEvxPgnr2ClVssjY8O2Mtl6XEz7GdYYJ6clSapMtk7mP6bW4q
0GqynpAh3b+lcve6/ZHqbq6gHjF+cPSgXIw6WG31jCwoUt6Mnj9WhrVHUp4tXfmcGdHOKaY+NmSC
QBNsAXZx0koJYYOY26MSRcwMuKyA7os8iGkvdAEBMMqg/ivje1U/Myn+Ye3+bRrnzKGDrCzZHUf1
OSk5uckTe7SLe1NF3brkvcSYFA+OGR/NWP2RjQdDoAfouo10fO+s1iPQZzbFkQTw0OZ4qkQY5e1e
UrP7sl/udLUScK+QRNDdaZlSMdOg74WKJQuaKd4rKiFAUvnLbqRd0Uu/LVtEbuMwnB3NRwHUzFFt
d4kSLv0cS00uXus1f1+c5IuZOi0C50ycYOJ+4M8dPPN52jYcutebt4uDEIeNBIV+RvVCZqanO21L
5ckQVtpHShsHQl70UJ6j28zgaCl1ploYjnDD0osOJyig9KNbr+oIq5wH8C92vFV18l4us2cS0HTY
gaQWICd1s5YLj1VHlzwp74YULRnTBwzwNu9vK+hJVkVffXuKmVY0meKrinFjpuQTksV+zjWDhuTd
QJrBtr0xBVa05peEI85be2pAklJ2gkmJmWSRKzVE1KRd8itT5WOXd1CIpgesGbtuBO8+K0fBORJ3
eHUcm6DtaS5/QcXfBKzlD32E51nKfih5vptE5TDRxe9FsoK55DNMKc3MQmNOkjMEEkmDPIMrQ7nw
a8JuBjCbAzCBUJ2Z76nZvs5l9z7N/UpVzQeUR9hJEs3aZ1300NLlSzLru0iSLByYmNOvetdQlpCv
UD+Jnu375OwkpupkbGb7xOTVETE8ipnArfbF6opwBNDKUU/5bQ9HQntQpMsjNd5XStJhaJXdicz6
x6ErjrqAfklCKoIL1taxaR5bmnK0+BS2ChWkoqkLoqj60KthR4nXB1mr3rcj1RNuu181+/HWsPQA
vMPTTKyzUizvnKLTHifVssgPXZW21HXOp0MWq2uNOF3W20LjN26qIdpL8UBISPljJYj9stDUm7vK
7oJaajxdJ2hy0LHRhBiV9gosfZT7dFCMKPpUuPj1RMmBi8GyhgsPHDpW4hg3RyZ+QJk/FXBq0UVD
MivTD+YO9wR3H+NqecXWGNBlpHVkpU8TFzom2/OtTMNm+6yIkzujCPmuHBNx/4lwIkq1iI8OWIez
2MABY0oJ0T6pOa7tdlx2I4JAn3yJL5XhNDqBZq9ha9Z751WLknc7Lj8MRbmbyV4rE1zOgqbQii59
MJPd9lEq0PyXuCe0KXIOohl9EgS42C/xk+6weFKEAoXadS3/GxrdJw0RFx23Z6btsOk15Nhx/bTO
4GOgCH7zlwt7Op01ir2WEa4SU67gPtcm66ExteOgDbTQZq9p1RBu6iESwzmj/+zpdnu5noXTytGu
ZnT9ZfVlQHCZj/1prsdgMJTX1imkuw7RZCvNXOkAWiUJhHPnRi6Y/3UTnSMjqk86I7mNrZXj4qZR
1ldFYKwMGRZj+cH8cSIwaGJMS1baOghkWRjNRTXiHG/fu97QmP/Okicbt6tAZtIL6c0kGNSzDPLS
4lzGNGYtNPzb5Ygqejn2md2jhVR+1qqDuVvAyVkbrTldv4AJoysy0sVCRZTQIoBbl0A3Ij3cRoVf
27pXLLDOCKOsPL1Tb5GAVrth7tOTOSnpqZmi9NSWBDqg/MNBKLVHai4OnuvNawcK95VLIY0bzNQN
b+izI5lQbGzloToUaivvIyONz8ZgSKfY5NaU/Rdl59HcOJNl0V+ECHizJQl6SRRlWNIGoZJUMAmT
QML/+jlQd0T1fNGzmA2DkihHmMz33r3nshMx4D+zidR2zjQerFLnPhXUAUkM3NW4uumazNyTD/TQ
sTp5aFl+umQtlzfjrwUtuTTNzNhn5gPnPnS7zEe66HpHDDes0UNWbiZY+ceMNPlj1kcjajsgQsPy
ObPJmf7/PP15jZ1Z3iZbQvfYg5DvUi4nVlcAukQP/fMgC+wqq2hRgv98nDprV4f3kGdAmfxF6ZK0
FFHKG8OpD8QpTTKWj5+nbZFfWZ5xAzqo+NH+IN7/6cLF0b7Pi+KSRRiNfBNWD8Oa0d5Mpmdha+vl
NTCrlTYmWghI5qNYqIE/D7IdI8gF5JhE0/Aq42HdjDpvFYIyDNH21WoYZ3RkWy6YPi5SNrcwX08/
H7KfPCcqNw+qHbRTo8Ubixj1+6ABwzA7UxYGWeCcR7KVQ7Nuzt48XGTb/p4YzZt+Vx3xLmVPicy3
tZngTVBTtUXNTHqvaL6KTn/VbUSDwQcqTvhJDMWRVMJObHWgOcvRzXXteUq5SQw6tjD7qyu75Syf
tnNjlm+ZVeyQ3njvQSLNtd/6n5Y/JqgjPZpSdoGPv9oChwehjkGLnGKoTokZU5N4r4Yx66gEqeK9
OKJNmbROmJJcBjzDu/draw3vzA+nprS3neT4muMyM8t1eRzmgL3Qz1PX8RdgRh52elTs/77EWF7n
oe9ZDWzIuTrnTz1o4603vpMShI9M+QbClWHfdtK4qxQahqRrrPDnMEezZN4DQxqJuAhWHie/ndbx
YRqZ+GYu4jAZoWSxkKysHHkpoBzROaFzTC/MRagYgvhiUoK1ZzuoGuV+2iz7J3FsrDR5MuFB4JL+
5fTdsJeJ+Ixjem1T028cH+0H1pil9ACONqk8ZLQ23BvTg5VDCYiaHjWDlwXHmO1lOkQUzll6xeMZ
Jnkw7dxUQHQuS1Cq+OdGmsQrx6Kc0svsz+yne4tMtr3w/DsOOWxiLpxESnQ4Zt5uCVUcNgH73CMu
UEC9vCkNb4CHHBH/04leGcx7g0IPOpK65DJi6+hG52HhyvVe19xXRCiiAynsTW/SUzO4g/+E1c6M
w05eBRe4ntVRxdO5oWg+aLG5mgqmKPNMMGsv4psnqug2TNUv3WSQFZPFi7VJm/eMxmuEMPgn46xx
d4O/i/PKehItEraCDcAKIeXe491+dArUAnpdX7RofJPZbSjq6jjUTvCIJe0rUFIcNXYyFej4I4Je
2Y/VoxHTC6j1Jt6h3dSPDt0G3aUxW4wyCB2NRh+j2GarBwLjnqUeaBff+cgNuI+P+2YwEDnbOkIx
PBk7y0xvY1o+itF9X0za6cgQ0MpGZO+5eWVLrq1BKDhbnVyG3SCJqzUQlAfxwSjE747afDO6OrbF
dnHdS0fepdrEjZEu4H6OmRJGDaVcPafvVjFe58ix77p28A8G+bQhwcbeyfZIaiE7zEvs+talJA6o
uglzgXYJ61r7Qq1inkwfqQk9uPYlYIEG1/A8+eZ7s4AvEC+21yLg1bY9PxfLA7q8g+lWEc3CsQLh
omev6M3OkKB+Ybep7yx/0I6MmrVNXjYDlrogfaDlc4HeEl3h6tnox0+jhis9H/J060DwQBKLyHlq
XW3HaIZbjTX9FjN6VNKP3Z2ycVcOcvzluxFOc84adPhyP+IfJuoPfnVf6PJTzSOomB0BCMYfW6lf
sJH4Ds0F2kUT4EwXIRxN1e41QlhXrkRyM3DiPhfE8QEh8Q8UrUc/KFdSt+zPNrM+J8ZI+AzGS1bN
6iy66anORXDqqNhR07qHXJiv1CHxWhHDurODbHrEH3KrRQ9UZKoc7r0uLawpFqGzxH0ZS+hDwBbp
h1DAWvkrKPCmCrjyG09Zz9GsPVY1k+J4Ei23R4Y+BI2cdVICVoEK9GfmiV8mUl/OE7yUabDt03gA
ypacscepOyDExSQg6udac6pRe/8kMEQa6RUKYG00kxtA4suvWQV3gyyyE3eK1Tj7ZRi48BdGvVYX
w6VmcBrbDrWSgMVEh7deEW83S93H2U6il0ks+Jr6gy7NjNKPbWN6jxhg5ZuWdc6rRUKUJMeu6a+o
uL47lTXnyscdp5UTsdgnzO3ZpveLLPRLH36OTahcZUzaU1rOD5HHtTUZyZXa2oCfY+My1XGes5ZW
q27004O92CT8uoGprLgkKkGRVVec50PvfjqTK+56HJbWOIl1juX44quesqnFld5E75o0xWWOEVMK
k5mJpdMiSAL0IDXNTG1afPMFMk+0BszXq/48ZdZDM4J+KE293gUSEPDQilfT9d6zhkJ5JHBlYHbJ
39wxcuuJOivTryyGA9KrT6qNOCRdvtom8S2rGshHbcrwJi/Ecz0Tf7vsbAPP6+9rDs+e+lDfMemY
Wf1xd5BBOZMW+Fq6LmtsjPDXbqVLog5D8tpS1RqNLKYHQkGvdhpDHaW1vdEQg63sSLtNHR0q9MxM
xyyPNmyeYlFGpp/w72xkZyNLk915RMxVFl0EvNXCNEtJ9RBU7rlIsG9qJlmgHVPFs9/g5W99rCt+
gl++dWJ7JRuU95rPQMfxGN23in8dkwFUnPwrdTz9ZDq2tW2G7gsEWHrftGN679AQSYaGPWo83aNw
dLcepeWWtsix4DJHXm55dANGRiAAKtCCt2E2u6wp+h3I3/gYOwAjpVEVe+FoEC8AXfRa659dJIur
vhwIDdKLs8IfQ/vaSvct4Ziht3TuGvRDBBywNbaGLDRSpwtVPxiXodxpRkl62fJAbuyDrlfJFgJ5
Qkqs4K6y8T872Rk3Ny4plHywIk73qbLpmM+MClvVJuFU3uGOqA6z0blfvVuRZJZtsEcQNLQcX1MP
iGmK2hX7AHCooPh2nQexa6JjvuEk51JyXhH1vDTxm+P5SVjg6VgXmXYj/kTbRSrdpZWF6jyW6cqL
9H6LjE1s2INYIbEqv2v1HAOp2SM65p+C57OpDfuPTh/naJmg/RDhWtO7HK0tRr871TvJ2awnFRad
5DLUy303gy9rSDoUKhfsGxcIscPgFS2whoKv3NvChKolGaAs5OjBMr0n7C9PSWlABXKGYFd6WcaN
F+9GZ/a30qjMF49mOf4Qe4BGtPlZRmyg8SvL1shscwhQ4g+SVwRQqAsb4Rz1Du0m5DkzHGryNZ1E
WrsqbZM1ORgecRVkds/phBK3HJ5FhFm8sQbnF+nV5M5kzjYbSIav6qrepw2T0QzDR+a4H8wwu7BJ
/Y0LiUJapraxKP5BudLNqtJmD3C8K4PyycwxoXSZ6z53XLn08FGWFgaBaDMzqKBDQDda845c+IYR
rvEQQE47amLYTcvhMzMFh6CbmAVS2XbuKoVY8sG06KmE5RXPHzaTlrAOsnZv8w/RQE+uImqJxGXS
sMHNbR1tEG5rrkAFbLcLLg43A4Lr1SnR+/dBpI996yt4Dk1xnlusZhrNWRwtGrpQZccrhyHr1opu
bdaNONOoMLMpuOhTdGB6TZQvUoK9HekM6gZQ11AZK8zlaFkBnWB7wZDkRSzEtVh+1IAef/S9IxNB
tVO+eSILQiI3La7zErkGfC8+RoON4rtpKJSxk2dtFF/HWSJWy6I1flQaHXQn9gFm/pTFBtVFHb9F
kck40FyZwTTB16Lx7rW0tD0VACbK5CGhr8buWt8bNFs3JkAPzhqBwAkw1MaO8mZDZuV4YGatPUKR
jciTi4/K+F1JXQK/lG/kx9wQfGtPQ20/JwjFvq2h2BZ2C/mSdv6dPYjPIMrcV6EvUYsFub7An0FC
8aat8I8bO4OezpUsDDbrqkq/3PzxJ+WlhzbKSc+arFRw1RT7laFu/JOeSXfb0KJa891/uGibc0A+
O8gcD3v5iFd8rrLkIMrsgltsa3Wed7Fa/82lyYS90iF+jCbAxWEunOUASht2Tye2EM4dSCniQ1AD
sDse7IvlXjIWpbehLgWTZjqU7F4ZSAQ2Slt2j70RSCayiGozka973vxtP3AU2AXaF4ehL3MkBR+/
NL9dhn+btkd4QeVskQqFisckV6DSktvcgw6rGlj3qi2+Cjrk8CW0eVNb5DKmdRGs0VKMbKI6uBRD
5PzSDdabOLBpKXvVdGp8+UcI5YSVB07NZ/rHLMq8JH671fF2bdXUmOHPqitHEWq+8cfNWu4+/pEm
xRtKHoGRPEXF0mpHNvAQA8zyVsRocyTWslVZF3pYTsOF1FzvaBCduGU4abAPG68ZlqTNzw3ZrfQH
n5SD7TxAo+hhIW6QUbJTKrm1yep7zhttU0HHSrnh9u3YH2cdR46su4co4uYjYxaLZM5eKYj6cxNg
uyoxjUIBsTbj3D6bEuIfajm6OQKRDm0DFK8O0l+TdCuq1QxDa7+lbYb5tUxR3tnIsvTIMw6Obp0p
qfzXKHgXHUUFe9vkgFKfNhnnilJtxlSUZSIN8nQHXqe8S67+wKgOm05zqIIX5RTRgS7CsNHnyrhG
iZOepkXabxhmddd+gNze1lEWkEJm2SvsEgCDnOFZFQ4bT61qXipJkq1eechg0Qxr/mjTrTLKS7wu
MIwin2dVsoOdKwbvElXzgzYxQqtQk2RNlz+lU+8z/UyuadC0d6CLXsqxB3ZpdldmVwPeCKQysdBI
nM3VzRdaeeGdWcfegoqc2n7leTkfmownGCccOuW4IZmcaMArfHoS21eLtCjCnbe8o6QmuA6AcqPb
sGpnZ99gDtW6culVuPaTO6jF0pVCI8fPIJ1gXHdJ5B5FJSJoDa52MOlTrvoRvtqg4jcyi0ADt+Np
SqzxUvITBKZPhEaJcYhJE5jtqQsDaaq3mkwdWESPJC3gEhqbL28o45MqKc5oDiSEZNwkccWr2G8k
jPFhaxJ5s7I68dmILDpFaUIHJ2PjXBbIDhWyP3DvGvSarhjwhOp/6kzXr6IdGErgpbM1/1xUE8cE
3y8MiQLzb3Wdu/o7I+zygIej+C5lTI9SJqhaJ4uTneZIIWbk57qBcB2v4xb571G3zGpn6g2jnupe
avZ0teEzhYTs7DOak5A3n6qKuVrsNSkkbkQEjiGvvrlozNsCsz+TeuzJTLWUuC8t409Xz24YWT0p
YsvhgalHJMOInqtPRv3gZPo3dsHubgyGxwHlWUTI6dYqpn3mxTA/A5Zh6Y3eXkcMvHIbo3lsffTI
lVGTGxbPcl2TUrYfdMz1qJrIghsV282MbFsNPheV7lHPovQKAexJ6rYf2gIl5tyDgxGjtoUVuVOt
DXmsZE8bMXYc8EhABZK4xxG8babOzddUdhHfRL++IGeBWwQBHXH2wJgBzynidDTP6aliTT0QuiRq
aZD24aGuqGqulFl95zTlNrZltGEkzj1h21vyTEVYm/ZdlTmAiuICRwkzsxotIbrUdaIPuNS50VZt
tbfEkv6GzwVnFoiVzvwMxlGilJxfLS1HcB7QJSRE1CD4Dsl/MNjOhvEgWu/EhPxXvueV4pIj3dGt
ioteKIe+lbeTxoGM4pVFVG4Ya2gJq/ncFbP92KtmO4mE2t+bNrD5knPsRE/taNaHoMvvRwHFdJgx
/letnxzot+B4wGG+6qY6eiAxz0Hpm0L86pB5sTED7Z78iSKSaenStchQXNvYSK1jGib0M50DM2x9
w13Z6XiUfUf4SrkEZwOg3hqW5a9zKXCgafRBEDvSFxuLbdK8U83UIRkxwzCdB4kPtWhoTdUI+ykA
CrYJx3Gp41i2BxXlZyhretiigDQ6ZeAltN7rUasIh+FYWgB9D7ZRfthO1d/hze7uhKysNWMuPG26
3Z9TJDjnUaT31thM+5+PgmpXInw7RR4FP8w4XE40tBQT6w4N8NiqA+mXPkcLT3qgomnbknm6fGsU
em5krGLQgRt45nRYgwReKejWc+GnFxMA1dYmDR2xXh3dW2kcbxISz/dg3x4S07+lgZ/fdWZwj11J
nl1wavSUDDs0XaK0pzq/M5OPgYvlsR3sJ/Q6D+M4vQBcy+4r8GVRmy0dk1dJIupzKbTkopVj6Jq5
OMtEPc05WPB+WU1FQiLmj6UwA4nmUt+OUxCqMrCvdj+c/AYt9xKRVJegBSJGynvAuBQiSRpaiiVT
4MLS2gZfylC/V1rgndzGa2HQejZ3v0CcRebhV6+NQyZkv52NBLSwnm9myxd7YaHx6VqN+HqqE9Nw
Pxud3jcermxrsUCvI8aP29xC4xm48L/dybgT+uifLMIBEgMOGFKaJMVwbiQ6IjSXojxP8AP2iipU
TMjMZPPN/BNkcKW80OhThdvSYuoZOdtgqDCPNmDnmFTKVtLVov7va9AUUmL4TgffeEw0Bswczbug
l1u8/SBBm2ueDzvSkCwMbWFhlXLnThRTpYdaqDWg+HX5dC40JnVycOV2dOS1rQdiLtwgCjtuxehA
9UMa0HpLIX9ObTZvMj+/etUcJj3WPyeLfiezru6tpoNykPd3WU89Bn7+LrWqXzHdCn5v2oS9lQ0w
V018qeCsUscctmI21KrFqoGY20svul3pJL4xFpl1uLKMehwgfG2SkwOIGpNM9ulElV5T2Njom3qm
uqTMlWFeemfmzvqOYAVs4OWIjwqd8mOu4/gco4FpEmgxiIkMkwGVgVf+SGpjZxVtfbJcNmDCcbWN
HbARqnwLJBZuubBlJrqqrFaeaLnfwwXQd4aGFZes3XgV+Vju83QRYVOgnEhi24u+do7NgHLPnaGD
TmmGAMnFOd90hwYo1pmE1+k8s/tjtrUM4E3Uy2bhrqfGL7YsbvavjAzKrgw1wkUwDQQ2AFT2laRy
LssAK6NymRiUvOvHiU6IqAaxaPOpo9GSsrfCC6gMjJoKwuTaYFnaUBG/SKHlawhawTbNXka/VQ/K
aFbSIfwk7zsG59C7aY7S8GjES1mjInRbfOdopzfNaCEhL3MVzo434BQu9d085a9dZH+Cx2MWi0PH
NxivFA5ja70ozmXL3S5pDOvQIUBGOZSSu6c3r7PRvuUWRQ/TET8rjmPmHpQ/RG/B4PgMHJr0PpBk
vsnYeDBRgiG6c+x3t8Bn7FV8AXwKQSnxZC2A6YeEQcSDjaof5n/zaPoRRM+iTsPSnloWGzJkT97y
INI6Ozimj+lbvQkW8T0x2fo9DMv53mNAZfZxtCNGOpcrNbMYjPPMjTzVkrNbFC89/j2QolV6tgIr
P/XOI1NFML3LA/MQ+1/PmInG6BcWVsWge93GZceICiqCe+CT4Oax5iU9+uDCRauc1F63TwnpCIqY
/6yVf3QCwTcVLVaAFoBgE0fDM6kgoUSOGO8wNm+Y2lbPumSEUuV/imAmkE42Pm6YgtOM/SMXUA1w
Cw4reihy6NKGferYjIdAKONiehDxlh8VFVvavjlRv/G7m9afzZRG27ox2JJGkR86a8fUtLueUEXY
oVa9o1rf9BHxsMUMmkUoP945xnwDkRKfi7m8L2g37meFGcNYHjykzxsmT9VaJU52+nnw9OBrqGOd
2UY0HBnQz/uGdyj2+/HIn3Eop3kT22zqkgLVgJA3mUbgHrV0B9TJ3sox9cCaMAcbbErPIkYC21zF
9OCPATOeiB5TpEBYxKT2MtxzTnmK/8xw1c7tqt+Znr2jCqH3QTOvT51xM1YR4ciDv5ldOp8pM6yk
rOu1O5Jz1zubvLWarTYDeIEdnaV4N2uiran80fovmzjXtj8SkJtDnr/KwQ42uo9a0x4wptconXQX
z+7YOvTvuP1A0rcwQLbDUG8dOxzm7jNTDfalalfH+EUdwolpvqMaqZABFPDKV02AgkqfEepo5yj3
wGCADyTJcSdHMCnUFnvTIGDMj92jStjkS8G7U+mfeUR1RiCizkiIerI7ewkiUIkPZmb8mZB1hAjM
e29sCHaOpuEzfdOEXuw63d3Wlt9wD0HUlpI5xflv3su0v1ORBSk4f7WthuvaHN5qH3estPF3I1Nh
E5spEuLU78lH5i5ycsD5TUNsv9Vox0nOcAjCDoynBo0MFFeiQSfjjbPICfnzdo7wv1PVMAB16/cl
TJdjAtA3kSckPjLM7U8nTl/yzB9DwmNdmuZFzwFJ3Gd7KMH62sCZIsdl8xHtq8ojrt7GpSyTZ83T
n+k7YZFW0DNilChd7V01+Jys4hHenhGQ9cOMyIhyBezJov90CGr0gN/n9+ViLmq9BtZEHa+mhjQj
h1tcmgMMsjufIqZkoKslxzTFUAYwal0jzPcjB70SjIzIZ+5YxMOpTS4CvGoX3KYAA1OMjXjVuew6
R+1KwiA5T9S169nGxkI0ENgg7zWYNcAQ6Sty9XllT/YFkNkFC8kO2M2vYCpPSiCN1fP2pZbeO0j6
dd1qJL16DKotch7TDv2tgRVS4d7NUozOIEgY0+E4Rln9YWgdt4F52AyinhHB4J9PjcdYb1DyAK8a
fR3FYZCEmfmFYQw1YAoJiEnEmfvTQ066taQGXpeGaNau3e5s23xpCnaZ5Wk2UxK/KosVfgG4x82u
nuSj4yCsqAp50DqUVPAIVjPMYJA/LcwwOs+mQmHPPue5dPcQNz5GY8Sv09Kp9olYrgxURYjgrW6I
SDpGr6ab+XOrRTc3lzczSt+aMrtGOjZ9bHlMJWNQAES395mTb3JgFNQlgA60X0Nu/lnUKEb+6eWt
vh0Gby2z+G4COLlvkaRbow1wVsVhpdw70xXVPqv04zjEn7mwPlSBOUjE2Vlrs/tycJ8wxKJIKYYb
opk9A+PXPp6eBHxaH8+/L9hPedKjpKrhevjJiz8CExkajH7mMjt1oQplb2PrZxul8CePlJ1NSeLu
uDjrKLZvqvViAAzGsSbVrahAQun4RYxZrdnteOsEwft2nOs3pufXphp3QpCvXfqI8mLPISyAjay9
yNMDTBcKIBIDbDSm9Z9Gkg4WDDuXUEMYAPrNo8OCtkyf2z1UqWgfc1vME7QjiRGvCWsl5gMyjx38
8dqMBp4Bir8b0UGNjAnSTJ2tOtk6Dqia2PYv2NzitVHAxG7hpkRJE6NpES+iUf66SZiezLk6Tw5V
TmCZpJxmD2Vm3iUpg3uRmns/A39WxYjrkGjYYbCk1aYYjRATyvfWHfe1MsdNlTcPBUC4oEqZu9Ag
C6Nr7LbTvpDpcwnbicofJWFQL8nnsJSw4zl01D0BssFrhmanOegdCvrOIWFaH17i0Elbkz4gPY+5
RQbnanYo/rxHv0BUmndYnwtAJlSUVGdOFpYS5V9schfVpu9hJCbE7baQ8AggDwga9Ulx61Nkd73P
0JomAfvSIByrzHvEkhuOLQFYRS+IwY0WLN1cPaucVWJMvtWkjUdbsfDrCd5AfLVY6Xkz4qDlH80f
4qjBttJzbyaGYIsQNpRF8WRafv2o9JReSNOGfsLQXCs/WueiV9pwMzh5cod+I3bD7w72XDbQqeis
ZUvx3ddcCTUYWCuuuAOjY1EMhYF+knjt75RR1yu9dlFNWt3Jis3n3Aiu0MI4ILQGQac550hX/taQ
E2F9WTjCGNZJmvyZVxqG8ZqpBBMdM2wGBqYBctRtDdI2IuMbqDtT6GpaRsIrWq+zTzkungcd7fTQ
+C/SufjSfqNdF4XFzHsZm+z+Z4IKjEk8jB6W5EnDHz8bMKczGomUrWrmjBfEYlJvmoAL7pEw1904
rlgpPkXNcaJfdi9KUVPolxk447B32XDRj3jRAzb4WRG9VmR7IKxsHv3IvOKcQdztwmNxhgfGkW+i
ySc48aDB6virj2k4+hMna4snoe6+52DV1BCZNKXPocMUlGAJudYTFNayL34jReKiGI3HjBCXqpeH
eMbhRLvMPqrl4efZjOIHR6f2RrqbE3qLozFblGPseZtjVQuEbD9PAQHy9O+Xfp75Py7Inwd2YSO5
5xSNcECjBQb686wcjH8/+/ncPz78by/5+7mfF6OxKI9/v+0fnyP9B4bOXBprh+jYI8LX/3xIY/M/
P/z56s/nxP/+wt/XibRZHMPLjyl+nv790t+f/d8+949f/4+X/D9/7M+f9x/f8/cPzzwn+fff9/c3
/uuT//iVf7/n7z/7f77kXz/h54X/52v+8f///ak/X/BTR4V5or6wp32PwRiFk5OGA5LQfVOMTAML
+O+kgKwzq7n5OUnZ3TQ169Z0zc2khz+n2M+D0wAnmJeG/1R80RMb922h9oNVDcc2/+DyqrBnglox
RTAeiehbe7VRh/VovRJy3R5LlVjbodOuEDm+pT8nW1WxSepmukYj8/B1qpAhBk3JzS+A45fK6vj3
Ic37YT37CYYDcs8lmq29oj3DbrdCeAv5pAvyXW7lW1+H3gL+MGKL5d03pnjSRmvaOkPDWlOU7q5r
GnuX/xptz947ib5JejPfod2/69OuPg6DeAxwo4PgQGVnLzZ2vSzKfVoAChiNXywBxbbMNCSfKgZg
+XOvc5dmKgiQpmCggRHzaGM9OtAHonDFza4tD05CsGc2uQUd2qg9RvNjrCUWIDf0efr7z8UzO86/
L1A4TfRcdA3fUgNciq0C3sd5sUKi7CAk6+epRV6wcnBB+137O5URFmFPRzWYBCxDmdmTZYTNcSKt
iHH+K+Ngmp0C2QU4lkBSYvkSTZkOpX4ogLmMb6nVInES2TYqnWaV0r2SRpjU2uuMMWRNs/7SdbC3
Wok7os92cG04el2xUJnYygJnYUnsz4UxHBPuutQHhK9oc/ZRo6xZqpBzSi0XGpqAiE4+cNft+rwt
MPYchB7tI6KNVm062+fh5MoUS0gQUx8VpwHg6lEsWz8P5MoGFTBjE4P6jDWYHEkK275lfJqMz21R
oR3UTJL6nPjOeIv6+MPBh4w83//04nyd21JB/+QMlpHjb6SZFCgt+wdOxp6Mb+NAxqtzto3uNR4X
kyd96oNvjX9G3FS8OX98RMqMETNSczOKBy35nff2izFm77R83/GxUHQzaRBDSzMemuhq0mvuuHBn
GDCk67hFMaQM42KRXWK46V7q/dU1ptvsjl+JXt0ysJ5Zz+K6bEtAhL7WULrNfN4Xto+os+xvosjO
mSjvq7l+pu9unYEY3MVdv0F1lW0Kk+m+npWolNAUA5ABMkLjKjuoU16SRu3iVl2XZPRkTsCAs3Q+
zQE4V+9TGlPBnbxyi6prAg8wMptyBv84kGcMO2mqQssP7iNAmau6ovTKzJurRflGIAlZa9aIhrt/
pLDAqmLKgy7Ml0EzUKqo8uLgi6wT7zui+ShkPq0k/qgwHYb9nEGHRW4JvqVwnhryHHbS5K4yaGHu
Fo/NwN617/A6MYLf43bDzRm1odZYHxpwPTpuVzdrHoyhT56yb4J0bibhmuu4V0++Deo0EmhpMK0J
tgC9/+JMacvBD74rC8pV/YKY5yh041aZ7H9xnXyAYyUBoe7fMp3L20XwCe4BUXqAGZAYGMT4kL88
EEl0me4zti3LfIhoU7AVa92PX6fW1EOlJzvloIwFSeSye0y2plIM0XL+4DiyjzRyzqKtvix2Gwkd
XsfemOxF8MwcW92hS9lxc8b4unMkRxyb6gxtfp0SFlf1KQC3+OKKFtDMdIrlZ8ENiPS5SZ4Yrh2L
EZV7nI73bkpL3mdPFdLH2NjNmNAkH1MaJhbJC2DCpvkuk+yoPVBFcuQviS3yjJeQT1WLt4lDss6R
W/iGfm/I4CybYluRdTIFVChcFPHO1BSaT/Gg3MldU+PcB06pAVEg6DlCdMeEZmDs0v/WfTs/GL13
E1PymCQfrps+0IBZqcWiBQV5KP1PIymB64yHqrMPUWo+ZlFCwvLsP+QlaQNJY69HJR/YbR0D/NuU
2uVLPY3vIxxcdN32USDCh6xFZKGR3mItWtstDWBdqfu2ycJKbz+bhMlJywnCrg+QtDJyaDN+e7am
8abqwj22ATgTZrw5wEQ6r+CLsGwW5sc8R+W+QB24Mhf3t50b33oJNZv99vxYFcHbvGx3e0r5DTFE
5yBBwZEDYdX9c2N+RXZwk6DsHkxd3gnEIys9MXYBaXEc8nyN/WQPC1Uc5il5bVOAWaN888loXw/k
crFyFNvZEe/oGjVAP9Mdd+yiY8OKKenUBdZbOs/zGtSt6t9kTBAhyzgSpPizM0HMUV3dutRFELLr
W2INbCjaK7+cmercTwIJMZg+FkX74iXth1r66c1UfDJK+e1X1h/dldh3l/5lIrwjBsh9Urq3up9e
A+Wc3UVZLRXGgcqUn/NMAE6DbwCPwt6oym7bTzUkjpw4aXe5XVYELpR0DrI4JdzC9Qr8D3OIAIIi
ry4fRwIV0JmfCse6uRFCPcOumeTXN6NqyZjQa5A2UXRy/Ncus5+tyU6ADnZXh2Es8Gz3K7AXWDAG
3mAQVC9G9gFetNgz0WPmr9+RZ7QhtTilxWBb+B/ZHMj4iBzkLBQXE8vmY9oEp73qZfmY+NRY7UjH
uJ+Z3pQ5SSZz9oADN8bM4B2tPr5vfbGLu3TTSqb6TQAW1Z0eCj0hDKK2U2Q8f0SS4PPilBvLCILC
ElREm6wuIgBITknwbGFcY6c1gcdRlphNciSV+YK1Ot81KgLL2kF1xFwPM3LwVnbsfVcJgRAmVpUp
/R/2zmRJbiTLsr/SUnukAKoKKHTRG5vN59mdvoGQHiTmecbX10FUZwrpkcLo3JfEIiODA8xhgOrT
9+49t5mPbf3RxhyO2CxvSl9neICjQ5RPzxjwwa1mIDqS4Ec/KffEePJUN/GlGvwfUGX9U+8M5yaI
DjPzIOZFf3ajZf6/ObP/Xzmzjm//lOv1l6TZm69Qm38Omv3z9/9P1Kzjef8wLkRzCZVTCccn/+v/
Rc2uv2LzK8R4ucybbe+//s8/o2btf7g2s1Jo7sLYENDNmlD7z6xZftFVjm/g0trStlfuwX/9B2Gz
mp/l58A2XxjDXyMd7XhCav7318A2JT0q/agI7ro3ONCAzGkBYUSTzrHM/IseJ1DJIjo1jw74qxCl
4BS94PshgfzRyYeD01j7YSJvqkj2EeFTZT6evEJeVyS0a8EWlxQ4zqwzEquj3x5GX+xQoVxMTgAm
MDjEvrhxGvmQPqP82Q4TJ3gVYTcND7hpBZQ6Jxo3AdOBOXoGrrGlrN4vPTF9K8FYVa+NQxJ0OKDV
zt8Du3hAZnOXo/jtO/9ajvJgM4VVkHl91Z19ggTij3peHoKw/ugtenXwlu8IaHf0pdurt4l2zp9P
wv9GMz/9PppZ8TT/Kxr8L28Mc+/s+89vzPrb/+eFsXgteLq18ozyxS9vjEWg4D+UMr7imbQlJ6Cf
XhlH/4NfkcZoyW/RNk/xP18Y1/sHv5fQMCmEdqXhTfsP3hfevJ9eF3QhWmB/cV1Bd8slvIzP8HOG
OaAKr8UrZZ+jgmFTmDnTfQXDde3jm3tpScAqBR4b7cmGnHfdXfx0o/5NvuKveYHMnDzt+/x4zrqW
GOmsb/PH139FqKsFsjrBEN7ZrOOr3LMamkA5yPpcISQOFqbwM2EP01BDm/v9pX9Ndvzz0kbYyrYd
z+WrMJ+SHfMoxGmZy+U8UbPvkmmcL0LYFscCaiQVKQGAYwjN/fcXdbi3n+44PzIjHa5q2yRL2nr9
Rn76kROgcYknQHjbtiCi2hpr2pN9k437tqyeB9JKjgr7FsfBXN7Dj/K2lWNB4xfQkcZqERdZ3iGu
LEL4noBPt3bqFKtknRh6G14yQzB1u5iUIAkcLbNfE28BH4x25lgj0pC1OUah0m9Y+lYWhU/gitUj
jYAi352rdMwvB9v1X21QGUfEZ82BFbvGfwKlFp60OHSD9w1x1bDpo2bYY7FSeCp9sgc4ns9nAp6X
O99kek/7f7nDDWfOpTOJw4x6+D5U4wwEuvSJpRt7puiMkgcp3wJwHjiek9o/5dB6bn0nW1lns4NA
QbJKNiJsrupAIH1PmW/tB/rOVJKl9a3BJnEwc0OCV+jB/u+Z7nSLPTLFXzzQl6VCdNlTUotmtr+I
sAs/HIH4C/4G0894bqaTrLW8jyQWyW0ufPs8z5pDhVcMAONnrQ9a+f1WinF8qktDAnGOr/a6l1aE
02jg/IYRbNEAEGivF1Wmnkh3GHCzI4T2XEknfo2j2kc+EgNToTopFenJsZysixrj97cB0+ZlaKFC
6E2EXSSPkSJFDpxDinCBZPw2z/LpBFHUPEjkHBuRowszsAbFJg7KEp05UcorrKzY5QG2bERTjE8L
lT92lpwvLGPeinQevutJOLeWBOq8bdOqqw/aXQhx7TLnjzyI9LdRG+vcTu73ZiQdR1nqhXCR7gcR
5S7pwI79EiEF2Tui8K/DCuoZotSw/+CRuBgcW/3opVO/tLaBQwySPz66OMdeititngOpgH8hiKTj
rO48N4gHZiwZiNc4iyNDxbp4N/ZgYFTkufdjDpByKWKhNQd+QPRjsQCzVc4fbosWEzQg424iwL/Q
xoDQYtIZYaztQnOyNShPWhscBTVoMhkjvWKyPsfilgDv9C2vZzyRNNv119HpnrSQULhrsnd2WaQ/
Sr9GxlkPeI/IGnCckR5u8j0cRIX0gUGbClCd1WE2X+IWgznI6ZNmEQK5CfbYFw+DCmIrLdSukPmK
5ehi+wnPHsl4ZOtWw76jK4adTIM3XlL8impkLj/il0A+Pc9nGK2vPN/RgSMI6hsCi8oBFVibtcWF
0KF4TpgbX/BerS284ouPP/lZAOenjcTwAJAYcm99g/7mOZn5gpoMIfaQA4er+JwjbqzXPGcsVWUe
bnsfFmCfYymoKl4724fQZTuV2qI78JAVZf3zWAAdAqaLhozZdItw2HGal6iLg6syadAAw6aokUS6
7ZXKfevVqblhoXBXldoivrWApjZ0BWAv2Gidx6mLMTdnLR6hvOeFFUxJd1kdfw1Mlbz5bjAEm8Ly
GubVOpzfTBBiOejdpM62pQRHlfhDeq2oOVdFDuPnZNH0J6E/3XnUVCn3MQFOx1+TTrQUQa0AmvXu
eAxH6HGs4UVGBwEfVf3Fb7TkQEHXMW9xBGQmTO7JlfJOkxqZvA14dLRbppxcK47heWlwHSLUE048
f0Tj+DER53GSOKw435bNe+NCqSwGTUFW6vHrYMO97xsQ7rHjykM/NT5qIr6BHPg3NvqGOfM2SIk1
Gmix3mZhRcxZDwStbVLuqZNwOosLbzxQm04MqPqspGUZMQ8eVencORUuidVdWd9I7Tk3Vq/oTKuy
bMFPBiA0/MG9wYf6MtrBO7crv64mr/9qjf1yOduYPpK+pjcUlnrfW4VzRk4OudZxp4MnlP91Lvzx
wm6aL7lThoz/hY9jbClJPgKTSf8ClA4LXLodHUkMIRp65+ibBbuLlU7Y8XR2B2Ya0YhCtkY66HxG
kgZvLXfjK55+CHHsW7jzJ2A9BG/eSJy5itI5jCy0BLRYyfqeCvIy6KDPXdBwEuemjH17hbIeKHUo
mVkVxSFMxvVEy/wPFQbt+MQJDglr/t4GOkqLPkxProZBYUbywcO0VsdRpdUtBRqt33AuUKG73bht
MzqtmHBoerlFc2xM7u4njxqap3684Ymszy6iSTpdEx8tilt0zomjr2GGrYq7JToyXisYXEbpuj/d
9UTmbNPSHY6CfF0E1mX8IxPA7KLer6/GwrV3bajunFjf66FZrQxcGrU/1IsZzks+yuUdRiF4Wfbl
GxC15l3iCN9RxFvcL/HScerCaN4G54RlmmHi1B66nm9i7mCBmKwHDjtwpcz9CtHy3Z71Dy+y6Ijq
5g+PkM/NRIdrOyJlmvwcEUYHd+tbo1W76VX1pYbtvHdpiO8Cx3yZMWpvB8t8uAxdr9vKlfeeQPuQ
h7Z7GCSCv9AvTwxAystSw+BmI7+Zxu6Hy0sOPpRaRpgIrRCRGzjEone26uBd9L5st9PYDNzEMvuW
jIgD+tBHxCJcb0eVQ1d4QHzT4KnChkIKQGbQmZohvRe26MjYXKWR0n3r/O5OjOSs1bH7BFKEWVEm
LoI8KYhwnJDFazt3bqCzPOREPCCuU5y/TKIvYWvmZye2w8upmp+8gu1nHidB51Zwb4le2+rK5G9Y
5fVqd7Hv6UUmuAuigDAMNJPp7AIKmmkFa189uGJ4KCrMTZWFzCPgl5ha0gpZfHN2neZyHnEgg3xF
SchyoG+tBJRCE/Ud45thom9Jx4t9kR/Ttd6GeCaMxWT3NCPXcK3V6QjohtCt0tn7HpjmaeRVsCvi
Oay3Mq6qTZzj3i9kc79g1b+cZWbQBwCBs/HEfXMSAJktmk/qKvfr3NCWKXusTRWRXxus9Ygv7CTa
R7npzyyyIM4q+yNkdUeM4F3WxjktzvBDxmySzdo3AyPxlg4LT5qTfLe64rtBiL1xSjArZSyG+8Yp
cXYUaEx8mFa6lE9OPzsfdk0IQ0ULba8yNGm9UdzZrDoZKoI969e8VvkeUtHEOlVWTPJ3ua4LvX5h
AK3YNpmbe146wHLP/V2YkHurvV5iTklfmVWH161fIrQ0+VEgiz6gTf2mPLx8LSEimzRHRhwHi7xB
5ch/m0lA6NlQ1juBEUq4XwgMao9O1RIoXUzfq5GlhUU0IhopPLax6vdeWh/qQoRoYy2Sxsbl2tM1
LKWVgyG75ZHgK/7IWJ/xGo6EurWrIhYICWbHG7M4T6NxyKapLQe9Bt7HXLTHRYRqtyAG2cWGTkOC
c7pUcn0easAEdjivpJpDNqoa/q6f7cucFTMCwXIJIIxUF+xal7Gryq3TIZkPGxzDcW99q8BFbKQH
QY7AqIG5k+9xTYGjhbMIf6+FFnPpHytLamaf5MMVNX/HQnoIhlWBl1tftFM6nZuUHgPyewlmd7D2
0cj+BCvpS1KwhvT0SDbgtYFLeJn6Grq+f5HEEduhQLoUg5ffosyQPA28UJqgond/asyZNwSdZJ08
50E93Kg+TT9qX4dPzRLdY8J9zdmct/RCL6uul1hdKE6cXjR7XRd3Gl8nsUYI7ei/gpBU3QPJAchz
sFBvaqcjLanCYj6V1yNN2hVchFkjtFpvv3Q1sHALJbLxSvh0rgUwrpxWCaflP6rV9ETtrE/4kej1
5ymWjwFoZJLH7U3RoLZf2jg89675Dljte1ex2XozGsbGq4Df9kFz43VZ/c7IaQZUHPTytZrmCwa4
095vlh8YpxmUIDTF6JnAdUjqOt+2FpF9rilg22HSQmRoCRgfUw/PJCdnCzc7YiW2LWxza20HkRwW
2VjNZud6RBJ0TUU6SDHCg3HtdhR8DaSvbJdY/5Bp12PB4hpBGgLpzvUbnP/rJnbL62zJBdQMjA1D
wd/s9wv0yryICf7o1U2Kmu8wwyVQsUJ6xEnthFaWTEJi5q84j8FYAhO79Wtbnes4O+hlQKwPCjJO
MYP6bRccytb9KAxcL3K4N3Phvvqkid3gofpjwWUJy1RT+cXWaW7H9zzp26c5UNdNPyMYVG6Ir8Fr
XYABlgA7yCcacxzLXSSbnbSDi9ghsKFJyDeKsu7eF2DUoJdgebclu34RC7rWQHEdtSwXWnWPlrU8
p1FyY08czHIciI9ti+6asw7RZhgDnCs/brJ7tcBUx6/32lQNCU79+LXWo3ud2WF0yduj9hN2JW+n
W+FvWzdASmX4aCWyxxPmBj4fEW+7ciGBra8ZaXmZ8DHt8u0prEVbW2bOsSGz4ha0LAKpnvqLL5uu
od+9BgEq6wI238EiW5XnzAkoBBcfA0JuXYnSXEImhnXKWQ/IMfVUuFjxqfTtHqGCoy57XV3T2Mhv
BYdsdGoYTyzZ3A6qHjejwtZHNjjkg6ClKKLkm3T5kisHg6kv301F1F0tnf6GxNS9rDzvmbC0ASJf
MO6ylADtLFmLTxMU/UWQxdkutiOfsgv7VTIBGvfRO99ogYh7sYInJt64hgxj27qpcOohOD4TbsKS
HhnkCZJTDJP44Eg+43uVROCKKm5lG0+ER8D5uF+6JT92c8UfaJlWd+lCIMZUn8SY/sh7Cw2lx9Cb
vW+XEafEQZyZXFBJHLhUfpRkmpOG8QhTEaYhnCRBrzaN036JFCwKJmQ72xqas2A8tQ+95N0lDvXA
oeSqGdhs9EzpRFYeYIHSe0/IVtiGNtuv7w0sGi0+NVhSzIRqHzy1qn9YZW9vjAtxpfTbew5R0Umx
jLm6udW+FZCVViOyQstdp/EPGCnEWBhZ39hJU+1mMiZ22lsu2L812VzEHU3BgnBe1thB6f1sXA8s
FdVFu5178yDC5KMPesJv2wVQrwm+WaUI+XxAmQQlTzhWRIf5sHtqBUGVvEBg+4VLGgfgl8DN5j1x
LN2uRE+9ER4DJejFvJsYk7DgThdY4aON79FIAZrknkP4v2AGCMbo+kVgn3PK25pAmVK6aGbr4kbX
dXZoVtQxRqXLHqr8RrbtK0Bj/EHxC6uxf4WfZ9lQEbA7dP19tTSvtDFhXoooZT/jx+xLmW3nyqZK
LfC10ciGSmUIyTUPQeoxQg2nL/mU9tsZBgaR9vG8JQAmvUhD2zrLHHk9NGPrlK8tySAysBY85tAA
Vl5Hj+0ymppvQzNrBpfAVKmtzYEPe98CaDiSFHZfE7B2pAtaY3iQ4zmNy+Ch7xOo1hAnzlTUHEMx
bjxb88RYLGnuGcmFrz19nzPJn+59N/AYIrFDTdkglsYJ5F+2vkWV1F+0RotDCQZkm9IZA9Gx5FuU
3CjLdW7Bf2khb6eWwqMMB/1Kq7qDt2beoxn4TLCUJeeErmVmP7hQJ+g1jLG7PvdecRxG66Ew4SPc
FMaqLOLPlBl3llV8TIl/pWxWfB6yp97U6T6t/W9+GHBg96IvhV1887WbbTE14/eZynldYiGMTRhu
gpxUEFpb1zaZORuvTPqLphp4Z9o+34ZV+dz37EydPWGfCRnNj0xuH6UEmhhG+bwjqavZAwiDE+tT
pc44Rq4wJzzSDA9Rl7SQ1IPqehpNeASahtEsxA9Pc/A16yaihQbdnjxBT8iNWN1mLQX7JkIdCsJV
QLPS1TIj7wDtPSqV3cyz8nbMwb8WUfEFhCKc8EC8OzGi2jmT3/DvAGjnCA9wwcqRdDd0xBBx4BiY
DI3CoT3XkWivw9jilJCKfZiZrzZ680025yesi/c46Qm2XOZw37jTH6BC3kiViNnWuvuhWjuQI3zW
BRrVg5OvY5dGkKSJaotznirxvrjB1m7au0LzpKFNmy48Nbh7QkDPQc9geeqSuyyLV3E3NPiF5/fR
m7O31IAYmET1hxi1DSadaJe5joZbQkreCEpK0WswlqeHucEOQJOYOA4/pUgkpYmoZ8cxR3xM94LM
TDZEkGt2Xd70nfPRzuuHUs2wHWYy6hyRoNmp+WtRQKFUh6IXey/G8i5DF1F0s/xBm+vGsigqau2Z
EycdkjEdPV6Gg0sw3qTD3bI4CoUYJezQOK+p73zxa/RSVQ/yZ4ADbEFNzf3jBFTqOcS0ectWAwYs
KxJ0EQrfB0KRfYOfcY9619w1nSIb0o/4DoH9tESBHPpiFmePFPRt3CyYllR/M+oJgnhXeFfOnFFh
W6t5gwM2iAAwLhag5XzleVpQ6gyYaD2TE+pRywUOpaE9zDHVYPJAqCLGXTSmOyddrizVqY/MoPHH
/hcdVTk1hyFPgcsbVEPoR+QdKzDByc706Bf1eIERDPZQ7H9LsXIhSbeOpck5Xle3yZK/eEIjtvXq
ChNuetWV8XczIzuPJFHfTtfW+ySpWjDHS3oc+3Lmz9r3XTz/mDCebvGLUxnkHKxl2iMW77wGe6+a
d9gp0BThsD2Orn4qMtppi7c8NCPILjcBsmamWhPQB2uaFFHKWPrXqC8ikhL75LZ2i3dZYqRummgN
4aYK8gKOqMZNaf8swEHJaboLA3M/esNy3VuxuoqQO575SbkFa6u/8Z2A9yi4tbBew66Rb4aYQkg+
UBGKXr5PWdTAKrV9aP+BIq9HiJMkzHqfJ125m/3obSnYHDGwTQ+zhl9OS6aHfp/SkXNdfTaoNK4M
3PkbESLWmwfiel0UOpSUOj4YK3hh+fmqwxQ2iY6fgXLgqlrqZzdr7fPIndn4eaFPJK+xFtcklzzN
M8llWEzHK+WN+VaP3Rn5FURJ6Vl0I5Y3y5mWm8XLAAJxHqUc9b5Slzw62M+osu1w72F83gOXsFBT
oFgvbBoDeTK0t9LoEps/tNs8GB10IRpNvx6OMvUwco2Eynqt9sHDuncTSgdUWOOVrmf0JkRFoLi8
qSML8ix1xsEaEyJdRUIosYqT6DXtBzpqrs94V6fThOOCq9hziwWymefpsaXRetlZYXUqgGRtm7SL
nsqQzhUn2OwxjwMmNTGI986PYWHYTXFaXB4sz/OKcwSkcovKLjvRvg+QJgVsOUZF/Bh1VWPTy7CD
ISKFhVMRsFB1MrllH3QprwYCKEZ7OIUNo6h96bvie5KqApvJol5ocpEYXY31dWmmH46Om5vILV9r
Z65e50HQ8l6qSK9MLDYselI9nqZlEvFDYOrv+M/xs5KuvY1jH9cqI8adqpKMBE+D9GZDJmo7XSSt
QLkZERfmMwX7CO1KvY28ZYfQC8I3QuNgLsYh07VtrRJUpY26Vrqt9hwHo0sBoOWyAgsGqL0ceJh0
8ApGpSHZu5iW+0lFYDnHRTwgvDQOVpGiPuVTSC3eT9l717vNRUgPAevuPDyNZIreRB7Evow0yp1D
X+sUNIG/4zhf7sKxbm9VXA1fYnJwd2T49RciK4KTScisdseyP+Rpn16wyiz7MKfxHubWDweQCBj9
wNrZ4NKPgZIcFHMX4WFYUtOMlZXuybawsGgYGoVRjVbTtfunMUWk08sovIyonM/9KLOria0qN5bY
u7UlLyln2326UH8gCVB3WTDER5pQpHFns8JqGAXdg1N6z3S3rbPx6RVVmFRPng/meTRufFEMJEaI
wEmfbAYedKBUvfPpqH/REx3ioG/PuZHzCZVYxlSciWRm1d+jvkWxpwbSnW2LpoNETR8H3pNT2i1V
Gy1yitM/VAXniDQQYr96CnmvCSXxTZV9WiwtjqnXOtsSysGm0HF2YSaXvJyu8XbuSrZSMRhCcAu4
SpZInDLu7G5prAw77bIQfWUwXUnoyngMpp0XapYsAKt0iStJOEEX3xC7Em5NrsZt1zukXjNqecl7
PLN0/uiLWFUAbc4v033HHzzaM4pwxrjxcbEh0YdytHnE+Qipm4mXUFj4Zeivcf6BtODWBp5KS7aB
Y2UQHIaRRRk9FkovVIM+ax/6OJIb195ylKv2TgiixcNBcRLAYX9pEHFdYlxJMTP7PQlARX1IxFrd
Be7yXNDh3aNFDk/TQlBSZ+pqG1kyOvx+Lv3XYbjvGCD9mu0KjY75JANIqTHrrqrl2YY8e6JZmZBZ
M3abFvj/e+M60yUpXf3fXPTP6X5J3HZZnP/4v/+1juBRuCoWJJ+5F5asT1qdKapmplJ6OOfaQQWW
K05PI1T3fY5QqCTNeSiGfS1m171ZmezuFgMP7BfIRjI4/cc3QDu2p5WDS0UjvPh1Ko9KVHdNhpA6
sZoQ7lFU2juPgwthOobgXvx/nqBJ5Myj+x9LIHyNu1n7noY+Bob41yvL3HX8MWuWM6Kr7l7OkAyn
LAM4H8e9/A4EF7+GnKrR39epCNCh/Euo8m/0F+ovYgTfCMGa60gXNYT/6RtYFgVbLRuJKMvUkHEg
zfIPMaj8y+8v8xfNgy9XfYmgekSUZX+WeSAgN1OSDM6ZRNXVfjGGD1YSQCwu4+D995f660OFbMbh
Meb95JrO5/vZur10q6Xrz/lYRu5NEAXRHcUr3fs28PA12EDmnkoyZfqLhDRB1K0slXhjUTw0f/OA
f7q7pOUZCTTMs10p+OmV8+tXS0Rj54ZNI88pv22G8Q7e71ThWHX/Rlbyby5k6A4oOl58ifS+fr2Q
H8ZEH7cBWEob8OB2qi3yE4ccIsn+93f3k1zIQ26EioSFwpP4w8EY/XqhsAJNaRelcx4SmBwiWt2W
QxcfeVPbh9EgM9GI6I80cYp9mxOX8PvLO+vL8NOK8ef1YQ5AY9USHaJZb8RP4hlJWPBUL5C3TW/H
wEkihqlbS/MtQilTHTyahFQjaSawMZicVbpHZ59h5sNVNzwx9FzOcBrFt99/rE+r55+fykd5KEFd
eZzgPn2qWSy6As29nC2RW2jziKQmN4woLaqto2dFIDRSHd7+/qKfH/T1qi6CLekLTYymJ9aX7qd7
UXaBcVvh0JNtEiJ2ynmx8z1I0Zl+RmLJA6Gb9TODP+8RcUhhbXsOn96+QTQU/M3X8un1Xj+J1rT6
FXsI/+LIXz8J5XHbIlpwz8oahq+hZ9O3ccOy8behqZb+b6623s1PzwDX84XrMiOyEaL+erWQ6G1K
Ns8512ERO1vD3kEDgl7M29/c4PVjf76Q5yJYlS7frPA/PeyjmxfWbCn7PJHRNu4hsg0nWc+OJgyd
mdFW2S4ovZTmO2w4zyTNoRCaepmJX0VnIJz9h8TxW2Zaiz/d/f7Dyb9+OETo3AVaI/QQ2UN/vQtC
4hEYleOckQ3I76BA9MsStawy/WwTKDX1cffd9B7TJJoM+l0NNRYaGNR+T6S1Hi7TynA8GAakvIAv
u/Ym7iSLRjy43TuULVvcRGXUtoTHFjaNQidnEBclLiCiSM7+RyqJ+9mUY2l/kwnScp7Ujo5jODAU
NF5GOHON2OHcGze8wmNsXhXOL4X1p4j+5j3465L06434tHN7g9+x2ifqPMGsuC4a0ZzTIeKFWJYO
BQCwkfybCkIgEWEeJUTdrBjzv6ke1pv965MiNFv4Opq1XXa4T69ioEA74ipxz71KxH08RTkZxYvh
9O0xEk0OeiohQXEcpZGL/CK8/P3DsFZnv16eRYBdw2hMGxRUn96IJlviFq+APAOEmu4pbtxtAdBs
k02xdY6TJD/+/nqff1wuwvKP0NqzKdq8VU/+88qjE6Q+9biyYObIe436oGJykdoF0Tmc6Yn7jtyX
MsrJZ+qYo6Wb31/982qzXt1lpYFmq/kIn68OAydPNN1CNjtZXBMAaJ4VbsM70wn59vtLfX62FKNR
h5pQQIXgR/4sJg8b2Ud2p+1zHtupe4gSp+oPWH9TYquFCHCy6+A91l6DHsZ3k+iYgcCXf7O5f95d
2HANGl1Bfaa1RLL7690ukl4TGt6qcyhjNR6mwCrKk4CKjzM1x9gZWz1Rv2B5uu4/vTJFoSME6lge
KgrjT/uaAWhi7L4Yzl2kWGgDiA7xaKLv5MLIXVxpAMmo3a5+f88R/f7l+ZIe9air+IlXfbP36XUi
n8j1JjoFZ9HI9jC1Tn8aiJncxnaefJheUj/R4E/dbdbV85PlhPk9gB2Gf4XrQ7P0Ye5vsrwId67T
m+NAB+ypneUaDVZoHEBkuLN0IbRigt8zqteRfTlrU7/1CfoVwgSzl5Sx6bVN7AzN6Irptjdk9Fop
KsRkT+SjjRpizZzML9Ywd9N28nBRMSYf0wqd0aZB7vksqh5hP5inQuFZrtlAOqvr39OKcwiTct8/
zL3C9WnhP1ua+Y7gQhLiCHVG3FN4hWC85likkQGCTnDRDD6ZRZVDlByKUyroA20fJstVHebVqR8n
8lKGgZV2AyyY7kiLfcagClrgY9VxOF0KeNBA8QrPwnQ0s0MA8YVJv4gk3mN3rAncLC3vleACtLxA
392raKIC28osYEYG7ZTTe6j78XEBqCtRrDXDvPPws14bAsxOPeq47JAnPrtCEo3hjYG+1G2mLmqT
Y03tOh9Ckyw3jqRCsooxvVrqafKOaHpAFoOsgEih+jb+2nWyhjcPbnNGkiS25QR/ilmO2zwPBOXg
FB0MXZGYGhdFyyLyp6GYCSDLfCyPvpiCbbEkxLVbzIphwXT5y2Rl3c3i0pDIhzy71XhFsW75uf2H
M6XRbTqsTA3VqvuwKMlZnXstzm4J823TA3MCdkxcmecw9UDLxwhlyRbg2jxEBGrV1kFVo/3iiJVc
hYiIc0QxZXvKAO6DGAgadMlW2buBgUen/Kp4mHhEaMVGNnPFuHcW8J0ybqGvV7WF/DmZ8ncxw0AJ
2pL8NXdZ0Ts9PYRaqtfW8fxznXrBbamaVWkRkQ4NZqrYjkNJT1TVizgWhed/REuKaS7Tfn7Mg04/
kuflMQLrrTfXXqzLIalR8LZ9EjDvs01p89TEQQwbVAtGPagy683EYOgD214ujkhvI3MzZwFuscZq
yNfoaMQxI1CYdmPbFN95ruQ9QuD0Vo+rHllmiX4ryxITdZdM6k0WeUPfkwkvA0I6xrw9Qzadkf53
oE3bcfX3RtJf5HHMdPHiwXKUG9Aa8SEnWYcJ0RR6Nb+j0V9LYsTv4rkaMPKuxF5Sdz/ITEQc7IAn
+8NSmGA2kcgHEspcm66PQlpgeDU2/UhHg4es+S4y1S3bLC1IrRuBRF+kPPevjmiHk20DJrECk94n
Pl38zVR5xepxL7+kMZ3u1vas+zjxwNq3c4mSwHAOQtfY7AlljwCLWJiAWrjypsUntXOMPT5Y8UJK
ROlwTmr9OSpvbcte7oFqec0OZAqol27CuCuLto53eRek921L5pmQVrvjnAMXoeWrwtOajHa7HQSV
JlygMH1NREBzLOlRFSHq89K3LFkt/75q57OvsYbLnkSgAGktggCaq6LucnSmkxrURRgX6DdR/V/A
29LbdLbAQcWADiUZgyemNRjvaneEiegs4VG6gFhSiOgfTmvTAw9EYr6Hkw3N2E4zCFSM3x/sWOpD
PtCUJybNXdPTBjm8ltQkZyjZNByL7ntOztzO6e3kW0J7GPVxnBoSdHN/4+vA28EiKw9sOu+T8KOS
gW6++vrRIklHGiQvbn9pTzqiox2XL1i9MujqTnLvj3198leqKUQ5fLAzWklWOAOS+VDxYu1cxX8g
IbvI2B6SHMl32L3iLtfHgZHrtqCnd6olDJuYFfOq4OHclRVw9qTomzP9f9TALU1nEuVAdD6q1gpx
OooWuuFwWpo0uiLBJzjZnLgCAhZ7ItFw17IkxAphmpcMGTlBElhkn8U3MaONW0N47n05DcllrNGS
JGjy9znRHpuxDxemEBAkSosVDmmd2PWS80QQkO0BMQCBidVZk8VMzB2nHaD7Ca69B0UNiflhSAl7
9dvFPAZVIe/xpCZXLI0BiBuZnmiZ8n+LKfiwomo6DGzpR5eR2TU6oLzc1JMttikH7KOTN+7XdG5W
Q0ZSjdu4swFiOeFwbUWQb236tvs2VsPWLHb87mS9fopY4ihGyBE4zRE2uNxDvu1kJOFp2aPqNDP/
bBPjWA+5YkSWm8lGMMHJI7MXviZncJAjxSURTym9eNsdn8Ledi6SkgwgoENG3DoRk4kLHdXFH/PU
2sduqPr1jGmHD2u5irayns5zrLyT3dQ3Vp5EOHxFcKwT6ufNaAswBYy9d9gn/Mf5vzk6j+XGkS2I
fhEiAFTBbek9Kcprg5BaI3hUwZuvf4dvMxEz0dOtJoGqazJPjmObL3lr87UGicRlmcYpuJsmDv4z
Y3s+DCaCK89T5QaqdPU1EyZCAPxgGSukX82q4vR89RLmlavGrUhTG+qKF43/Icaoo8Lgm5QMzMeM
qIZ9aisbz7llfaQRma4EZAm5xGyTbCti5XYRaIfLDBgCMkNukB2MHxhZpQm7Ck91xv0XlfE689xk
VdazC3sgqN4J4utWXpyoZ6TB1ttkc7PQXoSAz7s6KtdtItE1d8iHvckb/gG6yHcxzKT/dO6ZK18F
yXNMVYuGLG7mTVaps9Fk1BWhA5pSYLq3N2zQghvdPfzwSZA1N0P52mImx/w9hXRUg5mRH43BKuWW
mtOXjsRrg0lE5D6Rhd1kkFD7Gfqhn1ogBGw2EA8VG6S0ggBF08n32QO574v0L6NzWlhJNL+S98FV
C7faYGlMCIUfdx6RWA78xM4K30gERxDUzxX5ICD4Fr01GttkoNgZ6tFS3KbO/DPxWO4Av8v1PNYo
PQlrJ9NZp2iblN8/Ja6KX62OSPBKhXBKU+NVeyh5CdehiQdumC7GIWu+g4z0Ai9AlTk8ICHemP16
WetRpeVzilwijQ+zi8XZhDUMg99X7X5GhocrNOiCo9XMEyYNh/rPDpuQ45XEVkCRoCi8zjYu4EAR
QPukdSMNxILeRANRMTOJalZUec9IJ/ge+tyq3jmioFC5BAysmmpG2SVdVxGOGwT4Tybia4h8rvBh
mRyB7C0N5z6TKbCb2H7zw5UtwT06EJivsyZesVsE3sXex8vWTQWPdi8Lzzg8muVVBtLjd0BTtBsb
Iplih7BtMSEUaR2NeIF93lqKGeEuNGQCSzEW7efELkjkoV6TXlw+NMs+K5cCvvRUzPtgcJHFYyKA
GBMEBgjizKjWduKyKZlV84QX7J637U/u6/C5nppb0dvJGz3dYC4mKIMNJJ8y3aIZrzaM2GZSatmi
byynLm9pML5oSIf/4mwkMjYMbHR2cy4pZYcY4Zc3UNrOwyAvGkIwMvtJt6syzTM8jXhsEfE6xCEM
cpyXKiWBhp1mDeICQY44U+Wn3KbJazOKbI/5Ym32w7kRiuVwXBbHgtxyiLxuduXM5/pTmbcVZhVB
4TZeQOLdgzo6B7X1DObcXtiEJS7R3WXc/8l3nxH6YTOaqJrp7j7wOHbHsj6BLZaG9akMxwKMNfYy
bEjtBXcQD/BotrdJiueR1DrqK7ku22jnl8lr7ls3njsgIH3C4tV3lgMxT04kPjoNtKP1iife+6cx
k+MySMR/lhw+Pcv49imglvY4Nqeul3wtvUGpk8o3VlIBo5u8vlPZoOuVbqiWdmOra2jHxbJ03GRp
QkakGPGJYAhyxUFY/oUG6kwzmF3IEgNC0tr6hHHwH879cgts9gPKyB+0BtA5AeZKQ5HPpV3EpLDy
hYrPA+JOLDgaFmX75gyiR3w9fueZz1pyEDfZB9BCXZTbAA6iudoXRlGtRzFaS84XDhkflVVHmnXQ
42NsiRGKHiazYvzHdviFwuiZUu5WtVGLwixez4yudn2THt3Z+6QgO1IugD/0bXdLkqm3cktYFpYW
znnkjYWcn6TXiVk0Kr24WTRKQLrX08UNcU+BTGVvHBOAOD5jaKCMsfNnaeaP1GqbdwfovG+kGCg7
8IFm5sdcfhrP+FiTDQboFNm04Exwd6lrvevOuYhGb4cEoPEc8JVVHhW6M47zrkk6rrDM/UDP/j3H
6VfoDHAO82o7w/e9gWUwCVWAlYepB62JnM5p1wfk0j0SiXKF7Ab6KKwjibKauovYEGyErnozw+lS
jgQBxA6VRSfjZ98ifCVESsjwyioPldm6K7OyzM1sEyVs+KRQeTBG+LXmBm02Fimzr49WSU500ZiC
Wk8do1T+KekfemW7xzbRD8dY+cCXR5BQVKB+YIeEz06T4uN082zHqgLiYFR8lUYJI4cDmD3qIwsd
ummf6rVXFLyfrceKikCh5WyGwa1pyjfLR78YIc60yz8rGDaOyXPYkHLb6eFf5RJRAvCaxDPbv0L1
e1jRilOsONAGKPw4PqjbmxwBTdEiaQ9s44UcA67X0pZHQgMOTTNcyHf+zCraB8hL1TpkOwIrfcre
jSHM3uo4y/iS/Fc2kjSVYfwSAeDMZPHdMMvBCsAfRWv6VDjzfbAbqGM9I/jCgjtVVqcIacS61SUa
NKEdJC25XgYRPHEXts/CElKt0ke5pSv5xIL4kZDuE7GHvSEKmvdkMsJt28z6Ws0tyWiDyi9tpM6z
NX8V+ewsbGP8L/fgR7r5lC4638dvFXu70dCvhkufwMyy3uIek5tY4JKL3AxyojnDREVWUrH1XjQC
s1NvOR+DDxsUWPy0MEgZ/NKRL0AZxNYy1DTCGNzXKpmvQ6ZO6eQdKUJXogmeoHGStqGyX83z2oQD
0Tg97A8qTBjTgNk3ttXU18QaFXxMrvooV+k+QBa682g9Nohf26twdfE6tKaFHDSKWPhb3W9ZU02N
QQ2XxA0D4jagRWLXTHFFFdFXXVCwtlRRLsH1hI6rdVAm5ARqdPh1+otK3HoXCnJw1WIGbAw97eBa
bIcMyBI5zrRa7d6KYEUZ9j6zSXGRCBwR88ICaq2nUT2+vCh+0gXlbJy66caQTb51B/GdJu0ThH7B
yD27JwDZfo2s+tVwOJd1HPkriLTpqka2tXC9dGBU4DxNYbmOzfnVqIjv00a61TkPpoFYDiwv/xJ9
9uiKqwb6rIe5jDHBrHeNALRpUTEjWiN5fk7oG9wcSxHSZMQS1Caw9A86rmA7I1Fr3atjtDcsbivP
o0JgXvNXKhj3Czkk1i7p+zff8EgO5mdKtH2qXSTc8Xjx/IE/cAp/dCoOXsHTSwZH+iqbQK2NKHmZ
8vTWP2Li457kKI+YzEXAGTqUHUrYoge4UZ9B5agd5Je3jufd5PhZRgKhFkHyBxtv+kqnxrPyjVup
HKRLyABH4uD6Tr1kKTl6Bs8IkWr4tWexT3z3I4CA5ncROGcfdHIc3wK6WFA4W88d30zTOGQaVrhV
/gy9taJAP+DTOtSpe6zL+d2hf+Eln3bjQ3nkz/fe93YJLlFMVhhH3YdZKEJ3Eg3ekXSVt57YilJD
CAyn6NhLecPV+a9wDOsix2ZbWkGyqav07HXR1nKg8Nnqj5EWvsQ8e6SkNyc7nv/MBM2wISiZyWC/
2AJVe4Msq1EvVk4Ygi3teGvbcHU9nm8kL4/qP5iP2oB8Xms+Vymzo8Ij09koaEFArUWSfAkLyUzs
PyWKZL3ISRZEPtA7SvmlYsayZhady6Q9u1XEvVnoe83ThG4CBmvC7A5t0crtDYjjD6xaYD0mOWoT
eNEPOjIqSGcSq8DvkDMyohET5QFiWKLeg5VdFCMJfPk9IjOeFyw/xdY4MBUNLvDWdrLnE0+ave3A
YkqKj6L1n5o8POOmfJvhGkP5UreJ4WVmhMesim9V6J7NuT94g/+mM7IXm/wyh8x3nP4V+5he1Wa6
dTuGO0gJ35ULfRQQnar0G22USbkg1TFI5t95cg7paA+8Ytl3K+KnDO333KO+1ipcO371Zj0shjBU
BwsCXdnJHyuKNtMQ1oe2zZ8qW7yFjA9MM0rBdTlb8ojviqRW+ID42ibvu9Z0/3Fs/scd/OJa2Tnu
IB8TcLGyHHT+FGZvXVETEJz+NMjECbEBG2BAPuBAxW9R4cgd3BK2lomalEt/GRjOr5DRS5lC97Pk
61AE63Tw9SdADlj4DiFJEvztCQ35LmLB0onwiFjygaYZr3hS4MNAyuUSxg6ehaewILEuy3aU9xQv
Aye1F4TLxvde8d1c5iTyMfVNw1uoqPhDwkjQSkeQFHqPy4c6IQqzZQv98WjRWnHwR+1R2+o1KQwM
UmUfcDPmp0BzyLBnIy+prg5w5z6w7DyTAfCiipn0GSPm7UEptPFahPzE8mwnLzs5ffGSTMPe1nNz
U+kUb8fI3xixCxjHxrE1BgSE8HBYZjtuasmFFxh640fmO6HsS1IjWKLrgCzz9imuAnoiDEGbohMf
rQHl34TMTKIFhhrSLPPlYJMS2um6XdhWlOI+rYt7j6WDsM8cpeHYb1ibvkk0jXi2eYT6QJ9Cz0R4
2+EZQPRIEnQKZ0F00YkM0mVIc40THrm+62n2rLb9IBIesR4f675fK5egbweAiOrm8ZaWavqoPcfY
MpqtlkjU+nVqRAgkzXCDxntepDZ1qqP84tbPxlNEmNdXXPvTivl9vouyeK7pYAdDLNzKjq7NIAUi
Q2zaPgXzszGI5NaPAaM8t4BDOfcmmtEY8T0A5oKwqbRQ596oXYiUwfQSS6AEhYaT4E5yWvqNab+K
h918chEaMvK1eRS1hcd06n5ItkbfKfEgtDDbF1afkVIFp5pDyxzjBAkNb1fV+IwkbBcbZBN10Ysl
sOV5PuHiMn/C03HmghuxGSYb+ouLTzYkMEdVbk0eYiAO3Xr2cSI4pqZvTD2mbQxjV4nQPSkx3sa3
nN8EYjjjJcX4Kwsfi9M8XqGS1i+PSdzDfxktYHHUK9Cbl9wnaVeXlbdwJBESdXMcTSLhys59ahIU
bOgEDjpKvngintjdpEs8RTsL1S0ojAc2MGRtgSV+MWnjEuIEXc2d8ZU6+omJKsFAM7k1Ekm7eugW
tXlm6MJaQdKR1Izyp2+rTN8NgXMrT+0bW8kr5ltn5VTWwRbWyaSMXtT+8Kk1EzBcK2c6I5ZIIaLV
XMYfaY2fPoU9n6npZDK/RByIVp+g+4/CcC9KthtBWlHtBYdWibvZilNZ17uYaKqd7zrNdurH7FiR
pcAnooBl9ip0lpLEZZIXuMmGCLOxJDkOmTIcKD+2fry8fq6xllppzUi7zkrC3YtVQGNLg/xCefw3
2e1rOfQgqz0SVdoSQFUurk40b5wpW/sZQfP1gPcrd1D0hkS/QU8wJmLmxZdiSMn0Jaye6hLnAvir
baHFvWCUvZrJKDxHfrct2K9I5igrs/bxLZkorBvBX1ZDnrMBYouseq6VuZ7wA6Oq7/c5EdG7UXmX
PBnIXfOuBFxiTi2PXQ0/NXukQI9dwcYtcY1jNJR0ZJQ4YlXjQMFtVOhNK011mnMzvUl8TpT8xldH
JPVHZ5FYl0dC3JMWHmSq42k9Jjg/a2J8FtoKx3eqrHmdmB2/k6Pb81SX6MrBXy66SWLLbUxjYzJu
XSFj7LmAid4h6O+Z+HkU1qqNlqRI/mOMpOHExOPWdId7ldVU0ClRNzqI3gdawVUsgwvM+5hgjjoh
XpinLsRbJpge0RoBA0KTn5JqYEkXt9/QMR8jXTKs8UL0jD/5nhlnszVulmlHgSBhtzEJHtwVwjcJ
rJGHq9MPAurY3wa7NxZaK7mxGHZ+SS8LlhOwh62UgLfd2XXWuZWbh0An1gb1afrROuN8zuGWHzqw
wwv+aNaJnigJChwtgrlQaQr2FmdFD/xsV+SRlIDdoefOE0HSiQrWTVc539LPU3jOJMgx83wDj/qX
cgN3yRBtq45hZGYU+GMp8oiy4KIyvDza+n2KrQUbFK2gm2zCLPtiATFjgTLoZAPdODvTx68NVYAm
qoII4uAnWMJL4PDW5XMSZfk6bDJojpnxhiKkvhQqTl46NRrPblcnLxKsyNJGxLOpIAZtGUvEyzxq
qGc6Ro2sTLoJUOk87ILHuNvF9EJTnmGdiiKT103HTymuuY+oz5odaPUUARwT5S5RYgvPpV9FpffZ
BgCSwpR5mFOhZo7axls0jdddnNFz8LPaKNQCRkRVgLmk98x/QEzijY+e79C5ZrsswjGCh1y92fZk
r2iQFEAmWLnwIwSEoYA+lRE68LhYgPjEvUkYVZP2Z1JlCeHyiDPShSDQ9BGDEIV2sUyyttjGk/Ff
RfG0d6Bt4JlxmPgnbko8rEPf4EafrSm9a8FuGyAlvcbYlizSPHFmEt5tDTP8cIUxbwacwj1DGjZr
xkvt+N4Kg2DQLgbHfWuw9JaEXrfJKXVbteiNkjJmOCqrOcTA+leVdDetAadzhg87yWbdwrhfEGPJ
7r5ur17hboumvFglv7XLLtdNIeiRL5W7xLJ05P9iSJ6YYSTBvApNdZg0rnESH49zZpfLkj/XhJLA
yEOtunYqVnbNNNGzMvzlff/wb7NfbZvS34UtGxR37D7YVQBy0cHPDASoqp1/sxu/ZbYiycXtzwCj
TnUIC0SR6heo4TdpIJJgZzvCqSKDNjYB84sEzXQR7bllsqVknQyyl3EYqevMV3LclOHZcRT5aQp6
VMoPZIysQia3xXsjj6FG+8yJ8VRU4lg7JU80rF2L3FIaAZ6b6fHwEASIDjndZ7JpqCQhepqZfEjP
zIRDfXxikln9Q314A3PhrJM2ZA1Yt/9VRCU6fOy2H/yCEdg2QbMz42QTt1T9wUxs4qBpG4t7DMKR
iUNs4l8iFjaJvpI2v1NePOM1R16gifussVCImZ/NzPM12sdh2Q31iX7O+5BD6NG4uISbWUy2Ey9v
QZp444JwMWOfuekhHZqRJFD9ZHnFLQeKLT39AllmQ/rJrqnTcy7Z08Zmdel8jhupy33aunimnbU0
+60pA7Iq6SyWs1cr4hOKj8QSvyj0CE6tl07BEYvwyUE4ATOxYSbdAMwIwVMNMG+Yaj6g19kNCLsF
B6H/skbyht1s7XkDkbP1D2+X3NSd51H6k0idS66JphQsvgEwq9g3NxoB3QLXIEQbELEpD/45orRY
Sxkmi87FaVU39TH31Tsu5H7tSdqQx1aiLPStIHCJ3KFlWzbQFPIGdE13r4zeZejKwCSySC3ik87T
e9rKW5UWf3DhBwYX+P9g2e6mrD2lPlVakCi+UA/zpzR1RsgKd0Fclt99VO1Lm8faCWkVQ69eE5eK
ot5tvgRIapzFPJPkTaIoKU3ioSAMZYO9h01w6sucVSzkF/gLtKKN3+4L0Ks4vdWyGAhyrR9w2iHK
4OjU3WXWckUuDyFP8IAg09KFus741nLmRINvLS2aXOC61akZsTrEzQtKxRcMNEvmDPuIV9Cqgo1u
MskvYpfEr94IjDw0sgpBTbnuR2yceEfxcJnFwS/Ud+1apwzTy1TP9iHCbPeA1ex1719GKyYXNtxR
7W7yXuzQzaKNsThLpodr3HY15tP82qT8S5Qn//W2wfDpAacZXYwfgBaEIq2CWVI82ut5enw+jrgm
SXItmPpzermbMHJ2hl9+F3l+pBdgft8PYPr1OWBRB4kifGJq9F1V/bXECVlN/bEzxhcGWz94Sr69
qbhWisuZMKRdDJI0ZJfLPix4nYd+b5f2wSc9maP1W0/iwS/xsHKW17B0rYfSaF51fvQedcZeVwA/
UiGO7cNRogCQitAgRqt5R59MYYXvPeLiXeRJd475ew8jpxM2a3Zh7YPYq9oP3Jcr5Xd/WcRSPO9q
dZm8KVwPDhRT08OFVuAxD4rqKXbQp8QgUWcr22aPXG93qG82mpbTpPQVc0JxhWb0XmUeL52LECAY
un3MWiUw/JuY6ccmF01GFB5NpAt2NPxnJj12sGw4Bwjqaj3uPLfY1Y0yl1PiPsV2u3dcSto4iN/s
qsZiM4DQK2NnTX+ccZL786F0+m+WWkwUMP8lvcVUSPW0FhME95bFkk046AvviLPJfONeR915ymC+
81Kx1xPdP60Aaj0eao30iFjA16AJvsBIVOs6BaOH+YyIqjB2N5NHG+02+tV0uz+z0W9Nkm1CzSko
Su88FsNbHHnvnkrRabgM8ycDzgsdJN0xHzwfHu2xOFYVVyKy6es0Rwzzq/ITjV+w7GV2R4lxs0Pz
N/Cmi+W559rT0VJ6/pshMc2JmbOzNJCzOEOFoCR8NZ2Wb7f1nzG3QlSDa8bzDeEvYIZ68YDS0TqR
45WnL452T/5Y2YzlgOkHGRquhBVe207/NU59QpX9X+XauLSb4i3xhy18as9eOOCrOqprNll8l+hy
rG3WWd+uA2MHQuai8ZEp1MxOF2RvrSLNrii0ww4D1XSR7bDHBxstSbDH8DC9d5X1LemiHc9EdZGZ
tMKJ9ZUVRNW62D2Z0nwK7GagFLDQ6poJL1mP5EeCJQLcCBYj7hm1cukcUb8fyOveA0w6tE2uSYet
fkUU3byS7WJtdDsSdIPlKINinY14FSXD+Bz+HVhAeLmSK1DCt2EwJw8mkD2Stzjs7HHBMpf0bGdR
tdWnxCjvp2zSYiWtwzQy8Q9DdomgS8HPTw+H4uglbL8pKiY1fBuButD1fVmq+2cb0YcP2HHZBD5p
OlatN1XF7tVN4Zh0XofZk8zgGLlPgjiGyAV6NokKLW2LXeGDG3Ggz02dXW0Bbh3cmgdVYYKglBjf
E2JWzwoGHxc+aXeKf/h1d2Y485Z3zp8b9Ac3g10ZFX+thSIQeKC1pHRcVYTlBmSbLgNaxrIFdpTk
a+Yk1iEX47fDfmKNS3GHhOjMS8RQLInvrSUAcYhuP5juOYrdX39K3sZAtYtwECBKjO92Ju4gx4uK
fhJKJeuPOiEnSRF2FZDEJptE4dRrNop7iCCUQ+5NzqqYIuLsAm5zBjAnl8y/dR+lX3QXR4RDe8Mr
z2UKOR6/vbFwGauY3fQyonvAKVkcTFADD3390othQZr4e1Ylul1mfLBsdDXcZ5M7l14k2TJc39DX
Q+tvdgHIfqKPGLpEtfceSbbPwh3PtZYvuYUuPnVgwjCkv2tO4APiEC4LVpj4PpkvFJK2yGBPzDjE
JADYK68iNZ+mpm92lFI7mafPgx3d8wbIpsnZsR+J7+K+/yMDdIt8VKznSlcbbpzrxHaFAp+0Gdd+
R6r8yf1LYOKIg3jCSh2qS5/k97IGETi0UbDJAwesvf88izw5qKzkbeImNU1zWCdUeUvCTXETZ3fg
6H/ckWtf529mMltQJ2FbZkz9y3JYwrMMVmocjsRmosLjshsso1xxTf/YipSnrkc8NLFCkaxzl7Oe
v1jCFw/zAlvpkTVvMheXHMDREtnkn0r6cGXxlSM2g0YV+vHKpL2nR78zQ2HgBnopsLD2tlw9jFXh
wXbje1XDr6CCejjn+KEn+nrUq3Lz2JdDVUEEZI63wU2ecIOhiwKJIhCrR3DqFxlJ0eCA30tdc2iG
4aVFpbAwGcIAcur/tDb3GWMpvxO32Y7PMu0I6y5Ke2uMzL+siT2jEwIT8dTOLBGUeF52yVAoLmTq
/GGJvc9p7x6EZP0q2GJyvLKvsxGL8XrydwIXspwq+xSJcm/V0XGa4y/b75wHpIXpViVwd+fDaxh6
BNgZdn+qAFCxrsCrZ0UGwrqR/IW6YYYbMkOSwYgClQRLMBhLMhh2WgdAQhkerow+WEGuYGLnTFtQ
m9PBqoBluY5zDCrzngDGmjIO9bJLdjhKiO/LDs4IBg0zz83WzT+YHJdKWjuurmDnjc5q1AhChrG5
pA9uQAIy9bG3gV7OooP13qaU8poSDsIJKXZGxvNTZw8dCuP7zgUuATSm9jqwEb3zaZNQBJyJMBtf
wdvDJs3EZiKYKHawSo4lM4BGWRvf4JlHK7/FA8EMEIyGPdYHCyij1eFbTqwtNesqmjJ+bN1dMfnD
NlN5cI61MT/Z1fxUOZGxNCs4QWZywz6+BXjKq1i4/zQCVuKrLQsGWvwazCQQ57o/JiSjK1I1y16s
20zEe4EdYMl7v29L3PuxnP7NYUy35a3ytPjyGHkCsuzusWRxYaPMGJruQBWXL5JUriuPDVUApE1a
/M7ypKruuauywwSzitCLa2lZ15oMyqDofyG7EIeYPTpC8dWLiAI4HPctVSGXNnXOg91moPnJmQx1
HExtOd5YKTzlHeqBzksFUS98n/xgmup3Sa9wsQsi20o9HZSy/mrLvtR4VFf+EG+hFX8F7XApydle
8IxUC4BI6ySIQUCrYBdnDKsSFjNi9KhhycFEn8CakKOjOod1hpu81t3RYNe2allTorQGhwvpBhJJ
t40E60Lo5Ru3sAUupXzb+/F3aKZnK0GlQ1+BJjH4rX3miQDhtjlL2m2MRnOpGbW9Zl4/LdvK3hL2
fOzgIi/cOfoJtTqVgKhAH7UI1UJvSxu9MWFvLFqUyajxTyisofjGBf+lHBFS1ic8SsN31A/1DugW
e5NQwuNxPLi7jVp3g/dHpNE1M6tzUGa7zjEPRctpgFP1E+ZgthkHpTeNsEhCzkqmlU2lrwJABOM+
/VWxIwsL/0mz/ztMtXjOuOnO9mj8IXd7toPmycqS05Bivi7JkrobY3Hzh5aUXPBkKqBOlO7IcTeZ
30rUt14QDcAM4DC44XbS1hGgq6ZKnNKjFvEr6r8enGGfr8mGHVZuZqwM7SenUfGysIot0QRH/xUy
LyDimhK9Mcb3vAVTWQ5QBqqZiibK6/+8Pq0XwLHoukKZ/LSh0zGSq9Qur+1TwQAJWRwCk2IqlxSZ
S0QfN0ePAOO8eW0YctuE9jqoKkVZAYzLbLlYS0HJoyO1ZUgM1XWoPiGYsBZomV4a8GfmCY02u/Js
a5GttUAjDbjVTZcVXChaoGBI1okfL7s2eEETD9cpsxri5wGb9a4mmM0qrF2W0nkHQIxrFDOLwfCx
2ibfdktwdsr/ovr+1VFoHQBlOo8aKEHV4UcrO1dsVH15HYQFbhoPBb671WNcx6MCE45Uk6atoWC4
1ppPYSCkyiV8/mHP9sziWhrc25093EdtEQANQmWbt9bWi6lUHZvkW9Qkr1lj3suGnnJuQ7GUoHEW
LJHgi8QILgxxqvwMnKxBOWjN+r8xye59afyHi18h0MGD4LPz3ECaXGth/Wl0L1k8fA5m+zPU+Sv+
25hY1GI1ExhNYPBPJ9jdRnbwD00e1J2x3MV9C4yCD9bS01dfzAKtaUmuuW88wjnNYRsmqXEYE2YN
yqWKCi39OUtoPXaifhPHfxHe+MEWhocPq3YPzJNayL1WfTF9iTDf94KsG/T638wtoweaJ/qd0TIs
nFH+iV7onTNV37BS9gj4P2VS/SbCOXSBOje2u5NZcvQj+05jYW9nRmiPe3KH7YX+f9KvSDZoekLx
KhPy45tiME9hG2+jgOwtTlu6NLVPhHEXIly1rdkvCGGCbdyrf+GU/Qg+00JJBEX9sHEN8+537s4o
5L53qhHyBfOLqvZ2DKXR8hmrpmOrhJDyN22CFoIJwfCKwtbtiKhOxvQneRDxmtQvTgxxgJnKjA2p
ANouc5I7Sb6hWjXgVIqH4NgghxQ9bTJueyA9SUg76XrWJugJfoUods2xLy9mk/4SXjRJgj7yA81S
Wee/RLptCIV8Fi2/meE3V4vGIBijz6RShzagqmHru58RiF7tLntn+rM0XOo3PaYdyCdEGX3gg2Ps
m6PZ9VtrJqBW1SNatdHdl63YDaDqlmEAcrK0v9vQPdSGfw3ozhfu5O0mDnE0PKjvUxPOjAUZqZFW
unCq6ljrZu3aSKAtZvOrVKeH5jF6zGpkRo7tnGXO0ir3kE/M+fStWTDKuDgLxzhTe4/7VDIOZrix
LSc2Ah3hPaBcp7ReM2jt0CVyoOV5nxzoDId/djLybNpZ9NIGCChIYUpRjpPi24yXgSQVCsvwASpB
pJCB7dUYc3tmxjMErfNo1MOtrq0gAxfC3yuQcjqMMKAJbC28jXYD8oHNPmTpikeG58LUv2ktvU1s
FdXSC2P7X1QV3jnHTXrPzBRtUhE9Q1llKB+MNfttu94Kz4pW4EjjfegE6Rbq0XgPsiQ7oURrg9VA
qB1Xkw3ve7K6sl6PCm5kJCuae9xtKRph85SaCk8Ue7h0RZaXWESsOveOVw+vzEXjVR/Z4t3rw/SQ
OwopZo1AL7bt6jOe42I/dG2/bxJaicpuWtg8JSzpPHSOVj+kZKt3vUKsWagKJXaTHV3aEGfpl3n2
r5YR/VYeseTUqfqeMzLMph4YbFe3zTZ2CFFSISptAoU7mECJCNn3eo+MbhFdE7uVSwwp6TGvUGvT
YLk4yCAEQENJHbSO8WN2ZtF+s4ry1hXFy6YNR3muJucnKMFE+jHjlLwEQAU3u7qg2GdO1rhfvizb
DchBMpcmq0FGKiKiiB3ZLiVISghKvTPuJkv8QDIFC1aRGmEOVctz1YzNcpADMO/u4U5oVFsSFwUk
mFOBZbpw1YlRgLfWjLn3DCVrSvW4Z12ImJER4vics5BZS+7DlcBGtmN0xLqiSDKTsY4bPKdTgJuj
qdqbj2SBWjqoNkWi5T3Dy7LJMoc4Z9d6cA77h0KxS37duULsMPRGy+0RczQ5LNlWkUSVx/hJ3qFQ
N8dqnOunMhH+UuDq5uFU0cWYWeRkYQyvNY8fxhHCxNeOk6P+Vaq9TGk4X7x+/B1TMz95QvkPlQU1
HzFubB0dxpq2rG8DgVZXmRkj/U5YlAtm5CONf0SDZSRop/+/sPofZWfWGzfObdFfJECUKIp6rclV
nsfE9ouQOI7mWdT06++q3JdOObDxodFANzpoVZUkkuecvdc+r0PKxhVoFgPtZRH63KYnusHVVbEa
DtNPK8dvXmd0N2WA/ayUZt654wJAFOqEfhlg5cuVKZFKW2S6r+08bd+tTLVPLkPIXWyyB79mBtEm
crlc6iZ8mPkOmzpPeHs/t29+9G76EDKl42mcudL541v/D5WAqHAW9ib1Dr1DB3tjLwVbSIF/3SXO
0Zf3nT0V7vliImvadjRbv/DFn1qhpYtKQNAjtz038PxTW/yYmzJItG0fEgIY19HESIkFC2eiya3N
LGL76vOv+8GM7JLcIWxfSu0zKXRPLLJIuMFNpZ6H0v2YYz1Zw/HuZh6IIDPBwviff12kiMBnXd+B
csIs928v8LhAZMqy3iaGMLGKHbZhLc+YsQ0h2CUGJJHduNkaBShRedbgyLfPv+0H/oZESwxbRTjM
kcEPnF7fUjKTs5ILWh7NGcEZA3XNm9Q9zWw46uC4aXXegGCh6V8rb+8kZGEiUIkrUheY8pPpYeKy
3n7xqY4O6P/63yUgIagvIDCUDYJDHp/J/zxzREwr9MzZchgpm5YNhsjpdzRoDlJi7pH2CV0nh9ad
01uEwBwnbDFWr8Zrq34X01pvvjCofzBsSyLOfOXb+NOVB+Lo748TL17Saz9Th17PLiRIktUtnRdr
Dgn5OcZmxeGl/eI3+OBU91xamLAHPMHTH8gTyzT7VrugmAKO1yF7W9mC3RU3Iz7jV9ee7q0+OCT0
YzvIWV/AT9Qpj4OljF6hy1iQVx4S2gmAgflzjxDJTAcfBJBmMJ4k1+iey4rsEAxn/sZtdZ2iGB2K
izY3Rl/3Pj56xk4ym+8gHfbXesLa+UAARRGvE5LFn+sIcMKLp+Cj24Pxa3rNegh/NrBXs9vEmRdv
Hzl1cptbmvQj4F4TvW1/xrYHhY9oiDHzCD/0mjQetk4NmK9oq4ZBJM7wYAPvqOlo/NNcXMdxNjDM
8yQL9DAyoVsPscDnnVLV/eIgXeVnbl7Fz6ZyCG8cOP7/9mrXeiozbKGorPcmb26kP99XlYWPrxV9
trcIYI9XQ8+h4SZlxI+WKdJxeUjyWr6GZZo8IHDnXNB4Iq122iT2cNMA3DW7xAe1dzDIVbKtGzQh
QsPAM3tgy4jXAjIk5MPnr86HR1U5xwc1IP9LM2A4BvP9982BGYw3tV2mgyda9xuuXr3m4BNuUhCb
q86fWKlr9HSfX1Q6p+8r9CBXSiybeCpYTU5WsWZKj2+NtxxSvbjBBssb6IhspMdIn3ApmPlaYxmj
TRvD30UP83EtoSsXm2pO0icGbYFZOUDnrE3vge9dy4nbh3giqMhdbUL94uJcfyfbq2wY5ghqYKuC
xoI4efDbVc9ABXh3YuHT7qlZgKrL7KgHSyKsfFEVciKioWyvTLXA+MXuwD8Ln5RqSlUrDAl4cQy2
WEpGSubBYbbKuBXutmVTePhMsa7HfuwbjoFF8DTgUUM3arDbffErftjpjreNF0oCHpEuZ9y/b512
8WX42CsOsvV6pprgbMl0ADQVMBMXpAvNehL55vNb9wcq9J+l1ofXBg/D5u4AHhLydAMYvTzvesyY
BxgH+dYidAh4Y7UK2uaQdLfGYhINNli62XNPw7gd7B2Zalem8Bn99+uBlwsXrng7GrKyqUAuO+3R
oYB6y58syXSHqj9S3Z2awLh+/tFPDiY+uWs2XUKHVRJgEQeUv38vKyLciYgt/1AXi7mv5xKasnJC
0oQj++jPLugoiDXuLkn6S0yv9PPLn7xpx8vDqQEk5AjfBwZ2cruAAkchDijv4OGKPkr/2XacmFP8
WGQgNqdGPOIvyZ4/v+rJtvDnqr4gRpAwQb6+ffxU/9kZW8b9RTHYHE+G5Fts42+FCgaNtcwZv49N
/dh2JefMqjLrpCn9L56W0+PC8fLA/dgeJPNPzkcnl68lPa08btRBceZuUCKY8MxBhUKzc4JQexN5
/nA5AyC57kRr9lS23SMdvuCbk7bkOdAPFl/chn99pOM90B63A6yLPFnxaoUwFwGhJkEE0sSKNnP8
3EXw2imXh8p7XZK4uTO+Nf5CW6tR63XIaWD46Ic+i2pmLIhH1Bcf6uRVPv5MVGUAbTi0So7Cx/Xy
P3eptBgLeJ3RB9+xGdqTonZX94Lo2yHt6PJgRGYv/fzBOD7tf73H3A+wUYq/YGnZp2Qbu3XZjYo4
OLiQTt4R19LdbcLyks335fMrOcfjzodLHcl0kheAouDk2/VW4to1uu3DUiUe4l7PDmnImRaJZ1XV
432myA/i9cM1vqJIid5KZyl/U4E28XXKoOVoVhtQyyTUxE9BwXwC3Q71+MoOZMPAl3LgoYprfVHp
Se9Zn9L/ESl4vD9/XiBOl5LqQp08Mw1qeOkHkz4UTpPe08YhNKBPOyT8cbaNq2XBN4OfBpptHV8g
pKOycvzlizv2j4dEH09YnMAJ2OWd+PshoZyW4SA67tgwihtlF4j2jZnOCDRA2VyU/RfX+8cTAl0M
niYbtA+r8+RLL+h5bXyf+hD//7xgmcxZ3OA9XZvQe/v8GfnXtSQKAw7yioOIOH73/7wAkoFJoRhj
HBpAuYQnEFG9PYKZDpwOSS3//GJ/jhcnDyTOcY4ffDXNRnCyKtkQ5V1y4YJDKZ0MmI8WTwMZvyuQ
tGrvkrO5Bs5e7dTUjLfLsbGi0VCsLNzpe5qd5QV/f8W0+8fugMqBdQk4lyvU6Y/dxAoVv0mCg26M
eqaK0TdFWGZbFCrdPi/iZttPzld1kzq+eSc/RMBL6Sl2RfTDzsnPrmOFO26ONLV6VsrVJIzeKSQK
3910WdDQF+YdMWsPDoSwvgt7wZ8GOn92L1M5tTeQCQiFHZspuSStzL5LWBgTkpFcdR/0qXj14ij6
QTK7VEjnhf0YA/UpdqjD/fgMcJ/t3ZFoELqHljjJnHSrJLa+B/mMJB0YP1E1EU8g+TBtTftrjub4
1e6G4UrLAO+tsBvOOSJ2xkNsu+0rQYbAKGxa4DkGeGdWV3XaEuQO0cQPdzLxm6seJs3N7Cj3Js15
l8nlnOOZaCpTH7NMg9Q+7+oSa1ZdePatyaL+fsbJQYIHPZ5iVdITl3egB/lz45BKuUZghNo3pUOP
8G5qkuvQCttfxl1KtVF96wz/+/tIWWfDxAoUu7l9en4pC36uka6kzhIfJAGpdQh70mSazqOy66wv
LvdnPTl9OHwFAUzSROAA4f79Tka9MCgtreBASB5A6ylhLCeQhkbxwviFxBoMhSK/ame04kMYWNtw
EckX3ZV/7R0BxWVgOx6HTh2cVPauiBtQPEV4GGNlLhwIS+9OW8cgdZDPrHs/1Ftjeby7RmaKz9a4
drF2F4MNhFnbclu7DbpqFeN42Pde4QzraPTzZ8+aXaJU5kGFK5skVzQys9+fjdxG8cXv+I9jJ8Hn
kPlcxlbMUk9uG56Nwi0cyu82QowPwsyPnrNAD4zPmxJUdBnOEutSS/6M7bt4vT5f7P55eahN4Gbs
QGtx8gNqknW6Ev3AwWkTZr2kVK0Soo8hxI/2FsxwcouKLN9GRsovrvxxSaPNxloGqvkYfR2crrJT
HAMhJwqvF/nCMDeK0ZxIXXWXYxcrd9dZaCQg77h0az//zv+8suc4gnO+cGjD/P3kBtPS8HMO4aFF
o3TBvSaJcKnRg7cugW7hIO96F/315xf9uD1zxFFUROD6aPqclheimbQpC9IZpechEIwHX98tOSfM
MtYFlInyC+zlxxureR6OyEc6XrydJzcWz3nWS6bTGKnC4Yc1VOoNlg02S4woNjr3IV5QxY3Bq0PL
/ssK/sPGwVGEaHKOQ5Bz+Lp//8Ld0EBW4tB0aPpJv6a4uoq90yLn2n3+o348F2h6q8AAqVql+lDj
Bk7jMgyEENWWzfSK45pg8qxAS3Z09Tx9fq0/FdjfCx4nD9u3FXjJAJKa8/eXmhdtYiumtO2Y82Rr
M8359TjVDOXEBuqReUuMYKgZ8tQ9QVb1L4ou6382Qzwi9UlHEE24raq3YYw9yBhxML8jjTTnZGb2
MMC8KLjH8dvgqFbkx62XoFvuP/8G//q1qC5t2mwOI/LTc43P9GX2qB5AsrnDz5SgqBgF4jI+h0VM
wMPnF/vH80cX+FhDOFpR4Z3WsyIhLNGV+oBjZ6jOq6JjTwzVeExncpY3kSkTrxu8TgN7Z22+2Bj+
9VUZLnAUP7auQAf9fa9CnWKr1pQvsYqyKwYLXIUjOJJNz52vP/+mJ/1NzieBzZHM4YEPHEwuJwfv
kcR2mmiOPIh+ki/LMneYGaK++eoX/XPK/fsBpKVPBxeQKy0dlpK/vxRW9gpsa6kOfoZa5qxn2YYC
b5FauWlTbC9r0USSJl1Vt+vMJUQa3Xp+O7qjbz3i5ld6NSWuS7kU4lRbFZPj46ApxILqK1u6L47s
H+8/Hxb3POMWX7P0nRwPGp7fUB2Rt0qF3VkXYJgqU8scEoIyd8S5wNrIsRU5GQ35z++H+NiE8pFt
UTODAD9CwL2Tcytyy4wAL7TwVmaH13E/6/NOkgNNStxYohnFSLluhjb71eaNh4cAbpizchzwgwhh
FLDUcnad6zQT5S+YX+rFGok73MjIoJx1QZQwmrNDxoAcSJofahz0Tao9spyrwSLYCklTlG24gwGx
AEU8YmW2QUbhWuvFdUHGUbDqrHiZqW4lOZVujrCAFL9pPhuSPntMfSzA+9xGrr7i9B0SW9bXwbhG
eK/6lduE1QEcy+CcL5HVp3d25SJjTd3WR8lhi+GWIQCxiDACyNywAwhj+G+c954OZ7qSUdC8OASv
lvsU+zct1K6BSUnLJcQ04YAXi4ih2dmmcyziDaU7n3kkzxEmVTMrvspAY0Q3TY54e6FX9O7Whbgq
vc4/+tEbQtLbGLlkOfXdlQExF28sFgH0qFloWgwgxVJBT6rMYzv3zNHlrGl9Nq5P6CzopousiAt/
s3jD3B2kSZPzAf0P+cQE8N7Y6ViQg5amDMbH1oWny/LBHaVAnX9b+OUrBuQYxIjZdZ1ffJbigrwv
ygMD4vLSLEP2mxhluWxLJqG3M67c9ymk68CUXcJbW1RaDFt0iF2+7ZoMA4shm/l7FQ/tVUkiVLpW
ReccYQGTXWwl8NCrrMzwmVXuMRoFQBhYM7g5OiPipMwfLEG4wKqiv21Wru6AMHqyrHE3ksgUb1p3
HHB2ib4sN3oYgnOb4auiYIi6N+XWqDrAs4/Pn78VH84f/rGtGcDZpn4NPjBzS5fGnkcoKd5+QS5l
kev0suvHmrl/W+dPPVa328+v+KdH9Nd6xSVpo0FHB0usbXXyGjK9ieU0tyGwkAJXFZweQi09g2g/
LEN4tMHgzRekk0GySKakePeTPnmiza6+jzBRSLyUU3jRJgX/mJetwiHvhjAgXQxsz5N2wi/Awh/W
cT6upgulaUcyXnBPllelu7lg+mcd2KQUuHCVW9FuSnp0Wl/8MB92Jx9PA+c8WhmOcqhI/17Ic7Mo
Zhx2SJi5NeqVNwRHcBVrk3mJQ1gZnPRzlBbOkhCIPuqcVHNMH4NeqWyYxi1DEWZfOaDbdSF9G7jt
YCJKUM7t5Rcf9R9Pjc+Wxk5KtDcn5pNdvFzIp3C8LDovTeedkVHYIvcbp/ih6FgBDokoSHT+/Nf5
xyX1cUp5LEYk7PrTpwYc2BCWS0T8m7aRUkTdpWHqc1fnOJfA1IX/8/WUS9MmENLxXQyvJ18REB48
AlhJh8oTzn5s7XCPj65aTA5Rbym+ein+1OF/vxXHopkL2Ygf+FVPHrNhpr0dxktIZGSehDsP1oh/
ASHCS24bFBPfanRgR5mgyc0a2aRUKIV7U55BsWbmpcyMuTcfopD2Ir2ycpPNeUuawCTGb7MXtL8G
Dtrdijia5dGMTYM5txuC3/ZUewdXNWBPA5ddYO3Xtj4HERo/SoIKAfMNyZjS6bcg60GiwOVnyZzh
2Tij5tsscglxgVhDt0ncYnlvqhhio1NXKPOGBfaTXDAOo/Bv4TWqgUnChSCj66pLnelH0R9N57OY
3Ghrqho5o1AlkmGTxmAXNa19uXLmUt32RglSRRm25F49sNxaJdzGgChWxkbkV2AzZIjxQgJpz7BA
2KW/buI/8FQtphfaok2IytBWGD4mXL/L2IgHxdD7WMRnqj46c1XxM4pMmG+oSJ1HT81Ntcm1r25I
tF5YsvUyif082+YlieqJy3pMGs6gOMn0AMwc1m6cGiJ9qzDBldTFMxhKgrtCvHuDfM7yFIJKYvX6
MkTOVuxonCPAHsqy/AYUXMtDCmcX55Yd6h+89NadTifcX6LzJtCdg5jvcr60jXabJj/Yl07APhMd
ET/CYdIK7hFb2BPaFSSybYZSaWdzOHhRWIA+fws/HN9o7UDvP74PxzpSndTITQjYpa+prOIS33fX
z2ptYcvC3usPuyxXu7azxwsn8esvXpCPqzAXVow62DQ8nuCTC3NHQCOOZCxheLactUW7Ua+twEGR
/Pk3dGicHt/tk3eRrrLnMVgJKB/9k4vlSJJjoWirgmoczaYRfn7GGRn8e5ClOC1iA9zBRhN3dsxm
2Bhrtp/BChJqnUp0oiF5mRacUt4B4PHVKMS+M+DZbJ2xoOcyeapIb0e6WIgzhbflOmK6czkkun3o
cf+cBzzHd12ZAy1ZsFPiJ+skw2BSoH/DiMKjVuem+oWwM+NVoLHeRRb2vsFyt2FDjA8q3Hrn4QZ7
GSYvuoFgQJwZj1dNMFshi6P7O5FnSqfDq8SRZRE6CzwSdmQyPpSjCK/r0uqRWsP7+kG6XnYN7pO9
2KTjMcoxhLMGBlQE866puvhirmV8lTRY39sh7K9Sqt29QdF2rnstG+ikXXVXJ0cC7dxa+BISdOYd
eH1m7fnj0sn3NA6ziySkyWWDqqJhTr/rQop4eeAoSiRwUkWoXpG35xZSVv613PlsibukseMdB9ns
Gqh6uUU58GAtWMGN60tajon/Du/AJkJn6d+ygOZjiUxyAx0xXPUTXodywHtt0X/5hepRfptL37uz
l9L90aTDfIVFDxyM79Xb3EJjTVg9VOK4q345gaytfUqsxj53rOHBhBYwZlVNb53tD0xZEjSyzdJW
v2XTWTcwacQj/ZZ51fZkHsR10z/gD8Qsm2vUynn/zvTQ35gIIuEyDETqDio4C4nhXJcNmINydLwL
Obv+5eDUyA0mKgWEu3WwjXt05/B2sx2LhNkHBUPhgZHselzqgJjEHrBDaaaHsIzqm9wq3Guw69b3
WIbLmuktMR9M1EvU42Y57wojHwdbmO82ONmLtPTq2yXP4x15GUS+DzhbJ/QP52VgHrGTRwfpj/jl
ISA0mxJ6CQmT47FfXqR36G49NGzZsAE/qTdIzHhoOigag2NPO7cM01tOo8J6yGpIc+t2Us0NxGix
rQgHxB8zhhs/TFFiBg0WjiRQ9zHbRwTDsphXJDbmBxloqDeqyLatH6dPwq7d27lj7fExUILDGWKM
5qKCGEYn6sITSfKNzar85WHOW6sJdFBF9XZWCPqZaYLpqZ69aZP17ZEaLGB7x1gFnkrMXkTS4qbw
wji7jvh5b4FviBcoEIBanDY9J+pzKDh7lMt6bEJQ1SE1Q1uSk4T/CXX2CCelJIXjR1dAswl8Nk8x
FvZhKUW7TolfXBV+F9hrfxrH6orhFamrqfddLh0otlGva99CqtwVt8BgKAwiS6xyLDn7UI9HuBYZ
FGnQ1XuSPRhIO5imVd5Fm7TyHoBXvmY2CvYKm+hZWix659XVji7QQ83Mb9U0YN9g7ITbobCGS9jA
0f54oNssM1nhein1OWcVfvWcagQ49xC8slnL68RNe3tDdJe5DzQjXwBtsXuQaaeJay2tpyTxLDJ+
qinZlqZ0H0lERMZEP5MKF+AGj+9sEwkisCluZ6wcBzMF0l+XiYfIOQmjuOG8C1p7HekJPs3ctn20
c3UIC2/IVIRQylY0MCor+TWWdXeVyvlHMdM+sBGz7BY4aGuUv+22INrxKi5ULKm2qknc2uncPGi6
JONVBaUzIgBzCuxfy0QK495ymtG9St2KDQHL/mQ76cFEwdyXfBAc0VvCBaKbAJbpjWfHIfiKPp5/
yJr6FmwJvGnZECzfq4DqNZLwk9KuIToYdRG8XQ4pOAURkEa59oJtOY4eO3gAEymdWhhaTuS/BXFt
HhmXTERcmPxxlLX33rdDdwdnAX2ubio+b46lRpPZs1tQUK/adHZv4zb3Hitf1Ts0+9ND4ohm1we1
2eaEUp4PwdHsbbvNj1bMJRkssrQ2mJTTt3zECWJ6Xui5H/NDjW+PAE1a3w7SFtrjsHIsjvVUY6to
zuGSK5USpEywKYZUHzbtUZ17qcm2AGXHJPhGWSHy4gI4ykua9eowWmV3PrSqPfcWPqxVDdlep5T1
deP0j3EtB1LOBewOiZ/qDVxsg2UuKp7DtAbvBaEZtwgwL/cmc+buKTTWtcbcAUmTQA0cNejfjrMP
hkxLnwc/rdHCT4zHCITRCEkSsaF/Qzc9eC2i2j3nsEgoaMbblxIITxZ0Y0FdHCMs4HbT3OdZkF9p
cuCuPIg6+zpy3e8pHYpvYqIWYd0zpNP3blfXR8VPBSJWLt/S1FkOdeUxGOhwM4WRU94u7F+PrWbP
oatGVmzl++fxpKcnPMThfprBvXbGO5LIQHDtU7Tdekc9gfbbw17EuzZZ+nII4oTTn7HOvDaf74Ul
8DSZ0BwwTcb7FFcLW0JUPdZkxWy6soJd67UhhB+oYknQWVuPNJJzR4XJOTWj3k9HUOmWEh9c5Bim
JIIU5HA4WXe0UBnB3JP2lYYrlQWbtuuTG1fM1l3cgfgEPdPPPzDDNDZoHcUsm4dDPMc0jAGwj+RB
izLqnqIQqb2PJHsVLFle47pq28uF6gDKqSn2KPDCbTnYV2KMokuc+s4NGTPqqOEYVuHccORGPMfT
MKpDXtDH4ccggDusHl3G+wxdHQVNcHb3Q9rY39HdtrD+5u4qyfPqvuudkQCHqrrv6W99r6XFbLMs
IEcOvKa1AQ3NbKxdi6KHwtNaHgQrH+N3NEX3UZ6/RWO23Li+9u81xNFtN49w2uSQPXh13T7Pi5iv
JiDhG0hK3gMwfuKXCRRg+8zsn5XCMpe4SQ0b0vR7W8zuwSLVZ96EmQ9IxW3co3W5dHbkRRCj1wUK
ON0f9EyqrzwT6pXlxsd3aQwuzDwDLmiAoBepl1zVcMIfM5P/Dkr863Y8QrgpLGzyEfS1hUjQR5uY
1/Wc+/3WQdgNrzm2gWhgIW40eJyCnPGjsjveUum18A6SYp3Z4CVJ2yreA2xz26kwNUMnJXe923tn
DgyhHyFHm5UAVLKlFUjrs0Sx0i1e9X02Krs+6ivACnntdK47EFxu4nHAG0Fu38QTbcrGYcNpONtt
B/K3LtzKec8yf9xTNh6TQTzvTEIbulB2K14rfyZpsLcx9DCWbtJN1sCBQJLW7AR9DJAqto0csLVu
aqk1bvNyBKgIdRhdwIbDonr1+0fLfddAMushl9uq6RqUuBHYz24B5lHmLkDIjF2PUMU+HwE5Zfmx
AG5qtRoBst8PSmCIiYpg51FUo8MkQKOvi24bysa7DPXgr6Xx/bch9fMruyUlq2id6DYawpDi2mN8
702lfbAL02xogGSXtIf89cIB57rqSYefSPe+GPBr4aWUfvsu2Rs5TMxleQtCZnlbXLU88gCrJz3l
FfNGqAdLBlWIYBSNI89pkhcBjP4yd+ruh3EFVjmvbH4SvQBRKBrVbDYQpzVLckXLbCVjkXwjkwd4
1Nx6ig+ZhXLeO+yRl1QDbLAy9G30qQBR1kNTOAQdqym66nDXEVEsNNqZzInOHXQVL2Q3L88OwL5j
pWtD1i8ITwApBBx74lpos+TOhslCDs6M4S+ocKDN1tjj6XT64soLe3/Lf2EHk2X0GhVSEb0ZRodc
oU5B5lBeCj91bvzZcvc843I/l558sZKeDxVl6mVum7nb9UmT3Aq2vgcVhuZGt4u3rSzH3bd22141
cEbOGyP6C21NLGfGceVTFln1dbq0y0/XNKCF2q5hjJtbPmjNEdJwYya877E/3JWmBgSUTHwHu50I
HyrJa4HbMHbt7eKi16F5D73ROiaCm1mMrzPJFDHJ197wSD+w2XKot9cJiMfbiEYtlQn4d6w25KJb
dXlb9131mLSudYaV0XnJQw56A57ZCT96CL4R5PGVCX3nckkr2taNI3/EUXvs9A799xzzMSgS9MyH
zsezl09Z++oGCfoTjuYO3DfDAm9ZtYvDeibqg/NiayD61A0wWFiLEw8xVKNm2RDDU14uNHTfczsf
771+DO5V7I+71s+T78VQDfQ81BhjFXMGF1pvY3btUHhXovLHOxEyql0D22CNgSomvhHLJLZungeP
kBvpt7cqaPFiskIruo5tTy87rn6UWTzsTJwlm85LuwtVLemdZSLvMtJOeWfjr9rP1jD8jE2Eqcvx
QS8KGfKaQ6WxWHxsIj44KYAsYWP5hmEu2JetzwNhdeUZUUzheYPe/ybWIXn1qaEn18TRBBMU5uFr
Ihxc0qg0mqMYCMM8UDCQZqIdqmU/Mi+e1xz4ctpKfYqVbxRZsY6DhV0+z53096Ll7KysYl7e/KrP
DkfhpdeCY+8oTvOeB180sT7X3hQdYh90ZzSPUL8aNSQw4jM0qn443DB+qQ990M/fI5vIJUs1cMZs
RTyD49QYwBdgB8dA6su+6GbWj8LZNlj74MFO6gaXN2HgUeL8ymKHZPLJad/asiou5kkEj3HS5Qej
4n4DKLrf9XXO/uEVKT77QAJ19+Jt4c6/aEdNHr52rFqiUPZP4czTbdQFYlf7kHhR74X7Y84OVWhf
IFUiK6tdc8+DtzpJlDz2EiBgSc3xasFul8/lrsWhALuNZIyOCQZiRSYtpCUYu+jXYVO6LLiEy70n
YxldeF0pSD2wYGZiAC7PWGTlBd+B0BHXt/bLgocvjKv554Iz/qoNXLzVoSnOGc/yDFue3LYhVLWw
h2KGzeONbkh71pQRlGLOWBthZrXxGU1twmNjg6p1XHeLvpsozM8IVCgvqpnTcBWU7pMYrJ+C9tGd
kyFdLgs7+2a1jn4c8kW8LSjK1hkAg7OIL7sWMjYkfibx9zSK/XeqScyyfdCBOe94Pj0btqf/B2oC
VSaBX1ckvPRHluxAi3MkHu4ZGj3JPb0Pu350BaTDIfomxqB99QE43keWqq+aXBUs3h6gj7LK+yfg
pqioJ3BZ79q17EtrsLy7xLbgchsalHg64J7MDJM5mUsDpRFnPAboSVBBwifzBojD8ghyFSREYFTJ
zLEnCjyTOaiPJWSpMYW64xvL7ww6rnEuFmeRjyUGw53lgj6hMOucO5S8/EEav9dIFcmfpVTZYMI0
W6Pm+bKa3JGUN9O0LN5O8mzHwCbQAYaXRUjdHxbiG+bqbFU5cARccMOrdhiecyQTW6Y08GXj6gUB
+4MNS4ZskO4SmXeEm2X8js+KGIVBOvSxM7HBBqc2U5YHuxaP8WpO01vKO7aWTLzmjiF1LsIOL419
rrPqulvKO6ywb4XxaNPUB5/R0kq34t7R481og9vjaFOvl2YicCUCCi+N421iDbbbx8O/tXiwi7DW
aG+6M9DdZu2M0FPA6ly5c1ACqRzK7ZF1SbEnDD5mWgJNykoMExYhkllukmOWS5DqV81xb18HbUDa
ZtueBUu+I930Ia+KdOMAa6UQ9FmTlhYvr35wRfOEX+Yb6bcCVE0SrjEB+hsWzH2Y6hcsx7/jOiRj
7aj0z4KONIG6fCQO8Q5i7btkpAnpxlzUbbSvJ2QuCgJGJpds5TOt3fqR99S3jD5p15MzbJe0UEj6
3WHAfKNJ7dJKGN7qNruu3SxfDT3iozB3QO3CuuHlhBoyZs+Bwrk91SVxKylzYiBZvIMmNpvZrV8w
OT1x0N0EVcP/QI+EXmp0HTMs7zi8xE35G38VNr4iOa7D2TdSEDGzldF8ZgTo80aI8WyM019Zgqur
HRe2/lT2q97Jb3rMrDBdbbXJjOevI7zkq4xYB4bWs157eXloClturGn4OXTRVUOo8RrYvN4nHWuV
PxAeG0uXaL+kqy6DKXj2tYVDtrHVoa1Sli0fG99P4iTnPRYb8dzNWf0+hLr8GRQ1+bSK15ycol66
a9dRw1Ply4ompJXtVAPceVVRldyRfChuwF9X23DMGQZUdXehnfFIJskZXaD1cS+WZHFv2pTYkFWX
6x5QilLn2mh7Q0wgw2ZREKYcLvalF6fUt3Xp57f4ScSGGb2AsJqSAwG7aasqb/oezM14US7BUhLB
knSPwD37fU1hdhkb4iq8ITcPRE9mw3qZ8h64gAzX7ji2akWvt+9XFubt88UxzqvK3eFiIqT6mQef
sZLlK7MWIhWHUTXYwO3G2pewi87Gum8hj3C70Awgmm8a9TggcbpOCsaMzaDnazOw8aEayiA4FMn2
6N++M1EScyR3g3so32hmR8xgxEtz1DW1/eL1MRvsMIhvTEjIryAFUP6KUjAmnWW1Gz2b+KAhWq/F
os8nG1Qy6F6LA5a44yD0EzXEFbbtfRX6ZCyJjrIiJAWR0YzpQNBDjF2VpfvSxMTBWEVAOIkW924P
o8hHYrVyR/nbt/T7IFN1KT1aTuiEzLqfzQvzHGbKmrAcyHkrqOxALllv10U1nrmzECu3pXmGoOCJ
31/RW8m+z1OOcVbp/OCG2cs0zNMOvYC4WgoxI0MY6dR4taAYiEgIBfFS4py3AbueMbglg6ZQwKzK
4ibUOeVGX7/4vf8L/Eixq0f5BHTuri04jhKyqPT/cXRmTZEiYRT9RUSQ7LxWQe1qqa2tvhBuzb4m
kJC/fk7N20xMx9hWQea33HtuLoFoJofZ14dCYgga+1MGE8ryCWJoSvUEOZxKDLCjIQigbIvmeZaa
1KbxecztB3NEGz0Y+d3ohHdqTh+RjUA2a71rzaEHu7GZoxAegMmJDCm1T0H5QDcAwTNPP2XVvwl0
zntGjd52aYc/aFPfR5oVVAzZbg1uKMMqGaKsHPwYOqaIg/aGtEPutIOKbD1pqxIUaf1vD+Vr29vu
bTxgPmnYN3vHbV+tgaqW/Nhd5lfWLuNdhgfX2VQnJmKdO/pP/95oDecS0Fq8W1WTXKehdyI9hP7G
CSdiWKfei0Nkv4xsAg+40vjHqTMIt3Zf3xmSbN+lbp4SC0iY286cM2a447b5GMfkb1vRuvUoYjZz
mz5QQV+tVdQbQy97knBkVCZ0g3lxQ2m4DPnkMAV8FJJ+QoMi+sl9AKRZaAYvtG7kmOncPLJ7ceOm
G5c/rbe257GdCM4IR/eZsZW4q1aFszAb18Rlsu13z9RRTAvBZu2YYKU76Yg6RkYENW5aGZEsOctK
V37Duv2FASA2RD0OWySQYq+t9QQtDGOsDV+9vZVEhHmsf7Esh8caoQKTNE9Gtd/IjceqZ0sIW0PF
rtMdMJubPgW2oD/X98qdiXnrjbOb19TMt3A/27urPP6HRkscFALVap9kdXdye+tNjkZ3WE172iGH
sTduST3n50z8R5Lfd8JT7IdUcKddiZinbUPsktCtZFHXR1F3z1Lr32ZsPyp32Y+GnzxZcqrjCfDS
GRtiGpX/kyxh3OyIUzEZKlUPFqM1dmjqCQvluLXNMD33Xn6eBWSuwqKvBOXwyQQxfQkHpBFNICW2
zYUt0ZIx2C0ypK2p0bw3KIXOc7UuWzKkftk2ksMCJO6g1lREsDFvkwwIVe40VmQ1wIJNvWHalXy9
W9dRz2XqB5FUOOXXzpywHfrqpWev80L87rhzjS7dj+NMOMctxz1dzWZbMRGLgewRGJpkxSNjKJ94
WYsJTdsfVpl8gL9Mz7ny/qzjkEY6I5KtvzlLEgq9J8g6E+Boab9Xs+UyTAe1ZRG6h2gTE+cii2iB
eknTqfNIzH2cYpfZBkHVnzGmkbKchiz/1B/hGmz+5uYhq/iVkLbfFGDiF51Sv++sNdgH/NZHPVRp
zHCQ83D0fmZpEdqlTPDNgURzDlnmD84QjM/ZzXHtL+Efnfr/Ftn/WpLpLk5yxUZ6AXnj5R+lWxu7
0RLrCce8S6BwfkYUlzxhZV+ixYM1T/0tD2Iopp1EQx/T/uttCIgm4rpDoW8BEczRhjJabz1oyqxa
CTmpj910OxLzaeMD+IG65IIJ4qC/sv1296KtgKlm5LVVjrMPy56HkVxFyB5sf5omeGvS6r32V2DB
dc+SfsoY2KX8fypiQJGdhVNMg5VHo8fiKhhaNx5dK4z9Un+wK6Vzm4Zlz69u8zFZZFT7vtyX65js
CKSb4nkkt6wx1y0oLPGi8c3vlm4KN7Rw5hnEENF4s2yrGKaYyWfnshZaqvDCzkYeZNG2P0Y70J7n
NfR8YLq1EfQHNiTDsepKb78y+IqRw1WHeSDQJJUZniOVX1i31oc8aH/CyVeMu4i0RixMRetpJt9p
McfSLzt2X2vOpMFeDq5NReqQfEGQo3lAgTjdtQE82MUzt4MiBC8NVqjnJnSt3OiejIKTacNmYUB1
UFTbxm/ZFxVNBuRuHI4eG3lA5dJDMA5cEtS58LKYdf169b0S9qltZfwksmaRfnXHLFR/PB59mCPV
L6DFauvqFjt2nVYHQR5NXJR18S906+aEqCQ7dKSDRJiC4KCBbIykoK/H94haPRCYWBZ3vVez8z5Z
1rJLb4/7pFC+ZLoUFa3jLYdxXr0dgbTjoUhAqgmJfUuZgDrnkr5jCoPylBPs/KjWYDprWVl3Zi3M
l5pUbWSYwFNyDHpIMW+JzsQE9JvJyIqdmORwzNdmjR3MTtfGrqjBTbKZYa6RSNgTSDCp9lv0Gnql
bNv+hUFiBx8zQcbtDppwX4vFNeGLZCtpFszR3LkgMS1Gq42FGpRhmI4d42Yp76EbNkFgoD+gKOuE
kjtgFdM/zuDqfV1KE3ZHNTwQCtoeIS0szOa6cQ/bNT/SWTfHtC/sl3x1nPeqQjnUEsO970w2RRtg
v+zcIL/xEhDsw7iA68O3CGDpDdxV6QDAJ1jg43lJGff1ykc6OepQ4Up+IBqH56nDMTHz0kc4CDLE
R9zHbcBDYkKvPKKsY0u5NgVSVIIhN2TVciOTsMU8QIWfq7uyvs7a+piQHbIhZZMYGNPltTdLBDiK
yVjAiuoxo42LgBvOsAd5kAuC7kGPpU6UomxlsAeWbl5knENyJ76UUE2nShzyVByIrLjzuOtFj8p8
7iMyGO7nYWDgu06Tii0yOBiRwVXuKbbJtLbbR93MCTgkj8nDINJwY0MV4CxmQXCsGEge6IcyEmB4
QeAaEq1qr+SrzJTmqcgzjlcvvRsMPGJ9QNJKhvcoUtMw3Kd4FCFJ2Iy8RWF+MV7JthqzPOeLU0eZ
rYHxcunuw3mtoYyGMlLzmsf+aE2nsVyX06TRReZF1h9UNvQXy2qKM1HmjoAE5ftb0XHLcNMu21Qh
M8nqQGxmWMixnKYV5Sy9u6nTii1P6ZAntQ5AmLOBBr+D0Lz0RQ82Hp1rlUPw2k6As64uso1nkNTD
rnOKECDsRImoRnNkVYV4ioE8ihicFtlFZWSS2VJJeFVFUUSuHl64NrpXwvuao9u7EyBDra9r5Q5/
hyzrdxbn432jZxrSqe+/l3Jy9rAOjbdCIpNIbNGcuxpGsTWp4okMhvLb9AjJ82jPCY7vr2lYuwim
1nqNCVjuz9BDvb+um6SPyUKUKBeWhSoBucmH3wbUFOXKWmKab/28Y9dbtajhwdKe+RcnSR37Fjk8
VuH5R2b44pEupaRRCPr8qyWeKOqK0TkUIxkDQ0BwZ+kSitKv5XRPV+2f6SFATy9OzxjFSw2kagyN
PopbunrXOLRyYOsilLx2XCftCpG3ceq/pQH5hBeShVUVlNbF7elZC+BUp4qs3ofBceU/OzO9p9qA
tkznncM/Mazk1U1KUhnl5LvQqUKX1nsKEvITg3r+NJMunCnWRPc+5rI/udZif1RY17e5w/B9bk19
bQxR/fEmbUa9zLND70CcXUbo82ZHkixBKSx9cZ9l9YaPsT4OJLxCULNu/PqZT3x1yT0cO5iKyjQt
QL/1fE/ok4I/V6RgDWXx6pIJflrQZl5mwOe/0jMKppls/2ookcj6Nr1hoF0gLZLMwN4YHxCaqeOY
COMhgNiOe73xvgZeqwc7aLDuiNkunpIGOFq7ZMuj3WgCqRsEpoo3J65N4d3Vk7KepsZzn9EmkNSR
y5H966Tv4aMwJ2cnHzGEH4+e5rBSnQOfJKluWcKwpd+bDhzZJqQ4p/zPp5m4jqI5GRRgr432klOD
V+zZlMb8t0XsRASDbTGWG8Y9s2Dx3M+Ctc6S9wNdauu9kwBHEIua1dMwa1VuJoQLOz07+aH0ARik
nJmfIauHS9+541nQxxqLosA1RmvPTrUjyDKoGUMU7pNlJ8NfhcDvpQjt6pcvszvUePsfLW4LVIa6
YvQ+QmC7+JblXNfQH08cY/UzYhWYKAhECKfKxqyN/LHklatHDq9JoSVpxzl7bphLxS3IbF7lbgJD
zWOMDjx05gPDHP9RUGR8G8ncXKhYEvCDncUhkDHctnKQqKKqhne5mrckvTp/6Vc/j+d2KeOqdcpH
riiKZr/x2ueg6WiUXN8dn9o10Oep8ozPyrbWr7xv81OHbeXYBB23fekYu9V3isPchcV5JvVw5xe6
iKnC/F+zrNVdl7vm3iileBq4ejFQTTm7S4vYuMnsA9DOnn9xrCG7Ngx4zggsbMjRkHqp4VXwlQKs
PXEIAhHxb7vMwbSrpyVoEDUliU0Fl4cfHUfoeSUE7s5ePLHpBqE/y9Kx4zTt+N5FUjxPRa9eiVGX
r6rKIMZaaQFdegyav6G9ml/lZIDbH/usjTuTDItUyvFNBH26b33kB+s6fRWdVG+rJ5KDoQoin+bC
thApVVzXE2qihLkKcM9KonMXrmRqhs19b04Y/De9IzkthpotnLnmTuRmi21xPQtzb8o5veuGvv3W
CIZcBmg5il4rxa5RO4qUTvRxw15OKjyJhZimjcM3FRGPysgOYfByIO+cpBf7ZhmyszRCMFfdu9pq
/wL+IPoxnK2XkcCiOKNoe5uqhd42ydfPBmXI+zojk1NLhcpWLyQrqcb6aTXiR6B1oqIytZpLaNfG
o4Us5c3DGX5aMOKSu2a4nDt+YlyT2bqlLBOwqIQ9H2zfFkfGW+YhnPvmfmYbcxA4Je6KMEy3SXIz
x7Ih/KgLu3/s2mL6NHq0BslomydN7RY1Ft1pffNB9dpeI5N29kBsVH4JmMVx4dO0T/U43OfjIo46
cUJOw2E651aWftYEckSdkopqq6t3sKSCs0+xuoMBkl4CroloCEownXjzq5iukT7b69z5VGF62kn4
KHco84lNnmUQHopUurFvlh7J0oa+Aq7sr0s4DXe+k1RX4svSs8/2hoKwgrDCZjJ5021l702+wV0d
rA2OvCWd+63Ti34vqbdx/Dvrk6m9/7MGG1Y3HtORqyvL8rRUNVsSDoanEekeGxt7VPsFPwWxDwQ3
xWHVZIz5w+VZdqA9M1nOd6Oox4hYJ0EAhU++TBuq4SPMFLTbQA6sh/zWR1LSmBxpViDWS6UNMkxZ
vsQdw4l9otLhSpJEgJfOYEI+Ov3V99XbguHvKpow3Ht1w6RsNoJXs3asvwjjvEvaePXZBnJVoP5q
1q8k9/ozvy/0TQZlhCgAcOKFaYLndkbF5RUeZNeZOmSfDY06J2JSn22/jPfTgrGzW0v7GTWDPuVz
yZo/TGorMo112FMmeFwXsBbLDsUHAqr0An1r2Tpq8LuNVKbF7ViwRHZNO4zrLrGOhjSQulXBEhuu
uoEchsakO8hbuU0q2/1ysoJwtzDontbAaE50rMgzs7lxdimcR7RGbQjvQ4wtpPsU5RMzGiYBgrUd
XdoSEWLHJGSuxOPtZX1ZNDmK8A7VAUnZuGwCcljulTT0OSHR8U4bS/fs6QFxuauT9JuJjsnu0u6c
f6LszG0ApqiIVUshjkELJrtBetmlBanIaL7ULYrIsu4+CxaWjENr47LgdX/0iqb8xf4tz7lhktCm
ZsbYOE4jro+eTRxj1K2TiwBX/FoYhwExxWEYM+8qLeVw6HA5kCJv1YiTh5oM83LpMLXJ+jtcxuIT
iT2Tf0u27r/eNacbcTeVNI9jSolRKrxXQb60T9pv7LN01uVCnCApYVJPj37hBlRqjEzG+9pSwTtJ
xuR/rFzaDJOh4JVhTckAhmLnsz8tI9OaqhcHiheJWnW53qB1AGP9wXqz8E3CJjeqU9aHPN09FkSI
3Y2qf5Ip628mLzX9LYekYqQ1IeBkJpfNp9Hzoc12ZVUTBjEvmbiTtlnYESVouu7KAbfAUcouJzYG
dvU5Ya+cXCwUCT++6jrOAmXJcWPe9GhbWVeEnUwwgvOzlTahPAnsQ8tZdW7jfCXWuiLDckoeqKgk
otHfASVssqte7eU2LMma2M+YPzw1JI2nMXtxZNEIjAe96wq5/lHevDhRhVKPCWo3EqodEAJvxxjp
yNlrBjjT4HyxKUe5Q5eEBtfv02NqBmy/m8IfR5axfemxT6QT3rQDA19ugtSwXxx3rL8cWTYEk7rh
bN+tfu8TBJlWyibTF7nUhXe1z2n90uTPwsvgHEZLDqDqdT5kEZS1dmHBiFfqjk0/IgOWA7f4TDp0
ojzQHTE/q71kOBe9rz8U5x42f5t56E2GgWYnm5RSl7brcN+kq9EtMbsyeil/Ci2+ad3W105AWWe6
Ruu4p7vE2DLmGsgOwxRUWSxbRyBBFQCxl242iTCsoZpWB3JRm+7MvhmfpwnJtj57gWBV6DFY1rx8
Fo4O5iiT3N6CntXZKS2n2Q5DVwRnFaI43cmumNl8SiuoDsU8dwmpq0HAlKQ2SXRj7dqLjcqqsjgh
HBUUXoBzkxgmsmnHQOnghyGXx2md2xPym25CTrHB/1emcVNWTf+C2XJ4SpA7+ntbqIGVBCXEPUEj
+fDPXDNfbBEz2qj01h4lZFwqMYTbDooipZabsrIURolBISk8PNyV1iyN2OcO5sloLU14RWpVvyg8
Kw2qN18ForqpQS7WSOYiayJzG02EX6xbL7Ozjzr30JLlBFW4ByqnIoxvDtkZTOugK/I92EfHE3FK
4dZaXBv4YlFxzUFGQ76q14oRXqVA6u2It6vfh3RANJAg5SxJvsmLrn3B7ki+FXMOy1C3uKDJ5m8B
L6mntK1o7HxqQSaAHHL+G3zf/k1WSrIXt9CH326mTrDflUx/E79tLk2qrNepq50w1oXR+mjqxjrb
54xuJPvTxjcPAyPi+XaHUhznTI84cFu5/lOWMRSc55UyEWiPH6XF4UJWUVs5GyG8tn80J8T2cRs4
hbi32PE7y3G5rUXV1vLXnrYGfdDqIsvp3ZFoCSjVhdOQBOx3PEKbOluaFv91RowZMaOttfcX/DQb
1XlBB0MYWnQyWFO2q7owHLkzxoGPzhvB14dhh+rbTQqG7SFRQfowsvE8hyCus93kLXbzrDRhAwev
KsuATU8yeecMMesUwY/rGJ3TMkPcAHjYloaxcVSoTVTlUhJM4hnphNG1CMtk16wtCbqZVMb6Zg06
8Y7B0gTI6KygdRMU+jlLJ5OPz39tdcNs2FVJQ7eBmiWJvEaS0aHdzk9+dFbR0wJLRxNhyqky45CC
zz4howNmzryfriBEUMGEtccrdq41EdDDFvb8kHvbFblOkeNjSdKAd1+Af2VfSevedqUTIljrBSsz
0DLdDzZ1JhgQ9zdO3urwCGinNY4u2kP9sjBHhYe0dEMb4/uqsqdRi4FAP5DYaoNqJvd2hU6MN7DN
yz8+M6t/8wvLRJprE2aFHx7losfGetb2I3q3LvuL307KO+0VmRdbMMkLflQGAloYRlGfK0CqPt2k
Kdll4zoast/SW8d1C0QyIzGttWf9PuLHpYGzJb9h2aatZLQGBJdTHQf4xi9QRe0zbxbq24YkhfFN
0tJmtxEsrohTr5WaL3Aj8xkdR8Ie0EwKEVkEHpUniMkUAFvRMNf8Wvn6/oQL5c+xz1Qb3hIRb0nY
VWIHP0RUc9RR7Jkf4dz6L2YxosFEc5bfMOfJ2uxHOTWf6NLdggwi0ofo3AWxayWrLuckVGewpynp
ZeOej9eAdO24xcdogMqMixvt8UpxxUaivHlmtgbM1ZlYUa93DXRBJEX+rm1mVZFaXEWmKQrF/rIw
SxFsM20Go/7AMBlxDfydg23Vtn9WecVU1VRpqE4e8/Zmr4g2fch9Ixvg0EGf4k5GR4mdqKHgblvU
Mbsep7iHIOPmZAnDZibdKk/cn057M7ImlU/OTpeh+DdpdmUXbfgMj6lulv69s9PWJdiMwQhtl3K+
0KiB60AXVLQwioeuIygIhzuDGIL4mpe6Es4cBeTSmPcGZjzGpFUYZpdQF8QZ2mWCY6ESfjk9E4/i
Gc9MUjlgB/jcX/lA5c2iImmLR+Y9CGLHgHUPTP2e/Gp7XOiC6ZNwCtlSOvf9EC7fKSZ1ktxC1Qim
VWTHkBwDTUjcMmS6fNyH3iyrE9anZYrcyVnXuCCMtkZ/krY5BFujme8tVKrg0BkZlSRtGCQ72Lal
qseq8KWHPt5uv5UbWopAAdYaceHe1jFdz7ZlO1f0gzyli+ffhf08E8Rpa5hyYT/4AXJWYBTnAOMY
bDDfmFiXlCwFyVIrrTxKZTlNR6STlDEsjHBaxEpUrY7qiXED6HyuoqGqQxN5HIJFQp5D0LZFOYki
nqUzk99FwC6CE+S2VEdmykPTsyDPYwLEx/zsFAAkOIzCtbxmwk3WRxlaPJqNJk6u6fLha2gb39oi
BKdVGhCG2tu5zvs0UiMpQe83dq+M7GZuljgxxSAjlCTAoWaQH13cusW6fBgAb9OIBDQ2j7IunX5n
TnlH4d9Cq99UQB+Qi7ll9y9j9fQ6VYwvolYGXn0i5MgLotK3lzkm8BBVV1u7eEEYnXKcsqk2y+OC
7nom9HFFYBgacLl/KkaYxq8n0yL/YlM7FPxRRjTqkag/2viV2eiQUQDKXN/NvY9Wne6otB+7tWi6
bdhppqIDWttyV406+w0sCzdAPsuk3DfVypyNBazDLmZu1fA19ukA8r5MUtYby22pcjMLdMdiInr+
5OPE/mMHSrzLtE58tgF2l+zM/2WwKjTCv95EBmtUUMJgyEI2/lUQa4K/d0rnBUltCp+zYSWGlXqg
EtoTrJ3WfAFNgjXBabSMSOKTxnmRE3mcujON5IX+ye+OeZmYb2jMR+tjBWsQxvT+pX/QQtbGyUga
lhnoOc3nCjLAMQdu+4ck8OroJ756lpj7v1Tt+j9cyfI5cDz0HV2dT4Q14iM4LnhrL3qQiFGbHOwF
p13O3TzVnngzSrd6LcKCbAKilTSeYZkiTSOcJP2XaPTcGy/sqf6shtznAb9T5OL8vVpV0bw6hhA7
lbH6junv+L7Wsv/hr5E/lxM+oM0oiVrhCq5wRqwrF+2qhgTdtkjdqC3HBPuxspEyN8sCus1nAYm0
F91yHlWZ0GzqueRJc5oIc4lCqADlkXwmf45tUm9I9uai24XYRhG25Nx+SeDdlf5IRz8D1mQziSgo
icJw1R9tDc5s47l9em3nglyLAPwftTzUHLAsjCW32CgA2jgKKunOS9QEllM448lFx633k9OYPySj
pa9gzBFF0ElQ+AhhP2dz11/Q1tsPgrgSsoOnESKqjTxmU/TeuCdH0Tzh0sY2jkvalBF9L5AFfmwy
HOtBh3tjAgHGQGsyrtqtuifEfDdmd2qytwVVGDctAg0dGkjdTH7P3eJMw64SShyZ4pen2q2GnxIc
SOw4cGZk4HSf/NOW3Stri11B/ovj8wkny4NFWcBo66yXO9efYgzshGos+2F9BBfPXxqjrPGJ2nqz
NiTHZK+c5IfUu9QosbIHFzNdTcNRKeuSzcvJXO/mtL1P1uQgS9bSYfGs03yX87ZZg3xzUc+54as3
dftBENaSjbf4vLPMezRRRH/jt23Vj+uUR+Zht3SqXb7QW7PtGsad55Xv5VheOpIpu+phyZFjyIAF
bbsNSaBgofBWuFfHQM6ao7X0+iObHGJBYPywA/4FEXkq0+w9mKrn0gtfIZfvxmA59uptsCn2yjUm
t/GBbegzpLBdOuhXXZWPcAPjvFyBby8ETrlVvCT+3/kmc+pQXuvr4Mx76doR0gVSBYgCWsZn+Fhs
rYttbfwGYcPqh6VZCnyUqamxhug6IEHnEjeDfPDowcoOR3SWnKzeeRrD5RXj8Zd9Sw3AeYJwT8Sr
99GguJ3b7DounyVVTIEiZhx+EvslHKHhCJtUYjPhJ42kPZfbrpiYA/UEWrwQrLjxjbu2Bfgj6NMh
G7RbDeFH6Rmrr3dcw/qpQQqxUSNwHT3enlNk1G0dDahiGBxuWMBsptTfopK/0EMXVNSaZg6PCi8a
V5jDhwAFvQBPX0UIszY9a9K68De+/dkSAS2yYAu1cmPqR3t+E6Qs26QXmarahqxIfJfhW3XgzN97
oLCxkCLOjgO//QqdjH8lP8sjbhwOfGvvnOQVZUTYR5p+3LswxTIxavQ1WOb02SOTKKemJDLQrNCR
+VtXqV21HhIHeUNtXC1VfEkJZg4ixTG8fQ43yeTMOnqYMHw3pUbyhgEA6ZPyn83szZ3SDXy+bd46
b8vgnvLGPzeZeQWJ9EKWyGOfahRgFrnqRzzSc08VcMrljEUYkwd+LL7fFfINsTo3OeJS3ouuIIoR
pD2tDT3yNF2IPcdRmqQf0Afx5JYvnKgMbYOotbnEAHVGEhfPyteSnsfxKL4ybjEZ9rizu39zcdZM
FGwsvQ0r+GbXh/s0v5R/VnIjUYfZ1qOHLM8Yfo3y00jebW8/JA8Z0dz8d5eiFU3B+sCOvgqfqxTh
LaJrqDvkoBUbxAS1GXdJpFmfLOeu2rP20faxb6K6/tLWtjAuRn91PFKJt30SW+QZVWchr21OgBC3
S/rELSHshza8Q+XlJb8aAZi/nXIGsu+t2CdyMxav7fqK93pdXrXeTiU9/j0PfSg2qPG8IhbubnEP
+PFRw/ytuoe2emVRM8hLI7fYwuL8A2O87JEdbfkOcufcc867zr/Av+YkwbcmYZesfPMOX/qd2xi0
eTEbOBzIZTzjZplkF7ts1Rlk1geCIRHi7DjqbPdAFhKTddLdZH4/WWLXNDnCg28MM2Z30g9Os18f
yREjT9uxENM4ZCOGGUZjhWqaA3Te0bkMG2dstoGRf7h3sh5/2JVuDIHmIQei2ZlPAHgOkxIviWOi
gC7vqi47dT2/LPyia0M9mrbDfuDPE1AXBUnylA3+UZtJvIjhoc4eBSqUVmOLS3Pe3urQ2t/MAZkH
LTTs3VvOqJwrJXJyDKprn2wUrl3Ona9uEX+zgrqoSi+D8dP5Xqzze1m62B/ImDO8/czEzU/YDfVb
G7DTUqTbzIEva5Dd1afkzjJtrniJRefu+77ZCTP96fIZT6pJrubA4h1MiM/+M/PwwSfHjBABbxRn
P/jGrhndwoLKxI/ZMe4ob5/U3F1c8X9+2bZuhn07ietIhJeXeUcoZq8ogm4FOSTSKprAcDEAYtvH
pz8SM7DK7bKOUa5RBQqkHukeS048mowCrfUoeB29mVEW0uZsvoxVxlCCQXvzN2c8t5jUpcRCOogs
uEt3Ypy2bgjRzJl2RD1FevrGm3z0zN9e/WbDNa/TbVeZsz6Y5QJiIVkFNypXQfl/DDXP7YApY+BW
52jZDdmSlY+LBPAZl+1sETs+Llj9XbNyg6u96mX9Q19OTmRorB0RR9maGjHbglLtOITT4ZAi8eo/
wtyQ/0x7ZB/SFal277pEN8N94+tuORtzhXLf7R14GpuscMzqG29n1x5F2vZZjAdP2nvyt9PmnxeE
5HdwziXOLWVShVAC+DprA21qCm5s1wWojEDgJxu/NzXHZI8608aZshrfjoWAC5OVEjP3uUvCXPWc
O8GumPRdNfKAQ6DZ+myRUS0xpunbTzFZfzBdHxqFOibU/ksTgiHGwdP0HWFslQCZYOj4VoNRLNcb
mh0ikHQvEJkhnVH1zNHVBwnzZNqEeay3YsFERETMpgztA6itS0WQz7cRksc4Js7PYN6UR3CWWyt4
YpEK10E+5F76ugThU0eZvO0sLCQZ5sYokFDPJtKWZoXAKSWAwQ2MP6kxnYZlfDTQqruGMOgpzYMa
rVia3ttYdmOkEXFtffsmx1nKTbiSntRq57LYgkbZRvlm2vIjyEuwzjgTyDrrN60njjW6Q4plcXGD
8WuwvCjrQClMK9mq9Y3CM3uoyFJEhoAP5bEJIVo0GO3whr5MefZCRNaby8oYQ8ewzYKgv2AuKDcV
KiBChtMTY7/fScLi9oM7tOwk3CmRESNGaLlfcQxBwtws83Bkdcr3X/RPJgsq5hPPje1E6AhASczO
ZljJcS6ZE5xQPtANd9l9bbD8cIaHPLM/O5fIRuHfF2xF2t46TOy6Nnk3XBMxfpiFsbm5H1pxQfnB
2r36yEhqYTWK+nj6Thsjtg0/9qfgL3QHZFgNUv0nhgMfrlXScuGmdpxN46s4M8OHqc3feIu3CvuI
VUCGCJNd6uvICYgXR66jm+WBgSE52et4TCsQ191HWM2HeU2Yu7hPCIm2mov7tv0b4VHQc5nMKCcC
pq1mOVserqElB8PHl4D6lt7eiwJPMiS8Fq754AzfDMEvyNa3inBZGB2x36z3Xpt8Wq6D3TRzInZc
29ZyfwXPJVvfjiicI1sdJGRd5GdHcz16/ltBZqjZIA63CfG2GGcVOgLYSMyEiIakjhl0RuP6j5XP
tkMQh3LliTPutlvfYmaMA8fdo2q+U8kbNrFdUFpb11t2hfoz49Dr/flU8os6LpP3IGqMg+Nfy3LY
Jea8bR3W3ai+PDBTCAXS4uRZQBaTHfv9uB93ftptG4CUmvarfQrmL4n/FdeGofut0bylYudb5Zad
BKiTXYo8BC1HM92t3ltH4QYZh2Dicxq+NRkhhOmhJm59oW6cRbkNao4OUvkaOAr2u5sc+psLMLky
Vt7eHFb/cXQey41jWRD9IkTAmy0svZFIymwQMiV47/H1fdiLiZmIni6VJOLh3byZJxX9HbaZM4w7
NRFdIT/qgriryDQIrXoBmIJDamtlS6BO8/tKsCsU1jNF5i7XTc3imlWsrxUSczq9aUZ7GtAFcC46
xMg8nTBqNKpkmcZNY+AWI434/D77D5HLR1jGL4u+3Ho+CQxZRPD5Qwrt1s0gShjQeKoDQ6jctpF2
lRHipONCXAOHSG+5/FsQj5RYD2Yu7iCwVt9V+5mgcCx3oTxFeHtpPjcppiU6MbGEFCrLW8hd6an5
XNC4U1NwPuReTa4rBv1YHyAkHS3AZfN0lcE/DOCtp/pEU2Zc0QRbRm+pjCUwV65GVe2ytD4x4Y8g
W5aGxxXwYsvSOWWqyN/l+mJ0j6TaLOaPMWws4Jv06Px7GoDD+EyRFivtyQfgSFWQaRtc7rr1TM8Y
n6DQ1shPFzUeQ1wTZbGPR3M3SG8K12YsWB40CC8TWQNmpxg3FCsxSx+8VnT6dWPVB6z5LFqpAg1j
F0Oyrmw76ZL0H9F6itLGbRYwD5EG4201XsAroiryDsTiTZFFGEP/YDWkM72dIsVTTIF4fu9SqrkN
qbBK7gbqJLX2/cQGQf2a2CB1NB1rMx4Eur1NuhN1DxDSkF/19XeqPtr1WtYMFLzsB94ZOH/f0uwg
Y7aYXzUWyTmO09RnaSg2QSy/xsY+QtbsuRI/StRkutRpg69e8K3M0oDQ5bY9LEzXrLyi9FLyzxLY
okNX7LXRizIGLnTKA/236MCwmtz6fTKO/CMTtCyRqbg/r93Oyrbs1GJxn2Kjiw4GYYwkPRfphRp7
u4l/1fmtT/7SRzfRxeX2spsqnha+K90vG/le2zO5+6auYIh04WZY07XLroLqjdOjiEjLB1BKKdEd
e8KcHlYp+xkij5wiOde6vH0WrCvtbp7tWX0r+N0sP6Vy1InCNSiMQRhtkGhm82Nad1VEBhVY1JHn
VxQCgbZNqqdFrBn3Rn7ILLw7doJkBz055Y0dqNpFzoIF/XClDNyzuFjqb5W8x5xp8tJROfXrj9xs
D+hiTs1QEO6K5AtEni22gSBujP7TzE5F8cDNZffgQuEpLpmHOWRuCeOIi7fE97D+TKd/aA5iRXcA
LakcIJDfOG/JpIy6ENRcN+v6Ig6eJO1iUh6dsvrI6E6c/YVY5ZJgrv/VSzCnW1l9aFyBk1EC97Pw
9f5KhGYtu5T5tlEtR8++IrwcXTlxpaa7YhboeThKoZe3e0IC3CWfWAMkohbj5/QlLbLLxNJahxlD
pMG1Qzgn3VYpAmKguvVFI6+d5IeSsp7lU2PCqsYjhGIGuXNSaw4eOY9celEBkSHfmYh7MXkhkpv3
Me7hs2HQgv7b1b0vGllgcGdd4hPeLdzZPsqzi/cBdYBa37fOMvjDLv00Yokanj0Hjrog+U7HeN41
zVG8qdPf085MNunDYnKA1TWfID31ObxjIpYtqwW5Ff2cjMZc9PcazoOavhuRn7caZqvI63KVqmiy
FAzL/CTsWUndAciNMYKRLf+kkZ8w+MVs3ORKfVSKm24sAaQ6GFEqeat/uIIDeUk9Ez+IWRBTyC3X
qJklsdgL7QF9zaBHV5xRkaCUSdg8Qe4RCvmKxZUtCezBjvxJesqTCgU4Ts6VxJpRKwKTElNeYyhL
lbdE6yEpW39aQgpSV+Ev5RctNrjNy49INW9K8kmey8Zstbf6we9jNu7LBPbW2CyYSUOu9Vje+Um7
yqJuKMvbJgChcfa5WX6QUMlIlffpm2ABCRfsZFY23fOuhNVqbad/2VA4w0RL4ry8LkpOnh2UFM3i
21bvnIVhNA5Vt2pe9MbkRGZ2ieQ9/jBOFxwQ4isuLHgghEzjmmJty13Mr1a9RQzerAH5i2HNJQvH
oERGHf4gbxB9CqHVVFvSN7uYlKlCewd5wkAbCz+UXvIkftIyWZaCiSXpgzeHJSyv9EbeqS1vuYJK
trDy88g6lkqgxidL2vYAgtgx8WedoTPNSGKW5rIGJESSw6Dt7FXIbZFOOEvaGXJor2kwWpvIaNwi
Wq+CeZXE9UvFm9CtR8M6h/FLxA67milYfpae7Yinc/X+nJL3grbgyoebuHIRl+WTNf1TaHEyo9nW
BjCuAtux8CYt7xJSwjpkO7Gp7hVR/HW2PvD8Y5T/12p/kUabXHuBDRpkguWrarxR9HaTZenZjBgU
JN6VBKFnZrqGw3NgblABn0Xp5D2xugiHrtITMVDf5HEiR4kkQnR0xMneYUNu9lP1lRVvS4dTRDwL
8ibiLpJV5wg55xn2hnxht4OAOWrZpmZ4qXk4n1nMkKCDWHMRwUTf04BjFoxTEERTTFDhbAat/uho
/20UzlKz8RLSjB2Xxf6HDfNWmc1bZGi2Zp1HNQfm09sAsAM9hK/D7ktc7iHqV8Wdc+EWQyNxUCSh
2yAOQ4px2JC6yjD4edF6TBROLaoOGJWST1FrLVcDyVTPmpeWnJHKSWGIN0P4Nose3wmXD5MoZIkq
IKT+Kl7Z+ThCcamW2wxsSg8FVxmzYFaWbYSQ3CAfCJ0eJMulF1CNPlKVL9fx043fpPZQ4+tfdfCg
2UycQOYryfsCCCCbrI00P6z5xeTq0vUQVbMdI5ULNAIclbSp2MU2IUM38YV2C/tjUxrjsWrfOpKB
yRYXMskPTijmBfE5WqIBws/vZpZizzxFy39wZ43JRisvtQHJA12sUr5r+YMadQt81xR9mtOhTbYc
GKx8CeDP/N+f4z82UlZixOtz3YnzmWu+wRW86oSLCBC34stkNTUFafYOUky3y77b90Z3lEvjGrXR
qZb1e5xoMmJE90QYkbTBs3Ody941hMRXYqRwg0AsNAjD7jLlQs4SP6BZIS0ziQztolI0zHhmKDLl
5cJ4mgdmLWP9F/fRZhmiVzJ7H1hi6cMTjPfoGTTB+kB6fw2DedEhuU1qIGjFbq5QQaVCDTQUtERv
vXjVXqKy8HWC7FKrc/aTW0aWuFodo744qOQ31LdEJxcpVQ2bzmbZSc842NqQkVJwVglk4DI2Bk+P
mqhBagH76D2ZW2CDF9tIaIsXRZYKgqynYLHMcx1b3YY4Fh9/LN+e0bafVfZU4rsVgWjyq1T8k1DS
Bmm+pXO5ec7Z4SLu0jm6dHV6FYlWVT1RIHhYJRsZ9kMmw1sn4/2wMKeMKD84WFX2+fo1TZOrSr2i
A67R05oBN8AkBYDtLy30Al9C5aZwBjivYl2KHDVZNutrmFKg2RUKGyG9IAZCjDKT84dcYcgpLARy
WbHKbRePjxjdzFNLisswYKm+tlTIBxWPV5tzfg8r5Wq10G2iSL51UNPJ1Jn3MiGRNVsviTR90Tf9
lTc4+aIwPVdZ/khCbge92F20hnM8VKodJN5vWv9geHDtrSRylDzBMpDSnuaIyKo/zFT503oga+nw
DQeIEH0i/zX5etZaGjNToAtV3vxIDK2tgGoBkIu3uPytoR5VlLOvCyuWQpa/I1QvZ4mnO1ZLX1zN
YyWPb3VYnPDf/EtVQ92NM4eTDggphFru9DIL5MRQG+zD6b8acqlI7hWL9UudiL9hlVwoD9vWi7oD
YnPC/udCVfyF1nMOxwTjbn/lot6iL9eVbUxIeliwcK+JKka/0fRxWuybMtSg6LB3wrypOziAILVB
xbQGMRjn9Y1OvG/1uRvOF3QSFJKi2cQt0HlIb6+zhDogNhoaLQyLjh6RGqV3WtGqMyOLHWEOmYEJ
otlK2Z8ELZmCeFr3lKeejFRh2fm0D/RJtsULAL/D7O7GyskUK3jOZ223gAnzJAsQIwCMt3TVfHoM
vLo2TiBxtrJgPfD3bXWBD4rFdiLlIxrJEqnIgbtOUr+nbfrWRQj4gtR9JJR41rlwWidOrVp67km0
d72E/TxkZCgYofWDtshgMGUPGO+fhN1wnAnI4sjw8qxTHPJXAS5xCg8t7kJZWv7BD9watRXgC/8r
U/VSq8MN6wYzfDRfpYrYGCgkFACdGGJHttUqjwOm00GVzwtOM2/mZc7DfYtk04OROtoqszON6/I9
6yHxwdSkAwlfm6N281fSqY9oKW+CGt7buut2TTrs1XX9CPt2N0Z9YBayD/Uakt76FP0psUzMz1E1
qYFdSPi3YGKs+jPDDOSPY7snT++1RfoDHvEQT5ib2JulEOIsuf6q6pklkyr+NahqThoh8ck55j1N
jy2UMoG5DCwSXXTVG3ttxthuOvB+e7Cb/pemwpdRDi/dAmirb83mTehUai9gUwH97nzawd/LVtrh
C9COZjYQoMGG4XR6defv6ZSSgu6foCsMIZFUpbzBFLsverOPV+FOWunO+vyC2b5yw2UN5hkHZYml
0ibx9paXHY/Eyp2G85lU8L+egcU22bko0bytJTBzJQBgZggUCMgDvd0lyTVJexxifQh8PX3HYkRB
QC+/sB6FtdJdiOUfpkm+08rm6/m0rwDL1ka019PxO+u4XUNfdSJ1uLez7g5cVkAN4ziexb2kyolt
FMI2BjQLsqd1NYO/viA4UMM3c9XD7+WyhUfcSy1rL49Q/3Xht1lhz2pMwEU/8rdYmCcI8lK5vi+U
SbcTE8UJudnwaDZ5sdKxdLG5IO7M3U19UmVDcim8FeqrZMwbhRdNldTMO0Swl1FewViPx27UXgcZ
/0U7ks/B7pI4pSrsuwgvbqGOtqLHe6JapFCE7zXiI9/I1mWyTNmnCqR20zS6Ebp7B83x3lvNO5VD
aCwsOoWO2ry4mHYUqJ+iTNtolJDg9KBUi7SkzV/EXcAkOqrQX+Sifhvy58nUqzs6Rs745wkCWIGq
8iCHGd+JgUMjD6NbiBrP9sv6aUfsH3L2ZfbccOb6iw6+m2Aau7I3j/occleUehO1i19hMSr/qFj5
4D2Fro1SyaKm9xWDUT4yvLFuvyW0jD4qSVsU24WlaaWJW+ykr0qfLs+inr3Z1Iu/yspFlli+IMMh
BNsEb7ddmYJxhaoyX2VG8041DgPB4pQXrqAJz27gbSsAo9RhQTYhGh5Qj0R1iCshVM0fITFCLVF+
5qZL/ZBE+FMuBFtI7wkT64ACn4BOVYYfLNi+UMch2JUcvkdpnei/vQIn55Js/BOqO6V47IFZSRiG
T57ASQA1zflPiNN3ZZQURpmPV+OzQT3g/oVA1Hy0JY9JVJK00WaUf+1MUOHNYmtiRnCUGvOYaHR/
AA9rWBCn91pQUPTwNgW9CipLGaIXfX2mhYaAt+Hk6Fh3DbFwJS7AETpKxNLE1uckkGJtO7ftHlGZ
6+7qg+J0gQwipMyeOAis9joXVpnbW8olXZVXRUC91WU/WvXAGBoHNtu3YUqu0eS7Wi1Y93WXcpBI
e1MCqXPG5hH8IEO7K8XfKpuE1/UraRkEZxBjan/ArOI9vRm93nFkNQ2TNAtXDD3YnOrDgm1CUhfH
KLkBTtm+BurjtrJB23LB9reS7FW/E7o9QuC4Ly2UV6UJaJa5zRa7AdiYQnXrBmlPW9umk40dZNhX
K2kw6XZHCKWoEZofGu2xrfU3SU1wMJTcHDXocHkBiqNR+EpcIL6WfMEZmZxXFc9tZD3CFuQmsNjX
PCH3H3XXUZF3vcz7jDWnWJ56M2K1nDgLFS62qlu/JbCytE4C0oBbmUM3H0iFWm4VIQmqBWjv+dOU
LcT3gSMkzoIaM/lAQViaJE4f524CQqarzE0XolFSlFTAmUvMiHRXs8kEfS9baoBZOcDL9VpNhZ9D
3okoNGxL2C5RdjWi+KQXxSkZx1/6dLAZKBNCH5xItVMD2ix2ZCdhyl7hk+KtgvlsrTBImILXbmvo
HWIa5gRFY/ydSxWDn3nmU09A28g9cNn7aQpf8FsxfuhvXcsZ1oj4M4Vlx13vBewNOjvmfiPnyZKW
YyZ+kXbVpm+RFRbHjtco5ScYehTHeIMxNuBiDkkhfkmNapMpT7FrVTeiimm3xQ3rRAZsKAbtVosL
L6dCFmJy80xFFxChxPKVfphyHTbjVDKfI1Lp83XtZWLoP+nEQlROXzG0/huN/LqwNFZ75mA0wjgS
bWWeNn3MS4kF/IhUL4lvBqMs3kZbqP/4eW1rNJwQ2yMwdVJNNC4ZVPQCvsUwrB8sCIcAkZFOvkaB
FFvCigLtM592lMQe5SR+GKrl1g0LYemLjVfMZYLIc672LtRsNPCIf4crOhr5NMBAbKbTsqYng51R
I32wrqVdAg6xzOhj7NPqngIO7yy6TqCFv5kGf/+RwQPBeQPY45an7c5cElYwgnWu9Fl1Ern9BDKy
Ebi6zsO6VbpXCVqskF/j4SecGyc1r3pX++n4zyq1gyii6al3tX03pe3Ys9zgpgfHCkmIHIcJXGXR
CVTrn3xwlCR8yCE68hieCHyVJImFjj6OalfnushusIChMZe3ciTiXlXiuJsL6GFlM5xWSk5srW+2
YfX8LC5ukklBKje/ssbmyXid8r92OvYyISuSyE5h1N/hQi1ijyQd73vFG/jWqC74QesrId198nNz
Mk45qxu5alIeZKrObMz85rGFCHswWVjct2Lu8pqZoj2BRxzd0F61KYjKQO+9LF5QdKRdm1Q877xq
zvP7iBdp3azzZpr+gYaxS9XLo/1c37gYI1p2xveYuRJKueSbxomtkomEljpad+jVz7EMYjxKi99e
ueXaoPPsSf3qmm9BcQD00EWL0c3G7l9EPvnlHNqvQIXOTZtPmPTY6ww3i2dPU19NZYttcYmwtTtp
uEs5vBREzOsw+dO41bVveeaXHpSjX0tfvYmTEN+8iciXP+jOPFXpGZbXiPwelfvEJMgXARf4qDHW
sO/A1N4CWrF8Yu08YX/64lrlB6fEWgTAKGf1IqQHQ4A85oY9Co8k+yUXz3G31FsI+Bx/vqgEMIQp
MuOeKbWk7y9YSOCk5GidbD6Fy0Ai5R8mjwp3nEUgdc0/K7YkBEgCefqqgcLr8WmuXWF0lPjLSttr
Wtx5QGjgXYed9HxDAAu68Ziwl0MDap1muLPoaOt5G8lHlLlwPag8t4NXpGdwh6Tfk+EsPgHwklMv
XyHm8/rM59ARGCSEj1g+6PM3ISPAH4jjs4fD3JP1v75BYeXhR2lqtaDm5cLY34vN0xe5LWs8R3xj
w21ElVPlZq/3wjZdM2/Jp3OeSddYeBWhkyb63ereZE4rmMA26Q4PsZREdy1U9gAUaSz+LOWzVX15
fqul94iPvGmx0yXuDPZqr7WXQvNUEJBSULERX18aoHnKZpp9Sd4xgY96FmiJSMgQQUZ54QXxQizY
Wj8s4VDknxLFBhxn/QtjvTzv28hhROqkU4Omi4BZbMQhqPeFTs55q1NRYg7ejI0QfRUQd42ff1e1
PLwkV5y03mr8sPujzmKBX46BWY4obrCA5yZ3j1DcuiKTZJ5ezdkHQBhbXjuz9tsl8smIDwD6agtb
oB/BicmcpSOQuzFKyuSOcgUj4pkPpcsIINuDdZAGr6OZeSEi67tz6i/DsV7sDOdpeuvVo5Z8TPKr
yfNdbVUgHwuroR8dWh4n2AIZceL34KT9jU2wVHqdiiP0qEuPuP8zvhRM2IQSTR228C+x0pirRHYr
Kj9Vjuh4dsOOQvEQ8lj+yJGHub3vNgZHy4vC/pIMgsaawpcB/Wcna/nhkCRaNg3UudlJ8k8ybzH7
qfaFsHGS3eTPSXTz4ruTX9Iq0MzDEyvA8URRNANOuTHl/Zg6SbbD7YrB2f1/7UXCnc0ARmhXmw9G
eNGGA2tCJx9cAOGEPcSIWOG+UbzyjysWIT6l29cGvBPozUEOfYvAbhvUyZYrr9TuowJz4HyQGDrz
EFFiB1GCvS42biH96WrQ9IFlelESFM2L0Z9kSLVY54CJRs7wRBXj3x8wXJnXusDn+7ZMniR+FDpG
NA//e/yE3TCU4zzhzZy4A8m9cKcUL816kEynf9qWjpzs2cot870yr7J8kIRdM3q81HONr4iT8TB3
Vx7pAjejdB5KNgVerfsaMkHtLOURkMJANbRyALGpJdtSAPZjr9IxTnb8PCvWITLm6hMDhbJclAm1
gt2E3YJYwxI5+hWVMYjQPYsUWzPfhGYrglObN+Gw0eUgVOhmoUzAJmCHhdl04sHBTMU2lJdoi/1s
gH2wDen0AVAx79Le00wiTIhZAbQBug0gCgYSF4Z8Mz2fIqYLckvYQTg7SmbgP/xGz6wAoJfVRx5Y
MWfpbM4Poc4lGwfHUr1H6nHp6cf4E4H4cfHoCYOpSCrMVXbUv5fKSbZeTIO33Tacj6Lyo0yDzxbV
Af6X8rOAF4r9XAoEOSMbkBWnXr33ADtXOGhirBwgjW76dd2Db3K0dJv3mw4oXohVumehlIkaFzPl
lMrDl94Nm7ACK5+IL4q40FhSeEg9x6qnmYW86gHT9ws3m+eRU/+qBVRUXap3Riy1AWQD9rcmPx4x
Wu9dz83Qkqa/oRL8SRWJPihd7UxP7mvYxk8vPc2HCVEhMx6DfA59EMXYDavtgsPAeu6a5tSeTe3X
tFj5cekjtYC95ThaCWsaX27PXWOCTWaUGa9633AV55IKhSadf+Ph0hTw/AsbFhZt8M9BdTZd9Zk5
p2HBT/MdaFRBeLUWtCowpllpm8LdUvZS8q7ym8WAigeS/XezxYEtKg6xUV66B7M+iuqvEh+N9lcV
7mXD4FW6PS+Z5S+a/83lN4ttmOCrYOPYY+9PPTRRHH7S6W6enNZZPaSt9ycDYXKx7kDbVUsfP36I
fSfaJLeWvVcK/WEvfjMO83GC5K0lr7gxw/Iak2PXzusj6Vn5+XLhANGcarxIPvebEKYLP7DS63EJ
/ZCi0aiFO2KJBCNZ2bWnf5SLgzCrk+j4E/fJt4GFFa/X3WTglxx8Qa2xb5GUHuOVzx1/HCaZ9jM0
uBdfuVg2PYUgNo9U3hye1wEDxoFb3wVfr7ZRv8dnhb6cEJneR3A6o42An2Q/RxsuQxIiTaAo7pJu
Y5wBK792f/jHocAqnUahgVZaXBbUcGxpYl2eXl7S9eIxfcU+BZ+Di+XyUvzhSDLQySqYMXzakSRs
Aik8relN+A2PYunC9Jp2texWwisXGZnN/SE9kMlYedl3mBNsWEIJPHM7Os2fEPwDkA0m3xIcyG0k
MSvbOkuq+TS0vIWJRm/M7/kjf2CR1B2ctF8dpqHSToNpB2kONFz5WeCEjR3C+UyO+nHZ5veB79n4
muIjdU2MFKwRl3WTJxyHmxKDBQo5pPcTAaF4m19A/QAM7jFAv6f/5PaAbz0pt0pFxpGFpr+QX7bc
RnJzeSPtKNDSNlQcpY9EsFM1YBvHMk6rLnNgXYACy1yXv0kCjOR375Lp93ghUcMUJh+Xyuh58Nlv
VrwFcFk2kD/gl22T2ZHP2U1nrHatN2sj/xEAbf6wmK+ryxfsz9hcMX1MRBMvXBAwUEqv5WfINSX1
uDlsy+/I2GS/8Svraor6tGP0i8EhRg7gLzK71Jzy9l0uLN8X8QKri0BmbYdnCzD2z3wyOG1zGBM2
Lzao1AyIivLW7nrdWbmMG3t28TIWBLgmhENu1fw7apd0j31MwjnFYBtv5czGNUa+GKPIBGOSBPiB
D2+ngaq6GbVnJo82Id60j/PrOpyKyV4f7Tf/FWFXaR/a7HClrh/yFHQXMv+FL2PR1YOp24+sTJ1M
PVesFBzqYiIEPa7FFcXQ9vSiYmEKer84WRsWkJg8eUAEwYZkhs9jr3t9EAMQg9HhdcTPJ9t4776N
f2yHWGC+/t+F6HOqFT1WWw4eh7tpmmzS5j5eQcFJla/GPvBwRl6L8/iFnWmynK2f3PrKXrLx/CxQ
LGxY8CQXgFc63Xfyxxuea1XpscErjR03h+YTIdH6hn1YIIBGOzKHiE32+k5gRYj+msSvl53gN4+Z
eAhXJLx9+3kOovEyaPiKnXhT5H6CusKfFm31E3ugxUpYZe8rvILb6jcRsBk5GbrFjTe0eUtu5b74
ld/bb5rbcHrLPzqudAzH90nyYx71LUIgiLQctBlSMM1mq74bGely2TWkZ0g9mNK9Vrw3EH3RfdRK
86ljBC7bO0QnnZZsUmL+idRUsM4wFfYeOlseHoqu83BjmkvEo/gowdpk6amMfeUpcwy/1vBb8zKc
sEVDw2+Nz1FT0Gm+SXtwtwsIW4LNetQh+xyEOZRJ2lMPaUY9UopQ02+NkpjyxUhuLHrq8lhSzDXz
Yf9RupNS8xtSqlOeZm5bBFp4EMxX/ofR/ROpeQYKaSfFl1oeAH64OjN00zG08XBLjCeuhvFO3kmt
z/wFqv2jhdFHUrryzFp7sxINkL/5rc5/efxb4ioQlFdNJfxdfGlU/qSBKp2E/rYqPgBMgbXTE84d
b0x1B23wSLSbe83PsMFagC+dkxNzFKPDmHUevmFuX81DHWBHlP9wr8EmupUYTnvzD2wLxX5ZkPWK
a4Uk9skxTAyS4w/4ZChxYRC3DLPcu9O9iXa34mFZmJ1G65F3Jqn5/kEvdnLO+f4Zcw5NcTNlha3o
88oJu7W/x7hsJrzqOTomxJZO2YjzZm5J6rAtFyQmxeBJH6QRIlIgmy+oIEHLO5V/rOIOy2dOMeY5
4zKWO3WFvAmodRA3JWMqlC+MxDkVfO0tHdfT/GQPd/V7LOUHatxGBhlZq15bIfWKiko1FVUDUpvE
ik8hnlRbKEr6Zw71NcK2PELzXDv+1CT1TemqzodeFB6dzK11So6JLDuhuid/bydrtwGwwfBe7EOZ
D/a4SlsCze48rgQie2IWkDymFACuyWNFbVOISYmX3HDoJ/OeDDlXxvyY6SoipfDSdC2OKY4aEgBu
E6aYlcV64N/VP1SicFbN3Y3NqQ5qzo4VNkVcUTDnBKSjRegs6yeMjCfjV9uOowyqeNVOSlV5Mf4b
o29eUya6ShCdhZy9OpobswdKD+AQDhHiEy4W8BAiMY6Y1QtO4ZbzVtbPw/JNW7QrpLiiwIcZIj4r
cogikR6DqpQBkZGICFcdJGtl4P5tTMW7Fil+GZcbSfodWr6soOp4WKffzuTykgpcm3rrLUo/9IgL
dJ1s6kk/ChY7eD5QdbrurEnNvdgSblXS3ehLeQDvdSJSlcQPeMhYeVUCL9KQ9H/cE/LpJVLbOcFR
LMJlIxJ+hKli/mKOBury9Jgl0rGtEqz5PGgiimnR7ui4JYUJLiJT9j1Aa1HALMVz2fYa5o1lN/Tl
L9UeJDfoFDFDfxoSx0xZnDK2w968kKWnlTZrbgTnty39B5ykBUZ0CwDGuO5MwdyZa7oTlfmuyiDV
QvXYh90WfttGN+qNNcuQAaXTXHaU56pOIRpkhDA54F6HEfqOMcwF38fVgfd83TzWcPHnTPJFtpAK
VkGkdQmSzsLUZSivOkVK8C4ys2dqs+jtLn6i8Zhnb7nV2tPwEhUYKers0FK2NMeCH0J/ZicnT6dK
5TaVqGxB8IUliSpwUkZzoCkSRmRFIaeuMu/EcXrW6ljaZuDB7UUeH0XYu3lY+5Y4X8eBGFk7cwED
jD4jAAKFWwdC/fyp1vnZliFjnjbNBz3znAJ+FxluFrMbK1jpvRF6oNq8RC0tNixQ7VEQ3hIcFwrN
GFnF9LKcouXayNc0EqDeYf5a9YFnWWKtRMqXIrUT23Bud7TuKuPJQldMG1jLWMWHQWNQpryEp6UG
5z93dCOa8G7sosGvTNiZ4kF6gejXjQJjbN/CudiJ0rKvn45vLUL9nSyZZI1ukogp70Np/VBxsU3y
LMjzT53vt9OkQOFRzUtUFt0XyKxMuQRCmmaNXsShUeLQGJ66WS8d6oQSMG3WadLs6p9EEiyPBudA
iRLNgcHwWaDGBKQeZb/Npq1RqC+wHTpGhZ1a74maa4yCJkSAiYCVgJ7VRyMxCWFvFQMZrxXT7/jb
pdSVKrSE9oPXcWUUwI6GbccW3fRiYOO2KXMyDSs1EOHQ7ELGKjMxjlIibPNOPap9cgyj4jjx8zYe
YdQfh6lAs8bgwndJP9a5T9WbIQ8PSHn3OS187r15gi5U57zE2Hnhtl8hxpf8yNhG6cTi6Jv56dvi
xVqtN7UI/1Xx5NcNe36syzs8iRcY1eBr6psEAq0F/GEAq5PwlDYyLuG1c0RJ8ZpBPy3ovjiFuUXg
ZSL2w6yOdU76FVHB5xAHhPYDeKMFKF2QTNCQH4XCwB9p7WvtxsDnhTVPaL+AjJRGQnijJjw3K4BV
SsT51qXpG0EnP09LEcgGZO1JJYweHyKZ2x4NKm6nF8Gox68TrA/W3A+9SLeUs/5mTG7pQucevzZh
RLPuUNfg8r6XlrkZzfWlxemcG3g9CTFS03SWQ8VrUZc7ihuWuHotJfKZsGaEhc6G+FWo5x8+Jrtc
Ys4qYWl1V+rfe+7J2VkQgGJqTx4uhiYSnUtsk6eypQWHMYfGMt9otvIGzH1hFSxyglAt+4MYcxdX
uGpZnDUCrm5CP9Z0gjkRNKYQZAQ35j60h4orfUaFhUpCibtc/EiIlGnVfkg+9EEOmuLDIr6m18di
/hLN0zx9C8WBuleeKGmTE5oA9hqUTM54rTa1iajBLgSrmqPG1s4cKz8e9V36H0fn0d0qskbRX8Ra
xAKmyllylOUJy9eBDEWm+PW96cGb9Ou+vpag6gvn7GPfQRipiDgks8RXwEeNXoUGMGTrA2sIJ7tG
c85JQZgqsibKJG7E2MN8jLCcdNCF59wFwwTut0NW1jtuv1Ulb04uVzjAVsWgEEEF+JbR3ab6UTDZ
SXuDgiv9l3RIiWVnP830bV6I9QAYTzj+VkXWKnTahZV6QLhk/ExOH9ROfNKLkhprhOISTVjER7xR
kurbICGuiuuThVMIHNLFcZtVVMmLzmeS+KilORFZdyx8xolYx1jup8+CQA8H9O7oF08li3NSp6lt
E4Dq4ybW4+NcLgY/KdgVthlDV3QLkhqBZaUTxu9fHJs7AKAHSrZjZRIOY07rPpon7SY7Wa7eVKD7
HdZCndGUrgc8sqlSpE2x33SthSBYJtIPWcdMFXHSoWEiIpphD58DcLl+iDCTDaW5oSjHiqGo9vrm
d17fsU5ZVf45djnBUM8UgkVnmb1kSjsSRnduK/+eVsn7NKj92Ler2kiukgF5nwxnwdzP0QGXdPAk
Md6mU/bmGt6/PqY099o3D5aASRsxoLfLrOjoufIplPkzGUZ7l3mpSIZDFqT7YuTSitplarbOKmcP
3ZhimwScg15F9d14e+QDh6aVq5RFGH8LYNIuwRIr8kjfQa0ekzhDztvvYsLydM4XVXREl9cHhPEn
XOEwkdybMIeHA7QDp99wZkUxy36CNHgITaICTbOj6E1WPGF+IHKSSivt3vMETS0+tQoUeY2CDGAb
wudHOI/UZfMrqfJ8xmn/rzwUOvJo10fBMmyNvU5WbxwwwEuhobJgF4l5mGb0wFS+ZO530/CdpvjN
aZ3C9ktHl512P1PI2zvxgEwAuvmC/EdNvwjsDPML+94SfR+43ui1mS1bEwgSYCmIMjbk/uKQnAP3
mP2xCjZHhv1MjkmB4I9lCiTkFiTHMhjGr6aTC7Re26gleohP0G6jvUbU8tLrG/KMc1ob9C9+RQFp
X7x5731DPbVUlXwEAWM3D9ghTrHY2ueNWNnyNzX+5Ux0DAwD+PA5SFPCRIQJHRM5OQOXPnIOnuBv
GPVUNIwTvZVwantRMRbPAJ5/5bXOwz/G/k324nsyIvmWobl5J6vHeKpRY9xQwKulpfpxUynVXHKi
8FZUITbKmwHBXzXYl8ZxxyfgEOHdC1wUym7nf1oAv5hUQBT0DFQ+gzAhyPOEwfPg1mM1jptK6RHy
zNQY7INTS5eoZpRnz3nJBxHE+rRHHvfQG8b52bxxbIH3bQY2lw4e1nUuJrHLgHReEs3uP5Ht6E9+
WzNBTybzbLbMhaygLA59xLXgNn5IC2vTtodjz/S3OY4l4jVneiqi8D0SREohd7gD/zXWfDZcLBaR
A6gufejnZvc2wKRF4gu9aD2VZHU5qSnWBqkwL+7E6eA3TXbKlGNtBiHnsGvXgy4TAddDsqPOlau/
TzL5NAXn2dg2zmuvxmlFjpQ4WCMJVHlj7+wspKajkdwwCw5YorjEmaN1okuzYiZxVm2FWFgCcYpI
R7rEsO5I7EDmZoeEeiSjCk66O34nbmUZC2OmYXpJeO96wZJbmwo6NQZDyA7YPNRN6+x84uwWTdsJ
zB+VXAdGPiwRJPSYoIE7FdEotqRC5hyoliFe3TTAL+aIjqlcoeMgkeOfI1gTak6AvBxK0RU/sYbD
ynDBcpINg7G4e4niEWFMrtXMLRAS+ts6NPqDloacsJqdbhF+yTcYw9mtnlJcykhmmUYSKhHcfJJ2
l3Jqgq0d+yN8iTHA/5Q1+Spza96UMgCGVftvaYAPukrDcZ1WMZ9B0ldULCP2mcbyYN47wF6ypq1x
rg9TheAI06wVeOXFH+O439gtdzFCSkT/inIIQ2jPSRMYa2MamQXx7R/4vexNQNHHPRN+8QNwaEKh
XTpcTes0jv81pMSvEGQhMfYYpnUs/+P52U2bnh8o+Q/pmuWjCqwUUHlbEYXWWjxwUbbLdQGOubN6
okbwE0xSDS8cAMxHwry68igPBO/0gE7AKC4avf3AClwtPPKT1ron25PCn8k6SzAV1E3K7kgiTKqt
+tpy962DZlZG1cm3nUXuvyQxYCLoQr4ojnkUibT3UsXlwYL5DU7Q1PbFADop6wk27aFQwlAkmQ8U
N5NZeITq4bdp81posXMk3AdGE7ckv6CyOP1G7I/kKFhbTTrjsUuR5jljln97eZNdQ8IIjkivsUrb
jUo2pS2QGROp8ghCh8FjBb7yw9d4SJzBaxggxiXqKM/E7DFhVYhRrN/ztjI2Xcx+WnU9BtMy5YpW
Nt21ATxnrdfD5xhg95vAr76JiNx5j3jaIxnLW005Z/yRp84ara03uXMrFebfsalh5o2bzyGhhxJx
rxax5UN1CPl3s0j5PA2oBmjFFkFYp4u27ouLgt+3GJLuMVrxSQD75ETpULSQt3eCdYSDOWaBlSPt
xtYK9akbbl3j8u5wKOK20Yq/TrGhATiPc8rrnHNPFPKeL+AAaPGYMocyKyIFhfsC+xvQa/gm8FoN
CUTiXsIQmHXB5D++BF7zGWb69yjFiyXd9yHIzvXUAWTWs3BrMxr4yWWcP5UAMzFI89dX+WAi4wj8
JdlpYmn51mtKfPXKhc26gKoXLWWZi1VQmI8g9gec83QAeWi0S9nlDyt0PwLwJJlbRtjqnBG91JyA
ACBgEdQFE2oL+vyi9xqNSJRu60cdssAqEVczj7xz4eE8dovh2dWVBhKs5zQ18BN7HdXTkKLgTwnZ
4YeNi8pg19pZ8QMU7R/ceIhIac3GPCon2nM73PgGwAnbAfVFDT8tocnPRhI2msJy12R51psGb8K6
Uol7rny2Urwp+pIon2jntC0gH7e/t0bfbPuI0qJXxCFVcfkFF6Ah+a0AxQ7HFxNz9pWYbrmo22ba
xQVPTaPz1WY6X7JPCk8NB0zUp74KdXxGRYWiwr2CtJqOo62FBGTl/tbqlQMuxcGsOZS/0zC1C47s
FzzZznYauuw0DrMrDR7DjnkRycI0a0ZgVCtDTeZX7xY+d+gIJSUiBMPJJnAtAe7+mJiSJZwoYzX1
iA1TzymYR0WC4VVWaf+Irf9nFZ7a9Gl3DibnJc+mtSzFa450+1ZhFtkZeo8V2vGH9eS0iCsnb8dC
0TsgLeMaDqMdGTm8rBBGmXA7PvANy3zN6qCE6u6VCAmNL9OI1u7AWlukPhjDsP/qCCJelCY4hrAt
niUzN4vuYUER11M5mXBvnBb2lY7URidaed8WLIetObolDEMeUHzjy17L6BOyYccE9Dvw6WisoTxp
pvaj2/Xr5DIDqixyFhiuFBs9D58ih8MgGMn90ELvETRYzKYx6tgrIjqClhwSUuUBjiLiDrWRc0Nv
DyfYmEEKrFnxnowLYQN1gyb5qQ+EvmpQDDyHqRS6wAJgSB3TORjoK6Hd3nxJXWvn3Y38BG8hDALX
Wq/9alBcr9p2fHN9PdyB1cmXILIS3K+Gx5VTIklSmHjLBG8yQTPfSJJ9MDkBIQuyGlcw2Y+4QBl8
QRZw2ciU9SVzZh9XNIA6c/p4gc73mpYwrQyjvfkO7T+iKcZKg7jror86YDk4etw/ieR+meW5s+Ua
qqEOt6+pBeMoV66+RGeIn7oPeX08tFrokVFqJ/B25Hw2KEh2HIh28tORrowIg2QUrZrKHU6RuS9N
/+mTmX/pU/MZt5y7ToniG9Z2vCu84Uh8GiedLJC6enwXfZ/Tukn7lLBPPg4uSBQUnG8xu/wQZBod
SaVdNQAZPEPujHQdk+SoTd560r1bMva/dTy+W7XLiKNguRiXF8opi2329OwI7XPgpVymxvhnRs6J
rLVTAT85LoxfMif016jREA5JxEZ2x6qTM+Ff2RfGNoPND5mATD7BcGap+NF/UpoA3CJU4bnmPFlJ
dBA64/tAm1Xf7dPUl7x+eUjkoCQwyU4SuM0tURdqvLo1oqeha9mei+lh1bTHuoat2xP+U4c1Foy2
U7NuHmn+lUKJZrqMqO3x0xGskiJiXHvCixhJUoEM3mkCNY5SEpmDbvXXIoH1n6I2ITPj7mIc3PW9
/pNV0Qc/X0cLnHy2XSX2mmO+i6CRLFp8c20L7Y7GITvbI0poS7kzdmayuELxz/ccL2AtkrdwCOl3
xucI03YchC++3vGrcdLH9uiTm+fQtzuVX74TtZfubDtNiVWZ1MGDKvBkN5Vz85NOXZ2Uhq7SxwM0
cBCQ7p9htd4lreCKNC4VAamLdfsrREFkhlHWK8tTLFXaLofNGbc0tkFw1jzpHWh53U2jOwUqvqFd
mrMrLGYr1TGwGYqL0Hoqg9ls5fQSm5d56Mhxs4S8F5GPBs0pHpGVhRsja+t1h7j5DKYme/KHWB5J
eVJLaqkleV80HJzdjsuOnifZ2QjF99cVMRvshuJTRumnLvxxFWWmXKEeB5JKqJunNxB/dN1djJUH
JCqN5uI1/HCo4ytN/1ENG1UYFKyT0MsSQ4cUmTu6cLdZFG7y8mK6UEGRlLU8fO54By12EiZPHzrc
1i+5zrxjrKo9Tgm1biN1bdLyYNBN2lbC5pqjKc7FqW3rV4EwvvHefav7UpN2DRGP9KOFuHC8OZPa
Zg7RqapEJT8ln308sbout41bXGbE6+CQDFCnlFi2ktvGgPNjJpAfxv+5KNehnN56bn/+IhQ7+TKD
iEPZn6tq0yfRpxWlB3Bxr2FzlVhLG32ToBAKqwZHjLHs2sOInGBySFSN2AhipG/MtRqZuRvtL3k7
3NtPI0iFMvghkQow3XOvkL0xy4PNAIp5beQ/CQQ23wXXVD8K+ZK2xbEgTM92H9B5loEhbnpPkTH+
ss27DNHfaLHgVhKna7Pt8mapueURefPZN88tu+PC22hMzoww31Lhspp3T2WH3+Ed0gpyQ5wjK6f9
l1tbKbdUhZcof2fvn9jhp+l8d/ZXSz5bZn3Cl1wCPWcsT2aWlt4T8FZaR38Oo5IUrn8GM5SAZY8q
3FtNN2Bl9C3rpreWIynDqbWTzXvtEPAW6JuUFa1A/DOi3Na7m58dTZq7DDkkyS/05tnbCB7DruxL
ARenzK0Tte8yx6DSYr2FBbasBMQCXgXOvj3mzMWICjIaqE7hD+oVbacOecboto6xS+lCNbr3APHa
eIRYzx9E+qy3j8w9FtgZCX4NnRdlvKa8p7qssQpr86+GzkQeJPiGKb1oFVITIDPxe9kh4ceuUZn/
mi5AMtqdeM2ZGcI8tqZ1IOxtUBlLa57UOzaGuxlXitiPAq9yl0UHj2QiiYu7OYT0Be18WaFHJe6L
PQJyKO3Xnda18WdMW69/Sf3DRFK5l/+kPrNKGfGIgL0aXwi14nem26MYSpnwghzHHvKYcewFhiez
MQAR4KRMDzbL6zz4GqZ3TDFHqDwMyxH72fJREppYs7vos3CPtpowRhQwPHt8PVcrCzbaUG2k30Aa
+zfi4QiJ0UoY7rni0BbXoLm6AwOh1F14LBMTPnMz28b6zQ2OWTewiHgd1Bl+LfKfl4Dz3fRDfvNh
LzmA3PxzSvldHO8oStiFRDRrd9i9q7S+aBIsDvoWvfgmU3pJ8OgigQBll+1x0rl/nC9NUk2JbOOD
/B897TzZNx+P/FQ+YGJ03ktLfZoqbNnqH/zsTVaipLP/9IB+ndFlD/y5n2V4cFgoQI9TysIyZzgF
+E44XFTs+wPxIIQYPUy6tXgA3e7VV+RBJBGdW/j/VBNSK9jEb4qIS6mztTKBpuXbEulO70ZEnicf
bS3RLPafqdssM9dYj/qG5GQHlRo8FMNqtl7Mo02sgAmcwOlQT9Fkx/FwmNTP2L1b7kFaDGBDcR7m
GQiRdobAeVKzj+b8TZtw09vdjg0EZw9ScvENQfnW5tiA+J408ZOPr/DnWSK/2Ca18vSU92gG7AcA
uwUehdXQd89ECjk6CD5eGlKKPkzOpSrh1yjz7VTtu+HiYQUz3N/acne1nqIl7RBkQdqtEV6U2oWJ
wUpntjoh2kVdQYYvW6gBrZ19qDyblDUYrwbdUcChWJ4M3V6HUbNIjHFL5MAe0jd8CLUiKm7RMyKM
EUcYmXa023tUzEO1vxG7h9dE7/hUN42lYenl3LDf0nzv2i8DoHY3JJS4bpiCOuyCwlXZgw1AP0GG
BWoGSkKqsoGFCUJxaqyyZiiauE99C4+hPMfNCyHpS+ndWjlsC9QPocfgUgMiVjJVQ74r1E834BHK
kEsZ8Zsekz08RSimAswU9SIPHvADl9HIfJDW0tSrTWozuXDDAw5RAt3ATUhtDyT3OXO7FTf0HjMm
owjCFCwBROMjNvOzrs28QCqdBtVT8+3w8zM2TZr+Efj1rq2gCXH4JeEvm/udhbc8NZt9677VYKTS
OjtNwyuBVCQx/yLsMAwuqGJXMcWwa7ThN9vfNe6LSZOZ4+gbGNAx8wydPUCBIDml/TEAfGgdiQrp
7D2x4imCIPva5j9D8tDNW4icyKdodc5Vj6WFuRpi3BxnEZCX+GkMfmX84oQ/Y0PuW70qaLbsT/x6
foiWjvE5s35X/VMm4iDrK8PuWBH2cEuShzLRYL9ZziliGG0pnsSD5+H84LBzxz+XVLmJZcO6Ky9d
dfLhHUG7sl/R+1jpQXo7g22k9zKN92F4jQNkPXzV5Nv6QNPgyzy34UfXfmBfXYTVSzf0r5Z3KYNf
FDsA7xdKwZKg0aIdwQplg2NlU+pfClLy1L9e8Efd6QisXIMxsWUBoKpXGfzMACSJ4C0Bop3uK7VK
URQPPVUWBXGleewZi0uHSatTW2k4nCMUfRFKAfUph3fTIFYzf44b0nOddZXsIM3yfxP2IHZF8a9R
zCOvDTDNno6GApbiFGePR5QG3xwmDa03Dl6orRx/3Cn2zhxg3VyJkjLJE04Tvg/ztTJQrSI5PfoJ
6uenLPg1gPwCpR30vd3uau9tqPcJa4R51PLtxjfNvZneBkXWKHc8Y3oLGACvkDrohGf4JNxo3272
pSOyCdYtzjxm3nik2pSriF6xYkqUDhddf80QEKXeK+mgKwM/iFmirGTOo1cvvvFel+lOAhDW8w8b
MGt6NShA1I6CsOC2isNTPKKnzo4O6+mp3cbpt2nsuvE3cgGw5PxJoFGNyHr0CNbyhBCjimOkkvGq
9OmoHVnthwrFN7iIo1OwtU37cudHaCPLuC5XckjhBiN1TUN/T5Gb4k6BWOV2L2PIsCfQgaf/j06I
HbJrCSYJUazGrb6yyY+NGVBmSXxrtGzN5A3OA6UX6gQUhUY/1GyhbazlqDeA/NELrkYmznzB6Prt
g41cKQk+I9ffShchdk297MB38RJyvxJENoXYtYhmaVUOmsSF0Djw4TDD6N51oM/2nBc6eGYC36GY
nhJv2PSZsQ4D/ag5yFQisYvj7KDTy/iufZtUdO7HHrkysgNal5XpfTvTg1gERirhAfjXa45myjDU
VjT6llC4Xc/Kc2mg3i17vGF9vCFCltGpWsOiJCyHtj3Ym3p+1KE9efHRNHGIF9MK4NuSQ2k5MZPO
y7WuOwtvEgS0sJGYyic/+gJCzw/9rQb94tU/LkrhgHmF1SQe3DcPX6Y6wsr6AE6yJK2UsXPxrGNJ
iI3mA8QjUoq7M/nIEKfraIk3mRinAlaE2ZVfus5W1fHJikLErw0a6bwpH5s91B8Rwde62a1cnd3Z
8Bh5tWuz2tBmvfpQK5gyrarRhblKPvhQBtvMNkmBm5Y54LHY2gZwj7L8ndqJgIyeIXq9y0eSa/FT
yOotN+UmwChKgOnaxMmNF4HdBCWn1VyHoLo0pbg4rNJ0LieBtpkZ2HMbvyQa/zNoMes3vsP1/Fp4
7R+J2ljt1TPG9IMp5XriggpKd+uY1U6Gw7ioHetuJeJIjM+q0j9CPjflVSsdz52t/kjnIrFhKfP2
qeMtCR3zV0ftCfYXoFtqrCClrMBVLHREcEh61p0B3ca4dFg5yhKOhB1shSNAguDdQbusV1w1JUug
Nj5JFJy5T9NNT4r4CukMg6o04SyTwwsR10y+jaVpW2yoM1Jz2jWZJSQIBz2ZbtWqVuG27sz7iLhR
ZzKHQAEdM0JYjxqi0x4GhlOUlwcRJlRz2HDC8C2bxwu+tppZn9xROz7AZdyLiwesyI7w6PTA9G36
WqILiLQhjOxIDNKiJg9C1OJSAy4cL4bDC8qebAD1Hvw5KYaB6c3V6g0SjU3E2CEHCOgG00sMTaFs
u52OWMuznmfTZ0/xVcM4zYN6JeJn1Xc7syHjtc0/rPjKiJhaCfyLalgPcOpB3mYRT8Tjt+d/+UF9
SRFTg/EdaOtbBNwU5x70O86M9VzN10NDxfZOai62OrYhHDVUSiMDvpr/LgxAEfNAF56+thJqH+tD
xjGgHiS7sYMZhBjuvN2CXFvGUr/r0lsnePcqEAREyCyLIdxYCNjJKjF3fpm1PP8IIjwIiQEC38q9
WBXgNoX2IqqDcyzsU9Rm1L6ghBC2AM4HW/9oEYyCabCgcOuwAFbSKo+lnz2TSXTrlbcrU0ANRsDA
Qj4RiY43slY57mIS7k0TjrwHQ20yS4RBf2nMt96OZst+uPzJIvLenqoSHhuHuC8zwpEopdIGoqj7
HFCY+6XNWrbYhlhyQ48URlo5ZI1iPEX239gdB1T5I7vK7Opg3EanxCwVVna0s6K3RoNwPOCFwoRs
v6byxW6wnczrq13NOtVDs1fHH/4Q3Xr9Qxa/kTUv5LpzLpBPl805L8VVeTFs8nXADZvU4UkoLKIN
pPzsavK38TJ9C9hyzcQQa156UaG99ryD6v5MF/eG+ixsZGGG9Vz0TN+Ft02JMcGxkc6sq1AdLFud
81iDaJXwa864+fCn1ppngzQ62C124+57FnYLN0LiUKEtudKeec2TDLxV7ducVhSvpaclTHQR6qY/
eR4/8NOvo9kVzCgfMcOnqaXvQxk+pb6zBQq2R/rClew+zK5elnkMSMYiFxItXUsSxQdpLxCGDKyk
4zFJ5boT9UFIYqfTo2gOgU7MydQ+VzFkQGYzercPBbeoznxTjEiToWyWdfUkBkXfAhQ3c9b5qPFO
44Vu0b8aTwGGuEImp6CExhAHj8AKroaOPdMLVmNt7T292OTt9IzdH21lskGcvR1xggr6Jr8JQEMc
2q6jVkEbnqEDDV88ncDq5oP1GWoCvkLe5BjByRS9dQydMxtvHalgBCFAEPqCbkAGGtAK99pRVmaB
BjrpWjb3Plj3wNSd+wCzNmDNMnLrV8gyg+xRdleR3Rs+ONulN/c2XvI5+B85WDoDapy29CGhyOZi
G9cevql0kTo7r6n5RiIZdLoPmWpsKO+Kwqjp+KSceDkg1qfyKtUyUV9+jDX8X60ORJIu2aYhvV6r
8nNsrjFQCbckaPYWNiHCUyBKezM7h8FTZdwI7sInCFkXKw56hRhZ7qTdE+8auM8NxoTGYF7X2SsZ
IM5yrwZvZt1HK8zfFv0u0SOkLtFX9ukyQhsH2hm8nwMUhMUyk+6O2KeAv/Ew3fEeLUeMiMguZbsb
kV359l/Yv9He9YyOAUyAAUK95/0By+09lh7UPdZD5GKt6b8h4iXeO4r5p5YgkPCAqnqh0WJbYOGo
uBgadvW5CLBC8sEI7xDEEswipV0SBkBKoRHjXXvvZlgziur02GjfAdFLIYClBeGYfN3fhXxytFuT
ntlAL+oRBHuJNhZ0LTQ5RvmL1IEN5sB3peNj2GZBN5tpotWwMmDBgda0vAMM1Vg8O+oAiMKeLaDJ
Uo39piMonER35ZHKxsEEsg7N8bIlqTOc6zXwqoUrVm2DjI5lvu++F5FYzfQkMfGjgY320aakSAz9
f5BfLW+FgDSvr/awtqxu3Y2QkAAMaA1Eijh0yPmVyde85/tzAcDQ+rv9jN8xi0s0mXg4W+Kg3iuf
3foqmWaQj0nhdm7J6AWnWo/tLmqL+BkihQ7nMov+jND1XGxDQ/xTuLGCpoY6EvElwPhtF7sIG6xf
B+9oPs6O2v6lC58y/B9S/LMTFrWg3gUDsrLX92H2rXsw5caasNlkFWkBYTP5vgmbPcFbqNW6/cS9
XtgKDTrZGBQXuGLRnDDXqXl3sWHxTeSyO+ogbwrrYM9jxcK+pYQwpQ7G4OItHsmj5h+n7bjJ+c5Y
+M/rO0gaDrOmclmXIzlpEwsJ1qXouQNQegLzb4OKI6Yu6nnktf6zKR+QPL76tN6m9rl37p5NNkuM
y826OWa70tQug3tHiPq5LX7B/GKV/AM4svQJsgGtc6PEWbKIfHbBploKk5s9x78Z4NyyVTjaLPh6
3kuOSp/CC3dUNCd3M58Yxh8cACpib+K7Z7d4IzUb0DNOE2CtGs+9snFA3DPy5HEztZl57nOc2NOP
zWy98uZCnV++fM6sel2yDCtDMhEKFILQ7IZs3bI0mLD/5HcuvrJpjm1DXk0WHcM5NHKetVk/HUMr
cqC4ejmDqfJz6byTb31UgMyUvQRsifDqCRzLwrHvTe481dJjt/Nk2a+EQK0ClhRD+tqKfwOCvrqM
zpKaNObsCGxMhAB61PAjxK8h35P2l0oxQ5Q0AKuXOqln/i2NuNvk3Cc9OutvcLWTxRZzLF8EqHuB
9csiYy+IqcLrL4EwTOIpYAMi85ceOl2g+StAsUHhbpRA6I96w4/OTvKdhsAMZpeeOrn1U659S7YH
obPNqcRbaoxhHQpwAqizXAvwd7rWy6ee81VSILZUo92jMosDsp3Xqb9K7UaUwJ3LfoHAgyoUI1HW
rFr+Dtl7lOtoauakDr4ZX/9IVMCNw5RWf2niT/Rqi8l20dL8G8nnrhnOecCXIrn2G/YVMTkNAbMv
QiPO4Nsyn73BXfcvNkYPE3O3Rh0LyraYpnWc0CZ79dYnAthhFmNid/NVdVPJgO54QO83MKa3Fglt
hxwZKVIIzFrLXrwbzAqx5XpMQlR+7RDC+8Ut99Dx2dABsJhVdYg3PcM4i8GTcRAL9oDNeWZ81vhu
4e0/FcGrJFrPY5tp8Meg6KvHbOsRkoGWjcn2vnP4fvNN2+IZGhmIEFSkhj8YV8yCvyKr+xvaeqNp
5t4J2TsoxiNIy2uk7kivl4b8HUIm9f6nK981LhVu88Nonyx0pDaO39zeD+bDzx6QYtCBu80y7NoT
mndWIad2+ujN39qjV5o/Ckj8VIPLXOHvL59rLu0aD1BCIk9my3VjBfxr5fztrzPXvJZTdnLaYCOH
ft2E1kJa745Z34lcXMjJ3ZLhRH0902mqraGSO5sxtgzjGoX9xinH60TUiENh5Cbvxjid3P4x6tM3
wJ0TphXwAL+p+6i7T4hwxOb+00Je2ujIWlCTzx7IFdN5IzwWeMwI+4ZjH5FmORFVXIrzaL1nNclh
5XPIJELzg32SV2sbplLDDkSP7U0D+jCh9JT9blTDQ+etcHQP6vdP6Ftr8nrRHPzLmWP5WUPJGa1k
eLCsv/lhN9pHF7crW5Xr0VGzPmBpat2qGuYgWIcvj+1Tb28lNQTraMIQeEvAy547uavwCiBjOCIC
QDeK8APyaDJhK4r/TSwiclydiRdeXOSSVQKHy3m1mTGF8/KVXGtE7y5Ou5rermmKz7jSQGCwsgLP
6pDDygJa4AGwttU8RxAleORowEKAPaFIfvwGWsJoXM1E+wC+tNNi1n7Cj27KSmYVGqFb/Y/bJes0
2IKEpaUDhghipaqN3Sz0hBDoU2kkE1N53sXeHi/CB7FKV5Xbaou9AAp7s0R5zDq0uBfmtPHsz1y9
6BjLCSDdGt4n4+N9z3KlbC867k0CzoOczwQBtcZSWduxAt9bQCzNKLxPRfquEQEe5gbpXhSdWrFW
s1Qoe239ZyNGBMDGOmofdflT4pYY5bAfmqNbYu7PaOiwri9kJnc1RuKotJjbimNtYxwzTNi/Yj8B
3cjzdp9hr8il9102Cf6T9tWqrHGTDjTZVTRxEZT+k9FkO4SH+J0ZGlht838RQl2f9qRsZRc/Ck6J
lW/cDOgAjSEcdnbEA4JFtjHsjUmn5JMcz1bHIWtUJqbSqfrVS/PmVxhTejhjdL/VScy0syLnvo3g
H4zuNieVCG0bBpPqruzy2PeTyaHdJruOLHtSTwrc0y5G3LqH/8py/orecB0Tk4c74BLqPsPm+KfN
1dkr500a+WGGXr7GQ36IJdykHBVdqV8scu3RIet/6SSjXcWuyKyTY0R+29IKgwWZra89XlBODher
UfQHnKlf+X29Ce3pQGwJCQT+maxWVGXI4Jox5JC31DFuW6C7dXBEnfGtPNx+pp8gVG9+Ug2FeAmC
UZjlP3Sbn43gGvUUAPGs6lD20b/17JYjYusWwGfQhUzdO/EHt6wm760ILBpAucqj8ihA5axGwhbx
unHjFMTqlMWNXcCcLKch/BwxWQ1cwXTe9k7TWIAEOcE5yXgL84HBYoGaZKho/J2cGTVmlgS0VVRr
16ShwLQoAzdcxdqqMOJXabBibcz22o6gkkF3NwiLbFD/qSsQJeVn27buClYgQW8j0Utq03bufrC6
/aCNB6Xrf3o9fk+xeSWT8JoL72gDucuYTxgBUaJ18FF3BMV13tGyuGZsvUXrb1zTenzEtfVio12D
uYsNrtZRwabIaFCwB1V8tnX5ajukkNu8Xz55Xjz/xUw9YGqiSEoT4ot48FXQO2tvkJITJKYqxzg9
ctAw5kfyEtH7DFn6W1gU8VU8scEuSofyqz0NigGp9NOd8R9H57HcOJYF0S9CBLzZkgAIglYkRZkN
QlJJ8N7j6/ugFxMx09FTRVEw9+XNPDlQN5LM2tMSwhqFWHYr8s4Y+yC6CHZGFe6mVuUDmZ/3OEnI
vULt5D6kyaycDHoEgqMF2U7jeKwUM1b9wqh2IjgDy2q93jS/qD2iJ04ly177kHMt/Oi0lTb5U0Lu
zKRYoVHFvLYSrw2VXZNQWGz0sxxvo8LzShM5RgDlkEyDhp52teVV7DIpnn+b9Mwp43vNTY3ttMHD
NbzjZniVqEuWUuuiMfBWiunWInCPeMXsAX8Xc98Qxw+lQOJacQmQ+8w29GUW+xzFMe5ZThF2EDlS
u/r/GAd5NdFBf8QqbI4sttVSfF9YlUJq5S2tTbgwmrZS7a6yKKRHRCoRp8Etto6cFz5uKUh5JGdm
PHv5rB7iCCMVK2HqGioHJjJAJbwbcRv+FQrDt1wjUqnWKRKrf+U8kdixGHuIVhIlG4prPLJDNNeD
Tl1Yv6qc/UT4FfDuv9OYu6c6F44ejt8WEREA1M8w55OzGP1FBr6p9Oe6s3ZGYpLEUaFFFhxHKFht
DRgU+sB+GEK5Kpu5W5Q6TVgBRzAo6mqNDzhPLXLSQB4mRB2Za4Pwr2mhgXCL4c6WnVyhc0Ih4ogN
GbhW8F4tJsQqpL86kmAAzG5gQUIQ9dfWsJ65uBxkfp9TxCHHaPN6byF9MNYKihvmC6/17FOjDFnC
oWnp2rEXRBoIaDiIu9xR1ezXkOo/YjkQDRbgRbHOGc6omh3RpIimmfql7povwYp3cpP/wy38Nomc
xHmffCVN7ypUnJeS8glZ8jJF60slz9ez1nhCkbtUC29/sRDezJ4asD4UzqPFC6rUij+rqV6sGXPu
jERnC1UhAiQb7+u7iP+43Si6oR48xwVbNAUpOPfusgpnOGznX3Aqq1YLPbhvFOpF+HYWylA43rHr
b3h9uLGadfYsWvK2S2AiDwPvUkU1IVgFxhMrKVW+plZ+aDWxo1bSQ1dNxx+jIOU/zRrYgoJtcxib
e03l1J1MEEsKORKJC2r80fGTus/vWByfFCepQIHSQ9PBp0NRlUoFd4pV4p+H0dlgV1p4DqESa+b0
Ui0g+EzsILCoZconBO6GIOgpxyCHNM4jRfCJDPqA4FGYwFFp+wcFMzWeZy6tIGesUNa6mlkmoB1z
RNa6VAfjm0QezYzKZu57xMDy2A3B5EQx7ogCNxXAZMNWEAJHofwW6slJyMQsk7hRpYW9E1YOQibE
+rahzsN8qdG1kSVSzSnE+B9mLLzraHTAthAnNga8eUxlfoEkOQnkP1NW+YGl4QTi7ZpLftXVAHIH
nZiFoykBPqk8w0nJJMeI7nNahhYvBm1s4qRPl8GVpARJUupk67ddFA6spEuSa0k40JEMIZl9Dc2s
2bKlSw13MqfxqVs9T4AwtnLtJ03TrNgRuNAF1h6VGhz4wPNldT2f86T+FnWWdmaBt3sySeeLhmC4
4kRwYi6bW68OneSMlMP41SA8JJ1WNygGnfJZJYX8mEo6xatCiX/zTJO/mAbyazQNw05UO6DpPQ7U
LAIt0rYcMBV8L1HCl9QrPYdyHZWiEDrVlROKjbgd/+IFna2S19t31EyetAo8bolbfEiS8Uj67pCb
dXJZu+G3qsRDIm4rRAi2RCS7oTEGVorKnIUWH4kFXjfQGxr2Eu3qZCjPYhH/aAEYiCpVVhYqhc2C
IQSw+ehAtDLe36kOuAyLU0myu8+/ilRQtkWWE661xm43FbJ66IOp35oG8yRkRtZr7TAUn+qCM7dQ
BAM8EJ6keaQYsEzw6SsSvwWTOuvtNOndDdRE+VWrSngMDH1lLkpQZEkz7XtVw9CtJZR6xUEN508c
npICR35Qbr3c78SeB0QUkp8nMCMYAZKhpj6WqbgIWoyQHksH8qivsKG2ndoRbuCwOgJSkcf6vpjS
ke5SlbJDCmXiCeRJw6G0TE2+9D5zo3x4y9Kaw7wgADkNDhXtEy0kupbyV5XnoD031nubAFsQ2OOu
ERreUgsstuQcS8Gum1fmQYUQuEQWzBowTLk87Qsy9GGTfHQrY2Ea7U4y7zXZEKmdPwq+YntcQU04
8skKEpNXIh4hvCo3SSVtpQyBRF+yixQPb4EA8LlPYn+QKUoMqRKA5mhwHoMSmVO91Q8koBqFvYBS
8URnefdiypMrS+WFqnY4SvhvWTfp+7YU34inMLpEHOmUbjkOWo2jWUM5KMTZT/kok6Ed5aDwWz38
Zp06szDLr2GnsHwvyVA2zDxjkZO9qVVvoe0ny4W7hsO50AXw/iPYkbKA+bVUTlSpD0sY9nMyv6K0
7wKD/Z9q2NTKgtEYEH8M7Vsxco9cy7XRs582VUDg0z+exvqRlgDcCoxqqr4fWqqrmoqyhsyPlfah
dMk+zeqDUpKBTNivCSJm3yjtXnK6QkekFS1GVDcBgeFdWAbj1CV4sLvsV+8oGO0Xb5q6HY9ybPHp
i1oLTlePXl9n92IkagU8oYIGZi0sPXFCZuhlOSrW1rIMGr7UbmMR3GBpE7G1SdjNwPyUNRCpqTYM
7qKx39PEBN5RrDX7cEpOIXwmhigQWaDmEYX5uVFQDLsgQZ8W8xHnMIEBFUIr0cxBTC9Wy+qaQCRw
GxFDRkzbvcv9T0IXIEGv6/uUf4HGR8upSBSqOB8p8EMgSJPPpK+/k26+D6O1wMUumHBjFPAJUKCj
EFdOA2XFMaq1n+siGqHFOdkSwNfSZ0JjDJqNmuqFzwPs05gmdVsjpGyjlkk4lRkNFzn47HI98etK
ACxdWew4QxRY1VDPYxdQfVIvyD9D/9Z0fCJMVLyR5jGzEXd/+t6kIV5XjT3salIeBA04uKJUiikQ
YB5VX8TyqbQAaaFhkjWtHi6NSehJGcQJiTN8TPF4MpRm2mpljLGqijTIGBWrj1UdR5RD7flsKIQP
NZ2jHm/jTOvcbtJvs0T3ilUHrjk0MqqrTmWWcV2ooUprDRQzhx45I0crU+eAmS4O5X08mxdtmDwK
cfx+Ef0mz8nkFWu98Xww4+x3Uvtla3S4wPnHlC3Q88RSzGNn9FLjp2MTNr6T/vCURjxpCtNhWfX7
RKsciS4XiAoZbAlw4Q0t6moTUnGLZ6w35m9Bn1/aeTri3YmwTSDytcgsLAhxNQ/R+CHJKZ7s5Nzw
U17rUEvOGmiXKqLQRBn3EjWPLLaVtQINcrQ0VMJ20NRXpeb7MdqqssVcAm7OAagd4586RX2FIO6E
eXRD4tKQrZkPlzi5pg3v2W5kUTBmWussDOQosAh0SYRXKNDw9CUNzyIq1p1u1B7JnD97pQPOxQO5
kSwfqv5vOlAw2K5Rz5a/MUl+Cyn7IAhxblrpsNSMW3Gd45mbCfv1ckeUMpmdsunpUsjWM/ieSoOb
wbNlNbCAmQD5sgMEoa+72n/8be91pN/1FgGOILgmWr8KmzHKk7Z9hMFSs87yRBWL1PELQrXmoW9I
u3koL/HU7lNROMCWEX1rmn9VRfN6NsXU4oHIb0VnbJNdYxADm4Vs165irJDprwv6MNn+X3OJ710q
P1Iwh50W7XGP2qTvsZklfwh1mH2NR5RSoSTQ5oF34dSG06c09QFTcPQia3jWdHCefU2yXILdS6UP
i/rOG+SSLE95tACycJDg6+E+DjuoVLqxlwdhByHlix6XjxTDL3lxQGUBwAdlGgheATBccC0ZsvYt
yu1bucIDa9ZzdOV9BNOwW7LKnQyL1XwFr2cJvxqVbgZ2C7GhfXYYKxZD3Fs9cDa1G3akIRoU34iP
Cpi4KxRgzehcjGA98nLDGOQhxYLvsrCZFsFwTpjJg070iwYvRV2TjcPUElzzZa6R7xLdIwmDhk6o
Ck5KALh4dVlhdEIj5h7d6rX4alA2kbOT0IEsDEW6G3IB9VhTL7qhaU5ohb8iEyTS/a7r1mqf6Jir
jTeR4xFxsIaWfl8lD20Rf+dQIsOY/nX1rx5HhyHub9WUXcUJspFkYu3lW3JFLLbikn1osbUrsL0y
LeLYBZkbQdqNAVL9RnQ/DohHco1FZqz3JVsJS4eTujA7ZaZbYOetCMioM895sXgMIpbRQvUqqgqX
Nn3qSfBYdC2At2CduYXgT1MTh/tVjcRLhmbNWlO51LnIqZZjeoZEFzftF02jK5fCGTkJjFn+URo4
tBXYCFxv16zX/HpSP6ZZIlwuM6qDtQlTdRvCAGRk39bYKaweElijiPgxC1Z+M2srOTyMtAavBpQB
BkIofAtGVTLwN8eoZAuipm6aMD6zXEUgx5onbFr1t4CgqWE7rB5Cj8EXcsBAllNSP4dsvNfRfC+E
6cYpmIum1B5abbqNKj+NhI4pgbjFyLu76XV7mRRHGEimdEH3KvfaozUVP1DnNc5JK4jioMP/mDwd
FRH2uUppKqk1w8KRFYrTXsrmnQiJ36TPCv8W9up2n5kqMRcw0iWvryq1TkLW+lWr2SSp/AigS533
Piym48QZb8I62K0F4+nMn2rRTUhZNZaWOcbKxp6gr9YaDXb3psTTN7S8hXYHzrf6yep5KE5Ca2cs
a0QJOE6BiU8X4MuW0j4M2ITXpq2ZwU2n1MOZY+zqmVbZOn6LUdKOUsKkPPMuivPFU7lfOhrCpsx4
yhGMqwUDOtU2cLhsEkY2cRzOc9pWD+sPEodbXsq7QWtva+enEf4m6Rtpd8JI7bbXviSUdr4UJ8Ck
LoU8pmV0X7znjVHZYyVCcwmHN63tXgYWdCJZhgIQTVlOkJs4ZaBT+z2iuQlJe4xHrsGMRJ9IjKPU
uv2YILGP4g/xPzcE6ZlbIY+xwhu4YGQJXWe6xpi3AnSgBWzQAiO8EVZStb6zGlz6TQh9HaNDAxMf
PXsyaV0vDPEX6YljLZEsMsA02svg66Y0/iXs91brBX3p5JOdPs0+2lwInTKNn0FC5nWKEHSRk9Gg
RpbYhmLdxLKFBkzedKrBJ0cU3ljF+DUWRXTNqc0Ukpr3x0yxANFI7KfkVKdmOU2F9VUbjdeKk1Ms
80dusglr+SPYWfE5x0wmpxzUpygR90Im34YKEMI4l9hmmYYUg/d6KeDYiGqhvhHhBgiBIE4HYRhF
n/NA0bmVIzWDsLGVtY24ErB4CiWhpiBBjIkKajIqVXiRtOBaZsuO/NdFJRK0gWxhkAjDhpoCshWm
YjoOMUSaEjteFjeFBxdqb1kguiioVlo8qoJYdZyJYDUSCKjMcpf3+l4i/bBtwFNPBaFFaUgvDded
KwkskAYC0LaU9bHPWf0vj7BXBH0R7toxFTx0SIx9RvaTDMMLUiAzZYpSXSviQLVNrOPhHjovzCBz
LcHARJmndMkN2r7CCGSX5NA3OtfWRlZYb5OKqZGVK5NxBIm/Tin5GUkqMDq3DNvryIEDLqLTJe08
pmCF0I9S7XPxJHC4zZ9dfQqV3WJQLJ+wncxfqSXf1JxSSg4AY88SfsXgnmcETmbOlWXU41mfk7+a
TT0UmQDQY9D8NNEB0hdZ3p+epqK2htrFO127gQqDOXC12hcFXxV1ZLZJCqyTvlPSsON0k9sXmiBW
7ogc+0brw8gZ5jdap6rqQkkTZ9SZMGD2OY0uNMhFZdd1ijTekRV1epdKxFP9nspOFv0MwgnzRA3Z
Vwu2ZnUOm1chW/+bJ4yvtEVpEvz0hquJbMkbLK2sYiQ2jgaRiCyM+Fmiys5EzJrg1upLeWfRhYFC
zPBP20LvYeFEnifjwqmizB0luiYKAglqA5l3RcJ4s5lf5gMBlpTn+St1f+q8zyG2Ai7RvACXSrar
2SQ27qA7fPP9Xitx7Dp1cxwjL/nH/7GjbmfeLcQa9W1VvWILmNfsPLFaT6vohHY745CIfkhg1/DG
Y0z4w+KssM3/IHpCHdQ4PAl2G9mggRmEB2ouodho5dHQ9xnJ1WSXKVBUN1HxsRYPCCQiktPY0HT9
YPxM6GOz/unJQ+txKZ/1Dph7fAbJpLKcZy1FLUx2Vy9KzRhNd6ZNezyTHrtukB4yJd1X2GVQ8Pv4
GsKRWL5b6udYVchuhsdGtovKJ2jEj280zHtH4LsGKAV5uum0nKVoaByRWusyx9+SukPt7ouNMjhR
PlED69T6KWk+u6d6l6JLJL7QtD1e2WhNr3q25TbnBdN4Apb6mNfWMcKIxkYpdxZycBMICBdoba69
T9QE4OhBTWhyqKtvoLey9Fgvp+6qkIcADVO/pTwzht9UvxOl3nYVwXSlwRLEVoe/9NHXn3lxk/SL
aLDzjn+mHnNddQoSHr22EWNyYbx0isleBKaDrTY7Os4XdovE6eIbBKs3vTypPyOgRTzWtKWj9RGb
hhI3c2R8Kwh0R5DFt+kb66gltPPbKO7E6md+ErjilZDnmAJZWJFSR+qyu0f31liUg8KU3qj/+pPO
a6zcYqbSuK73xeCxboGmIg42vz1AuoTP2TIo2Pdc7kbxr4VgSuJqsluDQCZVIC4oMgKgCyRH/Km0
50LAIeba8PZxOPe3hSvgbrWnH+u9JDPB4Vo94R2CmIyua/0zLtwjw+96Hz4VYCPY1Hb4bSVr098C
DC+frKBqwKvkFzsbiz/pf8vcKVfAzHBtxIC9Nb9OV0/2ORWjOx1bN44B2Gb39LtO9/pv8UYUzMwv
yXl9s/McxMDCH0njGKXef+0rYHYVg71lF38RJbq8CujSfPDLwqXVdnb1xDXctz4hMrZsd3q70bpG
gxczl7M/YgJ7CjhZFptVQBI5HUY9HCkGbkzYv65A39+3hR0Irwu3yIUYmADWH0Pv6CSQmkfyk9j1
DtEXLSS6Dh3MpvSAOVyd3eyOa3p+hUgDbYn+3VawUTnp5qtDF/UXbRZAHbYbtK+tiTUASttLFNjx
sSHTKR644IX2K458jtFNBId/Gx1ZLpYOkycjl176deDo6idm98HTYnpDnBXnDidlJA225fJgVBIF
L6JqXMXdzvH9gHGGwSXATLR2QnkzFgxwXMsGu+Sn9RGSP+MaRR1PKaWFxmu3lISxhOanwFuCfXsl
befOYNm5g5YhPYAYQwtnyKM2lZQkjwii9rro8ojApsRCQKve0E+UN+G1K/kRfLBhmoF5kiZYZogj
vHiIIudWdukKEttLOx7l9EWbd9UPqFBSbyVYJ0zNpS/TZqD7lZ8BjDrWt2Zw5epI7SQlHYxpRCSB
V69XhzA+6CphecA9Hx6mb5We8WCLZ1pLCBDhXNoIR/xM+CyHxC5+CvmgfkIwS1Mv012JiyfaEj7H
6Bh/14u9vFe4uXgdrwFOp/tBzgHH17ziVGtrX+3dBVv/N5122bRdYIX4Wu1Z6hlHEuICf2PKtTKv
szcTPRrjUW899QjAuWJyfyveCV8RnMTpq/JC4k1TH5k11pBLu4+Gi9pxcSi0w6i7aaD4tf6OYXjq
eOvAbpqO+WI8uE805Qz8lP5wjNnjpyH8K3HNdjxdeHEfQeXlKjGzFZyMCYGNYKI5KG/Gtf9jfQRq
HZeJmv2N8l4iQN8EfzBXdlr/ImCzXaevc8V5riFpQObsLa8944P+KYcKunyt5qRz1wnFk1I/JO5g
kaPZVamu5puCoZd1neSIEa88jF8vBf5ryma4qvIVd4xquevHXXChwWztsim9DqANfvAAyyRX/osY
eDo8xJgz0Edrfsz6MZ98Ifdrzamy48xZUsOdxCX9JZEdNXy+n+STLRrZJ8JLwNIo/OUcViP5/5PI
zHACiqkULF2BBvtKvYa4VTOeVuJNM3Ce3wplP0lO1G/y2UfpOcexFyP9K+qXxNNSG656cpjjs8CL
q5u/W4XC8f7RmQpq01p54NCoYwSOknomhRKn0V/bJe6K8lNDdxG2GmshcqL5RnpHi8yf4isDhM7d
CWn5FP6lBLVgp3c+F0P1BxCmCk/qPxSzAr2QJP/KO9iIxA0YthCxXlXsUv9oPKpHV418NFjaJ0jj
rtsijvMz65NNhfqf281tfLP+BKjq7SW0XOMenFvaT6tj/Fa2Luyrkj3t1TLPobJRezypGy4CIh4d
+Jb2UHW7on5Z9jDXU3UvL5c0t5XslWyi2N0G6DLPNNi3JlfkDt6bUhF1dYXD8GVRkEb7Be2q4TfS
17wnGFgww772sys9Jf2gs2RIDuspS/bi8tlDWwYi8i9egGRsCyIVs0uJzMLlRSdVf0p7n4WEqZ0K
6Vg2h/aD2JiKowySAWuIEBD7FnhAJz/L8VM070QAos6fmXm7T/l9CXg7pXfZ8iuNA9Eh6blE7wO0
mejZDM/2nc+iVT8GXBHxL78O6vrkbpY9i/CxcTTe5C725nRDvhOBlp3f8hpqJ4Kj7AM6NiPyoyR8
eMGvysPP+CITo3wZwc2gK+eiUaQmvFW9D+5PbvbyccnspIOIcQISK/zLMj70b2u4XB4rmk8gRMcg
Gcq+uJxgVWwU+ayufbDLbQKAXr2p8UuOZ8iEF+8P6Unh+drxI+RfpXmJzdfmPEOs4VGjMGTx2fjU
PVEWVpQzTr8E3/938Fsv+ha7oKodi+xQd/tKaDbS01wPFcjPx8L4YUPIi4XmwCk5mvLRUH0yiXFZ
YhyH/Os3w0ni4cA5PwUJ2lx6dvmFi6CMRD+bLtZ1uXfBI8dcMvpHWb9Puj9RKZI4dFxiZgQUocgP
EksZL6MBm58E23BXTK9FtGVsgkBRDfZqV5AfJpvc+BmCGDBsCxcXGILZjeA2qP/IdlMbwC6UlxMp
iib1hq/BOjMwE6LC9T4SxV2wKUKksXGY5viALUIDFz0mhmxL6rXUDjLwS6zkSBVh+1N1uRfLfolx
fl6G94jwn5zsp/BgLQS0kOa79xJhZL4kWNb6LxbSyLMN2xaXDPJKb5P8RPawgpJ2iRX5KjXdprK2
1ZNEMeMyzlA2JYDFPw3jG6T3wCmr8zWkFbHmOZCetPUIQhnFvcB0p/wz5HNVEQuwM/4hk4p8ZAJv
2faUX210VWH5U2ZhzH6GewWfAXr303oaxrbBVFryjvbiOxfWQDYXig5vF5kqW0b3ePjswm+2nuCQ
9LPFLLhYd0N6TNWZvJT2a5BSJDK152k1LODixKP6x9625AgIU5xYEZt3biWdo2OX77JbnbgQkckl
sAbmRSPFu4I7HGPtdK+LHSAtxjFp9WS7E88yASVagHPzB8x1XPgbrtSXGrzkfkrjhcSyTJahO0pU
UtCvIx9nOjnWnM9uqZ4Erin2wK/FbKidpJmxTP5itJWNHcMKlKbwvRD+FtEF2k8/K0Us5SMgaJRc
pOSsBvwElLCgL06XKfwBRUK5QCs9e+tmBUedWR9TO0dsI6He9CETCA7AcAblqxg9KTbnqfhq1KnT
StK2pVuNwiXjUM9naNspFmdp/l41siSG+A1mi9pi9sVhiXh5Y/WpNByiDtQ6KLARgveS8M7sxKKt
SG4e24yFwisNXRtG19VMEI7MaOzydvPHkDx4QKkR2McZzxxXSb8pg1MefNKtiRfHMuysPQ8KsCOW
a+8jb1yuPehPWsp71Onrk6D684/cQBA7pII/MXNQuhnaICLMO2eIpTtPvCdxRWh3VdnGfMHiN8FX
amPn5mVKvZLAUSjBzrGr3BbBkz9o+DKnNxHFWZSOrWwzmYfxDcFlCN9F6Uy3x6BcqFloJU65xScy
Feo2AB4s+2j+ek/0V8w8bKKbHqnWad9QkOTWIrYEnraw0z4Ggsoc3l9EWp2x9KOItnZVvE1Im2VD
T5kS2UFGwf18mmJPlai0wXK6dH8t7YH5QJsp4MQ72+87lo9z1VwnwTOqh5T31C9RqTTuxpFlU1+5
afHRRF7D1EKN6E4aus0I+Ha1OY8UZQsLkIsKzwcP/UIxtjW3Sm3U26LujlkXcOR8aCC6rOZLthbe
F3Db80OLHwR/dfGiBp9FEF8UqfBCSbEr5EkTfvtGN+uXOaGPeb6n6pehmfa6oxYrAVNKdtI7Eudr
oBnHkNkQHfynBcTT53WYvOndYZQAXEpXlQhlTCgVkGkHto9Uy4IKHRZk1qSn0fR/IXi3bL6o0lc9
namJNTqOBYBAh3yfMfZYbHutc9l7oUGQkw6dUbYrkUB0LP4J0cJdFvxkeb+jfNuxaKCTq/RWzZdK
gdAbGDQ9lfgYJRsVbKMrb3qtXtR+fMwAJTdt0nzrWc9WeX4hCMs1z0m76nv8wA37KbHO/w1RtU+L
KOPsrb0lcUrNWZTR8EC9q6Trn2KoPQE+cRpNnxN2eww56q6t5P0CeWYwcUtHAU9zQEddc8zMNWUf
PVlyUtE0ErWdZfVDEcSrUAZuP3XpQe0R7JW+RARBaaur6kfsl0tP9zvJdwqkxlHh7CEr8rOH15gl
HSkAqorYFRQRXbgDI+TLbLaexdgYMEeSeEk3Kc6oTI4OYOquwji4Al53rckhjrS7EctFiFovdoee
q1j7xjJD5TIMAhZZP2N0ysWK2y51CD3VvCWhUNW5OzcQhP0CziwhEmLCWVNsJrT2LE+9ePWdH/XO
590FasQJMDXP4ktk2MF3KInHfvXwQktgt4t62u4rlfLEC8UskoSKCSVi2Y60P83dVzJpzgKxQYZy
ZDfFV8/ihXShdi3EszDejeFVFz5G4ZIJuyKlr+aF1X6tXyLzkA1Oj01qped4HDaq8nWZr+V8WxI3
Tip7aR9tsE9xq0+AyvMvCqHwNPkykbLG76HPlbeUY2CpD/tSsiDcs33F40DPEnsWIb3GHMdS0YWH
gmftvUXVnqhYPeRsYbWLoh0Kdc993DMVrz/YbmIJpcTA+O+zdW/6W5YMXqHeG1S0aafUrj4fWvOr
7d4WwQFKEwv8cg/gvmPRSUwRcMMvcXsGAi/q0W9/x6OGXRynl/hjYQI29yK0Ml6b7QiuzF2GrcX/
tpRjoPW+kez12s6xgsKPdusvmvzubDijjXjWP+s/4DC36r2liBPY3KmudsK4U1/wYaK/7CEF/ekn
0Z8uuj/eNHHDsf2Tznoatl2i15NfPqEzZvvOjd/mF+1e7aUjMuIV7JbdfzA3cR/rH/T3vAeP8kB0
wdzW3xgH7RmABe2WdnoANPudntju3KH5vFHsvRMPYMad8g/Lkc3MgvPiMj4NZSszAG+xGrV/UetE
DHe0MeX0qNrlH9IJB+qFWOMWN8UnXFBqMK1bfJLUUw7EIDkM3zqqn2v+JF/KiejfdrSLW27TsuAY
67QIa/Clc5RTb8fX6pZ9jgfOiS6JAie5B4/UUw54qfz+STZGuJgInn590vfGq/qvtpWZKAkvxeWW
HrkkbPy4trlBFTrOJ+kITG9LmxFF9Ts+9LxTKZ+aDsV3DKLngbxsPljgAJ9Hjwi/8+/G5i17F67G
v+adUtBuL/5SZMTjUdsSz9+TCbprHhLSW/JCcI6Q9bmzQQ+6VeUzexHmMzxqwebgzsdkUAq+GHsP
ucqLdjNf1QugydbVXhj/aFkpKAWAZPcTPoxPlqRbovuv0d202+JC4ZGf78HF/YWPeHbnd9ltdtxk
bnkS95UDRzyvHmibKLTBpb6Ox9FFPWGk0F3LH/9NJyRu2KY8F3bdqfyIsctjQmTd6LCSLHjTbnS3
9KmPtrlD+211rq/kMK46bI16i+9ybxwoPNGc5ijcmcn4tZbbdEvHL8+pH75tbVVfg7v5zmv+2J3M
n+q8gI6ip2RDD55tvSZniQUk+sEmYB3jaCeqJi/CJ6qCRmUcPS0vaJToLmsq+dhA4XbQnEF7YE1Z
+Kp25CWd7qjYmDcjm2Dj1nL719xbik29K95qG7WRXG15pMhU55Rwnp8LczWaKCO43Z7jGy09DsPl
s/7RET9cBLQ3Whx/lvfSE3ejE33of/NXu61PbCJYelUH4SmcQkf/nC5sJ+35M3ZiL/qB+rtbbDxp
LqO55Nd7/ZCdykNNlmjDF+JD4/KNc+nlz2Gf2bx8dwxT/KRb+nx2HLdQ5pJv7tEzdTl28rIkNl5u
2Qt5RR/Dh+Q0WD+30Wbc41Fm+c5y5XfiC3eyf/2NhkxHRh+tv5b36Qhei53lp2n/mBdlx5LZW01q
zuJYL8pTdtfSGMxFdyz7iBybmmPqluCjutdu0d58wQS4vLMXhwj3rrwr9/DMZVrfiMwD3FW8mH5M
D96l4iq2dODewNPqJ+d03zjTRrPxEOBNcgs3usMA8yi5dCI7+mPiYrXIIs8XduEjf2RP/qKb6Js8
mDQ3c7XrvGu92uNuPlXvxrHYI3ecug/rHw9zRMTZ2FJO7Vb/0N/t5j7tq3u+NR+hA3IDzjT+aE5s
r+becJK/tdNgGzuWQ+NavGF0cxGLyBHtuIVhwp6bS32LncBmUmTKxumIT6K3x5/xajmDZziAa/6V
Hvmp9+rBhYWE3G+mq4RMd8z26ZkUkat9A1M6oCZ6wR4fFa7tTdLbutM74bqe9dp6m3rjGqTeL6Rv
uI4l0t2niSFzB5CFPShuwPfss9lci7tGU6cd7pg1KJBDIqyupGPGY+TpHH/+kVlJaDe1uZ550zOp
siL6NPjXAZ5Ejlocqn1Zu6tq5Q9v7XAyhifdYwi8aO3BA60j9qdD/FvuSG1/hifyvWCTbwzPpi1e
UOU5avEvfmTf3UHdG8amOQQevy1U3ZPwgjrMwZmGDIzqrBa2o5d5fHTtVx5dWWavTTQZY9gLXoX2
m4ivETsT38eZrccZvCZf+n1xY6/eCU6FDMmwf9D3wZ5ajHBHsxivFYAurQefaPHJurfPVN7xcjDe
eZ1yYpsAhWAH02xWd/1rz40mOHikZNVRfdEndU93Bq4uHkP03BE5DtFg98NBu3GtFYdwL2H/crF1
iOCUON8hJP3xdcKjCCNn+jP8whl+BcTiwRstl58h2yEar3Yme7Zzfk2IZZvIgbj1zUX+H0fntZw6
tkXRL1KVcngFgYTIYGzsF5Wxj5Vz1tf3UL/cqq57kkHae4U5x1xzsa36l7VOESd+F28mfGhvfG8u
hke+YmShjFknN6XZlLuaJhiN0TqDlqofdWNDcvkZrzyKXo48+Q1BvQs/GvR3dVxGgNwebIch6Dc2
HJGQh5fh7Ua+K0SIrNi/bWcXSXPyYKzMYJRa2Qm+ORSZdz+LU3kZ782XTjwG35K5kfk1wkplqHMk
r/4g4DZC3/7KP6R9fB8YG68H3geZV3+H3+KTFrvr19j6rb/ul6YRP7zM2LZ1ES8xfbe5GBryPhwa
3wjFDSb9HdIip1JcQ9qO8SZ1tCVO4cQhxyPj1df+xJXB/HAn2+0X7RJv6ngvLxZri29NYge2kqko
uu8hXU0bRKrpJXtXvSDYImxgQ4BIQ34Pl7/0RuhUpnoASWlfma2t8nNBMMJxeBRrhHUPX1lpp/wc
nvVL88iOrNzYKmYP1l2oX8bK4TxlzCdeooOR2vR9t/Y2boI1k6vQUR3mNp+oV3bVAdEwRiFH3CIP
0uzJzS45O+a1teMR38JLRm66hWfdj+vSGZ1EtMWPbo8Nc1qKphWZJ1QEj9TrdsVbf6XVfeu4Dgkf
5eJ7lzYf3DS3eVselHPI2mgrcWzO7kDtuE54LGZ2KzIx86vy1/oA2eKH3oRq65rdDGBPZK8ndnPl
kocDdGYMuGopOibio9cRQ5ZgTd/rMDOdD5zOzIZ+KNbWggtQdflrCu6V4khg9XJ1s7IpHtQ3G4Y6
HHmCw/vgaY75A93rsMS8YOV7G0/mL0sZZF0TPMeDcQtfHA7aRiV5aJXsAVfb7T7dAlRBRkOV+wXZ
cKt4tF+ySc0Bw4/UvUvpZLaKUtnlQZgfjAZg90AdZHFGDMlbtCNSyaWXjmxcm5zHe4tqZV0oGyYC
GTN08CIri6ywVbUXHTwHW27C0BEu7QNXPDI29BP4HoAPSizUV2DspY9gKTk4ynZ4nF2JlOOjjyx9
lXDyEfqWPeDyrAabP79zINlciQf4nparsz5j89yzSUMySY0B82zFQwjDi89oO7ocIBlJMksWLn0D
y1WGUf4POTgIKyVp1/xGz3x21BcoIIFDYU5fPiPDBdzJMhRdcHYVJ/5Ytu/JnvWvQUCssWGOaVCx
M6Ov91a3CdGfiGwN7H50RuPA4BqMb8+t+pGGO7j9LBFZOEUdWjw75kB6DKxO3PrEtLjNHeKEp+cM
P5ctfGb3f9Jfwfv8hmYRugqsAnwQJScvDdl6sQ0Qsk3MUniZmWrzakhsj5bk3i5Zk1d0I7FXf1J2
VvGBEGVSOTqCVK+4A7iO+m+f+hv/+xPsclR6I3t4XPiGcsfHrxLFChnUMJ9is4vQT4f080pKZZ15
PNA1g7XJL7wO25EiwWbMuCZlUrzMcVfXzKnYX2mlsWJ6nt9C68hspBiYVePwYIEChkgbpTVprVpw
GvKbPzj8Zxq9+vwHGf1ECGf+J4VUk4WNk6iUj4aKxW7Fb53QzVbKO8RKHKyHOL1EzakZT9F0LeYn
s511mruR8JdoaMw2AGCFHlqy4JgVFxR7NhTjLHKqD6vBjM4uQiMImxg2zdxqLLSlqfyZ2+7RwyrI
mrvPYFgN0BmkkESkzEngcFWkc3bC3yJwqazpHow6FDNplUEx61khIlNjnKo+wxSTxHyRqYkad6hp
t7DytKeehSDxQU4h1p8icXorKxlDLDepzvAK/4gyIIPUrPhnEg2vEMsvS6m+5pmBXW1lyJUQJmYS
qdp4k/ah2HiK2DryMjZFIBPIpAlMJsmsJmnlE/PTxsJw1fSzhkwCjYkllCelAbM4Jcg4xU75FQ3I
YMaoCFsAqTegSutmlB1IU7ykUSeciNRU/lKFXx3U+Umd2cZV468gglEUIswGof80y+YjF4lnFtpH
7xPc2mh4TUO5gIUiwarI+kNMnmhJnlKkIIDVtBq5YqR/G5kOldQcnAKB12pUZ7BQU8tFZyJyUIZs
083wbcPQ+NZrtmLilHQ2aWe5XfX63Sd2A9hJz52AuUxrKck6TCITjk210V7C0CwTUAlNKOFD0XBJ
+ezx+BNyOniiKFxjnVsK85zbTfi66nlCcOJzHZt+7M3IYMfCJMLSvCZq+spkpiF+onz1JEgKcXvV
ymk/AzPS44Dhn+ajE9WnEaUkZ0CBJe6Uhnq5N/UQeF7fEI4dsbayLC8hZM2vzVeMFVgiYmWU+n+q
MnwkUg/vWWSYGwt3kP2e1TCZyUDELECgEYXR8v71qLEDlk8Bco90riA7MscOvxoNP/EMZrgVpd2o
/ZV8TE301weQ5rnQhW6BUjDz1+5Fm5KqG3BGtedQ5cYswHSmXLg8VDGbsaTVmL1cJo3+XZdWqazs
huhLCUhPqkq3t3pYnJ8diWSR9hKJkWlHyx1G7TNAUqrBBItmmgx2nYF4UYSvzOQqbAVPhOiTNBaq
SB9PfIWN4Dc2GRPgmJjYdCQNm61qIc3iNtP4KjHKT7IJbsvkvYSOohm8HoWDTHsV0qEIjIPKrtjg
coQDo9M24gZt09vEehJdJEYAJsBMcVCBWYCyVSSWRj3bfUwonxGs08TVg39lyhEeC5zC1T2ZRkqe
U1aZ7oQf1gS/ijpBRIjEzKDcxVg2RHbHgf9Rc6TIbFFitidCxgxL+wZb9Kj8BVFngcDzqz/FjPkQ
ZqwJclE5ZdWdjQTOTBUpxRqF87NKY7Yi5pmz7diMk1tPwnEgqB5nXHzIhOqs6ILdyu0+bpq1pIV3
eUQzymUZkH+WZeFz0uR3RJHbVh4/Sqn7wl3M0U1tkZofbYXBO/8/doptA3cA4+5rqpJsPEBoAFy7
z3FQNblIJjX26nGfTDATzZ1PTeIDKPQ7jaJon9cneMNq/jbDFLf6dKvCB0VMpAe/Ez2RsJwSSE7T
0Po2zOrb4AXsjJ8AF5EGHIJYv1OkwuKiskG1SCDXUfJ5//uECD8KyLA6pdWl4h+QaveaqEwMATTF
IG5V7YKxKmvRrbDSToTPEdsRwFTcNTs94TtkLz2r86VfiLswcGeKY6K+GcF2dJnUL2VorA2BPOi+
IkSPqVhBhxxLbmWQcFu5kY67Dzajlh9r7Hr0HHn3DlBuW5QKHJ+dT3PjK79+Zu11RAeifpRoRFLW
bXNHxvFPWmA55hQo3hdeUk3bloz9OkB+mIwdJzDVeX0S0ehFBGxL0mfM1drW3L0ZozZrmdsGj1JZ
rsUb4CAhVuwq+1JYDVCJZY++AWZBi8toUO/ZuJ7FHi1FRc469XP/qYU4wtuHyNbAIM+6E3liwx35
N+wSgXueJ7qM/DDQtSmMonl95ZCVaKYQO/Mpcc8JCJIlxctYXaX6e5wg0eBsSYZ/sg5gWTsvi9kS
semSUY6bmF43qJhMpAxX2rcEB4lAcSsY3ZcMWFQYsrUiUUikUKrZd4z3PPTSsXiTCGT0LdmNB4QF
BcZWhXUJeACvgGDVxN8S00NGYXL4I4LWNeLrQMkwaj1y/KPADAowA7PwnUJXZxT1uYHROAY5/jhA
kSwax+IyEUzW6C95diRUcULwGSlgDduT2YK16I6QXDdiBX3MfKZjYONbgKah8d5NDKySasYVPe9G
EdecWgnQCRiqlsvOxO83bU3eaD/vKoMbh2Vid8/i+jJMyFDxi5RB+GWqlE+C/iGrHZa2EnGFFh0T
6se+k7HKYac6EX7HaSRAFjRWfhlgP0vsdpBY8ucDnB45OBQlDQ9OZqS5UbwvRtMrk+Fdkq1PyAJO
lJnzyspwVRcZI5UQ9VgevSdqDg8NtyZgb5aSeEDcOPGhMz+rgYAHzSAyOXTTcjpA7Lir+fTTReVL
1ZSdlHM2Q+9eQX3cG2Uv2oPVvtUGxjacbmpQfYRJ/Rp82klZi7Yi9WUB36SlW5iHrwTVw0Jtzcmg
IEmBLAcxbzYaCYol4yOoHog46gvMARJs3yyUQXh6by3srDJk4ho3EUrcAzFiSGAWx5AO/lBSoG/+
0AHVCj1dHYGsh2eEp/bUzzlv70sL/2pFPcasd0sM9daoYYqlDIPC35afIGtRplU2XAP6YnvgEuHM
ynmI/JjsAdcg5yg1f2agVaLyNqZoRVtOKzqOCt0H1sj2pvIBBtup9ZBrYP4gOJgsjLbbluZ17u66
cov8fyFBXVxo4DVZtmp493fMawECjwEcAIRZQAMlNjqs+zyV93JJ4AbB5iWWQ8S8j/yIAyk+V5iF
tadooT1yQPitGiq4kZIWseh8BtHBZwpoy+9zqi6WBvHbbJ5i9RwwcaZikkfI0ueJPdJsfYAs8hWo
RcQnL8Hzw/hWBHALMov6Y91NwEEv5LBRpdh9iSrZa/xDbjlkMWChKNg1IrUd33IO3Zx1pOplTz3z
AOEP5SGxINWuQ67/+VXrv3Pp5aBa6eq3FeNDFBIyw+NvtAVt6NGxGPL7CIVQWwvVVtXOCTsB9gm6
o8KaMQFe8WbpuiPwcwaBbSq/Efx9JKaSw9JQ7UhGSDZJd/CVA1HgG0Pea8WDsIJVWxA9YO1V4aNW
b8kEA8CVWuKN9qBmh+ZPZoibZ8Q+onwJdYSvYJVyHh8WLtCqLG7jdoaulizIWotqNfb5brS1NO57
4QtP5kJnnrYDHyIH5oQUVxtcxEczdWVF0cOKLmR1wCFe/lToNOkoZ7qEwqWRaaCupX5m58VZYnWQ
HKLQlWmeMhJQiWfE+o2v5rsBbVgzd7U6/LiqTbSxjZ9sNdSnJlXXtEzslIXx3xBS+vunKMCyvFQk
iG8Iv9V5FsB2jNtg3mTyWwavdd/wz6BQp7eDlrJCn6fsUBryTHcTbx4jv2YjjKdB2xvDXtQWgCnQ
ZKqa7F3ZiX/xF+QT/4oIWA3R3EAS26leeJyfEeqgE24eK8FcdcLSMZ3A+shMqFFVIIOs3GR24fHo
Liarih6aEXwGfonZLx8P/2zVmS8ojRMHkWPnocWmtDRs8y/z8g88HYSPouIDEBBv+vI2vDQ70ZHI
bYzGbaV3/j1ogODPcjrIVBFfJearyCH8CgeDGeBMWDW/OaIXm05Wd/glDNJMPkYmrwA2510D3wxb
NRYhcqFWteX45ToTNpgZCLU7pmQLYCFv1tNncOlO0k99Nn8Bt7NIfkRHvh3hWiA2zM/Eu131v7KD
Rc38N/yHgIkoqgOaTMQR8xnqR7vLrgrXrIPryNpIzviEkKvZ0kWCasmM4oDim5HwNKOY/2LnPde7
hcCXp1+CcM5MW802JYGVmkOc6oyGn9T6v4GYAvEzTzxZPqQFZeDKEL0FakW5vBqPMja3tcW+huDg
DBqdw+o8sGckBMxTGBp/kbtdfiIabIUNecsohKzVIh8YbZDpkvCdEV8IgLxaEQYVAJTccsgGmUvQ
IERyj9N0QZR6i/H9VEN+RF26KZ6hsImSQx4cW21bJ16cO4JwqcUzAegMIxJOJt9BqgUUrGX3C1zj
ffxcKhRWdukOiJ9MTyJSOBKFfcJ7jbazIAPBdMwvRbspHIoncUKdQkQq0MGN5ZJJTUEZEzvh6H9h
4PCe4MKyaWuqW3jR7oQoB2siIRzpuei+f9j/mP/6l3QQdqXNDCnFiM0QnYFS8EzO0Z9/pedq/qj2
TaT4KskWa3IyC4eBN+AOvuohXjX/EG7SqREAiI9Q3yle+1KI24bzF299aZ0pCHQ5RtCXCBC6frp3
TszE01gxvCrKF1LYbzM1dGLDQdrVn9U/bkeN8f0r/CZs00FUdQ0fGQz/v9ANr9W2+e3EFZJeaOsX
8eafQdXCzD2hnmBIV31OrrIzke9tCHgUr7GbE8275l9jbLIddNoUt1iwoTXSrsMuf/Tf5p40Mibi
FkqPFUJAzhViaci2Hl/6udkFRwwGlK4meXn88SeJz+3Ios66KRfzES5cQ/YB0jXBb7oOXMXlN6CA
qZahKSmNhIlSzNKIOfJZeQKAe2eywt8+HyR3viGwMz+Kt/qY/Ru4uhwNHwTTe+ijP90faYX7dkOL
52JAJmD4FbBwy2G1D6t2w0fxNT4CRzhKx+GlW3b8xTcq3S004OzudmADDryq/qXZUldEewL8rlQh
4Xd7o5+y9HX3MTJ/5UiYHylbzwlvz0Z1fYSkyj55GNytNO48ADyL6lH1Rlo1PBQYmzeU3CkHqM07
2v+gRGPOQOIGeEKf5aarknngmZchOmjzmqDEbeoZF9/tWF9VXv1WnrMjP/uejUHDwYHO9czTGQPW
KFZ4cDhF0aOi6j4TjL6LXuE7HtlFeup/ssyRUX570yE6s0IQ1uG+me3mB9IYbP9j+62/BISgXBef
ZD7NbvlipIyMS6m3kpN/D0/MxyES42pTXOvfBePsWZjNcJ1cxsUTuEKAHR1TUtDgaPvH8LfcGqf2
bF6EBB7Wmm1YM23JbOWRZ24ON3A2bCF6U6jSmFX9Dq+Eg4ujlnk74RaP8IbCoiP9ltBsHyWbg5tG
Ao2zikDXmh6zU6atOmPG0qFQVSY7KG7oscr8LVseHEYcq3K6tQltogvAwiYjl4ylajoArYkGc6Uw
9YdehkO/k65pv66x1oSEZfUKsmrHslwEvol103unrH+GaMuGIqi2IgqEB8HYq1DlKPYS85GV/wDb
+eWIbQLm1hbFzmw68GTsPvqR85PISD/n605tAtIX8xqTGBa5ia1hTupOevivX9QqsE2/gnmnhueF
GdwLiOkW3bSjN0eNCPAcRSmlFeNz603s74r0gNGuZkc/dbr0KeWcERyG4bGBxA1grt9l+jnCJdBx
a471repiyhFbYmjNhGyldtpm7ERGTZjV2AWxv5lUpMV/8H0do6pszNpjwRaqp3RklFsmF8yyAYs9
WSLMqMNHh0KENWB684WSauioGh/AIZBwHgXrVnfxqSP0T2ofkvIGkS5hNprnxGOj1k7AYCp0ZYIf
otPY9MEP3JZ83BtiY2fKYBfkWQw16uKJLlup8CNI5br7R1tmpM5EN1c7WoXTexe1DgFF4wehA9y5
AdUaam58ORum2tHLLBCDPU3JFRoo6Rt52tQMMpekA94B/VvU3vIQCJHTUYk3FzV2kUylIjd6du+u
/SvRXQrxUdxErLDYurUjkD7yj1hEBEe/2ltcxmZ9KKSrNCM1ZeG38NhC9sYKp2cBrh25dsTKC2g5
Sa7hxNGX+78z2RChmtkDPyhucs5KFlPkhBME7WXNpwJLXUvtMpo3wOOd1qQPN3JXtEh8Iq2TxGtO
y1dQeyVz2+4kqBcFYAQy3zq3/Z/Fd/EzZVtmez/YUcGdc1trO7pCX3Kar/GAHQgmOD45pBlFhqbE
aa/WGwJ7n9nZMjFxlCXNYj3t661IZss7q2teuOpPeBLAkF9xUCM7ncw7VWr6Zek2L/3EsoqG8YLo
EV8t//B4F5IezZKKegn4/i28j8J6/GBhAGiF4SS2JaJjFqPWyjg1h+LeefEjwJFHHbenmEIHVu1a
p3OZMUYKmduQyHfNhAsY4gOSCuN9/MB/ku2Em8JEHK/PI5DZpLM7jK/LwtwtHcrw8SS6mq1e8R72
woo7DcwFvkpH94q96rFpwbew6TRHJPvm1G39Z+8g1ByHlXqdD+y6UCnmlJBYGxahL4uD2Q68fM8O
ClSkF7wXHwiWkldwUtDbrsZ/yAgAAUh2/ClTD+krJkZJtBav2QGVWfPDCjj7tBaVTfveO+lxiTZD
s8aMhpNoh8s836EBRKPbsVDYm6f2p4cAejI3qiOLLsLuBt/vKn6QkMHNQSZUw83/TW1yafEInRk3
szGt8aNP6/KChdMtuV/eOeZmHvcrsZuAnmKk6I6+gRMq3TmrklPj5gdICs2LR8Jw1Lv+kx0XiySs
uA7thvyiA4zVrXXM883wZBrQrvQr/sL36cajv+VQj3psV9geWKJxCV5Dz3pjACsfeydCdbcK0N5C
WbeHJzR8ZMGOvzcLOz0Ih/jN2DP35OkqNu249h+U/dcSusW5Pfnb4AJOkmZy15xMsBzr6q4eE2qA
V3mK0D2vo+tyHBw1j6Q5PJZYF889nIdPMkEAFW1ZVwluxXZ+Jf+xESehcOfbCHCu8UVq9/1dJOZ+
3R3wIwqP5Pj/p/Ap012jpyoe4w57ZrtmfuyFP4yjWKGr19SdGIOvG28eYKKuG+wbjEuSCxVo+9AI
IQI6TdnziJU9VA+42EqJUcHpTNbL2/CBlTP+11/TU+qi0WVUAHys4lXsp6tSaJdWJR6QcU9IeagB
Diwq82TOs5PgD4/xM0TBpw7yZqjUg4gqwTclR0nGR6UeI//alMI2rJAkIdbWNXrEyN/K9B1GkRwE
kFZmgJhcgWqIes/s3mWYkVOxk3Fz9wA7WsrHsWeJ2gcU+4BzB6U+mbLxbgbp1i+RUyS0tADUim0a
crmu6ktFGwVPa1mA6uamZPyIliP0BiyVAHmxFRpSylbgU4+J++Cpi7e1iOD2EA2w7DYD8Dp0Rdkz
LNxAO3WpgS+BQ5LWqiGaxO5uhunI6jVGoBVm2572b8YLYJ1pJJNsE9EhaVxx9pQH26R8L2rGv6VX
N54o0CDtAUYpzS7sNmLzwIFfymuNGR3oFIHHqbTNSsAiD6PZTSIP28CgMc2+iSrEBpIrzn16NkuC
TfpTWHmjyLDCm3R8eoCy1/IDkTWV9yJfldYwPWqw9vSP6j4bd8XCV7tGaLsQMoI890daJmMnGA7E
xk3pe0s8TBOgKnaQV8McIPh1Yg1Av8uctsnZF3BaYqReQ61IfSeft3jqt8SQAvZ8Ao2w0i2FJM0U
Zj6GDzJFkkXE5gGZs5oszpZ5SctmI29ap2YGvLzSgu9AumLsqVi4ZhnRGnuVIt5yRqYOiG2YlAz1
K40PgoIvEIuVUl3x7ZcQHYbhkaCiI7Ii0beR6FqEwJoxiQiuASV321mMhCQFhamSyL+dNZEn0dqR
CQs4D1UnWZIQ2CjASxcQyGTU70V1JGVj3SGz9i1WO2OmsGOJiHmNDzHx7S94S8h/JZkVDQjcCKKB
VOn8oGr1HaWtTPpp0/50w1y+agHgfiAE1m9KOMHL8ot6Nwy8FfFgJZdCbojUSNRHUE/Rru8IrzaM
AIKB3vgoZln4TnH5L54mFV97r8GLUgOo1BPVuaEFZIVVqobZq8yKJ0E6viOO5ITVxVRhbQIjugSJ
W9uQwIZ7M7KEjMpa+h2zrib1tyPeTqJI7EQVL2dQIYOJsHGliUgQndGZb2074bkvoIlIVdRexqzg
vMuELmCm2RIcIcmyejCyIcDuaqCwNozZwhqZcmLORQiH3kJsoxi0YP7Is6C1Cmm2kTjNbOQ5/zt5
Ft6zTFomXAWwNwaBBu7rtAufSdxnpDAOzXsb1yJ942RgbIIAyMxCN4gnj/I9KCkD57gKSL4xzK+o
SblmDLUUd1FG3mEz5GTKBfOyng0EM8kdTW0zc992BXMyrZDPtd4iymFaTaXJxIqr1GTQJI/RNfat
9JIqRInokiIQrBiZvQ10RnUjpSK4MQfBUI7k/QwR1PoxlvK7mPWMQ1Iu9qSt+rNvYoqQk3balVYI
6EmbHjMMtsiOdU4YKcuKt26MDJoyiX5qShhvEIpQ7cNWEVFSdXnxlNMEQq6WNFjlFbX3/NmA3DCL
aBprNaOhlvP8R+BH42JRxpA/QFzATGk59KAyTcZg0Till2BolxKoBBYtxwllSSlaVNiTEd9bPaXV
KhVCQOB4iNVXrQmLMVI13AbwvFWIFApSaVE3pAo9Cv9D+kPlZ57Ek0nhEfndDhqKiVmdVdR7E1QC
w8cUnp5sdhh+Z6rnLNX145Q30aON2f7nfvnri8PPnAj6HSa+dA9LXDdVzaJaKbqbEvbyfvbNTsBT
WVaZTZbOgL485rTIE30B/ZGd+pmrrNhmiUzfOm5hM4wCPyslYlyI7iRLVeMBM50PiqVQ0+QxZFWw
a9HEEEEu0o1pmlylqsIAMGzYVYE+lC+CVvrXvCiZ+VVzNd3CnmzORmzJEm1xI/sz7CR2tjAJB9aL
0Ko/+O7YyohQr3epAOeECbLCpJ8wnMQiRjwsLZ/c0BRCVD4FhPD1r4hEcxK5kMiGhdVuy2RG+QXN
ZiQY7U2MAMwmPhB5Hn8uuqxne9WKGlGdDbNvqWOg5bNWDkNRdlVZT8mQnpg8BI0yM94303PQ5SE3
ek04pC5bmyKTGfT3gxDvo2zAb96X6msqcvl7FkpS5SWdyRumFPJ7q3LRVFtp6hJJxPWo90iXO4H4
OJGD4kJse3AyxHQ4DrEheRmYfAgnGPESyeodwa9QBxCRuc7GdPRKnfS4Rjf7vVIL3YkgvvYtj4QY
TV6rWHvLGjq09xO+QlBZqF8oV32ZKDamdxqsGihTm8gH+gyBTXarIuQtTNE4IkFI97URMSk1EpNc
Mh323dT0AgvyCPxmEBdXjSRAEnH0wTY7k46vbsBNaGMRo8bM2YM1rOZh7MbpTbSs/g5/bbAYSRQ8
QDUikrIoKBi6eLHrlCGAbNLFUe6RcG3ITXFryyI4iTP6GZ/tsD2yRbtxA0hO30GGL0vcuX7SiTuf
1NSdqkiF6rEnHkBX9eoxL0f1e1RlJJyWgbd6mINNnk3DK64nnuoi9A1m13WPFE8xqTsLY771ylwf
9W4COjvl6KQSLaG16iTXbBvTRKqBFkSrmuxUpUVkA/CJdpoEsX/PoplxbpBE6TEbRqZMOCohysCV
jN2sQq43DyAgI1UlVaEUaxcdQfA54jPy5FF+hmPqbxLivjaTOKFk8Xsf4XsYVRiFEc/3igosowcZ
0dZNcuarCxAYqQwTBzQK1MdtkKwr4I8UxyM0BF8keD1QCBw0B1M5GJFoXFp5qgbkdHp/q7QA9dpA
ph/vRLkzso6wMy4JCsGasW0/+SYyu7CIwIET6gCNsWRkV6XCWSl7nb09aelK0iJFQEUyjUH6r26j
ItnC2RrcUM/AfhSkvWllEV4FUUfXq5MvZ6j+SLfTgn/hCgmgX42F+gHWaCHT6CYToTYux43ch8lx
1EMLZU3Kune0Sn1PlcuUXILrbEAVdee+AZetmRDU9ARcWtBrLCOTQWap4yspwEBfAjISk17gWGHT
bptUxDmYQQfIesIg1+DfoQ4YE/vKFQwnGj0hgXzThzHtMmBgFNKJgLwmqnX2fYsOYlKw34YVfGPR
yhBc9kxkYrRWB78OCBsG3bztraB2qhp4LzkDAqfUhORPHlmjWglvZZBiMxrKGf85MpaIcVtmhkeT
37nJBgV7QB80h7zvsI0XTXkAks2rOZPZS/r5IH6nhX+ryV14+H2p//BTN888lMId4UJMKjXq74CS
wPEljvVK7Pi9isni0NJCziJpGuO1NciodMdgojVPyLTiZS3kCqhrFz7qONcwv4RDtZdqK3yX/eCv
Qwu1nnRGEUma8qvFOkSaNk6fepiIAginAT2WZg7YqHUjxbWvAx+Zo1cjGLR6hBE4g97129gwmRLH
NXAuWeytBwFOllcr9VdYdvJBNYvGVfuwP6h6hBers1iYMBXRA/9RJ8Iyt6z7CIrAoANkHzP0Bf0g
ybY01ova0bL4pIt26g9KGfe/csO7uq6klLCbEU3IP4RW8cYqja841Cq7GwboaWKvmauK4+WkRLNV
uD44JNyACamVbc/mR4SYFIe4uloaDNVG8cVFR+3BklDGp9h1ZXbwZ6XZqmUhXooC/BwLvih1ZIuw
ygkdFQxIhaVnNhJOsfZrSXbikMWn3ITmjjEbyHT+LwScgZb2u2bUMNKUyMqLOOvOIzqklV6SJ6nV
xXCFRyxfK7ntHCPIY8/oB6YZ8UArUofzg4uNukTO4gED1zAhDUfc2XEcbHMriYjQiP2NqGrWRgdI
DhdQFg6+BY8kj/3QbTTDvMQ5SzEAWMV2hDu95btftghJ+yXpYwcgI9DcOWJWIpvawCYnFzjp4Fbo
U8EHP+k8ifpQvKtpASIrH9U/Na6UE0FemYNyJ/1qRqZCqRr0x8bEgyc1MK3MNOntcqgzz+KCceZm
aN/0dGLsF47tWoOUitZptI6iISVepjbJXipZrBrdwOSG7PKG4nuct2EgAzLGovmhD3j1fELs1jwe
/X2Whu9KGzA6iZ30Ausae7qiSZ5WL22Oys8FKc54CRozwUo2kYvOuhwQvG01m6Aml6mSYc3UAogM
JVEre9BknXiaamkFZEKq0Tau40KQIIkN/pnjAyFKjE4ZyyuKiJisxjFOhIc4Khb6tSb96BPCCBPJ
FPajnOTXGSjgmqCLe4AwZt+KIUaxfBHhppOwFwl63TaTTEtdpbr60Vlh+CQAdnxLEao5gmkarzCa
SBMPLN+tgNOz8Sv5qvoRJW47ZpNrlZP/b5BFEYhVEhDgkHewhKrEM5HGbiejN5iyl3T7jAXe8loj
YVBWBtYOcqcygzVEFt+h3K+nPGZPFpa9+rKCWD/nswb/OGQ/TuonnS+2RuFsFXVDuFMGBnDOTGSr
KMJEYaZ51AHCgkRp2PWIQZiybKxr4ZZrsPuRYyTGprEWyp5ZDvuxkyfouNpCp1RG9BR4li2tavdh
hTY11iLf04XmfQqn8jgE0Ujbb8wGOO6w3+UpFLUwhHApSuqwBfcuk3WZUkZNQ/5TyJAYmGbXY+7W
QXfpfGVw+jqCpt5Vo3kl92yCRZH/9nktbAZjNn+TPA0cEfrovg4HyUsq6677QnoTOm10+7SgDZa4
0a9Ra2WvIU5apqUWuqqShrViktv+q8M2RLRrmEzjmyJ61kYMf4FG+JuzBQCJ6Ocnny7sg0dntg2+
UowO6oC6TF2sM2rWe0RVloeYUAG7pUl5Kmlh7MciYp1PYQ9BuykhGVkTXtWyX1YjprTM9jqqJ3Yf
un6ptCp+C2m5/uPovLZkxbEg+kWshREgXiu9LW9fWFV1q/EgQDh9/eyc5+m5tzuTFEdxInYMPItb
X2cp6WcnfolzshGWiAUNva66N47lHuahSq5CRayscrvbLqkN1WNOzCk2DnoW1Z6gOvLqXQrb+OxA
7fkp1c38EUiuKYFnmt3Ukn4bxA2qsngOOptI3k0QUJIzUsgOLZt1nLJYkWUOVsjYRWlre7GFvUY4
SQbOvhMN1WKOnf4lcUafWNaDAvI6/R9fu8dlC3BV23msAMOhRHtpC1LvEUJ058PlxcRDx2ogEsxo
dfsheqvY57YRVHUnxaunfPNrOfXy0resSWtPwTn3G/MY+wLbDjf6ycekagOTmc3ISjRo4HY5cb88
l0zzRzVE7gPdDVdX+fN/sqjiiwSriz6+2Ph4GVu8ZWD9PzPZutsAMOMWcavbtFAb2aZRov3EM9Zj
kjd/c4nhC9YvYVVDXYhrUoISWGjPDWTAp0BWrCHtOqUYB2DHOMThJR4z8VHNU33KJye9hPbo7PNG
YdXMq1t/AZOBv5YL/a4TTfabcAi7k+0NHAIa56fX0NHT+Uv3Kec2h+J/sxH7cUxK2YP1y4mMbLDA
AUH1t2To/o7TkLxwYgbvkfaj+0EngHxutu26H9s3hix/17cjKb4o9CN6ikTz6kmRXW0Po1YZ46aK
RN1tp25It21hm33k+QRqwPeqZm2NCgyTzMvmQ069woJUe9+c5wguLWn3tiAf0pYELABMoCtrhxcu
HmAC4ILcbmrEv5qL4Gop6RPM5yk4dEtMUq/uqMRr5HqYW4iEiZ5+LEGFaZEz43P8AkzrgQjFSvJU
R4btZ4BBqdcsn121MF+H5QmidfQX2Kn/akXucIpl1xFygYxBJRhdmHzL8HAClDXbsbxzGSUVoddy
htJxA4XC/dYsvjxa2pSOfvPC905IEOGB6gfCrTKiXKO/H6P0ufLHPy/r/tnGYdFLlZvqigmgHt4Z
0+AMjVicBkWyq7S9asJhO3e8H8OSwklI2Hf2mJAb83C44XWBezV7xXtlQpb2NoVygCipXMXmwdm0
lbZ5oRCCQaKbz0G3gMlRw2NtDd9NhNulCbZhQrrQpN5jUw6A5yZmC8aodjNOOR1ZU19sAhY1Drqa
6ONrQPF8XxQvPr0BK0/jHVrq+F5n9W/sYmzlQRx88+zShxM4HGaWhEpjH0twxnyF89lKlzN4BUB1
Yk//2CYmxOF3mD59i0lQHmRAJ3tOHtN1t07YHsguvMRJdtAR4phy3oeA7ClKl3WdsSsmFhQMr8dK
6dAIgWHClbvMci6FAZytxnPidC9Fz85hKSlxL7BMLb4mbMWaKwWKGI8Psaqe2orY4sL6jTWbYKGs
+I16g/eotdjXdnuyShKDYYe0HgH3xDoR7tLMITYE9oQqomswc7x7qXuylXkthI+vMF/Fgf+DQ3HH
pWYVGf3ccEWrJYurkEhJumwHjL+CEBuKzRYdYfgOU7kCB3xA+mKCvXlD4umerpLNlI33VToce9t/
Lprmn/SThwJzQRUAwHIVslSSkDCNiYgK4rjR15T2JAxyckYaLqpjY+G5dSL956XDKrPbgxdOZzd5
aLHmyB6uPUvGlOUCpQ6gq5J02Fm4mRQYY+y9Lvp3aoE3w8DdeUfNaRMIXIRUFT8AlOxJb1iBvtiY
86LAHEKP9SatHuMLqgV4DcEPIVrP2CfMh+O/9/ZPUFNahFvxCLDGqs5aboBeQM/cD1S1j2YfcL0Y
ww05EtZdFGWSHHEQHKr5b+7+deDVwseyfgUdaUUnScUDLchpAndUyK8OY5HA0qRb7zMFBmjXiCK0
o5QafCTtm3ZhdhGls5X9lUmaNT/dHCE6eDRAwci/g6Il/FbFd0H5zRyNYexeOS8uW4IcIbrckK5y
7aeGyg9GWHry1G8D4DT7bdV3YHhPzPe5Imtx83UrB/8GpOCfwmWBNapvJpP90AcfLoxRZvnN0MXr
0RK7HAdeQswX9ZvRhPo2qrEQCCL2VnP1n5Vpvn1mJsiWGMlRa46RP5ydGLcgG+TmM6ViPQNfxoJ1
empgpDAEOe+c93cZTb5qVszQbANg1s0+LUTtj+tMl474/JwgGKBKKRPuAgze6F65i+sMuQr5fdij
lRFkY9GB3VUk13SGAPcDJnxHImftAGMc4xsRCwZMeeNTf0ssHLHFdlqI+zz9DSdiRpgg5P2NcnEr
DdDTjTAPNZ+hK6m/PeMea4ggCXtc2cQ7tyq8nT20LMOjLZMJv+hkz+FUcR6hY/Zd/WdacV0yyD9E
iy4JX6cfDIcMBnEgp+8M7EKcu+vYanc+jrtwyK5BktFByk85jHl4af1K0TIK3kao1tyiB952MbQ4
QQ9EFKMe4JUhHzsvBHpc/1hF7Fjd6RoxyU/GW1e2v/N5LaO2v3aUDXqEswDtrSvkpcatyD/ZlyiT
p8gmHwv5N8cm7KwmN/mqIoe/v/A/Fyd6MDfSHy9TfEoI3gO+/RUzureRKhCnRMEuCyb5Rhk89jVf
Q95hgiYTLj7THkJRUQruJIaz0mktUqEsNYDFGkXmsozNiYJj5rAh8AmNW6yJIlkDt86CixtK3paB
+yKcm0k0GPFV8YocfS+8s5a4w2/mnwLds8L2u+tUUjaYjPJuHBm7KlHttQzZNLcdnkoqD24FRZx8
Myy1rIQEIlsDwzf4Xux8L7mz1B456NR/tOZkpxZmqgTpKJu9W2TotSVRKCdO2DT00WbTCHInF6h4
lOkhqVs46foxbkC/dfpjnADiUjX2VofexVP6GNM9yP0TSr8Xa8hN4By9MfhtnPw+SuSDXtKnIepP
Ix/A3sv1vgcXnGnWcLbnPbi5dcijYpNyX2do2PtWe0VuOHshzqqMSmc6OsOmxeGpyGGqOPmJIatO
AH9sL/8sRfWSjN5bTv3G3VzrXWCrvadJLcXzPhDZmW63dQiiNqCfxBb158SEwTPaPAhYhQu5A1UQ
Kwrqck/98SEcwd0ySq0mjJttOK4Lb7mMIyZzckIaKjKvlAjfaSEhA/JeisZ46/HqLVl65jdTixti
TaK10teAXMryZU7YpzTqOaVBkTEgOCSu3EseqztrND/SNHxa3kvj5g8puhhnilcjxvrIiPHanWlS
4ebLr9mr1D8sO/isvWTL+mVL3+aLGdSRu/mjURIQH95kMQMcJpyZo/AGrv8828G58AmIOBRLquhK
VfHOG/PDmAPD6ppz72MmUOmuquDKMWRwxToEVX3oC4p4arAzvblVAd/AAX3Mrqt7TSMU2QVTTWuI
4iv3a8zCC8PfFu3s23AAlZ77yxC1D/rlNS6TfRSx5UQE2vRl+eNxdPleu45i59ileBNidjE9EHdG
+wbMrtfdsLuD/pNR8exD45tjG/e3eVQu/6DkTU/hJpXs9BdQ/nQsBATOyMHk4szqngIvrKJz8Sjr
5jdbaBC0xu7ZwcrGXShdj4t3g3M2+6FMPyyfwEtrQAnP4bfr4/ej6XumTOuul0zcpb1hMNwwspws
azqUCd3CNU9LQSMcF/9v16JqiUa8A4WDjD4O1e5F+0jNDnORjW0Amrbf1wcnTH7KiYzVYtBO7KpB
XQ7/lWFy5aL6WtTekz+6KFnL6KwHMnKLp1ciRaeYnBhhgkLmtHDuVP8QLZqi7bxb16W8hHSX5630
9y2G/js7WI5Bbl8SiuXWWhM0lbcvkJzDXc8n+ECc68fOYnuV+qggrK32mqq0dYfSAEule/ZEODzY
we1komBr22TLNYAE3FOMdFcnA8g7jfNzccPyrAyFmkrgWslQGRJTP1l9d0pZgDgJGwWb1H24sJ1Y
Mv5XKf9oACtXjM5s+mO4u31GC2Dn3PvaHjeT8a9FmnPlZbE+3+7Evv0ZRUCkogQ+c+bzwgvdm8Hf
CwE/NicnLFkMqulxrlDS7cw6Dm2DEcSBeJTgOpUQt/sc52wLon5oCCPaToprxDag9wMqIMZjaC1Y
a+ZC7xZ2Co9N6jk/kxl4i/ZET+uCFWsIVQXaUZFkI5qYui/H4CUP7R2BVdYR4/SN9nc/OxTEVImV
sv68vc4zpVe1nb8T+l05bF1ok94sSbTxQ/UT8KsMEndLgesH6yhs9tOTJBm0Sr253CrEIaCok74E
Een8nDi1r/nT8hBJhggH23vJL9jMJ2ljLhUtdu5x8S+TdQs+TwS7UkAP82je7WGw1lWQPcwlGKsi
vXAx+RVV9uGIpViNDW7hljtAIWiz4X8Zvfy3cuv/5r6LgMCOv1r2D55PSoF98l3bCEkBhGLUvZG7
3el+jGl/XciIU2YJlAmPLWM3RATTPaMpXJZ+su6qEHHoBgitl4nsjDGPvmcTA9Dfgwr0vnKQKhSr
4bLEDVIsHnv3ZR9PYNgEYY84wb2ohus882IXTvZZw2K0LNwcor2Ui3efFM5bU7RgtV3r6iTG4Q5k
LpQ01j+WRi+nzuHAJmkN3G3bYNrsOokVJTCn0SWy2fuRAY837orZPmrXOTkEFm0wwlzHXzwLpFXM
ye52uMWzhsW2lNVPZSU/fGB4VfF5dpE5W1a5j0mZ9gF5SqabxS92tpXgfO6WP7Sqjeebrcikw8v7
JtLOOTqQJQgRieKRafjYEogpTfCPitP7vhGHMQUOFaQMR2V4i3ov5AkaCVKBWzXQEX6CRcqG05pZ
PHZO/q0cLsuWY8v7yCBasCkli1B8s28A89aLZ+rXTywD5apj4inmaRfSiYC6DHl1uTHN3f7ND1kB
GjG+1vTTdP0N/t/6JDU8Yg4IraswIA0/ynBrMnu82DZWnATHYJ/36SbvyG+wSJUAF0tnyjZ+cDtm
DKdAU/cHwR6xHWLwOIV1qlygmn5U/ZVx8GCh6+60iD9zbD/UQj/ERr9at7OvWfQ7BcoHib2DJ+6e
1QNnQZS9EecE5WFH2SN9E7/E3tZjR+i9H7HOV5qi0gLiCGWLjaGPp4oe5zQ6xt30IXT9092S7ppb
ba36E2XDDwbeapPE85mr0zFjevWVOaOuEQyyr3FR/tDfe+o1yk+HogGVMM0A//Vxt86wNxcN6c5u
uecku6X0HTjHonxMKhDfAXE0J0nOdnQLGrbYf5T72kXyOZqpP6NFwMW0Z3Rtr5SlCD5oLKfNPur1
qWvtd3St37LPDlYMUXLJ38sKHpC0aIOo3F+bUJUihBl74dWiGazr672epmMWm/3YO1/kyjddY32p
oG/uAx3SXSF18tE7QJwdWK93eXhbNkOimunAKIZNpR1oi/Ry5i5ea9gfUYDYzk5yiy6F+VEPZBwJ
uqVj9BOM3T8rEgv9efy7By20duNi2ecdDDaasJHle6AgEeYHicNYGrHp5XQMy/ZFRf4rExGMGT2h
AHQztKAStx01Bnce5YYiqk+yGk7skZy7lK5T+AFPTRdcZWDuyw5fYzGVvwV+w2624ccB6SSTpZgW
sjHgJkReaBAJ0eOaS2Hy6uMbtCV5xNz9kGLBOl4lsMYcNK0I9/aEMpb71rrN6SyibCALPHZM3VM+
AL+fNToOJzhFhQRwwuU7IbtZ5gmOWLlyBnCwWXLf+NV3uWRfjRNyEbV/xRQCdJRfde5co1lvMuxz
hYpY+STXzmN+7tVjN/H7st8K6YI4JdQknZ9sgPu+IA211bOmTG7whxCHx7y3e+ZnDI15fwuHsbyg
99oS3qGp2kdR9lg+yXngkHm3TXxPDPrJiqZHkQPyrwEcjwTYsb3ngGcWHEtj1K9drndU8m6ZibYJ
dGLXhBtvKK8hfZYtrxN6S3dmIh6oBM10FhJL9W7N+iOcyZEVXHMD2HC2hWxTTenFawRxljKDpT5c
1TLsY3pr8pxHBXQzii8XAyyR3QzrxJWHoiu+lyz+7T2Ww1kGkCKI7vJBvxmg2lXd7MeR2dgZuSXX
ithQO50sz7lwFUwuVsbiBRfXaiKyW4EDr0Zf0DRoPxe3cowmOQ+ze4khF/BQngcbalmaHCaGdxYe
L/FI+rzGMrLKiDeMff/gcGZUbvq6kIuabWaS6LaDD2zOy4Bgiu2EdIXwjd05YIL6gIidYs91YIG0
wTuE85mne3aWdkvrc7aLIO3XZQEB2+CYU8Vbjrpj+wyJ8+1BCQZSkFNpVn1vUj6GPH1iYZMfSu31
O0/LyzTnkgLbVn3kGUgfQlITNWeQQPPHeLYT3n0mOZicf820xYvvE5mZbcBWjiJk14TkgiLH/+MN
kR1LAdS/zqiI9/RhUPiFafYs0S2s22duPXMNpHYiscejDsVd56qz8VoCm3iSIPv6CcUUUbPphM1V
J0UK4neFGBOpZ1RSc+cP1SnlAsWuv/i26M4R80hGjPWxFXrAcnuuEz412wXvqW6on8eea5x4wrNH
3Pl2+BiHORzd8CCy/JP772aZq53qmSLzqtoRkyWNrxinTL9cGMR2tP3gTueVEvFemyf9NQzT69JV
+5RrXjFOhwCNYlq8+DkLy31plr+5ncgmSqSXXEcoQQ3mUK0hid9c9/byOku3Q2wO3h2ZMncG+ZlJ
+OrXs3dtQ/b4eTt1OBodAEsLOBSTWFiE89e8w6hZte6xbIk3SYeU5xJ+DY1/9cJxny3NuSSyImVx
5qUL/T4H1JJBeElS8y/No2pF+5d/nWbMaPwGjhTTZ5uyJttXR9Y+mWESar88uzbIHbcurwaTFdCH
XWKzAUZuvGsEOhhaYB+UX0JT39xL5ziX/hPv+fsgQ96s8Q9srS6yjrks6SeOIDBqp3pjDagOqQge
qExy2c6ThxdKX3L6fGiy3A2F+UxxBnEQE31wO7dfRx5RsnJGWfMtaxXZAVAn3YHDD54KPdPoR9jW
i6Dd9A64XNLvceu96sC5BrahTnZ6jYj0JiwVthmGyx7PI4XcJ8VSCoqRALTXiX0aYqjO0zDfmhSR
Gg5rvzcD1+cJiH1HPe5QcV1sEK0iqo9dHw4NoVnHJ49FMfTK1ap8YJES7HDQHGKixSH5oCVqH8d+
/pJDAc0YsnUTPvNhrWZpKnyF2JO7kT834VfDY0pOXuPc8liB8/eG2W7wssc0AoEe5FA4Ej9szouB
gYLGDhxttpsVmwTmtOWJf5fpROU61uRWvRceqa/CSsnpYIZXXvrf0AI9KdHzVk1R0sdbU/40cZ+O
W0Vna0YrFntOdvZWiJqHYRjvL45bHM34BAYQz2H43LbMnMXY+Pu0j966gPxaGuEmgahw8BZ70475
X9GzfemTCaxwxfuA/QKjDxkK0q7Kfc4xjnFHaNeqhTAjvJHDUJEnDpaUK0qfo2NgKH1MJu6TOFAO
JuweZUFHTl4cjDe+SpuoWFu6353GZVHU23KG7JII6zUswvcG6NtQ0aYhG/3K93OAQrKsRTcdXdXf
KtmrEjSKrteBpy5hNDw0A3ucOSC/XhSM4l3nv8zF9IIyTqVTGaRQR52zDJC4QteGGhkGal0Z+VUZ
zr2l4fAee/mc2cFzbeU7iz1EliCBKHawfIPLvg4l7u0JHy+lmh8caJsUBZ7kNIXGHf+lO6fSj6Xt
3KfTeA2QxOiZ8s7DYGsamKr5RFCHaVEH9ATp9ps/+tC5CPqClwL/Nd5VZhEvYNs9FMpFj8r7Qz5V
7kUM4ZcXzR+J68LFjs2uQdXaJJLRw0mZlM14DhDrKdW20ZbUhEOUY+hgrNEC4KLgzvPbd0wXbU1g
/jPZR7NEDyUQmSxgjxAbdH1JrywuGLQS37f3U87xkc7D0UdJ6NrRJ3fVY12UH8oQmc4TDlZGUDvN
5NbKxhduiXu/BLjNEQ1Q1zekp/gm0nRK7iu/L3ahZYN3M7Aeq1R6wDLEiea9q+k8/M3avmfs2hmO
W2DmFBkizrB7w3vNQJLvYElw1tEL0hTBJqoDMBNNVa0aEcInrgi1IF4yqieYaVPnvbTECzyV1+6m
vWdW9hZYyUnG4rV38mjHdv2QF//csLo0Jt0WKcBw3KXUnSX9fxIYu5P5jwKjP/ODh7jWX5elQrvj
gOENxcEahdbf3JhzUcdyncYdCjfb/j7HspZMkXMZbx/hHMHtnmsnBtgtNIs0N8DITD9QNLAY9YT7
p/ki7tw4/lINkD8SPSoLrsNQAPMmktj5+bvVOBoTBZC26sZWpPVvVwTmmz7cl3wON6rjhZVGfOtz
8xnWxFz8lORyd3ufTiLkSKV4IE2RugQ7A98kx/RWQR5XWPAI2S3js98m+7Sr932UfinNnoYF8MOU
zpj3nYlVoiXgabtnJZP3ii3drrLwvbdFgxIZtq+jrCXtDJlDGda0bzH8wU+iTGGCdzi6/kr5EZ5f
d2uH1hoLEr0rot+5aXiLVAw83z3aSBgEZg+A/K5NU6aNLL+tA59HPV0yIit+Uz17tcX3XL3qfrmv
wxBNpSbWmOVs7yGc35UUekMydI5aLPTMQ4yKobPM/kde+vf1jQ0kCWh0EAGbdnzgTD8pARvEG95E
gimtUyT1wsXbF41MHhdHgAwWLwXFi3zXsBN9c5S0/BTcrRJJENJJ6xNne7htu3JrHP4k+2GhJtKq
fixrAQ7OdtrFvb1uSjg0wo3IwMn5qcDeOCzNZvF6+sRiEKrFiHGwG+JsFUfDbynbNwxmP3zqrxk9
ABrjYw4A2ytyNLpBs5/BcqdYCTrde0PDlp5o/lPh68IWaTUU+K/gwqz7Yt7lXX6w5r7kMPKuQ2E/
ug3/ifXgMmRw/KHLYh5GbuSzdwEwBIsq1i7AmKfaW7L1qIMnp/8/4ptSwwVyQ6NgoDI8MB7sfUqM
64ThCRnpQToLWSVinmNZHFOQ4IGPXSJxdzG2mjTx3xE9PkyKnjTZkG49TetN5NUrS0NXqCcC9AsG
LABDWLS2geBWJkW+ZhC9HVjpj6k6MKIsrhIAGP00bXrPXoURC5oOmoMTdttITX91+a8HyyDccKvG
7tBagE518qDR7IXscBvzCzb4SUX4wFqKgKqNdjjzuGp8RHRZ2KeBjVK26EPsEdljn/oRFuV1WKZP
XTN3oG8kuzYx/7XJuBUF4UE3of+RjtG8Tb5HJyUP3tblJrdoeGhHJBM1EHxrS8V5xu4yxI7MaxbC
4r+64zfb1uS5RQ/DqXPg648kf5uh39SSLKskITrA1IjH6NK03Zfl3GSo1Dm6IRNm0V2EiwDn2dCN
pUDjcloHVo3fH+csvhrXehWKn/Mi1/VM+0QFqCCcqXyeWbuHX+14yhJqYoeyUoQgBWiPowdFaqof
dbas8Ul1E/np4cIdnHAY0y3Q1nH8xhOq/qm0kb/4eAS1oZO1nXD9obJ0w1+Jbe4JIywX2yTGRYYK
1kCkJXkCvq2U43OJAWdTTLH11tfN8lPKnOivXVn9uYot+yvHTXDyZzMfZk61qztm+nV2Z9DHpm9X
lqqgjYyeSzTUsUljiWak9lk7/JAaOp3iiiVdZMfxAYYS74yUyG7jszaSJViNMRuHB0M4Z5N3uM+H
qP7PxsyzYb+5EPzV6W/d+CTPGryH/VDBbtYO5S3p8N5XoHGtGcgPGZM8pd2yplJ7JawIYNzYEa1a
muZh7JkVkqHDUQULzrWgn0zozOwEkjl6z+acoMxMPlF2RLWRfQktDRhxR+gaOi2yPR9IwC6aT7vH
P857LAXeMvQJ93JjbMgYOVW3DQmm8tYDjVGfQwUJeeP6cPIS2rM5YxTEw1xpnCEtkprk/3hXRbQE
Bp3v8RBOLa2LlPUMg4+Sybofgau2gHwLEAN8Pn++L82DPTleeg682589WNHK3JiAYRFB3m+sBH+A
bWXFstKTWa6JWLITNmuIPwxCEureAsAkv3EwbYv7ItY4ynH1YGNmsD8tTukqZk5cLOTa9rZZ0SGT
SYcKgq2XQLbc9pRm74qaxYDIjf2pZuaIpJPNdamcp6z39KbQ4X02qS8Xw3w5eodIh9cRkOc4oM0X
TfibNy1thgLVS3HxxVr5wpNxKBKiE7M3PTTV2Gy5nUAC6ei5ywhqD7Ii/y4+fVwEi60cNtLVA7eI
30WyXvE7CPqeohLbL5Jr5s8kB6ByDu5zaeJnI/KvKB8YgvU+TcrnTGLrox292Dp63Hdjygu63vCW
yXY23lNCIVvuR2dFcq6T6q2WUEZCeXELSllGlpDL1NwbrJ84bj8qz32wnfovwBpFBAn1Rbfcs1rO
e/ncGqT33HHf4kJgunKvXQ2IqHAZEqaM/UA/PLKiM+9N1B+8TOLecePXHhcc9VVQqrm+Z1EPRn7x
CAlHvlnHInq0LCvehSp8nhxWrdzr3opk3oy9+z6N1MRk/XPNGHU3eASi7ZITP09ol8sw0559NCRe
TKz2TUZiJ1PSxaowqrsixl8y1U+8R+5iH9A61c+d3+TIM2x83dsvrIlzRFgiPPXICDr5m5AmsE5V
fNHibBVDxIxL2NuL/iXS/uEokbclr4sbhSXtANfWHR8tryO3ZGcsyxx7eC78AV5Umr9aiFWzXbza
rAW5p+bEU0OceMQL1qXhyXQyB2cujUzVMMxvRRGivPcC8LzjHsOkCXd8JvsiGv+j0rg9t6F+mjLS
A5IqbtxfcBa6LcTOvRKUFxBLW+dcwkRtoQ3lAMIsHqko0ydM7YfMletSiU97Sq84VRk36uCgi3K8
4kldDQmmLxXTq3m7wdU2Lrwk4i8sR7Hub3VlSR5eSeFhO7fqdGc3OeXynASpnoB5DaRhtZespIGq
UZJNCBdGImYDhCD7SwzdfxSxqy0nXncanfi/xRcPMgFN0TlY4j1zi+V7lcfOTEHtBXxhRvGRBfyp
Xn3x5Uh4PmnuMi7iVuQABXGdj8jBXBK4uJxpbqlC/jo6XbXD4V8mr4OvL2KeDmlJdCpKL/HNawqW
dROXwL7bInjUebb15maDGv85qRm+UEtSGsc+14peTUeG/82IxdyUhB9sQf6uQSOzbCvYt0lto8Vo
+9mJLfxNTT3cuz2/+tK+BSWc/ppzcLXsBqbKrFIeUxIsd0XebezOXbk0z/iNfvZ9sBgSW5jgKRjQ
UVjCrBy7OHeYr5ST/Pj5ciYIx+bM2eaZByH0U5Jv196+jYe/RrZMZGwOGkRb3twPJYFUfl9s+aKf
Aq+Lth9cA0Gdpi1T5xeBH1WKr4aRKk/AUUUSDIt/q74EzAIsnP3kwZk+FiKC2MMPtSBAD/9vke09
brENY9FGa+vQxVAQAmerw/+0RRmi+9sp8SK42uTBNzuY26Gb3DAB4lirYAsp8dpMxJIhkFghLmR3
hnKKT4Yt4BDT7kFpWtbe3gaQumdI86CplhoQtj+fNR4WVwB74ClSDcfBQEWVp89Jl7Lob9dZ+t63
Eq0e8ACiWETZpxc55xZfUzx9hzT4MXHcuQzCaQCCln+sGePvcKl5i5Jh9wlBa7x+EdZZt+3WnRg3
i3JoHRA/k8W4H/EOtb3N2HQPPdQCntZtRcqjaPXdmFcr3+3AAz/x37wBZN4QQccH1g//XNBbxCFv
BvNtC0sroIgnlPY2rdf432FHAa/kloAfHkuSfQwKSpPG4NAHu0y+sAtjH7Zsw9onij9vSqjg+jX0
2WCo19YnBeDiMQEwAIcjWC52rV7TZZV1PKYuRUYAZti2R0gC7rFKCSYk99h8b+lXXgYQTyA5M67V
QEXwOCvz0k5fimovQdp0MfjX+evw7W690qL91HqP/eY9gWmU3Kg0nFpJH6yAIm5j5gDWnTt6uXHg
E9yEaaFLZyujTwJ0+1tdd9BY34GCOLGxeHmMMZ26YPYEJrECdogh91kKF+YvjEMWDw1WUdqh4Lj5
K6/SOBfoV2pfBckldkoNRbOJ4RM1xbXWNmzO4Ju3864Kr/5yWOTJgTnn4XkNBlhcEORYPRF3jigU
zqdrWxWHvDN3uUGESQ/a+3IMSBXEsdwMp36xkU6wWn3ELF4oy23CozVchnEdYecolpeSXycEkYBw
g6uOGkaofOnMVXI1CunyLqG64lIJ2mvb2auWXaiYPqP8TdUDr59Vrl6diegtO2U6LcOdgb9R2D8L
BCkevxu6CPxAQmdQ1JJteOKUscfb5pKSsrHb9beQK61fzpsjavjQpwRopmgeG5hNGCB0/a+kz48v
rLw9wzFAM2jU/43OU8rESZSOKY7mzf7QDS9xyjUHbFZn3Wy/oNA5/YaWHOof/i6aVWmNqCaW2Mmw
tuudhHneAeZyoRsR5CPTn6zq2WHGG+6D0H6MlH+Zx+E0zsMpzf4Ml4c+N2tuzMzKYk8Gjp7c5CHD
y2eRfGgEQkf5NAf0GOYs8/1rkvAUcbHDxMAzjuuOQtNCDkiu5JzBw/n2YwZtmJ9yKf5ywAuLOAt4
zbbbbRQmiohrn7uEOzUl8NDQJgcy5RYv9/4pURldWxBYM1aewIYruqGt0vqq52ivWDU5zaXTYHbQ
qjXkinRkj/pW5v9U4uDx9wWlwjnDmRe9LRKJHqfQTge8qQBCY0rVB1ZUR5NMH5Oq/qpebMhIg5hN
LmEMKnN+WTKKzIhDWRhI/JwK0en/7MQsVijxYGKQIpMFbFjwP47OY7lxJQuiX4SIAlBwW5EEvUiR
cq0NQhbeFTy+/h283cRMTxuKKNy6mXnyl2HkYax+y1h/MBv2UGyBpyj6Uo3pa1H6Gw7lSZrgpPlI
uAbB3ZRnYQNyxwEzj8N1JCpLZII07cAC5LfHjVvHb6r51WZ5THFKjDh6H0KL0lOxG7Hb5VF4JBK4
sRW6Y/xTa8hsA3tsM38MXWpiKFAcvebLbaPjAFK3ZxVjdsnPjLImqU528w+9beGRpWu73XtZv9Ng
SlhisTnDjTL0Vw8SYNt/MMIc58jbmYwYUQI2pQs2RnxBGdP4W4jFxGkz9EYmAdmnSkuo2bhNAMcc
ttRqIKjT/VYI20Zh+5X1M1pfGa9/yQlhzVdWnTeYyFV4yyKxHcszEwkvDnRq96XDyp3170X+SIxs
pEkuXRetX7N35sv/aJhnO8NvAc+21540Cu4l2s6cLohXwm98UyW32Nn9m9WLKC9p9qkiUpB01Znx
OhqB4z7l6A1UCCnGVpbjsDI4mliuedHJhWkdwyCEzFE9zxCfXA8VF3OyaW8Ina3S+qzD985jmswr
XMcBfbr6thPIT673KuBjhCEOZOARUHnx9rnEk4HWScWCL+gSaN7QJ7lY4Yrf1W6GfF+jVZh7pKnN
zHS9IqUAjR4QRsSk7Q0wBFF/mLzd8McF3921T4LLPxeFB/wrDiO69ZmEn3n8WWRqL+LqwWI7WiRg
W1jlngLIxY219L7C+5h6ZqwRu1VjXWqtp78HerTdePyoUwJpwPRC8C40xrbqow3AoIh0K1PvSVfI
hVGiviN6TyY7vRDwdnmGamtaEwsjL0c6nDG8hCTxULXxLnExl6Gkq4ZbH8yAEhEjmuHpmb6TfKHT
wfbMr1Ul/BhMvcseQ3r9ofM6Rp5/+vgXURVjkszGreuO+xDIS20eiMeuZ+yepEo4injke/jO9KSx
Q/ObHNdyr7Pf7vwBD4QEqqCRE6hY8unBWxhCv5YeZY7krLi7EVjRUUWZVhMsbqgfuQKT1qsdnZZs
18yAGjI7Rleq+NUVdpfWNhD08/nueBMXyOSf7BGo8Y4YIxdMw81XEd2j/LQ20fgrRfCj8B7VfAKW
+KYhEerUc26+ZB2GcJAKWvSY2uZDHvT7Mb9UxLfjV4+DLAJYU7jw5lIIqkxeBOObfnxgT1hM3Eqe
ewOStQHGjZ8yt5LVyCLJSeTOhGjqKfsMpCdvQeDpu9JluiSKrZbAo95+9AoegWdSnEJGxnO3Kg3O
Q9tcmvyfwjwzV81JJ80+hveqTF5ybfBnwV7P2bq86Qjy+kmdkmCixEFqeEjZrcU7gkTouaafWtGP
xgqslzhBhLfVLFRGN99wliRgFY3PyohLgFd9dG8gLphhfi/s/NxC7HVYftkiubvdtTFoRS6AVZJM
yqr0HOD/IVB2qsR758JVDo2nqlPnRDyP5o/JEN7Ub4qs4Ohem+SdiBvr0U1WHWUbXzuqj61E2+oS
/3RLXJIrRExdYbp0HVnaqQ+dh4KfxUSXMF6Ad73kqUma76CJfTZ7NAVk3suAaZgL/nZoFfh95siQ
XQl1Fyb57eKxmu8zJqN+LC8a9WxNrW9yty8eAtZkfR+t9fgadm9F8NeEt9Y4FoLetYSSTcJnvdP4
jP3rHiDETEpS3lkg8tgP+xgugcA439vaDnS9L3N9K51p3SNytByRdJacWkzryg3epkTzxSz2FlvM
sv6d6k8cOJuUGFpjTAeVClSL9za8O/lpGXdDTHXzQEEvFYdYOjUecGiaUmKhb+NjHnI9U2TcFQ/d
zEVFesx9WP5gljxIeA1V+I0nfh2SKYvYwnoMgdVwG3usYqzhcvPUIudL62eavzFl7mVP7xMc7jZ6
begsyXBOOkgZNtmCeEYXbBre8WAVGqG4P6A5Ooq/Mo1B3dmBTVQs9TpuvE2d7pLYUGTHrNyb4X0G
lab42U01E5x4qYBX5eKzpfKPDIzzNLMHNFla+rqL+P2bp8BJ21fhgHSaPgxx6cez24V7lo78CrC8
xSXOnfPQPAG0Z0B7UNC1u+w21zybJmxMGN8OHAfE03hkoziQSdrrSCUcBQ6RMOeTns3ZSPeRRlQn
JQPijMSJ5UOh1896GZM+a33iXiuF/cIWjzQok3lR7hXGa0oAlBh/886jHlj8ZDaa82rzvIkRSh2l
YtrJTT5K9a/hhmVUwEF49dWd3zVfovHRJ/OBVXjEO4phK3hkFKj6N242LasInJDQBiYcwkc8bwKZ
E/c8/Gz+MysbD+WCjFcNkN7FU+EFpNbIE9ZOBXy79TU8pywCD61NcRHRSzw5rPFWEUhMhy1wr9F1
lNu7guxDhlHWqrjcBOmVRXyhi2sTLibuCCcS+pfNbQOQvNV8cWdV0bWurqQrNzV93wLOFY4gHqeK
39gunkPrgiENim8Db4qXeTgs34Kj5eJVgLjEr5faqXZ3lnGUFfTiSfo9318stQnPW/JojtBijNQv
tM3M2h3G2FDgDD0Gzb1ND325IY5hFScbo7PXkXdwbtxG1u20HUW+NZsnlAKZf+p8NhFm94E/VmLw
kjoN3bhYJ8QXqopXDSOuNrxm5WOqmI/afo2bfp/kSwksGoLxGcxcQSRtreJtbAvfqw8z7OGZ5UpU
mH7hELkZ6PH1+Afy4WUF9nJe8laG3b+iK+xIJQwS3s7jKwHMiPMQDQYTbISTkb4B3el/s+goROn3
iMsTpvsshTdAKAGYm+5SEZKOmPESk66B8FRbt6rctzB4VAzdt5BPbZ4TMqPLiRE7A3EfyL3A4TJa
eAr06aprHclbfNDNeA4n8CL8tQSxnM929PaEk32DFzadlrHmra2AH2gQgiOeAWd1z+CGNlqM4Vm6
vNid4ZF5+sG0eMHTaiV2TWghVz9P9XvsPKJLPtRa/CyscR2ZZLXBImTAyoVJ1oeAkqDsh9wC72m1
Gsb5g6aSw5TT5YQKEiTeJbbOafDyPxoIK4c219Qby41RvZkzfgRm38A55mzmjZDPduweE+7ohXzp
wktRXUC4GNTg0HmJm/BgU1LgkVxNCPogoG6xDq5ZOvIVPFkA+YEOWL19ZiiAq5udWfDTvwQBxbrJ
EGzZDEZvlAHYVM8vio5yDAOD1+irsP4KZ40P6ID/QYDbUWNOrRXOMJIJMNqTgYfMOtu2Fa1JWlB/
04cn28tYumd18zgW8dKZMqhHlWk0ZKXZL2ygf3GQ9Jt8KZWOcpx3GoYkekOgbEQD6zVP70jbmhyz
kVyg9OK5ra3rOABIqgL6UjxIgg3CjtNEsa/h2W9Jveqt2GKUXbR+9yjG4B/5bholUVTazFwMJQdL
hvsEd4PX0TQKreYuLI8yPBHll3kE9KDFh87pttIbGCflACtybi/jPPEkKTKpnproALCxX/Yx5TBW
RsIjr+kMNKpi0+XaB4udXWmx4Z0WK8Bk0y4WOgyaFJELG9W/FYCdyyon5wXkhW2aEezz5U6pGUdD
tw6RMX1qE5svh4rtzpSfDqlX7HGMXCzRcl7Y5ERGUihZBYLVOBglJ1aeriP52cNv1vtgbWJlLrnb
EheierQyrwiVF6P03scxRLNx+01migjeQgR7V8P+Oy9C9jB9u+wp10QJJ3/whm8Wqq+e634F0UQT
L5mjtbvEvmZ8dCnWTpJbbJQxGzwmgbxw1dO/+DLQhZ7RJRaq5qPubLgZJM+8mqbNAaMJPiAa0Fpv
mYrASCmcGGjI2QyfPJUN5mfttYYUjzgT1865jMQ38ui24Rbr4IAqpPEtORiGOH6ubY2XBLkOSlCk
zpaGUMwYWPsI17jpwI3ALZu4OCNhHRbuy0gFGJ70tSXxHYIFigRV1BrD1hw+Wrk8dv01JrIgKx7Y
JTWk94LDDvt8O9b3McCVT4LKQUPRfiJatjU727Fk/2yVADUNwMz3OvcGQM9gvdduXdeEZpisHZtv
pjvQGee070Hg+D0kOUzRBuIj1lzsTw5dEWaSYIierr3l3Awo/FFunbWMezH77ih7IWuxH9LxodB6
JsWRdNH4yJVqHavmaFjPAuoGLk/6FShgwPESc4EntMckYiJEceHyPtK63Gcy2pZT9WohBGa8EsdF
VG/kHmQPCTaW6uAxE65/TeNshooAUhbQKBbhhjXWOXtk4Y1sd+70LDEJdmsjjHcplS9cDZlYhlPH
Qwu2yW/tjcZPwzWczdS89u2tDV/gDHjklbkWBsXFGo9TfDWaswI1nQGeKtlUUmQ0kY2dEG2RWH2o
Ddsam3mKP0dn0ThCDw89KPX4mRPItzacaYvlVi8/KzgZ9auOKy6wm02v25t6yM4zw2KmfS1ESNfG
VDkcEzbgPYxEIweSj4OxKYbtRBEM9/9jpT4Hrd3YwafdcCwQ3x3TnzlmOEyCFXc/nTUMvRJchnBR
dDD6ItwMuTV9gHzaSRo2uyXoQSCrKHlWlR+rlPIb8KPtsjdaLP1EfIgIB3nE7YdFbqH5RIZugJj4
7s7RWybaS06QaHmii5kYI+nd2i32fBP3SnTPBXFqCzU4d4YddvWjO/1UEML7+g+7/IMNznauIMDU
lJmiBTdkpdMO/hGWV73iGBLjhj6ZVVzw0Bg7Hbd9bThPlbcEVubqKoExtV9T/FYPZL9b91GLyTte
XL5qcWNj25ansftI40sEHRtD5kNiNRsvbPnDSPra/S5PBKjkdm2R+jMRQEDMEDjoVp3lvYYNb2sp
C5NPmYHSdocfZdIKPZYNROAwPEpZbcPW/B2SDIekOCVO/NpU9I1mpBbTgLOtNrp53eFKHQ3JjhmK
3MPM4FhOjEucpezRhgNQjntb2ecKd0PEUisBzu512U6OyZ8DNZOD3LllwXh1m/gSBq2xiohKaNiM
8DiLc1TrhDZNjTNAbAR584i9rMhKdKN+M1tQ16LpYDL3t1iwTKsiOa19erBZ2Akx+sRxLQBhZEdA
kkxOcbxFYWLaTotDqiH4GlhhceyQJzey7kxq11rZKU6e0ISRJUUFVpguC2+Uh355tboGfvy00n5C
fdjJtj2kFGWBRnIxZyDDxHX0RsbxqwrkAgr5sA3WI+PsvGWwOle97gZUZMEPsVApC7MIOP8MErv0
hilMpa3L0noiRbGzCvVRW7A0zYlfk4WEzTES5cFfFQ4H1Vm4rzlzBzp/4nDaNQDhu8J8tfLwUkdE
OwP7qzXbg9uUL2nZfwLUG/ddG9CBK+pLWX1qLHVLa+BHjrmRKKnN08/irIQkPxiXIqXTTCfgFU6P
xO3uJUYfK6PdvTJ8p4pWzTjeQn74ZBvXQcIQKVzQvdVCx9fxtOlmskUJ8qO28ivJOzPTnwy36Yjy
sMHPIpwHWV18GBlcgkYe1UjBQBINt4qFFMjf8GLZ5jN+t6MOhcgMi3NfV8vaD5ENSoVgrV4GpHUS
49p2NskPbYNod9DC8q+lbcFzw63gQU9wUbK2Z50XBSjjfJU10g7xFokO1KSTU+pdk6+0a5Lkbv47
291nBRA0TgcK2oK5AvkOrblGUura+J8wgVArTmgvudadh6iZzePG0rO7DvTjqe4x+4uWeqM8Meu9
ZnR+nk5Ik135Fpm83RLllwRdV6VYwlMWnNxqGeiztvuHNQ3jHwbWLTSzUz14xGjTr0ADiB/h8ZpT
alpNNTvnLOb6JatmG2oUGmiBvE4BSF1YhoeBZkN/JpNHjJgSxbK+NL0+cm0zJn5XPJ9NxCBe2/qa
/C3xdJhMk6ZxC5RsifneJe2pUPnHJKM9cXp0mOHdQ0wMwuYtS+lY1zAFkms6WHnSow94nE3aVjn0
gQYh4fnONf9sy7zEprriSZBv/AY3J+MMGPLqpo/gviJSnOxbFz9irme0JJB/7ut0Uxh9set19UVD
5Dmr8h8jqo5GaJxNfZLrzNPTrYtzM2nzN/Ixh9Zxlq3d8trv/7C/Ecsw/tmjhvXAPpUtSs1YBT4x
fp/o3HpGc7Vd6zhWuKIVBGOtfMxn60/0zlPTB4fGqP+5BtOvFjUGeHiuWcOgvXF2bF01gJ6KDgGA
TynyV+U2fAGSpToifhRx/GnmE0tSe61TiqEl9r7Pmm0m2PQ5AVELK3mfej7BrJA4213TeejC+geN
mjDxorroV6V36tGp47PX2VtHGB8gR3JiSMkHHqTDGFZrTeoLDvqhDwjYhC9uT+Gmh0m0LpMtvp91
06e7GOSzV2L6pzy1rKd/uKrWeRC8GuZSpuAeKOEkYC3ZFiQBckLOXiZQ2jqKjBP1fHfAksbKVt46
r+iv6TgJQf9e8Q2e6aFEb2HO6yvYC0k57zKP+1upg6RnWDCT9Nh42QBLPr+NTfs4AUnX7CXIVsDr
9ZrGL0ebU6rBTB3H4s9pyVVUSIXdpBF00wSFBzpUbnCLuGttTuTKbp9Q3k5zNt0mWNFjFwO9TO5x
mZynqDk4PV5jEHZM7ag7zuQ9RpF8gapAO3qn3/Oof+wEnHUpN6WMdp1jM31UK92Lz0pQYzSEAi0E
WhYjafxhOQprEa++OGH1aFb4BetJx6uQEnWZ9cd2qM5ZEGdr4oRAmDyTkd9w4zXWUOpBTDkdZkf7
0TpXQWtor4Pn8NcwILMRnkr6mM+hrE8y5q5rzPSE9GT3cR/flTW8mgPtFCXc4xU2wE9yc2fgqmc7
aZcO0e5LYq6HVjG/pnb9XiBflxEtGTBHnmIZY5HR122FYp8Z9rHzSn2jc6rCgsMYP7oJFskk/RYW
zSGWOWzCipxWKvKz1nb4I1G1cBUQlpCFZWzAxnEdqN8HPGRstBHqtOk7rJxDTDsD7YuTQt81U3/I
ltZUbhNJYb/gWq03in0ADp6UZbf4BENL04AVti/KYJGOZ5x/hwJwo5foVFNHT1apSJVp2nuUK06g
aT5VDWZTHrGHomb2In/HqWJGasuz8BJXzE06KwdkjfQyyvFaj8xepdU4K9vs95AZSY1pOw6+veuq
pzmAbOUi64J8Wmp1+Lj2dupwH8DkuLGygkGAEKLfAQnhDdAe1URvuDmudXzkK3uyDkpLw00zJ2JN
6GmpowlvY+DEFDd17ECRnkxsGRuclrB9eNYsW2Hn9Sh1advnKHaYyR1wBVzOEmjIeCOsm0GDsqVx
HWuQnx/aPNy2A3I4qRYGSZvxK+TPiEJ2oXrANpguXfNBDIjjcTm8WAMeaP7Ed0uh1GGW2AaCvquo
m3B3d404J2FO31Ui5H02oVSmy96KhVFwxZPNBBP/Ku6IqWsCS67OvAfoNo+BFZpzA6oAjGDBn2Yk
ReaXnlYswML3ZG5a/oHFmxshicWS2mjPmPOtHYxEaEMPYtZgQ9MQ/assZ978PV0NYY8+y2w/ZADr
xCno8p2rdw66OlfYwILmiHCXED8u3Us8FtPfXAzVLey1rYwHcFDz8KPHwIIjKCb5nHCe8MHow3gf
Obiammy/GfJaNarkXGEJeYW+w3E+OHwR5cz/Rk1CGMUS23fyYgnzZQSYgUSHb9DS878xgd+iw4rj
oUKrCzXkAW+o6fPIERFpFAi3qqenukT6ELyOHqw+hz6t/1MedTdODilyVO6b57YvRUnwhizKqS1z
qIyE/EghHGc5bHWreHZ0tc2y4Dm1p2dZzI9hX9568koSIm1eTv8A0F1qy/I1IjIP+oDA7mjupraB
mAY1WU3HfQqbYNcWpV+I6D7JBZ+S4o1M3EdFyjn3mKkgj/vDqDiOeOfV3POIGvzBVdVWphteKrq/
g55X8zCnOyAKOG0G9vqpuw/b7Fjo0A8Qn3m5ZAnVCItOskSXx1BzCPp7rPqovJ348L2U3rJ+SZh0
5iMW0qunDd8qygs2DtZFlA6GUm6PwEHSbypHuayydqg7/eiAAnNJZoA2nlmaBf7YQTaWXE5Mzh2S
7H8xbxoyJfmXja85CYJ/5kCtodskHMLOb+OqC+DRF8DojGXyZAdkYuOC1WZYXdIUBEnvXseJHi9g
9vQUGnju+e6RlMF+oIOoHGPFIt6QnH+5iQ2hGuhpClEtA4H/1NV45JumYkOZblUimF+SHn9UHqF2
ZNwAzcnboezurSk6q6y/6a5FwovJHBmCihfafnDkPdWSlGGZ5TuZUQxq99MZr24BGlrcYzCKttHv
wfxfi3n6rovpnZGZTwYLESr8ENBvkYPxLCaaWCPtWHHcMJ9a2nAVZIbfaT4I7x3Y4J1aegO8Gukk
jueScZrqZX/UoWHDc85Ppp7ep9xMHos4VauyQyhq3YxpG1gzAMnL1HVyY7NG4djhzkcgklnR440z
a4pETZ1sg0bgzs8/LZJYZIkbrvuV+MXmjkJg0fjRDKztRrWzLKu897pjnyCDketIXOzHfday+xN0
gTaV2nuV+z5EAnhZhvcWSuvOrrkKsclcNTXaZqd796QhkRRjNHlIs/FUz8OS9M/wnHr/vMjhPWP7
o8Q/kzUwg+blbKaVHFnIfTNM5zovh5am/7CHulYunSJV5AHmVQN/QtzfSM0fE224BYU4BtJ6ZE3/
EY7ihaGOk43gV2eg6M2Q5QJy5A8VGRgQItbX3FLNAZ/1DBbkh6TuqyoYQXJqpgalv8E0QUcJqQNx
g+YPUgi7TkCRESCnVB6mvv+KHNfa8JLqdpic1wOVlTyl4MVw5W40IF192DkctshivBeah1AnLNAY
LTv0wcQpQhlEstbaCqqZrE9FXRxjDwiExbaU6RYeUjHJj5zb2aYBXsOOP+ECw7Wqrpc2Ihsnbe9O
H0FOKSj/e+25lNq41lZ5uNtgM/7jbfOe8C+HDPMCIeFRwtfTDGPYjQWvWpD5/pCwjox4hLqJt/vo
gh0oXvQ5pcAN4l5eOY+2xeUY9xcXyOcg6Dhi6WiJ1TMYDIJpBlufULt23PMSozuLzP3QYQQgCeUH
E+jSWgb6zSzEU2VKeiumCps7Lu9gUlc7TU/WIH7nKWTLIHDoAsPRkf3mkHK+1N47jUQlmV4y1u9M
vixfknm6OI68D91SZ6AFv2zG2P2Tb7Rb+8Nthw2fwTZ1Ye9I98oRAC/eIDZY66GfiKk94aR+GmvE
vBGvxIadNJVYKtaOXctqw3OJrtYskPzWwJqFTFht83l+Tnn6Mg/fQ5cQFAzt6cL+yoJ7BiwrVZiQ
zBybk22K9kFAvN8aitoT5QVviaYhKHn4OFq+D4Ftk/owsq1Ng204jFteYXuVqm2v6dxR9PnTHZyj
dG9WxOhcxPZHT3nJ2uVx2Uk4iAxSy8FXASwU6HyZHdPhBVwhTA4BwURGLFZufUuqQwreLFE2awcg
gEBToDpnhOFGB/5YFJEynjAOH1tZO89tpEacXxy3PT4aZtBKsMnMMecbprcaBRYVbVhqxRTCCvFv
vlmLEup9F5YZrDS8h0Yl6QEY3pUucozY6hd9m0Abmf4yxcwWh8ecL8MqMtnoNh3RfQOUicnzrTiY
V1rIhTTI7H8pZdUrgKb7CJIoBWh8aBaGKB5zKjzi0PIN7Ex8jNWKIQaLAe6QNZZg2KwqNQ8tLt9M
ND9Qd36EzBZy/V2FtIHza32pOj9hv6Ji6taapcyhHzaTzuGbmnd9xk47VMGPkTHIatkCTnODrTvi
CABIWxBCxHHgxotALEmLRMPSNNRI/MQ4yiTv49aeMblpsJhGGgzRrxfG0sKvqXzanvEMFgu8yhhv
s0dZ0mg9JxNQEyPgKUwA24Etg6Za7GJpXiMVb6rBuBVd9Y1X+QA7Fq9YVXw0DQR4vn5/iUIxIeMX
UNg3p96u6GEbRq5e7KomfSXHd/Dq9i00x9+u48lOLe8O4v+SDw0FSHGElUXNK6v/H5vIiNfU5XMN
mzFOW99CYR1j1FYSCpBg3NJHrfxraGzm78g9mcqimFFW0MkHz35XVgI1mvfwJhiq74K3/SpGyb/l
+XiKM6cA7wWiFpzCN5DuZ/KNf+BvvrqB3gq9Nfe1sKFMQ1iak+rsDeUuSgqfyzjX0NZ6LIQDZcJr
q3NtBeopisQZOtYljxScz1DteUutgYqyPOP3Jj50b1vcu1McL+j879jQgk3pmnsH+zN6huAb7zY/
HtfOacSwaHeo/MXIhZ3CMNVGPeabdMklvTnhuRuMI2scBnTBvyGgXRzaf7XLBnvBjXhHVp3G3qV8
YT11ivrGNLdOGGQ5/R3vloBAeOhdzqCRdFIDWelRs4t6a1rYOU1df3Wd+mlKJ9bg1Iivgpavxowe
R8xUfmvSu4XIJW0vD6A72IvjKtst2aWZ1bafB8iDHlZGWQIdjFM2IgbYNJhZRt768ay/Tcr8cHss
UVltXVxN+1dptc5Ss2r9FBHjIU7Kz9klF8e1HTMnYdRwuGlj+upE00NduXuToXp2I7b88D+SsH6O
rXlrie4zlsbnRE0E6rHFPl9+J2N0w/xzo8nirSr6I5gLeqIjsXJTeJIJTbzTvGkJl6X8thFdj/Ns
bb08XtcVY37WEwlSfXzrLIOYYgE8xKIEpaY2eto6AaqD0U9syYkneo51UUP52fYRBLaQu9E8oOHB
puqS+dUdDVAfMEPITbwv0LbcDDZR7m3TeH5NgvTmRLReFV+uhuHYco5zmlwm1piDQztPB8l1tO8h
BEhQWA9d7/BypJ0xm7H/etuGJzSo2g9BQ3hsyOUgjFeIgxhlaJmqeEUiNCeTg7SIJSlsEey/xfBJ
PIuRs91rDZlRQLoEUA68PGjILOm9785lPl2SyWCLWr3NMWvxnNcPAntd5rvKbKgu7z5cNzl5c3qr
KLAKHOtgxWLT0qqepcWxo6CAQWOfUd+hauMtRYVtgnQj2AZTVNv8xvNvCl0bJe3JY61bJbSaUQQ8
LYJ0mtGchna2rVzdLwuubYZr3zodj4BR9PtJiy7BHL5FJfVDHNF1Tntws4S3zUPSM+QLfWkHF35d
/unlZwnFtAzT85Di/2rqhCeQb+qmLJ2z5xh+0unfE7BVh9nNdbjf1rqiGTSgDYcbbJP9da7clVHK
OmtZ8b9y03hoK3nLMGWV6BPx/OSxOAlqWn75ghJruNZN59tuvyvbcdOUNnndCTOpXNWD8TKV47rK
+2ytdeQ2ljJys32hpu0tjqeLHnsvZRifAyzeHL+PHkXdSL4RF+z6PUkOblxt6nK6B5GX7+lJQLad
WGR3Ge0GVUslqdXpl05N4y7JuY+ZI6/EFIKtYfl6j/ylN/OjZqDWCEq3x2j+yqmYMzCigGHCnKki
tQri+osz9nH2WE80I5+D40x/STb+WpGTgffSwCAlFKrUMUb7HA5SCAn73KIh7E2CiGQlMhoBPBAB
9Vg+sUb2/LTvz5rlfsxVrlZkf25uTqzcwHcYZOXTVOK3DykYZZiUvDeRVDQTqoay8rUTQtScm/md
r8NnB22AHgefmxX+8InQIzxJmnkSKXatSHxEB3/Mk42d4BmDe36mnCteawq8QsUiDS2Xq2370Inq
4GHqsxCPOjs/JllwcoN8D1n5aJa0wYGaMjrQFyZg2y7mjI0LulcSq1rDqMcWTLgjhlpOfDp8B7vM
a1XYBstyjV8pUeQpe6kXXzZbanHKJMuGgEaKCZ67Fxfk0mpSLYW+SglkPy+n8Mz28sGwwVLKieFl
Ml0cVeOLwayjdKyUc37gAnBZ9mWJQ8xs9BwyQo3PTHFoNIhEiF+tif8rqQFrW3Mj1snIGi9t+H8w
iLUgBSsImtD5MTAFgkpiXRnndOT6pNi31CalUhmmTI03OSEO6wi8naNXBASJuHviBezjUwU8LZwH
PmHKnMdib3PrGDXaNtXSny5f9Ml+CWzjmDXYBWYPHXUu1RrbADqW2W/7lKpZHAUImVZNT5xd9juz
VX/Ecv2pKvAk1IK3oeHDczv1df+YWxAgOgojZrXEKdC3Ytu4qNa5RzNiUFDPe4SMHbwD7ias1tFd
g8489slcbFzbQ2My8l94F6vORlxMpleBn6PVonAtccjECiw+fiOU1ZUTAPSPZx+833kOmqtDD7Aj
509EqZ3ulq8QwDtSxWpvDMlz67a/4KzwfAuqrQqcrHydeINjW7SPRcIJKLqvbGQErzrzns4wh0fz
b4iifx5Oczu3tsx3FNOnKl+LyePNQVN60B8aE95kaT8rgSLU9e+6De1CNsZLOI8n04whIzn7pWOs
dTr10NBNgVNQPzeFcvlrLH4yk47AuNYuwu2w2oflvyA1v8MmWjTbpeGwcm5sfIJVozdbQnhcOFLw
ruZ8NUVxA932VZb8s2pWKhu7xz7DFeLuOeVT26S5PxT2rQeGgEZQhBe6vQ6myXHsxBDYSFBIGZOt
oxIKvbT4mlT2q3n8/ROPGDzkXiKDi4xYJs26sKNt2kwbFBhQWundYnmiZVhfR9yHQ04I4a9ZbkPS
U+8WcqsdTUeR1/e2YRrkDvwkIZC10KQNQ4MjnpLhSqddnfQ+eYZDY9eP+JzvFC75fcTVFB8LUsG8
oVKLvUm1rZz+xGyMzTLPCwSfbJ0CAhyZwledApUbmSsHGSrp60MTccqRTtuNUXlwyvlWSf090fuz
5BeNHjJuLf/V/CxL20NYDZ6SNL9ERGrmYfiYR4qZOosSWtK7EpOA98Rd9d+QSV+0+AsnhemgQ51P
DHkXSyTQat46ZW+yhtw4JYo4Lwh8mSmDr3GMDRNbI9vgKJSPCLuvRlheTdd6D/nvPIPm9ZEtIJbp
NBi3gKO/s8E7gAa46mFE4K4+aUb2MgMq0wLtVuKadSaEhTE//MfRmSxHqmRB9IswAyIIgm3Oo1JS
aqwNJulJzPPM1/ehF73oKjOpXibE4Nf9OKLzQTnDY5/3z75THwCOngR9NGXAyoHnZmwp0TCC7DgN
wzFGsPI6m32CZsLBvjsyx+zRISa0p66UlKaEJyPEN2HWz43GEpwZX3RGfZaIDiYtAwpYJGNrf9n/
mTY6ySeHlnvZp4/WENyTAd5IJ7PHNs83YULRIK5DKux+Ww8ordMIyFuL5dQy4TWyNVioZjiVFd14
Ez3CaFp4SFoAuW7ySbCHgGbf8jZhJICRVsTDvubByWYFhN69hv70KBTZKsf9C1Lvp2PUwbjdeVI9
8yJKGyTGk0Ry2iIT6JnXqgDAWHjUl5mCTvDgwhBw6cX+zyjHJwvTKzUk57njXzAPwabAKVcF41Lq
uA0TggkqgpkCt+DYl/4l5XfKwGe2Nz5Bud5XRONzjTDS+/s5Ge/SZ4DQN+VxaN1rl8sr6MavmPmb
xz27ENHZEM0F8pyx1N9gKRmoMA4Pbk8ppi73fmK8CJNHJqAZNyL9BbBkNaA1rhI2qYBrDKZ9jz0y
plC92DqtAQhtnnqw8f4LvmdnbwWQkJKWLIZVzWoVDeFxxDbgE1+vSUATjWv0iRhihGKRvc0uE3XP
o10FKz89OYxDyd35CeINNKpKdhYDDcoPemN+Z3x6ngqkqHhgCjZeykHspnR6H035rsf4EVVnE0bD
ZaqHrZmD6RLZuBlpv+ModnWniJs7Fz6MtXBbNX19oJ2SBVdXx/LNaRddIcJf5AHy3BapA2KzRwra
FJmMbhDBygXbaPeb2Ik+QRcUm0lP9Q2PRUAHFMYFYeOHVHjfzy7cgrWJbftxhvVxQaJYwl5j/Im3
Vv/YBUbymXX712sjm1GyTc4lVb3eBEM8fWpF/svuNItH6S5R3Ew00DXmVmxnyQLvlET43RhZKU+0
cwI+pm6D6ZrvgQz9dEka6/MMDXZD6Zi7LQGO4KbiLQgci2hCP91VzvSeAnPlIGsTpcHeO8EL5GQ/
c3vyyLBxP28E0k9trKHtratkfCN3savwjYaE6822venoyaLMu1PmzcQ+OovyaHrEHoePtGD00KGj
RBh+5NKdBDCcPxt9OD9DtfIi5jH4vsFQsAP5qwGI5eLE5uqGZcxrPrnQYMmWB2LFzPvt3VzxwrYo
EBgwskytczRerzdXXYbM54kNHYe3nLJxZXprt8zejIBaNHISMs2OvQ9VmXe4MwbOXc45VuO/bAAe
1cjHnjcscF9LHZyiirHdwHoJYZYCwd3U/jXJvM1BQzA/YxYR7y1Uqdan1Lr/Zg0/OBxjG/bJtPnn
4FtIvTf4lTuzAK/liFcsWZvGa39na7qUMnsKSvJ4c7SlaetOP91mEctI/B+crkP5D67V8Fea0aGx
WkAi49qqr9hX1s5M1URBb3rhcZpkUL7CHHaeqFrGpLnS/kDTD3DpUq11fIdegtJH92hZbEVEsM7x
Lngx1wycsJqNydU2slenapyT37OhGKYbn4lx7+J4+kgA2r72KbWtZWkuBheig8QWUJAJDLfTdLWL
+SpFdY4jsAIDplaeRxHfS4U9WKTvEjsAHMokpls0zK74orq9H5omT0/AVY9xBWaysXnSOO0Q2tPv
IUp/PUBEIHhGBtA2B34C2KthpH8NhoVxj6uu/577LGQ835+HPDrOSk4Lh6vb4tm8cY3nbV0+EgVu
C7Bu/VKH1fBF5dyX3fQ/9uje6xr0bNgx65gCImxYZNUgf5E5CXT1IBMsk645xS3XKgg7u26bvlRB
Wu3tHhpVSCfFkonTfn9nhHJ0HerXat3ivNRa9Q+e4YUvuEGMf3oY1MnssrdKOMmHNnCUsPUW8K0p
W5pzG5CqrcRWsegLM642WViqU9sWPxRdPdtGiddEO+kxjkb1ykz7d3YoNzZTj14JQHKUg17akP6z
piD8T1IqP6EED+eaY/ixzPIcoDr5IIY/6p8x9AmSauAH63mhC7NNxpjhyfuX0wh6unRGZE0ftj0+
hu8iohQersCZfbNcQ637K4JMvXOP4Kenhb50ev5Jo/EvKsgr6/I1F1RWsTxgTxs5z/Iq7g2se4ds
7IzPuQqdg4qqhpKtpL3qqhme6tCjLrmzo3VRo9nHNltjUUx4ywLvJ4XBnlO+wF2EQ8WEnE3zQKrA
EBaSZJAynfoxp87kJoAyQ+vjehcWYH/KfoyuNL5E+0DBDpLJqSpmNIdqAYyp3Jq+Mp3/mqXl3JKu
ri8x1NNBSIH9IMn+tBhYrUarZmAocO5XPTM5ERCWUBZ2zjnmyXccLChzFSwxC3w4RWXhzhhomoRw
jDxVFGfF18Z2yLSsmFkx3CLENDFFzY5msI5Rmces1IqrHXZum1S41bwyZ1FbihnpA6hqxGLPy0Ji
m4G8zZWEGSu8o+Vb5TZ3rfA5bu3u6HrUuiHy3sEiHvFggVLg73gjq/C1mYfPjlbcXevb1qNjEhGU
oEA4jvbdNvaajvyZ7M51nAH2sJpsugZAiXfhFJ4JU+NIgS0xIo3NV13KdoNN9ss1nPRhck2guKEZ
v2rPiXi82piCOvu9Wvjh3VxPH/Wc1vD1WC7BFOBN8ucekNfAwYDl/Wo1uMhSk6v7JDCojh4PUBkC
7Xb8s2gySknblDxvJ15g+DLmrGRNwoP6beqFm6+WauFDPqEsTK4vXvRMGgzi5ozA6D2H7TLs8eBz
mrRHHa2ZyY4cudRZxuSu8R0tSyZxiQr5p7axplBxD4AAvOo+JLC1qXMLYW1oLAIb8PRra7ib+Emm
daa79j/fxQ0DOShfItA1oX67egk4Gh5yIyy3aZx+uzXcSltTS9olnH87t3K3oZ1FK7LOE2Idl0YV
VHg68E3u21Jk13LS4U5bjYMfrvgXwJ0FXq8pX5p7luQw44ju1f1NVYiEs9NEWzNJg7sHaXFrjXRl
RgZuWU2JAVR/Y5Mox1vVZvup2vzm5Qh4uU0uHkhJd3DtQUDFlOpspVa2Tyxccb5LzZ9daaw5UQzP
vGIKEY30/faJ86+VgTjEzVx9ZHPe4VWuP10FZbNqz32WMv9KeDMt79IP1achkPvTgJlgYZA+TmBB
HbVFQ2RDEy1hPnA+iGs3Iwfti1/pz52hhg9Ay1aMn8F+lt1Li73okJbxEf8W1yPC6EDF4IvooHse
ZhzFCFG/eA4/yqr+EIZ+4ap6Z2Bgrwq0Hczx4KD6qcT5naiUsE18HcQCAu6C+gfiJpBYHUHg6xam
QT3Nm9TmTNrkI32iPehB30+rnQRkgjRhiJ3k54Et4sbb0dhoajK7dUj4pE/1qZcpVYrL8RlH+arI
6ugicWKvuAo637YvIOlMDcyAmdofKFn2FhsVg1SrZfwwvvMpXUuBlbS38dl7mSQ0VGQ4QWXj/acM
Snl9a9kUNZr8PDnVyWtn3CpJHJ2UNf1j2fBXZsW/Dmqd8dGwJxNoz9diDAl3lcWaPqQ7k5C3CgTI
WvNsAx+YPrkAMvzNp8/WKNQ2mJBVImSoUxBy/7AFt95s6TBMUak99Ja1HKFtTBFdtiYU2+2c6yc0
TXMX0L7BEymZXdbiWLgi2xojGw8qlcINZnHKLqg2CrES0GlEFkXrtz4a5oOQ8sgZjKeknR6wWpRk
laFVls3MBK8AY950j7ifLhHH8z2Od6q8YvyfWgU1T4U0dn7GaY4yDM6i8ZABz+ak5JmRtWPNcC6O
AaaubTwNZGAO5DEv/OKSBL29L8bOBc+eYi0oyyk9e5hyjmlEeDc2bZx+Bn/hji4jtiFUbx3BfjKi
jndAaRtpM1OMxyj8XbDSbrFzHUJodZERKsFZses9xz+5czFvAzNmRGyZZ1d7lHt6Y0BWJ8Q6gJvd
WnTjb2dY/ORB8mOlTMxYo/qtVWdi5+hm2sNx5iuXPkJjIrC5ks7g2Yg6eNwOwUMbYSd1x0dFXgWC
T84ArsvAhCWmlA+pFs5v6WTVEe9rCzJQEtRK5mzDtZU8xDhIPEteepzLKXq2/Pm/souJFeIWfRn6
OXxSZsXGVC9XrbDzTVYLXMIQIKN9xU2LUz+pisowOad71G65EXxT3x36DznS91tU+Xhtg875E7L9
sew43MeND6+GjpcVHctwPWGvcbmxNMPXOD1DOuU8nPN/4wgnEwVY9XbSCYqdnQzhKWnobVVVJncl
tK9VTPnLlkhF9KrKBjQjFWRYwL23MBT0WQF9sLnGLcagKfX3RgIiv24majFYSeg825kZLNyI3YLL
Y/zedAUs86In0pfj7SQ0+tlXJu3ghuu89rZmCu2ZKMJc+lbaLSNOaGCuOqCBs199UQDHzbBqiTyo
AN9/GdRbVYliA5CT4rW+6E7W4H2q0u+/REkljbbVfw6jZMo/nLsZ6I8JfNOKE9wr9mQHiBnETTEm
bCkYyK/UwyKhUTG0Gjuy1Uy1xYF0m3Frg+rXWqjPmaPjI7/rqQuiJ/oimdxIpn42Mfo719Bmp9Lw
QFfdt9bIaX0PHCMWFiDCNORFITcc9Fb6F2XBeJS5f3eQbIEVMTSQgOepyZqGO/2fwG+BNx0zfyTP
rQEplJOJB8W1H/qm/chNC4pYD9AnB13BQ/KtooEpExdYnHxyYs5d5Rts3G96HhdIezXgrRCYU0cm
+bS/1VAj7GU9i4PXydMnJLUBS1hcHuqMErbCY2FwC/UwssFnORmVaSTGUNRVyGqMhQKbDaPutNtN
SfCUeO6PT2UpPoQZenHis5JWFvkspXeFzKsDSnqx5aIOulTStNb2/rOjLR8hhI7EsXZzdrSB9h17
Gj5aq3mkcNVB0ZP6OM4UGyUZiayKVOCmdgnipaLEbjxyFiy0b2xzZwT2KJra/dTRjFSbJcEFRDDv
LOC5t8KpWyqR9Os8VHI1jXV/yfOcVzPI6w9KCOB4+MN4KvnmPm0cSjNDVjY+P2BC3xacMM2uKO6F
A+uEikocTWNwBswnWZNyBvO1j61S+Oe8nk8OU/f3GWs2EIeG64/zH3E3ystb84EFg3IPSVYtxRLZ
sK9ymkLppF148l5MnytjKqPyCF8WskG4dPeEY34KZfRtTmnyNM5kju26u2PYhnbUmahhIntJeiDX
kT3A8hl8kyFHGP0TYvB3CBIMnJaYblKmHnlMgCqJCtM3FyGO1q5hM1nDlQvgt+UzQI/Y9YDqLBpB
P5LCKUf/lOVpQTpK3eI0+ZGCo407Voh6MSW/6yaobVzdIapAUZbcrk22LgNK2dqOHfcHRsi/Wls4
KqdnZL/6IEU6btKQkDTrwfxQDc13lYafWTcFT2He0npjddcsbn9ix37Jo/DPrHN6f6C9+cR31l7b
kfSJ/rNadW9T84mWpRoEePbAwXtxnPOFMZi6ZZhbjmi9PGKm2jEoZyCUVR6VyKVzUoH6YeMJ9sTF
schxGNv4HtyIJh3fOpR0L5wfbde6At4nOD3Awyict7J3P3IX7M2Ulg94Ya7KHXBTY3umYQ53du26
NAoYPiw3P82/QB1foO8Mh6iu1K/dy+HI/+QqnEbqstlIQBkIIZ+c2H4ygrTf51NewyAzCdo7GUVC
NCNwu2XqguJSlwffakF/p2ORnyAxqKMxGfowzSU1vMackFz1sXMTlUz2Ez7zGJlq3Ro5qA7bJuRs
jWgzFuEGWXrjySrGz6JQ/9As/iKbRscFz2LboXHrOdk67QJzjTE7sK3Z2/9bpekp3RsOzg4nZcIS
xConmUz+yOy7jyQjuknEa5i8Jz3ph0oRya0lRjb8Hf95RXP6PxA3sopnRXsbo0kgAn3UfGFECddj
3caHuaaeKXH/c3PqP2wRkBCbqurRMGvmoTbKSlo6d2Mp/YxqB4s4fXVHHNrWM98yFxnbCQ+0Fh1C
WP3rntYNjPcxvnDb7NZTYc+7fBzHe4ArhzG7jNaYzVE2tPEktWfuurEpnmNCeVORVl/YkIrXaM7x
cuN3QbGhQ9QOejik2quOETbeagXZOHozk07DNzbkiaCy9eUlcHMcXbC1a3d67QdMTSuL6sRNoJrx
2ScXsjIyJhPcVZlvmuC0pFQsT+PC0bUVYFSljO4wpjSTIdeKOwYOe+uQwdosDMCNAZCZTAbWEhhv
TAN9FpfIyLAYhlPlPKJuP5HeGnGck932QtzZOfOxVV2Y9u+M3+shHhqSP3BymcpVAhqg7GXC51D6
BlBxuoc8YRjwRxD2fqag2Tud43wZVjnyNjePdUsOBjWzYeajloo1VrlG4w3x4iJiVenymX3KaRCO
edD4e/BCuTvdEy6jRDJxyIZY+Gm2y/t7VQNL4+aPQbMO+D5kYvdPAQ1DTBzTa1jT5GdOgXnHG0pR
RmDArpkKwqRjbDyrjpLn2MpKypuYWKZzSEE6IZ0d82PmGZ1LgI06gTWj/peG/oWtsBWEIsF9R7b0
xxoRqD+YwvUeDcPYFn3PwlJhZ/GYRzRYz7APerfJSw65aM7SdN/avAUW2ODHteWs97EJgQBmI59c
BDahceDhcP/mtlwXyWYoUHWy5d6dKewRtTNC+3GqY9N6d15TWlZjeelE5+9R2q09dreHZYN+7sM+
3gwZEEo4u6+jqytMgNmHy9u7EX6iDoOys5Otl+WGCDZRpQIp1wEBu9Ke+s9VlLz0xSKSW5h9Kg+L
faKHs0sagnoBTGSVGweMr8F2Orb8pSdUXWBj04hCIRFsZuvqNKa/LyspX9BHeT+l3M0C52BBRvVE
Nml+iqLu07Cjd6i25VqTLkGnZ1FA/TEeqdodd5lEVkiRvlZZnnCdNmxYznZHeWxAOMR22O2GKpw3
QVPZtCWRGiIcE698P/gzFI0WwjXcC68/fQUhXEc39j40EjNDFvpXkEf0tYESTCyR31CI+T32mR/x
LeJim4LukjIDQRTJ/xtL/exLce/K2ERmylKS67FxdoIAmcNuDZzb9OXMs1ueJ7v9GixH4SOq5wMf
bAdROPxOK4L3ddD+hFVSbhp/pBqVmdpjp6riIrS3ECZkfg6Fag5mYoIxdTCkJIbVMhARwLMMxt/9
nHT7rqqkg9rpmOehNbOdtrMM4E4+7Upjql4a8pjbBpVinedcI8sO/G6MpS8SE0AkryVLX2LRMLqM
WqZxyM4ybY8UkNQx/qNIXGzbBd0QSmk/lX1ngZIpkApVwgGYhGb36Vt1++TkqlgqOLxtJaBh5EHR
MzcP0oNZKPdDGg5pGrs2b0VqNCd8t/lhTJr2mIMmIt436HXGkRY3A761LnK8Wx1mGsojTRxxbHQv
rimzo09B6p7pSLAVldJUi6bhKwfIbs9uzFEF17yJU6Ht2o9JwKZLcE3CEvH75fiGR0E2xd4vLKa6
RHYOXRUtG0+FEQIpe9tSX+artFmbc/2bN6GxqxXwkilAojRsPu5xOamS69aPcT0uUhZPGpfg7DKV
csR+QzLTpgR5k9fBR1uBJEocEl/8E+QRdQRsRE4wKs1m4olR8ZIvbQ/RNL/1qniMU6OEvOP4gAia
INkzHyPpYSMF9Pm0ZY7obPKBiquyRQrMCLBOLp7SKa022mh93J1e8AoY83nSzlc/YOaiLI8MAyFD
iEH9Uz/q4wSU3ox0s26FvtUlF5FBlxuowclb3Rrek+8SAQraAQOobhoWNPCrLaL13jCthTOKgYQn
n1mp2VTfaY+tB4w7UpIVJ7uAvQMKE0E8gk7dLh0iY9vqJtxl3JsX3lAEgsWvLs1sF3fVO9NDS/uA
g6+GCz8xVQNWyyikoMHSLh8SHXj31OEuTVJQi39VLDlTKHpfCEHg1f4jWVv/sEcCJ9R4fHZBT3cN
GWzLedFDhN/LJzdmbHugNy0jr2lG3DG89AU7aMiktCEvtC8nQpxwSMvudaZXbC+IIh18f3yRwSwA
R8/53babBFYMJUH7ojb+nygRB3aSYavKMjhzXXNAlhj+1bSxlEVe4mySrr9VJP7WJaOBE16U5OBT
pMgG0lOAGJGT9ZGbV1ZrFm+NrEnNGW7Ht49bQBl8Y2W66DoYOm+p8v1tZoIRdnPw80aMDOu0nBCC
wiAD4/D2erZiTmcw3o9sIKyWX1vb0pLmkzEwxaZLIjroeAAgx24hfqmY6d7aVvzlWvO0dlF3Ho14
0TsQqbXX9Jsmce11xSe6E4ZPc3CWUVMHGQJBKGxp/Arc8kYUiUxwixGWw3VMYKoKibqK8FjSZ7Ax
czZAfup7FIYpswzVnSX4VgJa5RX7hr8ydGiebJXA7HIsd+db7LqN2VKbG6NHeZ77Msr+IrXofjPD
DW/ZpPRr02TQMo3GgquSUluLMzDEtgUzh4w13cTRGITbAAlP88ESbyh71kJCVmqPVBvCllQPVN+p
XVrTpWFww72GZWNBcWnFWdYEwKLEA9rhp0+9FKTTqevBARes+zJ6waJ7J0XH1BM0AZUbacRXZZg0
GdZ6vgSl3aykU/9GY/lne2Vwoa3+OlEfcMc1Oa056KZbF6Q4QI7uECTNgx8QPJbMZrdmI7E6TUnE
AGvWW1t608rPTIK+FkaqFH1uw/i/OqQjDHyLOeBmBsT8RNOfsYjWVgbjyWxPoRNzNejs09j6r4wl
IIwksYvZh8ZDPpcn/OzftkRtiFszOUZB8lwmtnrnMoG7f6HX1DIoj23WW6uGASzHRW9Hm7SiPYFe
g6B1/e1c62+Y/DR1C7kdGaW8owiFe+k2zZ7IFSk6F6ldE+ot3CXRVufNpyeFQd+5Ic5J6P7B5Yp3
rMwXuot/ksy1Dt7cAZoE3/NXOv4vjyl3Unml4SDcWwOV8apOvyof8ZzLjUl8a+72aRgPBz6Xci+Q
Hymac/IDD+uA/sMMF5yVXruex4y0YSnFFTRtBEUMm0zBmGgm4NsSSrcjqh38onJvDH67GcvJfxNR
R3VWjxN8MLVBrrsxn+NakmFgH8OA3GT5Y+X1j2nu8xKwPBOwyA+VA4LFsNKvto3/QcBMSeGxuDCc
aTZF7lDrREfPa186uAX6qjhFUy3PVVA7tMbBw0oV+HzwH79u6Dj7MkJFpdenPo1T1W0yBPLlbtRu
qgZ3TE8r8cUhH7gvAl7LeAHVdmOo77GYC07n4qvEEXC0E+IAdQoBdzAzzoOMGiyVpWdDRyaALRDx
wUQcLNfv9LySthlTEjtTblFXGanN5Gv3XAwhU7ygoj7cwz4bl0MP2SXbqpaXzVSo1RxLoXOX6qKQ
4wl9u4c8aJ+F8nucmumnmkg4DH1ZbghsPQeeLzc659o6pelbqhsA0G75PcriqwbRxvUrenScGtBC
isLqLDSb+AfiRLfWIYjbfqRfy0nk7+BFf7YBHZDJ3i2qfPhcgNyfjQo9dK6JxoHsCvYJUGlw8ND5
+rmmGYf2EwoTxg/OgS8Arj7l0Ol9hN+VYR9UkhjFhYkAY4oIoQ6tQdLJBVnxKPA1r6joRef3EPs7
1zsnavHBM70+FD62PnMuMQCmrf9Q1DGZrBDmi1kt/cZNBE4aSoORc43JxJMd2kiudoRlthHvCZ5/
W+LsBTiErSIjHT/SA0e29wvVHzckesiQaaDftQuKsan3oCgeynH4JkcFYATENAWOTKnyov2pOoeP
lDkO5uf+mCXp1rG9Vzev5Ml3JL+rR7ZsJU57RaWg9BdD2BVZXR5quRjxG8/d+DPfZj6mbyG646ee
gpLZLIZ+l3jdeu68x6C1PS5Tqf2TzOLZoxrqhdOFfqcMyN3JHlF+optoi3OlYc2k0Xtw/Wuss2YD
joXaiEC+MRcif2iX3oZrAb6MJvVeZiXeA0IeKxlQaG4NmGmSKsnOUcsttfIqnjhmMBdTYL+MTVZM
W3T5RSbDjaIKDgzoSooVGn+lxq0I62Qu29/ca6ujZmCy85IaSJ4yuV03xj/sFAsmGBYEWiROmwTO
ms/zTDiSmDJVzjvqosWud+ZLpANsPzHcLuW8dhR+G3YzPAgTqcI3Iyp77e4V2tK7jgXoD4+fyQ17
3s0eJbCqXSi6EA92ST61K3o9vns7fwydBDBRwZGgkmo4ZIYmTlfh8rZn0LyUTVSRe3Id5FIs+3Ta
Ff53GlRMKDkYcNfAAFeMjLgNjsrrquK8z8WXj6EYshdOrUgYEVm7ZKxPtLpEJ/oQ3yHi/lcYMHIs
Uz5TC2Q+c+4gqE+lAt0BUGssrMmibaZnT6r/Mk5U9Jiwt00+NWZBVfWf5YisG3QRKmxM8xQ1XjaP
uyJAXSvYiAn5EcIfmGFiA3UryYwtKzLTe6c171qReBkNo6zYp+thk2tOEfhF0sdKwpsM5l6AiKyB
FJmPSY2ODTpjOwz9e12EBxE4z1xkKPqeUnEeE4JwfZsnG5cIyk2l1a8zYXhx7UKtDcNj0C9+moIj
vTSp6mgYZDiJfjXbwIYP7hDPSbnPp57rEhssg3WSA6OZ84tP/gJHX/Y4Lb1DuVEOuLbKnsEcClfl
6nNa1MdapdEOOWKX942xZTSY7aAuj6uwBRpnMwRY6zQ82VEO/jCqIHIliAqYL96nLv8GsLLNXNd/
dNzyXz3OGJwCtJmTdmMqIiNE6MnDbFGNcX6UJSCAuermQ+kFAMS8Ma8fueQzy2zjjCoKc/gevLC5
WhSKbxQxty9iYrAjE5H/m2u03jTAz8VNCGuPF//1WIpg24CUStOi3WjqenjN8uYQk6/Z0QXKuSAr
vDMX9P4g67o+WpC6aKvDMpzn1ofJCYcCxfyvi4oQTg0+x8wMrbdRTv5HxFhqPWUEQVpRp4fBbsQD
V/Rgg6mf+1WImy8LIgMun2swM23Mpzi2MY6aXfApGOtZQfUi3IVNXtMiGNZgY0djqgG7cckakXIP
4Eeo0K6beIt072yq0H4IRfch4vyeonOtbSzd56EKyMDFoz6MpIG2SQQHL5Kxe275t21G27PoCXYg
DbPqALb4NdAmNowc84NnZ8W51Eyh85C9Lun8z66jkUZEJs7vhPL0LKWKhu/B0jXdhybDx4w8+oqm
H3nrKTmBaFNbBztuv4o5cU4RTjCCHs6DbJocecYsXpmjnS3mmRzn2vguIj0+JBYH6LD1wkMWygK7
D/ljy2YW2UpP7KKxIegVi5vIo4Hm3EbvRzin9L+4X7zAsB591MuWXFDvi5vthgcU+C8x6mdM2s+u
HfxXGwT3qtnOkWMB/5gzzW/LxT9tiUHYmf89dtTOhEll3QZoaUfTHZ+5QP9wXx03Yorx7DtiS0GL
cbQwT23DuT2YXvgQhSw7aNPxxVDJ78wjszPtAuh4nnUnjDl48pKGHDuSE15ovKkDzPIQXul7p2xx
C42I/jDucW0Qt5tApt4tZvzN+mAlz83ikkNuxCJjkUsPOLRXdt/SzxSAfuqheFxpRmRTDcHmVjXT
eDIdVCbEr5ZjPslAPiZY/LewR5xVMfjH0QaZq6FsAVlhHhooYRyYCNL0rJuLXcmXOR7efc1C1Qxz
dMRhh+0Qcjc77rgvPckz4wtOUBWnjqwtt6OX3ymxp08EA/Eyd0XZstmfhuWYXKbuty58lzF5eKK6
bykaI2rbBXj2Tca3ZdVS6otlxPOtF9n6Z5WMp6Jk/N+mdBkgjKWrxsfIMQTk/y26pDxX0zYYafdk
aN2u7aG6Ycay0CamPePMy4CARR0jsW/6hO/CS+R2AJawzp3oozfru0qK6eJWHvQYt/nPLgxyEoth
FZ0z3uczklxbtn9Fz4RpMm3QBIyOEWdBURf4t9ft5FHk44fjbVDDvhmj6VIE01M8iU8MgqifPh4D
VwELpL2OVzcGOB5AHEe2bRnZO8+OKl5j13wOCwzVLHYwIDv3zhODvcItyxt3Ya4YHNTQd3GDgIk1
CW0O/Blgg43VaI5xtfsPaurFQFxfJ+W0HfuKC2pZDmvfKMShE9PRJDe7ipwWTRGr8DkpCQWPI1ZM
HEjLwJCBfmBycazFR8WQk//M4t2CarLgR6L1VBnuIalZnnMoAyvu8TT4oFKvmLktCqA8jol8Tdoa
al3Gkau24QVFwJQ2XoraqhYzQ1p+FpAMEGtt7g1R8wTeG5mAMJnHA8nYYiYgTU5+TwVggbwofqRj
YZnpa2ASpvPR1fmPRV57nUqWGS2CfdlVz8w0PpSY8U7PqbmOnfwM6J5c0DBt2hSr4Zy7NoR3jEU+
cXChxoR2HbQh5RnXUTbfReo9MBvBUWvVl3oecBcm463QbfagCtpEaQNhksbYmubIf4OffRa+dSst
0DJi1izCSXYyfCCiJD7sLSN+hKuWfCcBGKjnc8dzpPXvaNcPQRLxJwG4pz4EX9qLcZ8FMidFUh0c
jia0c1DP4dQ/wk1eYsY9lMFbv30r0DatbyarpB5nh22wAzfm19w1hBm8labEjWdQyJTZNSOHeXgD
U3alG/uz0eSjqpHp4WKN6qdAHWpVvs7QiRABOQlkIQXLkqYRNsd3FbbVtpv0gYoNeLs2S2ITeVsS
l491iHkdWvypDK2XuTKqK9I0FEHqzyyeSF7Ms3bNf3lHxjELhltEnMFREyhhzG1EJeGsQs/BBuQy
4cBnMdZdyvUwghvqq2IfWtT6YHiw6D3gnFaaw600ws9oqN9qFUCEjPAExGP3V6bdu3Ktuw7+x9F5
LUmKLEH0hy5mJAkkvJauaq3FC9ZqSLRM1Nffwz6u2drOTncVRHi4H1+egaC9knS+Jm9Q7IDKPVkL
ptghQEtcqtk7FSLgchEl8mx55rZN/GPr6K/QlHwPVdOfpe7prBLOc7z6rzB2og21yT9ESso7LOja
iqn8z+b5yJet4K7gBzGDhhsTxLDNje66n7pN3njOfo0Og/pSFUjTsNczWmRcVN9TooGu86gnfMIX
yKT8yQI3IPkuypQH+41tKdqlTW7oIBnoH89VdZsmsYXnhRpNzR35HCM/XxryTTviXxRXZ1w0VNvP
mLDFLXLZTeuaL3tOnnDA0kJh1D6jRHQ/GfraXMeTW4y4+yBQ5yB1k/vKtf2LhPt0JI8Drz/k6lji
BqYnMwuP3Ao6DOeGJcaZ3wAY/xMGRpGoznMXW8cF9vuJuJG/FYtGRUKKdIf1GQ879BKliqhw5RuO
qN6vPXRIIZ7/0sbETRe7T3d+EH7WKFd3Q2m9lPhvdtkofg3pcaw++ZPBNXwXSvwPbgHwcZnd914j
1OCPnd96nb6CCUMBzAofyD78P0kaoY7Sqwjn466A7rAzmtgJ92CeW1mAuq6nsNvklVf9xXiMqLXh
0Lfom1TM7pUIypsG/Z7PbH+p/VGeA07JbGu0uY09Xg1lJvPqJsVpLmAxJZG8jErS2bXWFa6/QmcS
ajv0NgQQ3e25ZVKzCBbXn9WT2zffdAvSX6bb+n6pG7SVnkZNjC+cmm15bTvTIeGcdJw8utNGotAb
q9OwOUbPv64D030wSJ3CPq1/uty027LX08MgFA4/t5JvzmJozpJquSQ434/YisMPnpn4Art2LJ8W
YeVHWATct9oGD1BCPUHZE+zzUzcHSAQxM8bPcoCKAtm/bptndDQq7bAkos4VLv56n99Z3cr5kMuA
HnnRB28ZIISbDlIQFcCYESzHfmBl7n6m2iDjZalTffqTcPbZJH7Gwm53TeaQ+a2pU80n333xdZSd
w9Gt/9oMeyslEs/UUtqXFolkw/K8/KEfYLiYONzUHAIgRXjY+Ntc+x9e4ahrxn3At/ycqEKfgXJ6
Tf1D4fFqu4RUyYIIxbOibXB0ifvqeX6O8yq7UlwRri1PBg/4u4G+WhUhuMoWCcafOPsSE1cJXUlY
+w3Ii8Ix4Z2r+bBvHG9CGOOUjkKotI0rz3Tmz88d8hfR0FbjhU2QaVUOv6mR6qlMWceGcfKx/VBR
XJlkwfFFZiqFC4fOxE3IENlCbaZ0lg+mAIWGUcxPmYIniG3tKuTGMnMw5mIOEUlNFUXd8l1XqyXc
LRxamvP5gbLD+JMXiMJtywGspFYyk3TcKO67B5u6P11xDnPtuAVCVRJ9dK0dp1RI30mL3GY9SE79
905HnGJQM52cdX0KCrXm5iwNsaIw3k072/gb44Cqclv8kx3mi9L1AqxA8yHw2jssKc4mXCz29pFs
wKao2QZYFRcSnUaYQ0s14451JljrKAvgqgQkDpUGWxV2CYt7iJuG2XtO9V1XWiynOln2bpxPG97f
FT9exL4QChnBJZLqZGp4qz9bkCJjWZCQRm26ymJuCjxfLBBiZbaZ5cz5vQhfYhWar3kumVYSpr1F
rzfhJrnM9fLaE+sndnwugxC9Pg7RBZf2o6SvFbd1c1MFxVsb+8E5CnX4YWLBnuMSFLin1haPHZov
j2Chk1/ZEWuUWR9x826zMxRBtgYoPxQ0epVFYkT+gqvE0Ok5mFbHfDN2tPt1OvrpPNM/TniFKT2i
63cruqk42XDFzFcOEhMq7FzBjFZNMVbHMpQABQ1+sae+nTXDSXOvlgdD5DpjxUNINz+epGOomFwU
S4LLDVkQ+gHGYkr3Q0+lZNllIV7C/CbsfWcHxuTY6hgeqyYjzNWf4pzYua0CH4xvCzve7eGJysq7
sRMXtmJhIf0nd7nLLjLWUB9bR7442saarTNt8QqmHAUjHmg2h1MeY3DHabp1SAZi3ZoML5a8eyuS
no23Q6YERVC37BtGk/wEtNfxG4P+73UcTXofSq/rNy0R0C77hshxDZgUSdi3xSPXnZkgaGSwNvrf
gx2+EbbBEBmyQnGMNCsFYiRMyXXc5bICvNf2qVwPW6Rn992tx3NZ4mRrguapcdAsDb8VvpxFdxID
PEZ+ciOZaWK7jcR/srhY39yRQ2LMzx3oTUhyL2eRhm8QqjWYBNnc6ymT57LSEVlDK9CnmM+MZWty
oOHc7WKECEQjwAIBnsO9qRvggcSYYNNH9cGY/LlN+jtgNDNFvEReI/ZoiiV4oRKOehgiJo5gFXDm
OsdROo6MEy5eos7issBTrIYDRno1PceLuMutgZgDHrAuJxaXddV3JVq6gZR6LHnmggq+KnOf4ud0
5BPnVt3aibQeqNJvw6a8Der6jwuf2GmHF2xLk4J25uFuHPOvLM//YWraG+EzSWEDx1iamMXptxCP
S/xatswBziwNgTN0zuXLSdo0BBLrLFAUao/dYMqITbE/NMFTxprs7sO0wKEYdth497jf5icoLAi6
jSzcG9QT2pJ42tZvfmpolQrcPsQlhWe8u1/sogUpk9vjOxa8juAv4MkU51I6Yhws+YCnoaR8oKDl
DeaCm8/c2fCgbYeGh1gj9JOtjboXXvI7SflST/09C43HS9j1sO7wunZqnOx1mMOPDX77hNPHoNz8
Kw46XD59/irLYNzWliiu7NldpzUMsfG6NLodh4scCWa7wMq+9Rpveg0Zis7AAXB19WzaKJmISmVk
fZf2QGJAkqs7Tg45MYLMFaA2zppnAhsxDUj0RaNGTRYV8SO1JVyHFDdcOrHaO7/l/kjGNt0ZCIcb
4gLUNSa4UPFZJu9Ah/Mv6dDpjc/SJq6L4yPAibApUsx+SYiTw1NknVNZ549OXkJZqBr3k9tYRlWc
4S8e0eAnIxe4mVfxEkC9YSGz6hwWauxEG48T/4HZLQVkXVQ3kp/AL5Oh+FNtp45UTy8Hqpbiv0z6
888YhfG9mHBu5B49xdzIvWPQBGR5kEmoB+d4xbdt9MO9zOL8JsEZ+NETaHlA4GmevFH0W1cXXHxV
pUpqTbDOjQfBrv0SOAsFiAiQ7SGgWR4Isfbbh7Kou+dZh+VdwFEQb8RINMrrq+wx4hHzxm+wvbNl
sr6POsSFJrO8Q60d3E2VXdD8EClePnXKlNH0C9h4kwvnbvF7fGo13cHOpnCALCz90gw7sVI+Cyd0
LqAvKC2eFmD8hWdxQ2ohduusuywEDjbGWDyK8kBjXYPj6A2Yn2ozuqz1bXwV8EOEQccmG41hfPBg
yW76MvmohhpOywpmj4uVtb4uVb6Z8q3O4BeVxlZXqoHzloyIy2lSmaMUwY0giIO0iLS/iJRto5Qv
Y02LasphTuaDwX+MGGTagbyUxDueoJXWvqafQCMqpgMLf55O4SaYeMgpi5EA6OCKOcd5Mer63PjA
MORK7yuEO1Ikg+W7/W+t9PPgn43ff+dV8QNQfVr54uwNUgU1cinVUUlSMTBbK8mRw2lCwmThS8DZ
WxdbKO4QY+eqo+sgqdGJ+wdTziHGhpH7nOK6Sek7LvKopqldLdR+h4kbPlMMV36W6xGrXGs61JR9
z+X8HHTcEk35mhZjTrKl58fjWWvksv0pbSQB9JmYTCyzdqEtsMIWXw6l8nse4++t313ShchvMGuk
427A0O4UT35Qvi5FTeI8ifs9vsrxOsyBBSvDl1J4/VH02tqGGTZQVjH94jjmdYzpLkV52E5CvDG5
G16OIosveUXwgWNlVpyFFXE9NyzZR5b1/DYMVipXh3aR9lVwMJkDJDgf2mtwDdPWWDy3+WLWnwX2
e5poeTiMTvHrVjFs2Xl8iIjV4W01X1GEzFQsbngPqDJ5CEXZ7IYpfU5LmGKcmiAYrrHdkX3npN0x
OtoNf/UgWT361YQ07qvhGMN/2GrN/6uwuAmxknAnrwSH1dm5xzTztIQ9hTXt0h4pYw43g+z/qtL6
LT14Nr6C1RknfNaYhxi58ugqCmYqtcylUMz0qoAIk47OFw4KRN+8+GwSooOtPTvbOlrexsnDNtc8
c+SBRuLG/wZkcIDoBQXs4+DcemmPfAbidx801rkyvnVwLOs5iPDSjgF3zEmuqGXHSfZLWN/GyluB
zxl9Fg6dDAMPwR6vqudAKp708OvTawlwkXynH5LbTDq2SHt0XiLuWFz6xtdoKp6piPL4vXEk9rL6
X7F0N02EBhYE+QO2kJYFlEJPCnmPQzdT6Daxc7lY6yghG+kSwqVqlPgSbticZjzkpLj1TykqYO5C
+KDcytfAFO1RBN1I5Aq/+BhSB9jEhPzrCAGLtwUbtqJ2XiFR4W8meVq14rNXCRvURDFX9i+LJA5+
nG8XLJHwiyNQHcKzbj23uutTEv9l4IPKkwjqK6zZJdGfBdQAWnMEe5SDO+YeJ4S3OZ/9KovPrYr/
5WYArFYZGKKgQB8qawDxHbkpAsA4nvoGwlWxIGnpJE+vhnxOT4lBIwZKClgjqg3kD5iT295W/ApE
GZ4I8V/COJo2wIkdHsRtgAusePeanrqEpnGOnP4E2j2x16K9X2KvvFW9+llavgPFIFd2QYgk3PwL
MnYrfLvvSdTc686xr2dd+MxQDbOPW+OZ3lj+gO+wNe0n0xFBct/xfkkuqM8YwCRhdA7t1diMezwj
84Xaeayh7Mp01WbhPRsnSjubKzlFITloCXXJUGIPZVPZu7lcC1RScg/JaqfVXfhWz/Fqs0TdJcgd
3/oJy1BLuIG4kf+G9y+77ZN6uE9Hk1+PbvIUKH4ZORabc2A3H8NYGs6vCgUv0vl2TML8rvRlg4Wb
nnqi1/ZXo2mrcXzHf0jU9GGVA16QhrtU058MTxkutfwfw4OjwYOvciyV3vWVjcjmhSP7+oBsy0S8
HLOYl0zejw3Lufbvw1GTL6J69mRblvPq0yB+8vEMbIqk/h3HlTdbeuo8hMVPRS3EFjLwQ03cP2vD
b49L1Z5xi+d0IVGSsxnrTB5sfbf9w3KJA9RtYXgPeXNdZFimwwlQGSJbW63FSuuOM82Ds8VzolFd
F/wzDTg7QE7WGlxedl7Ng1XMxasjxxPqfgwEZSgetOX4H+zX1W5o2vnkkFN9cKfuX19j1w2bpjm2
MuaoqOsAfCCNBIaB1c6IVVmZq7dMqN+sJ93Gm/zfuaGFPOGTt0+k9d6qJDn70v9yuWkCCAiWs+Kz
u58wUuwmP/yit+qnjxO6VxTKpcIZheJWv/ptKq8LLxj3nlnn645caBvL8SL7IPkkibd34h4rfri0
u7Gtx6P27e8iB5ABoLk5h12p7rg+XEEypflJWdHRRMhYna8FvvNZXeWZZW1cycIvx/g7MB7GXm98
xy7+4DWBOjV8uY78xhTwr1JcolhjC8JIjqP0exiCb9Ro7iYzXT5h11e3Snjci6zgPUT0uuMM358T
q4EGZnT0p1093vqqw8cyjv2O6drf0tw9MP4MGsbASA9OwT0jIehw8ImpYFeZAEdIq/SJ51EyMuwY
Mv8kHa5k8K8qDvphWPnZ2Qp9sZZmj5LYIsC9YueEbfu0YDjXO8L2oGeaPonIto1CyCtb5blDHrGi
hib3UsJ9dIxn406EQftme6n3Ek4LFn6HhRyLlud3FKvbDaK3zZh1g9aNrhIUGjRfrq2JkHOLZ+mr
WybgrINuWmzlc1ubbeVwxb2CPdGmp0EHHvCkwEvA6tdO9Ni1xj4xSzGzW5GXv8Ze1l1xXOYC46Bz
gTUn9bdK64n9YjwLW2ViAhEcS9Xk44HPA+CphFzEM9l+B4OXHPL3aGqde5xJ00gWJ0yDc13pMLle
lpBXUSE0MAwoJCNgzsW3aGIh8iFDEQHSDKfhkemLT1ui3dup74msW8NErgKj864oh5AH00IWjHuV
uJ6HFTdTSqQp/rBGHZORshS79sVnQf6abqNVtFXNIvWuJic4bJbOKzhQVYiKRIQX+UCPT5XtpzxZ
CgC9iXR2CT8FZhHsWFDRVMRU2y3V6G+jOi3eU9rYme7SNfM0exAhqIGr3L8u41i6GtmhE3EdwFQ5
zfSVxfjLpS+BFlW5Ww17LRrxriJDR8CCJYAied7yH3wwto4i4RjAuqE+6sYHtkHJFxkGgm4ntt15
a1vhkx1E04HaK85fiXsbsbeKvP0nbK6YIV1tm7Fu7kJ75vcGhz4JkXPKNL8x6YqnAzpYJJexK78H
Lwi2jl2HZ6w4lB/T2D5Cqh/T7LUK50MTzn+eifODqZzoAO/mIS98elBzfIcxBk1CK8wPCYw70LRc
ZLJKQzto9Bnz1uOg2xcuLiRgxriC61p5HPV4PzKLkYj0cHjoGb+Xsxx5KZbcG+A9SbwCNImKY1SE
+9ZQZyaL8sLP/TEUFi4MlCV7+gYsuiO9iaYd3HDLx9yt5n3PvH1gzyaeShT+2NgRgqeCVggEj+mG
XGX93zMEkX1270ytn6qovO1os+qlPMqFrstibndZOJFMsX+ctb9Wj/ZvJhg61RDCwTDt0dbdXbey
2ix1pjZkYdrEej2m8VHx4d5okewnpyfWgWl1b3Nq2kJJGbdDghkJgUIfIhLOPK1pT1rx5oYvIaPR
S9JRwT1P6YHP8CHIq/cq9K7sON+ZeXwVGUUslXhw4uIldOa/OFxewnn+zjKHqxoHiOMieZoIcCrU
RV4POgcQE8y4L8pyj8GJxsgU9TKiYjNP6+dMEGDy+h67WIC3ylypuAZC1WBcyogIOc5HxL/KLbNN
jm0yXfIi+ookBHOdldeZpz5KO3sKaBe84JWA81fqezrl75jhHnoXsgYC7L63aSZbAuuQT+4x6qvP
1PfQ0vvHCluLGJMd4cyd9imJ1O4uS4bjUhbXU2YT9cMARJhCfQ05vQZ4IkUVnzlFP3AG3kHSPgM9
fbSHEDXa+ev4YnKZR/JbdRfh5xdHqPdoHk+jqO68HGxFNrB52nQiFUXRn0i37aqGg7SH1zhr++cw
au+4qh3Jd0t2gIwNKyNcqEm8bAPuifeiMccMlZAn2z02/kfL6a+Mrr6srrn3Jo+bGB5EKk7oWuAY
OxbXvLD/wR7fDVF6PfZk8JQfP7WdoAplsT+ihka1tViFN9N7zvGRnsL3IRX13dAFf2jx6Tb2DAx4
fD7UZg2QKXPBm8Vh5kKUVN6nw9GXv8GeWoXz4OjfjjKMbbggamiXMy5a+GbguwQPML9ShTwu0fxN
YDt7Jr5bbH1BareovWMTA/uVok5PE97wwXGeNU0fTq33PFg0+Ds4YqAjPZYchj91z9Gc0lV6TbeY
QMDzNbnc5gaopkmjDv1x5nVWYrkKwuWS2753qKL24MVJh9u/+SKU9OXRMN3yVV4r1/pbzv0WPTRc
RxzeA6uD85UoEhWFA3waziwPNuvU2YsCOCGkoJ4bP7myO/ltTfLKKmgvlCVRn3Lm7aZrot2qaJl3
ucfN7XVeNUe/1Dsfq6Q/LwfP4h4hnSPL0ffc6j/QtClqOU+TlOhYQPQAIrX3BuLlNa3q6Ry2wR3Z
Mbrm+HMyZz7pZq42wRg/mswmIYKVmOovOo78bi3JgmHHm8Dsosq6Kq3onPCiZpyBDw3dB5aMvrfb
6TFww3MYgHTvq/wqgtG9bRdsfgjbb3q2DcOb85hB8sur+TOIlju8xp/cjU8FfrAN3Q/pdhbd05hZ
b5ZLgY1rOAtSh0RM0McdGsURv+WC0it02LUAlXYbgtDcNcypBeexx/CMtYyAAYMb57mmopgkFxBX
x+hbpY5Pt8lqfPOx1FEuXWK2cz6498KYjZ0bHBAH0lnVtlpJbHjaJiIFHUNl23e7oXKfZtJHu9aC
5MxxOuBwhluhfgKHQiCIH103+Suazo+PU+2/gP35RFG6B9j+jgP92xXlX7DETFb86w2QXdl+sNSq
E4xXlJDwccjjz6VA6DNUBvg+f/Eq6p8Beb6EsDVgUsPh7hSUQKwwu2whZMvsA9XSjQ6D1R9GEf5r
ApabWaNTAQpSQRftuSrwgwqya1AXPS5zRlDJr8ixoSmUUX+JJvr0OvJwQxmwSNfjRXXsWVLm/3Ag
/CFZomsOvM8Wo6i0VVMPQ02ON9KyUStgVgdW81BOvP8mLdIdYM9dYzd050QpDjOvRmjmRrZnqNrn
bfXqS4MTVTX70Z9/7W54mwoGphJeCV+XVYBp4ZvxncZ7hBVmi8RlI7IzOBJgP5Ki+iekJGgENjYB
++bM/nfM8x8XgYNlZYjQXFE99sSvWH9rNLjFzj8tbZ+7CGgWOcS57F9Ho8FdDOWxavK7yrNvXZfC
R2Dqd56r0Gcr4qI+gM2hxhAxOgdGM456XMgH19y7jQygblIw6lI0l3nz25xIcgED64/srU+/ZQmD
bLGzLZ4+jMNdWFxKUDj4l0N6HUr30gz2hRq2fdEsN1JCXCg1ugivTw7ey9HBTMEt8KFsPOh9HciR
GOfckrv/6ok2+0zPFHssN2w8hC8VNb2leuNwjdKow/eYRrwF8BuITwRUW1FU3cZHqIOfsooOsyjS
rd/bL6LigiWwawacoGAGxxcybqdpid6yqjuD9TiMShBXCS4GusnGjFG8k2G3I+KP341xHQ4E/Nb+
wGD2i5Fu5mlaHwKriPdjpXj84d4NeoqC2tx/0pzxWNT4/3HnZLOQayQ1MiusqV3Lr5Cdvm2YmQf7
NXSbHy+dh8cooUGpNuENxxqgGvDDfPuDYMBhNtMp8Hv0dyu6hI2EB8XVBE4MpcjLfBW3y1UFmxQZ
GBi6twBNSky9i7h1bII8+ytJKFr5APDfjDdxJ2keCw/ww0+wLm9dtMm+wNRNMnkzDhUFagbmaSmW
V9qKqKYsxa/IuifXDNO167AB9TZgq9af5XOXVK99y0/IG4JrkRJaYZJqtqaYHvxWwSyDQOQp80ut
2cdCXpFEhMPuiCRu87l2ep5EeqTqU3fePTSxcwgxO1TkBIQJ/uICVSRaqFsBOGh50dtkDfcJgGef
LPzGn5ozxV8Ul6JwNrkgJ5m9cdjk3D1Xn0EjnviPSVgR3VcKbjR2oHeC1rwaeWMk/nzveqzFjVoS
aH/FmxMOfxKUCY7TCeCLXAN1pfcDYgqHWHHVNzRV9x6SGeeGZj+J7NvWE8hihyxLyubPqSU7xzNI
MKoUaxCN3XRug/ytLdJ35STjo4s/9dCFSXTqGkRiVfLVc8qJdOoM8cIZ6cBZpfXrYja8kEbetxY0
eUiD98Ts7sYkgz2cNPORYsTwmgNLcGoXt/+0DOeYDuySUF2zMQFTQdzxA8HbTdZIzT9M76QbEoIq
SShjUJam20Pmsshj1eLYdoQj51SczUhKqsIEfKt7rzp0rGj0VBn+XhOnHx+g8nUMMuGANgjabS6b
L+1GGmXUfomSUd4Q02mOLq0wE0H25bmvhYXHSWLgrwoSlvnsSWQEGkfOcGSLV5H22OIW9d3h8CMK
513IgvNYscdxrzlpv0P1cq5AEMwnFfbte+2N3UPL7/6RAhhDL4lontxhKY+DR+EPUXN8eWF6m2Ks
IHMOuRFl6Mllf78rhrIGFh24pwmXerJLgA3x+RQWfsgSmbwY7kzFRJnPUPRDup9PA6S6DffBt1z4
3WNgzD/4Rj8sm/xprq/PUcpJbsCLcHEWq7oB0B7tS9kfI2/+o6IOrSU1b7KR1NNEuBNnqd9wiODK
rbGWL9DdaFnBhth4+QsLNUp1V+JIbZ/rKBL4kIBiDGAG9q3C3lORoBMJz62k32W5fM+7uTpy2Y63
gEfZgHHT0BQr1vtOo3a938ly6yfxL60d3QWxKt8p107xgoQRKqFx28eBTZ6jOZZGnZfy2sUev48c
UuLCi/pz5pX2I6Vw9S5QHRQtXTevrPO0Y3d0LY1QdW/d9STX1unyaKUZIey8erUJSG78wg/xzvks
dZCv2x24u9dome6GVD5HsNRpC8jJo0bD6FzJFuN9b3EClcIjZ5syA4U+xwOPI7zbVj/QyKiZ6YaJ
l1fAe2GKnniPk1XqkaT6xMHhlo3ltan99MXD8I3QNjDxSOsuKxhqtLEFMaDiHRYCr3u7uaJm1UXe
p+GLZ0a/40DBR6FYGU2D+HFnGzEKyAhIXhPdTCWv4aykFnueGeHyDFwFGzy8o1CcnTklYNKZyyAM
U/iYRZjWhqMYyv52aS0UPX/5xJtImHBIbklfwGcW3nckiVxNoVwucioQG1iykmNNUuXGzw2u7eAl
sxNvp7j6HseIcG5kTbAdy3E8FMtAtWOs2VAX12G696F/A1r0K2QlQgH7uuye8q74xAC83IATeK1x
gu2cRQEDdMmE58LOXiSayWEK+uQeuIG9H1syQjXOvFOuiNSpJATvFOEecT332wPrtcdNDhR1cKNf
uA3h0YrhGCJ9/GuIw9wql6Rlty4jxDpu4wmyBm90ftQmp4ZN84+WJAvflu920T0jvjwrSe1u4w1H
qy0awEKpoS8FJcAtfdBGEWjTOJsQqOyGxVHeOmoQt8LY8KQTQZbAAiffVfnZalV2sjtmwBBiJU56
BkSjZt5cxQhNgkNzyumoRZUEyrt1SkCgPPdqSByMFVlEYlbrGWyZeSzK9DqAC1nE3Lv9NLEwKPDa
Q0OmnjLyydHo+jmOPahmglmYoIF56KT3yEs720NbpmkdZzb/v6vJlYliGR/rOj/lYDC2Mk3PdlTO
DEIS6xRItKuAGPq294jyrUrc1vdt5GTBLeAk3UHuPbuP+MfhoSBwvC/kiiwzOXhg37zRdDTfjGvd
aFLlw7ZOouepCyjesSGpzqsNYUn79WHjcFtpSE20KfVQvDmDHS+5Hhdkz/fTUOezRxhdg4yp9Tbx
RmOKF9X1LFvvuJodGJzAkS/1I9yZFo8hHh7s+U8UHLETt8LdoINQe1DQSBwprNgMXMCnDY8g4MTM
ef5EMwTXuTZ02stAWHsb6v4P2lF1qpq43DZR+iO6oTlZoUW1IDiiW0e69rZ3SkrUvORJxoTd44ge
Gj+ohs9cWR+YQ70r8rLZycIzAendQYgNkgKAzEgBAYcm/tlYKacsutbHnodLW8XqRczMMQVctCnz
l23aIqfGzJ7Xix5o90hJoXiN4jcyS0Nn1VRP3VPCFfVd+a04aPK0O6oi5mui6GRYHPqwqhAC1Zgu
zgvGHve7Ly31DqDpX80+cmIqS854P+yzGMg2caVt7voE8DWUONKhhcMxDbc89hrOZsNHOrIPHQkY
qeuBKfSHsOXQcLFzMFCUTQtaMcgkC6fPh8+PvehT24F49iM8ikyvSg84MFiqwUeIN1kC/uL+Tg1F
OKgL9wbJLT32AbAPyqKRPulugtKE0Y4kJ9lIE/pUa7lIc6kv5BNrCY2TwDsegjjnl+4QamG5XZtK
Tee/B21vPUyj7L/qIJ0P/J2y12mgIk/bff9gVZl/aZaWOt9I4aBOJ6idG8e2uJKVkiU8dfL2oqz5
16Fw7QyuuydCPtNi0BHtxW9fjT9VS/q09jQvhKIHp0/TnroPuwkInwzb96EI+K9LQZKGWjLMxFbN
7Ce7gppWoo4b110VNU37ANIx5OOlZOwBVbV1gEhcFw2rtEfU6zZI/H/4EIODBmX6VNk+e0MASjxu
tXNTRAbyOdNEnBJ19pk9d+NieftGJ39mqv88bMxnLQNMqf0wPIjOukFCMw+JjTrklx5xdmWKg8wY
Z7HqAXsiGaPLsEHe7zyQ5gBMwmaYUH9j+cYHDhKJFy9HGyfcCQ0pPvElGuJDz6l2yxjMDA/L69DM
I5DPMfdoPlTRqS5i/wDFjK/lINFls6jrwVl47zPX+Q/cNsUNdia2XiusSJPh+zjnY5Cc+xYGit8m
yamF9kPcNIpX0Bp4pvcga62rgQ6bh7GvCf6T+ScVxiOFkDR/Gih1PdX3rqN9+DnOfByrwX7wLBo6
Iz5Btx5S5dYQV+QXPV4NtRmuak/p797jCxk3HFyoZp3vFsMfjNyU25deDZD0F1sSII45AlJQgSBb
VRBvN5Vhfaa1sbynzIble0bCrwM8Or1PtftUwaQGNOGfJ93BR5jj+AfranIeZfwyUYx19ulCeuzo
1D70C2sTZ05+hPbMecRR07U1xkx6w4S2kVeFPvIRQOvyYsGo0yGdOuksVl/DeFW4TXu32qKJxmN8
VKwJivvzXdyXgLId1ep9RotPhEM5C+7zEBdL5MbeVc2nkGet5U0XQ2pxH0GfuqRBMtyY3nnw8cRu
l9GpWX+xkQggTkwh2MEn23H3nuN6B82tm3uD7LCN95hhGqmg8Rn6jCD/FsMVGdlkEzH/75LRw7Lg
RUCzoKfiu3b5uW+0FfhXvj04V8BReJ3ENrN+UeSkUwgTLOgnAv9eXRlp30Lkg5VoYTO4EvQHbo2E
QmejWO7H0pFvCkfovdOL5OiJxd2TmAMAETAIbDsmqXM/c13eQN23Ty0m8GE35PiBNzBd/eDIVuqC
G89VzFe0o6PIEngb645vW5pCUI2FDK8VL3RKKwgcdRzVci77EwbeBpeoB5GHpGmZnfwGzwUvxcrq
j4wR0+F/aSwbRTNhfGEBAlGY7J1M3PyP+o85izKy3otnXxepBwWedBtBwtZlW4MIjxeO4KfvUf6c
Lp9YllV26CC4yoOe1nOvkt7MBF8J9cQD2yfJKQDHFPkm7ZzqW4Hd+z9n59UjuZF26b8ymOuPWLpg
BBf77UX6zDJd1WW61TdEqVtN7z1//T7UYrFVrEQmNAJGENQzE0kX5n3Pec7BcNCRtpP21mu6dgP3
pNyYnUOoyFx/hZNseIjgfR/vaSlzhCPENFH7BK8GCIAag+EQwyrB8ug2CsGmCA5BPXW/ipZijWsx
YWVIgW/Z3bwMUPiepGW+ZmPxqyBpe9eyAEd8psh0KLnQHA/3xOIwSVVFsjXS9hb1MfP5vBXJyJZD
mZz5a82mwwTeZRZLYrEsQxFRH0dZFPD/MeUNAh2PlZxuhlyjMT6Os1xZsxLy5G03XMvQjrcJR8ZD
7uICyTtQA0l7o1lDDwNfEB1Lxw/uFq0E9ig/J3c4lm2BPZrOyr1B7JZqO4ouMc640GqyY21Uf6ST
ZtxAb8CJk+sMbUFxA1751ehrdrdageGIHB+279JGixEYNVGDr7Fn091p2FOusqx9pmH4BaAeG7pQ
Q0iDOeKGp8Z8T6QSBZ10FZTpW5xj3xaFqe8Deg6jpd0hd+tWGdtG2x7uKRKy97LM7yqwdxbaISVB
cUf1TdrCG859/ct/kVrS5D18SVroKbbgKX8pkXwMUCZysGSbLqr/qrTsWy36u7BgNZpiyMMZWW4E
0cTGiWBAVqdAdiVdowne2L//9T/+9//6OfxP/6/8IU9Galv/ytr0IQ+zpv7vfxv6v/9V/N9/ffz1
3/92pC2xLSkY8q4j8IcaFn/+8+1ryGrPf/u/CDYW8LR952irpiG4IHKAP+gae3TQKzHB2UjQw9WQ
KBfwc4I5bh8xEzgrQEBB+Xz5x9jqzI8xbN3WXZOGom4tf8w4N34HKIGTxWn4xIwxv0nqyAnMh8Rt
pPl9WEst27d9atEwRc3KPFRYlbVTzCrDNit8Mky7sjXln27ad8ar1nTaD1H1xbDzupDJ0KJwq/9p
hJIyjluAeD9wyqR6kpI9N8kyANRPeBPlyimx7rVBsUkXaaIkfvUJY3tjtsYTZ0kvxFsONfgRNiCu
/6qa+W5SkA+48Y008LBYIe39wVffxjuSzYOfVYuxHq8jZbsjO4i65KUeoU/YthXubC0krwsn7Nju
UZH65GNzoM1/RyQLGuPq8n025Of7TLcdU6trwYcW9vxSvHvoWd86QGIt7ej6VXcqA47kRQN2OMuo
XXh+Mh4aQqL3AeiDTZS3sAf4bGgIUxQA35jek8gdb4xEo3U4h5QQjhOG0bU30zjzI/FV81HaWGUt
w/n4IwsUiw47be1Ikai8ZZlGrQRZBQcukbmpZxwmOzJ3GCEpjA95e1fFCTsCbChX7pb76XdIQ2GV
NaRBOoDQ55f23c1ywY5R8vP8k5Ura9PohXUrJ4Mklt6i7JPjQxED74VfwKoQxEBeflafH5W0dMO0
lUJxrVxbfBx97vsH5aC0Yzex7nvtqK2a2qm3NE6hnIai3NbC/v0fjIlqyqICw9Dm4vVINEbIiMo8
mnyHc4NQIoznnI7vg8YrBeiNE1bO8fKgf880H2ciaRmGq+uWtDATiuXzrmNLZCHtYoiV0R+T7zjP
IuhCDqSGJ/8Kal/sIznD2LxEI7oF/KP9DXSLf4NIwDxxYuvIPqii+ys/y/78+C1uPOsk34uNefzj
A2iSrKTiLoOTl/fNC3+zngzZtwYA2cT5FYRao6FTHzqs/EH1loI2IkRSm1WfXfCLnB7jt4Ov+A/L
c+EjXf5t87Nf3jHhcsJnwpy/5vndefdm4qRWOZ0L99gFM2MUQJSwT6BowG/xoaTxlVdxfgDL4XDQ
8WiAAxuuOX+w74YrRioHSZVpxynNzD2IGvnMRJKfRFs32470k+///PIcaRquEKYp8LR8HE/opV/r
tuWfcpRngG3GfGLihKC3l7lGqMLl0T6vPdJypcEaaNqOxfz3cTREGhRzZ1yB1vkxpjHYaVVhZQ9V
PwDelGQCtNDvqBbQ3PrHI2NUcV0hTf5jqMWLD79Sj7tE80/tDGwvIoeGaNK/ORq+G2MyCWQPDbrv
OfibywOfeaC2wmHO47RJSXMX7w++El+b3CmkEeRZR8I9qjvCSxE1U8N+yoT1fHm4M18S05gSxHk5
OjWJxeqeJC5QTZM9N+3whsVXbxttpetmKLaXBzI+Lx2SG2rwabD1c0x7MVKVdU0QJzY0lVFz7q0B
AWPfV886cXE3aLN+t01MAdZNux3A4ZNX0PGsQ9Vcub1nPk9YG5QUpGvqtDcXM4dAceH3+hCeSoJG
Nz1W+UMfShjoc4DGlbHOPEqhC26WoTOJGtL8+PYmqkunFsfoSZjBb+p8xmxsyW+TssRvOHXd4cod
nn/7Yi4QJuuSbikUAfRQPo6nGhOHmsr9k9RbDzBqku4G3uOHICnDfau1+UlzowblRwwLk7iSFXpi
zjGXf8W5i7YcVziO4B5b7vIxW7req47mKzja300jOKb0Tbgfa8qAruV5Vy76zAwhLIJJCCq0hWOY
80bh3fwH8rfGB4PtUR94sFhxOXrSrjPnFNpG07/0puPuJuyDL5E3EQn3zy/W4VNVLEJKmvpi9Nq2
bDY8bARGWmIAwzB4NubgoQ8WFoRzy8tPlwc89xUJNh+UJhW7Hpblj9ebB1KXTUTtD+RB72wsStT4
Y1ncflS5ad6Waaul+0xDCrvC5sChT8YIKLd2OQ33hlE54ZU7cO4HOdA4iP+la8h3vfhBhqZzUs95
yQmkab/g6Of0pQFlu+d/AKkjRTZdToLS59DyT+YAKC0aOUf1nJsv35szr4KjuywWBt8b4yzevFCL
TdG1XXgyswQksz/qGSZHM8jvXDzr/oqdTP5Wj67/y5xo/V55788c2qRj4CR3lGOZPKLFzOJVVW5R
Dg9PRVJSKicaaq3E7IgIMVuRrFhgItzDiDo5BcKyllPslV/w92Zs8f0rkzgpUxcwvZRarM1ZIvHI
C/hgTtHAf1FtHP9SUJOwUrGQM603VjCu0Kegh6zRt6MXAWpfknA4ip9J5AAg5cSFJLLyhXyOGwUL
ByopVJCm8o0OA3NHsrdswoRmtKi1G/COxhxDK1v8LMY0fg+qYSz3kQlZkvgOUoR3eWMzBQR+N4KV
l3NMi0H0Lp8opzpyqDmGfxnSuRlBenT/Mg0THCuOedkP2MRU2A1YYaTHWFEOsQ0VE9omnTt9Y3MR
/Bu7ItKqDYL0zfdCkglzWtnH2s06bRWEWLp3qau6fcopv6GsRg7bmnZdGK4VCguHq9KrB4my7quD
dwIPjlWX1w4qZ9YbxS5Vd5QxYwr0+c/fzU8j7i/WXt3eORahfNz0YQPmv97FtZ1c2SydG0o6OvOQ
ZKV1/v5S3w3VRJR9xqHxTyakmJ0becErnnb6HxNpu5c/tXMvO2sMMZTKpt3oiMVXn3aiKL1B+Kc+
JxxxZcVV8EdWp/nzaFvW97YRxmOX1cNjlzM6h2/MUYDjqBxfmX7OrDaUSeS84DmWAlH88fa2nOSt
SqrgxJQZvaIOD74nE5Mk/XhCwAFr1OGPy5f++eTp2jRkmPJR9vO9zxuqd3cZVoQBwSIJT62C6IaS
3FtXFmrqgkjerQkpFpu9r/7y0J4fR0PEN5eH//yQOSvM061JKZGPfXHBzO+EAxRhdKJRo5GjipxC
YS3X8bjQqzKuTSlczMcZhdHYeJuu60jpLDej9hAJUturHtKAVRMMHJjbsvftJ4MMkP1/cGHvhlpc
GPV30WOJiegimPHdOCeb3SA7ExlSy8i/tmzN7+fywqhp8ZWQEa14kh+fogvOMEubmLXCi6N404yG
A0ZVfQtd7O12VxnfqA3/8639PC1bBpBTC0WQuZgL/LS1cxnV/insB7olIBNRcUBSzfOMNAa44evL
t/TcRb4bb1lRGoyiRksZsh5Ant/GlvFiEsV8O4o2o1UYOl+cmR9zeUzj3AvquHOxYN6P6dbiIjui
STk6KezumRUjmiuQgerGqRctSuW4RIGqi/Qm1uiL5TB0cKnrZBHa6aslwHCAtaBXaqOFY+/SXnmb
z90PZc5zI5+QtOT85+8+XRPmkpz8ITqFWK2/wWgObyt3EAXFm2Iy7oPAybB+2CEnjys35fMpy51v
CDULiv02R4GPI0fDgFbESAhzdJ1mm/cRrowiQBObsuC4/NitY0XdoaQNsRkBOK6mbgA246JooF+F
XW/IxCYFDLu7/MPOTWaUDUj+5kikq2V5Z8jj3gJyph2TIUFmk4tg7za9sW0Hzz1AvkU1EMvuxhKU
ceNCBa+XhzfF5yOLa7tQzA1pO8wvy9MC+VDNYAVdcGL7QSuNzRkKkQQEACxQOkqT3YFe7KNXdDHp
rYGvsdlYWkTKhCmG5G3wG3sP5Kd7VIJ9wRoCto6RW3UF7TBXAyRVa19NNG2nQcX5t0KMOlResAiH
iI3FbwvL3LMe0nJuHHtGu0cKhUYDiZhSxD5rxAwvGuq3OiWHroQ596dJ4d7naUj5FFIEWccQmlYo
WpIHkePmi+jynGhe5htLxrRC64Y+yqpzM/2mAZexNwP/rZgq48bW2P2No8CkX5XlF1r2pC46+N2s
kRAIoQJITEUpYqxJRuY/pXnpfEEEVBxjs8yPXSPz13iCmlthYPnuZGP0o5Ju8TPUycEE76bdRXbk
H3RcwCAfgqLbtFMsdwJVzMGePHnbk6KJpkbYmzojZNj1pv6kl6axUQr0QW+nzoEMqOJ2wpqHGN0y
sCGZlPsJNinig1/ERHhqTfWkA0KDZgFsxj8aptPRGqQ6lG7BBprlFrNh/qKFuXbgowSTUjnmX2Nf
A0/SrUw6mG28aG9V/Tiu8jnEFWex+FHYJaZ+ILIkQECmWhM2aO3KtrYQKTmk7NRV9DiqYlh7nkMk
Nm+DDRfShC4FY+qO/BPv2dWTdtMXQr+bK2PU3ZQ/FCu8RNWri/iJFhSwDjp9effdGQsJ1RTMflIX
wy8dPoCPPLUCX0JnFdsxXTGEO9Hegb208THBbwHvyN8xBAaQTylEVlI8nwQWq3zdTURiduDtgHr4
krTkeBif8kH0971dCbqyYfIHuFPjxojhxMBEAJag4Rb8qg+d/1CbsXObKijr61ElKlmjqqErmEZ1
diTjuSdgw4u3GI7iU2PGtbbvhZmSDgIEAfRrNjUEzMzSWYm7eRVVSO5Xaqp18j7CTkdQTt4y4jrc
V05XZgSRQR8WbGSgjmbFute0/uA5vpo2RjP135GOtreh6+kkteOBNxxW/qavW+LhCUFmd+WMzjrx
kqbetgQM4R4c0500Eue5BSD7Raur6Yh5Wx3brpx+VpkJR1Ab6L/hZW93njPpX7xO5nhy3TntVwG1
WcWVFeIKbXyNPjmILnR07hwqFPSkpwH8tHHWT+Imz9z+LgXp/mc+1qQdxUQUZQTm3UG39vajBCDO
1j/k1D+ZWrGOIQfBAS5MVA+SXiuxBn18W9spPgctSMdvdT0SaYrTcD4msXP0cTff26kPo84bQ7rN
g5a0s7iqdX+mdUaWX9lkO8FkwevSxkcMOfYBukF/H8Zi+BboXJDdCv2PqQfxxA6xU/dIpZqfoArq
mFOZh+zVovU1ToPEIBATYdabo7v2JxzSQez5d1qgqi2vzPDbNMrKOVyedc8sgxTNdcF+xmAicxcr
9FD4IGiKNMJJDhvPtHLn6JSoLlJoxbdRr0+/xioyn/+TQS1XmBRK5p3BxxUwhSniMxWEJysl59DQ
WPn9DgaZGMJn6cMlYMJs/5MLFfZc2KQ9QbHv45hRglN3FL46lknY73DaiIe6C60dKVXVW16Uza5B
vnRlrZ/v3mJnKdhiUAJAK6vrywOfjaewqYADndBpWkfhlOijcy081CbR2Zfv6ZmhOLc7Fn/N4y2H
4qo7Q9jwFmxiBr8kOrqKjQV4BXy11bLTujzamT2Mw8aOg4dJB5Bd2se7OURJMapG+qdSo1a/GvQC
vSqF/6vbtM9nOg4b5vzMdAzShr3YLNGJH4wGnC0r6TDd6eZonrDpenvHAhdNTJP6efnC5pPF4onR
cld8CECIKKotingONDgx5N7Mp8iG/aBsbU8aGHRyWdL0x2j5NQhJ9/LTvvp9eeQz7TUulROIFA4H
WKr9H+9pjnCkccmnPrG2F29UyDy1Kr08oQYSTdaPEO9MsgnqDm9nPgzd75gV/k8U0dGTiQfIXWul
n39pEZWNV7bx514tasgoY2xD6ZySPv6wrh5qlEl5cAq6usNO1YJVcSYEvgVo0yvdvHMvFs9Z0dO0
DDbH1sexwgpZCHZvn5o/hpW8yDJU4MHgXLumM+PwjVhc1fyw1fK9qkAGeXAHKBXTp31wGiN/K/ze
v7vyTK8MI+Y/f3fK0KD7psMoMQyiqt8Uoc5yEGG/i2lxsSNs6p8VOoMXfyhNPFVobboCpbpvJ+09
OfAwf6iyrQwObldKx2ceKZUaHVGJTZFSyMW7hnmgLa2E17yZiN48JN1ovlR1M4iZ2G03V16gM4uM
5ETBG6QzQfH3xV0g87euShenek+mXWzq9QbfESnvAt3clMbjFnfOH5dv/dkxzb+LsJSjhbO4whFq
QZqMVFgxXIRblcsRpm9SrrFpprAOCDMbA1/fXx703DcsDUrf1nyqZGVbPO+iDFjM0sk/FcSiO6sO
RTtOyMwl91IYuIGzMhnvVKh6Ulm6fHoNKpwZhpUl3/QqnShimh0+gMxsqvTKTzsj3ZmZ9A4/bxaZ
0cb8+BAQPHV6St7EqfZ9ggi8SGFGbPNK4R4uuvEZS6b8FsZIOdD297hKtaAFix4RFI9H1/b/mvFk
QOJwnq1qm/C4FS7Knkg8y8Up6EDAWeWalt4ILJP3PsoW8nrgrT6rkEQbZI7t1LCrC7p7GUToReMM
uAum/xAvAV89pDQZD/PeDoDe17xW4Z0NfiPeduRz7Nmq1vO2r9RewyHq3G2gpxBOKfD6HerYrO72
BN8hVJxS9ubbNpjTxcbIYeBoiPNyB5y8BFIGMPBt7NrowUr66vHysz/3SaGJoEKGCsUxzUXNalYj
iYL9zMmFwvPYNi4ZHS4o/hjFwpW9zJlFcW6FU9hXCMN51T4+SlT0Ms9aEP6AlFh9gfX7ZMLgyO3p
tlTmHWc5bdhevrwzC+P7McXi9Wl9JytiIwtPJEJVBwL80i+tETvgj7D1dJmOSQQN1feKivqVkc/N
oVyoi8qGvh4NnY9Xq1tQ7gbiPk4JZucXtyptYjKnBEXs5Ss89wClTSFVmdRt1bJ/R95Wp+N2Ukc9
TtxD3SFoDzQf+XJcy9fLQ525JKXPrbt5obMoqH68pCAaIb2nAF6NgGrMyg5zI9mm00BD7PJA5ypw
hI8DqabJjjRkqU5iEYGa02jRqQsiVe5rUxDvCVgRUOjW0WPxTdmN/0YjOSSWMp450VZj+F98bIk3
ZR+aP/Ed11B7cRzJVY00EK5CGam3yz/zzAtNKQwN1ax1ROyweKHNQuslnB4qsFOqoDWljv2QUMQ/
wV4wngvDvaaUOdOzQM5ho8hh3qU/aC8majYePouR6590AtcKSFAz/h4lKIfOLtRxvPWBMDcex4YW
F0qOz7Io87g6BhMZAVf2PGc+Lbab7ESofLFqLEvBdVdZtYTEcxrH6JdRYkwYmwIuF6zd6TZnk0If
OfS3aQ965PJ9P/PK05enQMvLiPRx2SVtkSflERWtEwdE65jhnVyXeSf27FO6zT8fSs3jmObfhf3l
HkArsPHjVDu2GZnDnDYdDIp1vWubNNtdHso483mxpfv/Yy1eJ81jx45jIz7VjXCfWmoeEF01LLNA
fJP8tvRaWp+08jscA11C9S0lE4qFJCQAhoXRBviv6zJfF8GkvgXWhNvn8i/89L4rhCA8aPqAOq3v
5VdpYyNPkFRFJ1MJd8UxESh7iGkL3Ja7RkGortz8M+Ox7CvWJjXrSd3F297WlWrsBrI/n7yb7WAg
mASS9uFLoHe4ykJdoiq/fInzFPbhIKV0NDXIXfi8OCYuq9w4LaAvj218ssbUh88xJxOtRhUB0klJ
sm1XzuhXAwFdVf3qUtb7Cfik+Hr5N3z6sPgNtMa4k7xzFkLqj9MsZd7JxcnQHCSyuJL+WJ0fzcKZ
dg4H1dPAZLORAC9OgM/8f7qYzEOzaFFG55O2lppUCEQ1TQsvIpPOiXSyjoV6rDB0NStHH4rXy9d5
7l7zXDk7ok+z9GURx83LCqJxEZ9M0rPbDWXDydpiYvBarrmJHvxStU9q9KpvsDj7R5wx/ZUp7NNE
wuU6TCMGKjnTteXiBfPoToIeK5KTyjPv1g71+kgMgkOhQ/N2ly/23FASxSHS/VlbsRyqcIG6Am5K
Tk5oFNkWGmv4g/0uxTo8e/mVhencYFwaXUEOMK74exl5d37jw4njnLUBK1IYbQNZU85MTXXnj+61
otjfx+jFF2PRCHTmwwp9oeWkUHjFpCvSIA5EwzWvaJqzDk+tSwHX67r2Fv+D+831RPciMGF+Ix2L
5OayLd3vTSgB2/ZaZJ2CAnNaU7NkZNGcx0Xma6keLj+ATycrBE7oangGrJtslhazqx+Y1HYDszvE
5lC+YvshE1YV0X4EwfRDspd581nPXy4PeuYVR2LOIkm7FMWgMz+odw+il5FU+ECcI6K12TTFJqaj
iggrtLWAZtQqwWhlWLjkKuPeJWT08fL4Z6YSaodsGWZpk8l1fxxfAsQPymJKTmM15I88KQiTUU1h
iBy9N+wAakNuLbYHEV173z9vVbjf/CUldbBZaL/4tiLIP3ofi+lQJ45xg43GV2sW6BE0vqtr49rJ
095aC7vCPhjDBHsY0TaFD7Ao2+3lm3Dma5irtQ4KcKDn7vLJO5kfpEEb6Ic+UdOuErl7381feeEG
BH5dHmu+qsXXIAzqfaiYGc1Ynt9N2JQjbMTu4JVu/adwgwwLsV5cmUzOPFbBVh9rn8NiZSwr0ZlJ
kOdo+slpcP32Biuri6PWy2kvEWmjV32/ig2we/4YVlfupTG/McsLhGRnIrhlGvt0gSE20Um4OgVb
PtGtnjZ/BYHIX4Nc/9IkeIlSNKQrk/LqvvSg/kBc/gY4k9ZJCJzr8r0+dxcEd3sW/eqEAC0+rqHI
4S7qlXucRsiYh6xUyY8qaNVvyyFUZReylX4z+th8E2RLXxMJUN88cyc4pKBUpVs2r9Mfvy3se5Yo
+5RaXKL0BiEqAXV+wtvbJ9mcJyKKIafgCP2/cfwCXqRNlQwsBo3zxOs1XJ3Esu3ywbN/q7R0kYAP
pFpFvgeDSxfejSC/AfiRQc2ns0bjB+7A9qHlRLMfLRP6aVf5xcFWAPQ84QAZIdnE/s3GwYONOMUY
reD4jYDeSAl6xY5rPWAu8A4KFNopiDztsearhQo2CTEnh5AoUUu7PglqXru2DkKcokZCt6EqCfhC
DLWmeJuMdCul++fQGO2LoiqCd61gdKAMQfIXMHW5HQHYPpdlXe7x8Vnetmk8gW9YhPoeduRAabC0
/hwsVQ8cUFADQEH3xpM2hhFgFeAhkFejyXVhtIMPJRtbArBKtLQhEobQMKg+ker/UCmMk5U5VOoX
DVviOejYkVVS023ejGrUj7isxSaQTvAytZ53g2zb2BBU0G9wyVc7w5jxSp7XRI8GrLWnlni6X2Ed
xWI3lGnznNfe+AjhSEAxFXBUN4XZGwS/pkaNZpVG3yrNcYFu6NdEf41tVd0G3Aa5CWj8PWRxlf6h
WsvdmWZLSsm819sGcWMBabP7575LyLSlcRjCVgfu4+yV1AilGJyOiOTBgT3jAYI+jsh59FcFiuGJ
wLf82ORm+VzHfniUVdk+WG7hfedohQ6Q/JgjYUPdY9hp6jgixQAzYMqT6Dz1QIvI2juhPZy00GiP
fphybiHDwsbN5hrFm5k1Q/oYukDwN2R1xdDKgrB6hgwGoSH3vJ64FjMnuJiM1breBJXH84CaEkKW
zb1b1eZasRnHdEAHmcAbq1PjMYD6QjUr6ya1dklPIEQmUem3urfqYptLN4TZrTv1beYhitwPVtW4
Ryl8zcK0OKHOFDjgb3xNuKQyBsXBGRAZATGkr2AFfXcshT7syzBOfhBkXH3Vpra/hVqQnDLDL/Z8
e/UvYQ3TV+ie3a0VGMA/kyQdEIYmA9xCzRZNtBdhHzy6QI1smHLIkYGLUwMi6rZzjn5LgOmm1uDg
j2Fo3FhlIOQDDrqi3tKRx7VBBQ82h2s0d/1Aue5kWT3pAznA+MCegltyXLtDx5v/LQc7xZmt8dAF
qSJo7u1MGo8uaoRwLSpfvxNIbn+ATjGTrxg4sOcnVWS3q3ByyDuqmdsC6GGYktqyu6ee7lpbEN/w
13zENmQ/+5ZHu9UEelcym4jnwlQt1Da9E0gChkkGT15bQARMS72kUhn0vyvDI994yEndDYpAEqpM
t/RpSkvrGf5Ccorns5xvRMDFihjEXJya0Y0sBA36Mu/rXQVyEJ1JIsW2kSg7qGa6xRp1gnsyUig1
XajGLVRj0iebBhJ0p5IXUMn4MjDIBCSnev2z1hr+V4OY4gnofmIcNIJ3BGUM2PbY+W0yXdP0jyDL
yX7EMZ6e6kBmjy3seizdBjXfJMAvxovUvWWeCr8wENS3cZiDNeDx57eeF1Q/iELL/TUT3/SSAm8E
qZL2sOcUcLMDZzv/ppLGeFClbgWEYdL7f2xHfGFs0jL7VmaDcXT1Lr4zS8c/KUPLb1y7LV78mHAN
dpjNURAycgRDNQOGi2IbQrJ5kpFQXxxPgoVlW3bwjV4P91qbTYfAkxHlXM3YZRZhv6uC/vVbm4Yj
G2D7OybrbOdboANXUII7a2VAIL11AQsecIE4d11GupTokck7Etpj0QzZnB1q2c+W65BvFOAfwLPt
J8GwirQoJ8OzQUTjbSyBUbqo05WeS3adtuQZ7EVhJCdDprG1LkjIPCBGUGqTU8kyMAKmzcm1OohN
IVtWeQDFRU4BwSR8HaTROMRdVY1D/nUI1SNzxy8DFoUDdenwPs2kPDVB5n0P2ppFobV9VrCWYxVA
cL2X0GWAQKEGIa1RoR8kQC+JcatqU5KsKgx8z+Ug7Zsp0cTGUB3AEB3QtmFp3D66xPuaavgjJYH0
xccydysbT6J/SpwXgHbOl5I20CP6GAirmHDNPxNLbw+6LLR13mnJq+ZAJeWs5dX+Ji2B/xAbHann
qaxIhWT/jgFe+V/DzoUDIzILa7ihrODK7unslsFGS604LQk8iR+3DPZEnTbpLPfY45hG82qZ459t
VLtPPXDYv/7x7oj9/rwxoYfFeXP+Le+OHnaGbYG0AXFosQqtotwpjr5DYHKNj36ddk20HdvG2tWC
/JIrG7Mzm2DOckhtqQuiCzfnPeS7ocHu52k2dhpFM1e7FZVVPdh+0V1RMf9dQV9sRee+M8UmNqJ4
+RYV9ljrunri5YFhwffNXtXfYEejMFUEj6oEQtSEzaNpZzYN8T7k2XrqNuvsf36upOFHVwNDFo1C
c1GtcYJeBNSXXQh1VGFl4EFqhVC7L2OyKVhPSNDDYHOlTnPmXEm33aY2Rt3EQvy4uMNeCzptyLvD
YBUkuaVtiG8x88fpdlQoN0AdKWcgl2Ac2mOJgcXetE3BnH75FTvzOqPNdUxWVwo4tNk//gq2HwRO
ORI8jhXAhVSBlIS0QCgG/u+RAPmfDKeACszFBvoPyzc6qQonjCQdldHgSTbdxPFCBw1VkWl2+crO
FAtoPqAamF2bNpLVj1emqrY34NSmp9D0CF2yCyBOus7W3giHwxRM3oqprzz+80HZMkrY1QjzucKP
g9aeRo6r7uenwq3pVnYUxQ6jLA1kZUgsk00/GF1y4zAHf7888OfKM1fqcohxZ8fmXM3/OLLTSmH3
rhefugGSAeL/cGf45At0zaRvucdsxOlJ0wj1CeUgCDA6jnrY/QLNgW9CZA5nzigDjijNK+/55870
/Mvo9jOZuHSdnOUhK6v8We6cnho/AKdHZC/1brfa2T7i4lGPkb1VnX6nFznHe4KlyI82QQ/BX3PW
desjyLTdax23+Ytezjvvf9N8Ln03vYHrrnS/JobYdsfgoMMrPCkys7aJnZTHFmj84fLjOfOxS92i
LE31kPbAsiZdOCCIQvq/BzXo5VcbXO2XDpT7Ri+keY8kA84KMbGgiKb6pnJBMl0e/szlvh9+KfDx
OLuSmpcmJ18mUBz0zDyNXdPCQzFosYWjRR7d5RHPfH2oXMxZ22fTWFt+6MBTfEimAPXonCOKze0R
6E9ZPhFLkR5H1Tl3yNGuuWrPXiaNvLkifca0bHUCi6Wo0pNJ1S4E2KrrLxNloscAuQbAfRmB1b98
nWfWSYltiCkUAASNm8X8yc7PIBJUUH4OUYJXxmQ8CrgrV57fudeHOg3vji3Y3y0/btTgblr3YXqK
lUewgQfxnr2OfUfk5tbS1MNo9bsyBydb/758efOssfhOZtc5/irLdHiOy1mF19VMIj896aoiJoJF
fK3VuXwEVuztLw917k4KGhYwHE3JjD3fg3efpBcGcTFNg3eIckU0GHGb8RoUMka8fz4OclM6njpd
cDbxH8fpeGWVPR+6PAS0ZCrX1OgwsJb+lWf2t+V0ee/mnuPcAGcJWvogq46qShP2zF+lR3Kw4wxw
sMKxrdm22nJnJ2Lakd4n7tMewS+e9zI1XwSy2GZtIlw5sssLt34GGQlBUQlHzB6qdTPWWCVRlpgH
YLRdvDHTKN/R352z/1Txp4GUecYzI63iMC93UM/qF2No0XQTsVrtLt/Lc6sO0Aeq0iBe50bM4v0A
EBu5vh65xzAe8+BukrmDmrrisL5hA1VL3Bta+aT1SQ1YqkKOvfYHu7SPaV519h7kXfbkKxD7Es7R
jc7G3r7ytM/NQ6w5mIJncwkUhY9P281rAhHYyJzciGjvycgpz4mkObVBTbVEM8VRObV2ZbY/Nw+9
G9RavGKU4wgdC+3pgCRqBssS3ORhTn2kENwdWqNsr+3WP4st1N/UBBoxOr5ATHIfL7PnJE4hzkxP
Y5a2e3tyTNhc5hbTSlys7alrhxWJYkP9dUxZbrUJLM5tD9KvXJNlDFk6D1QM9ItUkisvyHypy4+A
Xcn/+2FqcSuyPItNFUTyEFKw0lY8/ZzozAqOxobXsQEs79bEQzoy1/PV4EddtwIEY+yGzt2jx6zu
EcTHV04dnyc1rNmzPVWXCM/N5YeZ9JYWZFCkjk5NfOePxlNF/bM3Yu846cH4dPkOfH4BZ2MfiBi+
D3CjS20PSdHEC40+7rdeOeysxcAJJ8wOpVM6e4mlhtDE4tp6/3m9oN3OgUrNjWBWjcU2NHA7oi0p
2528WhavlZ/8HIiU3yhjsCkUU58sgyRa63Yvt1E1lVde/zP9RB64Mbc36Fkxmy623kYrYjcyUWzF
Wmocutjx7gd9zDdV07WbprOcVUkN9rYNQL22QBK2YVXm+7imlMLqnlIxgtkwEJrktVW3aproylv5
+fvk97Ehdehv8U9qMWuByu/obuACyFs72aLqswicsMIbD6zKulby5fIrcO5poKawgQLM69sSVhNm
UcctAf7jitpew1LJSJIhuGryqvo+83hMFSveg1+pcjOZmXVlYT3zBoIakTAJ2HfiIFtULMJ4GsjZ
0yVv9//h7Lx25Taadn1FBBia6XQiZ1ZQjieEpE9mzmymq98PtYHfa7iIIWQbMAwbdg87VFdXvUGb
fhguU826NbNwftJ9IAH13ya6haPp/a9+fcp4iwBJBAOBaBNc5duQhDzkVJLzJleryM0dCCbxPPGy
Po/cJhts5NepA9PKB3LJAv2g93g7FArpaMAqJfo8NVbpsLC0t9ANoXDe/6KVfihKGtx0pPB05fmw
23Hcyq1KG0wYKkc9ZuAJAFa/pxjl1sC5kULE1iFxfxiDkZ2NepgF//0tcMufC+s2oAoSpDlRIq2w
6Yff/obQHgaR+i7Tmpva79gw/asWI6cy9XVhIrqG+tYulS5sTStT4gyhSGk9+G4W/tSdZvyJ6vN0
tTqZhHsTIYS3paHgFOBGrZIfYCeFON7Y3fA/NAa7D0ixO/gCDar87RhJ5uNKMdpfKPFin642WN3v
bKMOKBRo0rpqTVnhRWiisrtxWl9vJL54ppewiy3ut8UXt6ZVYPERUMJt7eo5rEvB47Av82fLRCFx
Y43nh99iehFcQkJjJpurcFFvp1d3jHSQuD5hnxjk1dlUem5wLbYJTWE+qv/4sGrkqVGUJt53NdLt
x/t77HVomlN8Uk4YGeA+lkoCYxPDIhx1thh1zK9x6ry3Rq37ijZvvZ9mG877w72ODcQDsK1YugJt
oOt9+7lmNRjW0FijF+tV+ei0Rv0xVywd81u6eEiZ1R/8aJyUjVFfB0Q0wXWuCHChVP2c+Ve9SPVb
XACUqgFIU6uyeRe22vDWDZTukx/TM2jL7wple+CAVnOIQxRz73/yygz/AaWynyAWEi1uB9fqxoZY
29Ovaqonu+iiU6klEZCS1D/Vvb1Bd1iZYO5+V4P2ZRGalgXOrFWdQoHDwqeG7iF3yugQhOijY5g9
7uOh/p1rdb8xvSvhkPWc0Tw2hSg4AbdfqJf0ZrAPADGSa9H3QENtbj/wjsg3xlk5mDfjzDP9YhmL
2hhFkwzJNaxSAXSgd76mo47WLJh88Cn3l22lVDzv0n+/aj65L0bzVTBQfd2gaBc37Unq5q9KBuXn
KpDuYzNob219KK56J6c3QRT/1PRwmqVJg8P9n7GynojbGIiiEX4BHS92T4alfdBP7B4zddv3ZY1M
TVLw7HIwFdE4s1clU8yNT1+ZZ8eGJ4nMhoHC0xKQgtVBl7KRk+s4OO6+NOhjG7R3PuS102woqrw+
mTByKMvCTNLhDS65ilZXo6XT68m1UI0RuKQffxCBKo75UFc4XtTOsbW0BHrfUMOTtvyN0/J65xIM
EJuDnckdRx3zdo3rzFaCMR3ci1WORnEAOFr658EP3X/ur+IyBgCn42VOodaghQNGcrFzp0IQ5Rrq
YTBpR+sANIICWIMs0A9K7PFPB9Emcb4/5HJm/wxJZ3ku+RPil4eyTAOQ1kpoe2VvRh87WUQoPZjh
2zrzS0h+Yx08Cysyzglv6M8mtjN/u4v+/IAZ9jsvr0sB/nZuRYyJXiZ9y5Ox+Km7af84mTrKt9xC
7+5/6qv8fx6KFAlCA2IT1IQW+VgDvqQBYjt6SViWuFR2+nCeuLffKG2JjDKQ9+Too895KHNVfLKg
jT4n1YDmQ+nuYGQqewNXv3dBX9O7hRnPs7HNhLnxSvnTAHh51f/5lZQJeZSRTgHvu50QCEgRZ2Ea
MS2qjP+ZANfQs00OcQ1QpYoG/gJk+03WQAoa0g+US48gRKiaD5d86h4lBlL6LLxs+qcwSwNMFMpj
J5SnSWJi0U+AdgyMlmyP3vqjlmYffH18Ew3mB6yGDmqaPbk47Q3Tt6nCxGlKH9UJr1b+0zhT3uS1
fRWT3In0Y6UGJ8zuqN7Qr1Cbn/Rj8WhRrUujGFhtFf6zhmuTXg27XP8RGGjyh8rBrJDdass304j/
EwQdmlnQN+V5gPdUj/KIJ1Sxg8ufeb6wvylySE4bO0Bn7u7M7RLd1lP6MYMKM83e998bjZEiXJGi
9RD26c8xUBTPydLovZZ1//h6onythAMKpkitpyK0tvB8y5D9Z52pQZDTzcKPy5SqosWtWHSwvTFP
h29lOQF/EYBqPyeDbgHmtPMi3tmqXn/bmIT5lb2cBB7fNNXIcWDALG6sOp2l77Gb81qttVgJV8zS
87aKgS7K/JDN0bTd9YFqv23zQO8eNHCs5sGZbPTMdTA12CobrvKTBnD8+f5Pm8/6vV+2uMXaWLgS
Yx7bMySPBrwj+r3bxfJqtzbKaBN2F/9hPIC7tBn1GfC4iOuGXVO/dok9eIfZV3dqMeHtY/FFbZXR
qy1RbWTRa0vOBaKR1aqQDpaCMmJEqylFA/86NpG2UwE1HOvhZ0tHado1SjNcrbgWW8/DtQgPDl7V
wVC78MYXaVdL+yGBA5hebbtMHK8IRNfhr60Juaf+lmSwFtFu3weIvOW7vnKohYQZ9o8b2cLyBTNv
d8SkXLRNeEMIYzHXKEmh6JDHiBIjvQ/xsNa9LkaJDUlie5dAtNpNXZBeSmpPG7O+zFOWIy8CqqLx
yixVF0USVURsehuPOjjIxynRlP+yof79yGWFqcK2ZYR7mV4NDExUrJ2M8OR0NagrpOZ+9Vm+taNW
TwwvM5J5ENH0DjhRL7LPscHgRNah46k+qG/EB6WXxg66HlSTD0VrORtzuTXeYi6xNAf33wvHw9Jd
eaPBqtxFqtNd3cZF0DFB0/L+CV09Mf9+37JaY9vYxoRa7V+KSQs8KwmwRZz3ipN0LvWNKfdgEfsb
2ebqhhEo4AK1Jqtewm+l7eSq1cbpVWbI92NEi2GP6CBM0/1xnJ/3v/BP8vgq6BF8KMeSSr8qw8WK
RTkDz/tr7FZOsuuNEjFs04/0BxQEe2cPds58Y2iw87GjzNpvaHbILwCg40+tbWJBEQdD9CVIpgBb
+QgP4V1XRAJPDUWBoDjIDm1Pv2+d96OPyZhGL+JtnCoYNGiZMwC3q1BfwWHSxP9Sb/c13JGmnZp3
WjG26q6q+vQb5Q+SgKqr3Wf8bK3rUKK6dAhYi4d4MH38pxT+OASFPYO3SuSnzAGiyl4gtPmIn5+z
kSGtLg+NYfSyKJOjGnm7541pKBUcHpKrQM31IcnjIjsU6th5fSGirU7B2gYE3s8tyXhkZMvoCeaw
acMiuypJmH5Q7SY/FVqSHOXkcENFw3dM8bZ0x161r+aIRdUD/0FboDC/HBTsbm1b6CNcsRPoH4IB
EZ9DJ0Vy8XtZdnus6fGa1KfY+N7mdurlqREWe2qsypOLQRGo3BE/r10y+I0Jqb+zwo330NoKQBPl
GqN46+A7drsCYa5lqDrq+TUcpYp5aVOcYkUPZt0688P947E2/45JrX4WjgX9uFhsFgYUGxy5awUe
9gECPIKOvQUZF/yvC6h16vTpd51pYBfvD7wW6V4M7CwGxk1PRACRBy8Q/fRR2hIqt55ne8gC1Y9B
i7Z0PtauaQQX2WZzTgbD6nZO/YDeqKpmuhfHeb4DhIvPx04JJqs4jbzFkHKK9MBHFg0/zB0Ewzk3
x9NoOt7/7NX5fvEz5ml5caGEaVsBvnUcD3OPBr8SeJAfwXjjfBtZrfmp7lvI5vwQe0ur9FUVe970
1BOAuXGZsbMWEwDJs+zVQoazHQAg77wwxwdLS/t/MLMPJJZoeQnauDEwILWSSt+5gUWfsIWh8ev+
FKyuPJuaMoMK8M5YHHkjxEx9cgEG2YivHclU0mcdc6WnTosrjyu++A93HLkZbA9qj5Ce59P2YspR
yWIxebddDb3AX4vqzru+C5o31NC/plmU7STmsef737j2FuYDZxoR4ELU0BezPRaZkcpRpFcsB+1n
157h7YjG1SjyCafoz1HcdPveNwf8uFPDa7sxP+pqbKKX1vNySyD/ZU1rP+cG1oRaHW+KQq7kizSP
4TsBugAOsSz5pMLAulHveq9MqnM/dsWhjRJ/Fw3F2z4DlK0oOgIB5mGcrDfCjp+qkmay01de6mhX
vVGVUx1iZJVnPwpk/B+lTDYu7pUgSNuUgjEnfi6A6bfLRv+4NgxM3j0f3Puewv+ImECRYeuOi/L9
1VobinoH+BPAkJSGFodSxkZgpJY5eog8DZc+nCYs8NAH3Y+dYW4o9PwJNIt8ZE5FmHNyddLKxSOM
/2Mnc+yDrxSo0Mj7VDlG+1APMjyK8Y/Daf5L6jZCqYWOrZSBT1yURcO+N9XkC3ai8cXxrOCMkZ8d
eb6dnBUdg+KE57PIEQJGY3+rozefx1c/2KWXTVKBhMTyPUtEsRsMs1QPDiJ5jYHpfYe+fpw2G1Oz
tgxYqiBoz3txRuXernisZRmXUDx5khvX2YsWQWvKA2Hx1YDusbG91vb/y8EWB7SyNBnjkFV6GPFq
DWILUmaHzI7C8WSoUeFTEOqqp7gO8TIKjQGtuvt7bi0eo/vBhqM0N1sVLC55WThYJqIhcwWhC+di
VNA7zVwpnsIqVi9xU0dvcq2fzB2Of+0u7uvwIHu3/XH/Z6wEYxRBeDiSh1MXXQLZmpnrpkHovEYY
Bv4oE2qTR7VDBwYPzyF73w61sZHcrH44+Cv2DRUSB7bl7TIHndtqsmHIyalhGRR2Ix/0gM8/ZZCG
kp1ijQm6yw0qlLu2o7e9o9cBMFm0pbbxElm5jUl9zFmpAMESyt+3P8WdlACkfZVei8y2Txig2UfX
D4IvCWVo3ggm2qx6F2zcDatTPp8j0gCVpu5i0NlyJqLLZ3uz9pKHbW50zq1WP2m5rp/gc8QbO31r
vEUgdR1FdwtTS0CFjN1HMDgUYN3BOiVDgJCek/QbO3vtGEMeQHyLL1FfAX9xutD8NOWRHqh4zx4K
u4xx6Mb9e+/mTfJ4f/++gkCR1jgz2uQPZYGH+uIYdXCdkJIdQWKake+pnOOTLMLs1Pvh2zRiCwW9
2xwSM8ZTcSpcWDoi/lHbssXoRWl2KSq1Z9Eg9pQ19Zb8/lrkBF1PDxuUArfs4l4xRoC9Q5z0XuNb
8SmYug6WmIoT1P05WFtgi+41WCOs0bgvb3exkH40Ua/WPVNpyt0s+fdFdMCMIJzKd3IS9gbuYm2B
YYloJpjJWYV/PlUvEqpCOAmN1Fj1OqNRniUmetW+MqT6g2everr/batjkUQhmUNtC7bC7VgG6t0w
NPHaMion/DVErQqTbyj7cTZVdz/eH2xtvZge5pEOkY2b5O1gNe7SpW6m4bVplSQ76OOYvgtqgGOH
++OshR1gqEBEqYtSVVrs2T5VRNqPveLJEfWxvV+ruqfgI4aTbAv7zy2cD7PDyMZUrm0TEj5gLMQe
8u/FslmT6BPkXnkAFCPYbLTJgOcUI3LJRfvou0G0EedWblhEcbTZvY0fyy12O5um9BXIonV7sQCy
7uHCx9Bux44WalPD6XNCz+27/l0Xw4H86/mlaAOgl5SFqL50hemQ8lexmQ0ueqIiGNA7D0aG7nQS
DgqCBdK6YLK75cCy8r6Eh0H6CHGKfvXSbgncyKSL3qG2PukUB3KklrGhxjn2o1kk6Nv2am7+kxd1
mO4sBz2aXRJSWNqY8pWNxY/glYMiigu/fTHljj+MUu8LDfyt/iGboiLEnTBp5Sko2uQahNMxi7pk
d3+2V46oC85WQ0pktkNcwqNoI3Ro68XtxXcAfu3aoo3UC4IadKwMrDu3lCTXvhElCO4VSvyzlubt
tsqnynRrKcMLcEGTqG9El2GSzofcH7+ZYZaBAavNjTxhbSujMzND4kEIUbS8HXN0R2ziMei8WID6
MIFzhlMoU+WYmE1+nnJ1PAFzTU9NFY8bIWl95PkJBBbKIU28HVm1JnvitgKJD73I8txcokYyoMb3
loxOvm31yf+aDJ0JbEdq9tv7K7uSqnF80aZDEYPH4iuEnTICJheJHV4oyQ2XQUu0XR+rqNjTBjnk
pT7s3LHvMbTJqk9xCC/eNILx1/0f8Tpszb8Boh4nC7/LZU+xdPiHpKVs36Qbtd1UWW2+s91Yfum7
pv8lpib+/R9GFFRqKfMQu5a+I4Xw4SdqCMeLzle+5HnePilmFHzSR5NKfKZ0GwnT6zXmCxHCACzK
5uIxcLvGkW8atVb4hKs4lU96EucRL4HOed9EYV4e0ZOyrKM9c+JV5Ce2CImvEDbocEBao78xA9AI
XvPPe3GdI1DOuJGNNRRrQJlaQ7HcrNzWG9UuRho2644osGdnwObDWVYDOrJUW06d5rd//zTgpwCV
RUV1hjsueQUwIpJY4hB/KQJIUxIGJftNSc55bqqn2lYmxLQ1ccBAWoA51HSs2/Nk46y/0kn5Mx/U
QylGG85MrbudD5Ahmo2OPgaLmlTbo1VoHVJPAcncwcp7EJS23qq+h/sqigcJXAKwDnGFGHwqRrTt
ldQH5a6FUPY3rrXXgZbZAUtCJkld/pWPR5vqVlr24KsHxa/RNqOcuU8RYngWUfr3jSjGwlpttiuE
BrwEPJkW9as4p2FYjW4M1z6r0EQ1AHnx7frRTONuIztZjTU4ENOk0eaa1BKooqTCQXFAc8his/jn
qPfhY1MP+gFAYLK3O1RW8FoyD5VoHC907faYVnT075/81Rmek2gg23O5dHEUXMiaulUPtlcHUfXW
nXLHG8qku4oqVzb2+lpY4ybhlnbw8BXLrY4FBSYIfS08TBIredYQjOVxoCt0i/IiDMtd5paTu7GD
1iINOCt3roIT2Ja6yLaI20mPhELRI8k+tAOuBl2R+dmeD2w+TbbRXmPTDo+402xBTudTc1tF4i2I
LBrKdHOzZyn544qxd3nhJpe47HqcXZB4GRgnxDUqMwuzPVUcmficitj+6bS51n4cQmXzIl/dZbO2
68xtm5Goi8ONt70IE4UGq1447vtar0ttX9kWZlaDY9fffepS79Qkk79j5DzeDYb+NscHdCNjWmlA
MRk8Z9RZ+hWBsTnHeRFycxNmlCiF69FkkghDO2OKwkHXuJ/xxzPUE/hu6ysq9DWOc/GAke+A/fob
RK9KTnxRx/ZJxlJHAcQ0Kmuv24rYyrLWToJporRPiYq3wqs7EJdEQ1VkcFFEpe5TPE8e1ShsH2Py
so2kdXU2Xo61OHW9DDPTkZIqjG9/Uf2+8Gbxxh1uIdVeB7KxNxRVu6S5+O5U+gfyTfnQiGE2rzC6
aicKNXmg7O9s/Ky1A4rUw0wXFuyXpfN80wslN4Uz5z7x6BUQuZ9Kqign2fbS6zEi3tgUK+NRK6Dn
R/ibk51FWaimO+OrWeF77WhHvxylUqcr0mtDvUvDLp2OlpIH+UY8eD0mA+HVCCsC+oW2lOmsJgXF
3dkSJGod3gVKDTnSq7XRwYTA6if8jn2AoRsf+nprEe0AmdKRmdv/7vyjXmz+OA2yqqMgh+Kxrj5E
Gqscp314Rshoy2xkbai5h42JMl9J+fp2KK0TnTScLryk5qD+6II2+CcQw4868bee9CuBhV0C/x6N
ZZ2wsiyKRGFTpHWBPQ6CM9FF6rGOdAq+g03mV5e47cLdJIwGhdeyP0Q6DYagN+RGqrzSdRKULSif
Y+oIP3lZU4aHDq2Pnp5X2rnzRpZxdERLyPeUCG2dylEghg5C7HsXPyAHKliYDcpOC+CLuD1SAYGp
WE9OqY9HVwmjvRi2KlUr6/Hi90HNvF2PfPKT3rKr7CoDMNNJN/gf1bZrD9kgUE7/27ucuZjFPQjz
cxKz2GZ10WdukLW+B0oPXwNZxV7sYIGjAOPaKIi9vtuAEZCT/f8/SFxvPwtdp1YrwfdeG7fF46qw
zn4+HKZKHAe2xNkZa/NJ+I1AACv6L59pgBUA2MKT5RV/utEcSZUdBWEcJ9W3fSVQngA5+oT66t+K
+oJeZoOjc0w6SAq6tCoRXZi7adcpRCitkIe8RdRXl431y5zaMzY67bCxhCup+M2IyxLSqI5jRekm
vFqt+iHUi2afpfNm1cYYFqdi7BslEx9iS/q/w7gtL+bQB15kaz5V0A41vfs7aiVaznh8FCl5FsDq
W9RZJ8C4yONQ95Q6BnkHDRenH7EQtbsbK6H96oZY2XiACzbObdIEQBkkCIQ6S/DnIlsJtFDtQ6cL
LrYS68rFpJFtn1onD+yNT/tT2lyOhH8x/Ety8Flw4HYLT3aPCleFMzlq9VjLDaWtf6zskRphnSOz
ui8TM4v2aaZbn+C7JNYxAJL2QR+DIPscoFWFiqIOaBm1kXQMzhRZ+8aTdh+UiJENePha4CqKs0WR
7HOahNpDDhzhB4pPwt25jTOJHZ7vTnSUVSXfuUPfOHvE0fBUKJIIf8ARsbVzGarRG5wI3M9+qxlw
JiEJfbZLf7SPemD36KPS0ah2htQogN1f+dd5M/wLQjsXFvw/VARuZyd3rQjf61LzZEPj5hClQ9Kf
mjCDETdqWRDuK79B1QSMTfFxMpAD31ielRSJRr2pUoeh3QGaf7ERUstPTMTaw2vll9WjyWvIw6Zy
PNW5EX8fBtQ8xjJ19oqLLGouasHjCF1JHfMMFCXr6BJ2gXXKXX2Ll7i2QcGUoLIFmIqq8uJIWBh7
d/UMKmHXtB9koCndzkTifIvpvjoOZJe5EgWTYXkQbKUbJzLh6KoUpex2fYS2wMkZi7HeyPrW7nGk
DYCkod5A8Fmm5lZTZoWGuuwVTYNhN5hJ/z+jlPjW2WhT+UojjwAn+hNayfY7PSmSc590zsYzdO1r
X/yGJWKFkmZhZiYqKlURtp/ziGXdFdFgbCF3V8dBEJZrg8+l63G7rfHBIbvXteRiYlP3Ox+i8NRO
RvDz/uFZufQhXLss2ywZwR1yOwo0vxLtxdD1Rpm674NJq39HzTRh79iP3+8PtXIRgxmhMEysJGNf
uqBr6jTYfRQFl2qYhgPUN6RZbUQ+68KyDy3aDDjdqNlRUZv6EPjtVhRdCRMz6X+WakHbC4bl7Zfa
MerXhbDCSxVMxdXO9X6vN8Z41nJNHhJEKQ4gCcMzKmt/a7bL1exQOXF4RpH7EapuRx6KQissLTAu
gxGopz7WbG+I7elZDK66lyLrdxWojcP92V65D5EppyKOji7Fw2VlVrSaLjENy655nei/8UebEEDl
VWqoY/+rsYtNW6e1AefjT9mfbv0rC10fXI6ozMa8uJgtfBKD2n9qRI0W5djCS94BXqw2/UxWzgjo
IxpY1C3oZC3TyE6LrCTPy/ZS1K0Px0b3LQxCq778rs5wjJ1s6ubt1OOIs9OcJLCP6WSWzhGtXr86
KrYpP6t9nmR73S3b/hJDT/3496uAxQKNX65uSiyLd2PvTHUBmgzNlbhKzs5gpKgidl8qZLz3JQ6p
G1fh2mkGsgIffr4R0XK73Wm5MLsobzXhVQNw/71ZJrGPTl5QDDvEapXicv/rVoejiegikkKcMhZH
aopoacd15Xvoo2rJLkwn0RwnvzN+22iubR3gtfgBuRMnPorxtNAWc5lWbWWMraHgnQ55l8JQmhXY
y1MUfKs0rv4cNKIJ940AMzS7R4XpY24GADbvf/PaNv/3VzivaDPw5GCRTcGlHQz53qcM86gqmf07
tfXgo1T6sdxIL9bilpixaBR8gV2Zi2dZp8nKzoKSNCHIs89pVIv9YEcOxZcJ2RjG3+egz49l3Rv/
YXkpPlgOIKhZM2JxA0nEZ1FLhjYj49K++AKyMhQoBU5tsRWt/hC+FikuYB+bb5w1u7D/ud25quEj
wVMzrbFSS/2o6eWU70cVC9tdEI/GQxom+NXG7djmntLC9sUDVw+SUy/H/nvoAyY5uWPmRjtKqDlw
yY5/u4PeSPKKVBb/aVBI5KBH0p9w415bWyBwcTCpQAyJVyROf8rq2hcG6V8rhocQq4ZdJBCIdcwE
U9sufDMmE2a5uW5swGvWBkY1C7N6Qi7X2mJnpKgs9vBiFAoK6XTBWh20cp46ZydHZgN39+k0dmBY
c+7jv2Z+z3caZSkdYD24NBrLt+vVNQriqDrqZ1NmAsqHfHAyB93+FBlVdJBu156ooap4ZEbNniZg
+x0pVvEGu2Vn43m/FoNe/pDF5Rp0AqdwPYJY707BWdRa9A7/mS9pX+lbvac5X17u0Tmskn6q82ov
ApCkIWNiYpNe1SJ9DoKwTXcUbPKvRmFZ3+U4d5mavOreVVKnG2z45VHNtuqxa+EH+gcUMp65K+3P
VodMWij1hWdFcoJuZxwDu6Qu6BszPB/Tu/vhbu2VP9O/KX6CKqKOsdhkcwMKVXcA2iXqPTsbs6S9
XccqWX7wWVh4MFtKnfCui9HHdkDtV6rbPXV2knx1XHbFxs9ZW206JLDpeGZx4y+eNFjKFmU8pdnV
78rpkb/Ldw6ECK+CtbcR6NdOF+hLvopWE2IRi6E63hkicmnoRWOtQ03qkJzlW7M3k2EEX5GJUN4M
iGV7SllsSUWtvShnsuDcaOUAc8Peni4YHVMDaS68sBNNL0YoJhV2cVA6t4do3E7I39vGYShNdy+E
kv4QTful7iVHX84W8vgjouTV/K1x53zmaTeAi0JAkm7RIkbHIFGdev7kJgKtQmjzkTsccjEYxx7z
lWAHgsj5ArpU0bcefnM4WR49av3ksrNAoLNs+waV46Z5Wyue1sueMqFmFB98LdSe4yatvifqEP/P
KBJH21lNWwfHZIS6tKd7Flo7BJac8NS0Zb9ZAVsLCDBtOBkYHVGqX1yQML34pVMVXEK6Lw0eVpnc
o3CbnBruLRrPMu2+Z+3TpNZH2X6yJq1zTveP50o44BiATSDvJsdfZmCFIW0nqUGgRMBj9m5lZqcs
VQIvZsIeTIOP3jiAawPSfEUbGe3rGap2uzMBlMSIlk7xpVQMu99J/Oaf3QouqdL12ZEDq2+0YldO
PICiPxgMciDGvB2wCvypBV3he3YZTI+OHU/vulZUp8matiZz5TUxY5fQEYEdwpCLq6SeapwmKFpe
87AU1aGVjpXsdHtyt94tGwMtEyt0UDMtJKxegzRHpSAWqEDtnVyRW/oSawWTl5+0JKvVjh9mZUqn
nIaG9hiGRrpPOjq57EX7NDWIahfwGna9gShWgrcrkshl/b/7e3QlkKICRq2UO3MWYV5smdxX42xI
8QCr7Gpqj3oZKz9adBF/WFaj7+1clBcXbm14CsxOqzai+J8u0iJyICdBBQw8J52GJX2kAxhWF6WR
XQtKSlRqRGZPu7RsnWwHx6idHoOxQooBG5DuOzqNYYRziuY/ZYpA3t/OqtHcV8LK/ymLKn9CLdiq
D0ok0HUtQm12vU3pjSB5L06UPURxSGLdeib2ih/YKuCiqduZ+w+JmvMeER5nIyNZPRu8tS1EeIAX
LztoPkT12MT2DKHbWn/ITW6oOO20k+N0/+Fl6QL5+b+h5kV+0Resw9YeHBI8zPOUzFPTQkcceqhO
WeRuYZ7mY/Zqxf4daomDkDkYhBYnYk84ym9MFqwrxpswaitM3cYgNI6aXdgf7u/RjZkUiwvXCTvy
eqC93lSn2kEP7fo0ppG+T/yy27jLVo8DTQoAoCBLXgkdFo1USqGDk4lbB3oygj3Gg2s0GBJOcjrn
rek+yCzEOKIY4sP9r1yf2X+HXixiCputQwJd8fIgwzeni5Jj72bym2zJ4Rs0X85JUgaf7g+6dmNA
3tKRfMCfgXbX7c6JdLVzDN+KMNw2oNCZYgKYWFkG8hYijHfofG05fq4uJoVvOvUEPzhqtyN2zVwM
qjMFU6EqUPe1KVPrErGyw76qy6r7/F8+8P+GWwLTq7DJW4nzzJU3dPGltLrfZs43VpZvXkx3HE/3
h/tTkl2eDyQPKXyRERHbFjciPJzM6HUKmYMyaG8AwMGFqyN/aI8FxvX+wXYmDe4I7w9gGk6q/kDQ
dPyYaZmGnenkh/pFiYLiXRXFzq8i0WJB4pLLX37ct++bMMyBdIhBvlNUuK7U1N+SpU5nq5GH0Rr7
bOfYUn9sK/cLBkvdP5HQhn7X2D72Nn2cFcXBiCP7Ie+cPHtObK1UPT8FmXcp2kHYGKNMfnrhGZ2W
D74chmHXCRNH9nHsx+zQ+pWdHOumsaY9FWQ/f7ADexCP5UBpBwOrxB8OZWNH+qc0FNawUe5YwVrO
hnp/5ODpIsEPvd03Se87RYKZlGd1VnbsnLbArIvOkmeGSvbV71H4GeXgPjWVYu1LdtUpNerme6aH
+dv7a7x2UNm3Lu5oM4NvucRu1A0lVkWWlxlm8GnwZVDvOqeannBAc5/oqpsnPQoVYyO5WxvWpV80
YwrRBzYXB0f2llaIqguvndSN7qG3Bm3a205mfMa8J033Ouqwn3meDV/vf+7KzCNngOcbZS4NhMay
jluXyItL6Y4eGxuQOi5fXjVGGBiKyQbdY6EFFAo6mlEVHHIqhKdmVNITEbL5e/zL/EvA/KFJNJsC
zKnbi3uOsCHigiLCNbbM4KyWefHVaXvlOcKZeOv98DpOgWaF0MIrnTYPele3Y8XuyA2eCmBciA55
xajED2VuK8dQTtPGpfM6CFMJoJSHUQvfhFrz7VBhirbQBN7fc8IoSnZlOQwXWSTuuXdkwh2U2Bt0
0de3HONwu+E2MIPUl4jCUfULVx8N25vMMfltDmP9bkpwZ93pWUWrxVb05it+NrSgIWCUW2/31xuZ
i8YVIIvoaiGbtzjJQDR9J5vFhEs38j+RiWVHTBGiD30DOk/VM7yKimLcSDVXSiUAEJDoA4NAq95Z
okZrw0+x4KrZu3FF9XEK1G9j7DZHVWsEFoYRbnNBFh3SXsWyE8OvnTZY4Zsmz7RL23Vb9pxrK4DG
OrnlrOZCje52yft+CKQ61jl6SyXPs2oyrmVWZQd3NJojgmed5xS1f8BccCOOrm1ry51xugQR+JuL
+wnjUxzoZNNe0P9tj1LrBYI56nA0AsvZqICuDWWDrfmD6yJ4LL4xgIQ8db6Ado3LsbUvks6u3nd1
I78UhDBr4yn6p9Z1e/Pyhpm7pTz3xRwob6fU7hs7Zrc5l6EKLPfQ1JUGQqIAVH70JRCJa2TpGOLR
yzTNkwvooD273RBc8r5Nip0yRaCIk9EuH2vFT+ONX7c2F7iusN3pv1E6mkPAi8iFCoqsVe5lD4XN
rnyI0JwSoJXVyj7i5+T3G2nI2hGDcQN1jFbTfFXdDjc3BoopwKbTVhT/rNnlr0H66U6BYbSrshHH
mFTZgqGvjQm4yaQdgRAw1ajbMaVDOp7qfnA10mB6VlQ/e8pVfzxkiJufBM6Sh8i0lPP9y+lPsFiu
OtPKXQxOjcR9EUxwROyaEinaSyjt8jny47DajSQn5FhpinV8FRaT8NCGksYjD+mg3ysFSOldUVpm
ctaBxP8ctCo8wL75pkYZlmrQx6dzPxn4AChlKINjWNZ2eowm0o+jrVHH8srmP1RSQMfQgmTnonpB
Ee129rhouiqyIEcEeZR+sawuP6RFZ34G277VqlspYDIW+NG50w6cfamjkMZYg4ELcjzcXJv8YrVW
8rvmGYdgKbdhcI6RLAqPvZ9l0VtyO0cg29OfR158+UmG+IsOfZ/9Y/iV+Fq3evz30FqEwulqwajh
PKO8eTsVaCkMVEbK+JKLotzTMPykAvgmc0YAuOvqv/Wn4zICSc7mQQvdcbiUbodTyR//H2fn1Rs3
0rTtX0SAOZySnKgwsmTJ4YTQ2l42M9nM/PXfRb/A91ijgQbePTPWMIfN7qrqqjt0+pTHh7n1KKgU
pzsNPVaSmLH+/d0HWxN4vwAAqSoAW7x9lBBdpajOggzFtFh3uGmlGxVH3DDS/gOBGjk/QiEpfm3s
nPd1oijpEZ1CKqasc+u1Uz1gdzhsWdWVW+vFzUQ2p5ZgTxHuzy7nSw0iJKfchgMl3K+lwJJFzqp0
cK7I5QN0YPW0YN9iP3l1G6m7yBO1sif8xmDYmqYLUm9wVCDqsimCuVv1Bj+OEBciL7UrBRateqrX
c0br4pbYU3eYxOqjrO8wckZXUO/64dabmvbvkegMYtfcysyNocR5YRUtTe+OlqXsRRHLYzsX1tZW
0ng3uGnyUC44jfz1yyGrvB5mSkeojmtn/o+0ohRAy1LHyg9x10vdb1rVuceepZsxyuAUb/76aUB1
McpYISsqbiBvn4bXRzFK5IcOeTHLKkApLFWCRF8NPc1yrv79+GkX2qN0Bqm8SV8UbM655rAGJHHR
Z0UczShd5VgHICOeACmJ4FJxSB0vCyYrV07L2OSnpZto7+faNUTBhaz25kes//+PFe7aaWlNL8WZ
I6/aw1Dr5WaeBvubYgNeFbab7bDduDZHXO8WZ0kNyCTAZJsgSFvv7LPm3HAJzEt5XGozTzb0aKhN
tC5rrvEnLzwIM3XukivvmhU+exDCeXVvotB/GACc9oGlJ3RQU6uk/P34Y144hVxv0C0hv7k6U+m3
y6hPFsG8oNFrIKlsBmmPTleQEHiF35W87ZWdeqkYpKMMW2Kdi4L+PduqPUY9Nl66GFyga+5uBbcr
7VmYn9EilN+9EVWaQOtLBIFRDdasEO1dcwy9XGDIrXnjTA3Tx19IC+iY/P1C8ElZdEhyFOJnRbE5
YGhbJX1+MHpbPVloTPs53uk7t/bqK4tw6eMi68F9knSDGtT6Tf7Yus7M9hyHUhyzOs/H0Czx7rmT
CSTJK8XtBfIE6/y/J51/Xad1Yq1SteiQ9UazKxanBg05o8lr9vgMe0I+r54JW13TBOVgavkpdJ3Q
iAbMM1TvJ0ZTil+4ihl4mTv6kS6TK/XwBa2TdQ7IYYIGDRVcP9sPddHqboG73mEBedcGMJiV5Gip
vY3qbNu/Gp2jy+OU5Xr/2BSL++w1ywLucUIQYVu0tfnZqpuF+0EqV91LNDFtnzlb7Vz5nb+pSmcn
n99JAU2Dw4BAdvY7gd+o5jTqWNbrKdIHaTFm2s6b3CTeNLbo5C533BoGrxKplA24F++sURa7BPzV
fTWMLU1FCEErVHTaFjFOw37UueO4czVRzCgaFNVnpzG0L2062/fpqsOIRqZmjbtai7JXNH3QcxzR
c/kn6un9BlOmVjeTXQIXUw1Q+kGcKkj9Cc9bNN8Aq/n3aGWUFCEDOfDmAFKcT/mAP2rVmI9QT0Cr
1Rs5J/hfR4Ye58HH5/BSdlkdCHGiJ39yGT47HXqrYJI5qhmiZXUy7V3bLXFDUPu896cyAqo+Fbn7
tSusJPV7Dpn2aCOm4rAzXO+a8539Pt4jCEO+XGXvcPo4qws9Jan0WSrKYaSvu7W0pgCXrxQ/xz4Z
7uwJr7uPX/5CUqMsXK08uGyQZ86CUIF6XtZYQhwyy+iNfdXG7S/VrVOxS9QMBTt1VAbn69JUlf7P
x09eV/V8f//x5HNEc1ZIqpiqjI8NEtPbdijAxIyzXTNsLa4NVC6tKo40sLHXzKOdD3LXSeEiAKfu
Z1Ayd8405qGC+d+9RqcliLtF7D5+t4tbimEqKED6/txdzrbUkHOrVzFJOMSu/q0xlmhDIbX4TeqO
gWUUwHs7goriifLGplzb90WZf/34N/yG4p0vMJ1pjg+3SfrlZ1upUaJlaBuHKdJAorlt1Hp5ji2r
uZ1LI9m4gINKeCXmYvgepRx+4lnyw8prxsxDvaLD7Jr+/86oFO1+muwVRAX3r9mD5enLjcfpfHa8
OfGCTtTlY4WkkrfV5jE9JN2MjyHzqtsm8+SdwiqBhmmsfhVOkbVAGtVNMwaU7nDTjnZ0qxli6B4i
0E03apem6AHMLOrm4+W4lAK5akHQRLoHNNxZOHWLCpNYL06PdWR27paWWxTfxtJUr4WTS/uaNMtG
WwtWSpy3ubasIq5icZsei8Yxwdm18z3uZFaAD8m1bfZ/gjhn3xi9CUBmwNXXxvFZz8MxB0bkHi5o
mGLYoTHND7E2/MsfDktk7uSI/3U/4RFYJepTFHc3bteh/tHij9Bp2j8gVW7nIt2Bqt/MWgfEXtnp
xfLN1po0kF5EyoCt3FbzTZ/GGFw37rEtnEOFd/tQuabvqtEm1eS+VpAlKqRtB0krdxSQG9SYntzc
lSAWtMJfovmpqMc9TnWljzPnjd4Ph2LWPuM9c7CzxPdyDCLG5EFkk+svstziVfPcRvXN2OBMn6Y7
GVNDaHLajQmJzIinm9HD0L2sfsTo8fvLHO/1vrhdquLfJWsCMYnHYqqem7qf7/k3Phno8GIPUfMT
lpdlsT9RRkPvMcIsphLx5WAcMWt/ACeElmHqpX45aKGWz4hLZn0WdGZ2WzjNLz1xnyEkRL7HTvZl
gsvUpNcb0YyxX9BBpWuu0Rjqj+6IWlM+RS9ua92kTUexYT42VrNvUdL2Jyf2duZk7xVPyQOnnp5W
B6/96Exz4hcKIqd5Uc+HvG2iz1Ip7iVoTI+Jl++p6XOaicr3knbXRNFWnayNkpRHzVuI4M2NV6gH
YfYl5k+N7qt5+4jownZ055u6007Iort+Z6ufJ03daZPe+vTivirqso1FG7pDsavd+L53kAnp5wev
ggtYFNgNgJSiNN97c79bnCTnWqAdTHv2/GFpG9+emi/SbrcJNpo+I/mNLGqf+TSRXHGDHj8BJIKN
myHTp8DOFfUWbMA/ajyEalfb9wwjt1bNKwnOiEK36ZCBDm7mAZs08dxVdbb3jOoAK+1WR0Sj1Isb
JELupsrQUVJNXyNaWL6hDT9Qyo9aH0mGQyJIXGA77+PG+l552EdE+rBxIi+0BjsclfIeT+lQSvu1
6fI7HFVOUBHHcJTGJhkQ+ncW0e2kFe/zkWZMZ5dorMubAd07bdZfhgxt/kGuUgPRsYWEYpfZ1iqy
V7eo5Qv3BD+qu/h2rN2AltvWFFN5wOj1C1OUmygxH9MoRV+Og5kU5lc0h36KKN5p8UsTLY9lCS9U
RJ9MTKF2Ra6lsz/n7aHPzVfdElt0azZxN6SHpvbuFZP47ehVEpbOdEp6O+i94qe62HxUdwl6wwlN
/LmZLnRBL8S2Ufo8yGP9Vub9ELqzF/ZZu8V6GVfFMpS2rHC901RfLHNodB0DvFkmvkDYcbvUya07
6JtYczZLvARyyA8wwBdRfWpt48BfDA1veIjplqp5/S82PAT5It1nY/NrmOVeHfrPizTvoNxt7KV+
7abmyU2WL6luPCOd/920IIml6WO22E92Z/2j43dpC/vGaNWvKTTJqhTgrjoF7wA4sh7W30rzyY7T
ye8mY1s1A/I+6sbqEuYzelDHOma1+T8FagAhOiW/1KXZ4ky3bGhEg863bsqqenCRYKiW5rVqjdtJ
6se+QkOiatutKj3UNIb060B3Z6cwZLyJpuXUeOr3Rm9pBpbyYc6U05CYDwXlUogr+eDPbfZdM/rn
MhFfxyH7hhJ9GSKnH4ztsGsz59NYdhtGceEQVVQA8+e57ERoFvJkjtwxRv3OTo0iRMH2wZT2DZP+
2G/c9LOd4CAXVWqguQsfqByJ3OB6/Y6ZoAni1Vft8SaH2BDSkgsH1TtEIosCC2WnBSyHFK22aTTz
QckZ6uvlLlWwtSfAjLn5Q2urW9T7K7+oi19l1x31Wh6BX/INmsCEJ2qJ4RXDi6e0bm+saRLoGDU3
qdc/JIp7FF6zc3WmkpQXey5NP9TOe2Lk5oPx8vW6k1jw4EZg9upNRi9GacvHNFsejCjZodpHH2zY
tqsXw1JOR8NDRDIqn4dx2dtuLcMBDVlO3njCCnPXdNUXdVYZWpgi3kZudBNrydYW42tcFSctq+4i
u30g535SlBFpD0SPdO02U407hEp+dJ6z8/oWeAOlinQ2lTU99YkXTokdxGp5yjE8D6DCfsd18raa
tD4w+VR97wbOaEV+m6lAwpZDNasvYDPs05RY4QR/2Z2iJ6GwHvnweZq9H2XbbjK9+TYW0Tcvn09I
g39SMV2EQP8qq+UuL7RnKBM77HNm3237KpiYom8yiQW1XpSAhqNAzcsvpV0hab4IBlap8JXcYvtP
O5wE90au/KriPg64BH2qmmULiy3QEqv30T6kxOqBP1vueBCpxB1K2xgdTpZ9mv7sYn1rxWoILb30
66Eb/LxK78sy3wvbvtEia9/L/ihHZAXHKqig/rlRuUVtdGMMyU0PhljRia2xIUJgLC+JwrazlJGs
rPp6hvjiau7uD/T/Nt1gP3FXeCJu77xi2gMDxkxlhHa9NGGcejcTrhWhi9SalfXHdIjaHUIxN9B9
N6TAH+mivURq/g03xdonRBg+U4tX0RQvVa2GYgb54lXPeW2/FMK466wR+BehnHrxpsyQ+Z3XWNxm
i1+PXaCOjbLtpXJMlfGRDvk9NflXhAVOswmgxSyNb2OLRO1I8lG6QvczZ8g3UduEnjvTtujTXUQP
QjYkgTj66vbOTdE7p2YUmzg2N3Xcn6xy2kzAl/3IM1b+irXLLedFxyMaR8Q6RJMokI2x08iZij1w
c2YC74N1GjjJ1q2NtbbEdyUaxmnrFAviYPz9tjt21bLJXP2gpfWD1Bq/YgunZvHDU5fbVngu1+Ax
81t1Oi0WERmVjKpqTk5MP8tRDt0YhfCngwWurVroka+1qGV4qQkVS7yaXn3TqJHlJ0umcFgQAjOV
A7ZSt54y3VS1yPwmX8JSG8o9cEYTGL11B9iuPOjT7DNUfVLn/MbBfVqY7FpobButi77OqUaPJ/4F
hWcMZkcGyaTe98QtU4nu8Y4K7dgIV38dbgLKdhk1Mxga/TMSxj/Rl0RPIn/K6mkfzVUgTP2OsfRN
o7mfmYbcNvG862NUbCqlC+zakL7LaNE0k5+Roh/6YghyQzv0UWcEvbtsu6K+Tdzkqad4w3v0RaM+
kMiicJUdYl9NmznwvOKomcOVIfc6HXpXiwOApr1G/c/o+W3hn8wRRGeJRHA6lH0T5Foz3dr46yZb
qbXNv0Bn0wcz05H6wxCj//Lx9eZS4w1qJXYA0LNgvpzPvE3Yi3wHkR0KrUueFDnPgZzTJWzmVvfB
b1DqWlMOIh9sx7AINSzM/GmimRH2hT4HWVzjswKUcYtadRsoqWVeQZpcuIP/8QO1c8QO/ZW406Sl
HGpbiuMsG/WlgQK6aaI+2yx89Cuf48I9zEFqndXAJ5VRxdkwzxEl6Ky1rKZvP99lsW0eRek623nJ
Xz9e+wtXS4D2Hi06mtrQHs4uYeAzZUcGR4tHMZJ/0ik3/60mJblygb20vVbqN/0LnNjQkXy7vRqd
WYddiB73ujl6wM1TfJumuQwGoWnHWZusb6M7TkEdTX348ftd6BGty4garMEbvhMUjJpYm6pOiY/C
TiHlyogkm7bgexdLBp1TpUHPuPxKV259nfPTxHSUl+UOrbGz375upuol89MqOhRJXWyXJss3+rSM
aALGRdCqWhw6fTcflKGp4DQszbUOztodefd80GU0C1j1dxIGfVrkLIUb7fWhTpJwQKPwF0I/be5j
HcY1VtTVNPi00Pt7MQiBo3FpGCfVYHJ82wPFsPfpZLsCfh9OOFfw5L/7Ve9+3CoYwbSGbvY5wKLs
E0Adjs3YfozNjqpRL+5smWmLH01TUe4pY7JHVebSvUmqsZZ+1s44TziFmjkbeMbeGEzDvG2jXh3x
THGc70ZfViNSRsBBQf0OdEWakvtE4FWFat/oQxojdGwZst+gw2vZx2rpENikedB/Bj+xfHYF1N4r
LfBLEQOREygenN9V+ODtFuiiFEdcB/NqZIiiXdyZDzB6821ZEEJTbfT+vhUKVwbl37XrvLK63j5O
X1phMATjGOPEtrciz36CIJAxEUq5GXRwM5O6r69ExUtR6jcP30BKDw2xs3dEd01dpWG8A3jZPkwN
2dw30lMCliT+/PExvvAoJk1oDYDupg4/xwEMpUP7Rcr4CISD3o2WvjSEky9KEU9XnnQhVAHTg/+l
qqwl/NO3K5mr2lB0kNqPRa67FsL8kX2q+iX91WFGbnK/zttPDCCMtcUyyWtUkgvbBoEZSGhQL4Fy
nC+pM+olzIOlOxSFI7+WldahatCYa/GSGIFRouf+9wu7NpV/kwCZTp9lmsVIDFXKSdlLMsGm6W0o
XQlTLbl010x+L31DwBzAQ3lDxITPHoUwP3cG5CKAjajtl4rlFV9yqN9P8P0i7fE/vNf/HnbuYYb5
amtNXYrapBB5vs28DORIhL1YtmuQGruSRX+fr7OgBhIJpbEVEIMy1JqG/hhS1nNupGoTlUeHmHm0
8hHctBx6dZe3kfLTTRLgTyJZaOfMqP1+Z1hN+qnyvukSKHyd3e8/fn39Ql7nB5HaV21fEu7ZNqYi
p9Np8f6QjmgY5XaLKaSG6mTkG1I3aShmdpJzA4+NEeAz7RBIro4LAl5Y+q4U3bMqgdltZFR6MuA2
09IJa9RU3UTNMpp3pptnDxlKcdouLWvs6zptiPJQW1r71HsZOObeSlww/bZcrlloXZpQuJBmAUky
+UKvYH35P1Yb9wy8XKNMOUxzoQXxXLibqhmlb0ToUw90WMOkdYqgsMW8mTtBT7W5ygm/dFKJ4CCT
AHKvcentbzD6zJvavmsOam0wHp4mQ7vLR67HRi6NwLbL9kpRcfGBTAGYuaN7bp3T7NJRVRdaniCA
kJa/I0Hn+6UuvaAc6yXkVtleqSIu7qD/Pe/3jPePRW6VmhIJE/u9gQgY7c3/S7J9X6pX2PUXqiUc
2VZ6GfxRTBHOVhIrIA2Jc905aFWNhgpOqoESCbyYlr7Zw/2aN9IB0uZWEwKVsaJeWddLYenPx6/r
/sd7gjga02EQ3qHigZuR9rbf4TC1iyPzmq3fpfk9U3FkWn67dIBqevss2ZUCqQ2ZHCd8kDdmLRge
tsbPpVcBSYuouI2QXbtPEvt7VHgvs6LaPm5bbZB42rDBK7wP0DymL6dkMvw4YFzaXUTmVXsU9TcA
t29/WdT3FZ7FRkofrTaOwkCH2E9nF/VlHJmesry2rnmjXHwiI0uAQXDfAWO9feKoGYVayDg72vGo
3plz2+6WHFBhExsZcWmwrnzni1GDYSLCLqj4gCg+W/xEk+YEozc9us6oHUBSWIRodhegfR0tuSy9
80yrD9tW03xROhiNVfg0f7zMF6iiaDTRO10FLYDHnjvdt/3YL7PrJgdlLheBplAdlk3Lxq4HFf/c
l1lfui9F1lM5dmrSH+pclc02zurBDLpWKz5pKPKnIQxa6d6bcR17x1SUM47eeheNPig9bZd1dpRi
TdChTuelObCIhr/vfDXwrZV9nuf0FCCTX0k5v8H+5znwj1c7R/G5RZoNTdwUB5t04e6SrBwOWl4V
4ORr49MAbjENakfGw0aYTQ/v0cj6k2sW5pcZBV9mttKpvcCOVbGPEL9JKfOSQfotCCOaePXAotmY
O9ehIsrmKot5TYjvfj2QdlImF5x3U28JlrNEfyE60Jhj9eigqbTWEOCQo79YqO6dpinSX7K+i1+S
dta9rdsXuDa6RmafljQauF3J2e6v2TZeCk+gnlZhJ4gBSIy+PSaJXfd9Lsl1+HYXz5PblmEHUjCh
XZj2V3bnWoG9W4NVFBtGBQJIv0/QH6FwIM7a+lJmxwnc2XdAdPovp8oNX29kTKMqRVYNaOsutiC3
fHwuLj0ZRNMKZXFoRZwzqKcasmZRWv2hUbIB21ORWN4eaJLzPR3EOvF11elTWunGq+BcXcl0lyIR
nx32OHdmQNTrj/vjte08thNRG/HBGyx11xsLDuxdPU9GCAq2cfwxmpQrDZ5Lj+RuoSItvYJ3zoMf
0+hZ1opGLFL0+bNBMwn5TC8PY/x/T0bxHxSlLG5o3toEQdJFO9dRVUd9kBZnHiVN8S3B+mfLldkK
M602Hx2w3FegdJdeDzdFACQe/6Es+HZFx0Yb2lJR42Nb1ibTg7xCLhQmO8z4/tXVuyuXmDU5ne3b
31aKVOAmc4BzhYqUjlWhldN4KCHA14Eh5Kz7hTY8TKYl7c08dAszVDTyois55ULpwm5F7Jl3BKB4
ju2dl7LwdMmsCjfN+dTFUxfAjpl9NcOZAGUMkBPRKq5v5kyUNG16+PjUrBnr3XtzlQI9QdmEosTb
ZZ6YkRTdhC6RqID5h6aG15fPw4bmSol24XgiVg/0fBW9haRy9qCilKUr1tCelkqys+tqnENa+Glz
F4FfJo2NbdlvG3rFyW0JHePv4xJ4KhOY0QoXIX++fU9cP804jUdxdA1U5ij9p6NbG+PIN17n2YOi
MMVAhmUx+F0fL/GF8AsVCwEsqAFEhvMvbEizqZO8nsBrJDZ8+aHZpon7ZckjeSUkXPyY1Cb0OZCR
oFX69iURfh9Bbs7RnrIBKq7aJmCeksie3Cu75sLh5OLE26xXqJVm9vZBpgpXz/b69BgZtXPCZGJ6
BidX+WZWP7u6yDZ/v4IQbmnaYPm0kgrePq40s0SrZR/tMXQdJdLn2JvtqsmLfyDgFDVXvtelUKAh
xAG3mmqWrfr2aUnnRPaAeccx9/LowMyq3XBASowSlugUSfRAwYFdc9X4fb0/P4hQCuhPUQCtIL2z
p8YqIxylSw/DgIVBWLR2U/itK3ickUxTdWTWJTyftCp3iBgrU4hGQiUCSMkzcAPZxjQl8773m8Uy
oyNfwf4JNqRtqYF6D9a7WEbr23/4LiaiCassvvlOI2IqiqWY85TvUiTNl1I1czcslMl7NCeRiiuf
5dKeo6xgu3GUbOjmbxdIK6wcDm4yH3g98XMG8xLk9Vwd4y5175n+X5MlvnTTYp7Ho1baELfl9Qf9
kdOjCqic4g7JsR9At6CmBWpAnUPCm33nGHO8UTKmTKa0curvRAZIK2oh2cqvNLV60JIZ4JSr6r5t
LddoEZe2KGLOLAXXAORi10Dwx0/rBkXWRlYBskOTXglbxesfNW2sQZOqav8tSzOQLAWd92uCepc+
Alx/aD3sUEQQzz4CA2MxaLWeHhH6tbZ55NqbNNGiTZsM+p7W33+g9WCbAReNwEnuOD8VRj4rTaS7
VI3lqPm5BrQqdcv2nozhXAmemsGinZ/AP591/r1tqeCBTC+6yu3R1/IIqk2mt9yXa/1kR0lNCbl4
fqrUacgQaNg7kdC2ntkvWx10Q9AX7TW0/qWkCeiO6ofRGkbnZ6GINcZ3oO1wALc79ltCVgb4AKwQ
1F7g5Rgvym7GX6tJr7F9LiWttShh1Y21qD4LR3WqYrGrVPGxAOl6wPTwByVf9hzXirn9+yDy55PW
z/LHXm7nzNBKYWQHxc6XYzdN3kHiS/MpklZ0ZdpwKT+ugGA0DCBhg/p++ygrUVXQUgMYgQSXIjdK
VMEVsir+Q1+C7KHxGCzRmAKcPSevcCWONOzmHMVD5R4XnP3srDCLpu9v9azV/zo/ciINfENI+xQ3
5xx6j7FJ0Syqs1coy++rMnJ3Zg4MSsvN5efHX+t9ubpOJVGVpEVN9HkXhfUGISfNLY6EnPYTZCbP
j8tmClLhPXJ/ABeCrU0wg2l/0jO3u1LFXWjAQPLDyICpn4eM5TmouxSp2nM5UfYcmQc1Bc9YDbr7
zIhyvPPS+9m68VKgIVF3Mvtrag0XXh11W0Q3QLTjjvkO1F6XlOour47JL5iKUcibZcz1Q2ekxaZy
lddoJaAMs7NsSsD9V4ae7w8kEgnkFtQqmA28c9jLzaETyO3Me5lVLcZexnIXDam7jVp5jaJ/Yb7K
s+ACI0vBZRo1u7fnJB3RCMUKRNmjzmOWmyFl8IdQamd9QVmbjzoN2hADv1LiHx6uf94e6IW2PJtq
lg2b0Yibh1Y6oe2UvXtoXew+wipOaL1quDQ0uxEjafBzRLsRHNDC3HXqs2HZGHODWn4vrPHffNRG
bQM73fyn1Jkjbycwl+OVU3NxM0Ex0tdmwfqyZ8nMk04hFzPCQYthUx2Oaj3EIQqO4wv998QGe5pY
XzutnB81KRigzVW6LKBEHVDOH5+q92mVdpHBTwDOtXLRz6NtNYjMkriiLGY1fCqaKHFWtZPU2w9z
JL7FfeT+vSny+khqXHg/9JLPhw+NdIzFiejH4L9hB4thzp9cBdCTWibGlavfha3LhgWZs+JyGHec
bSf0iXp77qv8aEWR+6mK7HKjo6EIfXTW4msR4n0WXztv//9h58AJw0XNMpvwiEOgmXkVajVztcOe
vm9DVZpJQhmveSczqbEFxKlN+ez0TV8E0aybpxH1Zlp1mUwTBJ/07lqFcWkhYIdjFb92496RohHZ
iloLnNwRJoB1Z8S41AP1RhCY0Vdv/VPYHUbq0Em6ep9BGlD9JdHiL96QFifB+Jx2eg0AwBuEAQBD
Qenaj4t0uWZgyF3nXSVEwv/jd55VQjFUScvSrPRo1UP7j1G77v1gj8UPYS7aN3gr8WdtqfWjkSIi
o1e6u2Gtpk3tyXpb13Ozj0gSiW8ZCGBu3NZDc0sdVSM0irRAurFU9Z+jWzkoYaMOq+nJEtIXAE5h
VXVtBqg+4QRjI7pwJ80l3iYeFx1fAg3+2Y+z8mPIlaza4Fanq8dJnwSyXpUxYLWxouBEPuwYjzKi
jDPXxGTWzYx7PCnsm0GHiZLOpbbT9BbIIgV8d/AqOR7HaSzKwDXG+KtNCXegTeHdxXo5fetUYX2K
xzZ7qReRt8zJYCP7CjBppGIGGsg4qkzPTtP0/8yJXezEsiDbn3ci+yrB79ya2lwOgZngaR4ubd2+
jCrEoQBbTEqDTqjTcfGs/GRBU3pOStN4WBwn+y5H0zoIVQMCPNi5ukcqUafVreBbNyUatMQcqgPO
dZEqjioNwr3hCTcokin6jtxacZumbnwq44R5kK21p6RV4cc0c7O13X54nkwx9swBKheUaJ9HIY5p
6WupyUygE4a51k9jRprWtLt226RtMpFrhFxu9GKsZj+BhhPfp5VN0G75evrQlI+LDvnkSlvsfeW7
6uKRejBxA/XlnsWM1Wt7KsYWmiqSEJTWSbZzHGXtiNnf7byINlZsNFujmovDx6H4QpbnwZQ2mMfS
xD5vqwp3QeijzrJD23YIRk+52OUCym5UFssDkvLzRiXvBa3UvjlebDx+/PRLJw9qLgHMwKhGPxdx
meSY4K5Jm2pZ4uyUt8pISnCnfQF35f7jR/3GD72977DE3HAtHZdWGDZnSQfCGx3xrHYPadLLu0o0
GQEn68zqPjG14qmwZ2b8KNQb3DzKJNJ8+Lb5Fyv3ikcDemwDA6SiSQrLoz0JlPEEbTVwAjhJy3+T
3Ji6veibxi/MBAOhWjWfs7zI0EXjKFpNkLii2HKruafLW92L3hytL1lc1hq+CajO3rp5Xzu/cKYQ
euDWiu75tTFlr3MVu1PYD3OrQsLzcoCm3hhnh9nCVNrX4SO99Hauf5ak2tL3ys5xw3HomyRYVejH
uwlH2l9T7vSMRaUjvmXPKTHG6IGIZ+NEb4kBHwYYdWX5tVmXT2JdD8vImJQDFs+wDevibJMp2vxP
qmcm6PSu4/RFppSK34DO7XwmdoitRmLJ7qN0MepdQaAU2zKK426TjLVrhsqoT46/1IUKhFipGs+f
4RvDDqlH+UJXcoKDUur5K8R91rbyhnsmy+2D1cwQbqY5BuE9INp+txhI9lzJoJe2oE3XC21Bhz7U
72vyH/cxykz0Cbh77SFZNXsvTroR9VsNpSgnia/xby+ATIDXrXUmQlzUPerZJizGwlrmyIwOYzU2
iZ+MiVEGkaJ5RShbRXkGHNaYgZN6AOJtt6q+Tm7qgvlpEgAbasooS06ZIXd617R5UBN29SDqps70
NTeR+QbpsgQVaMzAHmxRU25MmCl+6nSsDTHZyY+OG0VL6KadaYZXzteFJEpLDBUUciXk4vPqMlaw
J1MwmWvI87xZa5a/MmHTDyoq8Zhrdr1ZMMx45Ww2VwqNS8GTQQ0ZnMHCe9eDxDGHHrJJdrB7bVcB
zNzg5WgGSe5FYa0NDRpnzfRPXhebj1/50tYBkgkZE2ELLqRnr9wjbzO0hYj2fV8o35XFFL/kgqAf
U3nMt648bP3HzsMX5eSKjqV+fReoM49jrVeFsq8cVQlxzeiRi4Nem8bNyQDhF6d1+fe5gSEq5Fni
Mxit8xugKIs5Kes6Oli1od9JOEy/Rnh3kPMxGY7MQvnaYnrNhMNWEmhwzjX426Uby5sfcFaYDVGX
KIaCeJqVuf0DqkYHu/Hs3bSoGrSF6TVv4BUKbf5Zx9lDKglif/2BkY6gwAatyRc+x1A6aoqDWomS
fKSp8Xamk32T9rI6zfH095p5CIMwyCAsgEVFrOLtHXSMKw0jODs//D/OzmNJTqRt20dEBD5hC5Rt
32ojaUPI4iFxiTn6/6pZ/N90qUIV8y4lxQwFJI+9TdZZ+UNltwnyL363xMEwNs7zf78v5lwsxz0y
7x8wVCfNkhzfHv+gZs3ZqsHQ0UWLu/6egje7MoT6Zzh7dnCRF2cOhUs9AvXnIQ9sAKZDzDeYM/5e
dJisPpnnuObGgg+J85aUON+5YtTCyc70N8MvlnDUkm5bK9cLxslL7ozq2rD7QtWDGA2rax42JhLn
EyRlwDs0M+DmbOlOsdNHgT13V32jaX72iCtnu0n57g8p1gfhOvvqysG68DGDNWTnghADA89zVUC9
E6KyGr88ohAgN0k8yQcLrZaw9ZwlNAWMoULNw5UK6NJF6YABPMNXN4D4nx0x3xq9TOTloVeyP6Zm
a0YKg8S9KOss0sbBi3p/bP7z6ozeFDglM20APO75bKXpm84qBbOVKp6bG+yDlHzQWqds93Pmx9Vm
NutxvZKKTsXy+YljcoUcA/Mc0LNnxXQjsIxDNhwka13Gx8nVnB1oxiq98hIvHaJ/X+b07/+qHLC7
r+PY5RBNaS3vPLzEjkWvF3f2aWfmr5UejMUo34En4dCiD8aV6Hwh+6DgdxrOcYAhBpxtCQ00TKYu
k+6hF6V3zNFD3Dl5xme0tvmVBHvxG3aBJeA3Q9SgQ/l4q3GC7m8n2pSHSZnp9lkfzAAhbnyvckIs
6p3QyuuXvqtG5nV1EQylSf28aPA8h6IIbCs+QKR1rpVTl070CXsDOhqAOx/Sx5+lEs2Qed6Vh1gT
45YCLvk2j9iKaLL3I5bjNVCo5dpndOm1C4B/DLAQmPhDj3qdMkooX2I6LhP3Gy2xNeLfiaqnOaTi
4MGAPiQlU8qgNdv4BuLO1aHPpTePWIPuncKph2zMx9ue0h6Cl+2nh8S0CpaPUIE1PBM/u0lzzRPj
QmkFrP60W2feTrQ6e8JukzA1mzR0NFo27Eu8uAEA7J9mSV+uqUTxFROl8SDovvw9RV36hk/QIhID
2xJ+wcd7RNsQpXQfuE/axYCLasucnmx9+B/8hNAIY9Xu4CxCkXM+F2Se1JLzXEw/uFwoZWvt/VXe
rMvzWmE4XqfFA6Z52ae/392FZSuXJSJSXKD5RDfw8fZ4b11fZHN7mNq027upBpCptr6pTEuZl2i/
hz55Zx3aHfFtWjbazDdlzIgRW0A/a/jCZRPWKJUhyEc7eiWuXXjnoB1AArCEJD+ewyo0z1JmOaNl
uOSD83NIc/kyq97QdkklnDgaF2fuw3HMZhu8eGen14LNKXCdhW/4DrwLdnFk6XPH87HoLEs6vrbP
7b6/NxJR73zk/yI4TdXjFBtoKQxmFnaJnW5KX+Rhnq/elWr7widGJ3GyvQM7Y4Ob//h+VpyUGEUv
+kFpsTpWakw/AXLNPs3LcA0RdYEJcepa/v+1zgM56KHZyMCaHfwS1q4E3vwtF6MVZZNlbO0qbiIn
HZewnf1fC+umKJO4C6pa+dsrh/Lig//XDzkdjH8ltMZeVAVZNj12ykXhZIUQBngR+oea3D0JYELV
hoZ/xEs87JWWbkysUq8A0y4dPgitJxu1E+juPLZlflesw2BVhy6Jna3DOKYGomuPxxq+bXzAZAFS
dC/T+9FY/od+DoE4dqWgnXnz57rVLuS52C6X7BiDMcEK19G/OEY5hCSZ/04iAgDHNOokcUkVft5Z
SHNKkk73kUJPmtaLysoyy63qVgQfFlebr21oL6glgxU9IdV5snxS52bQsL+HRbbtcqgz00wx1jWs
5bFtbT2+dZ3BnNl0xatDqZtZ+JkbZetvmsquXxtI+LiUisV6XuIR/QZkOHw/0JcKLqrX9m2/tUS2
5Le6NMdd4yIawyRiNL4MVd4tDx62X+aVuucUGs/DAxAB5mxEJ1qms09zrEF8+m47Hdi/2c7nZJbu
W1qhWhPVHuhM0KhFlez//mlcuiajXpAgdE0kirNaa6hiMzfruD+4NGaqDFQdp3OgpzAId5pyhvlY
Or2QV+700rfAJZmogIdgzX2WJDLPr23VaFDMPaQLlxkGqvSaYUtbbIb+nNphfOpeYpCeu7/f76Xw
B8gWgTiAQHj6nbUKFuICrAgdHHxrf37JtbJ5nQbI3HbuXJtrXEj00JtP63yyPFPZs9fZp0RZv87n
Ay6U4Md90Ywwgnp9Na6Et4sXokxkk0Pm/YNFS/3vea2s82OG4rYVtiVydIHCJ+ZKm3Xx2f3fdc59
pbO1Jn9ZVBSqNtHVmuq6DisDs81gafP8yq7x0hGBlwGNjgNCEjl7etD15gbVzPTgtI4jftUoEkzP
Xe6oOUQSHREOey3LZCfy3P7NLLZ1r+TJCw6xcD7/7wec02iL2ZL+iPUlX6O2Hl2SxMaH+x9os40i
TnOijOPWwcbL+NxPFjYLCcPicVYvAyicba0tZThV87IDcBTfMGHSwrjvuzDt6msU84vvBUNYkL+M
G1DK+5jdqrLEFyGZsyP0cXRssAZMkFnK251lpcWPv38/l+IFlzpVdw75+5ygldlWj/s0Oihj7Ew/
1wkFqg0yUelB+pX2JmPT7aO/X/HS3XmAfGD3sXiGi/Dx7mThtjNY3PrI+/DKqHNmuZPIGZXb0U3E
NYXF07E6j8GnzOUwPqF2OYeP+ygtVH6n2KWMfg7hKXbQKp6dR5Z0CJsZqN201rRuxYzKfOxq17TH
L90sA1+LbT7rUWgIH29WGOuoac1QHHwcTbYK2dR4k+Zx2ofF6KbNlQnWPyCfP+6WHbt+2hyhKH72
kfVsONJsttRhtNxcPUyUPswflY7pUFbCyL8X2pIgn5xn+JLGXQdMDhelZo2sZdRE1CDdxYayaz0Z
SZkgRtOkWMs8qYGFxKYtdf99SttuiByk+D1cMrW0SIMqTaRRBs7i5NaN3rd1v4ceqvd7xmeeFjYj
a5NXbRIloj9IOV/T07hQlSI1CPQGmiHx+Y8qXIxLozVyyoBYluJW+XdIi6VRh0kBSm5ruRklOkRa
JPz2c7cZMjWFfz/QF2YO/ADsADz2Cf/I5n98yZaFcrPvJP4BsbN8CzKR5Tr03Ki2bfSq6sELDTdV
EdyuNKI2x+K8c1rE6rJuh7K/eIIhFW9NxgFXQt6fh+/j7zqLI42jWWbvZxrcF4R7fFWOoSD7v5pF
nF9JWZcvxc0LYLloaJ+lYXtI+rQj+R7Hfj6JE/L6XzHAXQUOeHp3zVT4z1zCjQH/pRU+IXPO0ZcV
SpbJUPnFAWJdbG/LQRXjbWk4gx+uTK3Xh2mUsgwakbftq5n5pXMlhv2ZofkBgj0OlHBqnvMNrd32
9bI4JxzGCLZ34zLdsjfLmKr4Sof759yIC7GEs9g64xX/x4DQHeKkihd8azl5ko8YClU0sIMeIteu
k27jNIP1Gzer+Erff/GF4g9HhHaprM69wecYVP/QONlxWYoTnMX2UDpa0AF/F6XEtebvn9Cl2zRO
QyqceHDNOg+T7Nu9NW8qtn6IQLaZPYXxbKqDWaX+bplrKzSU+O96qNSNrDHY5etUy+cjOU4xe2JZ
JMdlEMXjmrfd3SgK9NGoV698iH8mWRBdZHNYBC7iLOdDSa1TuE0NShySvHS3/ZANL8IpaNcSJ90w
Nm2vULT+QV9/zAOnC0J6ozui7zhn/NZSn2Yzp9YZ41G+AA3O4420sDVKmdKhgWsln2plmZEXN+UD
shjagzO5zSMyB9PPpUXR80p4uPS9WODhKWn/2biezchQluvpHYb02KCMVwZ0Q3j7YKuaXLO0v3SQ
LOCs4OAh/Dnn3WM7jNjuGbN28FbN2sya0O6lk8rDKtW4bcr5HWqE+/nvh/fSp3IaQVGoEwoQcP8Y
/rW095zShsFq2iugUw9xtFRDEtRgSvL+90tduj12FOiBoxVwQsJ8vJSjPCtrcIA6ZFAPDq6pGfRU
uXsAHT+/6+Mknhjiaoe/X/TSy2PGBt4HHW5Mb07//q9hi6f5vaFXTnXw7BmfYdPUHDgMaOxeq3sv
fSb2SVaJF8g89bwWBfYIv0y09QGQdpqGAF2TYguzA9k6K8POJynKur3yaV5IJWhw+egAoqMBvOf0
xP91c348Z3ptInjXdu4QTLXod4u3zhE7gJLKyZ43+opKHOzha94Hl64sIDIBBTjR/M4RRYvZUZUj
X330m8x/MqTPoBC5j2ipteG177nppKjwYZ+16Uq0vXBgTcw04Oe7CO7ASvt4z7GhaVDHVg2Z3844
sknRdrMzIgtYO9f20hfYU8hjG7Cb+ToohM9pjMYwtCPUadxbMbk5NKKHsjlNeDTiR79Z0lQhcem4
G7Q638fJmUKJWOkuB40RCXdJjnOXNaGr9egiOIgjJOg+hx7WLleeyIXvyqRL4FYJHoLi+eMTmSbY
6Z2xwtQ6CegHK+zkN0OhoLiLp3zqqdXgvAZmo9dXIvWf7YlgkkDKA9hzMl07ix24nxuT6ZRQ2pzi
Nm/SNZKZ7W6p4U30rR11U4FHepGxxeEQ4ppiwT87g7M8gTwGlQzu77yf80KqySwv1TvUZzXTKX5y
Dm204LXee27adt2zFUieEuR+PzGC9F6wyItHVIXRDGTsmGxHSOTztraNDixZJtPIgEWOD3DfoFU8
l3XylDWLcdSpLm49Q8pn4MbWjTO33dtS9/UbDovxc6vPw7Mxxe0ripDruznk9gEwDpzMBmWzwM5S
rNFayh1j0KoNFS1eB2Iwyq09rM79nMbWD7PvBf7kLcZxKzhWluSNs4Z11RoP9dAs31KnR2ks1zT8
bJEBHn+bZWFkAbxh73ZlY/+wDJPhBiJTflB0nT/ul4a3FUhRCRXGoq5PY0+Q4EFqdEuxNcpMR4CY
8fRrVuX9M79s/trGUwkjWHaU/bQq+r61EFuek9reyylubtFjc+9JPvNLgfrxBquebDdJpJfB1I33
yJRUu5pRwJFheeIEK84vz9KzhhsXzSEVJk5v7U/+5O86zs9AaRDRv8UDo3vMchQDrmTrC/GBUow1
OAH/FJzMj19Di0ibhlh+ScCv/C1qJaWJ43m1PllmJb79PblcuhZ4JG7ttLygxP14rZh9F1gS9rVe
Uk1AmO0iEI0fAzZezae/X+rCRw4rizDPIpYjfz4AUvHUSrvI4eYpG/AflLn6aZ2T5q4pKpTUPKdR
3UY3lDtHf7/wpXtk8EQBhP4Km4JT3vtXjolTrD4Lm0oT+4VyY8RL9mImqBPO2uheeXUXUiigPTp/
HibMNPcstHuovMglm0psQiznnt1QczsPAk6qLUfni5slU36l+718RUSLgMVSS/8zz//Xzfm5tGtw
3vmR+pa5Gv7CjhE0o2s/WgWYg5u8hnJ6JVxfiJrcJeeT9Ennf25BAxEndZeSA9pY8/J5aBsU+gHC
Bgy+85DI1d05mt8Gfe7Wn9Gorr7/5/fJyAwFRtBCp5ni2UPWVlV1+piXxxl01Y0HGzXodb3cuvqs
Pf4vl2J9rp+QAxR9H4+OVmmrBxZ1PkAia8QtaBQkzCHKKWvDCsET/8PLpM47LXy4L9ZaHy+3Di3N
RAHKeTCBPcFqiAXSzagdQ+ZO92wUtWL39xu8dHxO3yQAmJNozvlK0fcmW7rK6A/JDCxSl8J5wfaU
SL0g4LeZ9Vi/trQ91chnOY+hAc+TFwfQ55yHUiaOn1rjiqnkWJfWJqU5Mjfd4LUINCXjPk7SrNzN
ukPCX9o+x1zTzYxmn66VPW2LZPXrrWlpZRc1XsxO4++P49LJ9pBjgEdHXqQI/vgCWlaHfp9j0lEU
q+YcM9dYIweaOSq5UB6Y1untgL96vzKIZgW3oFXejeL333/EhXglmJTSPZ1K4z8UarUTnq2fodjH
ZtHeG9g3PatVDZs59/67uxu8I+b9INwACTAh/Xi/o11iLeA084FDd1J4zkFxsyW3zWvg6X9UZs5e
O2ggjyksrHGAaWeFPgK/aqoLRgwdS/jP45R6+9MG2QgA9g8ycDQWFCFiJnoVLCkD0qAri+xelnW1
t5WVPuQnn6eNWcAZ/+Y6Giy0VHbW0ZrxJLpyCP6Re/vjt54CnI7j52k6//GpSHiWTc/okgCj0Gts
V776UMJUtaMsLzqJH1tV3RTwILrD4M7G116YoxENvVpuQNhiKYIbg3xIswp1JUiCw7gRrKshR6ST
/jA32vgLd7u+oqb0bVQTYMR/R4/dvC+MsmRNl4/iYI2wHQJN5yIRGIzmNq1c+w4Kjxv/9/QI5g7c
JS/ndA7Omlq/6eM0GRLvMNrW0AaQfgobGtGklZiwraO8EuP+caE/f7r/vt7ZSTCSQitb148PuTsm
413PzLzHg8UZsU+fivJ7WWhdEWDroCHdxXQ5xaGvHV3oS22bBHZzqnEFcpAy9tY7F++J73U6MfR0
jGZsA5Rv1zWKV3RNoskdpmyjlaPbB1OqRALIzF20KHFEcSw1q5pCW+X+cYQ7i4BOnMI6iNulogiv
mMgHsInw/Os6MapgBLV9m0wSbxWhMucRVwN9CRi2rp+GyWVNqOclSk524a/dxsV1sgjwZm9vk0pL
fpdGMX4uZVo/gDLLROQgirtuq9ycXmJ98c3QLWDABRpSdM3WRWFMbOcil89xXncPidG4daT0GXsd
2P6y2LS527zDURl+p1jnDa9/Dz8XGmO0NiG+kPRMxo/mx9PfisrjXcA2b/W2SQILtOvuJAIdoRJr
7qTuThta5+VmUrN55WwwwT1FnPPTQVsO+he7UkF6/3j1brC1vkmFexh8nEfUMqnNEI9+2K2dv0Uw
vrxZ/aQPMJdBEbPT7BuaJDyjmvroudC37NjYe1VivdVS4cRmmUWYlxjMQNdNfqjVXKIukft+8bYY
z4+bZjbRnUVpM/DwpHEckCLgZQKZas59U3nzppPmo9M4RdgOmgjUYB88idFI3ZoLuJdqt2Yow1le
EeJjfr+YOdC3Wn0vpvpmpncKZF54AWhw1NkWOw4Xe33pDAxMtCzUzOlhcclj6Aw9NHqCeUmzvPXe
steseW9KWQSJ1lf7qj/BzeL6sdLkIYbjw9/+gnLy4Ek6EYG+XmUOu2YoCZxJwtXQyt9SXvwoZFU4
OAJ50glmF2pujVHd3k4aWqLFdn9XZW+qkH1gL4O+bRDmszT8k003Gfpg1XWkPRsety/Kz8PoaU/6
CLwOAmnyc5mcIt80RdFtjI6tYeQrXTukBYYrg1OLreimZm+kouIurRQ9tZ6i+Jnvt+s3Wp+67YY+
UvLT5vLYjnFxg/VNv8EZfI3yvox3fbYOoeUXasfOyYpWousut+oyVJpef54T13zL4tmCDsNqj9ao
AHMQf7U0mYWI2Jlh6Y7P9jQwKseGzJwyyAjWeytT/Js0KT61iHW8eUWDqmlaN+6+swTOGgn2TVM5
yK2xztPGKvWjhq11SkGwaTOM/1q2WjeA8NKo1GxccJLC/KmP0Ao6WBGHDNeMQ4UH2s43tPoB3VZ4
VPSXkG7w+wo6xu47CevxdhgcddvU7ZeqHesXzI2ao6dT8RBDEDFf4+zGXZkKpdN0Y0rt17J46U7p
Sxt1GAxt86L1Tu6DGn5FcpVbK4GGLnNTqKB2sWThQDfz3dScLKksC7enssgDydbiqJmWuUvt+nfK
HITJrPICOVhduMQ6Yg91L7wHWWbmC+v4flcuat72WpF90aeG6032j4m0FSUnC9gY88zPKoXlSauX
bkWWwxNbDXWnltR7lImHsxzRNrC6yoxmufghvgJGqBzBDfZDc4eK7FdTr5ath9JrzYHtjIfMqNXG
tNPlxS3s4a13s/h1tMR7gv/sAXIX9jFz3z/Hk9/eYpGnH6zS8FDLcopnzVJYiOhpF4kGyKONmFRY
mvw8menOe07L+W1yRP8AQLILMLKztqn0xZfEdtVuha+XYBmjLX1ETpm8KCXv1nsOfUHMXT1ERPQG
q5oFn5Sb0lV9aJNBprDGHfMGhQwADE7SWK/OmvsbC2J/aM/EovzEnOX7ko+ZrszPWO6Ze7ps+Usa
eTWHy9jpoQtVcFOzwmXXW5ViU/HJQYfCW/41MfW4C2sO4LNk9BqIUqx3RueuD0IbxW6RyfQpXpM6
ZEmUPg1w0XZpr1thpgbtEK9DvpEoVOyrWmrf5ya2v+lpTDqfUnt6wvxg3ipakO+ItlSvqk/XTWda
+bbRpuQxKazkOTGZeZqxWsMK79Mf7OWdG0eN3m0/GvOtmWAnwPINhzCj0kIH47NwBPkW2D1+JCyP
yodcTnYki8wlflrf1nHM906SQFrLYWsWU2LeW5D5blxEn6IBw6YjakLdz5y0NABqbdWTsuJu665D
inhF20d+7Iovep7Px77gUHWjMW3ptPMwHcvqeewB4OJLIpDgNIBXqwGKV1CbOLCWim35Wss6gokD
FHZ2ljIq42H9BZW9wqoEHwhzbpK9HBhiYaKc/nYb817XkxQmtDPbnxNPlfeWarpQs7teYLBUpr+R
CPidlnPxYHBmNtlcVxvNdbLN2rrjVule8jyvdrWfEl+TqNOMutoXTmxspOPIZwbvkdLc6VeBkHKK
dt0yhBP2Mrs6ScRt5/mzHrGUFEEsuvmALLEihcknqFTOy5BJf+PkdREHtd6PAb2pvtVM6IfOjCtC
iJGKnQRTQoxlfhan5WYxreVH7M8JKdSZarop1dwUCEJuCfYtJ2ge5LFkDX7Um2LKg7z3rHAeXP/J
s8xhnzeY9cHQMxB0LUzqMittS9ahSnf3jDiWrWB8/lopWAtRmUHviIahAni2DEM0on8eSPz87jJL
pHdJr6yKX+zaZVA1ucCnDfu+gyPqJHJXmYRaNyPHNTnDMbF9AAMdYdlJHBJb3Vbip5N7/R7bWsad
A+sAJ0hnZd6uTrx+8Rdlfp0qb7oTCAkgZWBnfhqwJy/DwqapRKJjhLFT5xv0TdHrLwSQ1MGIbx0T
GnwvRAmrUibVQEBwu00BK0CFvgVbP8DGqNg4rQtYasG4JeupRfDnbHDUKKnfgtgbCa7FYn52Ry3T
MGbCZcmSa++FzLvE0WxEvXfzBv4v7KaTbVDcJ3w0KvmRJmnx0qKrHdoLxMFAT6h47DEzNtNg447I
l9jaUlFa5HFAtbebZ9TG4/hXstrtbT5WOyYTxTOWdxQRyZRuQYp+wcWh2iGgvfzo/f6rMRYvnRnf
4nqyp9hSAMLVXQ24zO7VC8LDh3RU/Y1mNOIxhrq+tAPfVbkfl2LYm0n+5CqVhXXt5oHqus/WSLpF
TNgJNBT8g6Ftid4c+4RiO0indGfk9utqtXjNc2ooAHgcWT8HJoodgZROZBY08rMtyBwSYOJKaBt1
e92mRfHJUst9O2pLqNPt1UPynminh2wsN0aHL9IIv3yZvnVzMoV+i3liYkQqm95SxQvNPfnmZOJ1
6rS3vJ6GnT6b944zWEE5e1nYVhqUanuqQoW9I/XWGgothoo82A9OYoRL2n3zSuuTsBJrM/bGQVo1
fmIWarjprUXvfTOk2OEllgxNPWVR4ykVtI2OsZRKRfwDvWEZMawu70uoK9iBufGDazKw7tvUsoLR
VTIUabtT3QyjttYo5uOt5s/FLaYlSGzMwttmZiF2nXK+IDC1KzBDq7A9YggT4qn8hP33NhXO7ejB
Nk/yfO8N/bdqtb+KUruZWEU/mnEpt2bj3Bb4vqXCW3bSZJ2S+kMIKuatS7VtbiXfyk4xS3aN9j62
wEsbOd6QLvAsAmP7aR5Ok7Sykfu1MkHyuzurUnfGqAXpSK5V7UEYFe942ik84DN7KQMPXB6hFwlO
CwUeKRp3WzniMe3opBIx79B4RCchSxzeRoW6evnZ9qbnTBGwEEbCjWvi18wPXebudFF909AJanPr
SbXVJ9sstgB0PxHFfpaQdBciHUW/iY5f9UtgbkYD/8uasTlBU+NRFnMgzS6KxxW2cxaTWNEHLJKN
gwQZle0YZoQdvTFwicrjXTliEJc7D0U13Gle9rOe3PvFs0OvxBQ7lj8xd//EvOe+0KgCZLzz0vax
zlYBhx3uRakgTmcPqtI2oy8/t7I/uV16rGb19Ins+02fp2dvHqdgQK58ayBJVJepxBNnvLFHm4FF
WeCyQvWLTYvYUiuUe7Osv2MvFlmr+UC6++yU/OfwoLv7ap6d3aQ57aZSHnd8kgR1j4pjSe6wH9o0
Ow51GSHfuZ19azu4RhTP/m0qsg0crCgDNo7vX4HL2Mr6eE7Lfbl28UnU89UfKBp8d/xkOH2JtWK1
Rr7DIXAWDEdzYBtbrZZw8DNb4D8Ju9V3f4lTfyuSsKly2pHpjvp/0+Uefsl186UxF8Sx03uQbFY4
ecbTJKadH4vvtiBg2yL2IjgC3/thCFNz2qYMtBRi226Zf13Ncbt29oHUDw3d2TBpuR2nOsXJrhRR
VjJ2sdf8Tlv8XVHMUTy0u6VPf9Anf0+H+MEb6JDm6p65fB8mbP1COehqs6J6s/VzMyGCaDwfn37B
q/r9VMsvvh4Pv4u+dtCvk2001EsW5tJ/TpcsEhKqGuZ2WBaimoMTsrj3KMsTI/9q5/1r3eTfc4WC
sk8L1JhrhLUDVYp/J4HxmaOGmml66MqKLug0jJDebhDO10pqDIKEEZrt/KtedRiuIq6C1iqxXUOH
pErtDb4km750X6wG5cTaprqrfBGgi5AcJfCAKO2HUCFbHbDJB1iXJS1ptEYNBHaPWRl+2PYmy5Ri
eKvbRVJ1V++sJFIeJ3We1rb0pJ36DihTZ6gM6b6rhBb63Io3jIf89LFIX21yPWGl18ApZqGwmUD5
04onKMqYGgG8XYNGW+7jxncAYLeRIwx839P+Ef30CN3c+9kutn5BZ7LKn4D8P03ANrC27sKpSfKN
1S0Pi0ITsLDknTOUX3qLYExd/Atrt5hMw6rSsqdAxbkV2BWV9KRXr6Ulb2yj5SP2vV1Z1v0mtVJz
u6TtSzY7z9JlzTGSrqImbtbQKtX31rD1oFu1G9uag75fBvQgJxW1TvdS92tA0i1uEXUawt7gxfj5
sE/gMpV2c2dnXYR6GaIApX038HtOwqabbLQr4AHtYcnbRxMMJrawOE1pHKcyX/Z+Kw/c1Z2Bs7He
MxvJM9LE3Kb1Tq31T8rw0E7qn0hGHGgrtDuJx2qA7YwMWpHc5WvzfYnZn+gINQUuol5FQc+o2p7X
4zXRskqf3DzfxhC7Ah1zwo2b62IDohpT29YaKaS1OQnMDodDa2zjW9ox/V4N/hr0Q+oczKK+Y21y
sm4vQrxEH3MjOywYdxfrihtp/U6UDubG2KJb2kexmj/nJdpEiedNR2WOvxGX6zBnBvKymtnR0peX
bnbCpHXf8y4Z7qZ+MEJH0EfpJaqqQy2P5qmyLX13+RRXFoOwhTlX0+6VnZcnjRG10626DXuNOYnR
t3QcRPXIUONb2/tbJVpmfc5dk6nbdmxeekTt9oVs9UBjzR1qomcaJh3cpz0SWa03mAMX+Bmu2t1k
IcEk0oNlZzdNot2BHxwwU1Sb2MJsIx0qhZM5obBq7X0qVB/w/0fFRFDRGnxTk866urOn19Hvaf86
W5TRCN0nsLXsCwXKe9kTEQphP84+dgGZXNyd5p7Ckxpuq2lhb6+IWou5Wc32PsMAKCh9Jyx0O5iw
Z5R9Oe7XItl1lbWHh/PmNYgUVfpdocaT/2cAvicLdUaem8zmj5B2t6Xwa04yzsNSHEzDisp0fPGa
/NU0l21Bj+FQXEK3asog4VtGo9OotnLp59AQk9jgEGHuM+rqorJv0rTeegXPkdpxCcze/ZJp41PX
G7/yOHlTzaksQLhUyuwz9X0US+c5NccNeeN9mWmeGk8PJpBWITW6E03zfKe05VVRMNa99sykGic6
M0YxZ1EHpSckvP5+HgqMXoH1mHgrr7C1Bmvn5/MTxLk3ZTW05UW8G5eZj3LE9VWfNl6VPSP6ld0K
1pfgiOlU9AyHt0qQeDO/kkwjh34DRuleWxOJFQ2Z3bWx+zWb1olKXiZs1N9erR/ANLxbrW3QNuZW
lK7y0E7WT8OtpptacTNiWADiZY/YM94kifGAA8Ld0svfeT4xqNPvF+aegWuk3yzRpJGpJ79Yid70
EhGASvMexYJ3oK2hmyW/sKHbtcXw3GBzFSy69x2/Wmx13R/VyWJ3zb4KZAO2CzUDfDXwh+vwNans
jBqIhEyRA6q0wl1MaeGwds8JpZJnL/a+coqvqtfGA3oMjDW8Hmpd454qma5k1pLcCafH27NMD7XF
tC1Rg7N3MAtim3O03PG+cL1Pa5yMhwKj8kC0vE57nek/1vfWmX9S9rlR5TciaO2Zo7U+24v5uo7F
Tk3tnTH/P87ObDlOZGvbV0QEYwKnBRQ1qUqzJZ0QkttmnklIuPrv0T76t3dHd8R/3G6XrILMtd7R
LiJDVSybo/vSFEMTqG5+nkXZXGdzftLt3Hk17PoJlJ4K8GzzAgqFjyvawjkR4TaO46k2R7pIFxUb
o/Wj9LMkGEaH7DJ3iq3vYjxikT9amiU9RvRsM0NpDXmIvPJY67Rzm0OKQqmxwsYS0SjT2F7yfV3P
kUreZO0+997GeNlEQ9/dZmf5UbrOX4VV/UU27E2v7e7cWRCFsqEDtMv2ZB4Fuc4QA8cGxlDPPReh
G/qjyVqmqyvb+222xYdV2oEyqkOLlTisbP3c67a929QULcly31tOzSmCk62vAx2ThiCeodZbErG3
/TaJH3KwPr1sPbqLfybKMe717/oTyoqXtbhysidBtU5mTLITuFVjseGkw/1QiV2rWwxc2WFLai3G
E3T1qjYkLG6hizOBDe5L8p3co6aXkbKcaTd0K3uVE6dkxVPwYeBkJ639+/GAUnpWVh4Xw3geCncK
fDe9znRd7kox3bW2GQ8mK0glTdQ5Sdx66ZOXtcCt7rOoZOym22mrCvB2WTMM+kfNG+PZcQJ/chkn
zAMHyMVzhsPQqT297oTK6SrDfea/F70XbxtngFFjkUyjKm/2s+3EiZbWO0Ozj5X4hud8wRSznrjG
g74tz7ktGde1CEvMxTSGULXLPm/r0MfnNWr86qquOLuMGFNd3SeSxE8rQSklEPJ4QMxbbNuCsVRe
23U6FZV7Z4juggGPR3qNK3aCbLTBP8hkdY1rjoYJDPlSSQ87ZR8mecGpMbWHenWLvZd2seXThruO
9d20gq/X2ldjSPG9vwWZhcd4kBfe3zgD3/QTuibRoWvVGjYYsDG3QO4kcYIgP9PML3tLYvrJ7vRG
fkBSHdd2emsJbWJKZOYa3ecB5K0pWqKwRg5e564e1Emo7SwHMyKj4zqZZWSyqixtEzeVOMyTHi4V
5cnTfDWn6SgN/c7Ui0PatqFla/upNM/NmhpkkNlhrZrLPDf/ieA+tKt76AfaYFMZft/M+iIPPH3B
llb0M69RN9b7ium7INnssCbmcCOlYQ0GNTy6ds1NQiECysHNTdedJhWVvX1iH2XKQ16aD2U/3tXp
Solfcu9V+ueiadO+linkWi9/zg5FvggIMzcLNR2HaTNe9Kx9VIUTC0teGRWWqNKruC0IwaQ1xLg4
/XDWFggyzRqDhO/wOm92Sp+2uE8IGoSi2m5DscinlupeVIRlnAuQLa+Kcq+Mu2mOkz5/sXkevCS7
74zlMto5hMkWzmo40yW31zQ3Mmd4rrzSf8x9sgPQCvXVIZ6N4bJr9z2Jk3itnQNgL5HF7bWdMvgV
n7/BOegty/Hcv+tpQmqgoT8LjpJGgTOpOvBMVUHQABUC0CTmWnMAaM+qWCNmUTqWM6FHImF7cgbr
zqiW5KRrFFykpEkGXmNLFlrsZ9WcwA2luKfAlJ5sWXYh+mvGARRwwBg18fLcttWQXbpyPow65xlc
yV0ty89hVD8HbcsiGF5+gk4vWIvlvSP9RzEjqstB5XOiNnEUPLaOv3ckb1tTqpPdrNfO655BdI1T
P+evwJXthaMO6M2Y6mBjliXTF2hjc9k6Ne1hJmTJSavzarJO9b2HNDD7SH0P+CFtzuTB79sxu6He
iPEGH/ypiDOAMXitJQTvjFXDv2hRSbT22gn521vFgwHmtZH3OKL+Y6DM03srZVDzxGTu1NaeGrG2
u0Q4d57M9xvSWX00PgrrGwiA9jiogkJxwi4AcktT++gNohhVydw/DIk4JYY6aj4ojKvf+tVUjGbN
3nbknhvq4o0cTID+CW2vYcnAL+YVoLGyrsWQ20CaQ1CvctxBVN9ye35Hyv9zmGvnxW7In6x8rwmG
STX8KmsGJ9E8tl2zg+hVO2iDo+fUzBfefsUBudTtPlWLc878+S3TC+9Q6LYTdlYHVEdJ9J0NMvpA
k9Y5zb4HQtmGsD2MbUD0Ic9aVKXFsz537+M2dcC2ehnWuvUj6Qg8cIw0wKmChkKj5L4Cflg1J9K2
HD+U6+43gzBV3XrwxmJjStdeSTVMyexwolmNB1cbmtDpm0jRuIs3VReY93T6X0oHL/EYj/XSBJbD
1JuP8K75JLfjwu859NQSIgErKYBH7U8+766TZMDPhNXvnNEY6W9xY7dumhB0dG+JgWXEVXcAtC9c
+FPYj6TIi775RUT3Gm68QQJCDE2IdcBJ9CI62Mq+S95JuWxR1XFpm+Quzv4I2uZoUZ0NCDmzuMnX
t26ujlaeXjzlkjjK37S0X/mqIl/TvpZNv+ljesRp+8Mn7nNXmD7IYGJxwVbbeTSXL6fwfYJTyz2F
VFBQ9r7d0CT1m/nZU+t+lzTS+CRm4SeijSADkaDkm7QLs725qngtq+oi8/VC3mNkbpAMqVmz1W39
zqV8POhXLUBzsM9yPBnF9DsvyzsHiumU4UJj1fnlD1bsVFuk2/0Pw6RfE+uKvyNW8jxRBVk6yx0R
BHtE8pG1VQea9T669Hu4KUsoJLvZld84t2XMv7uy+sid/kMUWqwZy2M99E+GuZxL8LjRrF6mpYpo
9I38JDOBOcr7tEmfyrQgO8QcYoFPMevWFRhcgTalz1SH3+Rcv7Q9HwQUnwYeISgraauwBFVA8uDJ
HcbXYuLK9p2zXUDN1OP81BiLF9mlRreNMX2NLQOBV5D64yWESzlT85lJ/R24bzgPC4fE4jq7SuM9
coX2TRT/sr0WG11ehtSyAZ/NVg83jHK3yRuAaKM621vfR6hndHKCiyIwW+/Ry6q4hPavjDRapK6O
nZY/zX0fc8UHljbca513l5kJ/8L21k5baKzbTRUDsds8cVZDOZdJTieiy9PsN/dym/7q2LkcleqB
1MsvZ5vfbcJgdl3LpVUTyclxmuyR0kR1OhcBvrI99bY1f0MbzgvoUp235IKa26c7AUGIt0yMTtgk
Zay87Vlz1y9/gjNTU3rU7fqnsAkQ6NQ2Bp4NFJ6Z6YffY2RMGmIuVTYUQY4YZmdprR/7unzTHBmP
fnXoeueKFin9QA4NTp4cfc1+9rVEhllW9Ae4zktCAd5uMpNHR18oMPWOaUrG2CjGNNQm/a0bl1DV
nHBOjQzAJlA4a0AdqGxTO9KsvhYIiv2WaHelu7wOGz0BzN7HZpVPRUbIoL1Gc22ri2rI561c+hUX
X5z7KgtJOP2rLgcYGP3MdRVulryo7Af6VUA4e2vB37TL6Kl3PV/jvjafiCE34mQ1Xp3Vv6dh8Dqu
zQkUi2sSM4BOxYifpnslZLxRfSNGrQ+cdN2TQSzgRLpHJ1lu9C2uIRFC4TigAEit6X7l1aZKWQub
tYpBoC4u5gi0l0aUyG+VlklxTNILBDl2eeg8+80cMisuQdAAhB548Wmnz+6yubwuayaD1O7cN/4o
U45/K+0BD6quIjT6GYJ3Ii4TQzxVHQtAvSVd1AKfSDL8kLBnKWrr+pg57Z4miWs72+nB1OpXbr9+
1+QlObDbbZ7Gn3ab3Etde7NRjuzEVr5vWXdNC3kvy+S2Lgi2nYWLj1P+V9/U713t7Ael32/IVA5U
dO1IAoWOgndsWtKalXHYUge/d7YbxDdcsGlT4G6fQ248YrS9S9suqBuUj7UymbzXR7IXQ9KjbHY4
n9cZWszgh+eozN4mO/uimNfHR1e5rxugWC/tPuxTP1S5iSdr+nB6qro5a1Uj/yq37NT0+i+VfL+p
q/Po6mzctn9LByqSLfYg+md1zp6O/3VIAq6+A3iThf7Hi6Xf/GZluR+m5FL0abj6+ic2QnJRW38n
0+6Y5d05r/L71bOYjazlB5jlDEnsHWm+E/zQzV/iu/izhTGYxpxYDBNmLbfeDVtyqA4gTEn5ufjL
Y+N1rJyKoD232jXlci1XKyBp6muelh9iGl/ZKc+NU4YjRZKsX1gLxVHU8tkkjqD31pOPDGdXqDIe
1g49kHgaWx41qz7pSXpdGpYOj9x3wVaTJOuL8IrQKufv4c96VTlMiyshKOywqpaYZ6wMqFq+k47/
zBEZwc4exzK7k63+OX5TkVPpehz58zEzxqdx6x4pIzimWUHZ4xqKdr6kWxlitv9ILedEky/kgNij
HL+Uhh36kzz3sxEvM0sZGSVHt2DaTUYbPDKnT3KExmjXPpgwcJOE8RunPfz18JmZLv6NNjQ19WBN
+cFT0AVjfZk6Y98L4+DYvOdDBgOaXEhweik857zZGrrwvAMhzcQWqHq9DbLZ17l+8RtAOJ7dppru
ZjptEDqclLQeXV+Fbu88pVMOhazqXaW78YhYcJjbKCH+GhPThf0k8IqSgL2JpwKmBP5WkSO+22Cq
lKzZa8q4AApQjhZsWXLt9CxK6+0pTcxQlyC2dav5gZtrZ6jXsFcrNifjxUqTQ5N2J3vN93o/3CaJ
zbjndBiIjdNsDnOC08OasPBaA5Lokbpo9MC42fgi3RUChJdtmOSuWZtzvab32sb0gu2sDrmGgQRo
Qp+bmF6wC3sudRLioERxxslKYk4CkjXzNDd/1cnEnKrO9eY9pI44lVMP4LXKwCgBmL/hwIkFF3j9
1DjLC3qMCxvdcc7zkyEYZbJ5CohTvFmzRqVccWmW7Wj75bQb0/lXY4Pzts2FL/FI4sTFkU5czeDK
OMUylKjGRQP464vtSC76vWpQFzQkucq6k8FgJ091iQpj1h30ihVDtJc8p0U5EzJvPxh6c8y0iQFw
666aUrFZar+7LvsAxWXVJqE6KxHGVZM/XTIz3y+bAR2tQ9SCIHJZ7A1t1PaAOzAk66ZOve0+bk63
Wy2zudQsD0ItASzmYSwsnjLNIZrU5i3VsuGovOyCu+2xqtcrkb/f4l3ICOOqzfmDSxLKzgC072yD
3SV7JZ3nWPBzJlnNeu94O9tsr1NL2pot+e7K+WdrdOE2le9qk4dKz68wEyRcJU+bWQcM1fFqzqCo
2U3NWqjnhB942qUyzdge7WtdmwHhE28m6oNKM4Jqc177fr2MZr0fFmufDkzbGUFd3FBpoEz3CV3o
jvCTh1kz+BG6S06KWj1vP0c8grIrL8JY3GuplrPT6eyBo3urK6Lgi2UP98VFVxyGirnQY99wRu3O
aeCpedaeraK8pg76wtZRpPAublAxkLJduSeIjzORyZJaDVAD9Crghfn6Ugs2Ia1yjiWNMvHsWj9b
iwihmc84gxjs/F6+WlkeJ5MfTVa3BR1yhlDLu5fNFldrGe+8jSWX4N1Q6p0ekFwUN755qbzcJwrR
su6Uzq29Jc+jBcHiacPFH9lqzB6NaVndHAJjMIoZR2PK9aATyT2b6SHXhpOVN7G0/Z+jmUf+oN2E
KEJbg3HKEnZqf2eu3aXJ6gz223pNhvWVEBn07TOOviF9Tt3smuTjWdXlmwT3dAE0Ye8eyDogVW/I
VhqCxifiU44IvKKqHmBYkRwVqf1LueKkm+NDlfrfD+jB5YoEARU7mXTsKotF3rB4pNR11zMKIazY
eVJ7aVVxHPPlni8oRaJs/rTHLHbxeAT+qrEGfW9TrV3vzW5gjKqiNEerpvVFH+jsgnGqJXqQb/av
xHetYMThk4ksXFVmfj/VsLtTxHUWj5UZIDDeUG8253Vc+qc8y/dmwaKuxHxMN/Vlo0wJMfP/5rEx
A5RZ993qhIZLcr+7bCtUH7OIQ6cm/U9Ev4OJL68rBxvxQFO+W4Yy8vJR2yGK6XbZsKBZRtsRbcl2
0+b+vm8A6HzrtEzWl8AEEjWCYUwY3f4/Iea2sRk3UlpOWYnywyH9m4JlJ9502j1oaHI4PwooWKrz
wgEak9e+Cc01e6Sc6s0rrUu5ARYq+KFS/oDT+pC29YUrpLoybQTSLut9DsV6geqR0TzqP3uCvAtv
uieW6HWbED20wuB0Qz/uqUAVbc+wYahINe11BrrrunGLMJtcYftpnc+bx3pjV9MH42DkOVKm1dZD
rcn21rfBSxBwZ1TFvVVBGckxP5jLbIZdux3Ldtgjq3rFdmNHBV3ygz/w8znOzRfpXap1F3cpe0QJ
XP4odldmQMiLvBbgvau3IMFS5T6Bdo6ytSDcUb0qrfltDubnd5Vz5XYPg805aNrJPpX14ybkQzWp
Q2c5PwYQYWQIaaQ2pFSNFvVNubeH6oHA3mOxST/0l/LDWBz8BeNLuyZ0p+bS+9ZZX3FbB2hc94m/
PtX+f5a5CW9CJnbw7W9ewzKi4IiNPs9i/T+qfAMcQj6uSguUss6dyXvXJWK/UX7QNPnLShT2JN67
b5FusaYvFVaZvTU6XVhoJmth46X7Hv1xQHYfV/ncv3AilN/Wdpb58ptFpGiAwGFf7z6HMjcvi77N
gSY0yVM3zWFnT2+ibF8Lr6StY94MEkfafD/MXbHHwf7DSst4SrsqImvOC7cWxG+bnf3YJUToo+sg
hFUi1WEJSOShdpMHdpYehaj+iRTyZErO6XlG8cYc/5GsSbSYzYHCgoMxVnSBcJNvXknVQIUAuqcT
r2V8jjMjq2/V/O1fQaQxWs6XmtfpEZnHwaoHAUxsPQ280d6i7/B7FydfG8uztjEYDgJLWzpnzzzm
+tUbyeDTp/YFXdPdxLG/g/2/SbW8bN7UBxYhySw4MGqW+6TGNsprX0KZEAM+t/X9RCdHamR37dq0
gbRox8u2a418J0gJYw1SYQHvT8+VvfJHvedNGk6YZyM2hwKGSbTaFJETAAbV1D+SkiTf3hg/LKeI
MMacPeBMND07Z6FjJqMHsgPmGhF6gAWLIPfheUkbhYfi959WTnqu/PLkTIgFu8IuUFAuaAVX/3md
7EMhiCiSIj90mj5FpocwpLPNTy3rnoQ5PBnk2USYBU5WBXVqTmMZOkvuXeh2zwOZZw+kJ8f9kr1h
z8IbzYRTVM07J8vj3KzOHSrAwF+KLGIdfJqbHAzZ1pfA82CLWSaCdsvb/QqRiiWEUvQcsd/et5qV
Ia3cfsLaWjsdTdY1l9ujhfBUMtAlIxyRvsBflGJ9WQ0SWZz61CKtzzp1Qq8c6OsQp4bUgwo2sZZO
VBWC9o963rvI3InpjPN6CWXmv6ilGU+usbw2WfVR1cvvwkdSZy3+CXMZBwEDgLn6r6xeZ82rj/4I
jojCk0gy/+g3Jsrf8aHo5qjN5CErnFNjmzit6/m2jiYaCRFZnVYz/OhTWLduGbp1hz07K6glafad
4Z0dvaYv1viqegMTFsgUrY6dGdqg5mHh5YgQMr2LiZwogg2XJPnMxmuWGCcjXc4FQYqQdohwtRRy
MCu3R0xTD1S5kxdjeed0Jfq30Guc0s0Cobza/X5axdVmxHQ2wq1G8iWgxbmdaPli8RP6pbclag47
pu8eoNOeQ68unorB+GF2TdQs+LM9cedKzAuabSJN2560SUt2vDnQXcweJ1AWETDIgtQzLPtI/Hkw
7/Sef88w2jJAMlDh5dEv3gApIAq0WH7vjwSUJiuOQmj1ycOTZpWsNHSaKd2ncqkQYDk1stDp5lYc
sKXb14eSmtFoWybw/m1pQvq1Ponz2zelHfZDi0dwDcnG/V2U9TlxqyJYcYehrxipvVi6gMbWx9Wq
mG4s49CX1i/hJvlJ0+lRzRe/DRYryXeUFThoqxIt5HJow0ka8zV3Lbjv1tt5OeLrpQAxcIHATCbN
clzes777Cba/8H0LuSsa40kMDYeagFmchPNrXhukUFRYRbXnAttMVguhrL9l0/rcsKnoA2o7x4/x
8iGSyy4Y7f5SRfmTMKLQLWRsWcO+wsmCkmSM9KSdP+diOo9+ClqfFvUzdXcPJaS5rhl7IZ3L0Ajz
udTLi1npN68B0SsA6c58O2bIb/+w5YjpVYUlgfzWlEjT9LI62utEekG2VHcuVzMg74WnKw8tnUjL
plNXtSRfyl6eiJc5FxQt7czer3ao2Vl62nd+X9FAHWFolN5wQs4Zrl55mUsnD6WwXhmLXujbuymC
udjNM9ykNlB+TbumWWahi94KRCzRnw0HItVifwPZTEZ+br4H9tpj4faI9afxyaLhNEzs/NBs2kkb
1bHAjAiQrB49c/psVkGgEc4QaCICMu+JAy8CO2fvytyyCibR3rMIsQTh0g4Nn5sN++ujjs9zHkfG
VvOtTvG7uXNNonNrlFAKjFsYgQ/GWt4SqKnjJPuK0yYHQ8jyiz4Wh5LrLDdrUhVbAg2s7kMY1a/F
aYxTuRZe4Juq31eI3AG2lriUzQG65EPW+rH0q8e8QSnR5v2Kvi8HmkvfJypBh9Y7QCrNoH9apFw/
yC0g8ax5MzX7XWaIIzO3SHdbarw7xKnskqq/oCVjKDKSfSPrcO6LaDWwL4/2QZrr8+z0ZNdqAJCk
WsTeUL9M9vSLFfnHZKhzNTnPSzVHTb9MO4IczggQj0IgZ4F1KcaBtrS0f3awlCEH5InpNAbgzGr1
qHfFvWsvdqAxMnqTGKDScVEwzF4sGnt2k/SvXQ4zn84/vbnn/4K7qphZVJHb0SIyeHcWglBOw6uo
DLjK1uHok5BStcwDv0pfU6v+XRjtY8NAtpvL7hFcNiZ+/Oj3OW1q00FbjHI/T4hxxNb8GCtMhHZn
sSyuywf+EqLeebqg3FI0fuwPDXaucs35Q4NL6kqzb9L1nCUo/BQmHHvC7ykvtWcEoyqgK/pAdjk+
p+Rhxorlbfm59zLgxbw7ul1LtIefPBEDPQe9Yb7nQhN7hLZmyF0UOBW2Ey9j0R+LLlgE/92fvowC
T2Rr+fG0te/rkF81oj+5ju2fAmMMgtHu03WdUCus6aRGRBS2Np/xbi0B+U9vo6HSQBD2nNVwNhlb
6uqn734HrNsaYte0yP1dye1bAZwj16bT4weXEu7HZp+7XlCY4tHpXaTNLUIKmoze7TT7EqNEe9pY
dmy6o3ExKiIOc9KFA1AjES3W8EDWRxkqxt79gCIACtA4zn7yXDnLxXMnfsX4SZyCSOqsONN4x1fX
TQc1dGE29PdtlX30VVvsspWVcan7uwlVzU7vMGiOmx8VkEQmf+9urNsffe3BEgo7hMi78z3QcRLu
j3nZfE5WH/rwLG2y/nYS+Wwr8URQbJR0YmO0qB601LgXkli8RBwKQ48Tx8NbWxQ7p8FkR0sNaLHW
2zuKKSwkxnM8WRUBkNaGmiB57VR6ohNixJtIV4RVXsrJOihnCe0BrenohjOD0pinqIyb35rNMWBk
6WG0xX02OzO/9ZW72AoHtztBILwhXBh2PAZ8v0hINCNDgbKcRLPoh9zq3qfRjnUdQDevyuM0WTfT
NWKjnynd4ARtnf5kIeg0BMCltd2znYSdZZGmggvO2q6sPftOc35nwyx5Ocs9+MptyHT+Jhfefn0o
EPjZyfDZW3akL+atS7dQbsINeTZuTo6eSFV3m2B9JuWE0Ln0ViTi8h2GcGFBteLM04PV7VCRqQ+/
ds5DqT9IgzegFO45Yemq3ewHP8Wr5xgX5bH/aspjhrFWdmrEMy3+dqNJbg6GTaxUk3YuTWO+ZG1y
JnmKI4BemaGyAKq4xyLCBfIz4ooech390qqs10HLJPp0TENQTreBezFw2/Yx8fo6zEdLIgb0mHe+
GySWhRGK0KCcb8f8vSXyRG2eCN3ZiUoaoBAOpMziE3LZnkE7XVzmtvTYKm3YoWDdYyb/vVALW07G
JVXFnVq9V8sRHCATtheVl8Wek71GOZURfQv87fXiaEIiEVUc6/Z6tTYB4EvtU9O+TB2RMamBlqY6
rRDMO96BaK3MNeY9W0EKWLZWXAgnq1/fke2HSkupIjUftdwFZJmI8cAd+GgyMiEdavQDYtl2547b
HU9/jhslK/bdnElglbzd5UQQ7WxCeBxfnXyvu02IY6dSv4hc/6257S+3634Ja/rNoZzGpj8fnXqC
9mOLHpxHjq5gMKG6uy/kYQ8OaDoM46VSKhTpl+Ym4dhqhEVo8BC8GnV2SHEnLb0621rN5JZ9R87Z
wZZPYefUl9LpriKDcS78T1l6B0V92o622DVELPHMInaDitst0G9k+eQXRof7Lbe+fCieHW5y1GJa
w9KjQ0VM1LQGBF3CDqK+lnq8UWiXifRZs8rPydc84kTbH1UJjmXV78iDrls7XMxej4hF5cDnoZDS
/xq6kgc2T/GkNQ3CwR6TxXDqtPHI9AAMVh/A2u7mBGqylVkabXSL0iuifUu571D6BmSzfSUz4sdu
RDNbnhAXRI63PRFeGRU+OG2XBZltviRdc0F58p0Li1aWDDwoRKDR3oY9JFwB7ppMKS4DOyUfP2sv
RZelAJgdmRv2qVnax5b3vu6Gm+wXPMflgyD0bXYV1NjwTaNSR4qSrlH2C4jXd/dv9uhUPJwy8a8z
OQXkOQS1j6CqMj9LGhpdVb5rRXpnzprHrjF+2NBCa13C8aLAKse900xPntLecnxYuzKFhq5cKKt0
Wj5kNf2kXfPRzrW7zFMxWSxRVqZhW1qox7G17spJ+6WPCJd44F9LlvJgQ1vf5/x+UPjaqIwsfmLs
wf5uWld41xVSU6VvxC5duhZsMjf1a2rkZ18mWyxdzmY5oFxzlw5NpG4hqB6t96bgdKjrElmz04It
NgVuIB3KcCyWh00W86lSZNh5hfnmN8ZLP2FpkNZx0klssJBVlzU3pcrtj5Tk+UD1CEqTdYw8GrEh
EYnhtosru5yIvEV8ZlhF/iX82/yb0BXPo5bFgL5zTV3/09Of4vVF3FmeyJGhzDHB4PQ6mDqLhq4a
K0E6PdZYchb0ll+Tod+vy2DfzZkun2yl1UUwdvniwpGkQIrF9/Y8W0t/RCJVs9kPTvk6Vb7+7EmE
YBCzI8AUf8vPThsSK5aGSv6tovpvYms8olGwrPm0CAIl/ndKQKLbDdlEI8eVr2+X1Mo1WhiliYDO
tXaCUPN/yy/5uw8kF4YwUAondDJT/vsD/YXFSCHsOBKktZYRR3mdHNzWKbxwUp1RY/IQ4Hf/nMTw
N8mPnk91/Xcjg0E0xx/pLK23NHnNzURk+oLYT1TVQ05R7r9k4P1N3AzRc0Sz+NRLkEP+R/7HVCDT
Mp2qPda9Eoe86aeTn5oO+Kwm/yVa4ju84c9wh//3o/4Md8AIrLSy347Kh5NoLOBuYISWtx1Z2aKi
2siM1ylZ7eM//yL/5nN9HnydN8B0v3PV/vvbc6TdFqWs6pOAq0N55Kewz2bnqt+60yF/yilVZh6r
5b8+N//7y4UbB+mmqZeSHELI/vuTrcEcrHSytKMaFzgHpIGfAkP53vMJbvjnf+TffJRn2cKwyLSk
eML542lRdo9lxS7LE/rBug/KcfgthLP+0Kxmefvnj/rfBxNXhSDC0vcsMjzcP44T3V/zdCXN4Dh6
M/hAksIVLghSon/+mP9NIiGT5jsAiSJLouPcPx4XyiyEaGkaOcHEJHfj4s1HMmCG/bCt8lTZrsSK
sr4mDjHf/z8f7BIXjEaHVJw/vrW+cgfkp4BsklLL8bJuFqa6mjLUKhrqFp4rb7zkoScwYQg4+e3H
f/74v8kP5rQ2YEpMQQkLFTP//dQQEJZjvcTLP9Z69txAGey0Te9fq35VPzeDTWJNCjyHVBwFi5FL
8NZc7Z3FxacLk/Evb+3/hmLx06Byog1GJ2juz58mwd1qw2j6x20w3d99KgQG7ub/KDuPJbeRbYt+
ESKAhElgSldFljeSSpogZOFdwiSAr38LGryrYjHI6OieqVsgTLpz9l4bFmWSWl9HODo7jvY/srS3
V0kgL+UVfBy7PpeHyAXyzXfIVnn/LNjNjQAXhnJPsibWPw/DW5DatOZTbysS+d0AcPB6/vmfGkmc
6ojmAE4txDHfLq1Ha8nR9fa+l7ibrPKrz/Ttyj2tdXRp//lagWnbtvCly1TvHhHmMoAUjlMbeo+R
en4t57reja5Em9b14kI8AS1NntX7+ZdwzeUhQmD0iM1abvwfWKAQWqiCPeve6YKBem+W9J8CbLNw
UPBfmQTGXg1+r1alW5CCPphld8DeJn/WdY/nL6NBzjZoSsSXLC3pqjuDqNdYE/yrTBU/c0P/NpMU
hgAuwXZFmeiHHVr1dwJLpy0aeusqLammBknVf7VBHK2CvJw+WX2DWJly7t7NKZBaVoNX3M4qPNxo
025GP/D2VhIZa5b2n4Uq560sPW83WrLZKUTOm5Eu5B6DVL8rW8KwowKSTcKpvI8mtC6WsRhfS5oj
+P2m7qkqnV+VGOxbLcdhN1eGsfNC9jOWHWKkdLLkhsyonuathVPcl6Eg+91OUQMS47POStNfSz+j
XGwvyvCQbflMHRVzWZ2ty9jU+xZM1wZFbb9JMzqYQ552942VohcSGGdsM/vJxmVaBX0Ow7mP1Y1d
2HhiTeMPIe7GJovt+YFSsIHzXli3hLqzsVa9PdNnmZ+C1JjQknTlVaVEfFXNXrIVFmiBXmdYo4q0
ucmJjdiFuUEZ0MeUVDcoAppR/IlIxdrRjI9XU18g4is9/9kiSZSTLsbimvYQzoklr5stHJSZ2Xvo
vQD02Lz4W6wxSJ6o9QILNpssoMRJoTQosH+IKGx4XW5Yk/MVdWj58OFQzJcb5iv3tpSdsVH9YO1S
RSUQm0KzCqnlHji6TlusYjkt1NCBmzGnGzWXBFJ7COOEoi2Re1pfmVM9ftJjlzx7VTcdePTZ89TU
yT3Q4+6K4DWPemPuXDVGkbEQkLBA0GSwSuBPrjIQUCt3KWcOWWTiYGEP3iSmsWs5IG/lhMA8RvtA
GTHyca1OGvN4PFxVlmPcAmExGYIJmbcalbxUtfVIWE3AQVM6V3hp0LWzZXjOiavG5ifNeyCtHbw2
SaRKYVpZg6u/9b1VCnysWRkdRczZFCO6H0Io7WEYb0GWw1u1F714aD/O2SR5LTTAN+yNirei8epd
OVcSr1IdldyWxt3VoUNplONIcoI89zobRANgRpq3WsXGd0M1vIwiGWiuxiWiQtqSnonvg67CgRjf
7lMhUdLDWc5WiUF9j+L2+IzKhLalE3HgnqfgvrA7e+u6ubHFxeRQI40Aq5fegLxZU+0QVY6wbpxu
jIxTku2UnIUZUyhcDBzD0WBdQ2GKKJ4N/Rua0oIxhH1rRYXqW5Mp8HJpUKPKk9k+TzKHWB/RrIkl
qqgrVGp46DA0Y/kt3Y2NznnnZibnPDVJuSYZCucRoLWN5II0sXKqyF1EGPyVqWb6rexW2NqNNYXc
tSrgaxAJ3HvIlkyqUBA+ri1Vzxy2kWF2fmLzsqMQbI9GXTahISCaUptfwkjVd0ir5L7Er/mKsymi
RD7ZkGvGr2CHOxjHWqVvskEEvULSmb/Frdk+xwVAwLar681IRwihdjrNK1ny/TBlYnGgE3XbcsiH
nDayZM8tgwh593e3z+R3yo7jn9Tk7JoJ5H4zTJ8t6HFrVQzmvC1FrW8D2H2fSxlwWhaxuW0ZlZuR
2B3qkcNr4yyittqCRVQVwlp7Fqd/IcBlTllTHRAgvWmL0N65DKx12ljqoEpqNSB4sMekFLOijFbS
jNrKRZ1emb+kRwPNEqHcFwZuArAVv1Q4UMVHFIofPjC+aRkEVwJUz1Wg4+xzVBnz3kMG+ej6qf/Y
GsLcoK9wdpAh8Ag7HiCwKPS3dowtxgrGeqsNIX6nzUCHdR6CeufTULq26VTuW+K5b52lP+gZA3AH
1cF/r7pKb/HecdEE0SVtjCVhpv8WUQ/9hINtPtht+G3q4R9oyykPfPfVVZM34Y5YqxZnAMXNyq9N
xGMGt8aWfB0S93tlNqb/WAJZuTcW3REnnhDxFKJbo9I5+nAjxHOBaRPpflrGKNnyt4wCxIV9rnVi
wxEIy3UA/ENEJaTi/brsa2rwRmwisoNhZEN2+tSagoQG+gihsZrn+nO0oDIMOuob09VPlfdJISeg
w4PfhFGcrrPKdj+f35mc2iw4/Co24NBaIcS+/1G02WXRqzI/cHJCHpQFQ9Rs5kxB9q1xTeFBHbPo
YZ470V04yZw4XrDr/t+Vjx6HPVJZDT30iwpoy8++TRn/vUJFc+G5n7rOsulyKI1wj97RHbpJNRaS
WX1POKiytmYZziUgDrqmV+cf5akNPcd4n+MSqcicQI+uNDtxHqIMMa7B4HfFwaoNX99SzQ0U9uP6
Duv9rdl7bk/7MMEPQp9dzoJNftCV62YkuWj5CDp9gcX78XwFvlkIhCMOuSgwGN6/YdliJ++DzEMq
DLegcCLjxk483PVmEYcPqrCAxaAHLAuA0kJdSo898VC4/HJ89Gyw3FRW3l8eAAxcO1NV+9Gwq89o
+H9MYuF4jpguMFuVa4ie5PxZhbuyauk8dymtPgwfIEsQ11z6OR8rPPwaTujMXJy7AvvoYeA0tJoC
Q9R+YA80YbWBBopAbsiarT2hW14TpTCW1xc+jGV7/35Hvlx1YcwG8J5J+Xz/DOK8rq247sBggWE5
+MNkb0tooTtCN4JdM4fyzvirFXMzbxcyfX4q7NL5dP5HnLpzQN6uzSJCCt1xNGBo1p5nVTRsaN3p
aqcyrwoeY4hh7t5VXakW/kTydv6af8nZxzdO9IZLZAv+EbDA72+c7LnMnCBEHnw03dGb3xmNuXOr
uYKgF8epheBQYOs1xl48AzLoi12XiBkudU0M/IXheeoB8AE6kvrowt0/OoNhi07Ctpb+fhxmZEZu
hDkYEXCpATKkxvwWF4Kt3/kHID5OPktAKJBpeCUET7hHU4In08Gtxibc26povhkFeQsro1T+K0q3
YEQlvthmNbgvj4Yfb23VheSzQGoccV6pqcchR4vym5dl1kOddcmXRDfOF9+qKcF7JmhbHSM334Ru
0qU702JeCVcIVt0fBlXFeOOx599GeW9cOGQuw+TovZIyv+SpkJsFv/poUPtWgXKzn11YMhIFFL7M
dR904nrM2uDCArX8VceXkg6SI0FyB0Xto4KXmsnqSFqQ0qbVJ+BUOvFUVSSHmCJ3X/JAT386XQ8c
bkd0Beff3qm7/PfSR18vasQUv3aDYgcxzD2kIbFNh8HYsseQ2/OXOjVNWuzvsKwIgOny76H+n0N7
5CLyDLra38+jnZU72WX2I3xNTL/I5bDX1QsoZgfjbP7lmMQuragRBz8gfWVk7+He4VCHgdBfn/9Z
Jz7fJe/VcpaqDJuXZffwz68aE1xwZtFO+9zJkfKHXYdz3BPRGFwYnCfeMkuTGdiBz717xxNF6yHR
dQq/ZCdfzNFONzqrgfQMXUrgCb9tXfu9fKvoGwEELtJEXPjKTrxqFEA4caRLydM5/sp8WN+OKTQ3
Svex2IG7sMYNM9KMAJpVPLvwXK2/s83RZy2cJUyXuipVz+PpuJ6iOm3abKYBaifDaoZQsOmpX19p
sJo/ccm1X1FxQ2sPA7f5WbeyUWtG/Xjgewy+o4GM8AqmTpJyjreHcQtU1gd3rMPOW2Mwz+4KoccC
RKNbTSvwQu6b0ZbtLwBkNBZ7x+PMVkHIXSnfK6gOodib60DsfLPn9FNObfRSeUIbKw2149AQ2Qao
WBtRtvXMDHzOnPv2D5ji5touzeZP7pP9iH3I2bl+AFa0QJgN5z1oDnkUIXAIXbveFfCREpGkj02L
Zb0KvEJu5hBfMbx/c0tvYPoyTmV/cMym/TzxS25wN6MXmPUCUajHZNvbYJuTVHnoWmrx2au1ugEx
O6HDMynSpF2KcchrOE4pM0GMVjvgJSCgRVWUrOs4Tt66jvxq/Ij5qyrh6FEKCh+tti29rXTZua2n
KYhJiwmNL3EzqGu3rCZ1jXazAjxSDPbGl2l368S1/EyJUt/alZM+AlaEIcHjb3fSAzfb2bN/E2Zp
u2MZ8m/7ysl+V0DIurGXDz6GpRuvaOabTFXZevIbJE5OMV31lRq/JZLY25xpoFqV/PFWmiVRFF3E
X+MiFMk3CKHw37bFfBhYtZ/6NkyvAEdyYMiz+RuhBuWtany8Qd3s+KvS1/N9YvjWvaxHebV8T2th
Jz4REMyhNEJru4Bp0vV3UUR/OCxr+2fvxjiBOUoZW5EG2Uvlapyw56eVU6ONau9yCPLIo5FHc7qT
t0OjySI4DNlQ3AkPGvQ4mPEBHYy8UHldZqijcWaTXQL73jJNprCjrVfae6YKMMgfammH8FSmsd4g
0pGvY9uI+76z+2cxQ0i/cNm/eW3H17UlCbzLWc8nKOb9zGn5SRYDM3b202AZ4S5zZDdf1XAR8fdX
atHIzDM+8bb2h/Zz4qufIzhOuG7SyP8ifNOKVrR0o20vQchhxSjBm4X0Jp6mgoWSQ6ECBYPVcHrJ
iVx4Lkz6/T/oihnTg4WzY1il1hAUa2+qU9hiWabFuvBE1R8CGh9fYTE6txY+4uiKVke2HpymyMlS
HWtAWcJI3lDUUwk6/9pPrCakyUjp0G7x7A9tMuQuc9RMGWiUzGPqyeYAkWFeEWB6YeE+ke3AeVYS
VxsEgji34w03BR3PsIdk3sMYB5Ud6IJHgQFw/urC3SLcJaizZp8YUxYfaoISQXz6E2VrqGn2TwgF
PiQvCA+Mwn7Zekg2ee661cIINm5F8hX1EbsX14ZskMDVVoRGwYL+HwAIDgrcn9E0vESDa30SlNw4
7Hhu95RO7exsbMP1KadT47oUaHFqs83Bk27GkrBGDtyyAf5nsVZJOSnppeSMxYAdrtl7I+ju6imB
eeCagBEROqC59Ee7eSClu4CX0IBUwyWXJZcWuBMj3Gbjv2x5KSvQYHv/W5jCojKO+xCyx9AcNHEQ
SAfr4CFPo/8eE8uuYYma4Ho0c4KjkeY5BkXfHoqDKzoyDBD8/SpQ2n89/+2eOD04S1/MER4Rm/5x
Zgy+x7wxqhiPsZF1jzokZ2cV+279nX1TuMLweClB49QFLVo41CwQI3w4OYxh2xcGeQj7Ju2LT3EF
rr5Gfr4ajG7RaAARPX+DJ3ZgTMg0jmjBBo4THG31akXpteuABYdh15pbXbtKI6hLxi/JwpCDRxCN
+N+Klr4MsTZuf2HGPBHwTDkokEsDUi4t/KOZWsN2JwijFftxBJ7wkMd+MN0OIzSMlV1709ehRJN1
rdo526We9hUmLdK2V3OdWupeuT0VQG/GIHRlCMLUdiYq3Zfzj+jUCOMkQouSjSKyrONdqgnLyOz6
YtqzQBtPBKlQoq/1M/57cR1l2r4icKy8Nkr8ZC2RJdtBxJdSmU99FqwmbJMZWaD3j772oUK3T4Ab
oruu959ypL87C2ssmIGgWjUdyK/z9/x3pB4tZPSmXYI6HN4NyY3vR3KX+ZWqkqw4yNDGC4KgMVTX
WRd7r342dXqnHdhJWHkbqutFGYlvUD9Kicbf8bsrMimnEqRC2z93ITzMNZZ/YDFw5iAtagSx4aqN
Q+jX2tfqp5e6wyv8MUnxvjc7vfGI6fsjRxA/ahEHeioH7ZgABvPWtW7oEugsUgfgb/2XrCzUbewj
A0+8yvvjhVn2o1NLKy3iRGEefJK8fiV8+8BCaFasJmxyL04yabRfeFAg3GinJmKx8VLrEX6WD11/
hLuz6vIipjpLJMF3NEHkh8KnItiQA3/5PDecEFfRZNoQjt2GSoaZygJP94RbaVu4I+SKSoXT1xg1
cbrtRgre115GLwaqUFMbbKlRna9mj+M+OVgl1eDIAL4VWmCLd3GUqz0+rw4bY5eb/l1DGuyvVGth
rhdW+Wd3bsw/dZD59XVkVh6efgIRvjVpaI/4auIyW9dQvX/ZzYhSld4X/FVvgPwNTTOMn89/J4Hg
Ozj+TlybuYoCKDKj4xZ3GVA364PY2qsRwzS79hbHFS7HsqHpyLFrXuPW1V/IzSBxoGRT8tXQudzF
rBImlT9fr4UEIh8lMzCIiIyO4FqUs2BhnaqC3oMpySvp2fViqcwxtLbz8EZ4p7DXuYlRBx3HfKN9
s/limaMT3hHordtDYrXutrSK/tHvp3De+iKF5BaleNnWvW8DnWxNtyKswOqffUPgSAT7V9Ct63L/
NZFyLte0qgmGUTTVD4lbtW9zXYnXPJgrpJRxOB4mxvzCEgvD/MYerGZhlPS0NGLy05HSDyJjER5t
mzZti18GX4hO812DZ/YtTzTnS8i/CvwKjNiA8rujPnPGwHLMIXcc95zvocL23gAkx44MBKKqjJ5b
VwOtEC0nc7pzTvm7tVAXrk1Uv78Uhn2xTepBUlV1hoFesNPyyOlTNVupQAabtkvJyJomRZYEhLt7
tKrJL6ELL9lQgxt+uVVQX3duNt0ZJcvFqqW4qa5tpJwvxBzimxuVxb7BH3qnvkp7Gdx6cwyBZRyJ
Kj3/WZ3YRzguRD97Wd7Z2xydFNQ0p6Yf+iDsPXAlyK5Rj2qLSJyyh2B7YQk6NbdSqCZoi+YMIo+j
udWjBq4MFBV7DybrbdyV5XUydjTkM38VtDrdn7+3E3pN9sGc/dmgikU9drTkdp1Rewk9oX3vhS3W
Kr+YvpCF5xCvMGvie0Ut9LzR7VyAkoiyEZ5RULvfCiuyXsgKcun/1ZNCYoBP9rGonPaTUZkJ5kE6
xMSJOHCacCmQvE6jcezeWhOmBOh3HwIC2zJ73VdB5114hqdeGNnSS8gzQeQfysx9nCZe2PvTPsmB
lRFq1jF4Jx7BSpopWVrnH+GJnhqPEJEobyxAX3OcfNzrgiSIWsQHw3XncBvGOrjNy8SYr7MEBu56
8CssdhkTMlZkMizBvKTN9FKWRVWtZ2KIOSSX+J/81BU9ptTA1htiJrCenP+hJxKviL9GIEjDy1t2
DkffljGFhbRbLOUxVuyCeUGFn0C7EWpTNL6R3tk4b27LfAbZlhv5d5niq175OlC/xxEO9DqBx21s
jD6d/8yFHb5Sj4OtWiCGfulZiF/ZJNr+2otio4WxQSLVegC+Ki4871ObxAAzEKc3zhcfekltnlYF
9n629dT7A3QDvv4zWm2SroI4aR6GOXS/QBUj8MUh5e9SdPnJq1MqY4/v8e9xA7USNKttzyFTjrlp
U7BJgjDbQ3fMh35taw+UfsiSOZvGFF248VOfNTvx/7/08uf/nK3GrAp8QpxxQZMTtiYmJwJvZ1Yv
Uys5Tp7/VlzxcSldPhSyw8mD5zh3dHgiUEqzKcoJDvCClsaUpjqM340z3KqwodpuFnUXSMF2cN8w
S7u4aJRnr7N5EMjTiaiDvRBKd1wbQ2j9ID+1ztdagVfSc1Ee5gZoWK0rB2u5J2PEORBsMVi58XzT
0Bv5kecpYaTA4e143YGrQ40SCZCVSkXWrqCPLlaWEwc/BecJ/ZDlbk2KVdwEHsRBbxRbz/I0BbrU
95EHhEFCWmI2IJKxppxlmIC1sPTAGOps/gIFU7co/eLG2EyT52XXwKvVj0EP1fOEdudr06vmc2hG
4+9hniAiC11HX2KdxPl/L0khwnZkAFbT8WmXvn/BUlJD7wdHUlJx8m6b18poN35JzstK9UDyL73j
j6+YhpAVSLZLjmkea2vrmLjLLkT72fnmp3gSBlBsCGa7Xo3tn/Of0zKzHG3MAh91+XJ0dTnBHp2r
pqkOmx5JAr2awn/MMXS/GMAbrs9f5ePZiN4Mb5ziCK+dOvqyuP4zQkIzc7rU6C2GX0RaXlo2ap+b
qENsy14EQT5Mn7oPUWHP9gHgm7Mbuzi+P/8rPgzT5UfQ6udoFBCN4B31+JI6ZDvXWM5e1T1m8zbs
Qcyg2f+itSeez1/rw27BZhbHLIBO12Sts49W77g1BraJTsYB3R6gmjAXPrVZ5k5rlvwcCSVMof6/
3h+nTgIbmRR4oWS5Hh3GEuUZTpbb8z5Kuhb7BeS9JAWjYynIv+dv78OjXGYe3qdrBQGNPmeZpP55
n1Xntbm0negwpgYq5DidjZ9pgFI2ypvf5y/14Qtd7senoWhjvTCFPJrvjDnzko466t6dasSdSRyM
xbYC7G1cGHUfXxlmEvqVLMCuhUj2aJD7baHAiQDkipf+y0rZOkhw2Or8NxwtTgDp0F4QX3x8iuxJ
+BCZ+QLbC7yjwUcfn5CmoRB7CV5uY8gF4eX20zqEEXlhO/mh0r1sf/53KXn07VP6bkoD6eSh7sc3
MD+AAdQEF5w8lqsm7jI0r6V3df7NnbomQ16CH6MUYR3LtoNc6RCYmdzDd3sqR9pGq0zhoipFFN0n
xYj+1wKFtzt/1VMPlaL+324wEXZ/K0n/fJoy06jxQmPaj5NQ8rWzknm869GK0ycrhq/nL7a8oXfT
J4+V79Ki8kFbUv7dxP9zMXuUELlwdu0tlwN1MJM5M1ml2iZWXd4ZaNZh6zi4NmVDNEvSeRfqLyc+
WSxQloUyi8sTTfF+GIKf5ixcwS0odUkeT6+8CeSiP28UNE149mb7dP5+Pw5GCrd8qgLNBtry496M
Z4UW4SMZZtLIqb4NVjygWKXcN27PX+fjgoGFhYssginE9+J4grGtpBuiybH36GxhzWiqID8mPll1
IMQzrp4YqGO/lwnZPbdUteH5VGXrtltNakR6YbI7+WNQxSwqA2YgGt7vH3NjOnbdjCrZu9Cw51Uy
0jeFMQcG0gWyK276jCiydZdmYbF2kwxZrZXa7qchySPj5/kHc2JMoUv6309Zvoh/PrgoJEcud11j
H1ianVbrfY1EGaxnqg3wq6mG1mUrL4zjE18Z4oOloEiXW2Isen9NA6JjoJgC9xwZzNskiLoXT5jN
cM3OxEB9Pw7E056/zY/jisUTWS4bBg5EJAu/vyRDqM8cn1TIzC4pSbE2lDDY7D/RUMufxuCRfZhj
SQ5dQj7KAtDQ+cufeOMUtE02fKzcAZ3/o0XH0riO0swM91UwT3cwJ2Bfgt++CeHvpGvLN5q7jEIT
e+QUO2piy4MjEM2d/xUfSwBMLRS7uTtMjovU4v1TECrAUTN3pMq6fR9vOwMAITUeuy/XrefYKQqh
egD1z970p59h3Vj5MRLzKyl6SHeIyoLHzEkGYjlnQYZQo1Jg3TI3x4MsZejcDqmrD7YZTj9FOrqf
3cpGEyx1Xje7Erpcd9slYB8vDO2P87NDxxSJFa44geDyaDCVykVsP4a43ilVkJiDoHhYV7Vy1aYa
jMuNr49fL9dbhG0WnQNfHn9KdVlL1xq8cW/aoVEc8qqz/a1pYiW7VpEPhtQOOFJt2yggZ3CkhkIg
Z9fknEkwi9je54bIl2or+ikpn3xNdjLqvLwGIBtVMtrYobSm/zzeHIo+bHs4RWMZPE7fFhQqZ8DH
yaEANrkN3V5sW6T8K2Oak53MnLfzn9nHKYW9v+BbpxyKuuZYxtMHs2wDgp/3SRWIK8Dgw2bww3Qn
csJVKEoHrzMMsQv7448LCSUAvHUUhS3KW8HRXtV121iRKVruoTNM1YYOLDCHamimSwbCvw7Z90s0
VwKBJhx2/Izko0FUUa8UXmj4dHvJhW6SKF5rTOIMFRNVZwzTyK2Lq26gzcvSDdJjngHzR1X5ev4x
L3d05nc4y2v4Z+buu2kw3N7NDmq0wnEzGrMZrnziYK2r1kn9B1vgciNnOcq+akEO36UpTZy6vnQF
5x+209ax2NBpWmee4ADusxEASJXDO8hd9A7NRBAChvbReAjIAXuggYKwO9eG2mTEJS2s8/Ix8pHm
XPhFJz+Bf37Q0UTgLuWLxiDHxodh9NJSwmo3tlXP9oXhdOI6rNxISdiDss8+drzl6Kj7JkimfVyl
zSdZOnm4Lmk//GdDOqIFJjYug5hzET++f8Ewp8pRRRSI557QxUMlA+NlNK1hXPfaqxvCg+tv5z+p
E1MpaAek5Hzc/GMeXZG2XBp2dR/sh8L3r5t+bnbprKINNIrpv8/aKIM59HGIQNJ5/BCtmOWF98RO
E5YGIhXaa3Rcyx9MmvKCGf3UsucwY1PYR6zAPuBoxOLAEHWGOevQuHl83yeeuBaCNSmo4FxUo8hv
+hCdK0WlkIgLFJh07vIdtDzvq6KJDY63yj4VigQqa8l21wA5CaEd+x2KuG7rKY05qrLk9HMmAnHr
UV9qdr2fRxf2yqc2EShTfcTEyymBaKj3H0QVuZ2BX6M4FLUg2bEg3d2uAddxIGw3iG2i1Yj+5hoj
JikoTlztSD9Kduc/kROTO18lHWkhcDhIefQsO4WzyW7rETxVcK/KvoNj5DTbqQLVPEIGu+4iZp3z
1zwx4OiDs8RTv6LkenysrWZz9pNcJ4d2mkgzUqSwDLt+jiFhnb/Qie/f4VyJiMTjOVOhe/+AfX/G
SZEUuAcm19qQrt1SAjWi+5jqz4XneOqenGWQUSSj/XOsI6lEAelKpIjE6HE9EdtDbyANeuOSsOPU
+6IxgrU+cPHvOUd77RYE8dwFagliICxCKqc6JE0CGjYef7Q98kw67PkFQdRHuSljjZ2yw/CWuIKP
ve5xls6xQkux1+zlP+dIL/GOGm0dbVrXnpHdV5nVb5KkzQhnzHNckx3cRjjTlSQqcJgL8jXzsr8n
Qdb9SsVXfI4LMOpx6wdQ3lWdQu6ivzyugygjvdjL8gIqL/v2X32WoSjVSRIJeOcpCdjJ5Ew/MBsW
BBUJbK9bu55CLMP5TB6tkTFxP57/iE7sDx0+1IWKQrPNDI6eeI0Px2+SroYroJNtixFi01UJGfeq
ap5FGF3a3bGN+7gSc0WOFcg0ELsdiyYou4temwZsdh+mgBYdEK1yxGZc2NW6CAn4US7JNlaIertc
IHkTb2dlA/PBldPbnHfHbyEuhit6AQOZzgq82gwwvIszhwJ+AdGF/3/VtoM+xCAUbzwXaDO0WGPN
qc27x7MfXgn4iAuwhwyQyicQJymz3zVV7m0yD+HBb8DeQ9PUG9EY/gZveHiX90sqLFlOmxgU7G6A
RHw1OYZ+hMcIZmkS3aHJQyIh4AG9Vlma3eThYF4TEZpgvC7JLYatASiOFDbEmNMOFhj5dXWSX6cM
7WvyxN54+jBxbbPeslkdsUEGFPzq2H+C1kVGn2+P93URyVWXBO2N5TTjoRZuehMD9yi3s1TFzums
eM2h3N6OQfDdzOv2Malce5OEfn7TGrBnMRX7AGpodjZGukS49/I+CAEoGKwDgOmE81ugiGMyxh5f
E2a1VnnW7dJ8MndMMyWcKoEUBI7TanId3NtB369L6lD7tlPjq0XiPdb0SV+LuA1XY+2SxzzpH2as
FbAm9NaGMfCGyJt/hD+L2S/uPI5ynteTpIMoejDhQM+M/TbqCfyE7Ai1trkbaaqDDePhqTgL9rIf
7XtK5u6dSe6ps4L21P+cdN7cK+0oYtHxBtjgEtZ0KgYMhZEzGVi4LPnSdNpaKZT7EFiGz8bIDbrJ
WD9UFgKHaOqmretBmOxrnzRvrWcQWIS0VW2SrFhgInhNmXzI0s7am4NLZKDSLgxUivplJjkVobm5
c1KwfxXiANDdwfBAWxqjbOq9KolqlBi97Lo14PEZbtu/eJMdY9JQ3jfWdFDLaWWTD9lb4mWYkkfd
JuFzboj0BglzsiNolfgG4DsM2B9QB0IIeUaxijPi6gYIWFc16t1qgZtOKzP2Jza32FDLWBgkTrQm
iZS63HclIVZRSQqF6S3k6bGnu46Z7NrrGglB0U5h/04VbYKYZTvqbdLt28m+csa2gFCbTVuE3ONd
pol7FJk5vkFaYPWZfGtLEaUBoqgC6MRpmK6ywPpuFXUQb4rUZFYsvQkE9yghPhbdAcFudEvOOye7
unM/wRQNF6aUvy3H2P4eUAFZSVUTfuIGxm0CgIQwyrq9D9Ro7rXby6sqqeSdyUf9GHc+oUy5LG75
xs2HeRq9pzAfm3sr6pZgQ8t5jQno2NTxXO3RIzY3fW3ptaMI625adCZJ1cnd0KZfs4q49pFi7nZG
4vq7NIIH/NPinsxIedMZeDGJlz/MdtPe5A3/qW83YOoVqITJcbq1x2ES2QlI+41Bj2CbWlrewcpM
vlTIT+/8oK93crCtXUQH4ykC3UrAOolsc8EsOE7zl8TXxneWFexCxJlvg7goXuIkkXzXuLpnrAI3
lQ6hRgt4eaUf+3cDZ/OHtC+tNw+G2Vsj/foGIQ/seAUUW8TGV+Alv9q0+wqU17/HrtOuO54kz7Ag
rmTyJ3aMIGK9yIlv29IhhOCvsP78MnNyN8hmnROCx5LAUvt+s6KsAsJZJ6NDl1d9/4nyanNnUJdp
SdTxE0Ib/aLpVlXTyGJNCSD4XpcWK61h5ZyMz/+WE0sepVUk1h6aWA7fR/um3BIxOjwTs5vR0wcu
+gIvAzq2RCMFEkltXjiBndjUcCDyqVrSCjOt4wWvH4ehjbA27ee6DQD5kvfYAkKA6/OnqjSs2VGL
C0ejU7cIsIbO21JewEnx/mm3sH4z1NzzvgvG6apIZL1yY1scgL2+Gb5QF0p1J3ailBaspQOAfp3q
5/vLRTO9L50BWQxEaOzwy8b3hlkDaKzzwng+//ZObEVdSUMF1zLDkKLs+2u5NIuigSrgPncTdciR
VYIG4liUXrinvz/6qGKxlF4tDGeAwXia7y+UdKY5dVnGhTRs7O9FkCZAM2ABKQJVGJMr/A3B71Z0
Otq4QQhwqkg9tSWhPL0uLeHAei9QUE41IsWtHmFGkJJgh8RbF0W+jbtoht3bpsUN3Qr0LIUHSuJC
g+Rvz/PoHijZo9ta2lCSg9j7ezDGnOg/UG2HytY+YV9Nn/6m2uLcR8LOb0LLb29aGNb3kELM+H6Q
ff5C/b2AdEikAqJmst+qHGFQ4Ez9qzItnTxmaLDQ5RXum9VhkL0wNk+MFZha0kQNxMkeQfH7HzwB
AZkdaWcHkvoyqOi93ih2VSRUQJ8BpuNcL7rUC6/61OQEewjdMvgBF2De8n3/U5yCJYxiSKTZITPT
GFAZ6rEErzI6v7m+cgcZQ+iY8Y7xmT0FVdofmj709ue/a3B2XOX4ZVGko5VGpY7RJN7/CsedUhui
dn5wPG3fDlYmNmMHmNkukITEvVQvjYcTjvhAsXPJ4/jkhDM0psGvFxLO3N2PAIA3cLCSdUkHZvt/
nJ3HbuTI1nWfiAC9mZLpJaW8SqUJUdUl0QU9GTRP/y3WP/hbqYQSfWcX6ItK0UWcOGfvteFwkJuq
yux2bDyLCIVaXEE1m3f0+Io3L2lTQgXcjJDOUuw4skZXagK2xa2Mdzk6mK8NopiajJzbpDUdaLEE
otlSnY6tp9abAflLYOdsqGxFJSYedlAa7161Mp2yXVYCwyfyMiY5PMcklc8SWwv4hnFt1RgSqM4B
ZIO/OMzdaP5Oqwbdrx2a21aPc/oaFsEuXmFfF/Mogw7h5mYkmib1hzydHmM9TY+xKjwixYlWmRNd
Qbw25+2dKol5yTRn5MhFQscswOZum5LzsVKjVIwh56zw2EfXZZEQutQmFHiNHlLO4/vOY7KFZIbr
vR4mxBpCA2sZFx+lEr3zybc7pxre+fLLqzFsskPS5Op1o0edjx9P3ypIoHxZAdHOC0A4fQsITOHE
5RO8SSh0bZJFMuJrXoBB18pYkQ1FSMWGaPMhsAzZ7RxzpIxQmmSdRv3gGyJr79LJHo5qKUx/IKok
sNRRJ//EqQ9TBeNkixTcuk/HOTkOeY4mp5nNtcANS4BB3iVHq4nopKpyVGfOJb3K3YR5vxXMd4LR
QaHqC0FxnZnTAOPf0UjzHWl0mtI21gluvqNDkRpEcw42VWumYSsxk+lInizrMA62ic6L4q7RZ9jo
6qhy06UXbaZZdV+dKLVAsnSIz/I8WoeaeqXVkKFn9j4CRUgM5WDbB/nguJvvP6QzSwikNvw1eEgZ
YKknGwQ4zJmo7GoCFqRMvxmjFesIcpxCqtFqQksLeHjyLjTtzq0gLhgHLBo4lYEYnKxbDpJ+EXtM
7Jb/9o+NLuCH3obGB6LZ7tArCU1XNXLCiiR7k9I7p0po1i2OpH/++8Vjq2MN/cs4OxXBoHRskbuM
pKp0U3E9dTbvGyNTLrydruvOyTETDtmFDsqZ7d9lQ/5/qzaGo5M7njJZ0itaofsME+5Rq2S7Ho1O
3xIyZKy+v76/w+aTRdJFEmwwGmKGpp1WNoaeskhkNakCSqo/Ggqp0EWe/YTU5rxZuU5GBGvYDpd/
FKTuAmFr+veBRBPq8854iTWr2baeLi9oj87UW4jHePKMKRdS3/JO/msDUR0iJpKw6ffkj+S3UxfK
OLB61x42tW32t0Vilu2FvX25qZ9vBI0yZhmIBJbu1ZfXPIlLLU6IVyhGo3b5wHrzt9ZrEH6+v+Nf
dyUajJTsVHUUNHBBPl9aTrhwn8xOvx9AR2wH07CPpTm/qq5Stj7jxAQ+m0tnLCthIZeONXUX/oCv
3zN/wMKgZGfmwZ/K3K3RsSWT+X4fUszcFDOZkF1r4OqBG7ITnUzWZWEx0fofLttzmBUxq1XRYXy+
bI3ldDZGFBg1uNtqm+OFWKlTJB+kicuAmVWjG6+Qt410rcZRPuJ+1r337/8G++vQzOJcoGp4mvic
ESl+/iPS2iHhm+TVwzxWzY8OYRv2D/5vD42srd+ItZCOa4kml0DMDuq0GlUNyU8MHqdNWBbyqHll
WZB4lc+vUrlHAe4LuY10uyFheswVsRqg+GrrJIxMeNNq7cJOGJwaMu0YdleujPGQhZFDXJ1t0F3u
Oub9SuN54QoyKeIX/qWBhNASwvmOrX5IbrSstKn7sdpb6yEjxXBFwHSbcHvodAC3HjTaSpXNkhRb
VfthkhkM1gkFbk/inzXlQYhQkqC1lp6zCOhHRW4wlmB4OhJCtFXaKN5jooXlvrUr+40ecn50cwXX
fYTHmRLcUsmgHqc0b6DchU61guvsPXcIdjH4INtIdp1L3iLT5NSiThoiSNYxHVCCywDTkVbppoSS
4XTnJnAevMRVPfc1cXzRUZKwVCDx+PxEoQpUs5pOLvxv7AWu1emBdPVhA6oxP1bDeOe2RQk00Rm3
YiTQ4PsX6u9I4HTRQGm/CBCwH+BA/fzz8I0c5nAAJYuuwCgGlM1+tFqLDvU8kJJKlHVHiIUZL2y8
MPfsna42oR8phCfSlqtHba1obU9KQdw9GoOubeKCseVYqfNPRyh4pZWx0bdN7emPNPHqBzE6KbnY
GHuhowp10yO3zvzWreot1VVOhGQKD97s1UjzDWdsbIgSevRApJ780+ItsZFlKx3a9UoTe2UGEhqH
AMzWEQaOjfAkcemjE1UzcQFT7t1qETqgFuTOkvlKDOfGFWP+xDveB61TcTy1jb5cW9IQt2qHhWWl
ze6Mc0SQLOKnFSk9QZa5rXXtQBr5M4RgIfy5TMAM8IUYYxDhwjnkqcgguljNLh1h6mukxgZJkg13
AD6VdVra9WZKK5uDUm8HZEkT41ygPcfCVvwQfaVvk1IxX2mH4GLTE+JrZKff0KuhUitY0rqgIGd2
U9aK9Z83KfSxDG9QzC0attNTulpGHS996u0HVLkEojbVe4nUB1YfkU43DZ2gC5XYmeULzRjCHTyv
4AVOPUN6yp+BZMneNyKnA0WmKl3834NREgJizwSdEt4Cij1M7dvv3/Ov27HFr9JtYSKtAhg4Wbzr
rjTiQtrmnnenIQnRsxRB55SJbQARsZ1uaxaZ/fe/ee5iaSs57rIXu4j2Pn9aU92briTLZD9pdLWd
0dSCqiqim8QCf4mNZgoUYVScMNvp0lfNv3zyURvI8rGgWjYP+FRM0vSqm4pYqHuhZxnhaWSz0mF1
OSwVdXk/pG23LfXJfvj+es/cY4NCB2+5rts0ZJb78a+SZ5ZzmctRc/ZycgvyalqUyQGzO6SePQ3w
x6gh5vvCpnym5jHAz9P9+atTPn2uSqxjnc90NuWU9Fdf67PxycKjtP3+0s5U85AI0XfTH2SlZhL5
+dqKlBjyOTPsfdwoxk4TRAha83S0R0O5YSIUB2nGUH2AAO4bQ6MF0TQ5FwrdM5fKz3OxtCTQVJw2
DRmPj2U0YxmFHdXhne0a5QZLMcOu76/1zIbENA5fBwcmMMynJYZCwkOjktS1LzVJjiIYG6jHokUX
0Nn3qRkDIDbsZGsWcbodDTe6cJlfjw6sDAzmCQ2AcQQr4vOdtuwm5l7z8xHTrlUJx2o/FMgNZ77g
C1d65qfQNC62BM4OQBFOfkozYscDj6Pv3c5l64f0lk7bVKTGeCAaXc0vNZXOPEFWIRP1vorlj9H5
50vjkOm1Qx9ZewUJaUtUurDBEqkJsdhjI5p5XWmhrr7n7eju6Ial/3jA8TGKJ1Y13SsM+7QXa0jt
CNRTi1xhsgvtUml95htmMofYH8v8oiA4+YZJ73GnbkzsPbrOkcAVpQ2UsmrvO1fLnvFKDRcOiuc+
LBRduFoQ0iDIOH3cuR12TO5Me8/zTXYQIQeEaEJ7pPvabN3OjO84SxB5nWZaQAC2uUK+blx4D84s
1JyYFgkYAkOV//X5uWgTnFO7Uh0qe+1KJ6Vq49lNu8mmHmR1P/UrtyU4KszbCy/Emd+F3bDcZnKk
afKdlH4ibFqeYZYcwj5Pt1XlGfs0zuKNLqOGgNmOxo4tjOdOKMru+2/8zJvocqloQP/Cz0+3Jtnq
BOD1Rbiv8nJ+BfvjmMgWairx73/nTMuc5iliSg+vCnp84+TWGtFgxhqn/r1e5+YHoFnt0BSgqyvC
S6OAkUvyZlZ5chRZOBy0KtOe2iZq05WwJG6ISEzRY6KWFPCpjakglcQLrEcGo1dOGwINmLPaec7n
EHtuI5L+0iFeW7bok430059/8oSqaUKPbBfwI4goW6mLbKnKa2OTldliPW1+a6Bf39ypdFZTOURb
ry3cFWxmCxiXcQlNuvzY6R+z+Dd4W/haqJQ+v6Zq2kFIIGRhbzMs2mh1+GhkTfZCKzdfdU2XwTO7
eNTmeHTmV5dqDeE5okG29s+/6hBzrlhhrewrwyuMXWca5TX84Jmg4zjSLN/r4DQSgmfYj85A/IzP
y1zHlP2z0hDpqaZHpL3xVaNAZke4kdJYbIizKnzewXjYgXPNj0mTiGs9H1Bmw+KH/025GoG88DKy
1qkOQSNEA0l9kIubUPig9Is7QRpVSqGeuARio4+ZabKO1Qfh3N4vJZrB46K7kk+aQJTgowTMH9WS
9XddEnwcBkzgPHsVNnP3gV++oQOaJZ1HPN5coKKP3Ax4izlZoDZqksA2vWFNV0Vq1mTeFzMFDfIC
hbwoqYa/iGDtHR+gxDyhRY/t2xGMJ9mwImIya8r8XRSdJNOwsM0bhCuAumnST7TG0IBY/ly4Lrmz
LnIqDu59r/u9oUkXzq2IhsDr0wX9YbUqSWVZT5BPjaHQBU6flo9qpGq3EUcwARzKrDiSy4jhqRkl
7k7JmCJvkwoL9IKLSO6aQeY/HWccPvp4UMEh6In7aIuqf4eUAO+tiwfnIQZtfhcVzvTe0ACWqzSm
hR0YAE8JPuoTsBggOSdsPc6cIcXw8rcMHVrpR1U7DAEccYKqolbTcl6CqkZ3qcbO22gM5SMMGvlq
mHJ4g5KIqVVViK9nLE5WKzs74kNG+e1DKtMn+PgEsdGXNH709LvXlHWL259wvs5v7CZpYTjUGsll
HheEzVVjbfCAogMKRUFETvrW46i/mE+KIHR4VXw3wi+Kz+3QKbKlliFB249pxRVHlsgqXkk8euSQ
Sc3pVoqk7xDYSeMRD6xwZvAnArxs3xtj0ssyL+6Jduv75jpxE5fdAebhw9wYxfs8KQKAdu0iEG5T
8TZgaHxlXXQOMRolZP2eWTl7oFh2zphQTFtsDlXo00rTSX2MLMRHIZzC55xnaAVdN5hJYIBxgTmY
MqWCGorRb5WFssGdLNNmDeIPbkiCef+ScZwG5ZlvHqEpaIcFv/1lNI892alMkRh74DnS/Ij4bd7L
Gqu6j+/LfEfswucZQcnDLQAaviNttJs8Rj4a3vJC1mO9IzzA+jDgdEQA/1O9Ws9hxjQ9NIxqL4g8
2guUXDeJA3kx8DjfyrVuTs5t11khD2kec5VYc6dzA6HT+QFNHrnvgBrCd7Wp5T8JSHNQH2Gm/FC0
QvCSdop1k1u4YRoF9B9BhVGy0MKxcOe9qRCgpuXNSIWlq4aP+dS+bc1WgeUYq3dCVStrA+9hSDZx
ZuQ1iTFmS+MpVOmSzQZpB7awNsKZDnQ8gqwrb+mwYSmv+zuXwA7yqy21eB0FyLhdQwpDHlDhhn/I
qrJuiqob72fUi+88sPZXnvH2BHHiiT96q3liFyu12W9C1cmfbQ9I7Ko2Y/MPQmbH5P2NypmpnY0Q
b0D59tLkbmOiU+2iH8hKyCLQRs+ItoYDm8w3OEhCZYhDYr9bkjNI1fUGnlM5M8Z9LBylUo+WOxBR
hPqvs0glqJ2fxTiSM1cafU7sPclCCJNqu9lWwq3XLfjdJmGupRjQTPjPiNBWo+50T0YFNjcAJqEZ
EBma/LEhCEAFn8Fw8LoWU0fnomRY6OcCFphPa5RVIuEMl/ldjgoGIpTcCq2d4isFNCS5xHKMUHvZ
lGL49adUpwUnpFiHTh71G/CiVES50EMaRoPTXSMngQnZGnX8i266dt/3ifGDIM5IXihgvtbDQNKW
Q5/BwdZW1ZMpjucoPTOSiS9XczM6lHaJOtiaYpv2Y163ZZBpvAEX6sKv+Auyk+gHLkw+mvkYvj7v
uaGWITxE9roXc6GUdKpgvj8jNM0ew8Fy3zots0J/SqfaWncdqyQr4Nwc0M3Z+apJvDDeyboh/LqL
8ptEdTHlt3raBVpay2ntqSNxIIxYR1TgYDQfgAeZB7Dist58X/19PUlSMmDWWppLSORPIWlmjGh1
dofogEUxCgj0ZNI7JwBO07ovf5RsdOD7J2KM4/bHULfjfz5J8vO6Q7sejKr21U2MZ2QymaWSQR3W
+xRK3XYkx2hF4Jn5v/wUiyUfmuUuxuLPD6xRWTRU2Tj7CO3bM56ikQjlgYzSOjKd9/9+V2FI29CP
QcTr9kkrwhpkO4QtuinTGdZWGx4c4MZXKm3Gq7nZMOV01cYB41QZF76Fr8cVdIIGEhZ8UQj3Tgcg
7ShHI3KLca9oifOWDn01rQ239J69sdXK7cA+eGdnLQH2ZSXK/35IIy+OLckGAwyuwDw5SbTJMLQL
tYSs+I7AWbNRt23f2E/1lB9jzRx37PDjLneq+cJlfy27+WH4mCwEjJowYX5+tqgz4yw3cJ8pRZVt
iR5R1pOap/5YZ69jbhsUstjFv3/GZ35Ttxkd2uAZ+HZOU970iHBnmebhnnWdBNd5Gd8rHjjNPCZ0
bW7lg5W58QXh9xln2EKqgaDCz7Ltn46Kibbqh9SDX53WUL2IU/dJ1ZvXBgZBFpTcvkGC+wAECfX9
7KxLs9/WLpTd7y/9rwv+8zGH7AOLEyfWxMU9dLLkkiIstZQg2H1DzuPtKGERibwr1pqt5ARg5cm2
Tm0CkXIn2Ttml22hdcxrwTQooHiLHxBPjRf65GfvDMcUF+g2GGpcHJ/fgcgm1nLQZsh9eGSvsf4a
1ONUan+Ih3SDWDY11ffcbQtX/206sgUgg3DbC5XkwsH9TL/EXtxGrKh8CLyWp1tDhCi4URTovy3j
dUcflaAZlXhd4/2AokYYbMkZLsBFmCAYzXsiZMd++z88IqhV+N1JCOCVOVnuukh2IaeCeU/VOxkH
c+yLA63J/uegpvLnMDbhg+O0zsH2hH0760P9QIi3/YPonuROwHX6x009+fv7P+przcqNcTD1LAx6
i5X48yNy6aYVcD+VfSyG9BEUnhZ4WqVQoIlL5LNz+7PB/NvDAY5EjKnZ599CKBW2XVKZ+6ozUaeq
St1fq2GRzwF06VyuI1bI6DhqXfVuJczvVkJtFk2pNnTXgokRslbH6ssNiF0PWwGOrpIFPFIeHMSZ
71rozso16B9muUhUrOlOUVXlrsmcS5mVzt/x3unHtkhCGWcvkMxToUZmRTUshd7dGxXUx27+Q4zw
SzxyEMrbJ9yOV5k2Pofj9BJ5+r5QyGjyYrEvqroISun+riMUubNBjpoWe1ZQJe3f4632gHzW25qD
ip4oB8PatkD5bRLpyTcfjr0avlXFWPp9seRlwpBfmfG89kgU8eih69aKs7Ma4BRQV8wmg4QJ6C2B
b3C7jWKvD6DOR/3Ba8utkbeHSU4x9szyZ8dZdRoTqkstf4DYS8pzq+x6rYGmG6XNVaGXOX0kTnN1
4d7HcmCU14T7cbbvW3vcDXNtr8c4j99mE4R6NNqHQZfNsvhwBHftNSy/aDu0WoCjIEASfWWXtCdG
d+L/olyXtnI0+kda81tdoq6dVEFUWCmOLdnWBVkZvVqvzLbbd0m0ThYx/FAU715dvVdtdxt2xpWt
ACVVLVwRhrau9HIbucof0PYz0wSFgFYyp+0yZBvKDl6exc95Vd0aXsxr3j/LsuiCkZo896oXD38S
6UzewSOPWcMtMkOu9qMxL3y1GlakSr5Lt95XabpxbSRxLZjISVUfLXd6UGb3EY3QulHNwBsxISkW
poUGoai4a0W8dkkV12okbaMpntvZfgzldMOtO9bqdCPajFOcWKtujFHHeGRYgkkiT1eEsN4YRTf5
aWwz3Y31p6hVr/oBvpbIXxUnQhlQvOeiuCoaUuE62khaM1D4GggSxV2RqogS85G0RM4hE4mBWEs2
ok/voI1et+V8YxjhL8dMf2RiCYtqXpUOQYKB82J0Hiu76AM1jn9zit1oQ7RT3QraY2f/GaDm07P4
xaQTZ1Ee7Rji3OWGYOPrurUK1z4keJqDD3IKM3oZbAIe3aa+t+3wjjnQL0e6KydSb+plLCzHuQlS
k3o9yTQAVejmhdT2qVMemaQHuptqfi/HmyVt1ynI5agFQXHINQcz28pMeQHuGTSTeFmw4/Yw/u6i
ECpqGfRmdGwHa0eqIlHtDqxt68lV3JsmLgPTnB7ozw9+NQnfmeTGI0uNJuJWOjq8FYxyUoxrmZB7
1tkbO+/2uUsDIi5ea7tYp4q3wXO8yodwPWnzZp7jXZq394bAXtB7N7wluyJKtp3NkFuI1ewWN/wb
jwntdB9N/44AxKNSGv/EYn7WFOaqolirEJ77eLxFLBqoUDSJIQhgk7yOfb1OinjPiBsOMDi1Pr8K
e+U3hUjh51F7TKv+RuM18tEfBCnmDEvpD4M9HrElHCqcbx6gHPJa5Bu8/Q0TzlVntHeTmALHG9a4
T3YDXLdZRq9Uh09T1F9rgBt9BReIb4w2rTGPD8VRDiRf3rdoVRRuC8eHbYbyzpnaZ1EqR0cpXqQr
Hhgz7MnO3PTSQIIgrPtBMVdTpK6M0rpyUmvNW4KMDCtCrY+PWTVeJbNAimw9o0LZtvXyOGx3rYTd
duz0Iyeg5zlM77pq2Kaol1ldAs8pH8gdXIVl9Y+poNFFIftTA/ur1vUOae0PhWFbMKXEjFaliRUm
lNgByfFce6wW7pgcI4yRfl1SHDr2QAAB0RilYT3GymAEmhOviGIkl8CI9YCsyVu8Sz9zO/899vbN
WPW/ulLCV0zpNbZdzNJqbmhtI/sFGgwRQkP0nWfZrnFVQLDjY+xIcj+rh8aGIWiUbgPhPaarkN52
jf6sjXKlNBGBFriqQrGrVPcjiiAY5+1WFhmKsDTCXld5BGk11jVskH9kVeiBLeUzRI6gdcOJr8MG
ajLT/nFB2djRMW9kYBeIdazqmHj6Pc/+ui7agcBR9Kuyol8sbH3lTfNbJc17QkliZK7G3ZDoDthk
5S2Z61UiCAMx5nZtVdqh1EwWQD3ZTZGrks+sBjJZQufjvdaZN4MzriKEqGkzXIuwXmGbOlRRfKMu
7S5mD1dCa+gFOuXecGm7lWky+ITU7Uzsf62zYAHjeC8tsecpks+nL/GRe5t7taI9fKfSEgQf35Qr
T4wHPdU5sZdXRtw+gXZ5daNqb3WIPazIvpaDua6NaGOXw9ZK83XvIONuo1VcDXuTuVAdlveG1nCb
+6BO3YPda+uiaPaZ1bzxeB+zmKltkbn70uQVBv06mMqBDq5YhZ57hWLuTc91nVwS53dIiiovs/rh
KgKJef5uocPxvUZuJps1NJloP8vXcehRYDUYJtP+H5hq+fWEwAZARLhRZ7mXzXAMK+s2q6crcEuO
T2KFCLJ+/qO5Y3PoLSte02u9ShfsIYnRYbXw5jrrUExp5IuIRMY59EVo/7bH+hdT6ZUlox3Klcb3
pnhHj4T2I7pCczZwm/UDvSc5q5tWBeVZuttx8q77NH8BIhiwLjxVU72MCkSg9El8ZWYVu7hsboQ5
vISuQU9L9rvWKT5UQaoZiErT97SwW0FYvgsneVsnNDplXfGat9eR+kEm7J+hUH8bFX0tpiFBbbdX
eW/5pWnuupE+pGOttQHdE+zAY4f4DNJmxmY3j289Bg9/KKc7S63gfopp5WU5OKxFpWqaknIn/hkb
xnM2xRtCpNcEtKpUMcoOHft6tJVdN7C6q3P+QBjlve4MB1W3H5mEDr603V1TjHeYsy1Q8/VqcpWj
7gIZLsz3jv5dkRd3E21SrnLd1fbHLNurabDxdGZ3aJT2RM35cHvXWfTcSuvWFQn0EXfA1tiu07no
fUdxA73rN3rYbOFEPCTesKlK70hQCiqrGDGN8aS0xKQYZkxgcRdEXXubaeFtrUw/UmT6aphtM5G9
NLV1P4r0LjTdTeqAx/f6W+xxawZOP72s23lkmrSOdsR6dUQ5fWPBWc4aHZM8Cvo4Fh+EZv7JBvnU
5NM1c5Pbqp/xaWlmYGjRsURL7bQlrONkMQWETw4sj7zDnJsR/CWqVZ6Ht9JgjDAoKfdy5uMb/Twe
90jYj7WnUgZ1uyJlP/d+Jnr1hsPsprTsh8gTt2Gdv6pLGGs+RfduC3NTiZ/1kSzmfqD/3kQYLYcf
9CumAAn3c18Sh+x5P5puwp3KICJMYg0ENC4fuy8e5964jTVOZbW+8cJQXzU96yujiy3qJyJcuylw
O9quhUkXBZ2618pgMTDb7NB5Ro2Yct0ZkdQIF/1R9VYSP4xZlZ1f5dkqrZQN1EmiS9Q/sLs/XH3m
LYjFg+d15Dd3scnjHK7JRx79OHHf0RBROGDViLSjSWCoO4Sg99SrRYjJi978g8NJD0ZPvUWDd4hk
iCox/lGSSLt0Buhi1x+yy56GatgxAwuKcgwmgdE2B2QD1U4+kpByLInp4oD4UmjKoUvbbc7zXWrZ
SIt5bZ15lxIn+P1Z8EynCs05Mi/aZOCqThE3LO1ukw8T51Oa9zvNI+i1xMx4OyrRgKQktvB56FZg
YpP+780i+mOcpBDq8NmdIi5wgVp90rpEqUjsf8d2SlxSD9q5ucniVG5scPP2gwMt/ILd4EyrdbHZ
cXZckI10Oz+fSEWuqTLNzHlvub26k4i0DhkE612cei+62dg7kbbEhAOS962+u8id0Pnnvxwj///P
nwoJSaAHQmegbCk7rxqPQ2wU92HdEI2k8Bg8f1I8e7prVBHn1yjijBehUD1c081hypjR0o+CydCI
1VZpsAq/jzoXX4KJae4qheh9HRt2mawJ3mpvulJTplVXsZFRRqrV9Nq3lbxSlQqtbmMX1XtkMFTy
LTXP1omNZ7zsw+StKMnoCYiRNfLAyfTUC1IahvF1iZOPpThqgCAruZXfy6q02xulciodY3BXfThp
Zr0Sm8FASobh/CRbF7GkCiQ8D0wLCzOwphqLztwyvwoizgPTc2VL7U2ZCvItUo48LjNYjfFBlfSq
vNBkP9f3QECC9B827gJs+PzkFYcU1Lqm7WtWlVyJOM0DwWxwR+L1JQXamWEID2fx7PKO0Zg7abE4
ZqU00GbCPWmC8sPRje6nZON8dEUf3TiTiC+F0Z65NliSDup0jH98ySetQOznDEk1s9/rXjit2t4y
byIhhp3MsvDCzOVci8+EEcG8ANUTq8fJF4QUIPeSGbVZksbVbapW4BaYxAWESSYbxXBHH924sYbA
HAaTvQjSRtXxU9NKLixeX7U5uEshnaBWxdQC8OfzA817znuEPvf72dOLjdU32W4U43Sh2Xvm1lr4
AogIp2dGq3f5ov8l1hyoMKVuI/TqzHQIXDlXV7mY47Vss/pCu/DMarxYKFmOGWvBnT95Q1ECUATF
VXRoc42jdeZEhTzkjlL+MpqerRvYBHW7N2Xuk50y77qwJGtnbijjczQzrkYwI22uz5faigJ8YiLJ
L2cWG7G/RtNKmNRaM3oComeanmO3627NNOuuyRPtAk8US+KfhmB3DH9HAikaidvu/fe71Jm/a+ES
L/5SJGAM2z//XcAuyjgD+rqvEcyMvmx79yddf47P3//OmfvP4ATDDnUHjeO/Cp9/PWq3aFsEPOTY
TWZvzwD7o/Ddmzgz+9QH8s1Ry9L0w0RBWWM5Sp1fkF7/RfScbA54khbJqqWDDDqdG3XFWEetXZvQ
QlNHFv5I05OQw8rK79rOU3FCgg4VvoFuAsVbbLj1qgJPVq9LhTyWCp9Guyq9LH5lj7NbFOOJR0dV
J5XZ7zvZWKtQR+YcsOcR35GTUTMFQ+q4s9/EmhNxZuhJZtSsuh+fTKNmPo2aJ9rEVlYnQUlkxwz5
WqPiHwdiIrZO1psNtRJLxJraDajCGCoetWUrpIu6KS8K6087MG8GlMUYuCx0HYNnqch6P8uk0zZN
NVcQR1IVZ30yl0/0c9PugN7VttCxSGFcoCafUaktpiTY2ss3RiTVyQueTjNdaqWx9/0IgckPh9FY
I2mJHWIRa1ccOnT++S4hkYg2yeTB2bH7SQ+Ib6sHTFMdbYVxCKFrfP/enZtVMMLhsbOGW4grT5ZU
tcrYmUx6YG2dyAPceo5QMfqqOQxrX8k0607mmcMmHa8GldgiTL3Zpb9hGQuevnz2Qo906HJzk5aP
418vfzG0kSXjUGE1/VsFObdV57YcMkj9MfVkwkwODQdIzpOm9prvEEe5CIwusfCWR/DlzzDQmKKq
RevqnayBTkE3YMr4Bj2ATfehBuAESZLI7mdyMHQfFKG804oO4sz3z+DMls2kmIUeowezEePk8kth
0HIG9bY3oDrhweyrX2ZlpC9j26Q7mZbN4//we5YFgg9GMfPpkzWNcZQJL0mZ9ypjp0MvoBQZumJv
BMkPAWidS8zEc9eHcQmtEtUPHL5lm/vX453SMLGYkZj7kt4sYUcuiBpSiuAMQyMbJdSdkI7+hZLr
/I/icKAOIrnu1LKlg7ytxkL1kEflcgjGXlh3dbUYsmv7TRkBpF54iueKE7B5dPFQjTNyOi1O4qKv
ZleyW9cTwsnmmiM8mBA+L3XVgoq/wn4/B00Gdmq4VF+eOVnAXUXSwHCNwfup6lSn40KABFEPRe+2
d52a5o9JlyGYC4U1u77tRO4+H7W+8JsxTvZt3mY/vn+nzvwFjKg4S6nkWWO+OHnGY4N9TvPAK5hq
Uf4JE8NeNyGm9F5HOC+rOdqbOd552VD/5lFzKZX8a6W0TBVp1xPgAjjVPREe6AgsSRRJ3Z2aRGAg
aidSPiyzaRxc8fIiafnrxbJQuQxVqQA1HBgnC4XL9jkw1U33SsmxeYFfEUoGFC02i10O2+8mn7Qo
cEwlegN0vv7+Tn9dpUj0IFQa6RFvNqzGz19TJMZUM5uQAt82FKQksbLFK66A97NfOtcsfNqu3YXC
++tvQktakp1V/NKInk5q/Epj5MlJItojwKqIHZ1zullRrSLQk7MVM+KOc22VVYlxKcPx64Pll5le
o6TB3OOcbg2jXaPBHLRkPxl59TMdBVrYUtBlTY3EvFBuf32seD4W7D+fMb7dU/NO3/fe5LVednAL
BRMUsNnar5wJSemEXga5ZRqMHPE2aUoukazp9n//ZL/WgJRgOOD4UBCLwb78/GSHBGCdURvqPpZY
efBOO4EkWDwQtCUDrRR4lglnXvMP/HerAZ7W/6PsTJbkRLpu+0SY0TdTgiC67Htp4qaW3ulx4On/
RQ3u/ZSVprQaqkomIghwP37O3msjMd10O0w83nvRalLexFCOMEwsBSVapZn5kwFj8cnG84Fm9c/r
bL/A/+wEZZE7GLTM4pyUY7Wjz59HubY+6Ev2HbjdBTq5CsduvmZGfbVUxbQfZH90NPrVuvG7FEx7
PPS/jt2vUVv3x9WAvTZo4k7lE7gTIoH3HSptyGR2EJGconYAlT7brT+omLYvQceKM+8mtXq3fbpM
CIhscuV58tZhk/jmYCEJxivkYN3Nk/s1G9c3Bt/pLgWmFIOfl9HfH5SPXsf/+QT/FPP/cxurwE6z
VYrq5DSYfWsqbvqUUxuu2Ryl6ICp22vzk2XnA8mPz1pnMukDicV7vn2o/7loB/S4M+amOC8EFx5X
222u5jlD3ZrIr9bk0SVfLO+Q686LMTC3Kyh4Q1ETETLbKN5zX/kv//ku/KNbpIdoshy+hw41rACT
v4rlVEt9A+bmS2yrJrvUox7cDtS1u4rD++t/vihqSXSSW+EEy+rdO7rkSiFah9RhzuaWD48gNtBa
60ZopYhzwMl48K3PivQPFkGTZJ4Nm6xzSn4PO/eddmE1KMURBEbXRjqRVimhERNFaaDL4LNA1g/W
QTqUlE4oh1jx36/2rJEufvIiZwqsvJ6DyAxyppal+AkiumlzoGRVvbcRh9SouaZaQ3sszc+qxg9W
Q5OdbjMkcR4mu/DP5y0t+lnCeCx4yNHBAtHjFVe5XLZxFz70THWXbm3muGeKcvz7j/zv2pHd9f9f
+n01kSuQEQ4pnidpAgGeCfGNzMLP3pQQTdh7/fTJu/XJ9d5rcBV0BEkubHpWU1rGNQgpO2xTRi6u
ypM9AvH/3rOjRtEd3cM3YAOz3z7Q/7zLK5qe1cVSchIzT/peqxooS8069kx+tMT/LEHxowcK8yYb
DElPDFjeXY6byZnP0rNzwHNsEA7QO5d1MO0nSMgOlC7kM9Z9qSz08cVgiC997sjPcv4+eIcICthK
CJorOsfMP78yDr6aNWtNzsI1p9vJzc1vRZVWceLJ9ZNt7qNLeQSIYqnjlKW/jydzWSJ8r82yU02I
6VPtZwBb1ZLdEBTxmYn8gztrMTyhbwY7yPwXwKgTJnNJ3yBEWqTe44TkC1R2cKXc3jk4DTovw2eu
uiQLkyl6TP+9qUHUGwMczh7UTf+qWCyEQIZXWsiZa4IUX0z8CwGgiBU/wj6tVoP1qUvyGMr4+KUY
2qbap2XhogTLa3hkRTDAgA2UcD/ZHz/aouljbqQd2sUmqWJ//tgZpFI3t6b83FSVe+9NlYhbmvD7
yVkgWOEc2mul8lYE9s3yzfXmJkzX9jOb7ge/Dduk5UEWAn0UvNejtkamU8NQqzVl28whzK85WiRq
NOBo7ZM+5s2FEXOyp/VbfaXVCzP578vYBz0n+gquvTkDTc6j7yFAVrqUljTgctcGWc2Nmoy9y0Tv
COFVO8xZXR28tSanuamQ2ZnCzyLNrNVZ4nyJibqoPnkvtsLoz/6K7zJz4xNt4mFq3D9/FbKOVs+A
zXgeh3b8QZAdjR3Sdz95KD+4Cm9esNEcAIN773MIU7tE8DwV/tFzEXDufMrCBsSdI6vD32/vB685
JzCHrDxYncQbbf//fxbRIieZr7WzgtCEuSKHIxudZ1Nq5OSxQ8CT/c9XQ8pKtWlsLzyM0D+v1sHS
8wlgz84tmFgmDlZOmacCP3bNAXnG3y/GGevfvxWZ19v+ALcLXP27Omc218w3Uis/q9aAvZJBFA9M
1GVKeP2JM9FM8lu+HuAeT780v5vozk1f8mV2nrq6Wk8IO7oQ1AxxHNhLQqcwggczHwM0Ia4c6N65
hXmqgfXedBiHbymosYLqbnltGkn2WOpp+VgBBj8GOIj3dIHXs7Rl9z0v4RUrCP2XKigo8Wfe4b5a
vuZFme+8SdxsIVRRZo9n22nziKMEhUOWYxPUB9zHywT4pWrtLyvzycjoOkb7vaajMDDg+A6LQM7e
T8fCDbTIWtsWy9KcNbuCxBV4iD7b8FShbVRJBwzO86rmuabZyziR2jsx04IM9cTUfvlduoZ+Swb8
jDQxNEcN6EXjjKFcGg8feYLOs/YQXii7x+ZmKaQKmnwWfld8RzWXo0z3puWcSRcIOUcIGeMpppDW
c6mjucHimeEwekTCbnGTe2XcpFrRPCuBDHeGT4szMdN386qWUyJkS4RyblyPS8sVg6Q+ZU2HvUfA
0AEcWDaxq4vfiS+m62XVjGO1eOIBNFkbM5RSE8w733jwJmv9rfyljVRnmtd2UflYHp0SnQOwC0hQ
hJlHuVs9EpjdPo66mV6UZczfFjVWEYyk8UXlg/qeMuk/s1I1cW315dkipwlDZTHsahab0CUX7cQR
UUVKzmWk69VwBd+xfhx6XLueysRMUJiYDnaV6Ye1kPC6q8TJ7pgCo4XdUuBpI3h4c/G3gUBE7zxJ
/+DAJzgXWT8+1P5U7Mq2n6LMwTAZGMbJn1PnJNyqOqczoYJOkl2R4V5FupNbJ1s42BUqvQ+lscjv
Tdd3bzifGTzUK+ZFu+BXrtoyTJ0BQWvje2GTkRFggbDG2poUD4xQGlbXJm2O7iB/jdYWsoYPkTEI
n5N0AcblUjV3ycBcYpo0/wfIJXsM4UrDPnKaUV0l+HGfNZgXUYBk6b5ENWOHRu25SDNQDxWpUPcI
D9uzCwsC6Uw73fgLvHVj6L4tehcca07Eod7l+WnsMizQfibjtdj6ceWsR7BY0Ch5lbzlNZwOfo8L
tqPFF6VZTe+59eUtOrL5lvLC5SuvMNF5I+rbaXasvZyWISbTC91sKXqE5WJCWNo7A+nULIh1UhRR
punDr2lq8x0QsRWcY4LObxkJayfH51j3U8bmlH7r/f4HVs/x4KZlcnbmBsWUMjWUn2K9gwOv3xjz
+CPN/RcyXeRhSehigskf4zExiHpgIYCAWqDDocTKzvaaa0yNsLwXUk9+FMxLI6sRXjQKSZaKrr42
juwfmBkSQFDYKOYKpy32chgQogny2GEwm3tYTmQ/Kvh4+FbwMhusdOloReuaPOMys/fVTGS9SJpv
mc73gPQ/cRqx1RDVeTpekRNssALJ8shYYchxfmbPeV+jnB5btRs0KydLeBE3QZ6r726gqBKd3tf2
2jT00QSLP85yKQ/+JCAAd2kSNUXu7nympHezBhkixOUGDzTprUhfKNztof8FwzW/s6t8DBGhjJFs
rNfOJzB5lYW43UIMQkvTjYvr592uAt7w5ql+C7go35Tty12ODg7A2wKlryzGGIeEc+02NOjNxBp2
8ASrA/Gi7UlYTKOkzT9CudfsFyeZHxDI5rerkRWHpKX6M/sNH0BerL9nM+7plczGw2gQ7iCV6OLU
QjAL5c6KpWDcW2Qmik8nW/mjyYqRk9QD3C7bGX1771WLCEksNneanj44CN5ht2va8CCbxNn3vV//
JObUehg9nk5TZc3J9wSuPk1Dn+lr1hk3C68hEz7va6LUuEvSMbhKhnWIoNXLq4nmPOhnwLb1IocY
n4ixd6R6pl4RRkj8fBp7Q4LIIF3Noy7hCFcZfR3meHlcKTeLLFtkRybDQ9Svwr7MIw+Jvab9mb5p
g39e2HvXnddY+0claA3ZEZesdWxGQiq0YtHP5VDV14tVl1f48okNEazc3TCJCDHgerQqQ/HH+Tuv
8/Yb8Vitc9cfGqeTYT4H/itHPAwJJZFkjVF3O9w0+qOtNC20ayBroGv6BwYDWdi1lhkLv8qPLrbw
Xb463SME9wbzAOnq5JnkS2jmqo58rVlgjbFUHy3Ae7s1sCYqaAU/GK5aAnjfajDg11q05rq68Wm/
hzPyob3fkNhQ1o6+38rAqJpSCUkQ7bjmcN/6NDePgbGi5/TM31CaAfchbuYG1oSIGEU6xN4ydM9T
nruhkSTIrx1Nxi0jrJAUTYR0ta1/WYzFeOumoNrLTD3SbJJXhlO88Ihnd0i1hyff6rOT3mglWvrZ
vesIVNoLey3jYFjo47b95u1GKWAYNsmQ/ZQ/2JXRvw2SQdgis+UMwNwQIVkDwXFykobEBLdAf6T0
7GCkEvmxJgq2VlaqscZBVbuWfKMtb74RHEa/UVmiR1k+q/Qu81T66mY2rPGxWyKl2NEL0kCiDpjQ
XmVFd6ggIwBpHGdx4waDGdqcpyIghPPJN6an1E7b66xe7P2wOQh8NtnLvMopatzFR12KxqVI+Goz
baejYqZ5rISa+IWSGTGh6dgXDEPmT3s25Bldk4zF0s4HguKIohrAMxO3kcawZdIDrHBxSqYUdkOg
0MU2hZpDfZtBIuvNqRjaNPAjsCYFNbU3HQlQ7e5Jay2eKQ6NOy3vksuaCAcJZSKh/CVBqPmL3LHL
j/ug1Ix96SJgyRWpdoNXDKe019VdkJIuwVs5RTPDM9bWFtO212OOcwxYF2h6YifNtWNfiOXom311
hEWw7HXlOpGrkQy51KwzvVtZt4rMt2taGdqdsko0wP2E7WmWYwQ+0Ap1e61OFaaIC4BaMj4SJzi6
I96bXAdM45vCAL+d0K7VSvMKrM/82iS2RPpZVafCS82bbqb8aSYX3hXO10d3cfhogajvWtjre98f
20M2D2vkDJR2lrm+DiY5JBqoO5Aqc+3u8wV1WpJXw61NIuOe1pu2L3pCP9zVCCJ3zkxycBo38ktV
EvFdlAfWgOGNfGfMRW3jEFhhDnGAZQnZHkLSrq2bx2nRCdJpZ6h8ls220lvZrp0ARZtSXyKv7FBo
F/X0bPiacUHCkpmhTBLY3EmjbvNS9rGa12bv+ZI0c8T3S1g1c0Jbr7DepqlPD3leYlTKCaC54ECZ
YiXXFAiQhAk90sMv5myISsEo1yltDthYMKPasPoHk3LjuihN/041Kr2wENQ7i3dgXyPOCvsWJAgk
yOSbm7F7hmZpi2u7TT3Kqv65th2IpUtQCSDg6xqnCsRG05TYazojO6eONp28JqPLvJj+iNcL2it+
iJUFZx3Np8n3ErI13OmgFp8utT3xcHiLj8Qd05bUU1yHUzMeE8ArORKiNHltNGB4k6s7h3Qg+jgf
pHVl6IMTpsyQ9yXRE/HoOg26ZD+jBBrhliiozaxPuThwW5brrDPtW2dEGeUlHpv82uv7rTn7hQVV
rFEw6/2uNd36pEDDMqbAf7H4SRGW7Kp7w0QwNyiKjhT490EjkuBo4PJ60LDBh1Rg674i4+65IIQa
GnvJMzim3VWLkOfiqJl1y15W/4QfucWR58LgFylGp5TbeJuZEip50I9PhpnhRLODYT62XtefoVdh
hpyImnC7QjtixSq/1ZpSEdFBzoGTenm9ajhW66UE0AxjKXSdeolGo3IfZwQbZ4V8NPb0MouLBjXj
IOTLiPl2K6n8i1/iKVucBXlcootDseY4TcDW7MDt9L/LbhjPvuPke3dK9UfNtpD8+NmtRnDSUVTe
+M21ahGpabFjAT0UOpCQLGsdeVBrN/THpe2mkBPDrxrg6cEfB1J9ktTZV7VLb5wlI4KZmuwtNQ3f
1FxnZxDbaPuHen1igzaf4AFOrwqMLq6DUd3ZXaLdpp4NbXzFSRJBpr4bVrw66P3tg1s33rUGrPQ5
mcCHIC1kDzcrwbFOANhTbnOvDSgoFDmt+6XQnR1RvLctgpI6qnvCCZCFW3fESwHtLcyRQJ7R3w1l
ybFRJNMFqUITGTj3cAZJ+YPjE+HIpHw+dobOyWRSBErZ0CSCTFX7INftg9I6owvXgfwTKfW3omjt
9ejJoDqk6TSFa4BNzYFFtP97X+DfvRWkcLT6Ato3NvFrW9fgf1oe66R3qBxbZkDNZNy7jvKv4Z50
nzRW3G1+/mejCKAXGHiQr7Th/5V+m1mGxKPklmeqNz/bjUPh08msTUwpLiMlKzSX1B9itWj4f/Ku
g0TiO8tyjcTAwfgAzubnPK7TPSZDpPiN5cwvOSMtEVe9AhwrOt+5YEmhsPHS7Gvf8btHaW3CtApm
r/RJbPJVG2bjkJ7mpXYeYN016O50ux8jckgnsOQZ7qowt+oJd0MfJN+1oNP0HePT7hplzSCu4Gll
p6H0s4T3jEP7VylLeWxVXaVHE37jjWt3IIOMxPLdmKOCdrdYtlbFFYpPsMiLEH3smLNxnhJssySA
6DPApmAqWTZ963YoLCF2okjSg0gcgxV09YrqaC6V8YrdO72vAosCt9KLmoJkytf470/Cv5tfdKO2
jvPWZeN5eNeOKjOIC8O0iqMagciEghmdRjEXDHd1Vow//36xjx67YPM+b502RETvLrYCfTTLatRP
bamLLuxHD3FhTmiN/OTJ+2DIuX2t/3el9xIwTNa4WNdRHDN2DhKerb5Y6caM4pY5QeLtFlx2r07W
Wlgj0il70lt+/GiobVgDYjISfc/WWHkEHpK28N9vOZxYaDMmFMwNOvPny8eRT7RtDebBaK3+wEIL
2qHC9doTIxv9/YZ/dB82GRzSVyD13JJ3vU1zdpeUFMHgqBSd485jdV1H19ilOQQhczKBXhTdjMAe
32hQFks8abWxq4fld78YNW7JtfvveAcy7F2dMRINUKom68+v7w3zYkGspyMZ1PdGw74VjWyHpDQq
ZVqxpgmpdsKEQ7nqWvGocY5Zw9nTunu9rj5Rinzw9BsOIif0KAwoIZ28+yx6Yw+SJs0ZtRt1aQL6
KGDJXyj1tLYBZ/b3n2P7Zd+thwa6G7LntskzFMo/L4eKL9WyQEtOgUWOZSSFBbpmTKDrHVpDn0tS
iLYO0d8v+sEQheENmmeU/XxZXrs/r5rOjqgMLYV8mZjlDoNEdVxw5+FNmUZK+zaNpEvBvKQoeut2
LCJjQXrw9w/xwTcHRb29kUwMfPefneJ/Nhw7nYt09qsAXVdl7joicK6micMyhy3xUA+V8dkC8E8f
/d29Njn3uYYNXhVF+ru1ZtQXuRAYBLujLbvLTJV+wAeD+TBHh0vTdGQBnhRDHH6KHZYzUOYuAo9a
yzljBBUjDTD5+7TNvR+px2FG2hSMvA59BP5AvzhWbYSZV8znNKEV0fV6Qo+sG8OBRvl+HZrmFGhD
c9Zzx2IiG7SHNCl/lsyoIuHAnvfYd6K+z4EHuUMOz4fEYdds6I9bC+twOjbpTcsBdC9Y+O8HgZWF
43JJSE7FJ6/kBM6w1Ogx5qUjSITiEEvKCLZpKG1flgTFnpbay64QdfJYISw5mBmpl1NGQ63AFBmb
zP53OY0MPmbtvtjJ5g2SxGZaTWXe5dnwIhcqyNzhOJGlZXlvD7go9cFsbnKzt455knrnvO/0QysS
4hc7pDwlYfVRa6jqsqrEfjEb+VqbXhcH6eKTgzgbO4asWNDQDu4Wu3H4Bdwk+wJVjyJ9ItOWX6XF
SzPKB5NYhZwuvY4LrhggXE5aeQeRrtjN1SZcTkq4LyaUtbjSVHPlKEzUvUezlaat/01HzEaf1dUu
fVGR0Kh52Cur1NyvNVrKxreH0IaqsjPHdMG/5cL7WOr8zYLPP4V5tvXDmeLhPwkaueubtD7Tisb2
uAbOWZTLr7+/G96/VwXgQ0R286D+M4D98/1s13ohvmnwj8tszMwnksB9yUz6tAe9kBvtutTomU0L
+bWfvCUfLH8mUnFSoo2NNOW8W4rTebIGF3LcuQOtdPFTvq3mu8P3DkLA7u9f8t8qECSdiP9oxsN2
YgX880vSp1hUa1b+kYJcLsdZ2ut8DNwVhYSRuAWM+mkWIe40VzFFkOVnLsWPVkGLDfSfPDmLZfDd
KHkcaBk0k+B5J4Z+ivW26vbUizTbraqGlKBpJFDEebDldfNwrHo0sD7TpuxoN/79Xnxw23EaBZvk
bDNAvY8zTwtmYPRwsQYkif51SJ3g2zzabh9yCF0/yan54OGyHJQSWyMbycZ7SUqe6AyJbSSu5JAW
kBQ9/PH+Oq5QEJEGSSb4KyObbCZY+ZNf3Nju6LsVmEsDX0RQzG733lsltLbVhWDfsbH2DlHG6b+/
n11yeK9AgJsK2qhgklBj34sFUNHmq40T18RU3OcZ60g+fUb6+ujGYxVFeeXaGxX8/f47gclkJkjR
UyFADfVJz5/Ac0i5MzWt+O9ibiBWoIOpLyygeO+FdraSi50urgOYoF6jJBBvK62P786i3dYcCo8s
jWhQ/ak514Kov78/Yx9suP8c8PjZqW4IG/nzfdMZtYyBVnjHSqn0SO/w0a70LiRyOd/PrWV9Yon9
7HLvDpQjpurAL4lf0NxhGePZH83vtUrW6wFFmR5yyMXG+fdvuG3g7x8vvL/QJyikeJHeibc94cDN
ZKfD7EMU9bG2mDDZfjsYB2aBbnPRuo4IChjuAQPb3NlQsOtSfMY9/Ogpp3gEDuhh/Wd9e7ewBS1V
j2H76XlcpmqPqyrMJqdH5sxUpe9QieTVqO3Ic/bp2KBkrcc6QZg7Pf/9bnzwaCMD296z7en23uP1
6ZlauZ4OIIgGGYTObJWnplwLmvHZf/dMBlyKtHaMjLRE3/uPJ801OjzC4jQsXVGxFWv9lWNW7vHv
3+iDHcPZoiZwdPEaIQ798wmu3ImqbEa92OnOQm6v0xTBwS1984WAiKY/0iZlZFFm3frcljXFzd8v
/9ENdf5RnmwSFPxif15eGTSzkdGCzqVB+KOb2yHb2bWtPWtN3f53YSjPD9WqCZoewtl7Z01fup0x
WiS4+sI7V5wd7jAPiUinX/r696+1UQ3//eJsBx76EUhDucXvXpxAjroKiEM4GqsDfVfOQ0gQDi/Q
GI1+fTGd/qbRkTpIQeyQOzuXBF8dnbxIVf3eNAmP7JdY1+gCBl/K3P2iEwAWagyALSYWN3MzRInl
0svXneckebGN4g1DIbkKoFs0Osuut5B1Vb95torrdSQGfvzdBHW767RaP+WV/kCf5SarEY33P/25
P1m9cd/DImua6mouSg7z7NzK/+F0+leHZIxdS4ucfjahjWvHOqczCPNNevnwcC/NUo0hWRPfR5LK
97PePdlJSaS2c29Y2YEo2N9aCod3kaO5h4Bf4mNcrtIiOJeLvAfvQLloDNfLaHM8WM9zVV05GYix
0j2LRr8K6v5tHbz7kiaBbULJav2K6SaJRU5RzFAZWlQlAiOWtzbykjhotJayeNDIw9qvKCjljG2w
qh/Xtb5frOLrBjIZ6hqsDZgYpzoNnAal8wae95hmHT6+oMHQZ78m83ztJvp9JsY7CbWqaDcdMZ2l
YDBevL4fyRRTN67fMwDInxMcF9ba7QsTeU9QHdE1ZCGP/BBmOfmmtnmCDh3lS2odndR+JZOl2Dm1
xdjRXPdZ2QDZIgQt6LVYWfrNSJNyX85Tc+zT6UHHvweHwnuY9NrZdbyasZTIgVLdi0oruzd0bTn4
Ml13JVr+TXN/bm2K8GlZ49IH2FR7ieDDqJd+Tt9GzYERlhXhaCzNyZzcOhxkC7i9ttVd0Q1fDdS7
dj3fAVt6XODgyHoVpyXXFp5jiYhmDC7EX0S1xYEWhgMQHwn8TUOSa8qUNOCewbDcuB74AfcGlfcu
MxmoGk31e4Usue9ZXiAWvOmae5WVNRiwDt2Qo4NzIXXAVF+EXz8PLO11oN+vTLwR/kWuO539LuDp
KOtdvdRtSNNnN6VBw30Se1ks7h7Vauwu3XNpJQ9zMmZRJnrCIdGZQELgPRNyJSm6X9CfDfONVXCm
kwNvJumlBsek7tVR24inPjCEnB6U3SZxLdUYB0v1QwXK5Cp2Rv9R3x6qfxh6OUFgurmzrOUGQM6d
ocQZD3b5VPnrt8QDZz5AHqW5PK2Rnpj7wJrn3bjAXmKQT1CdAL8DEHnXC2KXO2sJZyjvINQwSgUp
qP6mu0/XNNhXHlMLMQyMkJnj86H5FZF87fRxbK8sZ9KO7SqqiI6ifhH4Zm+MFV4UzTmTEDs9ShYO
o/Dw1iPycDhOtk3gGQMAUCkaiaqOVcaZqTXHQEeItnTdsOu85bteT/luHHngoYvfGVX2VtvGLb3k
s2NUESJXsu5M/gMdnLxcXzKL3t6mroP8/eLkKxFh5dID357mndS8e8Ne0NwkYtjP5An80v3k2XHa
LAI32DCoTx5tzYt85Z5yPrHdzr/LLL33Xebt6K53trR+NKYJPtZRsJ+MbXpu/UjyktGobEwgfaS0
pmT9ImvKnuzSsKMWl9+haPQ7cFHN0VP6tDOafiXaF+gdatN4rI37qs5PrN+/W7NmokxoF6z/n902
x6nS+7Uer5LCuIiEGaFCBwUYU6OZuk6Xhd6y1pLLaAHLZjakhZhhd6LKr3g2r9cKUljTuqA6Jusm
c0s9LEE/hNPgw4PUuXOyb46suz8g8JIcO+avveO9bbk0oreegjnXT75kssj8JPHrc7KZQCsujmRj
Ag4MXxyBlbuDXkzH1YacY+Vg6SX7hV16494pav+aEdxxEgxHEntPPOG52ECeBsCjIfUuZZX+KIcl
IkX9ZLVTgfjG/skw9sB+zySQyACvAOYT+GO6ufkzLO31917kbBTiQIjLCWYI8v4OqM+Q5PctXDd8
/tdymaNGQKXv2jtftt9z0z/263QHzTANexBttkuDxFtxg4jpu5g4GuTTYyfW9tzDLNsVkysjS+uf
Zp/RHjYCJCE2i4/tSW51emkK7b4U2clx16+G0oEVOixkwyou65x889rmLPOkP0vPfpWTQEKcMUnF
nc+MXeR1aEjkDMw0zSOdkbusqqO8La6yJHgFRbhLWTw53J1mHo4wldk3a0KDFhjtXZoBhu7qR99a
jmwBx84176zOfnU07c4elhteSkxM5pfJM57qjdNp+t5Vl3XXySof4Ls0oeeUMWnuF9WYdwigXsex
3w+QpvZlw9jLddMrMDNWiNPAjoiCjE1THagL/XAA77k3aZbGsycfsqqPu9L7mdoCopiTHE276MNa
LQ9zH8zxOKmDX7RoloYL8BJ/NyJV2qHY/L4u+stomzc0aNuQtt0c5b77RgjFk1YnePvpjDKj9hRQ
zaEP7cZmcZh1EQWdgSsY2zDhI0u2K4csfUPvY+F2L0krnyCVkhxTh3VV5LsgbQCIACXcbYYJ8Icz
2JpKWqRigmCZAMFlkFDxAR3sQiRx0c5TXMkq/WJWABuc3BcoC+XViHE4nlVmhHSyGBW4xpPhpQ3q
rpmoFcVk0pdIHeycRZEeHUZD0/9Zyg5pJXOw0JrSWIf3FJHPcmSe7IREp84XtIxDSDwxfmN90Iho
MGeCPxp/3NmDv1nVUQdXzQtOhWSvWfaTWfcvZpdY4cj4NWwDHharq14zb741++a+5CyLyky7zfti
DDuLHEdhkfsMZhEdtaTRBiSCHFANjGnqE+jq2oNx3RGdAkI9vQy6dgWh9nUS6RKmpnFVq9GJLFQf
SGf4e3RrCs++aVvnzjDzN2DI1+6qXSYtve2T4SbRmxuNIazbNHfsY/Boh+Ypb+cZOKCxtwfnWzIl
hxUNTuZvA9Fl2ka39njpR3lryyQ2U5WHgP3SA0qomB7fQYy4pYgHfXEr8ZOKxiBS2vnWWvWDk3dX
np+/jlp5Q6T5LelAX1xhnrLO+MVsHr1o+asLKH20nrjcxD0iET00CbC/0r8uCK5F+Yabuui6L6xH
vyzmc8zYl5fS5onyjRGBhRzORUta52oYLysfikYmoqChotoU/CWGkimLt/qa2O33Jc34SVc/BkB1
IGz916jZ+c408jm2VgGOD4Cxz4JS+P6DOQcXgRYR3xetEOiIN6aryMHAYpH6Iw+BThI7bM/rZGxx
Qi8gOejjY8Sw4zZtHBYfl4TNyWUzCkzMEONxoUCeEPuockaoJWG0rYZV7RfanKGVrcNJl843kBQ/
21Y9DHKk9dUlbiQz43kiUTPaHtjQn3lr+wWd3DTzHBgaS7lEattPrvOKYLaIKCO/iLGADmo1VyqF
YOrYD0BdblqNfLyy8b6Sr4HsVff0Y1KqU7O2mBaqHMO4pR0razkzoxX88N7JsJ2T6boPHq3uyO3E
djLOj/o6n/JA8ei2y4DCkjxOb0E/zlIkD0lZuztHEz8md8vsEYu/W2Txgprmzq3SEwt5jCblpp+N
39kCHDFQxM26LAHXqWf8RFUaHCFDkQFuLhaua8uPnBWgbOmROF/UYCoTxb11RpKP0KxHIC2Q6qTo
B9ryxQFYE1rLpEK2Q2IdBgvRrY3ipLC0m84NviCPem264DEZyXsQzngwGysC30CS2uobp65Tr2Ke
upukQImR9Wsa9UZ73aZmxMSSs0GxPmGHtEKGzharkX92bZR8BieboSPEwcBkJSZ3jPH+VqT8ztOt
a0waE6vSOAyW+QsfVh+jwnMPWmbfrq4kaHhyjWvTy9twsLpXy6ur0JHBgTvYh8OG6KvqgOI8Hd+Q
0qDqKf+Ps/PakRtZtugXEUh68rWK5W232r8QUqubnknvvv4u6r6MSsI05hxggIMxYrGKzIyM2Hvt
mHag1T/mjLyptSZgYRRAdSI+rVy5q4jVWwadDDeh3myTATy9NMBWAj3Z9kP6aKXdR0kvczXUjlhn
fqguDFj2ZQYD0JI58kdKZFshUhHNTu75PNW6Ed0FLVjq1CQ6CDQJVHWRwzEhkYafnCOAjPrwBb1F
il7UqJ2zbo10WkZmJ8QkcyAbeiddcOjwn9PSUq8Oqmww1mGwHwcn2GICTvY+aqA3veiFdlTYgdwl
MVfhBjCs5rW0OhZxoH1Mif0TeUayjjLQNI2f6Gd6xcpzoBSaN/WtuFMZUb7kRtVv0jjRNmmYTCui
LniWG83e6FY9rNp47A6+m6EI0jJVPQ39EHGQUp0OpRFHjEvlmu0qsZlQLJx2cLywafvXsNHKchmX
dIqmQdFNhhBpcyJdBhACE9I7UDy6vAzWQFGeahr4kk6rL8KUwaZVgw+TPwNScTM9ZrkdXSylC7+Z
JsE8AafvNz1WOANCU+tQdE7tEthqsjRQIW/03Oq3mtM0a6kguozaUD4NkYkuu0nGDZpTjS88sO6r
KLDXes4UJ0X3tjccXyxRs1rEy5mqh+TGXWNuJD7KaB5MPPbU8n6x6jSac7Skw08dxcfZyloSwvKg
QSvFQXhbDGV9Gd2xX1XYzw4C7TdZwLoynFT6bcsopljsGveFtJ94hfB32BcCN3RP0sgdf6Vea/n5
A5kcoENDhDwoi5R8paGG3Go0nleaCGx0ZbrYjpmiLuGJZeQuOwH7PXJjUmXMFdoldZOEY7tqa9ZN
IPDRSozud6SbEeYYlzDCvAo4hwJQnbSiXPR0mrYcgK1l7uBKq0PH5Kw36fdTXUJfryXAbNmUazPK
uo0NlNmrDYVBXes6G2bNpClwyH4a3bJet1TT17orx12OdGQVDXlHgqxrewYL3l4ttcKrZGp7nNnk
M4plg3rHGu9AGsg7HCp8mMmi86DVtr5TYD5cbTusl1bZNYc2cvR1g+D52A6BsXP7op5v1bpOauVg
aRDFtBxyWgtTM+OXKJk588Rt+Yrl3FiDVYhPkdOlG6L/yAGbVBZzFgp/JXFZrBId80WNS8Ir8jqn
xIrzdj/kFDBMNcJX149x+toZ4b8xWAu7VuqnnrH6W9SUE1RbyxxWGTTqddKr46EtNXcR+vGemYxn
Doq6aKKJoqn071jOGOEZHsq146SM3+Im22GTYi1P+gslwg9HKx9lYj2DPaKmT89c+dnqp8/SBDgN
YBukuPOkTOVnqjiHrIhnSyynkTrrnpVYe8SUDEkq6+9V23jKHbdB/4MfoLfWslfuOFzQTeBFnyHa
WkWkVc0L5Qkn/7Q61t9IX5t+/IG66UESFYUmbq9WGECs6KTXtAtHuerT8jrWrjeTstZxwzmrAdjv
FUOhg+6Wj9qEdy/N0EZpV2h3AGkp/4LMXfnEV3sIMtY25eiys5O3NJt7gV3qZYV65Dxz6YL8NVWZ
ECflzuqVS8SrJRrMPC1//ALxL0sQTyt4nAVIFYTGxtaOx43WqHJZTrbmRZbzqExauaikuvN9az9a
2YPVyBWT42TRDcOulf7BQKhKORNtI738sAXHEctUFz0fvJw07EmT+b1y8vM4ud4UKc4iMPMSNxR7
X4WYilozdEfEfarmz4L9rqCPg9gkJobb01r3yU3EiZziF9s3xBL543Oa2bgY3P7eGBJ4oqiHyfrZ
lhHiwKDd6Lp2rHoT6Z2GPkPtybAc7YcuC59swsF9UrXwLw24ku2T0PojcV6rqK6/q3CW8TxQ/hOA
EC4C2/og9P6gy96LVA4UZkV7gsYuISyJCt+dpAhVfayc5qeb6TucYyc8C2tC/64hB8KF3YXATFXu
MXdSh2/Gnk8x0buFRvAgJCDj0sgfGLaOCz9uq11hkIBXcYxc5oadYONx3tBZh3zH8TphaD60JQdc
Zc3QYF0U8ioHN1qgnteWvVROljOP+GMHIYK9r3Rjr3Tmlj34OdPogCAvQj4SeNB7l1bL+cIIfDpd
fhqxl9CE9LOMkHm7WyUdeuuJvHjmH02WnvSm3GtB0S8yRYBcUw8FbwYFe78YBk4GQONeCF9DYtuv
HT16rnrxEFThKwYE6oXZPWLWq3CkeFB0UnqShLZpAUSgDXMo+25912SaZ+sNxzoOtU2UH5XBAnuX
Sk6eycptzbuJqqCVAOvZQOqsnJH/EZTgKFuOk86io3Uv9L8uVaKuMsTY0G/hx1n2u2OSy+XWD7YC
MKN2VlavPmt2+1MMYt8qmIf6/DypJge44N4Z0nUH6GARIorh8/bfzLj/iMk5JRpBORAogMu6U/PZ
+0RHGco5vs03pEhXMi3JCDGOMtJWXZtedeGf6kI8KiwlcareDT7wXUSTZii/lyLeYB+D+myOKktW
bywsuOieMu9JgZM9zx2T0a224wjtva38ZesW71XirPVIu4y+/UP1ERJHKapWdTo5VPkbaE+uV6Qu
4uzOvRQZZA4n4BkfSD3B83MdEdCgicKuKLvk2JCLSnhJdacQoUff7dQQRcnijoeMyetd4fb5Cr5D
uMAx9dNQnGBZwdzRMC14DrKIbY0T06N1u49tCnU5/iD696WI0tYz2h5vXpzUS4IqC89kpTiXeZBu
IelcZO8+O67yfWzM1ZApOJSU59RP160bkPsVUbQ3tBTz0jlpWk4OiGp+uKAxaKijx7fS6g1L5K7X
Y0Ipq9w9hDyLS/p9Bt3g0V0mis1yqLcWJakKNrurhVc4WLzaRF/LICvpQJX3wuBGUxZbvThgbVs4
ivhMaBQvUO8ftar4zHuiA7v6ES/cunC7jen2hxCrRJY33xVsYn4or2lUVwunMZS5e7ei33+JlHBc
FVN0jOwQqjQAH5H7qGeCfWqon1qmc04apz0BuRct97eW779DWYecOE5XwipPHfhls/TXOEghE3C0
whyyozj97gZIyHMq7wRXxYT3Bm9DM5I5oAzPSZMdXHdkSZYrTUKOL5UG5mlxgcdFuVUu+5QMEZuE
BNfwtAIPE/rGKnJXumXxL+sHzecognSZ4DcVywV7VkDvxlB2XWHuMuT+nSbXpt6A4Dd/miGI7jIf
adxnm7bJvYFOd1udm6C9xpl61ILuI8zHj1BID+9o5jERWxei3eZ6UCYLgiNbluo3BSSrk6fvodn3
m0kz960Wxl4wmfeCeUVNygOCFoEm3rog8zLpFFsP0tQ5HvrTEXL/Cfz6xuYzV3bNom5GL2OKiT0R
TEJQZn7WTrGp9eSAGwZMerAkbeUQGcUM+O41bAIpTXFSYlwjOynSDWkPyWOCa0SFib8Yi7Ze++Tu
bNMQp2fht/WuG5yjlTKPh6iwSqbkQi7AdvJZJWJDe/YhEk6C6qSwiTtoy2+9HZ/U0X+i7b7mxPoj
iKt9VYW/ZHsfRh2dEw5T7NMenZiVq6hHqMMsixMdmTggFcWkCe0/+SrqocBgLIXcJRt+dNCQoRsp
1BoNX5K+iQ39YkT+RdjV0TUJ/hgsbHY8lnmCG43Evqk8GhEy405sbfObqJRHQWzuFIz7UUtguHB6
lQyrwiLBu2E/52VJlyeNL3VKesfsdXZ1YPjdNqb2c8t2NRXhYgjifdO3L61Fb1L09wUGt8yFzYmL
FR0NlFRhvBgl/zVxLV4VPPosWsIqH+pR3Ec2AJkyDDZiPgN2qDW1cUtExi6Ph3t223uEUq/4anZ0
Etd4E/ZhFD82RsF03trC9VzUtrpRK42oXU6EXfoFCPUvggQ05zrgCIKqEHvc6B+IpqVJLLoUi97U
4LG0pPns85hzFsb11G9rq1G+Ejn+bbAKE1yYtm7ZYBJvRBC1XsIvhgW6r4c0+Ebctn9FZlJcsPYY
NWR9GxBNRrSTT00PVq4klOO/C7ospv/mTAA1+X83n8AcCfdlSutu26HPPVPm1j4ddFbiHlr8vw+S
/3KzKFssiIy4O5CO30yRgSvJHpBIvGNIZ3lBU6MHINcZ4RzdpqTPwCkg8UcsqTrbvsy0LzGN+p9j
bORcKFohcjjIiecB/j8kpWNZBomrJf5OJknRbOKG3WsRa/zyC5QL9DsQ27rtEf5TzrKv5rg8GNtq
FKiY4jmJBJ3+7GpxziySDcD5Qj7wC/J2I0+hGEboDFWFkaNx8/0wW7QaQuwS2IIu/qMk1nHzkMmG
AXOkN/2m+8rg7yZSl1u6+1UQErxah+hzM7r3yygsKW5yxqDKPV5JBm7xZPfuUrFq9iBoyQkYBzvF
5ZUqkXXBhocZLzAnsgFwM9ubRiWGF7ZaUrw3YZZdI+AFP21bGeZOohvki5ZsP+OLR+JXFNvtPf9i
Gc6ybtMxbl660bEjNalidwv+PbtPIiMEr6eRPuRzUm/b8WwkIwgx8qDPPP06jlLNXmuNPWyKPngY
x3pgyK+rW8w55e7fH9e/yDls/C4ub8Uv2OLNz1G3TCz8fPS3jgMY+VhNRuKue3QsTIBFyaDmf7gc
kg7dorBAg3yjHgHsFTWOtCn/NQkLD4oNQMcaVMMmrYYs/uKL/9vNaQAzmWjrCP3EjVTG5cQapn0T
7m2I+3u/dK1zjFrUMzC4fXFj8x918xPb/7zUzY3VTutopjO5uwj+n4FuwlG+YZmNi9W/f4F/Yd64
vNVkQCKLmeX5N6+3hb808y1Ywgw34z0KbxrPteDEi26afk95j042+Z6nPV791EnOSmOGDx1Gq41i
V871i08zPx43t42Uj6+WWNI5ve9G5aUYhNv4sZPsB5kY+0kV/q4I3ejYM0Neap1aQmSYUJO7Ya9f
aIXRrbF75Yvv/i8/Myph5BcOzC8GTTffPZGHooFkn+xkjKhzYfQD83nF7VMBbxox41fGgXm3uL1p
nl+N/FmSujHt/L7Cgh/wEbR0wT6mobNOK6Q+UzLii/NrXHjqsImywfcovzIebUq4KHEl4eQqY1Ln
SwHxX4SsiPj55nm++CHseT/6x3JfER0VwixV8PlWyAHApXppacSLSYmGjWm20y5ghf3KrPKXTQYL
m80GRwwoZfH8z/9x1QHjgjYOItrNViW5gb0SE/HjRh3te6Cx+RZdQ/fC41FhGhaonlpO+Q0TiSbQ
6KwOTsE0uYje0xjK6xdv/V9Y+4DCWNBAF82b/S3fz8WemVaaO+wCO6Lf1ibxmpkQCUlo+K8GJ/Il
DoSONKdIKTIvCWX21Mi4veJOsD7NZqjqNcqRiBkYUv+vQnXnh/Hm4QFvRDzK/Lhic795f3G90ihp
UXSNrlPQElRUJutIggNi6auEEDN7jN6biiDPhaYNNibE1m6XzAnm+QN9g090o0WNbAzQ6boiBqzy
hoFdEfKVw+ythpNGjoFisaupxusg9EZdVa0+uou6LvyfaVopHEv9wSH3Op8mDmxAP8qVj/qNbXRK
x3utHsazUo3FjyqsgneN+IGP0hwIAlRFDoeECK+BWMu4QCujqbZ4Q67svNt+Nj37SSU5rodpMZCL
klBXM2DkkEpReJ+Y0wiVw231Z/oy2adddYVYD/HIJDBuRo2ZDyfmBt1kQ0Pd1nNalwHOnC2XaN6K
HEqgR9IviBCRXhkJPBNL7Kw715nOEeky6ivUD+ubrydxB95CwTaNL6G6g7oDo4eBX8yXU5BWWXHW
hOjSAAk/0OBAJeZXEjFyNqthpF3O0hYdn8pXq8Zfdgh2WUwF82aEdPLmRQWSghQpSOO9JESVJzKz
HdqNQnmSk5btVHgGqzrPFIhxgz5twBSiQtcVLPBCqu4ZS0lLul47NLTbOGus//tCDrAMDwI6HAcr
1s2nSwxNWlkd4fiKchxBtBP3Q0yo+wArFWSKm2IBcNUXqrOOOVVJ6KPf/3ekOaJ4Ond8DsizABN/
X1TMKuoF83ByYAFpLNyiJxSk6sjKBNqgvyQIgb6Q0v5NpIwXEhQySyf3fUtsa23U0o0dwoXwtVlB
ZSmeRaW2nBISIGGCyB06vmLdkPOzmRwd4q2PcrnKXOWLMmz+en9bFQzBDsa3D7GCg8OtdpjGez2Z
KUtWo0xQKfahiNNNPXYSoHqkMCGDGlVGbYAOoiy/WMz/eDDna882G5YjKKy3xzMGi2MMGZr6GSjC
Q0FvQGHcoDdfmi7/2Dd/XQhbNbp7S9i3W1XfzBEcocRmQIdpXeJFkOhjc2vT26lYssvRWuirq2OW
1r5VXVaaoQ7v1KBu1jEn57t/f+T/qBr4NIS5WxS+UO7EbSJLm0q+EVpGO4QfTG2Qqw8/Za0ZqCGd
WlG/eP3/drX5wTaJX8DecovnnEUkkIlIAwO8JS+WhE3F+Cc8BUFZ/w83xg4DxpwKG6XAXDH8Y29W
OseOQ5XcRVjfwZJVstgleuQ/WE4Sf7Gb/bGZ8bSQZ8j/LJNDxK3XQIsCRWHOn+x4qycVJnKCXEq3
0J8C/9mWIdLLf//R/nJBTvBznYdRSABb/P3eMGRmhS0qcokwlgMqn7T7CnnQxdfNe3Zc94u+wd8u
hxXJdKDJQpS6fTXKSeghEz57Z4yhXS3Yed0RxIlf/RRqjjCBQDMiKf/rLaoqtzdDXGmW2OLmFmve
C3YyW0F8rBBFbeAL8hd21E2fmpRau8pxy/7nnxEnBu+CQdeAsuH2WzU6FTO/WqIu6bPuoFXOuHI4
KJ+M3vY9C5H3fzVfcSFAhfgyODNgfpu/9n88oVHGNNMlS3OfpDksHykaEVCeZE2LdxOHTO9OrYYo
OQR/+O9f7p92Ny7N0+pCgwdei7vw90srTAqU3Df9XTR07irxu8LLnUA7U+gGC9NtPhzAGbvKhsM8
jLFLczb4yoL051Kg8rKQr4CjAWLw7VIQ9oE94JVI96OClCJAG+iVhtVe+95VviiF52fl921lvpRJ
lQnaXOeCv99tm0155dTVSA/EJxG76L618JA8gSpo48aGTZPU+AJP+pdLzkWERmyjmB+lm5MBsnZX
NARy7IcWyQPtpDHf8NABpyOaWvnZtTWiWjjb/xnYQOHCsVgjrdNiq/jl+P/HM1XmBhnvhV/umiSI
N1OZVy+iUJR9ofvyi0XoDwfOXCNRstJTwBqv31qoaRklOERsezfZ2UmPPDc6p8KKZ6URUjbLVs4j
uhr9i0f3z7WIq7Ksz0FC3KJ+89JMhP1pbdsjHem1qV850DIfzdZvfqKF647TEHHM/u8vi63bNmwL
AUTbuU0CMICumCpIGnz54VNmiu7ekGa1EaMwzkg2UdSNKJYIm9BP5lSgmBXd+PDvn+Evd23Dq/pl
lOS1vUX8+lOjiUE1rR1kE4lsrouOGpUhFDFS3ISC+vq/X4+oFZ1dms0ak+Lvb4xGHlfZt2myUxWj
W1ZSe0/6RnlRJlF7uWr4XzxKN7fnGKxEGFAdMDDzlvYrUOIfT20iNeb0U2hspyDlrir6Ro+mHrQT
yjEV6Yxeddnrv9/hzdP765KYa3EHsmHTib1ZE+iCJx0KPRZfs+kvqTPLwNtQX5hlX60NoISrLOsC
TpziKzfXTaE5X5nH1sViBHuexsHNzoZhzGnQumZ7YutHrO41ThXEGEX7xTPzlzsE222zw1hEKKKn
/P03rDQzUrNcsTbGkBa7DB3S0pwC6dGICK8wS4d305EOyXtZ8MWB4qaM/3WHhmaAdDDpwf/RiQoK
UFCUsP0WdM/wAIDHJC7BNnFbVKlYxUxnL4ET9ctCEQ5k29T9Yrpzu739/wdgZ2WANhe3t9sbMw21
rUwiXlobFGBnJv1aU/pPW0Mq25mRcYjbNlr1ZK0fsgo/d/TFzj6vDL/vORzf6IqxFGt4P2lI3S7E
ncsIO6z6dA/XzQtxi9F8eO1r9b2r0KsrdrrrzeLUNTDbxnyl2oiRVAU9uNyD3LkDuLnsteHkMNNU
NXnKO/ExqelF5sljG2T7PnM3PrqGnsdrybAXMxn6ZDdv3kbbOhp5uxNB+ZyNTJeAjm2mNEL9UaTb
uHZfSYteEkP95pfYzERY6UvfNYDXVXhD5LTKe3QDEOMuc7poFOWXJFAeat0/IlRYxbr7rarFAZKk
tsyRAOhWOjCB7J7z1L0j3201k/4LhMwLhRTvNpYnSpCzDwEUrrRXkxA4aZpHQEy0wC7r2ViWAkUc
M2k/xEX3U7fbfcWPlLvmsU1JRqBLQ/zDp1uUe72NlpmMriCPJBLc8NWXdrGUZnJnWoCDa2032uO7
KMdvbjwQuWu/lO70UafJe0lM86JPqktRhegoZ891MGFvc4ILqMpl3Rb3KhP9MVYPY6IhjkaFAcuD
kag97qehP6i1eJwUY90qCFtQrywTzorLSGkO+sxSrsOj1Y0rUDTruUrMypbEBWLiG9059iX0Tx2k
RVzjfzLq7J6gvUMzdqtJEJwt8AEmWBb5VNMmtII1CY271s3VxWh397WaIvPTVqKv5BIFwqua0lhK
Rcf3rJf71ixfuuapRzKWuv63gujJpR+LcWUw/CUZekMfZTuI5G1qkEEjC5AZniK30aDAp+kiyBkC
5sA5Rfk+9uoKK5OyaZL8uTFzcRR44BZFoEJ96sh+17r0qUb73FsEOPJZgbfJJSZ6QnywpzT0tRV/
RDtfxUunys5JE323mX2tnCpNVjB9tqMZL32ka0NjIacQDK8R4t7B65sAjaj7pox3de6SnJ5kj/Qd
NvTN9t2AFzC1Ws9PtV1dpdOiC+rHyMKgh2KKRf0H4h6kHnZ7F6rpMeyVN/xvn51t/QwIzKqF/DnS
BIczfSpR9GGNMZ5Qrq2szHwT+bhrnXFfDtERtMdmsAs5D/nPRAZyXpTRaQrlITOYV+JS2cvM34VM
E8aQIBZrSk5l6XttC3dRHXZ1Zzykpbqqh36PdQ1Rc36Vffgzr5MnU7P3Tae/4sS/jix/fUuWtxKv
1apb66LYlgSaoZoSnhKLuz7UdhYYHsNUZmHIzu7iWTcwIKHWG89RB/Q99oaWpqe01Vo6CRbcSOVD
SZqdybEaAOJm/TesGRvHCXaDU280LdvP5GrfJKCOFOg4Fg+0l7BFOSg+6rOjTA9j2+98V181FXTr
hPm3hYbVaVX65/zKY268K1Z8yUXzgsRyH5TaI+KTrWV2E/hqWIVlUG1mFn4RyKNBzwj4+yvF+L7U
ho/e1NdJFxxoSa61bMIbgPUwGX92Bch3N/FcNftIw/yqGO776EJ5rOzvxmhhJhRY8uDjfIxO+dLa
8cZtAAgk3bWM5EaLC8J4BCnV0/hQp1oFhka7aHa4HnnRUG6W92OinEMXa2KWjHgurfyM9N0DbHM2
Fc6sQ3lC4rWIy/i+qCsMoN2bg+csTqxDyfulOCBe1RoAfF49QD1eO0N1NmV7zqLoIfJVBAv9sym1
tW4q9w0DEBlgdIJBn6L+Kbt0VaPfMUzXG/p+5Tc0LYX8tOth6+NygKlWLpw0e9Y1ZWMF/hknN0h2
fACjek3c1Avi+i7BSLqw/A4NhARHHZo0iAixJnZwSxv8UhTVKsOwpot+i548W3ZqcyA+6NG3+Fac
YldPDYl1TkDAOl+9Qat8V1sQkllLT1hnLlGK7CCIWguG6ujsJkEXXLQj9WueeJrmHtRGYtuaR9RA
T3zw0QtA+1hO5b1F2GEXiF0RhVsZpS8i9E/VqPxwK6D/Spc8hJ221EIMDnq9GuHfWTo+QuwZSjac
Y1VbQbLZmKW+NAbtGM9vZo5FEezVeurzyzCOkFpbRlgqisyx6XauXQI5IsEmjtchTSk/dLql3xTv
kdlfS8VcO2G2txD7T21wCapoCfEEQc8k0FbW2bcCFQ6WXFSuTbmUQb0LQ5aQoM/vwrz/oY6E71iq
XGCOQQoixBOYPiyWPLKihPQ9eEKtj0Gk3xGLviEE5FvISBVskCEWTEbkIqyB/muVzjNYWmstata+
OtwPRbHVhuAKWHrDprhmIMrEPUfSF33ranvduM0d5+4nV9TrVObfR6XwALzgKc6Otes/JkAzFljs
1vmUv5mt26+gXG+Qy+x83BRq6OhLbURbLZx3F6rsnooKfVz8WvH8YNORlO0TjlNgOXdBon+YBZ64
VhPV0pisYEEkyiNu0nxRWOFLDCo6kmIt0vw8L2lVpWObQucPwL0QKX7rebuAk7QUhX8fqwl7kfqA
U26f9Py4ANTXoc+uGA7TSvr6DrP9rlbtF5AT33I87g3b+KIRw7LP0tWYgrfVtfIyNLhX7ARzdlkW
b9BTl9Y0rFK7uoPGfGgyblIMByDPHjqx2VZ0KsZwa+rJjvfA09Ly4lsAmIt2zmRsrJ1kAaafsmfY
+YF96axrIPE7o3u0Y31TTVm07PvmfSyYzXaMlZSkOYWB/uonybUMu5fA0nHqIP+eUI4gfvLXqm+e
pSyspUDXFqLhDi34AqrabUDGbnPLxlQwxLqXj5TxgSwdAuIaUovb8lTJ5ETszWrC9bKM1ZjsJaDS
0K91oR+sqX7KEL/4tfjEbrkaGvcA2xYVVsVKoIuL7JxXRx0vdWY8QdJHTqcZT2bvXDiWbWtwn7LK
dmDotmQc7/wYQmppgkNuA0jiE06P4thG+rc6Vw5Njr2EHp1FYFxzsGWxRda9thOx0frqme+Pi/vM
wYIDERE0/bs73wg+qspBcVvvsdwtNNtdB6L7pst6HTnDE24xe4Us5aSyIkssLYMpz+Q6Q6UW16JM
DoMzvYVQwoiPdD46v3icrOat9P2DYo6frAGeqIsGEHa+UweBXyohokMZr0mT8HqUlAausjUkQ7Uo
bndpg5c8SR4sLDBbpBFeRzmn2EW88lXo1cRIrBw3RWLQvWD7uU84xi2KdHirHLGTinNio8HHj5ka
qPcC9aizGPWWgNoeBihl2EDgAWkOvljEXXf1gbMtHWkemt5ZjRWIV7IZFqoWgow3wcT4uryLibI9
oqaEtunoeL+a8a1vknNt269Joq5rVWFmGLwUAYERDN1tj6RlLxjkqkKIXlcN1Z4y7CLffDL08B30
KItLsCl1nqWyhS+XBtua+rcRXA/bI8zndgOQ9BqKdp1X7Z4e5SkYA3khTjoEjZ17Wd6Ga96Ubpk1
8XfCQTZol05KQIHfRh/kp7wCupvp04GLhlvc5TCgMY+hfGwsTy3ZiGwsijGm7cVE9MmQIa/shncZ
KADQ3Gd7XoMber9NgstXd/EYQgt8KtymWEAQ+SR0YTv65paUE8wuc5SGZGgHJwOBeZU5d5MCes6J
5RVDKlPc+M6GaGualcRiJ8H74ibOIqJV4yZ5qKLoROqnxD7jbFOHHCmKl7eoLp8LputMr66NyDDW
af1WB/uxlFV/13GE8ORkrtoeNQtHgnMz9u/FgKBmbJishMLEOlJdBtc85IO5k1l5cvv+aZB4KkTq
WWSHgME+wm2Bf40fjxd+WoaM+zoySURSPEIqgfRpzdZ+YjM0y3lwmFSWCYlmarPFi3Cd0b8c8w40
Gsv90OjPGtXiarTVZIHmYZ+M0Z1fkaUH5/whz7NT3COayEpPdXB8lEqK8pM5RVqXSG6Feq5zZJ8Y
b/d2bKxlbVwyt3jIp/gunD1LidUeJmF8JwPtgQbjg07DS4txBkmhp6RjtNqF2doDo/1gaZYYFbtJ
O+O4YZRYzX/L7g9B71ByWuYPzgTJIitrDPgSjobDo6kW4lQnCKlr0WM2st9GNVm3Rmh7vh3tzKg7
+shXpl5+B5dNboVevxk6mk+zHbagbjHeBfdpBS1/xNbP/Pi+HP1Lp03rImNmSGKu6/WTebUwMJnw
BIccr0wLv/NsWLG7drL8xc7Uam+FbFdsnyvO0ScpKdNlfBq0ygDikn8qfL7EiNGwmiJDvQnAucvJ
1KixXyGiivMHLFBPkUiYjmPKGHESGJYZeqijRipB/aTF6HGZZpDREtvJ98oodrNDRQ59QlUtP5tQ
XJRAr9ZWMwHdbe2j2ZUexG1ON0FxTTo4BlDFCUvo7IWaFheijBakI0MUYVlgM1DZh1DQ4W68FDgZ
hYLCt25fpJmtdVW+pdAjF7oWEXGiNGsr8VPP1fp7BZizN8jyvXP6Tasz/FCaPU0Sexk08K0Vq11Z
sVJ57oi6NtNATjZBxB8WXPpguNJ0/oijxCMba2vYOGKqdt10zoMNBIWDu4SzhU2+VPxv5RScYimO
0P2yJWLVY6dqnsSWRlRG9zyoRckvMasg2zJdahm084mZOfYxDaeu7ZMWxKrdxM0pHseLHmobJVcl
aR/ZIebhGGMOq5F8lYq57IV6IYaaWqXDWtiIZw5XlzaIrHcGPNeWYTfadQ7Gg3Rq9N1KtiANBR5O
BThyOnNUJzUiDo9RrK+Q0e1bN1yVUciBFlhZnL/FVbtNKhIFoiwEozV7rRleD3288dVMeO4k8Gkr
YptXzVkOziG0DCodNPJNBwKSbKnRmBgQhs+5zkR/cOL31mZvzScOIkod7JiObvOu5BTbvEhFfQf9
ly1AsXpDON21AYPLobzQXTyHtbOcaFKkRA8KZzxHI95WsxxffLU4anm1MRrwObq5VjD1QNsJtzYU
d6ZKTnt0p+Q1ddDc+1W3BLzNnCtwMw8kocdA7pXUNgrgbtmWMHN42VM3L5YclY/u/3F0XsuxIlkU
/SIiIPGv5ShvpJK5eiFk8R4Skq/vVf0wEx09c7ulKsg8Zu+1k/wrCU3ABVEScGRi5tX3cyZuKa75
DUEaC7TtuONsLFupe2cyQOljqLvB055mlKuwsTOYDeYhoeMH7ppCo9funlsepIe5JIytj3YwDrrj
vxYyVFTxj2hz0zkILTn0kD3XvZ3tXW8I0ik6FiK8mml2FMXw15GFs0xd6wW76Bnn2V7jLOwn66dK
whYDH2OmkucI0+jZQGfUtwWJqm6+dTpKUuiH8Qk7AF7MCAKUoaYTCsZ3odm/tiW/7I7OzKz0E67Z
7dD62cYceSI6j+Mq23Sxdmu88paKWi4mYAuJXa/ClogybIJPGiMriIRsmqphZ/bVPU3FM7dRsXKG
eJV3WIwLazqBGzuycdxU5G7An9g5wI8RplbfhlsJbLPu65Aae1gJ0OxrjuceUFYfYoipPP2DjBkd
q4QRUz9TXiSjCJDYq1Vj0zVERD5P7bSxu3JJ4GjAknfDO3OOQ/Mb0ymHGVkFIo1/obLzZwtioERs
/9Nac+O48TOiYTzQ4B+6Hj8b4rw/2LzLVgiuLi1aQgq8JBEUdTtnIiint07HTzuFDSaP6t0cYTBp
noeJyFthdqjXxIXc3HzWtqIU3mrKwh89cd+ihhd+0OsGS4UOhd2tnb0Tmb8Q/AHYxmLfRXAQNC/+
AKWB96dl5+HPHIDeQFNSk1RRql4t5iErVmVnk/HSEjIlxtPE0eOLWp2mlpGwNTq8fp29JMkgXeYz
dUKpUSmVjn/XVA6C0mLw6RvJwslJwUuaulr3eXRQybgxa9AVSd1/0/id8M4/pxCt2IZ4Z6ufqHin
6g68dVobdnnj1LEWgNw/Q+FvzUEO6zEVcN/bmohbYzialtz9P2e07VVH1T1Gcie4nTlWkW0+3hOw
OZzrzUurelpouCxpRc1tmxaLoOqgmQ7DmsF5cgsiL6hnz51j4sR1f4RKDrXT45OitRCFWA9hcbQs
eczDaufoGUgFFeixe51H46JP7etoxjSe4galj6zN5AVk1JsLbXUxN8m7bthngZOYYpSgFMNal+54
Bhl7VxGHU9PR8PPMUQKzFEtWYaj2ZW8TVjaLIHH7+8jsrazaV4yaqzZG2OW3OCHT4Snqsp8kzlIO
1Pk3DbPtgKM6QWHW6fHS0bRlXXjn1LRJGBJrM9Ohl5XhLdObA3SCaOH63cJvvGej+Ze6kFWy8L3I
udOYXPDviWiHVLuIMrpiTCb+smnEM1uJy1QDuDLBORhN+13IWcGAUqQ5lFhzU5VRlc5mvsjnziDe
hCyZGMgffybC2TNXGz91f8MZbbwXguzPrPkpthjVmvp7ByZqkiPzbHe8x6G446PJieTIj57snlIt
OSkGZuTsHeyQErXCfLyIpbardUAetXfxvAZfirecLPUUD/k9nt1VObhPPveDUfl7P7OPpTAOQyzX
jmBBNuTGxjFoA3wcVIX+oiwmkqgCGeYb1meT2hXvNJiLXOLblw7jqKr6ZJa/CRnfPrjR7/lIeGgL
bctJHBNElv1/MWAtlanWkaXe4oEUKJkMi7iw8GqE1Hs5xOYJFpLP381M92r2OKwnz60X41i81k66
EwymHc3dusl4i+b0qa/9nelnyBogkbURXDj7kujVc2i1f0KEr4VbH6rKOteFupBSxGTeXrm8qmPo
He0Ze1QXjauhzrbkQW0Ii3nTcZbWpjwylwEAV24nMfw1zkj/NU9vxEX5i8a171Go09fCyIkaG/+F
Gg76MAXd0L1EXDeahTUKTAFuWRALQV5i6hNUyovBIc3EqZK3UG/3Q4yd0dKLbdQSDj3VQxDXE/sM
6d9wmi5JdEArhgV4mVOQL6jnYElhWFoKXUNeqtHy4htNnHhbaoRJW9bZGNggJBYfxtR96FFH+dL/
Kxhq91Lzl4VCjoA8y/X5pVtJzFu4zlXLsyasn8yz6r2dlxbRR/3BaOcgIp/PCgWA/BAbI4ucEVga
OXixvMXxgw2oFlbVXGKT+TFOuwXknW/dh0aXgKDQOu2l1mqCm8TZIlxvlHgNamY8shXc2kJcMl5b
XFm7qpuZheBOVLh6PdQYYLMoSBvW0P2L2z9AHFEM6btmOlBUF6Uom1vzp9cZIoLs2sWTv6VYDlIp
iO4yvLuhhVtwG2+ob17CybDJlLSfSKQJQOUFXmKv3dR/kZX/RwbpV85+qgkLmJDeuPB1RfiLnQAT
Db8tUZ71MCIUI8/u+WQMxJfIrwwKuTDmD2nHC50J2lRZmzjWT1UiQcKJMwCytwpKGgkmGynrhME7
lBW9zD+8Lv1r5/mVXBgwc8ysq9BYTi4lWInXuzODWYu2jzeD8OHPVv9V8RiEY6MDjFFk+0mxQiDx
UiRlUAwx3t7Ofkyu8k8bEQQ3GapWP+FxieydX4E0o/7DUw2wAs4MqkId82tcqbXs8LzFDruWrn4x
hDrAVjrMNPhyYLxfOIm2Yv73YXayAOmU7Fm9XGRfPzJsmCP23U6bLH+h5/Knn5zjVAl96ePjTGZr
RzzPJa5gTKc1GzMM88Pk4zOOLoClWMnAzSK3WE7mZp6MfSsiD+bPfLRqbz0UFRxL0JCMIW2ZAEeK
1cGo4/0jB9Hv8mC0XnvHuDU6/Y9qt06pLwzpblVUfLWaJMpGrFG7sA/1vwHuUl417jruAD5J3794
TnJOrOHbSvTXUfusPYOxEocqH9qBbFVzwbuRLZBluwu7g0vfmcfMdrkxMTcUlRdU0qdk5cUSk/WH
YuQWJeW27hgcSpofbOX3NqzO+qg9JLQTq+By5fnpyc7ESWCJpxFiGeUeizh+HaNuI0G8aaH9prfj
qaEKItVz1WXjD43CP2/0zn77CFV9rMf6AP33tLBrRMMaYKJKizdlOh7Ssv3kzf82pPzqFLi+Klti
hw+6GvAdHy4JF176z+EVyAxnB3zozqUHJqTAd5ivS3++hq4CHkKwtdNtx9K4StYsjd0dYwG7buCS
hJbtavnKJPzameKN2blLTaTLHnAg8P5vG1V6moxbDGVfce7th3n67IufOiNbz9esV7QrSxgarDr6
5BXoA/sS1N6UOARtMb3OVrLODjZTrwg3rDLDkwlzX7TtUgfhWbHglWAgyPradMl4mu1kWVvV6wwa
NdHGlW/JtZ9UNeqNsCf42nxyWnfbFdqiG4XimgkXdkXRZJb2lokNF7k7HkP4PaL0zDUZXcXCHdKD
M9qbAiax31PezswN5hTI14Of4ReYVoc3W6tB/ZY7gQbGSfTnMJr+eo3MrBAQCLzjQb0DmTthnwDk
VVvrURnnEcFilcwnF3QvhBQR6CIKUg+3rkukrO6eTfbSxCR4Oy/Vgrz336CwLEcIZJwTty77CkuI
SuVf2I3rvrSeM9c4hvFvOYqDSHHyCdpT0Wu3QVNnrCCPndiHrb8wjpiuo8lJ0xJNb8JbCOc9aLQC
0F61m/r62rFspa1jNzO+U0gmXIE0p0PT/2P10Gw0c4BZF7tn0r5wRctd5GV/0+B95EkZ7ssq3Wi9
/xj57ZWB2kJZJ79wrpnVPTWmdhJOzvHSl1fomecorX6bjEGIkvj5kUa4YM38Wn7Hs46Fe7i4DcFz
7iNRoDr67r9Khau2kWtT2u+aDbduomX31ZQsIAbd3c76ZlDPKG3aSSLQEpU8RSSwV5pGgzVwNuUr
o3+tNJP70mOuodfustEpg1utfxZQS0c9fE+cCABksYmt+jp5/vM8ak/aQ3juZURWmpuOSD5VaVsV
ixMApRdw0zDcOOkhfdlivA8U4k09LI26vZgzbOsYcWhLuTU46pIb036GIBbZTLyZ9+hN+xzq1ZoR
SrIS9r8mLK+W3e5g8izRU62yqnvJ5v4F3OzTXHtLU7p7Br+sQupnlUYMQqIX9iYI1KvhX+/U69Lq
NqoWCSuP8EGq23ZR/cyWjONNz24cgmttZPU8mRDHqY5qbNjdKqqTJbr2N6PMq8CKOcPUHIljX7Yr
4j73cYtRFCbTV98qR2fIlGjrwuuYwhFacapCj2JzpPIIU3skcbCpqWHojbK44ItliMyOj9GaOijm
iSqn0GC46XXdV+e5P0rzDxSq69jA+F49aMoA4Y+kHK9CqX2irSNDznO2VOSfw2Cfw4mZQfjIEsHI
EQ8KHmzh8EgwLRa1fZIRLW7hl0+z6UN1z576PFzWLnwQvcv2sFy3LUGrjE8DN+w7BAw4vDtRAphq
n2zDvMLUCiBlHl3Aao1iLuY4pNxo5XMOEt6p0RVPjInC4cyIO4ATZN5C14tWhV2xN4BMsa7LFI2G
70ESU/qCbfeha8WmJEJvmLVFg7/JqKwgLSRpb+WTC0pRcpe1db+tHKAdDuPmZlrZSX+NSpkDY4wO
5SP3SDfH9Vhw2sPVxpxQFcSh5APuhDpJ/ENh2/VNeLN1l1kORAFMX6B7LDv4ROd0NXttmfFrcPux
quFnM31SfqmfV0gAaFgtwtgs5QucqDKJP60ZFd+CaGBeOeByX77R/mpdEyC33jipQtqdczMgfwP5
tGdGc/JivAqCPcVoPdBzx+Ibs9cuM9JNi3ddmOKttRq10q3mHQE/ew1KoY7lAZJxvPeAT1qM/p21
BF7YM3Qr/fBNyX7FKbJ2uX/7HrIUoEQNmkvsi6uwCxAJDWsHxjUO8m8daE7nBGZi7HL4WI9CGcTd
beg5tYwhplI1r04zro3owxfesiVtLARPqsiuQUp09rWC5R6qhph5ppEXOznE95R0xCFnt1XwRGlA
XgWAkKiuVnqR0/r328H6ShqL8WJ6bMzsQmMD12w4JgW0vm6aMcZcs4brpUHatcoV4JRJZk8YIcxF
a1d7FMekjJbGGStLscg8ujCXDfTSQg23yIR97af50tn+TpfaQh8BIyNFXFR+ualdp1nU4r0YvQOS
rB+ahqtCbgDecVNr8lyVfJH2Y/Bc4zwPW2pRiCh6kZ1Ygc8rwyzpgOlGRZ2+JZl212BsE/S4zNPk
kPOeLeJK/9A8wJ0uhfuckdE7OO+FyR4xMuKLyKyVHGuoKYrYme46g0YDSlMtR9ff+gQxqoptrZjo
VelfTXrfCWmMhOWRKHNde5q/BiS+Yywy/XLs07iSLmX9tZF0O4h0PmWwZ2TRTxFq1h+zzOK38frs
0/Tb6WS7XctEblTZ+xiXLfQL0DC/UJS8reWQoQy7rarbDzl4/LU2qkZflqVRnwsKxZObkkMPgNl1
8gOEYEhArqbNe0PWYm/kGvWSREhXBcnoTSwJLYZkc16WrxJU1Lzwfz3/01TXsHCCJBFbKwx/a/81
b5NVzUx9Lrwd8bcLRH89XfMIE1P1Z5Cf46odLAxwMR/CJP+Y0v841XBPpsdCs+0PVEmnrG9edfLP
u9pgfBPDho/VpSztpU4uIVcHMT6OwSDQhU7U1NM6hdZYgf1ymxiGI8lojly5frJ2TQ0ykP9kMNY1
rP7BXoQvaJPiAW+O/5pZA1YtaAv9y2XwAwjADbKCGyztL0YMl7UH/DJYwytnO0OdZttXdHT5IHAe
kfUX6doXK49uGbompHcEHX4WQKZHRMMGWqedbtFfaYwP6tlas/z1GecXn4bS/zV+u1FsAqQHvRMr
2Xc7yWuqg0Qh0nwdD/aBuSzDpOjPZ7nbV8NiBJ88E5HK7bJ2KZ+1kWzMYl6ROLYQfnh28ZOACWXE
3Y3HVnaXZqYFIhINSE26ZKq8cWtt1bCYrsuBTbtJ+6QCDVUJzfQ9iuZza5hv9pBsq8I/AJtfG2X9
icD5Q5XtOoeVxhv003qAPg1otWvN9mHuZEGowls+aS9R3+5VzMmTqL5d48k6E8a9GFjxNK33OWli
Q9jrziGmsAEqHHvaq2lFVCXRE7/VVgPQHOdigZF52VnlZiSFwk7777yc15pyjiPDba5pLrb8iiIS
9iIOY3h2yw4QbDHGgVeGi4GYLpKw81Xjl2ffroPSjYM+1Z6nmvulS6PDWFFaF92K0zAA9ftc6gSC
K/4VBQP8obmIxllxw6XnaOQFzump40quRNZv4VSvDMmYzaaecGznpEr9F1w1xTaL7rL9MnzzXGgc
wrwAymhWDdt1dp6r0SteFE0rLKKd09UWFFg+iqje5SZSQAtbl8UCmWCwF8IimhUgIHolqz2kM+yi
OJM0/qF1Ria6yQeOH40GLY/8fYrOp5vLRZMPS0dH+1OEH/xWr+UEnt1kKzm7RyY/97xvd0yRgcol
y8xVl6lBBJgzpm4I2WF6gwSjKfrjgEzBn/2bZ4b/MiNbJVG7Dp0EXFL4O+RRxbBGgQdrd/ojF1bS
t5LYkKubsjxUg9oStw5Bzv7BK+BU6iOLE6YOHodzocQhAz9e8EqAExfeca4Y6FfuDRj8wWmLI5i4
BXDkoMjbLyvNX7w6VWw1cMZ2kY/S5LG6SsqNNRcrC0xgwpYI9wu31YQ8JY5u3SO7qygDRExLwxxv
3B+bsWtWEmmHRq/CaY+qaoJJpeQlZAIgvVOnlVdJOn2kCAR1vW3de2uRG6CgIuPNyznZw1Rbq3le
O3S3kKVfKOvhRRUnt72GsrjXFaAegSiSKv4hl0L4VHG19VSyc2SPm7qGFslU+RGauxC9v2OVdvFl
fY/0Emga0EWDFAcj9G/NyL03TPayj7mDpFdsakLR28q/hNo78LKgIl++bYk4i6tk5Vhi0yp1H9HE
zD2LrcjXx5w+OmVlRnRBv/N0mk/dRi1PFNiYXXq+6wSYUuE0y7BjIKTVXL0OFziDIP5DxIwRG3t7
AjHnGzdz0FaIGfeYKZ7DcAC0nsvlLJK3DCFbncotmiPwc9HVqsz1KOyvpnEuOgCqtIfsxsG9rVkn
JKgGJ/OfJ3IW+vgSUDCTA5e4Z/K64kU6dqvWJMGxDi9cKAFZexwUMOWmZFfbatOOXtAwmOEiXk1k
TUf69OIaI+vouvtisxVYsuN4bd5mjOjLiFWXTckgJfhrMPUM/3blFO5Vm64aqb1bqfXMFCpw43EV
+nlAiioZFTakYv5cGP+LKRpDN0UdRiBQ/FDbFVTCvmyOLGrQyg7fRYvaDkbrVXnJZkizVWRVdzhP
/UK2iMZxBkT6ePLx/epte8n74mmetrxjSSBxknPe1hY7ZkKqnTtm8w/bmL68iFWIZNCidwVq4eRu
2M25meIcBWfospdwZ77r6OwTaJ4q+29CN4YwvpxQQ6lzo2jVW9BB6G7LnT44h6q2Apm4h7IzflzS
2IjmRiP7EJOGcLNzgOfMNiiJkHLlrHFYu4pF3qdrXa9vdaq9laJfZ025b9Nul/C/sbQ95Xp7HmJ9
0xuwjcfxJ03MgJt02U90DCrdjglCOtevW5wurGkhGx78wbsSpo7+lvJH9vvRgpVomvJZyeifm0p2
kQ6Y7WxvUI+AKv8otWZgZaIxxhL+W2Nb1zKuzlkXMpEeDkkCfxvIvrDIPvSNaGEDAF5EAFgXIy81
+WerouK5YCr6lSH9WY5RziogzZJFBUBn4TV8To9WZBi9e2KUu0jAXWOiy099Z8nzJR1G624HZHIw
qKPR5Le+hgbMvBdMSJe21r4nXnwozemaDkybckldLo5DLY/wcWk+iKfnJ3ROU+2RDJhP1aI0tHvb
Z/8GmzBiPzp0guEAE23YVykKwPbmddFSt4dbOAx0lfDUihCRRQxBoEkkpPWZtffEKMhCHblx20Hf
xg9VH2nPB6tDGzmjbuo6VIYNvoVNN0XP5ujRK8i4XdXVI8nctFQQ1nbQokdFPIMiH54p+2sVQ5Xp
FMnlRmMdYgvFdzPBsmw46CkT937rw7TvKrpJVB62rH7mVP9zxyfHR6iBfI/fw73buXimBDpGVvaX
+fNZmKjSYSv7naThtv7SilecU+JCVvJbAnXkgV9jNqTqdYNqzpLlQYi23wDGW3d+Cy8OFEiZ99wX
kR0tPEJl0ROuIn40/j/qxVF9t/b68iin8kVlDkFVTLN75qtcX52z1gg8obC/lWK82EiL6sqJWKON
eyDEeVAL9+DHihmkd2JNvNQKjSqU77aoGUVYDy6t2Wf78RH0McM0btLw0HLNsBY6C06ycDBCmqnp
aMblBnDU2Qj1jywCRoieKpi64XWSHuNO/wPwFd4Rcw8YiqoSIK3XwLjKh+6HQQjbwjzaY+c+V8Y8
gVKstk5tILJPyA2gb+O8hmYYaW6DhoDtVzKPZF77QezW78osXt2W/WVeiaeUMjevM5iz6UpiC+GT
hA9mkoI5P5eDba1qp9A3WcruxK9WLsFLJphSRE8KrkceQGprAy0fH9+6iTAZZKNkoT36z6kYrGUT
M2mMiy+Taxyl1TqhUcq8fIlj9DsuxtNgjJvUSZ8k/xSwLsEw9xtNtPfRSH97wIx21JzCTF3csLvA
XacJsW/Ugyz5BZet4VAZR+shG35qqf7KPgk66CulSp/GBkG95dZvLvuy3GCmBiGEpBSdBtU5xWxo
BkTS/aju+FU2ZTduFHnLhL7wusap/gXv+KQnxY1l5apX2c2Mcr6tap/0xCwQwFmSvjqn7lvmkaSu
5+hprejwaIJCZV5aRPxNq/8TQFQJ//7nSuvF4Xbw5vFU1fan0Wr3kKmd3nt/Ifqv62yxZs2j78mQ
2ByNYw6dfYr5zfS5WegerufJSR8xNbbFyKPmMiuffdke4X6NWK54QNBtkflWDS/j2AButJjrZxwF
VYU43ULT1xW/ET/Ouh/7PUGTgRbWB6dzzpmnHTWUOWmjIYGwm52IyAeHDc0SAYK2JW4yckfUCewv
59pnianLz54fU89R8DlFdTDA71G9eX9FLqGLZp+dPl1jr/jU5hHWspfpjLGmamemVHyi5eyfyYkq
ZmjWsrfeIx6DRa+5zmqge40BBVp69Kdn+iNl6xdQTLiqG/OlJE/J11hypbpxHSNF+9KSZNGE5qKT
iDZqxJH2/EXP+lJa1TO8SLHSuvEamtqPUtZrPkwUQ5kd9CwnYXz9dRWT+UG33mozWeeMg5y22mpm
CyStbO5hiRRe9c9AOtiWzP0Tku5+PccYITDoTGsC7YH6C+dbFvJS+uY7gd76Vs9YIMXt/G4Vw7kJ
yYlJ4eUXGgFM2Rc2FL48rU83lV78eqV/zwadXiNMVrKbT6HZEkcBN8tuCak0XgaZfw+di2Qg3BVy
kJs5tdcSxc4z6fE4fZHnsM5pNq3nyx20NW9dT3I7MbKwRVlC8qbGBrVCkhcGidHztBU6ECYoLoj3
OfEwQFTWXlj9UwLk3xgnF6MQ7Jow5/hq/2Y4mo0E0Txw4QlU8EpqDOGAjcYoZ1wOBnpwPNxOGPMT
NEg+W3tLss5Cb4hdUe3z7EZvJOB0yzrjIG4HGYhKbrTa53g1Ebu2Jf/IcZtwzzN+fK2ssgnKlm4P
Yd2WPzNtvTBRgYNfifYj+2smsEaINNCdoNesJ8jEet2/d10Es/1x8ELETIdsPUb2NpYkPqIzDwUr
vSpmvgWNL4H3gdJf/0nRZSm9OhcsPMZWvlk1dSZ8CkjJU7kfw+xkTDLg9s9WBaobz7LXUdn8pg/h
jztu3BbLZm3WdDlc1xxrLvFMfA71jBqmAwvq6O925Z3J3vjRbeVRNxOmR0rCSkR+c0D3uk50ujZY
GEjE3MfAzeA+d8TBKMY3VfRX0UPiNAcC6OSqzB7IesU7MTH8y5/dYlrmEePxJFnZDuInovoCUHKP
XW3HRs6gQq1N5JmmtkjghLNGGd8sEW6awjxCb11jtt4xhdsIBJgsfL1dFsdPbiTqTarP3TNyC3F8
8DOblpOn4pnnfSeRzzKPepVt6ZQ7kstIbzAc4qNj9Grg8/pTljL1692U0Bz+ohT0fH24rejTWJ+n
hxzpDTHVzQ+GcsIk3DUpLdtGpDZFsLltDUQFSSz3CN78DaSAhS7HF91pbi5P8cJKWH7qSfSdkpIB
xHJrPQ425h4fPsM/0Ys7hFY6W7cst/gNR2JyhhLNbvbpqfjq6Z7DPAul62DNl9AfYWtrF0sx8dFm
h2PPP7g6jCohx3VpIzqZkvmcu9aJodVCpRZURP0SRcbB0xla+DEL/XpulpGYmmUdQ8DNOkqcxjn7
E9hqGq0piy/4jJGEsyZ+hC4M5bZCyzklJWkW2gIT9DbR28DIpwNejreuZydm2+7BFdNjrr1tNAwv
dnvuhnCjWy1fiQxknF1Lx8OvglpoGUcdrqMZi40pLgnaAR7u7NWZ2QXNo/0Gc4s32pBXgLAEEBg4
Gwo7+yJ9Kl2aALqXZkwF2wJEbYxpRVjHBtXHS2dU/TJ09Gfp1I9vDmGVynlH2yBtGFbLpmdPDjyq
c4mRcqqdofKtnFn9ZvFAdYTJqzfXLltMiUTUVMMTRD14tFn0SsN4gdt8hEJBoRhrR1J1/tg75Mtp
xtRZ41gg/Y0UkIU7evHKawD6tbIEFY7W3JNPkC17oq9ZGXIybbg/g9pInuu+Q2RqWfoOgQbvrl7F
G3wBGtMc1uwhCVZZyC9BycajFztAjkv7yGe5s1sjsLP+7vVTj/m6Wnhdua+Foi0SR2QsP5bevZuK
ETgsLkTqnf5u5iE/J4etSVkaFgmQyEGRSNKgDjYCl9SmjW+4m4IV6Sxp0U3rw0HRmejdDbSyWMii
3aOBCGT0mOmNPYkxfftd1aimCcTYTAai2UgHeV5qERFMBb+ZxvyklcMJ/PJEQyAY7WAv5eSdEFDN
YBCM1CyvaVX/WjV3VsICcEm2oLOMMqWCsafSdCz5z+b6XfRsYwbDRS8M8sLL2kvBW1JFXOYMPd+l
5T6TjEgROJAiSUUwestMDNfoYZ5tiVLCSDoA/i/WRpYFaO1PNY0bblLWfWn3WpYeLiG5D8Pp1Rzc
Tcb43ZU9aiSR/3Nj7aKl/VIiiXPEREhK8j2UybFXaguXfonu/qTiAuW/Z+8j/fF5uEWAdWreiKj4
APgS6IV2rFhqBDGlABI9+aKj+142bYmJXqZfdmpsmxKXbKze00muBl9KAnAhyTdx+kqM4anUETJa
2UTaS/EQ5LmfkOx+wqhCUDaoX3sy3yj9PiKhqoUzgs1u5TZJjWc5M0GeqvGHddeA1W/60ycTG5n1
0rhU0yOWJSaF9anBW4OJjsS7GIODhtvWbbF96US/9cXjgSUEsxNyHUrjrZfZqdfrIOrkpc7A4aZK
T9GlaiESEtqWsLbE0jcs1DrNprEVmij5qSP8K1gP2Vze66YMr/CreKiNFv+oCz9YjKh5Git+yWvz
Trz7eyr0gDFyMPHTGflDSRfXwLu1HvfHbLzGJjk4Ah8lK6XAGvMjCyS2l7FG3/GQTyVlc0FYwhBj
CmYSDaWdHrtCb1cdok5G/wcjFE+6T6c6dGAWs8rZ+2V2Hy3SKqSqn+YuDpLQPc/FGMQFKrS2dhAH
sTOy1bzsM++G22gfy4lZlRsd4iYNHMP8mETprsGrXDKU0shPGVBAlbx59W9csUSTYfnPfCBoW0TB
tLx26i9be2bQkf36RJmv9Ep/CvFVL7PB4oKq0Ih07Hz9h3JFcpuTsIDYq2N4bg1MctOrSd/D+go5
lZf5W0Y/ezX6d1WWb8JhQxlmK9dC1qJzzaSE0pelzk6nrd8foPvYEHu70xaTbl2duQwAWh20nDdP
Gl/KKg6zn69zy/wwOxICLONHuQWhNvpfE4pFWcpzl6ZHrZjfS2+48nw9k9C1spv0qBM/ODAqnLEz
ZP5w7Tou21mLz9NgfDejzXfabQ3BPrsM/5EwjXlUn68tepsFGIo/8uNQnCmkJdoBlRvaaJ0d9bBl
CbAn6Ykttu8zUUZKN9csZrJ1R+StxPdNIom/0lrj25TRKWRJO41fwyM1rMpPlJIvrldctYRQKNp5
Nmb+89Brlx5HgmOZS7pDhlIMJu15eA/zksKg2LKrW02+SxrJr18VF+nXW2NgCjXz6ZuUf3GDIdkb
5VsljGtLn1KE+KCnkmCK/iRwYWPW7NBbsr/qGMfA17aXUYGrlgDWlLTDuHTuYSIDVu8nZjbR4ww8
1aF6Nhvz3vjkn0Zpc9WUeqZGn5ZJAy/eSFzmHthMLYdYuP84O6/uuLUz2/4Vj/PccAMbaaNH2w+s
wKpiFkVK1AuGqICcN+KvvxP0uW0S5Kjq0w+WLVMS8g7ft9ZcrriF3Pos6TfqVnzj+8ZWqoye9Bxp
ALA7XfVIqJOWVnHdXJrKveFduQxK4zwQTnQh/Q7cQET8aTVkDxmzgZuU56ZoNugHVpObbFRY/QSz
zRP3+3vi7Vi7BPVPglbXpuyuOtFh9aMZKY3yMPRo0cvu2kE2tukZl1gIUzhA62WUw2UaNmuHlN0s
kxQyQgcZEtB7KrRaLT6ZVtVQj8Z+b9EtDp05jfPRIA2E8pJ31RGrStzIdAgVvh0YDt9Vm+xSu6Ts
K9BTp3S6RHIjW2aAYOwJCkbcmUWXWC5WuTeim8A9EqHIKCb5vdOKQ9FVIPVZ2ZNbuvEM9dyW1Ijw
VEJpCNR5FoQ3rmxuCgYDZyx+B3iqeMMUrlOjv3SIiDE5fQvplTKwgirzgpT2TQ1Vn7k6wQ9a7bC1
42jUGJGq+5pNAP/CpZEwLlTim63sbWgGV1ijNyYr4rMeC4OMZzJFig1L1Sxk4/y5mcsbTEvop8Ld
kEC+CLyvXh99GTLtJvWnDdY/0tEjeui0ffzxGj3VV1qfF7rbH5SkEDELgwLGcyj1AV2/NEXfqgOu
xuW5J5niR0Vih95a5xQdb236fjo5kCu7n29AkqwbcpkSo1/HXbhLYh/Dnn1TG0zuY9NsTM8NEL5a
Wy20PyVp+wXT3heM4vvQMso15v5rHEg7I4NU5Qw79n3nicCoznz+WNn+qqt4f7OUuqg3p0Z+1Svt
VwsOIyQsk/dyIh63w23lsrMaq33lYy4mzloAX1XlQLmeuEBtzA4jNWgWcGtXUXWFennuZeWeAz95
Q4r9ohqvZr1fpXe72PsZu+NvV49orQVXjUUWsIaN1p0uBqF/HTLrEGUSTZK580ESqQLFbjhcxOSf
ouQFy9vb3x3SUMKJM3fzENaCLpFe9KyxylYcPLxigiiMVYJsAnkxguxGIj+TPaevqcvOlPcty7hJ
Ztc6Zx3QCgamclPYDmOUxjjukYPSbV5UgI0+zhELK1cUd2Mu2OayYa2JDvTpFJt1eF3G7ZfEd+9a
M7hXiXmu0Q8ysmI/dQoRecGIk/0kDuKhKJLzdHBvoyDfj1PP/ljLfkIZsL/wRYeP/oT1XAwPkkXr
WdCQj6yc4baqeFVd2jSS2GUiqzZBTIs1Kvn0WFLz5hLdV9v6VzaFABD069mIAKlkH9Q6MkWxtj1s
4E6IUV3vGUGTtVN5T22afo7HgE4V85pObJpDOeyM1eF1QQ71UO5iw1gDp8K+M93m2nQ+lOP3sRv3
sFFJ8ckTFA3kxtt5+yUyLDbWFhHZ1tfjoKMFZ+0FRGM7hgDz5rqGaS5ARwNt0jGj648MWunf7SDB
2ue1ZByj9T0BPXuHcYJ54+gwz1xYkoa7xCFnyh0JaKmmHXcR8NfgmM0XWRDk3trF9DTUqT+eAEd9
dHGOaVqgF4VLtMJMIvrx/VOUB80//jD+w3TzLLULbdo1xD/9Gtmnfom0Ov2SjZE6HL+PC6Lby30E
lIeZC34l6pLFoeRk5gm4RYA+mlLgHfPkS1pmirX6oD/oQ4H0k3DW8+MHNT7CCHFQm0ANaiDgEN9e
YBXBx5UySg8QIci6cVS6E8MAbtsfv1WjBUpIYqrItJ74nwmmURrnzoTwiHjfTujJ1hBVeuKef3Qj
JFgwc2b4wy9dvFBjOAwKzYS5mzwn2w4e07cwAgfxUvApJH5s28TDcOI+vD8mFDKU6MjGhMuqd8Ej
s6RHFLVpp4fEIQougVoM3hsx+JhIXOANMVJScTOO3/z3LxccSMcRLsg3G4v94kJRWAOnSY3kIOWg
3/PGiy12bHbkAYqZ44d69+XA3+WjcSyIIDBEjZkZ9uo99mj5wmdJo4Nnj5gI6Oncexmoa3vw2vPR
QvnyfzgedU3ofbhH+VrfHm+cM0qCJo4obDQ0MOww1fNtZzndr4wkCXLTfQbM1fFjvuORgWfXXQZL
XhtiObzFNU5hBfWBOeRAlZLGrBtGlxTs5W3n45WfWhgLUNypbobaj+MHfn9zAa7ZptRN8tCpsC8O
7GHegwilRQdEr+5dUHXFVZHgc6sx6ZH8jAjl+PHevTdcKIUVHXizAUt6+c2maOVKl1beLhfUJPO8
Nm4G4kL3QWUlJw41n/orsiXwTA5FexDKmufCb14MD7gqS2lPxkxaKy38jo7eHvqyNOP18Uv66NlB
lHQlD05AkJ1v8av3Uxo5thuUjDvPpU9M9FpzAOA7UzSKcvoMIcE4eAo1fG+F6QmY3Ed3U1qGa8BY
A+XrLT59dP+1b40t0kPdR2xlR17+A7hcTFv/ZGrNe3Ac9xMuvWCQEQ486AV7e0TW60UNsYtGmKOb
aoYSSjMNq4lZO4AOQvZUOggU8a2ciWK9Av6h+yem0ZevfflUPZs3x2R3Ok88b+829kqrsCtBWrtH
XugZlI0xecqKHEV912Oe25Ki4rbkE3q1tgkICYVdqA9RfC7oruobnUJWDSUmLT/3NKe/G9TLxImP
+d2AzH5URxesM2Qx+ZrzC/PqhbD1JGc5oQhs9jM6b50s4nJlJFZorRKnKp41vEtUKqHPnmJFfnRk
VBugE20KjMJe3BwVEL5OhK22061EbIKAMnZBAf2TOZHN6Dd+8milyFuPv/8fvISe5cwLDA7LOL34
ziw7tg3VyWk/kAILhMzorgprrNe5nokTn/RHh4JrChOXmUeXy+trupEcVkGjctCrzgf3oJCqxyXF
AjK2iHw7fmEffNiUH5hbAdizrFmi36uQuhNy/uDgiSKh+JhrXrknwMy+mGwsLNjRBzoapvKDS3de
3Z2Y1+dxY/Gmc3hA1p7BjMBn/vY1cmCe4k8t3P1gi+oipb36OQ2lxWW7SIa1XomTsSXzP/nukLZn
IFRjLQcX8+0hWS7VEWKL6KB1gXU3xnm3CQqh4T12szXmPPpBGArScJYFlpPc+BG++ygzfx+/8cvH
bJP8w9PFJMyijm9p8QF5vlUbipB33LZhSmEBznw1otGZOnYgxw+1fMbzoVjJeBD7LNi71mL+U8SL
1UQrhYcmZ34NYWJuGkyW9w2mlJ3sCuR6ffhcdr5+4ukuZ6eXAwPpZYmKcMc2F0N3GpMq2yL52ZEz
WT/gKwovG6arE9juj+6k/eooi29zsAataDWVHbS8m8mO1bQ3WI8yGtnjX9wDzBfEl2JBHrZcVk6L
PUBL7XssTJkdYmGDpW2dsA6pKOJaKcwBGVIS+pQCMkOdemuXg958YM+Rtss3IkjNWKzXfCNKp0rr
/d00SHRZll1cUYShkTWWzcomE/osbFV6Yh56SZp4/alwVAPQMtpv/oPgcD6r14N8quyyLv300FY1
grXKzdi2Qo8gn1bvY/PeoldfrUbLR7tTJfTZVOPIYWUFnud/Qg/T4+Of1amR6qJ9ztJdgs3Rgt9R
oDnoq+jK/mTvE8ltnZcOemLfJKnX0/zsAZloT0kiCdKfobLSRycsYsRiaf2jgQmCUHOwsJv50UTD
ZHDD4Pn4F+N9cL/JDHCZXSDCMzAuHrSfOH3T4orEoYxoeqdlwVjsA8WK+dYJZVF+C9xR03DJ1Ub9
M6W0eKvx8C56NPCzi8Clp2MOTbprhd2LnUcBqyDZMPPtCwf1JFyhmHljmto6OwSNORtVI7qu6pm2
kAo3BfW1ZGSFTvtb8/NdhGZfoYUAE08/NB6/aJhZVuE43g6aXRLkRfy5tfPDysNNB2siP28cvXzK
Y0f8ZPxBKCwaM5pWERWlX4mtBZRAJEsZqZNTvqmaydUw90ddv6ZD0Ix71uMDy/ibOgS5QozuHnoZ
9gGQVLF/xSqRN7/OttLKPk8hiajldLDjbyls0JRw7haMTiR3nZMbM3vLrrGGVl1bbnq3CnAhZIRY
XLDVqF26n9J97rHs3Ll5FX9vIkt8zTGOfQ66KfypEMh1SCEzxH8NW6c9oifKcRHnuM39DsAftr9K
IwWWmRSOT4W1tZzC9krPpyi4bOqclokM3Ar5CESjFRKMiig8DIJ7C4/+PVqvbARjYXbmiqIGpVYR
NOPDvLm9CqTtABBMzPFUStdHbxbFA7jT87clloOxUwuRzs7iQyaV/BQZwUw5yxuyiYHHxbfS9Wnf
0iT2T0wCy5l2/paBNlIBkixgLHsx09aRp2vVrIVJ6UNuCKKktSBCDx3jQOIPHNowGE+sET+YdwyW
7CBMSGCEgryY4oICWCHDWb/LWysKziWFWATQBrZwlVUxAlsvMgl9mqhOoykNyhOH/+iKTQnSaWbh
m4yfb0cvxpiQ/myLg44U6OuJ1SS2q7q7QYiXYB6z5Yk90ofHm7e4ju0aDpuIt8fL4FwEcOKzQyoC
+MsmApkKMAb+P7dhNe4YJ65vPv/l6MzaWzIfOESf2YtpXfoSK4nQ0gNSuAiLaD0nNOPVyJFjQcYT
EDVSF3tJZZnUVOkQHR8jjeVCijeKzaAuWLlJ5gd9vh+vZgevzpn9yF3YwUQa/RXA5fQJ8RcsrgL5
9EOLwBwDQm/gCCJjenhORYabMuq78UdNVf8E8/tlClzcDk6HFbP1skNdfljtOJH/NaK9RK83ffUI
jqKLkmQSEohtRRikwrmtPzgtdnt0wG1zVwQ8mttwYs6dFTMj04pv6u3aka1triLbbxFyWrn+A+Fj
c+fDlyzOygIqPlRJfzYOGqaP0Ye9MRZDy8IeSH6ZubdaPQa2FAx3IYMvWrwGEOAqJHvi2chHwjUN
d8q/+sQXgDHS1IBenvUZa+yOAT9qWxWeZWaOVdKMnM8Jve5ZxR5TOc8wto4rvJ2efh4w85UAqwhL
OwPr6DXEfMFROBBp0QVIJhFTkbXXZHgCWYMO+2ZQ+fMYpZ+RtbnPvjYEsBSdNB02tDWCS+qK+T20
doEco4cZv9JSDbVvVSGsWQ/2lJogwStdrZDd2Z/rBruNSMyWLDYQNpe+9PEhxxYLI0HoxXM6ufST
G7fTsvthnME27OUcdky59JncIpylaBe6y/lhzijfwsPNiQzE2bqRrcYbvNCfgGLtLVxYanv8tf3g
K6UGzrKbkC12keZiJaXKIgPw3Nv0agOfigne5niFkinJPktLWeF5VWI2PfGpvqsr8K0QSmhSOaZ+
ibRpcVRRDAXpyF5wqJ3Mfbb9DM4pn4yp2f6F67TqdwW/DCws6dhbaefqsiZISJwYoD5YKJv2HPfC
NzvnzSwGqKJzBr/oO4++9+Ri7rfTveMrusZhZW+O3+V3JYz5gqmAkTyAKpxd/uJYNqiTLGNS30ex
1sPvHutZxe31k4YCOM38azWV2IdpFIyYgQe/lLewMNL+00i/Sd/arZ7cs3CJdayxrtZt0ViV3d3x
k/zofpAc6lLkFSQkvOTVvhrAhOT9z1qv3icjoweaBAthfdjnWFi9BgzNiZfgw8N53HyPcj5j52IG
1psocvu0lruYpKGblOd0kFo+svbR3RP7lA82XpZtUTwSDv6+f4UTvLqycggTFkG6t2vCli63SXVo
OPM6Hzv+8Vv4wRRvURScayNILohzfDsHkHgY+VGj1H6sHO++g9pwVtElK8+UoaZPlFN0/8zARb7K
qBbujx/b+GApZVsw7UmYkOzIlkUZuqk1L3rr7Qab6nWhpzEA0HCErOaWiVcDRphQwg6RNB+bQatu
myHXgHYKKG3nHUTM39AQkltwn5W1jiwjyHd5n9GlFLBISRm2+vKvf4BzH4EuEltI9uGLu8UmgIhx
oikPWUWv1/IdsP+ao2GOQGN8/OZ8dG8YU8k8omhLetZiwNFSoDVZ1yN3b1pxLgyr36AOG5CHYjY0
qPdv/QAP7vGDfvCGs/QxqWe4rG0db1FamYaYfAIBcSnu9Zx2eA7XKkG5pkuhPR8/lDEPIIvpHvoF
CaKMqrrNu/f2zSO/IyjkSIKVqwbz2ms2Rfx1nGkOXoy6QE5dvLMdWvmKTck9leJ6ExsZXpTOM048
1Zci1eJUHNa31Fjmmj+1tLen4jeyKaQBzWmoLFRCHUGz6EH74F4MKPzwwqSNhdAfy/CY+SY97BTT
hnIFotMG4O/vJhLTU6v7Q4qLQXbfyq6s+h3S0yLejYjn77JhYtkw9ghbNhWS8j1q0+iRYDAqnmYp
gLgMnj/Av6qkjypf97xnBYjopkQ8S64YDMZuzZwKpYYOyPhb99CXnvmtPsAPBeWChDGqKxvpXuLd
sWbU5L075PH3oo2nzx3hFe4KG2cV/vXx0KGlaZKBON+4Ze1P0/oYXZwES2XIfK98H0elMTkPfR6b
JyoZH3wNDjMSdRti7EiEn8fLV+Mhqse4Q7Wq7SpI8hsv76k2lDKxV9ZsOTIN/DJQlMsTA9T8OS/f
i9dHXSyQm8pSoJKbGPUatdOzjtiM6arJOivYZW7gX9itisNNBAqWZd4UbSWkyxMTwQfjMxdueqbp
zDHzLxWeVxduTFTnVQySAqx9sPao/e2xHafEL/YCSTii2ni2pTDqNScicD5YZ70+8vLpBlOXaYps
i0Pp1FWPZEyhO0h0HVyLsFFvpvr34yPCSw9qebslZiFUvAZX+64Xxn5IS4sQaK7E425aFrynrPVH
g6pArl/rNn2STUQB7VFEofcNx/wgVx7YJJBbg1fUZ0mU17hLtb4+FMBE5NnklCpYgSKeku3EDYwe
jSQ0H/RIG5+rPIvHbdRFAhy9mwucBhEfNIyF9tl38sSgqSqd4sRY89HzlMK0XMovbPnsxZYaMU1d
TWmcHtTUNxtCZqa7UZjThZOnzQVtbFzwCcJTbdBOFQPnT2Rxd+kTEChHv4fJdtlE1ZpWk6iDMsDO
Sf80ZX6ur8fB9o0TK4qPZnVWFIg5CDyj0CkWA3tCgb4rZR7uIbLBXJwqpqyNRdVxoKTTopJ3RzsQ
qzTR0Em7btKAyuSGq9WEiPiRz9+Ob8eK6Fpozn7fniugWD6GdIcG1RQVHjh/D4by1+Nv30e3h9Y2
YeDGvOB60XG8+tAGkwwfMTrmXgPr2K6bxrXxwI2aLP76xO5SPWIVweqOO7RYRUZWXXS45LV9jbB+
E+tQdN1oNDbJ6Na7sEQNHseWdWKo/uBjplzFhTlCn9s1i4ULQ0TTdEE97D2UAxvl0Teoe5FtpxBz
fKyF3Ym7+cF4Lef+Fy179mnvSjdWpibLbKB+irjLt2ltR1tqw9SXXVpSlT+TR1I2Bccf4UcH5c4a
s9KES1y+4Z0bVRTPIlqa5E/rK1tMMlglUcdGgFcRIXbSkzexGQINDtHxQ3+wcJIUUebqBTsR6kdv
5yetsX3bobu3M1RPxpIvfPspygUwu2Ay8CQdP9oHgwjVImYDWk+kjlrz0urVu9rqlBASMNO7lLyl
FCONFSOoq6oLC//Cystjfx2Nsf0LNcGp8OP3F2rQxWd5KIhZhuGyWCEOjUFPXXeyvUfSMrpHu48/
QSKWLiryATzT8Qt9GSveDlpkQCFX0CnIOawSFzMwtZS4k0ag7fVs0B8NBFNnNv38nULD9BTmI4JX
vWnaYhPZTvmMZrI4NJSRwI0XDe1WL/VvE5IRMG2nTvhzRPShgEn5jPbu0IIw9tmhlmsT9pC+Skrc
iKEfAcg0UPKUazFN0JWOX9EH92/euLPnIa57/q+3j07TK9UkQZccCuxTPxK71TSuyJ4ttVGDb/L4
0T66fxRv6T0hn0GB5izun6NFjswGSJ9AVQUxjCNOxjLn4zxrvaqB5YBX4NZgRzPBPYud6hp4e2A/
Eq04+Ozh4U1foWm3brNeGP4KGHPun5MeCQCrrEp15YdstHAeTdTv09hqKQMjj9VZCxptuXcRsREb
U7jJiVKhO7/gb18LBmohqFka7P+t5QeQpFnosCAN94idigxXp9QIvClq98coa0nuSwO6Y0BxfBFG
MaI2Nxz3TWCMd4UiZ6GBHoBHJCTFhBqj8U2WhMDsJiaAVY/tY90FmfNQpRZGtJ7qwl0WEsnQV1H8
I+hIEt01nQZnMmiUlu4TzZzax7JX1ZoOjX1F96NfM0iU1xNOFHT7jgovq2z6DuCAVJoMN/BK87Gc
KEfUey2o/Y0f4BECL1Du+oZlJOQkU99YZlbvAbEKf4ZbYTMv8eBPdpsRmTCY9CwrG1JAYvcV8lvD
xE7jkQ85t9XmuCwWD6Y+GJd6l1Z7u5xBgxH2BHAkGdaBLCadToC0eIKLnV27qZJPo8i1c89p6wtN
ltoX051ZpXETmld9JcKnAEomRCxN1tDEzDY+9aK+H9H4xLkttPNZn+BsePtZhKFfFgpRz94zfos0
c68xfhNo4I/DGRlG9XbKxvg8iZMTc/H7SZ9VGBGeHkMa09Vyxqj11PC10k8OWp2VDl0ySZid1Kf6
VATtB9fHoIlEkO9+XsbPL/SrEXs0PfB8WaztqWTBgHbGzLjJwJDdjDIJ7nGOacmqKnq3PK8Gc+xP
LDo/qPSjMCNJ0vNMIlqZl98eviEvzUebnx5i3BufejMg6VfE7Y+kbYNzYLi4nAbOO2c7G4kMoqil
U2Ovx/AaOlp8svHwfhDkdGj4MQKaOmvRxenUrjf2Tkelv1G2+YhMSZpnjh6l/nYiYkBdRSLJGEQI
0DqkqYO3qiwifUcaiwFhph0DoidTPf5phrb2gPUaYmTWGSwmjw+eJ85yKeJya58MUAsdj6s04sRS
QBCu6hRg2cA6sdF8vzxD/Tdvo2f5KNPC4oawqyKSfYwTpMlGh/exM/BIDNTuz0ojbaFhjyl0qeOX
9361ZM8jp00rk9bPO613GBObZksCdepsSnc9hqdLOrt4bwPdosY/fCkTzIh//ZjUzyjcW3zM9BXf
voe9iPs2sjJ0cUbkr7TAkzxrrXxowtpbi7KFkp3KU7XUlzLw29kCXSVlc0QsrMx4/98eNbfqKhGJ
m+wHmvHnZRaIG6V6/QxRWLgOJhMzrOj1DeD67BLKNv6BrCFwIACpjRXgJxuP+MHpvPTGzo1gc/yO
fFBnZw3HQ0ewqzsmlcW3J8dCy2dlKfk00e3um1aKKxu94B4GNCT2mIicSCdnwcYDvmozZlg5g6OH
JiQB0ZbdmZXb92SRnVjPvh+vOCtijqk/0u5gO/f2rBCN4bgKeib7Ck38Wc3aAm3ZSBLXTkrH+xQ0
A1/dRHoc3SvwL9WJ2/LBy0n2FPHrYE8Mdi6LF8XMhtoQvctSvm+ge2BqAeOZJxeGoQWfujQGksWv
Jy76/VeIw+LVQRebJJIIaF5pfXZQGS/L2JK+I5o22st8DK+cwks+H3/2728y3SSW8Y6gjEYxYHE8
qD0me+UiOIRFmLEWqUxw1Vll18GuGPLxCUB//8B+UfywGtM+5Ux4f3TX4O7qjAAm1d7lI+76rinG
mEpErNrhydUzKuvTCAuibkb3iUpwdTOBJF0nlXeqqPX+6b499PzzV7OhT1mmSHLb3TlVY9Qs4pIK
rzZIrV+EvEa/W1sE6TkpQdOpr+39fM+BYeohNqOvjaDt7YFV1qhmaJyJ1BmL9Qwd4qxamXlUnDrQ
+1fJNeSsr7WRE1jU7t4eyIGlEdWBmI00cIGBB0zdldnI8s5jBxySd2ERVnX8bZo/ybejnCvYM6Bt
NRGtszV8e8iwT4IEh46+Tyvc4mdJFWNhzTFA0Jk2Nevu+NHeN0TnD2Wu1OkoGKAoLsYt0L1h0fiU
k3rX6ODVavW5z3eDUKmG59O0UKkybO6RMhroDdK+Ux2wqf/DSbB04iMymMMMOT/vVy+SrQ1ZGdv2
uItNV2OxDuM3K35mHRZVIyElnK5DixF3XkWmQruhQW2cnziFd7d9nsoQmc2dUpZX3mKHRbrIFGRG
ZO3o01TlKo+tDPdFoRLICX4c3mVS7+CDRMYNzbdZWuE5DfiSfHqMVNb+8gDf3PHs3NtM1MZW5AAh
T5zhvCV/82KwfHIk+lwGN9wi7uJrc1HnOIbrEaXBkizc1Kn0nypiqyEjtCLdh0rBDGMXE//u/Ia0
9cBEaXFWDjPc/vipvPsqMI7wxngcbtZ4LA0khI6VulGXwcGBtrrVApokQJ2ejDgCbo6wIz7xfrx7
NhzvX0oe2ou0bBefBOgzTB70PreWDGFgFCp8iJ0u+c33oP/1S5tXcFwWrUyq9YuRpe0C0+2J1DgE
Fs6DdWpQdTiPkLUXZwYZiY81Dtf7v3g3WUDr9CHxsvG5v5ujCffphl6xmwhYpVx2bJS3hF0TnzBW
zYVFONBf7cHMAlJeUj54ExHicsIAs+naFN8DgmppBeRxTRwfderzKQF83RErusNyb55YGb97hFSS
Z403crvZ0rEsrA2+aqeg9cinbQdtm9JRXJsjgWMtm6zt8fv5rljC3D9r2ZkVWaNy1MWnXKYZjLLU
zXZVXF1CYdm3tfMJiDyYEL2uz0xy5IMBzqlKvHCFsvZzE/vXelIT3EjGp01AY6s3e/ivOwUcLhcE
0efxdBkEFZEV3mEM9AIFZ7k5ftreciJ/OW0UrkjWKCh5y7nGQkEGKl6Q7ZIIYuHaS2ak+1QnPyd2
SSUNlUbyQpTiai/DmSMD8hOSaEU8LFn0M+kL/5/v2IfGxRQLP5csq+Gsr/RpLfMEtAdM+dCYdoYd
7Lw0vwIcdWEiQRo98yHwqekWtrXz7AzUoobFILronf7AoKwfQLveOJhdeqI5VuMcrJJKh7qMUBFS
eeaoehYMOellXhINlIlbuw4TeqBpgZjImiANaRdJamQgSc3foW+QbcSEvWbAhZ0Xmo9VJAGFj/Je
WPGd1cs7vdT7M29IvEsRDTelqX8xQkotVt8YiJQcCAmZ+zvzkAzAwoLjSAajCZoGI/0+99UnkpN2
IciPnfKA0socD3wSE1iUSFlAb+yfGbUuw3p8qkAxpVPxZDbl2i1sprvhgiSPq8CqtomfXRVmeKP5
BPARHb3JKu+G5uxdpBtfXRGfSxJij78BxnJc5V2lNWShiqK/Q99+Mc45Lg6B3K/UuZkL0lUj45Nl
lt/7vH0AzlKvNGInzwmNvhisAnSGu7OjdmsA5Ba28SOYWSxK9sUaGuopA+a7Jv98ZizfEW/OHiPK
q28naLfu4jqLpDrPPSBGpjkdhgSBnjBB3JXF+Bn/03XmQNIL+ssWBBYJdOWhK+AGHb9Fy2GEVRjx
JBTmWR8xnCybLkQkMlOQbn1RGoFBiUzrGyv5luqO1B8s3QLc/nK8//wx/Ffwq7j91/Ta/PO/+T00
obGOglAtfvvPq+hHXTREjf73/Nf+54+9/Uv/vCl/5feq/vVLXX0vl3/yzV/k3//z+Ovv6vub32wA
MKrxrv1Vj59+NW2qXg7Cmc5/8n/7w7/9evlXPo/lr3/88aNocyIxPv0KoiL/488f7X/iyXZ4hv/5
+t//84fX3zP+3lUxfc9ID2h/vftLv7436h9/WPrfJTZOWm2OyZCF3/yPv/W/5p+Y+t/FXB3DvodL
kfU5S0ry7FT4jz80Q/+75dLaQX3lYSGkUPjH36CbvvxMOH+XDioZb64p4elgH/X/T+/Ng/r3g/tb
3ma3RZSr2WP+dnNCD8dEY+DyqrxM5dZyuRSgdG6avGTT6wFC0mBBiiKebqy4/JXN+HIjxD3RdaG4
hoRH7ASrYDxeMyyWSLCWNeDWIzMOGRpmSr2PDr0WX7+6o3+e8utTfBGa/XtF93KKiGRdSjcGgkTs
DW+/qkp4+AsFpCRnbNWBKBxvKyafurMZTvcxkUUK9p6brDQ9NVcacs2DmxY/iqFpQD86073n18Ym
Ta2Eb96ILwLHIc+BJuRmcsYEsoYzHdixfDtx1vOeZ3nWs753Fo2hMlqedeiHSSB7uivEVbPrSitv
Exmy+NZAyTBHq3jOHBOmqjo0mDrOKdKTvY1U6U43QPMFyjXuAAOSMNzDb0rEnM4d3muB3V8bY51e
GKN973bBWWb7G0onJBw3gDFgVfwWDoghCFLWDoYsbf6Rufz4pS2vDB+9MJiAKafRqEL39/Z56NzO
ISpBZ45Op+91LdsCxjSuqV2AWHdrUjzaPsZ9AtpDt09tQOaV5evbysEZpXAqs2rRmVYXW81SuTQI
6nIEjmxeILdLCOgRD5ajWYeQ9dhWiwzaY42Y9lmwQYq1qXxd+xQD+9UruNjH78SLj39xNq5J2UJK
viBhLxVyJG6K0e7s8YzsnoG8oel7H1rxFeOAuU0VWCfX7tRlZrvVmRdEhKfnNrC5unEu08j6HJO5
88V2vGcyV/Gemj8ByFh3kShh145dvHZH9Ce2BmuaTJzoxBJ+MVnNEnhGJQvOiOnRg8Do/vYxijBJ
S9/GtqRFYXbO0sl3YuO8wAdzFvTNJZISwIWCaMWQKNCzcACLCDbU2iuDN/j4fXyR1765jx5VIU4D
dAFrbQqmb8+F6FUft5RLW3WC8tlHlnWJbDxbs5Nft3qZcD8sMs890FDKLdY1S/d1rCdxz5qDfMmw
dKDOa6q4evmFD2vXm6m262NpXET5oSW36OLlN6pOBQrmCJBPlLRk1Wkm2N3yYYgb8bWBZmpoFZll
lawvM6+n/lgQ7q2l6XQzNRRPgkiAtqCLcuD0YFJqyr6XVXJfjH1/oFzuX7d1bF+iOFiFCBBAmEJI
9LSwf5B13O0pcecbz1IpSUsBgUYRaEFA/nF8QtjIJP92mUwiLpVE+BuIyBA2sxBY1ArY+6uBOjGK
gDz+ZYc4PFQF6y11KHEhKl8ltrOrE1ZxxZQdvDF87lD/kdhICAs4N/5nAFoEOCmG7gvkBOri5X8t
fwLoCaFuCtbw5ceNlV7pmgtjXsFogjvx5y+VAcSLb4TfZ/7gbbhT8NPnP1O8/KT9nz/58mdefmJP
xcAiiayqAnb1v//Bl/9/8cdeftubJEwqV1mr1oEZp+OgcrLmMptnjbOmCs4TJ5sOma3u7TRG3S/b
J0855QXM0vEOAe59Lq6MYI/GXUBUA2ZRilSt/dj8PPSgEAe3cc8bGD4erFrEjZo4TJEHAhbR3GNZ
Ets0+vDbkTfd5ZGwCQ6htRF2yriP51+qz+QETNtUG3MHmrVozgPMeIcoBiTWV9mPhFxkj4Rqvwjm
bLjhsRlDyqNIDR58M/6inCn5GYfjbaQS+6IagifZBd6FEYOJl4Ut92bjih1LCXPl69SqDbttz6Ox
D3fhoGa84OwHDCx1XiV1+jkJEV11IRz1sUt2VZqjxMnSx2CjCTZtuCWa+4mgZ8OLzQO90LPAmupL
oo3qbe+bzQZY/9a3u+xBhEF6lQ3QVKH8jaXefc7msAMg3c1DlUDkaCpSoBqbkRgq9mXXgM/s7Xyk
8ZW256nvCmKgfnh0r7My0Vc66uJHv4hGeKXtnF2An1sT+WWlWdXe6rVr0w+mK+nyhaoulPiFSEgS
jTvBRjTStZ40YsvGqPkEyf6htPJhhqN2qxzO+LfMdB+JGS/uA0tvLroO8yAWDnHuV1yQT9rAimto
rpU0uuu+Hdm65pP9PXZwYlVO+0D4rtx5eTaRqSeNJ9FAmp3/gNUre+0oS11YaE7vYoBNuvecx9J+
dNsxOdStLlYjBp3H3PeGbabFxOvMvw0b4JMpYr79y2/FAF2xkKQ1vfzWV9EmiaLpnpY0gRCBUOi7
mfVLbyT08v9RdWZbjStZu30ijaG+ubUl9zZgDCTcxCB3JurbUKh7+jPtXeOvOhelQsLsBFuKWM23
vkkkwCbPclx7/bpaEozRUr4b+/P/fpc9DzfL+4sfh6TIj4wNYluZe6fAjLXrzJjMzho0JEqWLq6O
VYtrqi2vTFqk58clwTzYnonzefU4ffwUzut/WCas4+MSmUV+DGhX//sKPpBig/SuB48xdTgpYnmQ
QWB7Lu6HkVwVhx+e6TptgW6ZcfyCKQnzuon483jF43oqm/Iyz230OHtcf/w33A4gVx+XT/+9PiTV
x2iN3broMBMTRHUvmVlmL4U1oNw08Whpkzn791rdkMeak9luHi9hVyONrtQYLXbG7JnuYYNpimXY
6rCE1v+elxj17XOJ/fpMDXGDS3oFA1zLrppfepuqRiWCB0B+fVyr1d2/mnxr9zh9fAOBdDjiq/JE
uROGmeL9kLNp7FSq+nWQ19YrJjK4XEMfZld8fVypBCPudFBz9guu5bYM9mYJjvnx3ce1ufypS6O6
Pk5gMvzFdGovmi4/6xhMPE8dpkpBYSzfdlv/U4rCvSaZGYDvvddEestlrNfCJm3OPivq9O8aZCHI
ql1/9s05w9G+XzbwMp1XSHRqRZE2/2t1ITof+++S6OWqE71zc1sj3eD2/h3IUUQNxrAvPc5P7MiD
901hASvRGeQxYriWzaT0w6WPvW8TNifiMVjsQyGpw/blvkNrfqur6eXfn2wEbGDbyp4q/ADhOWNf
b/uivOZ0GPAshLZjMXiLhRYEn6jIixyXe5R3TkfhgXoehRAOdTyVkWqKBsY96zDFVu2A9Za5GVpf
2wWdwAWmhEfMLkTD3SoaBuuooFziNrZxc13SVxbcvdu0LuDjjPsozsW4Tk1uKHQdb1hpTy992//P
mZOMu0G2Sxj3gk3CXsy9cKFrFkXefnaz/reP1fJslAtmbbU+b0v6bN7GLxfrxBLLlmPG5s6X+sUb
G+sU3A8pckqYx+Vnd/838T/iF12yV6Wpu2k5HpelfMnvh3aprLtZ4irAKuIlWD7y0SmfqynZF101
n60yM0IeBicEDGhczIkxVqVyfz1YQr88DtP9q5l9aVsbiVp9CX9MXh6HBRuElx7nFLgxzXm6nz2u
95b4SfX50xinno4yy+9S3BHpg8PxbpsQuXJJwswHM1UN1TOV//Hpcbb0FCBqNWinxymiNyZdEU8c
1OzwKFlOdB/WWAXwD88jRYtbA9BijlXyKYU0IriK4ykedYuQLn01UOkcHwfK3P/5ynVAGyxW8va4
rqcNG+X/fTNIpkM6zSkWRG1x1GjDHTvMYUDPdJLtPpdyzdu1VyjeD7reDxdSqeHy+ErETXZCcxqC
7f3f649vWkaSbWF7vUKT35Ki1s7Sv46jJ19bQp61k3vhXMf3Kt6P5XV4l8Q69pPoOdJjAqXRITZ8
rSYPBqSTgcMAufOqwIYmftt8a4PKmzBx0wk1qT4k62qSR9pxJ4KP5tsOtE1T+p9gJRgOQLq07mw3
eQVtSdYxxCS7rQHlqPan9JQNdXpaGi895eNyCdyC9JkYYOVhm31+HGRtMfsel/lboM3tcz5D+5xN
SGiZDwpt8EBPwbv2T63X+KfHV3oFlnaqvFBrdmbfK25ePz47Scof+fjSK/OF8BvfjkZnJt+raiaK
+Pswql9JfS43lpOLjdcO1icSnYih1uKd8CY/CnukAHq/bhDKrExZL885wuUnXnJ3F4UxvsQz7u+z
kT7jz/sus0EdguIOUXVdF++7yqC0Db2tNNVCkCG9s9Wb3jnWgi7CtQZPhqYloi/53SDMH2XnRBis
Gx8q7uEsBl7zXNOGN+f8zSrH9tDA/sXYdPzxW2Nb+QQGpde/d1VZrzNDaw6PB7UdiHwMHqxgibAY
rXiHre5E2vPLX2T/EtRwMLoSdu04tADUfAN/fMMGEu+b68f74jRF8kp/fufOQfn0uDMQHv7RVFvh
QeCg7IWCy65dw32m/WEBYo2vk0L9+ThU5S0NxHseYHXV5vyL3O7R40zrzeVWzBiOYtau1cly7Fzh
PbvT4j3XQf3TlJiEx5QudklhB7sY5tUxu381Ydx6BKo9hFgJXTBbbq51UHp7GrByNd9PMfNXFxeR
f2HM+EJaw+gfStaOg0wAnI2qtbf0UMTz4xB4sH9dMA/hbGbZ2jUnb1tC935RuYVZMgaTG3voWyiF
EG0S40Q98j+HbIKGWOJhFc2o5TDnJKl2l26WqwR2bDhnc4dj9t3X1aX4jN/zD7bOsEItEKFrr3X1
jc9g9FFL6ifGsYYtNWx8SWd7Y4xM+balliMLqtW58McgVB57w5ioktA8qCEKuC+aDyy2JjjAF9tt
8YTmnveIy7ENB+ip0jnYNJ18Aq1srkxgsl+GWb4HGhXRBEpl7AbGJm8swKMBHt+AwPyzaCj6UEL7
zgw//8KmPQ37pVyOOQPGzHha42HWx1NQq/pLzVioKAxH9tVS2e8C8fzjusWIDEDReNnB8ks+E/15
7K8xzrd/a1k8Z4NnfKWZciGxNP2tGuM08ktbu8yGW+ymxFOHZPGLU6sX7iYxze+hlVjgEPJvbSmC
Y4H5wmEhydy5uCyfK3OoN5PTtS+Wk5UM5STmm96fxtaGHaGM5DbREYzScTIhD+AxXU8Ttvi4Ypzm
HJYGE2TyhdzobgIZFB+FjXlzEY/vsTmJW2qnxxxREBa+8cugp3frYZXiWZa5f0dpXqGild/lAFzX
GRIB7MPF+n1eTa3lvucLPiuxG9v/9NKMDF3TAM1MSVh49fzHMyCUFvr0kXYMVEjetXNm9VTOzOKl
003sdLUZNbvXFi+PQ99B0sx7s90qCkrxWhWqCbXZgjgh6IbJjmpPgNLqIuZUXqgujPslWK7+/exx
6b+H0odHlzO+lLc8CFOVTGyiHNDbFccJ858FxDbosV5tut4ePpG7EhhCYO80v+VxM+WpGdvmWXdG
g5gOGJ2zAGXt0/Hy2IYyV44XUvp308iSVeA2cvtYhVKpZ1FtphKUUUPv6n7a3k/jsrVJ/uLpkoLs
TiZ0j6up/2V2tfcDFf7qqlH/YtjZWhFnxVeNIb58xFU8r+bp1YYj/+9Xj2u254yvj6+mVEtJvDW5
c61hiQymFy8Yz8AzMtr80MZTd7I1y9kAl/GeAyWrcDG09D2vkQL1gj+XEepjOlrIRZphZbrD4+NT
F60sXi16+h9tVmD+ZAIgdrXnpjd4XH3KgG1fE1HO5qGfp40qy+wvW8itZbf5mFoFK5IKxcmxFyyj
/U5GpbmkH7bl3ahD1Ye+m6ZN1unXwjGst1bF05YwljY9m/lNGfZvmankn8ZzPm2zH29IjiFHlZWz
JV5o3mwzf3u8wG6o5TB/0bwOjYz3jjunW8Pt8yO2y0CpfdBDmQV7omxd+Za68lC35vwVT7oIocr8
53rRqX+v5w2Qsf++/v+uA1n/3+v3/07MerXth1Jt8oqFYvQrEGXOIN6AlOtgfcmJSFfFW2NJh9FM
QZB2/64sTW2LANkKKV6Kt4UGwLbPzDZ6fHeCV7cJMAj/95RBRzcKZrweCte08MwZlxuRbICdKoQC
S2fmMk8C7Swt8/3fM6BPN5y8HyePl4MxeYV1rC6YLy83OfnwvL2i2T9e0aUwifIsDtba1EQDFh2Q
VXrnmsbngvTzhQjJuU7aUG7hBGrr/76grL1LzJ+I3Tkv75kaPczpnbt9Py3vh8a848TbJVjbGtTP
tLP6V6+mK+e2ALcfp4+DBYNLo5RyMYZMvWKyMWwG6rrh45sSsA10Ms1f0+oGpjm0l5SC7jP+Wd7d
br5edRCC9wbx9L/XAoZvcFEGE5oqX1E8yVW/e7xwrC6lkXVnJi86gKkMe4Q21h1bVtnvxzceh9Qe
nwfNT0/Sja2znWYnOybVM+y4vjpeSjAzjXbkiC47evdDrqXZ0ajKcYencr6yR2M30sH7WkQab/o4
0XewQfRPSqdaqWufZIrVzrSsdgOWTPuMC2OjDUK8xWyQYmzm8HFzGr5gjdDzXy0GQLtJ98rN43pd
/u91Qbsa3k++fP3/r+9153MqISGRSPZv+EjYG4wrhqjXS06b0tk6dg5Cs4zVGypLf7csKlg/vpvx
5xxamwrl42dNzO0jLfHBkRdGqFgYf9fmgaWu/XZ8+g0sZtbBGyfxYrmyYsyDFyilfQkyplcnWcC0
WG230To8zhd7pv6YON9+P9iXQlryvcdYw7GK9Bq3ZvFkC3kQif3hBlrDD+vJMZkFCgylld8QjaNE
2KA4msDbGdlY3WyvuLqTPM8mllM5bsuvowiajQ65J5r6EexdWnes4NxrFjv/vZVjnlKoYPsewMoe
CB84DIMxv8aCG99X9c8jfRsd+9UBcUw0AbRiZm4mKdPvWWN/VO8uQFkEVP7at7LkadIm+VJhlw01
aNqO70k55J9d3cUHM4+NkFp28WnkwNexPxueVErptajtO+HBDNjJUgJ4bZoOAM71rW8gSehoLK9F
53e/ZpF/WDYlVcqgq8m09R831r9tpzkUkJZvQ6cSmEV1ewisPv7FMrhxc7+6gQKOnx1Z/n5c1kU5
QO5oQMdMVrbOVBsfHCPhPra0ihkO5fxOGvOVN6x9A18Vr5ko/qYoVrwyUpLBy0yrf7RqeWG379eZ
3cfbERz3ayb4NFvVyL0j8u61CbIdbl/1Jp4MrDu80XmftWyJapqfUZmLSJIOfWUUUAZRD79t0S5r
qDdUV+uYfETNBbMgSuB8M6b9cajggbTOHcfb0DKcyqJh+Vjgy9paeqSvf7Lc/EO0gfWR3Wv4tRid
57hPSqjHSXroDP8db5QgFIfHp2nhqxaakN9hs1JEvTc61qrN86MZ0P7TaJWdC9uF7LkspySDqUao
IE+F5nWAEBv7YmYzrDAC2dCFC41pWnkK8iKB90YZFvKiJywQYY55TAytjDpn5ydKPxsZtDGZ4qLB
LTs/W2mjdmIaz6C/927bEy4PMWDwQB0WyVSPn0dmUqwXbdzw1qqvRFpFWPfFdNFdUKtjiij5/sv0
hjKioKBuEeTZbqB98MnzkkTJmD63Kdxnd3EsvLEqsinX2SwiLhnn97KVYUh7p3uF8zRayr6kA/2Q
3j1WZfMKUdI8MbTI6qA0eaxnV2w7LSGgNOWRHM7axx4efalTw1FL0uI09tb7mKpgy9qS3cx5yxS9
9ZLG2XFSA28Mo+lgmntVRKnlUnyraFnduz7dlHl7VsgQvV99fhyEI0/dWDphNjbN1QkqdxNM5DKO
7F66ftIP9392ZbGB78vUVWGPNdebo5q3sh1WiGmdc+5m8skZTN48Xes2j9P7N9uxHuAe7DtB7S/N
LfmkDOhShLa/Cf5YpZvKD5sMfgNQPEKtsTDzDaf3aHiI4cmPgXVY1Pjk1A4/K/WT9Cp1bMp2XOtK
ZhvJxOPTQlEHlLQW78ZpijovliBn44yg1XnWi/l99hZ5LJNRbmufVQj3lnlX+6kd5QLCkmQHoovG
vmfJfu/pwxuAvOpo07Zsx2SJKr0ONszAuz08lnc1KHEsOvB9rk/KmauaXpzfmAeE85Tg9PaWZCWo
YKo8Tqeca5dPxsoYxanWPOumtWwGA08QWv60v85/BavmNTYycdKF7hzx+bH55MTwO/P70B4rb6/P
Lhht4Ecl7e1HCdvRmx4mUl+T55R4kBbZaVwwv5sncian590OBCo9wNqullxZWr3ntlE3L66dA+a/
KiqdgIfZZ0a3qtqjj4nRGY+uYdXM11J14iDpF3WVP56nOdh6EI3e2Sn4nbUuiHdGfMFxb774wxUY
EfDDRQDTiJNm2s+e++44GlBOt5nOWr/weLIqR7Ap9ZWm+3FEFzc9ivkltx1u0aEZ6kujuttSM5tY
j7p3ip32bjyY1SG2Fn+T0fPO9zofVSLmlucGt3PLSW/N0nnUFH5Q2s9bRwvarVaxetBRNrewiZmk
90vjRPZQoNga17SODVjSDWXTe1uvXyYQq6l9CWrjT2lPOja22nxxILQUKrafU8NbzzCZjq1W+EfJ
+JGclHwCnrTgg8bH2S/6h8S8TQJLucX0RXa4ahkQZB331HnGd5NUcjsUlsagoOnxPk3UXtImb6CJ
6WTGVncHQVu/qLXPRz12nNCubLSDiAyiFOUUT6t696yGMqLH008Ox4LgVc8NVaiDkYPuLTOAM14t
/K1mgLnynNyhHEXlpi6LOTTLlkJj92wbhGV1KsePOC/tFW8C42eLFRkeFi+p703nZUES5BLYAZjY
Z1rjXSZv/Js7HbWvwaFfqDXmMWYigKH4/i0dAwzEAEofEkAGl3iRXRhYPLbCN7qt0wTiOBkWO0Am
nBW2bcvRK+0v6MkEnblOLj7HHyiNmosZ9+teNdYzdxkdSM0IfZwK3oreizdF2awlysbXhXd6GYeU
/uJSRkl5jnMbT2O9rbZ6Qot6LuwlWorai/yUEM8baR1RRh539Wi0IQGliDpjwOBMVghlu+IwjCgf
hK6abePcifOIUpi3bEkypLUZMwbhyrTKDwkbbIi7/U0OCJRpmIHgYAJZdElzcKnf93Uy7r0ufR4G
sZtmS4V25zgbq4svKf6Mq0A02L11oKjhNV6LvvqraXpDrQErFmSoN7ugYJHO1SdhhbGaGByfu0SA
lgWro4Esq5P8nPi4dooWL8K4BIaj2YkWxncspe1QUIqTwOQ94t1I7n+ECyweHWZzw7ag3bVL9/XY
crvOzWDtZAd2j3pfIRXf2i3gozKZMdTxivYstamizvfl/hb+tLxUtIWL2N8LBYZQSK+9Lrp5eRnK
sbsxZg8j9l4aDjTM32wrSL70SWqRO3H/jUzes6fb5UmrstAf+PiFLrNrW1YiCmL3H7mY7YURs8Pk
GVudTk1YKwZx07y3j7mV9isqaPpx7vT3Vk3uKvfYjhsFM71MTXO7ZEHwWicORWG59Gu9FpTWDRDY
Fkn1tiRk2prJfY7RmIihhfwqtQqQV4A9k+2JN92O470hvG9fa8GASv9Tu3cwHFkkVCMoRc2Ozkef
bpgv77emKPqTuViSeXBP25IUwYbpiP5EV3QbEox1M3pAd83Bf9NkhIRiwTWdzpgQsLnnX9qUPlFY
5iYmHtkZRqVdssXB24MK+5DR4+3HPHse/N/NTGMSzmm9ZcDqHySv34jUftgQrZsuGb9K0figJ4ix
UjPcSxrwK9A22dp5QV1xDDyYhqUdZYnPAgfhiZ5T94wBAI6d9hx1THrv+8XK10xVWpt6Ir7We1CC
goBP8dMR0D1jjTirWrW2jQajc5oXRKZvdJa2XpDvBFEGUh6QRMDiiNEb0MIKcIlnPiWwlE/tXT1a
m1KGmTpOHWPlVE2TQ6vUXvaNC2E4DxszRrZVCcwZ2c/AAeq6u3KcUkYmbfFL2o0gI9N6CP0u72+L
ViC0a4DIxVXz1tZiNXVqQNXKvaa0sdlg4+yHk2FqkTH45jUxc/PaY/ViL5CY3Vq+Me4qnxPbiKTf
UqTJf5OlyP3Mo3VJ8nQMkXSmn1qen/w+f67HGchTa4u9ADf4nlbBduqy0MKJ6pm9Mr1OaGM2dGWi
qvZZHdnSQ5Tgwa9ykXhaKKu/zCnDyTT3h9US68amLUeWXZacJJdX1VrJq5DAzLzkgruZWPfaeUq7
+pj0pvba9qkWmUMJ+zjBgl+gzSG84L7yfApf9Aq5IfwoYRxzFztujvFe1ez0ghoAOnhEPfNV2XhV
Sj2+up6GttVqslA1kOzirBLf1CTKNna+xvpChLKsuGXlW2KL+Nx2pBTOpLqzJ8zf/bR1h8zYJJW+
HoqmOkI8vQnUgzvp+B9qdCO91wNQwG4Z5RKHEtAtI3dlofai7PwPr9CYN9clbUk9uZrDXiBWvpgJ
hWl7ife818bLMCJmGmyj/jNW8QrYZc5CmTOIwkL4RAZhHLGx3Qu94JHpVk1bg4eGi9vbHeNEo0uZ
DpfuDzQI3w0SgPP8MJq3crGTNqoAv4BEzQdHgXbiP9zKk4lVQdQlQOUTzcigxwVMUnZ2zAbrF7c5
dVf64hC/2wslPMPHHFNcDVKuPVX0hg9c1b8t06hPbuGg6tSnE4vLm4+X55oKz5eaqi6c6uOoqJxN
0+JuBG0LkJDrtO4bvAHNNEryZFvZ6i8dY22NOXQQLWz/myQojmjggpWoEhjFhH3bwMo3dEafYHFt
Jk8s68qaruyuWTT4BXtXn1EW6aY7yFuGeZGJiBnq92q8Y4EH+tkOTMjljrpolCe/W3f8KIO2/cem
bCMBrJqJvI169xd5fbCxg9g/JJi+rgStV5R46Nzwxv4c7kQGkBURvELrBcUcZBmbcCGOp4NC8bFu
0+El68z8uLBchVpG3lQPq8wZqk8dSzNIalRcK1G+FhmZ4BAwKNK0ePOb/t+qAknbZ9mzRWCPfXC3
1t3KX2u8Y0S3uJYgWugmILxxcm0NP73q0u6IazV7rfN7raeqeO5HOR8kXM+KyuMmwWZtpc36XjPm
GxWb/FxAaUORm7+7Mw1Hy8g92IWoeJktBM0GmZJy82TsOy0Y1kouwxv2UFHX1tpZ4BKhNSrE0ZNC
bJyH9ZAtWwaktr03XSs4GFujYogozSkU9AtxirRqLUqwl04L6xcKTC3UJ+y9xyIA1uY4DIGVRYJp
1T9W9Vc3K5CbXb88B2nx4+TxW9Y04wlnXZy4p7Te+D6VPGTJ7m/2t8TC02IqvWrTERxHWuNuByCA
0Dd5ZW7zgXnWOKzwR5bhmBjFJovHXwwlbdk5vZ1V6fTJtPIF8F/9VaAWALTSJmQx5AHGUOhbdU+e
q9a7yET4G7x+7bCW89pRtaAJL7ZZ04G5a6pxXwsPNwwefcsxftkqonCF7bvTK9Dg71Lz4qfZXNgJ
fe3sj0ayVVNhrNC+nrGGs09JrxR5XJ1iJxgmdW3vdVHxTNrJbnHHS42clwSjBWhQxiuzHqO+FHKd
TXSs5qXUww7L1fUY2NSsW8xGMGKHp4S7zcFqxs0Yexlc0IpfKr0aMv6QhvHBcB2i13rZFWP/rg00
h/Le+Bj0oQ7ZNebXRtYE3mWzkjQoWSjt8czQkRWSm7shxl9/UNnWYSqTDMVjsXWVm+5l6tdHrRVX
1Qeg+LJ+1xAm/lpyQCnE8qMLSdvV23XKip6iSPmouEu39LDwhrTir74IR7/M+DuCeC2nYGRCcl4v
CdDlIaMtOgxtQCWHWc0UCC8kxyj2nTicxwpVpvZmVcRZXjfu5pwxHeVWsNod8dvugjqCSRQZDBIi
6FAYJrq3CfXkxi3kp6CWTbG1+TK6jqWNRGAaWljqc5ytDa8LLXl3gDAQpNQa4aRLAi+mDFXCSBIH
TtnGbnRdpl/1xHRO4w4Ycvbobek2k7jgvRDNmoRxqGt/jFYSfLkOvuAmLe7BjPeVh4S2QtlzsLVV
x2zviu2k3QTSoGK2TCjmaEcNFMtXA7Prs6vtlqSfDgbsPSaCmiMpZb9ucX5MZq+59k0Cp7p9H5ls
DJX4Qex8K/rpZKE03pDsvgaLYe5OHqTChN/lVrKdpD4m4UBRDgS+q6W0ytNsxewvlPJqRcCfQ1i9
T5N3qh5ex9YrmWZr1DoYUckGCSjXIj6N3oRJkO48YSvQR16a3Dy93fXuhiZ5VIz4Y7iz+TJ0362w
PwdDN0M5qgMZLJb3PRb1q6YC7l0PqC9ZmuZjo4s/flz+007pTxz8FoCX94VgdimtU0DK5rXzHLyb
GN5ddxrSd0lXMmTa7ldCVxjPvZoNFzav3+pNiKAxWavExRQSuPVe1gMGyH23GvGS3OeCwocBV1nX
y2xXpJp8bUh7T9ZhtkrCEwYW9j5g2vXi1b9b/FWXIGDCLbHz6+gW8TpwMFXuGwEU2YlKu7tRVnzD
GAYNfYDluyXz7aB60EDxJ2lUu2Iul5I+MdEqx4KjdL0OK7N8CAMzGD7m7OTIfnyfBOjJCtF2aE/T
N3HEsl58V6yVoR80vTPpAbNjDj95LBLwE9ZLNvb6yud/GtNBJWYwB8lK8rTElrmiMDGdBJCbhrrG
oI4tre2omsCB51st4/O3awhotATGWnvx2a0upVLeYWlQrSmdflkxVMEmScosrLpMhr6qUYj1+K13
0rfXTE60oeNOCG7K52KWBXxHn3Tz0vU/Rtpg/+0vijLRVqhPie9/mDMPeOIuzNdAST9IXXUWvCm8
axvW2rLsUtlK3pwR8GW3HFS7nEwq8wIQKKxwzQEZ18VHg/Rv7doMLnsYvJo1ARZpyapS6FkNagXr
UjaruhubfZ2Kg5e7K8ZRXylj/pptkqip8W6VyxuC2IC2tDqw3NO+4vEnlpyodQRtvB8K1AxGbL9X
SllhpzH/5ip5hVt6YbjRWTmjQKk5PEkHC/Mljsu1K+qDke2qxfrAxLyikkaxVEVg4rlXUfYjpcOH
AvFb2C4lDYUhz0I5Vx+iOwtBW930guRQlWUa4Z5W7WF/QBxbwK0H9XLunKw5Ycx1HUZQ2MaIS6lD
bpjif84QB7PIbThbCCj6eU/phY3QJ76jslOcUAYQ+Sr3Uql041feS1nY41ONwH2q/Xo91f2y0/O7
dbr2PSzZquLZ3DElQpJHQcDBNIopwvTZwKSOVMI9+fhaIDgRY/EUY3pFLr+HsaqOJG4ePnKs8CwH
F7Dt6CVri2pgQInXflqWITi6g7jphrPH0oC/zZA6fT707KPD52Vi3ex484HyIHN307Esu+OQUIJU
5vyzVAvBQzXw+Xa/DV9FiYc+XgR9FbJNWnHy1rZJvcKSd7inAT/6OLO6pynzEvVKr+y7Q491Z4I8
tXmB8bxZbBPX2DsotbeupBjpTzQUp/qJ1RXhdUEJQKTNU129ehPuJx54i70X7P0GI3PJo4LPc/8L
Istx9hEZMf6IhCTlHgj07Ni3zK8CpljZrVvjmtajvCsNn0exc8KyJhtM52emYOp1Te9/jVot7HJt
Y7flRqQMx8fK2sFUIV2dJ/uD8Xdcz9C3ZVkvSLObOKIBUFF/z6MpSPodCubnPMmHjcQsN7Q5boZS
AngdgHrgzk+WEuTENQuDBsiVV+VErRDkbkqpXa2Tjn82Dc5drxthJuTOzLyI/z/3beocbJ54Grf9
0YVSxXj1s0ZB6rBojI46tdizRzZrP/V/VS3NIR5o+j1++UQaX7/HRbIrkYIACcJUP/GHvULQl5rG
77R6Kt023Y/KOwbZGflUtXYSgJ/l3Y4QYWeY5FQdl2J+09qTyXZymrYVzb5kLuY1av27m/TMaEel
P+H6QbigI1FK4W5ThEhWo8QKyO7HVRk7P93ovAQV0k+Vf9v2zPOxTPtYAvKx5KuuD9cOFBcVDFK/
xp4ijRBxtagfIzHhGZgI5hr9p8uqeDu0zuH+J9FIA8PmhmwPf+q4OFHiPDO1ehry4EDZHdnXUt6w
J/idsDsSUfknwjs43qUIR1exCXdliOvhTzK03CR9x3gWOLK6QxC7ALybmS4bDe9YjqCJ8RUpQynS
G0rqQ4unc55miIbUb0ZLfvh0t9jy4QSqsxiPrLJtbgtC6lRfYaXpYPOkZSvbODkiTUBvg4dB1/vZ
OF22xdz0sq3L0Qht4f22VdtGQhyI9PxsFzD/slLZO8/8rxyHWaxex6eq/+sUYl/0Qb8dmXFZZSr9
orlI99EMtti1UE6LbeeQWkMEoWomZhVEX49rjwPzqhvGNLpw9pNPq71zkPXu0MBPwtQ1Q3y1b7BR
W2lKOqw7pXPQVGAftBxuSy46FXlBSstvTNBgBKtOKYY7/InhF81C/MkdkyWMTYtiHtattp0DWzHF
N4gDkbU4dMndGChumDEMzGyjaK6vqF/f+0Hjvus7N5oa568xlZTkEpoS7LZz9v+IOq/dtrVtDT8R
AfZyKxZ1Wbbckhti2U7YOzknyac/H4MNnIstxMleTiyRnGP8FaBQ+L13HsexADMlKsAyQLRByseK
b+d4NafD1BinrJ2NU27qPSycYErKu7CHpAbCbxGzW1JeJ8cg2ppGezLhtCRYVZwcJmaFZ317Qf5Y
wLDWm4+mIdhpYpKYs2q8Q5b7iH6+CHwYbkkDPqKnSoY7iB00V8dn0Z5J2BAvqqa04WwtTqgbQ/fw
Ev5bZr1/hNjerHA6KJMKZpybH2mvPvrGNVgncu9asOjYJTABjQCPfy9JhxRRTexfPQGAwTp14kEd
74TOD4OKtth4DlBjRO6UKU+Vk150OZWwAEuPOkslvTAvATVl/LG6WXuCs/AQaLr0fiz6awNRz2dp
frlkWhynkrVH79Wnfy+uuR3llkeSbB1/eG6KDt+exal2zU91ziu8UfKOha4IlNjMo6WMcRk41Vlc
Z7tzb72Rerty9jB+lCpbVpU8CtTaJ2Tf7d1tYoSAtOuJBQ7RhNCR+qQE7XM8w3hWWLJADEEKCoI4
2MjBfrcAXWtd+oNYrP9qDW20cG44dLl/VMqzO695chC5sXQWH72+TrfRKtVoAqjcqW6/16g6edg5
TdeFnbjRZA6fzuoO+5FyL/jDQ2U2jyXLslsRi/WqqoFQYZCJhHiSHigt3xXts0jQlqoi33fixJvj
83Ot9Gory9lDtQHQV85+Hxe3uDf71RdFQtBEDRxmDpesqt9nRTcPq8YsnLhOsjcBzZ6Sb0x08lwu
BEDTFOPXk8IdQ63FznTLt2z+284SOL0db2ut9Ld5CpRmPgpZt6910by1qOSuJBH32MZemlK75EWR
7xMrO+jCbE+9kVcl3cTKr8JePpBptT6df+apjjPzxMhYHeOlZCivtBNhrOymjHDgJS3RN8nH6rVo
1QrFDUTW/l1UHFcmwsDbUi0pmQf1eld+bSEhQVzq6wsdYFkwKERJZHG1zdcga0OVuPeSerAI3hVN
z6bqKpAw+gbapZPsLeWkKvATSwMfRzHFctKJMUApC093k2Ni3lJ6w9zRHSK75/Josom7FfXc89KA
6hNRNHzH3bQng9r6tAxGaJnoPF4KDlb2SC2aqP7z2yFv/ss3pjCz7xpuo9AgJiNCxW37tUbuhVVy
pWpOYu+LcTGZ0h3lXGUQ4hyf5bMQw3eSK99rSY2PTNriWDXrC6LuDxVP1A/hHzv5lYAN/3ba+U0i
XYTRCFIt038P3uDt3EV3Hm7d8bQslewGcpISZaojglOSyBjN9Rr3lhF6eYuPKfawRy2CG3Pq3sxx
3il5DCaZJX+wabYv08IbZVTGMaeS4uDYxAAsAykpRmt8wxwEY7wUL17TthCH5YQkHlUpAndSMlJS
c9JGvg9S/ZajVv01p5sxFd5P67TDjtMcIavUgN8aSwnn2q4vWtbZZ6laSDAa4ULp82idp6z6MZFX
TkANBdqW0fss4cA+6q3rZ05z9EXrjWkJFGruwNdLrz9Y0Mr8DS68/VCNVxvwMcxJoH+nM++3Ug/W
Hz5NfzVi69QNurqrle4xFqLc9wzLZyvTKKhgmE+xUweqVtUnUrvr09yI/738/5fsRHVoiRVZV6Z+
4fNJojnGJmGBp+yqctZek7LeiVwoLxRKaa/xVH01E46Ef18Rbmn4Us6Q4Xn82iCNegVvWyPdkLh8
ti/jCZ8BM70Nv8WXdSn9AifPNe3jKxpqosBHxd7bKExUzrWn/3/hmtXYaBlQFZinf78/G+v//h9N
Mna3SXl1My/quhk3Wvvltduxm+b8DqFYfm0t9REW55diDngSV88IKfhqLjolTRcymptL22OhNUor
3pHqIQNNAGCQf2TwcM8Nj7QT16WDakaxun05TkT/A9jwxxCE3hm5FOfOXB/+/Wm//Wm2WU+EwHFj
WrnTsMXlmZ8TKLBbwFVXZ2Nrk+l7Hifv5C7eb0bI9IwPkHxznmXFbJkH5diu2yIbUXf6MFGwCChJ
isXVv2Slnwl7/S65v3eVN4aik/0FqmzbEGH2S2JO0nVXWPjNmlmyv8cnjeVYG5BhICJpIzHnT0Rw
PhRTZNd5MAjyW95dknMPSdIgRXSbi5JOwneUHH2hUXwR5Hsz60Y9IUPHqeqjyojD2VxOPN+lP+ZO
GqobABGnKlj+BnSV2Zum0JrlMfyvhED4yGnOm19CU7tPVwdjA8ps6mcECEUgC2PnEb3DHO9gQEne
ZJJCRqXKfVyvQ843zg0th9LlTF3H5eQSisn8Dfob197F8s6wprhuje61l9l6dCtIONqufhqdvUgl
EviQj8w6FlUahfJizPpx5Ai1YLn9FhoPO0L2Qwn3HLb0+qjxCG9uq4DdDVtpO14oovXzQnALCvAD
jzw1Kdh/+uEqpVEFKo+VHkNLb3filyeycJLQeTieaWktFC4ss7kCbBPz5WpPSDMiV+uOJO8fhdP8
0hP8mEaHTAWCivAbE/dt4gVQbY1vNLSh6Lo+75FtqmFaG2CgWINaolaO3CMvFd4AObWo7/jxkQob
/hiXF7tKA675d0uOSNda82V7jq8Fo2WsXLMyWw6EoIB2QQIgxfCe9E596WfOWjUmsC1GUHZEgRSi
J7chnuckxAjBedwjGqWDLFyEe/UkMjaXA30kKio0e9vawdkUuKsD2cbnXGZFMK0s8dzO646fPYWR
td4kpVg4z8oy6F3E1ymEgTKa36u+RMjNlgDc2QJLRaSredwMKoUizuQWFzn1h6Z0hp1dxY8ZWjHW
WPVIca93xVKelrKOd1WteYDagBEEUen2djEV5bseMyrYLF+LSrJEPUeKOt1zuG5DqKfRWm5109zY
+nWrYJPOSzKWmc2y4glT9X8L+2qmZT9mFj8ZCv0SXT4B2fSbP47mdOLRP+f2Ar7thGNPP8/cxkjt
+Ux6br2wz3wH4nZXtBDhWePsU01UO6Zulv5Ul9QSG76zjS54kWCYJhyI8Mtqo3wNZhxOcUdH66If
UbOwIUOdKHUZokKSu6k7aMaI+b83F3/WQHnMi0DUG2TIEKuVSPRlZQSSeroHgT8KrWazHpIh1Laj
ghAGPA7zcLZsI/ZZWitkvNq/yy8sBVCeu80qCDH2GPMCmzS/nd0XIT1zEHWl3xWGHbHrrQqLYt1q
n5lqPMsEB2uLo2Q3F8tRa5G8UbKnB8AfunSei54O9KzP891Qdn9rh/jScbjY2fIwTKAgoyDFV275
VFp2nJBV/5udzSKpwiWrQdfSP00Lcjnn4qOgh5anc8yHmT/NRiNPQqS4XDBS7JCWP1fYg6NisJGQ
by8D8pHAaLOGVCg7PbuJ9zbQjhfoWc/GoWMwqPNotPhZ89zhgVM8146CQdP50TEkzjWMSduIdc/U
AH+zyjyQMCKVqmNIN9CHKMXgL+Rn+RVB8SQg9ZHtYUlzk5RdVU9kaNpi3y/650Kd0M5UAVqZTsfQ
XlsAkEJ+T1omThhp/zYw40RSTuclWz+6ePyCcA1IB533KNPygNu8LIE/UOboX4rSRcQnc/MVxW6t
R576sVuCYZc/tW5RIzKuF02L64BTB56rvysS2qZ2RugTJz9IwtN9841NZArIuib9dnkeMeyoDbAP
iOEYQl0Qa6bfsNodEt5xrIhDmCjlH1Us4z5vUCKI5BOM+bX3iJvhrcjZkWZWaEFHZ7HR+HjhUmgq
QuD5J4Wq4ekBKvhxx4IECZeacL6dph7cmZ1Hus2hUvuPSrUIJ5tASVxQtzY/onlFIlJqYd47ryjz
A4HDzM9dWL1Z44k+96bvxNlVmVH9NZmwggVpBNcRbWUuw0mC2EVFazyXY5hy9QdqukJn4DgbQXX6
gsZiRe2O+sx7onfICGEJQWmapVQPVhU7O1sXfqLo4eqJMqxH/R2/JeyD9d1maJPUFXZZLC8mAlHC
E3p/muKGohJwv2Z+QftznkqEeIMTR/PofHOXcTqqHaDtgDBePsqZaX7lFuDpzDOC9tffDaIAOPcG
Qxv/+H6E5I2R4VXewO3IZ2m0wof6t0I74y3W891YMt8TC7yGclX9PtfH0Mx6JtspAZji2GMO7Ha6
q3zEo0TOUTMQF7J+WVFK72A25F4bGpvdnZwEPW3/ZvyTTxD7QBDVYyJ93qycQwJJHDXaclK9qeXm
XXGaFDI7Oml9NAXDFooK1c+y7pCViEVjTlLcpQFF3tYxt9Zh3yn1MwFd096bBXofqoi1P/2EgEqv
AyuG+KW1WDllnnXBCY2+ZrYqWrnjjZtoj27a4zG0SRpWj1TJ8MCg8PhQp3wsa9ClRPPO/JxZS5tP
X3eR4ui/JXo+bKMleWJqstdmZIB29UJNn3EgEiHgYcnnSnVigNYPtcdukuqlraQ8uJJguK2aJyq/
OcVfkqRg/0L3EtQOe1TiPQx1KG9DKT8zdyhPTt9uE9KFALWTYYOn61b91hfihY7ekq1seJu20H+S
pMl0sDhc6nI3GFNz4jwNq1m/qOWQXQdh+bIbntOqZsCdajdaLZwkyrYE2KkMhFSroFrX3zVvKbM4
DxuhoS93S1QpdYc4u872WGgzn7/xA6xzYAePK1JpErANligmgga52K6aSNWf2GoH87E43EKNpdGj
NEa6bbacH7cZeWdQouXEC7iP6yHbl0+a1tUoxtmvNVf8JAW5z6YS+6q7BOrSb4K9Oymscu+ShxGy
dt3VGDVgYpyaxOj2sSIOcp3jE2Ak8J+Ohas0sDrUwOAPw9kvkinRRF8V0pudN8qxtk24R7N3YQBm
Ewi9j/qspIlbqx9tZvxnjHS7rqaeHwoyIYCBe1Rzkd674mDidUNXHa4jWYPDNkk79t4a4vzYShqS
V/m3U7HVGLJlV2txmxrvuYm/CgNIBEcsj8XoeP5gdRy3hgQl9oYIbey3BA1hHnLAZ5fijt7M4KYG
8054a6JYYNjKre6Ym6m/tsN/tVE+VJuIPX5Yv9HnZwbwH10o3YHDOpo8x9uzm4HXZP9VzXDN8Tvu
TIeuiI4oe1+tqpfFNSq0vw0IQruA7OOyDqX7CeH4qxn+m6fODTB4vratcx6bFpqZY3JaqZnpE/IV
k368O5K0w7L4gt2OFJ2eziQ1fzkDVsp+xY2dFKLemUn5Uhd43ara0A6ujdJvEdx2loJZn60N5d0j
o0jliC4gpFS13OVJU+42S+imtEcaVss9bVbv1Zz/Vecjo/wnKzYqgEkNWqosQIb5yNt14GcRRVDY
nsAGpFx7ndYKFJybMIFjzGJQO+WgmLiRjsYas4XZ3DW5/gY/T7GvlfxnzCjA03mA0RkYh/E5H/Uh
slgDT1q2bQkJIhrvd6W1CCc879WxgX81D8I87140oX+u/Gg75kmmBH58musie0nbBz673tfB0SIb
26q6mKB05erudewNYeOGrVSvpsjf05LeyXYMVzcGWzI3x5/GMjVmPReB6jfj+Fz21XCg01PZEFEE
DGI1EDAhCC0+Fokxl/gKTpZcpV6kc7gAVEZ3Uz1MS2zfq5Syq5X8C/R5tqLc6862T0MTVz6CX8bF
ZLHR7zNV1RknXr4WTMk0kFRNv0/LSgMWFTjGWu0uVP5qMtLhfnriPU0TEWkHz67Sxju2Z6s1PG5i
XFsL1ywR0oJ8BE5BMPeGR0C3S+Vdn6FFFsdlgMU7GJir+mQp2h9dIhRoDMsLl8qK5lxBeZMUT6tn
F0ySVucrAzE5WrxXimn2m9ZyAmgzwy9WnheCzylflZ/M8Db5WoF4FWDat3gC7wkkRaM3GJe6eNbw
Ih4axbgvmXKuyzJyDOuHgZaxGPg5VNP5PCoFpCpR+sDVCT6QVfurLFoTxU1NeqmhBZ2UXEQK4aWb
RCrTzN+lknz0c4OWmkh77nX7MLKZRpr0vnW1u60j1e3Z1OXRWhgNtFhSRu6yPqHVIn5Cmaqr5c2I
iUqdAhQd9b0UxRoQw+Cr/fq3oJ8+9Ezj6Nif7aACZxGqv7edyqNzyhR+gZHb1Sf3YK2oK9sVB6Ti
nA0JAu/Fdhne+U14uwTnY07Ai6ZmpC1MK2mzKxNjbBi/LU+aTx5JQy6QPfwZQ7Wm5g/TNmQIuPAC
5Xrm/G/3tdpBfqBQJiykL17LYbg21HT7macoB9XiWdHl9W1t+x3BG5ccieVX0qJrW8fBnyRV2TM5
I65TwopNQ7u31fUoChIhTP5Cgk0SvPABlewUztie7zDp+/pcotKw7FcUPKS0lnGo1O05NnrlQB7p
2SxxcVm1JHShHtBKgPOicKncSJZ8lzazv6AQn1whWexy00Ep5jKEpW4oh9b0bcn55BV6jcpnExXB
eKs8g5zCtd5i5YV/QB+spGZB+bTBOP5JNMIelM6L96LunsUiPlKhXr0kXg7GeNYwQhCPLDgGbLge
zcsa4GKbx0tb/84qMV5lNZFNS0+OT7gD42k9G1SQ+GM7IodTiMiuyy4LnQ1icrD91+nIQoyUL0nK
5UGX3cug5H9XZPFCYY02cff57aREq+stCCttN9Bc3EdFA8xZVcbJJOZn11E47dOz3O9MMsCaDufp
ekBDDPFeMhr1AnA6Zd0aPuiP2NIXLkS/XaWlIaujxSqYZaSBdeqGrvo14bxRmq0KSwcGsSm7LgtN
MhsqkFeEIzht+TWMXbXPtOJ96frqkHLpZr0zhmVdPnT2fojl9uq6MzAqWYUhIH6P/K1IgDDEa4HZ
2zdRIfm5CpveKJ5JyLw4VGAuhPctd1Ott3g0xgxbobPE0IeTW/W0Rk3sE32voxxckhNVnRkYMiLk
1GDS5f0tFkA7jko07hBOemEecyApa7N49qZyHjfT57+vVk+Zr1VmXZBxNy/OUvdha1C3lKNR7kDG
iYc+o6n8zt3HyBR4n7wxfYEJyY8cZyzEy8KmVCTjkUy89FlvVSQFZvPel3D2qjYbL3JQgsLRqidz
QIJkz9W8Z8WLn7UZE7ViMAWN8ktrNfbcYaIR1qalshvlM+0euHrS+qbHIxt85j33GAofY4XCRbVj
c7+kVUc3U5aTU8LTxvUyKJ7Re4p1dXzNtHF6BfHGtU/KkbaqZwYwcXONDNFUvqooNnqXYBNM+WJx
TMweyOqKwQlsiLVgmKN1GfDrdww1fTKMt38vdIZkERScgPe51o5wqfAiuUh27FqoCokISAqy32lw
S4zXgopa3J9KBKar8ZEo9pv8LpOquq6dGPgH9mHqkacF4I4uLkeRiJm6I67nluZEN/Wp+seT2nKv
16NWxxfHLJBJZR2f5uwl76vJPtITuXP592UjsHSJCukd62m1d+2cQMURaY5KRMauw3HEVWbSOezV
9c303qZGOdRW7JFMKJwdTKd3U6V5JU5jwec6IYdb1Ic1rukRyTNzLpsaJb7Ju8K4z0LK89QqUNdN
g/JUlo3yLu3kCxS0eqqnDjwmK81jo5IUl4Lx5jqe1IxYBXxNCBDYRPWX2Iu7Y2oIBHqEqQorvelw
8/uiImnTzoVxm92b02Quwdh8MaqFQSpbTjBXomZR7prVdepRrtWze+LzNRdYscWr3acpX5wnchpf
mP0Kv83jEi2sOCUz4yDgSr0NacMzPVxPtlwAIbV8eB70EgkIIz981xjlNEwGK5/XTAhX1l1drEDg
nrYZOrjFXGoPVWterzZz7lNVOsnBzHBa/PsVsj98L1ZZY7aiQ/3kGqRXYFTZo+TdLq4+fcq2l3YB
80S+QCiOhbpROEX++PdSA5FXa/dL4sY6eW6XvPx7kVDyJF9fe7mVTxDgEi19t9wx70YtbcQHNP0c
/hidO07guXfqACLIXl+M7QJIVwI+nJEnHYf8cC+1FNumG0dTyYzvTY4/GGP96s2meNl65Y0ZiBaj
vhyG/q6Zlfm6avVBbWiNwWAOPjd41WMU7DUc/PAh/VEzjTC2hz96U5GG6hyKLCGgsAJaTlrDTzDD
Xo1OWy5Vj1+5Fag4ZQ8ybRr6aYozEczcjFU9T1HuYaScCDiAXKCNqozJMsq130U2w7TP1jnBS8Dt
Gba4AA+1OX4ozNsIM42nsSBSj8iZTlnIxmmOI//L0eLHvYASWQSm8oxboSu/6tgQR7GUASaTkNwZ
GRQWir9U0/3mBw4OvZ311NlCHtS+2Oez0N7mYk/zxr6svOxXnTmav07wcn2VkOPGczuZBoKSqq8x
Ltpr1a7vlERruwLDGcCchymqj4/blqhvQpqyMu9GinBtEuiPKwHyuWSudrCSI6aH7KyKk+RQpYKy
Qftri5Mdq8wTaGkdp302quYNRZi2wzvkBG7qAYqLORCk5/IdWhqVM733x2QkbrgSwXby73Ck6rn1
YeKp/XTks+HRUVqq95jV6B5n+h+L2xQGtDtlaFUjs7V/evpG2kUw0FQjQ5unjafYWsiKAlB1GIxP
ugPEjC1+COvij9K22CgaoJ8pS0kumuB4lYF8PhTz/PLfCxNuH8Vl/e7UqgveNlcBnp6duaCD+/eS
b/99Dw0D5LucRdE2WM+IQBjP6WD8DJo5BA322TZ3PXS1bD0bs+gMGBDszRCdZP0FIlFX+3Gf9kOz
a2138Rt7SMIy0b9l7LKzq7hRupjnAQm5J0Axoud05JN6zDhAf7C2ZUyMvkDIKgycwL0zmOdpXV67
coojr6lQw50JH6IreViWZ8L1/7i5XKNi1j5zspkxnE9BNtk/jTH/7htcB2P95cp49qX+hEyRQRi3
JZZ4FVBp1P22YOmJ4zMlipETy7+1lYJR9VbULcdVaxf4luqGivzvLAE1+ioVuFx11lZlBZ7bsnEb
1Cp7AcGZLYbNnWznzMWYe7KmmPfz2qn4PydCT5wZvYehH0Em3zHA5zhdEJk41Z5ZMWhG8eOSjeEr
Nm3j8NPrACRvNoMCsbxptpIvNlou5QnVF0v5KZastxQKVGNbB2O17mLPdqJxSDAcOEZzUrd0u4YV
adzkaoNVwhPIotvnmsauWKni2vTWEmpy0HZM5GZQtJSAmzXhD6nlDxW9YWU1v/Y4KjiC9W8VBcrF
c9hoU2Xwwmasfyc0P5J8YJGikA0Vy1aN6lvDi4pfFsVXR/foP5LebPxyTvIH7YDfpOSeiEE6aLUZ
pB0p3r3qXRov5umLcylQvWdkci/sCr3BCoouEuY04xKlWRsgRDP4ccQNmuGe6As1j2r5WgHBTIOb
gVIvqm8n1V+ulHvbNnd95fhQJ2SxFMUhvXsve7lBDRaAbIT9Kw+rAVLCk/2ZSKg/Fva7TcPxjTPx
YSdpusvdxTymZc/6Q/981jrpU2w5qU/wAM7CoZAkac4rCYsI/pDteOBw8oUFmQ8lRqDFXeZ3IgZx
6//kk1eG+aaT+vcSS2n6ZJiUvt15iA/3blXqJ6ouVMShzQOTk30yMX6EsT7c68rlbSKA1mZz3c+V
cXA7IAQ0sLdKUASbAbrvctkPh/WXM3v1vtAkHjSYaa39bq18PmE2gQRQ1QtLG0IgS0aJO8c3fHXz
blymM8mQToQnFK3e5KCje5gxxfPdbH3njvXXSdgkfbIXzuC6+VNvq3pU6XMKWTbwoc4ftVZeBiCC
qE6M6QrY8N4ggdoT2Z2Ga5+sbzRCWXjSgTyZeX+pTqcd0hzKmseusLDSxAKGuBzfhIvcMUuciUFn
ugrdRD2WmO4OmW2XTodhTaRPeAZ4qELTcmXyfTwuKt2uzbNhQhWAxKPB2AilpAnQ5JpUyTMilfrD
hvHeLUaPhrMxD8jxXR8VERfVgMW0OeSpIFW0gcOiD8MMt/C3QrHFJbU0ZFy9b6YaUbsxUTYzCl4k
dsnz6sH+4Wo+Oc3wbRDptavrSWx7OOe8Ue+nzdGl1PTw9u3ghpOOFF7X4NmtTKfsngaV3ZiK5Yi8
6TAa5iOLAbrowGIncN49HVW9HpOqmXcIpTPvRSWQsvAYQstJE6+kiM4R0a4H2ehfja19OUSKyZaE
LkwNwdSzEZgdwG6fx595he9oUbFKlXQJp7P2pAhb7loneSaP+D9jWTGRWh1WaJtlWZ3fKwzh57kS
J0B1tHUwCKU7fSaCLgCp2eOn5bQHr3CHQyEdNyobA2cmswEEeHVQii4cXYSMgkH+1HZqMIrxAyHT
+Nrg93+OSysAZFaOFBVv8BfnuN1U2YHzb9qVqoNLVNVOTZ1akYsfmrh3Rz27llz2DGWPDH4eYTBy
femUJmGfKWN45rx4U7v6EyHFKKjRCmhvVH/+lyPOf56tOQ7aQtnbGRbJeF6cY7N+ILrMAquGa1Fj
PcOZVd6ol1IfSFuDKVmMIM/Gk2N1CtQa+jmn0f9ie/CJDasoAW5FUEJSz2b+JQtbBmzr70CCxXGE
dfHpz33Bg8EQnboHOZBmYOKYYhVUjKCqW9VPyuq/FAMfKWRITrQmwT7EwqN16Q8lfRPJA6hBxJxB
7vZogxa7fCPoEO5FTojMkukGHJSgQCa11bNJ+xbtHXDHOCT5/FNVKStLr46ROhBLYBBQRgl97GOh
r9m2IfMTW3n0GR6U1bt5q/3HXr3fSzew6U/GrjF0CT2/6juJ1Sp/X9H4jIu8S5akqrUIqm9x67mW
+qGTerI3yMAw4O3AYDEPD1rB3DBAgjfDj17lv3EQ6heL7zjm7Fema7x06tiBBLNINoO1jxvAQjyY
6PerCp03CnCLEUmLnzgJj8NQ/JoVwmSQiKORsNxfab+8U11NhaR2b/UyPlQNT9h2tUO29KuK9XuX
6uO3iRo6XLu7MTdTaJgVi2FuxYd6XiAvlp3ermbokmgD7Z89dBVyqixcfYeJzVDMxIf9qiJ9y+cc
avvkYv3lkZR7fD43O9W8UHEczL3MscvM1UC+WTQIKma9DI0ySbKbWUkHUdZ+FTjmSJMdvkzKLj18
VTuVAu49kb04YWgtsl07xEkleQYCkhldvDddncHXCFbDTdlvY7pRudTVhe/jCteC8kwwV7FHb1YL
OzGTKFcm8izcS2lnY1TGWK642L5KlFrr6H7HhOgEjVI/rfQ7+itqTyxVoW4CFcx2PGAUMwhs5pkI
EWd2T2lqP+nY2kI82K/2bMxAun0daGXIp4nXqLPacDKcInQA7BwBu51PeXGuABbaVbsTCzMdnJYz
HR1bh01X/8Rfrl9HVA6+1357HvFe+ZZEheuxi7WHjvZV/Ii1/bFISxaFie2vdf5rQFriTu13VHWg
erAeWWIYF6VZb4sp+NdAjBG4TajmbXJ+jK6q93Fv/1iZ+ZzOz8LaINmiJbRi0vnMuhc7S/8rC7tD
7v5QsxofSi2+ictYflPYNvkV2s86uyh2YR+tlYcQOgNrVLxjRz01oxvSAooICrzOq4ffrwThLslD
saQRppniZwmdKCm5VH7Rxb3v0CagG8qlR6eX6+xIeaqD9uwkPsk0g3RtUpNtE5jB6zaOsmDK08ga
3cX4x80lGvK5CJBpRXE/kjlTrGUoeApjWARXqGt7ZmT0KCJvhzNeGOhG4lGRXQVl2/y4ZMfc9QxH
K6GCW8QMnmf8BlCa6RUTavGSkGILY1g563hYR+eXmXjlzUDYjq94eYoLYYS1vv6Xe8nqk3H4a/7P
HciJVbf0n5TwH5dESrxvWIDp5PokNb1Dm/ijjcXBjbc07UWzoyRr9548aew0UVpON50WKY85zEN7
h7kH/p7GjJPlFif6FVnwLZ4cTX6w7f5TWyWhk0p7bccCJz/pE4PTPBjryLwhBdV2Nnn/7PwRCwFF
S5wQ2/HVzcgShka/i0p04dLLJ2PWVOSlmDjVFejbWRW/G+cx0KVbBFoBo19rOSE9YqkOU8JGv5BV
vzNiF/dlq3BaJXw1TjzkiL51KhIrVKswwjnpGNg20Cc1PknZPfZ2eSYR5jIN6EftpURY2SU+of/3
jBShXy6pZ4VTvVHz85dQEpdHa64hwWI8n1JEw82f3sxJLdEeRi55ygBXKzi2S3WtotJrOBhsk0h+
07nlOCzJXFGaUFt5UmqklAmCi6pZ8y2Iv5R26FMaQ6+oKEHW3FB25AExtEzVTzvp26PKFHCPmATG
dI45ck0PlTHGxXkYn4AgPH8rfxb60F3ysb3BbvydCJ1Ee4ASgozud6jtggCyKXImGCge2oSKb7/C
8tvuwacfajVPu6WVf2ZSowJX4sRVOg5x3SXrc34fTEXnfXUvVZHi5eqkERQV+UAx12+SOGnUNPcu
wT1Hkt51mkooh7z+L/8/7s6jOW50zdJ/paPXjYoP+GAXvZgEMpGOSZd02iAoioL3Hr9+HlTdvi2p
7tzqjujFzFRUMKpIielgXnPOc8bxrW44dSoNmbMTUC3ggK+2lNy7rI7uu2UwnxpOPn3S/Ar+V9jF
7x16WdbCQK8Y93HN2tbMFP12SNv9bAcsFiu2wJV+wthQcc6QgZYBWD1USmFvw/gtFmqCI0jFkEP9
W4yz1wKfv4MjgyQ/Lb1CkSCynCdxdrIg90IDKpoS9+VtrzlrkWAeEQON+yhi+VvlKZIchFoE0nvF
xHDMMBgL16ZzwexT7vuORCUbFxjeJUzmeX4YWHZl7ciLMe5RIGd+wIQhgNxlWMFDhR2KM7n0xaLt
odPrm4qPk+UcUr4A4yD7F8Pc0MDfxzFL+rzYWTliFGxwYpNqakxdR7WdL6UO1aCgPRPFd8zcvAGz
wClb0LuNhuCQvVPi9HFJmk88BLt40D5kOB5XqETbYphPx+Rm6qYWkOyU3KVNQM9YpbfpTB9bdGQD
IXy/hrNzhAyAPPo0LIdJjqnPcTRvZBvvKnMgnM7B8AmC5WqmzQN0xIT1jzcjG/ZLmkVH114sMpMY
xU9oOjuF4k0G1WaZcWmYYVz70sQJ3znmeYaGJLnIn3WrBuyQLh9jHN3aJsyKyLauilKhXxHq6tD5
yu3lqxyqy9zM26TCWTrY7KWAxh/NJbmYpSXhKFd+klUnuL3yrdW/M8JHOVSZ0jUUpoQUI5Ipso4h
KEhvrUrEL06j5KeU/dCAM3VjhXNxbMhK9Oq+ORL4FYLWgs2PnLnf1Xr8PPNB2Xn33smy3s2JYrHt
cu7wKffMDc1TquNHwP0z+IOoHuacv5og+yaRwWDX4yxnpPGSazvm7+9dwbI/DGfbjUwbnIU8j2XO
JDgAFGKwoHIDq3qEt2yco7Q+ahok2JhtpBEhw48rweSE8UPW1XsnLOgLuTVlAScPRxDKskxPKE30
dFMF0DnyIXipMz7kCchrLI7xsuC9tdLrNKu0iRis3XbmTVl0bi4F7rlMyUvPCdQvLHHvY87WqxlA
litz5a6Pmks1KtZtsRD4M1RcrBdh42ptI2vDbN66C1RKlcDYZUsdbCyF4Iu20L7BCeDwNaziOSOF
xxW5/OzS0mAOk2KrW+fLATGV681Y1vRd/ZADjjbK8lzMAr0Q9gLCQThYs3nyqyk72Db7up6hEw5S
Fk6Y4r/MM/Zc4r4JOG2qSweHyAP1fSwaofsx9qlsDLstZIFtj2bUU1enuCKbk53da+jmXXWggmj1
hSCLEDffFMY5G0NFfTRjII3gB1UyvXWBT2FU2pfMQUUXt45Az1K8jqw00wYBdU0joNiGsxHQrNKR
LNuSHrDP0eqh7dnahSx97B4TIjtOKNNWqxck2F+HBM3AaJsYAzpSQMpYXkVuIrMIlJPZmvqjwdDV
kyFOm2B1VvcSLXPTi+QwDNg5CfoTB2Q4n7IFlkZmDucZ2jLftEfdt9v4yaC6BUCkt/ugt7OzSnIp
yGiCI6HIfGaRNR1rbfpME47GwMrjGzPqBAaaZRv0IF5IgW92eVPqOwM8MwsQcOCOXiUPYBk5q1SS
J1RwoLpwUYX0B8GAAdbNQLOTq6sivWmpLdCk6stcfKml/n0MTHnKTWMCk5U+seno96NSNXudBpRV
wnCcErSFSCQLR7CBNMZ4Ax/ASJMv9mK9p/KzGN/x4DwVcTK9MVphasfHDfubeJlCwIwPMwwT2QmY
MVcj+MZETqiXPik2EG05yXIWpjk5H36naNVB68VTN5QfCW3cY9wUL3mvmEzWuPY1TQBUiEsMNdRZ
y2R5G1qUb9PSK+eODRr3YOo107Tjp6T+hrJnYL5Qim085eZWy4C2850SPDX6jDQ5CF0nWqBQ70Vd
ZTdtjB+waeb4wUbLXbco6ML44DhcqSwYecTcwKMBvvWidKts0+DCgMbpMUxVhqDf05oB7WQm9X7R
q5cAlumm69uc6RAcDuFE9W1QQt+w6WhuA+gh21U/zW6YLWhXJPtWQ26QGQhoYcFOXo3k4WTbfjpx
YBWqGV1gS/eHsSpC9JHgSDiKB2ZRu+CrJpfnKIbKbhjYgjPHCZg9No0r4yr2077dWVBmO6aBTHih
LWlhvAC/DykTbh0LkTN9L0b/FN8n05AQc1nGEFKf8OWl3Ya7UkWOSjvdr7fH+yGZP6Kp1o+wHpQj
e9yPsrAr1nx5tHNkc2NC3Dk5cKQwDagXxNvyPoqqB2iLilcMZAgwIFRYRw31vne0LzU11mkGucep
82UkuseXg93fI+JRj8tSfMM9uMdVbLN/GB5UZ+w5Cr5K0/6wEn3ZYTMOEXnKQ2OlxB4Ea1XVmiel
YU0ujYgh8CzVO3BSMwOtuzTEfClUXXg9vJnWwCy5Ht0ofaL52hSpejKyyZsm8t5FY+0wFyA7LUTA
+PrEb2QKAw2eeRv7/aPa9/MRrhiL/yHut1o5D1t4MZSAdtTvFmt+s4GbnhQj31YC9znTt7PVJdEl
RZZd9eV8EjowzTHRjnOP4TVAiex242QzoZasT5vwtREIxQdovhcrsNo9vKEFBXH1mmTs8tpuguuQ
oBQm0wAPkWZ4i32maBvcITafkjjOccpQ469M806x9WNTfERZnZOVwRfVSrWjs2BkBW6UxLQNhFtM
7JFolVudJlxR8bhFJSqSZrBuO3K+N2kO25Iraf4Y9bI/hObtklBPpUblXIZyJnrOUt9yEPk7kJu2
D4Yi3NrrpVnTDoLJ4Rv/04k2R/Fa6ifrDbateawcZPLl4hycbvb7IbgbA7gIwLKRkGXoX1sWaVDO
kAeZBleVMHxCghzsRtwMVqvZp1zoKNMShgiUQ8VZWY5pqa8CJ7rwKby2gUGgGlD9MzkSbg8y5NY0
aRljcHmVVYrXpWVKOWupF0f6TdpgDM6pPi9tlb8wmSCII61Q/1bf6WWPHaQnlC9SBbUk2ILoRD5Y
9a60Av1sRJGBhHLdzFrNaRKNjZXFNjeVpD5O2vLJycO10mTNYTvGQY63RqLrsE92kV7XviD0U48Y
tFmaCrpK2jCYmNmmE7EqOo3M0iZbm0QVxk/5Ve8lrtIi4yPJku6g8A7UK581XKGvqZ4QSTXfkhlG
CDY0BMaxIAag7bq5oR+g4QLvmHl72Axt0nTI9w7oKvCDwUnN6sRleFcAREigxSnmwQzUXS6RNTJW
/aqa8jFW9MZvenza+Dvx0DBnmQP1YE4WJWBePSglna4jCkIl4jE8ayR41B337hLfo8c8qOkZuCvR
4neVTtmUYwdqIQ1EaOSpEertIINPjCJ7pW+W3YQ0rOIpeCPd02agEkIzV1bWK5bGM6KuVf7AQLEI
y30YWDyLbFx9zESdnZUKmT8YRBNhTvEcxyL2x7Rcpz/0DjauPTcsnWdRAzYSqy5gOkxgaA5quIOu
HB/VyHTLOrD2BN3tDMi44CBpDE26SC2NzkUmXufZaF2U59/HybkkhGkczTi4wvvhZYX2bSLKt8TR
1iQfLAopivbtZL9mhEIhpnXVCHxTmY5+D2A66ZAtqtBPUbqGWzMRMBTsCvI8JkEwwxAzSsk6JzF4
NY1m0ciiCD5H0UsrQ43uP+33hjnfLD1nOcmPEEP6xg+n7LFNcpXGMLS8CS9QCh/knvvWugiadjMW
Bpw65hapYn/URfBdU4k36o0znrVgFya83QBzd1YXfQnn+LlihRg5XX2b9nRZZdBoB1WNrN2ojybm
0J58VYbY6OchIoquiVm2MEuLSFFirb4JehAac8UJbdjde4hEghkR2XEE5N000OIt0FQO3t37VSno
WcphTu3YNxUhiCUpcfmzL9mU1jVFHLIpmu5zKhBBIRj2tIWCcxzTx3yFEqfrl7aGCwEzguq3Umt/
hVACW6kPrREdGSmqZ/T9YHArakKkEecmtKyLQtvGYYTCPTriooPsot6qoZYeWDJU+G5MigcGn7dQ
BYgayjLF1QYWDx3ufAZvrXUUal3ttThgVcTVJv2oBJdMGoxtmvN59hPrCkxp96n6ELM4YXLPvX8y
5+HcKRTLRd5xhecNwnqEVhGGHOq1aBwOIodJmxYxxt80xo8RxP0xa0R/bMzE8qkFDvypgIS+aSR1
aQl84SQneCyzt1D5srLqcLMPAwpohsaRrD6VErAddOr5CCIfcvn6hfl8ukW+zmZ70t9DRRwDMb7a
I2+KMbPsCbmLdUl1lGWJqD2Or5MxM9QNqIuB5ODkWRk5Y2gz3IQzZIPHt6tPrYcWSBfB3XXB61AY
k7gPBcOWWQuf7W7a1q2uHg0zzX0dpwz3vTTbTQI5oYXSjeRVeQgHzd4jFfToZFZUBONCEWKy6ts1
knReCkSv2O3Vjow4OQUOevG5H45//GcfSuRbRcJwkJNuV4FdwZZ4nztM8hsJjSuJ0MqK1JmOzdxT
Ck8wmljCdUegg40HyX9hmBjYR6MW6vbfwhm/PQZtWKFterH7RUH/PqaHQcmnV0SpzLdb81qi872w
7Ok2PQL6164OmA8TJrX//X+HeqGhKi+K7HAvKIXcK4V2aYZ52Yd2ZoJQiBVg5v/xJTGUBiSNWWzh
nP34g9//iMaE0Zsxaywj2Hg21CdT7YfbeQXrw9njE8fatv/9hw4t/B/ht38LDP8pB/uj/D8Ell/L
nH9/zSD/Kbv8v5Zp7n+Waxp4++uv+r8xztwg5fefxJm/N03/+VG2P6WZr3/n833NLFfEb8zkhe44
lq7r+KBsSVLvH3nmimr9hgfQMQg0txzV4Jbw90BzafzmMOXWWcpruikcSVrt3/LMNfGbZan8RlNK
yybtXPvvxJlLa00K/s8kYcO0CSHkt0iha6xs+Y0/JwmPs6GPrcauD2kluutmVk8gibmXG2o+9+8A
t9v6nTEtsVz5yLNFEEI6rrMguiEttrEPjDBS62tvI2GA1D8mVbpnu8bAoQXk2kCQWnBSAzLqJopn
AF69edCUCUHWZhLTmn9Yz7KW2P8DBc6dwYRRMOE8wcuzV0taRMRIM73BAxhC4efVmDvDc9BrFpuN
IbNgqvhzXhqMhfNwGJBhyJa4gBllid2uWaSVdN6F6KwZdI8ToNRSBqU7pkTXYL4JJdPVbOyJsAFe
0gJpSLRBre9HmWSoqETYaWj0FC07UvAVXP8Yn0AlcdjmlpdU4OSFvJL0w97Uk2zHCLYk1LoBq+NN
2dhh5RWOjQklMWPbFyQv616olTiyFEqXNKchHJ2vNddssV9KJAQA4nFpsxxzRuIfGsKqUptrGfG4
BAttsipXxW3GdT7GrM8nytK4TIgDo1uTzyxH83Fnm9yvD7Zjp68jpghznyvIzvFidzLEXbOUjyl7
7miPIgFfZrUwvjRzk4KtK4whdkfZYNIJBku5S4weUyXYpe48LEZx1aw8eU9HVMI17wS3phw/o890
jMazqtbreIiR5RxVSvlkq+TG86BJexMLYhFY9GVm6PfWHK/ZutagTc4jqT11sWfZUGSX0mgWYIxz
Fod4rBJdoZEh3yoBXSljNP8s4k2wE4OhqY8ZioBM28ogVchWAKjMiBMJjbpcCjzaHD8Lu2nu45Yu
2Su3tXXUA6eMTp09T7g2HCdRvmG3rO2PpOuQpXixie0MlgTjmBj/ebIuEfKprSiclGiCTJME5sUC
g6XeGiPywWPX9lb5yvojXjwpm74+M8EzGbGbtNHwXTWsSlPtsNDpI4MxJuCuLJpZPBeN/mBhaAJ0
z35WuSt1MIXXxu46KMtST+KbpQ0dfFhgATDRMaxIg4cCN7n5AhdoQMk0jDhW594xxJ2FN5UTkuVn
h3biSP4bwEbbzgpt73Swbe4YWjDprouUg1jKLNXPHJMzslRpCGHeBGPI+NcKBEhgdVxejJxh3tEW
kPI2zRjWL0pC5hUvJ6anSLcJx4YDt0TGTN2iNuz8Emizfmv1C2y/pWkqeTDwV3JkMO9DOKolIcoW
SbIsmrWwXQDpFcqgInwleA0WALB3ld8+KstHmkRmtmLBcmlc14wRZE4BhdV9DRHrxPXxCFx2btn3
k3FTbUOV9Akvd8idI0QlIYfHUbMqPenjIEgcKuw03Y9Fg5uKtYQiTssMfWaLciQLdhr0ptRllkqN
MvQxsehIS2vKQ2XJbYzNRM8KWBzknjBlSgH4JDMWJWXSaUiGZoR2G6JnQzHZB0kO/8aZZGl62UAN
vLiEEyi4o1P0OTgPpJIF5Smh0UYmr5EPaSjT8KJoMVXrBqWuGpxwDFr9O953xba3tpgWuFOGnhuo
luxsvjMrDR8MVxlGa1TAbboXsHoJwpNtaYF8L0XTlKNbWHPaMQmregAqacpuA9l3VMud0YyRiUbd
jJJ9U8Xxcmulpij9KOl1dsAxo2nlGw1TPQC0ijKLKMAiHOjGZt3oeAGTon/vq5H1nAOjurtKlulg
e5HZpvxUDyFNQKYV8S0IY5k8SLNCihTXFcUqq1Z+5c1SljVLxCQMF5JQNLJFNCjcQzuJm0jUpJOw
6JqL1HF7o5hM1bf7pJ2uGVJMcyds0yrBlkc6+RtlE89X9vUBglslq9btRTgWcBFiVhXd5CrjEGXl
BtF/pRJAXNkqUgjRi5LtuzpqA1u5DIpf18M3BHsRyeS+nlVMyI1t9BiFGPFqRwLKZDF7hoPQ/Ytd
dul7k0bl1ywRtQKZUitHZBcIxxu6UVVJJhxv7QQAUhli5P2rggw7njAnJTzEdTlEJBGG9OdAThd9
nxECZu4LLu/1qdUgM65+PEdV3SZfsuarBkd25lvlklgZgkI77b+x10ZhAcmR+RhOdjkPD6i157es
DhR2umNm1J9lVDnDg006bnEfK0RgoGhly0fQcjp2VfmZBlWrfK+xG+c5o8BxpJCVc3cRizM2Ly0Q
3YzJuKYnT60pWF+oY5/Dyo4UY/0oi1puWmc0EScNOnDjx5GcIxYd+B5w3haBJXCnmmysrAqtHCoB
C/FmLCyt2i5FUDmgIDoVBxq4tFRl57Bo4jqO/TQdVpt4dLdovQSwgpYt3VY1xMPn0SIWHjyJucQ4
dZy+rNFhdVnhoNKbdaZbY5c04dfZ1mz71emc8pvCVKvf/lDG/a3c/RduU3clhUf77/+qGj+VRbaK
fs2Q/Apbl7pDpWX9XBapqNEaxEPvalVrm7zG6dEsz2SiwKeF1BqS8+BZWXKBwf7YmqsRrPbMFGAi
hu5mwOmpL87d70/pf7oE/3+ouNak+cOn4r137//yWXRxN6/dwb//67Uf3rP+x8r697/wR2WtWs5v
tqWZtjBNnSKYz++PshoI9m+CmlpQOOPDEFL9e1WtGL9xFlsqxTj0CgOnnfx7Wa04v5FiqMLtczRE
zsiI/ztltfpzVc1RowFP0y3b1ixHUL/zQNXH+0NchOvB9m8FOE8lstAkFpl1hDpXc+tKL4TynUq9
uGlmeaNFFmtW38GzjH1Rf2k6yJk/vF3/4CBeX+oPtf0fzwItFf8IGgnt14OY2GkJP7I3HrucmT22
so1NZp8dvcwzNuiqRXM8j8l7kTbE0WuY30zyAYq6g/3K6DFzbnh7b2CjfEC39Aoqcs5g56rB9gv6
uSUoGPlBC0FkYqVCpmRcHIx0dq5FFJ9UGcbQZRCjR33yF6+L5ufXlwUdmKu/sBzOz19bFsuxEpao
IngkxQSYmmRqNMYl+6nOvOqqU6N9JcTGgJfh//M3VOf4/PmRJegqk0aOkSwfrL5eNX74WAm3BOUc
LvW1qY2LnghCod+51j1S5q9UgiMBoz0jeOar1cOS2G4+gc1VVI2Zjpbcl4YkWRMNI2h5eBTiVDbV
c18xoE4HNuQL13d2edKNs34k58S+iqF+CEr9ZipJWFGhihTaziq+WmijohUHhfTyqNrOLWHd+xJO
eeIIVPfaSxAah3gdfLPtYscZZ29V354r9oFzT437z98U9c9vii7oIaXGrI8rpvlLB5kwPCecN0+v
LNXdsMXFVs752TBVL29Qz0sCFyrcV3P9Olly14qc0AH9RrWTY9svvgljDqpC+BfPar0+/2dbu162
LRsKEM+IvlroQv/5kyKdE8at0curTYIVK3DGiM4CrhBd+a6dT5jT/7g8M94IP8u7P371j3cM7U8n
G4+owX2yDQpXBw7lz4/YpCIcZ82Q1567kXRuRGu/mH3yvdTq2jMSUI6FwJmtK6ADw9b0Scx+SfMG
TIU2zG5xmYTyJdOAqdmJwMeap/thYYI9SqfwWEn81fuzvgG/vkFSRUFhCcdSTWO9gv1wKGODL+rZ
bPRrHCjXEZMPI8O73li4ACQmS9QCLvKk56vFWfMT8J0oi10bow8ugsn2MgHZwnYG0L3xHlcIoS4W
3y5nvrQB1PT8VQ/7Nc4CSMkQU2hNU/yacO4ip7Jhm5Px1XToL4WVzK46hcfajg5xoxEnaiObkYwX
G4mhSknzk4BuMM/9w1REXx0b0pfVPdcdK3HZZpoXxi+qVeVuY+TA2dCvg8KbmRICvegb+ykfP8ME
TzkblArtNlA0colRcrWznzXZXdbEIFoz+bl0aXQ0quCGT+nJaqlkxaA3DLxRAZDVB8cayC/sJCEI
tw7hKhO/mDe+Qgqnb8jp+s/PKv3Ph5PNBMjUqJUs0EDWL3eQIcbhHYRgRAkQ/lqUDQL5GH+DfYiM
bB+m5bMWcxWJS+MgLDLEcnmTROoJQsY1VNRzK1S8wNUZF/d3UTOErUJEYipCtdCP85eYLavM/aEs
7gEubiaL4DqW1btW1z5on+7Dfn4k1AJVy/KmJdUGDzYIDOIGXRzz5+lJtBA00s1YVh///GWrpvj1
uNRN7pzc2G1pGpa1zst+PC5Zm41aOkbREymP8tSOT7KVxykfvy3LlPl6H78tWf8KWO04CvsFDSFa
vBo6/zLlewBW9gZdMfioJIXlTw55pZv2psCMA9znm5b2EDSQHm3lggw2h7KVlRfbao9ptgCPgr/U
zcnVqpG+GKJriZarH3XCXZJsNKFRSJdgOUEeYu+wi7ZSDzYVvhUSYQfJHaAYCM4YuCECPwXF9wHU
3nCnhp9ES1MSCcQYLKi4CXMXVrSRmEuWT2ti0vqn8M0Xl0pPyBYSBCBZVnDqRh4CswWwNE5Cd85x
NY3oZDvS7yahEY1kWHuBks11+NjbYoBaw0ZSq/sMkEaGuRhyh4s9hYXRpO4DvDuR2eqo4WCq9Oxf
ABEBjrZUeUGiEu7acAEhaGrRbacMkKXzpzBPSTBLu9eur7GdFprCSxH4gTKsy9hnPjCXYF9WW1zv
sOvyrWaAGUlKXluDnnqDFtr2kY+cs5xIAgu78q6Num+ZCn7IalWbAQ3bTBvvl9t1dJwznBdyVAjl
SeZ+n+aAcaaeJt/q0Wu2IOacsCr3pUAr1JHqrlcMCGNBVozaZrY3x0+kcL/O4XSyVHwEtgWlpYNc
FExhyWIJOUk+4T1BI4M8pwJkpFjLQyavxu+APIr7Y8jYJ1wRd3mHUV7Ie2eRtHn5YG2pMthxV4cY
/iLu9RKpqt1CAwjZhpQJi80+gR9H6KbVAVtr8aS0BhmpNFu3mGFe/uI8WW+qP12+dct0DE3jAkEt
y4z459NED5bC0tKheWJo9iWI0E1bWXWXIvSYUBTRv4HpWNZV8JRC30hy2JLO8DWrdoEoSEIlq56a
EJm7nm9l8lEUc3EAQLD8xV3m94LoT0+T6hyrscWd0fy1YOpKo4gso3kKJ0YnuebcMx64twcFEUMi
TTLt7du5XEionTXfaVaM5dqOxmLeThZhVCGu4rlKX7TAeOA9Jq2vTciJjqQfSgsqUppHLnMqdOWC
G48Mm6exQFUf6UvqaZUJa28F/zo5y2+SJ5hnLr3FyKCMsDSLF5wtn3icmQqq44umNw8cRs9xh9m3
ReJbTXA9mQZRQcns2UyU8xj04/73D/J/uqv7/3Cx8sMB/6fW73/Bto+z9x97v7VD/9tSxdTW7Yit
C1Xly9rj/Ufzp5jyN1ovmi6pWVjVDIvegZtjF9F12b8ZnDGsHDWInLoquLP8bafCj9aNCmNPpsJr
1/jf6f34TT+fm+vjOpptsGtBGctRv/YvP5RWqiLyFlCh7jGak8h8iEzeqvZXO9xV9WsynYrAr7FQ
l5G5aTsc992ZnS7t2SNSxhHJB2s+oL7dLs+PVEhkFnyfalyyzp0pfQhLJYc8FlH1kst79i+OeNZ1
Ek9dqW+VDhMF9ZFxHCbfQJ42jpMba8TXuswBWxCCj1VzmLeMgoZmb0mPyz9CKp84UB+rWPJK1ZlO
701PkcBKHdL7dt7bbvwdsgrZe0fs0rlBKK9L6tt9cpOQ+YKGDI2L2525o27Yvu81ftB8xO9UVe68
dXYssH10JpZbHOoH5dUC1sL3Zx8coGv0WMs3zTeHv4UveHxP95kXbjGFuBBc74kxfg0O8xsRdVf8
dO6yna+goa7ludmad/1HEG+n8lJSSapYkf3E8NtpU+IZdDOc7AQP3YvxZKMKhHZJ4sO5Hm4z4dVP
c7JZTspX2zfdeGvjP6cB28xe/aZotwD0XmcPM0PIFDbdLfqBJU8sd4M4q/CWAWqHbzCQtyzww33r
pwy6pZclO8M8Ko6fb6c96b/xoSEidnYBGBERO37I78Nl+N4jfoGxzsrlcfSqS0zGSuXZ3ribtu21
akhU2hSPKJ6e63sM7Dj0WLXNW+qNreNVxD0nvgansfCz9qR8Lm73HhjkPINUunGKo0Cr1H60Lkya
kmnuSU2/p/MlV5BNwA9zM48IS6j+rnyYn/p7VJkPObcsOGgHIAzquVSnTfV94S2Pmxs9YmB9r3lo
uUNkUPsou1SosYjMsUkQDj28GKy+N+SIxB5kIXKuqKrTc93szeIJqwoWLmLfQDOAkgLZCqhXflHd
odhG2hVHqkksQb5bRwZhvtMdP8J4tW1w+NvnBfQkMhs0nMSMPczmIYn3sVcDJQGR9RnvqAz8cke2
gFfexdwoXuNbx58P+S08PLe6V5/hlY2kGNwXn4iCDuWtfqoxS3jY1JwDiVv37bVbXBs9TLYzvqhw
lO7bc3kekscGYIvjpeeKBdUVD5vL2erJO9gc6ra8nZ7tR3PXPUE8BBtSeskFfuGZMCaTdMhNThTq
h7qN2PQhTmNSunE+63FX+Iu8qPl5qNDJoos5TQon0w/XxX/Qdv5SB/x+rZFCMwymO8IxnV/mlPWY
zcyQMUYmh/Vw7PbjTt81fvIXk49fu9s/HkfVwLyZjsZeem1XfrimzW3tTIuGuoKlIxPPDbfu+/Km
OKW+cVEAoNEibXBurW/1bfIk75LRNS///KWqv7SsfzwHii7d1m2pMsT7+TlgNerCCcWTB0B9p3Om
sQTYqu6bthEbr3CTv3hrVW4jP9ZYfzwe2yUTgofJMGH9+Q+vObTrfCbUitd8RD5JsHnkJh5l4Sae
TvYHQMz9X73Nv84N//SQv4wtjGHIl359yOSwmA/WbtljB4LQtsV/siz/lUdkMvEPXqZJLWyvd1OM
Gb8+pq52tZHUuGx9yHD54gbstrmsLjdheSwO2rYp3kx/8ZzWix9I8J52clfskKnMnMHL+JgH2wgE
iX4Hy8CPtiS0++v966J8Sz6TLaSxh3pXHLubwRcnxWOicRw8kllBs5Ddw6eItvBx5HTfYBSX4g5y
H5axxdrH5smJv8jwCTtwNr/SAubyPZquHbkFg/MwQPDKvBKHYLhH29aWd68ZgxRK7436QpeDfIob
5EicS1p+9uW3CX+ceEZlRb/xvCS+zba9cYPmoJKd7JbZLQ6kWXNjDyATbRwdlJt2O3Jv2uabEZ6S
wo2Q5pl6fuxBYY1li+OCC1X5piZfQp2nlN+2I/M9nkLxoIRHbiEtnV++J6e+3sCehUI54arltjjS
KIWoz92pvaYAMBCVzQZ7LQKYT4m1J2ASn4LvJOecpWjztUA7ZluVG1NCq3gNy+pOOI+T3jJTqV0i
zjazHboBVfBC50jGlDeQZWHhsbTvbWz4gJVhE2J1ym+QeOW7kFgohhdzQShfQdL0Bu3hdzyJ5DsS
FTc8E8nxiUa/+VJjP/P748IV7juuiyiiBr84b+YW/0PtcjvM2j3jkNGN+SwRUhXEHqBlfu2gnQ70
YDvCaTfLbiBlS5571Z/TfawxmcWn7uLFou2u3Yoxpv7lG5FtVfkQKlDhti3Lpt10a/pcZ0YcJ1Co
PLJrtsj8IA6mL0F0s1psQDa4S3skIaF3++oZnPqDU92k2CY8spedj1Tdw502SGGP+RZgpKfGaw69
rzxob2CCd/k+3jvOpj5FN+ARL8q+PuEQU4td9mm7ySF+yL+X74708J9G7RGp6ZnoDg6QPd1ju9WV
bYNL5sXwIGwNG2gTW8ySpdtyrhi71rffqmsCC/WRh8ZVeFUfo/t+sxZPFdnKT3n/VUxPYHUWZ1/J
M+xbsR1vNPahm3hbHbpX60NsIQH2xwKDje2Pp3I7u8M5+EIJwth9332QclVtmnmnPRAz6xl4859m
V4Y+yj9lYzFdoLx0s8dO8xTjgW3vvOcE091luOAexiGsRLiSiRF6qEcipxCdbrR9QHy7R4i7qmwl
N+wPyCFEejgYQN0I4Jzf7rODTM+x5FMk5yNg7Pcw3/STVyGKF3CdNqObtPuKucVbuitcsC2vrXyC
Pk0+4ORLLg4Pyxt0knKneDa62AfzJnsiw8kdPM5c+i4idd6ldq5JygARCY12O3S+IzyDowkhgdfT
yGGWugWA0M4HPhvU9MY3rOgr1iXdz8MTFufuVXypsw3+/fUj4LKCJLS+DQUMiZvZOrU1OJBwM+zA
g0BtE1uNYKHq1lZezOQFIuP/pu7MdhvHsjX9Kv0CLHAegMYBWpw0WZIlD2HfELbDJinOs8in74+R
WZVOVUT41OmrvilkwpUSRW7uvda//iFGoEJ8YYcchvxzospRtkJ6wNeS2rWOHAM3V/yx7CFwM/Gp
hm/sgDRRtpxtuWbBs43y8saGQ4ZIxezVzQVGwSudwh1L+tc8nOtIwlTdGBr/XfJSfZAhfWcg1Gcv
gIQpOdYbjKjzXbYrv+MtQU13jhAyUVU5Oj8LgkbjEt8wPGgegYPJBvQT8KXSyN/Y6rljJJ7CLssN
MZgX2MkpcDGlSyRMG2043ZXdv3Ufo1vGTjMizl1A00ILTAuhC9vzvAWokFVjXAbFG3JG1fyQF4qd
Bi8JGnZoS/K0GHVHzb/X3y7Z09C/GMbSrL0QEQgOITind3vKZFBTV/IQ8uO5c8tElI1t0B1Ws2g3
u8RlwqQ/Qfjmicc4QDZ28AG+Fok7UVnLZHBCdLzrdmzwdr2x7lWZi/IUA4xtl6LUxdQm9M931QM/
qt3iL+DqrHl1ia5ZwIYtdHvc2ThRMKp+Tjhy7FJmfRk4Mtniulkivjd9xWsP0JaiEKr4mlF1p3mo
ph7U7FQ2TjDtB+T9tzz40dVRz2CePR8G+gv+hHDVW809x0esHFKifrlx+Gy0u0C70adtqC5Nt068
Jt5DkFsIRErg+YboBBsgxClemKwTSn19eG7BrmHlS3s6vYREyNylO8LpkpARx4xXPBaGPESxSw6x
Y7xbcUmip807gHNd6JImRBBtQMRwrVJTe+qAJ8pe8SyV2+hgq0nUTjytp/MeVDR/Ss/HpjumzTf9
4hJXLz4z7Ffi5/PFvjwTXUQqMc4wbuuYvuGN7zFcENPJ0nXI9gRiuW0Vx0w2Dedi6mGnI8DNdQnj
Jjmw2RChJfTfKkYIDDo8SfuAuwbjIZIwG15IxULxUsfD1gA8Nhd3kup20V7knCwW/feRwJcIJ1JX
D9wCrejGcEhgsSh7Nhg++6CL7vBipkv9AeoQpnHmQtlaqCTc6Cn6Th9cryAwcXtiElVWE7wxJGbf
MRT4Puyiu4pQ2t20am7Tk2CPT1ZJx7VIwI/WwVPkaOh4vMSCy4wQ2SUt3TxT4B9bJlnFcm7Ml5XP
ih0XUeAU+kGx7s6IVpuTWW5J/83NYx3SF+1U4TDhrlccLvUS+hNrQvjOqdM9wsP3rDcUzIx3WnfE
cQiTjdpacYxoaWZnwU6W7hpyQ1z0PsOs4dhQPSjMUiYEGLYxeoH12LlVdiJrCEkX2nPTOlmd32Xr
xpY26E3YgLXasXgX2AZ7k5NnfO4x9iu/95g/4QGP9JM1w2vnAA+wE+mzvasDNAuQgKtvyI8jHC/a
tA4CyEx+Ymo7uomb13i6rcazXwKoM/fhPmJNIiO7R3y4nJy5Es78amBXcBp0fxR+rY3Jtw4gmrtI
lHDQi4eXc+cb5E+j5cN9gPm2gedyddSWioePygwXKB5MkI5OsnQheiD08YrVdITzEm9FHjKFLyUA
nVb0oDvBCiTYSR9UkIO9+QRWHTn18rJBFArbxDZ5nvid2q1d7gYPX+vn7A5NSOSSnOBhRu9rBLiv
5AVGRy5ORX7t5S7xao6ywuIMqdJLQjbvYjqaq3QzvCGFXJiLy0P9wmvrxjJafZxuFigu3eiozF/H
5VEY1PbwXaRwXOqevGGTXOZHRJDGevh2cckFdoUbcBrWuVu7gt84oocd/2r+w8AwwZE93YNf0tyx
ImxjXTitH5yaVflBC+/mH/JqNO+BWnye6IGRNktSsbmTpGk8ErbWLK3RjrcB8ZTynRE8QqGjez0r
tCoHVTzUDe8t8sV7LJGDCKc5kuyBMu0CGzJOWwNDDhsEpXXhuDIZLUD1bUZvIEbjfbgWFF+5JHjc
gcJCug9LshIjVywIxZV8AfqWrrFDoHkoyDNE7+NhopAg875t5I98IdaobhbN2+V1uiUcoiQGi9Kz
T9a9tTNIspdPlbJLKEIvOJqUawyUh9EnI0WMccZwFc0lt4UCnsVTYMTzHjn9wsBUl2q3Wl2mFUkj
4E8O3vrxCgm45cr60lxA8o8emfa5AtGk4io2VhdiVPAPsBFzIxKtbicOQvAYnAm4jGYLaEA9TIYp
ebDyU+No68uyx8yKIQgWEOtRXw7DhqRVeyFw4pDxeCnezeJmKO+m4b4Jbs7tTtE2gC/wHMxtmLaE
S5zadpNOb5H82r7CvrKRPkl+bLzK4FMyUFl8hPGHYorzonLQL+Dnx4ChI8n7+5jvO4xbMGU1RDh6
jwYdgjA6LWeItg4oCLBFMQcW+mSeLF/ditWNICL4z1d68iwbqx60hfFtjgoAYgeqS8KtSYpBy4vk
Yd9yeGOEY6OtM24mctQdPGy97lDflOvECxbNtttzRDh0MguT7fLyau3MO4PPZxh8CC+ngB/B2lak
df2A0cr8pimYR2zpTLC2cSGhnSYbDS3CJoKZ0U/hjuyKB15pnugzZGKtcJobQlPBRTaWXXzTHZYM
p8MzPpm7mCT1GUFYIKeEIbjQabBnCf3CXIrOeQ36dg8w5fV+4qAPCnlkSABpSRb6QVzh57gzDwMR
rRtpyRblKEfmt6Er7TSfy7mghS/8Hha3PRCeHLn1xcnd8gb9PExUACEJx/QFb0a5MKWPzkmRnjol
kfcwp3lLh1NMDO4C74TerRCSuHKA9esCS+NqSaKAe14HtrHNn4tH5UzeHmbDr1OIpOlWFjb1ZY2v
WYlFYeAZnGKEl/KJGd3xCsnh7EB/xNE+cWZcccFP/AgWmj0uYRYPsp3OQ0dXjl6ipV77sJdJyzKN
WynBmPBWUe8SQ0ZzhKMb3TRjjm6AxYxNA6aYuLIgWzQdq8DBIgcfvU2Vp/Hy2Kmu+NY/sCPVYF+F
22ZuSA2huIa2SUz2N31DwJ1Re3OSu7nqDL83nP7DNFZ5c0RKpbZ+azkjzUzCoP7M/eewuuBHgXS2
o8gr2OIak0Jig2QoFyjD7Jy9kpfQGx7P+PvlNugAR6+0AcaeOpe8+/y9ke7D+rGNPqLmJRJ6/l90
t3eBfky0d619rUHHtfNjVDMDxOUQ62+fYjB7z/Aa8BBmszfg7y+BKNgcWj13OH6CZtNi2tU50JIF
wlkqppRbhLQXW/5mkeA4nLDKqcIXqW45lTaYlc02vOkLZnOkuyQ+LdB69NoHhZp6Uzks7JXA7rUO
3gZjqeqv0rF8HLyUE3zRYEvcLxEmMmQCjs5rT3gAYbY6b05QOm8A1hExLMbQzTBtq7w2gRbr6Dg9
Ba6JKbNrRXZg+WTCnwXXbP1a3l/KkxHflqWbkCnROrH13hR3o7kPlO9lndrsdkPCOZBsJ15m0waA
nfzOER0cVRxz1ykOjvIzfFs9csAXJK6HryhnXXMS4Z7IG+brjhrhCli40Kk5vGmHHeOo74kDxPZm
gXM5h9+wBVmPXiYbs4gFZm++tk7HBV7pxNI+YvgAV2nN2QwTYl7RDjCtSCm3ECpcrGP6YxLpO55+
6+Mshzhv9OLvSs1WgZcA2nG7d401s3oOS/4RVJ4mS1ska8F+GzkVJ+Bw9GGuTHaarXzU4zMnH156
942yTTq/uLPrZiurbi6tdcGvZ9fWinw4LDftyB78wucJsHFCHWcCw9EDiSbd85qkuBks5lvVUhay
o854yLDh7pssjd608YVYApa45us54LrwBqNAdyDH0oncKT5Jgz4mokW3eGG8gOUvx3F1kJehY91Z
jvnKgWYL72xai/n2y/xN6LaX/AF62EKk3cLhPrcrygD4dEewecVyFH+w7uUF7aPpopYmBu/NXOHm
/iK5wWPp9jTi2r0YOdJzCoIyeUqyDMt9HG4EoGZ+XEj9V+5AsCQ6ejs8AGrLd/16/Da57REL80MT
Yvey6Ggqgc5BeyabPe+WGXrgKhgeKTy+4U1Nv0KMZzT20+j3B5T5GVa8QmsFXG9MpcUtZ7AvDpn2
6347jyEKng8N6DL1wlvSIigSKMk8zNg89h1w+uYx+wrI1X4GHOuY3jCSm2kl6hVDbVIQIeH6r0LR
pRano+MdAV7ARapyNa+7MTaswiOpRg2XhoS0zw+s9JG1nT8HC8C55dxCDg8ApJvQ6/A6WYR7oA3w
0M41d0ixgdwlv9ti/bwjZc/l0OazeWm++in6FS3oj7v610/Rrub+0VQR5NLxU3Iq1LV8W676aMPg
iVbLpUpcTRuoWnbuRJ7qBPt5FBB4kUdyIGcXrTwZSfOSpZv9gVdcDtoKGx9XoyAYHdLMmHrIe5AK
To/Wbu9Z47wL+uuwNLY1j6fjh4PA/B7X/yn+/OknXY0WSuxoUnP4gT/PwHK/VPz/zgjjp+MDUusl
psKKLqLc/TucX0px013OKMRmuAzVLWEgNq2Ng28+iQOLbg8t0Pn9T5N/tvI+f+cVKVAVo6oXZ2wd
zx/M0myrPSH+LgjoXvSHiHaGeM4HpnBshINTOLGHaUIUrXO6fJ3rCdzfX492xdX8sXwMWZMMg4mR
ibXr3++BiZGyGcYjWP9N9QEcWCu24kEBoYF6pIxn1UfJMnrI2Z7QNj2aKxVrty7nPGDLxsQVcPSD
piO8O78IN9Uq8ygMvrXZ3jrNqYecHDjOMRNYiL7xdt4SU+ro4CQLAh4ZnD1rdxgiCbINgFRA6fh6
YmP8bPTOYIj5vwKTW7rmogZFUgyFOam4Wni4xE20Hm+Xp/5NZq/Dm48iBbXTfp4vRG7woGwCp3Lq
DWOMlbK5LAC1sF19xTacamh0rFcxdVPpGJwp3V0sJPCCxOPgjoAQ4wgsMHyTFbva6hgtwiFk7n5u
55o73+Qv9GkipnYHItWWya2xrG4ymlQOeu2IC21zL70O/mU5LS/bZG25uAvJy2mX3WS3WAjDq9wi
iU7cwOH0pxU+YBZRLLRbKtkxs4cVtTaHwnmetDhnl5ZmJS6LLR47rrXKXkWK5V3QAMSmKyou/N/B
bftwjcd+iFyKO2Dj3wJd278wMHCVNX/HfMsNToIPALwT/GDPyTlgco1gk6M/jBYjTrs2d8wWd4YT
3cde4lnOcKs9ZcaivBFuouV8HbAM8mwvMv8v32JxQVb2SUWY/vT7NXzNav9jDf/1jH+sgU9juSBO
kx5p2zyvGh4wrHbVW0KblzxYB8/wDzyQnAZobXAF9nOemvwUPRC1K+K1sIiYxnBWb9P7r3bmn28v
mqzrmqIiLhCvtpexwtOwzWQV0AdSKlMC35wX14PqzOXN5QbPv692lx8k0Osz1vj0nVfbC5LEYTp3
Ek7gvGMPutuBbEarejusjQMmGZiSnAZXYeT00a7qt7nLCEtXkMjKhMVLIo89IEs8Fq6m4uptd7iu
UBrMeN2M76QHJvkuQGxwNxzGA1ZJ2FIzBGVp3o43/d35LXkGaKNhJFDlgS7fcDMksnawB04AjgN4
8iijtQUmAlv1wMuT3SS36iFcX5SVUjiXjXywGOIcml3p4f75Tg8H8O4zmbE7L7wbwawkPz/mZFHx
Ag3+4BLod3vZQMw4O8oW6BFKQ0cRrt2MT40XnPSt/jStjM0MYUqP9aZ7mfkYjYeNX7opB8ou0wsP
sDyr0MebeSLhYaHLdrhWXnsOvHYR3raPlOv4pHozBrXSAHvmahDA5oZT0UHoO7fjotceS1/Ygu7q
buz0N7lfOt1H8kCKGVwI8OF5lOLS6Ry6jUo2Eiuu8FJfOgRkIHnlTqY0mHDEsYU1yKWDS126I6PW
yWHK1BaZReTxER/nU1V74L7dlkxQT2PwuNC/jVsg9NcWuPsw8yGsdc0nIDBJ9iHdce4Xbvag7K3l
AK4F3ndTPIQPwU16Byl9YR3ACzbWKtqqvroOPzT2Lxf/3OIRA28/3qOG9LJdvuXtlUgUoIQFyb75
csr9s8E6NHkD03INvcD1IJ84abGqIpNdmiqMEF03hIhD5Rwyyo8dWu/hixIDQuRPqtHPX3n1poiy
lRHFw1f29TccbImUA4UyAkLQMFZln7gsze+gLmPpjYpvjacgf6+Te3m8yfGGlTzJicmgs2dxtHjH
/eXMjF/wK+zc8s5A+rWm5bpvNwr+ZxoW+DaOwEPhyO2C2fhqUnAFoVvCaHHR4tm+GNz27vJdfoCr
SksS3wDtFCMw9CJd0x+HC9VHAWB50Qln0Yd0Xy+ZAfEeduC9GKbn8OEZZsQbmul5cbhxjCM2w1DG
04M7vsSvCvHTOnMCYas/t0DJC1DdqPXVZ/Nmvt9MxRw+XdmKD8WREeCFac83yePEI0mL8MgIUGqT
rXlbGXosFbT006KOV+1I68ARNo4enBcR2ZK0YFaG6wbkKXmHEWcZ2JyAvGcCzB+309ziUO8idgTw
u3pRvuan8X4ouNftQlqr5tKa9slNyhZyfqQv6fHvGhYtbw/Nz+QL+GkSQKXuRPVR0HDOWWhLntcq
gzu9yO/gsz3BbIpRwe4MDzTajv14m5OmZ/MGx1DvRGYzrly70P67YEnUcjo5areCrpXDzNqyrXRv
uKOeP/Dd6t6qN+r/AlCRfSoXNoZNawKFDzM2sFXowlCGLMBUZhgrdsLi21hDYuC4Ryx+cWhpMTTi
kEQl8Ax7CkoBsK72gXRwHz33l8VOt/wq2dIQz0QZ8XtzI+yyb4xeGJzjAwQdDOwEpSd932MOZTCy
5TcJ3qqjvTAz0RktJq/hTl1HNOHz6DR6JxpF5ovIjWL0z5AIh0j8O7ki5vyruToQnGwre62d3g7L
8PHyQHjPeUfwp8jBvhc9/mFpHiVGbdWFzBFuNskVZ6dYwtc6VDvMevFNJVhSNr0zu/y99X0uKJQ9
SEZz3vfhkkyUCWdLy7skLqCGaatY/u7B6txwH3xBxZn9Lv6tmTR1WDjYfun4vV31CDC+ZWNIBaxX
GY7jDhBuzI/pm+Kp97j0OdC11+ZK8qVl6PJDvFpcUI1dZhUNcCIJYJQnFheGM/aJ7h1iA1UWnurO
Dw7BF+XJv+80uoGjB34aKuojaKh/L7HburQytO/UAW+mH6wRVqzndqx0Yeq5E1m3jD2ODHQ/BocM
ULd4m7EB7KqpsIjdcYYlEbNQOXqP5GTfWCHN+/0FSl9d4NyzfKqf+uB8OZ8rKGMazs0LBWJnsG78
wKmNxdtEUbBQXJCj1y8LpLm3+HuxopsYEEts+ogzJfmqC8eHTlZL/Hwc4xQeNY9MUadfq98UelHB
+WrFyDPx7Tffplw1yhkKQRTPfFvvtStxrR+1lUaHAhbRTItwgsA2c7msF4s33bu8XDjnNbi1HMGU
UcwZeal+f99n6vFPrmimBLMwEK9fHUFxgkw/NOB2TSfrpL2hGD6j8LeHD6bO8Gd7b4C48dZ7kweJ
oF1RrruXFZHhPoN+YArJU07UGMc2WJR31XFmsoTP5RKe7EPnUXYQggJRDHbATobbAV9RuA232fg4
E9YE2EVET7kzShfQ+cPOBOudiY53kjuXCdNJO7Hu1oBJ4jwXOwW2+VXv+e/QBdRByZw1PTpxpten
fhLl06CUHMExdGXYwCrur0sm6avc03CNeCx88hN3BEBtq928OCqnfbispQ/LHfx8H3nsi4qvueZ+
4E+9a90wmVsztlvRHI30muYOyfpg31wO51XxOCwr44s354da4WpNQX6ctyFRQ6Z0LTzNSXdMKgL7
gLQGt3KN7/FHCyNIOVzegiMSx9W0aj3Y3P5lO3Oc2/1lU/k00D8mVY86VRzOpVQ6xTa7nz2+N9pR
4sWDckwh95jcJG7kUezeMqRLMN/1qMwIdd1mXuxgHAL4iIbwHfj3GJ6yze9XJ2rNf1uePwTDkEkt
CiWClPj7p21BVzu9CvWKcfS6c6ftkLvp1vS7ws+daVkDG1JGgJJQg3fH0lyet+UKEigGx16wIqoG
3AmChdc813fdsvcINurvmnsNvtBcdAb+uOteKqYBKwA3V30OPehGa/MGXZbbAGsulG84+znRAUXr
FgfeuYuzNoOxSYFG7yDu3CjfABJCgP7Ar/zYL0+YtK56L1xmbnKcO5XsGDoKo3P5dm79dIql86oT
9zMX0U3WkQwbxsanEohvgvBm9zZmw7QC1Lm24pSVa64yt6bWyw/9IRBXpcOzxYtsAZfrDGXLiZ7U
D/OG6Qbj7xlGtrOH5EhZAD1kfsBAcmBX03J+nnNrUi6N28md7ql8wkO5Y7garkPfmDncuMWeJGwS
PFKSQbefDb8NscW2YVb4KFVlr15fblUaCZNEM58a421uICv2AQL8KMIwWTyR4xq6kELtbqvclLnb
bmoX+eNDzMBbsS0/tFOm7POx2Njnb5Uf8dJAKFiUx86R7Asx1yQk2+Vz3jkzz0KCzvhq3I+ePcMF
yssIZcQ2VjLMbMGByLRpHKBxuEZO4KrL4HjxL2vLh5m1qu7UTdECK46O6cEYZLQZLWca6PhqurDC
MGHcEkIV32M8dx95yi44USSk1FkLDBxQaUXuPCwnBuc5Z6tjggDb1dU6p91QoTnxITN9BghY89wY
pcerUe/6G+w4oHdCM0I45oxL48cbOT7OMPq/iMD/kUZnX77np7Z+f29vXsr/H4zLTI6fXxuXrZr0
pflfh5f65e09bYq/CW3m//JPkwUJpc1M+ObQ0iUJP4x/Cm1QpP5DonFjNxcN7Q9u9D91NtiaoVpF
lg9JW0ONw8n8T50NBgyobObNH5oxZYD5nwhtrhAXgUqCQgvB9VxofNqphCAkGS7om7VWn3dnBp+q
rr7pZ3NDSg2mJUJ/0DKWbo3PO8JvJkEMUMcQoj6Wt0KpLD/duMMf2/9n4fcVJP/XZVzVpBetxRAG
W6I1XvhrDEDmFCIsnVsrwxYHV+CuqCntajzM8VvZmtqZUZHaEBE5dd+rs/yArd8u6PDZlHrpRTUq
5r+CyTyvkTU7zozMwxkL9a96gfxHbE870jlN6Fr14nyUjbA4SiqWi0EmrlNUsQ1J68olXpHKtsPj
k9Q1CCOYBg7LPG3YJGtBcyc8bchQ4yLx/3nXzGAVYjN/nsJDNTaeQuBZRB4cZuA75OfwQ5roAuHq
gvJDE58qQXrLSYG3lHJ7wSka8hRHdyqeRg1v+KLnf8aBOdzv767y9zrur7t7Vb9JbakLbXXp1xbJ
HYu+Ap6S+PEEQx4DkwLfGqRFCTtXTyNAUlizQbkdy/NTQbZpESLLUS8QZRuk0cbwIpe9Zldatyol
4Juu3un8O9ooHECTNPTMfMhWQwhrNVEjTHybrXWWoeyMsD6GqceYVwUrm6oR11BVvzMkcjF7o7+t
KmP1+58rzyjhXyXGv36ucVUc4xwm4v1sMbcLhkOaRpuzNnE4aQSi93Syvdoj+cIF6zFgmIVOdnhS
Y4x0+wniptZWUCtxnSjD03lIfdRpb53ZBj4C0JkomX5TCk6dSk20Nal8P16GLqymLx6VPL93P7t2
donP72NSWD1232K1roNwic/9WjkPe6pAX1SDYww9pDMvD4aVPuEU9KDDRrIykLuaptdgHpsmrGKp
wl0fZ3hqUos5vdLYllGg94ca1k/r39/jqwbor3s8L7VP+0aUl5GWGFG97joG05aOmTuoYRcdyabr
ickN32qNxWMWd6lyPk01XJaA6PWl2usAOuUWAf1AQmGx/f31/OqRX/UDbSkNl1bP6vWctNARgKV1
bxEeHb//9F8+lSs8Oo+INgsxCCOYdOYrVtuGHLIFKdqto/Uy83cjB9MXmQjUKjBrx1qPCFgiZzU7
hRnWMGeRtMaw3XQNOGeYJj4W6xRCafwkpslJkvFmPhvvv7/aean8bAld9aTjUOTtFBc14aN4/VIc
hO8Wjr8JgQGaBpNIUb64LVcizb8WwVWZq7Ebxnh+V2upGFYynES9yrhFAMIyat9O2xBZ7HYUJwRH
f9EB/vJRzC/Op4UX4ApEfk1erQdrYiRibs6J2RMcDJTeDPpHEud03+NFuE9CAPQRuELXADH0Y0fq
FpwykOkuJhXk0mstvsXit3OFqU5T969WAfSUmYD5SGGzr673Vyvz6mTTtVHQg9EsiS/sn8qY6Y9M
sAsbCH7+PI4XshOXuFbeZal1H7FP2aaaPdYyfF8zJKKH8wZ9S9Y6LebmGekEgwriGumb4RK/VWzg
w4jZLmWH6JQIDZpMvPn9Krpq/v96uFeHBr4L1RCpSrU2ysoLNXRMau40OQ7Lin5XR+F+SmhTRLI2
Oj/QIW8X6Dl6uD+4bHeasK9NYgpESBxntKCXZlEKsOpL2okiXqri5aVDXIp143bUziclhO/y++u+
grn+dd3XY8s8F9IxCyy0OjVTykzB9qSTUUO2IOFTEvc7a5h0NxwvgR3NKUT9cMHuKCzesbNhttEh
ftWkUCe8myZeqOCfGA2E/xAhYgYaoAUtpVCQKS6GKX6apKQMycG9MJwflEC6Hwvl2ZKYQg8Jcp8m
fhEbiQLeqo95JL7EF5GsFmPcmBkW9UPe35eMiH7/w6+kdn/98KujI6iS1ixUqVzLWEnrebzR9WCd
6dZ7r0nYyHa7pP7G89xoE1hf3W7EXPfyNBe+mKT9qobTr46E3GzrTmbNwkNMRTudmK+yGyNNkJro
UFJ0WGrCOaVMMMcL8Zgo6lspIIaJcQCFN6bUvq5q+HeNoZOOGu909/2Swfy4EKKMDQnYrJphdmGX
Nc+JHI2MnL/21kA558VyuzEy3VHKepOl/UYVkNOpeTQ4eWRqLnnplpd38tYsESBbQrhMA/llkgWT
Mo4syypLAgpGbDXDTJVJhlIuLM0GX/ZKPBa1PHh9VD9rc9R8pQUHbYxUCH/Crs/b+yQ1HiMleUrj
fGuaxVJNQSRCZVlGQE4DUoIqUr+Y2l7BC3894atTziCGx9R7uUOgTAHchNVd06uMCnqVQ08RyVHE
L5UMTAXlWtcqTEFyGS0A+Zwc1YlnUqigaVZfiC2At16qBA8HIaNoFGA15yf0MArn36/Gq2HRX9d6
dWT2RRtWmO33ZD8P2zY7XvqdUuYHVUk3RdYR30Tqjl5v5QyHTXWWT2kJprbTwTRhCGrUNfKqUs67
C0ZrRTRBWtPejKk9nqNyU+TNsqqw/TKRvyBUqSfFT1VG0kHAYEldm1niJ8XzqOurKtBBj4z6mOjG
Rq6bQ5DlriDfpvq2o3rlA7Xy+SIbyFHYvaLU/f2v/+WTujqDgwn7XdzlOYMFS/WVqtRPFRawbisx
/JHMmpg0M0b6jU2pXegm1H82cGGy/E7SppdYqJkJnCdYTxmZJ41IsLtSmfihy32GWWikLpuRrOcv
LvbvoOJfj+rqGBdGEyM2zpj1OUs0Iu+tEc9N/TzeNElhPBD0zQh1fudEpTNstaDLCq1iq+pSeGzy
OIMgjrHtwYzP3WnITAFxrVrfWH0uQ4EvWhQ4SuaJZUa8dPP++0v+wbH5SY1zzb0ZMaGJBc0q1g3e
Qs6EldEiaRN9mTQxBkJWCRcjKhl/UT07o4oGqM9Qu+gd0ZlZSLTgFB+NKtiTqvhSXqjWSo1SukzP
mA13uooALsCZd843UrJz66Yp5HkSH5lfyTC/S8LsFlUC3NRI8VNnhYe2yEicDGV1iWNKslRkJlaV
0MM6jvhDJWXMYkUGBCUxS8gMz0ctoA6cC8mgSQuCC5plP6ZPZh0d4kHySzXNbgIVRVAQ7kz8XXTC
TEhwUUQkTLqKOnEkZ6wm+9MZ8BgmUlB/bJOWEtuAZtqbPCE5JdDDgDXo/f6O/3JFX9UxUpXoHR1t
uQ6ElltV0l40zVBy0GXE2fdtAs0qZBYU5gUzfgGeqjT7Plt5N7iF0mhuVUiPyYjAT9UeBgvR6sSg
vQ+JKSNtLXJG/JW+OImkX/S7+lXpUhD0pBpngq6SxHyM+vaZyE1QcRF3j1p7KeToYFj6I/OmR6yU
9pe0af20qNkSdTSFUy5FODhiMpBJLyPCtN/fwF91TNpVV6qwt0YXIwfiqKR4L41nca6X5PYUEPqA
rzACRBm/RbkcYUpIKlPycz4s00pY1yRLGz57ikbsIAjSTRhg6Fp3QfjF6/SrG3btsoJpntE2rVjS
0s6EMyJvFpoyc11TXXMpny6rJEc7J+j7NqSDnixECZB3UNVmdHuX9KLuo64Agx3w1uoksbBLFuEX
R4n0i/1JuyospIkMj7KT+nWuJqsqqQlNRnhCUnXTdN/qviD3hflfjqax1exMim6/eGK/WEY/CICf
Wo1MzhiVpuOwDsibaxMCQrIZE4tR05HeGaii31iWUyECSS4Mgc7BfdMEvhyTS6vk5EddrMtmUjjS
ovaLCYP0i95O0/7e/fDwtaGSpMva6Pt7jPXJ6mrRqRTJ5cAokiavAVfRkvw9E4xNzk6hRMVJBQuw
yfzSXMIzzi4Js29FzIRZqM8vuil8YS1xxdP81zHygzn86XaxPsWyEy7duot0gGejD58DiuUPaZQg
1vRFs5TDCqEa5Wcc95sEqAx3r4eE1riOwQd6SRGXPbRKb8RNfE09Ody2IbYoipQetR72rH5+Mgz6
O3KHUCG0+98/519tbdfeFEEqQIJszW4tVf291lpwx8/4lhP9tSjr7ElK2uch5HxQR3Wtqu2LBhDJ
WaJGoAzRLtMF7AcwRVM7LDnDiXXPTZAh7gMukWP11Ts67xM/OfKuTSb1UpgiYdC6NTFX2cISzzdS
dUmYfOTflQpHAaUI99hL3+PN/WCqxVYqOOyMH2mWGAEuKkW7m0yOqyp4xL0LdwEmpCVKqh838T/C
9/9fwk3mL/qcmvLnF8+uVv/1Y1SAg+j8L+4Pc+Pb7r0ej+9Nl7b/9b//sBf9T/74p0Xy3VhikfxW
dHk7fxqId/43EJ996Nfo//+pw9loOX+5/k/+NNjSlH+wEWJfrJAigSuyyPP8M7TEUP6h4QNO9hf0
rXmay9v8J/DPW/QPDHmZFoDMqzCMZ6eRP5F/QdNwZZ4NUrHZMlULV5X/BPqfm4br9QSJWbnaSsqw
Fc2qUKl4NLnvgDZNGLomNouHMcHiclHLStx8gYJIP1u885dd1cPkrAtlToiBdxYu2bvRa7WdTGj4
+6ownVEMIMv3IXnsKQu6m96nEvZ0AXhP5HE9kCsnAfWrDQ1OI8AqTtEi92WPdJNwCaRrkvVF5TD/
9p/ckx/OPZ+2MCOV6toU8MsvDeR+YmBi39zO+eNyXXxRSM2/+Cdf8WNn//QViqzG7HYK23AaJCC5
CRwEPT5Xp0+L8PDHB32epPzsgOBG/zhDP338kMdBO0wVCtpU7nY1BdAKY1xSbqVp9Dqree9K/HSN
ZNS/erQ//0a8Rvmhn75RaBIOlV7VvF43BNTSiWyXmMsvhBilTN8Yb+yfT6VwDhcczfxtkGedTICi
KRsKd4iIAs/V9kCI0+iZlfoUTmJP8IicLv8nd+Tf6E5mUlaZUYnIoBJDuSULZp8kQG0N7N52KJfl
iHRXEaW733/blfvQH6cgr7ZxtdKVUaj6iwDmqMpmfBuLHQYjI8rT0pArL9KTV7MQCb8lqJ34sfD/
Undmy3Ej2Zb9Ii+DY8ZLP8QcnKmBEvUCk1IpzJNjcABffxeYWdVkZEhxS0/dZWWyLBWTiAAcPpyz
99p623vADKYIg92UyuLjrz/F+XHsnu5c8pC3LesLApa7OIX0as+9PsZjYKhtOnudurDkn9sg8V3t
k0cPxdhI08x1d8T3YFk3YkEwS9fudB0Ft2XqDAdjqOwLz/H8iwNH6u046zXZRiKXzq5RFbIKR2a3
njDn33ot3Zdq4qtRnDPl1fRos21lsJfSFO+/WGkCCO63HsiLDv/Vr6dyJOoiJkc6ClN3bxupeVBm
Pd9UYyH/WoH/Wt3OvPlntzE8jZdC7qtr1MXop4VH6KLZQxrplYp3Qz8SDuj79dqIe2fTlVAhzIES
+OgAFWojgdzQb2C5qQp5pHDnfSWjgl7TiNpZi+wggsbf6QTu6zSr+hgR5XLh4/5kiJonj3Nme+ew
qY+3Lpkk2bMU9gSuhRyLUj9FVlpgYPz1rT8/bjATvB03EXvmOKOOuwOqTeyU6xC2uF6olsn21xc4
/00c/+QCbmUS0cSECozEnj4UimjeqRjqo8rc8dLhcXmj/rlqOKfjJyE62BZGlR391valt5uEN3yf
+wL21wjhrQYN1RFui9rOppXAwq2e2izWEnOQn6cUWf2mdEJYhpzLHVH75JO5hWzJAa/mLrkn1Ud+
1L22D0QR9taF08pPbsyieHi9MviOzB1nbMENO254HdpBeN1E7AGSfmg2v7735zcxSEXfXsIpGklu
lx0d3ciHhyETIBIxfK+lthh8st02Yt/2n83dmbfr/HdBrPH2Qp0Xm47IVHycQrc/Agymx4+6llKN
pY+/vsTZdpoj7dNNkhUXuU4cUx3op3afhpFw0jLIcHnFQJQcT4f7tm6+FJJ8HjpbGjJzDAb71xc/
//1IZHj7/YTltzQoaOOR9xpfKYppn4bKo2MCEuHCFHv+Eqa3PMNX89M0ukjiBKOwbzz/YzgI0M8E
l33x1eT/RhvYQcZ8Mql0dllEk2q9nQjbul7HHlE+66jp6P6VdZ1d+CLnB51pn7zwlOEKmU5dBK/f
SjcxwSBLnVY9EqpXUEhqL+6al1/4z7fePF2UvKAtRDP30WGaoNFWVZg+xC3UuzzooTF79AjVENlX
BkrYXWkvWJ1qoXj/ekS8iBX/eXV5qtDMQ85JHJjaYxYFWfiQciKBbyBE4kIkl/mIel13SQhMtejb
RY5omcN804aGCQ3P1ZJoDtqcQsbvyWxyyp2SLTH1a/QNTlzu7KEwiaMjfkAH1XU9uqVr3ZZqTNRn
34jnAftm3kgNDSLWqeccg0mB/t4MaUFDcTWao86f/DkYwbqXQyg0yFXCHpqENl0W1Jm7LVv4lrig
U5+I0lveUxzntmlU2MhnL2nCC7fp/PIiTycGmQ69oxqVbA27no6dPYkrw60JsP31Uzj/0sjTnRzB
4WnrEhKLOR/uPZ5ActMWgUOTXHu66OSFy8ifXcd8+3KmnisaRDzsEq1ksSuNIQSLLEtmSqR2+cHy
6tQ41J1NNvxENd001gRkRbBQ0uaxz73pjmo5q5BjQpBbDlC/9e1fNtmvpow5reKxjkG9enP+TCpP
c1cOc7mx8s54/vUVzr/LxumkhGSjtTiSkr5c1OE98Y1yS4xfcyi9bjr6kxlfuMHnhwlBFG/vb5hk
VS9VhCK7bZNjYmf2PW/yeGGltc9WcB1pvDRlX92plAWp7KqpPo50W5r7kvTGIjtaTk6FmWfqI+ta
u0kih4e8DwP/QfYJ8SLYi+ek4YgYGL52r8N2yHJgLUMygqcK0QXmu7wkDL5gpiaol6TIwCaY9+AN
XjB/NBKCin8YxHCaX6MUCDx62m4O5IdalxDF99qWWdLvcIp3uV7HVZGS6lUOsZN+D8NQG7eYT+fk
mxHMhQYOWAraCYhVR2IMt4SHO0V3yJ2spUM9Fh1RYWsz7ezkJht7j1xwwiJbOLL9YGbTxzSsyBWm
MpCECEG8rPRy+jSN6VTflBRLdk7at/4IGnMIgImagYpT/6GMnNh2N0nVqaTbZVZsw0HWKfZF2o4Q
ExMa5L1OSAeEiG9Wd1HoZBkmDyvp2gfVkPhtrJRre2FzIzprMOoNpoQBLo8tVXg3K3toD13VE7u1
dn2dWbe2K+bVzE38zsjGKD+zm6DuGYr5JkjaTexN+mMVUhchGD72wccUKW56Ol3O8L6hQ+K6G4NA
RDAehWqSUN/2/mBb9TVTIrPvu9EbPWt4aLx6dO67gtI10QSGmoJ6a5p1SEk6yPOiKwGy9XnA5q8e
I8tc+VVeOo9W6QUj1ro8inR704SdcLBcla3ob31DlQBDAy9S/R9RZ7n40CxSLGbs0aLVpthbJpN+
cj1UeS8wc7GbsG+SRHclKhFVpM+T35fFh3kmuxDXaZXUk1yTo4ToFHUtkjFGgauoUxC9zSPSa89P
yJqxrGIJci1EZnXterbZyz/FqBsm/NHErMDLkYSf0Eaah7wLMApnVu7tjMaJUdj4DmI/NG+Z7zTx
ytRNBoFtcJAFvXdVYxXOY5Cj6hLT1ikGu0Mzls9qpsM2x3HkK3s1FWRYt3Sn1BjApGJhzyp44XII
slszYhNTXM8KDez0LqI5AckrBOusflAqEiDe45nKRvGQuirJ44MJVnoALiM99iTfhy7PfUgRVPni
H6IfEcZtZuF5EFIKrRVcIMgyY7zF4JGbWbWluhybn4rK7FvQe8HEAnndx4kvbkTB6el7LXrkZqua
avMMS6gdUvuhKetKSHC5LPXvhiDq1B85siYpaRYYgUEoFrnu000zxiob4BE3JsZGbqaroPSEwqnq
g+pyb56uyVcvsAlmzBT6SMhqmKmdzCpngRFOFu3gg9GJtiFOPYkKdigzuS74m4tB9JDhktrKQKV5
dm314NOD2Ak27DOR2RxEOAfKXJm80H295UDvEodC4Kuo5XNqRSIH9DBXifWdBBPNDqRJGoYAUtLO
H/st0UYeyD7V5JYHkEp7wlbHabAaM9t1YaomMOSjorI5tniF+kcrV2OGgSGdC5N2MRGSSofv5kQg
FQXUU+Y92GTVWtVk3bS1h5hwZc5L8h371bLtb400U0reRdqYFD5uwxR89rBx8wjWCfG80ZPNhq1B
fV/NgQ1vJ+/S7E41o29RFsmsxsl/5EFmTs2O2OAwJne8togA9ZN5cgdERE5p3Zu4ZcQSWC9qDvK1
0xHbtO6aLHHwtZrVVAI+RF0zVtRCh6gOJV3keZwo1FoEPncf8sic8C2NieXPQFnw3xCOgMC89Y0t
uVlOSGzREDf+TSHSbnbWZk+VxgMeVdlVc23ETofFZkqjGgDl1KM0WCKlhY3qK+0cKlfr3p3Vt4L3
qN4zWfqtiYgq1zmdBmla+XsjRp/Nq2OTQm2s0zrVoAXJZuqiZa86qurPGIW3/Q0tdYWzmzc+htLR
RHWHxkrlbQtjKerSpSiYRKPffyGS2ISgEdDrah2m1yh6ycyN4gDKklmF3UevDmd+B4osDryAQouC
PCX2fIvuUPuZxwGKzOIapU6qA7RbgRWl4kBCdLGIItvIth49kac09yeU+6COWouuiSbvLekh1rnB
pL31KJq2xBJsGFmaHXynaF04UxlBq/zyIGJY6cZIrT+jthjvmYDC0dw0VhWrP818KIGrlXbqyKvG
TSSbeRKH4GGnSBfWc9gRw0IKF4pitk5d0HE0D2aheJ8LGWj9PWRZb7+JZgpVtTIo3GAVbi1XJl9t
uQRyrpdtLhAyJw0HPL8mAR4l3nPJM1yctPS1oHiyvZbfzcaP+rt0KCuK5ib9pCddF7WXwBJsjRkx
POm1NRwLwoDzh6QyWmjQoVITEDEnzefvadmEmHz5M68+SmuKudwkehoFqzJzdfRZh6WWH33t8T6v
0snwu+eknaLwg2qzgJ4y0D6ipXZdGjYe/LLcNOA0aXLQuiNBVkEKg06IjIg3FXYTeCqHnoGz6ppB
ZfTlvWwmChkFblhwV40Ic5AQBQGriYxT4MWJamrvyU+cRnMLBZvHnRWHRfi5daeZwTPGBSkdAE1w
0OQ6RJfjZmOSHQoOjR3a9rme1NFrUztFu44eJwHBouJR3xexLLNszT1SwTJxyAq+c+C5KHq2uYna
6HOMBtV7bF3yeUBpDBIyDHRIJzGupi6OqWupxE2me5sTUHewYseYPuZTWdZHWYkWaqOcXKQTZV7l
weNYpEEH98sqSVfByG0MoQFbK1MoBdG9NvJD2Ade+F2WXum+azLHVZjejGwO+g2X7OAkFHZALjYK
oRnEaWbYub1lHGhiy10RBw3DfjZiYj0YwbUAbd7O4fCeJC2TQCdtdJm8q4cszb+PVCs1UmavR/y8
Cpq0a783tVP2wUNtsGnG71xEcXtrVCNJmKtGEtIEWiwPp/6hcAIF22nogKx5qyU/UIGeLkdxX/lZ
Uak15l6v+xNprGOjAU1G22nX9ezOUjwWaV8EwWODUsK8UCj6yf77tDk9s6dtuTvujgia+qMoWJbX
LafH4ML+/ifnCIee4evihh9IlS0h8bsiUP6N1dtmfWwDa3xOWxXCo4v75MJe//xJjTjGt1dq6n7M
nbpq93hjINYaCdNdq6YfRTA4P37rUGScfBmJeKCPKqrVCPrJiw5CEhZFAXXN0xbN7c74naq4AWTo
7VcZ4pm9RZdTOVXTN8seJeRpw//IjHCxcHq2hMIllvHw6lxkz+UEU4q1tPLd7s/SUe/8mgTwKKk/
YWopb7oJmX5EJvKa/u0tJ3fv4TfuIRc+eUyq1v04zbW74/UEttJ51a3jsnPSCh+JsKtLrZ6zA5t0
3JPCXRq2c9nLUuxUlKsnoUlL7dKuulClP6u9cfj1y3h/df9KndtTFqAUrkoTEkrkhETDy2jbCCpr
rud2B2dh5hghUTZG7KGkNuWnykJi8uvbeHa0kze1/P2r60uStZ2yngQbWS/asY2hfOz7Yh+5eX5B
6f6z7/giqH51DRsBmyh8G9BGjcKKVVJtiTrLtrbfufuRExNq2h4oSIO5xrdBJjt19NiEur30AZYi
wD8qbWy+T4oD7dhok+S9cAfySdssVZPpP3N2X6ilaF3nDhFrG0AZtltX7zj+CDiHibkI25Fr/c6N
9oOTF2U0MuUOEgSFbXXuSqVucrR1qh79JLzk/T7/LJkS3z5Lszc0MnmGamLD3O9j+lCpo92bqPSK
3xuv/mnRcqwrO0hqppRCjfWdZUvC8VqM2Li8vibIMzYRKe3w40GyJW3H7m1ygbONmPx+fRtfBs0/
n6V/2g2KafhWAwqoXYaLch3ZoyAZQjmbRuD3KyyQGUKRG9/1NEspnaCD7AmvGlspdqOo7H1YterC
I12mgDMf5bS21Y1uZ5GwKHatModsM2VUUkxdwPK3jAryfz8aeDVMgiV/Z2ky/H+U38vA6HUaRfvC
DPv5Ku17qguVTz7nTktnuNCKObvUwn44GalhnOiUuhAHfQlQW3mt+05X2liVxjjsq8jOL6xO50Ur
hn+quMoMN/HpnIe7FNvBAVsV6S7+8BXjwm5CSrEiZbcl5oHj40QQKpEyLvTrzF989gL5aw+JCSke
zkkDSB7Bzgjb/bHcOkw2X0MRBhemyJ885lMWhC9oc5m+t2C/52Dti3S+aXSA9iKnqYvXDMRVMhWX
jH/nF1T/dL3pPT/yR3dEyRNTrghRoKyXM9ZOJhynRIXRRw6Ko18gMrBDCkc/t/HCxc92QQ3/tEFm
CD8uhTO40J+lc2PiLFzXo0I3C2oqyCFCVV4LupyjzYUhcH5x9U87mCkxXVNUubxBXjvLqyCZOup3
bKnbza+ni59MiS9ayldLD+1/V08D0Pu2CcGA9/ZTGnb5IR1hav76Cste6swkcNpnZ7FucsNfMl9r
sOM5aR1zv/YUoSNOHwLuXApshg84YEwHdeG2nX9D2QW8negz7OphhplnVxXYtvO4ya5lF8x8hLa/
5uDgXhgPP3lD3UVA93p30DjDKKUrnJ3TgrIgAHxJPTHwGzbwHR0bCjUNx/4qcQtsa7Sf/fI5Tuad
McYcOcx3rp/XqyCA2SVtYog5anF6qXp/a4iov9CSPH//3VNSjSsif6o4VhN+3dgf6trXN0ppd42r
ySB0iOwGHfSwzSikHlQQi8OvH/v5ScE9nSQ7ml92HMzBzohGUnacVKTPlnaDZ+pexNyUhguTWVGA
fPz19c7rngz3xQf0aiTPs0i1TV7uboI6tW+oDJLbm4ltPmUkqngkDHs18m2c1gl9lcC999hdYF0K
qGCVc3lpK3V+enJPh3tbiRzxikntjNrp+2E2v/lUMrY5NNPH1q+cdWyWRIyRjWgKiIh2nV/y352f
K9jmvh2L1TR4tBgkDC/Firq1W78uUDI7ION+fYvPzxXUQ95eoOypChLtyxE2szFBIQjY0o6crgds
W9tfX+In3+F0t91FqmYessQuoiwY7vXs0GiJKE5cOvH95G043Wr3jmWG1Mo5TqQw/KQg1Dm3Jm9t
1hmIlKpSO6UWgbcffZHhoC7sCs+vG85psOPsROZshxVHB9slLqut1YGq3Y2naBIljRpWqepgbMZE
u/36Pv7kgqdWSA8/ouGklruTdd59HqIoPxR9ygxVuuQPwXjYDe2cHnXW+xemwvM3FhTk28Ehp7mS
c8JxE8+C3JLtCBlZzR+ChfMwUICmd7Mus5GABKs8/taXPFX/qWgucllwIENgBPVXymlfjQR8aLN2
9oaMvIOTVOMVzIvswrpy/g2Ah/L2S9o9JkWNbninmxAajjMBjSf8+NrU4pJQ7/y8CeT87SWUI+Ic
6gov2ZCI677opivcAflOGKW9wdhb7kaygC84D85fzD49cw2VP3Qy8cJd2PgktCay3sZz5W0KOYvb
IrfGdSCT6sJW42cXO715GGtlYaGD8+ch/FClzrehpLrTlpa/UWYLCSmZLqmJzm8AbO9kLux6L5Vj
wkZtqVqT2xhXR+q2zT7AJnY19HK88J3Oz1f2aQHJoqDL4lrG2yoq66+m4XQ3xujpS86j8+PNPh3h
3jRLMyx7yJk0STaOioy1aY3e0aUtufv1S/STb3A6pIeanM3Yr3MwvEXwgwaMeZ944u9n/l+5Mv53
sef/v7GZFufnf/R7i/fjb0/H3dcCT8dz8q3vktfOjOXn/3Jm2MSbS+pFS745Ybywmf5tzLDxXmBR
IPT+P34M4E2e4fqA0F1J08xeSjR/2zGkAdcpCGQApskDyWTJ/8aN8fbt9CwLzrq0LKC7KAChX5/O
44UKhSc4NvvCvXNmcAHRyD9ULva7WN+ZlXN4dUMe/joBvDYKvOxL/u/B4O8rLpx3wt/Z772A+l5t
3CxEBanvuEAPrXTaJrTz10OfEljYpz9KK082ItArCa4go99pCPxlc9Hg3Fya3Jjw3lkm4Iepdu/a
eST4h1VgjlC0BxOEcxn9EGlzaVZ5+zounxh1Ltm7eGPwxfxDs+Mbomlg0/NpAu/OKuy7KLDvRj7B
r+/MX+zk17cGTZg0LIfnakogW4H1djGgaZXEpnKnVVaSktTLRG+phIfiY2en9toQdNGLSDvrwUw3
Hbb/FuEpzS9jTQftqhfNvjcnoGpW/h1DwGZyYhCmAV3XWYzxao7Kbp9MQbYOjOpeTEGM0b0qDmGx
t0vqY51WN4XTQO8Zd7S5mpXX9M2x7B8dFRBrNBTg4q1+j8LOX2NfI1cULhFTR7ruRVVtpvTZjLuU
PhIUv8rt9vTeSD0kZygoze7K1sT4zLTjaCdn6W3UCFjFVUIMnTa3BYbkdRumf+iJNPgskNdlXEN4
dRuUzWEBmleIlZ3F7S7l3LK2VPUpUbg96rna6XxODm4NvTf2aQyi+Ennyb8yDPc4K0JlFMjEbepn
88ovZfiHcItNE2aPRcd3gX30xZVVcM8OqbhXJuGExMDFUJx62Yl1P4TwHwPDXuE0pilp4EGO/Lm6
MkWwbeMAkY8Nbbs0JcFqXkNbfg4fzSF/6rvySzdBUm8aExu73+pNnLrxPi6+BWn0ULYqOtq+c02g
7qHQISS8IjaQTP+BPTjdudSbNqMQm6poq3XWZObeN4rwtsTfTxOzpnjnmcgR2EI65UzYVNHaq9Cp
7+yw3lQNgTk9+95bFWcPiRnCaJmsJ5REXwOZfzfKBKZf8dCJprwKMuEcehuoAarb27huCSNLvFsR
O+98k2TBwhDPcSMOqQfwgI5nsjHSSe4zATDYEOUhBBuGuFs8Ipny7iPUTBhtsug5pyuwtcKgIOXV
FJ8jcBqD9MOn3MndaxQZSMKXH3OETaxk1jo3ZT4YH+OJZbWeoueE9uihs3yLT86/jsz8CyWd6NFw
LOchK/tvL3+d973B7KHGw8s13WjcKGPub5VdEDucZdCoDaiHo16g1+QTyizdqqb5PiX+uA1mwtRA
oRxM17mrClIyQXbQXZxJqHaaT1YYbS0xgVcTS+yze+8Mhb21Zzr8jVN9qKf5Kd8UhYj2KkObYaJN
Yn6C8l3g1W37iCiDZVqLub1mkP6I0HBVVfFepZia3bbfoJ4y18oD70ELHexlZTyZy6zGHdypEvIr
krpVKJIf/ujcyZG+ZxLzc36hPaaGYS3DYptyOcwShCQXsOA7JHNDRrdZZkBzFGmPKp5RcuetRo+S
/YiKsiE6hy/qbnoVe5t2ktYVvVwqiEZHL1uirDCpo00l4rFEDc6BU5i/MQjpmrORGO6WV9xpoDUs
d6ur7fdORlP1ZTIGLfEV6e4u7rmHZtnVO8eHoC4a+9A7wI1GvPB8yIoN9koW3tPLvc4S967PoOXU
uEuTMfmxfN9AHh0EVysHZRVdsvgmS71Hqxq4NtPty6X10gzPck1Qdgo12keU3KngXsAoW09oiZI2
gYJscc96h+L38lvVEhMYdHykl79Pu291J/58+bR//UW92GdbMa0x+5Vhw3Gw/9GU3p3Q7l0q+b62
4jGPxvRkZ+GTLfs7XOHNqpqdlwWyrUfzwLhGEcB9U+MNt33YoOzhg8bGU+7Je9sFvTMaR38h5788
jKr5iJ7mC9/mW+T0/sZC479xA/hZWSiOM4eYA1PfH+NY+curfGNacGqihsFbOxRxXKNeB1r5m9pm
nPoF7Ac7BEde2+Ir0w9j2WUdRGQKlcWuKVemjAmJEG3V4A5na15uIZ9gHHeJnezjnSm9L1mkvmYC
g6QQYMsFwPTOjWGz24o7oImb8kTxYOQQUsKYi5q9d4tTgCRbEu20of1Nta+0S0RZSkh8SPRzlndg
mXlbxtL9QG7Fsn7m3BHHHz+5mfmoSxI1a357vmnj1D64KD3WHuL5IgbwlkiSpQv16I3iJqoxjbRq
SwnyZlCgA0V+U3nSAcChvY2cI7UIcp514Q+H0p/EOnFRRBByFpTTzRDlwT5O6Pf3kPjAA/F1xvxH
XZuE+oAXCLU8dHPOZiSPhk2VBO/x8GGdqp0rJoGaAgt34eUWx7X5Pdf6aCuUP0Mx7HGBkI+thueo
tG7SpG1WoAABuitYKl0PzV6DrsX7tB9HWtoMs0iText+pDogV07rf4unoFnnVXIT9ehevJjk5sYi
hs1t6t1MTvbLRBK6zCamP3yuRMjkFb97+S0vl4tT413idu/sZQboMufOlgyFqUUN6fer0k3sK0vz
/OGN0AlyjKcYRU1WI+yc7THZ91n/rcw+1iUp6vFEOuWYAbuv9F7WqOnnMl0PVRPcCLs5ShX/mdZ1
DvGguK8Q826iqLyys/4PXyasMl387uVv+x7icWUY22n2yDLI/WhneJ/zmdnEnNbV2Jjk1/HMo3rc
uFRlXqbJKoJu3znTo1ZNsA8c3iOd08Wph+txlOSNGPR7s05/SZXxPLQB9JOcO48R9FDgilg3Rl/v
itJwwNhM9hpUOYIgnmhZBDkhav0fWQTV08MevTWML24movdCz8fRa6srI11EbqUkzxaYprpT5Ujs
JVFihilJnW87f8NuZNpGGl5bZZo3HQrkTVrCnBMZVVze/nWKYmWlQYysyn5I9qE3PZkjeOKemXBj
Vh45iq5/X7d5cNN/0WH1yTAWnZ2R7M2CNGiLH5CGTdqtC3DHmRpj32OGqSja3Mss2Ax+bF8V8Z+2
WzEqGtpOLq+z4aXAxthArUawadJf1oB2eOdaHSkyBcmkXq6ZRBI4MGHGo1ju+svEBYomJ3Mu/2MM
7IdlIjZTVshsmQbnWqbr5GPYBF9D3JZESjnWccrJqsiWnzGlFKQ+MsVLma3aQQcH6Hb7SrnJdhjJ
DUfbyneKxQd00pJVVSTbum7NqyaOjnBF1iOpBbeF0ZoIpLuekGoG9vLrUqP8LGebXI/ehHExEgLJ
Osln304L40NIIoKAfe1eluXJJOwt4PYGvbkhjzs/iAywdiJwb+SwM5q+1e/90AblHRZfvdnW7+02
8XeWDAmGYzNqy3Ufq+e5BSUqhliCJs0T9pSgLaiCuDeJ1dk3hdl+YhK/6YbGOXbtcAQFuOuQdNxa
MZ7iUUTWGoXhbTB3zxDY9m70Tg8dWBoV/xhDWDlqHD82sefs3U4Te1uSK0LwxuR8KFxDrkyWhMiZ
6k1Ddd6pw++92Ybrsfne4Za7zuPpnkOjWAfEDoStd6UgwKVQrNhTRgfXYJa2epc/JFE5rfPeakpj
HXUodGQff/A7AkFqmz3sIjzf9ZSe167bjwiCNwFsLmKdrb0RyvKm+eAs5UHgGRvPrcROzMgCIeB7
1yq5RcO1ZC+Fd7Gqn4UfWXsTDRi7f45soc63sWmRitszmgNYfUW1kKmZuI4Zhw+PzlVVTdO70CCV
DLWZLtIWu26ybZCdXVlO122qiiyqMR4+dKjfCBGaHV1cFwNDN05gV5tjySGRiPDMi26NJlSbMp9z
QrSTz3xTfM5GV7MVGTehRmLm6WsjnAkBb/ttpr1h1bl1cTBLpe/gqWhksi6ZGf7aRc0EknqId4YZ
z/DBCd7RLAtLwm2pqissGcw3Ef4FZXjxnfZyIndnw1s1tYEcw29u5wyVzRh86Tupj+S0lUc0j+RB
kuUZpfteoa90B1ApnjlzOkDRBzSRaRX4IJnVZk3Wo5WXxyBg4zPgEb2iJxbzjZtxM8RMSnlHJ0ti
nlgXjNHWsJLnILE/Yan4MVqVd2/Pd5ya5CYcEMnRWhhXXl94W6sa8ZlaCdymvvsxJPE7NPQHF1v+
um2tP3VU9g8y1u9F6gGLI2JYKqe7nmY32jQtjM6ilpQdrcw7RKVuroT3OVi29SYZyiv6DP57Jrzr
DDr0ujJm6yqnnkwYkHnH9LxP5v6OTQohS24oUXHtRz8MrkOc6RtpdvW2AcLCrF7bq1JOB7soxpsk
wqgJKosXsMhv08yaPqTNH2kICKuzg8eh6oPbYB8qssljPZJbpZodMkTSsaMEAB+RxEyOIQpEYrel
1R08mT1Fsxb7psg3bpGxb4DYvEWc62ySKBDohtKCABcCJRoRXxVt+ORO0AqMoikfdAn5svRuDDME
0Ohn6WaQ6bMIRXEtUdmv/dCvtqbW93at213ejccxFT15KvxhVX5w5Y7jnc7woXlNa3JWCt3rvCL2
fG69GzA1ZGUEHduqoQdfafdXvjaI8BKeu676DDK0mR1bK5+uZM1WfA6iK9cfx2uZC84BODyqQwlM
2dFTdT2MAYT4HvZWadTyOmgN40qTtj3mSK1Ly/lcNNGtciS+EuLfh0ncaZ0zW+onmJcZ1FwKKwQh
HCpqoqU93MRxuOMtJxMgit7VQTUdZ2+W9/kYJHdN+6NVrX/Vtj8ESDOZNeGuysdbjERkkqKs5bQQ
cBgYWHeC8uNLNeS/KiF+qAr+e0psf01s+T//uyrj/s9qKdC1p7/q/0X6i0/56ecVxgX7HvVfp9c1
Rrn8K//Gv9j/MsnlQvrPo6T1shi//sa/uOa/XBvvjxsQxQPLxeT/+jf+RQb/QrJBuirUd9e1ULn8
p94oTO9faCZgwvMf/lywC/+G3/xd72tP/vfr+t/bYhpNeHSNSFsofrHILeXHtzWuKat8U7sRBYIo
f19KEovNBDJZ56T/HVTlH1c6FVPUWiSjr7hSkMf3qR+hX5POOyv1L7SgbSqur7UOVHQlPH3D9NkQ
Uh6ktPn2O4VF24igtTBNTr3jrJHh5mKtgbupbVKkywNFoUgtIoy+Qi10e+iACWTaZmpGNjmj76mv
U5Yr4mkNsOir3LEw47huXhG71wcV/clk8DEq1DUbIIACxIqNc+McrFIm47UYoD/unGaa00M7VrK+
i9PKabcq9AbjnVFOrd538dwVO4wDkAQtBGNL8Ffdcn6357hm99SVcjeFdqQOQTiY3o1EsJHu6hHY
xhbYdEmog9fX040ae8c+Zi4s9gPq/sk7aHNg/yINoYqdDdch3FBXafv3Mza8Bm67N2Y3vllM8wYg
nTse50QRhOxP2rK3Dbze/6HuzJbjRtIs/UKNMiwOuOM2ArFHcBFJidINTKIk7A7HvrxTP8W82HyR
2VbdlWbdPXUxY9MXxcpUShQjAnD8yznf6XBCWuXvZRIIqSbTZeR0pgCCToUM7e7X7GZq2SE7TAzB
E10jP0HbBbfoIkjULyqx2vapDLKwiIIuyIsrZqMWlVapkX6TN9I2kz6nuTeLm5qNGRmbDrX1Q7f9
gE6uXtzlgGYoSI5rJe/5mlXg6U8N1inxRJjMSjLvUto/A12zzB3GcVx2ZoT0uE0rPYtr4NyfKUJV
aD5Su+UEnt1Vyr0uqoHjPi7EdA4yIzt4v+rJ7qtjpVoT76AmLva2SVSekHAGjfQQz2G4HKQxAxxm
k7hBpOQyvGbgTIp79X+PQW9hAyq1QvcuF1FN59SnkTg7WR98C2lciQlJvAHznCrCYYt1iMmsDlQ+
vXlr0CZvBksotrKgiPvtWE49DU3s2cOJq9S2vuWd8ojRzmV6jkFIMxs29Wo9B8aY/pOVVQtuHYZ/
0EO9phEXfFq2PoFUu0fFTwxVz0KmlbiUi1XpJ7+Mw+nGMGQi4wU9BFjceBjkBg1pep+ABYCIXDum
GsgVkYlzVzfdvh3a5je1ulNck5H/Ow4FQ9qNotoiCTIR8MtBT/czJW8NhUmGFlYCUwNcZn5Z+hWr
MtUc/ZJw9QR46dYpzX6s2didcl0GgDjqQtdH5hPUaJ0sy9fVc9fX2iqC99G2uxFDy5K1jA6zVrKg
n7vqAJIa9a03yi6jDved97JNA7QzGYbxnV8Pq3/sYxY4TFFoyHauakKz1314j+eNKbkXDyfYyTGr
cnZVdy+CYV6t6RmKs7Rfw0mE1kUUim19PQdL+uAVxnZecmEqdhn4+pfd1BYkB3rBygAAoS4IWUlg
RH5eysQKSD9ca1Jel9GNHL8lunBhzR+DKsymWyWBap3sNvOtfdBjdYrC1uownzazbV4w/Y1VFENO
TE/gkCvufkfV1taaGUtuglZqHwKEny4kbgW9E9mryOcnq08sQx/cV+bQ5W6jI10LTE7bdrZ70K34
5ldrfSrtLl+Wq1257Jt+a+bPVE/YLiz/CazFsuBtEw0leeSlAR66IfVcKIMbu3b1Aj0mtQg7Denh
dkpOrB4KvCaUoK0fi6de4j7aclFmj7bhUyZcgZVQr2P3qXNnMe0ZCvUpkY1C5ZHttTYdL+8zqWzS
qX9p093LmjHL+4ewyAXt7jhZD866AgGep7kYr607h8RVVLuVofTJXxxRn2Q7TL/6xc2qU6yZ9hOk
OIcfnCCDjjDbmnE/Sm8q4K4G2aszlHO5X0rKyk1xx6jsAZ4QNdl57rueTPFA2T18sohXoEEf+uLi
W7WdbovYdlgBFBm33go/KXnKZoSPqMXKWH+pLea/UVJXGfFJdtkOOz3PWPIp/he5cfpEediARALs
dZyxGyhrDai6c6kJZuKbNWcux+KnW9XN7xbvIR8xHvr6Jn2lvSen1na3PNqJY2UXFbQL4ydn4JQO
9OgHx9zq63KjpslkEdZEI8+ixnvNtdwRReDlea823mBKGkf4IA784DBhzrb243rUvg6/5GHe6uOA
92u5Vdmah9u8sKpXPovyVFb3feOonHR8ofFb7N1aGXKE/MIaSZpUAtKl8rsM3EPvQvKeqw7abCEq
h6zOskpJMcx1qClOyzg4O/Fghk1Zlvo7XXhybe1UHPzMS3/EoRm/kYmCuD4eqpksqhb4GylLbpoQ
3tICig0tVdzwXMbMCdPEaSIhWgDWuYoNcVW6IitS2gNJkrTHKIzlmoXrJiTNGA2ayK12Py6Z/2QL
h2XmMA4oEfs0LqqNYoQU8uAJlmMhtYu1EWfk+t1pBoNLHfVKG1W4hL5Ik43FRpVk0B3EoGSNls4D
KlxBWAsOAT3/QzuwDYrMlHZ3y5jk+qhGP0E+j44ES6BQ4r5VkwgM07xlGLmaxCc3DlKEe1J+RquY
pRVtZ1/OGTd72IGCDpJpZFmSZTg+l96vlh0OchKqhpAS/+ClC1P00smhpxhOw1vLdPDipBnZhgkD
ahNVCsvEwR46D0kHxuj2mBFTGN9f8JpdpzQtmx0aidW+lKEkcZQkiiE7jnYXGrhQ9bTKZ/eO7DzB
vpxaotPWSrHZwpClv+naNtbN4rnBhiXtrPzd81LtE4JBg3T7F5yi/hK7QJ0mFm1cNVnOTCzqO8fT
V0MRTIwo/nD9HTlimRKKwd0aUXSMxflf4mLis8Twvksz20wPuHHDx9kvnPyL7lDhHv7l31kYeegw
rp36Nsmi5W6HIGHbZorsNrnX/zdao39cyAfK9myboDqXZZbN8fhXvN1I+mQm8qzYYeq1H8dsxXMF
6eLmCUNhUd+33Fn734l1/xDa/fvm+d/+Vo+aHCSJoM6nNfiPwlbAj01XF2G+WzNvS8TDcJQVnhAO
QxKNXXMr8+HBEeVF16XPy86SzX1nv1nS6cDUyDAqmSXmZPHP6ZT/+LkcQhdtl4YGF+xf9cpiLAJI
XXmB/35ZHsxg+09V4cy7YWLi/883nP9n3eT/NM2KewdS/+ct5a4bvgMU/QfZyh9/5M+W0nP/5niS
X0Cgcm8o7zrQPztKz4YZyskUegKtEtfsf2goXf9v/E5IpAARfHrK+3X8bwKWe0N5l1SEKnCkj+QN
Y9RfGsj/sqH8S+4SoyeX/0kFEN3lu+Ia+8eLV04+m5LCJjIeDSyz/1WhFBn6dC91/qVy5/48J61b
svQxz6Byn+2AMB1TLCMiqOwBlXd5mD2J1be0EQfMVXFpc/VYtoQBi8GVR2V1EZzBfO9beNHLNb7g
UGd636TnJXvh6LXO7rp6l/4RpzWuRc7uiGVBcKFt2U+dNZ9iKJWnrgGoj0sDQUT4jTQHe1hZ76+V
uMY8EBjnEZ4cOjM3lPaPafkJRpq8WIvUlxHvzjyP9ckfkWME8oYJb9nbrC0ohghOeZw5UrbdfQkm
w+9OWu/KbTPP3U2v8ee7WR1QxPwgWLbOXsZ2ZNZspdI6KhwK22HiOBQNrs7V09jR6p3DLo+FH0P7
WXyHCgaeR3jw3+8Tqj++dOOwnNdE5rty7H7ZLrOhESm7JFeGarTpNr3fLxEG60s8B/FBemzysmmM
t41OTsS6ycOchsM5tFvowppHcudrFakcDzoTyvFEhY9QtsCTAGEmQQfRd8fBYvOwBMt4NaufbfJg
tl9L59OYe87zOCOh70S1RYG+a2yG5OVH6Tjp1cvig+M0oCXuI/ShmFo8yK4bhcgattKhq4q7XD9a
HZiHwero6/KYUVznoAiBst276dm05gioYZxL9WDClkgPH/9NCZM+dxriLv307EK2OOmpfR0MWyPH
1xIPOfySMjX1DSVLfZun4sVbRyIOEy/qY9qMuu1/leQWbIx8XVybDb+sy4O0bGjnhcoOyjqRy9VQ
osfiWUHA6uS4t3hLb15vF3fVLW8mD9A8LcqT3/vLAToOZRD4BaYu9nMdk6zqWMOPoK/TQ1u+SFzm
DnEtCDBdE/lFuInNVH7Nsno36jzYmRWqWEegWlyR7xOY4UXx8VW1pgMbSGlDCbBqYkvIVFtuElpq
n5W/0rBt3nFFIZMx6i0PcVr4xdx99uNsB+4i+JrM+da+f9dWSncPLNXsel19CkMKhz7Um9H3Pxxd
3eDSqKsbLvkDBhuxIWJvOMXV3O7cUB/Q4bB0rD814Oq2tCNWhJANIFnvPXSdiLfAGY6tmA4siMbX
kZ1yCWznMOVPBbKFvVfNBCG57aEc+/WBPuA8rfOLZ7lwR+z+p2PPb6PV3lK/DXY9wfJVkZ1rultW
MQtkidD/Mq/stn21LkBT7OckHFjwdgXS/r67oA6KEn7AqPe6iqQQwAj1ku/uiJ/HIM/kafK8sw+k
aGulIz+3vaB9GunMZUA0UcNGoJXC+z6S1ucVY/ZTC4bkQvunZOmY03v2u23L+LgW/bHy4uYwF87e
GngKtvoWWnX1VHKwGKvF/uUnO1EAtW1UTTfjPa9dbG6ZfmsF6wUw53AXPMKfwjz4tdxlJ2jE3LML
dSCjgoMPEcwRpJfPq6g/kFm3O+lba2T8qYaHXP/O1nUlqG+Rn7dTMbP5ypACEXW4p0YI3kyozEau
34BLw+xQ02tRFyj5O5k/Jfl8EbYfOc0WGaL8wpL44OJOZGszuS9tD+YinOL3u64DABGJR7GvP3lS
cZP54ktVkbwIJJSStbIPEvzZZmATdYSZA7V3qE6pan67Yek+ht4C+DFh+N+p+MjfvMF0CYMU/BOO
uOGLV8a7LGbp4HG3bIdyZROg9OtkSBUwTMLLUE/naokvjuVPiCncinFeS/NsswmPOXEmHgxgUY4g
aPt9OYbHEDcHjZGzjEdKYzpXsmY654sc0N3l3VNVL+HF9Kl3GrzkaDPpiJLck2A2Nrhs25uLRP8M
LuNlhNV0gtR0c0J1S3gIR0t/FxEU/qE3Trs1gPiI+/bmvbcozjbpU6eluzForWM41iyyPP1uTbK+
nxZ55NFFRrJxv+aFUfTd3Qu3we91zq6hu/CMcpJmT/W7EY1bX5elIBG3JRMXiH7kODNkzzZLjl2+
r/ZrUDhHlrA/Usz+28yQUqaVHXUma7btfeSj1BFSA5guv+HBS7mvloVNm4GZosqQT044+3og0DJe
xke7HtsoJyfjmayXdK9ceCnswC64x0cYMOx+eyaWW7sg7tYX9TNAlPeOvoKYSGUfJ8AQugLt42pJ
Vm3nezvaa+/FKLKimec9dnLYV8jmdiKjLS2GBy0F4YvaYkVdR2uDRbZu85WRp2h2CQ+oXZzuQZeQ
1mR9pM7q74l2mu75TtNzPCFbxDzv1+vG7jBsuAYlC8CAlKZnvno5kU4oG55Nv1JEEMSySVoCjXOo
Mwwh3uyatfc83Li53Ktr6iMnyPjsqxJFBoyzkxWT7xgnCZfabzQBRHrWzAwYz30vCtaGpXkcFcEO
kvhftKI/BF3nmcHwe+En6Z4gSRRKgkUVLJTunJZBGOVKLxvnrtUK3isKiX0fJu2ug/1NLhiCT0gA
p5yqCBJYQMYYURYhMjRfC57tcdO1Z3iJT13mNgzn2ngzqNQ/B9Bd/uxt/p/tdP5/XNdQbP7npfWm
hiP0/S+sfv7En5W1G/4Nbo6gTJZ/13//WVmzjglDMmGoaSm6YfazRfn7qkaiFlcu6xqMRaC27+Xw
3yvrAG24JKQ3EK7neaES/0xl7f0l9kM5vi9JBfCAxEswP0jE/7Gy7iw5DbBRDMgWNLpba5hWUFa5
NO1X2xu9CaLS0gRIre7bKPU09qNIo1J5qRMhZJ7KCI2HXTx4nppR9kFfjqM6jx11EUFKfSwmMA7b
Zqid4k1pW4iLsWJvPMomb92LLtLq91KObfrFmRHblKnsXykmMqoer3Dr7ZDVHc9V042voRl8eas6
1bZbxRJc3TXlCIN1rKtmOym/mi9ux/MA3ZCU7V4oBod7Bh8Uxxzsic8gJ5UdMa1Z/bzwnpfoKGqp
d0DgmJqoMO4lGMxwLHaBW1TzHjYyoXuSZ/nP0R2qj6FR1nuLjBw/cjFlREEy1WNcARiqfoxrBFG7
te1FjHpP3B+cui1+kq6xBDf4YKQQpODCKNhUkUKdSjWV8DoxX6JEmEu55WRBRDnkRf7iMtDNDgLv
iaRIJJFxo7sc3iDvtPrMqneevtR22F19F5v0RvcqDbmpQw+Bl0FdC16r0F/DEQrjRmHSRD5seBsv
+bRk5puiqC+/Z33VldfJB/j1fVJd2Z0x6Sn9i0M+mMg8V0PjFFu+f7N8LsKJARHT8XwpXzXzp/E0
p2VCJvwUe/Gp0jwklz0C2Xzc43J1xZNx8Ah/rUQq3a+TM4c+fsykSfd6Apx9rFbdzMcFbIN8jC2v
zXPgQbrvP6P4rD9sFfNoCQeG+Kx4uOa2EtjeZ4BM/TFGb4UtzMyWuWvFCQLzZTsNUVitAJEcFGnO
jT1XkRxguTd7RkjJyxQKaFUqlcmXpBPBT4sYhl+MS538yAeRVTtecF0+klfdkUpvuYC1at+VD65A
mIqiZWIsJIXOUAi4MOPAuTWk+Bkhzavwk6q7BeideIESdd6udppePdilg86LVWyv2IKJ8NVOxiV8
nxtnFC8uo0xeH4Xd8qUSwhoRB7BcWbbN6kwCYJannO2Uzwu2ajdV4yEG3lidB5aC6jPypZjHZ0ND
dSkgTb5ru8/kh9fhCT0jcNf5W+k763yq2mbQlxl08a9hChwv3jA7p1WEhm4V8VHfx3C/YbJl+UMn
PPQTboii9cR2gsRp7S/+27q4NAb1LJrvKCS7rw7YuG63DovX5FuUPb39c/HxIh6WZe7yq9WNbcvz
jGPsuJTD3F2qqWO/kpcDyY2mHWrFqtD003BA/B97hyUYBTGKTdKPj3rgifwC+3Eoj80qguzSjR3P
VCVz2XK3sV7oUYrFxtulFVX6aQjjdPwmGFlVJ9szyHonVVIJlnnd/QxHk5Yfld9XNqFcwkYkIVtd
5c8ot5r2Qp0y5mfNd1u/stG0qPv8bFFlNAKaoOqKiZQ8wbjz1Fc7KTXiY6T76Hg3IrEq6znRY8vi
Y9RKEuYdmG9mQtJ0zgmxSukJyaKIGntESs0tj/NiIT3WYeiaKJNuJrdSzMPdRXbRUs+eu5fTyGyX
AXujKVL0FJ/tjr3SBkeIxfKAgbzZFTEU7ZfGviMfUq8dX0LNHudpLGpTbWQ/j9mmK8jM2wexrcMd
sljxhQVcqvbg1Fwst51bW9cW7lLI28S9SjzLvQrDI4KaT/RLlR5LhYzuRrXXIspaa1RFQ5DVhKSH
g1q/E01s4unsy3ps4g9ZcsvKqPVcXdiKwsdYanlhEbjQejrhArAVcW4XD8FWhMPSfoLsKIY3nZVW
e237aer3WaJjXgHRKO+ot9cW8YrrMTrpapiZq1VwI/hhU9ubzCSM16VdDsmutQp0/8wsrU/lJOeX
Ejojx1+6BNk2WbIi3ZaLh953clCF3VIAVkyCVzl/HStwb8CF7ay/xnXrfyFAVbzaImFWxAYdXRAp
UuHZIUQxj0AT4+BfiKlfmXtXRU31VPg5kyPLZbpRcKqyEK+E3Evbz6i+4FR75cFLgpUBwyQ5s7t4
mfRhqllN3KYVkdAuaADI/d+ptP4H6WLu8o3/otD6pf/Xv/5DitL99//bAPNvkP/Ruyg3ZJb8Z8H0
Z5nF/BK1xv0/KdeHSskI8+91Fg487HqeCF3WBL7Ltv/vZVbwN4orlB62H4IJVLTJ/0yV5Xp/QMH+
ffou3ZCfgnLNsRly331xfxlg5lWcAnFFoesny8XPx3g3Q2xG/qdWTD0dcNLAOnZ24T2QwOY+DDzn
ciRbo8jDk5Dua1MM60k7tURe2vI0rnU4b/xZvAXkH9x8nQyXtvGR7wMmnxmUXVGRw8YN0TXypZss
NsxBedWxHd5mQjks/uEMYyZ5qOL1F/E19WGFKMY9LrZht/rXBMv1VU3jezKnzuGPf/vj1wsN66FX
Avjn0DJGrfyvmOqcfamce7XHYpf34H1S0wOX/jZHwYdA34lxz8Sdy+Yv6Ha2O79hXSkZBwoWiqiU
IV6ibPSL9pZhiY0Uc9II/q680JmCZR1VA+5Q1Re7KM1l6MNTl64MCOYcZPmYfI3bsDvElZvfUtvU
59QpDur+b1NcFRu4J/mBH12wzq856w2GGJGlVlRhP2CtvT6vEhCd4uGzG2ynjPri+2L87IwV+GxG
dzmPp5ojqwrTyM6m+QrXE9OAYCXtWpu+GvQu9a8tazwM3sWTvyCa600anrFCfKnbND0lGZUduIr4
temSveE5h8+mZYbFODSKkWkq6LdlFb/UZf6LMOjmXOsoK3N5gPD74eNFZtzByIhPcOt3DDh9E/4A
Tsw41kp6Rj7pIWvy35R+x1oJuvoghU4VXlFLo0ad/WFjxu6RyObp68rgynKSn0UT/K7r6XnhWY/f
6CPz7XyXN26LRhJPpo4zvRsU8xc1F83WaVim2vc54SzCU9hjVyb2ehPc585FXx3gtFYXavzpPJLa
3eFt2qRxw6yWLdPZStOv8Ptf22pAG1535SlrqhPT6J+xKZ/QRCFbMGmHJIrU8rnApJZmB189Z552
LxkeuTFxXuTCRAPi5XlJDbVDmd66oIN+12wr8uZmyGn0Dko8jjCcBvsYrAlypqnvEQv0LtVEeWl8
mO/u6O/tafRvf3yxwvCrS4bEtiW4jLRQu970FyELRpF4BYdEC767WpDxfoiOoZwrk3c3nXKgtnyp
1/lTB5dr74PRPJu4yyJ8/GgqIFZv1kZ/DkQW70uT/PTBVXOhVD/whjndRPbXfUptN0twlokttwm5
f9hezC7v0zPekt93iOk5k16yXb2jZxU5elyWcpC7wVjrZNnGVDz2xLAyGXZQgN90ThaWNmLv6OaN
jIUp6hq7OXm8qjyxL74t9J2LZqNXT7eJ5ae3mSK0oaY46yTJr0ynxabwDLWLVtUFXBuTvFWDDw/a
6eD7wc81NnJn++hbsoS4gOqQEqEJmz9Fh2TE52Iu3/mp4/uqmV+ZwdIsrb3Thb/RmVwPI7ktkd27
8dVxaJCyTm/tMawivVJ7DkX5vOIfQlXgIuMoiOZ2smXbNky6BDKDaUJ+WlWYg7MZ+HK+6PS6MonP
tpOdJ7cGlN6jGFonkrgSt0zDULIh4/f1q3bb89C47r65o979r3amz0OyHhxUeAcwvEcmPxkmi8Tn
zCG0m4iP7Xj3yq8GyHAa8knaBntyZlDGsPPeOLEuD7GrvwKi/+T5/KZZ1t/6XJsI68/GzmO1dauu
2LRW3+zzvDLbteQoMOm47fpKbyH3bOo8D/dqVuW2c+BMk6NUR6KS/PW2Pq6w/MGJ2Ds6xHRT9rhc
pEHg3SxJuNVuubPLMj4WTvB7FowbA8HfSKzKe2O0f1ALGPUK0y7aIaxwgoSPYUAFcOcZ1cbZa2Dz
NPrcn/mATyZbkBylzDUhel35iIrj7DQnKeLndNI3J0Op5irzTgDzuEPPA0nceRrr4K71OsRFOh+K
ovG2FRSZCJHHjyDAMzEINzjv9YLnbG7WaVd41ctY0/gOeCoIWVXZ+LKCtKmN/VAm2CEKEYS7EFOF
neUZydVkgBRjyE2SsoF2Q/ZnrYVqzzFEYxbvhSezqKwRbbB2JCNlfmyLUuzjbE4jueCam50KbOyo
NIYHD8Nk8S1p2eCnq7Md9cI/ODSPKCV/YCrZDvGURrVmpei2rDtysZwCTsUMgvb4m/nxxXCNgo2H
xFbM0dSzumFku55qz3uhYkaJ0QNy9k3LB9WfQTRfU417sHU5KoP1BTI4jyPywfcoF5yXzgkOEvwb
xyiYwJmBHJ1lbBGi/kO1k8a7lX2qhUFKiM9kKfgmwd2WfWcu2+ZxStlvOk72qSJNg/T1AaW+leIx
BYWO31ZrFe9oyx9yuz4mHuZ7LjWid6aJvUHKk828eY2jtzxMya8O8N/j9WnzWERehdjAIyPhnIEO
O49WDlgK3UyAwzHwZnaIS9bw5j4ZUgBx9zSXYXb0KRUjSttk3qWxV2wHMdhX0bDFNKI7TLj4TyDe
98vUtLuqmPGEF81jLpufNcb4CL/arhcfcY9dCe0k9ozMv+Jy55pZfT61Zb75s3uY3JLhiVeAlDef
ipSQlryc9VGPDfN+s2BoD6ZXwqvGbeLKnszeovziJyNEfUJl0uqn3QN1X0ZdRXiyyR8WY7hRbuPt
Aj8h/TzjalRpfcjdoI/A9tapmMnNo0tujHfqES0c0F1xryTV5xEAzz6vHo07J5dksB8StJ/RGjZ0
acVaPOYAkat2Vc/pR1X3mu0doj5ZKn1YwSNiz8ividMXx7WJ777gj2Yc0NUwXaOlgocfolCqFJtL
le0cxPyMZ5dPeIEpxj4qkiP2mS0+ssQEpyw2r21dX6Ulv7OjQ2isA30JzINJ1XcoorfcuNMuRr25
94ORsd08sK+Gur5DJLfHqcFF17Ehnt382cqHZd/L5m0o+qe0r7D150oSvee+GcknOxYzvRKPBnf1
BBfjQuhbNjS7Iv/lkWbdVvhHSQ82h4pnXYRR+ldokuzO7cMHOqoHHMVb5C3lUcRrvuOsI+3cqVG8
lcmHWegPV1GWLO0Y96nULvGSP1L9+Ffh209eF+bPa26Pm3WFZb8odWABSQjCWNU74dG1e1nqc5xU
7xL01jR05S6PAQb6rn7ti4G7NZ8OSumosJeLcGxg5BlH+dKuP8K1fZsrh3a68L+mZVbsxdQ4kbDY
SMSeugEUlcwJ7c91Nb1UsQ19MhY/kFAmB59UINGnBKEDh8d84UMgr10cFcW5nVWCmgDPXEku1Ezn
QcpCdeGKPlotGOxWNc9N6jwTs/FFFCW+vvib6Xj+1+nSbaRPl4gkdi7Mt2Juo2mZLBasSF0nmwjq
2nuAAdaTOGmfSZZ4QaSNhK9OGA8NmAebCTU6diKIuiO9wZi+pgyiGnVvXAmkwfOXr6cQESAG5vXq
uvgfTYCZkCwo94Cx7NS1ww/igKiNnZ61IPD7Nk+eHfIKNxk2zZv0UIBPVB62b5gnJrTsKB94bdea
efGxKCkaOhhf/ND1WsqdBERfe+NtmulbgmR5yzh8n4cqeyJIEjli4z7GQ/9QJ3jMDDz6jdeIX+ni
oxHzignXp3iOW6zvk4BSgphqY/L+tQm5NwcugIgqKnj2GnIJLMUzpB+SW0psE2kVzb26YPmtPnVD
esMqg/c+DU7+Hhyq+zyhk5wHQupMHHMWtJ/BkTjPaEJ6J+6f1RD/zF0ZxfHcghQYfjBuyTdueury
2juHg6kvwMnnLcj0tzLTF7eorhZt085jwwucIvsElWDYqRHcbyGzbCfcaZMGXnxsUythQct/TJXF
42DO1K6dqwe9rIfYbqgptP4gUVOdvNjvwWrx9nZbISC9aarKiBv9VzeJp8m0LU0J/qDWkJfOD3Mo
BYoVqy+BSu26gjVSmOLIpjUiiSFcItEzBrZZ7UakoWzmtFoe3HjOd3KVpyyoWZaZ4jT0VYgL9wOT
G1OqzNDEVcOBquBLptYbyaRySzRFu9VW/97JjFl2zQu2zae5ZptVyABb2tjJLdYus6vS0yinFM03
IP2OMXOzrk+sO+t9rD9lHTPatJv8qOI0HEbTMs5a33rfWn4mwdPAo7ZwrfwjD2M2bvdioavtKLSL
ZOcSJ7UZFqaQOrc68lxKxfkdQLRCvZYnQ/sWp0zEFld335oElLTRzi1L0Z6MtrUeWprWh4X26hqi
eU7u7vCuGo+UAMFDOkowAH986VeY+HFAWeMtXwf2vQ9/fFlSZ4bvh3SGZnd5SPXq7kXFVlBsV9si
epOtxp3ckT8XVXlUo/uJDzqLDGIrGhi5UsGweyba6qqD6UtSpQdU93Dj8BuPaK2RJX7DWJHv6XDX
Y2UFVH1Z/EQuCb1xXvye78k5/MkfQ22SPS7NsXVe80xdy6K5iCEmya1AS5v61qZt+ock16xnsOhs
ZU6igjTyPbBnc7R9XNXsYEqzBhcVd9zPA1AHaoSmLNdDNyJH4TLIx+ydAuM2lGm1D6b4NStGi7yb
uNgtwmfKu3N64z+DpJs51XBw+mifeP0F9P8Nj7lpayatt7hAlmiqZ0riec+eOY/aWpJPwB5TjudB
L7d5wZERuNYpaEex7fwcXEdZZmyBScnBN2wrM9KMUdAWVXBVYkG/sB5M0WpsrjDCmyo8urWDH6dq
6mM3iPemxFQb5Ecj7Onku+3b1FM2oV1HiS4+M/FxscsMaKBYeahi2LqN4EhZBjzM/byg+Op3Fme1
5vz6Ytk83ffL0gx7pRZD4zvuVN99wN1NLv0as7ph1+8nXxUe9Ivt65oSrnv34ucguwWduTSafbVq
N/2ssggndb2tlmlvUpwMnR97uz6HbDF1XOK4vOc+yS6Dz3ZJe923tngsSEUbhgo5eEKp0SFI26t7
OOAS4hsEdQKXoNiz1WYquajD/6buTHYj19bs/C41Z4GbPQc1cLSMvlNISk0IKSWx77tNPn19PBc2
XAYMwxMDvoMELs5JnVBEcO+/WetbgVu49DVmz5uLckbmyhEJdrRQMj1YSTdgZxFwZcR6rWxxkDXL
XqhfuVkIcpkQuWOl0JZDRboT0Xz12mIWvustZvz5mG1kUQeH0aIfKXkSF+nw3QjTvhF7tVKMYYuj
vWShZ5DkI8+92lDAkoYAoUA9JEwg3Cp5UseHPDk9ygLE4Lu2t8+dgB7j1xNi8hTvrsEoyklyFzlv
iZRIh2zc3zGxDDdp5wPdLr2WX5nsRsYGTbTBDz93VbF3KEOzgqlEGB4zJ37muKQXQ4D4IZvIYap5
Q5DgX8ZC/ZOWRbtzKTxQktHahMiIeEXuQrjgXEI3bfGb2ge7sT/KsBq9qKDc9ceHqzf7wf00I/7V
quTAha22woYB5zpGb5dqIls5hoZ0i8/XTD5iMUxs+sEUQs1Y6LX2G4vwY3K4s4uvJppLC1EPq/ir
jHv+uWZz5Kb+U/gWLJQCxdv4xxT+sXPru5bJfagMxcIt0WXFjuFN41+n7Q7EnO2ChB8PYgrFd9ej
KTMj8r/8WFnmgVvCWnKOg18d8ElgBSX9Iw5Ccex7V64SbF5s1ZITixprp2AYXDiq4m4V3tljZkx/
clm31A148YtpihYzqu5GVtPVyk7EU04bLKMFMTOMgKKRUsFykU8Qh7IZLUJu8IS9ljorSfaaHdnQ
zO+qAPWH3u2H2rAXy1GL70OjHyhMM+Q6cq9TnWBWG3ZVoj75hijaZzEa6srW2yfOpX6pWeLcJ14a
GZiEp/iWI2KiFQ+Lpanmj9FHO4NthnL0gfiBQeCSPRDBhjFwg44lEXI5xyRNZ19MxrGrY9LCquP8
7fSL7JWn6ceUhL+HI+cAX10T1oTa8eTocX+YX0Lft3/nfUeJ/sk3UG9qytCuIOJAh5l+baO8xFi/
8LDdR6NDNRS8VSbjmKozz32enoKk+EX2OL8D9Vctq0dK/FYnx6urmOxzdLiraJ/IIetWCsvdxYAt
GEoJxZs4U35UK5KSba3P1mH1o5e6vtL9Wl+ZrfrjD6CsuhkikTNC7SvydvIm9/Qx1pHJoEEy1ebU
Vs3eCu2t2g9enP+Fn/PKlbA1GiRng17fB2k9MinVNywHlLZ1cwmIJ2MxW9UbnGkgeQD2G/HgtWSj
mSK4qaN9ZUhxEswwl5mhVDsDxsaqjsQ1KIp0kwV82kVuAAqv9Xc/NNqzPWYYiUuhPy2zb8DOFIs+
c4szW5Y3Q/UpZNRO3VhVH2yKwQ/pUfkw4/QNmRL2PFQIiyzM+5OfdKd+0J6+VWOmJ1AMFMFYsrsa
zio0BC/lVnGDP0AWGEdU5WF0f5OQWzEuiIOJ/qZqpV9MBaJLJD+nXI08uyati9Kl06J9HabnxmVV
rLQ8kwJ9MEWNW+MqQwZxdyuf8KUaG7zW3yXjXCVhnyfn2ZA7WDvXUF7qdPhN/M5TDcIFS/GhlRyr
gRu9KKQDOHnz1usIHsXcwjgMI/xAHEzKWb8Vd9FqH5GfZQttTE62a9JCyr2mnq2oO3SFNq313EVY
qjuPbqJUrhmOmQXzGBn6xwHVtOfW7Z/M2VWGCapmau8Z1LIleVTLZJDQy1255uvgsWIYNxBdTqMe
LtwxuLkERy6bFAdRXWMA0CYFRR5jgbDzRM/gvUnbu10A1HUUtBU8EhXftAXQlxbcmvnoRoOjS5k+
JnlFReJwGM1WxgNxqgztfoKk3zd+hqngT4fRbxUK/l5baPcCZz9RQV3ZPgLmVaLLkXvUgjVthsm1
qVi/ySjf0p9/q+ad3DCNJmO6KHUimNwU1dIY+T1tMepoN3NEa/EzafW/WA08JHDnaRC/utLsAfM8
GMiuAz6QmBS0FZf4R15pz0yVQBtARIQjy4nGMFf6qPVrqZ1o2muvl8MGqxvyh6H6dsSTvphS1/qM
63HbECcXmdbDVxWOwi5e2l1hLhJFQyBXbzS4emUJBckMuq1dBW+Ka7zn6brCfr+Nbf1hTMOXI1Bj
pl+RAYXKytSDZcqTvY+ddz15NSqnJf4xvE++y4IlLU6jxtmacEKS95ZVKyUav1SwLKUFCdD8DtjA
CGjcy9io4yUfx7FBqteAY1moaX+2qwpgCIahWqvujepfpxLLGmf9KkjEc+jl11A/OzEMB19j6l3E
xXowVr7tK0sADd9O5LyPTuxFGEz9Sl2oYeIR4rRwKm661u8PXVwfwHRw45BJxVmmPGp//CAbEx5F
yq6+k/tk6u7xaGt0UXm4FIxhwbtg3HSoyq30DpYD3iHkDFctoZcpI3Vve5yaYd+UDdQk2NTbSc0O
Vly8iSmkmKj9CzGZXsO4AgEiRwOb33OvZVwMzXetulfifHdC6m8ovo+x4t7GzsHVZYIcaw3tJY29
oGcsEilOAZhEXhHnrxLTBnU3df0SKAgAkAI5Di5WQ9c+um589GmCFNMpOCsVvkTJRUvSuS9TQa5b
+Zfj9LuJvQasQvIOGQdE/Jj2NpgKCiX3QRTnoo2tw2QwbZ3ourLIijaKKZ9Ra6zVKhPLqI2J4kta
0twgT/WNstf7YDfUVr4GfoVeueOBNTK0S5zcGcOjBMzakHDoK1Zxj1NwS1UtUALZLMUVcs0s8wGJ
ZxXXEVICvY3ABQaHWqoY/fRVZiJ90pCwLl1/BtagHGegdZ9CQYBKTnrIfPv3UbTqe/WBA/y7wlm/
LJtxhSDqPTdA5PGGwbmSSbQkzM1DYihWJsvUnczQFOd6vxJhpxLN2GzjOP+Aib+mg0ZeI6dLlvBA
lEH4IQJCSdNQAnBz033hSk9on63Q622htNm6spy/2sTXKlLoLUJjhlnhyxuTft03b0M3D9pD65iJ
bts2oLoE+EyGg9qiI+KmjZi7lywMTDl9T1buufaqK5VVlykrO0nFpe+1J3PIdgBcGKtWe51cdhfN
WNMvMx1whyjgDsHiH6HuW2eyA3cdZ4chksNCCcQOplh7U/1NaOh/UbsTNicI7OMTpP9pmctAMupz
ptK2f9A6nvhEi361IVI3ooUTVUtxImDpc2pTbd3TaK5JigRnzE2ohUZ9D4X/nkOpexvCNQU3A5eY
F1AH+GmnPvuoU93w0jxHY0Bm3QzfnHhG0z+pi7TCLBN1UbF+OOQZe79a7purAC6z6kd1WhpIJFap
qGlkWAwsNL1Ilm1Dao6lMkfudPYnA8baRZkhj+2V29BZFiri/BkShX0Ee9hto86kVjWao5ziIzmZ
BargbIDCxw6O5DCa2jF1Zt/rhh+35+NWkUi48dkvs2lN7lLHwF0HF8mK4Y4CKSM5hi4/aLNfCFt3
fDugaxIDfCXzNdvFOdn5bHPsHJ1/OOgtqtpw0zWm/DKjkkFpUrMyhzO5SggCopd2oJIia+EDvLA7
54UYzDizTMPw7eanKoyRCjN9RhtG/J5bHrjmD9gbtEVdQJsSDubWsm9rDyu8sQlje9E3Tvc2OMSd
NJKVVxOGz1plwpmVqX+iNgjWUzzY6GVk/D41yUl1SEcdp668CYUDsTGMJdvi6iAshnFpx1JcT2Nn
ZQzfApL1WcvIGQRhwDOqEd7ctP4Oxw1IqpxJsKlRHToKr1Kk742WxZvGtck/CYbvUHNPPSacrTo1
8bbQquuINor9KH8UmUp7Tc6hFqREe4eQnwKX2b+WOubeTsN0a7j2qTGcch86Rb9KKagXmjXBfbEx
3hRRj5QRQzcQo37vaKzhImqDZaNkK9sOaQD1GNE3G+O+7BU+sjLfVC6or3DOrckTFNu4ZBadOzVY
TZ65wlAJcdvCZNAfOsm4zsboUEGD4AxlGcON/+GUmbnCv+0uFZ/tJOon3Pcz3gEjx0D7oqwZwqfM
LiImAPKKp7wGkTtOyzZIXyQJhOtEtifDzS98LONZz4N6RUeB0FIh174Zq+w4qc4XNjKel8zH52JO
63KIMEEVABMZKrnLXhZvXVl9jSlfT9kHPmKNVkOaTwdcm7XBNjPh6hr0wTMDh8E5FU85yeZYYiNj
CDUyE1a7BXi78jWQOn1WOXxmydKo03CbzievXZo2c1fzFFkXttvdy5DKx9grLGrNGzpJWCIzc8u0
xwbrEbsmUn82VWt9VRWD2WHQSRqIiruBNg/MUbVz6EHYWTFZrBN21bUNDAlpAedznbT7UqB+yG2b
ErtlGFiMhADH+lEXYti7NSHQ0irMtaYmB4PAN9qlMlwCIam2RWFc0jGKD5Vl3ypLHTYTCJGNpaUP
XD/dHl9dtdYMuhYzGRsPaBYbedanYUTOmHiCloj3HQKVXZqCYkM41gM73rOhffP9EDSGOn7VU1Mf
i/QFkirZXVBccXz4C1asB9Hpf/o0pXQqs605VcoGhmMCFkyu1Sw4hwNC3gkb0NqmsVOKiP2Lq7Oe
tH+jRptba3zkWmFsatca93FOFNicftrmclUBslwPjIAWul3SwBVWsWe42k9Lv8jhlqUoZfEY6l7P
uW9ZMKYGAR6kiCseAkYLK6UBoxoWZr2nJRzWdE5fhP4V+3/+IJNZ8wQG/9oB2IAjMuWhESEySIW5
EMYa3l9UmFZGmkGQnNsQ6tI/f2htz+IMeMMomvcSO/Sqxfu0CPJs00s1PpA4HB9wVTMr+Of/Z51X
kbG7bzPJtlMKY0u+K1FykWEeBIlS7BzZPw82Bp4EFjAtLNcGkBR+pAGuxUDAtpIaMcq+BC/TKcPS
YaVlUfZXYJpBHqzQgszcYXltJznrSasNkSZ/Iv+kKSfCyiPmTRr8A5E07YLXi41HlWBsYOjtK1V6
BYFZW9GE/V6f/yhmGtY/f1jqigpg16j96AErmPa+epRFn+9VkeV7rEBMD9XROuSM3xE+R7S3FsOA
vcL2Y2/wjVmnwunoE33XQ1+yzU2mS0ZkvSq1eKSjdZyG+b8XM2e0WkQ+pZwlBTWWLGajpeziW1WK
o9W51hq3d0wf5QMbUK9lPVIC0oQgaMmOIdsotR6vNaTeyeGMatEcTIFC+kVY30qGRYsobV7IwmkW
k2O94vLKqHci3nxskQzGWeaPAKTJDl5kpEIqrFSs5B7UFONqadMbS+55t7pmZv01tYFEFirvbGM8
oYwPoXMLkclywKk5LGPZ53Q70b2sne0kibFtRutTxVVDlG8JEaJP9VcEhs+qVTYcpj+MVHR2/thE
M+PHVejoWWWVMLr9pS+0b6dgjQNO+6oW8RVrwFIPdcZHbBzGrLhgvS45FKAQZcpfeAy71IYoWmju
H599ArtqEu2h2pxsR/+eM8F2ppo8Zee8uez9HeVraHC/xK4JXdSpKQ9ZeSh7oSSfqV7sEsn7aUfx
r07VmyXujarxSeo0OrfAb1dp98+Ixt8VdvnqRxVPAfupRZZFaKWnqyJKVMJUd3bY3RHlbmOHPaLJ
5oQRlFwH2lpLC68LdHbCCZVv6vteNIiLdKd3ql21sf/KBPVMzTJ/FhrUS6zQKwAYV11PkM+kz6z0
wiy56VRJC72xXlUFn2+Om0HmPA1TXEN0w2SnZuBK89yzu+G9Fdbr4KoPM4rYfMF/CH+LHCMqTw4j
OLjqaGpc99Tm7mcg2DmYinOojih5Xhun2mdFzG9AyYoBku4ltN+zyqwXkV5YnqEkX+epLA9JglbL
clgAFVxKY3HRXVryeDTX+IQIf+d3VpZpj5QEcEjvVdE6h71Oc4uoftSzFXgnuR6duSROkWnJdBd3
+qsdhVv22IBTWt1cA0kgJfkUOUO79B9qb/zGMtih+HU9B90GOp6JqoeNRGUw82QE9OE7oFA1xSda
cLxavd8BnQte4h5dYl2Ed1T15roGfGMb+o7w7oS33Y432CfXwtL5XWIeMWySq7Ri8FLAea5KHv1/
xKH/z4xI/wVB9/+RiBbYxP9eQ/vf6uwnjz7/Z7Ic//6/NLSG9e9Q4VTNtnHYuxY8z/8OAZhjLSgI
GTwBqHUd1eDv5LiXw//4N3ItdJVNNitY9i0aytb/IaHVnX93qFs01QK/P/v3/+8ktPwgSM9E4eW7
7//4N1s3heaatqXpqmHyGrT/JfyWgMCGLtjI1kklvCRrMGXmxataTN/4L5MNvBTsiSgfb2a4zVMz
OsAI2LZqpqyR3PT7CbH4qrTam1lwawnbpRIIaYvVeOP3kFRrtdgmwjYXpZkNp3/+AKw+0UnBLEO5
+n+I58HLNVPw/ssvZPA/29IB75mGQxbAfzVehYNsLFF2s5HYfE+K7J19Zbwluz1c1++gSuAhKbW7
rSVy9KGoPD1xvBCNHXdpvZGDckGnPmAUdpt1kzVsbxFsCGGt0aQ/xqD/VkG1thX4cHgI+EqEzkx1
ah4yLJnRZwqUWBe3jNZ1h35KPtxx/EmYAK/49cOVEij6QTOKKxD/U0NvvsTeAKOujD9CDeiBaG+4
oTKvGJLVYKQWOHV20qGTShYmaIDGNjoNRYh9uv0x2XOvmrTa6C7SRwAr38wW3wi+qWECEDBuT9XT
adUdwgY6kFs0NFejLp7KlH9E4a/SZGeO3Xa+UcYGlwaIBbj+Kq5r1lFVF7+atVhmNqO/OriYtXqh
Lb3qRbMMxAcCRrVLT2ZQ/9XC9qZFw7teRruSgy5Er8PU5dY84wwnkNV4ftqv1CA+5Lpx15nZR625
76bKm1TIqUHGPTn24UenGauuiB8G4uGFVrNNLLpLN4Z3nX2jkrKjwodAesB26IzDWI+nsJBHnrcz
CL6xPLK6vBSs4JaZ0m9EbW5t9LoVatZ82Ma5f2gT9U523clpwhcd8HG4A866dekAmRdfpJ4w5qUI
bsQuS7sdnSYBksaLpT3SAnZBXN3UKV3ZoekhqQWqkHoquFFt+uz0BpO+vkW2c4pa927F7Vs1pRey
lzsj2iHNnZHu66qqt2N4CkqSxolQw2sN0T0pz/Mvo9nKrgBbikgcEP+28ANvVJRj6RQ3p3FANpQn
WQPqFbTsWkVzomZ/wLivJeo4EQ9gYf21qs/kvAt4m6XBxFaJ0j+mOf3xs/4BP5EW3FgP+bgjCwUR
hcKKsD+0lnFiUbaJqfVYBXg9C5FwOsmYtW5Z6Z8BzDa7DZlYmvLbZ56xKIAn1OUtcZQD1oxTMil7
U4verLy8Ok3CUE46R9pQNJJ8/xP/2OjuVUuUr0SXxyojoSK0PzX0hAutVbLFNHe/kf+nUuwPHfNa
lgG4gkadKR6j3kOgj14JhoKaeZNmyq5lek1g604G/bVnd5CNT8W3P1EUoVbN3QpqCauapv7CZf3S
DuERLeDfxCGyMJocDaUCIausl5dN5N6KfjjaRfkQ2qvdxec05ttfP/EyrjDkr12jW7JX9goz/GM4
9l/6l3NYBExdtVm2d46y5jXgEF+Yrf4rJ9YFDOBPG8Bm//o+tbSh/Cvo4YKFrAE2kOdbJ+oJRtid
6eD7kBu32NefbuFVmfmBqZBygAo+xA9kxJ+hywLgBAr3xeh7z/H7R1mIk1u756nLT5MMd5Er2DnX
R4FdjY1+9Zwa1AzsDy8qa/uwDQ6DXXp5QGCYXtwJh08Wejb8lGN5KKeBwFmEwNQmjKJ7iepH/vSc
+n5Qf0Vd915ae3dmaDXfjir/BjH62s6lUOkVea1hlzE1Mn9NZHGh2u4z+hUE2AznhMhgh5tvpL28
d6721s5CzDi5NI7x01XqtWFdMhSMiV30ykNUvcMCgayQMxQYaU1rL5WZFxTZhyzjlzS33nK/fYRG
vvZNbUW+0mnkaRk5cyJZrvpWbk2jorPXroWW3kqWQfBtFr4I5mUmBscYy5D4R5YzHrvMvYXKxC7H
nWdlH9r0weCZPaKaYWPXNY9QCIb3Oadh9Om27UPXzaM29btKn/YQnE+KTM5WnN1aJQc3f7Fq5xU3
4kvoO++BMt5LP9riPdyiDHyAy78ocvLmDwJJ8EPjr3MGvDXKvcQrgvzqJTXjS1iWgcdYj9y6eSCB
pieo5VIyBYkNY2fDSR4rJHuuvs1clieN/ZL6FNtYLJhUs5S14jeIXpCGw2NoM3gnKK6IwNWlzLkg
QrOYOWTg//M+pmnk9OlQy9Upn1I5HucDbHYLOsNuVJNTHrm/JDq49HvTua62JptGFWcLnf3FBKsN
e++cm361cDgnHV+hR4bmmdy72HhXzOmtd8YviyALZp3MatSSYVV+lvU4Yv6jo6sK5ZZWzj6G0pAG
J8fVrpLkbNsIXrHiPeBkenkdeXwtVmxK9raM91K8NFF0FOdx9Pd53/1RCusmzOzg+69RPz3Mrrvq
InqaG6XHHudXJ7pSA0CGvSqmZ+Srnou2Gyvkq2KKGzqUedS7KQf7XDP+nTsqy/4ssOAUeOT8XRxT
QTv2Mev7+UI09fSJ4JK2h4lj95I2hQek/pykLokHgzfkHUHkkvQaPbxZAaotq3p1Yk69hoX1oh3H
bdtq1SYranvZMsqoitXgxBDlESgOxbQb3CxeZpENcxO7sTXWyH+o2geFv42s4DVo9X2kbLS6ZtiW
/IGy9KNa4RcUjrsR2UjFTWydfLajX3h44xZI39jbhPe4yT5Mu3xjvH8s8/TXRapoymIb6h9DqK4G
PfmQBZtG04CnnwRHoPFqYmxdKz6xFL30ho0oxHgtUucwCXXfmuv5vg/EuA+S8a9fMntJu2He2y90
3qJR4UHjxzlF/pWFfU95h9yiRQ7kDP4zrFBLOj7KFJCW4Tw2tmW/mqLuNmnds8/tH9eua8YC+WuV
Zx4jHTUdj4bQrmkU3t2sedDp3+FOLUOjevuJOeP6f714pIils5kfZ70HTq4G+0QdNw4c9YyfYnJB
i8hY8ylMWbLtUAkXpnixOrarU4yBKw8O0urulqH8UdLpSZYid4/pvehq8xFRq8DZ3BZbP3Ykowod
wkp07ZrGs4voI0a91AbBhRAD4KSqR2LGR4dYcTYqVEtFo/4oGBL5Jpo0Ff/XVWWHdDGiQ2Klex+/
5ol4JP+WC1PhuLB+Cjtc29z958BhHVUGxJBbLHZDF8x8xQiOxpgqr95lLW4iUYZX2eT+KZ3AQenG
PhlzYxtyvs5IWgjEYjfaa79tag/r0tVQXG2jGoDLMRlNtoNHw0rYpYAmX6p+FG9NxYovef89ED3s
VXZ+bQXiF70Qu5gmnp/RBmwl5TMRTHimRtmYaHCXJnGayHfLRzKMT9qdWf0voWf6rEib5DMJUgaW
ro5wQEGoo4QfwBvflDGotwHxYUPSVJucbMmDPSbvZoPH1JngGAE7YH2nzSMeOVNpk3zNx6Ef3IBC
t4ssmIp8gZGkzjSb6IwLmYGa9lr7mM4cFeY96jwiJULGt4LRetKiejdwefBM+ha6jzoy7+qQXRh3
eFMf/I3K6lj28cqvFOWEWSQBNzL9Upy8TI21LyItQyfB6yJ1jN3gOAdzje9hjR8dU91UGd16Gu1P
nUZi7TLn9rVyWrlG9uq4XBVdq8/fRjb8iIuCKGPy17DZbpHOWoqFSDB/NEiMVyR8IHzxUX5K/zdK
1TOMiF9lAj82ZFx4IR4MVeZflK/6hl/9OEn0YYWS9x5DyRxXPLL7eb5LXhdV0bzqfS2VJlyISFtN
seJ7MHo46UhroAtbZnH8GPIaU1nclCs1Z+4gpf4JoxYTiJQrddhTaAA8UaKr4SJiqoJJXYaVFRIM
0//pXRoX0FJwBJmA45hDy92vfMO9g6CstnB4FhqD9FVUR0crREeahDXJea0dX3QpNk2YoLbCqk0M
XGNfHIBxFx9HzcJJnK+maiPikFCg1k5Zr0cE72tAU/m6TyHrIq/HS9JUJ31oWI7SpaImQ+Vj5cES
zkV5TjhPl4Aq6qXlJ7nHdpTasGJ/NdX6byEg7qR+tmtBRy7yfPIg/ky7zETfZRaRWCtM3wwxDU/w
n1SRY30tLYUxoal+N2V4amO2gObEYNYh6mLJcxxmHwLvxLK0wX5par/tZiS11oF7eyaOr92qbYqh
65yO9k4xdCiiKuPP0hUEg9mSHSZDn20XFzYsiT5H0W29aKYPiIY5OaKCc2/SRDpmQpAOI6uYxdgC
TBi3kj3vmv3wLjIGOlaU3pw2EG+jAbKqPOelpV5qtK/EIchTqptUU80nrKP+kAYm0kTxFx7VXbbO
PWha69Dyn04R3G+iBlMQXtSCNwewVqmZKhRfv1zrOj85ow022XS/qYV7s6qp3oqIjCUVROmLSznu
t/dxqKMtwsNi1fYWa1ENmtfgcBsMcwAVy7+0zO2tbQ4enDDG/g3zMmrVQRb3xJRvWqYYy8poD0pr
Y+GKCHqQwuEzuYaVaDeaxQflqOaiNltP1+ltZGh5JMjcnC70tBKWT2mzukF/P+c6kE9dZecIJAaq
3c+wAhGLCgC5rPwBNgVxJEVpNdR4K1snvfksz2X7m0/udtTxtQamue8bFY2Dmz9gVS11v7yaTf6h
WP2XYf7R+54Zd2AtuQuNZRs52casUEy6QMqifDiWg/IeaZqKxibPNyrbetyerIw7mC6cqm52jxzw
B2AMlFGHdWSnZ3jgV2SmAcKlAQNQ48PNy1nw9QJRIkZ5AuoilmipMbxjxysVUGot+vwlyWjmIig+
sJDu3RGDcR4sRsN/S8ii9MoDTDeE/oJFVFopnyCj2VHQwct3q8IeHKm4fkbiLGyIUr69LF0UHKHb
lktDrbFQ4X0zc+sSJ0yQiTxm05UCZJ9lHqysu4NJ7GEnyf94Nws8/GULbKGeRcy4wBfEK3ykdXtl
0U19uo2iymAggBSF0/AQWaVCqJTJ8DZy49Wkpgj0UPApcmkI8RK4092VDvGVGaolIYoZqv/CsHr2
/DWCUSaQEKHzqgxpPAK/01/qpHnLUhRAdDig504S/O0iLJVuiS/uzxCPdzJfvkWtbRslpxP0nY5E
b3Qwlh8YGJkiIIxcCnU4rICw4BxPmh+jK99grWwg8P7o4fDK8gslufmRZv038di/YKipmgyzWUBn
+CVuAEF7QblgUhhFOCE+Mhxna4AYBEVLlO1G9d3YHYAoA5hEapz9OvPUuURW2FoFJbIn3paB/Kuy
o2FO96yidC+3i6t0MxshDrTJYbj6tXk1OqPZOA0HThhx4dWTZOFbMc6qrPhVd4xdYEU/EjIYIplm
EVFMbIqM3z0ffuMYpCKjyb95xOA5zDvEKpTYY4wvPODBt92x3fij8TsI9U/tJrc6KdHGYr9cuCCd
7flyVZHbOLpYpQFlGWBEZdHb2RoxfUWGjlJuqhjCYMwFHaaNvVALTOL5nmclWqYGnUZYk7CK8SZM
rl0c35WK+KM4qy9hj/B97IiazEs0Wu3Ywgg39GegdccgNo/CaKeNwNbbMOiPCnxXxVEOtHhlrZ0U
m2Q99R0P8Qmz28/QcV6UKvqmCBb5ekagrEwR2YvC5skJBAdUha+QcAmOdd8eVo6o7obLdk2wyyCY
4cUKNOriNEUd6VxiV+YMNVxEeZnBBNFpXoSGCr7cKgwPF338RtADKG0RNcj75LLXi/Y41pd/Ah/5
bg6I4VWO7npcYCo/1QQ2rPrG2GUhUQ7uwKp5TO5KMr1CQSJ8UczHN+r+OO7fAk1+G0q+ldGGJxZg
D8fbYuqUb2nNklpBeESB1NkCNEYfgVqwVcMzrLtTHEJSjHJJ/CDgtYBVjNO70HzMdWEolwADJEtF
/VLaww2wC4oIxHJTeM5spASFpd0MNSYMlKUDDekWc/R34lsaLd1P3iZPpEb7UYY5VsShRE2vx9vE
7v+KjxSeKVprONqNy57MbggZINg0h/useqVfkJXHvGQiYBMHKV8Tw0DuMxXIHqqIq5u10EIJ9ekl
HTrwdKT6KYqP9ksKPD8deZK8MJe9ovSj78ycNZah+SVtXgzwP+7Vn0RkT0HHs5jcVSGRYNQEro6D
fAvJUsIa7F9F0ItNnXCVhk7wtEv93poz09A8CUi36JdwKxQucPfkCeOaxMIZv616eGEODdpf0DPT
hfhvvODJl1vync9HMicDk7IhVA6DWb3SK3hxou2b3j0ji77j0ik2psi4Cmhj/C56FANWSNE+DP2n
y3BJBRrlRfdP21gh+LJ4NAc1S9ZcmdqeDIl7qzIPrKHR4YnrgbrC7TJtcs6yySd0kWIss8NdPMAN
wvSsLpNG3R9zLtq1LgAeEpeFHafw/3AjorIy7aVRKcWm1mLKau08Nf/J3pk0SYtkV/uvyLRu2sAB
BxbaREDMmRE5R+YGy5F5nvn1eqiSfapJ1Z/2WrZ1vRlBAO7X7z3nOQbgoKgk0aId1ANg73U86aYb
h0u9QXWwsi0HQWPmIEhiyF1SQ62Zm9cbxorhutWyA2Va8WzqyNNQD3uQtrt1eI9bza9blFmaILV3
ESgrkXnwMbLYuYnXv4ifOHTQEhN54dK9OeWd72wbaV2CNFxk+xBlNKCuc8MFRjriPIvIYHzP9GgK
R9kOgtssTYKbAe9ALW9oy0L8CwKo+hmK4GLA18vZtAb2kHAapHBy2ip0dakdRqWbGfESGIwq+L11
GKcRZ+ojKLC25dx9BzMJsW2vv8Tds9qSAC3Ly4yCV0tIs/IVBw1pH4H+xVvBiYJqXhkOselc61QV
VJQOAS4DAjmMTyO5nkHPZlU79KLWWOmRbc/p95SxvgWjsW269kC6xVW2Xe32M4chIogvVtp8BqwC
Lu7Sa5Or9QZF5BdYUYyfHSW3jSid7+i4BKV/cEDjOQyDK6nf91nP/wjQLC1Jql9GDfuReUydDACW
USqA8oIPElcXpaM0H3CMb5NCtJuhS6g+oZi0fsN+XxUwLXK833gvCGem3zAFyRsC7W6VYTcqrKpd
D818MVpLXY+lwTR6BlsHBgY9hsrANcH7bNZcfnywQmmtpoovgqxErK0Mn6ElVWb1uFvLAHlchk9P
j75TfNfPlsW5QmgENjORdQ2H1BBZfktS1FLyfTfRl0xQZxdMPQnRMF+U9DlP+gcthrGCProh3Uvq
0Eu0Rz+fESOndGrEVxkJpPfz8JWoyPV4vIjNe7PIbV9Bz/zACF56hMghjkC24IZkUWaK/dYl4bfV
+F9jWyEBmTSJgXh02/Kr0kIuo4Xs6nSpRbZJdqqH9N4MnW0gqRhS7RjOypYZCR2icavVPtADtUrc
eE7FasYYsoLWgE5KZ0A9yXoVgunku8enAWHOZtCmU1CrUNGmsykPne4fUEo+lC2KT6tOMo9wiR+t
cu783Dg0ahdtnA7Ql52066hryh3CtlWU4xYzteJGL9EeTkbub6hJbsYCjncBAyC6VUR6QU6Lj1oh
slQwPgqVz0yyywseX5nqkzsa/IJbJ4Y6y0ww92Da3WgmKQL5kGHs4T5ltn7EA30qlXidIvQ39G7T
NqoL2ylwcyScUAanI4F8SD+Mn1xTmpXAIbMyJIdmi8BmUHjLoYj1jpO6IjZEO3ml1kYv6hIFrXcZ
cqsmarcYZGsN5GbuOzC9iVQtDKuFjXskWOXdNF6l1V7tQn0Zh/pVAviYkuEtIY45qVAEmIszo+eg
TFEexv1N52zTotzHwVUG44FMSCoMfB+rqVMX3StcacGZpn5FAxLBMJ5RJhNs026t1too4dGs2McF
HcROs/ZYE71oaXZmPbpjQDK1XJY8pV5hQrc/siju6OHJzQx6xjNVFjYmdcYeAyjRXo7Lwr6zysrL
suFZ5W1cTdZ4qyxoHVBEaP9b1dpQrW67MHrPe+vHqvHmluQEMM2ZXBVNkSqB8eQRuRMC+IPe+LeZ
odHdqamrSC/SgNIRA5yw7zcxwigaovb4lYSYAabKQjac9F9iCrdI4Tcmqks3xGxV+DOow4gKxkCV
lpFZMhY5WUeK3I69823BQdvoduipiXPobQC6pXZASonlNMDqHifvgUHhQNV4sJb93nJ+fD3qXKGo
IT385liSSAIpBeuhr1+1goGXuCP/ixjbjuatYanvXc/aJ+/lnVOFuM3QS5sVxRj+yWGLufUxFMq0
lcB28C+HndtoJaeVADlcrkjesyEeQGh2GHzB3kKeLNhzshx+gEk0FPCAHBENZ3D1NnRyTAIIiYQ2
XHT0kGu9s2ALk1XTTqpr4J8Ep9c/iMJ+bWV2F2TBhmbBRqFtifJf7oWKGopnEbl403UrqcWLJVe5
D1sSveo5BGxBJkYcRLGLqq9g9WTB2oYtE51hJvC6AqVDnLyIFIjh5l2jzd1p4TPWtl69apG6VxPL
YIA806EIx+Xo21cHOxeYcjstPTql+qNC1dvpdoy8uAAGdCQmHnpDZVw7EwGSnKz+hD7wsynt0qtb
Xm4lUhmE1HdSoMN3aD9mlewfJzigUYMduzWCtew7xIE5aStqWmztPoRi3RJ9ZaKVJjnr2kzMKtDP
JN7Q8FdF/DxNM6NGe98F2U3URP2hn9uzb87rPnsAboAfzo/xaaR3cqwoF20WWehJXhDTdGYIfs3j
OQSX4dBZArKwHoTqFuqjCK1n4J1YdMPnZq7rjd3Sf3SEc2p84wgZHaMBfR2zBt/B4HZdh5HjFQro
6fjM76CuCyABdcSt7I0UvR+n0bXjPI+hla+aMlaIB048hHCcLanv8U1XK7Oe89NMeUljSTOoQYSx
RbZ2STANH4m7vNPoccHdQAln9Lij/Dbedg0XByAvcBtT2BtO95Eb9fQD/aYjJbox7uN+GF8rEqgU
qMM3tuDYVDi3jR5goZzAlk1TtlUdSnkK+AqNEQ09q1FnxjYYrBIUIPheGlTAoTS3SqVg4ljuUhnr
dwPLuzyzvpDD2prEeqrau6OTx8D142NJcEUvnUKcge3ONvyf0KJLYhJqvuVjE+JygNPodJknbWeY
yjMbz1dd1U9CkRFxtIR+pw62mA7YuLDVwJ3TDE1Wf4uCxN+FBJWGTn9ubdwrBVE+3TjGnyNxt1QP
tBR6+ZM5FB0ddErXaG6DiMhzPVWP9Hup/nNd3erYNg51xnEzt3xPsUS+1sIvX7Y7zCDtgxBPBZ3w
sEju6xja0kiWFKpOzx4MAP8NHhgruoub9mp2QfxSmZAofKjwSY+hoQ8Vmjiyu0RG2fPmKZRMvHTs
y9MpL+z7OqqKY1BcGmVCzEaV5JQQY5ZqbUNxVCJDM7c07elaBFl2kFiOjFK5+pyAD1FcggzpQ1S9
PhygVgwnPPAPjSpqjyishiVoX0v/CcEtGd+zb90ysgUXhF0SzXRjhbS7FNdgvn7slk1w0GFF5ELS
QPWZn6iz70mnAMOgz8SmKxQMuvXT09e/CTNxJHumPwk7h+dbP9OrTR8S2Fto6bHVNMG4TpXyjTuM
mUinsDJ/SpWQbAh20Um3YV5z/Jq2pA2youicW2QGdYEXMxyq7lSWT4lPovMIuG8f+PjnNGLGjqN2
pGDALwCC/RgMxCxms0lLpQ8vkLCp1kflUbc785AY1YeZ1UzJR2lt+joLXTMSBNdba+qzwsiOoINv
glhirhM3pYrhNOsVSLEnvZo2IUO7igbKJJoHCaqFeYB91hlIltSSfhAT2UVmbSV2jjoddDo/Yzvd
22m7j2sYKMa6GOpdOfr4nCPMAekZ/fZ1CGwAYERVJJ/G3LsVvH+iIJEDNOMP1u1nnShnWVg3uFbe
Zc0criZuHfOPyW4zoojAti2xXyhQ/FetlTxazK0ZaPdZ8JZr81VE2UulJa88C0w2HsNEoWKikiwZ
cI5YvHz/J+61S/WqiOkpD2jGBZPP/t0pJ0ttdlmSzHuISjeNkj6lff7VB7oH/5MpiOM/DXm8U3jU
tnS1UH5kd3nUfiCGJ0QcWinq1fwLz9h5KUTGmYnmyNbM73OGyJgdbRimU6LhmI3NezggyUlDJ+X+
g1Q2JakLLfL8mc1c714JdVk7BHGI0P/M0sV3mWXPmtE9NLZ8txR5m2YEf/YDXXbz9R+xmrbICRnP
jDJ9IW1tG2DJAH/W3ll1bLilKmivFTOYZ95Bic2LrrknQvslkf4XypR0DIi8pi6Fd2Ctxgm3WJkZ
5Trg+D/r9GYDy/9QYhEvDcifnIotKJfu7RAetCmyvEQ628jY1Z0JtStlgmtld0VTvcZ+cP3H1NWj
JRrsvHowoj2Q5kFJ6ZxoSRVxJlfiS484aLI7rzOh9ce6vZPQr73Zqu8tPRrWuX5iMnQA41uuFc7h
nk+wuTsOgXRxMpR7wdw+aIYjei1gsr1s11WRjGBSAPsEjF1WszFcMltuEjvu3f/TXOZt1E6PU/n9
H//+WeBEraf7b/aB34FI9b8Hl3Z1l39FvxVdLv/gv8il6j9tg2AU2xJQbH7VVv5KLhU2gHihG6SL
GxJVgA0y9L9Ul4ogXUnT0EGS5gt7nbyI/ye7VIx/GjSHVUfaUiDLdKTzv0GXYoX/ffStjWcB8SJf
hD9lWbZl/iHOly9QxyAznnP7ndjsD1WvHJpqxo1Z1zzXTrINzOCKle0B97K/603PCpp7XYP5kzJ9
UX2JpsTV8fWQGK8T2DoUJz0nP68ktgCyXM4kovhwSBC15oDg9ULBS15/FHbGBCylEQdPs0aZTSbs
FuIm58aMkWlRELyuhz1VNoJ1xGrPY1mcg7YkxycfznNW8zLGgqHSiHO6ydmUfIibEX0PZK4G9BhE
O40+PWoOeiRaPis628mREI+GKZHw+22Z4wwlRvLYZlOHCifYsBaCSEFZ3S456l2v6WvF6bYK6PND
HmnPYtQ3ibQeTT/ZJjrwAT+NnHWcz5dcNgNSRA0XKWOtcL7rVe1BHZqjEZJtOg4j3vV2PY5YCpDc
f2GyeNaGbtdy5FkZKC70Bse/04buAJlzBfsaRCJwnUFKErESmz42O3wadthmOU+xZVJ+N9qLrhk3
ZA4BRgRgfcNZyth0Q26iooBPBL1HnxALdByORZqjCcQku04LlfBZOekHHFn7SbNoysNK5BF5LXz7
SNiy4VFzPE11cJrjgAsW5Lk4dDu3VFoc6MLxq/xiZGxuR0GrTtr3IRe961TwqUlegd3IEhuXIv0y
ugGrlMqOQ36wJ+6g3JdCP8whPhEDW4SqRMGBuSslLAYh1G+dS6stLKdbs+9GMC2UTxigQhIG1lGE
uVHNwsY1aLmFWCPzrHm0NGoAS1yGhrAOWgY/zZTTIcrHK4w1/gu2sdjx5sH/lqlycMhBmTsEas0p
kim1UfgRBjEYW54pf9I9pvTWKp2D3G269I0nqSEgq0hv4xmbc4drWVp3IGm7rUM5pyqIeR0DnzDd
0ZXvt08cjVHvH3wBRIBbyVzGVX+ypHyKwuS1BdmZT0HIf4kaKQhINOB8iCm4HrYDpD0O/PYBTPl1
EmRRBgAJuknuE7zBsxVdhphgELMJHmbyuPJl2moq7U0Umc3emm8HJSsZuuB0VSzn1uhtdqL8PsTB
bguLOl4Kj6rYSQTmNrQYY00fOZ9RN4yofxrSkuHuxx8OsTx1FF+iRLZbRQmHVcNEU1G90VfUXZP5
N0mY3rHBYjBp4BvYpfNZhzGIL3x+2OWbLxLNbsJF30obbmX5+U/a4jNMSvrpzBVRq2JbAov7lqAF
o3XTkPKJ24x2/zDSgGBs5U8FM54m2TtgkaFLIksQoEg8ODeECPEY9nXL9J8Gq5JAIKvYLdEygGLz
s5fSYh3AbUJfob5tOqzBoq/fOGLdJT82igk3YXyI4U/oq7CW4pzpOuMeinjqhiMhna+zf6hts3ty
gvAYRiD9kkLyTk77aYFhkA26NuIfME28noAbizF4QcIZcdh7wM3UAvCS+TpgJpfLuDm3/doqo2nl
xAY6DFEfwSn5D9qAaJOZa9nVXs6JJRf0biv92jYSChR0NzjX3aaMrMCz88oz6CbaqgXKTt5YUX2s
bPUip0oymcFO7o+FB7GM9YO8d/jqiXaQy/G4aLDURKJgBaCY7v1i8GosWGWM+934pblAKxS/2tIy
yPDGBb0Xwf+lWxfmnDt0+pPAP8PxWKkm5apqRSsr0Nws7tWdgRhtEsENqKluoxEMHDOMc4Lcq8wx
P6d5coh07daZo2HboV1Zd4h5A995dkbloOjqhbBpsrrTb9z+337e09r105fOSN6iqTnJurmEWs77
KCArGjGOupEGgkjseTXa2E642ldjitX1Ej+6I63Hi6hFb/QpvzZL1pqDAZOfYKVswdydiUmQj2VA
Q1CtfsJMQWYroVHqaCc6e1tUrLwNOfKjyoCfDuFrbrzHWQBqDkQiulN5C4UP7/JxodAIcFHoYAh3
0+F76aAem+Kxo/ba4UrwMHb+JA3CNFJ5CCU0YS/SumM/PKSKehsv+ReExV8zqHHIg9Ad6/rbKLU7
Vpp9S5T1is7APHBLK/KVb7sslDQt0rOSknc6aP47YB1ZqVddrZ/DKqAtiSSrGv33aIKgWpYmM/QM
QmciAzRCxinq+7cxjAAQTf3EeYPRd91xZBE/AuLuCr46emBZbkfUFrSlVjEdYUQy9lZO2b0VKuep
EnDA2gF4T/0sFCtmlUczUHVoP8e0eZGG9ShA6u9M01mLsjxkTFX4pq4aq09BwlsL1YGDqZHtDHtf
KprzpDq0QyxrhXoDc+0sjuAx0RCYJvRMwtBU3p2ZXAoLfQpyA5hLwIfXhTjnfvwGX7dyhaB3W3Yw
ovCPLAOE/qFSc7EDnDO7xpxOG3BF417DqGtYzFjy9IIc0NOGXN4FxHRAugxcxpWtm2v5yzzp9kmY
iYLCnTjbZDZA2MLtrNomPyGfW4zViNkNO73K9H0IEy+3GrmvkTsxSZ/okM7Q8SAFpzEsPgJ17gqV
9KaJSbiTlFvN4WDe5tw+bfB3ak+3chKTS5D4owMg3VXUp3YEWgJe+EzaW8pNIonZPhdTz2CNXjz7
2fNATrxXgFWB0Hc1q+iam9GXObF7GMr0o0SkK+awE2lTZ+Hco8WIoIcF9k6dw59eMKcDS9CtE177
LUd1sR2Zz6TRTAvtG1WbK1htb1CAXSdMadtpELuEiGw2PHuTYnzd8uscnU6B8J5WKgKhToNDoKen
plM4wSMgpGi9cdJyz7QJF1z00sKM3QZ5sNXV7lHgcibayofLotIKNVX3lxC6REqfHgq3UxtshAk4
dzvGaHnjFxcn50FrK/Gklago7Goza/HDyGM65c0pi8ZnE7P7BelUp4XuWNvJg2bwxSFSuZaiWtsM
vBdUsummy9g057CBhVrsQ7xoazTH6jH8CAo99GaqWpqEE9z4mvT0EFhJPKK3Ja93nzghey59iWhU
n/wF5KVHtK4wiB9rHI59bWbE82XvBAJdYjTeq3isWrZvMDHavJhgKsRDc8I0MFcVTycCfOPoWErC
+hgFGii4ecHyhs4rUJxsBJPnVNzOEdHo0DNt0boFJ6R6XWLX25FjcB4tPOJiwMw3M47EY9xFY3Vs
m+ghBQiPUmyEy0E09mLL9UyD6DKrD2mxm+q3moCZTus7W6tX1G102fhNXBnoCbUpmy0E8I4kNw1J
Te0rNyIFBGrb4LEK/c6Mm31TkyZSlKAtVNE+KAVAer3khRLQ5SBYtGPlKbV9xI7C5lOyjyRtAK0h
1hdVMi5TnE8MmZvPXvc9xPiA0cUTPsfvQEzDTou7x1KHj5TUD2DhH+KmeCLDRttwDcCQLYhVRVVu
NOoabZRuTNHtlnGDJ7wi2xjfeNvJYi0F6j+yWE6R8A8mBtiSMEyhsUGYpQ2Uoe6Phd5sFNazUzyh
u1GJAdkqsvtiGVI2fdV+hn105K944RzTHTQSdEdpaa7VfPH+BuluISsFavDqOKC25ZIEt6RDhUFG
QnZHN7yz6wvsknxDoY32HJ1ioyIOxNte45R84bBpIDZMccca2qk07Acjtm8GcyBtlbMGCEaJRKxF
dosJj2iuD5aI22kRR2TxgiZ3jM88UVxtGK+ZY9rbxoLQK0zQC7iLdIOlz5YOcu70DRP8ra9Bz4gk
007ph2c//ejMiOEPqG3kIt2NOATkOjoODP3qSKXxqvTVSNJeey/sjDwWH/qhPjN055gUUU6tW+ST
K6PvzgEE8xUQhmlrzDYx4+NDblfvdqeVLlEWYdE/BjhB4cGla1byi14bS0J7Y1FgkdbTMvmGLSg3
o+i/u3h8V4pBPw6qdSx6IS50OldqH6JDbxmwZZnlyabJ1mYaHIX0ay4eRwXqRZzHs/2YqB33UTqM
n380vfM3wdwei8wCrWUpO5QckPFtjYliHrlt2olNg/gx7e7JQ2Iap38jXdVXBdzLtayjJ1HwViJy
QmkdnpOOW9NbCLImeJO8MI3QvBThrRdCR1OhRm4qvz2AekdzU9xjIIJFY0Q01Ob8FiAR6Z+CQMMG
vG4+wZCtZy+VM74osmsY/sa3dUE68FRipbexjI+ok+YZ3v7YZ/upVu4A1R1SjV2aaTEj0nsoMo1X
TtZjZfKODSYFAj0kqMJJF3IGhl8VWsY3ukgDBzUqiSjsQGxrpzh+GrqoWeem8azoS7IiGOmVA098
LmsGryxiZpfeDZPPa9qiVKgECCq89ijrmnWWGK1rxNW+hPKLVN7YDzGs8QmxHQ+odkzj/sGMqzej
x2o4zOdQDyGDMp1NJsatPOquZvp0kHt/P7dSHNu43tsaub4yXJxqWnS1m6Peq5xJpT94Y2FfAKlm
a0jQF9WyD4Yh4WcvFm9nOsgO57rPjfFqi2l8MzmXMLq1KhzFlg3MomF3nAW2e5nidoSlprfXgAFc
5BCeXNqkpkWQ5ASosx0jmCEY9mE6XpKhv1hhT8qceMoE8tZY/CCQJuXtQfJik5e0VxYnUtuA8kfS
DrBL349VsLEnHsXcbM+m4D2cENRKznPTW4pIYPn0klquU6OnMo6+lKAbEJYNJQ19cEHwP4Vu3QV4
PQul35dVf6OoJayiDJFsD46pR7mhz5bh0T38TFA5UugeUL9RKSLXnuHLUx5mjz6OoXVT9U8gIAGi
GxWuHPs98kOSebOraoa0FJ8q+BdeH0dnLe02sUk7B4AELcJKDy4V0lxMr4w+g3hp7ed7u5Kf1D07
TctfC6dBrWdOKtBbG0YMBj1qMUc9zA64jNlHYZazMoQGg4JMbjWULwIBAL1gnpJ7WLjo5Ni+e1I6
pFYf0wFso440tx703MOJxqmurPMNzdArquy7mOxZvsaNPte3lWj20Htu4za5a2IKQwPcV58h5Znk
zim0M7PBO2Lkmc9E6VvV1l9MCQb1XaqIX8tA3gczCcj++JjRQQ2mLz12vroMiPI8Bl4zVh8+eEwF
3Jjazz/pMJ0DNOPrnrwZwx7OJPqsqzp5zFLtNCAdcozmibzQ6yCrY18nd2mt/tRt8xXpHKiZEvQq
ZKdf/gLugkRcbX3+0SO5wZoGO7BunkmYXecLWQUKE7CAwFWr4JbBJKmC82eLkmMdm+Ftrpqb5Sso
Kn7lJF54km8aHgbigyuwrw+NEr9h295MsUb7YVw3Ca0qtIxeIzHFLOkofsGZRsuu5hLK0kK2w8lh
KeNjJB3KT2E85L1515spI4zwDSM0muQYT5xf0jTSmictKI/9kN7FJh+qYyRy9U5SjmyTpr9kc8Vw
bnpUWHzD+scA8mQzd+1LAgR7Oill/2aSmbVAd9bYBe9F1T8uV6H4qPiW4q4p8bvU/U3TZncZylO7
GQlmo78isa7NnwbH7XZsnpwWWlyW8qrq3AqRJGeGCfsgN0kV94s3IyCRAMa2tMO7LmX2oAXvfiK9
fuZnVRrzfrnemnQ/w49uGWi8cQTWV6wLFE+l855Cb5DBKTDHko1RcI/UZAdFCGEANQWm35hwF9BN
S8xYqKjnrlUY5D1PKeBl2Sy9HbazIWBRq8x330Q23uWkMPQwe2HynkferDAMb8OQ8YGBZ7NutOdA
oMCYVNHA3UBwO+p3AOjlqh3K5zTlRlmEIDWNPCZq9iFCJuBgDaFgaWsZ9NBsipMqxlMz9R8o76nL
BsRa81QfVZbkLiWXvUDEQwh5iCbiaCBfqpz0rnear8zhAdPtEjEJBMV5ZHW3YCEKm8oUXziUN0iR
C8ZELZMRkGoFSJ03Qh9/OJ5tkrF/NPIGrmh0mN8nyc4suvmMQ4HpovqDCOMzKZjQzzbDiEFgxQ2G
6DY3+KErPX5o4/m2QojqOPwSPQlJLPGJW6HgU30axRW7RREO2ho39cEoAB+Z6bsj8+/l9llO/jHo
/NplEhwMB1t8QyVgjdVbSw/Sj8jEsYL2GSBhCRhFfUHyKSe6A2RFnnkUkb/34n5gJDz386ktZ20n
0+TNB2jfmubNtKqvrE3jmKD7L8G3AfuaoA5WnW29Oa4fJNB4NXHmVYtppfA9u26bqWjeRcYHVnrH
CEqu0nH4KVMktyoj5rWSP9jmdK2M+B51kkQhUpRb0QyMPxXSYmjBrCvHYGwNrY5junyuEOYC9Btf
JjMuvf+bzPz/TGYchhX/Mw5j271/vcOT/v7tbGb5J7/OZhSp/ZPIUPRIqrT0XxEW//brcGb5v2wC
vExL6ELSsNT4V/81ndHkP5kg8K/Qr0hpqJLEuaboFlyGZsLEEKpwmKZIU9Ol9b+azfxhMqMTuAs5
gvkQ31GzGQX9HiGB5GgINJ1FefGQbXU38HQcLofoknvxW/bym5/m8iuZ4t/yLrugu26b//j3Xwgb
/w2ssJdPs2ja6Ya+ZOkZ1h8+LcJyR/25sGi26McP8mCvWzfYddvQJUnHnb36mJyK0+zJY7mNf007
hLISfBd/8enawvf406dbJtJ97gVX/IcAvT5RK7ND/ekO68FrLzBAtsm+eay35uXvrxN6yV9+lCOk
RatK5aX+/c+qtAhdfOk0RHCzSesBDU70+pl8wTjm0X/ZEmYMeENs08g/9Ga0zcDwFYmxK8UIZn4/
12dzqPZhgAyzHL/DsHywVBrLbecvYRbxtZJgUNXhMU3FvvHB9tSEkBda/xD1+ikzl1nFt9EPa4g5
K1EcU1QKpXEK2Biq6Uf3JWaql6H6cewz1gicR5ZnJ8eG84aJjHmMGbQX903zHGL47Ga4PM/o+tkW
TylyhohqUkLNlU28QtSGFP3RAEwfzAg382odamfR7QZ6jE51xI5PpQ5ClIQdWhlUod+Vfw7MW9vA
uw4RyFYwxlyzoHQD/Gh4Kw3iDsiApTlOpylchjPkR1cnZ3jriCpr6XsWKpCg+LFWwAuLbxpkbqra
royeAjb5xn9So8qrUKIlgXo2gk+48fRFHrHvqRp1HNsHiaYIAuiyI2CzH1rjUNYvpU/QQBuie2Pi
V7z18d0UPylog8k2c5zpWKK5iWgdkPtLF46tNzmWpbETZLw7RARj8W8pU2u2YDRVrha0r0JX9n1x
kwXwE/27brwGPa3X15SGepCaJBTt6Xlug74+MVpb1d2JUF4AKz+R8WUy80jfFiH7L8yZpRXduIH2
lcz4bKtDE6BORVNDRuAKZDzzIZIP8dA4/jch0pvYgRAGINkiQCsJBpREX2NhUUu9KtrWyU5mxhzo
9l888ssT/eeX67+f+D+82sZIxkQ18HLRNthk3rwTONzW6Xu1UfaYQDfGLaebf/FGC3hCf/5Qh84F
ug5iOeWyun2+30d5wOqj/SMKU3jJJquXBefBa+61Y/lCOvC2T92VdsATsI49aBybct2tupW5wjmw
cvbm199f+19+Dc5Wklk5LyF0oT98jTlKCBbmawTv7V7bzRuo9x6BOLepG7ok5m6mS3WCRHdM9pqH
RXhNXefa3t9/C+2v7oAwDNPUIPY7lv2HH8OQCCGzTl3gWNiMecIyJqCEitBD5LFFKjwSLDS3+GwS
+jWoLVV0a1NruXn0hXQ/+5We9T8ut+Ivthbrt9+HPey3Nye1GqZ/Dt8nrn0gvmDVDOZnXfBhzcfc
lGhrE46JOOhpck3GwRGPRGWtsmlJeKFYZk69RQy1N2b9+Ipf7Al2RfQvHqA/Pz+OhvJBVWFPSawi
yzL+m+eny2rdbGYdbH59N9a4kpzpX3yCtvyJ378XfAQ9MtUmU1aIX3aK33xEGmoNrRL0QrhE3eSe
ou/GWMlVtTfXxi5f6//yV//zNdmO7thLwUFqrfnHXY5A+UaqoG7d1ii39G5wZPWuhUYrfWp9jshj
hlK9dhtCYMzoU8VlYxTtjnSqA9nGWvZRhQM1vOq1LMezbntG921TFKPHAoOY18/EBs7h5zxV+zh8
Annvglfda+SX2aJ8KZAEMCH1VJzLbAlxF7N36Iea6NQBOfcMf8ZCNiyTjvXY3GvWG/jmF9skbWJS
m2OHRDOtWC4wRyD/Rr1AdBzJjfBJEMi22B/T53iWX1EkXqdkY/ri2PcHsMEYaefi3m+M8zJhb4aU
i5KndtY2FfPzarIOU/Nt4CqNNcAQKT6UxZOPWchyGD6iKtSwf4q8OQjJjJo+FQjAVdsSQqpglVAr
jozasU/efYYiU2K4kpDrKgBzaMFI0mdXq6xNIY4m5fc0XzPf9or2LOVtFMVnx0xdrb9lezh2yXNQ
fU1gUcuvWCc4iMqHtX9InzlPrmEPel05uGFs0FKeVoZgYvmdgNbT1QMwz1UZ3grlK0s/Kv3LYrqo
NO9Dul1GW9n4GKr7DgHfiImq5yL8+FLQaZXYXAxanwyE4YHa6wZ4IU5QjEImGXSkfWqmlymOy1Cc
zZtNjBZbYnwvliuURgtDAScmbtZigfqC7FMKmy2SLiqTLTlzGjFpWhS3zehsNLVche0nbKr7oFvi
p+hThuN07ukC1lm8zQKb2D5F5612zkStDvuZmfexJQ2MB3oJjOnu0mB4QL27w8v0Fpa4icEFJsk9
UKLHkSCsdPkdLqUNfFJ7H4IjEBWQ9UuaUbIIt9dVVr6qZIIRevXZ5P6OycV2SVnBJUNgDD/K/Gzx
AxsaC+BUe+TA7OdeOyz6lr9fjP+8FpMibfG+S1U1NJLNfr+w9KQdid6JGNorl9SntW1dF83k33/I
X6ywv/8UoHq/Xb58v0hiDKKAU1WYOiGTw+EpKg/Vf5J2ZsuNI1uW/ZX+AVRjHszK6oEEwEkUJWrW
Cyw0YZ5nfH0txK2uVDDZ4q1bj5kZGU4ADof7OXuvTUSTPh4K6VegqdeRJhwboXdToDP07LfejGCO
5EUKqDtNCRpKCMsJrfXoJfsyf/75J/59MZp/IWcYiQ8SC+3JffBLQn4EhEl2XqBJCYE7vPw8AL3j
MwusyGlCUSxZ003lZFffi01XiWnU4Gpyzf4q7GGuhj0mULcY5M2YETkyC7UTCBM3hnBoOJ2z4ea4
/CsR3n1gwpV6FyOdyoRj1QW2hK4swIFHzWRBwXlVSO+AnMHxW+ynCVgFRZbFD/2cWUaNPRo+zV7Z
mPVjl2IK42UjpmPVIUSfiuxG5nOihLO38jaOXlsR75nVO0ZOUlNw6OEgeZNqG6RImNit4P0UtAgk
SobkZV9pZMH2OMhlCMxJeK8ZryNm+zp4bCqcyRJYmnJnBgHh1QmLFxUEKgIVfGtF6ek2f5a0QMfp
cYQQoNWPff848noQtbnQBXJPR9ypeU0mSAwyGGeNXGiuhQBhxHhW1tk1izIF3XyTs0aPCTk87eDS
Auc1BvqjzFVGvgddvZk9Ehee57wrOP1ecvRFQ6hyQNTEk8fZViH4QoHHWTudLdmxE7CfWWCW3ahr
0ASbC8Od+zx/G+73mfHb5xnkhT/VGY1KCArL8Ze29jbz57ne6K66w6H8r2wHJECU8JfF+Qh6slVU
LTTdtN2xU7FtJ2CNoO9Nuk0fpGtN2ylfilNcPI0q5xYjSYOeqSkaW53TXU7XcODEjc4bssk2EFvf
KtxOCwQ3jOutvQ/27A6g2eHN37MLtJbD0tg2q/Yp3bVXGntVy0b/uCxuPSdfd265vvAI/n4sp/Al
sWNFwUpQlHbyxIWBf69Qc7TVlbmdd++t27Nzl9f1hZHOLUac/SUWIvStyFD/XC7LLEs7tcVMNQG7
pdRM1e3XhWs5txgpMqJblWUfZ+rJtVDzFH2/mlvei86Wl/UyvM3WiDOcbB+sfh7r3NVoVI5UHaAq
h455Zn+buUhLw7ho2VjG8YfmPfVSc+FVnNfm0zfx+wDzD/g2QD3kudTOm+MI2pt6jLN22YJq6bvH
ny/k3PT8tgmXT75iyZhbXQjK3tZGCGIsuy2u37HZ/TyK9PeFxbQ4IioQKxRdUY2TRwNBTkx6o/5H
9YekwOX0xB7Ftla5G2z1S8fhv68rf4xmnrBmQQJgP1AZLdrAfLOnJ+UotC5AA0dyIGpp+0tn4fnn
//m0GNDEJMNh2GDDMc/Mb09ryMbREFV8OerKX2dut1ZWEOxX7YV36MyeA7GfImsaWm6dgOyTp5WW
gkKpn3ys0uFT5lYbo102N+2jZIeO/zDsumVJPWORboojfYbmiAvWvvAkz01MTJ8WL7JJ5fRvE0au
I1Gbj9udK7yjDVmFD7Ubr4SH0fUWqS28BKvx4ip67nX7Pqj55/1t6N/kso8PtoF/7he3QfPx82XJ
594DESU+KTcKQNjT5QklY2xVMqo1lY1FGpYLnf5+12VkK3gb2kRPQ5nt0ul1TN/lbm/o+2aGKpjP
hpH88jqVrb8Wu6LYumP8Nkx0mtJqpZrjIoIVr4/Sk4eg5eefzIHyb7Puz9PtyRpRiZE1CdiZ7c7Y
BJplSynPhHRaFMRuYJXUIaAnV4G2AVBIxrzsIgG1Nd9yKEp/eG16RYdpWyUDG6qvTKWVC6JnLdHS
7scSs17rSGFFx7OEJvKQEe8y3OpVdUfCzVU7jRs0PhInS7xmtp99KAkhBRXl1gFqFREh7PShOyDm
USbXR7pl6QSEz3KGiLQSyLueZWdtuPJy78qSjrNyc6YJjUP3SSTPrky+MPg3z2UZO5IkrwKdJBHz
yYdpm5WUs0guFAJ/T/42OuUvgpMXnOzI3rgdkaKB1rFDEm8zlGtEvyOXOmo1hHzZt9VMX3Vy5ugU
Q8k+tgcD0WRzJTb6Ps3gFBE4m5BaADvP1aZpBQ2FJCxCNmKxelbw2gdRsKsmc0+a9U2NGmcEbzgk
4zJQwmtYqwSuqKt8KkikiLy3AJZYmhL+o1Sb/GgqaMJ7GpdE9W4TEnmIZbaLSl+mqEoEDsBJkTwq
vbG3/GGVQb5oZzWahpS7LZeFUK0jkoNzi2A7qBAIKZ2KOy7O/ASazTRWE87t+R2hYYMIEY5Tsoli
17oVNdr5kUURVHQE5A0qU5VWNSDQ2AlDZBT6LohkJ6f9Zc0eQbJnNXElhs9aA/Mr9m2toGuJuWoo
hCurje8mj3CNYDxk7wad6eehRNOY4SCYsHDJFtESvavC8+iakCuhiJRNx26A48zmatCJh5Bg+dzL
efcJ72lfhcG6T6SbsIlvukZ3OS5uJKKPVKOG0qyvpx5XxYiQou9EULraSpGau7Z8QxNNFoq+li3x
BtsE3DS0uxxR/YQZl7wVyMsFRGYhlm42VZn30FX0JcmqMfFLKpaEEBFiW1vtqurX7Jkb5yCA9Ng2
iUs+5aEGMktIPa300Na7u2D0Nq0Y1wsfN74QmNu6ttxunLW2yHHjcTOIEFsy8heQQQe+sRQFNGqG
tZ3UL7O/n3zDbQwaiIpg68gVib6iBMGkopidRkxwv3GRmDtsaY6SV/Dq1rdkgi0Szs4Dvv+2JzjM
6jYNDvWyxsn8mZOOESQHCXlFhsWGLUImEDsDsRC24RKM2kKH1V+JSMtkDPPHvjxSHrMRNSxyJdlo
bX2Hong1lBTH2VRwZEXqQq68aOypGSwUuhiK0bgQaQBOkuZXUt6tCbsc3wsUutP0ICe/AvKXNJ1s
XP1RhG/S0GWvCoJGwEQylKU+ddVzLx4D1cLhBm1CrISbIM4R8NG7gFfWC8Kb0nyWvAVKWF734y9V
Cq47dCQ96VEsR6CYUc8XrzmaX1/CVNSkr+qkL4oyXNMG21it4vTRa2cWdlNx9AK2RJATfr/DmIib
YGq+CuvVY+5YAR0exDBANJehNrlDe5MhiQ6K8qtArlxWX0Y92aIkkDgL3zin1gM49aqB+YS06Erv
j5l0BVDHNj0JLztp4YV0W8KIFqUjGgsA6kRIGSaafhiXIur8Oto3Cnz3tD6kfrOUx7ciF49oABCG
od5sKPgUtZtZwf0ghjgVyK0ZTNQ2+PLxNrnlIL2IhbghdZPOVMlMvkXl57YkViNs24vWcw4KBCHg
RqTOZSUjdeVsO+XvaAvWfWMuSohLeRc51MZQO32h3rLT4mpqfhniJi9QLQY3PfJNsT5mA0HxQWdT
obBgwWXAXmqinq1nBLzA2Vm2x2OvCctgIGpE3MOQWTT1dc1rkTQ3gS8gdX/oSu0uzt9G66g2jyAP
yR98YzPJbAnXraAht2uxmx0kA2yXGLgGgS4VhJQO9ysgzQVOlWcrT21qgK5ktosw3E8JNjJ+Odrb
StoCMV1F8FyiHPCIidjex7kpZHwbPnS9WPvJtK1mYpLv3bRqv0x1IgGBJs+IzQcDGkSbvrXxuBCA
cg8l9nwJL1J7E9fMsWLbyYekbF9qP99nxbs/Uy0r1n3oAT3J1oNI1HALwyO/LakM4IS+Nqpm2xUZ
TudiCQEMZJWwrFoDI0u+rRQImfpNWJvk9JWHeoAHDoLFUzlNtTRVJ3np97R6wRBAmEH0IkdHZU4s
hWLTlKkDLShHaVxCE4re5VTsl1o/PtbaRm0/Bki3QglyqOX4xK1wMQ4/kAJwjaHpvlZBEsjq0q+6
x6IQKIzS82x9pyzNxVxmSFlVRER1MZZu0foCvrWIkI5MoIiERNkgEMMrVqsyLpK91T6o2ldadQfi
kgCiPMrqURuvkvpXXqTLOeopLTJHQJuiomOFYU3BQ4d1LKOpp9zh6fdUa4D2ku8laTD0AniL+CA0
f98TwxYm6G3v8EF8jWr9yunzXsaR70mTMxEAK86WMMHYpog5+L9vZ+cCzi47KpDrzqVzq8UqaL1o
7bvveWzVkOuBLpuj+0jnPqLWXSUDcKSEHlsRXGHauNPANVYZ7y7klxIcywjdr6F36YnEhlfWI2Ld
tRqTy0cWok4iWm/epmq8skqq01FPWB1hRBXyfYy5xJQnY3JVjb0zScjoWA2UWT+HIzu/aVlCSMlz
ZZILpehQpU96m0HQ+xB0dREFnyntzrAV3CrQIXuHt71eOaQKO6OsXoEKdmoCvn38FtVI2yjAekhu
nxU+qBSa9aFdx/D2Au5CxpNG3ewaDcBEv0bvyCcdhp4+HL1Ew9iowroZV37z1QiPMgY+S1Kurbx0
qNxq0YfIL0xYpiSAPfBXd6jXrj3yXUrW2EYK7q24v1Ib4c33hKOEM73x26URJrsQ44tAwiMnq7e0
esddvhxRW0Ys1Lp8LQfARbKtafkuXLiDj4Q6V71DZhDlGBs+lWPB+pz6Ec6GvtcoIYNAkU0Kn0X9
IoB9Xo5Vc51l+Y3mX8t00q36WTf6VY8ToePNlpV6o6jggNCZQyCIzZ0vzjmtLdFu3AHB3GQ1fspw
Wk3oVhvFGf2rGIdlDTl+Tjr9edt95ijL2QdT3SyjkGYH759nkamYD7q1ChXm9xmMLiNY9T2NPzd3
Ib2ox5/HO3f0+TacdnKWDSJ45gDowdsg66oK0/EHY/PzEH8/vf5xRdrJ6VVqx8zM65oy3NbcKutm
17rWVl5HF2omZ7tx3y9lLhJ8OyVnoooTmbBISmG9o7kSI03X03Y+KSdLtOaXygDn6kHfxzsp0jSi
xq6mH1rbkqkw16/o8/MaC4AXL0fpMZCf0xhhNG18MD2XZsn8d/9ZEbDYr82ltd/m799lwW/XGlG/
ab2pqe3hfXKbm3Jl2rXtHbQtEJmlb3uXxjtXx/s+3kmt3ysTGWMidTz/elYAdGvEBqts69vthcLU
2fn/faSTGoSO0EpM2LPayVWx0daQohfsHlbAXuirXyrZnpuaqLSAG0gItVBc/TllvDGN2apzGzuK
HQqaod7F/re6NDXPnKRlaoa0o3V0DJp6cvci0FP1pBEqONGxr/JPUF3rDDbjz+/ZuRdAVg1VosBA
GJIlnty6CoJKJ+RMSFqgqP3XnDCW7Qt4Mltx5F12UXRlqmemBZYVVDtUCriy0+ozSe2wTkTUIDTy
r2vI3B1N4Bgjh9JHmGs/FcjiYp+vUVlva9yS2puXC5+dQbYPH81QiNjdDkstku9EWr5ZqfONQd+R
IRA3OnFBtN1Sm9jimq9K/pAX12L7Kpp3Jl8rOdlAfdxVhmV3QKEr9qVSriz78A5O1VKYkJl6h5Ju
oXrbIAcSAc95yTapOxRN/bIt4RrBkpGD+zh50kOIBdgzU1bzdJBuk0F8JDB+78fpDXEnNNuJf5W1
dd0QQm014nHoOOtZqHDisbjnoI/YE3eiLHpHgjOXOocVUbiZ95LYDpZ6b90k4IVDbdwaRB578msN
ogZ/KafZ4TX1ra1SgYzSXoGjL8tA25HOuwQGCSg0Qa6FIxXYThOzdyHCpUnZXLShnXEcLTPsqsrE
V1gtHHTuy1oLDzp/gVCoO2BJy0748oznQJA2OgzHwbonKGRFHjWq6mQ1cDTizFMnyU0dcXyUI38h
Cu0HGBHWMMRkFPU3kMy2CT8hAlWrCGQBZp/1+E4U7nLU6pdJB4kQGJ9GMqygzueLlm1mLgBFtDxs
g8mq0KHWJHiZoNsEHPUMNd4NWrtDs54asJK3MlF1MTTqUqMRbr6alUd17CMhaSLLTDfGpeJDHq8U
na+4126bqSfR3rs3VQEc2tXUfqVQHGWYadQcQnYZXqvAylIedXCm3vCiQB43UmMfgZCVpHRXiZ++
pq2i3lphYHPIru8WoydwXAUB01TeRgqJ9+uGqyGI7Lx5HiUJr/Y65IyRyxu/pl9XYj7QcuEdcfFW
bl5HCbe1mLqDKG0aYWvSbDNHlSP+hDNCc3X28T3K+3HYjXWy0jyaczraiEyzqyhYld5RnDCMeWsU
vg6F+KplXxY9keqBxr62BYWAqASYkmY3TXVoFXC44p1ivbTK7wvBUQSUVd4CbVro+sOsWgjzalW2
me1jemtU5Vogz1OodETm0lUFJtPEmyZ3yUYkfaavDYrx8rVoTTdlKz0q3QMmDLT26ScYevhKCd3I
kZoFevjwYCYwbgkzIPJzMxQDZivwEImpPrXlMc8PUlAdoppvkIV7fVAXCUSBxIPwDLeSlmMTdSsR
ou/QoKAbwPpMJMMA4Ruv23i6q5IM6656L/tPjU6eJtXCkEjCVu+WhRqswgrimTBOTirCvFKfAuMQ
ByNCCqDjcD8qXG7CUGUI9JWlF8LICe2WLSz+HZsT9X2tKPfjoDhSm7gRNR8xlbe9TGyveRuSuDlB
Vq+eNfFOhKhVmFj1mMJ6XLiqSDfXKHcBoNdUeilrcZlEqiN1kRsBcMzJWDD0I5ZAsmZIwsmufKQQ
YE6cMEWBlSEs7N6t4TGOdfbor03hcNgfq+LKJ7szJ0rIIKy20wd6tTBFtC+Fs/bsSpXCdlcEr5N5
q0ofg35Iebrk5dhJr17VVHUS/5cCVItVw0lNllIE4pFROV72Vo/Y3uPSlTAXRmxPcQHqJMbiNVyE
2lsnqZvGM1eEJXEoeytYJFv/Hl9MkT0pGJD1unVk6atTu41S3I0IbRKa1OAIF5ZYLhPTWEfRU58f
qSYBKsdao7wq40fXcRHWU1i/+oSXNzE5EI9w3tOJ2PL6OBUg4f2bycAnrexwT8PUTPbCSMXD5xdj
ke916moBLXJOJT42Rglph6jhFy9JzKTRj3woyoxrnTUy0323KBVbyLVthfNaZMEspGihoe8XYDH7
pXUtRvEt30imzftYfUkkNPd6sM5l5q3y4HXJzThquxr8XKbHD7KG4alDSZlXrsh1zCJTJf2YJi6E
coDaPLEG20ZJVvsInD/HRUtycpVaK8GrFnHB6oGP18tbu8S8RQiGPQxXfSrcyBBSouquA2FG4f3g
V4ErKneWT0GTlj4WXgM7C7ivXqveehrzuvgU4j7gL+zD97qrtgBynDHBCDki7tXQAEO7pLvgAucj
VVcDTdX9apsSDfCDle34IG0LI2YV4YGrNcR8dmpBu2c52wpD++Er6rH3wY7LuJ1IK0KAxbk0Sw6x
jBGOT+2dHMkrRStXRot7EcmpmkzLVv1lmg+RsWlC9BJorVRoNLrxGpXt0i/jK6uZtmOounVT8fmh
r+u/CAVwu3E5qe3eyyjyiC1FnJ5jtmreK8WtkO71DuasLoOmq+D1ABcn9EWYT6JXkfmo5rseRU1k
HWVznVFEiqvuPTZ6JykVN+ru2fcSEmI5ftCRaPHs9wYeOPIFWNNCPutGxHKYS04d7Hh8tlkc/M7Y
J6hzZfiEBt/j8U2mU+JnHKsUjeMkPj2RJd9MWEiGfWyYa5+Ks9++RLkCs7xd4NFBPm9S8u6WUrFT
WkqvFnCa7tHy0Z12OwvE+WSu+zxezbdHzbtllKKsKxISZRIXuMEOBvSaj+kyxyboUzDAdxqEGzUL
X4Rw25ZPOe2HQd0Z6U1ZbYcWg0i+Bvvt5hQBg35EmxU4g3oMtGuxvm/hV6sSNrLgyeCHWIlvN+hW
DGktE6eAGHma3voBrUv6XqUe4USP+e+yxpOH7Gt238toqnEjcKS+94WXXPqsEafwkeXm4d11JYD+
GeWJFkx0VwaoDL+6mtU8XxnAa80aFsKniDRkUvhipzdseBY+ZUdLyR2VitRUsWXL/QdTYhZMPsx5
zKcB2d3KtQ+Pl3KyMcn2qD6a07EctqZylccldXdyhTzq14QDhpZ6nTXAiBNvLlfAqUayASRmtMyl
aNar2PMWJtk3iFyRkUN6+gzbfmMatyMDJFjwhZGadaJviuKLauACfBZLQMVpPsbqD08anw2MeRjv
wVIip9u01tLwmicPBofuOPVX/lhTCK+eFJ+lOJ2c0KQDkNxJ4aPQG4tuGKalklJtJMJAJWBProq1
EFtrb2QbYmQbQ3lSNcpyYOR977WhSCGTcue1MBNNZdH1t3xJwu5aLV7wQwLBJbk9+aTtcWP4LWQC
ddmSJa8N+yJjEyS+dvJd6D9rIUQGKXXSNoXq2zkNcQAdU2lmWI0avqpy4Vl7DOrEDPWOYoCw6+P1
NEKy6tG0t9hFQa1ENZvhauPRS5x+v9K1mwcAm4ydPx6ZOiol4obuXhX/qlmwLZ5rgEq/GJ8sFspQ
Cnd1jtRQKciUwUSolm7DbMWXjVN1CaV3IXY+gFUAHCYCjPwxILlqsmJqrNVNFctEfOI6TrPdGL3k
MbQB9Z2csytQnb9Eq3cD5ZhSeyqptuMusYcWG3eUOoX5deGcdO7Uoonw0ejtQaY67TGD+dO1Sdeb
3/377JAu2UHf6igF8ku6hLlxfHJMl7+PdNJYNgoza+WcxnLtAAm3w63/WGxEh/yYQ2CLH/z7DSsP
NVrfvXRkP3O0lQ266BA/DBmb0snRts1ExL4Z6rz5aJtuu3Xv1pvLVZf5THl6hd+HOWkSe17iiR0G
F1uHLKZEtwYNMb5kCvtxD5XbhSd3plolgxlDdSlzykUQ+Od5fSgHpcF+Myu6eid6IdBgnz3RIV/I
i9hl03RReXFOX0XkMUIci+hjGWfWnyP6UidWMuw3u7F7h1f4NriZ7BpdQneQl3jIHerBxHp9dmtr
qS+kZW6jrzoGW9GGmfOC8eWZdut14mQP4u6S5kk6c/PxiOm6Nd8QFfzenz+OAI3QFyx2H4TFuiRr
9Z+RaznDtnNEG6Kvndtkqtv54VI944wdweLuG6IoIzmjSHlSapNSLeWLzl0J+judtLVpI2LJH5WX
JL63SHUJiYARhUM6XqU9m0nU6MTPKIr783Q4e/kWxrNZkKX/Ta6itTl8liFtCUDJKQIPdsJmMyHZ
rMblPkC+/Xm4M5NP0b8Nd/Iya9BJ/FBjkdaSellZT7p/8/MAZ8pEfwwwv9Lfinot0kFsVAwQjY/N
1Njsv3wttP9Xg/wu6XwbJCQ9Nq/JzoFkxPcPMmnXho6KL/rnYc4Y8pgif90t9aTqGxI4DZiJh0Py
8Iyy1pIXMzaWDU3iAHvCgGhDMx8E4+nncc8se4qBEFCnrEc+yalUSpV7wg9lj9ZSmJO7ll+P2sQx
Ur4qjRHytr5qCnoTVfDx87DnHt33YU9eiDiXKmssudqsOIQWH75d1O3/lSFMjXedb5cinky/RmxH
YewZIqSWQwdlPUnsfpLp+L8b5mQS1n2G4GOm0hMlDrffLjh89tATfx7l3KuLZ/b/XcypNDeSMjVX
53cJqRd8+A8l3dQU1yQgMY35+fNY58RXzIm/BjuZinnT1+zpuHOzfK5eUpHv9+VRkheZPa3jJVtL
fCOrkiLHUvuiw2XPwljc9IRU4q+/1DY4O1XQP2PvBWRMrfbPtzxqqDij32lscUXM2y6xPzfG0hH2
wNNxtIGAcn6+/LNvBHsd0pFmA9mp6FqTq6ogjryxBYOSYnMXcv0Fh6Bg3p8pWBV1O5Uffh7z7JfJ
+GvQ0+dLAngoWCFfJm7hL38NfOXBd8IH4uhWg0Nk6lreBdtk/y/U87HqyRqEeHy7pjnf+++LWz5B
WDa4VvhYjpnPtqecyhaJRtjvKWMWVHnFvtxeuNqzt9iwkGbyMdKM35/Lb8PKQKh08hsaBPcvmqqt
qVI5YCodn+1Jd83nLycrJh5upnBY9IAJgk63dUVwClyleZfaBRsnT09Xo59cePjn2ikK3XGZfYKG
CO63yO/bT2szNTW8fGR/tm+dcA3AioY55k1pibyFs8uF9/p3e/JkP/jHeCetDt3D9hPBLLA9Ouez
VI5s8A4u3+jLh05RnSTJrvnXqJAmp4iDdYyCzpvZkmXttqqwCqi4FsN1YhGZyI4Scx3FQP2WGApH
JghqjMn9pUsQcLxU2pEePNtNA4FZncARJ6l+NFZiIGw1kzQpvFGcMcJdlzQvqpCuC0shv7ICBSyt
hAwGhTHYbUjiRTKXIeg2GSQmx2QmhoO6+nmKzJf9t9sCIkDDNIRxXDt56bNKsfohF1u7QPeB35Fk
FcQO15yKfx7nXA+Ief/XQPMm5tvzbiLfBwzLQPNalzocEYWj4ZB79Wht0wPAHenCpkU6ty0yTeoX
8+KCCeHk0iKz0kncZcTZZeFPi2AZb0GsLZBuEImyTl2yA15+vspLQ55epAGzPMhRr4/d0WcJzd5+
/vvPLl/fr+lkHfEUGUdjDFGPXf/Xa/KhLhPbvME9R7aZHawJkd6Ki+jh0pnt98nz79Pkr3t58vZE
rRiYBJSwA7wS7gYbop0b02wdbgGf+pRlnHo/N3pnCwX0gMwRr1LXc/pbb7mOPi+ZNy7d5fkb/m0q
ZX2XqrLPXYbuSUZYcpcTYP3zjT63cOJolXRxPtThpD0dop18X8Exg/dvXa9IzXCD9eX+6+9v6t/u
61/jGHNF4NulNDg3BNPgvIJU057Pb6GjXaPzs6crOiVb7ZqsvAVOzqdwX3J3dRcF0zY8GJzbqyvi
sLEM7ZqHf8IydHZd+PbDTrYmRU6ulTcfL0duALKw6c37CL6ya9kmnvGKx2sXe2jaF/Z4Z54srYuZ
Ea9zz6HH/3k7qomdqiHQgQWYQJ+AjU/08T9+sKqoUHqQVJxJuK//HMFrpQ7v/uwvGTLH6N8nCrYF
Up1y5kAgzQu1d5VQ758HPXMz/xj0ZFnQNcvvQwstSyDig6vvNI2YX/FKCS+VdeZffzKdwN1j/VRQ
AmOXOHkzLNiQVlfxmpr7YhOQ+7RAMnhMdsqWwOcB/YW2+fnK5vXmpwFP9v6GIaacZejs6961VzxU
CPXk4PDzGOe2Cn9c1cnLqKTW0As5+hlRSK+6noBW4Jvo9+LxM6WeZwIbrKZXYIvLseXoSAv5wg+4
cFv1k7dUS2PfHKj/Y7CSt/JSsZG13KCAXworczeuL/kDzyw+36/39KjY1kJDudfvKANq7j/EH/+M
q0Y6oxNScSWZfFColVBN+vNdoAbdp53Gu9ASGuIjK9e7QyzuKvmgOfp4V9Dr1arAHkPF/vmGnnvN
vw98MmsKKt2joM8De9g85Q2n1AsjnCsEcW0zcQelHzSjkzmjTkOsZx2vXPiIz8Eh/taF478cD0Sq
scNErXeZhTHfr9OX4duYp5I1D79BFHqMWTrjMj2W23hLYtiicER3xO2Y3lRLwc7Xl85R57ZW36/1
VMfWK0rbkMNHRfWZXMNVeCssm4V5kN3Urvb94tJm4PzT++9bq52UFAwK5V018joW6mOkgnhB8/p7
fvzfPzAe9X/8O//8zqOuQj9oTv7xP/bhe5XX+Vfz7/P/9t9/7M//6T8OxWd211Sfn83+V3H6J//4
H/n7/2t8+1fz649/cH4TuW7bz4qMFDIQmt+DwHea/+Q/+x//DxG9lxNX5mrT/5/rtQx+fXxHes1/
+h9IL1mF6AV6yzRVBSivNP+XfxC9JOXfVGN2FsoGJU8a0Mz0/wJ6yfwntr06L7gk8zUw+S79F9DL
+DdAXyKfWHF21FGz0f8nQC9dVOdX9q+5bygz+MMQNZ2/1eS7esqBySe9VUtJ30pSQ+eRQIgparep
LNz3vfnYqeNNbmqfojruvC53qrrce1BRV0Fly4jrr4XcW4EqkA8YzAETVrH9HHsm/z1lXysk3lWZ
oysW223Ub1sDgdIgJgjW4mxvCFMKzbTYxIWUr5UqYRul072vPBJEYL1kQUhctSyQ5eB1z8SUO4Vu
0IDHLTG2GqZcBEaEarhylULXrVGpqwE0pTi/IrkMj5DqEcba4aYEiNumvbpVi35dxxaAHTwsy8Jb
G0ENgspvWgdJ5KKelqXvT67esi8ma4ykawn0bzhBZAzbeKlnxrGuyUiJ/GIr4rdpOsVY8eM7dwym
rVRG15YfiE4lGM9pgIzETIHbR0I/V10HuvwofmIJL3VKDxjPDpTDIdM3oZB8ZZs+Y0PcDxkIk+DD
yAlIUaRiZcb9ri8mBBvtjNotPrzijdg+9NYpAnAt1x7TcXpLOtQnya2ZRO+1FAFeV7jNk6Ac5HyQ
4IvEx8QbEYDHvjPMyEnCFmix0EwBZm1qyStYyjlOTrGHTL7JJlQJavgZyMbGtMId/esdyFo69xrp
Br4W30cAagOT2z1A/Se0gvTh+R7R6101sW4XeSZjOxJ+ZSRfpYa8a60C9IAesh+uAlg9yZc/0NoY
BVeRwi/N85CxkygLq1y6rcapXORmZ7jGADFFj13faA5o9zipCMlb3giRo8odeY9wW2dVT0f88SKU
wKW3I8ks0SAAoE638H936VjWS6KSdddvoZybJs2ysX4epOGxwaQw9f6TWIPWjob2SenR6tdp9ok8
8EELcyybTb8LhtiFXAeZWSRMp4+0azUmgKfsie+GUokWBeII2NsFJ3T1WiYw1Yvjh1D3CFfv/WsC
ilZezfmuS4aNoaaa25sGSPjBrPhedwcAnI9mTXe5EyyyIoKSpPgcRd60a0ggISucG52HMBwwPJl6
Acmht+McLqtfQ2qprITQj/41RysP2jS6agMfq9HEr1X0h0qJvtJEQKEnctbowvKVx/CWqCi/5ch4
HgcoevHwXCJ0BBchYNnIdbeJgNDXgcCDrHuLrE/9YyiImiv12pUmjfKmiWKrBIomy1eok7V2wlLS
Gp9BMYELs1BKFOnMzxC3PRnoyMjSh0D33/SBtEkxapdjjhvFemhVPuL+4BNKKU+kwbxBPcLMYtwh
nc1546qDSqs4qtNPwGf9MvB3chAdIhj3QjDc+T2KV7NAtOXTMM7C61Ahh33c0eXoaK63r4Wqog1r
0pu2sX7FZof/MD9UnX+d11W5VYzsQWviwzDCKUh4H4k1YrMNQqMiThksTH1oy2iDoSZfJZ3+0hvY
m2h8kwC37loa0vKggzKCpm8p5AzAaXcsnipSmGqrs+4uJzwyRkHNSZZxBc3/kJl7hbM1zW7dmYdu
8prL6yttkYz6+9ig6mwsVDQz8DZPA9dsy2fByA88f9+S93kQbEYUqAP7LTaYt7rhEciqFW+NZpB5
wp+Q4eemMcxjZK+z8mg7ecGDTrr7miAPHGE26ED0LvKnKTLpCbIipSBYG3IEsjZM16LCLwj6riRJ
dh5Y3OaN9tlL4k2kmJSyu+5uZhoVUffQyrWORJX3TQlYzyK1vRb9covgcRXLszrPAvJUjVBNvfx+
NI2rfKopOpT1mx+KV0k0KMvJmuymw1/SC/epHFjEBCCNCvMjTroNeYc7/21S9IlbOwvSfN4jc+Sr
IL3no3IloMZcqLUpL8w4+SJNq19keUbsF0jZBDVorBovpNwEOATcMgcE3iAkFJXr1ulS7z9ZOo+l
yJk0ij6RIuTNtrwHCijMRkFj5E1mSkpJTz+n/phNRzMxMw2UlPmZe+/hCB/VVgeSpCp2N6tAPnQz
gX8WtNMmnE/41HEI2v5j0JrlBu4vwPXh4knv7EdHMZKO3tZnXGGfedN/CtxwK0K3+ywkXG/fFy4q
nAhyfJ9SQJrzO1piEOjjKe2yv8gs9vGMDKZq9XEA3bEs+3Br5VupgBWuh5j/W+BIvnMa8wTjsNGi
QBu7nOsse9VTcWeigLoqjU1lq6fZq19z8reXo3KedYCYznTr6eSlDlFcAajFpN2zq7IvKkoOQ9Ic
zKBHW8SAIg9394yuCV2tO3SnOpf1ahSgJ0MvfR8i9E6xbd+AkTzOWr82ZnZtY9askZpPeYxe1iMX
aLRv9WCslJ0ds/g550rYuk3rbiuO0MANdzL8tbAD1b7hrkRHlqWLGmPZlIcgwE5bRSGa3dK7JSMu
vdkE6qSLV6UBFpVJTQBmioDL7NvXvGlAe+QfpG4DfPZ3UgdkXGriewfndfTwi0V9/U+O2SnUdbm0
G4w6dvaWpsnl7pNuTXLn48hZs/upNfpkO4GMBkEeV3Ur9sZs7Ozc8SlLmN9GMUK00v6sGt/YBJNr
cuD2HYkylYFcq3/tEQhvBi0IyddtxPQG6IDKSvFOo5fwYeb2YD04iblLsyu0BcKSenNeJbiIF/NU
omG+p0f5Rmod5sozDzDgMUbq7hr0skBATEAXIeR4OiQSXbTxh7n1Frw8uJ0S7tmqQlATzAMy4Nl9
swwCi4mt+AbOjOIKb9cxRjRKkr+1jEtAwZj3XjzDIiGo7Z6rmop/wUGIhAzpyLJfGokNF2aqHlqB
07N3J3Ntle6xT8zTQCpiEFPKNGKTiR4yhpeuc+OzqhReXaPkmBqL4ei19QsHcYbVDCjrVJm7hviB
1WBMj1pWiKZLvRki/7tvsSzLZnyeEEXipWxxQy1aR4mFayUH00TnZE0fvkiNXWdUx6JIYD9RTywr
pwWc0iAIn/Wf06hfFeGFtT2546f0t3GZvJZI5kPFC48v3cE31aOYzNTWSTBuhzo/uFV69VvwQLHC
6jUPAkg4a0dEclZM4igB5rKdmMghavO9leWUz7FGDdfZO7N/hVN85yQ3pHO3CqKcevfye95ZgoQY
rtjCALONB4Fe1K+8rVVwfzQ172jANgyejdCwDuwOUF7fp9feIxFgQoI9mFeJt4wzk5inOKtORoj0
cCaUvJTEAaRcyQC1r8Es0YA9u213sSVqv6Rpv9uQOUlF1C3kJ2AG+/sn14xfAHneJL91PmQUVbbY
Z2LiZInkLkHfKM36yZ3ml5hLL4Np51bORSBNtmProbVLoqKSFPj36D4rHaIAzj7bxPk1xV1L/eg6
GKg7jvm2AkfT4xbPynjjggnpMxhnlnO08/JtKO1tEtX/ptk76tR6jPlecfjumih5zARka7TDGWRR
ImD9q+iMz36SHjbl62R3PxGuRfDU+lU24AqE7P/NSFW74CUu8nsRCIM3Mp+6ci53iGc/akkuXB4H
pzImC9JrD8UEuMxow91/H0DngqFpp6+pRdpNOG5hFr9G1OGQJuK/jniNSoPkLJuUwVS60apyuW1N
WpmFnO+timfG2KGNV0+GagFmfMnPZa5r2Zwqpf8MlVq7pB1WYwTpiERCK6jeotgK2IASWxJY9dWy
HnMv+Rmj/eDXf7GGXSY15lSR/AwpKIZ+BH7ARZYOm5aSMm4xUxQ04dju80dmZO+GlZzMZL5QTdc7
PPk2eLd/jps06ybMWbTBua4GXgQD/tAm7qZ4RdlReGlwap2GKIN5fhk863GyUwnyCxZ3IPWmHH4B
x+d7p/PkCsj2LiwYzfo8L7h9wK2b5QNJBoA1s+NEym/R4Tl1i70/KuswmNFbPZLqjsmZWk49C9e/
GD54JKPiMkh1f3e+DC/ZzO3bW/nTXIfrIvDexEzLxbtN3K+bHgppAikXl2xJd3gZipnGKht2Q+qv
s7zZOmW2d6SdwHEcbrOtXlhr/ejEPoS++zjW5CJw6/BN3d+0ew94T1Yv5tcxgeyA3caYur3Uya8V
3vyBSXAk5J2fQ1gvrmQ+33klYWOO9irO85/EShpepIDUiKI8wOy9DtL5EarCAVweUjGTY7xJ2uIW
D/O/KZu7RUwzQwv6b8hafsZ4rlZhkh9z3h5jiKk9OgqVKLe/CFdf8pC92wKTbxEeipkbvFKkH4th
+qhTjojEtP5EWaTb0KT0bfL9iAyLB5gW1pLmYWphqFvtxa3mFxjlv84cNjtisDaIxRagfnsc+95+
HF7sqslWosiuUTQ8Yuk9OgOBcx65wBMBKeyyyQhTh/4e3DaSpZkwXwCCXZCLFnYvOf4IBm9cSRDL
vSRkItsBb3QVqrO0XXiG/wFuam+MHBU1hmhBSGNQ9n8mdTYwsQANqHzwOwtlljqyFES7T3J8ZmQb
DmJK3nnGkJT+FmZzTmBIEhoYLFLh94BD9KavPHfvBvr5p0tr8pYD2W6j8lowmFhk6HTxp+hm5bLV
lSZJS1z0izmdDhmWfqeD+NhACzXCV7O/zC4peZH7WdbZbz5CZZiUDwe7cjA3J917oUYakt45elPA
2N5IN1BBly6aaRlFtzbDdZIQQwLf4KA6580rqHGwX8EQM3MQxbNZ4HJ3vkgmTfkCP/iYWkTgRmpd
6PtpZpN+VoTnsZZwASv506n65Ulb1u9Ya2OBx9vLdXOkgjmSFoupPQGiTVs4Lqs70rCoyouf1iwA
65EQGSJXZa5fBiqtXZ1np8aWJI8oJiBGaV61DMqtaPPndDSiO1iNJmQiqw8p6sIqvY92FpdiDl6s
xrifbGKDB+E5bHKL6Fwei9B/csP6e1ZVtBgoRZZNPD7UaVVt0tA7QyjDuROgl5XiA/oA/fWIygBW
fci63YZtskxJEYCLSNKOSQ6LcMYrzl4MVxYqaW1xddntZsCKhip1vMyD8z5N8UkBRcHKUj97Ptcb
O4B/uNV22u6R88YImEWebSmZKELnsV8yssD/Mx3iUFQLy9L+AQvsoXU0aLKG6EGJusquH92ZTk5k
bxNY77KfQ9636I85y49RWjnX+Ysxlz9NOt90nMAJbTeiJ8/V1Nil7uG1NXaqBY4QHCJiQg5Xl/dz
dZ9stCV+bXCKS4t8RI5R0lxbf370Zxv6gsPSmbEpSRxcl7TZJJNzxoIZgkjp2EhEbUT5mgxJ0Z0q
6uVTHdIHNEP3Q5xfseotB3vfjFJD4UHw0tlauQFxQHZuPc9NhVYg8P8cf5/IsTqk8U5SZ2y8wbuH
OeHqrJmgVOWLpQhfrPmhvOZX4t89iNE00WxxOwuuE9nTsCEsJ1ci2EnG/kFniAPjhrzRxTr3hw/X
Dt/KgJFRE6u1WcOrDTWDPYiu8dbPa1pTSVy7NFK6FwWKjxSd6AULCTPxD7t1xt1QC6KGDOxCVrMy
62qdmu17NeUG1hvnXnKkX8DJVp0tMTAgtDfccVNyGPArboiG9NRHkxJfUAXmRoNinYzibwqSYWdC
kXRrvD2KhjIJyJ3O6fdkfyirjtOwfE3HjrTRmCuZgUgipgU8gHZd2iamnzl4H3I3Pqi5eY0qZAlD
Zr/XJThXI7pMUU3YREOQzPzWyFtd1G8ZxweWE/xuNnS7yjF+PWhZa/fONjLrvMWLQkrAoKxyqybx
BybTW1CZxWsnBw+LgO2YVeOJIALCU0YQR8jN3cQZVsobr3kamQC2gEplYERq6znX8Utk4IAynOZT
kXFxh2WhlAfUZVcrJosU4hNjixwnrSKzCWIiOVC1+69I6veps5AyetA8Y8+AeYB/cskFiz4f6Awk
e5tHjmz5vNTXcJi7TaMxGhHa+KaJ/rpjjNDtDPg0xJ+rxlcTYOhiBOq3SlqKYdM8m051su+wLbf4
icxrwLykJSQp1tGDyLXe+hzdfqkvdicz0p/8GfpYfQFLv9IRw1FqrcM0Zh96Mi50TMRI2POpdLy3
yMUeYvvjA9qUX+ZTHyYypgXhFgjf7LlaJq46GwVvWW4aWOx6TYcYtxiT6uvU5r9h/h5kc7/VDZen
IzRtTPHQGOA8u4Zw6CreF8BPSC+w34lWu1LGv6peLjlPX+DX34QgDAhgnpeJ5xZ/LxaaabKw+aq/
yCGtW5BaW5v+g+zTh2YQD+Zf7KrykNlY5ryC5DMz+SN5x6N1Vfe5Z7V07OIfIINP1cLo4tn1tatW
vl9uO9uYtvk4vbuc1gtPTU+TpH4XHsO2OPtrLEiZGgLdvgnEVZVyF0VZuMrG+NuGd2PEGJETt1mP
df0EunGf9VF6Mlp/iaPyUgVzuhhD89ar8tJQVScRcKwxqkwSWq8ZicqrTvXvtDru1lK4eyQY4ql6
Mqdhb0fGJQuobDMcDwmh16Ts72O/jlZGl9xZiILaq2Pn2uHsDaNq4frhsSMpEOmuFDtP2D/W0EyL
Uan6IS/5wd2coBHB5yPnf5ERMvWyLiqGPNDLnJ+OG4I5JUyfTO0MPT9N/WeeVDslB7lhTv5Z3blL
02cPBo9eM/5Ssw/M0g1uxLWMUL+Ha0seP+bO7A0uprFI1UDoGj4hpcnQ8U7uSAaRjpt/PL6YWjsK
Xe4FAKKdM66aRDxG7mMfH6tkeK0d9W90sifofn/ZYBHKFI/bxE6+oJK+6BzUYDKPKxVY61a0D0GS
fLtB2eIHUkt/KF9Lg1cmmbnoHYZTyIxPRKaBW3Oan9phtKnb+sHi++0wVHE8ZEtozmoZq/Z3HkJ7
Zcm2W/AQM7EJjniK1qZDKVACdnNsRX4UL513HxV6yYfbxnt4ZFwMPbVrE34N+cSP1aXHMjr4QUsW
Vl51SwSmr/Evmd/whTJ3Ow7ceMmAT6cvceZSQpTZMSyjM1EzbCqH4NtsIdI6rktS7MhtXxEcwZSJ
SXucoMgeriprnmzRU21Y9SlMMLMmIj6X7fA4hISsjDJaT7SSy3ymRQ91/zD4v735yQNhPjdOjo0s
rdeTsD6TMEBKN4yfIKcoq3R4Ad++bIKKk3227F0yuKs09m7k1oEX1xnZZdjrHbdaRT4DJ3R6+AId
gEfpiKIyvE2GInfOjc+I7i+FT47Uf4b6yGdKEjGK5XfmJBXQAbHyG3UgSJloUTc5N4azKucUV1UF
WI2pXxthzQzmLz9/czLn0RBE5ubgA2Q9PVN6f92n6F5SQAW0UodvuH0R/ruZxN9OYQ07e7b+bOBb
jFIzZnEVgA2Oocr+mXTBFMBVEaMiItFB+2KCpPOtnYuvmP6JcYBArncl/n9MAhWIyNw765Gs/F77
JdON6GC1s3OwR9jHU5aDYAk2YVIXwBnzksQZY1rFc7zCSP40UFssk3La2hF2Uz5mEXzAHc9XQdWh
N2ySB5LVXTN6DoN8Zdv5V9uAyq3y7NJAc906+fgvtsKVOxhQPWoICQ4hC4yLVxMkdKxmvrPOmu5H
EB6xMkLKs9bFthsCv/WSN2YTiMDH/CKs+DyDoduWUfgTX++fkjf1jPFw56wKM/o2PXPRCIW/v4q/
W1/JJWnCXELiz5uqZumAjQFZTX5Onp7nvAMyEj+Xjv9mRGXOj7cnhT4GRVZyGzfNa65JjS4QPAAf
9R6z++9Dpj0aLvvT9J2PVjrvaUkrWNQzufvZHK0kCQ3cKGY5WpscohkN3bBmOH1nNue0VcGtD7nN
e5f2pCvxThtuuYn6LFoJkqRSc2c76aXo2Woqtpq6rHaxbkk340My5WbysQE7DWN1hyyobVcJCJWa
NBuAoIPX/BnVeMzmdhVGvViXroI0wBK/N+tNkDh726aXaT1JVUCEvh2rcekTFVjlMJrJxLnQ9o+b
ypmusQ3VBt/dt1dFzU6t3Tq9Gg5EzTnP7wNtokMye28HAhNQkbgkSZ4DLbO9lDUTEkb9STuyDARb
vJ3vX+rm4MzNXz+aoHoniKC18ZWQdLDrLHVVYbiCRLzs/XddSrSsWYKG2gofK3anB3R5q9AT4dpv
iWAsK3RjJm7Glrnjwg8Kc4uLrkneBi6GpdGU3ymt+mLo6Ql6q3D3VkvOoKRNCHNuDGc2P2yDgeSY
4dLrYtB55rmZk4NoO2qamCPOUuRedpRChaL0DFt2akUKwyxVxaMLFpolw2dI4bdFm50vB34nJLNB
i3U8Gix178obuLyNny6btnx04COvIKvbFclSBGn1JCpZbMOiPz0oOFWa7QqhX/vOwYcMrhm/q5sR
4lRFIENTY6kkEGw3Ni5dFK30BIfNkOckvxuI501oR5jlx/g6mn5ySOiiUxHwYYv0gkG8sBWRBmL0
thGIZbec0n0G3AVidq82jnBJ3NqoBHBb7Xc8epjl7992DoyC7p8DeM9Dq9b54F2d2AxBEyQnf8Km
HFNqM3jngWOyh1u1zi9zKcKlKNxwGXcR8ZFl9B5H4cquWDg6whS4xyVNdNZmmxGQUSrLHkuuRVwh
9Qr00Krem3ZOKZvmmLjM/MKqZ525jXWZ1ZPd6+hJVF74lBJctnViMo8l/om6av6kiuaryZTxoLU6
6mZ8ilpvO4yTf27bLjnDyT3XjfHGjPI9TzW5KUXwJdPRObT3P+qod+/k3YMqvd/emisiZ+VqkgR9
+WX4WKRiHSduBHTGOJOXQHtXW9AnGxuQ7tj0/IP8TZcBOtWiA/h0S6rePjRyLHe4SuibJqZdHoU4
QOBD3mcp+V1unRBZoB+Ndi9jFRyGlJsnLMcHs5ioRh37cyqa9LHXPezigoS6BinqxmTEnTfFa1wV
j0FhnAo3vvmxZ6+LqGW8ZkPAYf/xJjs5bMiu6A5OyAIz5OIbYjapfTXnZ6P0nR3vbr2utfU84WqN
bKYuA0DFLMzfqsSApiKm6n0oPsapAgLrsroosuBMPyWPaQKavDMejUDuwtTC0Z4P9X5Igmfta643
Gq51YEEEdGNO0IaTay2iyrvUfW2t42roYPzxZQgsC9s8VK2KC+/BY9O4T00EA/evAmRHBD3yt7Ku
p70lqg+G9vcsx2Gg/aSVaigLeO/VFYPv0QWx+NDnJVGB9nwZiLaBpM4s1LnHxobRkqhvckF7NAoh
UEo8ybT3qduT1xhHhwTgtWklz+y3DV6Wst/5BUPFiktvZTsrttDfwreHvVsGwcaxWw3EFLTAoCu1
zmpswWXXADTxyEBMwmurWI85MUPe2ay/wlm7mzqLs73lx+uIgJtzMblyaduE9vb2dM4NduLAQhgC
0ox2wt2wmSHwlpk0U5lmuBOZOfnbkh+7DzWXvP6qy7w6jCEJGFKnBEAGBqEm88W5Ex/HbqJXGMgr
Hlu65PCZpxlxWsSWILboUSzVA8e8P062rX6GVotjKxVxCC73NetpN3OM/36tkp4efHe65eN8MmUb
PNTAYLZ9bCAQp3SpKy33RU892WX1ohwYXRs+krsw7fSeKjh4Ulwo40x2FgulrImzp5bv+8GPQtJn
mGqzL3wAbcdqOOA27CU0szyh9OpIZx3sNwwX9VWSbGtLUAKmOMX+PSV3Zk+QEf7/EiUfxTCrV4Ej
krX2+CBIBcmK6F2p6RyyvXhBAfZV3bN5vVQaLP+C4q1PSPForYhzuAV1Gef9sUpFSphD/Wak5ZvR
RpSAvYvOKCTzMSNmyKn8YC/FjEXebAy2hDJ5tLx+b6i8Pf33lUFO0KOwya7OLENs+tRzMZHxRxkq
nOFDaTKJTkGHCcgWM+BmSkK32LDqzde9W5hQlE0FNbs1t24dROuUbr9i3+2E5FMyMnZOnISY0OdL
12bzip+hWc4tMc19JSzytNl6hQxkAMqVTN2jr7ZTf8LK1bKj6oil3rJWG85J49wUBPW1KfTBKuN8
O7XipS48op4FUVl+8zPo8CyZZdxE0/9jWW0c8oaN4SCjk2AskyZKkbCU/4vxsKwJJ3YRyKeI1yvg
50SzgTD2Xhny6+WmsFqCSix88652CAnwPrO6PCfafpUEeQYuES3tf22lqk4FJOptWSlCiUlx9WHC
7gp4r8vIoAcN8x0iFI5Dj/CBAQ87mTwmAQsFw+6yT2HLd9cQeNI2yoL7dMd9rUP/nxubT2XOiD8u
JwQBdrMm1uBb3IzW/Ei64NNWITIvTzzyy2O84NtUGe5isOlAm4nEjMrM8k2N4gg9jrem/GZZEHX9
zsgaQitarM2xuNhF7WzsWOgTA221NE0+66o8uHMq3yPipJJwOiBrQkIRZMVDcRG+QepBwwWey2Xp
42OINGmudBhKZURTd/eU2zIatwrx+iItEHLwEjOw7cimaI3kmI/UbvHbVKOTL8KTSlMBW/hF+8wD
e4sbuByhHXPcbnjHeS0Fo2EDMlpVjw9u2l2TfHwYPair1pFzmtTTLmNp7b5m6s75DsnxlOXRCAQT
cDbKGRr9MwTEPTIetfTEAFmlaF5Tu9ll9bRDqEkiZxQ9z5VzHes43diz89z5NmiAliyS8bVBaUew
0jLxB5sodQjVnnrLUvsjKewzs/ilKdiU+OQugQ3kRQvJjt4UXv7WDISm8dN3yrH2rhyfrE69zHFo
kAtmfFRSgW3R4fvYWV81/HHd6XeWvq9JsmeWgGq6a67OCMg8dtxukVviwOqs3wYAsJY6eTdNJa9d
pd56pKMcAeytHOeNNYjOtAHTq41XKYv0gzL4TF0HTIz0ghOrBjZTYz4Q0z7Knd01+XoaY7oqy4Rv
mdjjY29G/6DmDQvD9OQpGdCGjC2qH4CSwzr0jlMlgn3kGCxBG4bY1UAf1/IBgzMKDr5V/KHX+G4C
CkObxcjgyrXyYvEyTITFqzG98g/VqAMLb1Wr5v2+y677ATyBfc87MhqGS1b6bsjpPbDRpCyC776Z
/8mhlMdG+t3WnBg4WzWsXqsO35XpiC35/+HWCLwPURHMXVtNsAvrilQ60I3SpyBt2cJuksEmOMzo
snVfutXaqKFzzAUJTJZJs2ARJg6ChFqfkXB9R2T3GYUqOCGEAqP7bpUcT1Osuiv/PvU44GbJ/Wb7
6bCE7EMKdzmtfeXHC4eCzfcasdV9WK1iMz33Qm+nQR1nPU73mo7QCDFth5Sl9Nh4SAX84rGntSZT
OpHPgXXntTfy6s7z25h46jzkHMdpRS6Jss2NWxvO0UcDuzADBsWC6NXRAvMAVVkXdbSsZ4rUMEj3
Q9xfHWOWBw2lc5ZpckoFMTGDd3+wzX5fcg/leakejSyC2+5+D65/JAYJXXbPe997zZkDnuIqrE+U
bOQ1zBZpCYK7F4UM81gS5YIBm1Pm3TRyKeYoBWFB8XzyAX/vBkttUlaYssDy54Q5Q1eios///WFQ
OJ2puSi+OXggXBH/rbOnytDZNUVncAQT8F54jrq0ff1m0/8FMr2h0GdxoutLIXIQfSUYbzcq2zO2
+5fMRC5lDSLZFbI2HtF2/AZVUR8bkxmfSVb+RgXGp0eJrRyPck32x5ARqi4TY49oWC8dclv3jWYX
E3zMyRxuchOWqPYh73wY8GkWkt5iMUnihMyWWPguSTeDn6hDbZGylxSXztN7WATvaJzitcFvou8F
s9TEw0NjAmQ1C0ZPdcsetmq7NbNp1s4TtU3viKcc/zml6rLgWb9oyeZraEBKVKFYE2zHvdjeQngE
d6nRlszrA/n23aYf/PMUF+VyGBu1TaGYJFW2m7qZ3geeugxvLdUc6j6qyLDZe6Zz1LIJHlTxZjTO
yp9JNm6NjzDmwBmmB02ojIjmZqPKhscU6J9l5Nc+AVghqvCjdgFg4Dy6FWTJb7y2fY5K48H2CXoR
Hn1TEPnIGxjfZFPgLq2qQhDAWtEIaVXtzCPjiT5yq2cqPS8wfzrhHPohpu23ZLF1bCNeqr5/qUYa
9jCnq0e9wpUThTg9edNZT+bnAh3Klqk97Tnq1ZXKcrma66YCt+e9lcnY0n7WWBfLkKfZ+841fSnp
fL1dh6ci9va2Y8K73LAJ4OXwO0zc6bh3kOKGiQL6KEN0ik61ri3G1rwgSzYdMUrphhTA0AL6Clxh
DhjN5JJTPU6zdDtm2KHQOzf40Z1gn3HylS0hKmRZo4MN6g82C5TpNZP7yEVDhGh9N3Yh1CH/XnSQ
MafTlSrNaWUGJPSXflWzIKncPfa9/ZQ4xWqwgx96F7kg5JsyogOABjYBAAbnZtpZ7FvbQR8yjLIF
aR1HMtNjgrEbj7lh0JLvM48uslx7fmHFuepbXIhVirR2UlDUQ6N8z9RQrcfAey0scJ8EP9Agk7M/
KE1kfhaIh0w7r65IyCNCt3jKqy9tjKwHUDCVQibb2CgeoRoPy9QIDM5eXsnCtY5FE4EHAbF5pw5U
jwaVR4TQYs/TkKygcsY3QmJOjkYFUWo0QAnJoHVee4e48ayHac6thwBiuzeUpCyhoyTX8R5gpFV2
jCmRdvU0bFThBLsycp7IxOjPmT09dKXRbMbcf1ENIEEVTPNS2154CLh60thtN1033JCP8+k1Ubee
WSRfuEr6NdNCTgoS2zprTJ7MTMangaVZyaDgbJl47RIaddOaXDxwJJ+LoAUYzARgMg1r08bi9b9B
VFZUL9bYcThQt/eHKBpJmuE5p5a8K+OJIj+UvZ/vZYYMZg6mQ1MQwvbf3zxZ/P9vKf+DUHthWaPG
8RjXeqbE9k6cdim94UXGJgd/Kw0Y9MSS553R3wrBiJu9anZmaDDc2i6m7wymx8AY8xt9w8yOK04M
/RLE4T26HfO+pofPWSqp7H48Kss/M///rudKv0a6uhaqdLeRno9uJD+akrQBsNjzLsmZvTHcrG8Y
D/xNYCCzzSMn2UW1Y65UNw6boSTo0XRMUA9jWh0Q45Dt49rzxglmfUMvTzRnoc3tOHJI3P8jZXFg
+XQQ1Uj5PcXZGSnGGyGAazN1/knlTpdiGMStKNEniOzUYmc7K2nhib6MVrkYuXCWWa2DXRMAp7Vj
tjdGPhMZ1nFGJ9Utq0RIaz/ZuN54WQkYu6Gb9R9dKc/SKMubIceJFU74FWYmY9H8OIXjj5pRC7C/
Jea9r5ozoZwtX3a7sDPSp14O8c7kx3Pk22RhMsjSrrpFrlvt3XFKVnbLCrssm/A8NP7MjlMjpr//
w3NRMrhsmXv+9y+XTmes2G4eI1+wLo/d4oZdC36443FeI+K5ZZHHqe+tsKl0wI3GaQW6MHuMtN5V
vtDsK2R2TiZAJKIO1naUbQNVEj3JXPB1KoZdTe+1bXoSXIuCAYrJN8q1guQ347YJp6Tae0ZeXz2e
kG7saDymB4Fe+4Jfon0VCeQIN38SyGFmc37pHN6LSCJobzz9Pvsh3bl9YNfVb5BMMIQY2F/GA3D1
bMj/gL+G9DWQxEsmrbfaEO0RnSaXUVc6h6juHSJ087/Gb9E+eDJeNRZDvo6zaG8x4k8qjlG67Y1y
ApYXTqVvIhEJfIYx2MwuuPTZZp3eTO2+pGsjJtViKRIwO2EWvC4nJ/kI++nsoymey3mbE6W57UUb
v8a8R8u5jrp937riVNtI7nKKQKoEHr6Jx2xGMbuIwpFZ7+x980B5Fz5Q9zaAiKjDPnpwWP+HRWft
I4UlxAoWhZY1CjDX3DTwBddRG74MVYFdARzFQJrMFF+GGAhJrpldidAd97KzF9zS3msQu80mt/j3
7yPe2ahKODxudAwDMjUjtrBHLT5HMVmc+zmwAboc9Ez9IooKhSSQqC7PIUSrDsabeZfmlUGOqVXz
32/aujr6VnWvf7GNNLCHaW31r8XebgFyrbxUU1kcIOaJpZOa9qs18Ejnpg2lgHw+Lxh+W9cJjp4c
o4MXAJBPkBOTGDf9Smt0171hteveJOpbZkyQ7kMMu5uMraFT7BP3L+NZV3sdIhMvymLTyGZ6KNiZ
d9E079M0cslq5aVIE8Yavp8iebp/aYUDv5pZ4DZJS94bgpVepB29mUkaob1MqZ96xgzCt17vLpVt
FA7tekSocLCkIv6hUs127EjcpBnr9lnm/4+o81iOXAey6BchAjSg2Zb3ciW7YbTa0HvQfv0c6k3M
bCpUklotVZFAIvPecyNCFa0AE1VzDjDGbKfMOSjUfk9FSUKttDT40C7btCFBo+WsYHBlSberpsJ+
FXSxt3SoByIF8uyhqfp7mbSEfyX3rkODN01F/jq6Jf53g8u+zrqMY2iSnDp3ZG8Xv2b+1mfuqK2h
kuJk0zBcG6LtX/s6yM6m4uX8edq1ISpVXjL4gCPBOkyhTrqpMc4WobHqYit8Y14/n9qxzdHB8zSy
XLyLnnf0e0FboZ27V5EupgufqFEdieaUMI1GWzupI+WDWk/L1qAYS+y9qDK2znJDtXUO9HRZwDGQ
6AdZtW+KOfva0lV5ZG6pX40qhkgezPFBFKF+Fd0yS09csfOXp27Z5DtZZOHu5+0uLDAolD4MX5ev
lpkArmiQcvVfg6sqhqNjOOP65ydbeaJOqpGYW5dvDnudXRgftaufbxZdJK82aco/z9ToZg9FkLz8
PIujgiCVoDz99yvJDPwhsXc/z+y8au9tcoPlS/Iu4ibpB8P950v4fshhlebzz7M8MI9B1QWPPz/S
NernzHCrh59nIDp+N4Axrj/PQheZJzTC8vLzD/VIeZkY2vvvvy+yCkrOVM+URFzxMwUaUSpuy5bI
X9XXebQdUFnsf75qT1xdbTeVjCR5cbOq9HeNH9QcRvlm4SkQKiM3z89Xm6zMjpliGPXzb/Fb6BMw
v3j985OHGuhon3uMRZb/N/Zlfo2Ru9IY5ifnKR3/oA9ef36wDV75UUcdyRd8q9c38fMSSIYRo0Ma
YvibII77lwpXVVWE4+vcpdPdGheXzoPoLecBBa15ga/HVBBZwxCX/lNXsa8zO+dcGk1Ps6yuFWfv
s0RNe2in0Vi7NcAA5bLml5En77z3Z6PzEJBTWB6wKdqv4/KXItbID4YRBhuDgwarUmij4hpHmnqT
sQlQ6r5m85QjHmS43QKJwfzSE7yDBwfhPFFveYHay8meYOGKezYSaOUW84a9Jnz1lwflfVptKF/i
eDwmdSkfQZPfErBp+9pzIbQXJulJUdSjGoxepjL+m7HLX+VyX9PYtFBDQVhQnPI3P59TeJiWUcBR
O4vFyFy2OD1/uGM/HKUFYrrP9fxKytueUD+9J5qk/e9TlMEMxvQ4bHJdeVDh+d2SmAoBGvpnapBj
FKm226BBN5583EI6wrTz8xDbtzBKxcvPX+iF006HyOXHlqyYNhF3d1kpK2qYTT4U3yJkfKQmdfdt
zCoxA/NLXcT93pWR3MyR59Ig9wDa5rm6W+hGd3jp9HZa/oXGxXTstULd2VLnLksZ7Tn7YnB2R3Dv
ZK+uGju0KpBuly9abpsfuMWRMQBPVV2UvaL2X8KKcJU5TG2LktW4rP6ZAS2F0LXG+xwbL8VQtjdR
oIgOwv7RmQglK0pLHEpuYTcxZloWNvMKW+271jc2TsbIrg37u8R+xRS4f8JqyTh+2RU8aPVHIprQ
7Oiiu7dBHj7Ujc3F8uAO8/Rqk0z9yKV9op/vXls1fEpn6G5mNsOhxwqR9fmd8+1tyHhbOoMBYBgW
B1ZGNIky5jBfx09z1v/p/MK8jp2yDrS/nXUhZwHSm+xEs6MVlIROeI3x4RiW3pn1onlIgdlDGJYM
jI3sHia9v0voCGzsmnZ+PE6/xoQ7h5HlSE//IRHtVXumvI2qap+8Wu84xk5YTePfAUXZC0FgAGyK
Cup/gVa9HfdS2qfIDM2d6N8sANer2S3VQaflZvIM0rBS2znEyxxN4aUC3OqEW936090sfuWlx+kP
9r6waHEGY5XdZUPBF/pveDdwDlnJkTByYr3IoX7uxB+kOe4LZHtkhiqakFGk1FOc2IvBPJf+NFwt
5b9kZKdsmE6nx6zDMWksv5MlFODUniO3U3nhZnk3CQhcu0E63GRdv2BHlfefB7GdLB1vrCBODj/j
P1klrEIJjZ7ljwgVL4a3vIiisXZ+nTgbWd2ZTNxhr+i131kXh3l95s4WvgyWkw5CPFvtKx1nB/uG
e7B8GolhGOojVrejJ3uQ0ENLsS56pESFX9L28ut7gImc3W3w2fKr5l6EecgBCJeUMw3vRmyUV692
ya9KkatbtGeU/Vp7QMKjjuBATdqbYTHoD9uPvhJyozysTNGUuSe4vz1pEnl1BmoFJy+uxYuWhTyk
GE3XebaLKxRI9Nr9VY3ZZeNN/adXYYHJrTg//3y7KhYRkZRvbbSdyaYiViocXkaR7wQF9D4UHZX3
hDZEGOO0S6yUDbryHwwl8BTP9n32hX1fyia0sHduY/nAYPgkp+SjIy5yTK0BsQ/5XAtydxN5Q7pH
V+beuSmLrR+qJ9IrPkuVXlpnLh851t9o2yBEV8llzGgJI/sF1ay/fGKuDrBHu5fOvNCEaO+U+elz
0XPEW2QEwEjRI2DgaTzz5kvQ6LMr+a9r8djK95KBFtpTTd/Vmfpb35WQlpePigINvVc275VJo5XG
DcppVo2OKdSSEIUnStJ2bePbz0PCbbSd+u4xr5r3xHXzWzqN+S36v49KzrwVx9NjO+ZXu+wQ2Px8
R758W9djr079+Dkd9LahhKZK5tOFpWxmpTF98cQkPDG00Yeq2j4VXXaeMJStx47+0UhH8FZnEU2k
0j+n6K6IPYQ17i/EeI/5fYxVOpmxlGjSDpLJSiDcnDx0YlfaVAxVabXso5iM2TgfFqhawblg+YKP
HvS/bxmWp4K2XzDOYNyXz2vNrl106Feb/iMTKYeyzDNOrDn/+9HP55Aa53tzCq/RXA6nn4ccU8SO
TeorUuFHZBn1zvMNjaElpYlh/jy6c6CJ7+Kzfj+jfPl53iMFc9Jf1HvhTmiqFmfKjm7QPOnOeCWc
I//qq5KMGAngazl3vPaRPE5Vnz5ZwOvZEYl/8M1p7yuET5rmyWacWr3t9GCuUMd1hA7OARxt+MoO
lpzvocn+dq2eD0Hnl2xhgXEkWrDY2clcfvJmbbwy198UhkQ3IrC+ltRnO02jAVUh9ZnJwQjLQ9M+
RV51cEKNaC/2zoWTNMdpRi2aZTs14OaaaOfVRPK+VJ57plGCzbUx/CfS+tyVM8zRo0iy8JLoyqJh
5w3f6YMQffxV0+0rMgeBSCKMMyOG/nGc5b9pLrYMqg4GgYgytJw3I2I+U8zl+OzTXO/c0Nugsee8
CBl5zYU+rxvQ4to6VgPiTQ4k6KDaKD0Cuvk2m32pPeY2jGnvdc8YS3tNcpBtN+585rDkD6idyXb5
q84/4lwsgzvXfjMah67Lx6zr7neTEXWbpV75kCO53rqJjWWgqdJDOlX2JTFpcTAC7NaGDNTJHcLn
CL39MarteGPnvfltBW/WxEjbi91N3ZhMnDL635hOqp2ox09ZLe/e1JxZoZ078qhfBq07zsAjeTqW
5VwczcCh7wJ8IrX5YI3hHmYi11+U0VriVXkwsT8RaYNiyjG6T6bj73Rfg78Ckc6ketZwJtfbwbT7
Dy5PMQQJPR9/2vqi7j86LgW0Ib1zS7FJ3dWSwLt8Z+YMCJEqaOgYEnGIFLM6WwLfoJXUeIu8uLyO
tWm/OeLXlKnqo0n7+Nwws1t7EfjCAr9kV9ACztLG5+LXI8IZW7y4rOaIKcvP0EvUrqXjvgcLkJ0j
06CMQMXlpQFtY95Lu1DIn002OY8RXhu8R37R75N66i4kCCJz0mKbVVF2ddImo/8wfs8B2ipGxzW0
CTQ5w+ShakPeXXr2MzlNFKtpY3n7uQB9GjCjizMi+FxdIPtGipJ1ZbJ30/k21sE3qztJwnQvEPh5
1yRzp0OLsIyE46VVPnNGpOfbPFkh4X+zEYWrRqOeoSiOWKAQXDh2sc6iyjyppEJZavoMIJzRQw3F
BK4xRxeh5r84tdSFM5BD4C0fjVH4b2i6cI/5Hjl/lJMPotQi0QKfOLgDVlVDletl6mxH8yXt5Dbx
FAa+3LB2rUFPD11RcqX/BlAF3jziuCx0q3PUj8RB1q2LfJ560Z2Sy8+Dw/lk29iA/wsvrrZqEIrF
trYwgnnyVVk1ghVpnOGpvXrl1O3NMHAuBRKFS0ezCt0Jare2DmDHBd+T9jDNNegCeaEvIrx76NXW
PULI9WAT8Iz0OTr/fCSrrN5VXvAHBam9d9zucypahuyVhY8YE9c5No3oHBlBdFYDfO0+xoUN6jM/
y+WBkV1+ngzyngUnOiskBmT5zP9/rY6nX3JEPjZZfJOF3OQ0y/5/P1Lli4Nn81SOYsAvz8NkIOBL
pvaA8dqyDzKmDuwzg4yJ5WejfnMPbuJt3eVZ4KvDnMBgsjvzdz4Y+ami51O7ln90W4BWkYkew41J
YKa7XRQcJDjIsRYKPy3PntDludb4U9uEwWlWMaBxyCVwQxAq/vIgXac/yyDNN0mb5WuzWFXlHJwA
eC5ZqENxVVXN+WiMMppc7D9TYf36edZPdUbwE5///4efz2VOdht8Ge2luQbsIc912YuzUqymU4kG
LWpShrPaspZkWbxCjsrvmMA1qZpkdzBm+XkwkL5uKxsqil3Op1kIOn0U+xg2CGVpWnOTJ+ZwVEO7
bbGyAmyxNv6sCSFScEqjJDn/vHg/71ASh/qU0giwKzE89gQ7b0P6q88iqRApDSM1bxkgWlUY2bOJ
XF3b0EwQO+l+9q7/28vE9M3b9kB7zXhEc4tRwJp2PjASoED1W+HDlfEm86VrS+s86e7kmrP6W5DO
GXtO+8+SqF6wlpziwnpk1E0DHJEtrXBDfMzdTKhHWya7Gsv6rovJNKlFV9yTKrlE7qIVs8r6ebAI
PaWz1z0mPeiTvsGz7OBS2VvWEF8rC0wMl/mXWTTDOafXdqyVG+JF0emZ+ZBxqIzavMwWslHJoPck
q/JCokEBJWMuHpliZlsjCMAzzGZB5irqxAReC3UiQ8FM/yZIfetlyHrGyLNfid4uU8brtOLWYWKz
zkdE3/QWjrO6eRLsngO2uacZc4Jpx8CIOH8NCVyNbE4TWOEslGPbiJewyowNHiVeE4kbEdwHZ4dS
XROZlwdQGSlLSDWeTCVwBBoU8d0iFa+1iWi8D/ShkZa3w6+FtaDJGLaJkSLLYERZWcVh5jWPNV29
pumPvR3syowBsVtm9rFIRvoHEEm2vclfT39RbUFkj4yHsvRguP53MINbihw/eDJI02LVtdd5blzt
yZyOpWM9pJXXbNAaeM/wOkCELh+1M/mmbRWcKz05lwz3OOZAvTHkJG+lOV6Vi4MiCmrYHsEDZ9+W
IRoT5Mjz35dmiT2VCWU7Aj9LDQX271Q+muQt7UboP7EaryZAuHVePcCGq3dli5Q8K9VZm8A7DomL
Y8whU66isrgrm/luhj0jM5M9sS1H7n4gwBO5KdqoBd3rwb71c/DRh9lTnH9pi/C0qLO7fUspy/Jg
ruIkjpZyuH5MvUiCERhIy6P9+qBs9z5qIrAzT67cBZTkl3G2c1Mn+eWT3NwNX47nnDkvi9VIkuHa
HKsXyHhIHNiiVVjTkCL6j+HTR5hg3pqE7veagQNXk+/+otpgjZDJQLOEmLuBtPi2OjDOtLa2lf/N
TOOrIQKhkHIbmL1LDtOZXDIyyiuX2X1N+KiL/sUPuhETks06H83ynWbtTkct8h3TM+6GdR/y6JzT
TjgwuW73MZexxG2PxjZ37ehxrPFEJonYUvGnFjyuyvHHY5Wm4pD2trvtG8ddV6b4YndCVvEsbDd6
Rt+xaQFzsZ1xXLIC6yiD4jmPzd+4yM2zGRoGPg+kMNGsP4PW4HKIsweXTNt7hB+K2bX7G0Do72Fo
98by4pWDi45M5qxZxg3vHFnZrqx2sCCIR2ewGea1uU5MHE1KT3+QKi2x0TjX0O2s0iS2ECFn87Vi
mezdWu/bsvynmCBrtZ/8fttnGbUaB526BoDV05RriuDP0K2DHJ2qEdbPMzrXPdOdA61OPPGjKZiz
udWhyM3q5EycdqepIm1QLBb0CZHJEk7k5UZ2EsG0c+cYMCjnttjX04Eu19/W++MQNeUNlr3TLZCt
qgn0zvZUeBiKgiQ589LPJUlWWdCsC4zoyz/k9gTwwt0siYZik8y/8wor5pBZ4CnspnuI0E+BDiNp
HNeyEZJAGLe8VEGLBGVCbLiqJ+LWgxy2/hQHENWmUq7immM8JnLUQw5+dVtPl2nWxsUhirgrQhyQ
dkq8fIWyEm+RiTYt/kY/zI1TUuOEOBfaPn8vK/dj6CUhQC05Qn6h9+wS8U7ji0DAWZOgmXeIq4+Z
HTb4SSjKK7f2ONvW3rWjrVSH3s3Nbj66nRsmMZf8sH9TPKUHL0YvLDVNPQKiTafl4tVdYBEsBEZb
earY9D1EgpfaTW1oTk6yjnqDiUXjkeBM2JdvWYcEC+Dt50GudG/to2m2z004kCsexP0WLgw2iSoF
0C4yhPFuau57x/XXrZ2cc9xjTPgM9/bzkFKKGGOrT07+5NecczBMsux+d95XxqXHnp2WawgwT1L3
6hy26REfne8Accib5yr0ii3dnm+Tyv+tImm2rjelZBLO9TTmirdg8JojvsLvBLvhdmhSlMXx9C47
ZW2NmLoTENejit11VE3v/N6szZJfBEwTkKrGvYBlY/bhdHSvCfmrWufNbWO63/5HVQr3OnNLDn51
GwOGzW2KrYL+a4KeF/qYL0cfuAKuoaFINlGM1N2V4y+B5hYuYvWOZHMkBLzeZFk87ZQHNoe0qKDN
PYQT5vsUTbT6xToWHFm9Io6vjp888EcHCdSSxUvGrkdcd4A/6SUY5W8VG/q7FPyHU+DtcIiRzlHH
KKCkN0Ajau1t5doPpA0WG2HDNyDJWDnikJyYfw8rhsnNw0CcNbAjxkBziJwbGtPMTmf/FdESThmV
+3iMAvTXvJ+DXX06WdZwQJbfhhAvvoj+SE0oaWzhurfi9N3tyqOZ51d8rOLSSY3SA/FPlpyVR/pd
GpoonAuy5HzkeCbqEoKsnNucd/9oLTT4m5K/YaX8PYsTh5voD3+asc00M+acxudp9s0/8BbRDyn5
XGYBjSre3hV+HfxomB9IJ4nX0mk/RzAVXMgb2cfiGMuSm3rKu9fBC3yINOFDQRycw7dIOSdvNl2F
yRtYsqeWlPBQf6MYP7R+zfYMK5jETyAguZMh4Yyjt9GQ4TmabdLH2/h7kvJb0NmAd0OlYC0pXenG
ZzRDqluebHWumeCmeKc00Yg+slB2qEtfuutQBU9JyH3DctHYGG0aaAErXBVoGRG7REntrSLXg2w4
iWVgiJ2ccA1YCmunsR7hCKA4M88sIRsRWkgFsG5OidHt3KA30CuyOZYRp7WYZkml7ddBhI9uZn1b
dkKEXNUT4leIFJ1V+dKJ8DWda6by+cwAToEsqmfBoNF8DZz6PZoIcJ3Mf1HFcQ2T/jqb/V8WkxdU
y+mXDZIgNdLm3sHoi2T5DIHnDpDNWA2G/QtvpiL9l9ZURZwa96Fv1X8iwWwtIjdA9MW44ZDw1Png
SyZQ6G5zQc5gHvHH8mtPV9nSMRzi2NsGSemstLDRDYPmGjhyhBl8MQJnr1YQmWuHoDF7PjKezldm
C5fLcvQvYbJdgA2a2YrUQxY6VBU+I3BZHA2vxtDHfZOiQd8FdXVlihId0yB/cRFVLD+rLo6dmbi7
lxQ8FWWqST3pf4Udhr+skdnad52760y0vzzeYLr3v9H84FjQE22o5mwrhHBOFa+ciNOFSAMiI9JT
FMb06HK3Wxf+cGnVr9SMTk6nEhQP4XtWNh+jQ1mq/AaV/dA+cutsESQRANDE362JTakVst/46k8b
4qJvJ/9QRSV9WN715lp2Ca2coHiYI7IMM9q5+zDBEYIWBvMPkMcW53U6hGdv7GCAuZSGWRocElQb
hzyOyWJAX7OBCobtePzFmmPv7N7DAK53bTtTcGZ9sE6gJG9KGkWpMi4mJAZrZD1EY1sUL4iuHDiB
/hsTQGKkKAMPtVN+GQbO58Uu5kTdNZnQuRFZzFrGKYu1hKLDax4ng4u7dfRnSkVcOEX7QEfv7qfB
rbWYb6Eh2Jhxi7GaBtRqLHp7Nc/GGxCNxdo9PNgZQpZKPHhR84+6UDGoPPGd1iqpWwDwQ7jxQ71X
s/fHUJpf3q6+mq69FJNh0OsvHjq3ooMCUppYZgvBns7rQ+GWu+rakhYsYre4ROa16OgxtIrzAd6y
x1ES0xoxLqOReRZlCzGm+hfWMMD6FPN3O78OwadGYI0ghX1JeVIxG+gxTYjHScU4x52GMip/b+kE
VbYgGjpx6Rsi3+QNBYtGAJg/r3GgIK5rkSZLEbx42fAqe2iTuCDb9dz4DReI2649RRJgUB876YzI
YIlVNf0RyNhg7jEZU6LE28iZ/6A0fCX4FLNolj9V0iACN3KuouXG1n27FZ155R1xWXaITmzQCQ1m
9gvUwIdFmCUOSslIp20lZwpP0WAM2S6TIKL1iMCgpfFhZ/ZWxiGurxaTMI2flgBkGzHoisnwmoaS
TXDGMO+kiBr0sc6uDq01CJQHFYqP0UeE6SdfnFkiTADPcTUfOTf84+7hRSa2tCtYKTyHbbIr7K/Q
gZk3efAmm3MTCQln9p/j1M9SslTijEsK/zGPvI/BH45zh2Y0I14aIeqdUOp/Y7HvfMmuij8MzkDL
OeQ0m/H3SH3YBhgA8Q7TANePob51iuBLSmSaqMaX1WVfA7AlsjLlslJtqxiHE01ne1dzUpBWgSWk
bNSmaZFgRtIACzTSXhcImuY3XumPKeX/NSfi55z80fRz5GIAThB5qPcaa2qNrKpVTOzqTNTbflLP
CDp/+3+VIBR1IlB6leB5H1qFoYHUdTGbx8p3T4ArLqFnfWF99feQsuqtn7swDk3C2BunW4+1j67A
fh787kkArliPKTgom+NKML4EjgRFm1vpOg3C7wRfuIdiIGLlHRpNyzlsv/0oZWhSUTfEYd9uuix4
QfsEAg6HMOapddsS5doFYAoLVm8mP+l6dHZcKS4OBs0MO+X8VwBKxOaEDRs1nhjvofxbhBxCxa8I
5zujJcgYlf6XusUzAbgtvIliW+U0K7QATiOPZKs/x6a6qLB8taP+mUXJjKKdhc+GSi0F1nOnMMaw
81x145ufTCcz16DG6+mRVfZSaBfLKgvokMi1GbmPVj6dopxtwmxqdGEt97x1nBv1FDYFAIVoE7oF
o5SnTgrMvxls5HY3h5w15DTTU2KOH3jJLbJNvorHqRpzmIfFu+ezALRGd2IxoVp0fiPCucm5fSCL
noBhap8w/6dRz27hG91tH+E/Qo5vu2t+O4P1pENuyYT0QUfqlTFz3TkaxigMQrypzwX7Pc6Hb+XM
HzLghggtgRW02ZTDSNFpVis9zRf6lGzk8GUC2MI7wqY302h/0SgAIM0ap/HHFqxMKVrlwDtV5FND
1j2pqEZEpRFVx7vC6PdR/2Cp+AiQ5eDb7kv2VUW0RgM1GNsiGh51IjCS+eBgKiMn0az47MygXMFF
C7azxY+3TMeD20z1auZZt1OC8rvpcOZz7s4owB8zt9wjYsZc4xVHWk01EBdYGT6IqAwp1iHuXuKg
+EiantMY+d691BLPGK8Nb4y0K5hueSF2HeOhOvLfwq5Re0oXbiYoQy1BWcfO341+91G3Y3pgo83Q
2587hFerxgUjooyPvusP7gAptcLwvE3N4uSg/dwUpebEp+15wwo3rs1meJtiUf/XD4hTeQgDzQAx
RYbfzsPWt9LHhTAMVgNnSCIwH8apPruR2paxgzNkQHES5MfMDPprPGCa0J9u0+9zPCKHdMg1yO3Z
WdmuWR+mIkSM6MrfbqOjLUvdLkthUEEYLdlOj9NI6nMAZIgcuepceJBC57H448VLoYEecK1Z4NdT
mr8NJpqTSFrN2u2P1eJSagOYHC1Bri4zuXyMUqYBnJQHZJUNKEB6wTSZnPswdlDB0wHzOOQO5ALz
dhQcZyaK9q2Ikxyton2rA/EReClxVAK9k2A2RR2CACAKD0YrOYRFB8cBD6KYKe3xEV1SF4EbApMn
+zbB9bm4ojwNfsaqYwWI+LWPRWRoUD0Kbewap5AbpOQ7PdX7urVRnVqZtR5z1rFKIYdJOpSGXXRA
8H4OKgv2lGafiWT6aKHfbchJRO7aMOlfsK0RWgmnVhuchvFVDi5XEB6rFdKYL3NsgAhSEKFm2sa+
CBhIhYLZCEP+svwIaCRD4fYp0e0nOQB9yjXqXNcc3y0bdiNKEQEoR+db1/WZ2MTJtSuxdC+UbjX7
dPqF1rRS9NYQ1Klh62/cDMpn44k3izp6lH33gha9squNze4C0SK4AFOLN21v44+RmUGEOsQa4DYg
ZJXJiNOU+S6zYJ4G4XQjOOCcpcBA8ukxAUJ9DNFDcnkAIUrL9xxlOVJkFXI8bxzAhOhxDVpVTzVz
uEb0agP0INvZY49dVkWfs6LU8oFZdAVNRLxd3AXY7tmrPtFO7P25uhqKsAvFrGVTmpa78C8GahNu
NC9Jd70ynB1CTwMPdFFs09ELDzjnqJvE7yFw2oMtNaJHY9swS55KW777PimsLfhCD70b47xPb64h
3i3GSwlyXIyQB2J4rckEwjbOEVDQe/hqmf8uoxu6VA1Asdl+zGdDbazU/eJ+9tOEXQV/kzVIYrtX
nmll+wTfB9tRAIHOtd/lgJ8qN3mXPa55sOu1V3DuaxFNZ2nrAoCj/ep1wyu59hR6KFo9g+CmqQh2
TL0LRoEcmhztyn3Pdoqjq193Y0ZiZl8fp4ghlsQnx2u3FR7Z3VWXY4iLm6u2w2mrwhlcYYngqAkw
wbqgNlBfnB3T/1vYU7QvqvTPnIiLGzcdu4r0VgPNM3BZ9W4u5Z+h5i8uPawisFvpTSGDUx1ERogh
5LVmmFsKb2TtASIIpQk82/CUxYW5rZLGXjm8inaNNAt6KTx4Fbwp3COXbmpuJpkEN0OoMweITUM/
6uJGxcCZ1rR2cepSHpKGZ6r0JR5CdzVAclyDMLr/UAEmXW1DEU97ZzZ3agTVrhkGbSWC93VeRsUm
4XVcQytEa+F0Tw6voOpeoc/cmlFbIJIMkGSVlyA1SE+q3vk250btjUvp+9cIsZxatZFC+u1xhTR4
VJkgdUvRgp/Wpn21zYWo2Yhyi0YIvrKpZJDX+NU7vmWoE6LZJhXmQI8G0kqO81PAdOIIV+Cp8ckD
oMfQIoSl7nSTAQZtAGsgTuQ5N5IblpDmLRhFt0+HnvuC4fEmn4pzJSg8y/BbxMFvmGZnqy3Ht3R6
D1HPYGRkTuFP1OFZDuAkTGekXn7EJBNdIPMYLz2GZnKd8uSJYbF60R0jBGv23Z0d7KXS/Sme5l08
5MnOCbM/GhpW25Td3fWhFzsOGQlLPd2n1ktsSnTg/aM9o2RE2cQ5ZgaZUOGeqpX4Q1Fwnn3MggXV
D8znJNx3on72TIhxpmh+ayTffeKSmlAEwclbokoik3i+edrWcd1tS7XkF+A1zq0Erihoez3F9JDD
+pN95moBjd20g76JLt95US6AfrJXl4DGto42RywJI/GxETMdTonBphPul0225ib0R70tNIvATLZr
VFvDgWrvy/c72FCYZeEPqQfkX3pTlj4xQmlurxvbRfKMhkw1xR/7PNPOW3Mc6/eIcC8yA1GUoObI
MzmfYx8MGeXJMabBvZFzbR8QUIAFpEEEVhMH5Wz2+XoMoucsyzd9F9VPXbuBWMGN2aoG5sQ9K32o
04FsjyTW4YkcaPGUzT6uS2efck93jkLXMByKODyiQHD2tFiDtcdR3yg+4vBi1ro92l3+DzXBN9Oa
F4d/5BsQwYE6Mp2dnLeeeemiMZjWVa3vCVkTqyisHwIl+0O+zEkG7BqWXz+5RSi2jUxee+523sb8
ZRgvszdWywHuUIyLfK5BmB5bwzUWNDUmZCme7djMVNgj6fDVO7ezP9gO1vSags+hjF5h+1o7lULb
MSfoenOcn9wIOUQl5D7kBYHYie8OTLQH8jwT+3YQEbBQ5JP4gzHnCZwvUKS7h4bEAWKJtw5O2adx
bk0aCy23GKwqvOEaAksJSbvLN9Kv45PBHbK3cRhAsHnpCZHfxRojF2HonB/TtZAhopE+QuSA4r2L
yj+VbLa1Yb27ftyxiPX0w6nTyx57Siq2c4P4Zml1bv0aCpZNzzy2KuwSA1thMX5kKfglCn5iBja9
KA+2Vf3J2XOAzbCKL+zg6mGEeHUss+zIzH6rguyhHeJbQKd6leS034VkLywz4zrMzkuCMHE1zpAf
8vJ/mDuP3diRtcu+S895waALcpreSimvowkhd+g9I2ievherLxr9X6CB/mc9EU7VUamUmSTjM3uv
Dcsm6hh+1oodl8chTKtjbjEHL1MBSfcBslj3aPbLOfAZAXb3iWXIXVZ30ENvc918WE7HYBsT+qps
znaaDduEh8vKIO90KAU6KPtAdJi5OCWg1TP9El15G33rq46g6QjBjm6G+SHDEvmUXR/TglsKOE8J
1xLygwaHbliM/qUC0GCWSABNl9ei0fEH4W/BxB1JhYeTIWAikTtS7kUR3gUG0n2/mItt1iTvzMYY
5KXzTrZozZLob6VA3xqpPg/SLXauO7/nQ/KVlQ2I94aAFzM12fhOnJkFT6EmKjcmFXeN2IaHoJ/t
YbNXd2NBNTQ4+Q13Dktjc+VYMJPimvlnKNji1AsLYOjaz8YqcNpodUS0G+8yyWC3me/drAnvPMvk
S2y7p6RWD0LzHLM775BVSXawhDgC1AVzazLCroqK8tisPodUsCUcWn42ZCteN8nmsshR7ScpaoE2
0S/THJwngwOVeJt100iLzqHPz/PkSeYQDlhywNSnkKP4wa0RhkcRCnrgZ9XMApIlCWY246vrWncb
g8JeV411y43yN4c7cte1pJQ6yzgzaT5Mq+qprpnfOy+qtMVD6ibWg0r64gph+YKQojxms+GtyiiT
L9EUHULB6LC218h65kPjj+NRDBA9fASvnupXCTtrDrOR/XM6YihgyO3jcbFqcsRGu/K2GYque7OS
8kSe2SmwN5mK2Zlz22/nwbzVpf5kjLnOAo5VmuAXoDrlulykMkn93mdZD6uLs90JPrwRxQkv+NcM
drE5ZXttQv10s1DsrAxPvjVJzFz60LrZbfTa+Iwz3so+nbFEv1zXjDH6bMcz7oSZHD5hwMpzjn46
1exapzshbv5ydYJAQOszwhs2QLg19kMJ0zt22WNUyKzKMP8wFMvOMmo+SWB79y0crxCg4lUgY/0k
XHlTPvZAOEvkZNjVKekAcSzigHPc9gxN5oe0xa+gkULRU/NTx2fRsAVuCmeTx9YnGyWTvQIxK5Y3
p3u6k/sWP7SOxYigR4JxZrA25yZcLbd1j3k8PwUKU09ofvJE+Ui+A5lBNXA4vkOn33lLCktsWjvU
RoS5KpkcOo46dyH3eQFAlf+xBGP9tyLCnhmTVsV/pn79l7Sw/7cUsf1vdfdZ/Hb/+aP+PwwQ84n3
+r8HiO3jz/Lz/0wQW779fyWIiX9Zpu+4QSBt23Ytz/vfCWKG/S8LPRHWUy9wUW4Ll3Cvf0eICfEv
QdIb/xX4Tou/47/6d4SY8y/peIK/8gMPH51lO/+dCDHL9/5rSqYriSHDsMyvIoSFOMj/j5TFzu81
/dZnOTbtM6ynUwOW7KIBHO7jRrjnsoDEpPzkGHkoFuJblRjTcWRFtBYWBOLGrhk/N9DpKKeOwiqD
S+6TVdrSVI0kL+wAnRkrqAEEIPj9/dD51V3QwRosUF1G0w0JPFqdOOkumoZaBqa1R/R89eppukvh
dyDuR2HBmVUzWO39jQ7NmtQGva+XGLGsLG8ygG2V+c1FpYccJKIwgG2K2Ci2uYOMyII7nHTf//xm
OC6jh8GB4A5NH/14jS5zaf+YFx9kRfpEKcsS93Rj7bBZdWyHNWT4MfQAGk7GdUryKwqijCFc2R1t
w/uqPFViIUCIFVZ+91ONQFEwci2TpSQnSWFOdmREjLRyZbaTy8uZZK2P5A25q8gSLtajzt0otdho
+Y6ETSNio7lmwsAWezHjnCUkRL5t2ndtino81e7DQJFE8cIxnZr6qa9sUGYBtgPi005ZGqJLbzf1
mLZPRYRKI3eN4c6e7GzcJdbM8Jhx4XnUQYYCJv9je3jsB5cjL3RZjafxY4aVUjOO9Jgg8FZd2h5d
pkqxp89l9o724MFuur2u4uLeCOlfC+ljL5QdXUAK0YvIAynaA0d598BSJsC04TAutMzg6Cbtq8EW
czU2ZXhy2kDe8479iZP2rs/AsA7ang8xW28LaOudF0xkci0MerNGYsYbn9x3hojvkbGCAMx4ZEcW
EQEDFIjrYPmYJ3JvZwtr/8+FQlFXv7adhu93LAI+r4AEtSCaL1gJ0A4g/l1n/TA/iwTu8wzrRlSl
uxnLeASLl0fgDEy982QiTsZY4NpMAWMvGS84r73LP1/y2Nw2IDJPYdLusxDsoQpL/cRmtj4ZHePl
uDLu2ZUZJxOTKwVhdB6KsjlGQ5ytZuRz/A4SrkLTXPomuJszPbFkVTD+gX5uVKvkDoB1u8qE/4a3
Fn6zY3Q/KflZaG+BQVsP7owmrTWMa2ZmL0hdu3cItICay01pjepaDHl9HLMYA2Q00FiBEI2n8dNp
anX1JBxFMBHOIbgvxurHKP10/8+tX1oEq/SaOALDRuURdNMaL6N7y7p+OoaDVUBYT8qrSR4Hcjj0
8kBb/nk/7NrzLgxEGQ0ydVoj2rQ6BI59d05GxjtzMlsrjbuC0VoRH2N/3P3zT0OGgVmTrEuaSwH0
qcZ9XQdggpy5vVQGEVbcx6TyzBAhCqSogBtG4nQ6k4G9HQE5dEyEfSVjMx+lURXiya2N3T8fZG4M
7rnmHXWgej24RfvqY5CECz41z6QUUAjVxd4APHAYK1GuuSnQijgBfpreJgd6xpuxKiam1yDerXuV
D+8kPtI2S3R/tjWnm2BS6dUo2m85ZNPesEG2M3WJiKBI41WRt2JNClF2LtASbjDE0YJKSQPgRNbL
GZ73u9tU+TVwsgsBlPM9El8XEASqQGhB2dmZvPqpKO1jNDUPodQTnXPw21bU/1mIxaCMftJuOkoD
BTYWqCuE52BTBsVAiQtPEqTvyJ+Y93J9JrSgAmB3Q+tVZn3D5AftQGd2r3mTPOc6+4aslaHv5NOe
nI3uNWp7frbdlNuOYT10UxdGVNsD4itjYh5676HpvGVLiZXP78zxlLhEUYVNwZrJzstzXlvmIe+G
32Bc4IhF+cUQdrGq9wo15yRPYUGPOpIVf8pdBVFyxsYL1HONj3rc+Ikz7jG+/ZrM5NDPFNA2W6zh
CjnMyMBtjVGvXAc6+6oT5GaUtp+xQZGWxqrYA/I6dY1kfjeqI7kgZyPPjn56bszGXjOpRT08eQJs
OMxPl5FbvaA44qxYEhHYlXYFyKWsYM0Vm5hs8IaiVmQ45fXZvqtZMBc89aZh8LdNTA1sMosVktFD
8kIb6S+JQTCUyjL+K52c/WzKfTV7HihZVe24PFfjgAYMHiul+QG5GrehjXihAjq/8pFPLaP6tA2f
4rIt17EkSIFLf234HgK0sXpBgfHGfGHaWpHNUIWxTcAl6eKw3XZtd5pb5R46O7qBDRMSDbMrC8Ym
vl65BSzDZFRnpDrPRk3aRlFU3c5ps0dBdFyvgfcgt1rWvLgHwmIvqvcSu6Tq1aPBvAQty1NezI+O
5T0G2GlN9DLMnooXIsj2QyMVokAfIXb+hdksPBQcquZlgl+Dl4n23SqgPYUc+Gb9YaDPy+fh3Vl8
TAUsR8SNdrVzGkpYt5jpkKwlWzB1PlTu/ZKZc+GWQ2WE67QYZLWppsZeVSjR7d5BEaSjQymYS/QQ
LaAwxjAbYspvO53Z0Abmvg0QfaTth8OQnIiR8tO2Udy5MTL5OcOijI/Z3HZelmxxWafb2Bn9tV/4
uzmP7/kAvlIw4xtrGB+7PgsvY4J/suLCEC7kgAQBLE0uqDrD4SqVwc4BYXZpK87QxgiRGY18tmh3
NpZogjWZB9i6a6IqAkKp+FCxCrdND8WT/ITWBUaYQbmpstg9tUbtnrRD5ycwZSh/dE/kN5J+4QHz
YoeC8i/rCOao50/otNVOhcNff8QWYLZBui0rVCoY4ZZevLsUAAQ3fltH2/osB3++Kp1/2zm2xzlp
bX6rNXqrEMctu5UOKJOS1aWrGdrJCAVSy6UDXSZ7bGKumiSpP6PUeuUpwu6kjc5RXD0YMidG0d9b
v6apsDhFxGYkYfYhB5d/0j44oYbLkJO39bjFzJBzCry+f9eQG+YZ/vdYDy+2KnHuCs+/c33IW6aK
T3qYSAc1XW+DXrLdFy6KtdJr4SnEXwtjggZ2G3lwf/0GZDBryltTT/BvFeYDRUYDsRS7qbCIipvA
IoJPQmCaFfVp0gUEQgZGFjshfoGEahB8RtiFV0dqhGPl/DmJ/nlKqxfpzw7HQOZvZMfHThjIliqG
YwhzE9wC1kz5eM4TnYEUsb+DcNlqJ/o5EtR4MLlgazdfWBVd4pWiDVPOddCgoyjxY21lAbJbGeo9
56b3rdC66oHphJ2uS4ON6ID/kvUPuoHYZrU0Any+A7kcXKf21vthfuXJsGkGVgsWoaD7jNnRKCzz
4lYhgKLu0WW0cISR8TJ7+qcRaKdall5aeGJf1BLjdlRPmNiKPcCkvyR/6oNrltATWvumvFKhbyUP
JSMiELHSg+myBzT0G+KYleENz0OVvw2ikOuBNKx9llJqhMS5heTHbKCb4dAxHkw7OlZ9xE9y47WB
wmNNiuQ5rujTZcucCYxRsfLH5Bzwzm5aMFUrgVZgM/SayTtrhRBYNgK1HK0Jt7R80uQOgfx1C5YC
WMGTnM2I4zzghuUz68lKgjy7MmciMOx+vg1ee6qz8d0nHIXnN9kzbc2tzPJermY3ebZFfLRYV8SM
OMZaM9XGnN7Z9fvkGGRauTzUEQ6DIVqxnqHmDuL6ojp99Ugk2KspfTXQGBcy6rdG4COvM7iHZhEe
o5oFny7JndWEskaBVPdJlH5OPJpcgz1SDyspd7DKy7gDp5gzw8mafBs82v4wryJa/mRgpKaakTKp
/iPD4AE9fj0TaTLYlypSjOKyV5Y90Zqx0f3A3o2Fz09Q9cFa5vHnWPfQ5Hpmw1Ix3S9HOUAqSj4G
2hU+rpnoK6ROYALaC16941TBpyuKz55DBAeWG27RLR2QDTIiGVvrkGTF1i5LAuNzltqNT2xAy+ga
P/RiSU4iDsvmPea4wKr7pXt2OBs7Ueew6k6oAPiuewte9tqSjIXnlg8wqWws7OGWISVBSdEmxcdA
viy1XDPIS047ZQJsoIlqsnXZiS/DpIZVoUn2RdpTKeizN/m3wHigEOQCneRrY2dvrC2IfWAPa4lB
8WMp9Qcsddwe8za1/YsdZEcv7JJ9padH6TRkodblkwQ7Q2Ms9sDItvPEph2e5YqwsA/RWk/Cyp7U
yRXJS0QHOgf5K6Xsem7ydIckdsmpYvzO0t1x56sowKR3l8zDdjpM9k8+xKfaq/+gRoxuRtl+xqHh
b9qA/LZ84NyqFC8PPfZ4WbBys2ASXroBWOjJ3tuVHnfMhT51k8wXngshuYb7lIMi4XjEaYKI+9Uc
vUdEE7RAFmUd3HXnjhISmZ/7avbIdQaco3j1yMl5StFoH5V90mWNUqsx7pTAS4HuhpTubGwvLiSO
DtZQ40Db8FXMwWBANvciyQs08NjkmuAi7uyquZvqzoY7kd/KWA1PKjc/3ZY4mtiDvSGm/ABbjnmr
XBJP6r+VbdHWw1SWvIeKImYFkimjBOdRL5GvmWY7X3o93NfSpf7M0j1RZjZIYq7pFLoth8h7jew3
a2Jz77GUCSRorb5AGLlIBKwxN0jukD+ZDyO2NybFEz17MT0HFYZ4ArR6La2Wb5n8vSIpYMXLD4r0
jMJlYDZnjZvWvq+yrt54R1ktyXo+cpSCJDObnbkXQtx3Kyp+z31zGtLISQ1xZ+RVJk/7oVySviXK
/5iScuipucmGoe4xuHfL0DuYtQh3ltGfIOBbqznvMbYi/AXgQu5tzkJoDl4SMTxbinAw2mhETAHi
m3A5HdoqfSmpQaRH7T61w4/uZzKYAv+K6Aw3lP2VihySW1cdms58IhAMGH526gkj3GYKqFXXzGTe
cHO2lvwOCvvdNb0v+Km0JH10G+H6I7wlBLko90CmEJi3RJ+Ng/ckFsJBnqQ3GLEatKfzMumXVJsn
26J170TxEWb6w3TtG5GTJGsb6iNOqs1oiZsZtu4h5U1RlAKA7R/iMPzSFuirnAydjbNQF80JBVwb
vdGDHUwzeoHmMK1cv/+YsvhkKcCXfmju+8F5aUu97uYuvhVZvhPEWmEpGug+Q3a2Y9huh8L8CvJA
Xh3jEmVxvtVMqDbCbc4G12NiBN+JHm8i4QyLLfepTJpvCGDUU1YI5gmQYmHfz9kfOfvvkSDyXUX6
N+3Fkh+P9aK9l2SkbRHDEoJbmB9O8lOH9g760VOsDMQ1fYz5GpYg1ZbYRtNzZMT+ovU84HnH8Knn
99SK3xI2YpvQj05eVzXH3MgPasALU3u3tLeeHCd6NrB0DAubUc8XYCIYxdgmQKzCM2GmW1tgqyAr
yRYg1aPJN7Yy5ho2bO62NnBhDT4MMrpVGLoOQzUjMa6jSxlF6cUcvkabWitGGJ2BIJ/S+atpl1IJ
0W8YM1jwfQoY0gwgDl8rChguPcZyuFeQL0b1qXaycGc23dZ1KT48IcJNOfI8ccKKQILC3YqDJ0YU
DUl1yLzsTXnmkxgL2npHrOgGWdqb+AcgsnGkYa8wnPOUTY/5BLWEpWcZl1gGHR/AiYKshTWbI7o9
OWb3s7igd9EsIWktVNGR+CUFWG6rqmUL5ln3GQcqVLN4njFiO7beljeLDMZjZSg0zyQEOrkvtxGR
bsYyhwGTyGawGsDiqs3k0bcwU8BGqYeVtrAi6M2EJIu3CQo/cyGZ4w+IknbazHn5UDPljO1FARYk
31GDP1o2ajPL+qVkf+ZVAyOwznrMB4N1f1XudKLsQ2foXUhwQOLQhFNj39sDFY255K3hRWGhQqhl
YqdQbB/KNwLJLxETmrXi7VKQjtKIGNm5fTAL57bcGg5WWeIB/J1h9O9UkIcgMxCPuHtrMPqVM9QH
R0wf5lwf2pktFOgM4gSD+M2Pmw61AHEDXGRsfDBmcBVcpIzfelsXF03KnWgVmmbtXEo5JYQskFIw
SAsnz6ZsEMji2jzwsxWjDeZl03oozRfVSprW2P4xkFkaPZ5V3Grcq8bfMIy30KHJXhf3tRPfuSmI
gRi2qCOMjP/3gtzy/xQDGhzhP81p81XBYDsIgTrI6Rldjc/s6GJSgBNjDSjju60JKLacdxMPzkEu
GRgl8jf7SlQ6tzr6vLSU7/PgujAe5nHfZtyZIbEEW4+UwVV2dSydHAHwfzlV95LwZNmN40X5hMB2
M8/rmUjoTY5De+Xp+r4rcagEY9o8phRLDvaJiZgM9KgpazfSA+lRqXaXp3IZLdZltlZWm8LPh/na
uOFzEkSotAsqObAKK52yIbOM8cvMFfv11Po1Jp4ls1G+i9SQG5sGdVXl3rHMpHOsR3Q5wkVY3/Qk
4nFgOu4OX8KTZge8Qci2CcrxyVQuDUgV48F2ISM4QzJyQrKetcMBH8p4KkbxTibLy2TSbDq2+87k
+K00x19s7Wgw/QxiMhPrmes0HeHaZC9zF+KAxvsBD5W3sYhqjDCGvcu85j7mnA8DzVCugYFllHe1
/y0TrEc6POdhWW9LSuJ1NpSriXEe8luC/jxD52hFcBiaGepl9PTMhwLr1Uc0sJtl+BThF/GqG2Et
r7YJW74qJcF7w0WXejpQ7RBvCHApXL60IBaExPgUVU26DgRPcoHWtjKnRT7GZt4MfXfV+cmppy5i
VDluezXInauNvZyqaTOMBTpiO35t53w45T0bSDiSa2IcsUPV6WMyLMJpD7+fm2OYzrq/pUkQh58+
yAKYpBjr8xQxlwoM7z1BA7iynfYnqctdn7rFCTjgk2+zpg90gxUBd+rBMAXD7gleIu2FKAmMtWn/
yMODtzQbPHczuFABPKtbD8RPYAyoXMHDNSftZYjxEdSxg7x1PE8E+dkVsfDQhkgZY1b+ZOJNr13a
p7b7cXu4bEbES3QFDXwUtxjr9EnJQBzaDCmcPd/JlFknQcukiBBjrgkfYqFhv9t++7SY7DL0g9PA
w3kkHM/Jh2NZ1C+Oz8XWuTe8KBezwC8YFZ/EKxj7SNRrUuERLiDTVGKgKCHNhHNkaVgq8Rq36g8U
XxiaLfa+OAQMnt+JLpeXBtzItQ+ZpyoyzCdGdVuhxAOAMsiunb8FW7Gj0R22VvXuCd9g23rqI7Fz
ONd2cVp4q0TH37Jp530fIIBnBkKTCf9QZxWaRcZ0M3rnDTRJdj8NMWMxFwbTkj+qWVSEWDNkgvQM
3xISjg/ig66p4zIxzcYb8STkgFtkhxBttm/ahlGZqlymtNVHjOAQbE702si/DlzwDRsUVOgRI2G3
j4ezofyncG6+bTUVZ4uGEThyhO7CcPdRON0pwz+QSg/K39+Sx3IyR7wOuQP+lgRhBqbzUQnG22nM
+99VcjvHgCWxyq6rmBmazQyX0S093NZS7QdYgOcms9DvTzx3uhEPPWy4xfCc52JbDWcweLcZSjWF
jr73Gx7F9ZuH00P2aYSGBTUcefNLZ4BoKo5zqpeo22G+Bd0+8QaKur3X5SmFZnvKrYNjuB47Ifct
GhjjVJ29F7Hn7FF6JCtHIWdqx6zc26o+zV16srLhkcLMOpmm/VC18S+FVgkndzUv5rjCCcRirMHP
aOf3Y+uZh2G0v0WKc9W2euxaw7iF7iLWrir8Q6nrja4Y5eRDinTWR3JGN4f61/tjB67aj3rJKIbc
obryVw1M/SeaB47kCm53N2D0aSm+iBr8y66PFGpTHms6kBVykwQF6/NkRy6OFuNoOP3Fcgu9TTCA
XYoyfKmdst/VKDZOivb2VAU8fIY6/RvwO6+mpr2YVTHtoY43PYZB8mZzeOcPyRpKuQGqNPq1kPJu
yCoNthpd4MXwXM3jqPzobOYtU4ZfRLLVW/tChTxi5Hc3aHchYeEQku6b4KIDQuVeW6duqBan5lTJ
7r6cptcpmj5RB0BAhj9im2jbUvXVASBdNzkEu0KXz13f/SCSj2GcV+ae79mMWL6JOxvKTTu5/S11
nJsj0FgqHWe7PI33knv/GOf1W8FVgrDP5dtLjEpR3Z9ahDeAABgB1RNtsWr5ya5RvOcdyUypypuT
7/r1CWQFj3kXA5vRZsPJhjXKFutchtMMNYAnHcsLzJDdKQ1KH0jC4J9IBr30XvSgMCSu49y7Zmk/
nDpkpotYB0rT4uiMLv/827G277QNgEQTOnzpy5ubkv0i8mDYsnHYW1lMjUekaaqCNx1WpAKF7aeO
o13C3hbdbv6cxCNVMXa+tg40jc9gnpwhvDllBT0atMCKB2a7MfHWKI8QNN9k2tg4CHhbtrBEdJAr
P8ak0dXNn0yzLWB9LQDu8MUlZxZrJCJ3xBIJ+JLQeOtZspNAHu3dvrsrUZjs47BmjIFpe5u6lA5g
aWF3WS9p2NmLF9yP943b3qKwsEk5F/cYH9Z9le8YQyNFmZ1kFZdZewiSDvIU8wffZ0w4GHxKs9MQ
GJLa+7pM4lNknqdZ8fgvEJo3n0UT2PQK8S8WmEsXmm89tsJV3KdPykUwOY22t6IWo5kr4xe9CJWc
tPlTtMUfx6GBrgUSGktbJDhx6Fasv2wMmXshWmSI4pn1IaNekT4GjDMnRgjrObLTDVC/NSIudnRA
gnfIuHGPoFCtFt5MOjzi7SShoGV2pFjN7FXVsrxIrb8CLq5NGNW9bN0aCGd+Sr2sOAYCXQ/QA1vR
p9RCcQiYxoUW5K1PabZHmKI+CVarMva/qyIk86rI/6TDxGImqt/9DLCaBwhhxUm0HczxmoAwBvOI
ky3PD0abH3I/ewXKDHysZSxKQIfpqOy9dXBe1giOeGB0MSJPct1HiwYtCp9Zn3TkwHjburX+FADz
aBpqiw0WnraJpS8rmrrb5LAQg5rifgj+lpS0uzjEWVi0Zb42IKAjIJ1ZzhvQvNIKUDfYslU8mNMi
IUQGayZ7aN3PNNn1JrCKi9daP2EBW8dJ2YwoJrDVRD+Y94BGHINwWHENPevL8iYsqf6wJbjT48I/
DLYmDSlO3xK033dDDPcZ3SChO+VTqIynUvcH15/MnY4422rvAJANfrxv+weylsSWt/g3AvNycRVx
rQnSQhIfUZ4jds9ZdK5jv1liAK5EpaCj9cGLWNJ/1FxVs+H+kKB8nfTSRJYQpTK6zYycqKgag31a
Q2nzFShA0eyLbviTyJ6ZbeVdO4YE/TAOZ0jed93AGAtYOV5ngHMb1KPniuUmAocQ2HFOLaiggKww
YwNsFg4SsVfswvmRhTtNJG4rwtoUiS7hozeb9TWC4cW+ab721LROwptBFuxd7NlfSZi/un71aWtp
wZ2O3yDo1/MQHEwC63YEUwWjO+4LcolW+TIiaNVX5jq4JFnmr0RbF4dEMwIebNISXTAs+WOOw+BO
1+dEVuE5M7x21SMCwdnQEWGsGFLnOHpScr9WhUieh4aKHPM9keGSK6iy5sVJ9NRG5SFvG2RqxBGM
qXDX0i5/GtOJ9lYJaW7Q8Ytk0HwjDgMeXZB7LP0bKsW+ewvJHsT8wCpcYNc79i2TIiVOXsuhH8DD
9zXyGCOMAuo+ypPEp811bELw7Cz5Ek730ya4erRYZNTwgH0vCY9zr6+16R2k6ps1JAKNfGFejxjf
T7bKfglGom82XtsCD7rJc5KsufmMNQIcIVwP2RCJUxPwxaWKsE5UvAiftUfhDvvwuwBqhjWQ8WLP
getwy6GgJbsVqTiPbSkgwOpdmjJq9rXKNjV7KMCfjr9mCb+jMn2X/sRouTtmZYIQOWdNDaOW0Uy9
C3iKrzv23ktZxIfz2hgBu4vUBDTViHGvNUL/mejuiC593QbsUbyQkNHJVnck2uqT09DntJbN8oGJ
4FSPqDa7FGTnpmCzZ7HtL4SQWw815jI1F1PrsxEN4DnSM7RDxwQEkgWfGJ+vCcsliI0fAC97R7Z4
FcoUmegyaQ1LoFeD++h0sFiHHpUo38R1rklVgC60x1ODyqlBnG/+mJ7fbwNfIkKgXyYklwOrgSwR
G+hy8IA15scYxyfK0D/acr7TZUxCtM2wq5zMx7ndvadphAnXqM+WJz+k7tOzCXaEPGNGG1CgcHDb
Cj05oRJGFdqnMZUMCUfFoRZj6bfCAxFHt6TADcfADFgK92WZjy8mFRF5WoNPA2si1zeuoRwKzqf6
12hbHssYk3w/YyqsGXqbT4PNHY99eyDlsvpOorzdp3H0rc34Ho3nOm8YMpGbqTfGJBeQgSjr3VBy
85T5OYkNpJ9Rge/JN/dV58b8rgVmmHpJf2XYY2vkU72DHbJchkFLPuM/X8oaiAk2rteShjaisslb
44wetWAMTEA6kQkHs5H9tZ1Pggb1Opn42wVJ8JtWjceZgu06ktu364cKhjr7Y8O0x1UP0GdrNM12
riJ96XJic1REkKpX/42bcD4RkrbG+hGcOL+xFxqsbbIZw4qZ2eAd/ce8jyoSadUNgKVe9UTJ4YeE
w0AM+ES6eivVhFRHWpvWLavXrLqvLl6AlowBHd45t7936t7a2p04Anxk0YNa2upxXxR4AFSfn6J6
+DZTf5VM/q/nDFAc1ORt0vSHIXy60iAHbiWxkTnPrFsmSKBCYu2MHHA+LrpVh3kAOM22J7dKqprB
XPYxGuOL1echqzhWeUZq/Lphn94gWe7SuYbgPVvGZv47ddbWybrhLhrKc6oS7txlH5yY8XxwnUY9
TsuIuQtahvlz2JwTZQ6HVml4+pa3tVrzgw1OiR/Boh8BhguDpdkNSWTSmEHk7syA55creHOC6lJ1
OPdLbmwAlOHKsv3woNGlbNK2/nWT+LlMeIAHJGBc4d6faMuBqVVs3Qvnwr2RYe+hNo/6+L5li4Zv
CBFjwoWnJ/UWdJn70Kj2xOsvdnx2LDPr8WEKJScfwkdmcRIJ4JDY9A5wyvoM0IEbaPt5zEJ1sJue
YD/3U/u5QVghnLl//oTNhOWc6RRfUDXDI1IuNP8MR6anzMlxXLd/NVqLk2WwLxhlz3JWsf43weFs
LTPzj5AJ390OV0ML/mgPnp5ILuHWlwyr1CEd5jtTSVa3PX1KBuOFqNzNzKboDiScBLYg1THq2NRE
Dkl6ITpqA9oQ2TfikclAu3KHyKWc95wn3eU3HjEJ1oixP1HrbdOZNy3OGrbqFOQA3LAJWd14H3gb
JpTjPu8l+4Q+PhFbSJmHzPrN1TgujEpECC2z+GCWfrFD27cjjzk05fdcpRWibLIzkW2jlPeQ9dfI
ryk6py3HkwJCaFrvsZz2/ljpZzfrXBRi8juPWb7WRXak8amP4cQ6pPGQTlVPhXLNp2zZjjnL73WL
Ta3g9lSvxsgEoXGqw9jJV4IWOARnwBM2IypCCDzP3meKKFUrxwXqP40Og1s5JodREugp4V7tHJPI
98qAkReiU2uy+MuwqtsALr+rvIeArdEW+Tz/49S/p5WOzgpj8DmFdwpEQvpbQnQbSCMKD18SFvex
UxX3ST8XwEoZZSF2eiLE59//SmCiQoLj0VmOsEU1fgHDBavT1UTz0gF2JFpDJs5+WEczbZsWcZaJ
z31uJu9/sncmS5Ii6ZZ+lZJadS8oAZRxURszsNl8Dp82SPgQgDJPyvD0/eFZ0tlyF1fk7nvj4hGe
EWlhBorq+c/5zikBigBXARKZ1ULd5FB3wk+EQ8SElzUKQsQxmRKMDCbarnlPw8fwS/Yc49SYgqRK
aUNjI+48jxSX53VanzgeDAj3a0My2sDVYYwMd2soQhuixIShl4MZliS7So1rHGX9oekBSzhdxxGA
xSXSeRwaFoHrcXZAEgwr2Iu8th2ZNy6r5WxN+R6LpLxKr/8NU6d6EiwCaV8TcNGa8pR0f4rWxGov
r2OF9IjvOgl486ezmRG1N1LwEAsJpliX7Qmj/YNm8nLgkz8DDokG1tEG8Ny2t9N96yHWViZhFskM
fWMrIz5aKy51io382vnOpsPSzeq3BNOavXbdUe2w8T6CK7R7FF1BzyPRBYYYEmycy1KnfKlCJxNv
ZGMPmpkc8VSvdJRhmzEOOtGH29Xei+GnL+RGQ6/ieppKajPZ3OtBtF1cqNnZBHeBemscLGJXqx7i
K+CVdHpDCybRBQW+g08JnpLBtwUknAgRxslMY+syNpQ1g/loPHKTufY7q47+xHFEa1pa0vWpO8z+
9Lschw8cjzXHg4Q+BlofyTgdsamPJy1fz+b2cI1dNVy1yWt3bAzp/ugYPXWYBmPIM9vGdaEMxJYd
ImzGpfk6iSTbizn1QyYMf1oMLjM+2I3uSRw5o7gp3RHnDBZewoVXE9GGs66OSfRdizonbEi5Zm7N
v5OoEMOqJQsdEAJGAg+JAofjhDMHs8+0FFzsc/rL10dtHXueI7Kb9D6ysx/4vChE3FQ23bFgN0PS
LtiWKX9R0RhYmThD6wcANpl3EQVofFZWu1Hp+AgR4oBI72A53MwpRfAxGOy0AiI0m3eVlt3GsR84
gpN3Zkc41bw5GJT73A/5sVUwdrM2jOOOsTQVhAO12tmLh18zaLm4/IfURl/QybhvkqE9x606r50X
P+dKnHOPEyM/oScPchRXqxwAQ1jIZwLDilMevLm8Yq8sYcrPJGZbHz9ay1izN3AfmgFtxVRPNckD
7RMmqeAxR/QM1uqHis6pGUVuqykOzuXwPMXy1Z5uO/eXXzgAcXBznzon/3BVGrK1J0nEZm3Ie4Lr
0E1CDeiaXXIv6UwtuD0QoOvv3o8Qq1AGHJvQi6DfiqFEvKcuJJSD0hC5lovvN4+55Kw3RDAKCKOE
HhFmllptp0ycuvY6GK9eqphpuiTtju1NE2GG8SNktA+kAb2fDYpDN6ZGe5Mfy8MSj6+qUcOuAhNE
UxYgJmkNZ3/UiH7DjluWft8Q4IFkcItTlUUJVKEkLbWgftkUdEXjRZYTD+xi6m9+vrh2lBwrIZ6p
f/nPbxWDJJnfLx4uz8q9Ups4wZw1g59f0XDgXn++S1IGzT/fWT4eO8zIaDoklHlMUcphS81yqcUu
t4PpuVAJInEDVA8nueL6XIu3i4S6g1kkjMLXX/79JW36Gwuu3AnCB4zgeJjBYCbVjeXBURjqugxH
OHPXny8K97ubI2n3DtIX8SD3PjIWeWezplMU+6CxKN7zdDMPi0lSHeRBwqOHJUkKLL0IbhTkgPv0
C+sqe4UCKF+qcW7vuznmqJ8UR+XpzclPPsHqlHfYhsOUOmM7jb3r4k/1WzJkT80y9zf1T0ZEc8RR
ueVNao7drWNah/+fNQLK189Pc/39739+VkPZt/PDd5xW5f8bHrKs/y5rtK3KuPrH/3oItv/7v/6h
vxJHwvgXHZy+oRu0zLqC5emf/xi/u/7f/zRMwkjgFX3XFoR9YKv938CR/S9Kw3VCRYYtgJ/aJj/6
T+BIM8S/LNt2XBJHwvIFP/yfJI54Fa75z39A0Zvjqjx+/fufeORdDFWWCVjCNG3h6v8lcgSKe+oT
08Mi37c1fB4LHJobMaUp8HnVbYNbeFrSo9aD8NMoL5xS4ALY5OYdcd3tNNHjk3jmp68tDASdVj9J
N8dZbs0wAdZtgjFXeMu9ztpGUTUdnCGuTnZP33SpEfX0fe0274b9sMwUjFsuYxM9a3nckBJhFQYx
4IBQ2SDnQ1RMo1+Uf9pIq+0SQB7ABZjp9ennCxQL7pY5vq1HIub034H30Od77jaMVHn8Oy5QC9F0
vs2ZbYYdDw3aMX/Ece1xw3EC24GWR4eqqYOqH+qdW9l/mFqbTcpOB6vkYqOv1FpzKgzzP1/Ssl01
UfegyhzQB7zNkA6D0E3TkXN514ZDhv3UmHpo9vO4lCeqTK0uUQTy5RQATSCxWlN9wJhawmLTnBtr
fXN8LRB14hEt5xcyravTz3dAsG87FLxdpRnVqSl0giEuEAS0KnXUYIwA0TlQibZzGTGf3Kl4A4sc
heRqrK2FX11kzp0ZU1JQLWw649+SKjxWyBYUKw2Nrg9lLJEkMkVW1xtYOVHg5/ELQPtlrzyN+UD7
MJuuCJfCCOFFHlOsNXc6q/5UIn5O/VnVc7zX7OHW61mKDcGmHkqae6HfjwroP77Bemu7mhnsccnf
Ue7EA09j3kqxObZv6rtPaU8DKyhdNg+DeZph/s6Fe7/EbnYn0VR194aGC52nhihSnNCjHu/1ltOZ
zE0YavR4kwZ4czV8xeyUwwIf/N5Q1l06mN/RQu1ADPonyB4PLaGY59oZK0LrE93DXY6BKa/Deuq+
RGYCn6tGe6+K+BVSx53CMA5xCD5TpKHNRA2xAYvk+XYOlGPNwOttnrJaRWcK3nYeC8meFk8kZoxf
g5s9OgktQrOPKjDAkuwaMDSNJdIgS6zgp7Yna8kdFPH8VfsZctW4ULYCzvgld++9GeoP2t7v2q5X
otohHgofdksndvlyJB0+E6VCqtcpNlD2Z1kYHppM88ZoYeb5NR7Haj4oloCtWgZiE7IAHYCPuRA1
nU7Ni8OBc9s5OoJaN9xoWnts2XOCKeWxT1UB2IiI6YfdUjon2zMy77IsE5QHND2TsEaeOcvOnghV
jPYanZjrEDvNks0Iv4zTLTztCT5toFDkB3kRcWteOIVihW3Bm8SJ/Tw6nTiMvThFHRn5OYuqUGOm
IFt/Pjg0AG86RuRk55Vi4m0/kmfH8ohNuYq1g67KZpehMBHteAehCHLzl6HnVpCyv+0AmVCPCZGo
Bcp0rm39A8vnFxOL5dWilHSbYLOJaiAD7ooB9XNAp04dvdduyuayzrRrbPnsbSR1Yyn7oZ1uJeCm
KGQOY/nsp8kvExbjuZyxJoyOdesNZOhTTPSdMV8pxCEqZfG5UzOZXZrcwJTtsM9KLP+OfoiNsYwH
Q9DIWxpiDnKKbLDiFdtO99x9XnElApgGnMhC2i44fKsBZ7X7aHo1A5qcf11jf+Ipb4M0oRMooow8
l9bFHJV3GNzyl4cSsMcenodzpAUDYyhagWkW8hL/2nkqwWdkHckjyyCV1TeHhF23zAppH/8xCzKS
Z28/2j4IAY1SDKpqASsJ3JkeA7RZefteGSOgPmbnJjPquDEOUusv0nAxgWBWOEN63tjVCahrfhEt
szyhd3/0adXZlQnEhymBPtVxYBhr+2AnfnX5wJzW7w8j6qEYRRxGeCsywnbbXc3UALKvx7tDsvuc
d/qtvwBd1qV0dniHjNJ2Dv5KpR28Tw/WVgAmgq2vip+Ywte8YBzxUbwyuwHiqGR4z3rxGWNgSFGy
WM1frAri8izKR1+YPmkDzLia6/Bx8vCpoOx6puqvxAm2OR9vVavk1XDSq69bDFQKdz8a07Ojd3el
SvvjGK37RnJ1iyYfirh4KvMFRyIWn6XhZFDFREx1r+8Oac3UsZLWC88UjsNUxjKXXeNadqgJ/FSR
oeatzp4Tx0VDgX3Ke1GCMIYw6lJ0so2r5SM3vofqc1Heu4hhBnm0OrN7pvg0Hx9Tb6lCq37QJafj
zA8joEBbP40e25SUhF6LT3dC9CALOm8d3UoZR3Wc0GEzkMidK/rNgYQB4PGM9yhvYHOMLBbqO4rA
bYw+BJ5q1dYVc99tZCGEVDMy2/oELAQRWb8hN2CbsBN6dZReFSCz1FvEBi2oHaqfBy+0ZEkJuxbv
Go/OcA4SuyJ3ML2mnKb8jLxmOh/s0f2chPocDe3ZpPNw1xFOW1/KOGXPXmk1gFWvDvnnMClqsWGw
eETGs9emjEAjuL2FGoMTkBPl4qk3V7lfSsb6gYlMtM3aO/hhDp5irwycegAmOD7MDTFJQpxrwqr0
gogHqJnn3jU6mULX99IyPotGzCH7KCglTmEdRELQTNZvVKN0Fz59PmNfZ0qKIEW8QYamIHVQ0uDO
gWn49PPiQ/bok82S9uFZxXTcskNp6O5rQiPmfKr7/YO2po5lzmg5HSDYRSsQjyGqZMmXk2BsPaEe
NsWHYnSE46TdGoUVimG4qKGJtiZ7GxJU8KsL0sYUydY3xsKZ3hPVyzAyiyqS5uDm2QqWTW6FmvAA
Rx6NKFVPvmT0cUnDv9QtjUhlu9BQL7n3ZWXcmDWW4aQkK9tnHiR7D67YiEuv1J5oDSR8EVX6znBq
G2sn0peA9qjXOS4Dg4/T63huAI7Fs6f+SE4yFPFou9m07+cOZFakdZTARVzzTWrROdEaXOueFf5c
Zesab/B2hBHxdtO6rSN8AnVFiZYeP7DTrI6MuT9VSylUlC2P0QwttJr0TVXxGE4l9hfVkTjqPPdP
ASgLDYzWgLow+tBAcyXyZhwqFJItNxs6yc4FfANq2cMOZ4unjJqnU2PectYf167cCogc5rO0Btuc
xqR/HQVpqE3979xdkx50koxldZVa+cT1ziAlN/dmtLwOeTzuJGOAnnGFIEno6Myq+wrLFOa8TTfw
71Ez2L/FrTi+dv2dgx89EPZkU2kvKsJo3ks24nycVLyrG+84d/jA6vzBN+M6MFTPqloAv2wq4ywr
692wqYGJs+JQ+BTj8rxdTOYMPXVkPmIXN3Mo6LTHRnbsklPCJ3aQwpSEFD4YiFF/wEUaDSZlPP7r
2PhcX/kSdnZcbxfi2FCSvZh9JRmWfiSwKJNiG7lAO5SBzVnJToeZ6AYuZ5lztmYMEBmDtsFZ5kX2
cDCAcSEzmKE2utgbK3pkkk9RAnIxFmUFyCnFiRRE7dFrj1Gv9M3QmGDmGRpBTT3husNdgHyC5X/Y
dU5KIkUTMN7YR5Xz61TQ8Vdp43c7cyYemf5QeNilZhNIe54ZfQ7RyWHiExJ6AOZBgqdoV95+v+kW
g92GpZl7vOlx256xCn8s07JbFk5II9tOyO0SRjS7QSGR6nLubrBJ9P9MRbwtoeuHuWqBRTPjrKkT
hNA2DKGc7nS11JyWJkbhAzVayvkNzz2MRdLvelpAAn3ezZDz+kENrw7moi2z7WtjFcOFiMceyxfu
tabU2WTWT0xQufYzJpUtozrGB5PceT1d2q79Dony3Gv3WfPLGE2cUwvRXGkOO3P07lWfge5Wdo7H
r4WilOnnVE4X8lT2oW0MY+MtpKT9rKOcpGD8ShnWpI+fC+3ct1U1fAy9CdyZsqVfkX5FcyNooDLn
xjdwHjFloibMzzL49S1WmCgyDlipYFO2WnrqsvroMV4j8hFF13wcm53TqIWLqj/SqVdxd9Be4xQB
vk6XQoDk1R6xLSu47HhlRgxEC5mZlOMDm2i6W5pC4lFSotjPazR/cToU8jL7VOhckax/aYacPnAK
vOLyaXfKBxpU1X6Brqa9JAbYBsxSx9aDtyOMQ1/6nBhghZE7i9KHuOj7Pfc4JzBv5erqNxZ+xoAz
RvfgZ8kbQ3KktpZdjbLCpijOuHFrnNZgTmWWFrdQjJKz0vynLqVsqWiHr9jEdE7K81o63jdj7+ZG
+PtocZbbKlXfiWZ8+rSPUb3uYp12BsSgxuj3/JJ9acxZSql1mqZ/WxZmlgaWMooseWSMLAdMQioo
BjXfz3QoFbZ8HMuPYVF8RNVyw5rO4ByXEx5MWfHcLrJTkX43brUAffORrVZMgGEiVwfTVGQcPCsM
OOtv/nz5oQjMI5ZapmqpddH3f//srz/1AxuoksyljQOPAEnsMvCFQvn++c2fH//9Zwh0+GdHfyK8
0v7nv6gJaUMYaiy2B3lDM8vff/iv/3HrGCmQTZDxP//lz182GSZ/PnXBpjbYdv76Z/z9in++++sv
agwEgsj1//pP9J//78+P//PyvRKrsjuI8O9X+vcL/+tlMpaYjpNcjn+9np8f//WnHbAWrGJGvfv5
K/9+L35+6WiSHr3OFhs/y5PHXnuTMQ4outpfROO+RmRPbix+vq17Ht+GybhJt+drYoyHySDXaQJD
uPGzdcSnJwTlZLtN61x/gmbFTMFS867RHHlISUNuCz+5nUrnfgCV+xvvIoy8X8skzNvEz8sbXH+b
qsvr+2LQ37sE30gc4wcZ8aXf/3yJrJicw+QTszH9e0HVxNWwjOPPzzQqBPAbjuDLRo+jv2/1oev0
BTG2UT6M9YNtLVtBUtb3TWob7cp/jDv9XWX5x0gV+UEoaf+KSoIsixePf/1yLsuDVDz1Wl3r93Ws
tU8qA88Vzaditbl2UhXPTAdg0oHgDECbFMEQcYiKNWmcy5ZJ+dKI5WHMb2pWp/thrNjcNou5TkXE
veyyYycqEIegvLdZynna96tbthFnq++8OwGaPVCW5ZOm7PRnu8FY0FcAbgV4lSBymIJZlfUbAGSD
A2DQdtVQGM8ZfFu8Al5x0p2tDk7xxdFXNiFT4dr1bz1N70JEPWqZK7Gfp0VthcU7Qo8d8FlzHDaW
h9V+IlZ11TVqGBMZ3TW0mmKXIl7KGP4PeY57cg8c+CxLu7pafi+Z4/3xdTYFCRBfJQztuDjOKwcr
OjEq43c6GZBU8lI7wXvRTghCf3QfImznTs1n37a3fg2M0VfUBPNW015SQ+ZmA5IQLx+yz37dI/np
G+yBcLQaHOEuOx19pjeziAhTLJNhwPLk8ebUFqZ018VbFOk3KpXqm55NzK3mOx5qm74wXMV6zTDX
YtZRNLN3X3ZWfaBniMGTBQC9IQj8wrtC5kcz342m1UOC++MxTxP1PDXZHsADaI04/awXP92nCXqL
LEVYTuUlozXjttAQxc0ec7dRm9UjltIIlW5tALbSj7HQnuoeLBxFbpwWB3arREfvocEeK2uN0NCq
Sk5IiHPtoToyjx4g30zmJdOs14z57640U+sECPArW/QhxGAYAcxjIwG7dd0BanQrBqMukMqGxsE1
aFJ+JEfvxlu/QPZsLymfRdvnSwDNgHd59UEYnTOFnTGxqbBrbBeY1Okyq5Fb5vxVctsR38iWs0ki
5PzznS9dpIQig1LEWg9JrrpNSvO7IPZ10F0Bv5VKFswE6mSwXzQgQ190+7GxdHk1NNg52IIim2CW
HjHW0xQHuq7XQVKwbmBPmu573xjvJ0dndNlPz9PCVZVo0M/ngZ06aLv20ovkJcsX8mEdOW5wdzd9
m7g87qEXLHONl4UJckcAH5AhrJ/ajh8Np2uP1I07myKdPwcTWurkMBETrSUYUZIjJR0wXuB/37VT
h5gH5RWTSfcK5sMDaSJRpixZHQgT036C6k0MiN2+tMgpMtzxQq55cTdaFA4xlGc7VyWItGN5s9gz
520JWZR+Mi8UBSLtQLonbHFmEQ2I6gvHXm2nmfaLCUAJjODaIVLExr6aIQ9MmqEOvWa8ULkAlHHG
JVFTQfuYj8rnVq8AIk9l9MhR9AhxDmiA3poBCKIF/2jv71qzm69V8jKkUXrWklKe22ZyQjgNpIpj
+T6QUNtpDe7xZdYeR8mcjlYUKH1rn2EmctLRPs4qDwH2XLpewSx2eQDBrJ209cvPd8nIFNBoxBAy
eNdOpf6lLApv9Nyr9rijHbqhqjHg4VCDt1E0QSSas8d2tNXRQbn+Mo6hwrgbFsgKAiHen33zNEVv
eA/IfiS+vEaZ+LQtgryUiMx3bh1KMqWk0oleZSuW1aBzZ0Ui2jQfAt9nOTh0vcmlUU7TjT5nkB9k
8Svv5j9e9eE3dJXlXRXY05KEQGOoMpnHmzGihioalAzkpPmXgRH3ZSDIgU1guU9go5/k+qUQjoPo
RA+XQsk1W4d281Tl50FatDD7Y3zi86PvZTHP5lKnuB/UW+HU03X9Rm+xS63ZCDrKu4sQH7NtjFeu
RkArlES7bKxCct3Wluy+faUZu7O9U+13uEtWtH1XHvwGln9fH7VY0ifmQ7tMcZS5dZrglqiwH63h
4KRVu1Gmt63grcp+GXaSBG7BzQwyjQoPluTuWmHlC/tG/QJ2wznFLp50iVGgdxFudLt5hxVGtgO9
0zU/F5sLa1TMjmuUR/QpUrszYJsGm6em1lDAZrD9+xSAZkUBZloQ2ItirHqNTL8KD9ZUhWIe+cO5
5gimjHecYEtPH/cM1QM/mo9qz7GCGoXaPo4ecVBzUUQwGZB0c3F0i/awDNUj/OjSt/7YLjFK+ewl
qkUFnu4oQ7+b0JEXPRCEKQ9uSiC/rfEZSh/Ev4NjNhupix3OGVFgBxjMVnZFoJHKwC3PCTm96Wf/
jrIMEWgZso8La5Mqc04EFheJRT+M4XonrI53EEpLlCcez040hu1iYXjvzsJIXx0Bs6ZRTK0Hnkx6
75hnCh1XWgTjlZzdDpZvUrgwiY06PvbLdGur7tGB0Mgx4TFWxnkBVoT875tMwe2jaY5E/kDCmh4o
FtXxPlEC1657Sg7kEaMcdP5clfcAOml8bWHFusO5Wp+6sdWgddnWM9oiE/zmyRmMC2rwcIl8jJGp
YHDuWt9j6UKFhpWPnsNxJWZgsWmmBrXS9p8Q37qwKh6LqMDrY5h/0m48Ta3G4kymcgFEkE7yGR9E
sX1yDMe/VQ1uAEzakTPND7NdXoVsOUcPxWb2UJ8ax7ss0j1os7jm+b3PLH/KRtjJpiY2bkE2cZyq
F+pQnNCKFgpD4uI+S6rxMHoSwa7WWZWJ7STLmW31uG0pbA2436iemmizaubL0HgmO6d3ZwWMDGRs
/XFqH2hMPpCaYOCQ2XKvOeVtb/fHhb8KJwu27pQ2DfZs1Eh7Fp5axnmC1ahruH6FYAcHii+Z9M+G
R7TJ8nOpyFzzajfDQAccrvNlM7TljoEkClNFCGrSMvhg9BeKZXqiYnng5ZyaeArpf3qWy0orT1Aa
SOHcA4PQpunFkgV5VtR1hBrro+mtx5mDnJaEceE4x5HjWWAbCmx5TWqychE1ua8gm0iciN0Qfa6z
qLB4IAFW7COeJbWTodZ4atzA9GYMwyOirC9G5eaB2UeIZEp/W6z4UQfaEFI5xDnVzcsjvT8priMG
oil7B4SzUys9/0XakFmn9ayppRaFGkX5ktgFDZiGoU7FTx4cXN9xqRPMcRPUhQn7cD4V2E6sONmy
IMVHI2s+tSwdSHCCBOki65uxHl0SJdl2E0nrYdHFH7Dt14qetDBdg9CqNs+1CUMKORzZgT3luRe0
MphMnw5OU58N+iu2UWbGO+Wq8Ro3HPpzuZIupna8Yd1drq5jUSxdJdGuzpZ0b4/wO+z2CgWH64iG
Zz5lAAZjXfQ7dgsThzRDD3hkeOPsb7LV283T8twVxkM15+8xvXjLWx6NX1ZqgY1J3VMbt290pXSX
djBxsFvkXvolufSxVnPbDxim+Eygsxp0reWmyfSqaXbKwE7k1OlhyFX/ohQ1BM2RFtQIJI14tgrK
uEunOZKPJqbkLzsAhHbgYxvkI2GW3M0MTz0NJLk5Y1z1XDAbvWXiYx88riBBOSnenPQ2HluoCjYu
dc9N0kO9Spys2owiNwTd24DaFJotmzuDY/im1mEgeouALi9duYNij1WLN44JepBEHd1mDTcVwUqQ
mijvQbTIrz6pHnLNI1nfzNaWBMUfulp/906/kVVHzl/xTjZ1/WR589VIyITa/ivG1EsjPSTASiKC
RdlONHjHHCV3bV4+uM1A0jYjTFCl6SMXBUMzO6uvpkw/iWQ9a/ktYXVKfNiYMKzyQo8epm1FtGKT
CuhWwPAARU3+NTLKr2gRbz4iBNUjrwjaJnRkRrutO1a7nsA0z6mO1Ci7EknF4tHEEXWZueC3jU6g
kF08PVKD5tMk0nOizauGl9o3J12Lj+Qch31e1o+V6h8k2iI1IuWp6PPfhGVb2N9xqJvqPOnDHci3
djf42BcrnVOCn+dhDgOM+L/hHGAR4PJXib/N6468Q8pGm4zrfZXBZlEmkeGoZ6ZilV9LxYytx4jQ
jmkSOB5ssKnT7ho9o4gGtdFvLcBCzcfoJliuDEaTRqcBAnJCxk4p4Cg+M6+3PhMbcAYAoY1eZSep
kUUjpr6yWroqoyqJ9jAYoKGZUvI0SCrW2mJ4FMQv1iLI4iKWVNt5NLnPPDUKswqLmdGCK3BCD7O9
41ApAs9Pf8dCxw8LUws/4+DGGisOMHXLq94MuhKBPS8zTA8KHcc530wV7QIoieylkj9RWuD7Z1+I
hLq6vj2/nIkPt79QF6dD0WCj8olUhgxvs5uxdeRNu37HqqYFVmfrRJSzxOQm5DdJkHO15xQH/PyH
P19+fmDm2KRcQJ5BkS/ReZw1mtqVBD4rYXXp0n/ECjMcSoitbGCZ2TB81/35t53JLDTRhvuky3ZT
BKlPm9WHgGzORtsAjtfd8YlaAA43pT+JoG9RfA0RvfjzWWWTy6I/HpwyAoGUYmgoxg9s8wANC93e
+BVC/mDZVaDDaIk0qiacZMjpuyVR5yQOqm3BEzaKwCqCOxWYCAE5NZ+cQBYeYgl7KwIRPPNhXJe6
/UwotbqVUD1oPyZiTS+U3hVwquHopuncbvusyEIB5AuLXUv2OGEZGRxxyWpdv/EaWBvAd6BMCFJF
HB+0WbsV6WTtZTpYhwGs+ENt6BjYARowpC+3nSWSW9LAm6IgMjC2xWvRjstD71nXeiEgo3fibYzZ
sY81ifoOqKwViUer4Nb1Jf2l3fxUVjHtLQNb6A5nzlB1t6xNO4bg0XmO/Isj/Y+yMuUOeBhLXFvd
Gc5X1qzjnZpZNTPrsx3hbMbNxIZOzGzthuQs6+KzYBTG8fSuM7vnsfWAZkTEM+Y6/WLCEqi0/IVT
9XXS2bQ3bZ6ceuEnTPRPGUAET07eXTwV7xaO1tohY06/rzFgpegQ+UkdewCxKOhJGFLR/7mPah+O
nOa9mfIVS9+tSWCxECisEV12tsPNWGXWo/aYdg60oqSjnkqZoPKq7nFM18B8lO96GtQyWRRbHpds
twRU3WZ+ZwSBImN/a/iHO8O91LX4Kpi4MBmYnKBR8jiCzygcg0rNiZSSB8gDFNSvZAVIOirdNX51
74xkgy1xSMfluxuABFrgi0P5lYgBLKt+cSPi01qb7l3L5OnjISv4bAvQT3pDfyZFXYU19vRNl9CU
oUUPeS6+JfdcAGXi0zFiGudgfs7QMD0Hy3nSmndF51ykzcG1toqbTPq/rWX56HoW2aYu4RznBI0q
0oltPtHUAvEYPy40DGe5jPspn79bj/J2ZzKikBtwG8856Ar7i5PiBGO17o5QIY90Rx1zzLo7zI8Q
F5AZEXpeUzhCG9Ncg1OOle9zzldbQzRB7/1pOC0wYUEPgFuzmcuBqBkhp8Ax2V7pg+Du6zL/kM2E
9kySC0B1iwfaLKAp4HBn/zfsu2IBpw5R0o+cl3rGIhTXCIZa7RqMmY3bfO2cHqX7yykab1ewXJmn
VB/dbTHU2nM6y7cKq+j33FXbYTUKJUU236YdeA4dOf/WGHXvmIoSVWLQU0w0hQZ1km2GHSfmRSef
uEWTudOqavmqe1ydailfPA1wGUDvhC7ASmwaCjAuPlVO6Mbu8GS5uOa6hVHYiim04gh3qeMeDRc8
lJEs0G06vf5SgTtbxZcrcnBPhPwK4HKb0pACp29PDsUqPeb89u+i9ii4sbrpyiz1bOOT/eqm9hFb
VfWygqZC7t7+0s+JffFx2bRkKrbtpCac1WxCaVQmygXyDAwu77idy8eYIK+XrUoLFpze8u49lxH1
OB4VXrivTkVf1uLYT0mnIZW0sXMUljfcNSMfFpiG+otTp6VPLwwk7jsaKrnROuN5jhbkUL3gHGNY
cSjsDvLRnJC1sQYCo9UaBSIdsks8yrezCkRB8ZFXOnMlVtCbicq/QzszRbFVsbxqBmf+IRmGW6Yv
Tjh5HbXFzUQYXd8WnN8aKFI3o6iHg1qSbqcxPnj3Bsq/hky+Fh2ctFIgb9IJex5oOqPEDC+cjItD
7DLra6ccpmDCKWQueG10SZziRnantkkPhp5RmDgfIhIJWxzSv8EoHNPlhh3dufdtkAo0DFZWP+7x
BGmhpdpr2SABIAdh7m+7w9QWNy2+yDGiN4fTJb2ZoJEA/PAMs0mnGdEGgDM707y5M9HbYFouxSV2
WyAbWcr1mppPWVa+zb2bno3aw/DcWSctwy8Ju2nvFd1Tb8i9LKzukhdpWM2jwJFY7WldADjT1Add
CHzNMWax6GmaqcyaXOVfvQ7ake6bn5VB1zlj76dhISkRLSPzSBFrl0l26/6Uvh304OLiL5EVdjQ/
VG2Xr86ofYkV7rahXKTs3KPS7TuaZOlqoql5qn8vy1EZzfugLDg32AnIomh5Z8B/gxRezCg9vkp2
tpHwr/bJLQkcEOQ1VditWs6AkhrytISny/4Srkw3bkmevyKi+vjK+tGVOPTZPo1lbARZyQbk/xB1
HsvNI+kSfSJEwBTclt5LIiWKvzYIWXigABTs089B38Xd9Ex3tJFIoEx+mSe1yX2JVOE9//cHT+WE
Viqm520pj6IW1ctkMGIQ2dqLIdhlDbO0SZhbbIYjAJsJVEmODhr6awIc1cWxXsk46LvaTi4gCGE3
tjC9CEiigU+f9BdGx3ocgC9SDY19w35vQsc8+QIfjx+fA7irKzehHzM0a+PFCOS/BBWbdAmnjBRf
TN+I6QS2KagduREMIVdCEtPOVfQzqn9+UNVrg/Hk8jpjWDmTa/c2NAzAX88WEL29k4K2ILYBKk3b
E45406eMQw5ILN6K2F7XsTs+RbB5ziXhVqbt7hHf4crgyrnynGJYp8SR1r5Jrr/v8WqUVB5s8A7U
K4s0fIlpISr8VTtRLWRg1yjCRtvNY5e29hYZB9JtNEDr97YSBsAzOnu84M/BJINIF9IgTKVdXMv9
GYNqvI3QmqgzrDXqAOAuVxV5PGxjr+C4T5ynGclDUkLYsRr4INz1gaWD7SoDm9VyWNt9f8vLriSr
xNBaa8cVjLV6D3N25xn5Gxawd9cAoxcl5FYLhmjtPewzbn0O6bzOJaytRAV2rBp3CQXKYJU0ljY8
KnBLdu3I8Juwik5l7sgWMBQNHR39U5SJ17bPN12Dea8OdUZ7IQFOqz1YVMWaRagOudwSncU94p8q
b+i2r9TKt8u6gRwhsHykzSt81UciveDU1g1VeVPmL+2ORvqZ4jPPCsqcKwbiO/cM3HJMj9XWbDnG
Bapfp8YQrEzHmvh/K58KJGCl9ilztWM+tnzQaWfvgRXvYoc8NayWiRvdiFyCcnQQJgYN07JXRmZl
8Jm2IYvKImt1+oud5z61SHPUw26itg3rWLY0wMQfgCX/RiGmzmKQ/brnMFdQU4190ClWNsO98///
wRyaYJMLJBT6cwKi9MG0CVUQPjkGBJK8cI6OMX0nSqvwJvZyTaRnAa76pvKIVNsg3RXDpCF3/8rZ
BpgVWDEqSd641mn+KVtdLfvGPYxBQo+RbPizAoel6P8FaELLHn42fgaHVT8PjngWJWhtG4YrBVMi
5bMHhMpCwX+2aEogZENH/mZiOF/G1yROfzTPqNfdDHJwguRFT3JGhroL9iOsn1ybeGaQ8Ii1sbMz
ky/HyPayKdIr2A5FT2oEmYgqR98452zozNh5DwLMqoT/YYNIUsCjqsy1E9fJrqsaLAooq7U6BiO9
p0MMQI5y7FuCJLfJ/ZEqTEn2HsldL5V11IN77+nGmf48vtKOw151ncWABuF+nHR7Y8PKo0kNcCun
neWg4zeZcPJGTvtPBKEzg6pWwLyLNVbNEJt0RrCuaJGSHsk02YTMSQT7PKMNQ/7z0Af7GD0D1ibT
lFbR65tiBIxjJyXsi8Gqp3wpnIh7eVDiAk1hB5n6bC9i1ztpbvqFa+xHjyJ/ESKGYsynLpig5Npu
XW3RenezwVOQ43qPI9xzWlGcOblXPIUvSeedIz/nUJgGd1IP7aIeq7tLWeRTHP2mjDojHTRy1bj+
GT3tS9I2ecub+CQkJV4cdAFfhvrJDxGqrUiD2aF+gXSOkCnqDk/yDOWzSpxp+GZr2rVznz4e6f+z
JzPDFFYQwAzSqy2JXXJvBYKTGhCo2IS0oV5PEOiIVHHNzbmQhuSIuL7k0N2qgDhCPOtQ+b5KrDcn
6h+pjXhSYc/R7HpRD7Z2IHW5AKppBPYtd9Ubo6SfLBLxzkL6wTQCFrCjEdCYS7GN5kV26Z7DAVwo
z3jOQnWMImohe1/MVWzeIaSvZEH+3wQXzIAlHSostzD5LahxcdpVTCG4aPVYyqUp36o6wO1DK+lS
Wr7g7RiewD/iPwmZyQy+Z81nvt3QccM1RLlkVyHwlUC+C7GGD1mc4gUdDHwCHm0gycZNqDPyU8FM
g08EXAUTFyuIVsl/1bmiJkSFcT3EDj5EV3YFayUz48PHDQgn/G4Xsb7qEkKqfgRAOKbLIEuvaTXU
5D8lkKdqWnzLUR4bPSh2FIGN2Nu3XQDxPbSdi12zH2D0ZOjl+DhKYrVFdf9kp8LJ6FR/g9lA9xgo
sU5zHtowvnKcI4o63rjm3t3YWmdeJZcoQkzKCzKiDjKClUCbjbxl5+X5tjF8a/EmsEjikPjlILye
7BeyCLifUPqXDFpIlHJqirLpEFMngujS7PIY05OYgcMMMGHFepiqGGbf4aje3T7urhaZ5XbWoIY/
nlN9k5jMRDHiCCbQNjerUl90jrp7kz2sI31eAEi1cllvLqGRfxkDGugwsFrmVnUEbzvucpOfyLTi
l6oWfwYD+KVEWcXAz6Zgmk9lz3kqjipM9VXxEL3HqiFKCeYSakqBt2Bhz5VlGWApEIQJQG1nk8P2
oGgShpoKl1EsAecHE8V7o/WsCSSFohKc87ufjiVlQcxoJjiTPoBjdKFwHRyx597sognhSWgWc61p
U8cD+7tXkkKvcGy4BSHNEdO+J/tnzZFsbXFxTwR9zfaYrhM5hUvK0vYxybZtk/hnDi5YuAscK+FV
oxAEi2/RcBygOEtlORDqxntvhPlczoA2Q6OFsqbIzwsY1ZT5M9pVsgaIA0QgWddmYiwr3G6QyzG0
ugXB4GjEBs8WAIIkDhYYs6kIxE+dztJbzL8xjJw7wDC1jqrQWQYFpUQx9KwF8T+um8p5CgbzoicY
HD0SqvTXuewvLtyFkNh+SI2grM9E9g95CJUB4zBbKLrxwvLCD+gueLLr6lAH1trpYKsZ1CUtSk9m
2zS7NBVrbGFyP+dGuLc1/V+Z+t8Z+9xKcylAbupdN7+Yga/j9q3ydxe+1iq29XXRmqtCdY/KcLvN
kPS79tUM0MwSMzlU4/j477eLbdFhlk1x0LvZQxbNeWKfhQWNREU01UPTLCZ+R0hlBL4nZ6Oh/q27
0toY2vhdOECZ9PpQoj2d/H4v/G2h3ayaZlSrYTX0Y3Vw7ZaEgOeXO48J4bJO4nPFWe0MMd2kB+Rc
9xomJcCZqugZB8/ZfBSna1inV1ZLvmh4N8tcUaxB7kCr8JyZc59EQy4JWJrLjCafvgMBa4HB8AcX
DMXBaXiRpNY3VWD4i2fS3+hUWnFSU3kfrHYfd7wxGOV33IbIw88YfJgwVwwAnzrus4kpXzOKc6/w
JEm7O/qAsU046WVAji1xYi48JvyibtgOCAILncQGwA7O/BACkAaYpUuY0PGbmSWraeoegz83PPOf
qhvzCTczGQDNcJljmLsBhK5voCZWYnoeGaWtBTU8BRlRi4YFXGUiZxBrWg/+MiTGKXA2Ma3ZXDG/
YYuj7G88LJ5rPwf82+BCWVoOXEpGJuvYwQmmxfeOnqNNCMNsYZJ9XUgDyEWewwr4jgkQYNCl9rHv
TxnJzx6g1CplS8aNoUE7WmZxUPHlMHGYgGjKvL6N2t4aWwHUbbgJs+k34cBqzFlBJNOtKQdO/ijg
9IFquzC3fgTMW4I+GMiL6JSU6KEmNTpWUwjasMVT7qs72b9nVeMOM0q6VTsNFBSMN9LV6dVzqR4a
sIuJQj5Rf3Tp2/FRFdSIVU27yQJ5aOkLWOrwhsgUvmZcS7CfvXpp8GtLSa2Nb27qTm4nq6JfQ2H8
yDaVIPVr0NeAhGkc7Ry5aGAwufT1mdqWlseaS/WuzvQn2AlwxSQhC9/75iq67CfzMkhvzRntPiXj
vZuLzkYfmzsV5cKJjkIWLA6A0miUSI6kv4xNi04Kkq5Ac2SVD1iXkU7MEy1f+8ZmpYDn8ItrnVpY
Z8G69h1F3qYZMM/XVNBA3QGkjzuRfNKlf2YsouhD6zEZGfZaMCk2eu8e4GpuO4UZiBdqL/Lpkpbp
VfdT/OoGo4GcGNlG7hw/+gl50LnegDr09ZslADY4FVJi2BCpL4LfwGS3MXSLd9rx9yFvK35isLVK
MRaRLt4zT4SP2IEfZlsV9xRMhZ6v7xpENmbgcImxtbAQotc5PfxYee5i8+Jn2rjzfrPWdP/vA7Bz
6ykK3AX582TrW1gbwm7YuyHvD/i7nVHQ9MHaRaoafI+XPGPgJ4rp0y9VRURbSv7+lD3CNkQOdN58
Bp2FEaENGFo2pEXr8uQ+8rB76FVfHiYl+WgrecJwcvEZYkF2Jd3GNri1hBS7Lm+mLSb/JuJjmXwy
IPTYM3DOi4PL8WArZX4a8+FgFBxJmDpTB9T6uNwcVoa+4FJP7SifIswmPRUvjUyGtZGltzzRMRea
EDZnZ4RrkyLv+h5jAYb1URXfMGQejcO6CqTjXfRutmx7DOSWyi+4H5rlYKT/urT/7EXp72HOr/XM
/yyz/oXN1l2qWTYyeEJQE94B1SBGOdY/3RK3RNTtIka5D4xHr1zWhBqGi65Ny8mlp9fO/QNs7YHw
GTcKU+HaHxM+PaAvBk8LkJ10aq6INQHts9Mjb8dil8Zsmx77LJNPSk2V/g1cgztp0/5xIPnmUocO
NhySss+fwmGLar1OXTgREQHetcq0dNcmIcFRNard1BuMGuRgsah44ZPAaVQlGCkr7nzcGE+h9lfQ
EY+XE7el5ubimJgc3SRFvhPtt+tJein5n4F5h9ce+9bcGlNsAKb1DoLXBL0CYBrATafW6QVnStw1
ms4S7O+qZNiNhY0L1vW/bV/WC8ca/8YEkH5Rf2RxT1TZ7M6lnrDCo7wttRgaAAdqE76Yj3i7gHQf
7LvhU/kiWTWxRj+CTVLKbnBMW8ONenT+7pZnODjmsOiBxCHVUBR+GyaisphGGTHhigFR7MrwzR7l
YQw5aIfVv9JgfbQrkpXeUOzHXH/ujfJ1aMU25JTDgLG9tZ2+NDM4aY3RPth5uXw7dLPnT6T2r44I
KZKloSrGlCC0XWXEJ0yiny6bf5PzS9BS+5a440NVabNMhm+3XZrgBaOeV52sz2/OmRCF8AnUhbMk
FrOVUXsc7OrA2PAFZ+KuKynIDfgkvIYPF9lWiI7h7ZkOw9Dm2/S7gqPTNs3pMXLb5J+s9XfCnFfF
FZpb8Ub44U/LQxjG8+6MOAPOWPL7Chm8ujabJ5TDDR1A4+R8QzF60Np7hgGzc3hHIZk3x4beyZkX
+RIN/reHwx8zM0YZJySYOcU/STI+TxrbFSRqXR/o+LAoXIwY6amUPo9pWQflXbTZ7+Tq6zoDoQN7
+NlNGFS52SbISYjaxXACsb3lRHd1dcpVMmKySCWwi51ylRikDBRp5nFifeNCWRFhgmFNpsvunhPu
ayKAs4bfaRPgc/WsfEe2em1qDdJiX+wn18G45Tt74BpQ1PQTRgqawnK+MhTGeRH20q9Gjthg3Cdm
jUBnodOzs4DpQsqwubA6Pm9dIL1fN5DXUVJqYBeQtTHWlDbig68+mNKchAIi5hi3litsaqIyJyk0
GqEeddBzVJ7cixbZ4RoK2qeXApKde1UYZEarwCa/7fjNt9w0TXid8qPj6mccLks72yFUPmYKSE4X
skHz5VJxJiZdHDJTaQ4WRWOzILUqLQ3whtMyMAj1tU0BHpJJ9DbknGZqzJqBDW/oY/T0j/4ekMFj
cRArnrWDbYc/IU3cKZNGBzSF3fr+sikJzojmA7sM4RaOfAbwVm7OkoW6xkgkqTUP9FMlsueE0VIV
2nccuDdIAbvY1V3aOKstlqdNYTlvk8ifssrlmkGExBb8eyB6P7kTbiMzRCJR5mNUHPojfVrn9Uc+
8np0aO0wbdSPGp5k6P524AA2esAhnksyWMLpHUhTv5wPeLWZvg2OgA5ZPCKb5z1K1zLDDuOwlhc+
m13f0jMeU4yXBd/wSQ+epo6a/RjISis73zeERAIq1GMcJPA6ccpo33rOhLDRGWVmYbaqHPmkIjb1
sWDXCjKCw/55goo+Kt0/8HQZkTp6YXdkeEtoOyBMM9C/WSR3Q89fSc9Albdubpc8TVn+ofLAQRK0
V0HmfbMfVnHIa8I+w6L1W2TegxZPjDYVEFsYoApltUcti7r+ZCTap+nbxTqo4i/fRpnx7I6zf3UQ
qNlpPL3nU1IvGgDeS5b03ZD6d2sCxQ1zUbYBSYfAf8kV7Ttm8V7F0GFwAKGOFX+R3RyZluE2ZTZP
XBunDAvSrpENvR41BzhOQxU9k+RrsCr6fcNFmZHtsdLH5xlyQ87iXpksuv286efTeI9YFmhaQ/UK
Tj2Q2qVo2xvGhUOUgomt9eysGtp/8r0H8BRnnfvEzfhswepclv4AV9W4YxAOFpVe3KtyQ7ge3/JY
bseGWobKnymktIgDSUximmTA5K+QvdnTp3c10tnSyUcltUUcBgolrn9u4Pz1ilBWdiksqP9uGHzr
RvdMdepHTU3f0uEb0ir/7tkU0LfqAf35Zvk6oGZ2izp5BezirOikeytM5zfpf2gNvQw0QFh2+iOg
VEKF55HxQReGQzNHv+7cvNlPRnb/DBklXeqcAlNf/2uFTvFPBDzBj8gdeta97QnHDIZDXFYFZ5cH
SVMkajWY6kDxXmRfWhhWNlPtsWdTn+o5vc1UjgKnyjZICrDQOVASNct/wV53tRtE2VD1R8wFWGNK
6z6RMiO5nG54iP77mjRZcB/X+cLKCIM+y9oiHpw7oelfW2dzAPS1aP3upSjLTa+yi5lkf1GNivba
eNNfmnXaouqHm/rDRWcc4HnerOatSMdXY4bVeXH9HPifzsiGrucxYrdHal3uXJ2BSdvlNj5c7GoI
yADep7UDPQodYH6JRBFdRmBCPELrLGIdNilUYhQPEWHP4JJFfatmNURRYrMvEVl08Sx1AoRFu6lr
idpvee+mpR3KmNZLgy+/m4h0JhZLLVCQW2KGBpG/4j2Nmm1DlA8/P2hcyc8JylJgKIVTGS74zAuB
gt3GW4jKP4LYD57apl3zFFBCwuQcoZrWlU2yYQ6Xo1drZ00MUIixRpnAadNsQMGx0msTFYesIqTR
U5LW5PhbfN96o+VjY7U0fVUp1g4unLnGVsNTGE3BV24MWPNMPl2feefk3ni8tqk+MKJIxKUU1i2j
6Rl/OZrYmL06KsL2YUG3b+mHbKia71muu/xD5slX7wSvtGLfKwAIS/HWRLwiZTYcpkIFG7yMzN3I
eecRRx1j8qlWdLXXEPtRRJuF2fL6tVW+4WVdonkAVZigWI0uqyeju0x/azlebWs3vtZcg+l5FrNt
kRk6XkBT6hvX5EdMkvgj7+k0SbKepi33aptz8aX7FvtvBZhpeCrmo4WwsU064xC3+bNJXYDy9HJD
CcU5MB3GIs48jm7YBqdgjYn3grD/UsXxlxLBReNnLzu+IMUBqODUtoxy/I5Ksi3UVFApbo3BqI5m
F84nVXpOglvBCP2c2HzTWpc/jWgBAdqvGuxvqVPuNiR4XVFrLdLZC88iB4hrCbC/TP3b5DCxHB3s
sbREPpG7Y36h8E1rGO9Na9+wkIUhFwxiB4ssGE9RM/zamnZqC+1bVslT2li/DbF3p0qPmIFp83A5
wNLQudSwdYQwYaKEUjVh+m/MZEqY7/MVI2jUmV+S6nAdkqAMz8ukVC9Wz2KsJx2m5Jr9FSIZpq7x
2VJMrxNy8OibfIW5rsBfaVef05KVuCUmgnaj60ShzaFDFoHqqzgIrLgbvpWTIRZpb7ibQmDgyRt7
L9yyWmUxanQe4ePw6WdIwBPyuzBuHNt4oxvRZ0Mf09500hvw3b/R7Gn81mlKsmJujfwjeHhS7dTL
7MeJPlBaZlFk+MXXAN7pERoDQQ/9xjT81uOhHmWbLZqqPpsdBQMOc3cvTVcJ6Dy4DPjgqNzpQcCK
YjjrVkH4lK9xEsBLtcrY4ifVuZgEjy6josRGwDEmgtO52rtwA1ZtyzXFG61fZ0ISdhy1HyX4Mb7X
LNZPFnfsBeoojGymVXqfXtysDMi0Ne6WwOVOQH/HCVj/iZgeQld+ZFr4h1Y4DzN7VE/I3kJROpQZ
zmOyywG3zkakwrn0xh9ejwLdEkdNmkqeet3qcf3QdtpR41gpAh3QS7MsfXMdPB461GkEGpqrSPVQ
9WGcjNi6S9eVWMjVkqNKQJlj+TFdC7zOmLt498YMCkGQtQ+r1Pj90n4FVJIEP5QD/tPofil7FKpa
A6x9EffzyP2XnMXBqmEVkCY8iRg3U1TsSNa+ke9d4IL1Ng7QKFidFGbwpaPe02FD2nGRzguWPuue
A7bTBa3UPiPZHpq6KBwm1AM8gm0k/afY8dutMS8eDNmwsZvfhio+nIxZ6qg2BPrvtsrktihKj99A
9QuQOJCYmbyF5bwPeRcTjiKyLKRjvO5MA4yFU9tLwML1Lmmr57Hqn1tUojwCYpcJ6yoqE72si3EP
BPneSl9C+0v34HxrI932Akk3weEphkScg5NbO9pLb8W/Nv07lcctO56TPanUVnTFtET/ie64nD1z
03xOVfMVp8SyRtyHxIPwpboegxaLuVUBEgUdfsFvZaE7I/I1iYJKngRHYCaEBAhDOKYFE5Z5Dpj7
D9Qm9E8q7OgNtPja2+hNurq3st3018vVDdukg1JIq2jOpZD7RyRZU/3ZMBECqdPK5MsLbYAWlJCU
nBqpa39QYTni9fA/9QluFcidlW9Yz6VmqSOoeKXbKG/UqLFVEDVLk4pNsWbaSmUpaB6oCHjfiNCb
RlPsCy4zUYA7OhVyi4nhrMAkzpHju6CemcT8Is3yOzMZtARlugUz6xb5PAFBqbm0v+HZ3BVueex5
ip7NLqCD0X8JyTsBINKnpajxdpVx/kLN23MlwF+HXscQ3AowXQwbQHv3PrOrnRquUk0MPPiwIBSd
cHNyDyGAuDQieqtxdKCNGf/g3e9i1P43Ojdm6AFB+rjRniSaUgjGQUHhZ2llOpNozFzq6tqnsJ05
87n0nER8zyN8gNg65Rx0FvwcpAx6BgLCwPqQMqM3Ea2F7d+Rq3kBDDc8JDSarUJE31i+ToFnsIgI
uR5T/82shHdJXBKk7NFUSQXdKrL6W4mMQ4I3ZcqENpTqfEiujQFLJxKMuyG5Cfops1Ye4Tmc25ZT
RRCog90NaM0DFhrFBqR3yTpudrKnVsW+9miHjmXNl+gh22suvkrEI8+a5YWMOEqggKEhgZoeBvne
bU+a0I5y4lAJRpinK0GtME+x3d46B7wBUvHRyuxDqlH8lHMYcMc0Jdyph3vijIBwyQ6yIyTXHl4l
iZ2ei0CNf9Zj79km+Fz7qr3VdgQ2vXuryHhAv+7fC4TGmKnm0izwvU2orSFHpmvqpijCZQPPvrka
gV+sR3br5cS9egHvARM1ifiFDs2sd9g/Cqcgyxo21iqt4z9Yq7vIGQeQqQHAhaEhCFVDv3KIJjjQ
VYw6f2qgs9EBlVqHuQWs9rueRVrZ625kHpukBLiDkUw41m5CN2xAVXVyvYHGhpIjXqYxJQInDs7+
n6H5az0i/JQqSnaAbbMDtTQE2O7zEFmrhhkO6RgFaKgA6UKvg+0l+2TAR9xIv6K/WlynUOTIypHG
1JcJfF9C7OUcseWudM451ZbwXJaJbAKUjPg3dhqxMYL0X5p3Z+RdMO0+jgoETxMDJTXVxtIiToeD
kW5GIiUbuMW5P/wYobR3XTs8Cg3nK2/NCveHd0xAcy/iBDIoEO5NXal0PUgHj0e01lKX/5UFNWbV
S9v5GE2L3Ny5kxwxggJupmZ3EWGQWtfvkyftbZ9Tc++EgHPin07r+r3dxj7eJLjmyiQ+XLnJe1eE
f7hSXu2BOjz+DQM3kKEi2UNCFDtVW/rLIDeadcsUUtS2f1U6tVGpPI1uXO6Kcp/PomeZhj+Nv51z
CLZRUrUFOeM8cjC2wH3CJs83mqPfWmV9joV6FHQrLG0V2qRgqbWaT/BOCaa5LLmrGLzful2vGuuz
qfF7pCPigIJXa2Do5/gVEOT+JBne73H0TYvEGH8UANca6SNoZoASS/sCugPduwwpyeo/Mrp7cI1A
7zf2Tc9S2s1JMhsaTC9WXjybX7kD5APPc52+dcwqdkOvU0gximticroWBk7SGZWtVxCqJTByy+Ec
TqHcm5ZbZ/rCM37MQu0clsgNYbOL3VCQlIywkGCFcRwPaDZxBcwrhv+poXHKEmDUkV02MYn9EArN
qkGNR3nmYqR11CARXRta6sHz0G5XvcELPTCCW0O2XEUUx3PkmM/QLSxfsmF/dZvdx9kwXOeBu5JS
kAMwcto9X6TE4tAnE7c22UDqUcd2dD+dbHx47C0L4w/YLBWVYfQ1jnx6XTNuHRNqQhWyNAdU4K7i
wPsNh+Q1wom48lW/8SLU+KhHCSTzW+rub0jVxLbkLsFuzJtlYMzF6gdGIz26Y2SQO2i8RYn2BwBR
ENnQuq7fUHZmk3ppT6bXIAETTuWHKQdOPFEegI+IqsMQveguZ0KZ43GDla3WNTb3Zee6f5Udfjtu
fXdy/EvUPDBY6l800mRLx8t2dV8zuezoA00tFCA9WKXBgNpQSOojJt6YFzmNxVrSf9i0mXvmyLpJ
qvEtmcikaiSU+7JeFyMwZePgdUicFAFKwpMeauM0pYi4nx5nHynDjWmbOxWiwbV1MFKHNd6Hrs82
FDCuq4nRso+yzIATQqFxjGLEztTBBdrUMHUYoURgjfjHiBVfzKYm21R5x6xvp6MuP1JPA9pVWbxN
uaedstRnjtoTBOmaLzuwqIvOyb93dg7Pvh4oohsh7fcajie//ufiINV8DOk42KdlHBJ7op9HOGX+
puFmxNESEkJPx0EedOKp66blNTCBATMrsQBRShwO3r+hh2PjtFytmI/RIMX9aoy78kDl9ZqG73Jp
JM2jsEwWCiQmqufCdVJb/NS9jQzHmjBrNqnTvwGhqQ+91/xKLw42Vu88ZNBo50i5+ABjf2HWj6gJ
16kFIc3szJ1kzCixp3CqnqD3ItRt2RdGUBEaNjyqwtqm3EY2+ZIQmjkHoGk36u3W1EEj6rL6wOR0
CSwBMUAx4VfgiUt9DsT2OtMz/K59q2cbx/A+GFFbq6SgPQ82x1vsDA8LE8dWjOaJ4jXdGb7o+AMv
XlBU2idfNY4UXZ8ghcNoA/z1mTgDLFCfki/FvzboxSbsTejNgf0bcPVe1nA0Ik1sfaEztSQGb9gk
7og+gtlx1XAhYpzuRoM2Tny3auFaTxzl1S4kNJ8pMBRNlmWrNOVdl4CsUbt6DEbZF4BqIipvfnMx
Av2TTo3oRMpv2yVeziLizbYX/aAa/QsmJqOIJJ3Af8RcrrAMQkhItgV1ig7kce7zH7pD37tHPJd5
PghNWA3PSW3cgJnN88Zi3zWAM7nNUQG4ovzAXITZW9gB8oLFamymMfrQGzBMbehpK9Pj9ZpnRtyL
6sWUklhIR+eOVfjAyMnfCuYXS4sbQqHR2K59N+K9TagMR4S4yrIhyyJmojQHrcKoACWBvI51k2t9
BjYHHg0glQ7XSulRyaI7T2SUZyBMOZdii3taM2WftXBo4VN1tZjObXX7peVQ7fCY6A7CEUEQufSy
ch8NRXQog/Csc66BE8Y31WjWy9hFP3VBxLxq5ylVXMD4xwTI2sFNUZrBFxC8ZN34LZcq/HqMxnnw
W/POxBv1L37Ggk7mnxozBZFo6YXsgZmrY5WyxhIujdiNLueSjiAN/p3wy3L5PIVGkWGP09C1PczJ
OH25fvGzVrrcNpwvAFFEv6AlwlWp0clTaUiRivuJx2RjiOeBWzfZJ6RhdQha6O99rB6QBGB5mtEf
gsjBhxK57nQOVQ53qlwQFq9b3eIwDL02DUj/UHeVhNxHSVcwTBnxthNo2lGO+Wkm1a2Kk7coxGQ2
OKhV7HtixfW61F8G1yue9Hjwl8VRxDrGEq+/jxliTGw/65ZBcR1gFjTzeNX5eOlgydJoW7YrGeIa
9l2xtztCzTyBGJmHnJNefTF8QgqFy69jDrhjOMRE6FrkgByEU0v3kPMhe6k0yVYuj8DQuxRX+CiU
td93uz7Lpq2Hz23dOu1fVBKhz9h2aT31OszjFKtbeIRX6Uyzm6ziww2zEAd7rG9jk471LuaSnRCY
T0W3i6uQLgJjY3QVM5okvnaVHI45F6GSeQG3uEOAOml9eX0lLo2s9yL0nQ3iXUh2AWe+lybryOCV
k0n3LSjD5XRufGils6wGSqmS0WanGXuYmOWVjYwGIoesYSKLam2N2iNLqqeKC/0q6+JrTN+owm5J
3QHfl445K2AK0lLuvOua7rWzKI0mo1tsw8o4hlguD27oEBwooj36tMttpG6x+QA+FssaTWExkTbh
nsydsgh/4l6jlKasV9XIeCCc2JPysqVRzfe3jhaZ68h+UklGk6Ylkm3ehdgxQNMxGEjl2g14KLAQ
DmyTyZ8lV4pu6IMdjRKbcTHXxzFQ5jMpovp1EHl67SYEGcyLlx5kKoGcDKney26tbw1bG95Nl+5c
hie4nKmQHXqDqhHa5GAKUdJoWN5OgF3c1XU8Lew0fiD0RltCFi2kW0h/ZiuGleTFW5RT5K6ynu9v
8uj/KYiUCNKy9FWTjnMGUjvFCC4lvswkAxpwuEfZDu1YMz4P27S9zvpqgs5Gc3gI6NLYctuO15aA
feA10U9pknbQs89MGC9NosPv1Gmrd8yfuMWyKC3PWc6xdENdJ3TcTV7HxUmzsQ6VgP7aIT8H5MGB
bHU3XNlUpg/VKyvZWi9pfgWVeqghP67qSOKF0gueLY9Trl6dOQ+7OGfcaC+enDqiHyOBLtjiJKM3
AIIGe/PCl6XORJgU9ShOoXHJknkJTMyLBbtim9ppt+rUydXUpsP8sm3C5K0g7bQwe35B/io5YheM
E6jbJk1WmWrUpcXlNdKAyS1QS9agOvESv0X+/4g6j+a2kTWK/qKuAroRt8xJFKlkWRuUJFvIoZGB
X/8OPIu3GJblmbEsEmh84d5zjaMlC96GinLWbEdE3KmZMYxFnN9/ItxrD1i7Y4S0ZH7U7ljvjHR6
7hBms/5ovXXU2ubWsGzyU1rGWZYs0QsMb36fWWcUdNIlhbeYF3VqXr8jdMFpWaOlJcMMpR3anJju
FQDkdWTbu0vYGq9dkZqnqiNuiwkWxwWVGWNszoX3pKs+6aDJ+7YzdxNGDNiSciaR0X4rGIgFBTkC
GJfktrq2DDCOyNXqgsAk0wvvS93Jx2B4j1I8JM2sDwpFQVbznhkYAE+w2t+JZGOGbCK/DJHYYhKm
nC5Sktb7MDwQcwM5Bgv8HPxB6KQuifnReUl/7B1GHMRMDBOS/cZoikcrlX/GmWlSwfB7YuPfxSGY
TY1ORE0vfTVcq96NGPPHwx4zz93CQbYnEvDiNcYIzutktdDO6876EzT6WHUjEGlPNBgCMWLMiLMD
g31QSQHpJoilI+JKeWLfIGSx9UMZta697mj0k7PtusA6Gn5RrQHFhg3XbxmDBVaMirOpuUvXHZlw
+Z/tgr9jt2G2ZKfNtag30cLbYvZ1KYZScukn7KiHeS87V+8Xbwxdsm4wnLePFdhVMmbufYdXXoNQ
ZB01ZiBxQhIzp78hbq6k9tjVvHrSgicwjG/ClsmmK7W9ZirAs3Q2p61nv0Zpy0mHjx+JPXnrBoFf
xzl6b3TRHcwy9Zixj3fo7/6eZN3fhq7f4oiMxjhrceUMakdI2SE3ccnNVHrsEZNLAzx9pRWfYyZH
vc06FzhzR0ZWIPSBLGSHfzkDX3UhWtSojstcTmdzqnZjWv+4PY/aqnZhR0MnYrNDDBGYBWgb0PCN
BkgBWzX8Fwuhc/7DtCI41l1crLxJFxvmjxiL4tzaoQXoMmbprjP3Fzuf091k+oxyqo4nbi9ZpyXp
pvXTl6lIH5Vr6CMwoUWHw5M2r1rj0IFaWuWSlj87w96xH4CLr/oisY6saIMGIgI2NqI18/A6pQJI
qFlt0DiBuGufoesjozGGFzX3V9R6HIGlPnsuxAu0ctamy18hGRvbSiD0YXpBemFuomWPooaQX99b
uTKQD1Nwt1x0faKjghnb776PxJEc3Z9//4DVOrms+pE2dw+phf1oKLlxvFzteDSjH3UCmDCacNgg
Kz6jgakAzBvHxFbihY5+tZfxXJlAZXFbODhNROOsDTyTpBOiOc+ABDUPOZRx5ndgmfFpvVNhQP+i
nM8j99tN5NlSzO+RsN5QOTO3yeq739j0htUkdqgJtjqab7qC/e/gEaNaQWxq1B+w6NtjGds/3G/u
2miTYa374gFS/ZcWBPZZ8mlOc5gPMU/tCNkCTm61cSab1Idx8raUCh7zR8piTB9osD1EyFXak52M
KwzHNfWAmRPNxZGHekeuURK0wvhbjjJEbFF+B8t8unSdmBGA7V8l0E1KFQYpJWq1teMQjElSYY10
OgUUbaE1nREap1pNTKCVt2cViVQciAJTOhqMEq1myhG/TbLxJvNopAjzI8zBk732MyLtwbe8d1Va
bjHjv6YNLI9lGR66wQfmll1Y4soa0RFpF4SBMebYSUYPp3gACo+F16LrqDfeTIrCaPX3OI8eU0oa
VsWH1I1/xYjdETwg7/X9dNqRxtJSPObVVUaMfoOBnxlhNpjzAJuC7zDp3rYEx/PIAg6WZGxazK55
SEz/q2VCxu2L3bhy0MB1SX/zex4hRc8fbkRdeWhc1teduZcepFfGJgD3UV+TWFccU78c6bCT++BB
D3dmbojBtvPTv5fcCs8ui/S9qjWGGcJ5otDZdWUOHbpjA4NMkeACjkvb9r+bNuuphFgTSRE8JpNR
7H2AjMzkWcwOxgv0h1Vc0wNzmnqR0++4R0m1qgBKD2PzU5T1j6myB4Rawany1FWmxh4DeLMx7LJa
JyYOe8B2OV3shCuDMcYGrw7eN+EQWVyb+6bIjm3Sdue8E2iKWoaUhDSKGngloRYeqK3i3DTkkTIJ
+y5whR9yHj9Ln4Juxjau1L5E+wHDMlw32UxRSNy8O5FV0mV3l7g9jqWSmXw1/tENvk2jYJfhUBet
7XCIdr2Z3XIWN3gegbKUNGi5yhhAAlp3HRQW3ogUBBoSx6/4jd5147gi3qAFfSyVm+5iCE83N4/2
A0XfonVggV3hpgQ/d0HRTAjwYN9t6nrahnJF9gebHKZeu/B3O870UXX4q1YlKx673aeePTzmWmxL
HcI+W5jVjlduR9dBSxO+mJ5iWFZW2c5rBuMWMHVbl0Q3sVIFxZDDXAq8mCsT/i3ha/gxUp45rtQH
3y25Qpk+IQre6178EqdsST20pSAnEFLy2F7CSGeXQoPB8pow3laJMwHvSfoLW4N7BFsIFxCJHtL1
f7fWdCBZLzQ4jKUwqk0tAiJe52Qjg8nCnjCus4jleO820yqMTQO1WeetEylLNtd9gFwbX33vgLDu
8BFxsC+IrKC/Y5iN1/7s/mL1hkJDQTpNF/g0h2BDnwNmFNYaB9py3WHiEnCqMDey3nMhRuYmEQUB
G68VGqsCz0j+3TKZE1n/DBY1h9peohzWzlF2lbFO2Apgj0G3LufkqsmRclBpMSHGu2xswwrinOHU
xqlx9M4XSXUcaK+jRLo3e+rpO0vAQJV9j1yEksibwsR6M2MtvozGurgAKvkjFoJJiy2maiYToKp7
7Kz8pw48fJ7pIyaG+NA6RIgsgEDFZv6s5sCErU4+sNTd2S2rP2BqBEZbHKhpKL+ZftmbuHbNDauf
/NwaDkqnikRYsdRlBthmvh3ON6hrD7NZfdqVw/rCH8Vn3YmPagCyMJEJd9Ke8RYu6Zek8LE/I3PU
xkcgxuEaU0WhRc+3mRv3T6H3HRdORoZuHR1C2eINRwwELaIs7/Mnwpot9xUOkWVxNhiWRE0mUZ/g
NqZfZvbrzM7Fh34q0sR7drpZv3itMbCsR+8WaZss99m32d7xHDFnKmbDQ2kb+pQ1xDWUl7GB/Ne3
09mfh520guaYmmZ0MfVTNRoal0d5UDlit8qCOsZUv3lgnNUx9jXEpvTt7OiaLkYhZ01e0ISqM+TM
9yAp2527D4lMP9cexDBLVBYT3Jnj3oge8p5CTIA3ko6zBHM3By+pu1NumNWDkVj+KZ/kNky77BFb
V7GNWXsmdr7oedh3BWX8VrhkEs+jZqrE3ULP4+M6AMbDHPreMSbblzwy9qWi6WDKCdc77zGtt9XL
mHZ/mipOT0U/NPslutkn9uQHCgCbLxZLQTiYDy5zXlgSbFJrnyq6Ic66rqDvszOh6WBu1/1YwWNo
mMlf7ITQ4e8WjvFEVU+ZU7qPRo8gbuZUqdA5h9XELdH4BzVjd12W+jKd4EHAxfIdQA5xZrsv6Ely
Ri8jBKKIpHKGAtcqw4ZT287HZEWLqa3oX5eRBFXOsrYvaI8Kkjkr4eM5BvsR58xXKTAfh4o8WrS9
z0hTwmPSQsXwPHPBMTgWI72OJUbN6N9CkZBkWXUGc8jQGmzt+Khr+VlH3BMwM4e1YS/ySpzf5BQa
byNIyGPX5DH+YyM58vQlbsln4gnQYKBJZmaVFjiUMDi8Entf7AMTEUheOsbJlHMKU481ErMiquWw
3AQKGo8bWDecGtneYs65KCLzfV3+9WIHJOUwkxs14wrMjGOWjd1zXhgrL2ijTVVW7UvqjATjWfa0
gbDMdazSeZMAKn/wJeLiihnzTpQumMlKVUdQmP6mMOoRzX7sQnMMvNfQiiGCeN0is2OX6qk2fIdq
tNO1+RBZuJ0cAbBER9nRJFp3XQwITdohbl7brGURBX+UOQ1fKnPItyxGyZut+uaVCAlM5Zhke1Do
uwSg+St2q3Fbeny0/740iJWiU82c/b8vcc7hPQleozmNj5y6NjzWnZz523QB6iyBcrEq3PUoKbYc
hq732EyuzUzTrR2CN+e5lrvQldNxNmmWM6/qkJ+HsGmMIf/Exr+f6y79QWCHcc3e+vjKP6IRk56r
23nnDUvlRtWxUZPSz9xqGWS+HCXxiCGM2CnUoonbfBqNd4ilOtmgd968yWRgNmIP8HhTNgLl/hMA
42t+jKD6PA9dgPhFsPkNi/hX0k7VtaM2oDsx4l+q2fV52kNEBkSxEJ2Coal3S2t9agc6KTtHxYRM
M7oI3RDvnCGOLDLVn6rlBZuWtwpmpNLTjOdKGB0SxKLu915Xl8xPczYCmTNf/72UiUZwkku4Jz5b
CTT4f1MGhUQEPDeN1d3+vZBK3W8AX2UsgTMQlMIX66kKqyPany3iqmBtxTKinoKP5s/tffb1TxVI
kiVIbpCZYZ8ZcxlE255DIod3fLZ0ifA1IOA5RzcvdhHzfZJn4mMCAZEZv0ovRhle8y63TrWjD1pl
0+nfCxOr52Dgh5E4i1DMlxm2v3jachpCNiyppBC/PHQKT1ImHKJ54ZL5WSZQ9HBKtn4eHvyCMsTs
GwnCsXoIAcftC9zqe7CWL0Vljo8YW6l9bGw8qPFZ3NFWY92z9L6rw0XQULanJOG9qmZ1UKUN7ZQc
4d4Lr+x1hjtG1tfGZCMxpqz8u/iRaeKj5pg9ERvvxG34MNv18wxT/bEas4ckT4ad6zPfaX3hn0ZH
sqQOmydpRNMrsE7MpNQ24NLKK54Q5E2BNR/9maqRErEkn2hrpBRfCjUCRftK2gMmfVU3Z0af1WOj
nGdT9CeHJIuQwF5kxiFajWE05kvG9UQJ5odHfCu/YtrwdTLY1ZYnkvc017Blm28M3A7q4OVFD/ts
QqfYOc6VBWHyYjXjgd43Zb+IzM+ygug0ujz6OYKh11nxuY3DN3R4wzM3WYnU6El0ZnXAbGg++pn/
jGWYVE6MzJNHAQv7taCOKV4MB+aQiLKfNsOGGWJMWfGYNzai9b+4DBh1FSXpJC2AKD08WwZpHonM
5Im84p2twu7ahBS+apD2jlz0/JI2Gl2H3bHdmft9VFcWZuLYWhN3KEDp+QccFx+kxgWHUbZPXd/Y
B2mYlzJPh6c00OohjKZrSHbe2kSbs7HyYVjVSETIkkiY/zngM1L0oLWYjlZhm8+qrPcOeLoCZvAp
L4IXo2iNM6iGo55wknSIy/fQUS4GLLYNxIo/wvcfJ8kHOdmwqQodoLaa1BZUVH4WPeBKjUNkj0Qg
NwD9WWH74BYmzw083MKcICgL4y5NtqxjQ5Qc3+QryYLsbEZ1xJEZ9Fsf7tk21IQRe6K2H8YMXUVb
Gfzw4FASM7p6rPtt1CfnuGURxZTpryKFFRlJpdfl0L53hfzs5SQOEuwYAxYImil+Y4K0okq9zOCK
j25ULXP1dDiYoIBXTYALCbr7nukDHgEMaY4mPdyD74VyPmalnvFjlpXzy5qwu3agfBuehqfKka8t
mm3GP8wDnILtR1nRkpeJA1q6BDRIFhg925ido2Ks1yOOyCeQVIepztViTkT+Kgg1DpPRgPrFBtxr
ETXU82Mb0BtjWDC3PoknACEoNZhSBWst1SaIOF/9PHrBQJJTiojw97AZiBVa+0oda4yme9dJOayt
rCUmRVz70FC7IfQ/Csh52xpoWYIT7oVYpAc3O5VDKB5iZ4BrM9bZwe/o1uFvsbdvD+y6z0HL8Dwn
KENxomzKVhLivnzqRIEsQjkc8z1oraZ5sWNdn9ISu12zCNWjGFZzXDIU89pi0a3nCiobU4yAshEX
GU63YjE8R+ZvtNvPqYjcY+17DCHHgZViSf1dREz1uVtSHYqb4x1z6Yl1JxHU0ntk2ziyR6ICmXnG
xaNQI1vrKbuEYDu3cDlqUaRs0lNnBWZ9E1uzRRCbJHVXqYc6L5+5m3JWst6M38Y5xS5yjKymjbd6
4WL9pjPqurk6d0BqVGDuR5F5pBFhJfbD7rGukAtSknwYQY9DqQydLSjOd2n7Hkm8CJPJ7PINfWki
IF22DoEemccphjVcIB+r+7E/6KG6T5Z0Tgo+vqVjl5Wh/94aJhwZpSnJlolPUWTPKi6eenc+zT02
0KnDY9CYG3CN9REyT3TODzhomq0CpIqg178tSKNbIz2XTZALFFUFWEoVgUdBxGUyde/QPkLh4lB0
vjEt4c6avow+lQdraFf9oHwiCgDaGBXqSxn2aLB5bGEtfyOHAY5DGZLzZGv6KKBmVciC1anFoR4l
6Yy5vZ/MGYVPpXAze95nOsGz80xEUsFd0eiibjS35MCdZ9xQSY/RYTE57qPe//jPpzL5B2F5W4I9
ho2OWeMKfSvKaD4YcXM0DSKQkhwktuWDSDOJSDaM37n13nt/WY5ReJj4yHO6XczAhRnhvDeHp/5r
CtrsgXMbLXYTvjdNNl7d0P9JbFTx1BoINQXwadVM5ZfUAbwGtv+Iv652wXJSz96vIPRvPLfZngsx
b1TH7V0b7hchV/jG0nE7VNWJtTlHhE1KKftTr0QqFA6QznHLrFAMKB6cD502TvRWmM7oeDdtGhyw
lS+OKNCaRWj3tNS93iYgTpQyjV2IKRyAXnRj+LxzW49pb0eoaW3Vz0stFowcwOlAFSxlfBoqKt4x
aE4kOmBvTI3g5uXyGW4uJbFI72UOXc8rOuvCQlBQAtV/kphYa6dWH4Et7yIhqoYjFplG+upPwW42
T4Pfcl7V5XgSefo51qyvZGT91SRUbYbxlC76YUlW2t6DlLOrwUEbXfzqQH3hSCs+bTAw6woR2JZK
fI1e7LdKJ9xoSeDtZ4GJImryd6oa86dLLzE10X/CdctufqQNdSThtNpXrD4JeoduBKjJ3MxYkdYh
K9jMN29Mc5pNXlqEilnxh+OS2FN5+imJksVYRzRVBRt6ZdT2uG/RYg1dXJ0TDeDCQugQJcSLu75m
X1D3oI0h8iOdqspd2hxLTa8XmfrQElVNc88tNA/pa6oXQ3z7QbW7b+YCRX8NVZe+D3+fvVOWfrZl
2SNQDfFDhN0hsRlXdFJ/tROqfHZMm6Qz8EqCCAchMjxkhjm+Wj6esepX7SUE9SDUOakT5MhPTleK
vGn+o7MCFAz9PKP4/hYoLmcUfP3MleQl65ZYMPiK9Sl2Jp4cbfqiTZh9GVENEQknff1TZZpxY4hJ
zBEZNBp7eEddpB58RPBCf4OYLjgoUMHGTIAGfIsXwrTuc9UfmdTC2GkZxtam+CujbWP85NZ80BTE
I27TtaW8zyXWE9IWq4qo1uycxMjdsmCbzPHmGKzasE5GGAerX9xRS/HOzApIcX4MWhtyvN24W7/Y
z2WcEbZq0TCaNSPttlwTzP1qx7IiUhe/LmPqI+YERo8umapZK3Fm9pREiYjnbbUEZVYxkb30d8xx
eK9sIVkp+M41zFH0jvVA6zi9NfjimM6Me6gTNMuzc8whwQxlm0BBldxSJjdtQorY4LzVttimzcgN
xVcraAJ/VRvjP+mni99XpzxApZDbV9gB7ZPvYClIFRCDou32ftM8m/FvVwMkqVvnnjvFH1Pbr6Gd
vsXltW9dJuL5o5G11aZw6308l0fXRcDMPI1A+7ULROc4CouZPTgQG4Ktb16Ytv7GlgY5CQTunZkl
u22EZRsrQQNtZM5begpKeBgUB3evTj5nJ/hmm3UzO+dhZGLMjcqTblbjrYmiLyPAc4o9pnHewgS7
bJ28Cjt+gt/2FjcZJO7fc5//GGn7HhbNnRwcxKkgZSKGzYQqp3f4dIDH7OG5aqMjhtuTRKjkYeNg
kmpeahP7iDBuUjmMUvxNPpTgRhXNPZt4EgaulAcUCUTpEDB0qEMsOMO3NUfPdoOIRPRFu1YKo44V
/xlTkDmmwTGcDcRBmPCRcOUyniG7eBWmZ6NFkxKbOOscQayjyRJUEgi4ckujuYUDqqEwZlnpqewi
EwSscW2Ga+bIJ9aGSCLc9LjIW3n6VSst+ZZlywRxoI1mW/AxqfKjapWzDYo7sMBnL8z+CJC7iTe/
ozxhsVruxUQcaIavegNMT7VBuTcHf81PfcbJazErIcZ7Lmaf5JTsHqn2y0QD5ITAAgdiEGLnozRz
DGbhAsoK4w+DwxCgIqJt++oPIUq+adXgjfDh11u1gaCER0W+qUgK3ZFRwcOA/bjX6AdnkaTBdqOY
VcWWOnVdmznz20Sc5yy42AF5tHryt3N5qjukx1il0D4VfPZ0bd6immwy461xp0s/Og+F4LxXwZ8B
2Q9p3o+jwhKGBBtTs8sTi73GjSzcmzPMRwpo8Io5WmdUkNCR3hW2Ca3FMwTFTzGlb8RfAtiNODRm
Dw/ygFEBD2D800/GzlhMhCkshMDRp8xOXz1lXsm0a7dTNAG2YOaPuOaY+9z03Pj3IvfyTeGku8Cn
oaBZ4nOvKZlRWPIkx32TNcFnWyDhDWoFVtCZmZ+kITAPzvHaQFiREx6gDMpyYql6dlDqKy7IrE17
Bluisrm8VXG1bYQFyPc9UEfhU975Lzxr5eo1ilj9uwqNf3gRbrORPVvdOjHeuWbZulVIYOB7944L
kj3GEE2xcqqgXOxskREbiQmuJ47P1ogoy5hziUcTaUmYj0ONxCxR2G4Vs8R+QOs1xMZb2sECcuxN
ORFRDmiBae+tULG9sTOWpbkdvQ2j+dWlM8vnusnXWE1vjrm800jtXcQY7BInih5AuUtw8AgLOiz5
kxIExA8+Vox1tLVnBYfQq2v+NsxaDDLZKdyp18lU4TGOFI/N2sZBlgDpvidN1RJ4SQGV3UKwMVMK
uRCQdwYNtZFbUq05g8aAlFFEt1TxXkyMPJJzZIXLL/+9NEMNpmZ5+f/v/ferwFarogsj1opLtrtD
D3By2hehEFiLCEicjYv75FTg+bzlZRjEsM3L4i8pR9HZC5J0KcNwJM+QpEiTYjFhJnGyG0eLFlMa
9CsZeDaNSmPVegginLyZ1mWlpnPJLtYeJnsLsu1DN6TmqhSvadyRgxENy0jXofknbKLZ5cqQ24ya
fz1Zrnrg+GbcL9Rrj6r3N6wpZ9NbcbEvuv5aeHBpB8+FerL8Cl2qtZ/CZFviG7i2KWBbQvDy77Fi
3e9krx7J2L9VS2WER/wR5xgY6SI9Rqr0P9jD2uca40GVzJ9mPdI3RHm8C5TH254WxQ0rFJHzTmvs
/n2ZetZnO5U17DoYYmgtXnQTXPQcju8IbWpcXZYpVyzqBGFt3okrmPEOkwX6n8I4gFFhCKYwc1Ak
vPfSDH7NffwrUBmDzpyNh8v/rCKPK1bOzFXd5iRcsmKKsDtnsC0eRuSbQBrMbVA31pLvhcomt+vr
QiNbZSIBkxvy1qi2uZmk6ewihfy6iMdzb6dozHkUFmEiH0pBsJuaTxLx2QYnHyTzqeNXMUSJSRqH
xPXYu+viMHnxgViRH2vBFeNnw1AQkbSKoHdt41UmzcKf9sgLt6T7PKmitfeiHXeB1bCWSGbiXOwk
eCGoL4XjSzDXlG2XWjuePQcpKfVkONX9hl3RmpjCb4Rpw0HJX4z25rvGTvms6/Q08HABr6LdndPW
4S4E8Qc3fud4qbsyKNI3uenWaDRvLmUwozHeoQ4zzypmbHviMRwencTBmxCShVRSNBFThXN/yUgL
uxo7eIM2roLe8mCb40HUnrkZZkBgRfhZzQ5asll+95AvN0VESWDbXgVojBdGmrwUcAMGzXIqDWlN
/v2em0lU+CSnMf1IO2unS+1tm8xirupfdd4nK13MpGZL5k9+COx/hKG2AUH7NkQy3JddZBIXgvCF
efdGN9VuImgI5U0AWQN3Bx3LtxdVEiOK534gid9PtSx+9xw3Uln2NS5JXwvyKyiBle1Gi+04OHna
90+lz8QU+QvjnABYxHfKCmmDCu8td9s/aqItTujVdpXESxSy0DWoX55NrytPI+EkWTR8iWm6ybC9
tH1YbCNYw5ditEAz1QMIhtBjZylCarNBwIbI5BHSx4UwDEhXtUeYXN+V539ftt0RUxvFfuk8Tcpe
dGZc8eaCBZyGt45GZ1+2Y3DNcC/89+K04ScaGLHFFriKJ7d6ciBZwg6W1sZmJAKwDY7Jrs7H/BYy
QaaEnrelqvpdk2dPRUJyxYr+hUWt4U/bsOV+N0gCWbHNmeDD6vzckWriqYJqry9OZtOIlHqEr/+9
ZKORb9OFo29yh8Q203iV4KbDi1We+uXl36/+//Lv98AKYmbuA4SdRkkG2jgkUKMEyg4NB/EErc47
4SUHkZ2QYZ+rCN5kE7n6FMkErZO76EktdKsClfMxIfBh8hXe1mr5QP+9OFkfnOC1HyfHEvsES9Sx
41IPG0Z8K5+lwSWV2kD+zJaC8ofZc6dZTKQn0KU2LjFsH8k4cmwgtsCDbNen1hwwGoRlfcJRiOkG
dbFPQN15hmdMpnVvF4g35BWKNxylSfbrHOfjOsIUgKKYPVvTFgacZIE6QaNUn1gpnaEz6v9eYFNL
1Ot0w31k/WDPb7ep7S5S25nB+JjOJxOez54o8IttjSlyQvF7GvH9zTbynEGsNemk2M4+Bh4CDElR
nbImY5+ASN8xWn6rLs7TbP5kPvGsKNMyMO9kUSZUNmoBEmcTfxN0vPCcGZggq3uYoghos3M3tBh2
uv2pgIg9Nrb53qPfFUkHECjazfKXmbggrmbe1xqh0Fp5+jmec5Q15Cimqj1mqblTKJgYFazbUp6S
DuG8okCw1anRCNCKETNDvSM4khm//3caKHnmsHwdFOSKmsEfS0mwswHs9uKsNR9NXvqMAA5D3yGa
qgP2nlT3PslCKQvhOAH/TQ3+PFbWDeHMfkL15Y4F43NJDrg1Ho3BfvTD/EsG0YdqSNyZAtQR5cFN
eN9anyw24ShAqONeKmaLVMCvIHTQzzEQydhaBPhWwiliFHzOfYilVRj8JWLr4nntKcXc3LkddLwF
vTiHr2zhMBsP89YyDISm/clW0238B8OoHlPiZFdRl7zGyfhjluDXanynTmULPGbBoTa8byO1EacG
34WJ3cZoBtg0oX8Ie+Sp1g0V9D5EFuQ62Amt6pGMwrnOdqOsfly33sEhDg5Ry1uYVFeFwCHqKQS7
ymVxQQTHOBl3HewGJ+oP8AI+BgNikoxfuU4IoSeDJHXtFzgrPJW0vBUuqag8x/Z+UHzhaGW/AEPd
VuZrhcIUdECFKI0KDqZCuLJQakVucsqq6MnLa064MdgZfyyDt85e3ublvYqTloBr9i0Of+fQ1b+G
4Sp8+8mnJ13x8D/UeZzBLtiTLMQFbfIxADakbZAfDbC32GmTnXD9v9WYPsV1cA+Ve+Aw4DmmuSSH
ga48lOUHSIJ3PakPmX5Q555R+jBat7GFJ5jENkNUIS0GvmpniiFJZtwwoOC+IBcoyvtPM+bi0L3C
JZH8sL94c2hTp4GrHez4i92IEKsivYCK0TcDrtCdwyI3pCVv79Q1V7T/J52J50SY4c5JBBPTSp/R
SexVYXK12XyqfEC4JOHlcR/hD6naxwTl0JCJi82lvzJN+yGtEpO9PEXmZFozbSm+ayZPdBDk7dEz
lC1BKfmjUwbPwjd4hBkdg8vA2AeqQvCcE0JH7eKGzDTiyAAgxBuUkx7ctVyAtgJYEGDpZJ7Jp4ER
eJk+BdfBAG3pmzh3TOatKkKarImPxjIH0CxYiY7vz+5iodViuTUAeT1PL2kRt+tXdA4wWf1LL6D1
jQBvOOA/lOzeRaP35HMzvGn9lQnupp+8J1QDm9KxMXSL6MutxL4R5CxKcwfq4jA12GK0LCXmVf6y
BI7uZF1tlcSUmJMP4FrRzU/1wcMQgH8EJrBHxiK+YjLQ3Sf/poFJrsnYYVgz3518/gm1OEKWQ3WI
vM6WHrg00Php/9Q6VkQCjHEx4FKpRhLcHFzq2fuMwTtM8lvkeK8M/cWp1iHmD37pBG3TOODEr5ZO
H53GyS5ZQAcs7ggdXAkb6TGZuxwAPSvoZP52S0BM6uihf12FgfmbFCxPXgqw4zzCQIgupL2UtXzu
en+dvHrvg/cp5L9lXR5tiDhdMjdIlWxMflb5CiQPqKBAf5nwAPYVCnGjlqTfTIe5xzUR1UxgRLLx
OqzPYX9rKMypoblJhcWI2KkWVeEYbRVq5l7yf48ug6PAfQYjSzv0SIrxtwwRD45KJ4c8dfghRutc
QiNTgzGcAmv88EqulpFqn0A7b+dMHRggC9l02z/mC5CHAwu158/M/BwFRUQaJE9Ai5OYeWO7s/Pq
MpbOT45BjzdErCab8bVVFB8eXqN9yeHnT953Wps+GBnWju2TR0ge5jKQcinWOCaW+JPdiG9KQsnA
ugTHc5Cv57ghbFZHzrZJne/lyiPSYR8xawM11H902JjRdZk8ejiwndS8Dal+jD02pgWCajlhSmaf
0VpLdCUW6lWxZ/jxJbrwVmSLDMKb0D7zITWlQBRJmgKQzi8n5w210M5ONhTieu4/evsZ4OW7UJSc
CQffGoYeFffyJyqrv6G9Zhpfhwevw62TtGa79kyHFiugyxl3yUEJDybYIi+mJXjMgDf4elj4J84m
EMRvqhFQduf5+7ZrW0ptjsfIVp85ZBce0IaXpYvfXrMNmJ8FtlaAngWnDDwxBfMlsVKADw6K5eyx
eLBHnx2LZCim/UtMc5gQQD8pKjo565Pq9L4JSgJurBPLsU3X4sBzchvvJ+DmbWPeKtY163qW2KDN
8sxEY0E7Dc2GWUvV37X3IbjUdYsW33uZ8BoJG2YskYsLVK48BeyDV/2EN8LpcYOlT64OnxSmiTjp
oHcz2838N3fW6Lw8lDT2/7g6s+Y4gTSL/iIiICGBfK0FqkpLabE2vxCWZLPvW8Kvn4M6pidiHloh
ud1qq1Rkfsu95w5XoQbueMCAVEqPExCRSk2QVtzXVJFjGs3PnWseh3h5Q9BvH6ME7wvy3GYkoK+F
IsdclTSxmtFfVRKJGtufmZ98S8thLkbyfQZi29g0d1SQt4pUVLzsLJGMMM6dZyC6bsQJpzzwK5kH
4W99HhnRGpgsiuSzycAG2DmbPSnCls1V6dY4UupzZTi3XVUCkQJcvBtLfdu55UnFvKMWMl83FsQC
eyQczfufY2WFrCtt75Klf5XPwKaardcumciNFH/8og+KFq5PHqtXvZqPULGy/DfydmZuhjplOvvO
0AMUGqmRnA2SAaO/BeG683cTUei1rtsz0cH+voq/8QL9qcIO3xHK4BVniDEVhHGaMsBkxnxBYNCx
yNMC0+jCo6MsIAF5XV3aXDz0zwtyqVnS9Lf6G3A/5W1bvay9AlkjAXgJBZ3jvNXDTcwOd5jtU6+a
l3SWn8Jo23Nrx9hAVlibc+k/Vi5jMAkvW2TWR9WBE5idCWfUtMH4pXtuYvdvkhQL5nOUzp4jTQZt
pmYn3oaziafLt7ieIYFlMFOY7yC4PLiZD3udoNXLYll/V8dSobKmR1drN2ichK2ZiMi6W/g9uTZo
sGa4rCP0E5QCn0ae3xC/4V3K1CeCEfgI+dCIzW3Y406PrEH51t1kG+fYyYwz2WcPaUQX5Zpxc+R/
vxObgVddCwlFpE/6niEopYCy4BaP7nT26EjzKQuHSqdh469ZQIG/ITuvCBPUZU6iKpgm/YnpF0q4
bEHXKfkyel2yH2QioHHOB4tCeDCYP2YeS3nQr8mxoSOBil4iKdNJg48EBF0gYl0e4yQ6sKSYXtbI
/OigXx3GDi99mRn7dGEdjSYSvxJ9DYJRMJIynb3boaiYEUiTcUOeihuEz9WBYj7d9115S9heSrAp
/XoLnsdosK9M7lTvKRgPvnTeWjNqmOkZCGS5rvz8mYDQHPRATJ2YFHdeAzBBx9QxNQCguJq+5wlV
hOWC6c1AXVGSsbWZgEdrHlMussRHbFIkCGHhalrrsC9RKoNof3Km/Lk00aH2qx+kDeDTthxe7ebH
6Z/94cVH+togEqjK7qFQRISvUKVIft1XS00E6yn1rTy9dX2GDroKh0LeZknnhc2KaGHrm/12+ocv
N6c5I/fO7p+h3m72AfWXMV9yEFXF4GNymovlsbH5+bD+97OfL//fX2mLGEZox7Wc1j7+DH7i+jyy
9896bvSxYSGdixWAIxq6oXjqDCDhHgUDsnxQu85xSngRpWD/MJpanxP0VJlPs9lB/MrDtOooTJm+
DLmwQizTxgMw7ey8YaAW74PVmWKENdzI3An6hKF42tQPkWEeE5aNRDlxUAnl3vmFrljmD9NBjySD
eGM42wnx12mF6HCcH2vfFthgHSCIJAp63Ou8VbCykBsCxmlMcWc12Ohryo5UvmKWeIm1uMta584R
0zN1PQxyi+wiVHZVZVEzxBAzBgAUBsLzgzTr62i0zz3vqA46udMpOmpcgW4f3QlGo/vIQDmMud/c
JxXrI9xRrW2fTHzIuEvz79R7GLlag3rwgDrb8hlE7xdG219FAwxgFfPfxpxikGvqK6pBxwxnkQrI
4/opnjLrrOKeJfr2oRsjZkB19LHqAPsfjSkwrj3S9qsv4jPWwguk5HsjBQzSDMQkIARpaw7hCaMC
9r0M3klyZ1kViE6VXdBU30/J8K+YZyc0thW2usYL8kvNQXasV4QqyphvYn+5jLB6ECg9IaBitegP
HPTAqvH7YI8UwIZYS6YDKY1x+ssc5RN1BmIUnb0XhH/C/HlYNgRuz06JYIycZPvxFlXEdTb78SFa
MTRHtf5QOZsBteoQjfpNlJvsnmrADXZ7Er441z3MtJWheifbs7WFhmzYX8esvsfOvdXpwiatv+ZD
9qrH9SRa+VBH9z7OPWAE9TOgg1c3tiaen3/5mLEisxGQ96XJ+rpjx/EbmgaaiHVqDnFGCTNtOzt4
uBbFbJQ1n8CpAywNjD1KaM1CdtCk6naXqPTgKzZulRbP7O9xosUM6Ijgre6E9FC64daS2306c/ju
zCgzLgy/60OjPv0Em0ulRiA00cSfDGDYohqrTZeaT1Hm/GmWqCLgVdtnYBcgMlNsbVEWurnakMko
lCJTdRdDWox1fj6VaQE8thuhgkXKCwtLnsdtlDoYbXX5Gar+fPbzZ+o0x76C1YJPoxaevpGNvBN+
k4Yu+Fie123YlDj6Xhru98yilBhmZlDjfwdR2mhBWy4dA+b//fOYtJIwmueQVMJivpH90l6szLmM
XV6FngW3CNpv37rvuLngzYiD8K0XCmuku4iakGqDEOwkcBuwLYcsq55ks7zbhfVLEBzBectKjpjV
HBPE7ud7i9yg/6uIb4Fox42ZJt1RS6DbdV1K0ovT5sMnbJ1EhEbyGxoIp4t9VOAt6FGaSqDbs0sW
jWKzsuUzU4PqoE40BnzcTFuGeQ/tY9RHBPbcoQ4prGvHhLji++0tDsceOf1SG2cinpOTTnL3wE7p
lhyk2czWB1sNL1bn9ucti37nzhmZSkYLrJ4n7KRB7enc2WDVuDfxhtJ9xeTGo/rbJG0Y82lNvMgI
k9Rj8zTRqGeoF5iLAGJL4tsVaV1q+HBxQYC22m4C2WpOJ13rE3OTuyiKfZb8pIJvOHQkLNaRmO7m
Ug3DQCaIStNw8NnXUrxefj7wDZv/fOZsf09hdNtDuweit3358+H//t7Pl2avXX75ddigjLpQ2ce7
1ogw8K4EmbTec1I6uK3/O6ZtSRe+9NuHnz/7+fLnM9SfoEIXff75yuYC+M9fs3/mvCNYrbQUSKSy
zZuzfWgxkl3q7cPPlxWmbaL9gBnV7uzBc9PAxga8TXWf4AfroHtNKwOLxZr/802c7XpU23cyfbsO
4lE9z3HDpmvuS+vC3tr8zwcvtl5SeNDbmGKrE3ZW5UKmIL4cfgk+e8xHJvSm5c2Y+69iNeog8mlu
1yUNFk2PL8jY6mAWrjHBU/P6vFrwmVi8MOPB7u4CNnegzhCYCMSQweevRNshsUBoDg+pK8ZLS81k
cegSP7a+NVn9iH/ZtNsg0b53TNaS1dM/YNb8YeK/K4L6Yte7a/v0gdfm1YxplTt9TIv2bs2JHzIW
/geeLG/T3FwD1/nrLHjt5LR+5bXlH6w1fiiYgTqjSsNRkzHpNyIc5mJD011+fg5vaM5TPZzYW38N
jX6wIyh9jpCXLFoCw8BcGcvvzOYtbtsraWE4rw82bnrmjwuXtzXth+RdD8Q4MOX4g+CRqZ5HmdXi
GaJMYt1bIArzJG9tsj+DhkCUx8jneWvv1WIocAdkL4z2ow0KjtvBHgYwB7n/pyt77iLAG3PdPS6C
OSnGhZV3b0cQRfun6vpHBvn9IeOXuUvWKYQqcIk6ZPWWn7zbr7gdzwwP5hxMspl63TH2/o2ggO6B
C/tHYxVitybyWcNxDdgtv5Kfkl+MDmdNqoovbm9034+gIv/42nxrRxCMo9C/66T0sYeN951ueuze
InlMyizEv/MFWx+Aa9diW++IwfPt78SFkEFE0Ri2/qOxvguvg0a2rtPeroubTj5T0gGZljS8jll6
oeN7DH1z+1yZ9OIESycnpGhBCU8sBC5THEm82bOPINUkd2gg17S7beJ/GIgOlit4Y9jz72qLYyy7
l1rhasB8SyhmZp9Kf/3IOuNmiPHFVzWF5twjdErdEaMABeLPIjuOIDcmrDXRTm7ZLDlpmemGt3dQ
lgm1rc+HG8QmxH2vyVkt6y3b6ZEVJVBOlQnsUSQqK2S0Pa4pGDeUSU460Ss1xF951KAFwv1JEQPB
JpvoH+d9SJg3DQJ9UufhlbOMyA6Gu2bwcRlqCBNL/9YaBk1bid+hYbS4kFmJKmqrtuEKzVgRd7AG
GPRayO/z2ikPyqnDqh+/7bZbzlzObBygmSnJjteGxqanDJXVrKoghx/czAG+ONZOqnhyPEWdYojP
geG41ST3rjytWxh7HZcfyWSaoXKXX7o1CkLlCDEvytNE3HUITN3eNeBRqMmW5agY2MVmG7Cz5yGD
mHcovQq4ah2Riw0rHiMn7qakaY9zDFxv8E6cx4xi0iw92RMPMwbe5tRmPrv/irAtx2dM7Od0KPLR
cHgAhdXeVVMmD1OC78CnOduhKE0Bl5AB4aSB0BKrS8w3cvsXm3kGmwdmpRZlbDDYaVBkbnyzZsS1
jjWXIBAlvDAF5tFi/NuqU5FvGzx+XgwQ5sWs1/hqlzkEZ++haenadIooOx7EV2p3XxMZfEAC2CKl
eWAKQiKhSw/YOKE+PZrOzDsWQvIe6fLZJ2ECCldyNJuzK1YGiQTKEVHbFoquZ2DmkBgJ2aVzNJ6i
tLa5gtNzvYGCiRYReHfYFRKpwIqotC1UU3I7lF3BjO0K3x0/rPw30w5c1hikCSS1a+IQ4bT4+s7x
8VJpX6vjdE9GHlMY2R+9fnzLfOu3aHreFAvDiI6pbzXLfz5KnFSpt4mF8H7OmUPNyn7yim9fE0pF
RzTRyOKy092jTBXCJIZDtgdeZ6w2ruhMv5Gs8WNU3KHB6HaMrMjoi/BdJTdDD8hZj6i7OYUJIetN
GNGmDZZv9uBlvvXoP0j8cQNq50fGtsFsiedKVfi07fi1tmIW2taSs5PbJ46FcZJUrZ1lN5xIQi5H
jaxW9m+ZS4SHZ7ynyiiOxrx8y4Lo72Xduu7QTZcsEFt5UQFIsODSGrOKcYHoDwtNNIoGAGf23vC8
h6gp/tgZ2FYSoJ/hjoajVX9OtvfWdi6xQTXTLhPT5PjLcTwkVb3zqsrm32zDEdKqP2inByrHlHdH
nCicm+KCDJ9aS3RPk5lfgf09SXQPyCuVyaK39NhX1X8qok0cLZnOgrNhQ2GQazPvZUmiDeAzRJO9
lwXZ1B5Kmf9LFvliTRUelwl9idGsZGBYEjTBHHYoalFZ+IQxjbe26T0D4ixunEw8TkNzdXvHPc3W
UB89UT9U7fSOzIUcIjYo+MFZDDfWgQUpFzj4nZCK/qoqywgqH3d+N8MMLUnR9hExSMGaHtNMHlDr
hh4bR9+2X+RIvCmP22Ik7FAS72KOcK/6bKD3+U1Cw4XxeXSUFsshtBKoTyWxhs3KodUMPHdab943
GJKTRWKfNKzhUPye08VETwnlMpvnZjduXMZVAOg0qvkhWTaM8DhdAHMS4yPZzNTa401y4Q3XJDSu
vbLvlpgjf3Utdptxywq/RF+UXTTJwxFDYbyz3nRbFNPvyg7KoGyq4dhI2mcXSmLvrOO5HCyGztVB
AMnZvg95880A4AqG5B6hbe7PTQgeN92vM+yrkrVmmNbMV+huTWZHoBdjx/jiKTdOuXU/1tGrMK30
YOPP4KFGF2mSAFXoCcXc0RlIESsLVR9bVEAA18LcBe27lL+rhVvd8NPn2RanjrRXrgnvNJca5qnG
HhZ7wBwdD601YU+wdhvzwUijk99jKhjyQh/FOC50j2zCWBC8ZwnkSSfPENYhAr+pibNA2sa0sum/
J0r5m45ELzOlXfUL8FBRZf6KnZl+ih0H+4Z6OKxTcTOIDRfhZfc67eND2bDtkkb9okjwPFdzD8G1
lq8rVyNzdYPQG/iDcLevUQ8Fl7k+ypK1xonslDiVRXVwcvMJWKx+dnKISMk6vFaogQLJMnvgO0YG
ZXDWtAcb3TukKUI5sdqFUdZ+d/YQ+NJadpYPzwbOLVtA/djWGON70q2Z1aiL3bPHsPM8Y+1LVewt
wmZzAGABywB5FcBcxqj9283VRyTzryWfYsZ69a8pUvHtXHyYPtiPGuUVAzOV7OkppnCMNmUgVMax
zkOTZV/AQBH/t/aLw2ASZ2sw0No5i082kvTPjVXuR4PFHraYBItEVz/IhHlTq7616lYEAFySxPoc
SNmmKof7vLKcBIzlHZY6+bWaqbrJ++F2hucXgDkVpxKd9To7PFAx0rmo8G49pp7lLN9dRFkBEvQ9
3et0BjBeopCD34WNhiVNqy+jl3RXEstnaoR20fYtjCSGgp5gh+XDsfX8mIYM3xFmgW/Mq+ux27K5
q4iJscWAbbAkQnGTcLwMWbhf/6PWvhZx9ejPXGgVOgLMsLy6K8/NsbMFKIaRG1gIWiPv0+vrJvTG
DiNPHz1HfNyNb0XJZY5WOCZFx9IXCHcxgTO3WpUfsDTicOn1LROEZ99ZrkNJTDz4Wc3j4t8vZiMZ
LptPw+CooKcuujD14RwrACZ0gPb9mql9Jqqb2XGfIieWhBCQm10vNq+0F98sPf9o1UgchMAygNRB
IoJMu5KkhRfD4MhzXHD32wFasm+ZTZCXSiB8zxf617gml/4X3Iz4ZJNkzp6rQiZRNBydYIFaXWFT
TmNeUm5sUFjLqXD9b/gQ2Y1hM+d0BVqNAvUJKyO5F8gGkVyZWwlJ9d27sOmnFSqb7O2g8ZyXhtGX
3SzGXnjsRMQoPxXhh2Rhd2ejN/eVLti4MfjbzXueCygzStwVaBgCCoCuHrO7pmtS/DgwMhyWt4Er
NdtvvOkZkcG/CDXbV863UHb57tQE1rg5/4wm988Gvsyp/HANBzgEarDR7AC4Gw996X9k5aCehSWw
k2fdw+R106X0u/o6+6x1GJgTwVV8ekR37tYtBqpkP8DIC7KpofIyTBfOiDor29OIAJFobKN4dg29
nxfwmkBy+KwC++gV6ce8xOMDOG0yAk4IRSDeJJjDEkwy5SS8y6C3AcFgAtIwoCebSw/bJd1go08+
hqsNPVjwCudvhcGtoMjCDoW88RA2w4CzzVNzO+cKW0M/swFAnLpLHZIhiXytgmVyHaRd8yMMTZN4
hAQ7q+cvpxqOYVsIKEca71ssty0NhIDDZldymxwjulOXkKZG8qHREJJhTbVvQA1XGespB2Op584L
/QgluvQVmizSVRxjuu1Hukyzh4dOSnW+KzFxIzl94u9QFTjuG3k7RDPi9Ks7zSoo4urcGuwIDNWu
KTYWgQOnGS7lvsbIeuiHv7TxDSjrbF+uvSTXusRYDTRe8jYJixIjowfqekiUAV4dacIwD0Ed9aQl
1ONe8cJCNCKWMkruGje7EJ+L2Tl1yIaY8VRO+aVrFUBPGKf88xBa9AWJA+40KU6VYjqxY0YLkRcn
3bHKlPTA1ULqmYUDYJfkhnHyQGUqv7yPJ+tEwWWGRglqqDXLy4QLzF/JqXfSPd3HepZ2cmMYUNTo
AeAwR9EJBOEtqdiPcI8/G7fNyEeCdje0zQ2bpEW48tyzmiyb6BGVehpYJkqTUfFbi3qE0broThWj
4SBKDY5DVbz0vTnurdRl8JjPXJn1Rs6xcThhB8TpeTInn2mhhB9nxWQCgCKk/utQAatHjZHmkI7T
p6Uq6LiuY2PQydc8VF3zWreDCjpvkjvBYkqhpPTEtXRSxqVpp+DDx1+qm9971rgT3Fmql+h1XDAP
xK75azJBO4xabyBMvYQWzA4jY4gntqObbM7XJXsiHIpFKsMHBgJo79RwZaaPz2Cw0Kit1aNmiHIz
Wr/iNalJHJkZyFsvoFO6Q7rRvA3LYoRJkDocOP81dvCTDqu+Urjn+2aCXzdDI67M5dwbzilt2tck
0t8uBoUiMQB+Y25fHMabswZclOd/ptkiU84ku9g2W1LZImjLBbaKFB0DgWSY2bPWO3u9RJpbsFwx
0P7FzuNassuu2Usp2CMsdDgGAHX81vbfyAedkca/srR5VwOvRJWbV7Fu2Z38Fqlhmmfpl2w2UfLv
tBH/JejrOh+tRSxnAoBUgFb5paus/MR4OIG64Qc1wocj5I9jVKKKM4H8BjXMfswEZ5gOa4A19ndr
5Y+skA9e6sm9r3nCrFJipqj9h24i/oqIjdtmYSeqvQVGJgcB/7U+NKmBTxC11pGkF5Sr9EMQAzkS
vA3Jg6ZI2OzTi39LR4Kj7W19+4SgcYqDukTsPytC0NqKypsfguuiOjLDsPdEjr0aMzM8IytBYrFA
0pM7XhxWW+ROQQmX282UlilOtewB0yqpgzp6KtvsrNuSuhcZccfzkg8zCH+rVBsqOUKQ6oTUuk3C
WneND5AFuxA572cF/vBYG7de7WAnixeLQA8ElaW6tzOytJ1FpoeOdQcngk1EqjR2iSjjIyp/Qp1i
Dokln4OFAdkszQynGDvvsuvm05pQ89F/rCMPqguhHHnxDeq9u1Em+UFV7KBthNKdILGTcNU7Xd+1
qTEe4op7w3VBAfT9tuxf7kej+IZRBygAubpjPDZi+k0SuhFM3KfEJbU/Spw+JRNgIjqtj8v2kDS3
m8gw5gydfQhsbu6+5W78qQaEU1Hr/UGXCCfcYQWXJ5ba9fSvdO1s9+jH0nwlVJnDYaWeNubhFq3a
prbGap5tb1aP/qlRBBxY7I8ngCj1tlddZB8H1aTuSLMdTobOceyuH2jvoP+A9GMuEGOAHOOgj3R5
Eyf5HbJIQs7sdjxOjXqnUHFPOkrJsBTvERvnjJIwaB3CmLTm7iTgaUG5rE0o0KPkHbhUxLgZjOZS
ah1dceU6dEC4v7+wcWNrNRCMKQ4getUIdTj3n6O/1qqIA8xloA8i+IF0JJAHS9hC2zQ/r8SDozq0
LozTQxAyB+wtLKJYvez6eYh3XRE/yVJn14yuMJELHH69vpfbfMyZyE+o0KhvdBeec5LgT0Pj3rfL
fAdnwNobCBlS32N3bm/4ggidORwz9t/GEVMrLaBkyWTjsyTmCL5XAdnAJDa9w+2OxyrH5lguYYJZ
dSmP60hoTL8FOdViSQgrbwiLYbQJ9MiH1HanUdzvynGEUgXg/NBDmW3cjaHS/ipXYCtiKP51snvD
2X7OXKYlXZYYe9jSx0JrEyHk8jbbnF++Y58hB30mQDtVivgNe2shZ2ifBDJmjOXuede9jKP73WON
OjCIPM4SQHphlYx1fGHtm5mbj0Y/NtFmZxJ+oB1rOurCT5E2wHmi331B/we/Um4rHk8dHKMszqX9
G/jwQ02xE8RN9OdduRKYTJW0txpHWr0BwJssvRRIkFBQPIrWf0lz/Z5MiB1x3cld18xoGCRzxUzK
J8ueGT0Z2+qcWUBb09bmDET2RukheJplHM4SiaPIWhmSEfOLB4/SlqCFJkJgkqXl1bZv3C0uQRqj
CHW8coTmB7sgNlizhoOF66N0GPuwXotHhqbYf5A2/CjU0fNRfEgQFYVlUI0LEd/oRct9PBNFIPr5
1izleGYiFel2CpaEQtMT+wnC9ZHR4l2S027MLAy9lEFRxyD3lJQDUlHD/qDyXW+K5ndfbOXmWk1H
J3+MayZRmX4koc3n7SbRaph/MCJ/Y0J+K1OmLfTrKJaW9G0ELniKvelE3EK8j/zVvTBw3A12dzK1
VdyT6xZYvqb9cpqHOKYNnzHDHqDBusdSlM0hnRbvYEnvhv/0p0iM+rS2OC1VQkbWVD0tGzDfSQwD
FCcaEwRHYYzRZZfYHPF9PH0WFfXhQIRXGWNztB1XbqqBi++g3IPfygLZPKSd0QST1N8C+labMIIj
FW8B5kFtv/aoaYmQy84TsUA4Lg6dgwO88GfF88oUUKGYtrEvT+yM9vO/0qDrHsEL2zwfdFzq0M8l
b0uD1Vl/6aGI8D4mEMA3m9eCrSUX0uQeNwYGR84mbCxSGIWfEvH1Lz8HYSGdl77qy5Ntyn+5iTte
4vHXFkZEcvDOxJHbcczIJ4leSR1lh4TjHI3ZORs7sc8M8FKWby1n5o9kKemz69DnRpBLjt4C4b0H
vGz4yj0VpmJZzaAyM9ETuT3aN6NAo1ezJ8K0FAWYAl4Sz/xQpfelTf+ua+0Ha53/uEUOUh9bHE2h
9dcSFHUwDNjwOlh+2nvtAS1tBghqRoPjo+EJnTIwhS2+QCDIl56rKnDBTOxMboIqL5iv5WkUAil6
T0znKe5hwpk6DiZWQ3IEz2FFwI8YGPtHq8diGV2Jk2UF4iCI783uLk693zaIbhgs8koG1De+tltC
rR9NdsFBs7Dd82dxM/IuYZ2y1rulYEa60Js6LRZ/p2NrhdWaROEzZLh0VyuqHMRWnsMSuBZUcFU/
Mz+imFRGF53IXQJmHP3pfJKIvEX/RUbUHtGs7c2pPwuR16SRjc0u0ZJ/IGbdcIyb7Bon1udS8pDK
ev2TWGwro2I4WwvrXYtROv72ZcLgwmc/H0rqmgtSIFT0FacYGnWz0BBhEEJ6OjTMAuM0y6jD5Klg
YVZzV6ZXZgp+6DeMyayG7TixYcu+aFsdRsZynRpOTRJKvFPamZ8W11Jo1hAh+r67IvLOSNUWduDN
HavCmGGgO5b+FhjmnOLGRfA7cYIkNbx97gJ8WUtyRRv9IIlTRvsAG6/1/aBa8XdJresQVeqf3DXt
sEbhKvBMJiOv6jJ4IQvvP5ZCJpT5M0kELjAm2S7f1lgCrans70wXV1rQGwN96M7rMn1DjEV7nu3y
zehW62I6XC+oj14QT6o9M2HYnUmX3udYX9oBZIjUy/JkfNSOHR8McxEnnfLq3ThwHw9DSWxxOjR3
Kb+voG3X8tiqEmIOZqukrO6zIkxsIJeqoTW0hGMcpZJnc0iflDESu7GZokBA0G2s9b8k419b1Xpf
uVN+7KorXvInnfnRoRFvsl4gBMbNfayQWUgbhulUi++y6Kx94pNYbvPUGaOSh3bg7OhEYe1yawkJ
N/RtzKkAbvC1MLFt2/i38JxvNoiwdUpK6cbIwjbhdVMbIcCyUd4JYT0ISQZnKVxSNoYvaL3rccE/
Nc+ICITZPpExomnhkWwu2vgE4ZGy3MlghbYiu20kciF4NkcWnYSgFaax5/Wm+CBEj/WVxQrbTZNb
cG3IugG9rxlm7GkE+DG5zKHxSYIsMONTPqT33eg99020YYfAkvjsftKuDqrB+vB1Cz0XoBWmFX/H
kq0MVZ0QWBDzphuXlhFhmZ36NhFXHMDpJN3rFnQAmc492TaVUF6eFz+6NatK8q7j8TPNDPyJ71wl
cmbqPOQUZ+ZPoC+9FU49AtM9WrqnfmR/t/3KYPGvJG7TKiEVAP+Y6XvMlGvNcJoismcE5iii4Vgr
DtkBKwZr6p+s1uit7KxTvrTvGUuPFdEMKtfiKDu4ILPDfh/5w47JPkNlg25DV/7Zgx3t1gij5Dwf
p8Fcr4zrN3/F2LwgTP7dpfY5BY//5Dj2XdtV72ilkn3EMBjxLEGcLT3xUSJ0E/p9XAf/hNcN6GCG
QLnWlJsxYc/CeCLKynxYKFaUlE2Age7TFjnkQIAbFwiLzh5tET6HxLrCTvk33Zt2nx7ZXPLoYF8A
Q2mieAPwAuwIjhovGlYNxPw8aK0kgLpzQ1kKpGxs5rmynn3bwfVuHVyF5TSyCgSba56Fsuu8AEAg
CqaqZm0/t96d2HT/9uRAfZuiivdQ+ncGRUAD4BAWV6UL0U+kg+JER79uG8ztWBgPnTrVBDPQuRnn
wU3I6Ly6mwqdl0UM+kcuDSZHgfaQVXHpY4cLrNQ3XW1tqr18byUwH8x+OMHb1Qc4dKRsZCB2hQ0G
1W/dpwmAWo88+UTQG9oiIlAw0dORkaxAvhsnbJ12HAj2GGjXTmj47D3aqG/bxcrAGqULXZvwstn9
LdK+DFZgJAfRWvdMrNQxDeYBoxMB5uC83AaIMgpiyDW348AqNSbS74CZ4QNhOv9ny0iU7sbO5Lz2
25L4Fq1thkchWDxwWdxvJ6OKKIiH5RTz2w07Vky1XsMhqaKQwNpTMkYokdy1PSB9OGHjeGaeutCA
gSjHgYATYKZ7YLmxmwfWszyzj6RulgQMMLCY3eza+bnY90QhM3RgHkYOqgxix8Yx0HIPOgzncSr9
xoYKk76sfycINKmcgpntOvOIf66bQvKb3WfTHP9qSYtca9RWxhOzTthuTfIKh4WatfLeF3iFh3Vb
c3p5S6lMLRLYDY78lbVoaJJEQdD0Dd1XdVaze7tFEFDZuPDR/KO5KHGJMGvv7Ka+pwYiUAUH2N4c
yz+ixdveeURxzmK+WNX8Ju7AY0wh+GiWfDnSbccDHq/0XYE77QhkwsDNQKZpUxBohxjHBgW8X1Fn
Uv7DW1rX6smUThQue7N008OoKZ7BnHiXecWtRrJ0kMlvDX4DuAb+GDNC4MKeeV/288XrGXtL6XrM
J02kxbgtcCUYdpz9qgrxa8EOT3x8fjbyiEdImF/5YiN0PulhucuISthX2SYvVAyqSgBltsuMpMEm
MTZw0ApT/yWthXQTVgcxpQvjhnWGBWHOx2LksYwtsSvoWI2KLn21CuPgGTNiAg4TK8eDageTk92t
BU878nMummZ9tcgJreYceLc9X7qco8ITzivnW7xPevPoVRGwzOq5ZbcKy7pDFN05wDA5xxdVvM/w
Lw95fKcs90uZ4AGdejlIOV1p+FtScXh7rpN3KFX9KiT5eb5hshEQDNuTAYZeR6ygI/pDrFDUcfA9
dZ1CLA8XrmZQkKdESmG3oDnz5XWc+OmagaFVO3RsYKv7OcJ/Q0sDnAdg1JiRsuzWR5PBDgo+k8CK
I3gPomih0AyoNro4QzDsI6DsUi73adPaulT6tvEtWyMFkT5+UzAelgFv+MKw/gDv/yQu289ZFAIS
TvFqwwzdqQ3/XibolfPuDSUlvXWdfgkUS1Zff+FrCGALxKS5JLdjH8nDCpqls9bbfurkmYXzOpNn
RqCwWAh+x6FwrjHP2qhFgqTlFWHk+Qy80jqmM/wRP+6v2rC/bJDEsF2KL6sAuJC61fsmVVWOw9P4
P8yd13LsVpqlX0Vxrgdq2L2BiZYu0huaJJk0hzcIJskDu+H9o83tvNh8oDQ1krpaNR1zMxGlClFk
ZiJhtvn/tb5VO5T9kVWado9eoGoJOvNxU3jgJjeBQ4EgIusY3jmDTpjoYtV0qH40I71kMd2X3pca
Ayptud5jhwR/ir2W9PDp5+jfvv30b7/++7+9D/89+MzBZI9BntW//js/v+fFWEVB2Pzlx1+vo3ek
L/mP5utl//izP7/o13Ou+N/f/sl/+kbz4fzjffn43w9v9da8/emHddYwot21n9V4/wlJvvk6Br7I
/Jf/t7/86fPrXc5j8fnLt/e8zZr53YIoz779/qv9xy/fHP3rRP12nua3//13N2+Kly2hkVVv9V9f
8PlWN798s+2fHVt3TGnZlnS+/dR/fv1X62eTxFThOdIiT0ro3refYOc34S/fqDn/bAnHMD0bap/p
GB6vqvP2t9+ZP9umLoSuG65n6oRVfPvf3/pPl+//XM6fMtLOc2KE6l++mbb89lPx22Wev5ZrWMTt
ODYuF9dxLc8SNr9/f7sHIsOfG/+tw/CQCwzL83aUbkMFDlLFz01aHWp0rcXk3RgkQUDcQkGbUAxZ
YHo4Grr/3Qu709hTnR4al1FCJBcetw2RICgaUu88uZTAmFyp1QA9M8b3ls4VxBovIp2eCTNNEtjV
yS6c+mMnEeb7tcUYEvJ/6fgUUQsgrhwNHTjvu3Kyj7buXpAeEg7aOizzKFAwEc3Nrzy5JDodFjq9
xImj4gMFchUmfI7WMiXmzfSAMOyapcUqHAWrl/m/wtvYz6/sok3isVqhaQEtav51ox1zD0hhBlw/
V7zlYNY4BkgKQ443YCpC6IzKjXkPgx/C87VZKASpzD50A+c9kboAT72pZXmLZZ3DKrPNMIw3Jo1k
kcqb+Q+mFB9byH90DWx3X99lELWL4C65rge65l9fCOgEXYnx++TyvmiOO/gIxEUgIP2Y3+Tr3VXa
fZps2zMa4og9jXKpdQg2k5EDj+3iOlf1aQiwFgL3QovJhjxB9+or7QxjYtlErc7ZdqMlFYQL+I4P
T8QPZRhdakG4RV037mpw2mbdGuEl7rRxYyRyX7v9rQNO2h6CixCcTJSQ7qoqYSXFERmXJiNvphX3
IGPHFcRlMs6UzsERhN3P37J1vGXc2tXSmQ8q74eXoie7va68M+SebhkWEuhtmyM75aJoQI4HvH7Y
NSfniPlvpAfE60iCRLlCqpAEZ7JkocYyeWPXOG8sBInzvQw38fL1EWUf3PaVfkYkRFW2aa9cPWRV
QY4KH6kR8mwaYt3NjRboRFzHRHwyy2yVYHsapvGFUsSlRIJKvnXuWQcFeIWu37SRhE8sDNZY2Xyf
1AQ5znfGTVk4z4pCLvmksz7GuQm16OLPd938WwTlC0gf8IYCXvTbK1lTB0AYxrqgwzifsNYDnRxw
tXjIiPasYIZ1dXLubDbJ8AAa+qVrrYVfDdnvIhpfgxVIUdl1D3ZY8SjTa198qYriBhfHxD3mlati
GPEs6LBz22bz9cZfp9uuLEwk12E5XX1tmhPFU/B1XPhvUHmOBOnZt19Hq+U8ypNQbEONzdef+DjH
7Sqq140PT3VWc/5hGP19vPrj+CT+w+jk2A52Xt2U2KakNP88OkkYuf40y5g6h0HGV2JvklFEbLh7
/vr8v/80hty/jIV8mrAYWYVh6J77l7EQ4BJjkJGiSBt5cnuem+CYJib+bySkeu5eax2UfG6av/9Y
RvO//dj5938YgrHr1TXeS76kK2Hax5donv0bnvZ/cTYN6599krQs+r/8o//1C/aKQkzUZBR0LEai
zj8nTsSD7Z/HXCLgDOGYpRNPv8dj0Nv2DdXFpWUn5yzw9n//nQ33nxyKMGwUnCanG/3jn790X9RV
YNh4OyLfI2ys2dMZJeqGYXs+HlLZ6wWghyvDCH6k8L+BXMaB/TwfnfJBO7A1L7jJvXp4UjrSl39x
dMzu/+GS/PHo/nInDEmsBeROODxgpc2G6DYhF5b1Nvd/GTtY7DwaysxicTFubXPI/9XnW//sAFBc
O9yInmu6zl9OD7EohQWjHMVrLfZ1VbPexR61GOqRmXKubQEljSgxNB/RDLnrvKvacz9qZJ5LiDJI
6Fwq31Nm/UDEf56DzZrC+x6zWSBc7cER5tlo3HPk0zTSRgCjc8c6pbDD9MBEAh2mnqJyDajtSq/t
I6kdl2yeJuZZHoHmsm+L2z6cbqjGW4sgY5imGRYvVEmtR+THJBI3mUwtBCMmyFv0YqHBhQ7609eU
Yni5S9+ZR2yeagx807z8e17wtyOaYA6b4MA6QA7V2rd2VmOn9vzlPIqyzwH9wL+0yVtjV6/R/FUR
vbJMcMSNEY4bNzXeCvvma+qois/UEPcKQWxHD4yoMv46Gbrz5KS3qS3O5fBpQrhY4FOlNO/561GB
U+2bvW5T31faTczjgWwasILxhMyXkzVPPZNMJtw8/Jh8nTLn6OniHTHbjW9zT3x9zHwTf62oNAAO
yyAv0dH6AQz95CLnGzecT33vuGda9K3NNEwE2o7ayfm35Y3TMYea8LrIHoj4vl9zydfYHs2txaye
X40hkqXj8rdXMYcI0DnzXfH3z4JpzIPsn5eI80PK0OhKzxOG+Mv45PolBTUH8/vXSrDtFCpXK7ib
XJZf5ILxxCJHILCAn3R3L9z4Int5F/pwU+aZaz4V0TR90nfcypEbZj4JiPdPdhY9jJaYdjSpSfcT
XPqvZ/82qPUX2i5kuVCn8TEn+4DJ10JqiJSjS6PNY0PDmW50dTM7uzB6/vbSeeHZq/Goa8Uuj6KN
Exk3QcKEShWSs2bvhIoBrXFVO5VemokEOlNFR7/jqjaA9Nj6D6+ejqi0DKgeppd0PtvzQbWSrjqS
npPOCmhg+vlaMVYlc2Xkz7d+zU0YdO6dytIXpFn1oupZB+Wpfk+M75EhMFp+3dzjINZFGL70w8YK
ETzNd7M7D3taUL5qiBgrzN9lVZ2/7nWHAEYbm4VD4Givu/dfa5LBI6CMQlhq8pyMESu13POoTThn
fb4k8yqjsrg7Uwj41SY3gb7OH+8xeUkn5ptilCxle0UQArOc1Wbbr4fRtIj9ZbToKQF4ornrORLI
D6w5oE1R9HsvrBn9MT/yiA15YHr3tS7H5dcPRczQorrhnFX4oudfuyM3fjNLKowjrYtqkUjzMo86
RsJKa15RJl7wMWSAWXTtzZpeqOU9ZBkPHH+jjaCJHMr0Yqz3mF1oUNG8Q9nHkknMNz6LMfTbfGYF
u3A5eeEtbPYFATjTb6V/JI2SRsJL4zAifj2muUkDV7L6KgztFDR0kPwyvhDcSQ9jHtsSHAT4E0OE
ZxU0lvlBGqLOptBx21QU5bSWHIKvPcq8TQASSopy1a0D3fgUlsaVYbouanH+erIjCzZDPn02YX+l
SEejAMWN23KpKHw+VZX1gBXmkqJOpORxcMsclfE8CKn+SZb5W0++DnFSnAfSP7Ixuf5a0HYE3S5A
VS41EZPgjWkC5W6IkYmz/fXM/5e2+f8vG/g/7t9/3X7m8y65/mst4P/DXb7NipByyH+2y+dbVP/z
f/ypLjC/4rdtviF+NpgHGHE913KRDDOM/rbVd3+2mQAM3TBNFrFC2MY/tvqG9bMu0aUBvBBojQ3B
Mun3nb7xs3BMx/aY/nWpe6bp/Vc2+sLw/rzTl5ZhmNIAEEvWhEcEt/WXJYUeinQoR3PTBSxki3Kj
Sidd13aUUFpHteRneGdoE06qXfdReyZtYgPCcZ3m5jqxQUP6oX0xAvdilPlRmM3KbyaG6ABNo12o
chkm6R7x4sI2q4RVJLaK0rI/Ic6f2zzSqIqF9gII+lLQCKbIFcG2taEqFV36APRoOjQ15r3eirZ9
WL7odkJPQXhqWQcPynRTViek5ikbEJlF3DO5ToDnkw1t6u/Ix2gESP+K0vAuLOx90Rf3huOgdrPZ
qiTaZ6vlZ6+Lk92Qy5WuY3b1Jzx7AR6NKRpfi6T8DkabqJRER+ZLdofdEv0uXRDmQ4sr2452yaRe
Sj/bRXHesxNkfO+Quvv6HKBsDcjcs2yHFaJYFD2ST0KC0ESJQ6o8SrbkpybD0kevv2TYgOJMLTGS
L6yuRgj8trmJSEEfOvKRJ7QmGcTj1DUAITjJ0i7prWDW9s3xDQYMpmcwSF2CSGUuLRZ4+WOAfUYT
4Abr801ktreBgJVkOJZamaRCpXnzMEl1suuOFlEeB8yzyVECj9UN40Th9bPPCgy6qb+pHq0yPzMe
h3l+gHR18UirBgIXn9NIvkf9eO5doAZV86TZY7T1CiRevQy2jU4gzNCTsGbkL0OP0b2NYapMzBN+
SvCbHQAoiMttGJrPkhb42pi1QuQt6ZuCZog0uzNyhejK1PVNbBBIPhLVbSS0NBSMrq7ygpMHTQRE
2p2i2HyHv2UlG8SDg919BBPwOE2RWaFpb6hJDWbrCMQKmfHMu9yDmLlE9L2Jvq6Idmlt+RwpESy1
ysrZceuEJsDNZrtONvgPrcB+gClh5gQBvIM6aI0mZeLCX5AZN4IfHIbsOZyTttKer09S+qIIvyzM
zUFh41iiILnB0kmT3XcRwITmJi8H9FhAcfIB0pcV64B2TLLLTGIjWhc1a0Aeo4k6ZBUTQz4z56m4
X9OH/4hLY+mGqueY0PKmUEU8de8WCCtU9lYU2Z5WyJFWRVa5a5Ym+xlE4+XVIzBhmgkIcxpRXYqm
Oao2n4Fcu8Ky7m0gaYv8gF8f9yXhfisqHOiy8T0QgN0kNv1DIt3Xfq072Po2AknswkpmRRre/KSE
Gy7R3ThIK33ttgSwh4CCzZhFKDTCD3tbVy3nhN5WNBqk0Grx3SgAP9gV7gosGFjjEzRgsksRZSO0
qpR2ye34UfjQZKmG4W3z6ehiTrNQDmGMPJlTcF+PBKhJeCUefJ7Rgdlg2bDvpbzBFvwwSD9awBU9
NA6pjj6asiXXi+ueXMkYsxLrBcKG9W2bRB7pIYogan4K697bDvkKA8SZkPE7iSP/3pHpLlaWwK6K
xY/AM+6/hJqHVObeTJKNZlqIo6t+lSXnfAi2BOfggS3hh1loOVlBbpoOgRzh3mx9PgtronATszTv
S2x7KCQZQPmOdsQqlCCn3Ww17GipEVtDS0FZF7f/7tb5yejldRO3+n1N4ubG6pN36Lsns3CyldIt
94Cyhq58Q4fYd2t6q8+twThVNP3RLZCk24G8hpq0LPLuVjPH9odB0oTgKT54Bb9xEIIolhJppa7x
UZrQ1/U5sQ2KXIdwY9UTO4UwWgY0cQfWk+HILBBU5oNhtTRfNK1h89UfUsPMr/C4gstEGJecjVI6
L03NebMCDElGG+Zr15VHiAsepjv7jo4whdEE22wyHPKyOgbQio9D7BPdZ8joILz6XrfYxOU528XB
QF5uFWW+V12yizTUbsYMDRsQme5lZgPBSOx2rnBmBDKP3V1WPwwz08PLeYJdL3L2jk6bXcmeIMYp
vTV8nqKoQKlgjI31mk7pU9KZBi4/Eyqqpd9o47sfv4eoVb9bVfnohEATe6wvKzempytqnuyZxlkV
5cVOU0IFklbcpgTQLhI9SE5p7D2VWyN01KbuQ7EzevdRSfHEZuRVMJethV4R+1m4qxQt5ya2G3Wi
zMnJ68jEztwJHElgGbe6kX1oWvs01oJtsgsy0xoxPYIfjG3YmMMUrptyvnOgcYCJKl/g7y1bY5qY
jEmkUPW94dJyR+002J7NSpUxhnjy68oEUusV9D2lXVfbytumLWWMjBprbd8nA9Yge0awa5V4LsNr
3OVpywjauvVTF9SrJpCfcsLtIfyNlUZsWFIqIrWNOXme5GIgbgOdLWn2OwdzKzV3ZKNxxBymgnvw
HBsnNj5S/H284IddGPeON4XgiMWPMVT3yIiRNqrhMetm03n0o3FdfAgR9FCSIq96Hjm/9peNyvaI
3CwAU/BcVNQ9uCljYllbMyF3h1WYgkGyMQbtnZwA9k2peqQx/tF4rwQbPUZsFFaDGK4INv6RBC6N
/p1efSSD+53GxwuKuMbf+6q8h1q9E5htdQKxFwpKzL5clh5IYpRRjloTIcJTdJW3ONwJOrs3tQwr
YYTwQuu0CzVaY6OpCQNpkN+B3URkRjIXcmnCnKaM7YRY5RlwIxZH96kV3adB+h7a3Sr3MUn4aJ1Q
Tl4PBJ8LeZIuKoQkRdwQxaiE7+kDHwhGmpsMiNNtzKBKXCQyi1TrH1B6MGqL4UWP6RbEwPdlBxY9
867rmjw7Mlbp4r/0fkoKUP0u3I6ZNSd5oe8ErkmQOCUnnQYl7d2+oVjsA3dmZKYwGfwgTQR9lstg
ymhBMFJaH7qYeA2AFcwQXg/MqiX7IaTT64NBq6zbjtJxQrwdzMjmWII7Bvn2hk8PbUQ1U/TIItAw
CBPTVryXOpkAvT9Ms0HmgBoZPEFOh6JiHWk2MX0Z34wXhd2jEeentGbjU3g9XuB4ygB9ut3SMShO
ASKFv22ND7aKLmg8X0VTPLo53QR4YSxXjfsMoKNO7Nm2vANQqW3HFAmJB7vWYVreuEV9SIfwsbPq
eEvbf+l69RMeNrpRIYDXKDwkk//p2j36pbF+URop2bPDLXC7a+GyH8eNgSFOlliE8AePkwPEEY8L
6wznLWcuW9nsohk1aIBxPEjLgaCWfryk7LyF+4dzZcTh7wJJIfly58zuSa0fbrK23mCKJgWosFhg
5c9I4V+qkrk9gDToVMiQu1A9WtjWBcAlNvxvkPr3usih9AHzXBCk2i/a4FkM9qJXFDV7QyCf5zuZ
pBZl9nQaSGcZrTsnH154NNemSjEQ+TBJe7yiRuN0GBJ10CBOtFGBuk2IuaLW6L72VN66l8DyrwqP
NWzPudzIOHtMNO+ikzpGcsRIRFC+8xwWFYuAUZmLYVyaUnu38SaRVosNVAl0IgWiypKUyWDtZP0b
8tKMZFfFREzVwEmftVi8tXHVLmC+XXCPnhJ4pYTMp9lGXNWjKJekuEwLfc5DIzlriYbuPsGss80w
elFH005V7Msr8CDQdsT0vbWLmbjcLxs5nsBqJMQ8f2WvHKsOaHtd6A9zHAwKIqzYNPSEhsacZlJC
UuIiK/x+WdhYtmwr6o8GbDnsuCwZ7QLBscQ5Vir31Kl53s/2VuiAPazQp8ygc1RP7w3naOn1Frob
/TAk2LYmdx7Ui0thxGrbDNZd3xoE23PxuiFiDjeuEOZOLmoSy8EcgXU6D1h7V+XOkIl2lc7AwY5K
mDYU2GFMVF16xiIeX+jkqi1rN3T5+h0N0QjqS/YawxSby0c+1ie2DYPap0ZINhiGTAq3OYZ3FlK9
DptGgIWachYabtpuNHa/K/ws6Sqt9GKr5ayDowbIhNfz/Gie/ExinZrxrJ23CIlDe809lIT5ppH6
eyf95labYDhVw6ZP3XPqN2TOihZbEki0WKbtoUKWmgbW7ZjBJiQPGthrgQlnUGLdEJ6xjIMe/lMv
if2Rt5Fj9euowX+lZ35yTAPk9DKkyBgxNivcGRZGQ85aRO21uR071pzkloNlmo3JBgeJhx4ttko/
p1qjb0yQJ+wGin6+Xm/N2dkcGC8+C8uZORLROxtNtj68hHS1ERbTEQYgHCEK30UA0qwqboZzVwXd
tieKZUnUrQa9ipFu6rpNGjkpIjxypJOQyNd0gFCfuIAatAb/dP5qagwgWU+8sXbbNIP2HHa4V732
Tnjuw1iNT5PJBZIBEiLtNhVQwlqnO5ZJS53MF1clhtc6NiXordkmUhR0rJsXP61fncG1V2N9RVZF
e6p1NloZVQCYAdDGcrfdBYo4hrrZl3iP79FLZvftDAB02N/gcQMgaHjGIRYD7qxRYnALAM2WbAzA
Q2SnmVgmwtdIUzkxHEm1yYgds5r8FsM3uTY0SHGP5y/ZtJkaarJUH3ctkw3IGtNbDdjas4LkVO7F
2CxXVaw44w0w1JKOVKrX4ZNVAI/MHExiUrfudBfqAd/aV+z6aVuxHjeydsP64QHIJDdZllG7n0Xp
uQ9xYELH+uAjdD14UXplj/5VnvbqUQLvoK6gca1j9djStcZzuUxNITa5BX01Cat2DzAs2SSRfoUS
r4ZfZy4rDbhy3LMVIzxm7xn9ubECAG5O9JDnmbcCR5Uuc3w++KOmNWuwVwfLMdwaOuyc8XVpMm0p
FZ4YrhHekMGDN2bTa4FYu/bsdSGdqjAdcu3uo6i8L6ewua7S/n6sxydjFhdaMW+H2fVucNVTCRtm
nUEgIIkHzzfiavRnI7Ac5NLPnVbM8FevhoNDZExrMG1M0TzrjruKROl0qG9HJw6OxSwJjkg7zqvA
uSYolu1pfvKs8rFomJyUS0TVBEgzSwgO6Cb/OzkjS6Pzn9IwRenYpmsRGqeceKadjukoc/Eh+076
Wpj5bdgIRCPu1s+1m4YS2K6erNmvxZzvwkfzh268tSU5WOD1GW0eKKX4GFNjWKoFRLaUnkPEWmCr
MejZHiqCLlz5khPdCvDSRcLDzX0jBHeCzE6s0FGjwK9gd2jd1pCLYnt8Mav02q/q69J18DM61tHw
ff0YoOEawLRhZIG0iNvZ1mb8TdmvIk6QSNOTV9tyLdPUg8NXEpbSYWOeH5qyeh9QfN/ESfDhWZ8o
JVZ9WuwHWRc73DrMYoF56IiVsXCPYM6S6D9eeowH67xyimMzqywL+SOJg3bVOa3HETNrDtjIE2Wc
KAJT2z+4DYEyPevC1bx61QyurF0+5VyPIq7uAjEfLFCMY6XgFbBmq83uOI79Vdjh103liL49KVf6
8L23y1vAaoLJiKQxa7jVYdiLHmODRnuCGla3kW7FgmZIEZs6L9VYv8k0cJh389eUQgnbKS9Dqwz5
IRnabd6zKkB1fTQy8gd93b50RXuoJ+LkyvgDYft9M6c1ZaF+SJpkQ+eSFSJWVeaP7M0EOauHx9pJ
TthHdonJOOyzFTFQsW54Uvm9TpoOsG7idz4lYoyt471WPfd8m4AxMbuKqBb3aopZigZT8Vhr5I6a
9MDIqmK5oJ8ayaYzpd1IuPuqa5oDgGh5gJEZ3RKOJtZWAaDNs1ElUSzEgs+UiO1qjTR1WDqiRZXj
mgezDyDLwEM1RTrtcq+AlIPmfwx2eZDIR2hxtMKkoP6ipVdd1KhrOkogZzLLuJvsx2nCJM1ks2yj
8jW1Wdw0VQUq2cpvIDx/FqV5ilKNvl1dOeu2fcfgFK8Dk+GOGFP9WGNVQga70qZcvwuCQRz8EiuB
TrIJKogGolgpTRjukKPwECN39Y5+FXWPaRS3O6zADCqeZW2GSpvWU09rfIgZfgIjfytUjlVDh9/L
PI68xjD2aR7hyqyRZndyWMZFe8fc6Rykqfs3IiFb1Cin21Q2K7KnQ5jX7b4ylbEf6uqtbKEwaoYT
YIuec89MNmTOlGGKmgCl2+lpVGqNjS0H7s/jWwJzWbCIY7kSZKsUv3wZjqCHwU+BcoUallHbVH10
Ec70MsC626D9PYLbhuokox9u5V1bMYw3vF5YYqIXD9vi2tdo9JFDfKNsKbfTrK3RShaSWeqQv+l/
Fp2drw34l0wRPIttgiAW2y9OuHI9YpADK4azJVEAATsLfW2Az5ch6J7cFbblAQ7I0TUvyqgzSqVL
qVEmzP0Cf8Vg7YYMeyPr9ViR2SnjkmC16ahSejFKp2ujF+VrLk4p2QixqUmS1urbfPLcZd8QfGZR
01j4ABzImesWYYDVA50yAGRB+bUeK3yjivGvA3WSjRxi4LgP7A6vA0T4mCg4lSiQAcz30Y3wIcwY
0Ro9wn704nJf98Wtm21mXMci8/yVYxUflZ7tDKpHcTktVUKSRza85H2+LyNCc/AwbvwS3lwp2dSs
NTYR2pwIqvl7UZl7qF1EIiMtXUeF8eyNGMfL9AOrwXSwABUFxuxlgxSvdAcFGKizPvJJyvONB4d1
FOlFPU80vknZKmoHubH0+6jZaL4YOZT6bpzItpT2YN8hi2f90i4BCLS3SmNDmPqs2/m06Qo4BR43
8DfeeKWHGHxqew4mLe9GuPFbN8yv9UgdrNGi0JX0qJ+cgmcgDx/r3Pe/Zw7S5dZmu6ZKzC5tSE46
hYipi15j8mI3sYV6qqpJNhoaqjAUb3QXlOgwkDaoHvo6ASehx49uhvY8I8biDlTEkTEOipPb7aKg
vE0INMfp05z1DJdWH/BTPwpEAwbLA0PklADAWsnwoW5wCrbqh1U2s6TlShrZCxeprW1/GbDt2OZR
gPGzBzvnnFJeFJe52EJ8YpPWQjjJWZywNN0TYtOt4JdEYII2tc5izBwwCNTlnROyXQuSe41WzrLU
naMhqlsRTkuLkXYq7R2QrGCVaNoeKilTb6pz3yKiWLHxp2FdXDWO3W1hNuF0O4oq+6A0xR7BlpuR
zFmKijSrAV03zIQW/DWQNL5Hjz5V2Su67J5UJNYbM2Mz9IZm7SA5XZFQ/QotDEP2DJy2PChOsjGH
dWEZXHLVKYRuwDmCTm04szc2tblVW3TXTlB+b0dS5zSvuGQWIhWy/F4Lh5JEFeEStydCF0NMcihp
iSzz/UMfM4611HgLU6vePXNad1p5DyWA/K+sofvj2awYcadVjvbB3giBzdRtjI451GE9ukHUGpus
/LUusR4kBthIoPTG2TOz7dtzi8IQTM1H3CsAZeNEpY9Mnlzt4o6FvOPq3aLHjfMgVHpnE+IswjTd
wzXDd+6nIMDwAmGWw+UyjDYLF0dBCXRpvunas0QEyQK/PMZO8IELlvNfHdu0OGJIjFd1NSdG2Krb
OpZfPakuvdGKWj+mFndhN1AywOtCAKtEN2KNLtr/7q6NsmxP9McdOQ4um0AWEW6AaLIqtaWW18/c
OtTQK8DNcdRAA8shJwZWItdBwbTqU2LUdmnhkJ08scmpaByxXGfT2iTDZ+cHxDeH+iOhdHWrDmPh
xgDPjIhSMHTj0etvDPk4MjQmsr9zs5oUyyE1QEIoJqiEYm7tBQka0rl6MZmbICvHraCp5+myO1Sd
fu7NJF1GFVl0vqce/NYKNiHHxlLB2ogQJF6ZF/JqDK2VrnGPD0F404zVjQ005cpx/Ce2k1A4Soxh
DhxnvpuNISEzWQ7fUZ4ueA9sym3mDkczpeTog42yASvQ40/Y+o/zlNZQK+3KeY+kf1QG9MSu6CBB
6i4xKsA/R0IBWad+KKAJW8f0PnEOHgVXk7h5yoF5TrEnAE5W2wHYvqi6Tpu6XcuW4F4QkrWNsULE
PLi9R8SwU7YrxMXLqvHRRVmRsc0GFoegXcCGtgCwXBcvGdkNqmYwS6bh0R8ZHQYkiQs3RjxUjl3N
ZjslaPwpNeNmofP8oZyxn4VLfySK8RZI00q3P8x+zoPUfG0pPPBg7c5MJOVwSG/FJE4Wqa2gUTRs
5SWVl8l+jVpqCFZoY3WCYyAnnwRXaeDdk/xjTfVReON3mdPhqu3w4DKaDbkNTZUhQDfW1oz46yif
7yqwcAib2Pwm4S4Fa7jWRmHw1ckskTRzJ9yUG4vMnwWwBbmykWCvdCeyVu5UXIMj2IZCfR/qlORS
XBhNxlTogmAANRbhWQm/k0misTAr002pdXwZqpR6k3Z30qTamBVUXZMUAnrqVCwT4vx58It8BbR7
3Rku2HzvhK7H3IkRQZCcbkKMv2iBpdqkLEfAjpJZkGlsaMx87su5sKlL0UXkVGlXmEDSVYZqdzVs
GgAlD5L8oC6Lni1/SNd2xRlxCPbr7Xbd1CzOoSFkR0xM2y73qUJE8TXSq5LqYqPWUo9Ar9pUNVxz
eCb4Md+D8w5XdW7fIZFZmER5IEFLqfHSSQoDQHOe5m8UoGM4kA19y+pHHnWvhIpzNnpYs1lpRNeB
LDFVmptQzqJe5O1sAHCS2+7wEenJqWkwZWmFRbnOl8dgYIpMY4i2jvYwKq9fdXPXveJO3rEb2qa2
AXUMG76vUep2ZoohW1+8znj0wEKyGHC1/IBqzL1ybqhR3KVyQvPWaVdCwMmVAnBJjjcH9/detWEw
b7/3gdddsVKqd+z2YLb52kuHBBWcuAKBOEXrUSPOZJqoTMJXgmOIIGgYyL3tlTiTbPIQTuyjNBbv
nGOoYCHImyx/pJibEpFF/agkTcnt9pFuAQcxh2ExJeqJWUbyWS3u/pbipj5kH5iV+g0qniONBjLu
BjdcFqXI935wUInjcV3tjYuRY21Qz5qyQF/QUCt3pcBWTW0BsXXrqp1bdVvRfI97co9Nv8MPtpcE
um+LSBBvhLE2TppjAnkAox9QXK/GZ0euyqmrJ0BvRUsjwAj3ZW+AG4/YmylVbX1jfIrnoN6pAZSX
5+Rxg0GMVrTPDyVQhzWEg2nVt7AbDJBKQ7DrzHnF3R47JwZoC/VjN3rtS+dtAJHk+y6ShAqy7sTb
jTsx9J66Kv0UKtM2SHMhS8rsoFPNxC6oM3Ij7KyYqqkdvsTtg8onZ1eMJV3YgMQ9ZhdwXMU+LGAq
FLT7U/3kSOpd5NvaS6ERsW6hxNykBU4KG6HMVqcyx5UN/XVn0mig7fW9Lwy1o1yK41NDMhL2J83p
uXRhxbbi1bflw2iHO9uJ9lF3mxusUrJoUxQt/pLq0NbmgUr6SnMP5FtCbeLtx67nnmCpqIqTADNg
V2xovY1QB3prMu9HXMuIMcBMFD2dT8o+q9DSXnD3zWUFWM6Ze8mtfI8X9J6+MwaWqCeTz34JBXdL
wEq6DcR1OTrMKe276qdLznqNSpZ9bkkOW1uB+jGoFImneTVXWetW3tjFR4m6jL1Rf/CIHltQ6nmm
uglrC3lYLhi0zfTGl4VLo3I60nvheWelkXYvnY4FvEvv5gtTM/ZQ+39jVXOHbmTfgk6f25aRmnis
FbEPoXeiGE/0p9NB5GfSgiNRleMJj2mLD3k88EQ8GcZ9hYpBPKHMKGl0I8K08PHow7UTdveCIMWo
kVdZ1OPn2KP7ADCY1/cs9tZh2BL26RX3TFs/or6Bh9+YD35zyQNEyDqhQGcqESaE8ylf1hE6wvKI
Gf/GZRDDhNKEW7payTKjB/q/ODqz5UaVLIp+ERHMJK+S0CxbHsvlF8IuX2cyzyTw9b3oh66o6L5d
tyxB5hn2XptGQL0yn8EHD+YIONOOc5vxRB6/pJLfNPWskcyyWSnM4ZtGaCRSJoxYENzL2j51U/rt
FU5Gx+3h44xfqrk/YPRMTpDwyf+JqUCyl7nhHDO8GLabpuZRDBKMtkHlDCZr3UN+CidhLh3AdWOD
4ig6UOGfSAKIQIcx64QMR7rBxgi8f3r2nltQIBEBfBw3tJz7llT2xOPAB/1ok8m1S/3ivgaaLJmJ
1KgPP1SxvCeecVQAxhPTOncdQ3aYnd7OctijzSsMPMu8fZOIIbIJ8TBb80Q9y7c55J/8wZ/V7H6g
vaCy7h+coL+bMzPuzs0fZkjspo2WWl2IHnscnXHe4Uej4R4OrtS/zNZeeflYvA0uqlp9GkiGMwqy
innGkJlzIjNtjH87BUocm+OlmcWj8pNnghM+BZghqkHeCJVhuloUpZfIfhPXPLX5swJsyuFffPZI
R/JR/W1E/thKZzsO/t4yFK5zSKEESyouOuppz+Ki6cli4hrblswmWYjw36Jn6EmVMmuMwFXK5kvW
3hVdPKWYq0lOd3H+gkpcPxE3WIOkvrpiIdytgNPp42SXo30bRqQIfeggmuGdNPFRGXnxlHPCs5Uz
uQnsH5+ao+DPk75ziBtsrEwIULLmMetV+jFqrMhmkrc127CNjJCLxBoRCXfD/Nbl6tWqGIGXNt6z
xIGg2HK3LqDoAKJs7DS8W04+Rv08XPuqANDcHhainJmHGHfK8R3aQI8TxsPP3nM0TfFfcnLeCCRc
967kW4/1L2DCE2cdYWEejYQJLjiO7+STMRv3qEZyyXUIZ7yvjH/NrQqqfdsDkUzqgO0f79LGbnqN
QKN8rGawdt3QXYVbf9peDzt9ET+x7A/mSobIa07sAIlwt87uFtiFVfUbtiTIuNnJagYScyacuAuq
dwgEzEbmcePAvGURl+x6BzF7nMUP4WoB9cvuEUzJSXXcdotFaSraO18Jqw+oYx3DQ2b3gB6olW6k
V4FWaSiSm/YTwXBz7Gc2KX0ZvnPp+gxQXuSAybWsnCkaHko/sa/08mxFcBUTycvIbJluMbeIjOOP
EkDbXmjzK9TzQ5o0yS7OYJEZEBGONSnhVIPI6qcBrrKWl7YTyH9zgFaWBdZApftCxP6BWYK5JZz+
sR7QB3a3oiFqEaoux604inW2PjU/TFfHXadnXtc2+bYnyUo7T6NCd/ecv+/WKhi6T1b/4TnJn2BA
HAWECjXS17LM18kEFJjIRGwDJzvLnCa45+7wwTjAgcghUlJA9/N3GCfQUrGUSxChW+HPch8H/mvR
mvlWDaQ8LOHnrHBlUzl3m9cRgfO+LU+Nu5xKJjbCy17KJVEno6lvqHWqPVl8jHwFYES6wBB+doGj
bN+V3mOwsvwkspGN6/dfTkeZoyD0bdY/C+1aS8AKxkNxqzCpH5jpsplghDgY7p6y2UeVkawkn4pe
b755DIq3Rb8QSo2OjcFOLDgpjKx4khpNWKfglQCZ/Fer6idjj5MK/iLmyOtUeVs3sb8aCIy0Odlr
YlbPY+ZHECjbVw9+azFkQDbK9Q0KvwTvtaUGLPCd95vnkKD85o9ZmW++jM8T3BoMoHV+RU9AhWbI
tzCtCGM0VgkR7z9BjDPbS+dbS3nnjntzaGW4bPEBGggvRMy3njjBsIcosuNkX0VHkk2Fcxl6qorW
u4PC5G3kqLSNDpA6AC2IwXRVqECzimaxN9Rh9BR7YRee6DpdMpSOlBc/6SrYZlwtEg/g3oL7Fhd8
wUMBMaUu0ggtHBMUBFeOaWxwWuRbmZinxTS/2SB+Jwv4DRCN8uIl6p2wDevU+jPBuSwUQP431q2z
uqMp+288a8thEbrfev1ytMwlfQ+YcbMuB9AWP5BeFyKgHd7S/0dmW2NinHg15pZ/xmybv/WsGJMO
lXOuTG5zWqQ6jxHIeBgYSqW46O2fsgzsM4AK+1wbhNKYpfpJQdm4/hQexCD/w44J+KYYfk0MQM6S
BHs3tFEIYirIpY2oFCEN2qH0Anacr1nvlDDFjU0wHDTIA7s6JKPaMfJjweCIyTJ4zkTcpS0otdZf
KsLWtkM3I4rxX3vmQxUTlH3uztyAoHIAaLn3lgXzFhAOdInGP6tCngIj/bNYAulhRlh5SwecjvWK
A7A/fNFZR1ZCshfytojZuVn1Yu69AB6S11qPRfscNKykDH8LJbfWpGwj7pl3aSj+sVl5syRFmAB5
pgxxK4ua2Ot2CW9mWzx1CTw1y6lYbKElUmIyzkZvnogyA/YwYv0HvsTiOIf92qGUcvPuF1783Y4v
koFV0NZvDTPrLRwyv2zfRsgfAYbWo+vOn/8PnWlXpmrjQFic9LfdO8DpFiNBcWtDIg36a2A/ZDL4
ILzgHgMzZDx/dhwJ5KK/JaWzK5CFolUCgghNJMn+Lcr/4FO4Nqb/jZjw7NB30xx+i66mrrP7vb+Y
akdU+O8s/AYSOf6jCYkhFKYwwjM5bu2enWaNxckHbefyizK839C0fgyAcFzgRGPMbf03SzNaCOF/
1yCqwpWI11fxmxjioxOSgeiz4BBVIHjnMyiQZg9tsP4jqXnId0NWS9ST0R0gkl4UeoedqlIPZu/q
DXqPB9+5PRF18dShVJcDiD0l1B69HCVF7f40+SqFQKgNmKx7bePlyQLGtWEZxj1rUJXk42sjx5/F
qLhFYoljxmYC50HyydOXIUAq5DNmHtKTwXB0k/LjERV680QFQ6fE8BSGZ9kEmG0OLhno4QSximLe
MmxiRInYky3K11iN6BrEQ0uiwFCO4BXdJEBQTu/uxJA4CCexXzPKs01qxetI4QM1PRLHE9Y7nDtq
vjSrhee9KZc3gmcoBTvWp7UVPuMqeybI5jw4CYkPXOELNqnGIde6tz/MtU2tl9HapnGGsZ4NbB7P
lzhs/8C/uE1h/xaD3UMs75DslcZPtj+8KTEMURmrjd+nIBSz5qyNb8hHB8SS1VagACOH07/0OUa8
cdq77FdnFNQy4fBLKTJJJOH1oYEwoI3kU/zi+d1HjEU8oIAoqvgjj+2orQ3wIsU1zujIUzwK2xox
RVKT90ui8Byzt3EDGvsBgV6UeP3OnhHWOYiRA4s3Pcitj2a6jJRYOKw/klWeXS2RHJ7sUBMzZ7Lj
b1gLFvWpSDURvRVKF/vJkwYQYM8/E6X+kGm5dfqe4YIr7MgjD51oUn405p9d8k9oFp14qrhEKORz
1yi35ogfsSjDXzetSf0KfxD+pzdzJNKP7MXRYJVSl5zx/vyjcpsjUXVHkKRn5zwkREQYHYdJXhds
zoCKmYN+87MFEFc9fpoGq3Hn7NjxB0CHX4miBsnApfJHwXzfOXa1D1hyBM6gRH005gq1kzT+Jt3r
MNj3PhSrHh0uMc89kyPmrubMIUP/RtlReKAJuKtgwjiwjHyfMF40dcJs725GwGOls8s45zcnCDGb
oT7sK3x9HCzwJa7xQg1ndzLBW09rAu7+MLr5BRhOzj6KZBBVKsImTHJxQt8JD7C6mY/BSdzAIIsS
xPZnjFtvNtLbI8G1KXaTkyvCP+Sz/mbx52yCpi59F4+DZ/566tfGhZ3ic8eZivYuDrpPU6GbiWug
T3xXj5gPdwR6d/fqJ2UBdR3bhwY+4CH25o/QBFMRTu63aTMcr3ziRTP32Rvr57Cp/5RF6l50QYgl
2xZeCrZWWwbo4V4nTYAEA0Q0szC68cINd47N1C+OYSeMObjEhvZ3rBgDcMnoaAawvxMJgQJiJojR
VgjTsmHZE6kycqMH98TxjnkO8LkbGIRo4m4myWMmrT49BPEfs0Ay4HQD0XNkyhRLLEhDyBEwhxKX
DGMZs+evPsRnW0AvooAlbZT4KwS1y4nk4WAvBrjNqlXAFcv+qiyrimQBsMZp1atTI1DCnkp2LAqy
wzAztbUrEo29OIj6oZ53vJWfQnoHktMZlNK2ygLhf2Kn5Q1e9J82XQmZif4VoxXj1wMDVVMBuz1T
YZEtm2zpiWRp0D5OoXxfClNgYGjuuugYmvUo0BT5npg3ejBzROvC/D6XjP1H2ott0oWaAyU9mVAJ
nzU6wJAdvyuIHSkNBRl4hldG6JTFeEylQ/XoTza7yFzv+sIYUJo1x1w+YX8oDkvQ/4w6hd4+WJ9k
dnzrBMN+OPdIWGwmfwxdHKP/Rk3/2Nfy6ufOVzZ4UzQhAdqaqPymxPTPaQHb0E4/5Nj+FL7zIYIK
XLvlontsEZt793kMd/RDw7YE92gTih11y58xq+FTIr0AjfgBthpio6Kv1tk7Zlp0gXX7VnoDlB+s
MB0TvrPTli9F20HlapaIENK/fL7exhSVSZPEP5j6KEllfiCkE5tQC+qyRsUf0zYTZ8koizCGANbK
vJB+tzzTo9vjwG6WIu064CLfCdN6QIpc8Lm3J92GpAI24lKQEXyQ/vyZZjCCbFOckWgCmoLsV6PD
g/gmLqndTQfvDZH0gHzoL0DPm6ynZq+voZF11yyo0cXVeA+1TQ9nASjbIWKIVOf+C8Px4PikXMYx
j0VjDPwNVfgH/nLUZ/E6OPFvge77Q0vu0Jx5b+7Qy6OnLAhKZrBDWyuvtm9QRxv0uInnMT9rQnpI
lIcJUNfN5BmfVu0RSMdsfjs4zSWe0ucsaZNrJdV/CEe+qsr5GEKfGR8YWVve+jh/nbKy3zP2Jrqx
hBEclpzZPCAbnzOVi6iVQ0CQTYxPSOwIdf/WeJJRls5/cKFhAPFIK6+Bf1mwCBgswXVfElxZ5IxH
lUDdZY4eXbUL7BrZZB01/Xhf4vwZUBSz+hyDWBOGxrYbkDXolXGG3aSOHJRtfrnIa1WO/GWZP7T8
oTkish0O0Q0N13xFVbnVRrLAt4vhurdQowPk9hrxCforHWwHM30eakZYf8kBL65uwQ6/MfjRXc/+
cm0yRRKG2gLGSGmTmucHrJWY/bGaIkmhGjgIkCgxBSMaeZP3UGwCvPYJlLUtAZzw5rKOg7LfGcTl
XJw5zzfBkEWI7v5LO3m22yA7+eVfhXvtwbPAuZXpg91q7xAW9JsUAdbJ+pWVdUPRzvNrausJOFy7
Ot75T6D2XsfF7gxcf9pSiM+ndf/ZZum9LwMGgCgwqvpJDMTOT1X/DNrxNvj6zDtSHZj596eSnX5/
C2V6aEfj3emc92QhzcuQ5P2pMarFUkY+JmHQ80l3oC8gWEu1d1xp8ElHcSkLY4oUSsD8GdW2vy32
ojQK1L4WPTyDmRYrVYIK0U9fx6TjboTBWk5v4Ej7PffGn/niBcVP0Bnzhk05cAITouMUY0NWMHOh
rioUdPSV0k+Q98TlRnswYuLYffb9W1vV17rE/MjRTX8w8LB4E6w0i7QaRAn4exyBs409O6ItwtlH
l4fMx0KgzIb8P6dxthVDyZrDEXEEA27eWLT4j20czCeyi5/TYIi4TD/NgbDtcWSXl7ByI3v4tlT6
Xszjt+P57346fHpM6VmaD3eCEhcCRAeX+eoUYLy0pvoxGKxIymDZ1EYMwL5U34HbHBFHEtNs+oib
R/HhZBNFZfliuc2E50K8NGWOS5N07q4BZ2KV6rMOK7kvcvdZq/xsjNVPqcVLS3wekq2zYUCnH3Je
3RkJGgijjW/0AE/1tAsNRhoVAzYA3yBuAVC3Xfo9Sm9VDZprB1XvE0n9a9Bc9Lo7zaRd0VeU6XnU
UM6bIr4Y/mSdfLb6G+W69xR3JxdT8JoFCIRa9G7kzm3wn7PEDNkilZUHRgkjCYMZBF/l5KIs+/Ip
SzEFZMWugeOvMi6aoDX+ayzPP9iBz1NF0rzrID/OE+PBrmOmiaictpI1XaSs6rRI8TKmMUVl3v/4
E4M0L7V3okB2jdXFOxRz8do56iCb5o215hiNTBfL3lp2mJOgXQUYhDjuir1b+38NvSRswX/JQfwF
87fs9csgvOAAOx47PIhRco+R/lnK3wZV+tgvB+5utlfpY6L1clghihr+Z9aQMpYrQplmqoisR+qy
xoIjh4e0jeBRN+2XX4gvohHQR8fpm827ATyegBmSqTd9QZqD40Mi1d2aNIqqgsMnDrkUaRoJeNeR
jaC3jf9zh+IhSGHLhgPfYGc8amQHoZMesjCeH5gG4t1EcwyeKNsjyD7hc8zYILHTD2cBj5TN8VLE
ZAd49bMfBBV0W58xQeW+BCOGSWNxv13e9P1cFw/wTzkuF/NzRmu+GxF+eAgk6Xs/S7b940zis2et
LeTknpPB+hJMom4VKkkNf55VobGLFRMf9C/hkMB8mc1pp5r8hjAu2fQDXPZsNunmV+VyKoatAfZl
S3BuJGL7w6r7N2G1TMJZf2/k8gfDE2m6M7/34V6RRFdtlhokZpvFIGZT8VhYY8j33NWALtFt2Azk
xPoCdGV+IHhlR5fDwIm5OqaQTd8LjI0WTjNnttYAh2DnUXohoWZ77SGOd0NS6FHP2ndDLv/iDJp3
RxzhIUvmyO30t4uyja0vIwfVVce0NtbOvZh3Spv6QLLna2KYVDHk9OlGPWQJTN+xIYbUk/az9ZQ2
nCNIx7/LeIiGfryqAHE5agxEN+o6CrqQUksK9qE/bJXiHZqX6cutxIe2YhFp44l2F8hLpQXbzp7k
MduNupw1Xz7j7A5ketFsbqJ0DBvsRwzju6x8YB74MWsiKhunv9UCN9dCUbzt+9WR255nFJEYsRpa
lNR8yZLrEgdsgKw1y3YOmDggioMsLP/zs+o6iXbeuJQke5oN1rNPdZnfXdFh7vAdQgy6BzIoGsQA
9FlBelLhHG4abV4W2L97XdnttpjiOYIebWBTVacY9DFhQGFGowRFeGjmR7J/qvQYy8DYNgmU8Npe
hge09jevMeuTCanmJoBz7avB/m8hBeAsRzYpsWn5u6UJjmzTI/x75qEpJItIrN24Uj6c2iNEAI3P
FuReuCOxioJETjvNzAvtj0NpgLUTIgonFg5b6u7k0A826uL0z2imHZlZE58bE9o4+fB1Rnwa9wxT
s+cek3UxMbyGBDgiDsKK77Dpo08X4mR5/d8x4FpK4+5chMFX3wXv9OIgL/zyt8Ekgefa3Rau26K1
cG/x0P/6ZZNeBjLzSt88VZhLmLy67sFqiQ2feEpIRbk1NaYVoubuo7F4UWcY1rEYMZFYw/BYklXM
QJj+mNvE2GGbJf81tHZ9r5BrEFfT8gmgk31IzQZ7r+bNIQDGA5wpTqPH/LdHwr9jGIjvZ+a7XEwE
i70eeVMKFBcIBchTXXl8FqeD3zPdkGd3dq8pu7o2hptaMnSLVA5y+/+/eHo6xZanTkHq/TeqGoUy
4qrcQBIM+khdaG65Twqod9bivBOqwx7b51ZZZMcbvPjXLvX0DoP8S+yWvz6jZMSUxWvt/HU11dfU
kDUnXVb7RdON58aiMpxXQngYkO1l5T9ybmDBrJ6Kvgv31oKCagmCInIbNzigMeNnXVgMmTFvdhYK
0omx0mzYvHTg/6a9KfX74Cr+djb8rCoPEkwuHUqA3rv7oz/vxzT8Z+AKjwwLYQSwFg81bP5dtzja
jKBi0ESQueqr5jJrZHKucM0D+UCb2LeHSDapscN3Pr4oVZ9/i7HkDuefCiqkRki0vhu3jkTzagcD
4FKXBpLe/jPT8y+ydwZwOT4rgx73wZ+B55ii5sFL8nzrWt5fOeQ/i8J8X5bWZ1OlO5EBHIdo/l+T
kN7Zo9UB9HuztAWY7rlE5LkjMpyMhsrezzLxIu/MgMs6NCZVWExatXCa78wQMtItqnTyLAbtPE4S
XwoCLy9CMw4GyFvdXI7/WebBkYf8Uk1Nefbc+WgZCTHA0h6jTC+wVwuniwaB4KX33gmiryK/IhwB
9i9M4zQ7ICqoEQnHpKMY50nFfhQsw4dI2cFkBhLmGvXHn96bkBh6Br79hbetC65hjyLaWhAm+knx
48vumWkwepSM700z/ZBmjcTqmklACIB0LrWRvaJ6/QBshYCslfj4KwaEFd0KwHSbhsWEb2gAJcYy
zKdN4w3Bwnea8aAcFjRe4DxMNv9OndQf5sjVPpHft35QPYcNzfebN42XUgL24P9EVrdpQWX0AEzW
ingHDASv7UB2ottRbOOYhn2Nh8Na09sgbVHgYdYEtQr519bkdJb+lvec4KY+/FeFzU9goclrnCLm
0Bl3pRc/E7QY0uLHryWx4le9XJY+9DeOHJ4bK39HWcC81PJOpT315xRFSZBZxiWwk5fSJVqKm2uw
ipEeWVzgDsBAp89qSFcAIVbiKvNvcXiyBppWSdxiJ6tLI6gX4xIZvZGVn6YMf7oUxWvRjwNSILRU
s4QKP0ENreJCQDTYt7Usz2BNsU5mnxISXJlzC2Zt+ha6xSVoEOLMA0pfwKA4+mf4VTWI+tYyIXHQ
lOyWtriZtD4TajCrrS9lhqpLCeTxIeqWtmBmLMgQRUl+0MDUqxTPsOMny3Zqi8cmaH7I9HB2E9Ym
TrLsMAeeeQySClqUijtyQ3hek3kpz7lyKM+XmWDQpMkvC9v3Hu0iSOZlL/VtFLlm91kfSUIl+7qq
XmzS6uKhXFdeTCa0BAuOpbez+UKLwX8vzZG+fWpRcsQGe7fczghWH3ApK2s/6NTYxzzhrjHffUw4
wPtP2eS/U7hiK/Peg7B2aWeZP47s+hVqFTaq8Ogaq3FBgeO/92fnKJN2y7Db3hflkh6kafMzYiok
VJa5a2h5eAn1SdT+e6ryJ+88xDw5pW1e8+DMCYK5tz5LZkkvsm/xW2aYMYapeQysbIVGXvnM9m2D
SsBMUuaAY0R/jNjeUGpjrZs6OROHOy5HMwZsL1fBkZ29EZ0qUZkd9KjxBycLG/Pc4ZgqzMeh9wNU
0uEbb27y4vY+KO5hwX+GGYkIK/JjQ+uVhMiGSHL13VkoeYo3mWE0MUW40xIX6JgHN9K6vkPSHCHw
BMF0L1x4Y2Sx5FbzC3YdZYc/vVh1eNYd/Bs0k5ThUB4qPPDbKeOwLUB3EaOHJSlJUEejBtMr5114
JMFjYUSpro92EqxpfEzb+OixhGMBsG1/6/rzex8nv17pvq+UP2JABbvvhcjCmGBqh8rQlePFIFh4
VtiI5/6LcYZ+7OrFOpYU9CY/wF1RdEIBGNBGSwEpxtn1QWgeHfHk2ynTqMz8nabg2C5QuYwYqlab
6o+mC+uj2bdPzAsEAsjk5s9mfkyccNeInq7MnK99XJ2q2JTbsmVv3onFoCe1DvgVaQG4NzYWocEP
XJfhziCkGTyz+xiknIQVA//tVF1qU33Kbtxn/tSeDLXsUmUl+7ZwHAKACXJoUXR2Hd1ORtmaIMVo
ULGAzOAiGADjdvPEyck512Oy2rpMrY+ShIed3Sn7UnnfpYv+BfLDnqDH+Nw1bqRirz0nMgKXYh/m
KXtcR6iF13kkprbuBdmWnnWdMpPo/AtrmIAbe+Nq1A2ylvIFizGyIdPK/iqmRLVp3cI0ZXiIsNJ1
bca6ur7XoXjPrZGCXp2mRb8wxAMAq7tzZrwHhvPW5HDS7N+EkOdubfzLvDkVq3W78omJCM4TYnij
s+981V9z1jOPB6bSjNBrCIBE5N+EoD7c4VCGIG9lzIePnIGag14v7DAoWlrsjXpCRt0E6QXdD//j
wBLSUuNXyNCuN3gFyA89hItt7PwuVAjTc7ArkwYdMhHU4jJ0R1OZnhob3n7aky/dG+hCM3f+8bPP
pq9fJjz9z6CBHMbxkCIKw+eBZfYcN3O31xqUvmeaH16b33OAgawMHEodY+xoU4tk5xJosCF9AlDg
5CWRhdlkKRBps8DfFiGjpcCeYpRyyFHa6TVVbNwX77C+fP2U7IIMngoWIYQExyUkf7d399k4nyX1
Pu/xLHqN7ZUNlQUISHfLPZvpNDvN2ASHtN7YRcfBbwyXfJBvS0FVEZozTnPFmUcyLisFc11bmaPa
R+RaT8iGeTF6R8HT7UhSMGee+KCmoiQi57OWyYfDyKXMrH1vHtfToVzU8+DyzeSF+ycMqQhh1vxg
+wQdkeLCST2CZwDET+yQcGwaCKRlx4CVoptv6ljFGStca44vXjHsC0oTk6qH2l89F86MTJ7H39L6
hTK23DQF5shh21rkbwC4KVkCA8ZS878uTg6BCPR2sVdb/JK9ykHB0NTthyC5GePrgw3/Zsqzt4Re
WI3gR3C5LnysiGkBmeCxPvTKfQ0m/jUjTvrJ7fdDjKEGwDIXsbGbCx83ykAMomb97zmaBzP5Ccbq
LXX933Yy/kvXaflEAXypTJPjsEm7KwlwLQhCIhqnSqDONRHVZvMtHOhjOdHQ/ABtaGC5IhPoIu29
Y6A4tRIJ20AobC+cnyAmIKzzceQzrZYBQxRrgF+lvHf5twzmfdLUH0tYHXi21x2HY+zECBIytXo/
svMQgVaY7CuwiU9OvRys2k6jwOPYJbH1Ko3ucYFQGjkLG9iBZn+D/JYRJim4dhMhVmJirGV1NOn8
PHr2jedfXPfLDuq/Uy3QsxoMb7Lx0ITqT5EibSLmNGL9/T6OBaJm6sSJ1BAjuLBK+UylFZXKeU/5
FqbEpcFjHLml9eMNb95TFocMIXDwF9R3WtKW68HDA2GpV2y7ERnzJCjIkaQqB63cNCM6MmtrlzVP
3WCeyfSO9yNcRyLSoCOGSD5VbHHiIRvSzARPvsdiYMh5gYwAGYapbkuJ/XQMCLkgz1hurW4QB8th
sJj4Oj1n0ObjjEF9z/GaOyVvTtYxdA9cawtOKrmLNkEiQAUyMg3ZYuAKEUZ4+U40QtyrzrEZZOHX
COjag7qhZ/TaCjgVudJu8OVgbfsP+eKer7hB98qzP2fTl+id6mAn0Nwcpzm4Y4oRf91yAEZ3DrrJ
3LNd6OfJMrBZVd28qQastfE4X/O0Zb6BR4gO0Yd1lKAfD7Dzf9tz8uzODeNpUJFUrJwyIV6EjrVi
yo43zB7XuhpR63+TQgDic41aKRYzsjmoREneRqUlVqli/5ZI99MzEugG+bnQUPLnBF9cH7BscTDj
csmCsvtrsg5nP8+yws1PM6RUSiVMJ+SZr2UCWv6GRRUD4PiltqnKCwOMc8330rmgMDln9nNcjufM
R10Ruws6oPU3uSYAmo0AoILpbWoF+fE1/Sru3ydzXQjxJR6DhXkU+SvDuU6myA7JE3VqyiQ/kc25
o+gL/OTQzpTHD7kZvJdGUl3AjJXbcz9Q0GaZ4UZm6jz2ZbIAwExwN7vfTWD88+OGP6/y3uF6IVNP
UZVhliosXzxYM9upQT52as5Q/TavgEg403x+zFCUDN7TNUFuJi0AYcIu8x0CPYmJiWSlWtSPl9ZG
ltxWAOG8ip2L4QW/tUv7J2r89Uv5xx/tU5sQqyQE6TPJmN5lzEpNF7ghXc95oJGFxYMWDEkpQmUU
5x+1qOkhQ6Ngdz+VyFuQ3nDHI4dKTxDg1/TPXzugVJ0dwcc/ipu55Dz92OThK9ibtp7ug/vPVDR2
gXYPbFzZHcX9Oa8oyUaTQUBTATVhV84Y0xvTR6NmIOguVzeeXrKercpUpNfedfOosu71gmm8CTlV
Tc98NwRBmROBAcmk38L/U/TVwzT518Xxyj2rILRo6QuUVgSWeFgiv0HekFQu0/aBy4yZekZkL4Gq
CNWMlsFcmWXl5s20UJLgLTG3tXC+1vgQPp4UZ1k4urtJo4SDPsBVVLQhZzNElRpkQom3LIoXy9iQ
c0SJjCA/WQjLZBiDsoMl2xLrg2lOemNJloTuNKcbx4vxDcHs9XCrHBY7eBg1bUFQWckJO6s+t477
JAxkX0Ps3EIktC9e63o7RqrTrk5alHp6rPddv672g5qtsR8z483Y2Rtu8tj7nXdpkEkmNiIdN4YC
5+RF97Q4VZQuMsVKBfTVmiBgMmJhxhaU3123EHxf1OJKCrV4UpUGRzGRCN9OH6PAhGcR0r0fOClR
ENiXWBTWdV4U8vwYsYZaGGuDdmHiZgBv9PXItGeMWQgkXQkZuUV6i1z3bxxUyBraqkPYRACuCkKf
HdOCL6JrThboIpLhB/Wr5Zhh7UHEWbrAqubautZJ6rzNYw5ADYM8Qy3ntPTzeJ2T0tvGCTyQfOke
nGoST03tPCs9D+8WscO237h/HMc/+9IviFcIv4wUxwe1HGzKVpBY5xM5buiU9K5qxN9rFb+JqY9G
hTF2mAd2f5hqNos70WB3U5IecmaHUxDkOxQY9ps3W++6ya01aA/ALowC7yWFOHBizMyksj+GDpHR
0mC07ce9uqWS3LFQqsgLjPqvivnGFkfe2D24R3cc760eMn6j/hqQQhDHInMm1/FaNmG/y7qu+a4o
uylurT42H12oEE+T70Pn0GvMPeU4ywaXiLUGdwb0EVKlqeiolQKDETRHBnv4lQNsMZLbANgp76W2
OdCLsryMi3Ox54yEtz4WhDK591pU4tl04+4hSd3ILm2LxWrCjN0pu3OtkAprrDRnJ6++euRWTyVa
CByezSMCWLKAKJKpD+nDhd08Jtw/WyRU4w7wGjYpZ4mYocoTRrxw1yMgOJHs8D0Ygbyr/7F3ZkuR
I3+WfpV+AbVJctd2S+wLAQQQkNzISCC175K7pEfr23mx+ZT1b+uZMRsbm/u+KAyyqsggkFy/5Zzv
ABRcmw1JnB2KxDMwILKnY4sBER8WZe/UpicPE9SKPj64EPnNj5UHLOg7PLgbeIP2vauEvwkK7YE5
xSo4Mg94zjoFTn5cRMWgxuT07Nr6C1E2OtMmuYXtYFxqGO1XSWap54T+RQcY4Vy7qC62yVN0qq4+
CbWrXlFqJMke0wXOoqrfl5LcKbGAgWRSv5miL3Z5OMiLYZdoYPv6zWqd576ibBJGd52jGNqezXzT
T6x8l6N9erM78TROZE83absfc6N4nNsEPkl5seNRsCDlN1VrDAdkG3o718eS44Q/TB5+etKmX0dp
wkJBKbsZXTz3OVTzK9q9K/Xa9CoBJ4Fviq3oKPzAORWzyelgIpPoWREfHdi4TIUY4MjObx8Kb2aB
6yTJ76htH+IyWgs0GG9phEuFcOT55iTcPmHcpQDZgQYxMQkeysF0tkq2F98t9MnzS6pSr20/zKDf
q2Aefian3XmOx2VZ5pe+UOoFmayzcg1D7yVdRxeNwUOoQauDRTeMqXn6+8Ug0OHBI36oguIl7jL1
zIGvnjuBOQ3e1kGDjfGrbEJW+Z8frJS6JM2PWaY0yK+YJB4UOXtcaaS6BICKbBXdO7zqQ2xy3/29
+RyZbAXpiidUweJiBLCD/7lXOtLZiMKDymC5cHym1PPutckqrUimRzuqxnMdzzsCkpJo3bNwwHWf
o4Pe1NjrANwtPoLSIZwcQB1R06hrJlEEMNj+j0+ZIZ9SQrJ4vTWjBX+JdM44d/xfs0FPmoqRh2FK
ney5+XAdWqJUqmelDJiW7nzI0wKR6FA+RD6C2gKhrJ8Qm2Ok+jHtwPIVi6fdm78C6lIbaaVFQ3Hn
OW6DPpP9cIFC3piZ+En/EM4sDGQZvyCgv5DGB7wA02XpPxlIrGGO8BAzGXxRfBTWzkyo25Tmz0AZ
LYOYbsNP1hMn3vT7el4GUBl01EiGCEC93xolJFcm1BVY7BXQlTtCOQHElaAe2Bdw1ub7mWRhGgRU
6+ho4i17ZnoDnLh56r6wNOUAyZJF1/UZO1ebTvyUKON18DGz37BxbBVNnmn0b15E0Q/UNqgvZgCx
xS9DSXf0R4dJ9FYSo5hVYsOlUezDLkYO3S/zxTZMXuW46G3R7dqe3Z14qIKti4o981TuE7Ai/qDZ
3A7T7u//4Ue4OReTXXn8+3UuQf5WTraHtLY0ELKtCPDT4ZqhmHPE+YBqygN0EzNSn7MKEUqPNcfJ
QC92fcUx6jPglC7PDcca1//1L/5+9s+Hv/r2PPxwIUMc5gK6mqwqwkznJ5P5g9NNlKix1xz/fmZN
BkdHrbg2cdkeh4YxjoFKIr/7+ymHEdPDDyz/xKIWxDH1bHi0Q0qvO7U7Kuf6oNTwZ+07kpYw9kV5
pJIojzbLk13a2Ds9esN+hnhXL8mZSdt8jAb2/ozKaqLTQnCyH8TwnLtUiSMjQt6MbBVm9amKigHV
e7NrDW2s8wyTBKvdO8NhBYZtvxmw8MC/DLfooXZiAShkhyhSz5kE0LP8f0ynd8UCXUzr+Zdla/C3
bJjGDqlPZNI/xfkN0hcbBgTOXi7LbaMmIGkTiP2ChAd8bGhJq3rvkQZDjZ4yFSu+yyF6Vpb/I1E2
ZCFiqpnsbzCfVQK5K7tngWQdutT9aN3hKe9aJoNcyCWNLuMvgCzYOI0B3xad6meZj0e83Njgn0Me
iMh5e0K+FILauf9TjPO9blcNm2zYJ1a27meBp7eeyAUBjMK04DHz2TcY/Yxoar5NNlVePMutPVCy
VtnVniQFiSvRB72XyI21ObLCbVyKL9o7ryAUc/HsuJAey4Rz2d9lhGOCIogfLKaJO50RmF4NF5Sq
wzi068zuna2ZzNvWfmP8q++ASN/7lYXuzrzFov/BeP+g826LPQKBYGx9gJXlaGK763jqEcrms+Uu
Rs6oOqa59wUjk3hd3AGWWCMbw7XL3vVuRnMvgA5Wzlm8t3AtVDcR7VQPdyh9JUxt9asxxivrzXcn
bnH2piXTa2wXVOjRfekBgLb8pGLKyHeNC6LpE+RHfnqwh0fHgo7lIyO/I2xQY9SgEzz6fn5lb/5E
+8y0KnM+pIsPJ9qa8bD1FjaOY7ZwqOY33vV7r4CoBZ8xCVbmteKBi7KGEKp3T9Y7ehHqBgPodAlu
1wDVmgQMACr23VH+mMHTthBOFxMtRJjWp/c5Y8CtyVfhwpjufGEQAGLmZwxw2L/SERCj+4Ps4NFQ
9PZJcVjc5ivUXY61lBPVexAhApp2INpIfZjQtwjSIlntlCQccgizBYPpzAFnol3SqHm1ox9lo17A
q0IvCOvfoyv6Xe4yqCzTEyFXyB6DVqydxHgICSjOo3CNqaPADq8GlqzIJE2DzR6RwuwrS54HZhP8
0XXN5CZ9bTQz96QF2lyxD4Pl/R1wYlUaOmxH6VhVyDjtyDzjViS+7ZP+0vF8tQtNPDfGHBx5YrMk
sTuW+9+K7e0DXf3vaa7UDul/BeoLRz2nDh2mzdigbi6lgwrXLRUOO0MDJOzbKxZ1aPrTSAIkD+27
NCXYrEpqWi7Lp1hxxL1jBJcBvwGbYqb1TVMdQQnqJbdzWEXDQDeBwsb3B8wJfss5/AycDwZMU7FE
bvND6D8pz7qlCQbqmCnAnc/0d8XDCuW2HPetGtRaV+j24/nRV/l+mlp8wGG8RbVprLMUqAz7hAey
Nl+hV+Hu+p5nlF5xzQMQ1tctqr6a3H9z1Dju0bp0a5n7ctstDywjys9QEbUZ3Jtu9lrnvL4QtN5d
PEIYdGHK5J7/E1oBHIV+2wxGvUISyBzNgamPXyfRwS6IIKl7QcK8eSmoQGExNSgXP+sD3+l37vuf
tlU8sMx/cvXw3R5Aq1BJZw/91KBX1Hu0d+SWhM4nRRrHedgcnGx6lxyo/kw07pTwckDTmdn0q5+I
AjXnDQTCAO8JV7kr2E5YBsCJxvxVt3xHt2vFrnFOtR1zeY7OV93592rBMDl4YUq3hawbfUwqY3LQ
6+MoUKS0xUfT+OuJdCdUwO5eaesWquJhOQIJx+WUsK8j20kvNbH0/pWt1++FqI+4qB9djWi1o/TR
s/FJVm/guC9m4L9ZXY3Ujlw+jyrMmj7inPQxUGDPQ4GsOMORwER6hsHsWeiPev9eJDRBbv+T9e59
j9UebtGMNqBN+0erYvldluocuereHXAxFM5Xj4+ta61LiQ6VCGzF0yTY1qm785oM4LuIrvhfdvOQ
vC5pBeYgQPAcChgzOjnznj86Rb3nrjg3XfeuF9ZMap7HkgDkRH4NVH2LJq102FZShdqr2kQ4j/XD
JP4UTQc0kWnqnoVv/AhNwT7Yt3D+ZUblIexLUPnmJus1BNgeokHuYihhT3NHU/RovGhH2dy7XDFI
X/B5IAevVL3rau/Ldki4TLgAMx9MXoc/oAse0rg5sn//dsUcrUitQ+Kg+qcgNtlcLFzFcra+U8l+
x2cbwnEirKM0i4xE9GiTxPHaTLPq0KZ+SxHk4fr0RYTGzS0uXWqMu4q51MbWOUMaYTfHEenTPx+i
5ct4Ulf2GM8Y+Jdhf9mvR4Oq0Rww9DU+Wp++hIz7t0Aal0IKGRBn9d9PHTxnI3vtbYYyw4tHtY7S
HvAibBj2SUFSH+XyIQkxmyuB8ykSSAub5qRZEnFfY0uQFi+rNAfaBwSrx78fchs5Ss/virUepWGW
hBQtHQA5AuCPOCVRPUk0U4A4V3zSHP9+MG10YlkXKIRGzkNRGxeNo4RbKd20WfXedop0Q6wUTSN2
oKuPge1+1fNo73uzhQ/YOnLdKkbgMJfXZiXQKhKst+2Np37Zc0Vh/DJYkm67oBWMm3ffRDNIcQcE
2RFfM0ZZqsx3UfTPgaAqIG3CuLKZIUo3Y7QWTkO8iVUggMGlix4OT5GNY+vdyDlOuwhxLxx929vC
JHjDCs9skdPIG/OHjtEVM8j4mPYztYyrrzUILopZcLD12dezh4icXaAvXu0hqZ5MH2t0ybM9xYsf
GDMzbnmbZ6aD6ahJ4PYSskSDXwjQDTuNz2GZ4dLhAIsQ6WxRyyDGhbdBdTfLgHRzhhgsHLnA7OLg
BuI8zoyrJT0zR+1p1P690wUv4eLC6oBfTDqlevCHUxoaP11E+HTxbaEsBs9/iCVhU+kqxrJXBnCa
KyfZxb28d/X0ZQnrxkD326E68gaNNKWROwzLO8PYt0v+ltEOz0TS0bqJdD/a8cSECegwVNyV5FrH
dwbsjSFnPLbB1hj794nmil81JyEPoY3MMUO2Y3LAChZsWhtXCD8LqcCcj1Gzj+PyNYjZFxYd+V1j
u4OrzH5q5KIMDUZznKxrFfLTTMI814S1QfVHJDLEi7Uw/9NZ5ZtX0XHxSIHzHXQRFxiHC5kv40gp
7g46uwfX9OJOV8fjN2JSDQw+cGKra1jQ3eRMRqhvSiiGpuBbUdB7pTHS8usvN0dsNMoU/bTXnWui
eNdKVQcjjZMjFoeSWTqloKH2zuAwyNEaKTIEKejF7LNJMG+fdX9Og6R4bcdx11jiBrEVWztbweRe
OyW7XP4CmUW/h4l2EJjVAJARWaqVFGuFIYZHO4IxXW6caP7wGDshaUc8ZKHLqWqffSC2NeZQK9Gg
iulbdVcnuUCtoJ6rXFJisr2Zo9a9ZMoA30e17gD1n3Aroe3xGSmxoUV9Zm6MlvXbCU/4IqpAO2Mx
+moMfBhNApi6MqNzncqL031byXCdBQGxYDo+h5b+wWi405UZbCzhXCMpXp2Uv44pXuY1eIx7eSZK
+bnHTbLrS0yDff/NDvrFRUq1tm1eUtQa7IfE70lGjCYI45spfhBeR37GAkaycJMQmJvPhtHRHa7w
j7GgLwvzJ6C9O3cu15nDf1gPAFm0k99m0IhY9m2Wl1yJDpVaPCHwlVakL2qS0Kyx4uRjw3Suqnal
RWOE7f44G0a59uqCZl2bB9HJbRgG08tk5NbWN8L7atLPOMOvxAtuACV/94aV3VmKgmBWvOYB5iJ4
I+wWwzvwDMQMgf0zqJgxImF/KxL4gOI7bbezyuxSikgfDV29hEn8Nmov3aSOIttMt3sHzFrnNLg/
DQHMYCTohfHMRcYPbZ9Rp9kNj8u6/EBZ/UH62cy4nZdQN2AAh6VYX0ZZRP1Ya9+mAEnnqcNCwnyz
442eh5pMiiIBGZfx/ghL4JykzG1Z5qGIMHZVQU6H7YwaZbxxSfx27c64W1BcyZOcfGOrEmIJjJiH
tNfswVAwga17IBKOQ5pg7JcbM2MdLAemGsgQzOoTFtq7mmnVW0vjnxX5PQcvAQVJQcWqQ3EEql6O
NI0xBYhoMEWlgu5UOvKXb3QHUJ7IjxXLbt+0QRiC512nJjlJDNgejOKmFRnP2Kx+s+No1k4/PoEm
JnPATsAJJazcdOP9VBMsCyRaP307nKjYm3+CFv87dO3/Fa1OnuT/PXTt+lP/j//4nSdfn/+2+iGb
vfr80/JF+fm/ha3zLf5JYbO9f5eukGSjuxg3LRLW/zOFzZL/TnC6GQS240sbdAz5bP8KXCdv3TSZ
5gVcqqbkIzHE/0phs0lpNx3LNE3QRDAOPO//J4XNM/0lZe2/wjQ9QQqbzUswMYhYpuWKJaXtfwn7
ZWWsEFSiEHaB+OJU6iuVPGYBWk+ChjFOZACTM3h4RaJvTJzmJ2CW4DktdbOtzL9HAYx3NqEn7UIx
7zrDvnlEpetMh4dEs3Xpo/EtH6PvNsv8A5IIBC7TuzsZeh2wQFw1Io9urE3EwTUkqdwLsSpoxksx
eqzWZpwEYv6myoKLKerqFqPx3Ax2MO7+fonKFT8iZ/fh75fmomzJM0TklQsKyxq8p6ZiDjJP7avd
3kaeYxeUS9nbx2jSaPYOzZRZTAcFtgcyafrNzxeAKHQPIzSAxyzhpbUtKWnBQL2NBhKfKbjbYAxf
e5fTeO48ZwPPh4UBaY3gMDGbZ+lRePirOsUuZ4AERSIBxRQClN70dgyVeMSEW4cUbOiwToKhjQ+G
OxOn4eNqqbMkWY+1fgBnFh3ZiZs0002wSUqNBcJiShPmxYNtoVN03OJapON8Kz0WO+kmc2YA5O0u
slS79fEA4tBg8aLiVK9nKa+hiSg9ZxlxbuGzr+rWG45uCFFe++2R8mW6Y8KzFKXmYUoUrBCSy1aO
D27BE+lG2gSbCcnYzUhGAaEa717OuBDxKm0HXkA0qYyYVn2OxB1H6MEJPOuQ1TQPBJXBGUTmiQzI
w15aVKDtC/oCLXJJ2Km1KZqcrVIlP9DM81gEY3Aw+x4RXPbpMCwLVSJ/A87eeEneXkygVMgwFFzV
P63jtWtlZ89tW7OYdlh1Tp7oUAzigTPH/lq0FI4AvzdGhYuZixVToeGsjRhYYOa7+QbxCKZrNB4Y
6JcIH079qgr1vVgmd7VRb6Yp1gsmyVgnzPBp/3HVe1iureWXMRiY4uIRYXAbi03dRZcwRXewgOdD
OrB7Iiqgx4Mf5Xt41rMjRQGOj7pSuPRdQYnyzsJtdVfyzVYaJBXblLZrTxm3wGj4kALAePqay6TS
KBDtGwpo+DVT+IXS5x1xAreSzWhE0h+NUXJNdcG1he83cG5TE19n8taJ0MLt0JPSQpZemnnmOlAz
FYbGPJ4G0oDwf4tT6LuqQ7XtFfvZ/Y30eDdEKdAiRK5Eg2mgfrUbIdtRD3OePVI1QJn1QSSZ0YOs
8DF4UrkH1zVubhFMKG6DQ4WrbuPDtLkLI/GCsAnRnPOY5kTCUrd+Byn2Cq4wGKg1i4iUH2Nu7K1L
MXGcBGQUw5KUuSL8amAK3o1xU7PF03Qprfs0gBvedkbxYSvaMrt+6ariwwt1feo6tnxsK4nrC3zm
rDOVeoMMfV251gPftBk8EEh+fJSwKFdhnv9BGXcqCoygmeODvsoAcKkQx0LhoCnht3xGP/0ygEu0
MuwK/k1i2FzVzLdXuJpxlcQV4LhVyVt4H+9Y+aSbXk/ULlMzgYpyX31ipQQUMsyTrLkyI8FdRDN2
V9Eorn2WQKdaAiJm55EuwoWs1WemIlgh7bmkDgx+Z9yzSFkwxDv6Xfj+N7pDPFnU61YN56TzPmCY
5fsOTfA6D4bnYJrJYNMsfpWeV621dC1Du8NahS+q9jaqyR5TzvtzwusmnI20mtQ6m1V/mvinFDN5
OW3yi8NxtDYz2GZ2EeDHKJLe7QjZQzWCo8QtymuuTgIuLowrTK125CCOZLBVkHgQ55V5yEHFrL0Q
YiMjBwJEBGJy5B3QkTBW2n84MxxYG9RmUUoIYTtvy0kHa1c23tGEid93TGFIcuOPiQ62HrsZ8VjG
YG4svL00yYkg9uvNjNo9XmR6PI0kDnrfWsQonVHRR/BHAZWYaDvJBrUxO9vnyvLrXQMIQA/diYDM
l7Bjmm3Z7cW2KHNtA0KEqMMPBbEMy/KU00pJjD+dugZIdLZe0F7moX9jewu7J2UrlxUkXkZu9zi6
LeP37NiLQQP9Zh3Qzd4tVvJaFchVhlw/99L/yTWXus0yYUjz5NHsrXzd4GXgwHZXvo5eo2RGWeyT
OOZWH5TdlH0Aj1D+Bh9lD4czDFx2KfN7MOffXp6w7jKOoKaDNcMCyR0TDwPwPpzLhV0yzUpjhYsJ
tnkT1I+i7PP7+D5yAqKQ/fFNKoTAIQ67JETSXzUvZoZg00lv9cBBChmrzOg582FjhXCWyyleWAPo
Lxp7uDWJDUFXJXdeRwmQS3HSqMLIJ7Tm7eipDaP9Q9YmdDGkPeSqMY8AGKjxp1ss++dslI+GDF9M
M+MPLcB2Cc8XHrvdAw4QgPi43WO/mQ9Bm+Yrco5tAhaMM5qGnBapOYQVhBBfza8lCm/kyBGGgoE7
ZPTuid0JVx57nIPQ5XAKLGz5Lc/goUAkqWW8YXbCzRi7TykoA4Q/IGZyIhs8fGfIP9dDfirxi7Kr
5byrkbqGIfw/g930MgZrDnOZPQxB9kJCTrZmJPcYIoM/zVaAWxJK0NZ3Z3VWOXtSnSHUL+jySBjF
QYr2uYOBjRTPDA/B/D0G5PAEi6vWNTt7p4Z2A4xPk77khhys4Mx4RIOIBUxEM/tnFM1W4vI+deAC
uFxZHA+SPJyEE5pYn2bv46uNOyO4GyfRbJoQk03vGfZdXuVn/PvUaVVZ7QHK7Wdb0gFb7n4aWDCb
Zn9L2v6XZuyyK9v5ifUmTXSsCBFSmPcnHymmgXSqMBCUZb1iVPuqZ2vacHTGd7bBsj1CYY9dcbwF
toyO02tGYMVjjM+qnn4yOH+bIIE8TLe0nEX4u4L5qeFRsCYr6GEsm+6KsRAn9+A1ux5ncNmmDKox
OsKxHM5E+QwgEA1GR/2AoSV/GUAHvYZN8CkYMm7Rtj2RSL1I1xEaem155ouFZrKy3cI50GLBlmn0
QccEnKeLfJSn72M0zSs35ZlfCvAsJvCpCEEscwr9INKcBKSOX0HhtQeRe9+RrPB86aPXmeOxj5Oz
DKZox4ToiSwvvQvcGDl/Nl3wzrwUUJkZEWE0rxUiW66uwXGx08pvn0LjIZp7Omz5ky4HQQgq+6DS
zyGbmIO1CEPdbe5PLLeaGC4RCx+YPiWSf+h8tcaWZjDOvnOi4Z1kJUXMp2Z571YPJRvkfUgaMVXD
g0GNjm4zeQLbnd1TwNfK9A/5o7JaezO0JtER5MEUwrvR864qwusYtLTQvzuXyXHUfUafcZ/qvacS
gvWcmFQ7Zo6l01ssvBNvlbtI7y2nGy6xVVtMlGIYOIu5UJPQCkJeUHZQoLG0jXDgKmDkcpAnk9Ag
OVOWK1YnnFjAZZkhbLwRPDyiG2trkm9G9GO7Vbyl2NiwaEPW7vfp9zBT58eFi+O9sBD8t3BMo1jZ
u5zYozwpyU/axNGS2NjpkrGre+9Iu7+Qgrlmmt6uEmfkWd9vLY0As/AR+rdR+triluYoVcQtEMCI
aL0tVLpLDHGpm0g+auPSJPcJshl89trcJx28rtrVqxBp66pOCKufwtxcySfABwlnHfUE9toKBR5r
ccV1Q5wBYG+wYLUpjibqChD99SYKgualN/q7PJ6eEXGFKxY6JJ/6CgEm3FwiDs6iq+Lt6FwzlXBC
xB5sd6ZITYF0iFlCm5oAwKX1NOefpS3tndfF3zZPxDtV8wOCaU5StDKO9btO1BI8i7k1y8FaBHJc
cwIjlfKxodUJYcOTWNUuqE7eSWITsTjhy0H7OLP9zWBFI8b3uBMQAgxOgI5x6tj7I8Q7i8aKd8Tl
vYOgZFqjhmZPphOOf+a6QSnZdWpmZcjx451rpRAIQ1JT2y041HEn/PwZS6m7VsaSIDS2l2FOQB7I
IrsWcfsyEnhjBOOe8xuMVzzhHCQN+WjXazS1fyyER+jyAAs2ZsbbuYyAcrXoiWlPdh0oOBqBB8eI
7U0UBqSK0n0YU8gTEGcksjkcCOjU9jpIvmcGqZNmINV0uY9iRcpVM4gM0KXN2vI0sXA8oEE8GrKc
joS+nXpe0m7gt7MdOvXSWyMpgiFp3ybSejMLnzqzBgKXQh1QybV253btGO2DPRnvSV02G9tFh0Io
5mKqqq4QPPXKIdNsX48WOg2yqeDwfghjhNqsviILl8OI2ZRQNhrDhDdFRIG7bWsQQBq3Ggj03wFt
U+4fy6TimFkNTQ3lLU2uJs/bTYBflu34Ksik2vcNaknGWT8xujj4LZANgcBtJkHwXs37Ync9gc4W
jHrBKhjLrqCqqZJh37vDH68kLlbl+YzaX6u9H8DpQvhlbF3TfejYy5CPPXPamv4rpwLaoDFZKUDq
i19uhp6Dg35Ev4V6sL4AXAdnN7sGu5mWNCNPHogNZOZdsbTkQYvrDrQhXTCmJ6zimEPPsfM45qFE
+6ZvIjGbVXGaExRwGtXagyCWaNoXfkY/6XJRwN0AEpKkr1baPGvP/PRkMe57OUVPQUddjiQcC0pS
nV1+X3Hdb8vMEavBQTrdLDTxzOSXAoxh0zUUVirDuw7XJNLqPQzs4hyfUb40ReCce2jYnLI0rD6n
5SojxaI0wtNg2NF69uKfNiFjYPJBTZk9lQlPKsylEfIFTRZc2lFaj6Ry+mBEvMDQx0SwJR+xQNqI
5kHNUMp5pC3hnWJn61f5dmpgPrh+9hjN8tGSkiLNvEtNnsBtwFtayIYrxQ5/pyW9xiiQfRBLxYUz
sDBk2UDQrIq/W0M8JZg71zNx5NsyjO4jLvKjl8MU97N6BcKaCTNblN4Sj0iU7KaTu3Burs2prdpT
2nZ62xXyhkF9Ym7JRkNyCZiE9rFWwQ1o+ngjvdw9o8bgtowkzxmrOUvSgEd23LsK68K6y+YrGar9
ppVvPuxgMmq+bX2OzCJcpeTZ7CarOaaTe5symgMXz9xdySiO+sXikEEu2mVkdYgk+5iL3N5q2m00
2q9GxftpuOy0MX57haQDrA65YxCa0lrPfjE8jnMTbZhmQBFx+WPRfTBih/0HKat1GdVwRnMzLzVt
ms37sKGr6DrAp2NmHiePlTSCPvYe3S6Movhshuanj87WekXW8QCwhaTdjrGSPT/gi2YExFiD549J
f4SODFxWv3fFQxFZC5zXJMKiEujOPFznpcdFZTpUcy0aLTIuXHZIhbNT7bqIIhR7wv/RcZiizUIb
1CD9JyugP5J1iUn2k9sXvXsZ6LOqFCuH4jfGSfSruENnd/ytoj2p8Wfou/UO1co77kVERnioE5cs
CwxIH5pBCNdCH9ylkX1gvi3WLNG8dcCwKhByWLFWu8wESCHOTjkC1K4usKciW99BwuzgbHTVzsyr
dYB+Rc4tNXQE/DUPkP1A8WvXuK5XhS/2Pn4InjTxZnDeqyTAs44+sAo7497W7nvlJ4uPp/tB3d0S
76hfZ0s9Tm7yXfGgBaECwib3iwgfFQZlBjRsqLv3oeyqVVpgWSJH9Tj0ZPHYymKuQnXMvTYQVPLL
z7Hvs5EV5HsZdy2SrzURDgowx1gfDU6nJgnkKtwItypemTjxxCfbZHJnDLO4k93OY5zV/lKGdW+M
y68RSBQPxIIuv7CijQypIGfVoSyDO5VlwSkvfINHJMkOqY+rfq6JexbzKTeCk9W1yV6wD4prnkm1
SY3g2268hUaCCtgKC35b6Bl4o0dvfJ9sA0XAMG+w/eZbgk1uPeHsRJDF0MMKuc+RXJoY9sbwMzXp
xK02CWAAggUyDVZ/9RmaL7vlfukt2nFPgjLf3nwtocn7k/Lu+x4ecy/ZcDhPjrfvctVvfJfxFnKO
cB1qiZJflIdO88zx830UD3oVjU+kYmIYGp0OiP9wY5n65VnhnxJlFLbpmH6RjyuOAuiL3dMShpCj
G9nIlBUH9JpYw68vYgZlcCbZwBGkOme23lYGro6iAQp2JUve55lQWhsokIXknPEsBAII4Tf1YleI
gdHtGI/+BMRLapQAPp3u3TiPWzouex0JkqiE8YNu3aORrZeoGYIddDftJoe+qJoh9BvYo3k1aC/s
u2k238Guf9oF9Ly6ewb3QQ1f8zfxxiA0+QWxFb5tEXpMZ0sumCG/+Xr80w3o+syOvxtRNxQNRLFA
5rpNtSzHy8gZ8OBHJKFrwF6GGO+NwRy2WcyJOBGm2HQNB0C71Q4Frd+AcpssemjP8/A8Fbimhxyw
CQ5EC8bRGnb4JRFVsTUr1e8ZnDDni5z7NCtfW1Ru65L2BlYEA2iV4Y+MMYEZFjek5V4t5Kno0ANC
AebitWA8aUOVR1E3r7HJMHlfLueW4G3LIIskJNh7CQMpYPIPFHgVQylM4VXkELFIcCLmKrUdeuMu
s6ZvEWIf71JfH6wvMhfJvXaRrtfl9Jyj+Wd5i8+9F5/KdNp1DppuVSXtHxEM5oYoJy4ia2cRY3Ln
1SzCEku99/zHoWs+l93IHGq0LhOIr7AdzXsLN/2qCrqjn+01p0KesKEtKqIuF39DfcbOikS4dYIr
I5h1QEzeJhiqYKXksKYW6aqxwT5EfDHhbtk6jt2XoYz+1F761tkW+zqSrIg2QE04GEofcHg6EfOM
Ako2V5Cza96iyG43DHRJHuBwNsJhYpk92PuQduqusp90jWg8FYRyEq5jecQ+N02PKdKvt3FKBUU2
MMNsuJonQo/XBSFqd/TC72ZUw+UMxm8ymlN+6Dp3mpM9pBxfGeeYQdfnZiQyqDIGXgJaoVD3Zog1
G4zTVoTJT1J3NL86xxYJT37q63s1u9VO6gqsFicjsQckB0ay2CJYv5pu2m6TEQOqRInJVAJ4U8WO
WMrlgawYQwuuCO+xoA1d8fr/8DxgyRrzVKhTYxOl0y/YmmM6Mi2vJt4Qf6Tsj7qzl3ojkDXgG6kJ
ElSNb+kIQorqzsHoTVnFo2Gl4kwc24pJUlxVGN/pGN2YqBF7uNSBwoGdJezuPYlKgnOyy/I/So1i
3dbK2MmOVtQX8g64A7NVs6R379B5ulKVqxq81kbI64hed2fCKViaZuOqbG9X5G23SYKZK544zyye
3xIjMR8t/1Xoiv61GZ4T7hiv9fSOV4R+Hc0JolRSTbkDr5FnUSNk3NBj4kfQlrvsYM9c/dFiOsGm
5LtVdB5cBh7O8Fxb9hmXMooSNiSk7D2mQ3yWoz4XKLdIXGsZ6CXFsLf6o9+A2bJSGdJw/AoKDEiO
EPlWdXrN0FCn7GfmfaazjVPTG4a5tXbVGK8NHHlqMIhmMpL7MW5POs8/SXx67pZlXdlhmUtNj+FV
RW3T5nW2KRdNv9DPKJE1QiywCiID9eYnwcXtqQaisKZFitGiWC/SgdmQM7jN8iw+djpDA5xFb8iO
WDkteN0kw1fregBnByo8G1EWQb7/k6PzWG4ciYLgFyECaPgrvRUpUobSBTFy8LbhGl+/ib2sjdkd
kUD3M1VZ5qlN1EZhOLcDsrKQxzF2bOqbD1J/Yfk8mpEU6zKj84XEgxVYu9Q1CASX5UeMFuI1DZAP
Ks/4UOFZjzyIIcoBap8wzuI/cQolEkPemhc53iyHka9v+W+1rjZjF55LUxHFwXAOVL13reL8mSUC
tOTMhm3G+72Yau05ANVn1bV1nTqAneyQdhXGpYWekOLddPxsHCcbwH4X/+515RvjINPgeQ4s7S1y
cQWARnySIZGFXRXv3JmYb+vF3nElF1C2b3x2IWOxrYhWzZKa7hHy17JJUG2PCSF7RgP6s2uPAWU1
GuGVQWO8KKX/D9qCYhrmPYYpeJgq4XdUO8S9Zl+EMVwx0GOi1XqdSECbMrJt0N0tp4J5kt70d8tN
f0uWvitkQ69RaKavzDGKbQhveTE4n2M1K9omHPMerzr5RUCljASiu4WH0uQV5Ddp7khyYX5oW0ya
zIygm2BbVZzgI8bcKBU6XAT5NeVCXPXaZYyfZDQzLTcxmhf4g4sKS8XCKqp1T0au0zjas38yx8Q6
x2V6MPFTTjMnDvAF5V75LdJnFeR7lszswGphrFPLvGWR4T8BiybIeLiiI7xOtYtkBEhCwGZigaK5
WFedjzZnOOGBBSnLcpiwmog/4CmuBlIF2D/6jDy3+mi/AXVmC8Yp0Baf/Si+xewdiLKeCNWsZz+h
XY4x5zxHtiaoV1EOZ9aLlMdhavjt+hQbCZAlSv8BabqrTLayQBD9SL6oHHupE3ibcM4mNMpXGoad
CQ1VC83TlA64BWoJVtf6RUmr50zNhOmx/6sZscXAERZiOUgLIptfsRCM4j8/6x5AKeoVjhuLaWPi
HtWt8+pPlQHrA2SzNIK43lbAnazUPNl9h4dRo72WvVjRGQlyu/NXo2StEgssqIzaW9YvA/5dfiqO
A2emKChcaXN882IwYveJianJ+nSTGs4D/WwGSFluCLbCcVhlZENo4R9d1Cf9FXsP7moZsJgvp53P
Tbx1sjLYgdRECGlA+EOlLTwWwLZl4HfU7g5QWBNE8l4F7pveOL8MOHFKzBHlnbG3LRIMMygME+yK
A6bzDxXExrbRmX5Ptr9sBRUByMM9TJpzKXKsi9NJhdFfnDNOp/cl8dEk/9LoX5q6OauZmjm00S3T
UEgqcQ8xZDiO/qj6+2BNv0gJ/U08fIZh+WNFnXYqKdtdkw5iAk6GhM4Umzx2/4Igv9PMlXtZpP/4
aWOCggoToVdP2rzKjwLsc0WPv7DCribIyNm7ijdQNjAhLTSe6KXs1wpV3srU2axT5fQLQx+O7dht
phIKdoAMik36rdDbJwpdOKq1kBurZTdqZOqKuJpif1YDzcnYU88+RSv7500XxSiwXX9j5Qwi4YWc
E0eLlwnbUTLvw7csnujA2M1Oo3GKarSEXqjf63EOC/OBoeckCKXOL7XjpS+0b4INTgbGPhjGp3a2
ZQ/t8GApeSkYkgNcvLJSQ5XF/r6u6wtcfxahM4PYr7T7xA2E9QJE3osgi4BJIm4JfO2lDnlDohbP
+5or1txx8F40na+xUbF/ZpgXegoJZOWBL+iP/BnqWcEse8xf2xbBKOBM2hR7BC9NEU0lt8ATeWH+
86VHOcN18dRSMa2tUj5yB4CilRrn0dXPFWlVm1yS29PlV3R5h96Jqq0txcOtoEXF9VvV+69oEO6p
4d76BE1tRksRJ/Gn1vXp2qhmq+r0AWhzYpAEU78X5rp241s7TtM21V8DRvF13x8Jf+0WeWbAj0cE
3db5xuj4CqHb7JBgcX74LzbgEqJtcNSVWgqVxGVRnAKlsIQ6NDNbwXxlfkfmr+u99U7wApH1Kwpp
Cj0GVjMVOLJOlOmwkUdcjVbxwlYgXachj4Zl3sNSPElQZhiGta1WvES8cWgQpjsOZoe1WPBFamY2
n1h5SZBJQnaN4GoO2mxDSs1rkwf0BvNK2jYon4bsYJvpDZoX41maAIP4XW45nP89bTgI83W8CawS
S2T6E8OZCLGpOrEi3FbjBxmd4YdieQsBQV9q9/9LeDvBBy7dM/lLgo0h7BKe+yyS23Ks3vuwMvZF
S4VlDtyKE0QlWkVAbFQieRYcVO2AwAe1l5LVg155M+rO1XKwYUj82OiVcCnM1+GaKOt9nDObwZjW
hCToteuYin+LdOMJ4c8RtDv5DEusTvO2klkoM8q2hyjHCZgsGwBjmuecpzz+UiUNn5A8YO01ihAa
YUR9seSrn6m75KYDIrGojemeZBQBYO/+7mFjNxjw4r9hSp6mpGCM3T8HgspI79xZMPSLBuQNrjm5
nuhAGO7wUzYJ2y/BX3XDqQhTyrqZ2DvZbzql6CJqh6Mjwb2FWnpzbe25ZtDQuLxudW0TT4Fv29OZ
9tR2+QrIAeyJt2EhZu7HwH1mOnUNO5TXHlCstgifQMROu9xOKtjL7xUyK5isDNNaC0Vp4ut/kx/9
eA3hh2wqYzJbloG98RL2PzMxV0vXpAJIOJccwcJOf+C5Ll0RPsXDTy6cX8spX3tFXGmdvBgJklKH
ok2QQVJ6/SPN2DvV/htl3x3SRYKEMfic5zaMQX/cnnMiupbuCMQOj7kxqWsU8u1XSGGTvnrYirl5
+MiL+dHiHV2lMSh9cDl4q4KdrP0z4rSd6WAdbAW/rNxUevHGhoLBQme8Ea11n/BwgdWvzzEnGW0S
5TVbf6qAQhbnOOWGcGuiLrru3nfwZu3yPBIahadAXYNyeBuGvNr+/zUZefLGankeBVyz9DRtbLY+
pMFwGqsaOfMAUsPKG+islfxw82LnGUtEAAyGTNTRE/QkiXjir7YRv+NJchZDVL8HevqK4PYZzHnF
f1ms3SbHzOe/QXIA6eDPSA1mwlwK72ZcrbyhPrh2f4KZxrlbx185NyZoEu1fmym6CKZcQ8UsCIY8
joOh4EhOTPvBaPhXGcG6imlEdSqhzPuOTV4ijW2dZpSfzixjn78hrg9c5C99kRCwuOrdmgrHAVnN
8vs4v0XY8RzIagfNDndG6p+7IHuNXYF+FwhO5VQXQjMZapb9cYITCi1B+05zTvEYw5oP48HyltLO
937bElPwoU/90WvkoXLDH0tVdC0EWfkBJxH63TJjPICjd90GHBda8VCOdSyCnOGUeox9SgLJaLwz
qyZfNGCyl8YQKEL3t/L4TQw/DY6xJePfaUHeS4i5iah0MAOEy5CfGOJuKNi7JBfL0ucldM1ZwgWr
6eWlCf3XmgBjzai36BAxpahy5+IFwDD3ptXGJnaSqxPoJ7OtKlCOR9MhSgglHgePBs5aaXIjAGLN
83C/YkNaO/i8FFAIJPSU199l1MFAYx8hZoTvi2qISHowczmIpp/jYflCw+gVgCmhFQmBxLjVF4Wp
aQu/Rak30/hIwz4IbY44CPKl3tXsNDnWsAEf675hQrIjdwHRgDibPUFy4a0kf0t++wRtIaxREYIS
zlo3LVYonf5NZhDONhGQwgNEunx4TG3B0FY057ZgFeEY91Kky9JsThP3aWGnNxnpJ4PVMHkwYKEi
eQti7RfuB5ckucqLruEtAySwSGzBpsJf5e6lqRQiJS/9gvgbkUkJMwy2n17uNFc/9VwtUevtTcuf
d0J8TBoHHQbBNe7Q+dyC5yQZZST6IqZ4QRl6Zdx9pr7IipZIJHpqlhkZEjyCDsqC8kcLqdL1rNs5
zBWUoT2POtCkYjz5OcPAQMs3PUnGqjauMtOoKV19bXfZLwLcN6LzUjQ/gzeDzQQTGd2e4DXThqm5
4VRXs8p+EBlK7jKQl7qJqqoIf2IR3VoblZYZd8dao7UOBHQs3Cog7h+q8r8dmCHUW5teyEsJWamu
uBz0gB4HvaFNvJpNg4rKtIb4NDoQjwb7Vjb6OwKPDylKjKb7iEQOJFlYYQwWhfU5LNWHLY03V9pn
q2PO2yGcT61uB0vlebDxd7XyWAaAGnKE+DqhInkwrNs6+PXdSeejVnCzl/H4DQBfLnvqvUDLqAjQ
LfVMl12n/Id89mSSAqoRtCehjrPX/hKRdsOxcxl0QndjHd1G9zBYIK9aOH7I8u4D1OzF0Fnb3ihf
8C1cyVfeW2jrUDLicAutj7pRxFVzW/Rj/BrL7DakI/9gnCnRydIs1Z2lPn4uFvZAeLQjwUCRRQkz
eNPdzwvCHAdWKTEys8r3k1USfsWzptimOENyxSfR94skU8zGS7QANTe61o3nCKziCn7bp7Ln78P4
4/lheYT+uNaCZI2lfGeG2m6yU8IoGvzCChwMQDH7jO4QPSL4JM8/2KU0Tlg+tq6Z9cchn859FzKJ
9SU6WD2x9rEg3JGaEVc8LksiYHymgX/0+fIkWC6TN3w1oTEbQH4vU8W3qQbDR7yi2l2bkEXKMzlv
frJpnbiJw0JCIVXbxuWQX9gE4lbuDpqefzey+wsG3rqg1b/hVWm808x857Fn1qmCmef0qCTjo2SS
t84AaBmruV9OIiJRWi3ea7GmlqYJzMaCYaHc1sRwQL3bNOOlb3mEfeMxXwsFKpuFpIHihfmQNqgq
zRbvs4VNuigVGdR4jAEGdhezM6yeLuGgP+vJADQN1PUykyEuVpV+R1CRF8Mo3hFBhJukb/qNTMaP
pDMCGFxntITmmW3PonKdS5F2GC1Kv784ndwZbhndwmIg0GbQNqH+yHKXz9FvAjDH+rYqaf3YalHb
AQ0IWGtO2uifB5fWHwX5upungn724uuUnja16JA60SyuvIPT4CxyMPc7bAQZN/nbup1KSO2WtQ4V
Q4widP+BQ2dOvmWtGO8T2ztfSrbah8qOtjUsAnTDhBRMdvmko3BKI2FvVLk1sC0/yafGaMf1MD+A
5MR+5ybGfkpqb5NE7cZkOAN/2IngcBLA0yp3lY79HPgG40nTLpHZw2DqQsENN5It0JQcOvZUbS9Q
rz8C9uYICr+ykO2VZg7XjGXSOvVfE4OjC8HoQ4Ym1wLidAIEoQPiAFqFkgVC1WhoDXzSDAzavjD/
B7rGZiLu/EwCgUI9oHvA7LoE/UjewpB9som8kQtZErodEoUhQj5XLkiZnFLPAB3jzTSJqDtVjgnx
j4dQOT2jvhQaGAGwFx0v+RRDwcPkDGz6zrTJQ71Gu9EVzg6oHJysOP3hz9sywsWvMV9yAjTLEnZs
yvZkFZTReXCeNJOqJBQIr0iqDxbSw3sTscNzEfssFUbEHPgEKmNrGxvupvIN0N9xdRkzNk3IBW8o
bvZ+mX6mDRs5lpCHROt4OuT0yLppV1YpZ0rqr92M3WDBOBkvrjesGtf+FjKztjOtm7hqVDuB0azi
1t/UXq2uZe+i4WvYa9sM6ku0HqhHf+JUHmpKtFDM2ASveS1KCy4u6TyghDmp24saW7gDo2Et2wkG
fac9G2O7jTBN7Zr2yeV0XQvFS3YT3YeHMpuj1QMGz1YryPyviGwJCCbRP9L6RnbwGP1BeSzQs9oc
tfJDOOawHpv8OCAszzlGsdDt0IvyeKkBSCqR3oSmGtAC392MyR6/+W/0iQF3Le+0Qg8XKv3DZO5P
YaeRSWiEy7TK7ZNWeJwTqOciW7E9sUGNe1A8VoawfxnkFAuvLfd+zl6nKVtt09rtSSUdq07p/k4T
dU8NvJ8j4epEuMZ1tl1LEEJY75uQIPXiq83iDnxU/892knaFavgFxYxP8CxaJIDpzAX7HwQAIPc6
sAEu/9Dnf9oi7axDbPh030j9e5+Ay+xLwcPke5AsDZ00Kk5s6TAEHvmBvXUX0fTFGZu3GgkiPcKM
kqqnR2rPA0OUiEF8sNti2BRmRBncKFShA2azLENmLoqjUnS9pc/kw9Ijzo5MC5aWurgRkg/iGkky
n0CNmYr+OSws1OD1EzGW9aWqaaqgm6Ay5FRSvnURcUw3QQGJ6vpvMLV9n7oJe6l5Y5Maz2tTRE9m
xIA9lNjRi0yg0cDwZtvIQqLIJE6t3xocS2E6NbteFHKV19WhVUpbB9fJD1AOJUwcwAykZJiTb6vD
Vo5Rilj2a+5o5S61xxKQ0x2uK9gCxwN1UOnXYUIdRCqNvkSR2u2dGQzdVNOGlSfKRX015UU9OwCe
WNjy+cYmUsU8fhk9rqREfjiokJgn5Dpot/jZaSaPoTGUQarJ10GDyGj1Q3TQxlMAH0cSAQ4ZG4kv
9YTVVFQ7zdbJ2WjlTrov8tBedJV3KwnH2dh99ub4yFOJrbrkXnSrFf8Txc+YGaY8IEu2OER4nl4l
KoqGoa2TiA+VQbkNNKTvEw28kQ5qUUe6A5s6/lOjT7WK9hYKDXcNGLyqf7iGh9TL8D78jDpvKtky
pP5H2bifTVJdVKn9ZhljQsYvl77G5hswnLMwaJdh5xxrCyQr98860QPY6EzOKiPi6Ap+cdr/NKCS
F3GBblu0DjMaszuG69ZvQ8oG5FoabVNc2pusF8AAJ5uGCNU/YFA6qDZ7xRjgrKzEXTb9jFpJjaNd
w5wR8C02cWTe+5jhXWXBSJiAg4LcBJFhaO8ChUZHvGTnTnPH9YoGRSO4jwVZ3TlPVuk/dEJAexV6
MyEC0Z6B+jtlKGZqVcm5VsqTrqxHQ4/mckkpRWWlIoPRObYgYhY3fe9VwIAKViPcSKWmu/vWAqTD
hYr1i1hma0C/TyodxAK0EkcDhueUszLKCqLGp1LZGyn0ZP7Gr6Kl+us9GxsjDXYoWRRSh19dOQ2b
qSdyBAkcdJVxH1sA3Wt+CIwISLSmdmO5GFtCoK6iqXCco6/oZFQdcvzTCxa2eMjNMbZProMSqSp+
bUDQiDn8dm3XDeLR1HHXhYumqHcTsdYHAjGGipi7Ekh7/8KVw7w8IrrDbJKdwrtQFfTidqx/4Q4j
sT6H9GBOGXApSaISX+mCEu13KOFfywfoqXSnZ/IngslMV4/wIJjnmpIET9I7Q7SjqJccAz1TgrTA
g59StVyiWl3fEn4dyevroETRzuruMxgeziw37tmjhW7x6nk4l8zy3dJY13ukjqeOOjqB/Wvhe8cd
G6q18B9uyzyj7NJlBJLXZ1rJVG5O8AppZPW12wvMCWVnLUNy0gndtbwjNhKUQpm/ylRerfqMxpmV
BpPpX0+foS0J0xaLpKiNU52EjXC55/GzalwrVeJ94PO/WkbPkh8wMTcCUd0lsHUQzeiWSGZZTLI+
6KCrQ6SXyy5kppAPOVFwwzl1pL2mjx8X4W8Yxz+paD4rB4JV9Cfn+o3o5U8vQZisdV81J7ASA2L2
niFsoa5WpjvULhDfU+SREx0WDLXmLQOM7wScC52VrPwYiYfI9GnradGPjbO5yOAYRqjKtEr7xftr
EzBZr2qBA44delDkXx3IHOKBeSK64Zk+GFE0TBPEvkwuhYncpI4nREfpc0Iju8iN4nUcqW8gq22A
ue4Nnz7DrrIvL2cb1DWk+Xgxg4m4nB52Yu2Uj1zfSoPfmmEnqcKktpnOsMWwfIlSz7qNuLZIIuuZ
eoxW9ukjnIttib9A8sBS2jWC057ml3EdKA7i2RhBzcgtpuuPkkXOWguKT8d7mGMEscM1EWXF6B5I
u+MkyfiQcoxDYUBorsG0AMESdkVtAV8v5oReRDK4xU22dg2s2LSanpf8BHZTbDwXcV/t2Ax53+VA
IPFkdRvVsdaae/y8cjCeKFguAWcQYYfslERyIzuGgIviJ6gJh5k9KHIc76he+fRL+cmLlG69WKxq
ZV1GGf41bfIFueVU5uFjUmrvlOObG7sPq4mtlaUCiSCHEa+tx+Qan9rUbO6m6+4mjUoSqfzab+nO
M8s956HPILbunlDNr/NU3Pp4yFbhKNCPyWyNVhkki8FryVu1Miz7zUvmdzQokGNrCJJVNK7NjPmH
w5IQkKy2THvAtbKdw1IRZg1m4dK/yPeii7c95MGuxjAoCeKpcV2mBWu3Ed9FIyHm0jbPsRX+lvzk
Y4tNFduU4zLbY7HgyD205FU9zk+Cw+EAjX9lhtMjidAwSUqqKs+LTaN67COBRV4TMcnNcMHbhHLJ
gRaUx4decP9xaX1YJrzfTup719IIWLKcG2PYL8ePdoLvI/r/VbACYD8sxJrsByHMrUvFKhqfMlC7
nLe85h2BKSw/g2yXpZxSRoXrIy2+S0rVExUy34DlLkuFr4hBJUyGJzjmTJj1ttvyqN8NydwpIHhs
MbEdZbjt+cqEaPwagxbbxB17sVjYjP6APK4axUI+xMZZVszXJNAuqwNuTF0JHL9gzNQkl2n+Sp0S
NSnXCZp5sCJQgC1C6XO3co5mjU8e68a+rpLqOSuMf2Zp9Uy2bUTm1laktN4l9rmnHPGW74Xx1hbc
LzlwSXQRi3Iss5U2T+pQKb4kva0dzMo9S9qFaMiHbRupZ1fzDgCKHaRqsOuyJsZOyMOSEo99yvIO
d2CvvnR8MjlGJLLXWXPbPvMUa2hBINBMWdhZN3XIqLjyF1pbHwDX46UCOobDwUWZKy1YnIwvzXI4
WBVblVQ/Ifbg32ecOpU/Ow5y9qYsUPipHW48VRCt4YZMASzaYi2I16lo6ZZZ+6/0kOFp3ZrQ5Y3f
0SlJyWF+wvBa7noZ8KTY7Eg135Go0KzfAiDXhlB7kDnCifEEibuGBsBLc+YfEUQHz9uyTYDwyZGv
oEisXRgh59SyaUa4afAy0QaUBTGQaRZ/RZYBj9P8jsbo0Pe8AdmYPkfAw4Atd6tB0wB4tsnG0qJf
J0dsE7pcTSYUCjxoP6JChx3pzT0Owyej8ZO77qk/MzbzZYM+eZX0WKZH8pw0grzhtnMe1Br9hW6x
xJRiISuizxrsapNlPxF5AYXfHp5IN+SJqWC+sMs+SmwBS7MpBWmVvGDluC9sLmomvs9FGuREB8Fr
qWOPMelkrsmHG0FFzCEnnRZv2rJ0kGrc6n4wN37aBciAWWUXjbmJW0yslfHkytK62OExcWN9g1Dm
PZnmEDvLQU5TqV0lpubQTqxf90Pldz+cZm1xNyWqosFPXztmniGx5syPq5J62UgKwRIGdr6dTc8F
dcaeQbu3ZUe1mRRTRFMN+95We4EkNE8RZgRhglgsmzdDXDhLzJMvVu6hXYAnSm4HSiAx7buxRWbZ
5MtaqtdMMr7ALBNeMOJ0i88iJmcREPM2BrLeG+IztBnPmgYnKsw2uoCI19cEaZOQHoo0mMR1YyUr
+Lw+9KWeeJ1FNn+kfJlnzYOjksdorqWv3/zOf8+Ei3YviFg8CW8eLabLSW/+ynTUnrJ0AhBnJuSa
6Xe/zNjvaXDt8vQL4lt99YHudQRUwnvdqmLoSSzXI4Au69asx+dRTm+hOXv1YpwUfCR6w/ZehUa+
1mBknhjUs+10npXCV40oskm0zzyaTyE3dtZWFH+5ZouAOsZRInRwVQTOdgInpYumaksY6hpk+rkP
cEoQ4mCjKI8Fjqbhy4XptyUM7xvx6sZjfQVAxycz919QqPaIsh2+eqMFG7NNOWIihzlyj7kQqCsH
EgigkWN1WYAPRJJCx2eQGpKjBdlqFiqr1Cq2/Bzt0rdrbLA18s26FavKNOQWkhVcbwMkNo2NtdF7
45iY8bSF0EYD6NzMhuIuQL8T9NVzN4hDm4kvVpo+eqtUzGCs1Tjk/qJKBFCdNmUFYqJwrwyCcMrg
qFwHfKaxaULiFYd+Jucm264zP3g73/TArMAekWsfV9SqDj2nnHgf08jPVs3o7WuvIgyqU9fayq1l
D+6PmK99ISFg+WYu3hAOPnmpxyo9spKz8Ydeb13V7rjt6hqda094mZL7QSTvZFYxIwBIuxjd7NUf
jHaTYXSaRHEZfQtFNPhxZt4kAJENh8nbZVrD0nfoydCIvQkBfydKsoCYV+cuqwH4ogQma8yLLJuw
QZCsNQOVY5Wq1ZB5bw2TPEKAuLcTtl8tuoTGYsvgAQOAya1W2DKxaLtQkIaekt5CxeUX/mbKB2dX
Du1NYsjgWyxxZohIX+vE2Bs5CqeSdwt1E7KruAku0ZR8uj06UccIbgzXcSvqHDoyo8DDz2ysNBeC
mLKPWq6/hSRBSOgvWGbJedAeldA/WhOJTtNs/v9ltnMOQbXeoKrVrVyrvmRinKLHaEV9tZg875rm
o+uFdiiZM1htvRM20ZS2ABiWSnnOcHjLzmn3eadeZdrMz7HhLT1BMdMX+R8TSx4OJuc+hnUUUBRZ
mX7nkAE1dGjTLLia069exke3abXDYBQun4uer8hFXTQ5jTOkylUzB9cKcQin4ovwP/gTHb9XQ446
kpGV3ngBSVdaRz4ZoxqEClw3hc0tlO8E1GvWMjHrUtIw20A5t7BRr9UL3aj9yvKUt8FaiAQCVe4N
/qlDgH36/6/ifqRBzfT9/3+ne7nZk1Li+Cd7/gM3PDc4dRoRWWgPUdV84BBu29h6owqCNWATYtEN
Hda5THxwGT/jl69uSX1I6754ihE8zp1s95xEzTsvOwgfM84PAuvco0en13jpQxvd9KhmNvvk1tbS
TJWHF8a+IT8iyme6C5yUu8b33JsohueOxuzDdVAkkkA37hCDiV0nXA7TTDujkL8mhqxfIr80Duj+
A5RX7I+jsBtxj8uvulI/fW+9VKMwnmPETdfYKP81Dq16HKtx6Xqs1f1WW7oRE3O7GtOdJIKaghaW
NwLrE5L+xEnVUxLZwVp5xdZk63shOYH3JSEKIWDw2c35iq0gUZn8Y/CVxpr4L40AtPRoCAx/pTUj
vLJqBdYhoUhRxomkpBOWoQceUn/BVlO/OATEMfG9pSqsTn04oLZUPxUacfxmvLSpd+jQbp48rLpc
zfUAMaD1NmM6MSGNIKJ5ODKYZ5rjSDtCxRm2fbhPRCJpSCft1sJW8Wx2BIj8Tl4+GSvLr5sVK6oN
s4bwaHT1q/Br+pfWenTayEVLd7lErxRfCs0IDpUCLq78pjv1FFY0Nqw3wiYmHA1dpWuiDR4dKg+s
aCj+Xf/Okh+iJqloK4epmpLZdGboeWhd7vAMRSjNMnafzoeRrRFU72X+gxom2zYp63Kd4HuEGqSW
14IEQElgCuFSDMwVHVtkhmRr6B4Pi30zpSPXUQ2RK3CcWSuWbApmeSzw2ZG2IW2AZWzcwlyPspP8
cDoMMkBv+0DXIKyMXJ3cNSvmir2O5d+ondVgNC8G38JhaAkNSPDqkdC+wSVxiov6PCJ963x/ZQfa
U9uAOVYDA6WpyX1AJjHh9T50y4Bodz2xCS5ipAekKtjCoY1zkChZ47brPMrRaXYbKx7ZhDTJ1csF
qBWLCtrE/iyYQS16jcVowkCqQP9KyyDk1ks+S6RaLAjSK40YoOuMAxyI0WxOyzBVTjpRDtxejsra
XQm9JKzPWimYSyfVlT07QT1wT1Nq/xWnPmnvOElIPTT3LC2BJU+CBbgefxMNQlvr+2/92lH+tPXn
RAaQPGSYj8ih49J99saUAZNtrDpnSg+64Vyl7ogViRYJ7I1Hj4G89bg4DXmL0F/ukkL7VxI7IPQR
OttU/o3lQS8x11J9i21UjWSUz3/XFMwue4zDkJKhL2I/KmbAG4uCPOw3esIunDhWfWFl2jNDb2WU
u1Fa3xr++vmDunktB2o+wN5NULC6rcP+XHKjRQULCFHdujYnwSc0971ekDLst9QVcuv6HTo9QTWN
NGOwy7/5eYMlCEkWo4DlxcXWKmEex2JIl6KvNwayUuBsL3LIQK83xTp1hmPga+eis6fdv8jjZ4cn
viH4BbkgZvV1HuKEDL23cl5tYtkrCTLTsOAOuGI75BUwXwqP3rNv/ZUkTIjBCjt/MoQeacP2sfys
QVisVO+olVWaV1T2UAeGzCeTvnwdgaKiQkR1Efo7zFlwL2vrvTe9e4+TAA/Q2exor0Wt/pDPwJx0
fy3TBkPVl81SH9zvskdWkWY6eczOt+XxMKEdwiNbem/aLfe9H93yhi230Nk0o6fCMjSyKIO3klN9
U1pfiYeN2ukIM43K9qcbHd62KNV5KlfCMeg2Zc1bF+Hl5uBeuX33ZYXS2XZV+JS1pdgZIvnnugmE
Yt2/owAvw4uD1W9XMSZcgbz7GLOnoBDfWqq2HZLw5WCaz7kOxnf+PBLczXj3i3RNxNNmjJN95yYz
P642D+grDpD9MnI08ZGMtXnmG8M/OM12MTnsIo8wzzh3N1puPkEOF9smAwvs8uFadNGKySXS0+nH
gw6MUo12Pzx3Ex2osEnJbQnQQP/9reQjNHga5ncfrS+DAKd6I1PmHyOWO5rEY1AD6WsS46rEG0fC
P5/J1rJT1FF18pNO0XuhYZGywjNWSlKcELp4mNXmfzk2wYOIpX3vO2KjJfaA62ja627OtxCwO5Zy
MX9LSsO3V/T5wZ/UtmIRsEo4ePHSEa7LezsIhu5xQETagLnRasWucnPsgkyf7MGD4Mhd7Pfjp2UQ
ga5shaeREOOwiA8Roaj3HIxQ/Zvq8qLV2P0ZaeHBLjP4nlwJVd1eBwQfMsQ9Cd+4OBko/RkJPHdd
f4sUI5wqckmjIoC8csGn89Ly2rtI0mzrO65kv3AznySL+GhnT1wmjHFD4j8hgy1nG39nNojEfjyz
fyX/Ebu2y8gg9Q+Jqx2athOL3rD/jSGFceqSHl8F+/kzS7HfrZ36PM0FKeXydTIHzCluszZ7++hA
UYhC9P4IE8Uq0HMU2YVcpgMQhtGu0IK2Nxxtl5LRJtuN/KcWZCdS8pzwpfwMpDYtx4G6ye2zV4lq
y3YzOIfS/6rr6tK6xjqiKPyPvTPpjRxZr+hfMd7afCCDDAa58CbnSZmpVGrcEJJK4jzP/PU+LMOA
YcML773oB/Trri5VJhnxDfeeO0Q+J3hmIU31Py1HDNuxxt9FRHJj+o+0i1+Eej933tGzroVfXs3G
HOZlAVstXgpqugiCSJV++RMq16476bP3tUYP6xrNCeAjsbyp/+rWDhH0/LwC/+WibORLNdnw8BPn
M+1Dqpz4w8N0bHbpR1XBQAspHoeWQnt47FARZi2K+tzUojkFdd94ECenUD8DQMcF33+hukhvOplV
K028w9rOLoWHks+Ypj8VTfl8+OIoTtVRt+x0wR5iRpXWOBSmclEhEPey0MVqSFq7n7+PE0MHG16Y
6WokhXX7aIwfGz5YvtJDZRTWtq3bt0ibVzjTbXRTfdW3GY77cLq2Y3ROxvElAQXOUWKcvcImVMgN
Tmps94S6PvomKl+mi6xh6MMH79tzSV1tkopnvbwNyjL31ki6phv+Fli70MsO/s6qx0eT5PhFF/Vv
QWuN23AiHrq3CCcD2VOX3bV2xYcQ8Vek4I6kNoCkAPHE5P9ascMyzUV27DFmODjf1phfulE7p5i/
i9DdOfDPliKvf8dg+qANd2P7ww5LbFUTLz5MntF5wRN9dwhsdiv1bFBI+4F4o7ikVEy9PYcjALQ2
PxhRdIni9t4XrIUAgRLfGb3Zg/9TTcmNBeKhbAmEC3Wt2ILvARanlQ9MA2jYhgCzXMLezUuy99p0
fwTaEmnDeY5N+cro5cTeblpZwiV2LHyvrfJgBTiAwh4DXJmcCVrF70sNugir9lzOdhEn77fppC5G
qDGWY5Kv34j8/NNCKI/D5KSXD/zXsO80fT6zC4gOqYfnkkj6pOOV4WxmLuHtfbN65S/JqwxnPoM0
m6PHXQRFAEvX9HaNwdBGWqAFhWY7S1vazW5qDAAhfoYtyPhq0lJf8bDMPajXUdCgkWCr2OYCFjqb
94VbsTaP76QafgwtDy1KqXuVGU8q1DY5gx4TITDBS91N+ma3itiX6IPzGfwl06bDabQCqBHz5lkq
d52NGo4YMuKnCgsQUWWMvxGrLyApIs0zR0bqnvPT5g12ZZbrswhwqaz4FQZz7/WviZbfBjd7xrl1
TpP6ow1RZCKKouJJn9WcT6vF8i1lyMLyRAAf9+GkEcpdhwwQwqHZTEbynJL22dk1zA3vgek/moCI
VZoFTM0Z3ibEqrsyDUkl5mDn2SWHF/l9Wb4Tdc9GU0zTumLMi1t/O7AKY2aMb6TSPrQSC2A2YgEn
jfyNT4tKmW+O/LNVm+GDLsxhRzrhOyTosZ+cu3DB5s6jL7QJVJ4l5OJl4VfeFmXUSBmoA39xMFYP
ZDLm6Ni1snnXoKutW0BkEgp6R45LnlVq5zPdNp3xYAi73djYKceYmX4GcOmAIOaHHHdR5zWlU3TX
rHnTlaPmoB3IhrLehN4uqIb0UI37NLCwY6bDyowQfaiSnVxAf5OgGMMsZDKwQ/diCOytvcUW2iS+
iOV7eLKjU19DuDNiBt6mwO9MbcHqwrhWqNj5eYpfBVOb4psUEjWJS2mjMNc1bn8HOQz7Dq4Bo/wJ
NgWeUWjpCVkCjEyiKVxj/eV5SlAmZdjNqnYyEOYUmwHVKUlLLxOcFc15qmQbbVzlfg8YbtKWmm6E
/JVp2guAgyOrrmvpbfSc3ZCLvHuhvO4gjN4+eDJLkR4148FE9ZE27VIUfDpD5QTbuHE+oIXKBevx
XeA1Xy4ITNr55KnWfCJjlXMyA+PNzdrh3OP1kTYBfPkEwmZEYj8KdJx6BxeTjiBKaRIMe2aYcEEk
WI1XzuxYq4mg0rmB3QyljH7KEvIFQ0c+8K2xWQ36y1Tiqus6FkVWlny7TBgBH1FOosOLRPiUpHh/
fWxqTiXvrpWfA8EsgWcKoQXW+yyYduGAxxHv91OPvwQ0y3iDkBDTJFRMoKPwFLVC7EynuYehuUgz
Vhqc0dYsm+LIUukmskmcZvk753UO/jrO86Md9fnRZbqMmA7WhPFzYzZ+z/r8z5hVc2dmP9gkwekh
iEM5mfW69rjnibjjAmImarXmp67HN85ioEgwmxFYxEBr4sB4ZRV/6KOUnBgfM++oXix/2MXzsaUF
TMj5klzJEqDGaSVHiPbm1LEBtkGrNQJISRb+OK71oVv6zmjPUf9cTyRkW1DWIne86cF4kBMA5r7C
EifFpU0ht9k9nUxioGv3kltsxcW2nVFyP1L1T8z6rL0edRtjGtoDMAaSfeJuwWjxwbGDH3OaDmRO
810wvx9yupMm1F+n+qg4dJeqry7TgCjPyMIzC/VfvgEKsD4isy07J1oElNZ+1xiD8fKsmTeMm8RE
Zi/C9oyUmTLJDdapqO6q1fxVj4RvSebsgZYYn0F0iAwcbEQcAAovThZnATpVnd6pu1ZxeDPxA9Pl
3HUl9/XAmAk414Kk4s2ESH0HcunH94f7ZBSQN+xNYI8HCjKs6IreP1c7rC8+AbrglXx7/FWILiDb
9O9eYaBi0rk7+5GXp3RXvKdvfsTBNUyfkY1cPvJRTWoEF8RtcGyddo5vpB9qK/HFrITXoqOSVv1X
rwUvzRqcLmcRobhVnd77yvzTFu6N0cPB1PjT5Q1wRZYHf5DtmQKAythNK4hZJSvhDrFVdVQdG1Xh
vPB5/Zniej9w2rPROIHSfc5bemG667FG0AdwCCAqnWCtxNVq9YMikQXq7V0PupeoGvnTEj0IcpJv
H5xb0O0Iije4+uIzW4i8PkeVTo5iwEMw+990dp565ryOmbPmu34MplJHi9XdoehjpjYkHhgbd25h
2WdWSU+1Qbp0OuD41t1XpIsGc/wUCm28JgRmg6PoGDTxgwT04kh32o02JjYVmzNXYicgoK/aKYv2
cfdjqqrfGOVAvnmAaYgjFkDCPaf04qYM1GmuapsRtsYwZgiA5gmeLbeZE7VrWnss7NGXz14MOMOU
7XADnD3DPyG2f4OsdY0i9q9uYXl88siemROg2Vg07XBRCMGl7n6bVvCAp5FjIUh+Sb+iVf4eyivE
1xvuIlScDeVO0cevkeBpjfrfvJrDYqS+a8fmdzLSU24zuJZsjwwcLXNmwHMndY81SsQDH2GXSiz+
O4Y5omi2Mma1RgHlBHkrCYSLycPZk+jxz9jX2zL06XzHz4BlJjsL1HyuTTQg35qT54cAeHLoqVNa
/bXGTO8BISCwFMZHv8iOUC8oOVJ5x6owmhU7oAStmtVgpGNpZGvlHykeBerkk62cD0I0b2PMaQbn
C7sA2zzXh2JdEQlafOcU1VDdjvhvv9qENssKXyeSnXlEl2bfrwKGsWGrE6mM6KIe8C6aKCv1ARuy
xdGg/wT6u07C0QJK45NBRU7DAgC/DZhkZoyL6KdHj9+qKg9yxKGuZ4++RLw0lLuA4ecyyYt9lvG8
ZP5w9Xv71Qo/R3owTIP7jNujTONTyQo24Gc12fxuZNGce862sUQrlN58qncAHCGvJk49B7EJjJMT
Jx/abjJ5FrIeb7bg5wGA19Y43RuhcWB7xEKzwkPB1sfoG/9+AW3Lm+Y0Yj3pxKC3NFaaKDhcUwAJ
nfc6JsAbeoPVeCVafekEz66biF2a3ISZMKwmBsJZagCvafsRQTcpIDxcwYBbSQ9lAEItXGYqQd+i
Pep+CMOH2X5LKwp0ocX0mpkUCtAH+FhurefO6Vf2duDqQjOVLqe++LFl8+v9lYyhlNCEmWE0h58C
6hcNXKDt0A69x6ARmYrtk44OHcns7MRAsk7lnQ9PHHcIFzPre9SYOvb46Ss+9T5wi5VteUCL4HCo
sAy3RpTchxqnpjsDPZiWseLrPyxtCtYAp37w0jG0FNOBusArxpMAVc2MD6qai2myFPEl6oBQgANX
BbILD3BGO+rU4iqunmwNOqc36HeUFwCOzBartJbwRRc9CC1YJHZAZo82I3on61WTSAE9X5nrTrNY
3olxPGY6vZarW9Bk5wjjnBtQ86Mvsw3jo2iqm5E7TNIaYKFjKolAt+pqnTUh4ssYYixBfEQphgxY
G/E46eOuU7EBlIqfnM+yMYs3sscAdlsaMPCSOLJ2wq2aB8/KUvi45s2MM4KqACFha1jpxUekXI9r
tV+aEcALKkMYogWmKkykJI7PrM555OXA+nTxP7rTqdEtMn68B6PyX4lvf3B7JMD1EJ68NkO1S99V
deZz0yMfYd56SXsJmgZuuea/d2PKBCB7TgP0XlLCX0SW3KzYMD3r+hyIIiGtKQGAHv9wF7ToqZw9
A6lwiZQVFrmtYb0izq12fhzL2QkuoN4NrC1gvXhrD096FByrjvUJy7VJ9gxHuQvq6VR61DiFDj2v
758RI18R07xMgC2XcaO9ugGlNVUiJkBZnUa+lQz9NoE/O88P14ZqXxRDqbrR9tXkGmd9zPYJYyI7
QLZhwA88DYrFwVibT3GEsJLsx+fWKB8LEC5dNScv846SCnW3B4zmvY/Ch4eXrV8sTkFIF6Q/tCs4
3Bdu2RRoa5/xZWY8T8LgDS+4e9xJ+wkl8aaEIxX69JZq0Q3/ZYkKD9ij6PcY1zcl/I7CCladWX3o
Kvwwh+SBkmKh3KNdwRLqwJml1VJTmIcT07pWGfIJC+9hYUAtlZ77Rd4sg0BmsxKJThiV9TYiV61F
x22ckbfcYLvsQ4MOiI1nnct3PEhIB7ACQAB/rlAs4CMPf3PmXdwtc6mHGrc0vkeHiyzigXHmpX8X
m1hkv0JPP05FumeAdbPAmiQicNdJr91B9fzJtHE1NNAF+orXs6y/iqkeCAriRvHye12NKEAM7e7M
q9cSka4DHqxz6/OkY5iIBcd8I2pqqah7FibhPWXDDNkiHU+M114XPxFDrUPjvTZ1Xm5hHHBIhOkO
zq29JqdxR7IxssLCe8HL/1OB8xNTwGJiPYKh2GlCuyf5AVkyQJaYuCOTmbqwXPHQzhBpWXyVqeIe
0ZrHURP7aWQfGgR7PzYeZsCtll5UW76JPA2gynJns1ux4bED2zDZAGSEWQdIX40hvETGrF/AQdK1
9kOnBzfPix4woRhseYIbreYIh0XjZiJgTi8aDEwumKPOdddpKPewOeTCQJNREdO2G9Qm7ez3giyg
recE+yQvL2iuIKko7QhOFFA2NghIxs5q/q0tNKlFza1Xd/6ZavBChsWxadzPukmvuWUNiwBBZ2Cn
MDdyBNPGipr1rGE0U0V+1DoNwWUwPOEtv4okuCTmITdw82V69NPzp1NhhciuwaFYqCc8zQ9a9WVV
sztS631wcvHFDNVz6T2wcYEFOk0YXLxPUoKfh8w0eVbGg6shZys7JpthAWmnVT92OxVLxIfAEk7u
rDwVwrkINrKG4zebsZjOcrAZ8KBjbgKt2bYM7pje5vYmDbWXqgMI1sWMILiSzUi9scgiYcEtvvqw
/Bh1Zm1ZAja6NqNf8HPPjQNGLvBxeIkI9DjmYj/EYIkOnRKZ/OuceKG2IgqDIXoTMLoqwo1TM6Oj
woNCKfVjORR7hkXlht96r0vUsbIvOWm6iz861Y7hJbmBVio3fTLsySxGiNrMbH//bPeyW6Vu8Gya
dPi2Di80o5FLaxNzdAxxrWPHLmNzOUTyrHSYQ1FGTRnCW//rTQ/hkfaEG9Ze8RPhGUZ/3b9SpUIH
UuGrtPWX0RhekGm8xX62IpsAfIVZ2Zs2ReYrIv1Yl8khG7xVQ54PSW8zEsInTnVs0IrGJrF/SYtY
QEZYoqOviBEWzqHqEgq2mgPQrKBgVVH0JOsW06PNO7hyFQCIieA8Z0S0BofUHsNfp6DUYPyxFLZf
HrkWjnlkYXzWPknUpihC0OVEzdYNJ6xVJvoTAx+ya1OudtzsISynOx73dSkdaj+mu3EVHH2h9sBs
0mnMln0mrn4emysBHUAvog/PyvZpyf2F7bmXA38gI/bXA8F9A/kbgsHdIgvFxfFaXBmZ1rJJ9L9B
pD8CxkSo8pWQ4qA5jPEImRoWY/iVlMUf7ENz8mhPTmd/nJp8q80GkVYGfwgL3QEKcZYK0Hvy68Sa
3DupI7dklrR0xcRf4G1feDwvJpIfbkkCIjx4uMyO5FvBeHotewDv/XCIjbbbwKFQ25pVZ+yzyK/7
dqcydcO8Fc8dB6riwV6HRcLyfCLvARbBuKExIh2RmzZr105Qp2sOuD5kTFIXlruURb/r0t46pHPy
rpuFu8RyrmUYI89s6SZqueiqv90Behc30ioWUDYi6kKCxusvTSy/p3nDOjRvJTBYiK/M28ycCUim
s4ODnMlBDJCWTcEul0DuHag8sBQeGoh+XMjYe2K43HD1wIq9onZzT7NHqe4NZ3sSzKvxcRHrUEjj
opCOeWFcnVEppZnubEFdPlCPgO4djqTM/VSksgKNeRGte+8gDgcCJ3kQMi5wiZ3EQB4um2rAiKFQ
o8zAHsC/G4wv00IQ4IKTClnDX4vmtxeVHxoisDZBcR1gaYVmtNcTndi9MFz3Id5LwL/DsivZYDKG
8Ox6Bj5606GZi7qhnT5dRjQrUaoDOui7prBgOg3S9C7a4c9xqaoPDijz42jr0Q5R9yGc0Dx2jgfw
Waqrh2XuKag4Zcy4+KmE0W2mFhxxj/mJ5MajsDFeGmwg5w/Qd3IGIe8tYVNFi8Xd7WcTudOe9Nnr
7DjMC7R1K+yMKBUbRkxYPPpkcFvus6rwF9cEzFqxihmZ8ZbzWLUQkBFeXN24uM78okXklC6Nvc1U
rbV+wUadrLyfQ6VtcFkvem6Q9Ggzh1JQmBx6f28eC7DqKHZorfcxMswi/0Ez8U1cLFhu5wtZrFrl
haBuDsFMmY6zL5KRTU4WXVEf7IQJX8SGFYTqNNkQwwNlAM5iXO/og/Rjl4gjBS49y1Q+eFP00JX9
WzVOp0oZF2MowIHVBUkVKrtKmwlHjo+gK2KkJcmFXhyTi8PCKsT5BAulNNJkO7CXbi2PQAsCX2Zt
irejfUZQvjAV4TKtFY8X0Ibathknpva9WCOWtXdp454j4Wx91kmuTC+CEyZ3uKH1AdUpIt/dSPea
1nmyHmS0lbFDXCiLWowXiuOeTRxaJw8meFOhOnfM8tkQ+bXoCU6CDP5AimNwyknK4Bf7x0EvL+YU
7Us+oLDRgOaGBC8Z8JZdyYdf2WBYAAy9RikKO56fch6Wlys1J0HYOe26O8Yvbpw8Rg5NFwtlc1kS
CwUD8TbqZv0watnNim7UjSvDTgLuK1JYJEYdDaf2psHetAJdm+bapRII54ysg8ZrULZbXExjHX1M
TYe/Px92eU6qZm4EjK8IsuNPTTRa194Hlwg7yjLW5+w6U5iWsSDNTacARJpJlJFNFJQ/0cQOkJQ2
pkaSqkciiSmSZ7BFM/PMf+rbKH3umQ1TaJ+8MXEPyLLaJ18X2rorwG1wVdnrwkQ2qKXRE1SJFlwi
l2jqsxZjewbGaDp2E/h11vobVuR41gzNf2mz2Thdg7kIA8bspEEhNYhmDEyP0NObBDVFExM+IKEi
sP3ll25km74hcENvEoMxYcp/mariauVeuSkrLduNsg4+6NTgYlx5TeA3MDgokY+uOpc+0lW6ceBt
ZV7YoJoXRbz1YADdbDmkNwxy+zzU1rO/gPhOqIDzS1O7jb5RhmyuYXSiqQH/yZYmMcs3ImWQEZXM
keNSUTpWazuTp9EsmmVQ8KcuensbofhXyUYzcL6VQf9SWvZT49SPjRmAZYq01+hM0DObrLmBCeL0
w4t56Xuw5dgZMKRGNDG+QCnkzIGyTrtJB0IwjNrGN06IBYpx2W6bG6yVc1rQ/tRUh7u5ks/c8Dj4
S6dg/IFOUVCR57DxZdauNP3NGNAA0C3U274lIt2ffUdMFU9WChgFmT9VEbevplvg1AAhDUxokZPg
0HXClcixYtGn34wQfShkXSajvn/EsZUcUbEhU5aMg6zGvcx/dTn7XtoOONFWTRUF1bCoadaHbIBe
45sXmK7XEIPxIWP+tJj3PYhiQ8Kb5J0Z1rDxplOrvOZSK/0b+Si2TCYYB4NaljkidupIt5gRgzmJ
+wgufciG1+FIRm5SbAloRF9bUn/rVKumYrfVON3WmjCsKAM0aAgJu9eB6g9wudgeJHt9qi9hNvuQ
Dc6wEHNQ1kwhR7T+GJXDczo5KV0M2LvsKxBxtPUQA2zjLuVDqMHohMo7lezO/VnWOvtw2sJ80/Ro
m/0GDselxYq/QP5r4VrBcfCY6E6yTWX6xZlBChxWVzfDjWjpP4OuwTKh0xsqMhUlXtwKw+mMaNoz
1FkUqXOlQYdZBNQfHR/lb+uW1ESSuBEzixeVpBF3khAiFaL4ktmG5+WX0mBOxDsM02N8QmJEqmMc
H/2EpKeR47Fw+msdQhgTGZtjmxljx565jBg7UiJeU1VINI8gD7V0uJUpBr0JaqtGVBqXpFcuxQO8
rGwT6czmqyC/ou/7QhJKvRXZn7pMXnvnPrapZHaFAcPK+k+Nl35cTIVCfZ/aDnIpTANmHLJgB3Tu
G1+aBZPJkbWOSBlNVxaq8TDpkNdL9UXr++x3bbphYo2aj+lMEL4Rw4kE+CPKmBokfnoZjWAz+mj4
9Uby3SNYXrXsxTEQIeBwJ1Bpw1tYPxKvucot5AR+uaUhwq8ZWx99C+hMDqD0/ddJQuqgUMT6arN7
hNK81x37E3CF2AMpbQMIbSXcI2ExZgFkexz18G1o81c/Ksx9hYgpRWaYav1wtnixuImCXe2UnKb9
m1ZRvwWOue1Lj3he4hUYZGCG4dQ3wdFcsCH4TBA+h/KsYu9rmORH09brgaXnwvD5t2x3XmFE7UNY
DLs08FzQFvWbsnq5jibvJwgO+KJ5HkKAwsqtX4RPuWxSQ6Hbe1ZFfUhKXp+gJPbdtymaMl3bFo+6
DLRtGtvfrXHTfX4e3iD2SwkA5Sn9IEL0KzLHGT/yHW4sI4bnjXeiJhZxk7uEZ8U1P5k2RLMNqn+o
0cOC2eDvmDWkkFnspYHGHik3eFasXCuGMHigveIbRxRqaM65ATXuQs+luYoAr7gYikTQINuHktWO
2aUs5EUIdqiBvPhly1rc7Z9YqkLcieD/wts7cJSTPeL0QM4bpEmt4/+GNjIIRh4Lv294jBLcqn5J
yVbH5aKcUVFOkLOPcrrrENffnYdJxmrfLJuGoI8YlboP2H1nv/hwdfjjilx/s1JBYojWP9mBu4GD
94U+sTsEPnIXY/yK6Bw44/RpH81uc9thP0XF6dbegy7Vg+mRipZ5YsOv4URMvmn2EMBDKTKDgVWt
WjmwmYoshBTJb7qw6VUS3Ldeio4xKhpj43XaVx6KGaBC7LCjACe2HM2x5K1tV2CdJ4nH1c0PBcBj
SgLgGSODwnFdaawx4vwWCNLUcQeFb3Vgv9fONzSriPZDBfZvbw8numG82mbwXLsff4vXZKZOoUDV
B+2bw2YjbEEwbbYjhdlE3hrfkrB7Kie0nlEv4Lek2Z4/7rKjdycw6eT6KYrOuU6WUvtJu2Av0+E5
mzSQM0zhssb+5c0MtmZh3JT2iwUZhnFk/ElhuqNsummY9fHoSNSewt7YomceA74LCyslseZutAqF
pzUvY1Bt2QnUHXKUa7SNIC5wa9UvDH1T1rrPhAiRSvvq5zB2EAjjiy3ELWeQC6v+rhlbU0+quYjE
gRmk5WEyuwcyCxhLWjyC4QSpQQ6X1r9RqVtreqsJ1bi/HMlmFnqClT5EUtlMxMNb7B1oQwQTE2Ce
WbMdattZ4b5/IbX8j4JLckmdKVwV3Rzp0ebIbCymQrFKgo2YCmcl9eooR4bxk1Z8JMp+gaT0XPUo
8aFTwMDexpH7EpHgc0V8QoR03NoXM0nix7Iov/QJMy4etuKs2Ad2PSeqFUTGCivksx/n8bsbfXvj
t2WZ+pl++xR1wsDAR6cxNuZHUFQcnl7WLLMpuSQKvgxnMvRTl4kYm6mZ3OZiw6mfUGF2j1k6IzVi
q32wM8vd9brBJKbBQhxoCZh1Ym2YhOd7tNRYdHLs8pMZjDOQ62YZKmRZDpFJGx37yO19jIZDFevl
Zoq16hwV1mMVo/FTDrKyNsjXAsLDEu6snK8D2nf8W79mgKs3pqw/1VZPerXWfOpmqyhSKsELOlrr
TB9Mwj6Vv+5SIo9aEh9XeSDZJbKR2Gq4+tZxlT4kCZe6ZLXoYHJEhEjK3titPDG2v3neXWLhgtf0
1YMqKgDl4EsNnG/jq+vULclAYX9o58jlRDedg1FIUo08bEF9/F0JDZZm1OoMzvnVdX5V/TsVxFeJ
KHNndPO9lS9l1kHKRemE5oYVKEORrhx6TraJ2GqeP0DF8kdnsyk9i54EcbtvCuSkwQELANrwwefk
vvc5r9xMXjTimF14KrAhxfWqZzNWCz42Yr1tAAHJzmbbdyPq6THMO34VXJze3ZqNRp5qkOJawZTZ
dPxdy1FqR/AFe1ZqK2IqeheRYQp22WGc3yv8hrbo0BlcKpRMi/8IcXdxOhSWuWbetgdyAOX6KjxB
XGQG3Eka/iXkvlyMg7bLrOi5TLWvBP8Ha3u862ED1L3Cg76B9bUbbGA6mcZ+ejSafV4LvDotpOfK
sLbSzLAfjnyZoRdtDN+74KOK9vy2Fp541y1IeCHUYPRg47bJRhB6ucYdR2dZQ6ogW+lpMHHdswJr
FV7uYJZtZMCJ4aHlpnmrTVy+APlyKAAyLb7CCdmTP1n0P8VzT5KI5THpqpy1JDLS1470FXuU3p8x
SeGem97Ys8U9L5EK0n4VlsZyHOM/Y6cekLOqlek9tbAVVr6qTingrIVoR2edFuFekZ1AqgNQVaWS
fVZCNOdeFpt2AIyvhygq9OwsPE2h5cUtGThQAlEeFhGXFPDhYJukyWssNcLIlkFc0F0Rb7IUAz6X
EXoLegVk58WKULhfe/ZNGfJ9HEawnROVXyIAwVjqFez5Vx2mDpqf8J04hDjnACU6aEX6i3lKXN+g
/NI+PUJ8tRFSUm91f+yG8ZTmRKvEEvUjTJdHh9jdFvDolZMAUlwMnoF2aUWMwbeh65tYZEivRHfP
B/gYQa1v0L3AHU4Gsl/16VUBXMpNFtLGJKFbtSb8lEhf9L2Fgc7gzB3649+s6v/P9L6Pxc+//eM7
b+G5jTdoEXn2XwO5FeHa/3um9zr5l6fPpPv8k1f//Rf9R4q35qh/2q6OBI7KgC2N4Tj/GeOtufo/
DSFNU0LzMbF2K7K//zPHm4hva/aS/c8cb8P8J2YVdF6u7hjkgLv/lxhvQwjrH//yX2K8pZQITQ1p
WPxHdYnnYv7n35+3MPPrf/uH8a/KQsdkTrYEuuaB2IceHyBuqV8dzT7ngP6Xo2TX5ihwyoO3Z891
ToGsLL1QATFlI0+GF9Et7MDdkg6B+2TNnMfd1j1pfwEY1FaD9tlRnZFa528y2862qgoARvSkniQg
hhfVFLVLN2SmbyttHYVMUxgRYkGjmMfEHycSAAdSeN1VWHC9ECW3e2cQ/p5BJbM4IHCUcYt1CiO+
dzdz4zszIITNkAMoRR0wecco+RcK/seI1d4PzJqu1fwtoN8QR2IEX3//mSj956FX+9ArsGN4Ctka
V0Ure/DiLLdVS9GbsMNL66njPCBGzM/4L0VER9Mbgj9x786AwiEy02nTVPyMfXsQdvw5/1hDQxZY
bLA4Qx5KqCm3liBROhj3ZoZeNEc7jWB8ofSCNadfEFwYfOje5C6ntmZpRiEDhxHihw83KGD8a4Xx
V8At60803LVrQJeflU5l+mHb0FG5Jr7SAmqfZ0YXUXZ3KKybSgdjm8vp2wN3WQzoDkj86fBUVPey
8F9Ry0EJSQAlZ2n0QVbf79//p3TDby1/LzsG6rmpv8Hy2GA0uvmTgMEMOJ/OcF9pdU8CXnIeu8xf
NMFZtsrEi1FBMAPybFUN6UAG6Mqe3HBkQm+pCwXbcm8M5s+DQvMctMZGVr5O96HWJXuWRVF5f0ZP
I8EB24que1eVf/MA0/6n1h0O0ZuRlnuR4FCIkANW8IiWVfReOtWwTCm/UdBjskZY0re0lL2Dpkqk
3qqYd+ujO9z8pNeXm0YQDO7w2S20vtmH484oHW1rmP0emdqwjz0umi7GnaJy3KVIiBZ5iWOffLH0
PKZ8YJ7Grns6Cty5C6XBegs1H603PbqcmDRgU3FHHQR6XXwl83Mf20Rl9qGFKShHgKDimw2q7NhF
Izs3zMqTBAxUtqx/A/B2GCsY+Me+uzekvwmj4lePSEagKUI9rKz3DgkPaWXGe2IY2Rr4hVhFCX4+
NrHWNUcyMKsJqoJlBAbHaJ1MxlWiT2rGAKa4YRtLLqFTVTn4BGrQfSUqCOk6j7Iu4dnxii5tVneu
/QoiN4EJC7um+IMicrgEGpq7ndChL6BRmOcF+6aO3gcCOBZm6+1Dm6aD9LK9YXm3YXS/U4Z/DMJ5
hBF9ZKh0F0Fa7D1eINAGTAQTsdKTKN8zMyS/sH9QHtKp/lEhI36yjX58YGfk8+Ng/OR7r5YuYo5t
jb+bpx/XGUaGQzeV6THrzD3NhnXA0B88VJIxXephJ84SUme64U4w72IoGPyRY4ekjNmp16V/cIF0
G63OnSOONjK8XP+5b4AStUiqU4theich83sEY4H0mLaq6epdXs4zehlv6PCZWUT5e4MAZU4wuw+Q
FJCP8jTENlpLvhAZCvWU6TgzMyWPhW8Om7J7sruciOuuf61j70OZ26KNLiFYyqWrceg2OUMNPEHv
WfzgRgNo0uSd8Fh/VforHcH7CiDEptcoovoBsEnAuMJBvy8gtg25R523mVDGLcZnaCf/zt6Z9MiN
bFn6rxRqzwcOZhwaqI0P9DE8BkVICm2IGCTOs3H89f2RqmpkZifyofcNPC1eKsLl7iTNrt17znck
4rv+PQ7LHqkBi5ibhIZPI3ir99VJuDTp0IeBXqzHnOY+LDyP9onlNk/CBaNh9XRYtciS/J537CwT
B6g2u3s3oBkFXPqxcHrSPg2HY2j+qfeKetEgscXNeLUIH1HbW2eqwhfQ3YhaKK7dGJW4VDu4D4xj
rLw/deHPHjINI0hfTLB2pHVrzVjRmxa/tJZa38g1dFlwpUgkPVUtPWcj5193lzwNiESICr7akRlc
MW4g/KkxahTyB91tzhso6raqIgFDlQauiyx+rCRIHDsqPFChfXesMr3cdlMePcQT7X59ylgkIgRR
JjuUr/1EOX/Q3yDNbzUz1Ra1LTeROxHuAB9D0lHY1sKUuw7s8ZYTaw5/SCfOeJiyA4Irfg4E29ay
jYdIxmrXmlAk3Sp8aDyIaIl1xkhIcJrt/nL6Vu1E5hZnmTM+wg5INAF3ka7fT2L6UtfFhz0cB9Os
gZksYPqCECE4Kfs0DkgZVvNNzORyNB6y1tllqG946b1sCBSiPOkIYCQskZHALqnCS1ShI4UR06TE
0Zk0RbLhk0O/GjR1klgTibbFkjTQHiVu5ntCPvDOoUMBy4EEEI40T/MSZ5v0dbm1JxtTdkiZCkpm
1wU5u6G6TfrwYhvYGqNM88cKaUVMXvuWCppiQLa4AfLsqzcGe1fiAyE0xG3qL4JjF9NRxuSWY7aX
qUt/0N+AewntA6twSawq33iOGbad55w34+3NHlRR7cJXYvbX0wr0A7d+bZL24qE0D/QvcmHVKKM4
D2I8toRMbDqEUL1ko7Tt+Prc2PGtLdMHTN53ehy6G/CCr8px6/1slgc5oOklUePUohgw4xb2t/1Z
IfAlgJAioWUOMhK3wjEi3pcBqDBoB2j9n3ti60ook7Ub3oom2yid+XNMssswohgwBLpJ42wY9b3e
lruJuLXoAc3xfWo0N5krKhcZ9/tgtL5kAol+uwSH8iDvyC06TbK7ysBod30T/UijAUxd7WMJ9o5e
1fjMi/Yg+KJrEBVYt1FwOz2WYCz2HxyhjQMNQb269XmFH66u2I6JUosTDpGLLrs0wl2DFqPV/Bgh
M77yeTf04SW0+2+piOZdY3jfUdqPm+qpaWs24THeIZkhPb0QdBKRgwSF573IlCIORlPuju3OGYAY
kohRE2i7Nc6uDpUvcTBdRlapTlVAwoUWknJM6Hi9681yWGLYNXLj8p5x8KupcERnHMEJd0DDqzcB
862uTg+jpPU7xT4mMOcX0bx2i/nRGxikDHDYl84Gmb3Yx3YNQ/lNrtn6VSbOsQteXLrPl5ypuqPK
uyGJCKFzEJgryzc79zNJuExhx6oib2M1PUPp9LaGlJe413/pMU5QVqaNLJLgHBT0XHPS5uhHEOaE
PLUC6Fz237S8fGWwvmkT+TQOA3SsHr5FnJmfszSOGsXZLmgoOWTzk/jKy9g1rd9lY7k3sAsOkn5d
SBnbdzhBFcI/glOmJ7MX+RLNt4nZnIY4f/dc0p0yKx4Otej3qaovJRobAnsWzTFWsQAyZgNHcWz4
/JCbhBh2oWb9EFn20ejPjdcf0d+gIqFcd0k1oAoi9EnHADZJIi7y5yQH1W0StObGXIMIYDOrbX4c
xEtYjGpr5fQv0f0l26QhoQhoLlq3hhsCC8rUe36lIBqE5k8v/dqXl3JEQW6bNqIA7nwYBntP8IJ4
BrYJpjZMkmUIaCjpN1qb3XK7/ppneC356Y0Xut+6+6qLmV5j4bAy98s8Ju/CTa9D4By97Mb05B6s
RHyKfki7uWlujwnEufVV6Z4SN30hCuSUzVgSNCB0bdgJMi1582Hwi6HaU6NDA6gorcqWkQEaq/yc
Z/qd09n9bTRoN4Vs1UDTa7lLjB7Gfd9Re9eoe7sUrIf9ZmRRfsfF3NHrekTW0jwH6FEOOv3TjbSr
795D4TTBOVx0V7IYJ15CO/RN+7Wi03w3WliJArvU0Tu/QsANdpZYMkQ8MwXp11zsqHvsHdzNRufu
Rq7xNobpgOrLOWWp+xwITgFRAnS35dzhtVRVPGOEAfV3OOv8PptIR84vOVPL5UFDNDpY38r84Cxn
BXOI6fladD3Rmw0BS4yMOGW5TIrw2OnvCNe5bDkPQwZacUDmsksd12ZrDPdBIOE5OFrPjNR6rgPN
PbiuvQvCUd/mKvf2PDQvdCpWOMBNMGtgjWcOmxASTfgpDbyxbHdCQRK0BsdvBiSsPerifWyf9SyK
UMyk70jEFotVfx+1CykaIgQfDCW3QD7aZAgDGo/VlQ+ObwYdUkTppCv3OfVqxiy17GmJkp4qip/u
DRbipKGO0af6bYy+rj+bj/zc+k3ASCJwDd6cFr/PQfM6lMOligA1hxzr7Iot3AnwWHE8XH+nJzqH
cp+sDRu/Qzjl7G21valA6tx0DaKCZ+jnepAfzNWzgkxk4ABnhHPWOTa2jF8jZobZdDEUKEfhmPre
ZnIkyUhHPdF3JC+0hq8GMV06NeDj5UgQ1KF66nj5HpXxHv9Zustc7SEbRb7Pqqg5aN1dA7eQTnCa
cfHmFwGI7XHIBa00LoJuNlwW7U1oeX8/AwU1pbJeSGPGWcIEKM2mO/ok0O5LXkoVoCuobPVQ++C8
AClkyjBac6d1rnOal0OVZ/76P9+7jVN3iFCDKSM6whBZcILcM33XkA5p4K13vOhLRcRvVU/DuZ3q
a1UUKefQA7mv422S51iPmAx1uEBRzyFSvKPDGhUK6k7W3FlY109JkXPcCQBZYlMuz43DwLHjOSHC
BNB2TdIMQeVspjT2bpD5OGN4dnpAjxYew2DnANHmKQm/25MenB37KqH+0iAgcdBO5vO4eGsr3T15
MV9OOBH8xwk52Becvixhn0gdwbNvjvsoS97jduTpJUCMlkXpec9QYMkdaz+H5NNQAyqQpXXSm+a9
HJwfZc4tw+Gt3U0MopS9mWhHMdKERVbp3DqtzVsIBqCPNTnI8QwBX1O7GLkQoFsHrAeP+vI9u3qH
qrHuG6T4E5FAwZhCHsbUXDpkhUb3lGjPDNFoTESoiDl90Ha5zQWdBzHgoGhC3pPhooU0EvdmJh0d
za9F9xYYDYKQqHuQAb5Yjgfg9WlZyG7ZuZcVAgLlszQJPQB45a+k5KVpATfpBrizCca79XHQTdaR
rs3endY+mTU7KMP2U1wsN8xIqmY48TEogaxcl8jNnNPyXbv8bB7ZH1pPLlhTe4xh6Z64Oa6IzI3g
AZbgkx1iZgxiBZKOhr0Qt2k2CFjD/sY0LZsS4HD5drk5l/tSN/mkKlQPSYr4oPCXBVFL5luYIorA
0OOHAYcMk1OgDOkdyZ7O0vJSQajutJxnDP8iYyLWkPXtgG7mGLKsSrR3iBLFtUeRxApLwwIw74TA
LFO92HaSHqzDKSwRdIeqZUFo5q2GBylv4L30CP+23YIddzAVkHF9dGvO3AVUuBI5xJEUQFbz6Xtu
wF1cvhvNYqkzxfc6ycHkEEC2Wy8HTJAElejzYrSsXd7WciHq1n42BojNyEnr0sBTYTCwwbmxUY7z
fW2ZJYBEkbvz/U5Lx2zGvL9JROpji72NcnxKiPjL8vwsUoZCyTevTt+suXnM4pHUQLx/xwyF3q70
Zmcvh5FOs8CVonAUoYBkUKxrbc88bro6IzexPTZgATztOSeCe10g14V7xMRIm+6DBFBWhBFUP8BN
Lv+6BYwLisgLpb/+qOVwVVy3faAcPdIzd04TenTkFUN6RjyDwE1HHFUKZIdYFMIjy3nLvkxfcnlM
xijwZUkIpIhomRFHblunmqV2U8i+hTLnPetB/1ZV7UtasQ/9oQH8UGZTWBb/URANB6dH0SK1aBD/
paFqGYZwHMPW9aWFu/z9HxqqNma5KgyE9DXBXTMlx6HLLw44A3KspUffr1AfMTecGJ1bhMhrszYN
swrjPe9MK0CQp+H3ZRFYri0JqJ+uOpfTeSzqhxpeUs1NGIPl5jSyX9qZXqUTvcuTL0NxSyzzyQw2
//yRvL/7RNLVTQtTCkZ+Wth//ETggj1PSZ3gL3rCjLuo3+mMyfgdigdRbd13m2wKZi7O6Z//XfPv
/mFT6o7H4qIbjmX9+R82sb5NHIL4KkHLleDdMlfeljawIk5YU6DJWZaXVaSavZuxbPldByR8jt8l
QWSq8l6JmXyf9Isdt1+jjiAdM/8pluKm42mOwvjo4hKGt3PCAfW+1AxTzSZT2rd//iCW/TffoGMI
Wxq2S9fe+MsHsRKh41COEduT/8TJ3b4tz/iQjo+ttrfd5L3qm3vu+VMd8/g6KUtYTd2BTJ3GHqWH
YHVAVn9raesCIPeT8rYs8SQe3zogdnTAvefJ+Jgle2ZZ4i2d+AXrfwohIVhNlzqmhXY0Iedbvr7l
WpLy9b5+0v8/Jvo3YyLb+MMdsXtTb//xk1tGTbe3nOkSIIi3/K35ePvjkGj5ld9DIsP8l6sbOv4/
xzFNbpH/GRG5/9Ip+zzdELDLpOMarCX/PSGSzr8caYI9MB1X2gyLuKVwyajov/5Tin9J6ZrLhMiz
bcK1/t9GRMu9+XuZO33+138iA7UdSzK/cunEuQZv5M8PYW1mY0LNTgdJR36v9JtbVSfDNcaHOGwx
VVFDI2lnV0ymuTpWOprlyAqe2dE2LhDb33PIj/F/hT/Lv1legSjxPf1fb8g2TcdmqmaZ/O/Pb8jA
sNwm+jxuu6o1n0ArMbweLHXWTPvsIayF5qRASiK+2NbSgFPNd/zeF9nsj3CIdpFr14dScDgN5Tju
KFnxlxT917YmwALIHNLn4N5qne9oy1G4hfwKa+LOg2+wR8Njw/wTCmZwipRt1B4R0IDeDt5DfYDU
F1f4QIj7QzTrAX6ddSxv5ck0ip8JpJWDZg9qz5/gbOTl7Dt5iA9xbg8hXKRDUhYprVD9+6SIArHq
4H4EgddabNq4QZg0dCwFRsSUbeqpBwAS+qLmZEPn6g02qX4ZUqIzGB1rz5PnvFReYV+mOYB4kgwQ
x6PhlQg3hUKe/YKFUEc8Sxtmmju1T5BF0aYQiepexjr8lEiY0CgkACEMi7ah4ZzX745TCtnPPb7t
0K7Euf3phZmFfWTov5tdC5x12+TEiTODgarCsTYbxl8jWI9GOOpSosb0SR9HyOal9aWR1j7PrPk6
5n1xrb2Zrtas+c7E1KOH1PIgQuOprJdIg45STnnGVQuz5exs7YummSjcQ8wsZW/vKi37EO1H43rZ
XUOLcZPrYXJxPQYDUtKLnk0tP/aKPjJynTs5mAcZ59t0tr2DFIBD2rpp73OOs5bRR7fGnh6ink4G
/wfhdYj8K4qFt6trMz6vlQbkZm0vReTXGOhvIZkvCkRLZs9qr4NOoW9+Ymi6jZruADoewEeIq85k
SrVHXaqp5rSs13Tbxu0AMfdsD2jb19JkOQdEMygqW8LK7lCvDPWk9mPMmt4lfb9dK5iEvuws6X0T
SP3cW/lrBAZiM1Nj+GBemtPQMk8LJ/paSrwbZZwfaJJD/JqiS28jbTb7eJcqOrmeeUW9D19iQ1ge
CmeTbZw8Qe5J8dlIU+1DWUOaK2bYBpxWycLBUQyFrR/s9lvNMIu6HrCX5uEK+Zoy79islfE6QF1v
9XULKjRY4BbsykNTaHdpU3zgffAONn8auCu7lqb8lvnIYz9H/b7SMHw4I3fyFA5fhwF9m5PVt/WF
tdmDuI6eiPXIT4bIvLpmf0g9GeARoBgu0oJPg4yxwVnDfOHsmTi4hs55laVtH+uR4xO4fzX2+gdI
XZ9EclwaVXKTVU0sKvYRIyqI8tOkr9up3Naaofv4A0GoQkAsRgwJU0Obg6ZwSqf/wWrKK7HFeF9U
auIhCIXfNfVxkPXIpEo2pwhHQt/pxPNA3jr2QZvuFx3nxLMfm5Aw69De4ZO3fWKlXhMBbp0Em/JQ
a7AV5677ipUturfEkg526+ppPjR9W/vkhPbg3TON6R0sSAe8T2uZNM6kce3I+jjl2ujLJHpC5z3v
poAMKNrcl0QLX8xiazdiOIkSRFgzdB8BPd4LBAqI3EjNB6Lfkuwuip2DqMX4kCNeI9cq/KLJegBP
tmhpxZVkVcwfkqj0/JCpTH6xTOubRfrVfUlCeQhzdjdZjrVHzjZ/qQ3jmlq03Ak5Fr6ZUBRLZwpP
rgi+NW6DG15d7SbqLoTTEXcXjO7ZcTO16Q3tkDUtB9y6uCC+CUGxWfWZXhMUeHWXR0byMhjTgDsy
+ooQoSa8lx6ztkS3pAApc2O69N07GwJLvk1ZiM9j9q02NJ/yvllSFebgdV28VTW8951FpFacfl0f
YpSC5FFV6HoBwHRFASO2Qo+zHIXrQH5w2mGqV0r3cCxmJD5A79/S5eGvHRo2IsSfloryDBp1D9Ib
u8B8ngzAjy3HwV0QW+nGyTm5MAxhS3KX1oDhPhvSu+Jsco+SeZmed5qf2XqzJ7cOAutBr8cdqMDu
JEJ1ilIOULkLscqu+2vg9uPNHM3T2IcvneKp7SBZbhmUMhJM5j0uSBb3ZZdiGI5Lx6l26xZAy/cx
GWCn9IKTXcfT4E0EB40m/TKOFbY9G8dG05g8LKtSsZPWAP3JRuy9fo56+cFOCShHAfxf14M9R5gR
c0O2lynmV7LSPhAEleyjouV61j+RypMlsCQD5An7YILFYdexAp7wj/wIan3E/FPfOi8xznMF1NLl
yQI8AzFRpB48EOS3sv9ZJ6k6VslnB5k3CMZoa4ThHZ3N9qzq5E6ReHWMSt0f4s47aJh8tm2dXQL6
6XgMMQlOGFKV1+wSleCIWBY5L6fRGUfDtEVofqwDFZMY0L2aFa772pvubBfJeW+yDodj9yU1CS+I
QhKzfrcF9Jx7CaLsfe/RztEtwOHZ7M1+QmOQ+EC+LjKwm5PGkdgdYuKj3Pm0ro3kJadnW5TOHTUh
7t8uvje86VDkeX5YikD22aWGqBmWWTnHW4YgjAhRecm2eGUm3ZzIggTkkfMsdcWM2KIUcGfRj8xu
/Dl3wt4rAEBbRgDiSA+Cc1DqbSOzv8zxOD+lbnIkRqNmyUcWlEHecsR2UG3OvNy6mMtyTTjFg65Z
8SXDqE+KRH1CyaAdpiAjYpqR1AxBEL+Ug4dtiGZfZOCkapGc1MCEolIqQofc18c2JWvbrYBDdb9W
kVE6zn7XSoSQNOWGDttlpeH6X+4ZOSHLq+fwp7LzE4qeNCiqQ5+Wn3kadnwZMGLqjMrS0aN2L6vu
RYo3HVPOHr0Mfs3GX2sdIHDkLSwex8L6aBhpP4hH78usawAD2oJyypyfydv1Dus1XjdOVCEGo1jC
QqY4OWDMafxxmC+wtIiqL6Jil7v5N6s2c0TD1Tl372XsdnfSHe8pSgbGeMBKpWXnB9wQyJxMkgml
Gv1sQIBiVEl2rkzjhkyK9mfUHpeCAxk2SLvAzb61FdqNMbZJYJ7VsYbzt6nqnh6HVT/qQ/mhJcVp
+VPr+rQfclS0OWDMlD81/tMHBMkEsbiQ60KT6AjWhtZLXrWgYrq73NoMqbi48pjDZYLcf8oEXwFT
M7BCGsh/hmnL2+iIrU70+6FwZ77MfeywRio1/ixAmORQX0F02RQnC3/TEWVyGiDODWPYnTjAP/ct
pdSAnkqbxGcHne8QmhPdTMONn/qctkdLg7ea1WGZdNkowjGzLk+Giymn0prSD73I9yzWwyJx7D07
tu8BTNu1A/ElxFBEt1Ci74CRs/5ex513nlzNOqWzdsc4zjwyAz+uZWUU4lxFbwkVJhNI2yMLE31G
JoTSmVJQnnr72LWgI1Q4uByYK8dSJI+Bm1A51M1eGHPtgwyM7zzLxvTraW9g4RK0TUTIAHYHqE2U
79Z2QhLrl5rNRi9lMtndeoEGo2hvxIl4yHPobASN0oFDxXQ2M7M5idzeEtwzUerU2V7X5GM0ReXN
Cus9VrYEPh5CX6dMKMtUdACSyKhX0ufsuGfJV2ARgsBJjDSrEAjd+CRLbFHrQ5P2FWNvsinWdQV1
b4OxoT7EwdRdJNu50XfRfv1Jcwi7HyN+6HUvC5v5kBstsuCMnNEa1FoiWrUnNYw2oYunwiJxFSrO
+JSfSKgKWGBDiw472p316sCahxo9QgxfHl3VsYokSXy3Ps0sabQny72IF2VKcGmW0VCJ1GC7lJuD
J+N9n9FFXXrFswvFVUiIk0ufvIkKROydkW9H+8dMvtuWm1cdWpHfrX/fKk4tM4KN7Uyczy5Gom23
dngY8sXbCLKj8ogh71jNFFEiB32sg3MsChK5ouJBtPdKeuqgFqpSKsWPFtLEOdBOVAKcAzOYyE5M
ubnWUiVOkAGCZNpHXwRPJxPs8C608ezjrydXCikQQVAjc09jOHSYbzdF66RXrSfcxRZIXwyARJwT
Sj8dSS5JvBGUCOquAm7UIQBNvD5XbpIzx2ciHmwRsyEPAnFsJGV4NJcieynL1ssqFgbSmImZY1t7
tKVZUc82B4zBNFA776gHJljI5aYhwWbT5954dUiQkXUlIDqE+W6oCb/JRf2mwig+a4xv4AMGj2mS
PyApYF2NjU8x5/LBpJVdlk77zUhZ1R1af7jDsk+VfplQ2F/W3T8Uw7Qruvop7u3u2sxwLLEnN4Ti
8A5qtgtkL+xDTslRjQGf7XoPtXDghTbNCdMz9FUvwDodPrWE65zcSX7Dv4ko1NSbk9W5mJ8gljIo
m5ZDzYi776wN9ZcBBvoJX9cNWzBgazt6S2J1TPTp0BAHcUudxTDLOX8uYKXRKc9gAw679e5km3KJ
ifL2TMZukaenXOvki2mO2SU1Rt+SqJzszsLoJb7hz4qoT0m0Dz1IWoHBELqNiye4+nyUpXsdS9h/
NS7lbR1wzUAVkjmXEvKnGwQoVRXmo9DG0UZHooCOXrArQiVNlN9M5YVwjfEWzz0qsTi8dJID/Vj2
J0OrOh/C6Xhap5IpESybOI1e1m76KIzqENDOx/LMfEfNiFJLEJG7YCgtn8EVdKNG0ghZylA6GuVx
9qzHWbZEMmrRwDvAFq1Vo9i1wbRX1lSjyS2dDf0ea0fawUzXVB1FNRc7r4ESuu6JMJmxQg8IeAqU
fAcSXN97jUzQptcPPUf4K6NYkmYagp25bKYF0tNwChouxFHAH+4/+7CDwlVSIC3rih6KO+hUlzAF
wTU2POAtY4wdvYHLFETzecjybxrTEKaf011FKPV5rTELl1N3DCFu3bd6Z34gFJKAvLizGN7TshV9
Ru0fXOg/9ZC/SY4dy69o74Jzhzs77gixdpepYK5VyTGNrU+OfC85psyFnztugVSR4GKK9I7znXHM
hvqpImr6Lh3M38uAPQJsxIze3/IAnE6asM2mbm4fDPr8m8el7jtEISDaXGXlpQNaQMxpcIdoiWUg
GaiOnOE+M2DGtTTbCGwOxdFmhrkxIDfvjIC45zl+SHv2ozjloA6XaRNXuG3sVBNYvcdnLzEtLLzF
pesQg61Fi+qszI+Wp7zoOIIPECe4BtEyYywSAjLn+AN1UnQ/lclFd5ryxvHq37Tn/zLp+N0ZBK5g
C9MwdVs39T834rKs6bxREVttF7jN0EHkVvRhGIZCiNIG5yWy1eEgumz+pcZjaXm4Oe0Y7hX//QEd
6GuOorpEJYCS5qvmaOHRZj8eE8WcCNHguUrNV/JsE18Pe3sfVW2+FXXGGYtIE1w7QbVVsnkAZJhe
hW5t/tCi/btO4zpe+Gvn07OkECjtTYHW/s+fT6gM4akEcjCazvcQ33EkUB5iN0NowEZFm9/08U6z
083k8Vo6M55MF3elYTWnxGNVN4P2rBWQKpAQizNEdFKhGu1+cJL0NIrWH1WuHtGaYHbpANc0Ef74
IxBnyB39dIgmJU9TpEB5xCFCZ2oI1x4fCSPKln9jUyHPv2KGi6WJXIQe0W457GCbYfiaP9F7NE5E
rFzYNMt95C5dUk48eoPFBrYNVA7bvpHF+FJ2OhdpJEBF73PKuYfMCeg2TEmx1/Brb8no2xDA2R3q
nvANFXb1hfnEsR0p4HSiX4nAgw0W4fy+BG12LUYydmngsQfZXQrGWsM/7GCsN9S2j00eaqaV2uQd
zVBGRy9EPdgy69ysZ3SXpCIZuG+Z1/2wUpQbRKajdW8mY6OTEHIdve5XfN+SwOMNxI5HL4UbNLvK
CyYf997VRLEMu55qx6LsqUy4sZOBi6lvZpDnBugct4j7TetOd9EQ21tpl/JWMWzclr2HRMaV753D
8Xu9ZbOkOtGbQQze08srHJXsJkBQGy0Z2fXICLTIvhXUnX5fa8MhYa10qtzZ6z0FN7FTX0SYtfty
sH43BonypKCeABcxsIc3+N1yonT7z7esubS+/3LHOqbtYicRFref+9c7NmcZiumbMvlcRDA1Ep8G
++h+1DoKfRFEvgEAH+Edc/Z+Ds7RwHqzfloDRCpRumAicChudKfFuNwZ12TsD5k+GRyt8B+pxPvE
J9btgPTW+39+75bx5yHZspygJHc5LuC8tYVn/8WJwv5fcNpHZIOeYnyIkF7tA8I8jkRB3toshFXt
1l9yQXXTaZwD2UBGDM3s9qWixdRwHy0HKm407dI0MG6zMfzUyNultATp6urhqRLT+NBlNC6ssXb8
0KyfAsT3x8g5rfMBt0Xl3blw0dphmPcWILKCdBYXFnBcQcwn3w/4ZoWWM1y+uMHOfmgzp1tOD9FW
2fo9Jg+sLyDTKbsU2qRkZK/VjhOBIlchfpBh9OCGcDsQ1dIgD18AuPzAJEnXftm7mO7wKSmGdtzr
B+ydxrZqMYAr8Ay/kDYD4fGML9GIUGFgFuwRzgrLjwix3+V4Vdhi57bhA8ItbItDCt5wsjNa5F9L
IjnHaZFmNvbPKpjp4E5vs0aKKxB8XcJ0rQeOPSeSKBnNr51f3DnlEgy4dKF9RqnRXnMebQ9PvcUz
nyy9K6v6lvEk74l5RcMdnk2PKsjj2Ea3VIGLQzSF+OQoe9v+fUQY6/RMl6/DbJCO20QVV5q4m98F
ZWzAHEmafDMoCH75tCywSwuyQvfAIQnFrMfyUyQDvYOqqDaz0j6twXIumMOdXRj9LEPnNQmxKGUp
wrckG29YKQ5wnf+7uZ7CB0PVOB2FbL5FKdkda10tg0ULVNOqApi4L2L6ZEObUYFW8VO3NH0S+GSg
uvWtMThI+aYk5+5YspZQxW7Xc9AEkLEa43NGog299XjP9AJromlNFwXzo6I55VuR/dhZ1BzrAbZF
ZmrCk/h9jKoCFMu630Q9tz0bIMS1PNCZXUyc3tOcrOkZsGo/mz/cZGgOiQ1l0ymj8/rbtUPMVdb0
z1F1LhSvoOPSRH5lw8/QPSyB2zmPqgMjKBorUZD7AVXXRsWxwfngKoXsr55unmXsDCc07Oy8I/dA
Ra4Ka718tBiq7L0mw+5DeytbFg2tYz20rRxWbaX2WnsFA+j5PEB3zchCnNDrofyAadg2/dZluT+s
zdFkuW+cxYn1+zFkAB6q8CjxdC8CSe6aJEt3ejfuak9R2kFP8BvoMDutD15X2Vla45xvdIcE0aBx
tkFjRDfMj99r/GA9go/TWumTyz6xs4L6BIqM3G85m9oiukxsUb5WYIXi5gTHJH4fVNebYG1x6ukE
LSoDALPOunAn+KUgGy6ulxcM6NpIwkrWjhlmTJJRA3ULFEtpgKSDXFfvYQxj/WA6AOZaK3+q54q4
8SJ40UOOhm1mj35rk9OpZHVmloMIG0lsUbbv2kioPBa7ZEF70dAnBhcyPF2hhzmi32fVuvbs9ESD
N2N6aZGYrrWAp6O37nCm3aKwfY29Kf5dtVexfYLiaD4VsoDBN0fbMofmbU9QHRortI9ScfdGxAHv
ZU+vE0ALxye3u59zuzxgY1E7p1YQjHp1FxbRqRwb+aWcYPNDmNlIAIO+y/Tw31Vbq9Hwz3uXZ+kA
K6S0sD5KfRn7/kE3M1fmAEuI+1XBMEXcTPs2nYRxM/QcTXinRs4VHtiQZcqBmelHVFv5M1BN5MrJ
gIOCQ1UY07iS7PqhcsJnY5FatABu5jw3ON9AFkwt8eFoI6lcUXluwdrxlJovZSGgWjE401IOD57A
SiETes/ugC0GklN21OwOv1UhXzTtB3njckczwdliFwE5SJvlUDnhtajyG7xrNgGTcoXIubMqObU4
k2sc49Tarw8+0bkCNYvTbCsUyPskZwqzdEbWvxQ9Fz/s0+ZcdfnTMETuJlrklhYSzUHL2GZo0pky
O2ca3c82AqTnRS1JGwn4uplj2tojcIi1zLSMt2uhtY/tH+VyAs8Cvdjhg2pb+cS0mYiXgFeuMgL7
GsBNuNumw7qeDDnH+LWJ3wFwLUzvvuUovE2wU/ZU+37SOlv4ZNRxRNDhYGu3Fma43dpmGSYn4OAJ
Iw8TeDDHN1PSy1zXd6toATEHHsC7snvxkqq/OMFHZ7zUKZtHLHvrQGZEPwIlXNrY9T2psJO/KleK
nL2xhKBRmbRdFJ26pp2/jSGUMQNr2wbyry+730MestvGWySsDkhb9LiOH9cJKujpYW9q6ckT3nuV
AKcpaqxjSLyZdAXZnZzo6ndMy2EYLzLNLgVF2UpwSJZqSL/YylCqfUG4dpHm3SEUDc9ex1R2bdGF
Q4CMqxtOJkv9LbBBW5RRQEyfXmLBkg/Mf2k9xjR+aey7WFMJn58XyZq7WGUhhF1r3SK6wuGo3I49
gVaxRKdtYPLp3Y/ZHO0tajzSXmPM/+THYJJK60+qHSYRAV/OYHUYkHJ/HkYLPb8D5LQuvGNT2en1
n6s098+SLIRermQSJaRtoErx6A78+Sm1CKDnoqDu1uZ5Otel+jokGacBh16gV/TGsdbmt7WYCnC3
cPoNt6bxjNnYOTZKI2rIpo2ol/dEohPkgeugGPLu6mZB7wsSL7sC5CquYJo+XX0n4wqmNhJIc4Nf
FKxDSZG+EGrM+lD07xGHt21N6GPvFcNelXq+D8Jvls0wpO3AIE00JPr/Tdh5LMeNZFH0ixCBhMe2
fLGKnqLMBiFRErwHEubr52RyFi11h7TpmNB0i8UCkHjm3nObpTvKJQXO8qqWn+DTD1bQDnsr7NQd
XV/ykpyQvieZzwFIvdOvONyd1FwdZE/H8sHDht77HNEVzFat2WdfY/c3+nXX+qP8MWKz3TSkNqGg
+IQKI7g4yx2KEXEVmXEXsljnVlvZ3yixhcxgjI/V9JCvD1X4auXpS2FH5tF3CYOy02Y4EgKFUCCL
flgTZkbboJNU3Z87g9CE4uP6Q/Rg0pYFTAg2/WA9/PkiO7+3EabjBiiabVWJ+4Hl+79eZKPvFpCG
JACPTXCBVpgA2kKB7PjHGAsAxtEsuxvqvKaHvGjFAcx4PLU5b3OTuhd/As6Qub2Ipc32k1TToCiw
T+liA6OKeF+X8X4dgBFDU1z28J8wzdRUWvgCGb9jdVFrC0wv4Haqn4xMHVKYjS9DAuEYUOKDRyzI
FjGxRxRcQIkMaahPcS75d+DTPoZe0f2lr/JV3/TLu8l0+CZC1/F8xFBY5X79QgZef0Zh0uT7FSzl
JC+GnWuwAYMo/Q1HMhfLlj8CKkIOZJheC0vG99H8GgXgMHnLzjlmR3toWKGuBrAQOi2moyxNXAiJ
crb2Q0GaArnxm7ACA1ZyoI0BamRbjObGGF3gLGFBucY0MYBKwsmj/+GUqHlJluIByVFQm/7Hdaqp
yCe03UtsxTvLgYnuNuic1GBUv2Ymr6WMASvC7M5Md4H/Xp+xbuyPVKh7KIcPq5/4e72gdmAPW2sx
oTVyrjWDU04oOyJnqP0+5nb3nLCj5229bI2JJFi2lSAvzO5IpsmjnkXEcxF99pDK443o2uOf71Tr
X+I0LgzaNNsLg8AOXVf1lP8oGhy8HASVkr6jB5YTsVX7gaDbflpPTWmkuwEn+I0zFwkxEv3ZHZ1t
Bil0qzvgmLQKH6sa/ulpPNZFfDuZ9k0rjAiMInkeVkA3CDMTQzPnPXc1RoY/f3zx62lKy8vHtyw7
cBGzoQ41f+vXLa+JxAoBeqtPTCu2gPD1TrZTHOoNisEeYi6v4/ca1lgJIxJoP+3wNCQN5xtox7Yl
aaeX+XnJ8uOQOQ5d8DCcPVP+Zdrnqof+12eAqszyzFD4qGdDXx0a//iqM6Y0qHJks42KiacfUUsw
igLgbm2SzeC/TmpZFfd9sUcjt9p+cPKtllgZRn2sM16iBGoU2dqHMG2U9sqwd0QksraOi13AsnBn
w+snBCJAA4P9fIMDNdmtIit3bbkjf75e2JrNa/O5iBp5TBnOA8lzznolxFBaHgPjqIU1E4pC1gDM
jgZUA1J+G5byC9stonDC5kmog1TY1bOcU7iW4B73djHRAyfDFZjHq16MVRZBakZdfccrdWtIUEgC
o/iuZQD517L3398q8yXWNbZpBo74/Q4IVncdcSQM22Xmg2lhRrZa+wVxwHal6rzpk5uIQrBgBtfK
vZ2j0QBx/6Wo0fsrQUqgtqYQuy5raOytyt395Rb9j8vOHMlHSY04NfyXdDkF9xY7C5EB+rO1ZNVx
ZgG7jwzgVBi+Dccad7Jx5CEiKTNJmMpT4Vs3LOE44lSRqcRuflD9KEqAOYX914foX3Mj0/VtC5GC
HaJPBSr4640pp35sirSgcfASjt0+/znlKWo1bGLR+JjbBbX30Hkbr4LuTLB7fnCjvNk2RRST7PAj
Qpm992dKS2ta/nJ5/z2Q47N5TGV8G2RYGDq/PeAsuKOerBOVv9fe8inhV1VBz4yw3Rc8Z1RL0FDN
ftJkjdRhaMcWfNnbEWukwhDtqWFjC7ciuzMtbvCl8O0dfsHw4GUfYkRT0mbQarnr61+u+r80tqbL
JA4qjcdn92HX/PqdDuHCBB/a39b3GoNxTThtHd+6ncKwpQIDTd00loTjZTQnm5ks0och/MvhaP3H
nRdAjxOCiaBn295v17XFrNnIkRlCWL/MbohbUclcmlG8aDWPN1o3uFcMKbprW8NOwJuE2mLYZrON
/FRpGbugKeBhJJ/8YpgffH+KbrTyMizFTev3eALHlhr1ordmg816gdaBUfZffpPw398m5TKJITYF
aWgFtvpN/3F0rjBvh6rgDg0ycYY5wGJRCX6d0b8jufKNapNkbv6gHXwqHJh4ehyo53D6z6UKMkVX
9jCNySemMuSoJpxt9eh+x3pO5o6qqvVaSERUTsjnmNCxqioc5mldW1pbQe/Go3o05uZtQE2+YRnu
bb3IfwMmT7nM8EQUgXNleNRtvOG+xPJKZUCBgpX4zRljvIo187M5C7dSSZ4AZr1ERP8+JjjeUVTi
gu/q5geqI+xJzNDSPGdxUZkv+gjwwEcU/ZSffWAF6B+VW0dN+NLCtuBikg7TWKivy2l9jcIAUA0W
RhsyLKA29r+FgiVHIFqkUT/qTRKCgAMcQn9rkJfBRs39AvZDPKVK09fHEfJupGCxmrjDGUCZDheS
ds1tMTXe6ovdzQlev5VfNrS7x2YJCSdwQLX++TFy/uPCW8LkuLM5ngLxu4GFrz7LrM6bt3qZYZZG
TfBveDFor67lj1jGT4zvmPZVwTd3IoHMQifAdJuu05aHumdQ5dacYtJbz5W5vtg5wrLcR/o88L2x
THlEuP9J7z21lCDnN6AkmnbtYn4Xkmz5Kgtv9dI9cnMlYgGjIS3gorO3RPtoAjejtKiyQXoCdp2Z
P7Nxgo7FrlkwJP/52/iPasdzAox6nCyW76AA/fUxCIchrsO6ZjCuuvSxZwTr2u1dRJyEvuG1iqyb
4q+oz0gosBlBejO+OX8pvwUleQ8NwQRu0TPPUxsMIqmPhkOPXKf+X9567n9UOzidPIGJwncFm4nf
Dp+CX8DBXjlu12EkLQa7KuIdduthAB/GQ3WWODEO2ugk0LBesqnZTyGQqAon0nHJxnsSWL++v82d
FJezUX7vi5Pu4mx7ZHWw3noMeo4olrH3GzUYSn95mw2ipecVTSVRM/Ghd+DnRWBPRf6hdgcuj2Fi
L57jZ/0IrmWTHCdz/R67zK60QFqgVukq595IgYPknkt01br3+uGkJ5pGOH/1gqE5LovnM35MbpzK
OMY0DEeSErAZlsshwh6/L/PNCnLZB7vuIcW1ekTY8EmZ6AbTo2mzLnd5U4mqgpowJu1e34FQqwTi
ncW4xZL6zR9B3Rj4X6dpFoQeHdQIf/aL9Eq1jrl4CvamU5wHjCRXr2RWsZTTHVxCqn2UFV31jQCc
8YYsiB3BBP229maAk2rv79QE39Uycm+Kvn7ODQz5K7QdUECIotSkNkd/WguswMICkaUMdtprIQsn
x4FpfEGR6lwMu0i2hqQ06HPwr3mInCiufgpSO8mMmhcEzP0TAKb1MGXZV6PI38hBADwhvWMLSfqw
FiFMbImKlfX9R4rwDyQEwPOylMM77br9MokPUq0PbGjgGyeANm77gyL7s3UzpgNqG7ghQxdfvGGB
Ox6ZL7i5aZQd8DARj6k+NyvLkMcKeYvabOn+cl4T8iKYteC7tw05v6Yp8E4rY1Pa1FQYOEKVWJSM
HLVadz5JJeay1FJGV4t1Hpj7YQDSPPuko1Zsl5aFsQP10UFLf/OBmX4MLCIcOyzV6pbXR4tB4CrK
qupBz638yHlsB07qtSc5bEyseluS6ERwbnQRExUiuMR3ubNWrL1vSVT/VBD5O4jOOeonuFPGWkFC
yZKTqMuxsQ08+HN8Ar1GorNkUJ9+16sHkTN0CkyleuKM6h3vySwkCdAz8holG2MBSEYfI9+uwoZS
epxlbBHDnnr0XadnEiZDIcMPxDK+jU2TjUPHPLOtrmyqTHyVOd8BAaHYXBGmBav9gdoR1LA3NffN
3L+Nnv9FNEIxXDLjvHTwXdSWdeS02hmNd1nQQ8GDwlCPGvuaAdDfIaUxtymX86miL79vS/vYTiBe
vLh8AqLdPmTzG47TKz0gTadDdGnurv0+CyGg4IZxD558jBd0Rfzixd6x80+lEm8Ga0se/ShOs8NC
snMVXGTNjmMF5C1JQfXrk3QW5OvZwt0O1iAvRsJMlaU9c6WGu9vb5HKh91nu9eTWh5pzDCMM3FE8
iWvURaTf9OLbopwnekVSwivaZCl4KD3PNeSQXI2MVY++LX3IBDsHR/jGynvGIWHgbdvasG8Rm734
IP2OWdMcxEzjMA8xK9m05+ctuMKlibF3nF0aQAYpaqAdvq8zy0Q9Kg1CR7KewJO6xi5G5V+Z7hsp
cs777ziqhesafUz7kCSYNL7NI+tBi/f0HDcaefzderK2lI6PPonsBABAHFc7BCZSxt6eMZDFrHCi
WHLOmVzAhAc9Uz7SzlYZ4g6D4RR4PUoWvV+eBCIwSVK56yXfHXIPjyyzuYVl/40ikDuz5t90DBy/
0UGLmIyguyE7yr8JFYBQj2FkOUNgtSZMR76xy5wyfvQbUMtGo1ILcTgoOaw74BI3CbdgCMwJjVDf
BC2zbfugVFxkDN4ggyEP9tdlDJ39HKYhPA+b874wu6uAG2SPcItqeyva7llPfiD9S0omXsDlMuwa
GXZ3dsCI0mQBrRa6jMO3hpkKpCUW37a1fFlLlhODkuwPafQUzjVpXpJU6mb9bCZotgi1EVvPjOdd
2KJjEkb/IyAVKGV7jnaGd3SAroSFJWjusfyYeumXHhKwPs7qPiAEHa+IfnukqzjHljgsDuh73dTr
I+D/27v7ak2CC0udhlSswXq3QVWcAwa8oUMPKWNXibHbJGb5pidBWnU4+5xkqKqyY6h2goZViG99
hyNoXpnd8ozrw04fjo30XnIUuCQPyHtdnlilmx4BH38qkuq2brGijXj9c6VmEy4kxCLCOA9/Qw9o
9ImhF95dNXXnFBWgbntj3ESI43ocdBn4wDp407YTM09eSiWRUW51c+CG0ydJm3La+hFeLqKYnL3e
5hDxuZ3aZtxHmX/kcR93ZWcgXGFJUaiF6ujL1xmM3Ptp+36BlclQn5nS6iByCeQt6oQcTGxh5uyQ
0oUMS80O9OGshTdY7eBGpOiaUTe2NFDn3KMCKI9J3UlCrFUo4ow4cDH6C4kZya4y8y/6S9bFvKna
jjmLiawU85dh3OkXh+5IoIve9+aUw0kuSn703NCbmSeQi2ADiIkGZA8JQUsrEa+1WwMo26ZRKn07
8Emr2KR9VsHAQc0Q29l48EF+U76OHS5m4FRFfVuE7WEpgvJaBPWVs9l/sAY8eJIJvuug5+M7018l
E5aFQ20pcWD6MNTAtcSEO/sd9RhqKeS/hGa8D5fl0DqkV1X1X+pKofrmX4dolJVMKcDe0Nn+y0yb
F2g4gxAesREV1kvjiU8M2pjDcnlGL8E81YLKn2JMj3E5kHCUIeTH7rdNAwIEJhcFrx8bf2v2/z3d
9pj34xQWjBzUx/u1Lk96OxpDqfRZjH63ij6LBtdtD3GKMbFnJr0LV/E6BUgTep/Ydl66hz+3Bv8x
J/EQEIYgaLlFHVuvnf7RIdtNDKC6dAZgjDTpWQEPy19+OoXzOC0L2Mqp3erdiT4POCfm0ypfh4b7
dJVRSaSB8XNEUACb5Bw74+sQ0t5VK16ydilvusnLSJ4eP/35Qyv39e8Xk8kIQ7HQ43MHytD9z7ae
vIBhaWOO07jG9VN6bBixxTCjQ29hIAmPXC+4khT2na4upvShDxxZc+RxafxlQSEUguG3+wpcJ/Mv
nxkiE6ffWqt+CSb4gJPS8MGe4yWn4gxkuK+CyoRmB2mtb0wChILqITIizLCIOK6d2VzLMb1N0W7e
Bil2tRJ7QlyQAQ3BP9gQBvn0569MD4l//5yOA/Y4tLnKvvVbW1WzZkdtnDAP8+f0uIKs3XdwNLd9
0b835kgmL9woz2TWMsnxCNqaCJXcGEbUH8yuGY+Tj/ZrYbTOMoIjfE5wcPkz9e3Y2lsLLOyhL5gO
eKv3fur1LcigyJ2etEPUaZy31ruAIaJ8jwNEyer0bQN32Ey5eJ+cNF66J/cJ1VzEy7eCkekQ0HsI
a46hnDBuheVoSivfrZI4hJ4IwaOdujd+sfPBueDT+LRCeNhESwLYcbUvDi3Stl9Zv4R4YXrYC17e
veo3e9rkLK5xiQI7qXdGBzESUhKwUXejNTMNCgXRANITM9kNqpPSf4zwo6LXP/754vzX4RS4DrwB
hqmusEM1aP3HQxiNU1olcIC2eqdXq7W7PsLtKaN9oDbFjYF49TyX3wZ3vIiRY0pv1/O8/2Jl6cNf
Po+6GX67WTiSBK22hfDI+b0HZ9dW5gxV5XYl5mUX1rMBQD0/rzQqilY9AGOq2DWPw2lMYTYC0uux
594iidknNcNKRyjlFs6zP3+u/1g6MRXFEcAyxFVaxd+e+9b3WoCP5aQABM7eWHAWxjXxr0pIy6SL
NK4aUb3qRU2naY9xmH8NajdjOVKUR9TfyA9j+wNKgEH9DUBwPrLRZbTQMXMDP0ogSJj7FwTHBI1T
SPz50wtf/HuwCkrFMm102xDJLa3E+cd1xvBMXRKAn65q81XQxIe8rhEMFjjpSda60q+QLxiELFTC
4ZtKutwhexvuXk0pxjuyf80oT/c5kitWhMPJEiK7H3r/3X5imw4uwJJkUgpXJSXTW57MzL6YqwR1
j/V3nDwGWy3sQ1hWe73th/TlDk2z1w92192KtaSurC96bgFgO/Ww+lRWRCWenRAwcu6ryWBlrMYu
JOXifaSoTK4crme8QsFxGvKbrGKEbffmdkZTdJ468ZN8tIAgOSIYlJdUl+S2LCUCbB+tj4wfqpjG
XJcvzTTmhyyenmS43uuZauVYl5W4V9hPMzACLiTHKAdJYEMZ7uOnwfqgV1Cdb96laZPRFPOJdPtJ
VJdDd9tm19nKz+QTTfsxHogzWFCyNtadlWJHoOkKU6c8ZIP4HNbW59KvkFL7wBzfT4OMtqIXxX4c
oTdJOvnAr+By0P/u9BegX54rW8GZSgrIEwLqDmLgtgq7j30nyN4cbnGhGIfEj299aufr5OOTNMJH
mOL4gMkVVnY1c133TQMrW/f6hcdKd1XVmp3cU32Jq6kIC00bHZj9EnmRU05qjdEEgzldrSuVeMnQ
Fk9nvhCAt8D7I70ZWaPbf9Sf03Gby2zzOqyTtUEOxeMSEqqzD9Pe2cYzHFU9KYMh1u3HqcG1GxIZ
7btNs0Ny+MVt3Xgn3GLeCtjDO22Qwcs2ou4uGIAJ/4sk7HFX9+AK6zjdm264HPgayQwhXGhqWpyi
U1Rd8pTMkxXBQNPfpagZMyAJaMpNOI2Xghd1XUolJ6Zd6hHVV+jnwDbHjxaNwzZGoXkk/rck7QOF
uVYsBMZMew+YrxWzeRhYwXpmPmD3EncwSKxzGsjqeU2afWOfrMkxnyw77p8nIPPtQK+/CuZ0ykgL
XLLZbMZwLQ6dzfwtdWR5TI1xQecZXCBWhNc4XMlRz0gkjvIrg5Vunwwk2QI92bnegkC7Cje6lndV
WPKCgXXbmF2+zdmOImHESmaM2HxGzIul5MSZw16cvY4yK9W2xW4eOJdqdNP6iUR9h77FYpuSty3L
Xd5IgeE+L+aGUwrGrtKMabBF3CTnsnGHrTkRC63vAV3aq7VLFTbAAZHbb4e2XbdhD5VcN/nGMh6G
JW9wy+Om9wlFYAZXZHv9ZcTYQbZxjtNZ134rJuot93vRpZ/17WkG1Scib4udFnv5vXuQK2wDuvBT
7mS0UqpKsKruUEgyk23rARsTVA/LtPZpZx9zG677QJY6gUG45lRKczh3G1h8qPWVnJXx7knAdT06
A58c7hmY3HG6gwjj9k3/SDQ4XxtcO3TG21RppdcsemT8IZCzCEzrNbApgIjuilARwGjxPk2xvBIF
nYTw3KbUL0HEDERSJmSGGzKZDWlls4G33WqcmXq+q6ejB975zbvJU0M5FJ2jM5Mdr/KK0CZiDtUM
oIZLfUm7b/3iD1e3CraOqo7cimM57FiPMfdwjiFKBztUlqrqQY9H9YguK8n7Ql9enla2R1YGHkdK
+g619UM+wl7Cy6BzNw4kQHDNY/lznD3Yd77JtK9aolPGsDpvJ7lhySm2fZqUwBH5/sfcRKZSWi+h
i17YSJt1b9hOwUQ3+OhB0kGnCXZTJmNE7iHBlCOOe/3y0AexxvZNK/CEquo/1LYk6q2r/aOZku4H
jRPf03LnLk51E8+EQLTxm7si5OyUhdaz0MLneB1VKAMvRf/gFLA6SxZjmAmpg4GGmT5yMI9BRogS
ct7UfR1iPTK/FSX0g7xP/Jt1pEuL4hIXpZqnNtH4hHLPO0xMRXdJhkdV4VhMm0geljW7hRISVLF3
41lpw/QeAHhYISK0hntRCvIK6mjdV3CTKCwxBk9D8VwjsNLvmEZYHhAWEERK/e2AfkI5mtxFsCSU
tTsPrM89w9P3N14yt+kZN3CPpHo754aS/ae8raGqeGtEnGsNXPeBdJ0hBfEIjg/7g98/xdH0IR/n
FbY6q55sBqinF4fYVG9kKZq7tvkce6Y86UdORswJa/m9KubkBD/AvnghHFXdjzWc5NaEjW1QM5gs
bWuG9yAUt0V6NxI0x8jCJ+JDl5FacdqL6XUiIfV9yKqP7oFtxTaUDsM/ujc1c2+8ddpDej5LB/pS
42Kx6ht4kq1y42dJ+jWq1JVKo3ekoWF4WOts++yn+UO3fMqKOOSCxsqEuV4VX91vBs7DpXqn2kwG
ROe2+aDSavf67ewm2bTtCWLYVC3CXxwxWNH8/INn8Ef1iOHZZJd86wTJ7VQRIFtJ88aZiJ9YwgIY
Vmb6e7uxCloYXpr2osDj/3/QPVn9XDwrYKHCJE2M1EwlsZ4bK7IX1Ae7ZrIZQxRR9ziGP2Vlck/E
VCjLHH5qI+uuXzhZs5D8Jdua8U0rhkkXFGW3QeOK/8qvHp0iJEh9SW+s+oOejet3uP61mtmnJ3LN
aeOuNvEQNfO90uhBGBv4aXQFJWdy4quBjqL1QH6LHpGkMcQPEav0o+0jF4+WoMB5XqClTxzT4Hz+
P0XEs4ovXGN4Ev5R2PW0B2Q4ASAQewJdgktWEddglfWdLMRHI7Sjm4JKEeaOkueopyhJp/I0xDR/
RF5BP2CcAxKqDgZ/46u4QxL0COccjp0ai031smtTGZ30eaJ9Kvq0m+wc+TDtPvrad3ixLh3glYnr
u565wGoe2YC2Mk94x+6kn7KQIGGi0OtMpYSL4rPvfzDm3nubJ5gNYJRXDByFxzhWd426FdKD8QZQ
0kZOHJqdZwMHM3+4+LE2M9ItRHDGtH2fpi/fFr9l8F4zuFscLsLc2fJo8mEhVzDlcAWuWbuMANry
HlrDatN5THT1wtBsGNu7Npq2sQ4vpitgWCpsRlKhE6vqOqDikJ/kKPO97zOvcUo2C/qX9kjODbLK
O89L9BnxRLJ31Bmix9bEIrNVtlgdd8Zrom/8GmuOb31NeLDUHJJooFKhiUB9smHVzyECwq91Yryl
VducSaKPt42ak49lKvZySk45aXLbaBkO1nzfeiiA9XNudDzCzBrLzZx3T605Tu+r0xoHwn795Hj1
N+VIIPSU40Yf8Am2/Db1vV0shbmjdzlar7gDw6tScmSpiWGIeHQmr0GZPLK/awhAKZk1yuKB9hDG
fI08Qv1tejuS1uGDbUHB1E8DIPujjzhgu6aOgB1c/RiYQA81qnxgwgwAJu9lWgSMhtw9Ok794hkk
oisf7YrUnihSBm//5+GQqVpPIOLSkyScdDMixgJZQJccdvV3PwWo9f+ryJyf6INsheGeq00C0lQu
g9G85PXPPocT1yg77CyWn2OyAO5xeZH75vS9coGi6vikhlXbthqaZzFndzlJ0qfECPggK79kEDMq
BxV+6MGitQP31cLGj1i0+7la5tOsFhR6rPHexfhGuXGn9g7R+75XFc0k3G/1APmeZHd9x+nKKVfr
dnWSEqA+HPR/H67jZQjwFWiMSOzLb60nvur1j98jzvBdExe5VCCGOeWAy8GvkOl20mdPloff3bL/
nFn4kjlLxa6zxh/6kYQw9s33QGY00xqTseJhmZf9sUfTR2sX30blfEOLjRKBU+M4BNNeCoWqbfqP
NtkdG3e0PixU/lodr0fFyARz0vaqg8OOEVbVetAocn1CgBO4Qn8dbjiT5W4hxVx/vpzoAYpYme2q
OqrRWVbeRhcay5AjSYZVkvjRiy4xU1U76GK0YTt3QYHCsO8LgdQgSPKTJnX0JLvHxE7fECcqhmXb
+rCsvOWj2dT1wYErBdIkOMtu+q5bQs9v7qOUKs/tg+gmTCTqmR6vfRzDWWK6HjEb2IN/XpnnqRU1
t0yg1EvdlD0VpFrtM68/sFLsgCO3nzKzarYWNmL2AqCYPJazWqyalsO2AQzWgEbd6eVJ2uwLHA0Y
2Hrqjj45pOvIPYp0911Iqb0oxdrFrEaGS6xNjtWgrHo1ub0k7QVBegwie9glPQD81eoaBFkjvCSL
sOiifusDRnT2ZOwI/OzP4zDuY8MjRagT9iFqp2c/invafjQSs3e7lAgMMIlxyczo2RKNPM9d+CEd
Gau5TnMEQTVd6gpqH/8BeQ1HmGzDJbXgLaE9b5hstryuTqQdH8cEeYQr0vqAygsVVxVs9F8sSjqi
OJ2DnUBAt7OJcjpoXdWYwnuyOqrbfow/BAvqK22vgT+TgjrChjRKspUzO/ukn5E1h5cTGeKDLpQa
Y3xLM1ueA3myFoamxqB6kirLTm1ePr93Km6/0n4Pj+HEORKppYy7lHfVJO+nkf7QSsgxYVPw5AwZ
EZaYnommOxpBKa7xMayRVW5Miq1NLUi8aA1M1WHtQVipjQ5IlXGtY1TLtmsQfesP/q3Z8IgRwxJ1
+5VbaF/bvICEXIOd9GZjv64goduR8mExGhrJoHnspQvJ3+2a3VxY2cWF9oMy5yUFFscrGTmWkUBA
iWZ2xgMzLisAWxmM5bhtF5RFWbfyGKhtdIbH4Rq78pSPHVxgDr8aSeWD/pqlNVDNdt7bUnvqHmN3
B3SSCpVfDz6cfNF1Y92Uz6zgydBee5QiEU45KXPyaJwXx0mbj3UQDpiayn27LvKwyFneGIYbk1ZU
uwfdvjTWwuXk2N51ZNQi0y9w8pDKwQ9CDYDVAeksc/OjjANj59UlyKwWYVEN4VwGeXrEVDcUVccr
g25lUpSdNUqyncA6STBSJS5dmNn70cGfzswCzxEzn1dizW9QxidPmdvBsDLJeV0A4FGUk46dtgA9
2+B+6d2vLtEs9ByGc+v6/P9lljwQsUtAVsrbFM5Ef8VoO8VBcK7r9Xs/EJIeRDjhuSMOZt4KXGqE
cxp+5l2ShhxYNG+RLOTNWlrXmonaCfaKoOVNf3itT9KwiZGyXWsQAisWWwzd5+G8LE4LyrsCQppj
HrZr/gRc3RRZcmMHOIksYw73sVzug8rtD5MNFK7Iv01KViyywTmH7OWWZXnJRYv7AU7pDf5rjvFb
W+XXTsHkEqgR0gmU3M9OXzFTq+rpXpHBMXyQz9RN9YULDCkGD47vEhRtA+UmlMKkMgmxtXgmLuq1
fqbjn3ZS8L4SCTexEQCD66vhcXI6pn1dN3E1FFYrr8ZDmXq88vrp7C9h99p0KapIL9lb0QpJj75r
8Qv3IwuEMv9YhPnwaW2B/OsXo4Xltl386hCSd+iocBknG+fjgOt7Lwzm8ow8T4bR5tj6qy/aM4Ta
YD8uScno2wgo9RhDOejIj2ZWX4c6+RSx3X0s1eAzKLsPvnh0oUTurXViox8N67NpgWN08ytJfutt
Eg0qJx3RlO8alyI341M5rs7LWl3iNaOh77r0rPGKuGGSXVrMxEtI/+tsDMmjDDgK2NIHW/RH6cMk
dk6PuLgw1xgmAYdxnnOwZwx52K/I6FKF9hvUs/wQyyq7SJOVCIH23ZYI9hif/yUHl9TH6mHOmA56
c3IMOp0hAPwnsPnx5CY/LHUVna2qvsay745FFYEZIbnr2DC53cyxy3NnLe0JNg818poFCoy4strG
nu8lT7XF1lPm0y15v4gczWJ4IuH44pNLaybptRRhtjM9Ut849a80UhUZRsbJqobkvohWEirwDeyE
dIzD1KfTxsmz+WTWQ3meYdM4/tQj659MlhPONgzQZ6Rz7V0buyEba7EW2EWzh4Z+9FFzDSemFf1h
EE1w49bDZx/DN7Zg3zw2LQbxoLSSbeyvywXn+rUwPPt+YWh0vzbRFcKkch6M4pa2RL5OMrnGaRE8
KOpxymBuaerwKgnC2ZZRarJw80Ck59RxakiOkDvvD2MSgvTrcp9EXf7h1e3B6jJ5KnLLx1VpQY7L
2XGRxZxeDHPNtzLrCwyca3RZM8ifyGWLI4mRHCZ9fOUOssGYc7FWGKunIk55ebd9ebYNf8KUmjz1
K64A0jZTQqaL8jkvcP4Ysy9P5Uq5GS/WevYMNt+AqNQLoJioXKzHaHWgdql7RzrtF2Iv0KzFLijf
wfwO2x/trsmOnP2idyh9ITZG7E53IL/mu2JM5E7rTbx4lAfyHLajYxkPQW/U29UM17ssSxC1R9Fz
mQXmp4Z9TZijOsmiUtytXfIwtV58lnjP2N0p7QQfPXGgJATj4J6CdPXUrXHu06x/YHj0MixckzjO
rCcb2tNifV1RCtxrOdvYNemp7YAiBpEfveaI2rdZ+ZwhoX+G00BnMomMgJCBs3FVDFVCEK7IQZNL
QYfClE5sWzOwPswkeYFIm08xoBB0qB0hPFFzqGPQJ9iIgbQqlQXuqBvm4vsppSgHrnUIUmjH8WBE
t7NvnocwUsjJzniQZgrFoHtjRmyjZidJdfHTW682noFm/kiyrL4lSNN7FM7ACHG89WW03paVTJn0
tPi2RxQEa8Dz0Drmxa9y64ZxgItdHb5FXOGe7iNILGwPrvp/1RWNZ1ck+bHylOJBix0mE8ln0Pbi
1q1TcWuVLxBhyBl3PfKsOxsNYTXzL9gtILgkiVcAX4Kzm37gSkt9YLvL0tRriMVmhHEx2o5mAHXH
SXbU4hl5dnARZ1I4UBDAFlmaIdp765vL5uxuzI3hXMU4r8fOuQo0AYcEV2cYj18bc83uC6KOUCeX
8AZd4d8JUEo7p2v9rT9GoG5gdPEI+vN1PIsp6J8oA4antcl3ZLGYazE+zzN6FiNezggrlH8fMWxf
l/4tFpJkg2cwh3TVTLDppvowGbHScs3pvnMjeaTByO+5q7E7OGqgQPJcyRz4jqV4dGcrg3aS1zNx
EqQvem3xQKQMkObayy+OweZU1u50gOyC7HWtPzY52UAuMdQTCnO2lUC8wwiTpHKoTjPuvnTi5jTF
LVHWAXuCOb8biDqCdxlsOlmXW4SRdIZx1511NQXTVW6G8YJXJaQlyAhl2mnaUCmYhKZetStmb2b9
T0WMR0duU8+lswClWl0rpSb3JOWwrk6F2nuzCHxpp8y9dRZyYkKmZoiPDGTi5rf/sXcezY1r6Zb9
L2+Oahx4RPTrAehJUZSj3AShlJTw3uPX9wJvdUSKyhajoqc9uVE3K6tAAAfHfN/ea/dhrj51eDal
aBEUsnLnG+ZkQLaahURJfkHN7yqb0BxEhdyYnGQq6OQfrMzUJIBgI1QpJu3jqWKX58ObZrXWVVyQ
GXkqVTRM8LPSPmgTfSOCGARYd8TbXEtEyZf5i6al2i5MAjp0k5x3cDe1kqRvtCl90DFOWSXWFgsx
yC0bIUAHsKxGJdO0Vbq2JXnDclBwfqN6cDrbDvJkW6B2gm2leKZNhS8shC8aIMGSRoSgBElmJCSs
mwmDlHq9t6H0Oz813UbJeKh6VKSKLVfrKB9uMoiCs9S6UW/dWkiHRvnUrXs1O4YZEIWw7tlUAd4Y
NNd9IOWBdMJu04CX2/ox3TwOdfSGc0pb9UD+GZk4SAZb6Qk5ZQELDKCYpk/MzNE/eBbNpcndlUvc
W6xnNtMEwxY3p+BoUAuMYQ0wW6PHjcUUvEmiB6QEKwszntor6d60+gXnjn4Fn3LfW+lKsNe6nSii
TAaxu8ha2XLszPOuJA28gWIeIHTlG7WKDgV5cStZbj+jkcR619dQpNOHoes3gyQgdj2qLAeguDvz
8zacUSJ8TqyoXgYN8JXGD/qVkNJd6jXB1ekfusQ6KHrODW1Emw2137KR0JKSVp9cR8SCdWUskzGo
yjucVOxDc/2Ttla9bSi/SCXewR73z8KsUSG7FQCNuhGPloi9GyUFzENlulg0fROsknSAAQGG1PGk
TrqR2DrHx6hOooViF+n6Qi9d/i5RwKIkYz4VtqbyMU26nD9a6UWV5b0lVzwZ8mg64l3Z36EJpvNj
FZSopUx9Pll98A8ADFG1N3Yl+Fvi8O5UAq0MjTksrV+pDNZwx4kqzcngcgf64UkbeKtYpfOnowgE
Rps9RSpSbS7wAgJXnqiXBvtla4T4RlUnyoynMsjAMFNbPH3eJ7IkmSC/G/wms390/l55B4T2KQ6n
ET0RjtsgYYocmCTsdFzjNb9LJGWbpzTcjArJfFLsTwD3uphIuMUxm/jEJzLNqRCkSJwoNO1J6Orx
VHRN2Zk4mpw9+KX5OQpPXdRh15BchlhVl2okJVPygRYUUKKT8cpS42x5Ir+6UXWlCbJrM4viRCLI
+O3S8Rh/nvTnvRtKK1V4LEjBTZEpJq2RzroyafNlKumRk0QWx7y69ET+EuRURybqBesn6L4aLXwk
SdY2tPLncojurKpPDhba4rmvk6OEg42ZJ/o41YwK34QtMFrLOupf1DRJL0m1jO/yC5ZGWUM5Juy/
aN1ChfKsjCZ2dqoCCkKWBy9pYMRN3HRd3rhudl3yt26qSN2bWZaTlOfekccd0KwYoea4IXiiuENL
1Pq8k7ZFtMf5hP1g+iBK3DRqqpV3KhT3zRhPAcdT7cEtW2CCfX5/Wn3gSL/FVvuS9uxwAgB4ayEq
tNx+ITkZwgZSqwp5wlP8Ll1BT15r6i0oLN+BbUoNOYLvEQskYkEbrN24qQ5S88wWF+3oyKnAsLKR
KrUqraIsBangi5fSk9othaarmP6c4+UU+fOSbmgiRLw5FWpP1ggOfkprKEd06W0lXoUGEes0jHGg
csZIdUKt9Q02C+y9Zq7evsT+HpsLhGPV2qm5HrNYgeqPJezRFGoffStG94HHZijLqdDuc7cjBw3k
Wg10hqhjQ+CbyLJahcIzWRerQGlfSowhDseBbmHgZ8ONPGI48Ngwws/UIAcdzLSicV7GWzTSBA5N
vAqXk8MSKng9LLTet3cngW1lKZ9BPDyf/sUux2fgJp+nL5/o0IcTXmqSLaJxZK6Acjo/bVrdiQiL
Jht9VflPY86LKNcZjQa0dCojGdmLXtg30VD66y6X1qI3j+zhYHzBTXcilTBZ3y8RdHCWNOj+pHmj
ziq2Yid2VxClL7oY6PNM44KQYF5MJuaWKvoFxeP7E0SyIOsB1rT/1IbirhsUqM+u8u6F+K1O8pvW
zJ9pwC0pzW1P66QkIbkE3MOmur+O9PSBSJZ/lAZKqklrU6s+dKnXLszA6jftqmGoloI7FO2jbKr2
mbXS8I3a94mlnalhuRVq0C+TaEJrErfo5CauLTJonkD/pRybvHvFJDRj8iTTnnDXcSiXq0zVlqfX
w1tbkAzw4bfIM3VOVDPLRv8PNq6TtgKVGbIbejQnXwF7V+rG0GBaXeP/TBsfThKIC6vLN7GwQTPI
xPCEPB0jrHmmx6uSxGaxRWfmS/o6csdNM2YPmAS0mWTH5TofXYwC9EYHlfquFAC3JSwy28VSw/Lo
UzhppUsePvWb5pXfBLBAVRXbYAo7F5oWPo3EQPW6WWC2+zz3Bw7+fXAbROGHq0jNWlZfTxu8U5vu
VN48bTcDyp4kHLZXAZwx/CsGlhbxriIwD83yd++6v06A3jyjc+HpB0WQ0dpMjYw8f4vTdpuNoqRf
Q68lLtk3k1vrOnTK8wsSSOWbYZPbU03GE/Js1bBO6/0f63lGI1H4FXGbVT48EuuazZWyIy2lH72V
lrctkwHkulpfnQqkpxXwtBaaycT18UpvE01F4MiLwD86HYbg1cmPVZvYSBBWz+LRfz8Nk/8fufUw
5GRnvROFWZfD3adH+ftLfhaf+v/4X//zn+Sob5FbCw9QTnb+9//J21KNf6G8t3i9Gv5ORVjs2rrP
qv7v/1K0fxlQXkwLs76q4txlvzdlLZCqpYp/GUgpVZn/kQ6nTOZr/HfgliL+ZU/ObmhIhONZaCb+
6//8rpt/9KzV2b//GSB4bpNV+NB1LEMan74F1+CcvkPaYt3igqbZOifnp5lhpTN+wzBfB86hdz5J
jscr8F4623xmX4B8nG1N/rk0XyVzvW7KYJ6+bmfJStc95loP9Ho9s4BJIRmgouGDGOBidnXhczub
4L5d7myCyxPf8ktgichglZ2vhCtqZpe2W2df9D/XQDImeKIs4OdiXd/Lm6FPyQ408xe/opRIcqeR
71zvWHjXHlyXqLqNSY2xqaz9MeD+/WK/vMiztenflzZ0+AVo86FnfH2aUeSn6SBxaSk9tPWtn6pb
mjnX1DDXfesSHa2vLOM1Vsbbny88HTr+0E1P17VM/gEPx9IQCJyZAeS+LcwsAEmajV6I2EIovyK3
qTjcozyNOhidiFdM6Z956P+azPbtZYI3YA0m8pJLmyTWfb1bsh6olQ9EcLIcIpFRQpG9iwjK2vLn
u/s2RsHNkToGUYNgOkOcP1VYIIkZa0gz7DRGGlH5PhXPGB0JNNi6ze4q5Anw1+Siu7R1//ZcufL0
ffNYmTSUk9v/j8WhjmhlhgWpC1amlDBHI5emQV/6dboqNUnmiFX4hFdhCwsAEhFY0i5+vvXpe/jy
YtkGcPUJwqbDxTitXn/8gBGhYd8UxMnWluvgQFigJeZO091Ucvv5Ut/f5nQpFkGNc7/97W0Ssg6X
I884tHr6Pa/iDl3bf/4iGTCKoRjMNrzL6UX/cTfCjSxthDM982gll+lyJHJNse9ctuR1ql94dN/v
R5fR7BvwzHRj2r18vRil9VJ1JYiJIZuGNMYVya69unCR7+9nusjpUKfK0yf/9SJQ21wio8A6R1kB
Bl+lwBpno7GjjQvvJSmbC0/wr9fTDQhSgPkwJJxdT8KLmss9N8WGTNpDGkYRQp5h9TayEZ5axUp1
9/OwmBaAryOQk6s2LXGaSbXjZC344501mKhjuVFDwlWA0NBvp+dE7dSh8aNdmLn/9sY0HdogPgUG
yPlO0wh9zcwLnO0KlX85ePP93z/fy18vwLcEoYN+kHr+9EIhKaJJzHCWD5508JohW9hKXl1YUv/y
jpRpp6wS1MnSeY41FfZIVEKvRoizc4FNPwQbvpWyqn2vTAGvwwsjP7gwLv7ylljqSBmw2JMY9vma
Z8Zy5XJui+D1xojRadxSwl0plnuJBvl9NIA2sfDtga+Cwna20NR4S2vajpA5S9SwjkpRDiaeIWlv
YiorQkPsdaDC+cy3tCyY//z6pi/2bCiqwJ6EoQm8d3wBXz+2hPBPeWiqiGMsEAM5e8NuWW8SwNYo
j7PbBPo6Gk6cS//5ZdnmkYoqWAbM8zlYobEaodqbgBhed8UKT6gKORC/uyQSV2PSKYsQ1MSmHdUw
wyfiBRcW9/NRO02UmI7wabIMsVGdDmh/fIGJroG7kQLsr4lVO2MEVS0p7n++x/Mxe36Ns/faW5rP
zI2wn17+a5fpt7TUdwUpz4gELm3Qzq+FrUvFxMXHIcss5ucTcx8PIgXIj6Oi8tHHemhQ6XQ7Vpqg
zLSz7c93dv70pqtpbPAxuFkIM8/nr3AoE8WI+BrHTHk2BhsFQHXh4Z1/fJjC2BwwKbNQg+g7333l
TY7F0WZaGcprNAnEV9H1wfX8841cusp0o38MA6+eQj5bruL6e03sxuJRuTQKLl1i+u//uEQiCewp
Hjy+EYwxXUFHzQJUHOWFOznfz52el8r8Ad/UMunefL2MYYJwpPjBZYZ7KXqQjOd4ptwO6vHnB3b+
5rkMAA2D2cLWFH06o325mxH1vC7RcJ8pbkehzLfMbVYO9oXxdb5FPF1FyLI5zRDqt5ux9A58KGkf
sw6XYuW4IewaWjH+U9rg+MoRUxEjaZBNEQ7D6883+JfXhbOWqGbc07Iinw9tfdQ4PWlUk3UvMX/5
CoLjvE+xciRN8/bzpf56l4bF8sIZVWcy+vosZSPp/G4ED41T3boK8mJwsra5Jcqrjqhb5qn2ISXB
JZPzX2/wj6tOM8kf49EoqGNbHVcFq2U5oeerC1eqMM4oVDf/327wbGNF5LyVeBP/mjLQLz0E0EwW
1jGQ+9vci48ljvA75ND/6Z77NHiABJIbMx1szt9gT9tilGUsUNGYmp5TJ263TDLLvbCHO//gMH+e
dgfwRjX2IyfY7R/PsU0KyU7AVBBo8NQD7wSCgPIe68P4YGsXPLzni/S0ONMYFZzVpjd3XsK0BwPB
DAi0ma7EeFGC7MmowsFxNWsNW/6Qh9EDcS2r0dQ3P79BcX74Zg3DKjRBBWCVmojXv46WsKji0vP1
EpmWdOxaMqb67Jj1ymccFw8M2WPFjqSu/RlF1qefr/1toJ5d+uzzsFS3lJuqLRGEPNkmEPr0PSC5
+ueLnLu1lfMbPPscAtypmgQ3ZBalJQi8YCmJdOUr1pttuAX8cdpKiaBoqWHFJe+tcsmNFew39Yg2
gutd//xzzgfV6ddMZAtdgXOonx996DIj9US8MFPp8xd+u63aYVsG6ZUaRNtGjn79fLm/PeJp6rHY
dspUy84ecQFauFHphGKpza+CwlsVNumxin7pIf9tFGHN5K5sZD4c7b6OIluVNLcNeJUU/D87fdKz
4A3LEEGPYE9FV6vzfLAUEoN60kvEhcv/7aGamixzdjAxwZ/vNSNq5U1XC9gXPkbmB4r9ZAmqSViM
NzXVOfcu1lTUY33c5vrdzw/423I5bTMnWB+73Kn3cLYFNCDvguQGsa/3EIKU5LemJRfe4bdV5Gwn
e7YiZ3BEMqWnxRW29gOeR9QNEWYV+GeleGRSuq1pNf58V+fT0TT1MT4x+igyDGPt7JtReqBl2uRY
TbWq4dxXARsu0tco0h9G0SZzHz+0l0CMrMuwuHDt8yd6uja8AOpGnDYhB3wdSj4IFk+Kh3IW5HG5
UmovupYkrbqwATnfTk9XASsiDLCtdPXPJ3evRh3qx0zujRJuKt0DtG5a6NTsbENU56Vd6N/uCXUW
n7vJIKEm9fWecrZ1KV0drpb5DqMTwJ5x4bH97Yb4xG2dkiIs+hP55M/VSktS9p88NiXYaNYO6MAs
tvMZJNILFxLTj/3zQDk9OpsPnS+dvhZJJGc3EytaouBsJDVbXmgICzyAdLKckfZgaksdGU+B8d00
jeo2QgcWVsPi59H5l1vF1wXCRRY0/JTzE20I/hGWXF3OtBbcCLJJAC5epcwIlbwwsfzlO9CZNTWD
9oLG+ng2FmUzHDxquTi3n1EqO2P2Qka2Lq/iPlha+sYQ2YWH+5dbA4DKzTEiKMWf31pQ2p4nu6Kc
xRWAvchqzacgjMbZoGBQJoXqPz3n8S6pfdA9QZMzfXBnN5gD1MMGzqiJkuL3aLApHdxg/fPr+svg
5xqGQZ2U+USXp4f8x8jUXdKm+oBPzTSCAG83s5cVAtb7+SrnKx13QvQA+xhOyMZ0sPh6lQZLXEBj
A4nLiEYAe4by2+dyP1/knB+k/HMVJkRY3zatp7P1tJZLGZV9X8waO1tFEJNdX38qdAgLHSYXEl0Q
Fy8waS8QKyX4HoVj+NVGUoEc1WIhEyoTJmHqmNHgOk0RHX7+eX8ZPXyU1JcoephT0/jrM/Ch+Bfs
8gukgSJZ56mJL33I002am8Ec9ntx4c1+2zzSXJAVSjyo5gg54d1+vSCl8VZuCTVFf2otOlRySmLv
6NQTqKasW7dbGcQ4hqYgbQgH2883+31YIbeheDc1GPje9bNhBbyA1DazZCelW3ea2dwmsXLh/r6P
KS5BbRVxgoF49nymw4gxNsbAmAJl5OTNDYQ1J+2sCzcyfWNf51PWBQohrHU2Ml3928g1xnzImU8L
Q8M9dJ8Hw7ZOMgguJIaWxXzQLk1rp9rKl0tyoCH4cNqE6uxF7ekn/fFJWp2hlpLJ+t4IdBm2r65N
tfg0x2AN4Oyu0PX3KqvWReiRy0hk3Sg9R439DpXq0u78fOc2pTmY1HwpKyOU+LaWRHpUQ/NhAIH1
JS7phd4DjgU8zfozsLALr/PbbD5djPAIPDOmydHubLTqJCLIZabEM5oMN/VudEA1zYanenVhYPLO
zl8pV6Lci1fOoPz4beB0sa/1eu4DghC4+o1CGQWubHlwZ6Emt+ahx+FSO6SGyvay7sdRXsQ5inNH
KF1ATU8W9OTKqlb1yhkBYdvz1jNc8tYMIxrv9EL61RTatoibYqGYtfeRqVD/Arb66zIR5t5wVXPe
8hjmWhoWC83uDKcmpnmnWg3H2FL9SKTBcDJjeEu1/Nj0/X2UoWKTxYvRWqtc+3DHh0QnXWHosGWn
+3iQEL/RCsoDwpGV26i7kqRVaf8yqmJBtr2jVt6uRwFNChCOt0hGs7bSoSoXejdTsmZhEnQ9hmto
TgXWaj2JVq1eLHwz21UtYU+ldEy0e9Gm684ttxoQRV28Zzma4HijY/ERcrpNVXHrl+W8wdhi1WCs
DHkfSea8UpK5gZOpwQOW9Sq+s6bOyFfodlphXGeWv3bNR6imV4OeXXUDHJ4uuDYGvOaxTjqb2fSY
KHUXeaAKPjkIH7AbrWOVP8xpp+BHqwxIMIq28lhXhqq9Tqu1AsBHdx9q4z2QfOAWIXlnprHJqv7d
7vV3QmIdnL63idWvJB0sqqbANeFki0D9ijRTMGgm6YThfRTUT8LQN1NCr2aQpNW+qAoFBqIRTQSZ
Gmc1BNpLCaOc26krSBMreMZzM8Qpih7cxQjca92Vmv8OJWkR2MQXgvZZanZyi6psMcAckf2aWmTq
FOMRB9S2ULAlWuHcFcNeNEhpu1kf455yqtbJ0VHXwYLZZrSPvk424V1XOciq9GJvG9tGXavcQ4iQ
T6RoYjlLO2oTQfEmhXGmFG9+qDt4kP3hyu+cYFhlQBEnpPdahMtG0hYVxroywcicrdwkdVpDX9Te
Uxp89PGNhLmEX6DNhQl9SIQPQwI5IsmBNslYeqMVOFV+0JMUtU8mUswc0XBDPB9Gd+RnV6U7OyWV
g+YlUNsxtU3vbcfqoSwnnIHryASUpleYxjhZ7HIDeWb1nMm3vS7mPFeh/e5AV7hsl6VqqzEWrHks
X8WNu1FD/5jU7qzX96N0oxEok9+5PhEYxq2OW04vb8zmLh4PTaE7PZawOLBnvgcJMiAApuv3aKEJ
N5c2qnIMezZYjROSEyTErzHf4FQiKXelkFyMCXGWdI+5fh+BLBiWurEw7XTRB8ewhcQSAYA9jtox
6zZV3z/o/qEfN1QyIBir5mIcHkoitXw5guKyT9Dh0RKYSFbEQLloTxW32QqvPQiTCPbaqDYW2Uxh
mG7aZKJ2gzvZxMGLy5FOBp/fbuRwa9U3QYN8zD328s63fpnKfae+ScLJ+PuoXWk7aDtkL3SUKvsp
a5ZcH49dbx1ECMWmvDKadu6jFNH5N/nKz/UlyBrP4ghrOpG+0WF3NaskXIbaA+lt+kOszGL/rUX6
bO+T+rpXthSE1QKUST/Fesx7/QqrJEb2T7lrCkwQmCyE7b4LuzkgKP1Mc2NmytZjyBGA2DRjGWsE
oMYArKn+L3RIDTekREuLssrTFZmhWHXVeiAIkPRaPui+bK6xMa4qtqWFAjJ2jD5aKyZBjC830FDU
tgPMKrLMOxP3Q6Q/4kAkNxOIuY9txepBGUnZIYkLCBN8cZls3I5AZQvfvm5dCXhrQPrT9IMRYk7x
FdsuHbbqqF1FvnE0QKr6sruuBgX2DaYFu/dWcs2IzKRl2ZZvWt67TFdbJpRNIHGkEq8NtlCkHBsA
Vuuwus5c+RA3m9gat2q4VHjzGVm8zQHiskSgRfRAy8+zVcb3QynuOOmCrwNMYQYJSWH0xcuF3C5j
+5hj0ux25B8n8VJ/i/Rledtj+ekzMDzYVm+VhGkaE1n9Lsj4qaNdnu7TCIo7O7xbq3wsGyze6+iN
DIwhOZJpLSjQ0nscMLebypZiEL6gyV9I+sh6AuBV2Eiusa8z1KxsLeGmMnHT4f2DigF9q4KHJHmr
MBlWnlovLevFCOJfnlff61177bWfNT8DgSN6a5KCq+JWDN1ecZMVWJaDCldkVrLx1DvFnle9vpQy
thm+FTznSbVsY/m+1kDYGzjZC2SHBWNTdvz22ERXyqRPxmxoYUyTi33WPavRYxS9uOK20vZG/5Gz
/zdWdrsG3kMIOSyNFkMFk6PUHtru2A8McjgkWrRwWRM766nS1xUAtPgjoRNqQ9WPPhr7VmvfwXaz
0DyU/hZjceCBW3sNxC5OBwfyiyMFL571rCpABJwGglrUlQzP3yh5B+u3Ea1GbcGK5hRtDcvBSb0n
hC9O5N+RIKWp11J1n0P4ADniYXubPNo4+X4jWnORbGZlcWN7Tzkmex/jaDU+duJas0uI1t6OxgRJ
s3BZM7GwNRZJDMoPadojx5+cWq0Z/YoFENEunZPCCARLpb8LdqtBYlMU6r4Lg4VoH0kBnTdB9WJ4
dzq/Hnwgdpt400uUBosXLYwXonPndXSrhMPalMtp3BKUvoqzA9brKNx6toB1RaxxDXUvu9eT0JFp
EaFLPLq59Kjo3jW8zztD7GT7TRYHVdsPtTmve30tsDBn+bGwEAKmExBsONidv61IIUgxA4eKvSN+
Hn/3bV0zj9+LKZ0tOtpmfT1hs/JB3GuyWbAevXZgC4J6XAxlw9QKOWY0mWkNfIFvibJWLTpl7nU6
3PeaPTPVQwHvTwtQy2db22QhQB8UQ75pBgt7/kdLeMJI+rBcoIlO95X3EstrU3J0rMruspCKedKw
K0ruNUkBkIIRsXitxmuRHzt1b5CXgeEP0OM8UIxl3llzKO9XUYgZQgRro0XnrP8y5XHRSTYvPliw
FaqTZ7f5VZJhjJBwFRdX+DZC6b5zX2x6UsOQknNQzjHVOwPJCIOsHZIR+XDbe+vREpshym6NYdiG
ol9KJrurpIMayCQ0qqvOhyUPV7E1nEqtDlkMT85jwcnzdeh3zOf2bIiiVaBlgN70+6Zyl9IIkwDh
FBrmoWNT5L6WRlfMJfJrLdyJXSI2jWzMu2mvwhPDGvFRadta2YCf0Wp5HnVvagcKNgh2g6uvfLi4
es4EMXDs1oqtP0T3xD3tVHRlZRJvgMi/GKOZO2bSXtGNvvO1R6u4l0ABCMiVosNPjf8qML270upW
naF9Eh8UMw7z3RjrsLztqzrRgMspe4kzbePLG6/hNGSA3N9LwEjxtM/7qnoNs1uvM59I0WvG4j5G
cAa3jEUAkAiAxkIgvp/o1M+qH8/8ZopMIPB4NPLbvrIWYnK29ke/nfJLquPgkX0ty29p9wkSd2ZB
Y4MSIitvigqWsrjzLW8RsB3lBEW6VbGN5Wstf4hNohAbfxP1YPqwEDdOwiyqFGTa2rSutLh9tSyc
mFRL7oburS2bTUOakbvAEz3DDSagcKKZkKOxZ0/DgWKU+GVKbi/z1h0W9IGMh6ZjVdfhpi3Jl02X
EUkjvGaOhl5fWvcorIjkCcp0r0ceTGWZgNHOje1DaybZVkSkACe1uUtDdSdnweQ1wQM5RgAiTbIN
9KJkamJbYZfKvTzKeyusjbnmB1ivtEVg4Kni1LBUSu8xH+JZaJGil6SPEQ/D9OVDZrabFP9VEkk3
VR1fqwLqcWYb1qMV2N06QuupNJUjExuRKle9YICY0oFhyIdYK1uzt/ZtDjcFhJgv9TeF5s1KK7wq
SY/w0gev+bAxFUSh5gTRsg4eu2qb9vuwVzjkLAM5n9fjJmF5zLW9rXBGIvGpT+nSh9lO6y0nyrUn
V/gPFqRPlDHzUr3pG8zqgOxq/zhmOBFAUgapcMbc5DyXkcKX3pfVm47JL8c/1F5huVzI6bqqkHUO
5twnZaNB+tyax76J5zlxbS6JrAb2oCksTbJuLMmaQzJ08lBG/TbZbjh+AIVIGE+DvVaNliWH02Ku
cOAOV5gUZsmgPPDJPiVxuaTEGztwDW9tOz3EssbepcV/nP0ihH1hZGRUpXjh3VVDxTdzyWGWAFVb
2aGRSUFh5ZWM1xSnbxXuMUXjh3JnAwoGKbLmJWm23WuCMjXr2a1IN6pZzk0734f6Y8gs2ra03zJ9
boDckDmZkN/rBPZ9Jm/dvL5KDGMNSGSeFAaek6shYtk79FHl9OWNmlBDCKMDB3CHmK6ZVL6XXbkj
4mQTENDT1R7YY84uvrfRMB8kQbSiQslxBkmAYdxLLRHORB8vzTbeNkFUvvWj9EvY4kYqjJiqnTZL
tAJ8pI+CFRij3i+SiBHgZsu4H29cg3diJONDmQ6/PRnEx9HOnSzaKdYN2eMYUoGz6lcpkLCi+sjZ
xypsxRgRluEfhKc7pm8TgbHImCoiSFG5uR88zhDBalrmB+8+je8yTV7zHjqAkCFpDlpKkr0176b4
H6KqD4b3rCnPY7c2vJsWDit60RCn/dh4725MUADbv8TzF7FXzhF0++W+19krcxgu4pWJ2S9NN964
ClXIHvGadt8eNMU8tYjtaZDUStN+at/D60y8a/xWvbGUi1vOYlpCOvjMSDKc7Ijin8CLrwr/yrJn
UTkDc8k2K62udLFR4ofOpGhPKNJBU4sZtmNHbzat2y4IJAjdcRWb/RvWXgh5iZRzWqwWkaSspOSZ
U0MmzfV622orAj5AKObVrEj3g/nRM7KAgsGEum19d6FYPKbfeTnOBB60CRNXAKHGLzsrSViyiUky
/K3f3IAZJ6WmNTiVcWxN+fNYNpY2pTFz56KYZq6zuvnowW87jq5Y+P5HYM0KgRDy2nVBmH+I9qAM
WAJXJu7S+LpMbMDJbyYTMHjoMPiA5mAG15Bb8FA/kU4Nbtcx2dr2uyiFSulvrfJGdq/rkAjwgf14
e1c3T8B+sVvFOzlOdnSx7kIc7ekU6MEMTYWnJtqueOwMeSv1zczVgKIHn1JyP6Ugxvawjep12bxB
jMkHPKXSTFUeSpn5E3agixbcfR0MCUs9GnfKYUjFSfyZ1kedOkDkYNCjlOuR/JRn+OiNES/gkULK
ONpQzzjbS8CUTWOfinJbS6CM4ZsUDxXF7rGbTXJG/76xEHa/6RzeaRNSEXIiFyMYbHpJ4+zJCcnm
ZK4JFtu5Ryp5dxsONx3fSWftegNBQL+oG/ZD7H7mg8/eXd/2hFsrnNBLWLVJol5Tydul4B3y7C6z
QtA4lcymkKpAxKn02NkyVy0fRqKCXIKr9CkoXJOcQn3IZVgm8owoAEdPYcoSJKWCEwssnUKHtowB
BpC+1Xsk2YqVp/TkOEDYb1iNiVkaVLHAg6Flh9Leemq+V8R75O7VoloYORsjgMQtbQGiiptN3muL
KHXfc6n+3dtik43JRpJJuWpKciHHl96EXhAFcO/TBY0TZm5jTsHpWkK0LsPyi/rIoU5DAcNwELpg
RyD2Czia/BbB9nWra/DR27Z4qpVbWx2cwvM2MV3uMPjUvH1VVjds17jFYTFR4VVcfWUWLkaj2CWE
rvFw86U6fS36rMIJTyoJhi2YG5zkAHxRGGb/b9tlsAx8g8AqywivCEbRuelgXABna0wnkQEIa0lN
baxzEc/Sadd/NTZ7r4UC1K1yKg5qt7ExqC96Tgl/VgXBaAHqgtIoaG2tQw+4eudaxWunUEiT+MNl
1751ii9+1ZhFgxnZFBoTROHJd3kq6d2UwwdPrWrhiYzuKL2W9FkwQEfTusQ9pzcDaRys3j0JxwP/
CcuD2sqbSvWjXYDH0WAhlwpOQYVWEodtZlToECeYPeBsYJqcc0zsttm6ChQqkYS/vOp2OO6syDR3
GKF6CJyyV6xVYcRHKYAIu6l8Lb9PeiO7oToLOqFLg/JQuUazbumi3hHblG+briL8ukV0uciKqltJ
XlksaNUMj5qCgRz5tnqskkZ56CzRvCfwzD8b28VjStssgfTgicFaSWMa/bLwc21LH1wNynUgH55U
xm+4LoN4PZL73c0KveyWciNVDt5AQRwR79UZEnar87aHOaoWvMU5SiAcGLFdFi+GGVSrsaLuCGMd
yGhWp89G28rXFf5ZKClZu3ZVy7rHF82+R6fUWpKORg2g1EFzxbrbg+HV69tMh/wG5xeiuqkGxgtx
9ykhdgrFxzpI0mtgsaVNxQ9bszz4LF108YzOgbPU+VRgmZrkVGrnYA269xRkQu90zQTQTuqAyngb
d9lj0Gpg/uShK2DghmWzlS03YMcWq7fxUBTXhJj0NwnU3FfLVUCWWbjnnTq21c9EV4EtuXVnN/u2
GvVwSeszZOinEeT5XmEZRSHaNwuiJ9kZKZ7ok1kTpu31kMGRdMy6FndFJNR9I0zCySU49XOiUwHA
Y5S/haEbbhsD6IKQ1OggS5HJpw9D0ck64VFt7FQig1hFR0mpXr1ayDCuuuLNqlz/yi/J2qa3nNn/
m7Uz220ky7rzq/gF4kfMA2D4IgbOpEhKFCXdBKSUFPMcJ6an98fqH3ZX23DbgNF9U5WVqSQZPGfv
vdZeH/OCXB5f2aNuSX01SNweSE1Yk/82MGbVOZqLURYvIRQy1La2/bBGjJrpmHNijJkNo6sr/7oE
4/Yk1Zn+PRlJQ3JFQ/hYCU4VC3hFqmotNqk2obFU+KJxD5MCVzC2ZWXDF21DI9GUapOs04bEQGQL
S1XXpC3R6IueoAAyL+ul3PZ5rhDAmKREawwG3L0gzwZBNngbW/W2wRDuz4XV2h42ksfPtEjn3VHM
FfV7oUDjeiZxvXgkUS/JLlNrfBFM7LRjlclM/uRES7OVWRtdTgtLQzaZXBM07MXBEtbwZyEYkLc1
Lw3JXVR7HFaDBhbUjFPzyKJ28iZnBAunJcvb5GUVDCU0PZDlgsrQTAeJc5ZdB88QNNEGa9CGV9OP
v9pj06ztuVZR+bj5SLVSODmVFgYt4+Om2RJAW1Fu1H8hErtB7tZCDh954TwkF0Eq+3dIi/JMOqR2
/AcU3mAKwhNAxG/Oljldcpnem2Fm7JaSqszcKZq056xTrI2ucbB6scOwXIGEt5q1DAFiihIt9Owx
Wn5bTKqNpz7C6NpFt58KksQ6vzMltF2rzes/amYWyYrg6Mnth+SQd+3VtMrhpvTmmyrAwmLjbWk8
yvYQ5kTUF/rwMXcxk4BpEquoIs86IhMtMG2RPY12GJtH4RSdTR9Z0MWIBTu9Z2J9oAGIapqfnsJe
rr8ae2r+0GCTwi8yrjdDnr7knint1GuEhfdsjFz6RZWPRrpo72rHFN2ME7GeSKJ1m6JU54MhVekL
9RnqQLOUXP2p0tRgNB+J8Nh3xjd7JAHKdeaue5X57DVSPxggggMgKy1B9obS11gcNEtOOcWG4wmE
OvEfbY6FfZb7eMX4BREhnkFJm73ktQ5FUaJaj7Bkei1SZKfYk43UsCgTm3o3sq/xNZOAcLKapLxE
U8md2PaDctO0PN9yBHRXM59j24tDcrOxErVQF6Ui+kCnm+5xRSjiTHoWQzYxSU8Zhuq1aknxtbEz
2tM2rc+lPcvQh8v5C+dng1lukc9D05ULg6qU4KK6sz8kWGOfSqiJVTWbVFGRIs1koAwVQ9WmSmnZ
x0x2dmIKB80L1b4Mli4q/F4zS6aCWKexTxGZ0P5FW5GSyCb+MieS13BqoAlZUbU/ZSK1/VZN+eT8
FscAmVT9Ug5Ib0K7ElPXMgY1p+cCzOszqRqy1+oTKaqZZT8AVx13C2DA19Ji7lQ3MIAAuHHKF476
ZmSwOjIjlp29k+vXdHwU6HrESqAbFtU4NmCEZFPdN5I+tZsBvODAz55Qfo0kz8ixSywFZghGIF+I
SevdBvsHcdC4VWGJVGZhnlQjyxvyLGIiH+x2mMk/N4TR7BKYe4xi+1ZLTh0u5OpczKAXyXwY9LD5
5F23yqAfsMUylR5m4NfkUxgnp41DeTsXodE+KXpXh1upKfLaU8p0aI5JF426a0aJ0N6TbLQt8Ac6
uaKAoAdLNjIy0clB2fRSOQzMRW1gf4KKJgdsSa7OJsQXlmk8bxJ1fUBRpDKdjlhWUw0q7sX6mONK
+xw6eZfN9FnK8tmDqTXHtvTJI23Zpoyi6WvQ4yH2eE+yP12TK68alIVz3jndG5Zy65jK8DPSArKJ
6YhtGyscwBlHyWuoON2ZfMSf3hoMiFX2GgeARPMb564SzhNBtrq+yaxQO9mF3n5ExBwHdErga1Em
13NMZ8ItdldaiieLoIxVJJvtOnXKU6cx52BOc0v78XdJwVqGI48qpZZmIaWY1pssl6ukMw6tXhwd
QQx2w/QTXOhnJRFKpMm8reNMy1EPkG2r0SYOxfALdPJklk+mRBFXqC0VoamSqCPKlcYNRApeOBE7
weQMbAf5hHp3G8MHLoPUu07/qUy2Y9Si31kddBSyJV3VoHgzyHNmTt50RJ4S1Jsv72XDMeYYUKUK
Fg/WUzIfev02GRJybOoNXeKPkYbiUT3BjyEeZnFbqXKbluhYvBIwIz467YXNvHUhDj0lujrWG1H0
GytLLhFdRJ9HK5PbUCIfIUzacxRvOkW4yvgLjekiN0og5pcwVN9YRWOgZa4V+IIWJBMD1UZ9XYTY
qwoADl3+dNKnWchrCwW1Qp6vKy1A2Pvupo2tMWWWH0Fo0nUMs11UDBt2X1y9pyrS9nFC9I3Y293o
d1G6lglHdfr2OYnb3Ug9ZjWS30g9aUN/ZjkCXSWt8Hx4nABBLeb1OJBvpsDGSEdGprRs7A7RPVs+
+AjQDQ+1nfpDMt5NmJRZL97sMPNrQfZfpGzM+o72NNUF8m7yB7RTSlAb72tCkqpuE5ubnMIEL6va
+xGfXPxX0pgftfxXPciaOBghghbiEf9Irwt0x3KAOxzL8GSHYqXMlBwWvMbFsZ85qDaSbVzaOmV0
5xeckphbg1ZpjtY4HC01u6usoWXJtxYzXGKi1pVBl2hfWtkGCrKOzY910hWi0G3o7pPZXOThwBGL
SxxFf8yCNKN4taUXcrTcpb/h5YGny0JffowdY98m/bthE+9HYqpN6E6E1mhCMbKs+iBE6ZGfBJFc
rGLN8JxagehEpvRSB8JB0NaNoI3vS/ekFQp0Y9ktCwv4zD0i8E8ulyPTjjV4EC+UIQyBx0EzxEl3
F7MclFitUQ772MFxVgYEiZHTqx3g1TvFtY2fBsJm5desJgtIfqFS9UtxJoORCJpVv/AFz9kpHozA
IlqSmNp67t0IJ1JFvjc9PGHgjCWOWRWtInxu7K8ADb4TTevpWu6PLYnFTJobutgIRDFDau4326n8
eXwxuk1BHqMuMSJMntOEbxFWxkYQ1GK06zEfNiKhKlHGVZ0ra5CZpbvYADpK1b4nXXKvDMuXwzTI
CYiWlXti3cVyr8p7nl+WclyNi/hYFMMLm/BdG8eWL3f8qya624doXUxwpjmh74X48+5YLyNtUD+f
+nw7DJ9kGfvakgeyONZh72bwtwUPkaLqx2UiAqHyez2QZpmvWXeGNuEvUDcS/otsPMfifcheJSJq
lfEo8h1YIkX7naIekTMMnP4Q1c0lpk9puBJUjUBoUmeZrmQj+HMPODDVlosDxpnvsAe8RSFtL3we
eSJDfMdUox5UU+Z5MKngX9TpLRslgEqHCokcDYwjtbLeAOueFWGuGq3xrbl6rUrCnMhIsyIk+hig
592O71b03BWnRyvY8YXvyLfHWkbG6LHt76RCTvJO6fvXtOpcqvhj54TPU59+Zab6YyYszGuTl4EA
VFlqo7PT+mNc+IuM1eT8+DtXyUrhl+wSSyfNgso3Qc1WCTyK0Nlb+UcsbfLqV+t/qq7x4YuxUP6u
AOdbjlL77Fhv7AaEzlYed6p9GIo9kbDQ8dYR2y9CkJcawSCQz+Py3Kd3PNXfIHI8KfZCBshdEBt7
YRDL90zmNVNbvTkOonmYQIbokNAyztVRs98749RmbQBzrLaYEo+rXosvPVNHTjslio6CvUOCu9SO
cmbCrsgOMKmacH+trZQ9EfGxpp7eqMPXDPlthPRmjiuLqtPMHQqxjTbuTPqjKmIMdYfZA5tCC78E
BXBoTgiE2J0M+IORFDjab8zOQ0x4FNrnUWl2Y8Vcq6w8gt7cgvH3QF72oHLyJE/9sJPbfA0jxG3o
cRYSHTmV5OZWTtkTI+JQvyWz9TLUzaqOv+QHNCbaDDYJcQ5MgnGtERhZYPOSIYK7jiP8ZnpP9aM6
OttRIRn5QZMiFL/BZNVDg7Ir7btPTU8xg0HmwHWynWZAoDaflvhBGyN2OtnitnmyluaTxocKraRi
48COVM+K6KZzsqwACKoMGi0yPWEGN1ayK6kP9VFHEEX1hUL5GIutLH3+oxrtDiKvv4g0UHGvJAlu
0eKXiNBMAQbZ3chawCjLupyp/0pORYSkGZjaepHvajK/qlaFnZbcZAm6LcVNaoNDA5MnSdGmkbSV
IcTOsXMwR73f8lerEb1zsA/R4wxb+Cur8ToeH74kks8sAvlypb3m1Cwd6XhhF29nUnZlJJgcnFHe
ZNsoxv5FIappdUDAs7eUYC/i4thIy0/G+DwlEbAs3jrtyo4Jedo/88TgjMeYnA/f7JVPLLHIY9I+
LAjMm8jtfQ4tY6ULFAe6owKY1Wy+LL1+wcP1mumfKZdXB1kzl/HwKb5mx4TyUSLqVCtj97oUn0NK
eUgVPQgmoyTyJql8kBzS5wSJVxxaw6jSshjEc6kxgn+STEDr5OFFm7HM1fbFJC6OU9/scJplzyxi
nHTDCXLqSh2+VtVpG0A7/txkm6J8lsWnSHAUJOjkC4l5yaWTaIpBRzBT3w9LfE9lZdUo0dpW401t
X9O22IQLB9s0bhyl3y0Gi++MGDyjH3xnineFXCDasQdhfA0C18pmsNCgl5lBxg2KvWbQaansQvUu
PwU108HfJ60HwUVJrSWfl9qk2vjBk+yTYRzptCVnmfR0OOB+CnjHSaqTFhkeC8WHLifQetwnXb9q
R0x2vONhn687lW+mtLfl2zC+zqWxT+c8WkvtIx+Zbx6x06DSCD+bL+2wcLl2u3yYsWjR4wrQYJZC
Sqkl3fJE3clx1p3ZKAW7zM47c+2k9Zcm7RlG094yTWiCWW7JV9O/kodvHAAIXC2+7vZj2r22mPFu
y3O1bqbVGPviWexL9CO2Gh1XOVtcU/Guv3TZkTA+oQSRvomoD7pnZUXEZXpA1fTkNLClK/F1eRNA
z5QkvrM7uVopbDw9StpTJdZUsfM+tQ75DVkikzbS3bJv6m/4bs6+fJfxhN3pY+zXDt49iS01F5bf
rHrbU12wwpTnl8nHUXbj9dY7qXZ7AnV9ksu73JP7o+hBC8G7J1o3ZNiFs2G4xPomBI+zw/GjDCcg
KIfq2K6KYDxDFeSQT91lo+6Qjw/hHwBROdg7lyJfYPtaaRz55+XN2IJa3j16Jv5LvAnNq5z4MtG2
t2RTVZ5gQrjpTigGFGcHfU3N9JgYX6S37pmqBk9V5i4r+7VQ98XkNnvimZrN8FTq2yg9MRdLiwAx
I+p3ajogGKZ+lX6loEZulrwiSHsfcy9qv1bxzLPEsimj3gjXoXyIXupzsoseW5FXa1fuxBccD6aR
5LligzkwqYXWG3OWrUoVoZg31EvX3Wfp05ltSz++U8XxlYjXHRu6QX+H1hjdeEyQux6X4rSq5a3K
RLBTiIhFQ23bX2f6rIyfNny25g+FRO7uzVmOgFhCnEX5SnW2IiGb128QXtuNqmB3WVnTFZnGMf3J
2HXhT/lLd6G1K4oDjLwLMqOAh+4zXDI6F5EMZaXmdtQYsmGZRAeMtzIB8Tjv8NIsG1QEoK39eEgF
ltBq1fj8dFgL5qqjEIRZyCDXCqAQA5EjrDIFEUfWhKdkZ+R/iKFYNvG9Guqemt1KURn5CqyjfRuE
LxJmySCk+bgWvBKfdWjCUoYX46rtyeFvvrSYG4Cz3o1uxq8VULdCXJdCzA+uuU58gtMPaDyJ51h/
Gc2e42yr8ynUL0DCvKV/fCZuBruwDTJWH/nu4GvBP7Obys3wTGKlVHxb3QF4hIWsV7n5xCGyKRLU
+qcS4YC3B2pYUJ/M6inB94f7F7SGn0yeBi+o/QqtNWI84cEdlWjKjk4g18g1G6r0fYGvli6a6jW6
YsSRh2C6GhttObeKPyRrLL7RXU+2EejDZ2Nd76YdJm8qlI5nHUOnsVa5rPm/lqzkV/MWrcI3Hphp
rxDqp3rKfbIpfA9oEgTcYnwc6Z7r5x57eb9N/8SyO9LEPbZYFbd9kSKfHfD8W063DTYa5dLan63m
YfGPMq/6Ygg3/yjElb8XxVv1bj+zpSNfxpQ3+6gNx5wgQ3KbyjWMArLA1AKImbuw9tXtAVCmvE7d
1X/iM8d8iwQSr/CXM3qZP+xbtEBtccNjDSsk8vmd/IYF4Gjld3fjydFc7UkNjDV7oQfOEUpuBg0S
RK6ABymbkRTd5BLC2zRWXeHzKlRzb2bPYfdl4tsBQsLPSyQYBYxmem5Kt+btQEz7TqXHCSGuyZWW
IuSpdU56szJHPwwPGs4i5aUHDCe/x6QHd0HDOYj6mbvcp469diDt4a+ZqLzVytXO4FRixdVfeTE4
nxs8EYS18Fw1ZyaQXbdSj9Y7jQP28t7w7a/2RBF2nZddxGyRArX0Juxa2skqzjkeYJ7I0AyMnrlG
/IfGlxwUMW5h7MAR7YxfY/lw5o++Ohk2seErtX+PTbz1xWcF8MZP9wv2sdkdNmDMRlJ/mebwHk7H
8RObH68adtFu+YIFh8sSWUPayLKbvUsXeZ+di9fuQurX/BOeOYf6HQQjbd49Jhayq96T3Bu4UPld
voMMzLeYvHIqd7ZbuRS+LHpq/nBgmt1mdJ7r+iJPQTKsqG1Kz3hW2LOFH4Dp7Kjuc1pd/mXlhRYf
kYcIwqn0Ku3hbqh77b2KAjTtjWltY2Q4ZBfhD1hcp6e++JVBT/rptd9lTEGZ8i/bJX3pawZWgDAC
XqP0WR35bryr5s3Z65Y/ckJwRHcePtBxDpyJyyZ6ZhYpfVsHk/pqt2gHjBbQduUdx9Vw6dPLIJOX
DToGbymxTI9PE+kaJW5nsbARHRfmqabfpVs9uY9PUGc5x3Ah6TM9uaudukO54tfrbcYkz+120VMS
Ue253ddynz8zeSuO9uiZ34XiTymsjZ+aNxAcDb421+EJDcW95vwYSB2WqxtkYoIhgnkIFMfXql1v
qx55+5g7fqHgEsAqH8nJSrF4vEjbdqX58s7aCCJbvTRdh+M3lhIN+gwwjn5trFmaDdKD846rj05z
+K7xI6gv+rHbdm/Rd/iZ4fY7SB9I+gTvuPpHCs0BD60nvcodMy3oXi6w5SnbY2hiK+TP+Gd0doa6
zV7S3YP84JVBdNdeudiJte8pbsFG3/PZTT4caddQO/1B1e3eS9+msvaZqu55O98GZsweMhb7IUGz
r7JNdE+u1loK6jOR58UTvwCy7NFY7pOHH9aNl+0sAkoF8CUc2W/LeiYrf7v8MU/td/IBHvWMd5NZ
NrfFweFqTSFvbOIz9+oFP+6JjlS7O9fiVb6Zb84JAiB/Pv9LXO7iN/WdkdggP1GPzeGjh8IXYqyc
8GxrVxPgzRBYGm3VC42I6rwW8n7ob6TZus7wMRg7I7sALE/LU5rh6rCeBV17/kDF0VewfWhDr6p9
802p3cZY4+2flvUIOEb1M4Zi5ZlGoYmEX+qJV6sY9LM1GuNlAu4iVDLdQCexqPGkUOBG4mCZ+8XZ
VNpHCyV2iIEa8K6xFEPD8iPGQfbHni9LJJ6gRm1V0/ntHj46i4WGOOICsiXN8foy/LbVut0k2hxh
Z9PPmjy8ybFBfn+6dx4McpOaQE8VDAXVJmpuGmd2V5qnRPpR5gWIBk+SAZvsAXN1wjtCm9vdy4dT
BKOuuTIwzwFahN0ZsEr3G/EH6oxQqtDxzDnGqjwFbOotkPWc89zurfE5octgZddZ99Hkcgu1Xw9j
JBgccrFrfT2SpdPepAk+eIDy02KJgHKR7lXCYgb2ioDT7eLqXN6BxzDY6OTfiAmBrLrNeKe3yAYX
SyAldhyucfpp5WriAVCt0GvA4Y3prhQYTPtt1+zCElmOazZ8aitYAqcU96TYZV2w9H99mKGvPtff
GY/PFMTlGqsPbaUQ6wVgVgG3Mq59zpYlCgba59TXcjKpH/ay7KphKqdzVG49rxsGur3tBVMHt7nU
+lXTOLeC9q299GLHBSRYHCWnwzOKwYepvEAxzu0nlTeKNkf35a/ujRZubt8G9Yn6ZpzPdXMWWKeZ
WnQfhuIayt68DRiG1WNt4/M4OD8zadZ3PJ5o6DXW2vcWnVjXVhkYJWEC+4OwbcV7u3wfRb5VOiC+
ufbF8vZGQ4hQPjlagSPJ4a/GGc8E+7G6UF516QSvccaM1tX36lMXwThul3JXYVazcQTWBWaopD3q
ovYGiT7nttBLwXBK+DiyuqUZZq1pWj0MNqA/6/cG24N5yeiLG3d+N51g/uFbDxVdd/yF9RB/+eDK
sjkObRCvLW5wwC1JsY3Zdehc4dxmXmuz5tLS6NEGnFrA6sBDUwWQ/xzwEvT8p9O2Ubt2EM8rmk2T
moG5RNuYXpMKD36z3u31/q/dpdgjWFGzV6F0zpN1o6yd5op5Y3TeqmX9UI3L4zjf6PAZdsm4Ne9L
ibzpSzUoI71cNzzVRAug2fiRxZPN0FkSaAY2Q9Dm2apyb2JgahQqCkYV+k1dP01ass+qkZ0gpri1
loMNKy3EF+0NE+S+HRSJdTBR7+c4AQBDpbLEWXyQbOG8GVKKhZ+9q1xGvgM8lzkaAyN+CMahRHco
JBHnWS7DKwlZcd6r+NmHqZP2Vifgjxl5Y321KWUAPL/PrE/7lSMnCKUsvU2pZoPuaBJj0+c4en0W
GhgLNrbCEFOTJR5y0yCjtQHt8t4ReP8+pSqe8wivJM99eBmGJF9XrTFuMQb1byGQuF0eqvl5xDz+
Hdc2oMSlSm7EVdN0DONwUWqQTWxW4uiUjWVnzJhLcngtx8UMp62iyZc0YlyWGWn9Bi0yPMgZChA2
bguVk4yjad6DIiJ0IOo4BAqDqDSy75T5yWgKRhujkLSDZBRI9n0bGeuQ2NWXeGTC4MTsPnVsctJQ
RONMCZZ1WpCU2EOCCc0CzwWLsqPE4mFnliAZiLVsWHmCD/jI9p8vasR9sgx15Gdybr00lpS/AaqK
gCqmOEVTsxTVzWo71KmYUb7Jkk8Pw/5bZJZ0kPEkbU02WnxJqSQMuqlBiVl22MlweLK+3/wWk62E
zFFLLKhZzTqyaORm14+yvkmNooCbxFoGUgcEyo0imtzi1eh8bUxrec8SBsnpMmr7SpeUEHddVG9w
aPOVmuNFouXhPK0UtD41ihRMpF2+XuxQobEZh7swHylSbGJfGIlRjcAf5HNvmWCEjFoTC7Fskczl
8ajH5egn3ST81l7o5OrYCuweZJ8QOZ0hLLGfaGQvcpAj89AltDBRrXQ7dYpZt0yVPlzXGhOWnuB5
DghcWUne29jUZ/najQaVUaLbDadO2wIG63SJMaam1DNlWmKK6a3Dy9A/RarWqKtFLTJBm1J3FrZ5
rXZN7DjeONACxqbW3atB0W+KZGB3GyprQqJKosbP2xDHbFObEDSL5jHY1ttvGwrJWgr18atSSomj
YMrJDxq66iQGoz9krHa9an1q07lryNYLPCp6zn6pH/x2mlRRDXwfa8uOHF+N8uJBg1TZtph1k6Y7
Dh3pM59mp/uo1anIzqLhWUF6m1s4L1UhHMD2hnD2Uwug9i0GQme+mszxpWsjG6XhDg5jxFeNt526
sYm74ag2c+3smsYRyR9rnhj9FI41qFTFeTgDJplKhNvQziWZerisbQDEia6wZFfEppKvFmxy8SF1
bO4NPuKWe1eQb2j8CUFBPhKURCbe0d3Q013+as6jdo31lB0inFbSvSSW0OZMamXjNIcDauOYMwbd
kYCiFwAnBic5kRmmi3Xfm1IItziShjv6dlev2sKIyr2ThDNGHRVHT43ABRxRqBCAlkmllq+IwJb7
d7sSDDj/8HAtseRXKiuwjWS3C2ZsM8nYpWa+mUkFdo5UIZJI0tYq5j6tkFeK1Rr/Jkvmf7fEzpfQ
eCSJOqAV/iV2oTSdITOZkXvyCF4K/1EMBGK+1ob00ucySTk0f//nFXPlX/OWHnvz//wj1b8v8Jel
BnwvrPFVJyiS1S8FFVgU12Cg1dfP5Ppw590IDPw3UQX/+nMJXNMfeUcEEJIORKDHvwQHVMtizqoO
ENHmgKor9nzM8KRkNab/Y8lUuaK9W5yVHP9nFMP/7/T+9U91+ix+uv/6+INZEZ/bJIr7//b3fyRl
/j9/7iMO/2//ELD41c8X8dOSpN+JnN/6P4Pz/29/8b/8/PWn/Jtcfm7Bf/rQ/5dg/nOVs9j0+c/J
/H/9jn9E8xPAr+iGRaArUc0yKZ1kHfwjml/hV1T1kWdrPIKGuIf+RzS/of8H2SjkWPD52eSyPvL8
O9bhSe3Xnf+Q/wpDdPhgDcIRzf+XaH6SjbS/JyDIeKzIjrQM0iT5VhAy8/cH1FIkPTJtlr8wvzxJ
U7/PQCBDMdy3yjPaFTh2SfNUbfbL0VqFjwG7TfeXxbRdxJtiEBAtupQAcp5tMzpHbm1kvfKhrW1M
BMIhf8frF02XPNkmdk/KENtVWBEIaCHLZlMyNZ6XD4siVjqF5kBYquLN7EhSCbkiB/kp6M36T5xD
dNmM2lESijeFzaiZMXaG6W3U/zQoJGkR0n8M7jC/xo/BPfClbIDxvinRFaUeh6ZA3iw+uK48ktbQ
/a91Q4plev0oGBRTltjTUXWek3Kt9Xttxq3g4AiCgogQU3anYuQyTVldXUvdyAADMxHIFKc9SvXF
qDaWE7ER6xMygYv/o8zZK5r5S9R+3CM7oZugBWMDcFXxNJhXR0e15d79rJh+6ymDlU0fJj4i9o7T
SS1ZBXCwqcmM3+NjK60be6ehoTX5tpPfM2tPxDJ2x2uNz/+xGD4woVD13aD8Wt2mL3W3rqefoXWQ
HrQrS9AkNRyJZAhm1o3Z7BATmQGmn+HSHhZsCI+KnWM+CjHnA+lV+NAeBMeeMYnOa0ybbF1o9xIh
q2WWE3UsTm7DaDWzD0r53ScdxepxUBHd9XtS/HEYc3XDzrByxAbuWeJBCml8aiQoaQyoNMuFjIBX
EZl/crZLaHkd5GiVHYjIiYMyCUlcTuBqQkxs86OqXh5lYG3Ti3R+yyCRZI5tolG+MnfMgcyxVeAP
m1l7HlkjNXN7S3HgtV0OBBBUs6D5wI4ph0fbfMZb5uXFAuVmwN+ExxR386iO7FpcHWHipWezoynQ
Iw6l7vdsIaRbTD4UVS9Ee0zajSje8xCLy6IxD6UmILRfjnmrxNPUHux0OC9IwHHde7Q9wdI81Rp7
KXp2KBbq+xYSlb1s67b6HuKVZa1mcF/6axpeHltz0QoootSvNfuDzQsksd1QTi67SW7OV4QlXfhT
zpWyMZgwac2qve5STM35DZ/irslG9rQnYJGgJ1hBD5nkVUiZchlhiCUtG9N8nLZByYihbaKtlGza
Oj5rbIEr8RIIc/Jl5pMyqcVZ9GmRYCF8vGThcGSLs2Fbv9FcvWajV0zxxqC2qF4X0woacKymq77b
UXiKp4lEMxT6ku9rhSHWKfZ5oqxz9bNdfolVaHL+RJZH2jEIO/QCGrZiMPZ2i4FK90wFUapDCIq1
brU8ZLgFuwxjEHvf1c2mH8eXsf/WkL2ictoMyd22G1+fHvpHtq6s9i6BXCyYFQ7yLsayI01PSfmp
O+VBbl5Et7bZRknweSzs9eDy/kizXV//iRcWcCtWwh7uZR495wuH+jLnV3ihAA9HL+SRqnm/zeqG
gxrK4Ow1k74fk3mFi2/HroZhL6g4rH8pOXYHdZOXgASxgHee9DQrrEVmgDBLpHQko6T4HTiJLCAL
WruTpywAubTSamOb1V8dSSfxkK9svfQnnSwExdlFw23Uh52KIV1WL6mMR1x7Ksx4NS2sXIkl0I18
p3NcsKaAY0M7siixktEmdPa9UJvdRdq3aoRWmKAQwDjcYIv7ShniCuttwfV6aPE/4v8l0kELzLRo
gnQoH1b8SA16ki28UsF6PfSZWKnwc10LSRoFnkZpDHUkmpYO3Mkixs3dblGso+GMBSK1+TJOdb3G
EAttrAKd3mZkWyk0+AN2mWX51he6DXZPMAYaUnskQB4NnE1h9U1ukj+0o2waSDY0qMnaqUaCm0AF
5RxJf5zY3FtGlO8mSd13ZngrjKxdlxbmS7PNIXYbDFYG5o0SwkiaEM/mDAFBhX6Ja0MdsNjkNXq/
3mkzBSgH+cQCoWyLH4VlA7cqyMGpjWzaZo6dBKaTPGdcXU0y8P0A/xV2g/lWzbnr0LG4kJzfrQbv
Jy5NJgVV8huRE7ThaC9sT2R1xLS7OevLRmJX2MM1W5JTOoltw2wzRyUWDEEa2t+pxuA/LKCFpRra
qX5Rc5yQMbN9FnFj7CS+1RPG0zKjjpvkt3uEmuk1ApuRQ7qv5G1jpj9dMPe8gw144GoGMCDNasJW
NvJpT1yGce/p+snpde0+c8WYn/UQDb3Ss3DjTO33HFitFCP3pOdlnlhNm9m370kIZK+UHIam+aMm
/WWc9a9Yj/QL+zKV12aSYJiTJN5oTWIHueFnUrj1GlYV63A+hTCB+76zWPiFNdWujNyqT+wq/3K4
Na6J43UL+pjzLR6vedJYV9HmJ0fhsCcgx1XzXjwpoTWste7I0GQGZLconN72EIBPxQK5iKCdnFs2
lSxVo7emw4g6VkxBvTDSVwZcNnid7b546UaWDB5PBniCgaFT3SOvhCS1yBnu0sa+xu1/5+q8lhxH
li37RTCDFq8kCGqVTP0CS1XQCMiA+Pq70HfMZmxe6lRXV58qgmSE+/a9l793qCi84bB9EqPcjWzw
9jsnnnYTJ4k1mHw5zPitZj9todM2wOLrtjJFM1MkPX4U8f3wGpa2a4vHXO2PaZKzc97VXyPHic9p
4oRM2VMOwO6npqs66MaSvqTpRQUhkUIMOGowi2TNqyUELsVaexssly1opBF1Ml57UgL1jiW0E2yK
MIIqEevomINtmliQ8guX4SU0I2xHM/7oVLs0nath2qdA8sbiy6pZy+q64tdiF+5mMBG1SP5h1sZh
bzFAK2NxMgzJaCSfMFxnxnBVIT1NUWbt7JJxZWJwvSQpewP5TO293H6YcUgeF8zeVq3NC2O2RleH
hRBeqX7XMqMb3BgBfoL01HeM0c1q2I1hG+37kfuY38Ygr0nkCergq+0Qb+lObrMk7Uq7w+Y4gDlK
4Tvwm7lRyZulHTtHeHXUgPUyeSF/kTq/3qw/zAE51kwLMq2yI6IAf6T1hpOXCnmWot6rehcUyfSc
pd5X07sX3ZRYSIxb3rU+ggAGDB1NZAe61EWyHigFK4FlgctIJy7OHWXlu7Q5lcbe1aPtiJtCb5C7
lH5NaRmRvCEI00cBvhxClPNe674QbAdU3v66bFo0CFcWnJgWhLZI1FczP+TxZ6z92IKk2p/hXb14
21A05LyCuH24xUNJnICO4tq0Oi/yCiooKk+eqmyV7J+dXrKuuhQsyUyol8DVhJXu9/ZNaoduinx2
2BEvPFQRkWf3EQ4oomW5U6Nkxej1C8TwsuDuIA1rp7NdnNzjblJLhq7HvEs+Cel9AZVH9uTDmwWc
M9C0u0CTLjUFgFmNjawfU54FBe+e7DEkHFu8VQ7vL1mHY1Y/UUI7Q/MmqF07bw7IlVf1srX3UqMg
Edhqbm2VPdsd/lI+/WpxMGp700t0yeYpTuEloQmHWPeKgDpnRRCQ/Lfid7ztLLWcJdG2Pr71vRrY
5ui3Q3xyBrJ67UGbnwRN/cCibVYXHVkjDvTz2dS6JUTBLIPtjzHGk0zDceZt2vrDY9s4Sap1ClPM
Y/ijePj5mNbK6ZIyOky0U1sou5kvNrWP2JIlQ+p8Jzm1HiknijJoNMoJTzvK8rCn1h5dlnCDYxrF
ml2UFC+z34TnmABwMV9DnT3i1ryJnL0ef8fsITd5ZU2xUugrRrBh6NW42Peueldp0nscKqHU/cb+
ibPA6NljyXuVjx0dzNn1EJbH36xlDJ7RcM2sM+//etwMExiJtMk3I7eY7Qw+5uDM26TNMYogSARj
eFMri6QGM1bsgAQVTAHkBTzOW7ttNLiG432On3psrH3/ohB3KDWLU+41tJV1RMXvLbNqrrqQiG+q
a/s8SX1Xxx+XXOuww3IsL22TXZiCJAW5OsfdtRYzhjGHDOBE15iBg2RkFJpOs9LS+bWX5LWWDgN8
Q5urgAns9chMBOtgPcW3hLhBimZegq3VYhtDBTtK4S5opMChiRmXyLpp4laZ3HbKDesG4zIJQk+w
mp5sfj1oJy/5QKwjptYEqrH1CmOt2ulhYO2phOvQLniD4ddOTqFjsz/p7hY0APAM0vAzizNf53lW
eCWTuqXqzdYeFA3D7Ji6gulRqyeZTQ+7ukhzPBh4gPTY2ZVttUmNcq9id1Ta0a9MpgzuuRf9m6uI
rTEeDST9OMXXicG4e+f2WvXM7VL7BvacO/wSu4yyATKkNqgQ48CUaIFwke3OZOPXQHSLIt0lxftU
XjRthiS1F8496UdMRcTqyTVFFASDdazCr37ZEm4/SftqNISJdDVCVXupo3gNCDtI6L5qHTtzwqfW
FbwD71YjX0yTu8ExCDKxtRL3KyNmQ4+vJEn2gCLWmXFoSjPo1XMEhokFXnwAt0jPwCt2iZTPuvM8
UvkY8bDxyIUb9s7o053CCH9mhSbd+p7Nu7BOn9k34OfMdnKTbhQ4ReuAr2qwxSgmKQttm8zfyN0X
nQ5+DDyIaBM7tsvx6PBXNbTXkFPCjDtOtSX053Qks3cZksRYKf44HgvmKJF8mrAVSeVnbodN3lHX
JG3ox3Swg1cvLDG/RIKAo1tp1TZNnaCxMU1YeXyNjGJduqRz4E6E+MviJVTyMbju1o6qvcJ3gPHR
tRjSb4F6vtIiZzNFzqkui+O4Nzi8tBSB+1G7886J+y2+pXkOfQuzWaW+VDCnFDZrTuAl9H2DyOuZ
88FxMF3gCfawg+b08IXsaSHFg2MhUOr2UZLehzjsQ/MOaFFe1QWLYTf3iovZcOtTATsmyl4nFIVR
HCdN+HVUra0ny8HfT66TiRBgHCYJU/bupdExj5srVB0WRAI6gN2Q9RsPsEIl9LujnjQYhQsGU9VY
cZ445idIs6NjXptYOZM/OGmswSsVp6NnnM4yET5MmQ04kG3tpRvCZ4llEc0BPVEQEgTgSInkYFEy
fkdwRU7PW9y+6ozgrag+xqHyO7nKZiSUI0r3njjzHd0YeoDYKO5Hqt4jj3Xu4ne0n9v5vSHHl7oZ
9e+LHf7Lyadkpslp73FuQI1MZWAQBUSAFneZmEdt+sdoLdAjRAu6BLIRP1VqbmC77KuuweyCscV2
KGQh1LhYtNhqRiq+Oce4x6XW+NhGg9Ya3xiNr7DWDRE7FxPM9E2DIiHf3anAdbKFV7UdmeLNLLOT
5RXaFS4yZ2/j6zPMp6TYqYO6tpeP+3xRaJg6ag5p5JvQPOTEFl41c7pnehlo5UfqKWsGOBcrwUrT
/o3e27SskleNtTT/dShHZXUVBps0cLG1494eD9FAy2bqhzybeFRxQKYEOcWvVRavbzN8yTJ3N0nx
DducLAsTSdP60CDehdGwzpzoHi832dhuEuNJraOUkc1ltnYW02CL/IylE1fKaUwjZ5Gm9sxV1X8A
mIhlMlKmzIgKBtHdsRYvbt4f0pyFJsj3VrMTMU8hY+DH+kTD5lusL66dAQrOeBKOx02Ec7GFo3C3
OQDNNftT89IgcQCJ0mOHs7cVcXVShYmlJsEge4QOwKuP7+F0M9gHrbQcrsa1soqjKPWHIKNg3YxZ
PCrl2KUHwdZpvhV85Z6S0FyNKtdP8+3F/bOJ8cUYJr+rDErFf328i6qQ6QgRT2HxiQj9EDpaEoVA
BApG6vojqV+4R5v0LfS+e7bRdBfHey50iEjTtC5K7VD0ew/oEfKaXfua8j7XMURwPiaz4K6ZfaOG
v26IYJpzXwK1K3HLatAFox3pzLX3cO0gIhupBTgyWjxOXngybzacrnlpNLuFvhfipxS6PDTTI8+Q
OxakG4Tg7cRrJGe4q6DQiXjYFdZFo7lz+mG3EEUl0z9DpueksCAB6QcjMGGdMsFGmWAn/Iap5aqK
k1eJWJWEt8Xacp8F9LGkQ0hkMuKe0woi6LysxyEOf3RjQoXpu5eYECv0fduTCzLavZPgpSJ9aEy/
kUfJBjWk4ss5AxCZOQd1AldayVIJ3pSWgyUKg6FfKq9gbu+jbiIoUxMyrJXZPcNcq1OqlKr3k/WG
z3x4LaocYFoWkC/Q8Gjmw/RTx/8YHpFOONBWbrrmmDY0ty2ARJAjg4RQMq/08blN/hZMB183kjsN
3TrBOA+7ElH4QmeBiH4bSTQJwBjkt7giMOfbH441+bGHBsCxOqEwdsRL6+maRc1uslxeCewhNIlp
Su9PhJn3SdluogkWbEUPxA7I0sLHJvtDkaNzZtfUwFwEfk/D7cYiO/40cZ86gt8kGkxa0qIIoSSm
65+uA9daqM5RKdvAGwJkEHpz+LccRxloH/EnOPq4ltrJ2qjATmJsVbLdS357r2HjIDzkJUFEr+yh
APQ5YilJDibFCbk4S25t0uot5vKwvFpgiGZwGThbi/hc6uXa7a/DFB7aDLwgv9nzzSiQHmpejayC
76JB/jGJf1jA+zKCvpncpbzgdjh6Q+Z7osGKheljulRMZWOYTsLFz4R1C9uiJNI39fXWhBEJaYA8
8r98fGvjGf5c7ysSkwEKb5pTzXnJzu39CspgyLe0V/RN0/WUix+wn0jH/2QAKuyq3UliBRD8ymhG
mSp2Dv5z23e4q4HMFlsjV9Zd/aZYW6NneSRDgorHMFbnYSZOrAJxIJuG+RFuzHlMybB+OYnEWowF
EtHXw5ghXc4bTnUZFlTfGV37oTSxquc7zTovhtYIT2Z3mpV87Trv1kgmG98qszUvv3b2XmGWMSRi
XY71Ziil37+SrV4nGChVyFiUGLUAcnvW84lHxxXsXtWp5uQ8uFTSVRfuKvO1bK94MnY6DteufK6s
z0p665y/m5pccgWJKcKnBFNFK872fFWJBy78YlqnPv8xk9d5mPaOMewm2Lhxz5eg7T8M7x7NWFGj
FMvElmJmS/Z3lUocO84pTfaZeqkFIZpsP6vTboRE1SMpstZ6M3nKvjhPE/WdAxPXfmCxq5BnozHn
tiFu9Kk1Yk1cUasOHTQckf6wydXP0uiXgFnuPbe0UX3xROR9m2tfcf2YsZOxlX7IKIQ0A+9shc5t
7NTx3fbmddcluzohEHDAiUAyGdCkEa01Yi5kcE5TqG/wEtClY/YhCcHZ0zkoNe6jW9hATUwYTiZ8
7go/wgKNLh5bZ0PDYiHsYz7jl+MWwHM8aV9OszdMTmAYrP2wGqzar3W5TcbwpRMyKLFTSK37FNSi
i9yrmEGB+jnPD7jtm97NmfD8lBzjBkEMRUcGUKftnJVnO8OESXenWdkjcSy4jDXu4a1mM2Og7oqA
hRE5X8sh8OKvYhBnyJfhvLGLLNC1ijEFPEGcGsyA8OX1+O8qECzFnPpF+mulOGjd8tgp56p+Hqlk
DKB0cCh4Pp+KFWNNgCNeBQhDEyWqnG6twXYDtdnORFaQVLgz6jdpLZ1760ttBPFdnSdG1YXH9Aaj
pzu9OF0dhDVGWuINpIF3CIy9R46gwllZATlSVrH2EccjdRp+/rOrReu5SF47PksO0Ju8vFfaraye
zfEbv+K+dSs0E1gOysAkz4bwdSwJbMJdqqrNVMMDQuQ5sd8DI+w9HArexHRjRwDyWm+jTe+zfAOm
Zzk7DUzmjwM9WeIjsMqtjF6EMB/5+wzShzNrxGA4m/Ilo6fOVPVWkanV6g65dz4M5pvdYdvKerJt
7lM0fw24GDrhHkXTniQKZqbg0dK6DTLuJFWeOMbGqnie8fhqM5Y3d2o+RnV+zWPUMZs73cKyAp24
RgyKPOIx08csepBNHHJctZWu7NyBHOT4DUPyYqav03D1dJjSNsGo4lBrYhOC9vbqN4OEX2/nHwPC
HHy5tWpAAo2AIMv2kWMcpEo/uLWGQoX3VYceqOcX1wG+qjpBSfSrs05Kd2TX+quk5rc4F83wraEl
ABu6zfD8ojby9Bsu7WgzOiU6t/Js0XqnymFK5aYcPZ+ukqBc+mIyiRNVSjNIBmsc1p0+bMuShVHP
biXwhyLVDW0QsdMow6s7hmRcGvc5xuriwR+M1eKoIXtrXraDa2KOMQVkvBsc9zxo2cmCu4ytfhTI
lzR/ahMGcaQAr3u2vRAA6Udev/Wp/TI1409fzCvvUmrm2uixFdlHWAowLaij5KFiPUCBOR2fba6/
OElFrh2zeVfF1z6uABjcdHUkuHeU9QC7mfF2+BD6NdFiucoh084kCC0Z862koEMMlv8yp722Gc6h
Od6mUr6F/OlWa98BPAUOczC17+CbGr6MZ7+qf9slOOK2x4beZ27SIxRMuMUnp0yPsck4eTn+ryn3
SU0oG40fBs2pk+Hewg49LJhLEy17ifbLLeLmnvdhnoDkQEJw5cFEzY+0Dy7CnfzhJLDbJ4zG6rxN
5HX0nhPzEQcaF64mf7mJlfiaJa9OY2LrCub6Lc3vbnqbJrY/3dhMdayJ4z1V3S6K950XtC+auc8k
EOZdpmxTzPFwh6BorFz0D/urzuefrNCCUaGyi82g1Q2iK22Lu5ieyCamRgikKIutUuEAnv4KzTzY
Sb3TRBuAxXhL6xFbFoH2YUDSde6De+sQOAr7MRf9URmKbVQHA+d7N6fncvERVNNTgoGgbtMvb2ID
WS1IveN1LnSfCOFGKjr64wUI52YZfAgyR+NQblIm8bXE30+xwdzwoDJwqLlhdYsyCvwSpNOSD0Yk
mJBHh8RkqMsFXzYjdN0WbkG7awHrG+GHMv+z4TPmGOQW/marx+8gQuG0sFejZiiqcQwUS+z7lODC
jNHkBhIwBSiqyLmNrvIVOQ/Fw3ar383uZIL7zRhxtwLl09ZRc9/cFuUgB8QyB7ahPzm94mfTtLWc
b13b9aj1HaRdEmDq9E41vylS580Q9TrSPuGvrtr+S4eNwFlgMkwGirXOMlCEpOSY/XNGOXzw5lCs
nFJbO6TYE+KxejV8VtmXnZh+nPdbjYSL9MA35N3W+e70mCZY8mI/pOmgdix+DJ135Z64L0IjMog9
YCOxHVp4YSGB7Qb9mHw6IfEqQcGirtO8u4jiW1gf5eBhHI7/lJrLsghxlRHcGr4t5eD1lh/rr7Gj
njsRbjs+24r+N3iXeNbeqL6xl7TrVkl+nT7fuLLGJAlYIkXSHJl+Y9luwf5p+FE7ZYtZCUEYjlZs
w7F5iYp/OJmAml4L5LDMmK4pqbGJW9LM5AYz2youWnrzJ/Zn+KHak+fcN9CDtKJYN7myUaH1zuaP
WxFNHLytHcbPwpqgEnl7z3B2KtxT+TKlEdIBWgq13eC92cU/q+QZHNwEHBMacJsHYTmvLW7XGlnN
zBlohgTMcXdQa+NW2Zix8owTgxOAI5K3hXZugGFu92fR09Q6mt/n9g4epVPheK7sdBfn7C3ox71j
DodogS8o8aMVkIWHm+wUckjeBuLvYSYDr9rdtquIEVXkmNk4Jxm0wtnbRIS6OydQyvxZNumfE88I
F8sGgSKw5r9cwmL+SNk6lLryqrYGXs0/vWlXLr2By8ioM8crK5kppV4tlyk3y4xzomyYLqBrnSFk
vk36XWGJWKKJI//hscpyRjK8CsgPz0vDwEj+o7N5dhm0cB2eRulKRC8AqzFd/T/KqF2hVy+FR5AR
e+JT3yPlhWa1t7xfjagWnsht07U4kQ4t+wuGqn3JStQqzAdp/5ZnKugZosUKu0BcYLPQfnsQrmx5
vyYQ9sWwE5QbEPNZ3tLqq6Ktt91I4m8qTgjvR81SniAJ7dtGkBvP15FO6YgmICpt2/RbtR0uwun3
Q3w1fgWi76DmXw4jDx6LLSBaUoHr2sOI+iOOgFPdN//GEnIVxovZ3lauuY/bOaisYRu58VHYqD0J
6y6qcyyPOsdZRGSo0hyEf+aS1mDvjWXpQnYUk7lihXoQCvfgjWC3HU4ay5N+AsRRa5nGFjOpS04p
reke7tj/GGHnHzO72Q/kW6r0aW64YPISJa++O1xrk4EkP3yHJthLRhUDAiGzhScvw2w/lcSe4ahg
/OiL/gm/yKbRi61KKWEYna9Y9lpHpCZQ8N7NwyHl0tKU+dmxDCi5uHUUODczd0Do+FSfC0WTBrld
5+F9GGBnJtWt01ij4uDLUgGFy5aO4sMdgLwWNgtBGpClij5u8knsILjjSAo3QOg3di42VmbfZU8C
VR/ZOII/51azm4HFQ5jCRvnIYo+IRETdOxAjedHIPcMZWdng5pPoF7ripuXDLzRAqrSOtXksmCuW
wNehTH+OhYIB5aWh2ExSwgarmiOg3ykWU+ZwYzOdm6e/EcO3ouypmPwpD4O5xOyjE7zOZPlnxovu
3R1Kvd23lGQKFHHQ2U37Wi7fvJiiDoLx7PzDkHwuxbhtphkUCHwEAl02WCKBOSh3HFzo+ismP7K9
LmEjeDvYf2+alH45UYMSRCIOKbrPLhM7sBS+3TFqTbdVO+xSIN5D+eF23E0NYnQUKTtZkloTwYhm
UVAJMCgZ+HBg9O6Ueju1d5Dg52wa/ZDnbprMfWmuQUBKrBYh+0mSiAi6C65Uq3fKMoSLlFcOTV9k
xL6WufMQZM2FZe1HC9cZzosjD+Sika3rJj8jzpmzxSJiN4YmA1aUHPUk2lgQLzQPf1crVxESPXrI
KkpwvHVVYGpcnoDjG2EfAPldwyLym2+XD2SPM3AZFaG0YwsS76V4VQb9mnfL5Y6skAz3KoGriH+L
RYBPJb15mKE00xlimPbFvW4i5qESQOi8xznOc68eac9mAlEiIHyY5kcyU4g6tCKq7wx8pJY4ug78
rHh1KH4b6aDNnTPHWrGY5LnqykNjhT+6ybdYjDjyTfmkZAshj1LJKO1tiwZTqOqmmbqD0WXbulcu
MG1WE5Zrmc07NSG0Sa20GiJ106a6b7JLRep04egXmOCdakbWqIdL4k7QXIy9EiHmuHHA1ogsDcqO
OJDI0BDC34RcdkFTlmfRi5J769qZcb9U/q32ym0VG2ug8Yd0/s0wsI1kmTphvIfpXjLfmsw3U/mr
EFJGHIxe+e5qsPhTJt3172RsDZ3uIL4uKa9wav3Kw0SnPyujtpsqAz0/uVdADRx4AM66S+w1xI89
4Tg2xdCB46PrirMG3A60497MCr/BG2dGD8P6hEFZsLSk7vlfFiI07XflPbB67yqLJHYZM9m/zOpT
VD3p49dQIgqZGxiUq94EzceTHTQMX0Z772f3z4FLUHIzUMp27IbJyi8RE0yW1oNVB8cY/Abl41nA
lB2Maju5M3pYtzYscuay/U7U4UODyqANRIQVwQAGDhWDEo1K0PG2igIte6AdwCjCYVbN3X3sqV1s
Tn3HtFB6tNOQgFUfIjbHuN4fO2Y+GqR1AUEfh0R/bjj8eiLITj1+ziHHQvstCrbpQC89M6CGLnjh
QLWsh6oUPahtHfhGh0dFhu+5SfKer2ZxwRzKpyECw5VPt579BLWIz9ZIRGzS8QeQVsfOSJxlgO0g
1R+JXttUh3nOv1pgNjCKoHhm1aJ3syBEIZylroVWnGRGpJuNDiY0o+ZmWz1ZpliNWOdE82qP6uvg
mb9Rpp4IRX3INhJvgPE2YnZeS3ZPrCvFqndqHKPedmyBS+1pGzYT2mhJvB8jFWtDFA+qkU7hy5d4
oWiLRqke6sBktIo3hjOsIZsy9Oisz34w1bVlFvKs8WYXc8uqFJs9RqBR8Va5+UfpAqERRKZknwR4
xxnTc8zNFTujSrawkZrKki1GjTznNAizzh9ZpUaL1f26vRJSNLoeQX6sSR4JFBM8bFAX5jfM0viQ
9oTx3F5bqLPOP65he2eRekYBpfMxtaNDbKadyhHS69xE7I6s3mK+v1mLDmgB8dKxIngpVFzKSfJd
G1WbD134qpy0GPnP/PV0srYTA+v3KL+PYjxS+WwW+4WeVXub3Qw5HKOa2WmxVOh4ePg/xAnJBrD0
6nJfejjzHQCLEXlJM90IXcd7xurb8K0bx8COq71KPVvZ+1LlE4PyxySfabxx1KLpEcohPBbRkD+b
rELo9UF9LRKaxeJ1MrlsmjS9kAKrfBOW77ZzfmTHEWaP5vAGZabcMNhaIUF4/qAAMwzj26BX9IYg
34H0Vp7oWFWU7zKvM7ZSpiUDTYCkSgzwcsSJCBGQIRfxQl+mbCMOM8Y7RDkgOU90wWOL/IgH1aC8
ZKZus7QgMh4QE1e11mNvRBsfcT7quJK0W6ymzUGrx+8UQWo3iAY9bZRQzcxMedZUHOasNpsXIqiu
QenQrdLYWPa11fAuVHH5POJ8maJLwugWDKXfQaJFcytSlXk/bucSJYj7z0NfC+dp4wKcVMfzUlgh
Fq5N7eBNck14Z9XAmmLVnx9SCBHN4aTh+jbVjWNxk0WoQjgYDN3X5L+cPrSBFCXNFyPqdgPclcbE
1ffUonV50XeNz8Hl3UqtL6UA0sqYZ6FXWwS3TT+LoW3TA7ESSgEpUxFyniBlyohFDZjZRZZjoR53
LTAM67Mou0CIfh9aPxJPtmLhy/FetBSHPfgNSHet6ZHv4OKv0Nl3Oid8am8JXSN9rkc29pRzoBk0
30nl5wM6GXM+BcHcNd9L6ys1mT11Fy7YpnouqjcX0UjCnVl8rLM4iJA8mXMX8bjyiPMu20gEoTUL
t0siaSTBKQDdJist1JZNLSfO7YqhXWGk5O0+B3VCaXwTiLZGxganCvtK+AwslInNuwS+q3E5ktuD
ZEK7BKehJBlT8NRapudJedSrf7QQCsVBMnG6g4igbW7sq8N1YTgZHE0m+jMkfBuf+6HChjMlLIsY
hnX+QHGa6IG7k5ockTCs8Gqj1avZRB4KmiRJZjp9x/pk4UpFPHxMrVU8BTajbTFvYsNglxlZ5XTv
gTShiF97brUtWo89i8baRHqOf5FF10UHs4K5LCvs0WYhGMapQKQjoUUUIPssKlwA4hrWl2WApDDg
wH5c11+iIHjA9IIceKXmGwO6jqZI5l7YERLwQDwatk+QjKxtFnc57x4Sbs92LB7NaPF7eFcE5meo
8r1MfBeT7eLEZM9B777NiNKWdqna9CiWgB3I4bJCQaze03ZfF9maNGpK0AMRqtKOrOrSw1t1C5nb
sigee/x5hDeGg5nU5lohUmEdB5ICHT16NT8pHd7tOAfKeXTCZx2ziMN5X2b45PLnIoUKRIseVw8W
j5nNz1xjo9dvdfxbJ4cWkxM+o2w4T95fKNFWo4rIXck0aeNywxqDBZxUDSxcttPOxjxZYjT+81rY
yIvHjS9xQ2cOFj4gTG8DskjBcWdklS37T41pDIdNxy5ISQtfl4fUJH9qvqjjNuQ66+P2ALEwDo/J
smRqBKJRA8YLkuofTtBV6dI27YSJsSZHMAq0BZeXs3KFo1s7CCQ38uqzhUPZVPYjR0mv3pV64yi4
abSrQcvSQhfCmNa8a5F9HPKfiGq2J5UaitdxOLK5wp22atJulo/OzJQ9pQVSa9W3qy+4ZAJ4xLjI
cQcPZZOw5wp/31QGhf7eZNDWOPcsGUSclgbrNGeQTH0KOaWmtCOZXOyN7Hm2/1rYovmnheGz/hVJ
5gtWPHU/dmH6SvhiVBhJWOPDRitA62tnLqcAuaBNxurmiidnUtudtlBAm1r+TAOBWaFr9l6bLLDK
LmF3wawWljPNFp1QYIV5TDQmVfxmcc8pnbhnDPoQWf4M1WSvE5Aja0p6xhJW+PCs60CT5LAK+lVJ
PL8a0Nr1OhrXQz39xlYB4UrSSYVR/d70jCkTIRgI9CpSDVNz4aIgO8V2HN0Lo23rpe8+9TJ1gF4Q
jwQBmOaucq/tMnoy8x8vlDkDtGVxktmRVLIhTmSl/FdU05udc3tiD+MdvBP04nHajzZs3G0MtNGO
2g+Nwep3UcdiQbqvTMZZNJYVmlvPga/EKotG9CEKCnXdD7hmrpFWw359Ufnam/xFDAdoSXjXEr4M
2Cc8/hzGFQi3OhNpl0iU+j1m6q4sn8rs1HsTdk8GTO4/F/aSegPZyYYfCBXlfGiggHVomoPYzsO/
ztk1w3OtnNz811TSe8LjxRMNw6V+zQasrjbBpx5YAUIcVprBlr7TA9wxn1qMJBExpTiv8Rufy/HV
k+bF8z4VcjuK/G+wuFyORj6gI7MZIx7gAfNq4uKQjdhP8HEPNwEh3ddpZLtEBd+tX+aC+XnX0DPP
sCQsqwaWBbfEyCDtuK29tklS54qr/SK3bk2LzX3AndIwnm910u5jhZKncOB7pXYRwzi3rGM+ptWW
m/+tU/w2r4er1RuscJx5c6LW3qWZ4m2plCNyS6ekzC4JeDoyNQTbhTYwscrsR95Rejm15QuFzaJ6
VY17j+1e+L/pV/Tawr/AUrEhVZ1brqSnkDFnNXE4811gmR1aY1AbE4v42jHIp+jVraQ46z1EYZlB
e+3n/OQaPdIFo/Gn0LwwwHoiCu2QiwPgayyOrbnAUyoGMHZKZ1/JzaJ+1AOM0gRIZcJKJH30hyEG
I0M1245Tdc5hUo3Yo3dxnX17OgYFCmIWnAz53nPYLkcSqRfKc4xX2M2uTQTdwqIrYzkOG7TG4lOb
ZEST+T1Z6oj8mvlKa83bNqsZZ2f5HxLO4sfBlsnXloEKfyGeBiEf7VUk1sBn6MaLS6j2ACFoXRI0
Ifd702CesXsMfAmr7Vk5bK5qHidN9wSkOtW2IavO4JAgSCTABb0SgnMNdN1rnHI9t4q3jtIIkUMC
I2uQk5fkl9JVS3dCpRipYxvQUbcbJ4txYMT5gyDGDr8EdQTGz7nGmiAKrv5GEx9ll+5JBh4ik5sv
iuVtGm2wQTaQ26HaKFHq7fqywEefsc8CZaN08Eiz4Z1xPUv3EuwOI+Qc1qQlx//+2axVEzkie0xj
xnRw+SHLlZZuffnpf7/43w+55bBZTx86xpLLT//7xa5WGKUY8uqx/flA8zGADF5+yuoAqwSxQITR
FmmzpmGnkhHMNFtW5R765YfRCef//eG/X/u///jfv/3/fu2/f9sBEvh//rOqnJetRAdh8BFc2zz+
wySBJSMWgslTFHQNx+hungZvSCYUfCuy1eKo1Gr6f36qFg7ebk8FLe/WIbsDouqI81Ac//df/A9X
Z7LcOA8u2SdiBMCZW2u2JEueXd4wbFcV5xkgQT59H9V/O250bxR2DR4kEQTyyzwpWV4FaYWwnKEJ
TmTjPKHn+/8exjy+yyfQIYlNTKef/eD+30ck/f/no/8+zbz24ODIs3L4sWnxfx8cRxYrO0wAYVlu
cfSwXCHMekcmassOa3Rcz+po01Py3wMoCXKZt4f/78/izioPVjWipecBt1pK6/59xDkeGQqoOmSb
Ye1yrrmbVe3YW7YIza7P9a8pdqS6q1OlTroMbznpuN42dpvDVVHwgz33GJoi69m+Zh6z18k9Wrnz
/3yemmQ5pu//+w/+/a9//1TXXCWxhPC/CGOd0HD/50EvbX/8owMGTbHIj/8epsjhJPS/nzs8B8xH
NcKBS35hZ2LxpezePnpeTawmDKhGV6X3vIzhe0tA/8jpi/LrR6uu5EOcon9Yef8wwm1dZD48uo7K
7hnbftrkgnCJ4VDH2BLuJsUBxOtNeU4mQqvaju4XJXEok9HZTOaG+ZFABvzc/sKg420HVwx3BCwQ
WlEwj/8eCHgOqEAW1gfddkAeq5APLRZQXUcAXyGL9c4xWYbvokgU7mjMMnglBkpzN22SvCax2zGE
K8ZjwIALwYp9fB1O57jvLViLsU8pGhk/0Y7HXmOM6SzxtIw+7L+AFr96wlYAU+HgB+zRIoymrT+T
RC6Q42Q6bJva2dGBiGFMUJFgEhqUcpTKPHabQza9+GlovSX4veuRU4W9eOnOtjmx4TWPD0GUYfTN
YZoyX9445OWlZdaNg8ParTPOZg5nK2XZl4QqE4RzQe1RaqWAMgjkLgXDhXBWW9UBaulV9lRHyGbD
ospTk3Tsxqrh2pyXQFls2kEMZR4qfSbxNIYlMlnXDxeY//++tTfEhB8gHR/rlizClC0v9UxscI6Z
TIFrffEt4ixYU/79w7lDRpccNg+1jdvFaZS/80q01jFC0ZkJJYWcZzZjl4H/mhq1NW6M2aWPcrBq
Tfo4YdxiN1/96kWuN1JX3Tat2ILmjuXvK78W19picxp0S7Uj/7Nco0AlpGxHJHoIMyJapkefJGSA
p62wh3lv401Ll/xvUybYqiWwyaYV53FpnXdeC3vTVG2wShdGky7IGlrXMU/YvsIyVhYvRWMGrJw3
r2mc/K3F7B1trMJxdUAcQv8vmuGcOzMtUol586q+2A4wYD8z8jFBW/fXRBVPc1iFTxKFqM2sgFmC
Dp6U7Yw7kH6m5clOQVY8ulHnPwY4bzkbOtX2f/+sy2+qtO3hpNJGX/QgMEIKRY8w83ty7w3tCo26
/nsAZ9NhQSiebEcsZM6C9OIv9omWI1KjDSfWgdIJiKGJ2FVt1J9M5oAlVz2ytquAOEsrOSKRV7vG
GQzDeBSbgBuhSk9l6ycndtjCOUOxcBlMg3LllIqkZs/JzqO/9oxzpj13FFmdm7aNNrrsUVXYaG8H
ZYCe2VXz0KmwJgEF192/SWpD3zXnOO5w8wYaQ4xHfCVBLF+3WpsTG/6MavXyrG7vxmLB+ww6p+E9
EeJVVI7qVr5Ovp0C3SyBeHIkNkkQ1djMZ2vrPCo5nCyC4calXFwrlwdbC8aEGmkmPPvcUo6lzIJr
Kpmaxpj99gMW9YhA4SPtbGLV9pJc7u1rdZUdrj3XvaqOPveudnv6ElVwrT3SSRZwNe2Kg5oD8xFw
dmKSGnC5vHpDiCl1iInwsAH0cx1cA98bnooghk6PpCMk4x6+hwhVBuU7tY5ZlxMV0qGNkrok51xn
ElsxY94ufzBUyh7H4WmAWF3hkwofEpKvR6GC4ViYebkjUhuDERbjAw1v44ORyaOfkOfmpYbJOKfx
g1N04cZmR7gO5UjZBM6dPUDmFRFF/zFxordWzRH3Po519ujbr8M0jRs3PIiRtRkv+nRgRvLkaIKm
kfDPTaTsvZmm/m6GB4a/aH4ZseKfSg/xgzK8TbpUy1cbti+TTQgcKFB3tLIqf4l6AjZIJrzsxSt7
pWoTs4s42KIY19LBidJZFcz9XF1vjdJB8hJGmU00y/REUitvpzvcc/8WqdhDNK/aHCtDaj/53eDu
VThxBMb2p8kSkjUM+nk6dhWvtjbBdAR4VBwArmxiiXPI6wkSunOTSpDEvLnCtFiQg5mBjYly7wsM
CTLP/nt/BaR4LHvS1LkbHJiTSc/KOg1e0vBfMnyAJu7aX9OSi4sDcieux2dBb4AlFEN/vwsuXTpb
539vqKhADhNNbtZelmR7tueHaYwon6tCKKNt4H9keOlvxql2P7BwXXoprV0d0hxnJlleijRNLv4z
dUzWJWGx2spsqley7fj09mche4u9bRN9iGgeupM+t8/RcYIHdXtIPSCHabaI/67oeXTPYWMvgOcw
0Zvm4d8Ft0yMMfOKLxuOiiCINZxai41dMkYpFoIIqcdN7eEiaWLe97w57xiEkQcS41ucF/aFA4x9
AVDAbqCukCw6eEmlmz2oWGX4S7P8v48GUKheqjFDIvtvEhMzLfV4WEdW8e7Mg8QpZjvr0PNhS4IK
SNLeXhklSAGOhNSNGT+MTprzlGFmC1HRihuqnvQMKHLPLx6MGjtQ1TTZAFlDcPXMVdGJPqQAhv2w
jI+gLEaRx9u5nf9EqUzWcoBgGItg5TtZtaa3EuEnKGgGs7Jthxd5zwjs6jDmxEUIqLOgpojCIpqi
9ETE3jSEpcIoPHYe4orj64+83Y5Bnf4VNmzpss2c17EKuaGg6M7k4DwV53vy2vl96WFWHgpaGSxu
/dGAIQEO2rwLXFjC1XQxtruO6uGAeZeNzuxdiUQ9dXrZD2m8mqQtt7bg1Neq6GnJkpcSpoPZTVil
77P40/Wq6NmTMO1sUFWrpttENGFAI+nxNFZpfO/HepXOZNAATgpWleWy9P12LJwCsawt7srRe6wo
GF7CmpMf3q3J3dceFLU6nZttxQiL+jQOGMZ6r4w6c/7UZ3Ezk3QhQR2LPb8/xZeaZzpwbmaR8TSb
0AZL7zYwLsKL23ImF2Gm7qdxJkB3oZCIO1wnDpUpWIf7K2IwYBNFDh24gI/PD15WedEjYFKn+AE/
kxxbSHGrQteMyqo3oBeIcJAPORn7YS3wBg/5quiTL5vaQapR8RH4dXyMRtumEuZ221m+YVHB+0WR
FNbSnbQzvUtgYatWLlQyTJ9hwGlLDZDFYhf/eqjx3YoWGLZyu0MnGA26WG4LQ/gt97ynOoNUWC0T
1L8gOAuumo3MfPt+btzgNlFCbChOEa00FhC4yCx/7AzpHa0Bs1eqk1Vu0aBhle+UhgQrzArQo8Tg
HmlcOgrCB5RP5Y9OMz0M7jCcElc+JHXUv1GagnWj4lef28coXII71jvvkijkPJoJUOFxjt2XGE25
Wyu8adUIJBw4AI0e2wEqADpjekjdXsP5Qq0NYh/ovBf9Sm2wLXPRnyIv7R5iFHSMGdBepUZwiS1M
lv1jn5fWLzFQ9hGq5zK1L23fA02rhnuaMLHvtnSiiMjjx53yC9u1fk+63DpoSj5qKSCfVGAlJm95
MeVUPwdkGU/s2t40tRz/tn//Nn2xVMW9FdrfVBphP5l8NrBNvWMAYW4FWzt9CxqIIC53s5wz3AJ4
0r0MwqJLvYYV5gywquZssA0ypqK4VcwbmzbWLePWYbWU30J1b34KeCAG9AsiXG3M+Bjnw3gNI4h/
dtvsNTw2Xp+IUA2n0FFA18Y68SXSGL4K5XZYBMj9+zCixzbuwXh2N7GadFoLYGji58ZXq9nBE7EJ
Xc/ZD/OPnHsF0qh64gnX6PpMq9xoCjcDL2zv5vjCiRHu3CH4DhrXOwrzewk9LFjzvXLsdkdw+5cU
CfzYpvXOQnvE0eejzqdfqgaJLbocg9ls72bT8HzbLsHYqf9jwWKghY7WvnDA9Jg+Lh5+rgwnKnmR
jqJjRCswPOOzCYplZ2mk5VxfCQrbIMNhzc32X+kGzl2Zt866shG3KoHxPscSHtMW1y3M5jTu4pAV
dx0piY+ct98RCojDiFk5+fvAIWKj8g5cPMr772i+1kP509jlXgfkuWrJiwqlLV9Vnuw3fc6gq6x6
a4WFfCvsnt4depTuLMTEFB6Rb7p6FfjFpx3M5dbNqfVh0Dxp+Ouu7s5RJTHmKKpBa83hf7BeKCtm
SJeXH9rTbykV1emMWut69vOw0F3qDxvUUtGU6kP09h9ZTeVJEfaObG6Dgo0nXJGSe1YLk7Jz9HEG
nKAlaBA33qRF2W9U5229kYpHB3eKCurHRde/Uo8h+uhhKJwSBtchmjw5ShZA6BurrMjuZ3i9NtvS
vvmbBBZ82rxz74QEMxAlf5yi+shmQBRhSjgKFX+fajfZtJTQcsRK/rqTTRNNQQwelOOfxk+RmSfz
JWmjqKcaM3jNvGZmJ+Pb6cnpgThFk/sAZYFtQdP8docP158M1vLuu4vYvIPaYyMm+885ZqsjwVP6
usEVhq+oddgRj6PAnYEIFpf0ytPVoxgRN3Nab7B4k0Ve4q2h36GuQC51d82L5XNC14L5Sz18cOAh
qjNz/wycJxAb8frRq3MqpehZ1kmJwv+vLWf6SGhRXA06+JM0xqEECKUpJ30mOEXCA5FPMvspEv9F
Bf7OHZe3GW4njoyKNlZin56ERde5BzcoirXyR+u+yNNXKlgZW6qcHUzz5WlQlH2D7c2E3uUWLZKx
vfVcQ81W3D/mtodUl3e7LBtYXG41adENHQGxkgmKFNu+JUgPJJefK3MPQUvcJixxH0CufHMXhDHf
M+vC/+mLiray29h3aZnLctwPgRmUot+4Q0et/dxsoGHsmjo5xkBn+yJeTxkrQ+bgJAQ4kzkU29UM
gD0wsFv2VMyZfeTcYCaGZ5PRlwXxxmHqIEk2z7kJjgnGQdp/oCLECu1tjE6ozgR7ZwHmd35tO0Ly
fVpyv5n4hqG/wHuYc2wpnFvKuP9xb25O+0vJEf5jF3wWDqYeyhE90wXotIgZLT8a/SYf1KK8zNw6
Ab/4+zAV3SbRwa5h2aLyfcbDgBeJ0bZbV9fCD84NltiaQ7/IrzqE+AMa+NbIyqmtapPfZc9FooOW
6IY4daQAwHOU9xlcPeahwT6WT3BpBIhR7mgDLioow7Ktn6dbY4FVr7QMxF6mv5PU/FSoTnduhrWd
0+eqrrGcs8zdGsO6r2jAciZb+sKoRKmFANldZy8ZnlGqAvHWwLzJ6qlcOTENITV3JVA945uSQXRI
UZe4jBnOUhtLl4idp5t5BncCPuWI9uWsii5fm6J8det+j1H1U4inCfhiW9dgEhwAqaGmacP2b08M
zsR+nu/HhvUnjt296NJxq2NKEKa8f3Tz9FcIyfbO4yZ1Nwz1seynipbtr7ku/I3jAGfxZvMoMhIL
NrUqrgVojf1ovwvycs+uCh2Y+3c/CEpbDE9SF7g7YRSdt3CWaFH60wTFc525xJYqtROaKmFXROWh
ilyigP5T2+IeCfPhD+zNO31LExIZw6MI6VfnxE09R/rY5B4nLoGYdmZc4t1Pmc/+tnc1dIj4mSkL
2TBzLtDF11ozSemm7ozk9JgTedj3t+dvDGDcSGCndyllwCIizir9lzT0ToWy8DkY/ber+njtyxFm
Sv1T3FJ/jht0K0OAmD4e9922lXNHr28K0cH+rVV5xTqnEBZh281p8lA4CHvNkl+cljrENPG2VuK/
80MuTAjzDypbK5BJeG5mdzkD9kMvCyWqIRfAbmkpAekJsJL6PQYRc1DYXFOf4f7M6Y6ZPID/EJPa
2w4PiA8AeA17KpOzXGmwEbMP2ctx2Ts0AT6cphE3IDxYIKvEGTPh9SzInkIReR8jai8ZHfBG7rvg
wE39ULZOf7QKZldwD5a6PLW8nULHn/aF0aeIRcrGEOfWwYeM9ZGl+aiT6C+lsP4eJCIuN+hRkDmf
UdoAHaYOd+7ic1l0v0sq9VD2wXsRNKBb6l3efCdWe+Za/ez+IXrQJmtSNgSaqN/1WnEME/tc5vo0
J9O1jm2aadjvMdmkNCYmzMNvTvY4YIji4aAiLaNB/nTQwIbCXy3BBBqo5e4KQOGTGBzyyCjri+X4
P9PQfo1zeBcyId06NQbqxr0EeTLdV9Wh8UJCMP37zHiVF9D/ygNecntxqefWYjVb7K9XVATW7AlK
52GCJrNMclcgTXAIHG7VDYAqAF2RdHLHl2VoX/H4VOt6YPufyk7cRUuo7gfu6mzMPvGeAe1IXKAH
yEbHUJnljicA3j9ibx5dK4eKkokU2xS2MA3t4AnDMEYSnBZ3Vja/R0SdPRb6Ul0m23mjntpnOkLu
zmIwRznjpi64wjmnzLiYLexWWDAYpz3NA92ZqWWBZmkF9RTe0rMCl7pe50XABQRHZ72ULg0Jdvne
G4bx8GA2TdC+1pwV2zxt91TeRncT4JWgzBByHUJnxXCkWfx7ITCm3GRg8lyQqEnZ/C9uwkJ92/U+
VVbPWhCUTEzsDjN27ctVbjo64cK83ABiSXHdFZyOgCHOLuwwsGH7ZYqeZEqiwLeCZTUNXso3Q9Ft
1ADDrMMpOmCM61GtC7TTle3zn4cx2ndODLCFnrhU57QgqfC9ko9TELNHBEFyJyII/Un/Ht4oPvYY
vw2D/tQdFgNfob4CVy8ctZel8zw4ZnnUZUHeSfK/Z1VhjnfNzgxKrzyqinz7oc+KI22wuIzVTFua
8S5tAufaQMe+a/vyR04OqymFAFNYvnPP4I2cRBJjpuHN2PtHJMpu40b+xe702RnevMKRkPWoK6Ox
EXREtU3G7JOoF9t+2TzFCA5wsIOzvrl9m8z0W2inz6oBkxSVDlbPGFV8HsRpAKAYY4LZRYmNN62S
n/nCSN4J7EM1spjrVh64CFlWciprUv93m0JV92CtsAthsVZDsksykJUtilUZEl6O/Z6EWWzxDHsj
CQevp7jJ4V4dLuUTcztiQBHRKKtsXnQTcyKgrprjKLQrJ/mpkAXZU0I6Yf7x0hn70jjI1YKgsrsU
crugo6PytVS5oRGLXM0kmsZ+xwq7jawo2lo4EIUmxG+5zKdjMxXnoa7OQ8Tk0x+q9pIb9lbegAk7
zFpvn6NQlQl39rSnBqwHGiUzkj+zk26dohb7uEOW10xUF1d/5U0BrOqxIx23Yu9CyNohwQi9+Vhl
ZsvZr6CJ96sWMaZX6uIbG/m1WcDYNRNohyi21yWdsbu6QJ2RFeMPU8GooEq9r5K3ErdCcZuux7V+
rLhJJ+W6rfDAwRtjwH6s4qjYDCMeVJnSRRZyasOQik2JWDegxmAZj6kkgBIHcBiFX19VYf0WFdB/
xF+zSsL2cbGak5rkp0ZGWzUx1aZ5JK//PoMU2KzrEh5pwkxhHTBKuRuyqdwnLJmxI6jpCDBuDTNh
x6RMWNJ9nuh42to+ZJ62ZCTuiPyvGiYQtHDtBhz1XZb+BT2J1c0Olxv5cY/fZnzVdnvP5o4CqgjD
T+4Rb7NbPE1p5uqt8HHOivqqqQRkPI5fbc7zLTWkOd0YUAFHGR6S2+0qE7xymgZeWbvTthnVg8zG
ezyRh9EqzDWbzd+Okyn7AmcV2AH3zIHsQBzjzm4Dc5wLImOemmC2Q6fFFIklKOPGdHt7wG5pwdrc
ODsN2z3qDj4zrczWgg5Atzg9tsX4N1vq9zF2qw29Nir2qRXqp2WticO1Nvv6yQVU6ZaYPXLMPFF8
ZlTE+CHMbh5tEhC3ii/1R4jkrYL4dBqW+rNsi5l9k3oMjV8c/b4+xWGH1Q7iYFb01Zkp2Xsnmmnl
pXS3w9KOHaRU9i84dHpn2bk+z0ZeWRR2OfOppkB28ehQd8PUYprCJdc487Gc/PzKptKUqMOziSW7
sdrs2rHas40+Uh/A+HwRYrX4Kl3zxRzMfaRDvb2i6b5BDhpgxHDtg2RaMrPLM76w59Br6ATkbmta
kjJslm3lFisn4m2WqorqFOvAW6S6H0WANJN6a1/D6fBmfhcfQEKvgQ7GpLGqYKLWlyeEbJQDmH4R
Py3XZSqslGWX30PUlHAo6rGtuuGIhMEvbZf0SqEBvBEi4glGJ+7yGasq0YFq6kNuc2a7WMl0mDM4
Q4v5OzPxvDN6CLc+84ejkNRo5B4NQGYEkpO/T1FGA0lGL65wyY93CbQg8h3dQD1D77LH7qAFMlzD
OUZFmibuMZCMWWcuHvQoTc2plbz5+bundMJ5BIujgHXLjz5hm6zZVjmYPvr2tmDg1inaiv+fEzbs
kitHwmzv+t2L30iHmVi6cw1Ls56Dh7JKrlWJocVl3AfGg6NqB2ZLJ1Sk5kS++u6zzT9Fpzw4nmYd
UTeNvcD+nhvv2435PYYaosuU3oiJXrFxXPlpvOJpqD3ynbV+7X0S5UsNJbYFYoF/iJUbRaQosc9F
0VcY0ty12A9+Ufzgv3+zYn87NvnnzNliZezwMsUNRBFDMnSG/b4KBO6FoZvuZxt2ohwxZNX6pdTt
Km8Ug0LM6tt5WPSrcQdwzs18IDNzxrKPoV83alPUi08pEPZelOe7Qt5Q/uAGt3YMu4T3PbVwNNFg
mp8CNPYsIVY/NPQH3g5XI6GFTUnfjZ3rcVcyGlw5Q05npdffzEm3fxGSsSySJzkKbq04QYObZBv2
R8ZV5o7gIKt6gW3SVtCelPzb9hk+1zL+pI3+tHRkDABw/hBXwFgKv1XoX8wg1tgUoB0LSjCnwv+e
S0N9eUk2stt2A5ZWe34umeOvA+uRGqrBQSItY8TeuqSuw2/aZuVnEvRdCStvGMdDFcfeMWGfXseZ
e5+yoODMorKowoq9VJyXZV+v5gTugzfAhmQyE2X1r0ogmo6zsliCxvtlCtnsW960sXfZ1FJP3BXh
vsOQL/I630Ui/0QvbiFBwLFV3vg7aMFq+IT6xDRUOyjg1GVC0DAVHLaqxmzfESnCTs6vhJKP/73L
YPuXcQTDO152wVS8dZiQp6rnRl0DTsKPQwNbirUaqNAURgi96kpXN/A8j8mg3yCyWEjXfkuy0eaF
tyK5n2QIww1LHC+YLXhJCr8gxlpwwMB9+JURF+EMeqXuA82pdy+itmkRwszZdTZPRRD1d1itExTk
ZdMPkkYz7JpYXAkdzDgr2XdR4zWzRGXo0nd+7LHVawkSjh76UExaOKXEhq4RTDJWeIvFp/J3WTav
HSyx2qaQStugBUj68CpUAw4Rc/RxM965rvlV1gU5GLf48N2uP7hD8iUykpUWJ2FNe5mAhdOrdtzb
nniI52Df9P2LtJGkGR0CUKD1meMuIaP6d9snBiAWFYpV9NUUHmjb9iLC/EWnuKALq6tBKJUr9pC7
wQG9NUHrYKzEVN7jtsr1z6VBxaIkXMnAc9qOPk3wKqRMUbY5BgbUIIEdpi0sgrsAe8MAJCIo5IOr
yC+PdIa2dA3OEVNigmoj613vwE0wl8VvKFZM5aNVkMQqcApL133rVRfyolI1lZbfVvynLHzcRoEk
QIBKCSSQ9G8vAhCOI4mVFE9WMjZHNTt/M3/8USOGw7Q1mm7zdstEEVd0tBsgbvqW+8kE8CsRY8zb
DtI5MOMqwBabEI+pY7aiQ/dtZfrecprogJ/n4ic9ZUSKbVvtjI/WSIxPWci0yR9MIMfcQJmLkuyb
CNPbYmcWOSQLO3vwCzcZJ825O1SsHGirLtZcpiw9qZDVaOhOyca36Nc4uX983+a+NIbsrhBESuN/
xWzhVyP+nmIBxUu6wsG/GO8KsaSrtmY0NGGbJvZltu7Ahdv2IxpVQBd8av6tW69VdSOwH0ougngk
aL44yRlPz5YXwtthPiByJ2YWMBIPf6FmwC3Uhhlj5TznMYOkCmk/CBHWJTU7hEw+TUlefvJoaJaQ
WXx+hUE2ZB9zYG6RC+bM+1tHs7NWsVx5g6YmcyIUNccvOgzlUem9gXd4P9jtFhRUevCU+Ul6+sPs
LgoQXmr6TNPxGVc9LrGpOJWszHOU97tukpdCR0TwWtyZPd7clV9M9xboMqWeda8GlpNk7bpexJhk
BQX8LsdAhJPlipZ0oBQCkF4H+VuL4ZYPhVmXldNr1JMdVNb0VqL+wGOLLq4vHgsX7k4fh9+symjB
zoIxZubmNVgaw1JirHXcrtXA22aJoQy0yEhsHQnQXQCkzl8OXP11rinPzQa49rVF6TVze7Vn24Eu
YLvp2onq77rlC6TlW8e8lIEmFq2MohltKZA5cbeHnliALi/uKVqi2Q0tzMk6jBNj90chEk+T/DNZ
cNVqVlF+BebWA/eTYcZxY/e8x80CbYKIib9wKPMyf9P1SPI9UcmJKfpN3JMdMD6DYtWYeRuWYDKH
kS0FbPUNU7pTG7LCav9s8TveOX1EZC4xO69qms1UGW9ts9PKRozzdUYH4DiJz8o3wPpBYLiYxmqU
nQk9BQBcF65zE+76BZxOwwFjU+fW2zSzaC0+HAziN5Af0NxCrBaNAvE1LdX7suzyovmjpuDeTvhu
pefsZlBWfCPkV+o6gY0wyrIWJmWKMmkrOsqM8FeJOTtKhH8QyfxYG3gjEtPOXQC4tBH1O3sPsTEh
CSQcHRVWe0WZN7P5kJGix/R9eFVZ99xjJwJeAchJzShk2nnmfLXTjgQC39GcOWgKewTrinK8jcXp
B1mDJJTBdAVj5RQvNLgl+HuLme6AnBWdribBkOd2MC5IIth+uZ0tVgGv9w4jm3AKAEP4tXBw7ly7
eSynYzCD1fazi8gJc4zLR5P+MpZ9cEdccrbglFzXmqvPdc4ZqikbLBD+NXEWj+oFy2EEYzKm78zp
qTa7eYTbItzc3hwtWRkmWRVOCmPOafNLcIdcuUycuO93HzbqTuuTE2zy+S0rtVoZzcoyuQ2c/lWW
gtLPzW9+ilOZBZdbCHgywwkI92unEthO9A1n0bhfaoskKJp26QJsXpLpV9BHtIj6+7kOyGUh1rZx
0IC1Fdc+uoxpBDSISqk0hCsaPdfp9F1A19+2H0vObqVVAHmD1n+wy/SDTWe7auxebrT7wQpKuXkw
XRdlXS3QoZhdkJ27By7CY2C8PRZ2+jSlT8gmYjI/1fnvVpJ2xmeR3GQEqzPbVHLUXhwsRzJCR7Jt
6KkBID8pnC9GZmsrzZiIZvXeubFZi2+D5kpNWMM+ayIBN6YopnV0k5imfaY7B7gWBasWlCzbD3ed
54HzVSCKF7te1v5t0qisN1m2EekZlKBkaNKD1b6WpQFNDrXXZsvEJgrKiMNQhinOTvQwnvOFlUQE
LhqgVEfJfHEeyU45E01bc2dOUVI+JZX3t1qOLZmUiDd5hjK56tMoBAYEWd2fUGhT5B122GT7On/Y
l1V0GqTSR6Klt4M6wEVU/GMYuu9i4RIvalpBc//HckH5RV73MElJQiPRL6mDXtCO9RsGeKJNlMFv
FtTWu76K18JHMwmQIxkATMygAqY0E2xq+GhfbsF8Cf/Bd5iwbfJC81IiHa3TacxhF6DIexJVn21W
sdYBXFte7L67MpTASBC6v2mRO4UmCrdoPGQsKPcGkM4qs7g00HtffkI2kQiuTYCVwxJDqLlAlHCI
QlFsZ8jsFSD/w5K1d+HPLZbsu2lvWfOf1Onf85R+vDZ9MjSHtHZMNta9cmWPeKtQSNMQeFvqIYMT
HwxjvWagQ+Gow5Un7X3icSEFiCU1UPMkq3wqM2NrR11JCPvUWZtqvDqF3V0tTc7RTftDxYzTrwa9
K5PxQXYq23QNB+Fpig+h1/4YRgTWzMgqTwNMwZrQYzleGoJZHN4N+IDaWrN/4TeVhTwIF70HMs2B
3ePajlCcg8H+wU3n8ySxHlBhsBkWpunAFCkPq+nKNtZj3ZTPuTu+LzG2ATThnyaym41iY9Yqb4/v
4ifvo+KAlX1TkrWznV6tCRMN+8j3N7YB4tWmX7QCBfBm6pMHRpUMXRxihSS5Lok5Qs2f7ypFemXo
AE1HWPkZZJ0TsVj32rVeMeV8p9AqN8k0fsyZYQaQvgrAtytdkc6Qz8uMUOBh8liKCgS0QhKYkNsW
EyDxlSWwP+yzBZ1pccEWvcdcS/uS/GX3M4pQ/cn9PQh+16Z/dXq26lZMZUk+XFtL36uCAwjFcJ95
CG+xkr9Ckxdckgz4iz51Np2XPY3OeyPK/dJlxQlT/krHG0kEelUQ6FID6Hxr+hod+avu1cUt3LdB
spEcM+ceqzWk0GZtiKBybv8iMv0se9w+w2iDEfXyjdPgmZXMEgJfc5CU4oExwbi20Vw2GU+s0G6D
saKmoRV0r6nfZuW198HEB2hDdJBNl6zD/60TuPiLF19zj/h4AlCJKB+ETGmKZy1CZqlIm0a9xhHS
qR/gPY7K4qNr6K7IW7rBu21E7i8l/91udQ8bh3gLybL5xpSADDyW2cnPcLCTAWKB7A1UCDgkW+8S
1iOT9lsow+5sYJNu8xG5CB/z/J54oDjtJj0ChKn5fm63sfXVD2g40gwRPGLW6zwGFBNKyUl+Tojl
6tsdFPFrSkm2D/Ymmv03WlPg5tLlRwsglsduOwq+E6oI7nWco1w/rs9f+4P5P9SdSW/jTNal/0qj
1s1qBsngsKiNNY+WLNlO54ZI5xCc5/nX90O9XfUO34cqNNCbRgKCKdlOWaIYN+495zm/sjE+e6lH
PmU6njskYMuwimjiik8EjenB8DC6VLTdOT1hdZhyHcTY3v3MftbD5M250RP0tmBNISBHiBeJjnLz
/rkYmsuU2MXapSQ3We8oLyes/5rcmSlj3TJ67qu5uBnVvTPjTdN15lnCabINTNhuyxqvB+jkZFjt
RBn9EmRA1/VbEhdfnaAJoGy1l9znKaX90vKcj8LkclMi1VwmQTM3jgveYNPb+ob45feMgIyyWoo+
oreVQkFSaMUR1q3tVt4A0L8VLRwmMNHLbM7rzEpt1YXtVztOaaj0w7FpkmydtY2xnBoEyc5KRCAw
XFe6S0+YXwqhLVtKtSUiw9dIp0trEP9EyCti17YbIcD1qLeQf2K7cTLc1emPiCn9MnQdY22hYIpn
KZ5Ixx9EoVB4NMO9DSdeO5oIT0g4D4khpxnoimN5RoM5IMVGvRBP0OZt8Rq66OBobetL06H7bIwM
LMEmzNlB2q6Bg44MYYWx7lMRJRX6zoe0oCl2Lr2Ezn3TadVvCpvRYw49a4/vOcvtYoGioYKLUr8V
uZeiaAUZodpw6cx0hwSFM65Y1MmjB6FVK19JTH1zsHK2hFSnbeTv04B1W480ViVbOk8uxYhvolr1
Qya/Td1uI9P4VP1IZ8uEO0j2cQqIwwF7Tt9guIZhv+2jhgbYTPEaQ6vEIV58LQuHNyQrCcWIJfGg
9tfJJSsnt0PGe2yfA5GyRMj4eMoZyC+ShkUgN+X30fuIwF4YmGmWYLVmA5lxB9cbLQYUQksTDf9y
IOGSk3Q2bBmQ41ISjxomggN4tCWBDpj+AuxYbhC8t5ZjL1kud6x649JU2m6qvBfNpMeLAcOrrA2c
Ce1JRfGR7FWKiYI/bUzcV3r6aBybiVNTaHTB+5KAEmoFogUBIQI0ZWBHOVk6PweQ8OT1kNUjsNYx
EmdO9TokGSVMBPe/BtpJJ7CR18b8IfP2l+SNWHep7S5F/L1waeiTWrRIUFKEPlpHNobtwutgdhG4
ZXV2wkUpw36Wk8PpmMRP+2gqXTGwWbJsF5cbA4U6I/pJoZZAh22uG3RgC01l2no0GV6ahr7R81pA
mXAuU1caG6GgK+STuWjaYWGZ6UWqL05fn0CjHGyAelH5qvm/aCxeTCO9sYENYU7QW7YTuYpk9NpK
ZnxVEf7EU/LFIDYJXmJL3IIQEqQKAASvm9aPANqQLNitrpmvRJPldnpwcnwsRUBWNK4pMhs4neNm
5p2WX7OWq/aIPquzUc85ArgVivRJfSsVEsp6JDvVR/2TtfW2nS8obnrQqvaHMkb417zoeQSPBu3O
k/zhFto3UZjOugujXzIyik1n6AjHrBg8xsSem6XjlFatfabJuZP4AvcIRzEh+zr1v0XzubQxtNIi
OTE44yLtIRlPiBN3gw9Lal8GdhBru8vfkHveak9vcIi9eKKu1pPR/jIGvKBlTCqHlSFFKTjZkhnM
gR4E+Y+9cx2n2TFAmXif+M+HlwHlTyrIE4DXyOBKmcOOHswPpE2rTH1y+QIjPmNwZvfkt2nO+uud
eWF+md0uQTS+TyJByPPRWD1DUUhZerELISdZqb0JFKKuwiMJHs1io4o9dT5PJ9+3mC3xtYAhBUps
LcgQmNr44nEhadExpjClzfkCj+1z8rdVG287L/0oqQrCQR3GKf4QE5ckbVjn7kdlsC3vfSgYZvBJ
BrnhfS8z+1CE1/JDFuoixLsyv/KJ2/esggkMIPiMTAa9PZKaM4XRMiqqTxuYRE2yY/+OYZYAv7Z7
9brhxJh+WbizoIKnCDe57bMvZcmr0LIdkHV1AOUQW8kiRXXAIkN1qm+GBvWwWJmZt/aemY2spAQp
kYgrhcfXqrNWrn/xaWV6yrpKSCWZScEwqxLsgRFE6x/8BJxxmN5wcA9O+0uZjEE7zxyfehJ8ek/s
7CjatkbwLgswDhSqLa8MO9KPHNU1ZfyT2RqbwBnuqo73WYyOs7y0RvfDEK+CuCOuJk9ZGK+imI8n
1FHLfhl1xR5lfAo099xm53FkC/RIGf1/HbR6Cr+zVOS/mkeU6vffk1b/lLv6/1Mcq0VE6f/6Y9zr
/4lxnfNk//G307cf39S3+vu36k+JrPMP/fxWN//4m9T/Dv3H83TDtExH/jOO1TL/bliG4bnCoM7R
MZL8K45VE+LvhLE6wmO9dD3Hm39Z/VseKyk4f5ee0HWCyXRdWLbl/t8Esoo5bjXHO55nux//+Jtr
YHq1hGfw5KTBf2bPecLfv72Emar/8TfxP3sMFVWj0HqoqWdqwLpEEQ9qIzHcnxP97gUYrYEtnfeT
z99ip1EDg8fFeV8TXUaQEKDd8lK1jHmMKv60h88/vJaX357I/8ja9JIj4Zv/R0Jp//L8LFtI26X3
aXjStHn9/vj8TD/KaxQIyG0cApMzxBE0IJhHFbSt89H8YQPpfgJhcrYt48fUsI9Eg+O04xv6w30u
mqVbgHYJCZj9D4nHc5Duf3lm0hIO/7w58Pgv4c6ydHWyPRxQlRFT4GpEpTe1+iEw0c0Oob51B2B+
9ILLRSe6u0RdsjbKJl665azfiOpgi5I4fEog2dRclJDdJXRlM/2exgZtJTSGbvmzzMRrUiKkE8K6
qgYIZkZO0ESkAGrljK2DplZ+38fMTJPvmThJD1m+K+n9EjWBwQZFTY6JBZ6+w9Jkf9KYAHdPNbQ0
e+ztuc+Fy0VGIgVsYoGe3TMp8d2CCRKTlYAGmLNuZ/CXroFqR9T4FNR5snQ185T5GXlww/Rmhu5l
Yjy9+PdvvffnpOD51JS6haeDM9OzHEP/y1vvaSE66YhTswikSe9J07ckfG3HumuPEW9qU45EXrYM
/2rLXcWG+ymKsLvPegCjHe0tmuXwwGL64fkwz8x2ROHdM1Hue3J325tZIBU1O5c/V2ZEH6JtK7Lr
UOW0i1zKppIqcWPqGrLxibgc4YEuiutWrN1SkgYgdQZD8NsJycV370pMtYZVnVvoc5gzyW2izlPk
NB4qdzyBxYhol89+rcmfdm4GqmfqIrqNCrFZIuMtIQXvAfHva8eZgDykCDA0OZ7Rtx76rruHHbSe
3nfzNe2P89jtUHepJ2GYFMJTzqo1+tCezeQs61E/VnFBPTBbsAwcAKvK1hNGrSQkuaONYH8CuWTS
qT/AGzkOqXhBxZhfM8O+aD1oy5gwQJq6yWfWKzASCl6/YhtWUOJvXMv+kgUuzXyABOZMExNdr46W
lT3j/hku//4UMP67UwBrkLDJ8LVN4cyP/+HqlHhpUrow2hZxhypcAh5ZFDaMgPJeZYmA/OLUK6rr
PNXELh/Fq6J6mFR5pXdVkJVMhFZUpZh3kZtNuTToZJr1UvYSowAwyaSdCfHQKwKGNP/hmc9553++
rkqBClNKgyuXY9vz1eMPzzyrGxfrPo6/EAKUUgbuEy+38RKyu5QaioqE+jnKSR7DAFMShgCWOIu9
A71c+i0qXHXpgD8xatfh/FCIpmMVAV+3wcMsy7KH4YVkNsYzoyOFwMxLQQ/mzHxyYu8UJ/S/qjjM
t//+rxLzR+7PfxVeF8fVdVM3DNK756v1H/4qnAUD+WmcTVZ+BlGQo/7AvtlHgH4s9lXK7o6hXn5k
+ZlQD1trsSFOJYNtr9lbDCMXpmH8hwXC/HPg/XyVYDVkXXVckz24+OtlmIBxhs9FgduSQQIB1KT0
9bQTUR4+sfhOx86P1lwmf2iNbs9Tjacedwy0SOs4BNrE+DEj7E2fdc1Rvy8nAlk0A4s6Fv3DZKDb
dSLLXfse4kX4GpsoqHGelTYkWz6HTVDceT3QakNP7EKv/k+v9385iyzD0Vn+bN3CICf1v5xFdjsM
FXgbVmfhwLMPy3ssYdN0ARPoaKb1w8G2YQ7bKAKUzLwFNjxkgiSWBBaM7ZiL+UJVN6XReLawXCiB
vvjfnxPef3kDOB9ME+EKunBqCPcvFUQs2jpFDYLULYqeK901XmMXEGigsqsOupWGCgpHjSkAQS7j
uMbMBtojGCCHIRja8eEPVnYvr0lh1aeS0f4tj2S1I1KWpqxJze2kX12hGVcyLapFr+UVXh6PqCeh
32K9d04qKF8mMgqxhov2vbJDSSEs0rdUVSFC3hznHWKftZScCKFjfw4tIc2BRdBAWaKBn7BwrgDh
8ALBHFM6c+bR2mcdejRrLKy1agnBMU1aGWg3c15yclZDRR5k0+ogAcy9rxeAdrRoP8lSHcUAPCnX
z1lg3vPS6rGlhdeoDiNotppYpaXcaG5e39gxMmeuEaVwnT6gz125/WgvcW9ZW60f4JE32c1KmeLj
EukvpFUxgbfbswFGfQ07JDq7I0OKJjGiDeZ0EiLj4NCYdrByzeYmZEUW2JRtDD1HQIxp6t+/6YZr
GH+5FLDNlJQ/LuenMKXr/OVSoPQeMJ0KqBMqB/pGo5JTLlv5BDMKmEIVO3tnxsOEKKT3bKsRa+gk
J833Jyps6XZMwRvC2G43YTPxIIFXt7p2gkPr5M0RdOXFjQ3tgPKLuLh8bD7S0BJPRU1OmQoN66Uu
vOvjfh+BNVEl9rA1M9V+uNnPhtDO9yDG+QYXjRJMMJWh9aLt1BzWKwdMs2Gp6ldXB5rdhAV99fnQ
LnCZY/whLHuYqtdodMLdJFFcPB5letntEeIG8zS/uLIF2qAdlxd7QLUaePZLmiT2S+HOXu4KLvTj
vioa7Bcb9tGQ1er6+A4mvMj4dWkuHg8+bmj9XchA6U6+SX6Lqpg1W64RnQWZkOdcw8mmsuQwzUeP
ux4PPg6ToYUZqXS4rjpb32Qy8KIO0ypPemIeZNJ4x9I3vKPK4UoS9Id0CAYNIHjoaKB0+FK360vl
E3VhSbzYMtPROXRkQ4C0UCsxAwF+P5zQLaKbIVysbrBwP7KlZVGMX2KvX6Zu2r1WuCoPderxevuk
hU6T80GBxaYiwdeofG86OXOIL5/bL/HoLx1IJciDhTi2IRl/7gRXAncyAKupti+MkSFDM4BXCRlz
PUFNSEeHisiLwYsOmlF9D3w9WxiTnSDpSPoThD7mipqcnqmS2xVK34hPA6STdJov213BMKtTebON
fviqEW9+apXXrlAnTHL6G2NS7Zj6EyDA+ZBJWLGLfCcmNDK4OV1I+DzerattES5XVDCuGZOXCoYD
5OMu1InhZHBzTezQ2enNXM+3BADBwoZVZYX9bcgNeUwa94uYjO5GLlV3iyPxxXZT5/g4AnGnb4JQ
aQtz/g7ikOtVwoZtRQiqFuny9rgBJ+ACihLm7nGImknbDg5FKt1meWM4k9/4fjAdtBwt8UL5WqHl
E0+OGVe3wBIVrblqS988vz4ec6zoxY8tBE7zdw6N+VNzsu70ONIBCkqYLEtlqIou8RzFON8ozfBP
LhaGU1NR3bSowaOREMUn1zO4fXyP9IKU7RrWucd3//7D3vwbTAb/UV9/swNPnOuclyesI6JwBC8P
kjhGDmpaa6FhvqYgpUDUscspiKcZHRnQBGsyAqC9wTo3+ntQJcbpcU+VT1/pYGvbMXCcc1dhk3RE
Qrek8udChK7sGcrFC5AtY11N3rnLCGJZGdRmCEi0sx7MHbN/HdZIVZ8fNxhq6fnERwRG1m83XcEp
HvS8VUPRW8dilCAIHw/74WTh6ZFcnGxRbJsKXhgqYDLVahHNeQEsZA4SSNg2wbC3o9AOkTkZO702
zdNvhxKTrT/U18f3Km8szsyzNvbjJyPduCri6A+WR0oVmcBlX5ivLeTwMzko7x2hKa/1fGRy9HhM
6on9eKyev/PxGCbM3x77b35ufsyfcgRYQWBsNFGM14AoMDJwk5JKm8PHTQkRf9FUKI4jU02/3Wd0
IV6b1KE2+dd9jsfu3Cu0m96QKurxUX1BbR2c/ck/Po4eN0ZUK4QZUbopB69Hv8E4tBJOfzUH75zo
wXR8HOG+669lUW2k3rH8ERzJACJjtOviV4joJ6P+xRDFS9cnPcx2FN/PJRukx5GN2/4Eu+moOvDa
hkY3UwAJWLABi69998lGw3keIhMGbO57u7bVk1Mqqvha8j9UUp9OsT4HBIQaA6kmSp+TCPEdMxot
22Hz/gppMn2mSDKObYzzP4HGjaVYOwC8m3bZyCntzx14s0TngN3oYnZMzdL5KyKpwJBcfr93YqO4
yKqQXNH5mx4PaBnawDzxbo8f+f1+aeqvadhZ+8f9j2+VqGvXLcnxxCS3THursNq7CIxueRjCG4/9
8+NodBGPljHhP4Kh2g0Tbn7U/fIX3iYEOeFkYuzJjEtRGe4NqVS4DBzD2LA3/MZ43z2NWkqUJeSU
1RS546vIefdogc5Ul2589cLc2KRAFWf6//gaAxjYlqMiLmz+ZkuOoIVDjfGgmR3DsGF8E04IAorO
mWiSOMdEWda+Yo/5jCjuYJk420DYjOAwcjSrktq9cK3z4y7d1SWorA7ttU4WKsYcxo78r/dGz1pm
GYS4O17Q3y0UY9BgArLF5kdz5cqrH6QYXnkwbWnRGHlxkHjXofty1+O3MeW4pCnxG1M1e0JEZQdH
yycEfJq/gul94OIynZI82IZNMj1XqVfdDJigaz0lkbUsi/rWVNK6jlNKucnR4ztw0ei4OxBzdPyO
m5yXBqHl9KX5jsddQzD8YGobHh93wX4wtkjAi8XjwaKpf0IgKQ71IK92O5rHNFfZC8A95xy37vpx
9LiJ+2LaJLgQFo5WZS+P+9BUcdpjAdv+fp8J7zCSSXQp84T9ckkkVlix76FLRcJYkJX31p7XqS7C
WcuRByb+Lo1lFLIuPe4ZgiihNZ9gIZ1RTV3JHx3DY7pZdY7yNsY/8ijZi2Jqd2Fjk9/A8S2ab3B+
6+xcTfxJ+xDt8RF7Du+T3uJzkV0DoJcR0hn/A8AphSI/C8+Pe9zcVjgem50sDefK1H0PmpXFYD6S
zWRcUEs9Dlo0JkUgtJOLEeWEpGIvS0juTIFxtEh7HDYKwM0ilnI8BOXeGqT1MUcehmU17CfRh0TS
oFLWpTxpdSJPojZRqFF8rfS+kydjvnl8VTmRfmz4SdhGhJhNfOJqxfgiVwvXLsMvjlf+7CDvQrrM
AnWMh7S+WnqJcYsp9c7mbw8glvzzGFTAsDUUb7sbZg5hfjA4Wz1W7xpXubXyVLuOvEG9Y2roSKXJ
jD1cL2c3GtWA2kNaT0Zdxfu0r7WbZZb+JpwrEtuZ/JsugxF9R70uhRU8e7ZiZGv1qLHzvLnbLLIv
iUCoY+gcicbGeq25fLwjpsPTgM6+0IZTVRbjaRitV8/qzWVcEjBcN9rw0sBlnZNHsfb3RyFGZ1G1
rvNVZeIlNQtUj8qMVsihZxVCf414Fud+JG851UPYo43XHqvOI+XHLq13+AMrI94nSZldxjSEHRE3
wc7ymrWoA32V8PShcVGkBj3MVYQGCtNtDa0d5yl/IxnrXqGTJpr1E7KaCjku9A5Kl+JbZSgMy5Id
aF3V9rLF6bNHGIZ4uIiik4UiCSBbk25zm8C6396yuunbY176mB+aMHh2UuvZD+b/jtY0zHnLC5ZE
bl1pWLjbyK+bE3ohRtJIG1Nldu82QJxl5rv2zlFJQB57Qu+qt81n2f9IOm/8ShMD1mGXhxcuy/1e
n9QmmjDY6RIcV+UX8qolCVoqm/xuo+HlNoUcVhb95XnZR49ZvHJgpwSBdJOX7x8vGB2x6UxPkFNI
yHviGckL6W9EEXDU46O7m1unx89SN/bVn4/9GuRu6KXlEfZANmtRtGaXIdSmOxE9t0QoZB5p6sqk
4Vt5IWVwq6yLN8SEaWqYcD0q9lOdqncwMtrKzrz+62h/gQgQfE4Z4NfQ8o0DPQP20xnDR2olzi+/
DZCmOVO/s8EHyIrQd2VNFcHRJYupF54cocQzIgCSWCLzNRjv8Ezag4+X4IhSNgD+zdL7ZHRGcU6N
rFzpoaMdSj+Pzg4XurjBjLCRfrls0GyiqXDTe6AGuWqbENN72r08fi0VBAxTpW7RPop4i5/Gyj37
bU9+mmaGL4aO/iv0QnVu7Pwdekpw9pJok/aTw0CyN7ePp+zlpIhXSZPC0JpCkmqqcA+uxdpyZUb4
NfHHFH4RntjmkMgIKo8s3Xoo8nWWR91O97XortfqXeaE4Mxj/203imhNKFCwgclUvKu8phdlldMx
GFnvBiJOtl5EZEKYM1eQtgDsxeL9KHpGjRXEbsYX+1EsxSRZ7DO0qR6v/9EumquuAhgaWZitqsaY
SI3g0IdCtFZ1SVgXownondHlUaWlI4t4jJlhUbFvQpifyVdbpNlGCHz0puE9GxKdqhYTNg0uoyYk
gcPHA/4goh1i3+9FVshmo8ElZDvRacugVumGwapcJFoLJ80zSRESufjoK3tb5Kb9I03rj8z3hoOe
o0O32VYcWaJRC/Ir36lUoo2ZT9oqdcL4XdQoQB3k+VRK+Su45Ylr/aCvYl31q0FC4faRfz07enPW
66BgOksa1xQUe71C5Y+TIbqLLnFevPpdJy/hLq3cu5X7pvS0Q2WqbTSLakp/ms8sbnCIAupn8Ioi
PaFQ7Pgllt5VC+aAxJqVmnU1vVJemdgWGOsU8//5vkI4xR4wd9DulFRkH+cyeCb7PJzl6SVcCBZf
U0NQSD/wuxtkzq43Dl2GRhjhjiKw/Knp7PodGeM2qUz9CGvpPWdWcugdSeeH2DG6ZA6XFgNrlI+M
pSABXM9jNJxkEwjsVkffSerj4yugcuCQaZKtVVx/EGnaXUiBo6YufH3l2XSey07d7cIkMysEsReB
YVk1YTcegZ6M8JzsnwrI7bpPYnQ9Zia8lTFhIRQzPkzXE33LdBHxQibsNbzCLRZJdSmEaI+aTZaB
h/D8STfhaCWRI1d+heX58SKhwqrnMwzRLL2TddxN/p6UBHTvg0hIpqqDdZPCpYJzs0zTvnyLRv0z
nL1OhUXkCWpeEx+ffst9LmSN5nwdjTEF19g3RwFT/7c6LTYa6Ne0CwujW1AlAfCnU0GIYFSxnMSo
ihjD9rRWaqRESVMvzcRO0HVN0TNSiOg5TgmjrxCTIDFUTxaQPjqs0DlhYuyyiEqg7r307lY+pXhU
M1hpyDhgx6K2VRXc0mxEgGATTT/OL+Xvh96UH40kLPhdBGVOoXbKUZ38GP75hSq83+6ZH1IyZDGE
abkKdXe41G0zsZLCStcbda8My7yMei0oo1KyeJmkLG0UTQu9wCvw5PAeIJzN+43psw31cGF1gYCS
KBt9n/pWRspCbm+72Y5F3+TuKqQMCrppApvFbIxwXZQYKTKUqE9hC2TBA/96w1YWXC12TRmGPbqe
OD+cENNy2aE700n46uNkgOLRze08EKToZ8Ruzk1Lncpal/F3YJfhzHIfD1Q3BbMRAzBXGQQ4Z7T+
9LhBtTacNA+Gf0g/GUFKumlkD/ZUJvllcPr80hTpN9MI9r0bUS0KIjVK7LILyymTZ9wGmPbYbCyN
QTGTyTVtxd6lOQSB7Z8YOLXLRofOqzRhLe0wI3vcHc3TpLlwhUympjQQkHy269GK1lJBRAJOmO+Z
2pxIX0r2se46BB8QJKnSEph1RGhLj7o2F7D4nwqn7X7GnEBH0aOQjTiZF1Ztx5uqqt29K4myz2xa
eK1wD6Znh+vMhMYRtdavqorqVZTT63dLMs06+1g45i92UyNRvjQYpRSvkeeGW9yw4W7sc4cPGMKl
rEQa5cflxAfU+xIUyYfr5yVKw+HsIbs55m3/s6TH+IU52one8nPRGeE291hozCrXr3XsQbvPh5cR
1Kms6/cM8eN+sKzywlgCg4XlvQT6sCriqvywilZs+Nl+7aZCnFKMrIs+8AkELb0vo85v0KZh2MXN
2MKGDaAOsAV4qnLCFlO2+2iAh1M0k/d6t35JfwAqSV70Ib0E/pxp1ejXNGBDKyTIKgcHtWMaYJNa
eMyOATgsgZjDPtLTNkMcMRvl8r4bq3K8WM5rEabPbQ/Sf2IndZCjrfYkOdUkj3DT1eVJxZ7z1Q8M
xGzZp4+G69DGyBYNZAQbrceCU/U+cLUwS/e13aslL6D5HgcM5MYhHXcU8zsV1fGux0x0z7Nh+8DD
an0xbjutbVaqYn5bdNa0dZgH8rZl7zDp043hBeN2dC3avtm8i/Jhxlhzj6ucqv0gP8YZPhyJJJ4h
s6MPwwDLZSyI6Vaemy7GAaHdQLQ105OBzV+b320f6GMm4/SdoT5vjAeOgsm1xOFwNTCnzl1M+8Cs
ZhcgvOzCiplRk/6qcvNeYoWdoKIzEg3bcPzSuAnZDSKjqLMyAI5xyt6KcI607yjSeE5fvPbZCisJ
8rlLiaiwiQt7DDeqVGMpalvSnTwcZSJP5MKMS5DAY350DNkeIGSsqYqDO97O4E4C7ruthTQfVSz4
QMYtMFcn2vZoiheu35DgGZKlaPcWbLiyrb/3UbDshq5dhNC/t4aQfHA8dS/mG17hr4BCIaB3PfkG
j/LQs6oarVTAZhs0zUaPS+/oF63cuLZpH2rrrUxUcCrxv8xbn/SDkF2yYTPv0oOq3iiD7pdR9SWQ
Ueezzcfi8LgpYalufQ82lTWFz4+bMomfawiL2zzvANeFqbdOinJc6tCbNspxnrGXexsD6R+rfydX
zkxy0+FtPzEFVz/p6dOsCw+9GZB5IYR3wl7/wl6O9UVHxJ4KrJ8Gbbpl4I/dPsd+snd1p9snOilV
BhvIRRYJVO2OXt0iWAZ0qWIEbgRfdhXcxM6DS1joczRJH3zEtRGvkyqpsbh7M6EABE1Wy3RNL5UN
Iaq7qtGfrTx2yaFBhY8eBn5NbQBObIpzYOvRGartOrCwguF2QKTjMf6LoBqDYyq4GtpElY4xA2On
D59iWdsnvcb7rU1NfpyYp31BMZ7DDyio1wBFh9uhi2Y2GfIMWbgQyKv4OJrsSEV7Rohj4rN1Hq6z
fFNo5DyZAcogVqJsm4VRuIu0Of1BkYpnWU20Sr34lo7K3CNnnGXxdrfvU4IWxeTs2wl6aT6rS7An
m09B6hBMPvhLFU/lN2cOoGj3gUrZI458ihiDIhWsPetAppdAbRtrT+jnF7ZfnsxeaNvKbN1jjTtw
ZTfK3fsdA3q98raoDMOnXBLkAxlP7Ltq3E4DW0C24s4+DxmEuLl4cSiU9mPVm4wPhgVhYNWJII4F
dFlt37XTS5SFVycRihyT0T3qtnzCFZ+cPFncmLXaEIpryDVZvOl6yRs9kPAqAk68JI93Qgp48sW0
LJ0gf3MkVVeBZTGxK4OKkb8DAAPQARsJaoR586WO8v6a+mjDQ5V9QFjR4TR675gOt1oXxi8KxwZu
Ae9Uli1ET5uNLu1PRbeVdq9PWo2lXMHuxk+OeEUMtsjzl56OSqabA1nz0NlPytIOUdNoz0NfNccp
jzZ4dCxWo8o6eibQSNMZ1FYQt7JyG9Q08PSKl9aiGnGrGmdzTvi68lCaJqNO/aoHGfgRkkug9xCy
oE9fRsB/n/MXfTnzYkkUW2Q5bREyJ0BoedabF7R3xwUlCrSzv6Q6u2ismCsmQRtgau2hS9p+YRiQ
eQ2/JhWr1MJ7VVvjAZzMOyFOH1xdc0RJnGslki908lNyAP9nMKhSdEwA6nxJfIehQmTe9aaXZ80F
XNaKITjrPnR9baxLhgSiQicaaE/22AnYdsNk3foSQKFqyCHXOL9PMoYXiNqlWGXsTNCNs28qbcdA
0gvqIm/gpaS4LzL4K4t4JG1db/LqYHHFjTqdXz7k1a6zOuNVEK/wpNLEWKNrHrZaBHNNpVO7brPM
goE8mUvPxztVa99rq05JBcv1C256+CAt4Fmaxop4vSB+9h28mwEk4cE1x0tn2Od6MoelDk37pA+H
fhybNzPyvyOPYlmukhiaGb0+fGzJfgw1ssM0ZwOBI+UdLheQ88WpjMefRkwOISnDGRSKDDG3kSzb
kTBaryHQrEh65Bm1Zp9HUime6g4skZ3CsmxDhNtTThwZwKQSaXTzJGeRbAStf4tS3IIquAQgF6za
uDw4DfGU9OdkRfJfm7Co6WH25sXVcNbd/tMLsBTk3Sfn8edQ5ta94vXdxIWrdiYs4F3Sh2RTpen3
HjQQgOoIUv1806AAPkphn8J0jRnH+VAZKW957swFSjF+neq1ozLjrdJIWmTBPlqCGVmXKu8uQwYB
LXF7Nbuie+rl1jpDBbpoW+dqtFr6De4FUVVWVANZdpgZdHziEiy8dxVHJOKN2HDgM0XrqJr65yD8
sFUir5lmZ3vSZOHGPPb5g4GzxSWzBtXgcIt9fODjvAr7cMyTaLrkY+t8CysaXGwXtfcQviG2kKq6
x3Dzl9Kxg2urc5bqdnN4bCGrnL7aCMwdaVIM+cjgsp51FlVAY1rxmnjU71VTOpfUmKJTTSJuFIjg
C4EdG+Fb7SdLd7lISsb8BVlehSqrPauM2vJJnWitdeMy6WL11syfJ2DIw/dYIKuO4mA/sjH4CFwi
q6U+8KpN/kuPu/UImeojoHKjecacMJmnMI8bkxiW5UAbEcl5C6y+ItoAT2Et+h+mprxbkHj47tlL
/G/2zmw5UmTbtr9yf4BtgOM4vEbfKdQrU/mClbKh73u+/g5QnVOVqrqZtt+vlVlYKEophQhwlq81
55h7iQsMKUq67+omemnld/4m8clXzXixWU8oiL1pZfqaBwubBNWkLNOr6YY1nCyU8TiDrDejecD5
V//R9agxuOnslOAkstx9xnv93OG7uvB5o2TrEuRhvjPtW78qLlribFLhjWBJw689yU9Xu216DoHo
D16NV2aYUIPUmrFPqRyxlBu0JqoSGpPnVTf6J8fT+/t8SCDzy7R6ndt4euN2jLS7b0ZIWoqS+LZU
agPhjrgTJGton6RIXgYNMmHRVdarl4yklwpqdLcdxmMLcCCKDcgRz60RyZdyst1dbNPWC7KoJbBO
YI+bAnaroxftdSfXD67si7ONohM9WLUuzNa/n7yifKjJn1NdfQcg7YCoaVo3djC9hq5+q/mwoxrT
g6eiYrXupOufe2cYP+vOlr8IXKAYB7plBuTQis6CRfVq2rG3z8feuMQ1EWTEC+n7WuHA0sPSJkEN
QmvWVOZrMLIHSGqUKVoiP0NFImBG+zpETPDdzu3uaNLrRwhuKdGyWf5U28gRSgrxlY1f5R7b6M2U
SIf0Eq7HrrbbY5NE9YNnjwUGDQNyyxAkW7sLqBoMhwlhXJQvDU3cwSLscMDQfgqkRFXdiOKzhy1v
PcXTG2RosWdaFFxyVI3g7DrjCRZovkoYGz8asVkAGieZtSSkz5rMvVuM7VdHoyic8DNfgkCf1k4V
/qh6p/nuSXuVmo39loI+WQcaiJwgcKh/mqA+YTEiqi/AOEco9n2ow1eYISBbjB75PtaG4R5O23NZ
hXt8XBUAGXYgyfytKh7GTe5BT/KrGLhbGFtXcmvqY1biv5mMqnmv/JPom64p4s7lCPU9HvxvltM9
+2mVfiYWk0KcKFn8UpeiNrJrWKNHLNo4eInrmBsPqz9OvBvF3e/eBibMeRjeUFjU9y0UdT7mIt6S
C9gCMbs3Teu76ebg4gyY7h6xZcwqApyiVmzCC3BnKW2G69WuPjO4bR6isXZPWKKIZOi0L22fy2cn
y8lbI4EEQ2j6xJYiuhjOLAILhk9jb96KLB1uaDNUhMqzLbcd3aXNOjmnaRZW1F72EDrGTQOXlF7l
6G4jVyT0xS1oBDKy7gyYSgyutaM0Y7FZmhSR3mOTcvBfte5tmEXurSQ16vJ+sFKzqogYJ1EJWg37
M+cMaai6GLTh1lomcOGyfb6Myuy3dtEkxwQugpUH34kqhBWekZFQZjUUm843XimoIm24lXh6V5LK
koG0/yTtJic2tfqU5ogAxwzuPoikm6GzjIt04/DODT5zxXmIA9S4L4idWKmmA3lntfhOu8i599jJ
veZUaRhPs/zWD9J8B7OZ4bLrFrTOSVdBAQ98Tc+x/s/5C1OJSm207DOOXgtmZDDcKMxXlQO7e1UI
hph1ru6sZvJvYaDRyMwn4zKNWEdjkG5ELmjZNWibA7oyFADzMGkkR+Y+SW5QCHRPUSW7p9EdH0EP
v4Qdd6GEltSNNmAKaDqMnDTfSIqHulcm/YXygRsOC2nADgwXZTrmGjpb/rCuGOZ4zoCOep6Lc9E5
wdlOBJrbIDmwB2w+pW25QUCSHrAVEoUs0hdKkultfpJH2rg8kfMroolflifz/3JcW5yViy7XHtAs
y6wJ7lqyak6NTUA4YxzrkxqdczQlxlevJkpQGeNOua62dWp9OEnSouzhWz0E9E/7pn+i4+5unYj7
d5BX3sWIezxrmvmDwA5c3myi9mOYGI8my1E+pe2zSLP82b0GnUViDjfAdW7TVznEjshOEo9AYDJz
/ysPLR5hRGPctK9uSY7yIEfujOZQnavyh5kycfNQHZw6qG+FBX9irh453tiiMGEQyODGFzYw8SW3
LGyydXA1igCXf1zA6TZV99Sn9l1VB+6h1v1DrCPgXRHHJa4FnHI3yMLvgf/Z0hvjU5e4d2buqpHk
h7Xje+3VS0LrGqGAWocNYarkZlf3TFj6XdsB8aMd5R6mApNzUCi10flFIBYdQg61Fkq1HauE1r52
27LNeUWYb28NB3lgIbP+VRNPs+IPeVtiblukbJdJ4BkZ89T5RN09bEOLAoTUDvdTK5rPseibu7gL
wydDsjbGhjqUrZHg17PpEUZ6ds26QWIvbog4dkX1ZAc4S7sw6b7YsA+9KrZoBCYDnNm5e9OM0SUq
HUZ+un1jM3L7Wmjtd+CbxZNlZubeUfiGRThicJNT8yrTDUlC3ivFfnwYmrQBrJVqr6Ts7dgropzz
w+6KyK082JBF9jFD7VfHHFYlsyQ/2YVx88XplHbSNbD8K3t+GsDUO/eDDTMwwBTu9I5/g2ojmBOt
/JvlSz2w1QH5ye0Yljd951p/JAOw0RStBCnsExqdSlLGB2erUaSdzj2fwC+MQ+MHxFC3wVvQsw1G
mTyCCrXxbgDSHQIMC/EdRWxzo+MbeX9IiIsZVsuL4Odqmew1VQRMdIhsZW5eFUfyO+nYgAZ99egu
TGIM38YxRs4ScNuKx6ee29Ol8InJAbxDZmslDrZo7AfBoP22YDind+DF115h6ZsWPOmut6iPsqpu
LwmqS1q/5HgbeSlfvDKpNlqfId+V3j0uzf5mecAgnNACHMNgU9jVTeCydzfNh796dPPcolGGzmwj
ceC7qcC8rT31IIp0OC1fLQ+OookFVpaOWG2ANS374Enpwn8CmBm3Vv+Q9Jp3MjjxGIGbVziI6rHy
ZUOZatK2BoP9ShQSiRajj80SVjSYt9iH0qkAZGqadc1a+FLLs35+jcZEs0EEgeaI2v9CfS73uXKe
l68SocwtvDtYoZ12XxRi+jbmAD4Ly/4Bs2kj2hrEpa7f+aVtHAF89oy3hTwJp5Unf4S1vHp/Or/o
9vbFR5l/EHNHuq3HcqU7SNOWL8n7fh3xLTwYtvEiGO5/ylIMrYZw4qstLMXmDC+3bvjnKE9KondG
UV1CNFOQItNqP7aFfxUy2i9LAIby6h4FADD/ePqKwoa46SlNMB9V2qZkD/io6ciFbUaALw7zaYSC
5JL0dvPFxQelAyF6KszEPsjGKjdaCWOgLNBKxcoIdkScVi8kD9sb2AzeyswaXMXzrqlrM3FbmGjE
Y0N/yIQPVihUzT4F7XIMghA1tmV227is2XQHrNV+qILXD89i2wzfX8Pw1FCiFTChWse4XR5Ku7PX
AeUzm3temyAUbKOBBap0XMSXo5cR3WEOLxm6wFXWie5Stk7/4lTGTTzvaM3irbKtb2Cb48fALtRx
YNq+MyTq257EGrj42TPcKg2GXrsakbLe9Shc7iPDVlfp1tvlK0D18l5ZJAiTdYTYuKyPDAFPYKvd
i2wq5MQOO+1zE5JO0HLmBDkMowzC1YOmAue+hBU+f9GrtH+oNB+pWClx4c6vFQwmz5MgQKNlIAhQ
a0o8TpTuz4dMiQgOcNjnB9cFLC2cftfUUwXDiqq96myovo324OZ1fTuqN/6AdFcmpFNBwUEmSgEN
hCHJsHAo6g/orwUqiHmxk8OonZZnyzK4PFsexgaqbeTBR0WJ1hd6+bnAH7hs0ln0it1fr89opsAS
45d+ft1i4ktxYuAQ46a1dWIdKyKwh2bFalcz+XSBcLcE8dC7jj4x+f/hWXXzXbe+R20Bnqz0kS/1
wayI0F+jnPwf4P14rapB3XTzw/LMS7M/n9Fn3HE6SWavsTrB4VSnwTb+fPbXa6XAfZCFjzAW4hvB
3p1wTZ51lRPTHgytoySa46//ubz+17eF8/cG2VhtPYLpgd39z78HXBptzYA9aEPg5cVtPfpgxag9
+YGV3JnWdE6nijhN4P1PWMVRk0N6p4ewy4LUY7AYmf5ZAzFQkMl8NExz3AvbTx8pRTGsVJb85vXf
aVt7OLfjY6cjfeIzhT0oxvTWrdpyFWSMyGkzvjGbBbJFf+AKC+W7m0FeRA+Bb6cJjLdKEUvoRckX
wXZy22TOBLVGmWSEQO4s0HVdlocBxun7s7Jht/3+P/jrSJnyaSo59pXtbnECblLfhu5U37qy9a9g
lFf0GGnu5HDV3aKX56lJyj2Wku3UgpVejVDO2WsHXxx3OjGlP3qNRcxkk1ankVn+2m/5Epgd1BqK
8QEg9loN7VvMgWJigmsv7fpu4zQB92AMXERQinSv2sG/mn3+WUeL90TGXPXQe9ZaEhv1lBDpy/yO
dHfao2cXJvj7gx/hw+KfO5gauvHTEJjpRYd/dxmjRiP1zb9fXloeJDc+/E98h49UflsYgsl6a4hT
+78PblRrKYTAWpxUX5hibSJvCMBGHmlCu1DCKpGdPVxIfz51C4BvfZ5AfZufUZ6vK9xUm5FI2f0y
Xewq+UWzC8BCosgfLfg8aTJk5BkY4X4kYmWeNjFR106elTjrLunHz8OAaaknMZAIad899CV9ohDp
xFXL63nBCf7nmZXcgmXP7ozM/yJI1b2p5tF7nlcu7AwyXEDwjI9FfCwlagmwwWcogBuiKLvNyE/a
qAyHNrvtb1kWcF2bCQN8sFF3WWmh+9PS6NtUPistnd40nRyBjObsWYL7k3OX/q+HIR+/2piQ98tL
kOAg0IXZs1YSNuLUtBZ9/Epc1PIHZ+gKHzBSrUr/LCtOXFFKHMHV2G6FrsSmcEvt5AvnB3IfLKu+
Db3A9cWzxrJ5SNw5ek65Yo9oSNJmNs++USXfs9w4a6Rs/vVEy8eTfY4syYy1nXtKROzl7OUZ8UT6
xnQ658KW3WFvkf75jCa9c4npeByF1qLeQIpVtmDNMle/SGFNsOfmp8uD+t9nOtaLU833LS+p5fsY
m+JTnapr2jvlo/IeBlV3T8vDJIPHNnXrK3PD7onVwoC9U7Bl7FOSM8MOpOOY+XdNjQsrJDTza+Ns
oYdaX1tx8FT5R2jHzgt8zuJUaHPHnPimlzowm10SMHge5i/TCQByxbjplBVg0eAByb3bc9bQ26Vr
i87hZvFE/X8+wtNYwDn4mrf0zMaH736YZ39HHSiM7/9vPMK2Cpvq+x8f/8E7GgEGgiEswqGw9pOP
aAn8j/33GZog7P/wlVI61m+DUYzE+ZvlVROACHD+o8NMsB1bd20DDAK/v87b5X+Z/xGSFQ8wgonr
lgrsv2EjmD+7XVEOuLZFDWQaljAVqs0P7ssoaLF/B6SbLJnItKLNyyipB9hc7EslFBRUmW7lGAPD
774lGRbdER8cNJuwhErWbTSAx6vEgck6hsgAJbnV1uRiCbQJAipc+mlj/ZwIP9ua0D03Is3vEKj9
xqD5wUS9/Bm2IVzLFnhIEel/MGhWuo9Ayi7QzXvxeAsWb1XaO3My86M1xzyXBTK4oM76M2aifVzn
xnWeGTOxASDuVmKTh7KlwEG2T/R1W/pwQEeljm75rY9565atupWbR3OkEanUfztZ7t6txf/n7/yH
nx3g72+eQ4kxGIuvMOVsQ/yb49htnME1bU2uhlE3rqowLTTP0ZcltpoQ98iKi1UmNNpOgBp21uwp
svtwDx/pEOludv712xE/ux6Xt0NJoluEs/Gf/tEAHZBIPQVBgPED1zF4qoKMJW88ZZrxVUXN0THK
4SiGdl/W08oulboHcX8wUpuHsobfSXY9dKXHcUYWSqVde4RZm0ZrCflwLPfA0TXxzrUdTDJyuYsh
9A8DBPuN5qcwWXEOtvk1HFOd4Pvs0knNPTe2/M0J84G58f5HcuXZLugR2r0zfeTvx7yBDRKJGAiI
Sqfy3HvdF7xXqCyU9mPSUca18OR3lTudwyAHU6GaBzkAAEaFbj7o5KxUczy61vv1uo/L3/i9jZ/t
xu9vzoUHIRVUEEM3Z8v0304IVVWZ3w3QtCz292ApJPIVDtVyQrBrZortFHuUkkcKR4JC0ff++hQw
/uUUIGfUVTM5BTKLoX5+A2VO3KNp9XKlS/tCdqBDlAVFLkpNOrWDSczqiE6yZgbhdF3y/uF2aaq2
ok1+QxkwLH7XX3785WC40uCzkkwD5+Xq5/dCjnnR9AgY5qarPDOqyrYQ09ZtYQOazGlik9MWpUjw
SxeghVcUGz2KYEjMlzxzW2/Xj8Hvjs8/r1jFou6QMmGz5BgfPetYI1tTlERBNGpK9p0iCiIw0Ilo
f6Q6jCW/EPLshB7aKnKqew22yNBQH4UTssjMkL9xKr//vp+PkTLAUtjwt6XJW/pwwjh54WMUQvLB
EK/fIv7dVjMTD2Vwf61u67rZIeQ1rgWysnXjQYbkvlCck1IA5TNofg7zIleJlEXF4USDag5PJiGn
Vjf7feh5ajeWibUbDUCa/g17TiJVYtI2BY70XjDTrKca+mY85ccUA9rRhJq70EPoDy3t6GGsUK9N
EIgjXLUaScorIxjlGV4dNSLudDbfxQZvsLZvRv2TDklWQeJHiWudjZreb8nMcjn1ygnRAOz2cANG
lz/Lsc+eUdOky/8Q4bBt+vCAJVM/F/Pn3+ug7RtrqNZe3iv4VVqD90oDNkfTcllEx6C66vLHRH8M
GJft7qVzVWKEM1PJc4vKPq6LYq/oiG9yCOJNgkgDCUd6HMfwk1BFuC9ntz54y4dqgPUKeLkkRgh/
SBw5X22PQ7pctlSL3qFziLnEbQQbTlsTg2qu4fnirSsK5170hDL2IBw7xf2qIXajrU0ussw6x0Fa
Hlyz+KJyF3SdpDBOcCGA/H75zXX/b+c18iKbYkDqYDA+3InCqc6xbTFSWu5EfUXSvGd2xF+C22/x
cgSGk24DWNxy1Pe+l1Z3NdwB1Hn2fSeK29+8m9le//Gsdh3WZl0xIWCK+POVr0qna2XnS5BjvQff
2HngI/gRpbLCYxCjwhFS20O3XUETZ3sV4KOoM2/dPsF1w8F8LBAK44y0nd9eb/98YyahxlxoptCl
6cxF1d/WZxfnUzcmI+7vWDkYqN11LnoTJTWsedtzvxje+JC5dopFo9kRGp8ff31k5pvThwNjsj47
roSbJRxj/hj/9vsbTe/eCwZcqNnW880zul+6RH70aBRpvJdGZGDNIFF8OUN//cuXn/7ht8OCkLZp
mYYOI+XDrROybjjWJovNYAApxSU4WzK8HyjrYtIIkF1pvocpARA5k3iFflq92Djdou4N/mD0m2rF
UP+8P1C3Gg7nq674PNSHc5aW2aCNmA7ey5VQ2OGeIjskUdR7a4IEIlUAELhnBE2GTBbe5unbBBt6
uSo7qynW6EhPNH/yo57EV+gvGjJqbjJLQez39SU3IYbmudtca18e0atPh2L+BWIg7q33NOuw/CwC
u0ldF2T7tFbhXmJwrudEefRZc26KeGqhVWrkX02Zm27bMQCMPRJEQ4VUvCIoCvdzwEnIokeWeHrn
Nnp6YvtIfB8+lIqyd+sESKg6Rt+7IBM2PmsFgoFq6hJKpKrOiKYGPUBHK0LpOo2reSG22+gHG2nk
M5GTbCwbCKFdw/D0kXWe2ojKJhf+CTf1vumQdte+y94d8n+jQps0xrOTFiQnz+84riUFUekfNLpS
NKPK4tWHRKln+ieTUure60Bpc/vedeRUD+3QbvC2gDSY7yyTZ5dYmLG+6f70MtQutw8kMCa3C3Ty
RHdynl1CIJ3LzVwzT5XLwMdHYlR1xhXRmRoiJmd2iV/CeKL2DLZoUDHTItyEfQ4TUmUM0gmt2i/L
fkiz4fquh2UC2jwPYU4flfRKgVl9tfxQx6GCceZeV+Npj4ZO+HJInC4JQs1zzq/JU29riiFgo12s
+xI5Q3Q0gUiRx9qrCAEfsFCvSV6Q9xaMQq3rJFit43S6yS07gAUDyd7nprMhNw2l49QhTiYGYQfA
ud1E9LY3hRl9qYr4bOp+e5LcvldB4ZrAUzPCXBGyc6MmvRA5/POEEuUmR8Yz1+O5bcrtpH0nNmWk
H5lk26Tz9FPsRJciNMBFthoKnoJKzWzaF7ToOaxEyo7SNK6/WQj+WSUqSycE26AnImz7Ix4lGbye
CQMZSlik9bVsU7SKGteRTG0+J3yBeIk3kR1gh0CrwcaALUAc0f3IPGn8bk2eUXQfViUmMY4wTCLX
mKp8uFm4rQmTfQqQOVrA9bMgw1Y96sgLmxBZNnz89+tuvqfmhY0tom0xSJryd+vRvx0UeIaKvRP7
in9s5vS2d9qoYUO9fFqV2XB/dyfKrIjgnHTFxMzeTIU/ztu3++WQTNDYbK0R//0WZ751Up9yQ5+3
9h+KwnJqBgQ2Ey7V+cAXENsQCk9gdOebBk2Bo6hnhyJ2vXWXOtPB9+Sx14LxNFWk2TWSTrRil5eN
cldlm//63HFoekgOkatzK5Xzvf9vtzAL63iPNJmVZF4gsmQKCX5lmfHjIGJOBJav1woqqYorkFC/
pRbSg/g45hzMX7+X+cz4+cyhK4MyQdq0ZxxHfDhzRBA13pjxVvJxZl67obv3+9zdV7SpVwxUzfXy
Mf36l/7LtoZu0AyjtLG20sf5cA9XjWiEG5DnC+IPqZArkxtK/OI1soAOWNJ5QE3wDYZ/uAcf+NWc
FTeZ3XBHL71rBEWxz3vr7jfvaT7oPx8JlwNBZ0lnZyMx3vz8oTDMiorBggNm9l8GkcoToN/tSAAK
l20HbcwVxzw0wz3xENO6Jp6z6L957ZjvLG8qNn6JYLMXzXpZVn/91v6lKeFa1PKmpeYezz8aPEMJ
iLpPLdw6Q11Dacweav1owMCiOaAkROsy2SIqMLf64N7QhPJnxzA4LjxajT4RZhF29dpPozeFt2Wb
e2O7MQbrkuBF4H6NJk5l7IMmgsx2EWrNfZY8Oo2Lm52Z+7tRFobVKouT9MA0JF0pYhDmWO/1r//O
fymu+DshqcJZlw5IvQ+nRcCpxnaRNOC8KD4ZifqmUnJuaVLIs471ZVV4fr+q29RY17IX6zSW80QX
lY83kCxDoPmv38+/HneqKjqRc5uQRuXPpwSTvtZCnclxp4NODzo5LKtJ3sH8n0KYA1VqvExswiY/
4L5UTEcIai25sFiVjWAy1/DrPfoVqPznWsofpuxQET7YTznMZ1kcc8/Rz7gUz2OlbsFW0ADDoKFA
/uR+/DlJ2jeyFRjSzFdCO6epuTLLf7NU/rOepnNo0+dYmi3i40bDNpo6dTWF53jCFWQr9QQnba/C
vNhiYtste0F67d1x1OXTrw/wvAh/uOQkgDHUOfR76QR/+LyRBFVehPZwpeaWnjufnMs2YvmdirRJ
MlRCotWoXPe//s3Gx18taJhyggE7nOl2tMJ+/mi9NmPXFdio3s2GzgHchN5L9Y2Tht/JE6Z2nDs9
eszGRs1biShN8iM0gvsikmAX5lpkDIhS99Xkbsle/4MBNDF8xaR+80Y/YNiWJpRp2JbF4bFZNO0P
56BRADT3BCSaBpbWHtVITfbbEpAySFLFhvoG77uOE4eSbXlbIyC+OkyCs1cjayj3dY/wqkqGW4/u
w20l48dCjc0eui16OANV0YZG2O/KIxMBzIcPFziByy5et1nnudV9bBPVo4YZrYpx3ZiIK7CXxQig
z5VHPgeB1ho5XNiXZ4Hs+EJqZXYRzG+GPgh3ur0pK27V5uQYMNmzaGfoZAJzfyBRW4+ecuIfVpNb
MRaq5aNlYINogeUrPQcKSY0exyPZGanYVvM8nfDEziJOrvCmW4nfi1nqN2+YyV1B8L0Ebde7AutA
ND63HQA6RyoyLFZkR+br0RmOuJTkvh6GZ0Oj1xdUwQ+/ByE01g/SLPbECL3S3AGWA+YVGSm2EATE
N6lf7+q6O9ZdKY+VyFHd1Z9GJPMXhBv2xXYwdNoVPZQpYi0b606u27559VkxLONUUVFu8rxwdp2M
h8exL/7QxxB5+mT1j10H+dX3Ig3hvvVQ0yNF7SI2PtErToTlFJ0urL2Kyji3a6auIXk6LBmxX/i3
KCIHHPpiU3FtrU3SPO9aymPMG+rBV3jPlv4iiRfAgfKrkciN32OsHwN7U5dudY5i7WuOGHGd+6iE
1dyrKWJiSjNRukc9dvCLNMXMMmsFg9Vnsu4Zps91TS5zfozyH9+7QTFyEpRZxIIYTQuObHxZrnoz
yrKtRmeXxOLhZvmHynTJBSj1ZyyayO7mgWg+D0Qn077FPvYtL4VzSjnLVlGV/mii7jm0SyDsQZRt
6R/EByJtL5bs+tWgl+GeGOYOuiY7nVQjVUiLD4FBx49IslMmgAlh0GMFJPdiQ09LP5jORWKn2kpR
JJ/nt9kT7bSFsYN0ym4p0uYvcUayWYz79zKurmcveCq7fYPnfu0ylDwR6sOoQDxabtk8k7dlbSFe
m0TiFrD8B5y7DjD+U9M3N1zHdUIQUVK4DvfAeNcBB736UINP3fS18ILqovlVie+rWLET1R/Z/2P7
cRGZzzvJISlMJATmQdRDdr+sYMsBt009WVmE8WzHqNu7Wjacl9ZIgVhTjp1LFh333HioGnBb7Jtj
nRmVTZ7rulBOfYQ8fCa0a6UFzaVypm4TwJKe1D2rtH4Y6MduEbqsk57sGm9Mke6YBpppzxjOBgF8
JUTVSz4/lAbRo0hqtH0ylyho9JwdzAfmwUETgNxExYY4Bz5Akfq7utfibaqZ14hletvQk78MPj1D
QfebQo3ge4xh29JAz1dnOGVXYy3a42C+6S4J22SdyhefSZ1fQE3uW7SonXvGMwg9UdT3ThamlwQn
upU2txa9m2taZa+LPSEZvXuoHKy0+t0gfBKr7DP5RMYhjAglzog/QnkrbpdqNBzLag1HnU1Gk/Uw
yPmOSDivsL2h1sz9sFHnLJqn+qZON44xBqY2rABwITobIINWXfOS85smfm2W47qVyTd/mms1n8or
t3P6Z2Z2ntx0LzFHzdtuAbh0XWu1hecXwk7oWLduTFhL4lXRJSRfN51tdRwya+rdnbCzz1nOvbXB
70hABSGaFsSheYwwqfFIK9ff8WO+SkdvMEt2K6ERh6Isv73oSfY1g2ywhY6Qv/81thagYscMt5oa
gbAYkd5epxW8X86adjTWVdYbezMDt21ocX0Ae3WT+8Bs66FeJ6S27bn9vKaeaJA06HSJC5JO7DYB
oGjfeU5wDEkff0Dd/IIfjcUlR6dMQtFqWQsGMhzAdZLXY5YX0MvZ3qEoXf6X6zPYjFw9WCNn9Tdx
F70oryqPogr1jdJ6VMfGHNOp5QFIqCne5SrJd3RRTCqPUw9UCdjq3h+KDNhscNMDUd+anlmdLN43
XnXvOIS4k4NbG4LBLSwOQMc56fLMCa8qiXbcUFOCao9sFjTy0AN1cUaLlIuwu9PkbZs4iKh1PDE5
QNJtPibpdfBoZsxfRZle3wVWCDmNuKoe19tjVBz0eBywsrb9fjA9riXb2dtFxfnEnJeRwGNv+uHa
6tKWTUjS73wb80AmJ5hbMDi2hg/Wwx9idtbfw1nGXbnzokEO+9GJSOyp8P6aYTntvL6ajlZpJfsq
jxIEOvmEJ5zdAekk+Z3FvFULhb/viCCmF4MXL9WHGj1J+4W+zTrPivCxD13Wlggld2V6OGhLRuES
3y8+HCI3xsQ9h87LnCwQgx87BTEV1xRhgSgiOz+G/qlph60JaWBH08u4TmVwgp7l3BUJcLl1kGIH
9wM94hD0443IPqM2CffayNLq94xpppLgAawb52WdmycPR0BpXDqwVzAVys0wobepG/iGoovXI+FO
K6Spu6jAQFvmhK/P3QGi4y4wTHqI7JPDJIgoSRKBp4vw9DvD4KLG03hnuShmO7Dj83XerYwCk3pi
seAuxSppzTc6fLYTGkp6wKigq6ojNyRPsM5l070+EfdtmYJ2XBM/IoE3EL55pJxybY1WUD8KjZTi
kF0G+oC3STx3SNVFVLRPk2uZxJu5SERVATJEEAkY+khpbJKgDW1kf4QMfjU0hbFjA2XuWiW/L2s/
eGRwMNVkPOLVpbH6yoSuaFrrNM33iTwkeakz4h/LFVR7wcYb6ZLxKfCuovPyEyxuQ70+vSU4/7e4
IJxHNvNnt9a/6rVWPGlRZl4CQ6Z3bb9byoGqNAwuOD04aVrH7U+TZ6jMvFcnAEDEWCekco0nv741
uAEPGii6uQOyDFyW99ErNlNDShMUsTopJCgZ4C3kuvEJ3hZDqrn13HXOSSYWlpQk17hqU2c3r5aF
3LJbkDSrUVx2PlksVh2VbBczYs503gKrrNFpfMplSu6jjTMDAcoBiBV0p7khmsCa2dKZWU/5N7vS
1T2almI1jtXbZJjxNvAI0STeFMKLDTfLm0JS+sL4YEQwx5eTAEA3WTmFIUnZmXvwHCMM7o23r6L2
rknRaxuAlVYlqtWrKaqrnBDSItBYjrVpsceDeT+u2nqItqXq3E3T94elE78UE2M8uOukFt16rkW4
VzDYc6bj8g1TZB5tj1osjnK8a4Oc3n8qFJuXobXU++cZtN3MkLauVdCBU2b7P5eoe1r8hLNPjXFd
6jBaMoyPrImEA8jGBWnVNm6l+fAv97QitnrcONNxyrtdCs1jx8eTHZsJ6xUGs3OF2vfg0A1ZPto6
qo+6HdkbixN/MzlQLmU9bErHIJ/cbvo9ikd7kwbWHwNRn7Ec6yvusSc3q0sgsaHPoEGQj6uP6Qnf
/xWZ0C7HDXvkXj5tAkmS0mT92UefD6UXD8fIYtCCSX1TIy9aW/jaXlQ1bFRefkukZWyaYYi3Beh+
xBbTC3SS8uyP3I3RtgQhN+2la48Ff1hrhfxsGUOFhTAj5s5l19dWFgWSY32JavVQT6jLQ3v4Y/kn
sSkPYzyBEFuG0QRh022Ek9dh3D8IrUtPS9XFjpGwYowtOyrgN8f0mEoXvrEPZ4dtF09sJdlwLj/R
cJr0nCn/yPuHNjfi49eDPN5jj2RnFETEdaei2iMSCPfLx+KA7j9Gx6mn7NHBDx2NgDHH6NfZfRN5
xKK9uCZUM4scrz7o2ptQRLNngxPCgHdaxzdRUbORQbjtzE2XZZ4wYKlYuXRjMOIEhOjOdW05Jf7a
1AaK7AjPhQMz1YHeUvfYWNwYj5dQDaOGct8VJqA7ZKtUDN4ma8Iv1uCmJxXBS+wYjEUDbGFVYoKb
hryjzHQRsMvSXTvj/2XvvHobB7Jt/Ys4IIup+KocLFvOdr8QdgfmUMXMX38/qudi5lzMxcF5P0BD
aNmyLCtU7dp7rW9F71jkn2m/uEcnGf1/lnlGFw2HDNzMLP27mwAn7qw1TebmwXwNOcCFVa4XUnu/
p7rpEGrnlIqYUlWISDCr9bLXKYx9Tf/UL3rJ3mk+PAWCgCPSU4En87mtUyBzASGosIwIV5b3t6P3
HI5AzRLG2NoiSH5YzPNl7x8jOQ4nNwzvbnsQhwpQCnmxH4DPr2qLESmJWrALlyktga/6TMIOAcD9
R91KcgeUwJYXms0+GTJGQFVN5b20HnqImHsnJCd+9ASTmVDtmmmZe/eeu1Ej5Ikga3cMSNpdIV6q
kS5Rlap8A0IAwldLseuOP2+QjNuDNwY3PjKHur1VstE5cYYGyMFM8XD7dYxQ6WxOuqF8cYc15Dlc
c1a1Thtx7VtGm0vtWcMRAq5KIufo0e1A9vA9usg7F15VNAbbOE/L6xy72Wa5NjaRDz4iY3+H/WRJ
4e1udaIl7Xo9jol3dr3sBDzCOpOssENVA5i9hWoyshivQ6r27e2hy7jD1Da0vNnbMsSUhWrZtQfj
rRj4E0SqN7Bws13WmVfK8/w0+IZ7mqbgEi5K2Cyz7/tF900N0FuqPmlXP+BE4XZJdIR2CBZ2KIDd
mT8n80fQEFtwW1BvW3tNTbpuZ/y+izZN9i0iloDWXvN4G7L2VfeIq2IbTdLf3xaGyMWC6ApgLLez
dkOv+JLkwfF2IE+95mPA71FlVo81jXXktidFmvqrGHK9tcMswrLAW5eJ7NOt7Uln5Z8LUjMXD4Mx
/eRwBSx6eYtAG5R8dPY1J2YPF9HayLslVzu/uz1vlK37vjNc8kz5VXy6wHT1Tbaz+tTYVTLBheyk
J+wymOq9AGV3GB/gsv7MWPk26Ggls+GaIKbG9ra3k27V80Bju/tsTPeJ5px1f3sW7ET8hiptHSVD
slVmhug8Cg4XJp8Expjis2rVB63F5GiAQivqxr8kGJ1XMmAK488lOS4FgG6yBdfdFMlLiW9alBEI
EmGuAwECLKLOnD3PvmrYDpSxxZF+mE0QH0fEZT28NAp6/jgfSq9xET44sJ+XZtm0yBUTQfMwe4UM
9Dr5KJPcigRCyKTRD1dWZIpSEGtRkkFUqWjPEZ2uZ2VBMcnIqhyUaM5wDEk1tIxxBc3ymtLUWCVQ
+Q91hmPbcobpnLToAUBWMxkd3DV6kfQlnfTD7MQJ6Gfra9ZThhXYJFheTl820FxOUZF3X2q1blOs
UIXB2jQQRrgplG5ewvor9+jQBGhg75ClMFSwCvs0L37xxBdn7Nlql7vqqfI7RZZTDp1kaAbyLYy9
F3Ko4Djhf2aTCRva1ltynoy9EnF9KCwwsvB8Tm2IRoJsmQ+RcGqWRAAdDJNXwrQpbYGZkKxrZJ8K
ktljNOZ7xxXvyWKsjWc/YXElbpHj5iEpxgRSPqUOpWRbODuOrupvDVEZ9nCXoohf4QyvKIiXUs8b
GZkr54sCrDryYsynbujujREKBU3E5oWSzAzaYhNBjXtMAr/A3O4DEzKb+hA4RXT26VOczIA+vLZP
dUHCbDtZewCGF97j2T1SS+vi+UiT0C++FA7hLSkccDtX4xNRH/bVtNSmiqL0TmwIFjhXCM/pgCXw
q5FqaGIJdJPFT6RUfPc+A5G4Tujeq5c4a9r7oZLY+4hmbvgU16m9pdIX2zgOj4OWyYXUaY5h6YuH
uwYKRmKtIyFQNfgMYGXSrE1r+pNayYOBc3kF/h95v3jP/LsZ3cKlsu1T4WmAP1EZHt2WnBByUuja
QpizSQbeB9HCoCx+8rmqVj7CLqb/W/I5Yj43Ca3PJPCYnZNu7+h0gcNSjk8igT/37dk8SqMdK85u
U77vpuG3y1/JyxLcm3PxUyTlgra1R0KJiIbnCW/gthJaXNYGnj3VuPvanN/mpF8+DuFrIcAR6PiY
5/DWOESuqqTn3L/krOd87Fe5ZiF16kOHyzadSe5yLec6e1pSDtjmS1vGj54F5rE7xtT+rNRsTCuc
wFtgc9MatI6zw1zUbYUgy1kzSXY56+Bez1FNeMG4hf8kdG9v01QvhGlCP9PWZmYY9xhgHXqfNEKW
eFR3kXnoo2rs+GweZbN0N5XpM1MtwKAn7UfFKwajVMmdNDhlppX6kKEylyyHl4Bc150YofrNIocD
slZOpI9+XK4lkk3GN+GzNpps60AQiKS9HWvnV2oaL1NkQHEOSnmKl4vb1UEAnQSFQ5TAxPtx1uJs
z4X5hC5ma8refrhdSzualVl7gKsaXrTdw5a/uJIn1dS9AEtJYmQf9R9D3HGy98tqCQLFf2MQMdtB
RZg1nefWI9miqAogJa1DQi/+yDRhvxvCVZc1L0UahjzBZ2kPQFxGttxW8eNu9i2iT1s3j5pdMlqO
inFbdfs2ZwjsEPU5DEG8ym0bCyREMVqd86lQTbHY54+WR5Ld6P8yzB9jkWvyj+kZuAuvRxusXy3F
ZOINwNLndOeAIaPUyV6HpOvWMs/Bf7TjWbpkP5Q0mdZWRsfcTZ/8QQPocBl3doG5nAafejOiePId
wIlOfY9/alplZZk9wF8wk7DcO10EpavoiTZuxZNlJQStw/Q8pOTK7BgVmyvDGcG58y7MXCLNzMi+
Yumut0WGtmRqoZN6DOG68d7OEuNs6vIl8WFMEWib79Lp19CnydZGeqyyEGu2Nn/1afReL74vFhrC
uAw2TKJX7LlaE3LGMt2N6TobjqU9lWsTVzXn2InmW2+eciE2CsPTDhWxPjoFURHGaMrzLNPXwCzq
S0LdNwYkoiuGFNR3QKdM2Ck23UwiCL7hqFIsfw2WjeLGQSbt1yz0PqYeTGPxSFJbcpGY9UygVwGa
r7WfKwrf+ZnY5+sMZ2ZHL3BfqFMH5uSC/vsNW3eIvl/6G5clEIyttW0cRjaG/Ej4G9ctUboPQ+0z
GMtw4iXTS6sMC7mPeCbp9Gfg595usHPuQ1a/haEqWE5yl2BaOhZ2AGwgfUvx+WzypnoTTvQrTLEb
RBZDDnSG0wPyf2MflwZZH1Lu9cwH2VK0/XlE53FsW0qpipu69sPgScamwHBWZXyIFp4wwKmfMv5G
UprdTfPZi7P4yjjVP9QWfPkwoEcQmd3p5E2pPnvzgEl11g8yUp+d0/lHt3J4JwFSqwcJAI+u2ezW
/cGFpyutfklgM76DsAMZqvt34wXIVLQeMmtYB7DPmeuSDFvkvFSM76qHwGwu0dyYezmpnfBLxkjB
1zghC6+q3647GIcuoeNt0ghb9foeV2O8GbrWRm7lrk32t1VPgsJqKuCDzMcpd9sfIMSIh4rVS15w
hFSpqVe4N+nTEYie1OV8hGRYQdWc1lAVt70XG8cpcO+rOvTP1PcKCiSAKh2TozEHZbftA2PapKVl
X7vEBQ/ZgpJariWA3a4OFcq5dSkJOesO+nMQ3cmn7l07ZdhwVmd7F66/YZ8iCiX1w41ZKLISgz0R
L/Ur4U/RZoA0t7PTvl1jErd2YacG9tyekZ4K/zQGG5z2QI/H3Sst6mNroCTGv1WCQBLOmzazYBsS
twQLW2FaV3rPx9o+sdk++kOTH4YithFmq/ilb5pmgw7p0nm/ayhNqzrtPQgtuX+VYtCXIZL725cy
E5G3L0BaO6A7QB/GS7QlyHkAnmf8rej3rwY5fNeRJ5Ksu1rsrAJGeOy05BCibbY71mAbuORdUEfe
cx3tQLQbB2C/8IBRKa7gMDSsmkX3XBDFDSpQBods0NXGQGC0xUjRrUP+u/ejGI3dxuDEeAHzYi5d
oB/plGf7OnxvQkttvS5ED2Ng55vMN28WXzZCsUsKAAEHa9Kc84LMISQi1dGum+S+M1vzUNXOK/t0
f/ItQFKtB+2iawY4pjMvF71PUuK9lL06hKHciMNYgTOVYj6rnXRacbpd5AbwBjSHG+R9C/3VJ4s0
Uc3F9wdvH1T9B/Q/JlVEyFcNc6/l/ynyX3Ar5IvGSDsxDiuwTTOxRB5l8tlTFeg2MrE3bU3nAOLI
eUC8GeVDQN0I06BVvI+A8vE28Y4YgVn/vdQHQhM1F3v51T1446Sh+RSFrUfXVh1FVBhH584BArOW
zOMYc+Ue3sPkLuilfC4ekpkKM7FNjIxOdgGOp7b2mAiYDU+lQUTQ7O0xZuH0fDXwtZRp8mgXndgE
njq2g36yHmLhneOkpFvAZJwzXPkIHP6912O2gVbzoUhw3ai0IM818/JNxh/c0dQOqDOrfgaynL34
gWGs+vDHlIYRrSm5FoNIt905CyITOm4F36LLHmTmoh2I6PwLMjedAi98T0MZjpINmgf1iOPBvR7m
bDi3RWnAFWY1moqYVJrCTbY1NXTpLVV6IZ68ov4MaLfTg2J0EzTpdhT2AxEICdu/ugMu4ENYQBWY
CQRCJnkXOd1DL3Y+nTi3di0m23VpSGQlLY/ODWHNLp6oVTCMaHBG41eo5s8A8Z6Hggh2wSIiRaha
NvG0C2TNBt3H0BIKOn+9Y//o7DgCfJ48B2Z/TW27O5DLdOcXRbjCvxbuzb77SvFuwjBiH1uIepxf
af4Kfxt5aCSVK79ptL06Zk3nKKsokBBdMZyEbLQwmswxv8YLwUA1u8FN/Tdo6m7QP9GMDJEOhC8D
CO1tXymOVU77w+fAsTLt9hdwjTtCFH+SlGSuOsaGPoy4NZPf91EGP8w2fMJW1q8jyEcaoCii/I3f
wWZhO2T3gZYnM4Jdq7xG1WplzAkBnzVsEwb8QgZnzPLbDE502uEXa/EL8p8goTaUJoUuFf1VDgQL
GIK4OVwUjgFSSltSbztOxStl98fWI2OTpl/TvDt6+GpopKyrYHqqUs0Zjzi7PIDz6HNui6EdRtFn
i0NsIzP5SuQPCe/tE1krjxCWP4rabTccc39ndv7Lpy72vEfbKNOVPQfGa+XX5xme21vje7RTQKaM
YpVkAcnB+HtXhQRa16Unm4dDesITncoPp8w/YVfTY3GyhwTN8zy06dkK6ow3ZbVp27hf0lm/TSsV
m8Tz79Ih+0EaRY5ohTEMz1tQJp9Gkb3Hbv4UUMQh5Ji6lZcEAwxPoHlNWQH8DFRMLqd/MkK6gg1j
95WWsAcJVvglp00yAzfKsyvJTc+F3/9SqfdLkei0dlrWcdA1u5FAjtWEyJGShuWPzCq1kCmQBzsH
011cPuTp0bDzbWTkw9QeETIMT5x7rGtcm6sEe1fBOciMyIanbBgXysXtJnEqfqLl7HHr8KWw6rJ7
tWRzLT9++xKi+X5rjbLazrdfkZjhXUFM6eX23aAq2Ggt68ff3wCiKN9UXeDs/l7vSHzxC9Kh/t57
AN5IEQe5+tfdl1DTGKRkw+H2NYuT1hOw5TSJveM4jUiQbD7Y8OFTADhXQRtpHJtfCvAvXbLxIHsW
opGCnYX4JzCV7yKEuyHrX9EmKDW9FczkwVyDQsEEKPP5YFrB2SnL44RypR0+iC/9RgS5VymiG0QG
n3MSPZYDwRGw8BhR86qHIb01baTvCkCjsung5hZEWJLutnqJn2IoDM+u+pMZ6r2IXWNjtFmx7uf8
wSddchC2PED+B1oajT+k6xlbFkh/CLKN8L3sLEFCLFKcObn3A//qj+54X4qgWSmqVktYF2sEMh61
T2EKa2jqpx1ePJhl3Vtzr0x273H2fznF1TPIsAXlPq57O3xL4SvsUic8o6uxPHoV5ABSifVoB9yY
dxL9BGbD9pKMbtF1d/qKXlR08Izxx5zqbp882xOKFANjYJtXKE60b+xQYKtNYTFMbs5Kwlvr6lMy
9+/Kz6ClNN7VZZC7mYDI8c6vSWD3d3GFatOLSR2QKeCiejb/5F60DlON8hISKuqIOFaYtyo7X7Sc
d3nS+ps2/64gWq6ijJNSGwcM5EOH2NGUj47sj4w8ij0k+mjlLkJEE+W1TZEI80b8NgvUAOTlYavo
imeV5THzWGC/M/Yq5BsRIRRmtnLs5EKNfxic4DokFSk5GqAgLwQDh/YzhpTIAK27zFV0bZzBWekC
1Y20xKkUxaYs5RomJNtxU7PW2i0t0WJy6VLkAIaC6dG1MxKdGMVGlDVZ232FHAjqBgULfUEmDFZ3
dUlWWuVpRVU/iG3mJHjAzBnXiIHHoiryZVvjmNVX34jh0g0x7em29hFaTZIkKBWx19otz2Nk/Oj7
6Ds1gMfFbbp4gjiOmyOU/qrVKyfgxJNFxROb0NYwOomOKGlX2nbDU5TR/EmDRxOjNIsYrzaK81NU
ETE6aJVtg/KBjV0+560dI02i+MMds2Zm1lPDiyejz9iFYfCuRgZ7bmdCB53RMubji+fN81qFNpHC
Ks4Y1EC0HRq9hvkmevdxNKqPsMZn0d5R9oKtyT2SfmX7agaBuaGF16vip2n0xJom1l4TeFK3pFjk
hrFptFttyPFY9yENB2yQcJ1C+TiAVN3RYCXpq0atOL8YtAzT2qNM6aAVgQ+inKCjH3cT/GErjsh3
EWh4cgSCLiCpxNgH5XSyzXkhDbefM0+yythVsi7GSLIgSdkz8G0TmZ6OwqRooeWVjw50mdFfUrj4
RKXRA5ww9djHYJV7SFedai9APKwdc0B0K8PsU6UTbpG0IPQU47t5UW/EkKxie3KOWHPOtWmwctSZ
C6HDb7/rzl9lHzMItW3UBX+C4K5R0KlKwc0dg29qIyY+PaCxt6ArAYLU7pEuNeI/1284wCzT8yR8
M7D281oYxyD2243Qw31qQGC3oA0R3o4mIkfwa9ouW6RptgBLUYDSfmogEK/TNFuo1F+SyK417iKx
Cnm/TL6xMFxWqbNOqesPjm3rTWEW+EKS/EMpZsSYB5ERlI/ovTk6F+y5wh1fe90dsNX8ETbca9DB
8VoPdCeQVVjQY3XxmankzbKN3zi1hBvFPCL1u0VEkD06RFo/mRB6eY+aj+AJvqzUR/fh62ET+i2l
z+CG617oQ40fn7Onv5ZGzkfCbIu7Etwc2bPkU2nfJYBgpt0dGd9jc55cRrVu0Q6fHlEuoO5mqlBp
GCfmvNshm1NiaZvfWNOwQ6cBS2Kuz5FDiLsbBfej6ZQkPXGt53ceMehSx1Izholo1t0s0hURDyyx
CDrpmRD8nEFS6u9l17bHoUPQE87etC2cBfVSeauItOP9QKk4ucVRVENwFLlM4FWZlGxg2X3NJIZu
Z3TolvUxT8Q5TZLnWIr7NjeP1exaK5UIm+GW++TZ/ReOVIfNdnxs527TNMnVjxCvCeAnO529FUhv
OZJZFpYv2lENfloOWuxGVpgfUg6OKz5hdJFgx1UwGM4Q1zySLhAUj6J5KnOsXinbwJS3r4mN1r4I
hyt+sXmro31ZcDSkoRGtgoz7dTnrrwqQuaFEKUt+2UChUo41QzrL4jNthJ8Gsh9rGT4bEyEQf1Im
hwOr3Nr0onc7NmjjKfqHw7NmhDCmAQ0BzG/Qs6YXiuRtl5hYq2rdbLxeWAeC18ZFw15vQW8xsobU
c3bwc68IaJJNHD7LyAufW3vZNuZxwqPVhs/R5M/7xci88ZeryO6ya2rKvUn3ctWQrU4oB2+h0sz7
s93JnHGjgEZsBe+WHTXPtwugHr9Im4vuxLyEF3SjfYghg61v3wQz2TzrHGyWCrzr7RZxY/Rb8m4Y
IS73ERm6vzoy3NyuzcuXvJABJV4w43D7Wp40NnFKAoD9cm+3r7XuwKmizy5/f2oMvL3norq9Xb1d
COs1Is7o6Z83wLsVd3IZsHowGp2yOsPi/mpplLwEyCNQZWgJU3j2X4xIfZBcWPxcblANjXqxGqs4
RAgI/vsbWE7xb/cQFMEXGavqRcCG/Y+/AgWPY871f7pBO3t/H8PtQf6He/ivN/jXg+zKadi2Y6rW
LC/1Q+yN79UoFYerGIgiuiSko0K/Efkuj3gdLAYFfJfXBsmC52Tbfq71W18vslaZhrvbd2UQwZjl
dHgsB5diVQ45oz64tY4u41XX3Tt9AhrJk3RHvKn5U1nlTnB6NvxW/K5i7mpGCQ7v8ehpjwkdrSZA
1BlNF5qiB2K+u1/wfl7d1FNfme0yz6u89oMsOrmK8Pq/dq7rMh+V8XONPGdTOIZ5hfSU7pCOtfej
y1vT6zGd2aYPZivv+9c2BlHYd7QhcsPvXy1Up3clxjSIdnw3QDF9YUvE3rpcpStb3yvb+QwIcX0F
GN4/uNp8vF0z/dS+jklyroqW+YE222NeOeM9cILxPvMZ/KCdwBnoeDmshOWLt4sa12xRdJ8Wh4M3
ltS4jD9dvw6OhYcOW2VafXrjMtQYKn2lx+xcCcD4dfs6f6yxwXc3H6vlZuLdRAn5aVIXHlulAQ7k
Qf33h61p1texogjtCj/djPEGCWXwxF89bDvTGu7rdiwOZGjSXggW4VwpXrN+OguUJk09bkj0QHjc
gDqTXfJBBm7+PKtQkz+PWms5hoSCyipK8i3UUIpxF55t+rsRZrKWY9y/lFW2Ey5AiDoH9YxAZtsX
3HWEpjcws0NZTRNnKpSyqbsRnqp55pA8oYAr+TRW75Eg7JfMUJDceEUtn8lVKCNotLr+nKPwr8Pz
f3FP/w3uSWJ8+//jnvZfxXfy9e+0p+X2f2lPhmX/gzOYv1jzscTizseu/hf3ZFjePyTUEDMgrVdA
u144P/+X92T/A/EHBkQgB6Cggn/nPdn/wCIYLIwogWWSO/+f8J6gSv0XT8ryqFz+AS0RVFX4CP8f
M00sc2njbHxMUioxP6VfQmxvCBwDoXN/CtpzwNxy3SrnLYyzE8qx9cgIcs5MMuLyn2Mt7gS1ejSh
4ErzYu2OVrOC0fJqTMlSgI9faprvJAqI3sCsZcX1jwKbwqpyarzukhHJrD/G0Du3Aw0dCMtPqSir
Pd19gL5Er4Sq0afAMPUJDaU+/etq3BPh6YY0YCOITX9v8vd2uQE8UhEgO6fx3p6qF9+OHzTJ2DtS
40DUuKGgnRcM+apUBZ3q5cdvF57oY0qPGmyMHNKDGInnMtumwPQ5Y9zWdAUds5tOt4ugsadTPOpP
8ru/04nmxXsY58h4TP9aurGxG6JKnzDLhWvlJT+VcFZdKbem8VHSkVhLpeJNkWjMfO4cVoTtiurU
JsVwEDk4DxZm+sTKK1eJk2xLo7OwO5jmeLj993aR5c6Rc5LBSJA5T+PpZO2bKEdlF4z3bX1xq/xX
P0iIOChRHlHT0RSDjJvZz+C/qpOh5480mv17aF8H2nIu2znnbzpGHFb8qoMSSHuflXni0G2l914T
1Je+0m/2komSu5oeUjUfGrs8+GGDwy/Se295EEz8mk3XGF+x3VjHvnt0E+QOzBCqg8NAZI7NcN+Y
VQylg66vj6e2deBa5m7zJOt2DTbSfun6Yo/rGAmFx5hUepwPbKtGTjPJhwr/8H5sMAcG6jFxJm+f
9QSF2Et9zmgLzDXYb9PMxHM2hx84bvSB8457SMyaHqb3nsWus5cp+XthxOxWG+Umi9CKRRFDGkG/
Fgt0/Rrko2DWUzhom2Ma6I6PUyT/09D0u9Rig1AvgA5Z/FD1MNC77vZ+0N25edG/EfW2Iijm0aad
f2GHt1YBWzvqNTKPalWssko5RzU21GtyCFaxdul26JfAMmt2297bK+W8SFU1d4YNqzxaYKCk+v2M
IcBDVjKgvbKgnGitM8QWr4E/fg/WGD3YINGHpu23TUx/Kuwe0r4ptkEMndFq1nFPpBmAiqUF4S4D
A7PYPKbjGL9ZQXmprYiUV3oQfghXXpbGV+ulxY5hFa5Oj6fZlpKKI34ti554dYuTAsP9u7KDd9XS
vosjL9j2gldW971xKP0SVYRC5CJ8/zWBDb43HbKluroFhR5B97ECBwUfWUsTTZNdhven0UyZRi2S
LY6y7Tw52LF0xVEgnhmqc59pld1JnxS4POMzU9TdocDGxwktd5AMiaNVpyYRXJLBaWgciOzQ6yIQ
f3QgUJVyaJHwJu5NUK1Okkzbnpjvfdcv9U/ZPpRtB2a6GCr27Iy5QWONhzn8Ffmdvwm9/J3hFrMT
UV5w60NCN5B/Jvb0JBGzoan0YYOM5k6aktYU3HC7cOiu5+a3Mh+lLt1z4hTmgZPMIUabd4oIf07j
cgdTlxE3mpC8C1aWJNiNt+4qZadYNwRyhYBGd3ZpLTFR8ihd5iu05fxV2gm56c2QZ6urk7sqfjCM
AuVagVUqiFlPIpHTbi5LcMVIfcomcHHeEVJgBrSlait4c80O/QHovn050oQaOFNTVxblBtDYPeKD
ai0cg0NR6t9jDAmukFbudc/SwjqS9a8mrt9LZ00vZUH2B0en9WBGG4OZ6Hky6KZMlXE/Vv5PNM6g
iEPCn4aeMezcMiSUicmhRb9qZHlyVIgPMnsXJmizLWbOslDRlgZ8vUVnhduxl+PWhNtyRHlz58X+
eAX6PiFG11vV46izoKZsSucIGq2A5eFVl4CEht1cxMc0Ie+tzLT3JGxooU1/gohJkDTcvDWjTkYF
Mre2SY3b0ehSFJZM2VaKUJqT8ONXu0nTjdXNnMwxvpx0mqIDvBt8x3xwVe3CwjeurRc9xgOxHhBv
D0hMOfl6Xn0/T8Pd3Bv1Y+V1e03i5srThoM8sfg9MAis0MZ4Ic9/DVgAB4I5bfBbKGRdGKu8npcj
TGIm9pLX1yqFi2RC/Gab6/f20xwGydWwAmJger23O+TDvq0R4FrhCcrIuB5lKQ8CXTVWHTJi/MIG
Yuj685G86gNhTv2aeaIDbAY1X1GF1mbI52gndKPP+SwZPoQIyxGDnarejkiLmk89ESsbdBo26CJi
Q23FIaKcAagFZr4OszDaeTzjuN8ZADXGI5Yedz2kxkNE4XEUNn3IPOtegtmN1nWBQsK1woCtB2Kd
6wcH4A0QpMMLEiA0FUHWrx1DHkZvkGQUrmRt/oG00l8g1RJ4IwWR3ShbBkBr9x5lcyLldwQ13Grr
c5rKp064ksAvtLbj4lCJkwYGkHO0XcVkNuVNZYucZ6Bs2q1lKXWk4UFDS8+fCqbFPmoy5+J76XMz
50gSRvgr0IB2RoXAI3XLaR3NwytxCSQa+s6bPwhFl9JUK9eIXukNHbqIFCwJE3+VDM2T5faMF6t0
vjDjJ6MQ2XCUJ3clb7em9L8sVoSDb724fPK073RvURIZDzn2xXqU73aonce4GJH8+NMf11NiB6gH
XBzz9zsnbJwj1tRdUwwveY8KqkrZXzVzWtIvL70szNeGCBVWxzJeiwITNJ/JgjBlvDl0XogSZpYW
bM26qU9GitOYIK1tSumwq5jO0/ha1WaePKIR7fa5ZEUUjd5HaBkuokjX6DwhkVEPGBVN+cYmEnQ0
8vrQV3F56gK23nF0z6qarHMyKDx3DM5pFYfJdprQ/LRCFwcmvCRTdMfOs8d9q75dj9AeO3C/XLfy
T8IOz61RFnuJl3kv527vIAAmaZZyikRefRotv6GP4s7xzq+M16CCu8NMYtAn0htRc6Z4gtDZuaep
ky6wXJ3jBS4hFgQJai4F3SltJQJke+NQleyncvzdA+RforKOfYvBeiAdHB8R+KrWeHQ0Ebq3X05S
HR1QWY6XyB5eDekXm5oW8cJp7svT7SJZYkeGpLmj+R3usuVajnR+o0sYaiRr4xBwmqci4yQIT3+Z
ETdJeWqXC2vK1w7jJoRpgkqusy8MROkhIWOWAKUsWs+yPDHgfGghnq08DEmI3pbomIfCWnxoy0Xm
Bp9Rp74jUEqbOCle5qkn/yvCNwuVS4DyOFY1doxaz+vYEhwdO3VS9D+3fIhshoT6PhnQ9HmQ94Fj
zLtSJd9GhUYYehKYIs7n+Ww/By2J30nGvGjRUNCyI5Aplb8YkN71bKKc5EMMKg49oeWaVc94uQeG
sHn6Z+DdAgPCfFOATVbkeBCPWb83aYJ4BFUoXVlESvHET6EMov37w3KzgDVRfaNZ4VvV+EOFhGwg
5pIbJ9b2qhj6apMI4ibtCGyCTb92YnCpOjamhrz5Mgi9TccHfiUJ0VMFT1Nn8yDGkSYiFQ4iyRya
PaE3F1MH/CUDaz9VFSEDBVsLoK99CFeOoJFpiwjyOI8ZOFsRnZoyYuw77RoGlVunYiVXvWmTrv6g
unDj9oazzjqKdFrTf/KWmQQt81ezbylFZzzh1NP7Idh7pRivIoWiyPFjS9IPWno1Xv0/bdk6GzG7
L6oGfG642GJhM5JuRbAXdvTovrQcTT+8mLBN1lsjhLTrZ6dswpJz88tMNT7RuhRPsutHFAq06vFk
YBzap22Qr+OB+0lre1t60/ftBzIToZogi9gUdNG3M+HeKHWSP31l/MAQ9WXX+E1hCx00jA/ORTQc
9Egj1gxpUy+ucYQiLsLwuX+uRPoHyeXRtoJ269bM/Sz4HphLMAciOinoZu+UnzBlTpgAjdogXCrp
GAU48hg4A4kUXcScoC2oqOis77ITAdccftAOElNBKoGXv2jbcrba1yzN5LF0msFgVnc071tiRxDH
7EOrqZmsjvcqmeb1TEJ5Z43uIc0YajmiAUFA4EWwWItc8X/YO4/lyJG1yT4RfoMW29SSTIokWdzA
isUitAgggEDg6eeg7tjYP4uxsdnP4tL6dld3MVlACP/cj3MEo8U6cnJNdxV/ePNF9wVrL877KerX
vga1M3fTtPfSnb28KzE4ycouHjjdNptJ/Vl+UP/gQMtH59x40DM25KSqBelSahuqyCWzOIab3gEg
O1Umij1Cf7k8vQpT2pbsb9f/bibuW7Oz/E16mvh19gke5pd0/L01637V6pjMb4HZK7bF9V8Kj/Kf
3SxIHhGJlQPPInjUbz8Nu43weo9kUL3S+MxyV3Vc53htOqP43UWyWDkOA+uuMoA+mG+uYI2EFsi7
1ZU76VI4ObCKBBiWhFUBPqDFdB1X4W+5BEQdTIQYnKZLV+c/NR/53y9mNPGk/UfB31gbMg825bap
Au8Qt6iQOi3PuLfM3GWogQ+6ag+4YTmbYZUo+YMm2gnTNpCLYY8eXZ+fuAeuLh/ROBP5ClCesuZE
b8v63cbyeYzyJlvXPlWI45tr9scqoAPqn5Dz/wWv/4vgZQXIRP9nxeshS/52/7vk9e/f+I/mZbn/
RVOcCUrZRt0ywwCQzH8kL/u/QJi7dgTny+PND23EsP+meEW2Cazb8SxOUAv05X8Szt3/grthOqho
XghjNwz/nxQvz/EWbNV/Z+yAeaaWLESTc0LLM12+i//OGqNH1em4Vawga126uBguYxME54BREYb8
tV0U9X6oiaTVjdvfzt4wyJvOquoW3jVt1uHaDHRxHKY0nxjuMKMSfct9YkoZZxZ9/EC2KN8YDRBG
5hIx2JOIuJAcXSxotDC+Z4kSZPDYWK3YvnnIwoyKBaKbNXPmVJlML/++yNFOLwWqwUGiYw9ZZl1Q
86NNypfVPNlqj2LX7QoIUAzjMheTCNa8VTRpcf73JZwQWRLSDK96/ixAcN8d4U63JJm/p6Wmbg5n
X6FkdOTyCxY605DNlThwSQLdUBTSUnwcNNaTFpH5xOXhlgwOAwGqbx8dTv5XvHwbiE/pyu688pDV
bYKUQzj/6Egox52aqGbyndepByUsC1pjGmIIGg/AAvJuumXAm+3iJsVQUhnTzTOM9uL3FHhAXou6
mcB7E//ni+dkT2am4pM/LVa+6NrGZnSVbRtf//3fotvZ/QwsxC7nYxBMD6W0aI39X18iBwd4i5mD
iAI9t/7dcXqPspiy+cg8hpbEl8twEXh8hyOx+ubBzKgS93Ax0GwdbVwj7n5b2AeIVlmHBFjE3tbG
X5/Y72lgtrbKagJ5iCXjzeiYfI6QaLeJMPbV3A9nilExTw3c4LLyl2fDHeDyIw+hMye3RAbFeoyq
mtrJNGiudWOG3Dny5uHfX1Eo3DwYOQi8Wrt/6yEaz1wrSRG45rOfVtdSi+Ei4U6jeRHTH/A9zgFg
6cRWvzsSc3vMXS/SSNTesDmyErremlpcEm5wG+G6PJZTbr6x+00bjsTcPVPRvYyxc40MUR17x30a
OwUJBnvXEavz0m4ePVigPfa56R3mGRIV0fKcs7NXr2YTu4qO1V6SXEgFeTakm4J9LLRXPtcXzjIG
kCLshI3CBOd2JZkLMzrnXdmsNNvdKopwmFPLLdZQOrEzhc7vLEdp5g5urr7o9atx9Se8LjB1yB2u
PZPcBh00/LZ+iCeBAvkV9XuwXwCArLypfBlzc4dLod6BJL7g5H7wMrVNJ3VXVBPBTMl2CBBvXcSM
Ro58jyp5AoRUbqOguBTcw+A4mC/OYF06v/l0x/wxNj+TvqUUtMFpN5qcu5v5ImN5MpIh3VDf51Lm
017s+ntsZiqilY17atGiW87+TXyl6SlexYv7Lnd/8LvQ8jvTEy1KrtlVtO56u95wbqvXHJyg/iTD
R9UM666rnhyJnIwg0VBMmmBudVUYboQsb31u8WyFZQRU1jlmRvse9vqZ78nbdmb8IynVXI9qIIeh
ll9DDnbCXKB8nW1ZazMKQ8p+02r95Od4r6egz4i34yeevWw8kF97NdOI/rXWSx4n425j738YVAls
qbeP2hg/hjmALSImzmLGnzr5o3WFCdUr55WVO48latm2Tep5/ZhikCEI1jfn1IjePmsPckQdpPne
rN4zpxGnbpix3VjCX8tCw5xth9OYJnxUx8ayaFNGVMKNcHgDoNPCF4dBNQYJCk6p3I3FbR4f6RK6
4q/muB5PpJs4yDCEEwBVakqPj8JO+MlnhJX+BRwpqV2PIYmp2GqQplW8MNJLGHSpv7Owjeom+JXK
yDzEFN+4NHsnOhvg+kBJAt3BQ/IoJv8zIllxL/4FuiYsgaoVxir19SXAoKZpS4M5Hf+13AwSU/Vo
hPcsHoONjwI4mR7xv0RTy63Fnaa/5/KLHr1x4xKU96ksXM+kgPZV3q2HysT6FKZkn0dN33yhNnaL
HbaU7gm3uru3bZ7opiO8ZfgxAIOEXnIVk4xw5t+V0w87L43EZvCKXeDb6V/KNX/j6l63o9081s4I
A4AhFfPJhgcrsrch7IkbV/FyY3oAQYOaN83MF6j1XNxxK+Y3e6Ssu6+jNTQCRHPPcs6VIYm72v2J
GWt+ar2cG7Jvhfss1Ql/8BzX67JFXy7i9JrVVNNHPciBjMKvRE7Huc1AawY0RWr11Tm9fOwUQboh
DLhKJ/bJtGhz4hvF/sudtse2UsBySxvqMfhz3KaAvV6T2D/SXRWuUsLmzCTIZNVAZAychG9Gf8id
kirbifIOo6/uQee9FZR7wtX97MqLNaPGmwFLCGSRZAjeOlw+tpNZ/I30vQHMwJJ91W2IdzBof3mU
RBaXkrVsZVo0RRQNXW4+VrnSXeTJGXtJAPIqxHQxx9if4NtzSesfhRFffK/GpALxd2tTzFl3xKex
HO+sEhOnEcz+Npyc9kYGHErLkOBAoX5LON1Hnpo79Vv1wVtdmRzJ7WAdxaYEkhH9paZ+NYTOt6Sf
dt0n5TNRyaNbvRsw37aUSN1A8Wy1o5k9DRY0gb7Q5Ei3LM/p1h4BuNE+zKYc9P0F6ObSFh0GZ8ci
YYsF9KegJjEcm3uYZt9uE4B2UuHNHuqDDyFmQ51VAgik3ld6PEcR2DAPC/jEqtqnLn3tw15P7Uyr
3MrtoPHIgUuOhs0jZXXnUrrmqvnQ4+aaIvlhSCzVci5ete20+CECte7iJYn/h/XI3MQCfWLUBPAY
BbT0gw4+v42p1IuluLWWDhlRK38224xzRRpuy36E2RzG5yRsWaCHESAFF+tm2uRNvpaTZE4fGwzy
s4BXl513VdNhsYEu8+1NCnOf9t8HL8N0xn+VicRXGx46FDmIPTTlFh+W23+OgDZXlgYAFPc9A9K6
xCrmGehGznR5vdaJnZIuQWnAvodQHTJdBe3crOuUqJtnZffeGM5OtRSeJzidCffy6Sy85G5HDodD
CW8ygkUoiVlF6ZeRHPNRnzLT2xlwwtMlW0pCDSHhNEmSCejk2uOlo7e+7aZXST4CQSc+lpEttyXv
5loDezMbCqgm8hOEdQ14dIscjV1jY3Zs3/MYT7t0NJpNSSkutK+PZDKKPZfYfgd+gtI7twg2TLuZ
l+Kpl144P/tT95LNn1LV87fh8iLUybBiyAZrO+zzo4hCRDYNn94NbcLrxMJAm2EubkIDNrgxcJi2
X1L2hNScfhs1oGJpo1oVkJfOXWa5K3OCU0SduI/BpuY+zz9clleenurLYCa6nz2u8T6smnY0cg51
1rzG3nGiYeN33Ns3Zc/bCIXRbPxHPhZBNXHsQ2FipYau8AdXDR4Yw7nnxlup+lNoVj12MvXipGDB
Rr1tIgq4phrukcKcuWQ6icrfqfy4RgHtwyZBCGE59tLblrw4ih53zPcEPy20bcs/g8cQOU3iqyIw
3XNVMsack/rdl9Vjk0l77+MRmbP+BFaG8ZQbgzKvk9081T9N88c2hX12exI3jm3pA5wCAOXKShEN
ZoRZgHussenKr7EIpelnGhGpC6FfmzlD3GS2HkcgE9BGOPF0ZG9Cw+uOaqJ0sig+wdI1o4cyU/ID
IJn5GNDHC7OKk2/rjtGDhxWAznCz2eI83YcunKGmy+h/IYu3nnoBL8sEg4cK69vxRpQhTsCkuFK4
Ee77QT5BDhQHg2o7corxSsy8GGoKDkFh/ng2XiQ7fOrBQh8KJKK+S2BReQ2Va5xY+tr3bxXbaNfO
1gE0mnqctfzNVYvKQZgabjKeDQu+dxHulrkR7IsmvAJhu7i1+9aWyY9S6i2zbX89TPWmT1l2RaFI
cwX1qnLUoSSVugVX5xzQ5dZzoGHKZdlXhHRTOswEFYrWigQL5zEa/igySu9jD7vWbKNTb8wvbkFZ
ojfIH2AO3IOar+XlS4tNmAabIfK+qEu8qhnj8BxGGyOfvG157yzUkOU9LmWENh5Zr2zg7abgx78y
5PySDDb28G7MXloV3G1LBZe01Y+aBltwv2RBk07WBJj23FTBbg7ZXUkTpr5b7qpxPlAN/gkFnFGf
kWL1HXGhuuO4DYvyWQgGKaoodxHu1gTrxDBM4rEp7CejXxhdczi+mO3J49ZBV8Opss2LHXJUlZB+
66eg9d8sRd+TR5joXzdx2DKfRiRalfWc76uBUSsol7WnHSiTNhlES7gPSoTBmgrVALOtXnG9jDd+
1LprVwVvnBQP+eS/5YY8ekF9I290i+bhA2HO2Hm1vQsokd51JBG2fZ/DG6oW+qyLWl8O/htnOKa2
PgKVq5KfqsvTVRxCtCpZ45vmhb3LO9BPTPAeIJzBHKlx5l1fip1WMx2jyFF6CSNOAA45Oov6VC9C
fGZ5RMCcvF+LVDO2HYs9PzIcDEzHNpmW3xHF8CxMPMRzw9APMrChp70BgWZtw4TZCp1a+B0eqwKc
q7K6ljqpDUFMVLjqyp/9vBEW0/dmkpt6QJAFlZKup4FZvy9m+qldHGJdjqOOpVBVcuPqTx0SWK7B
S58ivVM+c1M9MZibkvklGKTYlnLkkpCD+pqT6Dsu6k9oUcj8xHpXXcJ5O9EJsMQIk9tpNMNrOrj1
ihKDpcWNzk5+CF3J1MWqRkbwTNG5nhl+8WLQZgHKw11X9iRP0vKOlbRH5v/l25yrZ2Y+wcpdnOlT
dRFzcm9iPzrmUfIyJzDFliIh32I/S0z5beXJd+erYe8sHrU6tCEADLyNY8gyymmXSuRuE0z8gWJz
KAgxNVtjIqXRJPNrGS8Xcc8SpL3x/QsX6TIXnO8sHLrLuRrPNnYk70sKAfSGKmN37D60zZikdLwH
y0aOCBwYMnPSfqDI1Guno8XUbB/iCohkRyQ/cTxcHjEKqDuUiJ7LVhClzYcwild2OhsfMym45pKa
7S9uSJ9FHgOVaBy50vnwLLzme5r9/Bwv2BMvjy4qj4/0V4Zbps79Pnp381Zvo8K4Rnl9ZKb1IX1E
oTgzGEvHjwQXuAnNotgn5AZ8rdByFHuM6wRvAx+2RT3B1uHhwE3CcdsScFhHoGSaYq5PxcD4U4cH
q4k+7Taf1qnNqQJ0mIf5gwsj98DHvgxPTWSxpWXpNnLEly2K35qEIXN/aovlheCat20GZ5d47bwh
rsxRiWLlgftbaF5LyWuFr3PVSk6CI2cnXRSbjnyjTltF/rv5VmX4q60JYc9hS25SSzZHH+l9KMFi
1qNZ7wph/Yi2++xJkjCJ0IAinFfAVtvCc8k4pvlq1MtiO9Yf2BHS9tRguHpJBU1Lhm9DPpq50oeu
uZ8Vvywjzgo52dolYaNJdqdEA7Lya07Z9xL0DNYlp9yqPPrjl+m8o2b2JjtrOHOJ48jBE3Qcllcy
FPoNQYv63rDn5U7JcUd5sS8EZrh0jnMs3ODxEtcI9qNFh8ZUcyRkhBbt6nZoDomD8tTx6UH2UeWU
r0VLOQGC3AjEA6guEjiBQ/J7RKI+sbTUDHOokdLiRxnZSy9jBZ4ZwmFKa9gcgqRVknwQude3OuNI
iXWO4EgSptyslhwaAQ2VEsgOc++vYS34KjUdiX9X539fmqAjyxLjHC+6pWYZnH2fnYJM3X28EZiP
q5xNAVPVJLC32xYJW3PYpnoSG8+FV9t66IFdByYwYT5qjg6lFfPc7kc9APJOHseoAHoJPgduXbFC
1iFy5/BPDJsyrBjbfqcId0ydehx00O57RlsHSAgewhrODbd3N6An1dWscja0fgMzzN03E6PsrrWP
sZMzip3zMxmGH+3615jJ7Q501tovuD32pvgRy020daK3SsW/awDBOao050f1i0/FwrO4FvHKWOS1
2Cvs1MIRYYpN4IHLsJm385yumUR/MI13ggm/Ilvguh/K96nxfkwJMQ4q3GEwQggigR43leMcGi8o
ATZOm1GTS2ybgpC/qBbzI0JK2/7qbUxkuqSWL2gDc0+MZTuS3qP7jpd1JApkCu2fmGz8jRhW7ixW
9qsvzPYoTfMq7Hl46DI8E0aCukir2IEa70FAgKhKVoeo2Bs5yjBl7UfEKuMIqBWUEeyYdT04ioQL
5COfa7sBNqPn1mvmjtgIUn5M1vFF62hjlTUY2eapK3+rYYh35YB8oH0UKjP/GyY+OVcd6JW08JVB
8OBk012Cxn6h6UHgzkMiZLJ3QjFfa7TddTlqSh7H8QrVD+E77T7MuHnw7FSvDAdlLmEN3bIlsxQK
m/jX4k5mJOgPuiaca4Z8pxrnX/ecAM7YJk78kVXmb8umumDn2MM+J8i0wriGdpResiIg5pdisLbz
6ZLD3YYt9VVHS7nMS1m4z4PgIkvsU6wUXoMHKCTr1DDZbp3XRJmInmNFULY1SDn2DVPLHkmgL+XK
Teavnp9k35XdnkkcD6Zt/YkZWNxckqdr2dvbDocHvx+Hd+7BG1tbFK4DdaUJ1Ri4KNFXFzefrPD9
urO9jZYoTO7iy5e9P69am3eBNycezWitUlZ4OzM5NILuCHqYQorMICouKadO1A8q+UiClPCUhqCd
6vEe9t6HgQuuM8h5xjmRgKQgVoWpazUZLQYoj4KKKK2vmIoxwUKcxAY3LqojETxjA6R5gsUlNlGO
fyMfrN8KvJ1vpelWacbIuQsrq24/uwApbuZPp+aqSXrhc+ySmM6G6kHRCbPrmuCrxuW0saT/0pKM
hxiLlWQOu+cxKoeDi/rb4p3aWU6Fl6K1imM32Mc5rXbB7OAwwRyFz7WdH5arY2MO7724tdxACHZy
pPeGCsZ0/Be3g5mFauv7K9uWIDA5EIRBAFsxx7fIGHKo8BUXwAZWds/e7rTWyozzu0hjXhYv/o3m
9htREusPHLIqsC+9bbXM/8Nd61gpF16y14pVyLbnq+86815W5aOyKIab90ZRPnaSfiIIe6C+feCn
mVOt7DYN99MLAyygR6r9yYqfZJozIvbhryoR1a4LsCbC6MjXnefP1I2Ma7NpR0QocSf8uK818awx
pX4ZA87aJxIcTECiw1J+5xJHjJmEkN8pJIyx4lQB43h+SwLdcfLoTja4uCxTYGvDW5alxLeK7Cdq
GoFoWHE/byti5c60G8DixhZj8ozXM3B5h1yHNsUQl0o0oCwm2DU6ya5ixtHWMKNXp2zMleX4N9Rw
Zkilbx1FYJwD5lRcDVV+EgATV73qjzGrRIqRkP0Cl0c0mdshwQSBb+KraLnxoO6yXHUtF0kimwor
tp7Hs5nxAthi+EuM/4OBvY94eBIYdNaBFb/MVfdNTuVEMOU5qmk58Jz8s88bmjxVsWlrfJytE794
wEh5pNqXGZywjuKPWRnxuuHGiJ+vPwx+/hUlBefnOZ5X42TDSm4fdVAEa9tEN+HHc1Lh1qqHmzWR
kdGm+nQ9/63W45fZqJtRJ3iZmaSjxZjrPqeDrLY+IT5QokWJTAymrywfRc6ZnLbifEUr7AD4BDOb
cPCzjywoNkyakqdt5Wjq3Eq2qHhpJfTwk6QBJDa55AW93sXgTY51JUE2r/qmvQBuQxN8njyC/SNW
NkY+PhAlG9/9UKXbLMk2GtYWqhY52MEj4hH2BjpaUH3P56ny3kEPwbasp7sHGBOb0S3IX5lMMsMT
R201LD68G6wAFNNAoDX9dfsKR5XeAKwrQRGfRdbGmJ0ZZwIQQadsYWy6Fi+47dXbIFeE06Otb4DP
6hzvrR+NtzjJ97KR1+YOqkQeowbWzugrJBQaHhr5HA0lN4y2e0JamSxjWPfdmN9qDdcKm4pAuZPJ
Iao5Elrcq3eS0acgHkPyPrSAyoNuS1LnOmWQTiZwiRUJJ6tT3p6s4kOpxIM1RfrBt35VQw6gNEyZ
B4R/QdQw2WhQBUSvzlMzbNxqeJazDumcTtDK7SKATLiYOnnezYHjF8D3jG2aSxuTonPWNVw/bC2h
fFgbO6OMDYbRh+o90o/oYCrg5+g7bnVpyO+EAwtT+Tz3Fr+sL4DtR1XGgEPrw5KhTjyBDd5s120i
0Pz516ccjkQUM3bJ7IEwxHQTZphcXAlyU0XtdhJsARLrESSwLNn0yusB1PG4GEnzLPrpNqkaC2wB
mahwwhbSdzBvnQA3HfNsqn+temNbwCgFQt2AN3SbKsffha1+V/BEVrUxflUUfyjQoD069t7x+48g
3zF1UHjRe6ozo+7SWFBQSkfK3VQ0rxHa6ZXIfRWFt8b2Ppww+YL//bcfzexSEQIkeHHGSs3DOcTt
psQdINx0Znwjp63RGjdhhA1SHZ/Edoi8cjJI+PfCDReigh4ZMzloGdxrhny1jWDNZP5KnqtalZ0B
RcV4zwSv5DA1M/CuVuHFnvYkj//4TcKUJIs2DeLzSkbMA5gvJKt2GvpLwxzMAU4a5tfM+2Xho17F
b/zjCYBGeBYCLnWqMm87VfWqmaPwxJxom3TWZxyW9T6gSNrlGT05nTwGLZDFQjkPFeycDald62KD
m8WicwsN61lrwIwg5FdB0B0G2qtjYL9lxh3eZnQZSqwwGBbR5DF1IpizguKJDWYQmGH+C4jU1q6J
luSqfTGllcJ8x6i2/MJEy3vk4QMkqfhGKv/XXAQk97z4A0DjmTNotQuTj2FkW1xMnmbKoyzGmKFG
cLNld8Rm6SIYUNbS+B9uOXzrvPowejh2ceiflp0UhZ1pwIg7SLve7ylOL22CiDarrxbUFalPHF0T
8dGAi3XSz1+T4Xx2FlvNqNV3k1XkVzuG/92B68y4ZairKAJx8WiB92oHgkH4J4hHbLu4BMxjLPpk
hOgwGn8Qk4LnFKdEFsIiHywxrKuyJtqSnQbMWnsRJYDc4PZp2da030FgzDpx08tTo6LkDey6hpco
oTsWMyNf4fHRF9xCF/BOc4fsQv1T9zWDSlRUJuX11YXetzWZx/tWzrBe+HvomJ+TN+hNmwLXqzoL
hysrQTthvQpqIu5I+cl6nvJXCNm4zqC6bieSHAA1uUWxyV+GfKBj3TKPyIEtA2uOyASfg9NQn3vC
EoesACjhEcs2QpFtQElE2KIAqUezj4Y244ztP1zTzPckSijf4IJUmGz3k9bBEYf9wS6Ys2kxbmq2
4Z2X8RCbvfrpPabmugrAGxszC3OJBJIrZKjAhw1TmXQGeKwDoYcjBAkW7n0O57sxmSwG0ot2loyD
tZPjTkHer5cjtXue7O5d6u65ALff0YtcwFXB8RV8eRjvQWFYHx3m0X1ApUYhmkvCNbxS/W0EoOBK
+WigO6yt1JsYUfWfVMqm6wJbC3wH7KjpT+aZP43vNlyNbL3hvtFb+Y8XRu9GfST6CG/H0vLQ+Oqe
0/9zagWGhXj0QVQuvk7fiegXaYj9G9wA+IsF/yGREzqgpBZM+1gJXNxVxmmJqpcADkbHz10Hy5Qv
e5iBw+45S1+bvDp7hW3tzVne5tLDTFcnwTasnePAhG5r9+1XgwRJ4PXSey74jCF4ysJ0J9JhPeBc
Yme2b9p9hez9OZdcRArybYc4kafejUEOEM52ba5ag0Oe1cdXm6ifvEx/kZXtw3qj2vGT51Vx9dF3
gQqL1pAcANvpNTNkrsiXLOxPhYRrWS6ca/0tatAvyiAEnJfh2iJfg4SSX4c2+vZyZKE6+rGIra9J
7NY4Hjg9Gz7CBSkiXHHZHxlxqXXHGil7XUcZGNCZ54yddC2T4sGSnn/yE+OeTvaTdsVjlehHRurt
UTxr0yc8Jmxzo7wn6MBbHbbvnGbyj0Dg4oPJ6XyEFuU9LnKzo2cSO4zERzCWWxf5jRH70G8rRBQx
6rVVycMYYBg1mMrzLJWXkbNGFdvb2As+HDa8ys0PLjvR1IUvuSHo+BHNHcf4cxGpY0puejUb7ca1
qU819S615SfY5XOEOeHggfhjp5N7NfxpLaKAktgbQ3raIYZhix/gzpP+VBoONLmS2pmoJNtupQ92
O7yDgjwLqqk3BUNYye+7turEXKXS/uic+MmOWdUnUz2OTvYA7/wkgv6Za+UzsDXwdD5H4K6e7xjA
cDcNqT6PEONWLDtHYKcEkz8M01hi3dCU8ns/Q1d3jIUDBKAhC1inOar0IzCaOlyCdo9pVzDRTkqG
whDA2YunVR9NZ8/athafDrFShKe68p78EIdUHikqwryfxLKYg6XZUWdLBCneizR9WSY2sQ1YwkA+
NY2mQukdv6vxVYZcU3VpgXfNB47z8fyk/P61w9i9ExHntURb33pRVpbnPh0siCHS+lJO/vRs4Mm/
+ip6S1ymtCGT9QzCehhjNi/3qhxPjc0tEvMDabD6Pa96Cl6KYVv0DiN3X5ZnNwIZMsSHoYnvnl0C
3KQ81Kndrz5ht587FBO00003QZnxIv2d8fFClwfa4X9Zm2wcbC8SCR9/Mj1y02RH64KMIDF7sYmV
8RPMJudqW2J8GwxMRH9cLwM+UqmT30Rf6DMXZww/zKz4I0eGhFWyrqU851R8oYhfXYctq25Odjri
MDdu4Ck+QhqVAnmJuwmO/YxLzzZ8FBFj8SAkOwgv3kq5BAS54X6yGJeHIKyeMiXvNX3tVNHBpuzu
qSGeCS704Yylr//hKAlcJCutw4zoUI2YQMaWdTwZTPbDyThlBjVIToPtCMMOZ97qae7m6EpyNrrm
qRFeo3ZjJyMhL1fciyj8U7YSg7kCTgJUBc9LuMT+RfnsdxYdPKQQcBLgdQq1c01lmFx95wxAGqrF
aH+gDRCwow25KNhATSvsIPzm71mVHDHbnOBYkd4JeNOLwb3NsKiPlavLh9anFWdox2sY+q9jr28t
bHLk5RBtdPmS5FgAvKTb1JPc8tyXB5yC6Clus+GHySWVRNy1AsNYt8RSQ8zqJiMPfzYuTlVdQ4Ik
bla851gSVpZMnT1ewm+QBy+db34FZdnx2dtfXQEpCkRezLmj2ScZ36Vpun8FEJqDmbiE/IyK5dxi
yAQ/snvsO3pLipPvG4eYgR374w4oOqDCwH1US/qpNEN1ykSWHBTnQFYxdAL6CFZ+ZskvuLN/jKCS
L1MOLhFnVU1GIctW/KCDKH8E3JZdcwPNu1yoBSzqjWW/4yUJ1wWhHRzYl6rM9I4w2SaVAT0gklxw
AkINcXD6nWVA1QGUbmx+v9gkyB8svfWmaHEiFHCidMyGNUXtg5lSUgcimfRN9BH22UX0/ps/MTf0
BwqLZ+o+HDrqLrH2uTbMZvWE6eAr4wrgZ9xSjPlmZxSSWoPnbItMv09dwW6d2cnSgfcF27U76grM
tGMAEFq46v1GJJC1myB6o/n0SyRhjWnkOfbdeJ1YVFar1vlMZflKl9Of2eg+uVbZTEbb3200vw+0
ych2pmlc2Y/xhfpeTqTBoxNmXHJNBnT5Em/OvaLhAieyneOWn27kXmiq5tMgfBA2ecD/9NJH9QUh
VmDHkHeXpluwOItVtBfvfVmtzAI4VEXJGMmD56xQr/HyVFX9btD2RbUQG3XenKuQ6U7SxT+Uo6/H
tOX0n6CB+92XcPE3tQNPbKKfU3fmu87bY1q+OM1ezP3fcYq+nFmMq7jPCaREeBLCcadm88oN4NAN
uEN80//F0L5hWEPCjKZIkV9Mk8piHMQJ9dIUASGgd2Pw6hM1VBbNiTIj2WYJmkymcTW1TD509zQr
B8EVASUGU1jEt9qVr4VZXYGDairvHDBABIb7mnQCWxGq2vCMuHAaHbVvW0oRJNnfoLV/ejv78VhR
+864+yW2DlOdhfIu2pcjws9Mhsu9mbn3CjM4XQUJiV4LZz30DrbkEX+RZY0HEXxrOXJ3S+nBm+lB
8Grvlmv56FgmAjFSCJcOp4jOpaov/Uz/lcQGY2fNA1jGySLBZ/bL/lA/RBbrl5pX2OxqZfzNG/cW
2gzdk33I8ZaAIkNOPEoi/zsI/9K4pdiGbvKRR0zecOpt5jjASmACzkLr50kAvpxg/EG0M933rvJu
Dn4SV6SEO2nsjC15tFL53LjRxrPaJ8ocaBRwM/sUw/5LkcnI0zgazE87Vp+kx/8He+fR27jWbun/
0nN+ILkZBz1oBSrLkmPZE6LsKjOnTW6mX38f+jvA7b7ARaPnPREcznHZksj9hrWedYaHzlYjD8/j
WDyDtuYg1vEe6rAJWk8ASyNAzRMhSS4YN8Hbt6zhlnrR9aNtL52HcHkyfBscYUsoJ4Huh76WD87g
HlMltnmU8WZL+EQLj2leP6ZV/zYxGdwhpxmEdmmMWjzh1UQn29yJHI449WHwhPive9N8d5CKgkGh
omOLlWMXS5vppuXPnq3dbI+VGIUmzkpKxGwYUVJY1Mu8RCtBoOiGiM3fljY/JoNLHQR0186Y67bK
usB0I5cGthelWryXtffMHv29x9QIF33YWYxKyIXd17V7LufioDXWTcTVPW7q7wiktG6lV+nAdk/n
ZfJHbuXc4xeP5w/DsoMymbdNZH34vJlhXkMPc6G/rwrg+xzocp9TJOj1kigVy+/eKILOP8uYm1MV
m9ueos6qLEbyauv76VcjKYYrkdxpJf9QaeJIMZt9hB2bHeAJCxrSrXE2PtK6Z4KDkXNcAE9jENHw
krKl3Yy64ofO0aZibdBm5cuCAhS6ATYgu2ZkWebvLGIe9aS81lN6GNrwxOD1TVPqwfMQnQpaz5Vq
0acN41PIW5Y0uZW+bJAl71fCxU45G5lNRTde+/qNAcDOTLl7m7jNnIX6Ws41cRAYLdH0B0YIjq4S
UbrCGHEewbek5XRSLPxJFIiulUFX5w9o76qQlUEOSIFBfrx2GL4UQCrLvNu1nnyzdSKcDF6+GkXj
GjbY2WgddAHjG6CKz3mY4L/2IT/FbrCwSvscLtAM3zjVKWpfVJWKUZ6qgKJro/ng2cm94xK10uyS
peODAl9cMPVHd8VeDmZtZGLBER89opMebGhQFg4lHKZro2OkUtcU+NpcX7yy4gYnatKKGJmT2wqi
anwc5Qs9xzPrqFsXovcWPu7SsD9CzGZJ0NkK3t/RKrN4o/L+1hRjkJBDyWByQV0MnybKdCImYEB6
G20AaEiQobXBsoEaQ3syAC2YebKea3iIQFLXc1KekcD+bnMb2UmyUb2uCCIUnyhIjiDJtqQnPDJe
Bi0iR5IBKcVFbJtBP2tHs21jNtqM6OiDuQ9QwfYuA+OW2Xfbi5MODIKSfzuzt19nYACNRSA+3Efi
LOa5+UTd8qxl2W+j7LY97/LVQove2DGyB2l7q4YEC9dnIDE0KCiy8MMtWL/NJuPFpn/IfA2pHfdq
hMz3PEP1JQofLfAYuJb9AtyJ8zldc37mG5rwQ6c+dRwUyy1Z68NrZxJZl/jlaltO9ZvTxF9NniH3
1rhWRLPguTn5inr6MFj5ITmviJq0DbZz5RVY+bvGRrwnWoHbJZ1Cpx58d37jeDg3Te5gcvQrSBor
WG17R8+/B5pKo5pfynY6jMrYRjOETE57lK4hbANYtqkF/88u1UNfsHMlQa6ZxEnO8ykBauwn19Tp
vpvS+2Tou7dld8SSjk4fYQBUdqZG0nhp1Z1lLrOdGTWIubyteDpLUlA6g7lfA4ZdI5XHmjaR0/+W
DeYxjq7Q9ZkNT09tqN36iOll7CffOu49dO5IwSuqM3f6K0LxasWxu63x6WOngByYrLVhPqJKyLi8
sjXJP7+JE7vamrgUjfcpe48YUcY/dK22nt8riGy4G4aPwe6OQ6T2AJv7gBscL1iGhXDUo98UUskY
PapxsSIyc8yqFCenhjB6W6Gwhk2KSkp9eO12AjTZypL+t9SD3uWZE8r5CDXjLXRw0KvnMJnpSbQn
LWZgOoTmakCGJHUPlVRlnU3Eb+ypZRxQ5HhDKM8p1YMR6k/9IrhUSH6zhS+bb2MnpGnpCQDJXPXt
+chGUVgcM8lfM4lM37YJv2M7V/1XSbqFw3jy5mryG1THyTBx22POgA85WuyEo/mFl+owtb/DsdVB
TUKY8sF514Oiy+ZhUdZpeWGvJe0DHGRs59oygCW1IMk8jvH0tVwquNbR5Fo3tJsF9WU1x+K7q7Xf
2uC/TSKMDhmxiJAyYmoTfZp3pldeYUXeU+403aKlLEODGBnJIhS4CVo2BXdDz7KgBCvD4it8mXtG
A9k6JzM46DCabQld6E+JcNDAMk9gROg9GMNUBwk7aEPdiz48Jn5qntEz/2GV/Gv2HbA05hsbWbbw
FJpQ3rYt2OA0mQGN6Ci3ZlbSJJLQleZRnDGZr9QWgHNByHImMDGU+loxC1rroWttqLVJsVymKCm9
Z6JFIPYotY8/D0TL4HPQ7iQXfIt+4+MzP9K87crlfwJ4BBTaKW86TfKuCEuSomC8wJxNtqHu9sef
B0nchkN5QBAPoyG7/Q5LO9qlhn6zBuuFn80+Du7R8k8q+CcZTtDJ70bGIXV10kyyb8dB202SiWId
z/Dm+gkYbouVVA8vbdXAkY61D23I3swCfpAJDgbud0wbOmvTvknRfPPjcJDF7OdcqBDYuL7FhB7H
6OtneBvFflEPxalm0AcOgNXZL3CTBYYbipEuSfjXtmi1U5Y6b7Or3+Aja4CFB5ZhnQfvewCbYlSX
sWpdXv42347J/FlAYbG7PqiyWF+7DuwggmqsrSf586jBbqIiMEJp+OebiLt4o+uolVNIPz0Qyriy
di46tp7ND4rtCjs1UBpKoGkhRVv5qY1Ke+OzO1lByGP9Iq3DYI8IyZp2E8/VfeAb5kggboJe38ur
g5sYKIc0Fs1ObyRLngyNXsYu1plZLfemAxgSkcw4N9tu+RN0i6WfbHC0VSAl3Xh6INeRsSf58Ou2
gaKPQ6s/2H2B6Q6MSAX6s2NBtotjdDzx3O0iw3LWlEpFI6NDqGcPnSd9zEX1UTHTVSINfL9ljeJg
O9JK/WwT3WgZwN/7yf2menRZPlhKP+WJ21z5JhoWnzmEyFvjNWvLt8ItXpjwJoE/De5Ods3DpKZ1
klT6laznXe+qvzTbuGjM8gmV/N9WY6zctsx9sqFilsq7fJDwWylBwXV2xWGK2YonJBGugG14axeV
k9c/AvNsL7Kw1pPFuMrO9fMkIUowSfc3cPPkxgld+eRbMQkJI+opvGH7skHcQzZvvx8NEmTrMoZO
4f6pid56Lm1Bp1ThtKaZ3zJtunRMtLF2dtFq8BvqxdYhsbDDWz75R6piZAg8e2ywhrPXYdWu0xkt
pGffm5AoQkXyoo5etO3rD72Odnli10e9ddqLIXMOfUEzFTPU1iS65h609kYJHwyyyYBf03cD+pO9
JZob9sdvsh7Ic0gVHJ7ctVHeY1RAuQWNWNnxBjkgOyLtIXaLfN1wvK9S7jdBQ/Y4Hv23xkdki5zI
Rq8JNs2pcTNU3x57v42RDupo0y131eSuDQdlEZsfZ3hAq8E17KLgd6q7G2UHJPXoayyxz+el8s/m
XyjgHsVs7XNkxZtUwxUGaJj2J+s2Sco9llNEO/pJ2wTCrgHrXztlczbzLK/jsdy34C42FQbCuenA
QKbDssFE/+4NCRtoOZ7Dghs5CsN4mw4WwqZaco/uTIyquLbp0rgZuNyu0+XpY+mE0HEsA9jvzDOx
iQYluO1R9b+YwqLU5hxKx1ZdpMYSRMAabnitVox7fktA3wJZH62sOrDRNa9FYgf42S1ksv1rvCCd
Mg3lylzf4wj/pZgetb5W24bbmNSgPDPpMza26fxiOJQgz41uInN/ATJg1VRwgCaGPLH4wJiaku8W
+oaxJZERCNQk00AZUGkAjj2CaTxNBYAipvl8YWIl7HEsFZXfbbj/MfKxcIxVRn6G/vueLqdrP3JG
d5ktNwbbgcCInXtm+dVWGMM9MRHm+TmYhXiU7bGT3aupMwqQovmIPnhPF4zO9QYxe0c2loWBHrBM
xQuoSbjA6aTRITI1msLyUiNWvJKlyCLIr5HILsHWSfqS+0Ezq3A9MHciu1rjt6iJoadrZuxyiwud
+CodwhCuUCzLUce4xIocNiRM0LjOV2NcQIuZm+OUwu1pan96SI2Ga8JNvF3EmEA6MQx27DkT6w3N
d9LNZFG5+Il2yYeIyU2c7EakSys1Wyc0cLRPEcbKvt4COamOGOVuPjoSmreI5GvNwi4MLiIt+CWs
ETMr6fHHZdcK+3jYDy46Be3AoP6pCoeXpuHMN6bk2tbtHjCPsdU0HF52TQ4O6lUsws46rXhDlT3v
PB0uUKB0aQTc+v509S5N6/eC8INtlXp735zwBPD6Cz9HPuc7w24o25fGFjdL8s+Y5Tm2FhsfXjar
4t7qcmKlA87NrPVfZrOzH6MBxZTHlQNKsKNdOJOD9JwnOSPo+Ej6PLPdOmKvxeKLnmkP5gEnlY55
o2rmg0nxtRlQ9QVZUmq/ut5/sFDfpikyKeguO3LqWKn3x6m+xAV2YGKpsq3z5bkEAoxQFUZiuFUe
A52iai8TIyUbd+/RfK0pig+15kH0LbR71GKeapR/b0b0IBhK2Ou18mEoteFqVjr2d6Tb3UI9tcBX
ODEtTDNfAZtBsu8t8hrD7qIP+isdT72MP/6GXvZEp9e4YN2snCWVAcgDSeUNb+lTpULk9c5+gi22
0UxFOLqFDjRp5Z6mD5qRshepPkpiMUVt0GlhdNbV3XA6dcpt5+841Ivt4dcQTg23welddVhGgMCV
ptjGhM31Wn9cPK+BwJyL9QgltV/AJsumh4xziXWCl+6WW+zWswt5Srv411ChZJyY0I5a8qeh9t30
DZomPwJ5Nph4ghnbbQxabb9hutekkgKztuq1Obm7wWAhW2asg6OkOkq/1w6OdxlEjAsHnuOGRaI8
Ombn7LCZHI2MQ9eLYTJDyoTEVWkLb6/fuxoxz1mGx0RDr8GuOTxS+tGoykQ/e1F0jOXgfwvVb53Y
cD4VYlIiHuz0uTWhgJTDbhzcHy3yG0CUlrW2dVKmBCb0mCIau8l0tu4uywplAhFPhfGc00v7UHa2
leEzZE9GrpGUmXutaX/GJkf0rUPTwsD/3TKU27iNpg4DiwM5IvHS5b3owo+wr7xtmydPxGzWTCmI
H5TEdQFF4I0v+O2LLDZvVXZl9m5vw0ZrbyQ6ttva77M7yWHR1q34rSeiujcp95M2rDAzDgQMDIXK
L8JC+KURA3YaFICYFKPQoRMSEUWDfqdw3XZvaso/zyxbdmhx5wB+J2wZM4PKN0As7tu6BBn/Mbnx
u4XsgN6he7YZZFw6o6lXKf6h15BACO5RFXuEecTZ2gAyNOcYGdr8HGms1SnRULiw/61d3Enw0xiZ
I3gy1UfEPmaC1nqYl0CcQaue/Irqq28JajCYl2yqCd+akljnf1dWRG6p1a86z3xWkLAIxPzwPYnZ
u4vjTe26EQircDxXCjWrPzcvPuS9oXCrh5FZ8ypGZHNwYSZGsXuc9Bg1rehFUA4d8SWCPBoXHSW9
FPrsCHOxJbv7zwOXFJQIgelObwZaUZXdpSyP3MIvsS8EoKNj05XF/REPZn03aZ9vaXZvk1eyTMKb
3ozZI/atmzOBY1KTbq99tKCVP7u3um79W+IzKLE67ylKHO8pjpBHVgQBHXSpBxla3UuU+RfcRum+
tUHThVq489nDPjltN9xmOPeebzVbiPFMpJkvrCO8ShCI6Eckq7exdvt9XhKC2Qn+HuF8qaAA80PL
osfH1M03jtN7QZUuX7LId0BQQPPuk+abpEN3q4hIMLJ0g4c9ewc7dG1LG6YSRMdHIKCrQXikIYEm
xGU37DwIGyvT0eHONzXXY4MCPhNnDOow33G9JjWDnLj6Ss3otY9ILuoNNMXp8NXYkRO4zQj4IHaW
tBfGVwRUR7R+JRfbCJ0jGk0we9Gsby0U6OfiV7jgOrKS6JNaNEcT26yyNJa2cy62ibo4rqs2plSL
B7mwTpSx1OMSLH3EmrxUyXaRlmpcwKSLfwk574dObbkZOStPpzAuVbqLIwwt4EwYbyV5fAV/EV0Z
c++RYYHfaIpX6Y3mwSysRxgil7JEqvI1q2mfo8S46kocvRBkWh+WMx4cpwg0Jj8XqZqR1KIiY/lU
QsuKnsuQoYBTQkfKSrCOpBAFI45rzDNy09bYdS16G2fyS8AX7q9lkXPtaqYDehHpgQ9DUwcql45+
ucXFQ5whPxpOIckP2aKfcNTfaGx5qTFI4jtE32cZqg+impYmDPXnnOL4e0nzbMZZfPZoGqULW69r
CvOV9G18nPV4xL9B6qEJGOTTn7P8wL9DdcthEXqDeKixvmxaQ7nXxvT+thWjJL3t/8iyw7wFuNbT
i/7izL8b/5Iz7w5c6iU0tIQBpk1MD0ZDnuq7qtX3CZXJ4FTmrhDRvrAhWVQ93SLG/vE4o2o9xrlc
ROYscr0k7Rjtepz5OkpUqn/uFRPbXPbHj0U7VkE84fGpzSQMilgS4wfc2KncpT73WSJb+oYdD05Z
+zksSpdeyuzXdcFUwakruUmYeJPDkL7xxkYHSI7DoBUSU85sIdjGjeotjL7lhwb8Ec+zl6jn0m3U
RnOp2hIzkVtN+N5ubgn3Hcdpa9l/unmwuI8jgXSN+Y/loAI3Z/kZaZzCGRjCjdBCd5sX+V7U2tXi
PvVO6jRKglC0mAmsLWndCkFT1O0ZHMG9beUjlqAApaoKjGXkpka57kvye0UC5rE1LffXRGSvP8A6
GCOJvqJ69yqEcg5TrjSz5A1iWndw7K8J5fvWzBAQWoloHvyYsJ3SMP+aWvjEjAvBELOaS6XqlMUf
9pauoRQCMPXE8ZMGRVoDr0TmViFogfmWHHE1HWTqvYe23zHgrG965aQ3vs0SLWa9heU1d3gTx9CL
AqvHDejk0TZmfLAydN1EDowfjIn+sC2rkRQIVb3WBgY6bJ5bMKoNu4chMCk88Jn4Vyix6Z6oGhBl
Q34CgWOAyuQh997sxB62ucPyqQvH8hQK/WVOaMUA27KaNMdDU6S/0mHEzOk17MVpZQUVLGuvgYAO
BAWcDfh9ktYj0XrU5I0CC6iMrjc7kpPT9qWQtn41/STb9w5Dcqeqo/tUxd+SLQkWIQ9dDFSDrPK/
bNwQchP6NmtxNcRbFN54UNGfJ9jNhcuZs8Qp4vSd93OSHqJE0QL5AxN4RNDJPQI8QsgsodlGimCN
teIcyusUakBS2vlx3GWQMAfb1JD7ljb+5OKxs9O/ds7f7jdjfZWLC8ip3mFpZrdIACRvK+eNMKjp
wHqCniweNnER76RSeKurM9qc/ig7MYMxcw0yMg0G763+2Lop9xU/uQsgOaAzhblngzJiH/IVtVRR
yelqZmO1TcaBC7UG0MzSBq9RZYp1SdVINpSCUejrIZW9WLawqOAXXm/vj9Z1lhYRYSGiF6hN7I85
gjhu2g+OzWKVREq+eGaNgQNsq+Mh/CpSsla7SW+3hsYB7elL8H2lcyUm/VPiMwZOTS396oYQFuAN
hvP0x0OY1LF+JG8p20fIiDdxqxsXv3zEoFUF9TzfOMvOyBwsZJdggfL4UKSwAm2zREASQ48YqgzI
SP1oRBp8chGma3eUv9wISoTrD5RC6XRhT/6mF2rXJ9B8XMhYrMa+0JX6J7PODkyk5rUzuwcjxEo9
xMWEX5x1UDLPaHlwqhrwyTdVrwE3sLmvtfl0RM5cdHl+HLP6cyIHdmdloACbHgODnsijHKybkau/
xWi3G2HFlKCwDUnxMUO7w/A8wAgsyy963xzgBM/yWFyTMfG2kacxP+gRJLEsQgLgiHAvOHBTN0m2
LlbTrcj4ZuQlkBxc2qQloBMk/Jmu6tRNXAUDJABPMRmVaSWO2K4igYjWCeVnOHdyLUwHHY37Zyxm
ypAYoqWj373wpYtcn2ojn7gJVMc21c077SabHLIqvqWKL1bGKDNheoiMaUufu4lFeGZShTMCR9Iq
80vnDv+h2kifkKMm7Z49nyHQSFevyR//j8UQPBrWBgoY/PYIYMKOWifiDohen+6sMeFAwwwpEmI9
iu7eWP0LqUfzwaIpQ7CJuldzEKvXhCR1bJLyUzmrZA8V4IxSIKDCbaB0wkiPCT7XPMRhmFou9YDJ
Iowt7SboTnEJRGZmPgJoMR8ZDHzOFnbrqDV3wGCRoJol0AgJ7r8qaUqYpR2E7mRMQVC1RJ13LVFB
PxemIK8LES4CeAa9Ia5ku4p2voUZnnHl05TpR5GWXZBX4tpTaKo+8iBzILX35maT68VHMgzGXszb
wWScljOloan+oO3W0b5rr1o43BuvubsL44mqaZ90GfECnPMteqPA8lkjzEa0wzNyTMzKxLFsrXAQ
w0PsuFNbbNarSkU7VrKfRcQHRIw/GWp6hTBNHpfdeYwZijsnhbEB/JEGUWa/D4URYtqvXyYxfDpR
nwPGAplTtnTxyEKtwut3JEZtjCF/1vQUsJSBxU+zyGQxEFza7C8LG2tU0hfVNls4sAiEd70290Fp
MDWX8ZQi45ugIUT2WS8fMri2B+BlAGMY7OxyhzwFmNIQB4CPDDrPhR3OKYM3me8rvVxz4XnXmoGn
V0dJ0GTyb+5Y3Antod41BZnWppnc0vTvnKhmizKvXhctlwgdFQ+WejMcZ9i2Un9RFYHmBFRPgZnL
Wz1XL/BdpmAyU3K7wCSpGrn92DCqIEhxy8gbfkC4hN0zGQsEuJwtTLszk8Tfk3Zxc04zTUVUHJgv
xFScHYFJdo6cQxMaX6almUH9W9kmHvTYHB9jLsKwEMlW8Qsn4XdUI8kMMTAmssbD1H71BrJIRMBE
x4v4LMJ4RgVtlCBcG+wOVQd2/SuXs3dPcjCU2Zw9TJwqK42JyYah+9UXVcTa8kG5iRkkUfGqd6wG
uK26yG6gayUoPaMWh5K2KIUN9LAWGU9Wg+oKFh5r4kwArpKQhEqQ+WNfsi7qRsUsOv2DGYE3TLdz
bDN7GwQT6kgBDbBn9exKopHdHhupGGsmqzbDeEeVjyJOz8Pk2peuMnau3V8MH7mKaHkdpRRnKNz9
LjQXcGf9Nfc4xrvR2DDT/wMx7AEJNIFWQyO3XaEF41BFhwY3uiX9EEclw3aPMSvlKzVTbnSPZtfR
JCf1iRSDZi3KW9shQnQFiFfw5psoCs1g0NIgLTAAEU3GA9yRxblibXRshXC7V2XvDRsJCYgNWPky
kmM8MdFfu+jVNBPBGBLvfSfBoPlGuLV5cRrKuNTlcEhddbK1hhwtkT32MbrbWa8flhaKgmjtQH5l
mxE9knbfwk9LHtsSVfI4/kagpuF9ARymEoQJjkdDpkt7V8aG/qSSIuit4nj2nfkJBhncCM99teiu
UWBT+5N3mFdsI5aKuxSg8pxhPgw2Hm+W7pupkeByYUiNcPdMb/x+sqvhrlJrOoQR2TylRxUfMvVG
lg6INP3sOtw6s4PL07d0YgaxFEo9/ugNNFwwDwMKGcZmE5NghomMxYguCOB8P1g26NoqataZZSYb
P05+dQUi95QhtzLRdwNBo6qyZnSfONL0iKcLTTc7cN3f2lmJO05NV4HhcakVzLiGt3FR5FNiXiue
hgbdKYicfLVGtIkaXGeXkBXRZ654z6cZtjYTQRMbsd2MHI+p2HybLexhWPu2hlf/iuzCWCVDiXky
vHdlfWBIme7HTj9XU4YkZzLXGgu2rV7pBRJx1HzsBNhO23YQTTW2ZgobjgAsphAEvMGPl12TtVOV
+8u2CIYZeENuUsP51gvf389GtsX7jvTKZUAGNpe9uQxZ3xDvQBBKdIA6U+5FwT0/VpyXhlvt3JFx
WZmmfsAbbYWfE+FvHfcYvuiR0gIzqNY1gbFYTOaUfzGkE2jTcvExFR+pgbO0t4xH3yzfMWDixF/g
oEnT33Tk26sOKepKI+4YshAOP3ajTA60Ym2iRtu0DahwQFf7UTIzVoLydcqPpnwHiryGgWIGEodR
PefPBIYFLWSw3sUVS5lkbBD+q4fItbVF8bjuH/ucASe4BBxcxEOuqkYihbLAQzY288iMbpEOaNU2
oHO1JnYootN7mpILVctFkYRKkMU6/l1sxWdlMH2jUp53hs3WgvXuthmtZ5sp9NrQ85BVCpkqtfVq
mTHu4hlsUM6kYFhsJURPTYRt0us5f1B3D7sELhQ3Luy2dekBJxGoiU0P07E7mShTR6kf2QlxD7Xj
SzMiueSY2FjEHKKJj/QTBgPZ6M0hrspho5fNS1Fb9FoILN1YvIBE4905bXxtWjvIMtd5KpB2ubHN
RYIuFpZM48xLZa68o8rEN4DUY1XVwDEmlOiOxRthsdj32UBcqAPYnOfH0aJPS4I7IPnli84kDPSm
fM05G1kVtLRkWpmwy0COiiBaoR4YH+cYojpNHQ9u9GvgPhvY6is3PdqKqKSAjooHgYly3Z7GUkeT
sqxDDIy0rIP893no7cvPg9HbQW2P2p5QpVM149DPQyhl0+AwXmpxgvBtdlkPy3m6ohLbLXbgLJGX
MY8vcIDErkm4SKeoCYgUeIqJMI1FifbNu3PYJbtyzC521+xtDXWFHoJuNCUtKYm+jZcdfMJRDiWr
fRDgw/PMdJzZjIJrjZTGAz6Guw4thmAwPhqqOLV5vrPJICGDiGhWr3MP7mj5hxldut5E2N1GfOfh
zAxKZn5B0noJ3SqkPZ/intqi/BpLJlYld8W0cb5x1H2VUCWlTZtkTM0Df71aabEGqcY/52T6bkrP
SoNqivZxk34rVsK8UrynfVoq1GKfvtApsgnSYgcbAosrY0QC/VeDPW1XJRtK2eYIJumv7dr+U5sH
CpjmGJItP5V5GxiOYsFUkXcup/CZ/3jZQsbxYfbdN5Bq/hHFHPi1Prs1ou6Crj/XbQWuoJzQqfXm
Y5/NxwyrEpxdzJhWEaR7DJLTccbF7FhDcozNj2Im7iaTBLH3Pjq1chjvZhxiMFduyEjFKdZWVfFU
trNFFu1UoPCuwVgkoXX6eaCYIx5Bm6gABXb1oYe39PONero5bTSc3Pij9OYq3ApmjUfMHbXY/3xo
Or3cR7MdICXg97T1D2U7LeqM2Dj9PNjD/M9H+E/++UimDLjJ1Cv1ne4ti0CcESxqjM5tT/PyYNVT
e/r5VM/bySeCgM9/vhOmtrZCGJdsIF4ZRxKGzWM3MiXH0cqHP1/kPmUeTSGmvS8ZUpu2d/x5AGXC
+thJiyUxmm3yIukOfN38mgps+livUIMNl5+HcUR2iSiAz4U6NBHZH6IsRpSJE3svQz8rmXGa/TzU
Fh9N/o7QPHns0LVc2FbR3WC1JakU2tt//lhZzL/ANBd7e/lh//l1U71WMs/vbAyk6B65BUwsWiJg
tyYttkV0wNkWxfBKh/Ba1/DGMgwzI2aZh37M5uJoZ1l8MZvoRP6Shs/Q9j70cTx3bkSzYaLqAIMR
/cWmgbmzj7m/aimpTVnqPvAXksE6GWCm8iY+9+oB41oGkjIh1M/S5weTpALaQcN+72R1gucq/joZ
K6e2mN6RR8Q4t2f1kBnI9SMgsBgTrPhUepDPkzROTpHZ/vPRz9ei5Ws/HyHIurWVjU0YZecrvJOg
svlLrLZoNhC8tGPvoNZm7iRefj4VcGrZkJjmi03S+r+/+/Op6jrnMOT32RXxtrJ66zamlrW1Q5R/
aHjHoO7tiSg1CBVma/FsFokeGDyxN5Lot2qM8HqJ8pcSU/ZgCI+W2o7xwpL0E3q6/yZ99Z2Wefan
s/XtiREEzzmYkzt3I4gyGgKWCn1ZbRjy4A04XDqlPVeJ3e6I3bJOke+JE73HEpsIkaRxGhpc4xH6
j3HTZGvc/v0RqEPpNHIjzbDd+MlkPYbJOJ3Gbvrz89k846ilbHFwjXivhm1VVxmG2rPRVFw2qeUd
vbjRd3ZjQ7rBcXSRnF1RKLvbz4PA6A3I22mPM+llYEsKfFd+8Zx73e9StAn/OZ9RGERbq7f1AOTa
LvTnmgjVETia0OS1yYrmabbti8zM7F0jQjyQvvE6ZKVGJq3nvncLt4j69M2miz4yOfA2E6Ttdz+t
XjLUNY9JN5sX6FA5WtjBncOPoY/2FOwmnZIWBh4BB9Mc9Z/sSaD/itGjVR70nZhMl6sTZBvYgm7T
4hD/lWi83B2K7mqCpzvN7DY8W0aBqREwm7C5ZIVF35mTnzMyiigKp9m15uxeYnyeXm0TnaDjWU44
1zNQzsFQlf5VwLBGcpFZO05fopOr6ZG/B/PBtGktt9n/f4Z/2SXd9H9j+IO1/+8R/v9Ltd1/Rfjz
P/xD8Hf/BTbINX3TEYKljsN3/k3w9/9lC9vXfVpUV/d9R4ft/w/B3/L/RRes2z5DMAapnkuEQFup
Lv6f/8Ny/iVcT0crYhB6rbu6+H/JrBTCJgzgfyf466bQWQkZgoGCTaamK/5Pgn8aUQR6uLZJs0fB
jP2GPC2m77OGCrsKi/E0Mov07Ddz1KkrpukQkUwGEPwU9oTFO47DxVHhdG4gmXa+2KAv+BAFFGWL
Slz8BO0oBJguuYa1i8/ZSCibxGwf2C0+kGr82AGI31S2+ars/FkH3dfFJjqZmCJvIDB2NZQKqHHG
gJxBl4+fgS70TnhUBLMXvEuWqPMUDb9Dj17RHEoiUPrsw2O1BjugSdcnTzfsW1EYzsr1kDQquqCx
qEFey5Lww4yqmUFIExmBWam3vJgJ5ev9b89kIJE6EWpBoM7WArQpjet/cHQey3EjWxD9oopAwWPb
DbRvWtFIGwQlDlHwvmC+/h28xWzGaJoEuuqazJNkIXAZxcHZSWOmlGwJd0GTwUy3g42/zfJhNihZ
guCi5EgIUPLGYp4snpeJLXUVPCpEhocGij3IIVBLrGmVN7T3vllfCmO5u64iPrh8J+kkPsok/5SK
DEFr+LRdLNvISdGr4U/KnYIeQ2ZYyIWL+pZTwTFeZ2DFobd0FWP/Frtw/Fe6Ogj9bro5zdYEWn4b
DsbIfIiJVp3UdYgOqouww8d7Z3KDkI6dMqxye6zD663Rqj6b5D3vCmp9OabVKQUuQ6gejrQGSiDz
ieQ2lPERg+O0M6wMLf+AKlH7y7M2qCPgZd9ShVi1HL7hpjR7ZxA/1pqg5p6R+ML/oLFaggk+SG3e
vBTPSDUAMQVC8C9NMxcRQ5kB0kdPFmCbI18iB98Owb8QPRSP+dJmWB20NtdzkBpvVlmNYY6PmWgj
eZI99iOsOCT4DNjEuJjXo+57cTKw83QmfxK+GXMV+mAvmHxNda4Hyjlf9zBkMl+EFQGNDI5IAJUq
+zXHwUs5eC8eXsQ9AnTU1fw8OtencSXGAHivRorYCHfkGXhASBLv2acMObCTuSDiSJD4Ddg7REWr
MUAaWDBlZiXG6NqCGu27+X8xqciMgFvMkiq1I4BV/bFKmYsMuJeGvLIPiCMVPTltkcWmzrCAzqKk
yXZ2jsl39oM/ZcFUX4+DfAvW7EMhid6P+Gai4MZozYsCv8cJbaGFm2e0YwCPCnTo0372Eo1jf7Au
LUpCsCAaPxYoUEgGJv4fcFU52p/fKmX8wMwmpNQTL4GNi2YBub93OlYkfHH21bYH1Vbjh8h5+ECA
iUqsmRR9SHP8Bb8DcrewxVRA0vau2BZEivBIvjn9r4WA1tEcntkD+cdNYIBzGbBdav1DGIvK2dUn
y82ICMRdv80hXBm4O+HO5VPNIhYuyjZrLjrIJ5ioaoOQaeQQ8TVoBso7s+gjw/VBMK0spjeWu5lD
fUJrudn7cZA1L/PaqQ/XyN8yHh8BAml+7Iz02e0wTVi0rTtYaQSEk5PDs3pIcvs0JwzcmtEBWurD
ZGBKWUexto75ikwMXZwVkTXOhDIxQxh+2a71Ebu0KXkWVZx/9oX8UgGDawZL30UKoaga0H3PGVm/
YyBM4B+XLAAlZ8ax3GduR2CwC8FFG49L177oFrSeoSaoxV58b7OPzmqOOemK58ZU35arrrol6npt
eF3Llo2ro5u9l2S/UPcgK+Jo2MWtBbvQdx8k4rzDOEyhP8w4jIM8Pblp9m7XmPfiZHPx+egoUBR9
xXAkLiY1qcxRWE3NQ0qsIjMsAfUYUAdH4dns5WM2HwJL85aJfoMQBaDnWK4R5qk+ity0dmhAaPWJ
9q6s+WuM/QD3PXw6v04+WrVeJGpyKIXqZR4BBOTsaW4x8E0Ew3nWXCsyaVh6iHAduxQ9cdWGdcsY
FnwmHGqIv5c57q6Gj1YJWBefnYH50GRPTjuVgEr8DtoMltCC2YerlHPytuBf15L32COLiqrpQ9ae
OAYbkbWjvGSTUp7J29indTR2Mj4VLVDQbpB3ltxW6Bc6vYOopRTGZuVXG57ePXY+Yg9BgoWB/n+f
GtnexMv+nrofTsfCogAnZjFHISQvP6a4gw7DktzaZUhDEwdQNFUJ+mfnpdbtjwEAKEwH2Pk5c2Zt
E05YBpLYGvGXTTcV82YFyYajbBhPdU7PixSMT9n4/zeruBiWczENWrOqWx5FxbVpOtkjdfuuXaZT
LFYS4mPndRpufp6Nl4EZZLiYJtnO5LYNQ0ZAdUPWRUAEzI6DYRdviw+v6JYDrqyj6TCR6EmlPwSA
D4c/iAZI/Vq85Izmf9NTlY98HQDAxbhTbDKdRyF/qzydQjgW7NGa57RbI9nmODYAT+yTZTpS+EAN
xUI9sJIOy5Wb28Faw0H/maY2ygiCVHZWSk6psWGZ44zQmEyVZ0z7NHbQI1sOwRbWHyIB46qa31hb
zkPhgHUV5KUZnAwjCGlvtMZw3ExkGJfJlajfDNlVB8J3CEpL0xdmbNmFUI724EgGe3DzB2yhIZZe
hvBAuDo/SkvZP7MUDcS8EluXPCWsG/eMZ2U5vtkN03RL5UfXU38tp994+xUkHFT06M8B39kNouok
ny/ghIBdeW9UWTksgSVGBjHxBBR1RIPBJ1L4uYhq/rIcFlJ+PH55PSi6Chukj15vtsVpaj2osv6Z
IQuwy/aLqf+tr0T95PXqxsLjA3U1A264rtCuffI6By8ieXUHNuGBAc4YpYO8VilnwITVv3NQR2Hx
aXYdwKw9Pg4G5+bIBHF+nM0R+hDK8FCjw+QcZExUJKehqA96cp/yVvv7IcW9abF0A/vc8YB88zDb
8Ghnhl8zSRBQO5hVj2Z6Rph54FISlEpudoo9/934IKM6PQHCQyvslkBj2igGMHdzEpWF6ZS8g6od
2ZwUcYRclQYfVWufwGJtsvRjpQbqUZiC/6uyk5B8cIa5FI/Vj6n1a5JMiETAyRh930WTkRi7XD8h
HCJW0Zx5OMYEI6/0WW5jdQnaZrgv07LsijJxIjAoy23lBVvMYb0kqSeiyWl71CF8LycsIDfQPO7J
kmVyJ7XtymyEFcWKkKojlDNHkEe9USBvVAQKC2FrNo3pQ0Iu3QkEFCSODCeq5nigicDeDMISLPa4
BwSP4KORHCGJFaAcZM80bjbfKnkfKuNtMN4RfiWX2UOwX7FTwmkAkA6JDNk+ZyKFIBhLbFyV61xk
zyRyqZtfdU8F33R+QB259bEBUtuRMzhkCQZizjgKN3jHOfQtZmhr2awPypVHPP0lKoWCC2StrGsm
kOG1rr8+mAA9AK73j8LY2F39oTzGPJzHnpAO1EwwmlqCnsACJ31x7sfuv6Txb13dYMoybAjU7heG
qPjk9TE7lwkn9pKHtYGe2YhhmHbOh/F///JYPTmS/aXTsD2Ap0uxAfUjLk6rU3zUZFVTnWJeMIgN
Y2iuj8HmAQ1q/WivLbKQIb+vGUoopEY+nXhosZDdC6n6A4YgvIYBeqK4LOeTbwOeMKwrsmk4rMK7
IlAiulJw+W8rekJoiT1ndjRQk+EZxwtlz5yOGcpT5hSghwOLQI4N7eJ73b/cRpFBSt/0WNEqpC6A
y4x/VE5Jeyr6An28ui4Gw8A+FxYZ2Wzj8a1f7MnJMKxcRmw85ykYT8IkhxutBece8/admtEJUyBH
fFOy/aTVZ22c8U2zG+tr4n+r7idzANOnw5yf0aAFETjMH0eyUvZ0DZWly29uwtGXjxD3RtSSBRrc
siqHHfOEiu3K8mnocgIEzyxtrB9Fr8ZjmiHhrXofrzVCxHTJLqw67QOLtotMY++aI59Pquowtda/
QThIFPwljEs+LyNt2N3D37zlNtxEB+08sXyKf7Y6u2uHn6JiGTfbNlDp2kS8p4DBesEJKQ1LZZud
n+NnLytU55PJVhGaJr8D238326nFzeYSMZ+AtW80HZt8XdiyAQ6CGIP/+ikXPxDS/8wtcR/0B0Be
0qPVWA9eeW2ZFh39kvQZneNGHW78OhkZVpjxOvARg2V/EaPiR+RPsK1DrNhP9qNZJi+WRz2rSd6S
/fRFctaPH7OySmdS1TfTSJ3iSx1rKvCqbvAp8C+2FvVguumM576ErCbQcmDv5ZJY/wBBOUkYetEy
ysuIrCOfMjJ0Ca/GaMS3rIvfBEEhEWjRbifuCHOysOoMvaX8RLD8gn1ltS+EnXdhMjSPSkFOnkzE
cK7HFYyRcmf8tkqXT2NBJdcpT1l5DsL/hf9vCWnRkZN3MCeP9RHDb4oeIkFKQM0AxxosbY3xMspg
ujq0tUmPXrTyGuQD1Xqek+y7M8hlAFiio9kjmUYu4tN31GORjRylnc1VxE6k1MDskuGZYfF4Qkh1
y2v3IQm88bGwUMFJQ+wbDoy9/4vTMEBn63HhrA7lZw7ZkHShJvIcP5z09IY+iggKIi3YFaOQMjuW
5ytMSuBsBgknrmNH5jh/L6qrj6Sqb+yu/FqyqDB1op96KvzHVv+S6LgxcIhfEy9UZKdZTzzW/G/0
AEzZ8qlHFe88rOMwX9Bh8liTGpShl3KCxtOLJYw3f6hRCqfTThEeths5zmJ9EgZzuM7B0Vfw5fFL
/x8wcaqC4k2suNdFP75TxuCmNKkcHEUOlcvSFTsMuid79rYL3j9PWbWiB4YoUAMET42YrBDrS9Bm
IMI6EYN2ymwpAN/Azy14qOWagpJbHjGVeazSMNP1TnGB9bUZakYbsBvcKTM5opmlsypRIi02vatw
+gtSuuaS2BXWlzFXO+lVVLcWAGnqtlc3DgZ8nRgjaotxL7Es0sIXNzaqJGX2l5jwwCWD9WrCzEok
9CA0DqSmFvkF4ydGg7m/wPmXdzXfvBnDSHLPPAIratD0kdEEN3b3CEU7Tx7Syxpj4BY2eqt0lXdM
DQcCHpCe4QzloMvvbdoN0L/QsrJYPRvfiYrTQ5JdFxP6ReqLEy4aRB/SK9i3TllUbQ/FTf0NUsJ0
dqio4f0tL5pyholr3sDFau5G011RIz0CKZJ7I/c+SP3ddBRIFBFtLockMAiM9jIZTbOKKiqug6oW
imIL6xkLlsx8Z+Asdgsjm26kFteoY6hJghu9yLnnCRxYzJ18/lrB2iKUQx2W1sheTcv+07gJIsUi
uYxjgDfMRmrUpZTc3HdQFKy9htaWF3McFq3APD51n+uMH6CZ0+zka1AESXyefRQ09kkE8T1x+59e
wOYyCsl3Dc9LUkMF8Upk6vrupO250PNDOW2nvr2ONEFInXQWfyYpjziN44V4u+VseUZ1xvV2RZH7
NRbjfYXyix58xvnERxa07Yw7d6bsPkp0p8LjLPP/y8EPN2myrZNLxhoGQ5fSDo5Fg4Q82Mi/DtqP
Xm60+Dq7+DKHe4wRZN/25on2/m1cH+gXT71fitBekcRCYHx205lQWsC8RYarZ+3ax4kCeI+XdN64
nxggkznsFHz7Nshmxmr8aDGXOeEpGpGdfBnI5YNiV/0FfoVHOiWUF3TXa/WcASvdoVX+gxTgAOv8
ua585xTg8uc28X/rpFoOI3dcjOoG6TO7pwrK1Np1xRVz+iEOPJ5T4H45znmywBGMChnL+ObShlCp
pZeslmevBN21gp0N0MCMPd/YiSs+x1q6lxbWacP6Lmmk6E3SdYBUgHagM5bIyOYLH++QGUBcte3T
Fc9/cUluXEc3cgaH+SjvEo0W7o+CXG7NyatYmLpgroQAqWM7+SPvaxCWPoLCkUgjMZrHXmSfS69+
ABqVu1EU32WcfoxGi+vVd36E7RHZSXJYJj9JfaSIRE686wU6mTnAzzQ3PliJIMYPOg6ELm25wxi0
G5RRiW4foFEFmLyr6eC7vToS2eKBYSmvxghUj5CLFy+ZbdLIkouVMy8MmkYjqyKwDKNqIopuLx2I
+/ZGmM1cnOiDhErvJSz76OSa1sFkLvOe7DsDk6kfU4/jKEuQXje+8ZXNbK55ZRhMICvoFso/8xd+
E9gzNQdAR9q2wpR8KnzzOuRjuReLT74euQ/Oml4dHTwXpG9e7GD6lz+ZRVWB7c32rnpBCuSjCjFw
KKnydRwC/KQliRdL/G5PnAybVUlUMKQTf+136GiZXCTNGlU98Jmm/0hk9uwGow6JmKwPjsPWbxPe
cdGVVx1oyk84vpkuqgvC+D8EAB3QsP0z2v7d1HF8EaQTMNsDFsvX01Xfnle9arH+tUerJKqJ30mp
iLJ8b92bYcXGcSESb2c5mK2p8O9G8DMXKVJVYX42oFjqQsAI81r26QPvHgJdywS+Ns4CtZtDWgGj
VpKVVOR5RQU0FFgsyK/1NIyS9PIJtk135lsMikL4v/k43ZGHD0C5PtYxhbqVBJFny7OVu98BifRI
qPHhS2Z/YzoylQCbwnYM5w2fz5L+TdqAboyWtzmv0dzVHEipOWxyWS5OuXyzpG02dyCSapCWdjP+
tCXV5GTi9Es9B9/ocjFQRR6lNiBVrJiUE9/hT8xIF3HEL7VadwTC16EpJCVe8L0kgMJ8XRzbjV7T
xjPIWQ4BTxnTc9F15oVvOQm2tf3pM154CBZvS4QFnY4cAqbSPpeMBntHt5dybMN+gJOy1NVzmU+/
5679gx4ZzSxw3kBM07HPBOpD4EZr+qTFkHJSxQ/Ivd6SkjFqEavQ4kMwA/9MRgIuPP+v1y6/k5m4
nDKPCcF814ND+W6kOioc0NFD+tyPVhtpE0FAEFT3ClsyMRXzfvA5jSny+LZO5t8Os6giqTEZ2BWU
4CyZnIQ4498ySJI7c8rtfdz9HpU57lcERUnZM5zGF7hPNMAAWcrnZjC+2022apM8Jav0qQZdLshx
18aL6uLDHNcfve0UoR5z8jvINZglYb41AIUGFA3WSS6HyjF5X9j4DNVE3Bplll24ZVg62LFmZlLa
/YVCa18QcHLoMxLnZ9X/QadO/+CRCVEHdDalvExWgBUcvAPXKSfDhPcjT9Ee5zI0lu6DOByJQZTy
Vprps0D7jazgTGIpz9cxAw6/+YEBxbr3VwxBJmTMOVX33BIvZllyVXCc7B2GR5C7o2x0nv3XmWXt
Nl378oWkT1n+ONlyLTl0nFwdHZuTq4JrFQSoARu4YdZTIadTQ75XSSVqjWxiGd3UOdii2m0fehhM
QfLfdv6s7U9RywgTHnosi4aUucvZwQ5vcmdJK9jSw/66Yv2FFRQQvQQnzl9orBLwMgg+9QPBvgcw
EEex6Pp1ACK0I2dkk5M+FOo0FaATB5BuaJN+Cn/ZvCjujTS8LXCmLYDl8qNOw8lvSuPRW3Hi6ACd
/2SYOKstAj25P0ymKa8VALSVyRpb7Ei4/OYF8rCQkLgAltWja4+YQjJ3xJ3dLS9ImOG2U9y0DH53
eieZDFz7zq+umlp9zlafQebylLH+g3rfnuHyvaGN9F78yn7pnCSJCnN4wu5HV02U/W4s++qovPUh
KLe0Bnb0pjFDKkCz26GJqypiUEqfhYjus9/TELktwRAOFQbp0qSmImJyjOVX52nrI3YYhLikA4Q9
v4x+NE7upF6BmyBsQBDhNUm0knh6G+3xCRqCC2yij4a+zaO4DLJj8puJ/2a0iZkhsmsY8/mvstsf
MJVgQfr5VMbTh9/1CD+s//xKHxCn8/khHuzXUT0kMNTDZs3O7JrkbZ2H317f3POp3NB285/Vx7Tg
TRQqonk0M8Q1qDGYeLK16+wOVpO5nHxFys5Qz499z6CmRFjayEpjNXbibWT6a64C9YSQjIUmN/qJ
obYBKoFIFi9+aRF5wFgMHcPkG5pfE5o2FrBuEI35JrZUnROpNA7Zjdo+A/CiSPx9sdHHF19y1W/r
Ves0GU7C1unNLsQXAtUTQrf/sKSdBVLCAhUJQVcKPAO5raVFTdUUn+JstW0S5aPnhKuPp6fU5HC1
vK+abdffVxOV4VXk1HK1RRo2zMIB4BCaayxPk4A9OPlzOAlKyonrLeQyetJZSpxjUlu/s/HmoYN2
1Fg+NyUyUgs5EXaIgUUzMBLHV3dvcV+KUXRRTV5s2AxAw8YWaiZ4bYjQ4gff2FdgLObJ1eseklTA
+C5vb3apNS2V/UYErMtoBlABkhsLUpoGmO6a/6wWCW9aLOaRZAG1N7y5f4SJxHovzcKilH4UyJGK
re+niBEyurlmCIk8hfK4a1w2tIjH9dly8q+A+l2W3VHKYI5mhvKjTr+0Q3wQYVbblgGLIaN1nLRq
oBdM95wr3s5MjH9LjXI+k2PYd0A2KbdvrYNJ0ChgyzpZfS/5LcKBtU6DExAlEfCTcFeR+QVsmxeP
M5CgM1VL+2SzqB+BsRMgkT6AZwGkG/9CgPXhJO1Ndg0jYDN7ZH9GrGGyucYM8mU4TTqU6pz5sEcw
BwAN878qF0Cma0MLt9VjyTPFl9gRnEoQD6w2ivsYbxAgY9tJHkqy9w6O6G+0l+kGl2C9auD3kLzB
HTriNs4Jx8yLL747OONGrpRJWs/oC75tTDm8q9Wj4mPVvP+paZJGOq58w91boBDVuzC9G+9Pgs2d
pGZWBHGa/atS3I4wcDiYJgAQlUxf0Wn0eydQvGYbrg/dBTeP15+dwj5XDkwqO5iPWfHCuuKDXKE1
VDMjN29NsDwyfQxb6SY7JUyanYphrSqxo8Vsk+iQKZO4pYE0ozeCFQt7k0P/JKV1M/u5fwbG9V/w
3KnHING/qpT+wsizP3wXMPF46atIUUGuvRscZ+dZOIL+hXfUkgVhVPiQ0TUYH0QqpGGP+XyXsD2w
VQp2pKgLNuw9uBOkolMlD76Tfy6qZpgZUJ4tJDVSVHuPbmASGyqDCJjXzSrSl9HBXTuOBuMlc80u
1WKcGTEuN20lBU1rQ7aOiq2nIGhP/ix+dwHnRMfWam9WxE/RSDwbTLCfUnRYbOlKoEZ8lYBZ/qQT
2bUxSpKJzADXLMeb6wmKu6T60uTZRCsM3ZCVTrpjItJDjlTkL8J6WNt/ZEuk+KX1DZazg7yWWD2E
vJ8Bb0ZvF++qoxFNg6kli8rrkYXaBecvEI0tMsPDHjm5dAfCYB9dpfMuU8lvqz6PPqOKPru4/mOf
OoyMGyhIalkOpWi/K4NSjBwnbJ5EC2JYBWIl1bwcYpcIxVy0XHQqvpncXavOI/hUVLWspou6UVef
KmbLAYnQuWN0XeSetmim6lrgMJBKiV39b+61RIoUv3PCas9FSzjbmDevHbT0ELhcvDeA32FTck6K
mRmcGazXylx+4bWRuAG+Syh7kL7+ESjwq1JUslQ6dcizwC5d4elaA+O1d6mye41cNwWUUnYFBLLM
nPEmMM8zHKe8+C4e5mZmB14M4m3tGDu2kxvNC1xxlSlIn2zhM7mz4uG7L4nVGnXNfITCqmnnNMrL
rg4hRNRgpAzmRn43sKksznHeuEdzZqvuHFlhcqpkRHQUVvq6tGRCuVl/pBk0T1yFILgio3Pz0LaT
6+I8jwOgma7LuXIIC93j47X3FHLrcVWkoZjBaByKBGSmDPoL0SYSug0OrbhsyL9FLT2LabOykEdm
k7Xdj0kXKZAw4HHEhViI/FD7yGwsojaYKTN5VBnNdVU1/0icwd1pa5fZEIIivaBfnewDsB3+GLlA
R9l2j6BW7BinFLMT3k+fcsOln9vcyLEtP6Y8hsWFHuEAqbDYew6ZbCL/b3DldJHQ/dnvIcnknSSF
5blmxUMaoSPv4FKeA/ykO31Vc3GlBEZAkLovKfpUHec+eyx5MYcL2X3AawuBXX7TIQxlS7u+qeb9
yvtG0DMfqvgjFYLf2igufkOEIAhf+9CO56Hr/ctgMjK29KpZ0OE7itVMyrRMHhczVtibx2jpqIow
+QHl5CsJhXs/ljm7Z495wwiWqdkW5ElDBiBDJggfnDkt2B5irgmRXe5iK0qKab6tFeEkVW2CLKfy
UujGFhb8dJXigUfQXo1zY/OmBYrf/arXy5I7FZUtZ3KFe71v4y9ihLJ6mO4Ti7Iw0Cxn83JBTjl/
aG/QkRmUJwVyCXSQFrvZJGTRBGS/U0QKH+FTYZHuKWx6UvlsBS8TG8Lq2JCQik0zohHqNJln7nXN
MTWXB96jg95oKWyHEpJK+w/FbbBB+dlyWlD7y3u9X4TdvDorA+A8mZlzMF+eeQtyj3U4W0wrLQRj
ePcz2Ri1RdOhAVizU+bQ1DQVypnEHAkuGr8CNjeEdyDJZuNVnoOEuqov3HDBLAW7HJA7wb5N9BKQ
dP5at29zI25qVTd7zNaoQU+WEMbllyQ4ifGHmVULoadhGmxRaOcZselL/F12iIO7YHrLVcOkCMVH
y1pENyuli8/2PMsXHk5OC6HUp+k63dUruPFlTpnMkGYgV4BrbB3Q0ZfRot9lAV6RdniAUcArDrbO
OaOPuHjHajUox5KVlzT1GRADFOzd7sWC0ZeB99yP3K0R8Tk9k0CPcwpyHcaNDJReUDOgdNFWqaR5
nkiogSbJpIdOgQlLnT0FMQZIybpvn3psBS22kNA5k6gVTU5cwFiExsZtIfU1QTcRMi1GcxyliCpe
sgxEqWHLu+kKAo5p0fWaJRFQrING6HdMPfNZp1PHBGNkgILBUXIAkclzzcf1nnRWiQe68C6OcsAs
L8Q6myTD+u36lZrVciRWKTLwNKt5ch7QGNp41fdTYbxOhG3c2KOe0VUOO3LUiHHe0Gggge4rwJft
qtNQmhlsCurqeMDvORgXUB7XBH/vDkXFtqbMyJKWMaIT+iuvFLwV21fIlkzUhJMjyVTp36D03uOp
bzCLEJDoiPpqJMVr0yQ/y+gBXC21GWUSn1oMm3LgwfqxOf1BpfVPiO7LbvklG8iloyTv2OpY9ZeB
6Gu2FZC8pEEZ6PzXb7aCuTZJX4hR88cV8S+8RDn3PZN8++7NP7XNEJWSVzKWE2xS4bccOnARGBVb
BhwKI1rQXrQz149xkUJ293n4WX0qlvJl0fqYB8WhmLK/s02oM1LrX01fXXzq1T3nhg4tV19aR72n
OQzpPHswNNFtpZvpsJAxUAfXfjBZq4CzTeV1MjRVW69JdsdEQrpVyAZXw8YLIOtbDJZjF7kcXumA
03hXNynuCbvj5nWbN7OlfycT5HXsxpOXeLAnfMCV2KSCKJfIXMaxuyTlgVTt6kHHwNvQjzVHJTz4
aFawlznPwJfKvOYb+adxLUAlz13K02QFzYyoSbyjcvtrawpkb3zIECDKiv2RvVwT5D2KCLa6TO2T
Q5baZ5a5BHUCArpCbdvjfyURacCP2ygzo/dpOUcM/t6KFtaghCRb1rDBcX/pST4EDjN+VVkn3CwA
1V1Ge/ZEBlRpJ4SDTZHrXgg0A7gzgVKGHAGe2G0i4a/yRoQHL+2so87nv0pT+NiFZT6MmRU2vo/Y
c7B+u21xcdAAI/36txiGiAxyxIwKhlZD8eYh6k+OrTu8MrqtPkzJHBmVZe8nPWku4ytix4PpxyXi
JveDN6Dfq3zFFjA/4aH6br2c3YNhqPPsXRvO3TvNmbAxpE/eCZWMQX0w3bMGAoZQdIkmizpprznG
5/JjwtPFT8Gm3Lcd1JdsoYf85ncNFlahcdNZRISyXyPN+tb7LFt8AF+qqAgeyv7CIdwzGrXxvSxU
5xmOHje3qGWacG284JwC3mfazX1fqQDlKH3GvmMihJq+xdq7NQtjllGqsktyu7mP6g55sofxnKu+
eDaRmBFl0Z7Bkp1Aic1AARaOD2O+DDjwG1pvdBvbUsv7wvlEDbaiV2DJSy9dGn9dCiXSi0JDrPW+
CdIvBqTTVXUvxNtHTq/cw7Aq8pIWD467bYEr4Bq34wSdn5sFRyO4+osCUlL6T+QZ3Jd25t2Wdntb
RRYtzj0u1qe2aNRxdaWFlJa+GjnDGDVw83pljcSvLG+FP2GtpEbjwjXzHr43UonU+9ogrKBa9AWD
gzxacevQVJoTRCL2tIQi30yAhLupJcwH3NaczL91ur4WtcCtL5F7C1LppJhgCXOnZ3RjR0/aZYS4
dtc3ZXzf1qwQHAAb8cKvlN3zdp3Vohp/Nds2kviR3SSzLqT8e3a4v0ODETSrh/QaB0o8VKj2TpZG
0OcUf4d8K0ndeSBhEBKHoozbm7a3soQa1tAmA2hmfRx21DlBZZxEp5/LwPvZ/kGRZfMp1+N/szmT
plH7Jma16T1YUYesZAwOVW4d14ILo8mRMvH9Jo6XS8OH2lBb/yGlXXEWQm9wvS9wRFxhCFjPbB8R
0dnFEGKe2c7HgBAjxsD5lENdstDWs3okjNjs1qPlpvpTZk2/nTdhzZsK/1je+nqRu4E4mV3eDrwF
ZV8w2bLuKU5ay2eRAeBcGCw+V5DAB1KBkT3FxjtWbnKlQM1BzKrO1kKwJ2p7+6BNvi3EBN0LH/vf
JG1o2Shc1ySx9liOrkzXaxShpsVswTngWQR1MPYPTVKyaYk9Ml8JTJ8z3JQuGWgYilf3Ydmo9nEG
9cj1xrNCXHpC+8EPV5rNobYNnLrCP1I4e6goi2+I/iR35edhtg+2YyOvXef56FenyQ+2+PCRLCPL
EAfDg15aaXw10DzcLTSRGf+pQauIHWaEDlexm6Au54AA86mM/rrIkcDs1iEoBeagRQG6U10ARYhd
1ByY5GTr4dWZYUAv6P9hspIN6uMMwCmcHXutP9BgnRIauLWH/+MupN11MmS3KcW/vCIjFNvRe5FW
3TOGxcHRfSiYIu+h5LHK84MvMwZZ1AjNJYBXGgifFYFChBmM1OIwmA917iU3Xt/nioQ1+njXDYlx
P9QTOd/NyAaZ3cK/OGAWSS8e7DvXbe+Us0ghMgwSk5VDriFCAqgdKzXXTw4xGKoBqXXLRuZf5r3Y
hHQMQ2EenaRiky+eR55giOxzJZ8zXkK+66brk5xGZ+v1xT4gFDJKQHxwbcYoR8pzaqEh67xzGeuG
4GDdYAcRAIKtlLPcSw6BWw+0Y8ULlxjhAK6OlqQ5u2tzUWBghzn77Ew5Idrxucrahc08o11szGR9
mMXwPqQ0JSgjFu4Swn3YmsCSkrvGgfdi11gQ9LvJ0vsDFu7OC8Y7QAvOGgppRu/ux7jJA9buvAUM
2rqHYWaZ5ol9BdFdvTFFm7G9nyxuOLf9TZ/xbRQNQW0eSlnDfIsrltBAjnEE1msYjCObaIXKgEuE
isBuBlThq7vvg3o5TQnywdlAVkwDSTAOmyh2d+JiVcTk2nhnYZeV+6Y909dJPtL0jeAZQdgYycVn
aMpIqOrrg7mYuFvy6TpZzlMjqqggNQbS4S8L/cxO9rN88AYqQw/DDlUVFlAoOYiXNonP5OdPHcrj
vYm5ce8y8SAJlLEnssskm/4MecdZav2PvfPIkZxJt+xeatwsUIvBm7iW4e7hoSdESCqjMkrjtt4S
3sbe4Y9GAz1pdM97kqj6MzMywt1p9ol7z0XBhc53obFqCy3NvqZVbe5Hk4zBLLQ4qIrmrhfdq3S+
szhmfBGN2qYUn5kfzXOLGoxpc0qCQB4SfWSMFamzMUZfhp6dQmKF1nQKXzlwCIi83d5txmzLhqhm
xESidJkxq5mI1lqWUseDYaIKzwyOgtw137setSyYAGp9y+Es+Shxki8znAao9xDctpOKUWmH6Egh
IBNNZjHx3xAmQezBc2dhKNHCWDKKfhhaPwd4CzdbNxCsF/4vwOZ465u00dOEDCaGFr1qNXl0B1Zf
LODnGKYfeBcFDV+VrMhVmKe5k7lyiF2lVyUFIRnDi7KsasdqyJHNC9US9Cri1NklIq7nerZkA9vc
AL/AQ0mvnkAlQ5LZGdOT2c1+IzgjS1JgqmWZ9N8MsZy1gDIhDKLp6lJ+sv/WUfN/ClKib0OR7/1+
GrhKGO2CjvyatBA5iUYazXgjP93cM/zGFsNly5Vy5BNWAbWIXlzLfTNN85L49XuS18BgXUBqimds
22QsRY3XaMCCFSa0SeRwmaR1ABkP5GZI0Y8Hiq1H2AzjmcYhpm1NEvfshbq/DPK83o5JOQPGuc2c
fF8zZZhJd4RaysU4NHyqMw9vN3PKVTsF8Y7+rNgENENM1QH0u1X7oOUUZIau0KL5hGbkoZVsawtY
iw8CAAQ96zijb0weeG3mvPHqFgMT5AnpO66RcYuBlgd7anM4F5ZDWhmHaSlMhH32MOu40QGPXuOt
aIVLRklfrrDdNeQBBisxS7I6wH9lOEAyC604JxmT88y26RVrh2Z0zKCmcebp9fQTSsugqWzY0RKw
ZrTiYosMW3KiS6ADhwhGIDcpXh9SF/IYwks4Px++JMSYJOHdxEo818zoaI34lgqjKzeDKpEmfQF/
sLZNlzANcJp06aR5t7QrxsmWUTxEpBstnQydVOedSrKUj9YMBe/DgT1TvSXrAydYkGJzDWSwHwa1
Ya/J0zSSeehU6R8wLnJdOyc7OUCAYFYunCHxLq30XmvTq9ZYdBMYB3Nn1/DBAWVB3DTeKHeEDTwD
JfCuE5MMCUeMVr4ei5hpJgSmtnLwF4N1ty4GA6blbPwZ8ion2IjqwS7vfu2TpDrlPw4fUscXYlUY
IJ7Gi1KGuEZAp4rQRFBmEMSWJFdPJ3A6dYOPRhMPQQCul6OAbUn3YrjyOgq9OUQejoFIr76B3NWL
NPTuIVErhI6ma3jH1jKYAnIJQqItRMStbvvIc5Xu/Ojc3sPApEDVXC82sS7rWBvBQkGVOXs/tlNt
ZAsBTrCC2VKOlyQ6nbnGpjLoDqGNyFCoevZaIOTV9VNQs4qlias5NMoNY0l5gKwJw4JWHZkoFCDi
Mld5BzG1dsZ3yxd4iWrmqjH0jFWrRmMnHGIIyBQ9FNqPriFbjXp20V7WF4+DwVXd1ZTzmYO/IOiv
0OzFrlA44FEc5Sxdn/RpL4V3yy2IgiHouFQb9mnIWwymBlAeKjm8MGz7kTru2nTQuLp6asWxVKeo
Zx9YBKOOVVFnmd+pda13GhdwXR8NuEIsVrmvGrBmHRazXRAWmxgDPyOR9iTYzu5MFX5HqQt5NmWp
ao0/UW25sLwGpLkWanF3nNXtElW97kXFJisbaKeTw1Ks78/SEdFKCLY2Ro+Vy6/1s2mMZwrw50gm
M8SWzQFTKqgt3uwjiRkfd+W1TvIzWFtUAW6RomLwtmZ5B6KnVsrVji5SMUxc1FAjsoZRBvGJHo0K
NaqBS1awSTqAR1xS9fL/m5r/b0zNvvd/MjVvP7/+6z8LXMz/fKn9z3/8a/7z/9PTbP+btbFlE+Fr
OYbjmtiTh9+m5c/82w1chKqOiafZ0el7/5en2fw3FZiL0Vk3bNPnpuLL0S7PnmbN+ncQ2Ow7fR+s
heUavvn/ZGq2Hf1/MzX7ume7rudDCDBs/NWeyzdYfX8+JkXU/Me/jP+hpjRth5rmElfhscKQQ8PL
StPqH3AC4Q8Gy/FkcoKfmgSsyhiLi0M5CMCKRBa/ii0qmmhaVToSP3hUcxrJwYQJdu9iD+8MDpC4
JZGAhwxa+XtXWcYROQzBx1bOE9pV/RqVHMpbaWA3bb7zIX/zUnyWESbRszZoN5QfhxLKwpuY00Pa
eHTAwJFrVxcx4ape7R3L1Jl2hkU1OSPa4DHFRPXOuGg5ni0h/ZVpQwYrNe0QdgM3Xh6sRYDtrqq8
1SQpKYlE0Tinykvu2eYmInLh0rf6M2GdkjplRsVNubWqXbT/Q8c0gLV9xl8inU3Y5V/FMDLy9AeF
j+4hQ+m1ZHzn7jNydxUeENPqzNNouwGA76ncDk2+Am31mNnNPbXo2gsyAHaUnezjQCBp7AZ3Thdk
r1VcPQ0quTrG6OzMyH6xnFcUo9l+6E3cZq6FOcaB6KhRDjJc2rmtnzKWysBBCetc1WV8Yx6McsYl
vFKQw83A7VHIwnpipExkuE4r4bQWf88cHpU9zK8Hy+pctMvO19/oFpJNbs6s4Mx/9ieXr5vWq9rn
CmijNmMFzs8PGSs6VZq0H9v8CWfRIdL1hRiwfQU1e2bZpeLsqOgzU/E3o3X9iNPrIYgmOKCz8hQV
r2C1LF5jv2TP6rnwg5wQNuyem3qktMFVEMT5tEkSbHNujy/LwCUwoulZI9puNzloMerqmlLbleq7
zBv9q232kcunMGaksx67jnGOVmdYLha8u9VrYkerYUYq1pmh0zmsPRlIUrrtz2ime9WN99LztG6s
iCu566kOnCp/HvIkx4vVoU+FjbOzizLYKp8YKNUzA0b7urJ9QitbvNwbfSz5ZABhZx5OABPDgxVW
8l8qHIP8CudSgkEp8Pdvof/gmjAa6BYpNSQisMFJENLndYF5VYoTlxFaYoozB8HEura47EIjOQEx
5bo1+ieRTdHdgCLnm+l0Dxx8RnW5sY0ABb6wLlLPr4jmPgJ6cXbFiJxGf+uVjPgqYqaKNIJNqEw8
wnZ1lFYS36XtxgSA4QmkT5+TAWc+vIzKJ0IUgp0xMjqcTAbKqnlQ+PzG0o0hcfTd0ktsd2ezgXvK
pH2wDX86DqENmENCxE0Jt5WGf62KUL9Ojz0bgaNTMjaIzl0DwzFyXBrmoqenL4ZiW6YkzWvOntwu
Z+Pihli1TDjyjMTfSf0wpP6BZdfuBuvQuLNBxTW0g5jkMzNE75A1OkGelb7H036jicAZKIZLEuJA
b5hc0IXeyqDp9lrt7EisghyXELZep0Qj9jSIiygiNlSa08ukt4QFuYJFGMucDvDkcsz06cCIOlxX
bQuIgAjuQQ3sBklQrtEfrVqijzdND+9aZRH0X3J3Fnjp5UbLHofOis4qinZJZyMli1vk6zr82sGo
ENL0bPy1pl02VfiLL+xvAHh7TYT3zuLD3KWZTgYY0GV8jEm2jv3mDUW0dRTSOOGtPyip/XqY3pkJ
ZavWbRE/mUisoTzfDD/PjwoNf8msh5xC8RLAbduXDQYPGxF/mpRP2UC4CcTLMgnslz4x4DDEespK
sMEx27kbM3fKYztRpBstLF7lTKeobcg0q7Ob71SfPLMYaCOLGHpFhHUfpM25DYQLL+joVWW8UUk4
rqIRs7PhGqvS0fe1G/4WFNH+7KDopCm3aqxfld9Eq7wuf1iTZkybuCoa4NsqrklDzYdkx6gYAlDi
3MgcMlWT4FNZQ2XN6Reyhi8qVxROrzrg1w+RMGb2WCUYBplznLT0aeh0E+MUmmB2xjbSFkkjMtgF
6LUV7Sjf/WmCRWn2DEamf5R75ckvJMBgMKqHKGp3KQF4F/QjD7buV/j+WkaWMHNyFqn8EncFP1AS
rE2Ux7w4s3euJhLTiiZgu+H8P//5/0mHR3VsJ1ZzGk7BJG7fVb5NE+dPMls1mDruZUQe+RAF36xx
Np1hfLS6/IGBrK6xjs6eeANiamsToF6bzJAwhkht8tSNNBh2Dr/am9xyP+E6bAJy1/uQCwCUCPdm
ysfc/+S25QfixDy6jSKzIUgPGXAOpgduufNbq1r1PoX6wCeS8wPbaUEitSOQdhnKugCTKnex1fzG
JtlWmsM2rGjvU5g77/Tv97HRJhzoroOZlipcj7K/PgOJHkEY1bSegJQML6RrAvFunfgXFNS06QBi
QYWfo4BMPdz3DevMKRq7myOltWtK6yVy6Wa7LGWeEmPKYsq0ZYtInCHpR27hFjuZKftUBN4etzyd
SkYnW4Ysm1yurtHgRRMWxrehmbAV8+o1tfHnd+6+aOvuJHpI+uijHIvlV6RZm6FgoW5NBEbCGtU2
cVOwQpTNuWr697IBVeZYBgi7EkG4qJEZHo0wJJ27ISaoLGzEv/HCDHt1N/3qAbgmhIw2gvDN+GWF
hmm4E4N363th3HGWUBSFqGPHDCAVK9ldPw+YHB6yuDeO8ERI7iQS8lBgcdEi29q6XWehijNqYOFj
B9qy0NZh+u6NFdt33Uh2aoDB2agCpTQMhq2nNTl1GRArExv72me/THsKvUArB7k1/XZHWjhcUbcL
EV9zBuq+/pCoyrhMdT1uNd0hHRoHmwrYneAl4fcUm8Z5yTMx7x1SbWUIYMhaUx1YdJKlE4E96YAl
s2eNGHuVLR2YSdxwy2gAcgAeg7S3ObhbSLLDC9EV5T60AY9GvgL6zprNj5R7BHxyzxrUr47J3Vf7
LveAGg4m6Yic9AiWautn6EIkiBUuG2UrTFn5jkiGhAgU37hidukmYOIyz+2FaBgYRoCrkanEKOkJ
s6ypQkJPoryaMJzrZrl00ycC+oqtbDu+oGrNkz7/EojHDLfjISzMW1WhQ2YUXoTpeIXo8eSxftuU
E342mWBN05v2Ie8T7qvZWpLl4mGsneDmY7CerI8g00vOT+NWaNavlg2g7PWmW6US1zL+rSOBjaQq
E+tSUr6t4tI/G36UbvFbbjQArx/pgBxkhAgwK4y5FmwTsEIWrwFvpBsIqu7WBYpnDyZPK2vMdQMi
a8MrfmBIOrzDYm9Wo48WnciVYs1pS5Zj7WyICdCKcDN4lrjVGpygBJN2qhvFM+4/8Gf2zhKD/Z2V
f3Q5yQP5kogR1HTWa/VcyB7Je1iPGz2FutXg2jLnbEBWzBuNuJXFZBTD3uE0JdvcXU99Xl9p7FNf
TLsOMutKR378bJgkOSYsmzRuGj8P67sKuhcgz/UziZYIR1u4EZlZHyTUA2J7S5JWrayUN1/q3wam
IXxQTNKgjCA+EgAk2xb8eiAbJJTQTTIexMGaXscm/ElGnM91b2/mb2xZmvK5EMM5g4CPgoMCvNSG
ux7OKWAxZNBc8koGQ3ZMUFiHrTGufZ89KFKp7x7O6UpP90EP8NOBV3L1NfUls+zouRCsAzIeGC4n
qDodH+IF8l7vig/bXIxViVZF2Du9RqgNrhvQSfZc1BEvVg7iFHkqyFzmipAYdWxR/bLQghYyISrH
KeiZ2mJA2fm6Q1yZ6oB9oCU+usitX1ikwxBBtHrWrb7dUYQ0a9LE+9bhUbV67l+2+G2Lq9KFmWmm
1hkg0L1HkjYDKSwieJf+yPSx0dSbLgUUV16EreGPxpuAAEQij8VRqJdbDK+YPflrLn7TTTI5Fw53
vOlCXztWoM4d2w1Fjb3HS/lVKlIToJ+7roN1uG7obKjJA6LsCTbIUHTwyGNW4ISmDFN4mDdEMGJZ
w67BO5CQjERAwIZ5ljjAN6Si76u9Vjr4eKrH1B+t76SPrxBm/a2j14juMv3BL7aIRZiFsNFotaAE
3C/rm2b071JW4t0qcB3pjj+xykEYEPjY0MgxZSIT31yWD/RMvbVyZitYlLPAnOSLWTnagxzQL1Pr
9E2X7clUro+swC6M9dzdqHEWIobBSA2phmwcNrRGnTOwbdmFO5KNYk2WjzsHGLE2IxyTwAT9VRqJ
2Hokz5PwjA2EEnj0OYxcUbyHJdIKNyNZLQYvQ7M88kbDe7LY3PlqI0bMCJHCEOQ7xfRAzOOlytxX
FlXTQ2/p4z4vomApanUq+0nb1UFjr5JHgR8U5Vz9yXaIeZGbPQ19my+juHwxWhaTiV/5D01mvdoi
2WhoH1ag/cgmiOMOIWd3MWTeHrQOrW1lj5/9pB9lncJdsFvk81wdQIaac1pO075R6hybGfGHBMRO
WoTsM/PXI5bsQ2+fYmKPNiMxTxTuHaMxtyNkjCY9jW2MzBmeJqQpIbrZySO3S+oAlMng7khndMLq
Hftmf2uso2nm44PO4zKgpzxbFatFb0rw0LdoHthaG/5DwJD3aCjUE30dPPzzn7QMSLJXMZebikwe
jfmXaQCINgXNudhM+RQiDso1zAEs6Un9Ib9tUsl28NnFNPB1NxG6Ec6Y/Mu3WL3Qf5g3GeXdyonU
qkjYctqjVp1FxCWVeEa/HQKGrC2BQUelfLIo82Rd5S2FdTdiIMKXXrjTwWbs3fZWgUqmPbOKsvZ5
fM+t3DzZtXodnf5J9xC5aIkT7ZiNBjcd5a8+sDjJhb63jUI9M2r9iNhsLrNJl3vpQHsI4vpB1yiD
Y0Ql6LHwhImR3XiWpRBbMv9WwsgonJChRFk8NWlXH6yHwOPDIXyQY96U94+6YzeHnEtPWP4fmWg1
iAqUC4JzgQ0ifa4j8We2JaJQI4tIyG3IEXW8dmH+utLQd3rqPRELD/l8/sXow2s15DfodE6fGkj8
cnLNegrPwWRRVce3ylyzMWGo0vrJRXexcQBpwCkvZ6s/SodFkeKRzmKGHmBq8pXJUnMrDCzoQTI9
m3yQNxDjoKF0mN/sq9Oo8lFLJ+wcOUNvo8KSVgMgY8fGtKg3tqaatKUtwY1XiOHRIITWarLFpzlS
2LoyeOyj5s+o4FuEmGd5/fhe43IqyXOZiKmDO4or5ECEk2Qnof+6Qfbpyx55XzqJUxWhJjKCZ14E
9LkFf8ZKNfeGAvIFlJ2xt/kY8M5FClqTWVcQQtl16ipBLwyNN1S5sVOV2W88Q2FbvKmp7lcodLKl
bpePzhDufH9cwFhgKS550vJKfzb6ZFNKg8NHy+CIzAzgcMDnRjxo0rh7mTF9Qxu8b6yajBPljtB2
mONBLwlMQ9ylQUwp827oNN9tH7xjpsFMZtM/2W5+dGrW6FbJQj0gcGjnJJW5rProYoqj76MRxINH
qd37Z9TRMSLl+BOnyks1zm1gn0TrUbv4qnygMNuaBSR+LPXB2hf5RcXGxUPF3ZUHsid55T3q/Mni
vEmmN75nk5trvDNUtwF3i++iHb5YTpIkVi9Tlb15ft5uJ/nk+Zj4Opv3EUB1sZgkccDKHfA9hBQP
lfT3/QABa5LeJbO4IphXAkqzxaaxWLYgzwRm0blbfO2zWKtgG0f7yhjEGHnrXCsgLkC9YtwTCSaR
rG+O83cl3SRAiEYIdNk/lEOzG6QBQDDOn/3MTzeeBFAmsYQncvizspBYXhP0y7LvB3ffozRiN4Fi
JooLk+WEgNiloD5bPj5cyb2vxxBYXdJUh3qTScy/Zv2gUbixLV8EgPhZ7vzi90dtiqAU7GF4bTTH
udUz7SIptVOh/3mt+uNWRWQtaB6KZj5vwUz0LlE+5XTtsG+RCjJgrqC5446D7x/z8HouwZr+HLbA
YqpBAp65s3VmTJCquB84tY0ddXEZGcYrUVbbVGfl6037Lmlh5KFWAj7db/pcOUvLG4xLL8fPRtx1
9cxmdl0ZWA3xv0dHJMMYPOtbmWvPkCGJiWrLAvSYLjHtjce0S7UTyjvwC+09xprYVaZ2s2yYl2i/
zakq6GDBmhMDnuEgRN/XN+TeZTPUHegBJLnCdlHxzl5S7C1H6XWYYtwQaCcIYUkkQmejqA2oitei
g3ub2DipgfxIkwVlSi56LH60lOefZxyswkgCm62FRw/8LRtdQgAU8vj1GEMjKOZE4DGoGRwv2Qfc
pzJqFpHkFW3G/QjlfEeqNASlNPvzoIKu9fHWk0ODfYXVnXL1R9anR3LwrkwBWCBa+iuUMH3hMyUy
hoZs4Po39IrnCXm5dM3mIwdyruwtguzoL2T7Neoh/mTs5MXoMk4iu5CxsqOtndTemG3QHoTRvTMw
WCQ19D2rT/d5EMXoNI33MDKOdaZtRWK+5XbbsRYEIllJSWFLQEbKZZgWgyIjKr+no7ppsXfRC/65
lHd7ghE1tu5xIgoLCaA/037juJ22o84B0fXw5J2sY9PPYKec4QCBmkV5pCs1STSs9cD/zM3Oxtzx
Uf7mLdOaIGrefC5slgTn1hxhdUGkWk9wpCc9eCePjAjivHnDI0fWQ5DdIsfcFQa8HOCJOppx/69p
qnrNsnRpi+Chr7vfSWk0pprO+tG2LsFkPmuRru1b9eVgzFvQC3oLlQdvDHIOOdItBCU98kR+cCd2
D1mkUM2nkE/qQFwGBZS+oq9aaPpXPNjvXa5TRvvvpkK16gfpx5jb32EWc2QV/L0KbaN2lanA3KxR
PrRh9xh1kucrfNJhsmwmxkqurqmt7ONzJMYOgmr4woeDHN0ovIVSf88DjYczd46m27PPhPyXlWLr
lMEhE3xI+kC9JDq1bJiFR7ezN4k77WjYlx68Bzy11SMO7Z0Y0ELNjsdGX5YuM7Gi886J012dBBv/
rBwqzeITqMq+sNjgc2b/kTpWLJoAyg385QKLd81a5DPp2Mpq6XNjl28svs6Vz++FPEQLUG846/Po
wxazEjmlUVDo6Hi/5qlVghCbqtvzkkvYcYPGYbrHcYKLsfpMq/DG+BxKTAecbOt5dO29M62BNcxV
ZPjhQJxjCnfXSowicc+Ov2ypdBimVhHWy/E3YneCo4DrnyHSPm3bq4r9myX5D7nFtiEcXOSzvDiG
gQoljc1D3bQ0Vrb92Qzloa0fLaRkOFSKt9KWnzUfgTXFcrnSAmBDUfEajM6vUiz223y86lTZawfo
kwVhwRnFn52KA8NL+TBFEEbqqzH/w/osCR8k/0yNwQg8D5xNlOmH7hsR7G7I0p2bauecJXqGo70f
xY4oADbTWOY8HL8J9USWfRSBf8jBcquCTpHP7RUlJElCwHSmkLkFkSE5C/S+YfjQe1ECGNTAJtaf
ikS9lKR+piK7cJ2+xB6UNjOk9y/2uavuumbdbJQHU45itxnVnyF+DQXOAnrDwRVGsq0os82sfdWr
elNWvGWRBnkTWBzvm9o0cxBShTd76PiM2xFcvFqiubKZwCWjfc79nP1VeSPA84EBB9oSAYIIRTL2
0BAUWj3c4y7fi5jcYSHeqrGFkVIXBNVxv9VEbQeDTHHNJPWC0Bif8gqDItaD2kEba4pn317lFABZ
ZTFwacWenem3Uujn4g52Rhy6q6Q3XrQxthHSMEhlYqRIz9t0fU/1mei82ToAlBpzdvKPjHUSeDql
81U0TCbS7FGLTFTyrE+XMQnLmcWsp9cy3Pbxo0/UQtxl0VINhMoGBb9TKvRqUEgTc01RNo32i1vJ
Ld/1s2szpzJreQee/9Za3T3ySD4RpHVHpCEGDadixY/rRt2XVYFiCPuvQMgTXMU7YA4U4z0Jdg20
jJXh2hudqIxT4LcPnK+TOa0jA+ugstckcJ5U6t0UYmEU2j/ea9JqL6E0rgqJMtIzbtW49MiB8ZFb
aHgIxDG2iwOFB2F4ee6t3bL7YZh0MgSmp3DXj+qat99TNTTLnhVskYgvEq0gg3m3sBQfeFd/UXOc
ko46UTp70KDpukm5VVAx7lFerYuCmtFhWWHbapdHUJIA6WPSzp5VV5BwGj4V5niyPe7wHDhWoatl
OR85tvS/fWF+ijmkqM8OTklFV8f1HUfThsQTyDxJvCS7fd821dYYLK5eICErTbVveud/R2wIfXHt
3cFcTD39wVCd8gq7gM/D1zjtvSthW+bFQQuIdtVVgPc0u1qdIJtIsuqTXtwQ0e6vULm+WJ33mxf9
naiOZ+XuqItg0jertFUnmjqNcHWiybn9isoFKxkdCotL2IHrB0W/FMPdssIn02gOQ5KtzCh+bs18
pwfV22iU2D9gdvrEXc5/uEoCEsy1J8uDGpN6FgoxcdJkeDOqapebySWuoi8mLHfkVgk0avGLJp3Z
/QAHiYgjYIYTYtUcf6TlbK0kOPkNMFd7Bys8XWZrfKqc43wCWSbTGiYBtLmuWYyONJexR8Rxn++t
gHLb6jQgBkyMRlLIDLLl+FnDAWwG8tYRdXw2PSVWdq088q0KyT8+VUx7dZFeFF5GIuWwdtjsOJGO
2f63ZgAiYIaDvdxRL7PH0IvY3CZ7x7aeI9d77St7X84zbJE9o22US9so97kluIDRDE76yL6u+MhD
ahd82Xu7BYND53tFL3ufyOMGtAwI1zRZuAasyGAO58yUnZRPalu3R9Z1V6vMSwZ8D/A5lrrX4MZ1
vqXWQEApjLMBhDdrugXaLOwS/pJkgU1ov7sO3zI8LnIkQ/MlDRRlB5HSLlyLuTgZkEqi/qgxN1Z7
lANYb6HtoQAtiYykt5xnHO4MO6gjTqp05Npo06cpzE6FyPGGtsd43lEI942d4lvRN28Uz+02KcM9
esUFLrZtPGk3o7YiDlxeeZgJG6ana6syPQjeHAZsxt6iD4tYx7XWIruDdlOVPF+hO4sPxJ8ed18A
H8EJ+Wd/eAf7fmotBV7ZJbCKVe3BBswZMFCjL9vHDnoI+tpTlcoHhgfnqHTOhfGN3bXJnA7EQnck
suyo0mJDB7rPOAx1V7+opLmSlB1x7sE/a1PsfeoORAXlmfr1pseMcEur6TeY7JfKC7Cn6aciEhgw
hv4GR7EksYW4JdOIwWjKQ1prF1SZfCfyg/Eah0UcPTcMLSvYyGif7dUUEqCtmPUyGcFj8hzmw9Vn
HbsoBIVv13Z3PSACrgjVOpyL56jYh+KdfPYXInW+PCP5Q/p/R2MJPifhzWpYj2IEIahJJ8nPQbAp
RE0pUy7wYX0HaMpgkp9wChxkQx3eDSfobztl19dhSE7FiCl1n3UO2SQUJ3n0nFX1NrSiR589IINN
JvN9yGwJp/kES4hNyEPXJF9pTnpw5L+R9XiuyKk8jSbm7NJurjaD1q0TmgQoTfbZcNtfM7GOUnfP
vUdAveJ49oBDM/5gz3TibbgLkrkYwQ4fpihPbO1WzCkW2egC93CfInEcJ+2T0S4yiAHmUtxeO6bc
ZV+9FfMhY7lqq4bsoxb6o4yZe0XTi0lOIWucF53zblJIfN2aCGhEecpio9MOB0zebA/L8N0LTLpj
xPCociCSuudxdL7bIRAAio4gaIiXkijK6/ydKrFceSj14VhQrmi+hlUMrTFDpE3DgDYq4L0rSPre
1IHVQKFg9W+U6vXe50fqQ+fTri20jgOhNnzFyeI8TKKTtk1c+VMp44by85L7/if2zE9/AiAAPYCH
nvF+Nez8ACRhCF52xcB5q1OMuA5nVg0WQyL5XOIcIxU8OOM0/u2i8A9cBO6B2W0hfMkJnTz3enDO
5/lBetKh+SzKxqCz6vFZCqsad67tvEbOF6OxF5ZqYqFPw7gqup+saTcFn2FvTEA9wrP1FFvBJIw3
k5J0Q73YxTi+7A6qXF71zFrGneYyT4SHBeXJm1sjFOcsaShl/Jspxd7oubRUETswXu8NMbPkCgwP
iB9I3OnQjboGxoWR9YdjxuXBDd0NvNZky+j/oXcc66w0j9oc7gucGCLZbQwtQnTgsATVeSXpFrTB
3HoF52LpMG3wrKomX5gFhpOsCqTAywJk0wpRUw/TKv4aMpDH5s9oNg0NsbRJyvMPocLvKAyGoFW5
ZYYGvHadM5S2WWAhsjYx3w8pQ7T8wJz+u0KCuU6lR16NY2EKSzH6ol2pgz8mZ7iDcoQ1+KJwMuvu
PJr9RzYxm4lEBL7JOAVZcKk7tFpMAroFILpj7mqMf6x2G4TVlxMyyHHq/mlwu2uOVGCJapJrrYJr
xRgAFTUoF93ErjaBjlPphbqwX+QsFjlFCk+8uYazBTHVurOUG5WSbI11IdtrbLm/ZToiMcGOCm/6
BNQWLz119pjOH3LBlXsicONYKHokE/qGqKdVlKQIPc1NbWTbqCVOkTQcjbgGqNh4y62h3PYVhaKJ
WfDdeJTAHZfZ7LY42Y19Ji7yVSQU6SGmzQbdSapHGx70EL0PNvMIoLt30930MWC5b+etXLwGKIcX
rgHIw+quo5/uBT1UH1FCGThwTB9zVNrAWZv08BS5CVd9iqbkn6ImrKu32u8fi6x9Bz6GqnkmeA4E
vjcg7uWLNVqnwpjuOmP30WcNylBrZaLvhgxOGgm9ZI/JtifIKuTiTMr67noEHWoGBpdOfzcH9VG0
CssLeWqOmC6J1f4SuPqCjf7k8tOaAQDQxnw1kmkDBMnZ9GMnV4Ahq+5hzEi9AqpJfgCPu+5hZE9J
LW09ULtKewLtzHrQ+Uh8ZW0haiFLodFISXxPtVetN1+sucHPyuyRyTGAWoyGzHw3/5x/gBYIpJzF
5+2VQFZ3RYEC/HeyloNNvgcpG4StymVnj2fHqf9sylDK4+bIsIg3YGrv6Fm8iQQjxhtRjzAfNIS+
AB1c9omHJy78xN5Cz+A0t0xZHyDHjX2TsvNJiZ0rGN8i+qbesaiEJt/5lXVIlNW3R3lEajlgexEU
uy5UKC/NP3KU+qXsVQJm3+Zy7rnHLEQHDK9eatEjP/xv9s5sOW5ky7K/0j+AaxgccEc/MuaZMyW+
wCRKwjwPDuDre4Eq6xzqVlb1e1uawSIoKRkRQDiOn7P32nYp77q0Opo24YrV/DXzoYTlQJUNFAdm
E3WQtvsnSEoHrEGdU+/6rAy2cc02TIeKHTtaOTha+K5hX9QNsBz+XcHg485GI9ngHdQg2u8iBZtl
2d5oKlvaiZvS7igcquAjAvxGCBhQWDZdpTf3e17grmZR3zWZOvmF65782GLtEt6wwouNHayLWnTT
vurb4+dzw0rOLt2zqWBPLfz2CxWxOKKgwLZW2pE+6AVmGcuRPFmIbVTiGOPsqbtrDH2ufe4FoiFw
L0vhkmOCg+XuHHM6wdRtwEQ+f1yEpjgM8ZcmprLAWm2t/Wa2jk5LQcJNH3C+UbNnMBVLUixwIsxR
h7vVb78ZIHrJ4c19E2ls0R99Fydg7jlfJr+ZVgBnxjvLdk8FEMOdZvv0+Y4+D+jV9WZIk59WlZv7
1oJEsLzlPw7l5PzHUySCdIZL8CRRoTHKh655HNje4iHkzU0Ba/1y+HxEjDhOb0y82Dav7iCqIxS3
+mjLoTr+8TTjzhi1SbWn/gX8odVzFZFQY3sjdUJKES2wfknAFNvK7F9lm+xcZ6KPgRv+Dr8+mx62
zMcoz2kezhMRA+34EUT0l7F0EnM7PwQzxTrTSC3VrgcbYjdGDbWTgf7n4Y+nwjSTvSVjtm09HTcN
/cFssZx1zNSWfKS6WyqHsKveNRuLzefPEheSRfn5B58P5+s4S9a85e+jkC3xNXL442ksXb4+unua
yumb3+ZALjO9i/BgMRfiivv9SHls6MaGSFYi8ehgWj/YBiHjGkH3HYflIJY3EU14uoZutPl6OdlR
oYltUdE5uQg2U66wtQC1nSLx04W3tiqt9OaOPrWPPZbHZjl4cVUe7ehakMRMVtHNtFGughWxiGGs
ZUw/GANO5iJpit1yP87x9yAzP2aPAUc5jl86I8BX4hbszNHTwgHfAIRjh9SxdhD+S6fTil5Bbz+m
kYOZPsthrTTnBgIMm6Jj3rZnmcqf1tA3R6tTm0yn+hpAtw5/+iXFV2e3Pr+YhlgYc/ZdMTJh8hhf
FPy4HhNa/vkuZ491PwIZtEWDfE504XYS0XeTBslCj+vWNWkjUeal6CbRgKgEmqfpPDMyHVaH0ZDG
1ghprquWrlFBeFNPSN4ZqcS89oQFVkBF9b6jwagqjR+MUCDm7+2NwSXWcHdmuLVBmWHcwItWX0vf
2EL8IjwZzcpdqXS9o20Lp1T3x9GdALS16qAYyt2lJooHIwo3BKlGSHsHRhaG5xwsgzsJuAWIHDNT
+DbPaKdg+ncRDHp+6aHGmd56p8nPrUutJcnmZooBpzkSJo3qL0AdxJVbe4/AuO83uTTwNBnfEzjc
41azm9zYnS0vdWU+I6qlcnUedIOFCzFZtmyQp4P64HsxOQ0BJlm7yicckIQUFmzGi+80BxmNzUxw
o7KpTjFavzoznENahNYZL/9BjmPOPrjT2ypV5zCVyJRms/2RO1RMUVvmWwvTMV5282vjTMwDqv6r
ZWY2+8bxJsuOdiblBfcQ+dCqVFwd7DQstFI/Q7nq+EZAbqksk5aI4OdG6/4YmpEGcsX8u8YStpNJ
/c4XYleP3aujbNxlPbSwGjSq6/TRE0LMfuO45DIswYCwwjelS0h3op5I/L6TAcm2yFCrvYRfvJ4Y
Gx7KjLdseAxcUqO4A8EZPzgO7U5ao4ipmiS8NnO4C33Kn8EUZ7fvDxoN5D2CVXulByyYEs85G6Ed
6VYe3ZAQ9i1uunOBMo1BOD0pi3Sbu8qwP7LWlPeppjUJBoAcXeY4IUoqGuah/dBDgwf8S9hROIXb
BkLwyWPwelfqqXkgSOHQtrIg9MOs6ZNTA0V9euwZxT0Xfg40yiGa0TJYVSKAY9c47jsQAeYSLRXE
p8XpbsR83uRJ3/dp9OXzmphm3AsWm9l9Hs0PRYbcORnL/Bms7msYdC5Cd+ha9IXA+xnxhzXG9de4
KI9LmOMtzDPnCJs+C3iTkA0TW7RrwOPG1ssHb2vojjNpx++Ayb8zsEtWBUyNu7YfM85HBjUhQqys
HVhWywU2lP6pWt5ohDuAAWuDAhrhJjcE58QGDM6EW5Bl5YUWoZkGPR8TmV3FsL5sGnfdy7K4uD1S
DQN1pYv59AHdxqvR9ds2hGxQtnm8s2NEUj2j1HORB4uCMXxMsd6yhsTD3nZJ0J5KP9hmbUJwhjEI
xL6J89K1YCjk2BMGizbr+fPFBos+I+g3Wg3YKpZvV2BzO6nZqpVlqA4dkp8DrJ32hwIGsUqlKi9D
CQnf6ExAgEXOnaXUJ5TUxkUX4kXlZPd9Pkvy1D04MRavlkCsbk7kxo1pxFeBr864Lv07z87SczsO
97XvnGTMT0J4HCs801hLl1+pnR69EAzQpeAhdCNm295GrQ1tsqc7QBCJ5Tb+renGFlEF+wW6k+Xp
82Ahnfr9P5npx28yqNNYdpLDYCfuGlAioYSBBZUwqKgEVf+MySQ8TEG38WtJ3cmI+1WXSblVpCLM
C1osx9jsaewExAyhQ5ys6AjSPSUNAk5k4VePNsDFicUNH+Yq7cfymvRylUBUpgev2scq+jJWcXxG
zt6ugOXa0BIPYVAjGxwJ/KuUc3b0ZJ5x4GyJ73POpUtlPNWOf5kDOiaFFtSSy5exnekPcks5jpFi
U9VmcAdyHwJUYd6XGDPszmMlY6UOU0Nc3bTZNG2n1nHrb/E0tY8M6V8xr0crqb1oo4bwg3HjfOYM
AY7mCMdD2weHIOpd3JAzqq2RfdPnIuaH4hIhGXhLH6RtT1sGG6QEGkm2EyTZHuKGPuQ4/YzKbtp4
+cSON96DSI3oEjgfia3hjU4QOeKsqda0Oq2TALZFyHvCimBBt/D0wKZjjEBq8aMobf17NRevTpRf
ghiPcB9TprtO6Rxc7ce7ts1wiKZ1ee25GfQZr5g39rNrhlueOO1DGNJl/HzzhTscLJA/GyBWj4jv
4qtjdsD2EJokZv3S6+pXj67fXkCAwRiKg1OE2Acsi+916m5HX0LKHboIJQbbITHlxJ5JoQ7phNUD
WnOy9snJGjJXfDVd5070QXu1EJgBCh/926CdD98Sw8Gvc/9mDwM9Xhet5yKjwue1jrMbRJDuo/Wn
4W5ysvopavN8N07dzwgBIQI8m9iCuu53dtVTh0S0IT/jgHvMB17HCDHqyggIS4uWKYCBIuDPXcbJ
eRpxSYTAwr447RRvSZeADt92VD4ifDUi7FBhqu+z2XuWcWlvC511Z1WX/v7z8/dG36GiZXczxt4J
s7d393nrVcQkbQdSJfaiQ63Y++6T2dXzrbBKdbZD/pHf8dvAsnl7eA8UQoiXHxxClo+BA7VAkEUT
JdzHEH1eVZbKj1YaP6odzrj0SzgokHhdLp+HBtLsOKv0NiBnsgJ73GvDq7fJvOyB0QwbFnMgy7K8
A9cNfdgRcb922bKaAVcIy+NwmtBw3vXudPA8nT6goEEok2kFEpfYeNuJjgLY/rrLJKgs+JBXk3Lt
zAKeHuNafft81hiN3MYqLC5adsfeqeJNbc1kGmlbQiA2gXQIEh20F34rhGl/m3ig0/z3g9DIoUhk
hknlMm8RtXdfaBx0W90iZOcOWZAnEbBDAg95/OORIbIzl/WwA3qr94Ys7UsAgnAbKTi/gbYt+klB
syO8gFJNyvESJxkjrBpTeSnjfu85It6myO724/hso0A4wtVB3+REzi7Mm7fCK79JtqkN+MBnb6jx
oC0bSt2aDapgXAzzZOdcP9Uv7NN1Fjw2OWnKwnJJpdflXaxl/uoqJgAzg67etGPyIyAq8bpQ3vrb
ppwEsOzQ2BKwgTy8Nu0NLZ3+OoPU2VsdhoTCHMkHRUI/bpAo/9Qp0zAj6U2EdjwKzeGtdOldzGPV
7VwWtDMp9Lui1gS42CDEP+8hCd82vr4dhMw6pzWuSL1rpYequNwWqIpA0OJ3gWsYfzei6jwDbHi1
RC83NSMecBRy22TD9O7Is1l1+mvkZ8GurSa9mv30XbHBf2U28Wjo0XsHckpYkXxrUl2/0tNSG2HU
32SK5ymGSH0bswrZwOjmH0aMME1ISu3EeGkyWj6onoerjT/C89L+mLskTSKE8t61pr8e5q9l3l1K
EwugSKrqrGwV3qdYRpllKesxnOA6OvMEULWzPiYDbCD8jF2IqvFLv9RxiBgemA6845SJ1mEzwUuG
Kbk2QrTXE0XzKVz+IB591Gwm4YUySIft7JrsbFF/3A0KpAkv8ClSdAXoMQjMYcFNtLTCAgMpyRQD
gYtdywGH5BdruvjJbiqtb561yUzbeh6Q2/q9m20/vyu0WAlYZ//jGVB2Bicecb5RYQyGeovTsX1w
W+crAsPonawy4ItfOhJZsd2QxTuX2ZdmFBIfm5D7UuTVLbDjCyLjd6+1vR+uw6XTLHmhMKBmu/0+
N6W+MZ8y9wVhDwfHBOnj9kwN6GZUG9fUZBoE6BK9JDe4SwbhztDcPYykxqRQG1AmBc3ptNDPknkV
PemCoLvMfFdsJXa1jbx+LHsQlUGLdIk4QNowYb1txiDa21EDQSZ11kYeoMPjHrYi5c684+76FKr4
Eot23v2+hXH3OHnupTen9lcFJZqWoL2m+Tnte9fyaSU23sWj0bOrkRNziRUba2zlV0YID6nUIydN
x6s5TL2DpTlzbqaN4/93qv9PnOq++kenevPzI/72Z6f68vd/O9Vt/1+ekAoikC095boC0/lvp7rl
k6Ntm45pu8qSSlp/ONWF9S/pSrGYx21T+UoQ2f0fTnVH/AtzuytNRzq/ve//L0Z1m9/x5+xt21K8
KOnZDFMd06Kk+6tNXWBfQHXtGejoyRhE2bTGg9U8Cm57AfmZjKNGSpuAhBBrypOdGnA34oF6blxS
EPDRQpcas24TOtGttpC8NsbEYKIYK5ip9tqs3iRRnNc/fbj3yzSgLP4XQJV7Asq6xS3/t8DwzxfN
h+kJX3ju8kH89UUXQDwa/HzhKoeaswHie3OKGbn9lCMu/9k2hgNPznXWjtL3ofJpWCzaYhH1v8Po
P8b/Hf4s/90L+XefnlLKN5XL52e7ywv9k8mf/NSQm2GAzyKdY0i3KNkq12wQnZlICISA/+X9Itxn
Whl+uAg2RnPtktP2z5+H92/OoU/kLMg0ITy5sBD+/CqCCDhnSEd2lVWM0Zu6IpXSAJGBrl7kofgN
q/iv37Tk4vvLNWPbpu/wn+UiFLMpUf/6+wbmrwGuoRBbktNfKyrEISCibmhuDUK2jWWzY4Ew6D0n
wHDv+nD6bpsJWQNth2fW4nP3zGOu9VsETCcqk1MQ2Rc2LKiysLhvPAuSvY3wbp9qpgJ10v4oid+r
WsuiiYQa0cNJsOGyukOY/ThQciC97rrTWPmvJjkylEZ1uE8TWqRdksRP5pKPaefeKa6s7WS01zDD
lIVucdvTS91arZLnIiXeYchP5cLResrzeXrWxJOqwlGbVoHedjP/tes1fEgrR9HH3S+HiVbE2gR3
lMdr6GmgtElz27TB8Kuvy/Fot9hofH1f626nIzu8BAnzE7vQu2nEkmFiCF61MnrqCGnhdc0uyG/G
4It2s5pBTwrbvTQTDkoGMwcNx5Eig06WBFmNCb0msgywdTDNV3B8KHbqlJwr07l2GoGFa8UXbWLQ
FXc9LexT2wQrdMp4kNwipLI0lyl2+JwOWNAFDgyxxIrU70wh810q3TfK57VPMOR7NTCH8ShX0Y0W
3NGJ2bjzwx54ckhs+Vyrmj5UnR5MuxYXIadT5/jFUQLNXtPPLujKVveGognRMXw/+lW/H9U0gfol
tc+R3cu49J/8JrgGpRFtrQlCbbMEnDgD4TeeD5ItNaEftm9WNeFc62EORmwlncqfnjpmBrTrMKtG
Pkm4qmueS+2a13Go7FNp2CfIbrCNHEvv2BsGK4sc8q1jEhTiSjfaiSSE9BIbejsUlUI0FzLzGCZ+
v/sr8PPhqHxp3NHCGPYgvphVEUoxBH7z0C0HoY0vwupfJ0vVR9NB80iD0wdVMwA4pZ9y989fcdv/
N985hU/AgShgu+JzSfzTSlMW0s7jKglXgix1kSWH3u6GkxABchim3q4nTo5aSg75TufbuDPzMrgO
mf2gCQPp51w/67g/JIMf3wfPVWyrDcpWGXIokeOe4HDmm/p5IVmzahqE4CFd3xN+dFHFFJ96tf3n
92Mta8TvlX0BubDfty2GydLxoBgqFvQFn/Kn90NIiIg0dOvVUDfFWkSFfzEe5QSku68FYy1EeeCc
qPM1VHg1nLUE8oFBKdiUVfq7qPkvVzTxn1+MbVkQHF3MafznLQven14MTNUstsaaT80F4cZeHUE/
oLfDhBzsNuX0oURqCXZZHMj7hH7pmdaGbFHkA2G5JYCowmTjWXl1VEVDAyPBUNc4fK+1wpPVWx+V
M2SrsI/9+9DnZsBcI9BCbiD9l+c5MZ1t3IgTWLvpMuC/e2o0NWeXJzjml15cm47z1rDwGzgAzHpH
B282ZinoYxF9cwZsb0XVfs3nsrkXio/wvztX//ni43RJ35IAy2zf+fvJ4noekXxE3OaseZmI40WW
WXs2OoPulyVrVNciJHu9NF8a5X5g2E1/+rTOSlVq7gvdkknhyltQ19Nhpm7IsPLuqrqAfOYR2GiR
zvwcT/LNsKbi2nTG+FgpohucYH4K0V0Xqefuqw4psynH4rEO+I3K7RTmJGt6UsE98Klu+lk5rncj
9ko+NFmhr06EVXZ5Bij/m+vn06UBjn83RR7rz/KpekA/7qzQuRVRguK5J3PJdogOMMMBzhcRmDmB
a94TkPkcz9HErhSbP+Ht6psTVQ8FjYmfYYMyCz7XTCbnw6iJYKdi2ZsjuA10ZNM5LnV8SMxQr+oG
6Vzt9RBB4klg+Ca9C1KZt7IWT1tuWhxUG29Ymk2GzOLXArkwlUGfk3NCJnja2itfIwVFH57dxX6m
HtCj41TRfvUdyE809t19xWT5Hmh+wrZ0wp3ZNhevihto+d3JCHLr4DeivtgsjuvWapyV8Ga5rw1z
28G+KyupNrkd9NvPdpFFdt9mjgWt5Ny2X7pekG0lvCd/hlfjmAjdDFbnusforGrr+clIPrdTBpHx
0CAfZQecy1f4b9wOHWTRJo9GFzdPKGDVflAI5z77+55ypmsWZJsYidydSfjHxRYKJY5gDWeL+RLF
J1PS1JVO157s5VGsW3n450tc/b2itG1Bh4361/Jt06Ob+LcVwENzUbNBw2DnPkd1tG/rAug69IY9
IlnGdJFgFFeYhEu51cowQ86U39Jt9e2f2hTgM3ril4iqPyfNXGEbrrhZ5vAlTc9FWj/0wN0aEUJz
GOY3R/WPZT+ZDy6F90OOxI+2S/7FwZOH/pVNqA7mY0xG9Famur8TQ2CsG5cQPfrK0+PnIU/TrWry
9iYzbINt1Z1cNahz1gMIHHJaOxQXLGjzD2caaTXGWfE4RHR1kASG23b62vYIy7JuiFBSymirw3J6
xw24kmlcvU4J9gJd5SuR2OpQj4Y+WY2tT36iXmXCzcXL/PZQKCu/pJ4gRV7nXIyIQdD9ZO46m7S7
SUadHcIQWE099f37oMD2mChPAqdwDpapmt8/d/t2H7eW94IKBGprB/Pmn8+s9ffimDOrnGV74ztC
Iib/W4kORTmXNqf9zkaCoskmefN67xKMaLazOY82QaSLxzyUdK1laN83aChQDAVM/HAjMWOhWV1k
K3uRzlW+bT/988tj/7dcWn+5Ezo0+nxTStf0/s3i6iycuUCyuGo73nREbZ4L5kTHIjW3DWUSNdts
gfwnpnqX4PKJWxG+dQsIlvb7Sy3bfViUzvHz0ESjAwIJC2VtTrc0YIwxwn0/JQqBU4CvsUU4OhZB
9AKPgYa9X+bnmVCPi8dYQFFJw/ukLvarOn2xU2/cIVunwrpNfc5M1HaNuzy069dJFgIITbn7nKYG
nZ/uIIWTyUloyMoGhfVSJ0wruuYU2CWaR6QM4mTnzTqJWnH4fPZ5ABFIalRPARewmhIQrKx9UmXm
cxBRootUBGuaq0REzTFj+nrMz4nr5ec+kN26t/P8sZDwb+yxP4LrBeZUsKr1XvFmpPU7nl2GA7oi
vNySwxkgs94iaXUebIrnlfBN/40g3Y9YxuMPIMggbQ2HJI4lkj6lQ5PZo/Pmga2hrGypsez2ATeM
sSH2Z1ppbWYvhfxuDJC+ixZlCnOCGknRJiWk9ADwwzt5zF5pC5c/XKtKd0YZWHsRB9iMogx/U8A/
6NvcggRAGe3lGKqiOhRr0AW4LokfC5LOvU2VQH7pmKchiqzT5yOzfGP+2ZwqOv3EyyAEF7Zj8Gn0
ag/pDpmUQ4O/a8DCDdiHSVtgNhx4/QVpN1rdmJjmDm9a2DJeULQRTaD7KyOK40utGefRBsZ6OOa/
BoyCVjU2VPuBfTRKG0dpJ9MTeNV5q/Ho72Wa1MCaEA1GSG4u5I9FeL67k6jN8cbNE0H6mHxrF4Uo
l/3wllYo1YL+oTSqV6z8Ja7hpjnAPvBWRJ1ZJ9LJAX4vjyqBc3POze7NuPrMV26cAr1ZQiwmu2vf
omR0zxMFCxqr2n4UUm7HZW4Ca+jWTl1xSjKkrvCAT63ROMTB+GN3cfJSQwdofs5Kdhfd9sGxhe+w
CQUjI2RYHzQ00xnyCazHd9CqXTjspn7EteyP4lrWkb2LF/isV5GFwN3YVCNSP8Yh9UqQ6BnSsUGe
7Bc3qoi1U0wPjFDK7zIo7UX13dxXuE3PkWzn9ecf2N69oPE8Rp7zYDW09oizSbHBVMSiYuTYNwdV
0L4ey6K5GWXob8lEUbi5QTkDKouPGclSRLDNBPe6GST+hkwBYlctoGURboV6djaWMwQb0KnmDnln
vjUMHfAB4D4H2FsAPQ/dZDs0BfB+VyMbaKbwZrC566Zh/jkTKFSbOOiCwTRPsw1RylsC7bySGBxf
K1qpDjMxiwSI5Uk2oDdF7EqatWvJ6xAzy9VRcqZfWtxriuRrOuKRtRtfgnWHE4cFCfv6UE0n05DT
sQc2B/7C2+cVrs4oGIfj0IAvnrvJYmbuASIwFeDNCAiyQdjRdbT9cB0EXJkikR41S0db20n3ESJI
lux+b1aMShsaDezTi3pblTSOtWdlv6Y9Oxx4Ca4vDlU+fYnGVF7YFd1pM9wBYGxhUDf11y1vFzJ3
Yb+AcXBO4/89ZJpuUpf17do0s1tM8+fRSYruJpziNVRD/o0x9WJx7oM72Q7Rukmc+tSiCc19hsNc
JeWTsKqSzsEdC21dudOGfrJPf6HzIYHLdzN2bQpngsG6tCsPiKpuc2oVqxqy6wXuWryysQ9ePBuz
Gi4+5g+qdU8V44Q7iNeGKZchT32Kaifeq1T++jwHlUt3wuccEyOchw99kO9Tti2jVF/MCgJb2JCX
OGr7lyrT6dSG4dpo7deBviXeYA5dhp0lzXosDMCz9sTGuehQIkjfWoprluY/psyTVwUa/sD31NpU
nIWDqHrNLluO2LkQ1zjF+Kr9CfiBldcH3VXtF59bcjypR6TJ8I+TynlTRfmUwZELOubGTsJpZvRq
AH0kYRQ6xmBr87Wo5dVTPhYgF69j44/33aIGCZ3wGlZTsB5aq34BS39E4QTgrDXt7Syb8motBzdl
Pt1Ub2Yw2G9oti5sezaGYc2kLIlqV5revE0R1QqsWN/Msr9J7sg3/bnlTxBtGB5TRGi65zhD7oOr
3iM9MtFnrD13UKkYdVczIBsLdDs0zZ30SRLnun0uPW1u0srqDjL26CW1wwaiTPMkQuuSGGnwgPIs
wn4QeiAJqurEbaM6IUpirOV3+S7S0WFyXR82EtGxlorWM9jLcz4b5gpX4rSDv/KzaKMz5Ew8axHN
zyDDntPr9M026oZFeMySc4gFAPpo98WL5w8nHpwvMU5ny4ch7TZmsSqIwHkIwgrpV1SBL+ezW01t
Eux79O900eDsAa2zLgByvC16iwrNcQJZqLbXoQ+gADl5BgkUFlmf64MsJAtUFYDVVvG3wEUWZSuv
eCySDgl4Iq+2SSAbPjiyRLOB6CA05Ae/wqnlVu+gmR/Gpuv2BWpjwKNY8Idy3Dit0Z/8UY+sDr63
K63Yecg845ARQ8FlF9UkCEGy6Or6Ce9g9uK5xikZ36KQoMjU6V7suK7YH7Z0tfi+ZK5sT58EMsdi
pYaWtiU2Rm39pjHP9BlR/LUgSCFw091qUMhNmPZmkQcbtw7XRVaobV2j0YQ+7eLhiXykglF/35XS
PxpOZXEm7F3fiObVqb7hA3ae2qFPtga++gcz9sF8odrqOxwSlkj1OW5mdY1cgOQj38vvwC5WXtiy
VOpZ009gkkiCQ/TiBdZ9J0kPQ4uXbLMpTvhEiFvLvNmguViLswq65zjGeJeyBwHU5IKBs9p0Xo95
fCTPgoaEQPQlXXw+XquPZqQRXbUTwLi2Pod1Et7j6zNurXjgGrS/0KxBeSGpJwjSvPedybiJ6lFC
VakKGOYe7kI59ARk9WBDZpDuZRHl72wOD1YHjArUs7cNARsd/TH8ASwnwrQ0gvju2XGZM46AMvGJ
pVksCpEVjk9S6QtkMvYMZUXEM4FFJxPuyqph/rulQ8J8VHXqKibOkGlDAQMnPl7y4gfWJWxSZCqi
qsCzblqQ42AwkcXVyPg4zOXIFDB10KlD8HNbguSCJbyW4IzsSpthfPO+1rOs3hQtl+ucoqoM+qNG
XhZtjNYZdu1IVKXjez+9yiqvZLdyOTSPod9bpz8Oso2DPVC1W6Ii1neLTlpl9i+AT4sz5mdjhbXM
3wdW8SO1xoDSqcjOqarf8wE+RxwZw9XpBhxydINrgXqxK7McXbPj3H8elIG3LF6E3VDhbvX43kyG
fY2KxL8lffQx2ta8lSRsUDtauBNdcXS4rlYg1q6GVZCgztf4IYXFeoiD/rtBqurebY1fgUin+yBP
f1iiMNa5ETfHEpHZvi9I6faxSWBAqvLFVF8HpMwP57rysNmOUD3yWuVnFaP3MYitvItGf752rkHa
O/OiS2eAuLQThttuuy3K0jtjbSTnDnNE0vwkyupTaB8Q90Hf+J4Of7kzB8/YcfsFvIr2kKlT8R5B
EVsbtL6W/ka9pg0T7MNJhXsp0grbUXo/wcu9A4TQX+TcdY8DeZSfH6bWUAZcadyjxAWo4irSWICM
d6jIP6Ia6V88l5sxxw5Sqqa575vRJfDIu0z4XidHWOASrA4KA2zHdOicbUIWFHoSp8/hQdLaiBk/
3I9lYtMAN1dW8mMGa7QtfIA+Zi/IJe0whJnVHH3tT2CR52uEimM1j+VAH4qPQf6yp9q/CZ/EJcJA
xrMr1QjUqrizvKlEn9F5j+RWeHt7+NGJ2b1abb5NwjRHekj+Artf7iUy8r4l6IGAxQUMib7GJWJS
p9LERmUWcTtQKe8/D8vwJbDyDrcL0kPPdRDVIfuthChvw8FQWBPYpT31dTW/uvNhIgFho2tKmXoB
uluGY2Hx5VFbobs0GwkCDcomQOL6voq86vchqpNT0kXdrR5QWpoVIa+NBfBxHvApZQOJ0V4aYQ3o
D87ofYtbpDy+fp3DwsEM55bbkEjfDWkA1WYUTnAkOC4FtcUv7D1a6zBGih+OuGFdD1+aepjWdlH3
D3ECOqJsAfkUA1QiadFpSDr4hvVoZexNCmA0tZnDx7Ke0qUHM5via1QCN+mEireyiyLgYT3XKneH
OsF6U9dJt+nFPLxSiL8bgs3gGvWy95ZPxBt1o4lmdXmqUbWxmAbutRtqdUIL+RxK4IPAKcsVDH4o
tF6jzyhuv/klxFz4dy9VijQUPJG4myrISqiU+RrYadEe4zx8RP7W3nzpZbfpBixcnYDWytMU5T9l
ApGtNeqPPIt/tVHAPiVNI6Tfsl8thf+6hjQ4wnq4lHQWvLvGpD4UJfRg2goUMqZz80UNKrBiv8r+
jaCYOHIeNb0Q8scK99myjW+mx60Gfy16nSzbBTIPNzbxjuvPEkp10Q8bssRe5gnK1wlXjDvn/lNN
60rPVfNaLxBHTizcIbt5zZk7XeqRDeHnHzLcwfzswK11zTcxYTqvvfgtT8K9kSbqmAQmdm2CgjYa
fTkyGHe4uhOGkb6NPoY2JYIlC9kkL6oy5iXnZjbg79EIPyZD162TPka+ZrEJmmPtHrtKFnSt52kH
BeLIr2ww4M7Dc1OQq4ca1CFcI2tvWTS3hM/3S4pyPpxih+jcODfTLx2+HF9Ej11Cu5vmNzkGcpQ/
yLxONoRfo2nsk2ehpwrdJzaOtlDGCu+pvEeEpu5dpH4ohfn7xkSSGRL7+iZKQjIVWM+BBJcD8l2a
s/WvJCHh3SNQU/qd+xAMMeBmM2GDFqXO8fPQgi3YSxX9H5LOa7ltZIuiX4QqNFIDr8yZEpVovaAU
kTPQCF8/C5qqezmWx2PLJNA4Ye+1933h+o9Thedt/m9Y6h/4hO8h28QdCe+YSpQe46UaoJIxVVzE
o6pYxVdUT3ZaXHvGhX9LLMYspIfBFT0ZBLhlmsbcIsX1OsXM7ZKSNFxPhuopCDv1VGdkWiTdHnNi
/IqDf85tI6FLIDRcpZ3MnivNQdJYN29l7HenCtApZJ216mv7J07WbtJFP0yTYUEEqfOkkU63mQWT
qLQUDxKCP4uZxpVkj7MAUeLRvyoLlPuIFCjKho1ISnpfEucu8PAeOfKJD7O4Xh/bvA8xgfIbjwqH
3Ejq5FGfX1zEsctAIWNygiFeGBgf7gj5KQrcd5YK4XVAAof6cyrXTQQKXMEYO/TaNGzcyoge9VTc
+i6a3jLQH+QpVYCZ9YKixtHTLcYLqjK/dq5NiESK1jDcxdr4Iqba2irWgqCWzYgnSGfDhrch1sZa
MFLleN7Khw2xTucaOyT7SzN8IqVyEjDnlyEhjbVrU+tFVHK8u9x4DDgmHCA5DQXZ4+N7FMffNsHo
aD7thWdG3akOtfpMBthJ6JN/qEaXF7341UVdbE2Pp2KNgLJrq3ML7IUBn1qWTYiJz0fA56gwXpfR
+J0xjtr6BapLX4voStJyb8R1d0Ea0l0cKAYXBhMT2EwrPQ8eWvMcGN7z6CF3U9ZzPfbWg+OJ7rnB
DmBk2vRW9fSH2CiWU2tGJ57q8SludXoQcgpVOFww3OvHLOSJTD323mtKnmxNZmvSyv/xDognwrzD
zuvPRJrjkRB9CJtBhlcoyEuSGbNzRXxfxyYdTVx9rBkw/ybzQD508VJrxsswfDPp/JQa3gShTbMK
2MiKCxvU4sLMnvfKo91iMNbDV1iyzqq3saySTSyEsdVtMo8TToAD8LbxXgKOV63nP4fjRQWzUBsd
4DkwodpU2Zc/WtOi1afoQRePQFLsJ3RAGKl0Z1+5c0KhCrbmvLmu0cUsjI5tCx4KeW0wtF1bQ8UH
l/Z4vqBrbv97a8PkR0NGm2Snl9rp2SdWyYcu4uaxCpxuk/l6wv3w3naF/TIEySashH3UCGENeWMx
OjHERCHyXGIJe4jR+2Dw4D2RTIGPyB7UggFbu04GnOoRhv51iixyX44Gc9bAZSJZ8XgrUMbMXxXQ
4BrsU6tZ00R04+S+hfzShQNIgPrSgjWRYPTQGk2cPU0Ob/xWSRTBsZog+lV+swkjpk8WYQWLxJjF
cQGuRN5d+2nIDYyNOXmZXdfNyiIyxUJNm/Y+2OMT8a9cOii8F6Jd2GOdfTlK03CzW/aZnLc7Lody
501NR/dZWcTn1gxUqlx2ZO0odS7KEcosvoVIdTD8wqldFs1Yr+foLnD3hblOTTvYz+9e6eUOoxLe
wpagNI0sn2cNRPWbL61HuItMcf9ulPkFSgGPgqB3MOczJx2K4gfEc7Aw6yJ7Mdwh3YRW+OWxkdzl
xoSjrHe/MlGFCxAE7h2ZtEOMKXQb2eCyd+G82mkuLrmIoX9Zc6Q3XpKNHCxUMVWjM+oLofhr6fBm
AsXjibuug3diNsZLgx6HGLzBOur8gW7c9xebFccaVSJ7BLi1AVl8BzL+0rNL+kQqR+rFiN5YvUnB
GpBlUnv8+1E8YOTuSCjhNOcCMnGgZyp5IFBbe+zhc56rMbxopqTCHWq4ERaQeRr86jxEeX1ivLHJ
cmG+tln97OqRfiPpyTmzhPaR/JDq4DBq3WYGFayh8+kLETrPJmsXVqvTg26P9rNMO4p8bKiYjIMn
PsBXoSz9lRhyAlVxoQHP+M5rIn4BBZoX3AwIfmeofOAWOKNZyLRB2s0PWHxMFWyugiQiwjC/Kem0
ZxsV0iZwCfmFbsPpJXMmFoaZbTDVYklvJEKPobsmBkgYAaBL4x7Ue4r9LHMJYzK5xHq7edOne+vR
IMOhOZtD6z9WegA6CksIznnt0QuCTyMLw4MTjv4176zXzAJ3pcfMwxbliFSgib2zTkIUZUKoLU1P
+tt2DMNnL2azG/DXCT3V78ep46d69aYZHVkBsX4KGc88R0myDgZVL0tO4Hstc+/iE5H5nKYO6ruu
Go5/Xwo4hqu6zpJtJPPH0Ij0s63NxL3ZOMbxOWty5eXvJbX8nROZzpoPZhbTNhlhgnjV1ylXww4m
xkjBWr+nTMy2VpEGLyS5cZsSkeEmVQUUzW7oVOaZs0fkYUeOHFEMhXrosyYHNUTcXa277k7EfbHx
XW/XxPZ4641wh2rGWpN2kPyblGIHNwoIG1ZySCKFSxR+G959y30g6MTe40IvNrHlEQw6yS1Zh8mi
mYrs1kuvBLmuYzloGUKx2FkHqqyOLTWKXwQrI42LU2PN2F/AllsWsONDw0x0YYjxOQkS44nqBq4Y
xtreqk9pPZZbmbDVHy0tvsGiaE+4ow5mP+0dGWuXLOqS02Ab96yR7SnpR4ZF/fvfF17Vv02D2k2K
5J2/F82C+FtWs1g6I8PdjdJ/Vmi9+kn+0JHcBb6me8QcM7wO47qMXRe0ChiksQ9NLrea7HTHMtQu
JoFuwSODDa6meYeUNIYdFkfgfk72GvQmCKUS3l9PjUBgvXYn++MaQVz9DsLpOg7NO9Jn1Mex/Uvo
GCZ/NmvkmQU+nsFfd9S4bLShi/aDg3ZKADogGNdybsidcLSbxnBwBqRMLZy3fWVJH3x+bT/RCzmr
Ro1k2RQvnlukN4Tk9dNU2y7l1wQ9s3GrJz2xdKQwcKWDPscd0quTORfXkUErE8wvET8fIHne+rMU
oXGqYNsP+LztWaLgFgxVHXlLgBxdx0AV7K/59UUBE6WLXaDFbRns2taHVznW0zHER8UgxdMXLW88
hQyKDlm3LCULvMYTg2gDxhItRfE2kQu5jsBsHLuIoIq2tQgz0SVJJWWFPqJdzHHAlMH1wXfouLCm
phcTt2U8ZSenk++VRXzLn8uydlxK1s6AmdUn3grolb3ESOEc/l5sHM+rds7Z/vsvlM/FCAKnHwxs
kjz6k6wITk2QeSsePPdKjNW2HVJavNSzYeDN1XbyxkwxvcgUwQ+tor2IZlNjV0jjrOG0kEywU0/s
NIcsIt9stUcDXhlXA8FIGbu2eJnNYSyWQxpkLstHCDF71kLTp5Yn9EHScq65aUenAGA6/sORXUbY
DozmLP2GnI6wXXqijex+mNqPh7gvVbhMynELt2dPLvkK1VZ8FpqMj6E2PpiNmNZdpzs7LXPJW9DP
xDtGVDgm8bw1YXNkdYPaQsLzwNZ/OlWZfjYxNW4hb7UIJUX3gEll97eBVkMUH4RkYl7JJzNT+rbO
RrbT9MXYOQTHmIFA1CoKTsBWYDMeKYPqyFp5ifGcaUJ+eI48+mDtcZx2K6qz6l/WIaLKuStrLoxD
a7RZSjozNIopk9PBkaO3RvhfLRu3D5jz19S52nByGEBuAElkB6BIDbsF6PWDwFrS5dNEvkXdXNuE
Pk9LGG00nXhABQrUm1ybnUrsF/m3SPYqxslj5R54j37aItiZg7CugV6i5LfvVtz0O6NAwsqdwLGp
41LxfYDM7MuLi+OrMy5Osg5GSV4qjw6X3htmOl5EeiliXw3GfdXI4hb99S7GZLDKGMFeRks8i6Dt
wA/ylV8bbzFH/SnoyWsuMG/d///R6DyLoTYeyNst13ieku0USP82e7pVOFu0zDL87hKLPw37HVuZ
HA9klT9wZndLNbL3Npt82807qjA/9UJmSNX4rLrIV3vICqeOvfmrEGYIOMbUF5pk9VhlJtt8ibwQ
prmz82LuCcJl1rAOxLpngs8oqvysO5IobN8iqU8c/sabprQLbJAWG29QWr5nvibCtHeNgQao4n2d
8pPsPeeihkK/4m/VwbVL55ja0UHG3Ikd8aCkfUT2sk709DXFUQP0PPJho0QoJYkq5dZstqgjdOJM
smrjORPmNAuEBwzrG0ZKg2CF2n+Jyxs1kb0uyxAhhhlHF0r6dtv0Q7r4+7IIEDa1OvxFMU7iieMJ
NDAiPU8AXO5cS1u7Xaz++XxaIxiXz2pypiWVV34xmwrDlE+cyGQIjcysgJays/MHn6fDKqrAGDRB
e607pS59XLFBc9oHKcdhaxAxskoKI1jXg+Gv+sA3T38vNtbDE1na9TYfq49k6PzdUJo0rnRMW5gG
8ZsdgBPvIgaBf1+Sk7LzyJnGk/XUkuX25erirceKB0VRQuKey/Gomtr3vswptEjMVrGbPWAs/8fy
3QfxgBPZRabgTM342OL+frQYxJYOhbvnNRdMT+UhTWW2TZEsrTgksRfJKTkBNk5OUZaRGVZrxKhO
k39uy7MTs+btA3J+PclXfy9lTeVbx9ywrawePMYzqZ6APQ0VcIVUri0h+y04mm4DLLZat5UwbmMK
VcaX9IpF7mEDznXxrgfFSzV5YPcN/8vJs+Eco/dYCRgyRtqVz1YiTz4mReDbfNWVOWIKLbaA07jj
YTKchWyNjpW4ZSLEQ+e2sabRwRzISxq09zrow4PqIwRvINC3gSTSq7WbZoYMddAQWgLGC8eIblbW
xTefoJ3eLI+yz17aHHQm/VR4VRGbN0jZ/sZki3nodVqEQtf7mm5nUWE8e8q9yX2aWI4uLHruPTIG
94nNnrmL2qHjuip3cYhNWEyGejIn1AVW7vxMrRI7FWka2+WUkyuB6ljWbfqqpeArEbeAyMTZVLTE
+uZDyjaRGiwBhnX++9HfS+HDYKVTeVF4IjZ4ZTd6T4AglnIet4CWtYCZB/DIbRuHwU+XJE9mR4nh
CuJJfX/e3sWlOuYIR+LIybjL+erv51Nf6qsiUQSloG+6hfSY4FWAkSk7PwcGIeo9+Q63YZQsAjq7
fE4luFQ/tnAI5gZACyn7m8+7EmWGOAVh39+AmnM/J+e8yrU9mzCeMBD4pSp/JGxsPdaGFUWde2I+
h0hPD6zHxJn83eQyCJhalt9dfwkDgr+UWUGoLrPgWkRI+5pmUmje3VPPR3g2HCc6NO2EAxsUMmFJ
ebOBD9AtA78sK/i4PYg63f32Kxy7mu+Gu1SkBN7akH+9VisYzcGw6GTbL9CXdCdrfmkCEuTMAfmk
X1ubTBXR3sH2y3vAbEuQFyGAtBU1JwOeWSZz9sZt/OqSCv8ZHUJ5NXtOOqtmitKHw71uXXX4u7LY
z5OAwDc8htxmuWMSCfL3Q9o12F+69PJN3IBFRDh6d7hYd2OW+Gd4G7DViWRe/P0uDMu7rf1UHYkN
YwIiGCYtTdzsePH4evLYiPcWm/Ze1zj3rHJ8TVrr2cVScgjUyEprbJMzCVf0R2qGvFAdZLmzDUvX
JidFsdSbhdgkHufuobe9XcXyH+M5tIccKK6tbh5PRMTA+Om2LCEYISSwOkIChbJrgOHCDdjMtty3
MOkzlGrVKLb6lKyTSV4S3AzFKNeqfmsGBglQ/sTDoGufGeqKOCNXIFf2STT3hIXMCD0rHNo9Eg7l
wX3A/j9rVRZRVCxLmLSZVHe0OYe6Xas0vAqFGGt8txjw5qW9Ty2N6EUI/uveuUcNzT4ibqDghHYc
ys67tFO3I6iXz7394a+4iizr4vrHYNqH7b0Q7+RgPLAC5MAJ1+LPpBkcveKflcN8CZiZkG/uh9VK
9ocs6g+4DJlMfPrnqd4lJW51wWkD+YtS8JwyFK79Vxs1LZvIkXciFOsqeCq2khptov2oRtBdyEii
pF8q5v9qkk9N9dmYaIxrn7EAIdhet23Ul12PB7mPRLZ1xUydhpw5oeEb9AUhaivN8B7c7952oSgz
JXuZohdd/MO9sGvSg/BIBPOXOkgjZHJQDB/p2WU3Qfj5yj8yOLtFee6yfJXgxs3Gg9u+JyZ5VjN0
nY+fx/S6jpsvvT7paAGc22h0K2m1K6gfK698moyR5E56VUSqJuvq1i7PuKpJbJi2bQ/amWfsXDUM
TneQwll4UMwHNGITaNywZbOdMgLuUL3pZbGGg7ibiAPjwbGMOP5bMojsyFjiUpZlvUnDfNn6bz7o
6HZAvdnQxB8hjG1b/upmEcDpi/apN21RPc5hWSzqGGv6hEzHNqPZ8jki/K0AdE2TAuPSuLqiOU/M
mReTQ/RRXMRgtJl8OmjtYIegYNI8551N9cnEMWEqQjiYi33oyl2THUEb4q88jfEcEDOHPmVONIFR
bf4EfgZTFXPSsMm5SzVzB8OcJG3lvgBK2o9l8kCc+NqNCZX3ucN6HvnJDwTsNVKoC5O3jREZtGXa
oraNfolXfvwcI6SLXnCd8uAsquaj1+NtEgUvo86mBUL31G5THCoE3JMmvcvSWCwr+spANcA8UZxH
AQEC4C/G+J/DM22YflCJPetueCRH4VZ3wwp9z0eueLAUw3PqBcaFT2M9GZ8hJFLUSothZiz03QWt
zkzDfnBb3M5gW9egPxzu2S7RLjwfik3Dgz3Xin1Za+tiRKSKLKA3YzjNyQYpC5hSO310lX8IJe4s
8Nx04Ix0MQmN4aGEue/5xJm4NGgt/EW/eBqcch9hbCeDE4xcskgY0CUBSZWgbNG2OcTCOml8aIZ4
qRSORA+OPOrCbODEQiR+wB2x1VlAMPGcXgN26axXjkRkT0TOVb9RERCV7pnveanxeeDWh8IZa9Oh
Cb2dBEOR2NOjhZpcOj1XPUckvu0tm8xdmcH04QEDwpOt3gGfyUbUOQKs8ZWlMeZA0q2c0l2RqcL/
NOejTJ+V12OUNx7A/ObOIvKzmYm/bIJ6odnhb9H4yK5gr2YSCR3xZvA7KtM+ozGsFwgdn5hXBFq6
riNqezEwb2obUkflITWz53JC8jEHkXBroRdepBou0SoOwaX4K+oxQnfJgSUc0GkoNgxtMU1cXKnF
CoYBZ4N/klC8Jz8VdxUE24hVlk52vD6poznK75SQUHf4N9gfRZ1/9lO6JzRjIY2Js0UB0vKJr4dG
CjLnyC14nXnWUfnDsAhVmth6VYlt7418GrJtQrXp6uIrMd8TIu4MZbEOKq9R5GoUWt4RBerGMoJ3
phvLwHQ4mWxyGRIi4RWhsKu281l2Ma+rOIm5bKN8IzxG3woCNvl6ZV5/egxpdwo8WI9UggDSZVoY
THlZvjRocCpSulyjWYdhfjYL1DmauyZfc6Yyr/vGWJlG9tlzAqH93jbAvxX0Lx4rm5ApDmdxIqr7
6NO50SlYZXzSZA2wp11p5fQQFDBr4vylztVDhtSO2/8UCfvBhMlbkzesDYKspoGZlrxkUv9JLblN
4qdAUTv7IeOaGZScLGFLHhOFB900XpME5rpEED1cUSG6lfvb695WDqxPG3c7OPZWqKxe4nNddAVb
pWQgg9oWDxY3USXK/VTkvzXfMXJ/KN7BE8jY33Kw1pxCeHe7+BO3crHCqMNYMTeI+PRuk0C4Gkak
uNcEv1XcxOBpLX8PJBSrCOxI00Tk17KN1v51ktwmh/VAZ1MIx8GCwKDD+BNkGROYz+ox9tNXMkUo
pzi/IPALk/hB2NhxxAAgSyDOhEikHc5pDe2WLPZVGX1ZoXmaqmYZhhewVEs3JJjQTZ89kyg5Asvy
pALXpp2KOTY0rhmqJj45QZxPZuIcOHwfJbzehBYvMJI1k60fesHDKPRNqbmvSq8/0AomBXsLf6P7
2m8imlNZ1mtbQmwYnceWdDR7GnapSRigZa/HsLw0LuHYk6sfvLZa5uO3bbQry/8dTYxRMBCjzDsn
EbhrqBi9rK5O6D2V8IngfVxbAiMGcqk09yZKY+ej7l2kKkO5AOg2MxZVJV/0ERN3cckchh4ZttyJ
3GUtPhkYSHofXe4ob4MWIO0b1p3HTeN1mWIhMD71k/jXW5aLt8e6ViBE+PchlYS/jrN8nxYdPRCM
vp3BjmcrGngTUN1VREGbsWlbieASMqEEgMW3my0dj8yxst8WCeuNGDRKQhpMi/S2/GzRQzJJW9t4
DbBYGTbILLs1Fn5dbexe39u2Pzd1yRKb+DmI4Rylnw7de5f4q7L0DqXxEpn9wsd0Wgf5usrkW0j9
mXMH1TxRyu41JwakCHSiOKJNUIUbz9Y3TVPjYyBKIlJXJw9uAwoaEFy7RJOPCIYRSUcoeUGtAkmp
mQsbsH9JvHhvbQ/5sxb/1uAL3djb9SVeqeSs27AFEyZaIQkZ6pa60a2R3TFI0P4EPPDw1iOxCvFD
qjY6613wZFnoWniedw1ZF07q/qQxZYhgSgY3J2GKiWbDivXfQZYvwWRH664uR0LjGiLu6v6jV3zK
E/sv9msSXVmHy+IWuflh7AyGWTmJdVRIflum2zYgXUSzVySfImGyTYrQkJU03gsyuGV4lrI4ZlN1
IVXyO8EGsHSG4ppo0WM5FODHU6JlUSMQPEYOo4HciqQ3Pxcw05qWfGKdfrnnByh7vgureMpQbS96
NnrBoO3dcCjXZlXSjjQLRlJ8IyMwsj5i7W3JZnZ0/zr1TMDQf9FeFdhHBfCCIeX0gu+iG0dBXkVS
6DP15MWv87s+uE/wa3OhEG5xvQwaBxRhnWShj8i0Cvsap+QZTX+wYZmfXGSLy6KsItTxzOnBqAd1
8o2WPFi+Noy/Zs3Xt3ASuRyiA2Br5p0Cp87YsHnMRua/xH4vdTsjWgPafxQa5H2X6FgIgXfmIC23
wbqTym2O0YgtP7lx4wh3xOQ5KQTgK8wyawe9qVGYPZ6tgt+n5mfr+hMIKtdUSNaBGZOTmdFQpgFU
Zc/bB077W6JuYEZCAWQNAVQWhCAGyMI5tNEUikK3r+9O+iKVhkpqRNWd8Tzqw7KF76UThAv52R7d
Ny9INASD9bgQ9YnI2hgckNksW6ovJBwJR4/PHk5nnxWPA/AuVihrwD1bL88o50ePhEdWHauEfGrw
fK/zKtmcdLFiI/xvYAq+RRx/T/nDyvl7MILpwe7plO0+/omIP8OKobrtHMiO5ajJ4/ec8Qvc6f0g
qXTHyf7QxxqIS339W8RFiOzKyRaIkdnhR++NaeUrpMx0EL14HevxTNowYkAnotJw4nBFSG+tIm7J
3DaXk9Z+FmjzfevbGY5uG70kfnD9+y/YGEMm1Y5WkB0KJ/vogv5WjUQ/gjlejozqIshQLGpmqYNA
sxPV7p1QwA3xihymAUegbgNySYgidnZdOuwRblBi+fYRn4tkJqu2tdnfByMYmdmKZ4nZh389uiys
rJduIE2vNVJzEQqL0k1zdkVBmDFFEmEMAynjifjKjeB5ntctHAGFL2JZ27X1d9Xbc5hE1e5TFFOR
bR5dMT4a+bM+gF7Wo2rdFO6X7tPrpt6DoelvKVkMixrbBZwlJEJtdpAd1h3c8jOSTtwdNAa9rtoF
iJ/rqLC6q+5WqRIigWeT1NURLGSf4w4rZFRzY5fMSyrmvG2c7a3CpzQY37Sc2OB0MAY2reHZ9ou5
EiE6SPiMSlD+ZXr+o0a/oQkffgvnszRECaPL7la12X7DnXaYvZWsP5okfkmhOm5Y6rwniJ1RCiDq
1U0NERkRG740P8dUMpdtLyCfeUARHXBIr9JhqdmlMXdaXJIXdIgKBCAIRLxFCkuwChBn6Sq5FGb+
yPKpWkSm9Q7LfTGUcH3UwGKRkCkC4pKVSiiUfQ6AjDn+EqJ7vTb77iMufnSwvwuewBhccQUvKrx3
rE9w14+HAqDTcWRh4Zpav9REMxA9DWwTLBkZaK+S/cGKwFKsHnNil5lumLrQiNs81gmHWMRG9VbO
efNkAGLe94utn44fmW2/sDfHPaS+qEOG5fRZswum64Gyia/+U9d/9FCxLdcnc+NrNjTDyt31aTjy
jWG9qeAeg8X7cHPntcW7DLtD7WCYVktkn/HCmsxrZ6HWyp5l3azTxwj0LCZ9jhgRZhyMz0Uc/lNR
9+pZj6rhielk9yQJ0IcohQXYjimn8gzCB6kufUuJHekPUrOZiTTVNpvit6oVBy1izs5cGc846/la
6qe2Mkh6CcxrOf9fmYCTh4wkOJzxXchGWM8/7DmFLDbDZu3NySjjTMkm2XYJVeSh8+3ZP3UVjHCT
mI6mtJJHXMth2F96l5yeNj1OAwJXRACaPbwPeCt7rzu3IXR9vdqDLFtqkphL0K0iSHeRlr95BOEi
2e/3YsDxAZAg7j+MFi+MKmbPNrTD2Vzi2Ny2ZruahOvNk4VFlWG2tavuPcqic26wDKnVO6dkv866
5EYOBzpHeI22RwurfNhi0mBAhom3lVDuPQMce+junMp6SPKRG1yz7jVnXzt+9a72z+7GPWEfZaad
YUbuQQET5qd9JmjKNPtFGQwgTPHlYxLoHfIufdbxPurrYWDiWdVsZmv8DdQQ5vASCf05dqeT4U83
/FSnEGPiYtC5RtyYj7qc2l3jmatSR1GsxTSqeWntejnwFbd7w0N9oO2eSeE9HqJuLMlM05mqO5F1
w9XymaT2LXFR2GLH70nuSvd5ahmrCMUiCYJfTsRmPpgItS6B3DpFc9W9AkGRU9xFMb2p8Nxmzi2j
SsR3oZlcKzIbuA/GW5WTzkLi3bdF7CwLAYGNrHe2AIGwLAntSaQskAHEMDJt7rQ9qMpM06bgIJfA
T/dtEXUoqHzWSvVFz8RL1HT3+Z9UuK9a1TFTYnpmO0RRFZuuE6/Ytda+HX4OpnrPc1CYpZlsyC1E
7tNrK4M4JVWQjZmlv8DkLnVWcOQRGTjktBh/f4cgw6pZtI8BYkrCVgxI99AsCZeZ32eapKeg1vZW
q65ur59bM96PAFvdMPusKRj0wXzwDbSvbbuuQyqVRPREuRQQJNHMr0zQjxFDsiLqn7Ws+DL5ZPHW
274P8DvBUM5D68mK2qtpQkGFYUQ9Ys8xS5DV25nwFhXW0jZocEx951aPUQsM28z0HxYQB6/OdxrS
G/LTb05UfVFvMEaafuebvKHwSvW7WVMgjQrXdB7RXaWfvQrOvSu+VExGU9ES35x09IkIBapmSwQQ
MnsMnlBoGFhn7bXkeouq/FN0lFx++ggnZtO1DLPEdCrIOaB/Phb1PZoI4sAAhc4mDp8ri4uwsb7m
71HPjW8v8j8Ik99DFPqShon9iWZkgIhOEqHAKjOR6Wp2KxG6yy4LhoUq4epO1K4cxMm3K9eRDROC
j8vyh3tjOQc+0Auu272pgnwZdT6lVT9slKmvuMW3KLoPE6HKBZlm3MwNSR+5uZmYc1l6wgcfEgLW
BdZ7MwNgS+wyyuhshlje2Z4vaYIWqdQNFOLJmZwH1szElmZtDo8XE4LZEzzf2ja9m30dkvpX4CbD
VWvcyVWjo7eMbS3NTaOVrE4sc1hCjLijXmAQmHd3U6a/g43pAeAx0g4iiDF5jxvkVMOSWu+oEM+y
ozsZznAyYkiTuKAfzZDZsdJ7cJcVn09qkLShnPaaMmNXuGvKDu2bRr49kbe886Wrn3RCTGlYZlhK
6Z58BS4nIf1RlD02B0KLiwKJj9Q9Itz5FPIeVFZNPk1klPQuw0ieiKLlAMv5WVtDtmYWEAmHlIPc
ggtoZ/Z68th8WNXUMTBF52bRYy9FUDdY0WWwT/Y0ON7aK71+YxbHnOyH3DLOQZM82GH9YQSKGAJU
fKvgHRe5tfAte1GTQbPyenQPvYlfMyP8EVzl0pXpZ5Bpj0XHUZQzZUbSlpWtxdj6KiNSZNrGIspu
AmDJe4wX95K58UPfQW6K7YpRl/WcpK6+7aLe3TT6NKM1aK/GQb100jLAvIpqLVkxH83ZBWFrzr4o
Mv/QZboLclNdyJS0t2HFw0QK2AOV5W9K5n1LLyPwY6JBSnWG/qwDkR+2EcxL/6zrXXFsqvcxmZ0J
ivrAK/mTtEzbk5V1DIYuprILekYn71OhfyrPUjxJ+DVi3IFLMdZVS1FnhfKRiHd9qU9Gvkzi2Y09
AG0YcT0NCnU5w87BcKJl5gQ/MQvWhVvguA6Y6+necLE9ltkmWw6PX5s4zYc/0LhVCG0psTIfIr57
Z8XPN/cKH0Zb6rqKln9geDMHjYq9dSGtDIaj/4oOFwtvMIEVDvLtmPbzKMFF5VaSAduEV9NDf9C1
dFali2aC7V15Y3IF7rkZf1oSIXCjzH9AzP09Z/+Wbr9IgTjblTbwrcW/aN0OVZ7voqQyFymejUXu
8NxthvU4EMfaAQpZGGX0q2f4NKr8hWiGA9U2vbhVFWt/usS+oW1bbTw0hY5wKxlfA6griyE5qI7C
Jw9purSmvKErRdaGy6ziQgQx1L/UOKF4QijKlhmwQF2Nt9HZJkayDwwaL41UQnMg9ybHkxNCcwlZ
pSIOp6TKc33dFbiOVO7vPMtAhZ++9Qj28Y6IN4f9sQXfwAtIQTJHQDMF7ADWg6hcrIEuxep6Mipp
ipp+ZeMFkIOzz0v/xFToLNBpl5MMlg+OIs6pzZKP1h8Phh4eHTPcZDr7fDjJBZ4233RP1Wz94Q8n
5IApAnM3u5vlrk4b8jhhqKTX7cbhiUgw8wKl4iFlnKCuoWqahZ3A/kOBxpoERqys0YJh6wmJOoiF
c8dW/+lG7S/l4T8vij/xEyxtTIpRxNoiYj2mxoS/vv4t+bst/YDAzw6xXz6VmOsZten/cXZeu5Ej
27b9IgIMugi+pvfKlJdeCJWj955ffwa1ce/pVm1UAeehE1J1oZRikhEr1ppzTAOPUYpqUbZQbWxM
nz3yD8gA1xLVKXDx5Sw4W33+31CI7zTVygXGS79hAlb5DNjTil+iJmbSga016f3B8UPcWAgyp3lz
yqTPsiSe0I5+03NyD/3Q3DtV9KF8EMuqe0uSaifK7ORp01rXqkcEZVuLOrEb6nNpkoIeTy9R3L5Y
sPhDTo94WTmbc9xGxzw8kNmCrYGEI7xkh5QmIo9B/y79YOvhGjDmQKkW3PiRZISFYkq/7NIAhxE+
owXHBtfHrOs8pFkIcR3wsDPpi7rEnUyKC1SY6sGYenxUE3AiZZPGNvTXut6atpj468k+7+KHOEuf
LANxojZfwN5E0c7+C6OATJ04/EgmwRQYTeccSHebsuTWNMazZ007ZZfXSRTaojVORaxzAxs1xqgc
HwTTe6fnnxR68zw6342udSEKy8e6CBDkJMxbLFeDUgE6lmfOAy7o0VNt6/bUZeFdkQ9sq/54boaV
TtQ15L6AXy25r/v2UDbekWYRyoVnNw4oD/Da2KF8tvv3YgrvTAfKu1U+kgMHbxoLd9FutJ7kbdFD
b5Ky+7DM9h22D2e/iFZMpbnrUdEt0lQ4MW1srrU+MCinqIXrIedpmlaqK1UEz3gT4ONNVkFX3k2W
0Sx9gvAqdLSuLVZY3BpII1THBPcoZzhP1L4L7d1K5nwzvCW0yBdJMCDt58l2Cps6bPDeIgWwUNzM
PmHLnVzCmwAVLNQbBFr2lxAKFpmRdDNG+uDc3POIrQwXBPYSqUaptKi9+yhnmc6GUwkr41C68oZV
55coi3Ojxu/gaPB5y0fifjmdmjbq2NbcyQCdtTVGhDRm8gPC1lPUdSyH86cJ0BeuQhk/A2xjpsIC
sFCscDS5e1w8snjEnf3etn6zL0KUOB6UPsBy0zry1pBRFVGFNqztVO3qIjrblOAbodQ2H4MjUG12
pIYzUopKtTwlPP4RiKoFELwBLjHtK7lRvncZNO3Qy5jesxSvVY4H2mA0GbzHdX1HGQxWOKJGSkJ1
MHpGeOzcbI3O1rDTJydCF9hHV6AyK4QR1xcCoARn1wJvXOGinZCcw3wcim7Tvca6Va2NhgCeqCrT
jT9OJCvVjymRSQzyje+pYoQIEpVPXXBh+pyiQjnbrgDW1FvBOveqZ0Aw6Npw7R2J9UpQ72p7nrvt
lJU8A37ULDq2Lkxg9IenYeGYzndsqmuLtpcgd8rFcpSbOtKA8aNUNGmdLFp0s4W2MYurGU6rMnbQ
JATGU2SFlC2x/0qz6oMHdqsNVrnG69vRtNrnpiz3luheWieKdkNA5IbjlCtUNke/VxXzQET6TceQ
RUQ5gmnaiVjWF2Ns4uPOjLfJUy+ldXICJtKiTeh6lNqDahOMdhHlQ3Gox/GqCgI2XBc0XxfcMOzN
HWTvcao27iR+2UWP48LmU0unYgsa/Shb9WJkd37NLdTndJ8qnWcDpcsh79Q5kWqRdpkJ0hCdSVqy
RGh2xxpHZlpmJmctgROfZ+sJUhJn1/omR2zXNtuQXI0I3gnqk9tePSX+HLCukFU0hf5hIGgK44LK
wu9/la1cqRmj5Os9Scjtue/rpez4KbZLApKQerwwHHInZ3Z2ZXYLR+FxqUT5ivOEut/obl3qLIEr
5uvC81+GNrl3jfCIGOs4RVRdhJMshJHhd4XKtZTcM0hGaTL657EwOERGtFBSI/nedSY2aDwAjLYd
Hy0mMACjGR/k5MilW16qIrj1KsUVWD+TeBEuMU1xX+ekYiGGwOfbvMOuedfGdYn8eYGXyukrrkDF
wthIHd+fRO/9HIlk5TruiSr85EfxbmqCfFkl+FkSwFKGRqccf5F3AJnLjk1uOKs0/4xIXsZYPOJK
oGZ38vPkG79aZhbLYEzf6W0AYuovY2XyNws8NiGgc0+ZR1R5ToZL1xiIABOpuJfElvg6DY8+JrwN
SStUtdnv05wCGoKLENq3z8xT2uMRH3lIGDGmgkRoyPMiqD7+S5DXatGlhz7p8TuVLwwE78ZK+4bm
jVMJqiT3haQ9AKDuPTKrj76W3wv0RJNr/fDfQoPDtDbSdyt13KemATFv2Dpd/CrQnoJj5D6QBhjh
of4WssEjGJ8TY3q1RifuLeE1GbsU8jiVFLIVfxVFL3HJnRka7qPvFJRU8OZr9teC6KGFsNofXaae
S4fUszYkGaapnU3SoQeNsWe0df3NZUyvtdaqtspb2w0/GYicdQAxgHx2miBtBiEgw+lyZxvDfRRX
ZJTMhwBrlEe9pIBswQ3jZRvuGahpnMJwiaHZKRG4JHacLJ38LaP6H9ySvXXEDa5tswCninJqrkNU
ssloxTYZODEH9JGsRp3rRN9ito0WgAuTdS7a8FAxzO45Ue10v3hwygRwuTOHcTnwqfqQ3VqN5Gh0
Rr0oddqDCAwJrCvusyxHKVgV92aSXzzfY4wMaCfqZL7wEm1FG5ZEnTirlt43V6LMigqAyIBJA4rg
/FzELnAK356FLc4lj1lVuIsLirAMj+lYkeeZn2y3eB8KYmFDnWp9mnOMpca8VkHDdZkMp3VlrMeY
RTVu/B9Oiz7bg823cNNrWzqcN4mLIG44YyxtK0xxNWV8Et/rxAVjNjBnq7y2GO65x1gsDE4wPHfh
sk6a965ji81jNibDmqNZG2Jb8kJ+K6V1Dh37UpX8mj55E1uj079jnJ5XmS6mmoRAAmw3G8JV09FR
BGxGgSisgx6GzzbYR6bKBr9mwv2mocdeeKaz5Ay7S/X+Jys/RA3/JoQLaihlZsFx0Z+S+OBrzLR9
Ol64aKKJw1c/8dQCIEID3IozUxlidRY5xg8w/Uyv0dkUlMJeeTdkNdE0vkwXM3Nwo9dOfW5gBy9a
pFQEJLTbnPiK1dAQdZoSvlL65aVP3dcmJBkATXgd2u5a2DmpFL6aVhXwuATL4L42l2kVIQMRwSNB
U/E6yvRVZnPVPU1HhROXKK2VcGmVDx7qg4lkP5pobgZ7gWJLg+Ah6SfS9UL1Uz0mnPiPbC6bwE4e
NAjIW6HPtp2p1W617cGuEyHdJqxaVvFo0tA6hqWO6TszknVc1rjgIocoW8m9EMq84tRnfYu7vlsr
0yo4DMbB2goYTetedGLwR6DZjQLeXZu+/aPKJpI2Oh9/SCDujcAad03NY4AxBapxS7S6sAoUdsnE
+Ub5EOWqu0wUTId7ugtzqjKjuUOhUu3C5l4sR3eEmTaf7bzxziKxcxUx1DlQD5A80IAXJj98kGn4
2Fk0MJDB2ytANmLlN75cpKJjtCpAlRnantJqMUDhWci6yV6QKra0VqFEdYGF8K8J0L6M07oP3gak
5odYAPyl3l5Gspjj2KbpiP6aLkaccOJwzY/AzMXStsa3MMnTBX2nYR3oI9aWMT+S79qIKthmScst
7NveGkRfBBcrSJ5wyDHhMGN/iyK+PQ0KRAV6YS9aNwUMJYAenCMajD0MaKurk9okFgnD3JZYnPda
DfG1ZFj4pMpp00njok1J+ouVaQNXx/qIhgpSLukdZy+Lv4cVcV5GwN82jJyGtjEw63F98z/fIvch
spkMVtTH7TkVWnyflFfLr8ZXv1SvrvlWD79KIKSn/xBN4/IVv76Gz/fREjpacXbjU1cGJLM3Oi3l
OFfrQjbh0aLdiuQghIbt5eWzIdObH3RiWfFvLUVRanefL+joE4KHoI9hv10gD3eeGB0Va/hY1Znx
N0260uZWyKcDeZ7WiXAo+2rgQwY2Fb/q0fROLK1zklGCnDARwxLHr3n6fCEBK0IqSziJZz2MdbKU
0FfQmZXTSz1xTuwzmT1qtBucUrUf7hWhdvW9ngtG22uw/aqJxGMy1Uoaaj97Ke48fBO3tnf3oHXH
S+WBvcrqVwoyBPqdYzwRXOPtPr+NTaPcgu5lPWwna68LNhnDBNBOpd7ITWTX5W50EkF71D7rY1zu
c6cYzp2XkHXWtMUpG3vwbJa7RzWEbhV7y1sTH0lM2cj5WMCsOlrYlq5OOVmcO8l2QMuQKrwXZraL
YOos7NLsjmiPbVa37K0uQdcAJGkvYrJurmVrZz/DBEdQY3wW5JgCY/TJjPeVfnZzDzyC6b0GHhSU
OE70VRF1xSoNOSPXgfIfC294KKc6+xh1hPKdwpRkVPl00aFRH+iadsy/AnXELYHgNbIoFTF2fJia
vFpRWt6SYnoUjgO1oGW3xsMg2LiqIVrbkDk3uYHsZtACpHYD7JDcoA3Rmgn1XiQ3iKryu8iNuq2r
RZDPFC3yz5CnduYXMjLBvpqjbHIb6W5BiN3nFoFEPvYkTFhDuYorE50Z8vU1zoGcgfhA2LPlW99b
LU8vpuEll/7/f0Wgn7un6PjPn5tmMu0zhyVS5kNyTFIs3aae1C89Pc1YNNEPl+lw1yyRFahjDBJm
zbI+w2Wqdjc5yEvA4Cb3OeKHdV82sLm9KQS+EVhb12m3o1PRLARLM0bBsOfow9NIY4CdHxHbzBvt
gek8iYBtbWBMngbGi/IQlIZMrzl9hsuqTpsrppWCKKBYRwzzWHpNfrXqgobTHI/nR4+DLyU/KQRu
nPPLFG5OOiCwUcse0JrmBX+nRhcBknatcYo6pw1dWneg12qZHvPs3jskszFqCC9RXPP/8wBYfBsm
hHgN40bWnCl7EDK+Fh0iNpqj7X6UwQCgu7HDR48uoYUEhWkVsZteS5I0nndb5KzpzuBtXGhL9ItE
dgcBfB1UersZ9ESe8QCHS1NM+NziFLYrDIiSBhBfxo7zM/CTIw7EcSfNtH9WA1SqYrRGkMdT/2zb
2htoWBh3Yxfu24qkO8V54GnMx5kw17y4vdDWJaLmrYq99AUBpRNbyBn1wVqadmUvygg2S2y5OEwM
d1e45o0QvuFMkn229TtOH+RSkzPNMAJLwggjo/fXEX907GoQhxEhSNeo08aT9JjiCI/YdNP0D0bJ
eL1Pmn1jltHm8+OJh++pOQRXI0yvdU6emZFoxBv4jk4yJbeLVsX5NejPvkSSBgKtxPcBz2mkKN0x
uSdRbrSKbNtrBlLx4dnF+PSQtYxRfLzJu8GikyK1eFjRwMc02Ht39UDAjZdpLvo7BbqhT2rCRm10
V62W3oyqPw4onjmOZMwEPXme84SH8MmHH3c/olUCq2x8UBdpTyLk/UlR7SNCgbYDgbZ8PBxnvPG9
LFZgMgUT8v9nANUdbjNbqWMdzN7MwnjQJXKWqa53AJ7wjraOsx1o0u9NF+Uh2jExej2+X/RGLhDp
3ehPTy6e863uDPJI36DbVDH1d4EtI1Gmu7TJnZisOjw7VvbqdbH5YI8E3kcaTlfPNdJTSQTyifi7
qQjWdkecaXNnPHEsrJPT5JjD1idV65Apy8WFnjWQGPrhansFngrHgdXHERlRJBnbNWvLfIytEGTd
eswbyD/GjAlVtjL8EgEpUqBgYF+zXYOEJFoNHlNqJDVjfolL4wF9fbz9ND0VGWody6VnNft9u0bW
dwEortwwaKZhZgrMsdp2BGNgtBWzq5RRZjNJlPgWt0CeEOrg+sXWxs/MVNW5zmTPjSM6Lm5DD8B1
6UFpZhCx9RQHw5nsE1wVyeG6ZBY9u5GcNr7L8kjuhpGO+NRSflpJtYfCVwEhrWhgoETWd9KZu2kp
aqGu7Gxm2nG+Jhl2eDE4jC0dKdzD57eomPYVvMmbbRfDSaZld870PDjRgFwi8vR8vXkZO3s8+0U5
XzVPJwUuTDYkgaN+UH24MhokMFrG8MYagx5HMZ8wTt9umwRtd8QlsQbqEzznOQSZ1IeZ04am/2wM
2i9uRN7oLJPw/aQ/geXSNyO9vRuB0AF4o1E8ExS0L0d96w0ouKtExg9DeNfrOcjvRCLPpItZnlKn
y7aQQDk11GDgQOxD8ASLeC+8xD8zu36ofW4rIx7GOZKw3ycUOogVTfoYM2+KA89GEUd91Hswr5Nl
+hu3TeJlg5IXXHObPuutjQy6bzZmZdNWEtVwwBqubZhY33mzqYtWnblhXPrrk7HUlvWuohGl20H8
okh10IZpPMt81QrNxxdCjiOL2yksZux0OfD+OCXlrfcEZl7ewyu2C9996HW2MCK7jPvOGe8KYHRs
UXSz2xwqmXI3Oqkjq07HdlnW3BNRDjivaj6MSuZ3mtnspoDL1U3ffB2koKPw5Xej6ezD1t9W80Me
jCqkwVaTVggx+JqqPcDX48ic6lLCzeUoqlkHcGL3SUE9pPUcLe2OdngSN/1j5hIYXIQfU63XLwgq
0Xm2ANhSidOHXPFxGQ7HHNsxgpek2XYNLQXyO/m9zPMnmwYfsce2ixI/I3IRzGcYnD+/Ci0+PNoc
TlSET40VZkedZsgKSUn6Tv3/QkPpNDLpa0YLDp9dIngj93zFUuvHkA0WSpviwwDF46HNasmdntCU
RW/dZNBbadxcyqSq2B5GF9YN5Gd/sJpLWyjjMlggvT13NqqRU/AQsKhPbcUEwgZH1dCkXThEitw7
9YhjJWtBCNVpC1NcYISIvPSDDItT6n30dLpzt4FeIv2MFJ9ZHRMGKHH7Y6TZ/ABOuWp+QfqbQIno
HAwgfAtWhDiVabK2qF+ggCb5x3/W03lRbfx82GesyIsyhPdm445ct1I5D7g3oESY4XNqazbDCXNn
McRbOaPlH0Y3ioAfqktrxvkpzxvEJghR6NKWgHVmKYub//Ri196aU6dWqquBqApiZMK0fMzo1kP6
Nyl9oRogD+7j0+eLsDzM26NikOxk3anwRlplDD3fpoKZVdUK8yIK5FG4at7G1tbfPpPyJBpewk3h
+kafG2Jkb3uEfdckkGQLqb5+BS/4HI5R9GGpYOtU8XZWPN0reAYk5yALh/r68PndNLsjhzB//PwO
BjXQ+PqpqKp+UVV1yVE6S5lTFkwbg6x8bKOMxVjiFwvoydxk4zAknBFTmjvXTH4izqkVhBsqKKLo
ZarQZhXHzuqMp4ruskXn9OQGznTuo1g/l4mjlqgpmhVtpZhhfhI/2oF+bUNl/STgZ8VBFvPnzXW0
8SNqaa/S1tkgusGPWw4ec9mq4iLMLxmSiOOAcB9LVYU83KiOn1+Bu6RICAfgtfw5cSC5+eZAtfuF
ck+zjF+Yd74zAPWubFvewQuUd85E8wJAT59JUd556APyCZEmr8GiRXfADOR+6uvHcf5OIQRYuFbd
bfUZtaTH0w/agPmzbYyzUyJwdhFxwi9kenOV07q8WE3wBOSSw6cGsX3QLPmqxviJsho7F7KU0NK1
2ygI76XZTDqja/E2mAd4ENZSrfaOKkja+6DvvtmzqDm0KhstY6wfP1/i+SvNmiVCSKfXptvAXJ4Y
VUijtnd2ppuERWrhapx0e/fJ29eiIlqlCNx3SUQs0ziUew/iJpNDlwcoTe0dPhFx+jxAiIb5UlyU
Ofz/qSJm25DJohn16GR29nA/gg/RGxyNdQqWSg+bW5w08S5SUbQlBRnJ4ZB/ZDYi0RFix02F9kvP
MHAhBuJsh5HI4yaEeuLl4lAaZrci08h+G0SGIK1vb2IU9qXjPmCkobq54dZuMHP4d249+ufI6ZY6
s8C7z5dUcf4nR5qWZ6f9jKVLLFgm2hvUunLVKHHHHXiiUB0vehnT3SNB5pvOoFtP6NPFMfTHz9I0
a0hi5UmbtAmWlaYbB3Qk6Uz/p9Ofjm+yrf6SJmIT6fevSAfEY9LRBYkOts2rnPOG/pEn5PRZl7Rx
Rc3qiWY3Fml3defboB2a+05Pmnut9dqtFqq9nxjv8Nl3sk66fZhl8ZFx+i2ZD3qhHwgGYnxs//tt
rucdB/jiR1YcZOlaH0VfuivbGZ2jVcXuXaqYfcIttvdDxnS/cYsYI4gfnz+/0gnf3XShzSNqlt1B
myKOF1l0cjn73VNgfq/YVLdh3rorCBdADEX76KGvB36VqasnYYoFUBaXqfYUo6dMWb21rO69pbKO
TROaTx0atLXBNE+wQpyziLTiZIjU6s+ZGV8TPSzTMoUUFtWmBfVDn0P5/nF1ycb1gsgGZgBtUO1s
qz24rvhFQ0DD9oGj8c8/zfgaDsWPk6ZO1CD1saOU/iUcqsU6zAGCGLQMP8l3+PULW8XN97zEwhRC
vr8fezfYBlbzXjQIkG0T5uXYrauy8F+YSvjqOjHWPRSlMPehlXwv4gSNgp+4+8gmYcdwS/tWTEM8
Vxp/CbZyvuYTWqaUypYOFBjDlLrzJWWrj9JeMhrolm4jTj0X58DJOSCK7UpRDHgncU1O93xeJnGo
NuEhdVG8jHnenkdmeFPEJpcOVrVMIRfgKKi0jeXYYs2p3EPkch0T3X7znLJcFQQarcskwAVndfHe
AsnnB0O4lUH5S6+ZhdiIhJd9oxnL1NPooNbsPbljTTQSSCSLyvqoTYVLvF3tosgyT5YhvWfHrNak
227ClN6vSYNmTRW5cXuvp+GKz7It5zq5gOJcYHnljKDbm7TWPcYm0dkS9sYIAv0cEgK86SM4r1WO
X1N3E8ISyg5jvsA6/+e7BWX2b88+LWQm4sq2TF0XXwM1YwHqSJgYPUxHXExeaD35Lq2SNtwMuPRw
plKitrDw7gwgcTu9GalPsCalmapRAmYrOk/lvSRNa+sVJbPGhNFgV3ImrUsWvmIYu2sD2hw1CIJL
P5leKhlNi4wYgVWbMWABm+scKG2bM5029eiLiA4zalIH4DDm6fyubZpsb1dVuEVZ6D7VdfEArqr9
nqCfNGiOxZd6isQrKugQw2WZfDMQ0RmgVTp77iJ4tXYeR9oMKjCOdZcyq54D8lycZmsBd/iKBfDO
aHxzQduFY3Xt6feRsMXdgOaiqFaBqmEN5voR8DIkV8PXDmoqtENnjj5UHNqJfa8YfWnKPRANrO/T
PuxxE6TzgIy8rnVYmxPRzm51j/euWk0YJExPF6DM0+aSNAYqmFCgasDUmuRXQ69PgQqLJ9F64r6p
nCXtPrXvTPRCmC7umNmFT2aplXvDCBI6eAf6OcOWzBzqn8Dsd5BCrHXvM55wNb1g38cE6LNmPITm
gJRCDyyyB/gKeVJ7x06sFhwidppS2RGcWnP88x1mfY2qshzTtIRwWPh017Y+kwL/sfwVpilaBOcQ
pFP9ETax+DzwrWu4XhwwcOy2fbUzAeFiDCTwMAZpu2g4oq2jtvSWrenLS67Z5xBmXTimr/6EEFxN
H6A0xjkrKJTpbsC+fhobbQUzhzkEwTBZo3t3A8kkqW61Jy18MYXnXnHYm23pcsH02SoPSSuwQuO9
jgBWyANUnFfNhubdKZfmC6R4xsd+sP7z9bDnNSz/zIj9T5Ig12MOySXiUAe8rvQv6ac6eT3Qh1Er
uiUQUN9yx4PWd3iULKkte79/dQlDJs+g7bGsgrcz0RJekMoeHdjNJ8ml3pWi7embdy9B4o9o7HTr
goQ3WukEWIEhNH42+AcgUQLGGFZ2wMds12Px2DkH3XSeMXRoWObZeUJdPEUrWpliAwZMA/V69Saw
SlFS3CKdh10TuNXKQCYfmBShSsXEK5SxvPfDN4xyzp7Y7BBLrogusRUcBt3KfkWiVSuNkddfQnQ/
1/6v1800DdYq3ZVcti9FCgfVSHhenGNBYSbP+lTjYPbz97KeE7DmI4Ddp94+EfrRYJ0/c9A65B89
gPcY9Uyklg7UEvqQKnvigf2ZR28RRawR2M/IKYxl322yNoOi0Ai1oGeKJ1Z67rKQylgp0oIOTo+T
ptbHiQtme4hHsDW77Ztd1eiwc3Kbxo4sM8EbpJB+D505igLjWBJylKgaljmQR+tRdNj4O8BUHp0D
pnNmunVD19h6Qs1DKOdbHpntSRjJyrSYCOq6kz1z5LhqsSiunilgq2UnjEP1fduFl4Kj+/LP96f4
mu9FncIybwhXR1kF4GQuFv/xvMYIHXWy24ulpYfdaehkuK9i/NJN7B6zMsQ+ZwUps2vQooB4j7k/
9qe2kR9JHsFyD2V1E0kVLr08Zt6IXQJyd+/sUA//Nefxv71TAtLmghVILMXVv98pMwLGHVhFcQkE
A/CbgLZUsEzdSDx6svjomY2c2jKSa3ob5ho37r4ihubOnfQHJ3Padd53Ce2c6B3jKdOcNmVSXHrm
X8q/34prrqcyDNY/Zdq65cxhlf+4nl6KVc1r6nwZTiCVdJtQoFgaLFM1WZoBTohlkeLj+sunOFd5
/35a6LTZhqLe5D9hfFlliqyxqhFeBj+r3HpTHnAupfkBCaW1CM+BIWttjC4pYLEAgsum0dhbg/0G
zQrca60Z9C4wbf7lTf2+9FkwrVzX5h1ZurS+lHddlFeVMQLWiJxm38qyPcdA8/c+zaH1SKzILhDt
sC+SqEH+au37sX36yzv4rTh2WH5dR9i2YSpFpOu/P4ym0WFk0p9cJhGWRxfyNbY2D6IHP8pCUrXN
LZvWZ9ztaaCwbQbDC+fNXecQ90K6mPmXh82eP4YvH5PLfaErR0pXKPnlYVMtihgjCclTCdpz4HTl
NovbCJ9WIt+SCjA+Upi9noXpmTboI+xC8QIGFnp5ZNnnWJvkAZDri5N2yZ4zjKAVEQcbh1QZh2H5
ETZDwDzPhQBs16JdNyL0rkP3LOygjzlrm+aegg/WHYNQ27tv7Ez7pcpzU1vBM/Ftr5MxgK+YE2w4
gGkwlaPkNPTtazG3OD9fXAn2JXVsUq7hGd5XqnbX0RRcEzoHF5MYrUWmD+HrZCJ51Oq2P3623D9f
tLD5aanU2/Vm7Z/+8jn//tA5gpKGfZbjEKegL7e/HZshziaECn7WZ3PW5NoczPpZIQraA3SfVjiw
u4VRFu4pJ+3cG4f0wZjHyirIaJK8coYILK8E5KbEWbXxtz+/P/P3x9MRjjIUzC1TSba1f9+HWlZA
spo4EpS4C85K5rdJr9t1MJTwY4eWgUST+asqVD/oWrUbNQd793WFRGQOHhoKu1s7LbWJSjvvLvdn
0z3l++cLNGoUv6Oe7z6/bfLnEGSiaSDfJ7rbv/fVW5Wa7EcD9DnYa+4+LOjUpdYUXqQujxQn6kL3
8C+3uvjtGOw4piEUAamCY576Wgc6HJd0+hAhw6z0wAIR3Tle6Z57SM7RdcSXtfP8nGTz2rtAw9oT
o1QfzfmvDWL6wMD7iqWFM+2Q3P7yWfxeoFKR6dJxUEtaOPm/ZKmCYIBagPt82TJNOGta7QJNR4ds
km7D02mstcAaTjyS094d+VRKWp5N9qansIIILylOwTROp7bXzQtqmgwoZmgtK0dZZ1BG9nke29MJ
k94mo9JPsw6o0TS8R203rR0soLRRQvt+qCXWVaDEK3AgsGMk5NSGiduff9f/srk7tm1SQZm2SWbc
13TRsrKsmilLuJSGsyQCj0Z1Y6BLM6R2h8x7M7SVex+U0D7ROR6HQAsAyrzGqblqw6I+EbNmXvqh
wRuRInRBwEI6qwjV3Z/fpvH7RyINegAUY5J3S7X378cjDRAscVfO8fEYSagdqMersXmePOZUKXka
/pgbNwYs4pZEKQf/PF5JFqVFFXsPFEf0iPIcir+KbXpaMG6scdq3kGhBG/NicyCjiWuh3nCJX/nz
m/+MNv/3ms4DzWnHZF03qKa+rD1aqBEEXo+I3+lag5pFEt62w2PjSuuEwekHhiPwLggak4roPE78
4pyFJSHdEa7OP78X8/eHjgMB8112O0tnT/96IWMrdoXVAG+qzilS6UWeuONz76N/cG27B/KNxVHL
k0OtRHLX+Uoe4bY+655LjzUKjVNcKvvmtgKIiPR/AMzR9k5WzXnTwbQ2RAJMrmxPn3lz+sQzlBvO
GwzbU9pxoAtkF74mrU7GnQlFJC7t4ZSmzhsQWXluiwrmLDrBjU4O4sZPakZE/4dfn52Ve17NFgb9
S+2F7yxOyipNlpWhfk6TLc9EFXs7DswCuoulwUN0i00FAOLm5oZFsujQvQiHqYrX2uE2LwIm+lUx
J4Gjp+wC9aDZIwN5+404p+Qc0xpZ1loIUmr+tg9zeQhjs713BPLGSU/lKVV2tasS1JB+bRRyDXt9
zdE+sMSHJPOiH/WThZY8R6xr/aUTKH+vjymN59PmZzlP2fPvp2jk7QQw4bOl1wKOnIq7uJT+Kzaq
5GSmIPQVu9vWsyFl8dENS6PIX8EwNWd9ytGY1AkJVwF5Cs0Qha9uV6MHspNzMLfLktHFQwCq29aw
KcYEQWIFCXf8ssPRarwJJmLYPvU5YrG6IOLMWLLIrkkhAeDvmQbqWJ9orVS4twwnwsqWhbzUml8c
CM/wwUa1+oOV4soF3jps/N5m0W1UdvGthh4HqACd9A2t9s1n/E1vRI0/dqZHYgw+tUWZ1zXaSFHd
QlkUO4Xarm/r2f1WP5p6LPcxZLON0cb2YYSYIPPAfCtMz9k6cUt2y5imnMUChpFMBtdRENd7O50x
uGsi66c1FzAA8+F2uFh659kNVQf9QUwPQiusFV5+Z/vnW/i/LYWOZPOmc2zSdLfmSuIfx4d2jAlg
NHRYu0RU2oXn3LKu+qFnGPoyBDfb2L6mk1Fs6+h/CDuz5batbYt+EarQA/tVJAiwJ9VZ9gvKcRL0
fY+vvwNw7r2xlLIq66Ao2ckRRXJj77XmHHNMsIUSYaCP6h2SmvZiM6Dr8vqAZdV/HGHnQ2gWt5Sg
omNhI9cbcGCtX9FwnB9+/3P/xw7HwhsqbByymmp92NmC1cSM30FF1AAf1/gQtLHadFMTOIlcgmXk
pfBywJV7pTD2YQjloWmY5jTAaDeyZIrj8qW1vI5J7//l2wNSjnYi0atWyTjH7LeJpw5Bk0oeQy+3
lutr+MQYZbDn493eYmY9KoGd3JgBD0vE7Ig9QP2mRenMlKIxDrWOc+X3T9r40ExdtvGyLnN3VTny
rf3tf71YjI6mTI/AfAqZcOwBdsMxIhH4oZ+CzmmICtwzPovPtk/rxB7C+9jrWHRr65HJjrxdI2bK
JfEUUk8EO7408PmxxNgDqc0RZ7ZjLtAoFC225g2458gx5SI5zwYWzhafouWoSR3vh1H5Qw/Vhv5R
0BChtIECQN576DVjxggEHN6B93K1r/q+QmlqNe40+eQt1LLKjgSCjgjZUZpySFSX3d+FsSlJRXzT
eg+ZjPxFopdEtw3/FqLO7pP3+3p3fHf3tFVYlrZuqOyPtXcnIqNvINbYeb4x40jjDkKygqxkcHPD
JrxFOU3DgVYA0PYB/o6UdE+IfmJy4Pv8ce5m9WEKyskTUh/dBxXbkoI6mLNJgnWuji2aQOQv7CZy
l3d6MRRHVU2QCvR9/GLXdbyTbTEf+x4oiaiUQoFfpoS7ImD4vB5jMHIKZ/BzFVawsLeKj8F7bS/X
lV54qCW/r18NsSoIOPWrTWYtmRu1rHgEPODfWhpHAVSuzz5s/7FfEhb9VV2YGlBa9d0iEQt0jszE
IRgQvIMm96UrWpwZKuKE9cu8KD0jCrpbJQZWdck2HAl87t4sM9MxacV7eQ+uLYWz/w2bsl7LeLML
4B/pPrUG8xIYyXAN5iMdY8gETODp5Ra3IZoCvCS1U8SA0hD4j/tgJrclli0kPtonT1L5eHZnc67a
TIcMS7f192e63jfNvEw09B2lPrthkg57MzLfJqP4ypvj5+fD0qfHqOjHrQ4s6BiY/njwLQg0+Lnn
T/bSHwdtJgxogZmBnSq2wPcNyVEqqoj1iTOAlLrspoonJQ6jqz5jj29ChFaxVnv6OMnHMKu+loZ2
7lkV3qRuPPlz99Z106k2R527stC3Rl8R2arqCB5oHDK2nMjPJfC8Gf6CKGR/+2ShWt4Qv37KbMVk
Y8Av0jA59rzbo5oE2eGZnPDYdzC7UWbZO8Dwj1M1AMYN0/AykZx8yUls/nkxgnoAe1pWmxEsFM4E
ok1DkArWVdW0+gvPtD9UiMJgGvFlpBmYDWcBKPLYBjrwfWK6d2acW88zeNgSON6TnJJyM/pSdTEl
5Wvtt8ZjS6DMQyXq9CruBlLkL+zki52pqgoOlrndNi0fd0TNpLUGGV4W8UwGwXCJinxyU+lLlfbF
PoDyvkm0xmRvVXabMrdbkKKSeU9I1Q2ilnB6xu2fLFrmx202QzRr+W3yfrBwg/56kx4Nsy5HZGPo
gkEOg+BY0KbSgf6HdNPBWDhyaOmbONeBstc4pFjWmuOaVdJACnX9CU9uZ+k4QeUq9KYY1PvSjJDm
Nrpp8y2VwElLSh+xFpn/5GJGqZmdMqM/konV/IzKRDbMVksiabBgL338/8uk5QMxoPeOUcCDlmXD
1zZmUldZeFLaIbJf2pizKBaer1YEpYmMue+MWug/aH36WA1gpsnfwNiOaCgGyXeEKV5tUmRIrqQJ
gFh9IOgD2+cR3X6cWK0j153mJKqN5boM8x3HSPUM6ZtVgd1bEzFVnKqnGfwskbfAHD5ZKbT/WCkY
JKsm4imNTt/7EYst5T5aDpZDezFVTlqMQ61T+4sWjb3TW5N6R3sEicDpTFxzoGDKbqiOUknIg8TL
BapJmT1/wm0yJ8CR24HoNEtxVH0ExUm+LJ5jIZ/4/822YV02u2JSw7sFJcSo5/jaqCyFKJuDJ4Ie
oEiiim4KSwcdBRUVTOpnva6PPcSlh2Twj22wQL7fISYtYYgZvgYUxyK9m3bzR5zZ1tdq0Y+EibAO
WRktbs9kz9sMsiVS70Ntd83B0h7GpkNjrXUh6Tid5fx+lTE/3pa4iwt+OO5KUFONdwcQ+vZwjMid
2lRD7IY9Tq+mlcZHgwjlo9TD2IP897h+K7BKqKKRSb5R2rCziIKzVJoK2d6pdpUD9TqCQyBmJbop
tv53ibQK9nFq7hIGeA8Ks+2HmpvXoSotSLSxf66SVnnQZklce1kpziNG/U04Z/N3mqoHEuvSV3WQ
ZK8l0O/Bt7PvhPWOd225WIn5DdpnSMTG8JrI4Q80qfnVIA2AyENGQ6m/JcGLVKSyQUuZ2y81KQ4H
8g9qJzSVwsuHvkZTagfnImr9h7SR3bQslvNz131jEhpdoIzty9hEwhZcJSX45MhPm+HD2i4U0zJ0
fhOIesz3734+hAP3aMA9zVT3Hg4ozmN1OEnnGp5UEKlnOxH5KcMIYBNC4uizNO2tsQCrrkeD8SBz
mFX1W9cPAJ2rSvPGeYtJDCpd3ps7hSi/P7VK+c6CPbKLxxwylwEaTbtWYSR15dOQbMUMZmiUO+0l
N3E8hZ2Q/9QGsruB/G9EJ9MwMBE5KUwANuZiJMhAqrl2q2dOquIOKPtKcZsqw3o+juVjw6+PfiDu
pgCOCPkbnjL7jIuTmYjGXIcQ1UKXPzF2X3JjhnuDzBX/g4VzQ/abrdaJH5VgNxeXtX4ffGbClXaS
AzB+D12/fCIiiEJJCBRljuSJ0yiyJ78v/HNB1hDC2T/MLDFBXhvGo8CiyOR4hvU9eYXRyXReiSBm
jAuvpkNfck4XPwfgQOuBbG9au10s3II5LaJPYzHNqJvIjnVstDI8L9hSuAzryGngPN4YAw27jJip
QwJDN0MtB7GUixnKoH9l5tFK0zKjwuL+anf529T6yhnDbsTwsuncjFV8Y9JHvJL3ikazUPmP1erB
gKXP4tXGwMrjdLEpIW8B1APHcU62Uarkh25OoGU2crXry8lwRywQrp4p0UXNK483mzhpyyVaItpH
nbeClubTIaqN/jmXPFPGVzCCyHxmQvKH1dHz0juv69jxDP93aWTl7ffLy39swITKP8Zy15VR9b/b
9cpJrcZNb3KszLQz6eOwQtrUIoZlJDm1IQzLiLvxFbHdM1myQJMnNDxSVf1dsM+66wTNbOcGypZh
5C9RoB0QZZR/AHAhihcLreG/tir89uXUpZf6JzuGdf726waMeQjDQJpzOudj693PHvvjYhMom03G
DHZnS7xpynoRybBT2HYxS7fCVmIJKu4f436c2LQ3Iba2XKCHMnGScAPqyD/c5gSyMPO3UgyPyO6j
5ZEUDBIrj5J6aqmm5yofYZn3FjKncWKEnT3+/oVQ/mNrLixaymzNOf5+HKuhujUUurG8EmE0nW1t
UvZ+yBAYb0G4GYWd7+tcr+80W2RoIHAIMcfuexQrl2xSDp1IrLvWV/FlZG64ISZkZtaUhDZ7FYJX
F1ZQLb53SfsYhv18QRM+P5spxyvbJA6a//JVjkPtSPaKdkxgQD20iPyw8PCl6Zd/gTXJj2ZWmU4o
RZ07h8XfFhbsWy1fahniYlXmmKPG4ORPanaL55oVHlEUUlhMAbai/sGBeTdLkvnVGF+HLh89o2rs
nSaZMWSI3s3luPEiNSHJb2icVgeEw1QzuxIHqWF6s6CJ4saDQzXQYoXeVHlAbjpHtRuU4AgX902o
4kFEe1AgByUhKupv+WxrsO0DiZ2jkm21SihP1lbu+ulJWR5Xfd6iAClOZTan3CWRgRDQmRyIPsmf
xgo4AHFX6MmkbAmw0B3iSfov+WJoYgBxTNCRO6KGAlRIOmfZ4s+QQfSFkK3plOLZ32RRvgDKRe3M
xPJtaS2qRxp/txkPuouMaMQIoZCKpM3jd2jxD/1gIA6YQokMjIGJhhR2YAKt+EVvgHr+/t32Ua1q
oU3gDGjJKkde237/0YmqIq1U6FC6Wvf7IYdPMWpfKpjo2zTJg8rFnji4k6hST7GSifFNn74pC+qq
VTFPFiMd4AREwkNhAIge8iH7nqB9lFEv/Qhq45giPPxbsiH3xCXoK9xSLIrHpgwmQoBHZLGss1vA
Ap3XFNGLgYH9K+Ku8YHRnHEhz1u9G0l5s7ILfJH5IDM6RgmyPAyrdj7oqW/CdZFpURkxyV0NTXlB
/9UFBVW6eWYSvG1WIytvKl+bqpkJ6fHFN81YnJmzAeKeLJCZN/3BHnztUGDjyh9k0po+2byJD70s
fs00FZjaITJZBqm/nmlC8GdxZ3HDLrrihX5xtpOsvnEMul40WfLhpLQkIBZF/9bJdc+kepxP6yUs
QixZ4b1Xb6N6a+rl2tW3PrjJypUSBFUp1+FS6YcmuFrKRSiXANPlrTFhRrCIhRAJDDhq1YIPOAjX
DL9LoQS/CQiOY7R1/TcGw6OfCWw8YWLSXpf0G3/7e191SKfzctjGFVOspUzlUQuf9HYpdS3LeEqy
Z6qfnqPsOZD+qbl+8f3nRn8Z65dKf8nTV6rQX7LplYrT11rC2wCJ7EsuvVIQNR6kOusHIpJgGApI
D3cRFi5RVuJblqFuxNj2ZuppuMOa0z53n7Z9VPnDudPikIFgFrWsqqKreNcsUwyVJkSCtl0xEUge
SAXHSwdRcsiOozho/JL0I9cWNHV08jGXkTPVnBrpRDqXcSRusC7PzbzUKM5mfqHHTun2xc8vfY7U
8GrbGImu1IxRVFxLca2KW822er6Na83zzfaXKqu77/MywOO7tzxW7gFzCSfld/JswnGB6pY9N22m
79UkOEl4qyAvm9U+KK3wGhQJGnhDcQt1L9GQO8gL7O4g9QeL1HkfViLv+aVCwknEwU+PlJ0eE5Tc
hEToR7MiXPwU+KdSXkojnCI/K/kZFNYEyQpDZXqhgOmq6aUzL407aEeRXCvzMvVXK7mW5nXorzmB
k+Y1SW9UlN7i4VZYS4XDLbNuiXVrsztljvc6u+vjUuTbtaqjjvdU3OXxbhaPsbi3Sq8eBXEdSafR
Y10kqKw2hOPZYPcTKe6JRTJYkCw5cCG6JHdVQpERdPXg4rAgr/TRyB+1tZT8kfItyGWPtnXnXYbS
DzOpbt315J4OS8nJP5Ubt5+VGjcRkTJzs9Zr2F616CY1V10jEeyK4zGLrkl7SaJr1F6ooOV0fOn0
c9uduZbduUmWwpCDgMocTvpaKUwycaQ9SCX1MaqPYXRkSJwPhyE/pMNBEA0UfyIL/6iSQQ+FakCh
+cdRUrz3J2QB7LA61JF1qmHxFBaJ7fStPDgjJo6naerqi98Ink5qPDFBJ4Zs0fzVQ9cRPKETDE9P
RUFxcVy/tV4IANLOunaMJkOQAm8hF4d6QYJdP99DYTcXqet2lYJIO5xgI6aQYwCIFNO3sKk3ppLY
X+KaAQafzGi3GpGW71sZKPqptU2PQ2/08+/LbKxDszkEKC93CeDiB90q++t6ybHpXaNeD9xWbcyH
qXib2Wleaq1KbxjA8MAkP0y9Sr90Y1Pvm+wT4cPH/fMyZEcjZmqomTXmNO9W+IbMX8TexcaYjec4
iQWCoXmnLzi0aODoKk9gYea6wv+UX8K8bzjDk3MykcI1ZuOTahovtmEkd+xukcEBV0s6Ry87A9Yx
XK8RQPEVXR6pxcUn9yZlWdd+2T3zkyMGV1CRMPD4cMS16QQXXTZC+enCzm3nmrtkrb6k2FccXcfG
kWSleSOjBXiyCF4N1OhgOOhtWn3W0ujpCfxdYrUtFR9Xm9SHakkS+P0+Rf14A2UERFsGwAMuA/v9
MCi25okTBbCjdgIhXJgYXIzADrxOhpsDl8a6TB1dOPbIziDnMeiSYtokC1saNolEUuGbUWW1Oyid
Dm2mJ29hyE6xQJ2uTv5XwDXXtpg/m798lOnwq6Vxhm6QSQI66HeKAWZLwdzUWraJ5drHiwY+0DbI
RWi0lPg9eJsbBq/D3miPeQPNzawm16h0dKCZNZ1yW/JqRPxYbjpilgfui7//pX4UsPDjsTHRkVCj
oP4wBJixQxMwCbct7PzyBfg30VpDHdMy8AdHbzTkyBz9zr5JpCEmsYvaM1mMG5Xxoj19k6MO2KNP
T6/QTca7oDI8Ydh0O0f1kxPexyYkP6lYVBfctlcR5rtPV0bq1VjD9wynZYmtUCCLBmWelRg1zjS9
Th9sa852tdKqyNEIkMJThYe/h0U6q8v6jUxhGT4p27bs8b2FRLLWYrLOiq4uYxgbhEjXo1AIM0V2
MmQ5lyAjcDuRjQn6jvTAIct+pYXDiFrxlSdTj7VtPzHmUqVIEIVh5Dsr5IjyyUv0H+97Dck/ckMG
1jqnwl+fuJyVdE7R0W3oY/fHrohtoi5bGq/yQxZpP2LEwjtsyfh7esfwebZ2Cj7r9z+E+R8rhMai
xg4IFdFHoVOKjMtOlWwBaoQ7WSW0BkK91xr1kppSBgfYnrSkOWLSNyTbD0voDiVN/EIWxI+QuOE/
IU0cGuJHTo0Md3LghEtHGOqp2up/FA2x9Yj6quvSOHnggyQfxwC50lRnwxNYbRTe7Zb1s3RKnbZX
2Ewn3MzlRQQdQYoZ3vZpaZe0ZUemBJTkJMX5EFb4NuA17227lW9aqolnqSrjBw3hOy7p2H+2LAYv
jSaK/fqnutzGTuc/xG2OaMvySU/EGO6xNsZeQJ7I1h816zqH0imQy+rVwi6jZKG8JMzQo4uUR7Qx
50GGtDjJWeUhJBGPZmVOyHNJrPv9C4Lh4+OabTCrgQlB58PS37epodF2HQ2nEvQZYpQ5EGdbR/+3
Pir17m5qbFuXSnvkgXsyBqmxXapL93O774U3Co/3TrtTiRRvlxo0V/jupC3F3glmKnkNHFuw05Sk
7SmoOOAuKPeJhjNZb1/H8viz5OCoaQdjrYSQu/6AKpGK/L2mLGUoe0J5phabm7eoaxWP8lsv6Dzb
pzlMKLw7au6sEcLkmo2rNy6hjYXlkqA4I4XhIB95+F2N0Yt+5D3AR1KU9lQb7n1jP4/7OjrYBgjS
g1kd9OrQzweOh5m9VEJ1xzA9RqQrdcchOKXakUIo+7Oq+aSVSxXzKZtPFnQWckGhkmRnCjxJDA3v
k5dw3Q+8u+vaKDS587KwLfPDXz/YeROX5QSFFsVmM14F8JdLpRxCVGdYw3BUxYxS7nTKMa8V9t9N
r+2SDtx56EfJCd9pcYjNlJyuoI2eYv9PPayyM/3U7Lw+ktJ0OgaqxY3cTw5mEX2V8O48meSAbUOr
lR/nydC2FZksXsWO4l6ecC/mD8gXv+CVq25FYVW3qRGVF0Z0hK10qG5BoN/lCZS3LpbEULszCW5r
fsRxOV/bSJJvCCDCB0uU+leMbOm2zFPUQhnnqTmaR3tL70N/aHmyoLYgFCa6Z+Xtiwq29owP2zrH
VmuBiNHNXVYLOA4IEOHtGd9jE5OpisVgq5FG/rAqNxRsvQ8c2ds7keR/E6gtbnFWo1hcmtUFljus
p7mByBxYdNOruaffU5m8a6yXueQSldtszDaxYBKKBkQDvIUmUrUdJki4ZT3e3UTri5uSSa/tbGY/
Irv8gdoXepjq8yv5bOsofxgy4DFl7M2txrCxNawiyH8pXQBoSXqWKUTvkMEnu0FMfJ2nsIhUHoKL
Jtq3JAgBAYr29rSUP+1La4+J3Y4PWK3H5jA3h9w/NMoBIHuVH/vh2OScWvFCbtP4NA9HnL5UScJZ
fOrVk90sVQXnWT1RZXXugqVqBOtr9RWL2VLTWtoCmT9b/lldr8InMumclRegW5KAGLqrykssnamm
vEQKesTLUF5K6UzVa7XSmeo5upkECzkNf2etQTlTE3F+4Rnxph6ezfCs1cs11U/+emXGQQkFrkxd
mneLZO6vkxXLm0o0xT0j+Ivw6Sl+IuJTfQDEp95mo/xSanC8jjm9zPLUBSdRniwezCcDkbE48aGX
7JNYS83O8lrjsHzi+2GpduC8tlRjnsfkwudrCQcyz5l5bpNLPICtJE34nCeXyDwHJliVpe5IF23j
bK4lxZcl73LYKP1ZNc5zfx7XmoyzZnHLPnfpPzVaJ6pKz+QwtNYJibSKSrpYKixOk3+kBv+YKkv5
9dGuj1ZEIC00hIPGoZGz4lpZcZiB/kv7BL+xtje6PYFH0Rd0KtS6BfVm1lxcfp1XQgjlbq25uuYi
W/rsFrUceH5d4DRZ4TZn4Xpgz/5eoj7Kc2/EasdJzrSkLbbtPY1N+RQTS7VWCNeAoDaMWosHbykS
ZoJsqdF3Z9/NNLfQ3HBYCpO1hM86chNIavJSZrur891U7TSSb7emttO1HSSun9WkIIfIfIZP5pLC
bpluFXkGsp3SI4o4B+5ooN/yohBR5lJh+U8hoaPQkbfG3gwP+PByPRa7YZaAyKoVbIpc2VOlsod4
nbT7qN0HwguJ6OXpoMoF+9J6peJN3FFTb/BdavLdlDub5gY8kWIpP3RBwlGNvDPaHRknUPAigqF3
lMET4WlpO2xzP6trXGrmXsgzmhVmEvYgnmFQh/anZxY2dP/xwrHXNHROWxYqyXf6i0oxe10igI4Y
GDrQmwnYElnaYEGDLYQHSqu2AZpOZRsNDDO3xA4ELKUB/Eyny5wBsHTjTJlDf5NSdGdsHE1fyljL
YmOmO4nkZGsVRPMCMluL1KuOtUFyLIjaEnwmh2Q8qjac1mAb7vTGUiNftuQP0LhwBsYbiKcBQ3Na
zZ0QGR/YOZJuSTTWthT7dGps/qk+2lJQ3IS+UcWmkpnhAIHeKLCj1gogugdLMQ+Syq2dbFt5qXqt
UiIVcOsnTk4GbYLFbam5cgYaKBzTSaAYHPJsaGJRk+0ApS35JlRh22nWUph/RAhInEX/YDsUHRgq
WiuwHTz2lLYWaeGoB1uIUw78UpIRKTV2ekQwsTPFjiBpVmwLJE/TNtO3UFi0CWnPNi22Ebl98Tb2
2TKQw7vJIO0sqS4bQPXphD14g83a92xCJAgy5HUNtnO61astmHAUuzGsd2ULwAjIrAoXztrqgUMy
CzWvxXRmapz8NUF33tAncIixZe6mTQ4HppRXcOJX5AQGWTpL4XFfbO68ZLzcxlLVWvnsNAbYcqcz
nKZdqp3JDHWgsCprTUzbcPZGTmtvo8gByxNoSymkC47boWFktW3zbZ9jqtgiCoEya+soEze1vFwX
/de0XHMLHQSJxlvBdj0hWnQb90s18rYiVM1YqpD4I96WWytxqIkXdFiuA6U69eB063XkdVT5SSA8
8lMtVa9F+yriRaeJZTtAlqiYvwlKi7D1aGcqjq44wnKU3rHAvPWOrLCDwsXqDOVS3Vpz7NhiC1IS
CXSub1N9q09bks3bdlsTAM3+jdeVV9fHZbZR9nQ/MBN38kb0n3QHVgnguwVcF0h/TANvNR0t9dcd
ajmVaQY+F5War+Li1eXwCW94+OTXmtMPQ+aRcRAiOLNlB+MJ25NG0d4k6x4gw/B9dl+pNt8ZDhau
Laf7Aemcm/QB21RIYkjTw+v/X1L8EBvLehPWW9K9ZR3/mbc5eKu6NyV409YiAwz86UpA/SKlX0z9
tZu/aPWrrS/l668Wj/0XKpxexCEN7/H00qQv6fQCxNbSn6mmYXDwHAbPcfBsz0+YAI38yVrLth7D
Yal4eNT0e5M8Gvq90EjHAXRcFhmZy5FpPyWTRFRG4f8Vm1H+Qu6hV6PfuyFRQRrVtfEmxcf8+Ptb
6X90bBFeMUYXmF91el/vukhy3wDW9JeOV25d9RIr13qZUvJmihSpTzEgcB4n9VUuTRI1W0M5VlX8
tRYs0IS8aNuBHZKsgJZsSG0iWSaJ3ybAL1ubhLJ9GqFTgWZeq5qyM3wY53GxpAcWmXzv0pmtmEiO
mTHK9/VbDV8+WDAnSXUNBcMEm1wTCUWXZUf20zSOxkPLKTj141cS1o0joWH/vkTKNl/C3OdKeejV
gX0oCbcYJYJD3Ur2s92Rm5r2NWsI1LQtWFnPaMrspUbd/ckb3PrY1mBmgpuXETyqAcZyv77BR1P1
E7meeYNXNve5RaRZWM20J/CTGsU+U/azYH+yFPuWnxVA/RV4nZZi60Kxb/HT5cq+hdLtbXdh8yL1
/+xcUAFG1o6dC6WTi7PuXNi8xMmyf2HfEo7/7Ft6f8e+pV3r576FrUvBATjyutHTymXTQqWGF1Pl
Pli3Ln7wz6Zl8b9BYI3yaQdrEFqTFZ7WSyEhgPWdqkNeZ0/StQMEdv79u9T62JLQ6CUuIkEMUgKb
zK+/zYRo7RY0ZEkmFgiSlJbqqUG6e5rsW48iENRdOb1F9Yxw1+rdgDAWyM32fFwvXZ0yBomTYVPB
Z/NqOxrwCaEza1JV/96qyqYE+rnV56JzLUY8DD0xM/J5+DNMFyzW/31r/X5d1/6mAJzsrH9AUOHf
ozoRJhJHu0bkMPc78j1sAquPOS8b3uQJpf6bAMi8yeLxVQTxj6IxYmeOJ/+pG1QSNKKZaYMx2IcA
ygsjaPPWq0hgkljOX9Rc0o9dv+Tx1nn+IiMFPds/zIb+WFGJ5BuZxd/9bsp+jK1/6unDv9QoC1bi
Rpmj6ZLEbHkiUpH5tuqL0qjVXTR5/bchV/JDoqMQSAxY5QjsGqdss/L59y8d9KSPWz4kJ2huZV5B
jqDvXjuZJqNEmH25GRS1pB2t0yiz1OKKKaIrnJkRgNhWJns/h618TbL9WtlIlqqDSZmqGcufowr3
4G4ediPSK22pftgJsbMTDEGuJXYkeukJCl1Xq117Wio13XitIfS6tSSDHbJHMWgiXnsYPKPwtLWa
wUMUiKFyLrxi8MbC68nfHpZrNHht4QWDpwdeiXCwwHTppQUfFRewzLBWaLjq6CrlBMMSmhOcdHTu
TXo1+PFqVwNoWrtictXazUzXmNzEdKO1+tBr16pDzy6WKkOvHzxcIO1APwBPnlp4GIrLwZuKpWis
pPiLi6Vi/gpPIvCk3tMCT/SeEnhgv0bEb4HXB8uDwHApX19qRgpYuVBoDKDx2wIXe+ymsQvunkps
Ap2XmggyyndDtxvCXRdylvhkLPQREUJb0eTeL5vCUlTxnrSVplaa95UKqLlFhi1nCSECcdY+Kcyv
cqi0HukA9pNpxRLCmzl6YsZAksQQZZ6BtPQQV8hvEpXompr+7TcIgcfGBGQStqSeTdasXMPgqyBT
CCzkdCmnvj3R3gnO4cztqCxE+CYPAy9QSChl1SrtxlfA3PUyxAeol+bVRnp9qJqWvpjok5fATn8s
/+vppG2YIllXxMbEPeWcmDtZgIrt9YNqlETn0lgqM7k5yuZ3ZQFep61NTEbAQjCHE7ExU6B9DQzp
T8wG7R9MSm9DJv0IY2N+LBL+Xb0rkxvgVekzn+7HVj8cBcHtiPkskpx1BvKvLpBFPEpqdzK/zsTs
vc6YwkOLzgoUYPRkQJ+Vw2lX1WL+UgRRSZcHsANRyj3S8CghvwhpUaWZmodKaHotwgYGrwEhqzd8
dvJhfzYSiXS5VvM/aV99tOiCztV0nFqc96Hcr3q2f/3cIS9miUMEgZpugdabAn0zZkw7Ja2qDmAC
YbuM8T6OzP4RKZdwleKFfqB+JwVS+oRr89Hgh2xbIN5WMRNxW38P4FKScdaTIZFgHOLHSMOyOJtl
9AM9gL0zUi0nJBtKbSTayotTkkwBgGduNOHHSAFQLzPpWFuyvLuEwBVrfoDYqsJEa8x9bBoRR69Z
fG1T/W7XovzEAsN27sMqDGGOVVjWgeOqH1rCbZCnTT5qwWaYfbnaBPA1EY5K09aWKwWfZgd8s1ik
EIOu0vLh0mmcO0OTuOX1DwoD5V6UgZMgWnCn9JZ5mHutAqdViG2cZznk1oAGw2Jn05YLgrLm2kXz
n+SYGLuqsdqjNtAsXx91yvBWDE3rmi2ZT4UZf0EiO+27gsDxskSYCrvxWBW9f2z1HgCIHw87k9xp
Wv2pAO1Kv+5hfZjLWXOQrR2S6cx+KgoxFm5QSrLDDMMgA6k0TgQW54xGE3ohDYjn9XvTFJdb7ELh
dl4wxGNh4rJgFubYYa1cYtsHzDqZpB2FWnirQG5vgroniQN19W39XqcW4oo9V2r+9xsxPQMkCBaB
GHZLjixnXd9mpVV4ntuOdj1kWC5mmTywpSXVZR6dOLbKu5yRyCzLBCjGRcOdrWsuNY7uY6gp1Q1u
OdF3I0HmqZB2bat0nu4X7bOikQbYFzbuGuOvKKeXks4g3+soGb1ByNYDDk5tm089LSxD6eF/wtDX
tAXB27qB1hZkP8CPt1ISTlnEDiNiHSOY9afM1ziPx4y5UhMRfyIR9bdQI0m7IymvU1XYmoK9idnE
b+YwWNtRpYncMdUHG8ptMrHk58aug1uuSeqrLr7rhpm9ZPCog8jXvERvwsMA8uqwPqIT/8+jMqsE
q29f/fTEWBlQh6ot7X1ZzoOTN1gEW7Xtj/AXumMH+OWYASUnG2YWLlEiD3D/4m8pXpJdL9ppPyfs
riDAfcFtd87CGE+t32tMEhsfzJA+JQdSQmRoy9CPCWOu/5AFg89msi9TFCPSyfL2YrMhWb+qpmze
2hVYKTOVWoZ0io73xGgVFI16/xDWCLkluCRtMD1bMkoK/GW3VuBk/R/Ozmu5bWVb16+yat1jHWQ0
Tu21L5jAKFHBtuwblIOMnDOe/nygPeeUaFM85apRtEjJANHobnSP8QfTHDEEMquMqjbbp4ztZ6tl
3RaZvm7LjvfnT2rTd9vUphOzd+WBy9XetXU+3olG+Srplb4FWj3c/fg8riDHZ/b+9O70+UC+SQQ1
Nib6CA6L/W5tx8MxgA6zVVSe44MJEYIn251tWUieKxTdPa1wt5HXYtU4yiMOBjEKvbNg+jQ4fepj
1BMrILZOjG4LVwRnAPdKFQallR8vVTuuUslDwiwzKoBZFOGgq4Gq1SQXqSISxjJTG3XRHivovLV6
B5W826JNqoMtsw3KOnlt1x3Xo34YXZ2GM9V6kgm3tkWxOb1p5O+IVxgbeWh0Ze3p0/K/U7Aej4eP
xeAn76TUW/EgF08ltLgiD7pNIlGzZkcZeoW9gxQVtrPTRyPCAfvTSxN8KjqBQnOht/7ipCLeTeLy
FTXAdHLy6jCqsZv854uY3gobh5si0jun6cdiVxfZt2ZSXKVnpssKU8qlObFzulJgR5MUtyfVb+o6
qtMGhQ60BK9tT0K12gR+PavNXAGLg6i68DVvUwMwmFGHyo8yltFBXLY3rKSfLcQD7wsNe3FELqt9
hCfYFoWDB4oUFcJeFmTYFMmusJIQ5NXYGCe+mTo2J1yPKr5rOm5uBzsNAxJzytTPZW2YAc3yKFwp
ZCk1D8pj0Yy7CKOx7Yj7H2IkA/jDkErG9NPpBYg1q9pBG8mUWR+EFKRrjESNg5BK46CnqrZNs/ad
UOpxJxkWRFs2cXN4RuPOOhlQijHDQ9xU3+dJ8qEwAZ/7tRqRPnXZguU6cNLe32lZVW7lus3mOgI3
CzTkMCGtXXJetcA5BXcI1i6ZjBRUIKcwULQCaFZRLJs6xkW9gdKVGx6kDsTmagTxwXujYUS2wlpk
/bDVEszaXGx4btq8zW4kPfJuLArOyhyT82aU8qVP1mnl2hVQ067NN6FFPRT2jLX2EZOctbpiY7pa
/nxp8PmaAddA4N4Y573wyulJ4dfrLEm+6tNYCDGin9VZnq5xBK5uPSPBV5qVBRUUH3yHF36xev0Z
Hof+sdXNBpeGwX9fBBs3524MwhooqsXjjxcpcUtpbiRibjEGNp6Xh9jK5pP7c4Qe3piVO5Qq3dGI
b8CFN8ZC11I6xdyYhVH/2Q58H4vKyj96JNDtQDK2udG59wAy9kqFrK4itcYKpaX+pp+E6Idh7Bei
wXNZjPLGtQp01kXfzaVIT1fITBWLwcoGcriudojCZKMkzUBys322JTZjeh4inzshLACP3CuaR90x
1N1t5kFGQnRn2Yfwe6IGIzRF94IHNN8pJk1sh9Sv3AdgN1/kKLS+GF6KaLCHdXFr4+s3uZroohV7
FeXPRdFjt9b78qe8trNvVanj3m75T7HbNkvXhCkZG9pcBeHBDcb4IkkkSEF/v+R40O3C3JBJ1Ifm
0vC0r6Op5w96r2sbRcOFK8NUxIHRKnZNIFl0avW+V4DDZoEFwhZmz5r1pjeLqnBYX9kt/1qtxYBU
tpBhUNkv/4K9wIXKFHWDK5MPVOvGL9U1TSovZLQnRZBRGGl2Gsp9c/4vzqk29AFEeVLsXBEyUIZD
EYafMEVt5kVrP2SV+kmGD35lHXxCD7zO3doshNHJMzWNnMw5XG5EOMW1gJ/NWSWT4JfiG9NI6Wwu
wGz2bu96PfR3HVpca5Ne3+5UFRtIQDS20Ve3iOAtB9IFc61lLz9CwF365HIXUYxzXoB7EEKOfrLI
lXuvd7BMkdGiZ9GfJBn2R0GvM1LCb2igoa2gdTPEJIOlXOvfhO0i09pOefwipIyhqgC9O3Q/YnPv
RwqEHBvudmH5JOrzYQ7ye1yPMCBIMgSZg65N6AgTjtdQqQ5Eg2Gp5I4aUACz/PTJt2NqxwY9ENFt
dLOWZlW8U9z+a5wP8hqogLbVXTTNuyFFxbZD5ACi2sPbPUP9dQHPNzSZcDUTUB1r+NcpsEwZa8FT
I2Ffhgqca8WfULUNYAZ6i5QSgaGVoPi14kPTpjkTw1jdMOZsx9dSqkRx7D0lva3MVsvSDMFHo1u7
8U3fcmTEII+JPbxTdEiyhqfgVQ+/zL9p4sK/yePCugJOMX+p3QoSQZCvYbObpEj1sxKgksbou0dW
Os97RX/EfXPUvge2kTyEGrZVVhpEhzyQjk32lWVntD+9qArbaOzElbXZifZY1N+jPoWFVBmHvlfw
T4IT6pKqLwcj3tidurAmvyRkfqC+wVewskBexFqNVdKIZDOSricGkacqH7FRkx/JM7OdgGr8ZWiO
vmAaUWI8kUbU5R/CBEcXMn8gI+L6O0yQblW1ubLMB1+9SSrsdzT5h7aEVggW1B1P98QKgkeUTp0s
Gx6qJNrXUpttfTXo32P8vYT1Yr1LuuijZEjHoPLaxxMnr3W/43VZXcm1KIpxvvUTMqQDy9IRtQTn
/EutRXi6J2GFOFfKJbrXljaFfYoALW7qwuUUSbka9FUrrWR91UurIXFGaaVhRFrjiTiFxcYhWico
9YNoWI7CiaI1mklJtIbLS6hANMs12UYMu/0KSs9as9ZiBHu9NsONZa09VnvW2g03krUmfLEOok0o
1jzQ+0UsWFWsU7HOsXOWydKuG3nN+pARRlgVCqtru1rDFZKqtWU7Tby2bUc6hao6vuu07RTwnppT
tL5D2ONKNVegpYmqXiFiNXirmkIuwm/LthjwC+1lGyXU+p3vRcl+rPJF1jrFKdLMIdDLLjiWuapO
ryZqqeMqj5p+5gcG1rJCr74NawvLuCtD3vjlaQAyE8UKk0cCmW9FP1PFyjRvkLzBRnSyOOjyQUPm
UJ7CKg6AY+zi4MoTLAbJME85gIyJTpG3s6paJYiVlfieH/LyUACCibeA2vxDXR7a8jCAh/EPfTkB
YyQ00f2Dr++bZh8C9oTz2+wHfo6niBGSZDGCBdSwQ3NsyH+GnCPaswMKSITtBAUkhmT7Aw3IMsWk
vnECBHbU5+INQEAFl/QJEFglUzTJGkCg5E5owLpDwcvJLUxvndRi4l3LwTou1qJfm/16NKbo/E2f
U5LcqP1GPoVdbC1jY/FabI1imwvYsSBBtxFovFOEzY6gcBGDL9hL9a719rW3N/MpSm+PImA+7tNT
CLFHb8iclhlT9MlBFfsWXE5yqJNDmRwKQDnJIesOaXKIumWAE0x3CLpDnOAucfDB8mEs2R5Ee5Di
g83qGLFgBkOg7yuWI/ss7h6Ftld8GBv7stl7+vRa40LPz/EUisXX3mvWrht2Bi097GBnARpt/0JC
AoMkwEMChgQGiXkxeEjP3YCE/AGG7Nh+4Z32Fxhy/AsJ+RIM+TcSsuocLf4JhgQJmaBHdUJCRmRW
i7+RkD/AkCAhFazw8p9gSPN3YMhy3MJZBglJSDiSaBMeEiQk6KjwhIcEGlV4r8CQI6gpsTdOEYxI
vB0UsScamn1w5C8VrU6To7CUnMjjqg+b8+0xdlIperWYYYhZZBZt8owAXs+F55A5T2o04fJ5kfgR
VkKW+pAmtj/z+9zaYeES3oC+LpZV5OfMPT0Oiyqk5WYyeUf8Sr8FCq5hEJljZKSRy8M/rUfrqY9v
UxsgAUon3ooMqUGPy+JVZZj27eDjh1VnXgndhRnZs/G3hvWs7yypB1CBx+XBJuOeRy5AuNFrV7KE
KJDcZtnCTCT//WjZKBLCBb2yrqOi9suDAleBSb8MU3AIPGL6/YtkKwDFsgjrCqOTdvEjBuoy5iL1
liNblCeP/UO5dPulVC4rqPQDmOYprGhln4IkcoeW+cA+YOXqK0qFlrQibUW4aAJgDZiSq3GC1Ekb
B20xYlCckgqA4qinCG2nb5wYKqHipLYjeNicorQdo3E8NtO2g5RVpDqJ6rDXnfDzS5HCd3EQOCC8
zPF9hzVd6DvQr2PfKczVyNyPIsK4CuopwPIrpyi8FTsAT17GUI6pB8jLDG7vKVzqwwI1xCkS7Amr
KdgzEHhuGxJZMHZO0ytC2wS2rkRmL9GmRnuqDVc1QdIS99l8lYerRyQDcJ/T2CSpK8VeDRGiXU4X
OU3k9KXTnqIuyZA4Zel0wxTN4FSnV7gbiuGEpTMaTjI4veFEw/RD8Fd4A+QOjNscrZhCKZwhdMbC
Qc6DQKi4FSuiFpitrQZl1VGNb1ZZttKaleZPgX5WYS2JUFn6RL50m6WUTRF+wCG2tgHCTVHiRVwv
MNRGsaEqFkq7oOxOjOYUKI4TbrkMEf7D9ndYYplGtO6yP0VdoiC5QnqjL1e2vsINRNJXvjEFXBrP
o3rr+KkTeE5IZzlF0Thp6iCc0JyiTB34hx1rc8UZGsdWnD51JMUZ6QaqozcOvqHiFINK0XRmpQ5h
n0LCo5tT0ENOkZrA71a5iRPeCtj5TeitOlYIySqsV+SVctQuzWVgLiN6STNFcAqIQJZY8CpRjgcC
xnZ4wHp4ir5d6PIUMfbi5qJEcfIU+HsF5TLQllK3xGkitpdNuCKqkOL1FEW3klQ8L1e2ulLtlaWu
ZHvV00nsVUs/oUuUTkPfoLfgscb04CCSj/sQM2VWOrrhlMPPyAeHQGqpM5yY7kPHGabwTyGxrSoc
u3dUPMULR6YaGDpD4bT0kRCKudMIDDhWzLQCYp1YmQ1Es1WaocSI68kUsr9CH5OQmiVwCy9f2uy7
6SbhFNisAP8mpGoKUgVXZuxfIIQA2iHC6RaTlMYW4gxZEQ5JL5UDLD4kYbcWIiP73PfwWZd7zBLM
hVkX0f70cUB5/MdPQEn7agbf5X5Us2YuKlb0Rue9L6rCPbQq/pExrrJP+kRCr82AUoIh6XNfsgCX
iLTc9NzqQbNQGI2H+7DUd2Pv+TcnVyvDbzyyG4sULaZt5fkkl6tazAxT+igitTk2dpg+aPGk5j5e
K63/KiAjFGsSz6awR2WHVeLrCdsuXS8OJQsfb9UPEJBXeMRqbueYhvkumN6dPlLRukRlioj0re/v
2nab6VuRTIF9baBu2skaeGPVGzOewrLXabP21DWFmAiNPmMKC+dhf2NRwc83ublZaazEAtzmpxDj
1hy3o9iSfu7iHdHEu7bZydoUtrcvir3l7bNiisbeJ8W+sqeI00PQH8L0UKGknK+8/uB2B8mcIopv
glN4pLXaGze6EVHpY25uSWiP9SqSsCR3FmjdSfnO9XaeP0Wsb5t227VbK9naCVuuTQMnGX3SYKHF
G1Fv2B+aNnYZU2RonxRTkMcRxhQml+dvpH6KzNwowTYxNwkVilP08Q7T7ZYLFNuu2SksbhpSb1Pk
cIcLUrt7fdzLxTZErGefpAj57Am/PxBBepAmn9oru4TfACwEOmYoJ/HEpmL1iyy2MqSdm8e4z5Pj
AoXYShGLlES/9d1OWrRZrj30lZRBbkVdgSXQexPc9CiC8egiyXmfYSGieRibx2peOWQOayQo0eXs
UNpf9jBLbxtP3aaGVT2Sv6wfK4mpS6vqG3NMmbECAMVQSdeZNWYfRBGvwkZ/rsvgfWba3iPajCXe
I1OuyK1JmwTPWdK2X1LwioOJckcPRWoSZyC36xXKlyiuNobOpFZ3anHMEeGbj20pweMpklkg9eki
MvTykWFqsu7u3mdW/Q4DCcprKjliUp/wHP3CRJxNq29GI83nQToan4Wb3fjae6Qz7MnRs9kWsXen
is5yLJU9YZNqxnFIpG5RKsGHKC2tAxxKoNclDN9cAm9hZbsB9QbIDZ38vvTVLdLfJv6ACaJMQwax
L/fNT6oEW8gbtNtBbpVd48v98fQSFhgV5mS6lkJ3MbSIkB5synTnD4P8UBXKB9qn2w5tQsEzMMDS
V8oe9MRDbw4yqhEVsrGm0GcKUxdwunKC0jbJVusQsvCaoHwov7cD4r8CGaDj6UUaPHerzcOuGOeN
q487EmT6h9zcsQLWn7LazbeD0QuAnV7wiZLOBzlP4pva72+R5MyZUjt5qZISwQUeFQm5Le8EKcc7
zyWD5kYFgiS+2/hznpIqnk9ql6U3iWtmMDigMuZ6Zj6Rv3pWJC392mfDFtMeD5lm42ALWBVvPwx+
s0Mm9TJpuMrIx6nQB1/PgLXVSmZiVNgmeIN6F9TgZNwRYrlAwPMplZWv44iuVy6FBkQjSX4IWTzG
yCAvMbeQ4EfYTiB8D8GyO0JJQGVigt6SSNn981JPbyFJU7WH+e5obvAQZ4r1SYkgBWcSLtZ119h3
lEOeu1wcPOOdHb93h/dW/D70PvinKOoPmolg9RRVh3W2k2RPUfYkhx+H8KOmPLX9x/oUZf+Rp1nM
JNlV2Y3VZuVDZdjHt9sNkfNf1vos84F8wnlGEBHV7dcN1xXY5RoDtMtWlm5L029XgzyaTmso3UeB
diue2OgrR62CxmgfI9BgkQNV2m0THstcoMdTYiGu6NkSJWVUyWoFvaABEXc/8L9oovKOeeipcw+Q
2W3VWLg4pmg8lzIaioZh7U1V6z8anWaiuqPO8oL28C2w4phH1veeJX2ykY5hxcHONVSTGnNV49mF
JTsfTbRNJcyTIqW60c2ax5SWs67MSm1tuIlyXybuw1iH2odGHdaJlMpfFfFFyBYyxWIc8Ljmpc6K
YZ/EpoW3uppsQgW/riEK3oEn9t/Z3l0dJDE7LHy81Sicm32Z3toNYOgUg9V5azbIVBhmd5CDPtlT
ZZ/ravKMtWf/WCVB4RgRj0bqRdlaF5J3VBiHM1QWwYXpULSRl91pTT5+zfTsU1ujOElav2aV55Np
a6rKKSdu8cJv83kjgVedh3GKvRt68E0+fDKDLoO8QCKtB9UNkPa0Bjm9mIoazqIOjOS1rnLeU5Bx
gDwG14a6BO6TU3rxxa6Qgzd5Z5fNXDf7Yj240nu97b77IyKYmNo3BxARGRZ7TmSb3TxvAGa8/QV+
VT+gJMJaj69AZ+VZd7Yt9fCZrBRkHuZa4MJN8IxtbRUQB+vKRYgDykFqkMwPc5alBTOXsLpF0LBH
RhGpWHSqt2gx0wZjIpai+ZjU8Bxj0CY6y+zO+4ouZoIu5pDfN2Oyfvub/5K+40szJVksz0BcWeco
Nx9EZqvA/J+zSAWqZiIiFCTurBGywRZb+wZaYThIDcTq03n/z9f+/3rP2fFH+qL63//h/dcsH8rA
8+uzt//7mEFGTP5n+j9//83r//G/h+BrmVXZ9/rNv3Kes5vPyXN1/kevjszZf367xef686s3y7QO
6uGueUYh8rlq4vr0LbiO6S//f3/5r+fTUR6H/Pm///6KBHY9Hc1DMPbfP381WbbBIn9xg6bj//zl
dAH//fc8K58//+vbc/yvm6ysn3/5n8+fq3o6iPwfUIngzhQAipo9Sfl0z6ffqPp/FEvFoIAkOsXa
SVw25Uj+f/+ta/9BdQrata0BrUKFiUFSZc30K836j2mZiuC3qomVErCyv1rg1Z38587+C5PzY4Zw
V8WBXw1GwD46ySoVKeDXg7BrgyDvsF+6lwYgnzUQN8hfbXUlBTQd5Z9k2D9HPxvilunKMsRV6S7L
Sd9oYi9IdDFSUH+Nx9WLNv95RS+vYDrW784xXdmLaQRXIzx2UKe6R1X+nWXC/FJldEGo93x5+wSX
mmiqO704gVbndZGorXtXZTyqgYMq69TDS+fPjq6eHb0lixu4fH2h4i4tBIBkF1Hatw9+qW3OZjjb
QE6mlmLvXsfjCpaXlH1OmiaFBtRrV+ak17yEf27x2Vax4wzYnXOKtvLJnxldMutVfT0Ehr1K/PbO
CLMrF3PhTOdLMpHbER49wr2LFHJxeABECqw3oXwhc3r0EIK/8ny40GnP64iV24bjEAT2HWskeZab
6swLcYNqkgE5YV/+s26rT1f5olfVWd+PKfImd56VjweuzHjojaC+NY1Kff/23b90IdPnL04RQ+XH
qCcRdyE6SHIuw/OhZGL6D7GLx/vb57gwOM5lxA1bS9MUltSd7JmfEE+KmSyND28f+wTG/c3QPheM
QBc1b6yqae/YzSzVApUcED/C3aj1ezG+i9HSjopwGcHOsypcpax7bEmudLYzmc6/+7V+NuqLTKn0
0azau8YFFEMFREruu/BgehE5qC+9wI8IVlVLjkM8WfhO4OY1i8EOu/I+mah6P/4pqPHyN4kSztys
X/RduJay75prX2l+5VL7n00fsihd3Eza9k6T/I2mfSmCT3qPN4nW7yDrKACskgTjtRL8AgKnVtzP
dR3JRFRy3r5Hp5TQ7+7R2RSDr00ogQ5KQDYCpOzsWUd7iaR2EKRrxTjn6jvx5OZIVK4UtJaTMkeA
usQ2y51ZuTutXmf8KRRiv6uu3DxruvrffamzSQkgd4TOTx7cgb765hvpoevlJ3CWSCSEZJxjed6V
mYqyFyxpcs651sDr6vr26Brhe+Qv8pmnN0u5ErcIsX7NTfNWRT0ZcNFTX3nvgNF/Uhpyu0q/7Sqc
bXxKmIp0sJoSLSK/2shu89Db4XOEpcdo+9UsMFC/E4K5sZGGeeC6lKHDrT+ON2bdP7AwQLLPJQsN
Jsj34H4myQwhrpuqpTRhdru68bdM4LsgpVDbZB8QkXE0tYCVUUIvj+8C027A/k5o8QCb4aKbxX0E
/xgD6xoSkxr3W6NlatFkb4YgylpDTi6Oc7y+QnuW4g83UMt4uz8oUxP/pum1s42z0iVeYcCpQkbV
vOsng7uqQNCi8RNtVnuZsWhiNWFtb6MONLTtymvda0iQC2PhlNV8Md9V/WhYxhC6x6HE0qlJFmmR
OG9f1oUH6ana9+LQYYejm52o+VHvkqfGND5IdbJR8/zj24e/MFOf09BQvIyEmWvFsYCLNovJhA4W
OCE0Wr3avwLZv3QJ0+cvLqGVqiTMLaM4IlWFU0xhSdpdWcX6bQh0MrkyH106yXRrXpxES7XB0vEZ
Og412VUSqANZgML0//A2nE3KYCcVuyqQeZEKCRmnOLt3FYhtpGg2b9+IS9//bDqVSF9JoeZVx9YW
QBOhn2BkhbpJVOOM82enOJswe0PYeYE92LGWhuMoSTgSl/W+kP2fu7VXm7WXC+JLw+Bs8mtsUHOt
N5ZHrBKb2YA4McXT6NotuHD0XxQyRB8iqRhXR9wiH8wER1nTe367Zaalz2+mDvUsdUR1fAhkILdH
O3S/u2oLO2Mgmey7x9Y3vnVCvrIruXQJ0/lfdFJLSHHddkxRqAXCusf7i/p8++Hti7h08LNFV4gk
UaZD1TlGvf21tmwDVcfxyjShTH3kdy00ddsX3zxWyyHUcRU4TnIibY0KEAXFduO2h9SvFwj9fPEg
2xejGc3c+ppl6aUrmj5/cVItHaoiggVwVG13lVfqOO/c6lr17dLBz0a0pwXKGJWCx0UxIUFC30LK
XjevTEfTQ+d37XU2nJM2YUMSVPURGacGomq2auPoAb3cXSqbH2RJhTghhpskrYwrxLhL13M2uivT
HEY5orFYld6MSvXQ6Xpx5WouPCV+qcpllhd1el0eK1v/1qQkzkrrW9koy0zXr+zmLi3nTjorL252
rQYCop6E07hRhk+RkIqvqTwklLQAZkT0PzhnhQqDhRrhrBhc7KUN5V7GAGlft0PGVOy5S7lTCiyJ
03GTq1T927Bn5dV5GkiJWL0zW8VcvD3YLrTISSvy5beNEqvvJbk+dtS3c6nYudp4G+TpoWFwvH2K
1zm3v/cBJyHSF6dwG0Dydp3Q+1n2rT1UzKj7S+tGs97LOoa6btF/nljkVxRvL/Sfk4bei9ONdZfY
qVTUxz6WZ0opo1pa+9e0ES8d/Gz6sFTUZ8tGqmCChrjwRFUBe2i85so+HeU3g+20RXnx1RVNKqgg
DfXREH6wyIwspM2sEHUSRGPevhmXLuBstmhCowJyFZVHT4V8Y7sD4qlCja/c6ksXcDZbuBBi6qAX
1dHCZnCmaOkTnDX8Xiz1imHPpe56NjmIXhqSAFXzI1oR7VaUuv1lwAxlLdAzPVR6ld+/3UyXLuRs
BZBB44k0xJCOxag9xoCA6rI+jihW/tHhz6FtmUQ6pEzq+qhF5HeQuErt3kNQp/125fgX2ukkPfei
J3WoVjauCMpjmPXNRikGKq/4XsyDXIEqrKfaxxZP1gU0HR8BbS9dQvvJZywYUNLREFiVanLjhmGW
bOPseFe3SrIjkZrBXjDjfRIINKrsJGOHNEhzyXWTua5VPAsk4FBdZag4fcqQ/3zjsWihhShjVyyk
BIJB2JTWTSq7KntISqN238HktgyQR0ki74Pc5XnsU7+IctnYI/7QQU7DHquO3OigKYO1LH3XX9lZ
aIPRi+7gHYWOqmXeyo26AQfHunlXahK8Y12gDhTV3jJvFX+h5shZkoXEbu3tFr7UwGc9veqkeBj6
rAAMr+3TBPaTCJIvXQD0hn3N2+e4sJo7L1KYfi70NmrzY2lV4cZOhL5LDW14ztlJQbbANc8rdO3K
0L10QWc93tZjrwZDk1Oo1m7GvH8iHXODSOTO4l69fT2/H1SWPa0xXnTKIB+rWo15Muq5a2/rJldn
tudZu7Jmjfcnp6B4+PoULbz9ypMh66EPi5wKCYMZDzVv0TUAi/7sFFMDvrgKtYmxJxJyfgyoc/qY
oc8UET/2wnj39vEv3Yip9V4cv66VSlSdzo3gWT/3bUjqVlEBig+QjzN7a7yyUPn93RDy9IR4cZ5+
RN8bccrqWOXFre3qN1UfHgbTvdJ5Lx3+7EHTBxDDsEIsjkZpuJ/8XoqOoRUUSy8O0j/qsvBaX19B
o6mRJQ+1eVQD2YZ/pn22RkhwkiWSBSz17o+eOZZ91qeo9VpDOajmkWXbZkiD+8ytlr0+vAvtPz3F
WZ8aLbMI2pxTJJbk9GN534QlYHX3kKrX9L1+fz/YNb1urGjoGs+kcnYM47lazfwQO/MrI2LqMb8u
Wyz7rCdZrHEHQ4/MYzC2u7AOnz3tGiri0rc+60Vq35toFcjmESMVMe/AiA5N7s3CroqufPnfT7IU
hF+3S2lLozsI2zhKMbo9aSYdO0V+TOpsJdnRelD8K8vS36+CrZNVzIvhppEbLcCSm0fLQwoPvT9X
jM+ur2zt1CD3rcDRt90/HBhnc3nZF7XaVKj3h1FeH0Yb5i+QqWCdxQGo2Ar717enqgt3R5xN6LIm
eDK1QLRUq8FmOe2/uHKp7FFiLZ0/O8PZEJdsO1INXTGOXR7MDak6pKkA2mY/v334Cz1XnA1tLBoA
G8FMO1aDQpEqAh/dG5gyvX30S81zPqqxo+88oG/HsYHCUhhALOsHkclX2uZCohgJlNddN/JtudAC
kzRViOdPYaw8PZ5kmMD7YWIM2b0+SGSyczBeb1/QmS3DX1s569zPCKcGgSKOMI89usLmOy/LF7KI
EHqBuPdImmlR4W8AI1q4N33yrGpfYu2DDMxNMzcsYWbTu2IbwGsb3SuT84XtNjig142g+wDZIDtb
2Od0CPpP3NLvo/2oT/qZZbaW3T21Eb25hS2N5+5NmpbzDNPCTq/mEY4WSK6GxVQ7KaDYv91KZ2rt
/7TS2ZTShWE2mmacHUVPLsZ/lHJlNrmL+ckmNbO5OXpzyOVIpswK9yPZB0eT0TRGfjpPYKtes3uY
BuFvZuVzbE6q10HObjU7mu3d2KB0qo1zK6O8ZmImG3oLtXky8mT19jWfuK6/O9vZlOO7kdnJgUiO
dRu6y7KiVGb0qRnO4IA/5aOG6H9hDIjU5V98t33sbFHMCj8fbuvSK1G7grStGNl3Na7uE09CkiLG
NaeSFXduyqa3LJLxEduKaGbkmNNHIVtudEbMRdH638yiBsYlqdFctkt8ZgLUTIXr8hcGrgO5P17D
XV2YLayz6a4Hx2A0CP8fJdn/rqp+MbMFZi5vt+Dvl30Ahl/3YxQ5zEJWlOSoDr43Q6edJWyRLYDh
lnMVs5A/O8vZhNeruS+zQ4+PmlHc2E3zbBbwdt8jhXKlI1xqo/M5z6oyDSOY5Ogl/abTpX0IAPpK
E53JPf09sKyzCS+o/bFADSE+Nqpeb/x+xJCjGMuNJUXlPEfYiU1SlefzFk7tIh5G2jCPtX1ogBPX
eylw/LzJZyFP+ruRZMEOqoK6EshZOnGQYFof1mgiVI3OSiPrIMzgvbJ+u90vNcv0+YunvxePbt2k
bXx0gVJmdj1jD7H4s0OfTYDBOKZaXHrR0euUtZ7Wj0YdP7196Knv/WZQn4rDL741T5wu6fD2OcY5
PpKdN0eGaaYZ9b1V6Ps2PCR99PHPznSW15G7XrFkbE54VJbf/CwNZ+kwrHphHgIQxG6cP/nSNa3y
S/fibKrS4jj1da0DG1nFk4A1IltBIV1LmGsXnvrm2SyhpZKRj0ofsJZftUaxUHtp1hl3abMBv58Y
8kyy+q0XPCO/Byss30TKuPBjDND8bqaZ74XurwyKQh5MR7fD6kF5kPC1Gf3HCMlIkX9ANZy1/CzS
1Ae3LZYhelgd79ET/3EKBSfht2/KhYY6VwTvyO6Hih7HuNTJX6IMSRhZujaWLx37bCLCPUJR3SCL
jmai7jrcIay+vjIFXVoXTWDAl4MtsCPPlKI0YgY9JjJ6w9Vcdo+YW86K8YhptOOat3lzZUa9dCFn
c5KGXJsfjUnMuh6RJi8MHFzsr5RCLnWl6Zwvxh/GYhGSIWZyNMwNUk5RsQFc+2f39mzWyJI4PVlc
H0M7QkaQ1odSVFpXbsGlRjlbAZGsSxP2zdFRy4pDqgRHT/a+/tkXP5sp0qxIoqTUE4Qy4nyhqa29
NAdowG8f/cKMd85g841MmH2rMuOJ5B2ZmHIm6d77RusPVqjtIzP6mofXZCAuNJJxNlHkmWpKZgFq
38LdMfh/nJ3JcttItkC/CBGJGdgCJEVSEqnJkqUNQp4wT4kEEsDXv4NevOhwlMsRvenqsl20SCYy
b97hnCk0ojwjCfvvb+RPL769wf9aOsmqA1uvc/MwS5ApU/YZ2H77v327v8upSgf3fI7tnQZ6xlAm
zaFQh4l1/Pef/A+L/vd+2pWsVOqZef3g9M5bXTTfHLfaZxZa039/fQ6Qfz7W/gPe/u/PJu3KcvSa
/EFYxk3v6zs2A9d71dbJ7YOTwF+T16dhPvFbuxm/QKbewI7tLYgUS7ruFkZIw9p4XFYZm96dPaJN
ot1IDz/s8oUXqdYet7d7Z/FCnprY1MejAiTl1AsujLfF4OZhuxgsO+YCdx6hrF1CdlEykusD+7yn
y4PtntrxNInDtrUPPpc48tz8yjrSiqbFibOltzOuEx+T594mvnPX1w4o7Xv+jFViTLbkboItEyEt
ixznyiX9joMjSMZvOKt8L9txXhh8cUELXbHI9pwd7dhHZgaINnvpfQV7tKcP9SRrmAfyE5wU3YE+
ENeEieOlbw9ww2n0P5jwmRmviggH+DOkGff8CK4508Hmb5+j6JMoD9+EtG8AUO26AXZgc/CSS5H8
9Nx+75uvnHqT6BCSYjKABlP7SdTI/kyFPkzwMfiH7SxcSODXU3VtzfGWBAejWVk8lnA1nswKUn7P
vzFjZtZIAyzvjZ8hDbmHZkM8ygBIzFdJecJr3PfW1McWVFzdN1wtsv2amtGg7i3vbhjdqOEmuDGe
UiD987rNKI/H7SM0USlwTxzFYUzaaHWLiO8mtz+2NymgQjRi2PGjzMsU93W73a0CJDGkLyKxYhpo
/scn77cDIdOUr+GgFg9DARzRTNyPlMzwvz8X2+n4D8Ge+9uJUNZZGs4NF5DJCV9Jny987JXNlHDD
W2u8v82H/WGHdX87GgLom5Lm6YL0uXdjD03UEQ2DOYx7psGmsTsIUEL//o7+tAf+dlT0Zd+VzTgQ
Y4yZcwogkUEjQsvz76/+p33qtzCyG+fQS7f7NU2Cz1lK3plx1RIiyb+//B9ad/3fm7V7yvIuc1j5
Q8PzkM0ZjCB95oHLRoQa/mGLmYbyUQvm4O1Da4sHU73++1+9xWD/sBJ+b9+uZkXfE3HlAzI97x3y
XvfSObVme0r6F5u29EsA1fxv2/G2vv7pb/stEsTuaJhyBmgauLm41aHrPgoTbNayAgvyGWGL06Kn
UyMZQ8Sp0tzcA8W6r6uQEbUFm3XehsFfVsyf3vn2bPzXyeB7XA5kVTcPomi7ewZGqouRruJ5KR3I
q86Sggao/tZj+4cH7vfG76A0HG9diubBDsof9SBfh6C/kdsAUpv9ZY3+6f38tl9Uyl5rpN7Fg5mC
RezYniJRwEod9CAeLM0dF1FC+5dU3Ba3/NMX+dsG4s/mAlUX6fMIQLt1hgtzsHuznq4yZOqjBErt
lklUJ/rw78v0D4+38/tO4rtW7VYLnmndvjdN91kL6+PfX/oPz7bz284Br3MwEFRUD52poI1y8fWm
j8BTf1lmf9gDnd+2jmU0SlU4VvGgTOc+ReCzzSerKr26PcnA1foIm0X97fn6Q7TzezsxEDmpRGtW
VGeOLXLE/pTR4Ms/uuXe0t+FR/62/+vd6w8r7vcOYjMJWkZ3HcjLRuY/u+vgffeKRvwymmDzBhRI
GQhgbBxImQXHYTDdKE/Zzugo6G74WXDUaUm6dGpXLALttEu0rVQ8KCf/y4XtN77Q/2eRfu9ElsMy
abMLs4dxbvClc+CnKWzZIJqbR2KfpUNDRBQmPx0n3W2hmcvwOJiSYkvkl9HK7BWH/7A+dNwoC273
FcBufoWbukKIW/r1Pm3fMulAG8oo9eTEUHVUl0/jMJGV6kiR/hDj12n8y0nxh8X6e+uzV/uicwve
D5U9RXqriM3hL4vH8f6T3PyHp/o/aY7/2hJl2EqdQpQGvlf39xYIj12ATCSWo3X0bLw/Dty/o+WV
76U9jIcghENUgircm7pKobu4T1KAG4wwgts3ZiB0HCiIH3Nu0JAh2vBU8BC3YCNEjVQqC/cA+dKX
tmiLyGhgbDWDWe/WrLAiv1jmQyYWWBYmpNilh0xRuGV/o1oQhHANvyMCLG9txlTh6boKmcTwLdPE
bIE1N+dCexb8HmmDScN9PDsGslBztS+Ty1qz1uHrUDTTIaM/80y7nfHFGWb0LkAHaCfPsNusTC/5
VUfWfs0kMQVOEkOgrNR5SJ2DceHANeyomKQ40DGcHoTVQT5wvIxcTWbcev4y4pwvy3ixmpLPqJDf
lkmAeRBODbXZAs8qsyl9FJVVPHkieUtTC1177dmvRW1wBzIZkNWMWcMApCdjyCqDmADLmpMoFumq
H3VjMIdNQTNKAKaqus33rW0/uuDzImOE6etmzrgTg/aPQ5g2Z9oU/T6GNJ1T+IRclofpTdn3n+S3
f5SdzsGIVPRGFpb50reAs4RWNu7EpT+XdZWeoF1uo9e2nq4NvOUbrebxSP0MPkIw7LIlSS4ZPBgg
NYZ3Lhn+hw6PzIG6dv/KHcxvyJ933meRKQhBnT8d8jrMbxyFwncJ0oYadbvuy2U0r4WiwK9zhyYm
T1JdworV4J3eQ/R8M4L+my9EHvlIBfWQw/Ouq7hKm3vhw0LoDbljCvYEO/JoTf4zgy03Y1586LmD
KVqyKaXpDKOmgt1sF+exL/BB+F40WBO7g52/pWAhw46Tv+pvRWaTeQvbfZ80O6+afgz4wjqgr3PI
vSlPjmbt74M8idhbC0ykoUqeIBnepFN4SRZ1a84KEk62/qD7y8G3Kx7WBNz356ZHNn13jrAC2djw
FjbI1KljIruEv1pqJk0aUEb9pcGNMiC6lwwg2M26UTSijD/ZlbBSwyoS49uceHEDsADcsMJNVk+A
JWVJH9X7uPr4FC0+d9Hu4KPfr5raWDvsiKOe4HpcHFax13vH3sZiYoO9sKvpCSDA0QvR7+ZTjiVp
6soqWqifRdxNMXV6RpyDWnZmoDTLfWDCE6/t7OykwMbbT6eo3i0e9b7z9iuf80pHl9u8iMHcZQb2
w8SIPTf8nKY8llUehXju3QSU7HLPfDaG9+W4/VEW5A1O9VjO4+Z8HAhhkAGxM0UVg+Sc1mCV6mgp
PBp658g0yxMerNrsAMRQEXWHe1JnepIPS7Ux8q39YNvHjv967c8NV49wJM9Dgm3OjJ3ynxVAbiD+
UT4fuqTBLDrF3rA+8jtu9qyGbyHWG2DJeLleVP0mg+xW1D9nY1YMtGUxHsfO+lmmxbojbdcMIXzK
Aau7f5rU4m4/vivp0V5NrJJZeeXbhxC675d7M6Pxjv/awjYyIM/dpzXyeDyrPgtq9pKrynsrmvkA
q/4kmD9sPTpFt2/MwztkTKTmsZuzrvkSynOWl5GzokGv0d+uCrdKxeSY/zGN8k42cDtJg8PydW4T
dEZFNzF0mgewJlktVLao564xZYVDjm5Oe9WVwut4yFhsLaaAJdjm+PP7OQnYgcxjUdL+NrKJps6h
yCUawuqXKsszP2dnlvcSNgCkhttihtxlAbetMD9vy5A33Q63oaV3dq8e+Y7KNjlzq7Vgsp9mK9x+
yTeGC/9IChfQXtc9JXm3Z/T7zhTdtt4qEve5UzE3N4zbFxY4OCr9Qv9QafKLjCwuQ2ZD7R/9rJiB
8CEeyVudsy2w2NKR5yc3Tlmd7Lvpda2mJArmblcplKHeNuLHFZibh1jeVW/dmLJBF5nHeXnN8tO2
ZvSsYRm4fhllq//Tc4Yb5Nyc+HUMHjQGhLStAC2dx0496vXBb4CZm/rczezey8ny8oPNJ5YCizcI
I0SFezB5zpERgxuOMnfabU82a2tY0z3unWhqvqf9eNJ5FaVkkah4QSs0o3DIds1sRkE9Rtuz1s3v
c+3ezkJ/aThKALJzWIjPbcH365fJnZ+TkLQUO2wlfvDyzvpWWl8Y+dq1NfOFk8DzfoLyEW2P2/aj
bH9J2RMcGbumqjnKjWPJZXr2XVrTUKrWb3bgf1U8J3zFavW+OT72mXo6FUwFeuUPTzjRyh2gWD+2
z72ZGFjsCrQwL5m3PtIijG/POrWB/2X7igLlvxv2+mmZ+V3qdl6slzXfDVn4aLMVFKHAmel3XCas
PMqq+Th6xbOBo7ykKJXbatk7gKEbAEtaFFffaq7SLA503rxS6iH1H8xxYUEe1QtCU2wRZ2eZTqpx
AhrgBuOpn1miTdkc/VKzs7jrbko8cW9OU2wsieBNEx8GppyiMptem3UNYxrOHew97hiNNRutafbV
C8R7jkDWn7WGR6NOPSyWo3VIM/B4OD9WAHTBFNxazvgsxfw2tcPTaht06spDt6JIKXh8yzR70Bqg
KuE0YwvgmK33Ch70kKWYFpj1WJDsTIMc7zov+L7Uy0WmyaFuzHfmJF9yjjJaHep4QhtIqIUVbbaz
mC4N/4KkiTl8z4DQTcu02w2vnJvNCxlXhNMKjxcKi8r2T43m9EF6VhxKW+jbKgFHStyUfnegwN3M
TPVDP+kwWPe6qvd96NNbhoiEXlg5RCMI38PkpUWc24Qv1BG9KHA7DilbdpomtKTdydAFDGkVao+j
wIoHqf2YuQlA+Npv0ggC1nxgFsg5A3o60fLNsh3bJbKxCCrrq9vbcWhlJyl1tqtnD6157q/PJnm3
x6XKGrwdq/0+iNy+N+nBqSNzCVFUFXTWx542m+dU1umN0MFAHU359as5NfYdgDmJfW9y6AmpFj/i
Xdl0ajnZm19l+VfNxMTZbakml7UCC9o15Hhpna0vWRaWyRG8tbd93nN5q5js5bn25/Uk7Nq9Vgki
pr3hGN+bZsQckZpWGdUMrn5RNLlZBzW03jPrej6GZl1mWORy4D1ry2DymlmbDkXW6/MSrh7uQr3+
GNx1JtEK69zbKUyNy4G4mbG+IKhNJ/ICg6uKxfn+aHtdipQunxVCc5/WiF664+sYlvWDKKX+1UkD
gytP65wybmyPjwEXt72TpiE43d6p0LL02kC9LmdYbA155UKLmgc4l6cFkjZdF6VsYRKyFh1/oOG7
bRRebL+h9TvYmn+WjFbW0rgJO1iQ01KqKmoDocAS5lyZlMbO2ujxUVCEQvBao9JB+veFjpLmSyrp
VCz99mcwg/mJas0WbH8q5WQIjhr3+5w15WmohuozzWyFe2UEMm5wDCweDetOG8DGSjqzwjLjWVhj
/Xr84faGexis1HpKVFv6kQ02iHTwdo8YGQeqLWPT3C8Wdt0AAPYI7RqAIP3zU2XsZk/UYIuLkLck
vF2X8WZgCmcSOc+gvAvuBit2+b8fSqvxTY+rvqtp/zugxrKvOSKg4sDAlvEMPMv5YTkyvXfKfr2t
pTVgBhFZilHQ0IgXyAzFRsVxYYSViszcMz+5N1kfY+UmMUoU865OxbhLZIBp2LXMi+dLl35khwbY
TgiQtzbb95Jo/W3ymuQg7MI7ZXJqQJu21nmRdnBryHRm37GX5zob+yfGc5ittkidRrwFO2ZEu9st
yrAvSbKpb7DaxNWg8xyJ1ii+mr6BvncwplNQqeHVmxMBhbLNr2khPsy8+C5q/9qYXAp5s8Nd1Tor
7pOJQMccNX+SyZzVVmVcOxXsjqFhuw3dYgdvyY28gSPErhRl1SG8Mkr6VAQwPIlOXA20IFhfBKA6
FzAeiX5j3dVg1lLpheBhOel4ipawvA+d9jCuxNeV1zzi/iCGtG6SnqvUYMlnkHj3mZfsMeG+YEaN
XFRcEOE8RnwJO+bwOGxGB7vcF334lFbzvWxGmpNS/UgA89E4Lf4T/liUCdjYlgCVBZINt0vkTsR7
SBjSfr1MaNYLQ8C9XQ7J0geRDrMt7UOZJ8AdawucHK0pfqad8+GDFKZIopcHy0hJnUxvFRtBWIqn
KcgPjr/1BtUhk/RTgk806J/qCnklwyq7qnODg1AB79o+hEH4GvaQ8lBx6zp3GYXw91PDvq6Ux0do
0jHlFPfD2l2NNbsP/OZWdeXLAMOqtEKO9qk1d0KA7w0c5V+Wxt6gr958bVMRnNj4qV05ib0R9kv7
xnJHogWVGOa5aUT3YlMuqQ/1Ol4rnysDmHT9fQps5zLaHbcDC3tBmVy8NntiFKmMM4vzJdNgKYsq
alzj3pvXJVpUDqIyeA/s/HtTtt3ezU1Jk2n9ox/d6zLn9+XgHryc9L6VzFFrqRKfbfuo647BZh/R
/daFqLw47Esk3QUx5fi68IJyGr/rcPL3butL3IakFtIWSdo61r/KqU+jqpmLqEsI/ZvC/jX1HotI
37tiQS6pT1gckPPlPy1EVFEu5S3Wm9NoZ6zSHkw633tQ9ahy/YRQqRPByxD2SVys6G4Ke6Kr2P+q
Je/P40iJptC/cTx4/fl4IOv9BFLMPySto/YESr8GekGsFgPpNoofev5niM9ue9fC6h7rZnlfvfas
atZv1gj5xGBXcXb8zvvlC6s4iqwuXjq288hLm1M6GvrkLcHWsale0l7cuW54NpQ8GqX+VNV0g1zh
7AE6WDIk1f3ILY+YPj+opDJ3o5PHs5n+qMYxj9vGPiatwYZgZBHP/mdg0ZegFvr46FcAhTCVH5hd
g1uPyZ5dEnZ2NHhBJHUVxFxs4qbbAti5uDX4viiLQu12HBRm2CHvpDCKKFX1O/DvUxn0t0G2Xgo/
O+aT+22umZRyGjSi7hAN0Ed5T1CTQduaXItdD4W4Sr+DORkjukuMiNabjyprbwXdl3tvzWAad00W
jcHAZmpv6RyHZvIyRFCPjtaNDG9+6ag1BOwEPnfltRnOChRJD1i0DNfPlPzIkEmak9r0GihuVW7X
TpGf+o9BP975YXNXyeVim8k1aAdiRVafY83X2jLPqdls0xWfcwgzfZ2pXUzhe8EcO+c31dIRbrWq
QeLTOxHxND0uJHZmz9xNEtj94DxawNUEE1gRuuRTZYRf/XW9dlrcOen8qzC9F+1bpALK8exsTAoG
Re7qTn9p0/4OTtw9PWL4DV1SQwg+T7k1PzoqvBFl/ytoSX2KVD2Qr/mg95DRBh92+viOcRG1lhXl
S/hSw5jFJHYqiTKjeTFREtbpy5yKazrVxxzdxJTLjp7MQN7Qf+mybHFZzEtPCkU+e9K/KoL4KC9M
MPzDN1fjwkPXucaNcoZjTarqSL1ZxHTzEij0PWQQNJiKwBizMis6p26Adn5wGhhMhCqeARbDm91v
Ns9x7VkGa4lk68C3g+A+SXEQh+MpH93mzmqdPq5VL5+McHaBZi8DjVPLXEWh13UP1ggFOA/cbL84
xY+lnF7HOa/u3aYpOQAs67bZOtB4l6x1Y7atOzGGjLeNJnb3cWkulT3b74Zql6/azOmnDNE5kKgL
X3ttWqfUWqrd4HXjh187xQIk0UVduIxe9k1LXcZ2zfrpnEr7ESmu8jDXGNRx7Uw4TjkuvX5uyyg1
p/GBb7X/bOgSoJQi/IXKfWH2B7U05dWVxDHlQOxZ1JagcJYCTTGbFWzEoOKRRuB9r0AqFlmw4r60
gvWigN08Jp7T6agenfQrYcP0HCxDQyZzXCKEl2iA8uCT8MJ/Gq1UfhXjCp9HB2bVR1paqEK6wu0B
+7h2skYMvVVn7incfitfI/GmEVvYctSx47UFipKGVrZ+HCAsdp4493Lpzp0qgtN/Gi21W2WXBTfm
vtFWsEuHqbz0NTh0c+qor4M43dXFKi7r2PmxMCcRc3hVT+FaB99zLR6yZF2WuA2KOV6MPMz3pasm
m+jMAmQukZwTsZjZTcCNLSTxi4Rok0RZhljuskCUR9NMqDI2IRvtDGHVMH1Uh6lHr6hbTMhRyjH/
IhlquaEbcon6ITeOci2gxpYF/X386671F2pdPVMpXHrMu9KcjR203Opk51UFuYgxt7dsSM13r3f1
3ahr67Wwda8io5jLR5yTiKuLur8scv5m9zNJLN5Bd7cKO90NzD68A1sA2j3p8abukuFOuco9zjDp
LlKm9YWma/dclJV8HSfb+SJbhIPzAC1bplUSuQ4255TBWYx2nCxC9dXOKXE4tzZd2GvglCTrmWEj
cckG3SdkT31m81xrtF4D3a1RFXjirtFDsw/SEg9ZTkOKt8gsToe2uhVMm1y1bOihdwa1d3iE8R4R
nddYQo+lKyFlLr4gTelzNfEmG5F6jwacOE/+pEUJ9NOiErW5jbh0BMzGvBqVS6fh0Cw5TTGJXq9O
nQiaYAZZWpGVyWaOZG6GeRzabfe9SDUGHVsGMW3Tcre0dX8zlOmA9YK0cCWcee+39rQfxGL1sdRT
+WmPjNWJxqAsIOnqimxklfMuWXAdNVB/vgrPN7E7FOZVdgb1KL/far/0NYc8vCsGmjX8oZMs39dm
xiqhBLDDkNtC158W1l3agqu112hV7kI+oOt2Hh4/wgk1xqQ7ttgo76Jp9Lldd3Mbhx53AKom8n2x
jDzOCpj0nG35buFzPAx5F9Bus1oHmfgu32k63PuTP6EPlfklrEhmGCLw9raRyzPSUT+SbRGQwrO9
D1fPlBYLUe7tnkjRpojz0A1ttoc3sBzqQePKsRfowlExJBJxQM4nZHLaBwxEHJRp4h1KFsme3OCX
NDr/TVnGFCNgJDs7pbzjLBs/6gUlmOksK1dcdwSgRAA1SQ9yOOXzSJDoypZG7sqVmVXorj+RLQ5n
ezEIRVFp6KH7hdJ1hysVhYt8Ynjqfuitl5xy4L5ey8eumM9c4e7HvP4FN1PFdW++2yWRdFXqBrZ/
ShjRYS/XVdHskMJ1u1L3mJAHRqv4uDj0HPHCRep5MYzbIYPIDt7pWxWgFYM29bImFsdGAC06mdvv
JfFzG6Jf0sne9ayjKMYsMjGKs36+G6mLRMK6Kc38ipvr2vQumdMk3GuO4Fpnx7lzqInQd+RM61tA
G5MsuiOV8VMiyHjKLS738xdZMRoRlvkrUytbvFM941Y7ioqbfT6Z/NAqu0tWtcRbAZ8L3MAdqnqt
u/SLMTqXtOpekbL90r19coPyrdJQDsrEEHGK6JM+DeyLzTi/FZgKo35qSEx55f247cEkELootBYJ
HqvJuTT6z9PYq52wSbp63euKchdO37el1B9tOn8dl/UktX1UK2nJfvGfJuRezJL9SmfjyZrQrg75
oZOt98XfDg4i5yUugvxnbzYKu2h3WIlqyUZSMQlIVayEBUNgfbGKmn4046uijEop8Fgn/cEsktfQ
zl8Km/JLgqKHVUWB1e76uAMouKOXP70XhfV1Nvw3eyjeHD/VTNIEXtRxzpPXP9vSvksmMi/5itCG
Nr9657f1wW/8b0ujFpZB7+5miRNyo3nul54mssbYGGoFIcYyqNti4kZa1248ud77kBkXIUQRh5k5
nuZiUgfOOQsEmfukGbCnCkCNJxj4vtU9r/OSrtm1Zv+I56EB0F34NxhufjUh+fnO2s2tuMwdyQIQ
5dcyCFrSxsEX1eVf+mAR+77E5b3m88fWgZjl+jpN9g23DrpP3BSyd45UjzK0TAmYrPEZ1DI32yV4
zIOiiTxNh6FqRcdW1tw7JDUiHIFix/N0Vs201yXFFsO4VAVfEKXIm8Cwdl7bfKwWaVRPS/Lu2AxJ
QEFmh+AcOTpju+9RD0O63IdL+pR76uvai4qEaLIl3HN9E2acmUqOPjB7sZ3A2cvQdKfQH+/7nPCy
q299Vnva02/X+L+8Ljun1vqFat1F0Ogf0gMGLjqpAJyEj05lPg3MSMZWNX4kueNHXpU/8rv4JKri
3JnBZ8YsG5hnKjiNrJ/k5Fy9kjR2Y4lLFbQdkbj6QaaMufLVe19F6p9sZdFHv1QK/TWu8s7v7Hhr
wK9Looi8tTixJ+6nt3MBgT4p0ldDrq+1MxfIdKAjZm0vOXG5C1UBTYheqcqLU9beYfaN7FB3fOhk
3v19llC86P1gr/Pyl6itr8RNQ8wEabVf+yX/rtuiObZ4SC+gVr2drabh0ImhpGd/NKLUDb+ntsbT
lttf2JAw3i0aNalJb0ZbGBS75m1IwMvX3Zhm6xflclvISrSv2umHF8scfzBBjAHVB9ktp3zY00Rn
n0ffaDCduDQW0+14CYzm2vKtZdxtbQTcktyVR1YEEWE67YlEQw4ZaZ2p7pexqSyfFHfrNmjo+nDH
2VSxTMz6RbgLejXZ/yyylHN5gvSsbXkmcp+vHOH+D7UM7rOPVjrn7BZLBHGs3Mk86G69vufXSqM6
DgxV74OKzyi1SAYJyoMnbllJ7JLah/luvPeaQlKdZuVLDvNg3wqfjFcXLjuSHvo2SKp2R3ieHoZZ
+ri/KidOrP7HNDP7XQ9pzX0ka6hcFGxDuBTeDdHNF3M0fzW6bqnNtlS6dRYgr+86ejP6aW9N2ALt
srxdJpKVk8v6oqLB6mbrtpUbZXZGjOJyJSsmRx5pciGbE9IzqwtdRS6ow3hUphuzoTd70VI4J8WF
QjOz2Ophx+WRwAJxUB66gb710ZYHwA1NYqYnoRa1k5TxKG07IvJne97JFY+cHlgB5aTcjEe/05cG
DCbuGHq5HDV/bQcaWDozDR/70OAKb5FbltQa6ddYTzYr8BjIyYsnnxIncZxJETALHxKnfEbD6+yT
AiNv1dntyUrNYEeRpr/m/A+tAu6Z1puZvRW/1LjAh7OK7L3fRuxysxdnKnget5Rx2qcGpy68IwfK
P42+id0AaOwq/dSX6XalIbuDObPYN1Dadp2jnWgOzF+9NGpaay1MCIr2mNUnTlSroN4diksOfjnm
MHtK3cmOhN3ywdH5Ec+ecSlsuUSk4mhUrl2NcLgTyBEn3LXZ+Mot8xP3rRU5Yx4e6NZ+CNIlv1mG
/Gzn7Wuf6c80Jf3YiQwhR95xUw6HloJIRiJyGtZ44CqMOdWfb9JZ/zAtgoewId8O8ZpL5WTvs6CY
qIaCtMNVnEWyFvPVn7ltq4nv2LS1GS02H8hiYP0ummTmvowO2patjoc0rfnq3BTV6fxp58Ld+zbq
c/B+yY0aEDI5lfhS4nc90+LR7NJ6XHf9wBtISuPR6y3SDvBM2oNbBBgeRP89b4LpBpKGJtpeOL3C
nFZuQrsd6ZJ3IuWvZIiIm+aKfHlqfTcNsttZutGkREnxnoxkhLM3x7PsNEcl/bdpUVlsDUjwpCxi
6ZZdPLS8HW49pNDXkO4Vk5cZbhtrKSIV5PdGOzwb7nZKd/rotBlpq5VSDF54bPawN6E9iNeyapd9
Ewis1n166xeWOIvFqE7cWdpHWdsejVfeU+gaxd5WRbVnRuratd53pWwCpmIRsbLIeyBJaehrARu7
tnO9a9uJN2GmNumIgmrQEmIlcEniJHVlXi0BasIvthSiVdj7fK2yaK779D0PjY5suk1Sp1t+Fi4x
S1Ytb1nY1SR/EblJ2oR3pCfaHe6R7hYDOem2ybQ4NQxn1zozx4lBazz5hfkV5ckHqhHzsU2SdO+o
pH6sJ4fTPoG+b/rZcIMvqdr5nqduep3RCamDNSrpIDnoeZ2eSVTLaw6078YYGuuLT+qWwgcaL8+B
NWGkYfhVF9DxU0Xr/Eiu817CAtkrs7ZPXVXWe912WBdSHlozs2qyWNiu0lbwwGpiwLQdn3Wf12eF
T/kwliKJrTljMTvGsCfThlWvS8MorVe58zvO4mEYnDvuh/NVZFZJGNpPEmE9cw1z5/WPjRbqbIST
ETulldK84fenNFHhV0vBIXXLwdlVadbctOtUfllVLQ5lGpSHqc3sx0SY3l4yUngNO8s+hQa5NSNZ
wl0GGPxST/wchVLlr0wmXmQtY/8xUUY4ZOnQPUtyrjCIurGIYAnTxrFUFKjtDc/v1mjt+r6cqQVN
w42ot0SiYQTfRJjhgQkb86UdYBQlWjk73c/LHXWI4tNPkJtavfV/jJ3JcuPIlqZfpSzXhVsAHI7B
rPIuSHCWSJGatYFJEZJjnuenrw9Zt9sqqze9ClNQpEjQ4X7Of/4h9Mc87x+SRD/BiTgHoQe85YzX
SlAZSq3nkrgBKMGUT79UK4kIzBhgF8HUHGoQVUqhLv1iJu6qo92Yg/s61UbCtuaAp5aQDLtDXsTy
vVaefQIbFf06AYauV3pNXJte2OKqWqzdjLiqfduDBxeNhTrYNFEbo4jolnq3qu4bI8CniWqaCX3g
LjnMg3e2R/M3GYQdxwx2xR6zPj9pBS4JRYx3WJ2AvxkRhsI6J7SoIZukWgR2Ow4GoVKG5U/E9a5G
PR/Wgahrn7yEyncMfF+bEmbmoI3DxkksdzvVzCjGMAjY4ZJc3s19Pu/s1mZT91pXQTyrx/vGhJEX
66F8wEOWpFCVtC9x7S0wVSC6fV4M85MdxvldSZP325j14smjY3pD7ukS6jGHG6rIl3TgG07MJNt1
eU3oYCrnOxaV9zrFNZDFRDra6NQjeX+FfXBHApAbayL/S0+KbdBU3bWP8NGgjAaZz8OufIyZuN2y
ynN9XWnwIjtLQIaRxs6wLfE5WblJvDrqF2WMpIloGr1vjhlaw+DpU+rsZD0u7H6ssvDLrfJmT9cm
SSsOy+fCi+vNAASHV3XcP8ZjNGyGSQvfdacXF/Lc7bcparpz4RUDNJa6oLUWLJLM0DZjlsoHp+ud
q8gL/alsQufLykT9GcyOcycgH1yHUljvk2cklymyoZplOvOJTHlPQdE275ZU8w5SY7En5oJiQ4bt
FvZY/1SV+bAhjp4uO4Mo6Y/mHN3pBCbv29Qy/LormrcCjc+27iQu3EHcEF4o05dB15uDCMBakfSS
ncxMd4PXXfdt5eQ+eTbYS2BX2Vs2M3zVu2okhHIQtzppAcpCqdalGCw4OsSgKytkm0zK8ARbIkHe
1AF+1EK9xY4M2K8GYRDg0sizbBKmEqgJTngftkfXsdU6Sr3hadCdYje5tuKeHjSdsB4x3yG3zy8L
2QwnGJPTTmlGgQWv2yDgDuA/xSTpbHP8TRjztsa0SUqHkPMGieDQpjXz+kK773tZxivB53w3cxel
UUCeKFhn1f/KY7dbh0PdHzD8ZpQjsBQ6YGdXnZlFIAOjfhavOJ6Fd7osBtpHgXkkQ3zNWU/sQz5x
IcPDNIj5EFjG5JJpMpApyRT9vhfxfNFLRY+Q5Nr9PAVv3N49SMA8c+OXQbef+wh6YInOYp1HpFIa
c9n/NDMK6HU6Vd3z2I7xQcjC+3bFJHwVh+Gps4G/QG6Y8GPk299PkmxN4j5saDBJvAF84RYPNYLW
NK7HQ9ha3rMMqHXWciq4SPrsIm+KY9V85hl0uoEq596q8uguLHNS24LCofhquu73EFLnV2ZSWuuZ
UU2xMu0CYmAo+tdYS/SHzmN7LWbDPSLiKL8sdxBfig5xUwolH63YcX/PYmg3so2No1MozNiW+8RQ
2DQCkJFzFJZ9dXbwzQS6MYJd40bpLWVT+sin3t1l0hWvYzc092Folfup6cyTXkY2Bsk4SWfu3H+o
3iS0oinJaiyFPRFe2czPGE3mvqur+ep4bMEuM8WTMUu9XXuZMbqr2DODTQylJWcwl6S+jVG+P3fg
SWXUjEdNTyQOnKHaplbEzNqc2gsY4xJ6P0PHKGZvm4D9XKpcy3YSwzQfa7MCTp4V7iYyuvxiFBBM
S/e7tSH0kBGU3ldt6X2FJFtNbJqrdNLNSySKYaUJ4pnMrivODFJ136kpcNNM6+C0MI4sGWHRnejQ
dsYx2aqA0XxjkjLp4ssOQ5N1kDTNV5A64qOpGIbjTwXJvrcd7BCISypkMm/j3AAwptHZqJiaqdCy
aeP1fcX0e7CvURENV7sRXUf7iPIRTKKdD/ncO49xAp2UnAixxsRjJNRvNp9bb3ytYticdDBQQXL+
CMxWCrOsL3YW3xAQVAEDNXVu4Vy8RFlk3jSC306acMWOgMbQJ1op87uxPsQA5qssBQWjd/ktyM4J
4Thj4RBLbe3l4NSAcjjZFK5pftg2+Al+0t3wS3Np4J0gMPypN9KdHnn2vtec4UBniay/y+cOwhrM
SS+aKeQNV/RfOKvCHZjC9DJOmXk0iIk55gF70soVjX1M53xPdEuxrpVMV5FJrKThYfBBy02tWXmN
sepSkfmRO6JUxKX4Ggd2983FmT9igmE2lmb361JiPeOlue6DnhRERfX9IbGqL8wHGYeNsv8cZk8i
hgxeu0n+DvL5l8eXRmfi5oRTJvat670jOr+nqUDib2c/HoXOOkwColDNe2xc4lXYM3s0h6yighf4
6kyOds5Ky70lmdFAj0/SL9UVzIZ1ae08Z85aOpkAjFqf8XbE3n49VLW+huqug2Fht8g9d69avEDk
MmYovlIz35Ww1I0qEqtO79J16en71iG0MbM1KmDI2xSVu2CK12bF1h+KlyacOWKN8ZtN/FDHcKrc
fP49zpWPh8kuyb07o+oQAS1yXqiCwgk2Ef86cX3M4TvgWXns9eCxMLuL1ti1nycy9OsKEqZi+oDG
4ejEo1jXLabDrsgcHIhCeICNzm7qwfkjKBORsEyde5Rwy1bGQ0O7jvtmIPORJ9kdPbpH0z8wOu+t
INx4sc6byN1jloUX0ToXPBZ2emA9z/Z07xghC9w7Wo2xj0KSDMvonOT83yxWyoR+UFTFGsQ2XY9d
tDN5x2NqXhKs5/Mi2peEk9IGQOPUYLNX2ywWoOZqYy7DzBkZ8VyY6Eq7+gwHYjtwu83BcDHGwHc9
GPhmPK1qKEXcvUMHjO6pszvRlRXCOoXMIYELhmfoVii7hnvHRuPQc9G1ZtUm2ZL3tpDkCnPaOVP8
XunmS812BPFuxhxhhWx7O4igh6TQTzEBDBY1DsDnKqiY0TpT9a4V7MPeGJIiv+R0Yur+XAahS/Ud
3IWBusyyNlcidInmqxhwZPZr05YajXc53trYlqxIdWwcCcW3mrccszc5KaC8slrB3dT2eoKIN2o3
tTHBBJirg5giSsVwvuYq2sya/RzLhnFf9RGL6TM1w4sZNcVGrwYkG1BwTcrkVa23p7KY7zqRqk0h
W5IRe2dlUikaje6LzvIdujdwePVox+FLmvNOatKkoZlmWZcx6yNwNtb6kzYCoLaZOa5d0zliI/+q
ilyjgqx02OmJ3oY+5Z7+ktfhfQRXG4E60cXMgcjQmUhFh2xtm+Z6NrXjhPWUdKOvKTZvbt9/MP/4
4BDdlkb9PGLNTpOf5+ykzGgyjQ2ur8fyIoS6tXO57avoPdG+LCxhuY757PpMmDclJTlUVwLYx9VM
rrWpwteGvrOeTQCd6j2fpwfhaUx8E260n8p6n8vJH+IaUu+0SxCjJ4MEdpPyc7CSX6T8fAXJDEfQ
eq8rsY1iHO/Ccjfy1bbxfJvm4iPje5IBUEcz/VQCW1es+5MifbR5Dnj4rVPswjNz76gL7/okpgeQ
G7eV9BT6TeLQtviGNqRZruLa2M5Nf5YEwMZ9P6wco2J6NOWfBfAGlK4tjcqd6eiYONjrcnZWGHR9
yCy9LaM6p5PrEhJVWA++VXQPhYDwI+TGlvO306gI0QHtMy3qOIkPLX9zzW5toimndry1TvyIqD8i
QtnRYe1oxhpV6zaL+qNF+nkMiwfi222eg0cNul4Sh9euj04VaHNmj4h5zUs+mig4nkZESZ3DvKuK
Jj9wSExq00M7zj5FnS8NVBtCxlC+sfI1gpFs2WcF82nMopeUUXeceHszRKge19fYcUgZ1/xomnbM
+U4umTs16eYwN3y9AlWqxaqy+lObyEOWBocMCDWS3WGSimON0lUriF8k1RaV+7Ic0rjfSBeXAfxi
Ih3FwjQqRp0urUy2zsQMI/Wxxkly0crDffBLllPBm16+HlM01zBXvgyNV3wDFIp8j19TsjgTaLti
jHVWfF+zmL76xmFoNm+W66YasqmD7IzFtlpVduXbOYcmS6AZtO/lPSYpkcaa2k0q3ui58+ywpSRW
FGMeA3YbDg+6TURq1vxGAHQy+3bnuel+eWKT9oBV08uy3YITb9lv1p4qfczg7xhTrSaTlroudgmG
N54d7/NmgmvbkZVaQk9NjwD4v+bA2o9DRkKQJVdFoT9gWL9O2Y2TkXTLmBIlNqHfYSUwcUhPeuhX
Y3UilChjZS1Xu+io2br+UEZM9SDKN31wz8lZ8+5r32BGlqr6JSnltRyDy4yrmrAEg9wSNLW8IgBv
gQefQse6TbJ9RkWjsyvE2741X4a42o9RPIOxLFep0O/6qCOFwNIxn3J2E+S3FTWxhMyX/oLopFZB
hEpn0ipfzprHpLOByK6bxLKR4a3FuzxEw5J7+8GbLPb6olnbce3PTkhmsLuPo+CFmuwSKKbXfIAv
SARnFafbtIoiWqaw3svWM9YDPKldmVAV2BCsST2HWhmvsLaNNk0RuRstk7e87k+Z3t5XUryUghyk
YSg39WR+T2n3nM85V6y6S/voWWRkS1fTJ+Pdl7osng2VEq45dy9kH+zZwO9IuHVWGi7wsxUc6Ut+
QiP4IZfnSdeG60jvV1ntWZvbXRrb2zQ174ElQfnqvjqhP7s3DddkXjfvdIfg6ADJx3aAd7G8bUBq
WKC9dbY1AonLkEIjWBZVVCNZGRUd2TQgL+qMGqZ08QSx5rGU80PlKRjcIxq9aOx2caSdmZppeyqr
88gGh1ZOMn1M5vbUj8VhTMFXPBI1PFy8Ku63sK5v1eBxyuGowam8htMOB7biTtRsps6m2tVZuB0n
ZkduipgjMI0MliKv4jZbd0iPSRdcgJaf4H3uZ443HWgLsQwzOVUZE+QMprh6R6Idi9PtPMiiSX+0
9fFWGR2TZKBXOgtOb+iyVZ4IPqEghVU/9zNAZVxrLx560LRLj15SPzPYwXekgEhnsIGDCT1Wer2T
jflZoTFiSxLDKkpDE3lX9NloGqMXziizAV6kabwLUu7zTun3em3ehJVzDg/WNmrS74CSSLDnhK7s
1vPkTH4ezPqqS4athl9Hp4YZ8NgWPKHOoXHVHB9z8x5k7T7LzA9mMMYm1NHaLPdhQeJXGWT7pIRd
0zpigbbVc4T2AqPWB2FVPxmzpKBRVGVU9pUx3FOEoVYhA3foKiyf2muQJS+alqK+6H7FPFPK4oSt
gY+t231fhti0DBN9Vq1ttKj/qQ2GYHbsHYy4eVmGbpXUWjjk6eID912ELnzCWjtlw3w0J2MhS39D
Gt4lYbmQh3dma+1zmV+BuvaoTZd1Z+TN2uFA7KLhyHD8UbLrW5yoy/XOyMXRXXhNcPdL7dFO3rye
405ti8Zbe6wDrj7FJtSpflinpE9hQHK3mJEs5SQ5llsxBVcvs+7RKBzNonsyxnAjHc+XcMlgxSAe
cXytLtdaPvgDeqtxqXiPQgveAnimMOmsbO/07aMuz/qQY3qSvcMI2Ez1kjlg3xf0pqCsbzy11/LF
0WbR7jcZtr7oEPPhGEJRCezouBBh4CIFLbB0GjyWtNboH30vOODokuCvkhb1y5QYB9HFHzgq7AN4
TTnMirzN7nLwmsq5BoZEnvnVxvehJNwrR0HbMAYcK6bTjTolk7fGWcZGljTO7mWglKJk3WJe40Vi
5zjtPY8uy6xYFj8Xny1334NkZhUHPhwtnJTvlGi+ampytHH5U88RSWD0Pb+rdBP93MIJvQMkX3Qe
vmkABmqHoi+WBa07K3idma8id62NdcsUtMVakrVMsDmT552Xl/0qDXI4fHm5srgDJEc5Lx072bsy
Uftx/lhhtw+76V7h4QG5+tUL9QdlDTwGgDM4J4h9vtNWT8u/lp7tMjZ2+CH+yCCijpMf7PRPSQOB
no8GhVY7jWCjrZPuelc/VZa1tyfLbxxI6oX2mJp8n9xAvf3aLZxQ9FdLe2E/LX9NUmPlfXFkNg8H
ZPDNWpyj3j0GJap8GejvZZ5tRef5ZS5Jdh9385jhIaztQ24hh5LZhmqrB/FjysYyunTZWPQwF2iI
xUZId66da2G9Z/0ZUgg8K3M1m6+mCu61JNgNNjSVfh3kr3YLaEaXrQWHStw77Q+zk3UOmMvbn1H1
gYOvYYL7efiDCaiPAP3ZZnq8muMGHNrb1C0NZJCvBZ2XJ6rDHLV/+aPY7U9bEvEe+kNJrHtFCDbU
ESBV0uO4U6fpzcQJzpjzQ+O2pyAx8BZg1wjLFtpW4m1KlbBvLVCcmBh6M/iyE9e4Az0BLnbe+ayj
/bREoyAmJ1wMClzFrGG5o2y+4ZGbtmUbC2oK21aKXQD7zEd7VRAgBXOX+RN00CZeB6QvpumOn8h1
rjapPvz0C5+ZyxHr1qPFsrI8RGXUDYo7FxwPisRNYqEL+4/On4EMxdp60hyxCXoFw0TfpNCrA4jT
KTcdSqM1ToPRBGsbOr8H+3RXJ9XA/KjQV/XEZuZg1LpCKYV1gQfzIIKaRpW1i+ICD1rs5mgNX5rM
hi2ETmDZyjxshImU2DmmjWJH7qSKX0ZTXLLcvPBBRgohOywfFpeaME22Uacdlw2Im0syxW66aKsz
uyC1BiU1ghk6ms6k/be77qp0+YRDbUqijWv+TgGBYfMfFSP/hK11WaWGGgFadBYffT5WiNMiexmG
m7J7wDhwgqIAday/M2thZlNuV8xAlw0vOHNNjdKZ13bdZovjlSPq3A8SAZsM0rmnt59pms17c4jZ
FDIHtUuFek0P1EdZtwEzd/fBy2DC6q9FigMU1mT3k6p4iTF609mxyR4ZIS/CcYt7IdA45iep5C3T
UWfbzi0RsA88rftxkuxmLizvSH+dZuuQ5s+1+ybN30mfsViSTS/8RvTxwaJMA4fW+6ce6HejMX94
imaMBR1ldr/cCSQy02ZYflPJ/HiCeZvadvMUVHm8qwc02mbYvhgTfLnRIt+VpMBfjLQsiJFtvyN4
N/2cq3J+LmCEIrkvJ+oNBe5rj9aHPTtoS4yk/TQqVX1oVgOxykx0qGSq0wFWvL56sK0BGKGsO6Yu
LZUKLLBqo09TdyJaY1hNS2XCAuwYtZFMEU+p2s+8892YlBGM28qNL4oR977NxoBu3OgYdhd0YRKr
24DZ6sb1ZhODhtl6V8Cj8a5Rhfg1i35O/TofwXdjh9RGosXvrLiTTwvLgzNoguNiKKrQ2WnCtZXW
qB6F+9lHbJ01eYpEKMCig4Kq8piok+6DTN1fbqDwWaipS1ddp7CEtsvhRzcJXFyVsS12oUaSoCWj
fJU5HmIQVqzYZYWMD6mrGDSLDpeslamUqNa5lziPlWMZpzQtOMGlSvYQ/2BQhhU01Xlydfa1qCA6
ZTJ26POQ/8I0wOu/l+fI7cYL5yTAoxPV16ac5WM19hGTrJyCHRfWg+vVci8SEi2XZzQ+QTjqxCOh
D4Ei3VrDABgwBkV4P2my2HXsUmpM3+ibslVTjA+4wBxHwIoczHwtkxrNp8mtUQLwzSe9Ll4sKzgt
yrcxKE85FTCx6CezphJ24J96xiV3jZCEVqQ1vVNegTiAFVz3xRmRqPbpYbk/jVy+iQqVrtZvkf7t
yCDwpe7uFhfsGpEeFh3NiX58P/TyLrDVSbPdN7fWN56KdxIbUC1RD3ZhrwyUKmFlPta284L6Zi8s
4yzadC9s7WBTss299rmsuwUi8CAzr0wTMB7iWp23lzQkpTdUH4hxUAt5HGxeTA5oFVKd0jaumtHp
OJRq4Hpd3pt9117MwTyTSHNEHpHuWlVtm7Q+scRRaMrqvY+0rQGVde4UqF7oHRBuQCxyVOE3ofWY
uiHueSbgqMRqgPgMO9UurRHTkxqXzMICvYLrEPHcXqbtUSfQ4MBZSS9idb/jCTuUPn8i1uiGbS8u
NNY1icHy3fE09u1zlo44mVPOwIw+9x4aKMxN1pbe7MK0ucJXgZiKODdr4t3s9ltccrx1Ncl6hZBw
81cFJsS9Mjir0FkcMOV++AtS4GTPWnQVac1UJjp5efbs6eV7X6R8YdzvUUa0TDxd3OWcGKtum0fu
LUi681II1Z01reXY+vFgFJvR0T+XT51UxrOYsNJL5bs2plvdyl+cZtn+wvYuC1DWt46G+5OhH72q
+B3I6mGo1HGInQdAYYgpqQOFjPUxWZeqhFhmACvQ9VOZYGAuvyeuUOrUryHTbNrNB3Dq+77t4eGb
+2aq4HRYGuqK6I2rlWMLY6LgbXfBYPrtHD/HnOg4EewzFsdiJChw9slgFdBf9Qg7xYebTI+xmx66
NnoOovwHVl7Bdp8eUgwBJ7pB2GyHxKHbdtIHo4X7jx4FYaiHbITOyPTKX1U1Gr5seP9hPIPpxPma
gegBN8f14u3uhAlEWkIsbAPODaYcx0FPgWXoJL2ouXOga3QuJzInwlfpdkzgx0UJhQZ8ZQzsms30
1k/OHfzjfd9hRqiGjXC1i962rwb3qqLDpB5nHKT9WiAYO8G7RoOr1uaHeiLfqQ1ciF3d29CqWxZg
TwD95lpq+OiIyaXh6cQeaAjSfVV85tAPcKZJTjEk5mNuFg9tiTJ1TAwGuAkJvVn4IJiRGU77BuuO
srkqrlz8LUSXcFMnbvKw2Dc3jGv4xrVyVc4hMusSVi1yIOSTEXTDkMZ8Dr9b6T60IeDzjLNbnefH
ZjBeYYzvijp7qOxPSoxlkSbrEULZOEXMUZzjYGi/Uck9L98nKtGbxt4Gxa3b1xJmT5Y4V6vOzi6X
vlucBZdvmiQVeWuc4j6qx1enpg3X7NC8Sq17zgQ2oLntL/uQish8BucxEOVntfsehjPqei/eGzoE
+Kqur+ag3ts6OUOkeUqr4s1l51p+LrlMcNjuBFaUi6F/2RXMHfLxLhg9H3HJKZgtFMDWWyEiPEoW
BJxx/NottW9VeDsnsWmMcTHIypNWtSyE3Ljg7vKO/CDbeAW6qDqsjxH53MEccjtlrbVSuYYHkta4
yDG6M3xXZn/1RvOmayimXVk2d6Ua197cLHHvQbkORuOXbtneQgPCsiOAW24j5lsal8l1P/HJ+cgQ
6bVRd2hb95ga8lYY3NSwrVcyZvO3Gmhwmjc/gPJvPSNPeP/hvvW4wNZs7eo2gg9tIYSmImaqDXFV
bhM9xNJO35fISZZXtcv8BmC71RSwS6bD6HVwbigQK2Ary2TaMBGQWhiqDs0NCznIvLK7VGH4LYf6
wcGv1CkTfzSGdR4Gd0tgUUunkdf2Tp/iQ5/Mv5Vlv3tLa9+JY1UMHDxj/GVQgWc5t58ZUrJxZM1e
f4D1xywUcrAp8nUcRHs3cYCQUyaeoXdypvaggOv54q55GANVOC6FROH+CDfvPpI675/mJoAvIjuU
lNHBMbt+a1cKIK04GlOVrhsTXmFhjJdoHlYjbJWdO83Jt2s0d2altuxy3yKj1+kq81LCV19B4K9g
MHS7AauFuhC3uXfhnyPWO+aYOTzmTeFcoWsyAnama2sgHMryJVghDz7nNlbrzFHUOUNAf9kZCEuo
jKRT3Kyo/1reA7Y0u0hz7kIDlg0T618hSjgq74F1VE/Kj0i8nhvzbLqNgfYbkXwTjv6kwoNtz08N
+wVj9QotD1wyiCuIhLyPSGq3NBsOOB6tssJh2inOiv/TtfFWhwwQa0nZHebPThwhx6PfmTJMXNol
KIRpDE4eKoT9HlkbOKsOaKr5G1nKRkXRfV93xyb6KuFTNgWi2RIbXGFp52VHndmOBDSLhH3bGbpt
a3h7e4DZ7OTaNTWDHQ4CoFFm/Gxp6Tvi6ue8z9hWEf4a9Z6O6IIy4qhngEx2/YYbyP0Qte92xqBp
sdTfuSnrarBGzKvzjyqA9hjb0Nq7dz0N2k0UVg9dhclhB8DRqvjoKiHoglNnFzeJvjUbAPLYtkgN
TE6VAzl96DlNg46KJJiWczTyHgOhnjuYxkyUUTLk831dCgLY3JKMgBorslnbavn0Fk7hixa6+G/0
/jh4J0j6T0k3Pw+mCzAzcwwLq6z2QR50DMHMtY1z3aognpdbbCGQ37k5bnc66F1dw6mFipc/an1d
bXsG734vsfPppDbu+gLDrLntyUuvS6y9Aq+wt0qryPYJyvkYoLBdtCM4a0E7Ra+ry2Dr6BmWRVoP
PDURRG87XBvG4CkKYY63mZ56jRYRoVs/fzk1sEcPz+CGEcb8rloP+pAlMRkeB4cDO5DHGtrbdyHF
8Ol1eeRbdj281HQqV2wKpr1dJM2xrwcQNCd25gUYPHZEce7DZpZ79HzggQFT0K0ts8A3wio5mhKo
QCYdlNc+GMp9pONERhxL2/uocvAFmxhW5F2MOo5OrXpPWqpAOmSLerLBUepYogGiZ+xR6xtRtPEG
pe/cLtRPHsQD6oGsh7BTq0MJDvbGmPl3b/fNyZnLdl1EWnCKE4xkCgPQYzZU9Njm3XA3duiwy6yF
e5cxjAcxhtcxQKaiDhnuIjabo56DwzPOfyda3DvTPrWb2XG0C1NJcVSuSvGjNoyDXdVPtRwJjvGS
9h1SQbmeC8iCOvXGBQEiAQq1fp1EydC5g09YMRpZFQPmXLxzmt7ALjYsM4j3uu2uAwPULFSY3lRD
GZ+HVGCFXIj0VdfcmEq6FV+F4eh89W4T4uhQR5uxiX907tsVE7Hxic4Ie+QQJM/1MPTXJRyCArnB
GhSigTATgqRmboxQ18W9bRnvmEOh1p3bMZzWmcONJUbiIZQsuOAgv0EpsKMxXPsTSh63fhUPe4WP
x3qcg+goMffYVdGQHPIFT49mb/wxyxm0UmebpNgIXX9aVFSlRyoImjiUdkWNQkpreggMTYyvUhTO
zR7Ccn8spJpeqamdtSaDN8Ow6k1fJeIQuG6LHnPEtMuILW9j2dWHBLDzIeXFGxyMsnBleTbc9ilz
HMTMuB3GtR7CTsaHwwyhEcZDhHJd4lUPo7ZbVbGZ7dPEvOm9tK6egaWXNtMNONHZsjzCQQz1iRXW
E00G8nAlX5oJIAZCHxyV0o23Fj8+plr8lCTpe2/o1j6ul/Tqtrolg/Up+6xjZ0RuhnwQTzlVvojR
jPG10PNbYuaka8yR/jYRUrxySydnuY+wxQppkTJoVe7632s6Uq2xyu7BLI1rOBu+K8VhwXBABfcq
K+/TCN3JHD7MSCSsAOU2UzP65rBSmJon638vRVOGKkG4bBjifgGGqlF+d4CvtZd9uECtc5swO6cq
nRb8lRWAHm7YjBnqt06rq0sbQ85Dm/qSLM5jwnkRSJpXrVU3PpqM1Fcm+Lksy+ewxD9hwYq85jxl
GQ6E+S6PyifpFdh3QlJK0zWG7xt4v89J2y3uYGjAoJao2E8gX2OP0H44IcNBLBmufxnI/sffIuSb
f/4nP/8qShByFbb/68d/PsFZKrL/XJ7zf3/n78/45+67OH/i4/W/f+lvz+F1//V3/c/2828/cFhS
m12773q6fTdd2v71+uq7WH7z//fBf/v+61UwOP3+849fRccBzKspjJ/++NdDh99//mHoGMv+x/98
/X89uHyAP//AOzH//vx/nvD92bR//qE5/7AtQ7c918UYx7V1gYfp8P3XQ4b8Bz6gPGA5pgeoaWKT
jI9bG/InzX/Yjm0anmfphiulhdlsAzeLh5x/GJ6Q3F1CoJsyTPHH/3lnD/9tXvrfXwZX4l8//1ve
ZQ8FEpLmzz8odP/uJSwdafNHpHQcS3ctof9lxv0/3E67oXJNfQbk1AUcNdP7lSyaFdYyO6fOMBNb
PkD9Guleoj0QPFbu+3zCoT/A7SHtxVUrgbLbOLmjOMEfLjBvKiMr1x2qT0qxBpgbMonBhN5NfwBo
gNJG89EIi7ein5DPFBkW+8JauaiTK6TM2Ck/a1797DKLK/rPEhIbyFpDtcc4yODmXms6gwGbeCNU
LXfkYEVd8dOb6qZc/c5IrZMxdfophqToT2iT2Wjxsx0x1tySZI299jSecrRJEGoC1M/lczYtO7ls
cJYYS7CFesfGzewyQ8kvPW44SkxoINUlRRd9GGT7ksJroOkU0DEjY9VHitE/2NisHvGNuCD4naB5
BC9mnj6E1RPg1I8SJRMIQ+2yRPwXR+ex2zgSRdEvIsActiKVo3PYEO3EnKvIIr9+jmZjDAbddlsS
q16499whKpe0xFtlPpUjfTluICbrX65HZmteqor92kKoHLvPehw+7d74dAC2JfzSS8LhbtU4MTJr
42tTuk9AWd8VSptWgaLQsO4gkBDHBK/93OV3MG5M7z41h4S7chfjfrNHtDumsv8hgDKKtolyr3+p
BvZ0vfOj0sgGfrfvjXghE0G71f4uwSd+7kkDsbziqrn3jhS2C+st/+AITAo4ZF3vMFs0ZP6IGSYp
fwD+BmzY1LCq0nzcVZp9Vl7hPKSOjjeMyIK6deZjWyTPhpnSulS8XTAO341xz1Gcnye9YxZQor8c
87twwOduxT2bMFYrjXPhpUYIEeRz0V370kqIGow0uAnyNMLiXNL/b6G0UDaWzes4OZ+25zr0IO6q
1iXrUDxiXuNpUY7wdqXpBpDVYY9e3nzSMgbaQynUtmU1YCh2i1ptvAdZNq6aFFjT0LD9iBPshCrR
xQ3s80uRuvZen+kTlS3/rAD3cTzIlOM/9PgFe6szw1xH16OBTc0GFMPYVMAhxi1DfF/fingKC53q
zJh1Ejn4KA0FlayfmukzmphXLuw1MBO2lgarVMECKg708uSLdGv6BnsdmDsRrguBdktBwkUfywDJ
lWzHDMBRquu2daF+Ol3whN9IL0w2CEqZ/5MNRMjULZBsQtCuB4cqm27ZvI0N1/zuBvACcw5poqr4
84LyQToYduKUNYKO6S/+sWu+CxbSYrdg1Qvu+rCp19nwBFxrBe8jw56GfRTzlZpQ7fW0GBOIqSAC
QLzslcs/0ZDFUUcYtmEySywhzP8lb5j1UacOOrpcb0wujq1alvkQomyyNoyC3rpoYxB43VNaBd26
Yebu8FhkmnpNl36CmhbjqmeRw6P2nCftsrEH2YaTdjRN85mpVbdCEYEUD7Vj0D5hfKSTThMN0aS2
Rg7dLKUDLidnHmLFYo/HaCtxMSLyp6jx/I6ipHSwkakhzLzqu9VcbZONmCCblGajanQdTAn/DjmV
78z5WU8P/gfzd42VWTcwxNI/PNBwfM70bJ+lZ5NHISvvT4+YLYTm3hO2xaMnL21rvVR6/tiXh5gr
GHsDtEXmcVHTBidPWlOES4kjTJ9ePM086yP+2P9VrzomvGkB2JqrxIWD+z0IJmplVyYHzXUOhoOn
sUR+G3g0vmPC6hv2xY+bTETHBRqpS5+FoXZ4+mEeJwSeuyNaqyQtMRnRKG6k5y+RNXi/jE0KrNma
tqaKxEFt/mN2mqBEBEzJOX1jIDsheS0OsETYctSWQrjg4Oqu6M973v/aXSC3ed2hmdRH3EgftO/4
N0vVMncAVlMcU2c28I8bz2Icfk3RvHLgsOcMtOShlSIEyxjgsFM/qE1XZemN6y+zBpBYII9coaU4
GZDaFlu7qkkmEK+Gvauy0CDOQEk+rzO4is61nwNRbSRWUUTvMJaMeMM21gBIw0wrZ1EEjClA/g4W
ojYzDHvlpreBtuqzzYd2DKKKhHUyjUhjmbJL5ySfUCCOtSq3E1M1ttKBGeIJvmplewgs61Qt6DXy
Dke4d5HC30g9u2LFGHABBbdSgnpgs3HVrIgFPWecdkstkCB6/NB5FPRLWW9RCOBBSltGzh3GsOpq
5fEn3AoAB/xHLuKPoPOq0DNfB7NKVgMt7JB0L9g6Ik8OL9qEETk2231v5g+ta0InRj7DMqk8akOf
biQMas5KYO9RawG14cuPychOtSnOw0RHg8JYAoTIzhZDvPIs83fp4VCL9jzVpM9Le7hJc9JCGQdv
RZNYUCSyx9hrGfDwppbmvEqgMCGLaMXWL8ST4lnHELVOan3fGM0/SGxba+Tdy+EQxMbyytTFDFt0
19l4M1LGU3VJ3Cs+XHgw+rNtuadKDhv4ICmGJPMBtFu+zon7Cudiydbe5P3LdPMF2RrtdOHcMIKs
JGXJRZMsoCQt+brrbjlCcWgJUN0sW6FKiXfCMqD86KvKnq/ANKvVGIic/SBmdbtx11j54FVmyLuS
bHxt0nk4GEX3nrOVYONovjRW/Tkh7T6Z/riP+6reDDAWw6QEAo3Ekaz2WH9kRJ9gqmdTgdm7qONT
HvzTFucPBBpwXzHP2CvKd72kT2y98suw3e9yllZYCu+X0PTvEt93fRcmGnKckIEYRIhuY7sxN4Cf
E8zyPsJ/VFXMBICbGQacOOQFihbVcNEQ+NVr1otTBwGHkVX9llOMRr3iHtcVBYeHW0Mh62ea+hRr
s7XzLP+1sMctLn9WfIZ0Nkx1DdQH/b5RWNuJk3wQbvnidqW+C3T/ZViCf0i2tiAO/XBxpvYBMCJA
VcxndULyty/Ze8xn2DV85lQ2AM8o4oMKQEYkstgUEFVhg4VY3v1tm56cenwV9Y/vE0kkS/1PLzxO
HsWROgr+QvI44FQC43Lhho2KoUQk6rvfXfxZcoeslzsU0bfBUjI847js7ZP46rDACbNDkbvAaFZI
EXK6Xrd+jx0U0b3m19RIkF4TUp98Uu+weqIhrLMt+g2UfXZws9uiCn1vsfiJsw7yxT7UcqnWgxLZ
zvMPOUj5EMNmFzErkOcCU99G1JATi/ZTYLC+1V6+YZKZ8VbNPISZ/LSNc9C09quf2Ns0Nutjsjhh
5rIj8DRopx0/CFau4ugemcgYfoZMSvH/LT1+lD0rqNwYd/BsMybHFtayofmwOldEQ2IWUeFUmK0b
5h5mpp0XE2u93f8x8v8NZvz5hbjR+o4b1WtgddjwDJ1nHSDr4MC3dzj+6tCDiM/bcV8ss2heHD/y
/eFXu1uSzPFh7AskhzLBR4CGv8+8yLexZTYejj5l8M5VynhIfguuXkBm4INd3CH3xMsDg2QD6h9K
/sCafmUBJRLj7qm3wZcggJz2Szl9plLcUx/QfGh2EcB5nrdS2N4VWwl1EUWbtItHWBt7JLjMOqd5
kxrl71jMNavtEpz84G56b8J5Znqg2+JiY9uKCVHAzMZ1BEwDrfsrivzHrJiMlxbqvdw5O0sG5qgH
meE6yIcEciG7tiOW0qe5fIX5u4I1th1yJm1BJ4hJW+7DxQS/6axzFUyCv9f+Fv3AGm6wAaLkTbVC
CcC7IchdWE5LMCFSdB+8QXtK7quAb00brtL+aGHp1nrlr7KFDs3veMH0+LdyMiAs5Mygn7OfuO7/
PIgGPSw14GSUH+awKQPBS6MKVn2OOlmepoMRT9+dhngw9IjNLmEohNqan2ZOw09ReYQ3NAgvqk6n
2TC5r5sqxn4wPcya5GUY7VOpgiPBJc4B6C5Fuqetfce/5pW8WaMGtAojVOBmDKTJekE4qb04pHUN
XcFZ6/50Tbde7lexMYKBoiX+Zwckzw3DNy7xbdqpKsyE2CmPxCoeatQJDYAS+cWC0FqzPwQ6nuYX
eXea0Pd1SFi2hEtjJtZZOXRawW+sf8vUOy3lfJqZaDU+q/KhR44+8FFqERcW/XydRL9wNSQw/QUC
G+7cTStYrifORY3vFOFwuXjUtefB55XK21GPysmCleJ8ZEtOKVVNj+gnL8JrPwJwHja0Ry0Fvhtf
GnO6xRSTrfNnIsrt8qUN9TL5R4f3L4+f8VYl0MLTcKIYjmtcfdV0MDr34PR+u09M9xM/faQWR4Sd
ZxBeESNGtPM3aTWPovBuUEWtKNC7PbNyXieGmyw50E/HJuREkI6TpyNOKhkw3YmHFSvGal4kVYOI
Arn8GU0wwZbbUfCYUadiKFCAUnr3VdXiqFLmmJ1DdkUJu7cdf5XzOjdfauaBLRSI39EFKLO8zNhC
JhvEJmuHuwQVb1Q3F+8AjFnCjMnVGJB4zRirACMhoespVikxl4K9X9V+0fKa8LCWYxO36JmpvHDy
QEMDV2r9isI+TwXL6gZzEsFXFC7ZsEvcby+p9ncPapdqr4zz093UyJ/YeFYO/WiSty9m4UeQeeZt
HZe71qGd1oVFgyGPjkhZ0FklAYHWKjUZa4Kb3bu2wxtdLiheWaQHEFdq800jAGCQhCvo4FPrMfkH
Z0mFafzAhP4JGclVDf0L6lOmkXb1LsmEhKY5vuqjeZ5MNmDB+AGAtPym1PmHrWizcO6DT7irPxeb
dsZCvjYL8YrTyb0oL3maapkdU1Uh0WDrjNzM+zMnqG1msY+XROzceAbWMTd26DllsJ/T+NvqiI3I
LU4eAylIoswoCLTrlJlHnhrzUpQOy7sBhCXicX6GW0EdnexN03BXZERXtnaCnp5Fd1S3no02zuCK
yrsNA442pDeFzpaU/Al63nU8w1YCUbP1216d/JhVbDwFIdQVnUV8shx7XkA4hqQK9twbMDjRFHsx
3atDKA86UeugeaOxznhHBytzN0a90tu0BZvAbU16xGfmoX30pnmlk5tlsjGKRopoEAOMjTKBUE7H
wOoQhmRVOwPaL1ayKeENXP6muov3WCVhCXsDanQ+0NIZ6WAzPjh6B2FWZXu7zKKAKqxh/sZtW/MB
TXm25YNfi0d0yQ63bsoWw3rRA0S5LLmq0NSD89h1327Q4vkHabfGeq7u7D9ijB1BVgeA4tplw2q3
Z7DSp9Fzyz166U0XIKP2jCnYGiwSy65zaFN5wBoT2IibeY8Z1lRmXCOPmN7Sg7R7q+DSjt3gmmj1
ThpV/VD2Lio9p/gpejbV5URjU9yJ9HL0H5Jq3g4DfD5TO9XN/MR9sHHTudhaRoeN34ybPektO8sE
+dx1FEnVnYrQgQ7VP9gHP+K/3ty53mxHR6TgFnCwSsYnw3Hdg57BVE6Q0Jg2Uv6xrz4k1fG+rh90
3fAufY7nB2R5TLtVXIPZRUfS9M5W1aTWfbAB6a6jyZqAG1628adnU6LqPgmBtZOyhrkrtWpDvhe4
Z+gI0ouffptyDzeTKTrHWcUNHDIrfVby7vKUrEZ8L642CX7gYSno/dnYKnsCL5ixzKxBma/T3MZq
cscOp2UeNXX2b+qz5l2ZeAejFvzArfJ0un+Bbw9jAqMwqOH8LFmlGqFGbs531cxNEyN26jqIjFk3
fVUkyNhwyNcJnGgm/3+yGjpuGHwMvU5SQj3ulFQAdZDSmlBsuMnZhCDKBXjObdzkL/FcQ/Fr0P0v
TRYWg/4JcW2XiwZJdbvxUCcu6fxbSfIlmhKUYNHsNKt+M/rzMLQ3NocL6y3Geu9NMb8sXfzXqRxW
75i+1hHJy3FUMp7dLnRTZUrIg8fvG9I7nAryXepFy9ku2g8AGQAXZGsNNznGAu8duCUashI1g5+o
yOh5+TvxMroan+Om9NcdRnQTEVfPzq+mkFhVOZtbNx2f+oI5KRSp0GXsGUHcRzs34ZXr6i18MHK+
TdSRhmie8UAHW7sK7qpycjyEZzxlnUmVNde/sSm+hh4WR99igy8SFEE6q0YWajUehFDoPP3MGXEh
06qpARs+yxnFIoy9HegGkhgvdodUwUEKhSGIVSh7eqYxObLzIgbcINRzajR/1Vihu4TUE9f5r2nR
FyRRLSQTIYNqxgV7Fy0186TcvlYqsK6xLHDfEUgHlYLuqIpQFwNncJeRy37UtxZKWVqLr2EZEIVX
SO4jVYlgl9qvKFFR/gKBwlKxLV15cAsMWAqua4jaiZVLp7yNtHE9Y6R2FvvGQBptpVk/OrrcFxUx
oLmFu0Exc5Tsq1Y9V04BiiWfLsq50yfMJ1wHO8jx+rHsiw/NFBQEg61vQFQ92M4T8AR/h1UTzSxi
MoMPtIVXaJHq3S/l45TbYT/qnM1p9r3Yy7SBYTNpbB5zCgxEeEMMcRpwKOkZ7LMccewCsOf93bKx
1MatF8nGLPofsw4eRweQYJGDAaxKTLoZtX7f5z4qhvZY3Zk5PEMRiYd4DI1hieCTg+g3166F62cc
GGjFQ5STwhH15ggLyg9t3P/rOGOjq9pmOi6C87LBwV9X6L3nkrphsTvFJHU4BKY/r8ZUJmw9ddJG
3fynED9EciJAzjGb6/jVWMQ+5jH8yMWq9osLXc1zazA7k/dX4t67Tb7G087gIUwZn1PxeN2qIjct
ITmllAbeldh5d/va4GWcutBotY0cUJOokdMbvhCvYeLh4CvGvd8SvRnR+tQU7oMV+fnkXziYZkxB
QPjYuds0s3zB7yqi2CEtw+wKd464Tki78LvlPia9iSo4UmAH8K3KPiL1DCo75h2IlgixJmq7xJ2q
NdMfGVJX781e3DUj3NpWDp0Uvm4IlTw+dTkjikXcVOduuqylW6qKM6rFhr7w5szBLXCfnQmJFKKC
VZ7QPvaLeMG3dk6kcZgL10fXHevbxbS2QosxZxfl1l6ngfWh+RpJZNJD5FBaZ8f3H81U8yEZEG4y
or+Wxnxs6juGx6ZWkwa6AK3Utir7qu1lQTLLhFs3/Qdt+eFOPKDdxzTu1IdemhovM0WDll3H0iEQ
KCCrTbChBXP3aFqwiZP2s+JhYRZ2nTqiRvQAbs8w1G9N8mJPtCu9PR8RM6F+tTY6SOtw5MkOmuUL
zAUOYVbQNaDVhLJo7WBJ0TD0JKr9GzTM0dKzEFncuUABACYK2YyFj1dFdAcUe6acT3m1Ua2+tifV
s1CX9mkS80ccPzlmDDmqGfNIxvofRKt/AUEoUWdpJB8hPMKE9NZTJZMn89YlGYPzKdkipuZEEFjV
Oo41EZyDmItENe22g+QKKRflAqJnlAIzjgPX6Oyrb9CRc66FVp6x/HLrM4LOhG0yiVV0yChOykdb
7x9c7LZE360Q9Gob0nHYIoiEM6Jb2EcpJnptTGyTdgqch1EgjS99KNKMx62xPeMqcHFMN/8wZDzH
0uwPfm9u3TwhBoA4jmjBgc5pxqOnFkwNv3I6InJcTqBV1woQ4AY91ltszhfDgLvJeL6AWf1SyntN
NOK/uscTDDgqi6I+k2dxC7yZU9R7swZO+8elGJPINesHNSIaQIQJ4xwln1gMbkuZsuOgFdOKt6oD
7hVzi1tFwJvakS5VLZjsXOOyGFvpOTtTlU+BxcRjtu3t0IqLBUwvqlVMeOPwWGAmYgIrfiuvZXXW
TnI9VMumEdTV0kNFUm89Ia6Gj5yItbnQmAwmOvBs4CAEPTniXyvcHd4bAbEYUEnOcb2U4Tx4e5kw
KBsl+z80ngF0RJEhtREyeDcd72zP+aVjq2fMhOsgs7Z1Ng5cXqrlUcCTuiob8aDVlFo58M0gByw2
Xn3bfcKP+FfGA7tqKzvDVvxsOto+5cw7Ig8H/ELTjsUrLgn4GJNGJBNrB1jY2JQ7O3t1jVd46d9Z
3i3kkrsfIDvpf2k+1qNCnsQhMNARr5PFO2qlpYWWU0EwdRPYoP6vPtj5enYFv2kirzPnflAi3h2C
/lG3iX3KOYbsZV+1VBxlqy+8S1l1ZCQ2RPVcPvcITVWwvLEhZdeh0qfEzVnUTJ0Bb4PPEMrFuMNh
xB6H1rL8REAV2XVwgQT5Z4PuwK4tHv00Dz3L+VWhDZSBx5QRKyHIemjCmw0RCVcHX9fHldsWfEpM
nf1p1gMA85H4OBnqGdoqJPh1frAshGIaeTcQpAlItFd2N/0sgNqDGLZxjid/ZeLNXXlsFSA+yGjs
asQTwgPZMqDYKeJz6ddzON/DCAgPCNPFhXqTfsStZq1xExNuYhe/RLHgD/Czp8WfZuKa6uKINH2t
UDdGrLCfGtKcOsMWq8nKo26mr9EqKtV6PNfe2Wznrww6MQrNEjDdYPK8KOsTpMyzhslqZ1VHSpWn
uk2zHZeSu5Jp8NM4BMZl7vdCJEvIGoM8uthaq5FsFg24VZcmN4NRckoyWophessG5n/Lg7Jchhlj
Blq2ri5IpI6pyJrQuiCOOY5tkEUGe4dBDDdMXFnNXBVm7cFnJiNE+jJyhImMBXmS4z1ra1eG7Vo4
6rX3GDJNECimCt+mW0z7qQ3wwkZ2D43KyJpLX+pf7YTGyM6SZwGCecXb/xon4s181ixDx9I1bhC7
k84BVcet8UKPfNSXwjs7bvc44KqeKvZujkkYeO49MgO3Q+RjqPrsqce+YQECIo4LCouUXyUWmsjG
k432Du9sbtxTxYQeEbyRHNr6PcEQShRdtwVD/ViyfF5Jb+YMBQNZwVEY+nGrevmzNCBTU9ZBnpRg
G+8kWELtiURYiXSkmUwxe9zFvHbs3rDl52vHca5s7CnqGEl5itX3TWngTct6ZPJUjF8u53gumXc5
E7VoG1wS3TGZEI3M0Kfkc3H7p/sUXuA0v3RjfqmVf9RiIPkgYO5FfcsoNN3kDTWjW3I5COgVXY+f
RZomje1fNpn8YIM3xlHMF12k5WnvreiXnE3pshCLBQ2l1j7mJEZENEGYTUqCGTzW2TJlC+Ri0yir
+ejrzRjST/sy5vYiD2mcuh30F7UZ+hnram7WYRAkVJuYzgadvJyR71X5knyi4FbkWKexSexE9yPR
tA2F8yyy8kaxA3incD8xliCV6/sDYMt4PTt8qsfkw66Mg940b+s+L2mxMG23jlFstLh4sRYssAQW
gz9h1+36xBaaAa1z/6fXiR7WfvtoBGKDcltbKRl80RDsvIkwTDwrWLLpMbz622wMO7RVE6yoUr71
fOx2PQaZuzDlNQju3HpT/6nRQm/YtB9YuV0WtNaRLjUrVDWyqdbPaKQp3+beNU9FXX/ghTwKidps
8PV4m9/bh9xHnK5APbeu89WXFmkXHlTzcqfznvCcanQ4oKU7qiXiE4ZV65I1qTddeVisekO7k4zG
oXMtbVW1i792uLnnucHEMeQv44Qq2RDFD8gQbQMiuj96fvmPQTgCAMadNphNTH+PmqZ/x7mdrtuC
z0WWIuYBI4kkAuV62vx2sQYL14XGKYOTammASnPcz+xjHF40cIjpA494DfHAiETOY+gST1YrQMEM
SzeS1RJOG9wwGBoXgc5HUV+k2i/yPhOs0EcDKJVGi+pDW5DPjqBsWxsX4j1V0sVG6HbU3gWcnVVJ
9EnB2GTU5ZudlSdnKs8skL8KV9F+B8TAtBy/aYzqUPecyzAS5r0g6xhMOvNu3mgmqRaevVyQJh05
uvi2Zv/F6BrAbF69uHr/E9vji4+cCVGymW0GZ/5rnYZH3ToLldCpL3/6gNhyadpD1mln4vTeOp2Y
jKIhpaOcmnWvn/3FIR40MyeOcUwcgQ49qGxO9auRVxXSDosLxiRezhlrfbNUMR6DgnyXAAfYYDZO
qAZjAwwFXacZDJFqaHA8dxpeMzGwa3eLT+Iw3hNbW74dl8BmPXjwZH6nTZPxZ2NaQqe48Tw+ZROe
94OdVdSG5JvQoB+noT9iuy2iORdIMAyckkExLMgxKenjonewzTKKT+Alr1NJU+90zCOzwaHDabeL
Y/KrJ2LY54naBEn5Bd+RRT8NOYIAFsw9EemWSfjRHTeTYx7VpU3GRgcqMyX/c6mqX0EhtRqtygAg
A8ilqOFqLV7+zPg4XRGZup4tfHYOJRvV8k9dwG/qGPn0Lv0nd53nXQaTeJGiobwiEMNg/2r7u55I
jawiui0QL0V933QQ3RXQ1cOQTlfjLZjYxbaZ82IU6h/EDubT8PBLZlq+Pz4Z5NqwZN4miJAmshZW
U9v9KD05G424Q3MdYDbByb/ngOjSnaiI8QG4PmAiOz8mdbX2MyC8uNeqdTNnUA6g3NYZASG+xsDb
cw5cwu8iDjwMUpiABYa7bY2LWGkB45gUP5M/6Orw/xd0utWWScJ1af/3rDW4kZGshh0BmwghGGwx
IDwW8adT/NXzADAVgTHTZQpE0LfbEavqNvblwzw1n1OJrgwcJPwaSaLAPFXn2Qt4ZwjLmmU9rDwM
S2tCKsSpn8QPo9F6x2/yAC7wIXV1zvMqYYcD6JhMSGEiIWl/JNPAdQE2dCUS0ub1iZHVZE2PDdFf
DutMcKHsNMkGkfXe7iXKsuWWOO6TJwZ0XRLBEbjAeeXd2Vd1zH0fOzmJ0QPHQzJsTSYgLQfbqh2Y
zHtmf41HiCTNi1bmJHrL1F7DdYRZEBvYrjxO74RZJh/sZoFPl6WVsYb8tLPN7sPRrf65Nu/qkvS9
yQlJR3frHzxhOfdz6WZ1/h/5NH7IzrsC+gpYtwMePRUvs7+8tLmebIBo/SiVuztgy88p4i/yQPBk
6Lk+PrWz3XLaef7d54VZ6x7ZZiVfI5mXRGonH6r1ef6t7ias4Ez0BJ9WExQcaOnLQB/Voa/xi4X1
Ye+CrcAJgAM/QEPS3Yh2ifdMGx9AKGJUn1bw5p0r6RZbQ/b9HuvAyUG0jYRAw2mXWD9E8nJt4SIO
7SF41Yb84HEp04LhKwbKMrxwpO4wpuGcC3MAI3i6lgOk7UOSyWJrGhpTU3049Wik6d1O5Ngbe5hD
1RqnBMowULv4/PUNw+m+LcVaoBvlsEmGjWMmGC9tBEKG3qyNvnw2edfx5OCGHQIoa5VBl4Zh3HRS
IHz9oNjYUfYwGhqa+odkmO/Wb1/o7Ijj1fLXCU0aCi3YZnbHPSsBRID3KiZFWiLTHOqwERfn+F7n
nCHVRM5pXXd9WFZWu5vjeqsv8Yte6jflEZwzeD15n137r6nsd7dkBKyah9LQne2cOlskIfWaHhqx
qpxfM1ehPcD5sGkHcbJN1iuar783llyu8eI+LQRud+N9jwB/cJ0ZsX7wRQzeY74oAwCKR9sTtRqf
wDxlUqBbLmEM78o2gpA9+zMB7BhVqQ1ofyjpyUpcDAVEofyYnOJZ9/zvVO9fNEBGdSb7dWlmL/gv
x21ZgR+sTYY02GQOTZmd8wBc2Nw9xoTBLZN3nDqCmNse7HGHsCvo22ztwBZfDfcdQnr1rWVDhc/1
CmucQI2SM8dHVJ5VrETrneVlLIO81cLkDj0r14xOplY7t8/S+dHYiYWYR8kLqrCXpdKs+GcQlLnk
IPMbXE3DlKJ7wqI2M6NP4uFxRoCGrbi71bX3nuTq6ns53zQBrgO0ml1aEJ/KgCFzSlJ523nmBgs2
d28td06t7jIitesS50V2Df43erlxZFeaVYjDYsKMJGRigBlwuz2AhExRI3fuLub9gmYIxRQizbZW
jgDPatHzt21/9FE3hQu3fSgMIY+Za8ojVfO7Pej2KqVwYS0O6RRF2/H/L0SnDd1qHMvm6I9h01X4
wT3OrNX///n/lyIZ3R34sfSsu1erqPKDY2iv2qL6LQF63sorDIrZQXWhZfXnSRt/eisuEPAKVnp5
u1d2+5dCAdhgif/gtofbk7U4Ouz0Owh6CFlD9zVhB31M1R5+tL2rGk42S3OBvlUJEZt2v3Em6tSq
rMzrxEW6rgbTX+km9TOkpciB0ox36z1zdaZmmCA3FlWgiSIRtm7xRhY0SQGAdoA6vi/+U67782GM
k4elWNamTpJqg/dCK2Bu4vORM1lMuj+sgEqNLEaGN+XIt9iZ8OlVLtKNvvzudfwvpD4jDZrzHXan
J8XhvUuQhMk4Z4zVo5Kq0QJFM5KakFTIF1ZtEWx/2CILpEWVwjEY9L/xvpPSTJ+jBtFRlYsWfdwj
+sV3VwDJt8W/eLKOmeB5YKJarHxsqydAnyOmMQZPZHoHCa7uOHlj7UWvPelfY47U0pTnHE4zmvD0
h9dyBnK9cu15jyKstSGqOEPPx79Xr6NS15as3fC+o2FFkvxOQ7AZF2NEoTYjv2WzsOLO96I0MWSU
N95JtLFBt4OWdpmarYFflxlQAyQA5TOK9RBW57tkzx0plbwTFEkvkaujFbA84I3wpYej0k85ajWH
eWLATcIPOqZ5cSlbF8ArtOMCTeaKlG4WoaZ+4hvrE89b3mhM/kdLnBZhHVQMd6BlGl1hFQz11Pqr
kSSZy/BU9fcyWiJg9Jol2aSgKTaMZ8mwMZD2GUCJh9HfD87nqDnjpRl/sk5WlwWWwzGzvBP0V2QT
AU78bmP5lXOZdX/n4zALme1BjZuz/OiO7MtA4eNLMadlvcQIWuJleLOIUdrSdNRnLWk35RIse1gh
AndfhvNmLIcVbwuyCbd9sgQ1qbK0Yl1q8cEC2blzR0873PHLXe7RIw85Tksaub61g0vJZhC6qP/Z
9Nx6ZdIRVSWar8q0D/OwPNmIdhDeuAy/Zm1d2dkhy92TN1Vv1lR9UXC8acwYYydF6zXJvZySC4sx
P1QTM4MeHWRfOwdV+h/kxG+c2DslASJazSOptep3sPef+wr0UZcjYG6Wb6uy1w2yMzLvyIYsxzvL
8jAod70wi+itNAnnNHCQ55ClITiHeyx1fF7ElTX2T215T0n303GkRbGxrYF3YMU3l+oNIhXKead9
rPBTGxlFcKpV19HlLydK/pmOgzRR9teyMf4M2rNQUuUzMDevvdc2+9hcUMci7mO/8oMevthZc01u
G8DkSdprti39I1anXVou/Vr+z6rTb06ewY5mMKbpoOcmD3f6mEZ61nD6FMNRLcZ869TRDrKHUlo+
KAeGVkWc/Pap+mzc3Fnfgzpw2hlbq2bwCOsbEmLat3cxyX/UncmSnUqarV8l7c5Jo3eY7r6NvaMP
xQRTKCTA6cHBgaevD2WZZdUdXLMa1OAOcltKR4pzpABv/rXWt05mGyQnjgdPc1tOF9CjSgtOES3t
wRTV4AXo11YGGJ17a0x2bdqrECGRxreNbv1DEli/jZoYaDYWe7cS8b4m+Mx8LQDtEeMqT8hg5FFj
fVAHd7WK/kW4Sf1WmvA+5i7Al0B27q2fwU1aNdNc3lP5VCT1Afq1PiCDaEQaM7rDirka4DnpJLYb
MKomJYImOcBdN/f6VHYW7aJDs00NlhDHKozzMKtDOKUPNl64vdnz5tigIjnKngr0o5mC8FXqQ+5p
52BXx9w9IhWPJ/KLy24MdSBLAyA5MQ3OuBhOHoP+rwBDTjb03o94ruSONxvU5SSqZ0h/rzX4vTDR
LwiQ9mNR9ZtMEOGPJSLj2JGFtmUFhdGS1u7vD9N0Ay7PuIz4TOD7ifwttdP+nGieLlnF3sl1u5L9
MfcPKbz6Dfum/+aNwBlsZY97Td70jSkWEIa6oUIXorDDEMTxmMXOS79QQ90ODiEsm1QSOl4aX+na
w3k2sDmE09aYsfXkEm7rEilXZX23cW+SkpsAwuYYquD6cwlN+xsXfnsrGkQsS+IQir1SPSIAU3VC
J9PzVLJy1HSjsCfRidtNzs+a9RUf5J8yM/y7muM7GW8sj1wwn0A3z3l06fsalLuy7H3q0NsFK/HZ
S2sJHN7zXmgGY/93s9fWyaOXkUlLFyHfxJzRdvMYQjkw0wQzn/YedaDwHYeKkK0LcqE6OyBpz2Ko
IRfmFpj93vzdgBN+xgHBXh4x8K8AilOr1t0BwHQPjTGuaepIXrQVMYBv4TvkwFL3k9knOzrSiiWO
o568gDIFx9uXAFhfB87mrRmegS9eCz8frnGpoCuWxBHMcbibZVPi5h6/6Zugl2+xvw6D7UPPah7D
Xk+4KGlDT7UhdtDKiYTUTbyVnf5O0HvPcR7vavs6z7m41/DSDgzhig0zqgfBO3DoR4BuXT9zrkud
ER5V6h8Mfg9qhjS9dR+SWcDm6x4tNyTyqDoOPt68s7iQ00UYik3qwc6a8tewSuutjnyEXHA/5961
v8vajskKuL9L4sd7e2b+1eDsIalud4+t+mAG5Z8oYj+quYMiRDnOpnQL5EvBCVQ45GrjBreb6Pkj
WGqyD21E4VCi9HCuCDZhF1dqR4gk3Eg/aa9mcwqjtnpmyikap4QFEqTHnm4xkhcx4C69iD6JMFEW
THxE+YCoxMN2lOm3bMsXgbk+QyeWSf2cLjqZ6ZO8kEO1cgaTwQn+5I+4t1dgDleUzS37cOFGkGF1
dW0iO7/YKWc8J6MZGhz4a12RgMjBlaLrgsK2O+bnTcLFcp5ZDcLRfdAd7Nl4ZH+Jx+4nmxwIvmZg
DoTpbZM6xnfAF8Ke5ixT+WFeg+zhcGit2poyQI+Q9arsPcL2cDnL5cXRwPaPEVAfCpAC4y6ViYcp
7fyVw3FmYyZ6eraD5FER3PhsSg3kOkp2tdnXO3s5eOAjgAlkZTMzPjKwZdO9VWk13gqOEzenDD8m
5jZV7Y/vZgtzhKEpj5Ftt9tYOwaTUaj+Tsawkm0bh5HdU1NtvWSViwJUeSFiZuc+WOk4wqGgfLGK
oy0n1ZcJ6WpPJaWgKjoDncqzvsbsZJziFn5Ag9uHJTllIuAm4c6ygnylfZk9MzaaF4Qq5Jco+PZs
oV4KafxCtHR/aTZGHGLhW18wnUNkwj6so3eKze9pbIbf5hmf3l06OnoyQI1cMaqUpiM4nqnpMfYS
SlUcd2vlgbV30+YtETbHS208pnHXbazlygjbID2pIBvYiTjy4jB9SmrEFq4j2VFai5cA1Q/SoTjl
w9gssXKxLhJrvhpec/ObW98osMDwOvdj17w0GJoXnlx6y2zx3fRDcxQw9blj5t296/AJO4azjydX
nWYxtsT7OCXbNS9mGZ2bpAsOfh1AsOHfxVVNQJ0A3bUC+cioY168WWYNJGygGVCWHf2jrqAJwq/m
A5c8rl94ANrUGo/NFJxJ0o2nFnYNZ2UmWp453pVvXVVKDNo3RL1JJhcolM11UwXj9NEbxsfko4Bx
I5X3It1R0pO8JUny0AQlDbWpdF4zTRaTKW05eyG4vDbfaWnnLzq8z2Q3ziwx+IJD6iMbraLtQuff
1b0WV6H14xiXGE6JGG6XGmdorJ5/ybLmh4Nba9OlgXtxRiZAfa/usc5CCiAhBVeQnc520XIxSHYW
XuSLcKsOaiYHNYtp6GjApqL7JjrBKbNPeMgo7epY+1u5H4ym39i1w02v3BuleaEI8DWu4RPhB8IQ
O3pwDU2ZniuHhpi8u3UeA170Lbgmvoqvsv3jjJRTRWBNGPVd6YGzPuzWYp4P6g+UVI4rBgubWcXv
A1XyK2qqDCfOue6ytzOCKaGypeAtWpic1g9JstALaT5B1H0wOvFM8tLdmGburwYDCAiBJKKM3msa
y18V/Xo4LrCXQUdb+5pX0yRqcSqb12iGDkQ3NnZWw/10qaNGqqriTaBiok3T0u4aAwmKR5oiIdqQ
oLOOhWN9uhEu+brCfDUPJidZ9xPX0rQ2W7zPNF19BWrOVnZKKt9yg6uc5pF4X4eclLkE6CMA/dpg
tZ7ngNLAlDJjUNq65+uBYlCbYtS73ot+Gm2l91wrikvE/AgDR2ccWECA7JrVow0AHC3vkvTw9ZJs
pjPZY5g9TO2DCKLoPFOCUgbj0gX8WPoxDJFMbGorlKAs7G1Q7ImkXN2QiR93Szo5M7FnsknByxxy
7hFPsZb+Jq9+mFH7KYiTQulrkZqdq0UBOm9leAQOmFAORLWHSuzLTMv2ykePKN014t66ZnAMgq4E
sxeFa4Ktj00tSC0Q5lI0rZthaWOadz5ynf4xzOZLSut7KCq18hZ3WxnKl7Bvfxipr6mwJKYlygwL
mAknHrjgqgvN5xg0wGaB6jrQq/E+yoDKAmKSDa98HVDmPEPZEZwns2af9c7bOEwfcBM+JFDn3udX
jzVUUIyEBJI4GSZGeygXxigRHGpEMAthqwzqmnvERz/5r1SGq1vScUiQiRdu7Mz/yOZ6B3DeA4wQ
YEuaqe0EcZBGNt7q5uJjRMGO5zFcnb5UTS9CTfBAdS+VH9xKaAV9XV9KL4DanFxDh/u8Y3OtxBIM
u9cY5DoY0CXniHDkKA54i2xs8cFDBdmRA7TaZL0aOD//ClPafkBffWJL+WKITOwjCG7TWDznjX1v
R+dx6O0dsvY9ldGFSiMGwVV3czrMrD1fx3VwzQe1+x7HzTqhDkYVhH1MymCbgjMfW/uYcZ2MTBen
q/DW3GsOVEpPOzUNu6oWPPc6Pndj92lj8YWAslm+PMVLFxLyg80UK2Y2JCEXrlzLOViIu6ueaIEd
wpHzZIjDrbp1kqWRsPbWoAAjno5hbLJaTFyKB0s+CBdYC8DozWQXGJtzEhPQYp4c2/rGxaDWQIeu
rsQvWGdPqI93rVu+gvEjt4iGY4MCvPIUtgdu8SPRDIuHRX2XfTTush5fTU5jtqIwGzPpCt8xQV9j
cM5tvI3QTCbEkiuaWOc6xFUwGG8cP3tW1Uyd+vIxW+ZIKo30jVVttGe81K0TPPz96BIMdZJALvcu
QkW9ptCEoS+L+yqlIdUtk3nTWr2GLN/hzwot/n6hlG7EUBDskgHShaH1NucKj6EPd3M377wQWySx
6T10wbsW0B+Ro/6kFbe5PpkOQQyfIvUTbwOiuN3ghbPunT/eKll5ZwIp1p2tazyAtKREprB/tugb
bIb1dgRlswZ2uw+nqNlXBip3ZDQzbS+8vbRRpBttU4HRNPI44zlge0QysloGr39/iG2pPDVkMFYW
bpRRo8HzvDanEVtWkLUwT8gHbpwx0lzv+Ahbh7+ajuelti3n5E6xvQIBzhbjV8au0PFj4KsXUU2o
6p1DbYg2T/3ykeg83hjluOMN/jVDEzl1tTOc3O63x0H02LgkcB3IsRTzJD65RBFCgKqb8IBiPFHw
GRIZWRRaI+lOvtl0p2kfl9YzZsZ0m0adywidv25gurbBd8LzjApqI1g5n+KJjcAXevRlf4jRxdYO
1NN1WRlndJOM3jbLOGZddoKv/gtFq7lCSnWfpiA/PE9aPRCXrl98rLmMFgCT0ZGdLn9slwkPoQAq
So+OKADSimHgElV/lw113HjuwYE59VPfmlARjfmlnFqxgxy1q+hrw7Y+UUoE0XQ/uoS4YtwKo0mJ
BAm8TUPWeC1rb+WVzHo900aOEMs0afTPRIWv7vwriYAA6CYMeR4b4OHXuoBSqYz2rRThrlH9fDXj
bF7b+IlL17af8ZNZzRsHguTYlxQyGZj1HLbyB6PCYps0BRDfaOUp94P/9BtZuc4DjyTyXYGVYBd4
DWt+CpA9Il4YaCjp03PF2p64TrANA/ndhaR/Xast2cwCDj7mfEpa+SdAVDo48W9PI+IGsf7Z1Cxi
Lsl28o/Vty+yo8AB07RsFkac/TEbOKyqxxy2nB/EXUA4KGosjmOOO5VWlHVh4r5NVfxH9+mVbDlu
k2rnGwkcbG0WG2OeriqJT1zU21U/qlOrGY70LVGPqLA/xlFY62UL2QdOAS6PDrcxuCry+Su2cvqQ
aVDZBtjh9w3e82BudjAdgk3SDX/S2X5sxh4cuo3js7bK6kChJgVegDNMChns0ue6EE07v+5ecBk/
WqVrbQlG9gK7NIYd5FL5I5rxntQmpQOtMj+KvA23A92WdB2uDJltDeobH8ruLsrC5yStfrTC4A5T
T8RMXJJWI7N9PH35WbfZR8MNnApqkkV5wYc3yQFvP5f0hh6Xax1HNFJ29ZYk9aPdhJxvp8jYlBJt
1BQwkOh7BdYKDgqzka+tJ6ccTgRX91Btp82YArtw7OinFd9Eb/bbyJdPBG2f85rKyfo8x8w/hB/Z
e6WrcutiGV5BicJ2WzwFKWSFWlWvZUV9U6XYNaxieumGmJNmFPcE31UJsQDcaaGwNCUS4+o0ZdhA
dLq3KuvDamNgjTT+5J3J2ANT00BhxYrj2IcfVEfDINnCTW1eMadFFxzZ4ox53RY1V+3SifeisUeo
6Ri4zLEZt1ntqc3MjDji6XKD5gL7GcSCLa50B+InGWjJirt3Q7nRmn/MtlmHWAUxr20KWHgOfM5j
EgNtmzFbB373o60X6iHXAdho2UXh1J41QvRCm2p9+NYNdvziy8N2I0FB1hFMFqdpCbNNE6gG8dVO
bbivC4Ll5JJehY6x8MIv8TnR2D3UrjaF6Bujankpwf+pxXFqFAEoKtCnDAHvyjJ+l1ufYcwudeUT
2w7GZWSVT+7dC9VtoJQgrl9Vkh+m0P5I0/bL69TbINlxjQVNME462aN9+avK++nGMym1dr4DW3lF
lruZ5PwrpV9t3V9CS+3trtyPpfyqRX0aCh8qn+Ny35IPsuEvhSQkSXlMLWQucNglf9zSwqQIvctZ
eBqN9ycaKAfqZ4YEwwchunSgqtNp8Fq1NbFsUuirxhhuXgKTmcYg+kBSmhxYCrcOfup2atzVmC7Q
V7e4CFJ9d8FWaeS2uMiZiWTF66jdRZKoiieeoIgn6kFzFluZfgu/GWoenSvus+6TJz8iSjLQvYDU
YnJYzSqgwpjx1/E8vfdUKyJXU/dGTMdJTqY0mP2nHlxVJruRSSNY7Jl7uxo/UpEN62DhkE3Zl0fI
bCIO3hOaWKUZhat9ZKWfQ0HSIEs+O7XMhedS7OLFryZicKy0mQ173xueGfOeWwkjFlbngNGuw0mc
A4/BEpdYJNjMujD3o6HfuX6FTOW1A9EhOpc+IaOwCyAaWkDoR0jpg8FcCEsXVmswzzTcXbMC6rw2
IZS4oYj2QwF63SboYoylt3Gi6U+NcZZ2QQTJYiLJH73hhiDynyeotYa+5cIXHJDa96lncOfblDfR
L8INAGe2gU1y42j/lx6Y3lWdBuCcEuqw6oOT+FdoEd4KONyNx+hK4zR3qu5OqvuONLISum0OlqXO
foEvddTlOekduY4baH3Y7Y5dz+MsCgS3UOnjyNBTTtO2KSfoirw5qzzIv6cmfXByNFb6GG69wlbO
NIyTtYEC74Pdc6oAvasfvyvYHyD4YyaMDmcDDyZLo8WR6lJiN9O8Ndz8Fonx4s6MGQi/McHsGS9D
RvysWvkoHTdgrMM/g8/yGQf5o2dwEGjo6Jt1MYP4r94qmHYrdGiUd3v8XftPlq+/BXYC9D+OAr6s
VhqICmLASQ8ZFb9YIE4BLWTCohUDoRuLNZZnwYGNXo7uGpHLtW1+oeWHp4G3YjdyPVtnNE1vJxI0
60J+SD/f+qXE5OYQtpxCTRd0iyYY/nHpabn2XQTuDQCEE6LC4e5N8NQMWUQf2sSZg/AZuE37aYgh
L3m1c2dmctfkuX57qfVLDt1xxthGMt/KmcEvcY2yOs3z/BHgbnO6GJLBFH0HxXNBIpgECrbS3MSm
0MGp+W0yZqIuh/YrV+Kurq0CHbs+VYDpUKTSs6uAE7qTb60ak8tXYVsmgUmURxV4T0a4gOpgKsRu
f5NTuJob8ZX4VrnE0mycxpxdgF0CgKCKteuwnWW2d/RED7WJZIQw7Zp2X/NqMMRch52E1AAICW0G
3wc3rfWIdXND83pJhZ68Tvbor7KgeYgEt9G8yH6XMn6bBW7iuGlvie4YTma7aA6Y84i6oFvnVzpM
HUsnrZe6fo9yBxaWU30wKi8xxC12OnVR0/ilqOLkwjWjShOC9xkz7trQuNvhUO/xlcCpbNsbAFPn
IBMzPztN/4zbje2lBm/hhgdDkDYxLeZoQ7XM2nyw6Zo4NvG/SzQYwCvMeCOM6hG7LkN3gjRjfKLS
2zi20N4JjEIPyBTz6/TTocYlnsMflsFCVygGLUv0U43cK5LhMSJI7Zn0vqfmpcVK1yLpd9VjXYxH
ORqwkIQ1b5DmmBr7plhtadEg+Fkx14qZWlSNLdcm0SUij7ehxqyIe+/sCERiZk1oPBVX83FXZIzZ
ObSDwXHvDJ/hrg6+s/V+lynRBn+an4aZwiuLHd1RbI2i2koUja0t6UiZGKpk3oHCul0ySrpCoh+d
yojUEMc3eOvo0ar3IuFAMtZnlQjAgMm3xbc+WiYLhmUS/xr9TU/aFkag3glnfk+9iIfUwHPlzm9d
FTwM6jYj0TD57+9TiXLoNdRhQBc+mAZK5CDr6/K/biCPCEgNjEyj2a0llJghz1jM3USthg4HhdV1
P0rRPvsAbRJ6cWdjOVbETFsqtl5ovtYXN84zkJ+SsWA103NCJikiy6J8+yHMSMyG9EoFVm8gd7PX
2Na9965zJt8myR9IxVTZB+PIUYbvJazGiCqXbG/sXZdzu2+R/JgvFi5ejC/6XpshJWjKPwvtH1o9
8W3g0HOsnetU51QP6baD7+H8HpP8kRtqD0CrOZUpuFftz1BqnOoAxyM6te2dGkgJvjrlPF2FZz8F
3x1bl44u7lCYcstQm43cIiFX0RLwmqTW2gD4tTM5Oqx9ms/Zl96V4mH2asVrkeXvcN6+xirZS66S
x6lq9D3HSWparVhnofXV+ODOwiIqt3gFOKQs0ZvpzWZgsenZLKAp9TMswEmeclWDy1L3Icn/lFFx
azuRbs1q5BhhTofJBWHe2y4vs2Cr1QEPQtwu/c1RvAGiLg8VMNodqhYLBKMR382po+KbrWaxbkJ1
8r2+OBCypZuOY/FC8XNEwJiKBhZQngdjovOG9GKSuCcIDm/SY5I1yu6FQMx9DuxfnaP3MWX2heZF
ydvgdyvxhfbTR9l412nGzKN678ljqLvuuugJax88pHmZSmBj4+a++3tyk9J+Y4+wwX8x5BRSbtC8
3y3IgihYGs8PlvBC0EGdAv/waAQ5IPu+BcCHgAGEmfwJkdo7Vj9EBHnWiIYzhgOxKaZuB+CjQ7Hu
P5jP9KfKSjky2DMmuxGshWcz+JrBYwVzxIxWERXM1MKgd7dTXu89qgzq4K5nPe3HZRgNk+/WjOVu
ijh/M5hGacIcgwB4L7z2kqXiWc1r02303lUH07K/HUg5q/8VLOc1/dVWXfVH/d9czv+G8vz/Cd5p
hf8veCeOGPXzH9+//3H92f5J8/9G8Vx+539SPO1/Aj4MwhCMpyVcrvD/pngG//TC0Iah6ZiBS74i
+DfE0/yncHwOFKHw2S9cn9/0nxBP95/kP03B12PKCIIzcP9HFE/Ps/7PP+p/4T4XQqkHJEOEvnAA
74jQ8VnT+Of/heIpco0yjk9Uth7SOMi+C/aMidOVuwGQIx9JH3/2JuY3R1K7IJI05CDH7RkZ+jAL
lCUe1HUeVc2b7wAiFKB/+LOV+6FTR4y+JLNoNxh8BrvYvbDBC1nBECvHpxj0SNSr6VZjp0qLNL2E
xXAvfbTj0B36DYR+uZOmfvfdBgoJlZhnwoxXLq/6OEW0bRYes/tiQBF3SOhnVlxhNkd8SWMR8RuZ
e4UkVk6xAXaJLH7DqPxH5NAAbvee/Oln77QxPPgId19lgwQDYu42YCvD8iPbt8a89ua006NOINrg
TSAdpXMQl4r0AP5wyfUjmtB7hhiPRt1mlxyK9L8+KuXKy9+fAx5DLDDNCFFQjdQvFPtscHec+r0t
l/OReqxkvApAvIZf05A2Fc/m3PE3HwzXlPa+Uy4K82Ir6xDNVr3KCL1cXZOR5Epjcj4rd9y0SV/s
Ik1pqBGZmNfTFj6ikRxZqIOtbwQ9AghrRamhQrjmnB/HOH1Nwr55UDoJLjmqTAc9HuDo4Dy4pH3+
/sgxuvSepZj33MhVR+mps5JhepGi309pZr4HXDArHtNzGTS/iCE1+CdYelkq8VckJtiJ2GRUgsvM
KfnWt619oQDXQAIfiiu1GoYz3eXoU5fmAu8QND5v5+WrzBwX+CWgzzJx6WmLey4lxSRTWnzYGC3W
dV5F978fiZf72w+NM2GdVs3wQMX08BC2Ec0KNSQeoy2oZLVubCbGpbH8C1rFcGy8sNCYVTjkmkH+
EWj7TfQDahNnnGvbm+QYhiLg5hgnRMAd6AVG38K/CICLNNUQnb2AK+M0OTgMA3e+GMk8HGgTKy5x
nCFR0aazrsnvsJmxx25sZ4LSHnFhlJR4Mlc0TqkpGPj+lx/THL+nBPTBdkxQk8uHJ/H2V4Vziay4
Pfz9qR7L2dFMgl1nWMSIu8CAYIuX5kIaIdwVSv7ugXwfGKX+EoZDWoOmo+RBVEPysBzC/WHv6fkz
xydxSud2mXdSQZ1hz8YIGdYDgQXFZcCv8ZksIIN/f/R1YYCCSm///imKSoNzW8pP/Cvm3hwxuP79
MIaku9oZZCc6kwkRB5Pad2EJFthZJritUV/svAVvXhPA/jvHLifIi7Rdp1tV/wi5wc29i7aYdMRO
GkzEjqdflUZvdyr4IDTWIwkIo/Wuuey2gZVxfWsoM5ggr+7aBpgYR8rwGhXuBbsC3RtQVzdp7TDc
4l8UXuEpMYmcI6QxVz8NTBjZNj3jbGBXuvz9f0HngyyuWlrbp9m8hGVoXlTBUcKEcMIQ00OZavjD
kL56Rh8HTrV8gHjNH2wfK3xcmxDzaju/UmGLIcKpaVS26yjd25KsLpwUQD49kBrTzNwttnXboavX
u3tt4h0daDNX6lV8PDoPBV5DVNT0PHkQu+EmIltWBOhnHu3DkHnhbcImGPT7bDQeiJihOUi3PxcY
bmoPXbhvBqqIOBYFsUTygcmcTNx7Io0MwX9aA3TMD7eqJZKaUvK6K+MKhGn17ngmd8yI13kYOTN3
MNaaqNkW03AuJJ63KGyeEQUvDGQNWH/etnXbmHKM/M3zxgxFE0tmF0a/0MZ+x/F1Nhd0CKbBQ5SD
TpBlyMMx0n6uHCBXCCSllrRhV19Go0o85xHtwdWbFdx0LD8Kjn8+UcrRzigwsYOfcIyuOVbR0sqR
10wbH4J8IvwH4pDYYdQqzKxFex6CgU5AFs560VYEHQwqrw/kW07a8x5dKMqE1JyrsOWTCstjTR9n
m3Qc7V2bahV1xn3PuBc1VHqLMy0In7q9acFsiOrs3Uv6R5FfE2IqVEJ1gzK2+FCONsjdKKTlaDlm
Csep2TBChIzi1k/uPZbVuJjlrlhu9sKD0+v2myShg6ecnn1m8ZiGyPzFo3sXjEvoYHDOfu4xyFf+
Bv3vUrXdtvZcKsD7Rq+SorxaIzNmgx5zv6vOsFx5nf3sFbk4Wqee/IK/LRjnHe0lZSOYpTH02tLO
KhZmK7VQEhRKjjRZRp+WttYIcOU+HDI8KICFKEmgLdB7mAPp05RGOJW9iMao6I87pSHZrCQjOmF/
ENiUBD+2rYDKliSjWiedavZ9123dwqQOYQpo5hBDf+059l/jQl88KwRcRu/UkYT1x5AkFyOg34HB
8xfe1p9D43UHkY+cEcaAFEF1THLj5wRos237gXFXc/IqQdVVDrOuGsQG+ztyK3M2zvYuA2HofEU6
/hhNolJkM4y+XrYgcCJTlo0nBivG2oP/s8kJvCFs49cpk2E7TvF7EHjvrXExy2I+UeaFtYyQxVzT
Ji7jQ2OZP2QU9hCErG3MYJwJOSwFvhFrnANU0GasiNlzIPSSSCaGqZp5E0xcFjJGfcQdWRFiKycC
FMYkULlsVvjNtx2kI24F6T7tpwYtuOYcJg914Ly1VN9AILcRCrr2xByI4aqN/bLQCjLkOFJoxziJ
WCqOzO5aQB48h+JPNs3lKa1w7AI+/Kwy8uBZoH6y0LC2upBlWeL/oDQ8mIOo9mQ9wKdNPnxzZUJH
h9yVaVHdRdehBTM7SaIMlliVwpTseDwnYGVbH9ZfhC8QdM5sEbzS87VKUIW9qe/3RZ1yfqriW2Rl
/pvBHoTfOaVwTjm8xpPVv+bKfnRLGw+Uja3Z8aetZS91zVpTvVxC9EULWAvDN7epyXTQBBJ+8sye
ifBU4oqcwDLMQ/atEMO2lUOYuabhw0fMijXZiApj1KB8CutmguRSzcUtXz5MDlZOEKSnvz+VulVx
a1LutiEXxxUu62afL7fQMmAkFsHxwzgik3OVgMEIKKnFuJhtVeU/jmbBabO6T478imZ1AY42r+MW
fkvZslxaPt1PdBAdwhjnV/ZW6DI4Z6nNsKVI3X1WJKQr3/3auTgDQxcyYW+tC01xglXKYesN522/
jh9HGP6AA+cNFj40GwylbeOfjak6tCPyrmQGfETN4DmMflnC8i5dYg0veWbu3Tp1Pty+7w+wd/mr
ZZn7SIkbMXkrcCVJ7z40y3LR8BvdP+AcIctS4mW4bXIQEJ4ONKBCb22d/r3haAOm0UpOCYMSwD4j
CJdtMDjjzarbcGdo3p3QbE9DrQGd0Kg7+PDm8UOnJ9GU90YU3rNVL7NrQ5Nd96T91GLgUchEP7U2
fwPNr1ZlJ2G3WwzDTG079IQZG8FBbuuNCjGpF/tMzw+UUjQHEhPNRdtdc0EkSfeqBvCQ6fYDZkpw
DFRO75dHkDOf4ZeiTOAUMg3/5PBOwF3aA2FRMWOOEqkBFiAadf1loW+0q7YajDNBIOP89/85bfCz
tfsDBccDtrjAeRnDyt31kAe2OPCdU4C+suo1OuqU0yMChePRNJGiynAodo2B08YYvMc20kwVWXvJ
4TV7h+apDBnk5qPWaLbDFWaXrsQb5noO6DrTPNW+lV1naOgrtvmXUna/pcMqjCZmHOrUYLuGGMLQ
q9p2VlFfGk3gRJTw2lRs4osHClv4HSVFFmXLiU3vl2ZpslgExpweWmyD24Yu7QMAwPZs2pQe+wVD
0XCy+6dJAWSPnADyXl9mm0rWZ02EA5aAsx1o+sE/ujEkjAajSujXduUdrPUfe5yZ5raM6/PKfK2m
z4HM9i7hjNGHBRFd62ZKwOze2GJ5KLALWu6+SFldKhzu2p/iu4TzCBzq28FYxBzExKbcGr9NNCId
Tb8UQ54T2w7GGl4Ks/VZYTCTE0p0aoVD3B5uXGLwK0igrvFDMN2Y/VVvwRw7G6eb4Yq7NdMfuHy9
DbE3pvYvskmQzP0d7jbebRk8CTNzeGL6R9+IsTwFMT5PaYanBCxE2kTziWKjPwMZfpUb/Q5X3nCJ
W7oHBQkVkRP/HWj3pjjYWk0jqRqTsk60//FoU0S1mYlUrWwVhtduBtUp1FU08tA5aOBZWiKH0pIe
xIneVs0TnOq3qu7gVjDT+ddHlbdEOfDfuANNnLM/0hWU1i1HzGJbd15yDCgBcOMC5TmW5PzyM3dJ
ujYtsiNgWsDoADMZ6PauDMT7YY3P8jZ04VcahA1T4vyXYKTJCjx6iIH2c4qKUTfwO5Zul4W5iQHi
dx86xR6qBFIZdeOlhhhCNdyaft/XUC9mr3h4ksDy1v6c3Wc7OvgqocBh7PeKNicigqV7yqsctyBg
KZfALKGfJl1ZDASXzgd5dnzxORr1OZNQnC2r+3CJ6aHDMup0JPYVZo+/oj74YY0pur/56Vq71Bge
24b/9LhlQAZ1BesB5QaMV+jSGsxv/ngEFId7MdQj59IhOZGLW4/KyDktCsRZ7T2ZEe1bQcJTV0pn
5wmsFvyi/eglv5tOwT+m85Qwod4OFewth4epQAhe2SBduJMwrm/se0klLSc/O9sW5XnxRYAPuQLM
PpBU+Q+Ozms5chwLol/ECJKgfS3vVFLLlMwLQxY0oDcg+fVzOA+7sTE73a0uQ+DmzTxZbiodiK1j
GOd8oAS+nvSVN5AvgqM5pMpmXHMbgI6Nnz2bghGWEHe9eojZJr9ZOSM54F0Hb4MosZ1UwNHqG2Wh
DickFBa4lbz5uDVm4y2gcnNoHUopNU7VcOiBNKehuWE3smt966WBpLc2mA9XMrCrFeo+e/zSHE4w
CNf2n91JXqQik8cmrJbYtYNGjJN8LppVVnc8fWOxhrZ/tgZihG3uRnxVbjLgEjTnxW830ik24LMu
I7aPAbtDqsaspY2EVQ7PN0oVakCi5lTykxRUyk8XmpoHPE+g0yrLQh7O4VyawwThzERRAYT1HXb1
q8WG3pvib9eHT2R59etkgI9SbKo2aU6BAcu6cXZKEg6pxew40+7oYh02Rh5XOdiSMIrUucW7Mna6
2sO+MI9Q60ikYuFTESqu7gtQ2qNFbByQK/K2i5Ukq+xF1a5f7CDi1W8eEzrMUpM+Tji51zDKubBC
9572ydTqx07PL3Ve2eehd1/1nFDkULbGWhGPh8yhNX6m4Lnu2u9pDu47wZQW99PR8QboA2GwF0ZA
nDbP3oW23pyKZUJeFi6OF74qo+QnaXtC7VxQ8UNkPz6cH+YT8Q1zh1q4kLRECRKMKqp1wSdvGxuu
u/cLVoCIOoeOgpIRTi7ZARpsQI1tA29+7K3wVCZuuLOj+VGBpOJrSSdPPDFyfRYYKFoPeAbe28di
wBhe+uhQhOPYINGByZ1z1WZ5vbWn6qVpMl72obzNcfpUevo8NQx3DV8aLyAxMjXvsOGGfT2bz6UZ
f8aF9ZH7BpmcDHOv65KUIKAxSNxjo0FeuRXdmvXdvYPnkkg4mwM5dMdCWTEBplGuoyciZfZWi1+J
rTHN3Fdj+HNrwvpGe3AUm/DQ7/Z+AhebpuchT6lVqEFPCKF3bZ3vyM+mJ442XDFe9ACb+RtvR7zl
gsCay2OhnhR9fEjK4ZrzwNnzGwN4zspVzKF/yFQJmiLwfuH++0fXaqKNG7TtemBhWmCywzXmTJuC
aWcgaws+yRXr0pIA10SOrlJTO82WU61TjcKCPQ9eJl2fY+uWG/bV36icPAutREDpc25DO417i8UD
+VgS2kGrt9gil4xC/jthUuwNee9M/r2DtZ4XXf7MeQXEwRPOmi2gdveZ5T1V4E3NEpd+JnnYKh9f
SYGWfNwaVUV8lFPuSEOhuxrIWI2LnzU3sovw6vgcGwOvmNX/cy0eqxnFX9tIAe2pxhG4ICx/EKfz
X4SXbU0BJ7fzBdRVuDhns5CIXGOgkThMqmnqw/dEPiadye5sQHMjOiwZ2xy5lZ2/G/lIR2W6tV2C
1sngnQpfX+b+o53nQytdXl1XHlMSe8R2cH8SEdVbmAVUBQQHg2fstJR6Fk4SMhGWt2l2U2jbrNYx
T2xMhw/WJK3T4MA+JI5GmWFl9Eyt3IrK6sgxF+7C+oIlN2VYHtP4gWKF54D1cCM+eWE37uBOWxqh
CQP5OaZ1sfR+U1JNI6bhyORsYN+3SI8azqeQpgd/NoEla00bWYH6D/Pe37lV+Y6TKD9WeH5EV77z
CH5IODvOyNFkJNyZvjY0RIgwi+WjI8fZPQWa5imVvIaq43ytvrSiSj7rwPrdaCE+m863K52d687P
TdodLFDIVtNNp8oe9vi1QInD3q+l3ACmJqPImeikn/Tf/s5gmOJYv9U1sSB71K8AH5BA2CSRL3JW
tQ7BRPB8l76TQURjtUebSmnCF52n9p0m8DuqA8j2VtFwCqZw1zqAzUNU3lMzRJfOMx4zIACbGK//
uyl/iyXGUwIkAFocpS4LdPsIhPWvdpovKLwb28lO/cx4meUfmeIdML2PtIizJd1MHilzJf7NVZGQ
qCgl1k6IGPOhd6GThdq+hFm85VliLY9AsFk4E4X9ypsMTK2rL3n4GVqQ05TZBmtcsiz5a6fAD2N9
xUMHCG75zFSOfpjjlnA//qyUb25ZQHsHjw8Ni220FVs/fe7DerNxaw9M2GmmMzIhc4pO6vIUAaft
VfDHZkKZjvibx+QxMfJhM+XFn9Fk+qRjsH2ckuuhrM6R6z4lWKc2Q8z7WQliHc1wDxm0WgEbWwfi
UqhcHqYkqfeaj5OlOrghN9k7waqR2VNr/CY9MW8/NHBYLA2EEVN5uqAAZH2OjPLZz+tfoTDwtvmd
MTHt+Qlda9Edvk6cfmMCcyA4W7PHOCJioKPxYRhH4DUwcYEjrZx4+KOI84ikcDHN7im3PJqx2m2e
yWtHfdriO9SEm2h06fHWCHmDPg20/iWNmXz5bc/kyS+Wbd2DWpecAcARl5+1GYI/bPpBU9yMQO9D
B0m0wGZ44Zx+BhDG/IFcKmygpFFBvswMichk8SeGF0xO8fCRz+JTWgNEfg6qKBeHXFnv4RDqTV5S
nU61vTtRQJoVqGsud3IxAjnckOGmQFb1J109tqxKeszDcAW716rMThp8nZtahyZezqUGeG/tUNZh
QTAr6qcUZJbXNvOh8VNCk3CQrWBrFM02T8d32y0jLEivlI1i2044ZTorvNaYKX06f8EEzl9BKv+V
1GIQ0++wmKxCik63LfajKHSOzkBUm9VZnuRUmPzfCRttVSZIS5cs8Ytan2lt3NdldvXnAjmIQPUE
ZyjrnLvcTvijaVTuMWQTQVvcS4TrOJ8Xpfqt456HoUviB1b0ADnqqx4JrZVVJfFVqpPv9p+jU51S
Vb3MLTvyeepeJjq3PV9enVz+gwB4bAyMUDGVtesqrH58WRzR2u1DaWVEha69bgGb0KTQdC6+X8H0
mACDKBoVwomYGR6N4VHR0gFqkjpcjk4gxzPCse2RBMRmZC6URSHHJ0/nazefb44BhbnmRF1BDZUV
Wl5WYcKY3H8lagdsCOZnnHMRL01lX1vVkt8fX0ALPSka5squoiM136uQvggUqG8h63fP7955H4Eq
gHsyYDOqBnqVUZl3Uw14Lln4VwBYeFV5IKvvsjlIehH8u+YcjtkXww0TUZSfkyz6YrnhsnKvjyHh
u00Oi68UWbqBas2KrLiYJakenEaffli/uYbNec9wYLryvrdjLl3zfNdV5mfKZm0Iw4cGKkzG2IDH
2Phsx02knFcESrXPFZD+yGLU6Lx7pvetM6kfS4qeRBJZmRGgkq/ebPHYcU8zJrLmgUK0qDVmsTG5
WoVPEbQL49W2T6JJuOdL71xK8+LGZ1bKt4mb0CoHhMHku1xfqn8JxC0WhgUSeVb8xA2tGi1SVktz
b+5Pd7TnlZhzgcmnPc2HIqUoBfxaUL9FFp0e8xzt7JpzYhjCV2H3L15RHKZm/kIf97cpMI+A9mIq
HmBtGk5AxYQieFbjSeyZhDa5C59cMTXTPLSujGA6ebKQ26wNMeUUCdNO5K0j348OLbVkdkZIK1PG
arLUJba5cRim3aM8ItqyOWnM+VEso0oSv9GS1ML1LL+tPHTuCdGtJdawVRgx4UsFGSTF27JrVfoJ
bvk6IzAHxDbJBpviyHZ+X+ATo944W6FFfdTJN7XJvEBDdhitL4HL1+uB1OYLlC49QeLfhpiF70rH
0IgsBYvKNDuoKltRHoWdyYnhhgQY4bleHap4eK4UpVld/RzaIwkwA4/SioD5jWIysJLhzS+ltWKS
vZSyfRTqxMIeQCdZYTxBJK2vYR28m7o58FcDHqmmXeDlLAqojet8leHYHpnZ3XnLtLvTS2ASuVkq
9+JHehss50wzWNEGifWx7MQnxP4SA/tivuHSlkddCSydNU3NrTYKO9ZKPv845JeVhjRgKfC6k4wA
jV0+DCwiVosPxbfg0ZHkXc999EQ3nWTyCC/gLE5xy7lPszpN7I31xB5y7Xjxocy7DbU5n8tHPXaK
x7qd5k2pmQdohouS+VrrfKdz9z1MU6BDuaBaiK2KOf8gqhQbX8onqMzNHq0VsnfHpz+LdnIy9aqu
5E9B1UgFbw1Kx4/DgoObaX0b3YEzaN5MfoTa475WmiLbMlH5bqI4ey3yN/KvdCbQX8YqtAY9AR4N
sODezBZkrP+/JDF8WrZGIqlMa+Nx9ospjw9jnSN4ZzzCu2SBdA45fUeBcUVFOovAfKjGEMMlF+Ha
KqKdA0honTTFY9TOvCcsX/0vZXpkmlq2KmP8bGoHZBySJ5uz9GGS5lpli5m7xircaQNiYSqeg3Zx
oTnRNYF4xl4ifu6ppTC8nK+kbS82hNfOCbI11lN3J736vahRwgw9fwKz5vlqPQEIoC7NdjkXmvIU
BsaLg1BuxeAr2vd8fkqox1srINuzao1N47NSGoMHr8jsHSMFfjg1/Xr2g+l1xz6RxM1nmwIp+peM
8Nnv5XaC7F+klk2tIiUOQsQNFytsHrxKZDh2dTAfdG2ieU6ssFrP+y5rdkelW2xNyIqrwd4HZecv
SZAkdLmvmyJYOTwwVmYz8dBI7fNowMJ1nfHY2A7QgWrJocK/VQbVoGbtXu1M9Qc7KD6lwxd8LNh1
gtQqd2FH0LzlWlLNeUYFgrNoXmQaDYvv81SKrcyWWhsWyOxmi1NgHRWawoYqFiLz+Ejr8Zb0w763
FDAyvGc0tn7OU7DNomBdab9go+NiisN2WBmj3nY9HYWQVuqZhjD0V8oS9dMsm1uWeCgVZt6Suh/u
NIKZ68pDThRLMsAmqrZw0JYM0BbsF7aiFEK1O6GDl2aODlMw3fGv/8ipvcMH+r99dcP8dEwqsz2j
k2YB1w7JvBHZ7C8F32jPZZVbcZ7jmeuHWbJyjG/VkDzYy6nQcMXNprE99FEMd6H1bpOaHzvM5IZX
/CUSYoIw7uEtcB9P+azZkjVFIfNuay8SGTer1PUvA61E22JmoeVxhfdrTIG1sqxN02VsgrvHOF6S
jnGJcXsuvgDBPEZ0LmRFmOxgjW9wR+39IHgfrXRc+dijhUL3m2MPoBRPDsfCD515h8o33mLVnd1Q
fZgZXlM3KN4dbEZ1G/IsxqxjtVQmTjH9Nx3PE4u1ne6vAYb8xhP3CZ+i2fQpRQ/dbidL1qBDypLM
k8lKasj+Zet/9tb8qip9D1l8WqWquSgv2fYuvpkRqWsejikNiZR7e3eFhYjCxWOlm53fNxd7pnxJ
9eVHDyoY9iqJ1M69LUDTOcjPYWxd4im5x9p0pbiBERwo1tqkTpv2R3WuXL0HCbYNqNCMERpWgrgR
mBDrpj2Trs6UxDA+kuwcTMtBGOJNyRHYsc2cRcVZLcZbV7qvyXBM7GK6n9iVRbp87sr+Qsdsv1IZ
UQqtC9Jrk4Hm2H3Orv9eU4BjLOkuK+3e3cTvuICE33EVP7SpkWwq0rN7gwKNgSyRGTm/FtrxynKV
u67jgeb1mDDygAzXtN1JZQYJa5D9Wb8fgZfy8tVwZPc5i6eu7Ob/a4FPHtQPzCbqCvmP5ZgARdHP
LAH74K6t8heLQDTUspljOIxQ0cjg4MR8JtcXrexvw0ctY2kAQ0BSgGO4ONAqpXcs/dRGJBWxFmFu
YrKaJtKaLPN1jitvF7pJStCOb5JLfIB1yJ2GpB0NMDS4+Cwxa6K/y7AxpH9YmZ+5shUnWuTuIrPM
LkMU8KlP6nYzDJztZhEe50VsM/qh2hJiJF435WRHZvw2E0aCGWkGSSPdxRLybYa8jGIJUGD8arT1
EaLOe8YCo6wuJtfORYkuqI1O33XcY0oL+UkHCmlzTx/zqDqC6PzO7PYjqUEbJGR2gU2dpjKlXqlv
X1ML102l1LZI9ImKgm7NDMPmyl+rAXsBtrh/XsH0R3CF21hafZXUCJXgbBbSRWQ7h0Y1RxpjUL9h
67aEMpqZBV0BgYBql2kenkBYSrZ8wV5Jn283H75SWR89v0/RmH9zkZ/g8yy1p/WJHRxDUBgfS4iL
bu6cwkRfWlbojUk5pSjY945TdAklYfFiRBecUGgoRQPGfsy8x9r3P1mp1NsQWwJlapjxaNWKGdZh
HA+UsETMn5x9wS7zmInpbM1PDMsfBH9X1mw2Tz2hnLvY4Nyk1kFF3l/oVyMCCUYTEnVqhxI33EHa
+6bslzgMrRn7yLsNhc9BSqRumwRjehX1DoSYhdGkoxCFT8fWnAvJLsHZ9rH1iN+BFJ8lqKlk4VRi
taiH+Sg6kEBgpd6ZKTPS1tkX2ekt7GSghguegYDjtq46MlzTM84tbz/U4zqwoEVPhWdsuKwewehH
kKbBfxjRpxAQ5SoH26BlG6clGOUJfw/RIXznnzU5EZSJqRPPChwFKrOhigRchKPcIEI18r1LJJRB
Y8Iy7IufOMYkDzsKe3tErNY3H6Vs6ClqUbWaOWjuGPq9soXxBZNGevm1iqJuo0dWjT5gpgFtdQPo
imB9bf1h6lL7adbvzHG8s3GLSJBDAw7faVPh3qzjbIuB58sXmgKWGFeiYdEzJyzjLSyEOJtF+Y+V
4MpnWe/jkztltvPCOc0x28KDib3PojYJI+XGrjaNY1HXrwPAJYA/AOMGItQhP5Ip/+VjcvAgTz6Z
hDjLbK7vWCR2m86lw8aZen+D2p9s7RpbOFuaEHMhbkuumU3MS4F+NCfRGXPKYq33d5mCf7k0ublD
vsAY3V/VBfr6/38BcOdCC+CyKV8B3wYgfUxUuyR79hxCl0ANwG/Y7g/JGL0bp7ZbpSH0I29gtdLO
8idQxqs3p911RilctTs6D7/qSCywQvViGdM7Q68AJtA8j0HJc1ojOcP/+s7DlJrdqnvVU/3kkFEa
mviVxI2xyZPpbdr0HUt1HWKJGuDsSahJbE9R7QwQXmwUjHHblHypa6SkqfHvMWY411izGhG0327w
7J6dUt7B27rmXDWhmZzaeWyPFHxcYmFfTDH/mqQ4c4eWkuiX5vY3XCWvjsM935k/ady8YxmxJ+gJ
LbnZuk12TWoORso9ngr0VZaHxznuDm5YnqkxizYeLEUUlv3AQ9AtQSEweuCIeQvhYHoTr+SonSf2
V395N761WYR/cMRxE+m9wmcHUhDjDx4cpvGYjjrMTVg063uDEWsixlAo49cSXDhmKC4yfenqDkO/
tMJLgObo0UExlkGBHdR/rgq2pEjsEUPesWRd1yLFHMwmtjFcDQ0C9CfMOq4RrrGPEXjuF25wPjp6
n83lG8AsAKuB82nGJp//AYvXlKK4NBNFZbz7HFNljEBobaqo4qGXOJumpGKC9+BbsAs62kHqgP+l
sMIOnZZ76iHSI519wvkjxj6v1ESWoITverYEwYXcda8TTmQxWYJtMyeJzkXDhp9DnFXhjovdZxuL
7JtH1XtZGYd5wD7Yd7d84c1QovCWB0W66zL2Nbq/r6kilNE/sTQTkq36VK1G14EUCulrzcPtNeBz
vXwTFBxUaOvijbAJV4oOmRVmq0yclUr8eGdTjeibdCR2qv/KIdQHMYxmixpF6XOKR1xg+urZGZsf
/AMx069xKzSZXTJ8ZfXjAWYyQuzLCQ4NidebpZJzF47m77Txlj7HpVK7iIhg53icKjg1fJXyL6Np
1gVXjoBSyJKJmOdcdag09CRJcaTOe5N7PClugHGYSmack9oThO7sm0PxpEm1Dl7jq14aKcfyq2tv
kW5RTPUFKM2uI2+20hRZwoq8ketGdYmeYxkzNSUQE7DIUu70V1GFWSydmBPL+tVITaa2wfMNvnlv
2YIWmrHdakyolDAhWIUNX4C8OsZ+Tc185sJ/Lh9hhr5ajnqe1ChYp0Avc2HoOZnz4SwtniZ1nixf
TvZsnrXdP4yBpDukkrskevaoAc3M8KNaekEtQoJd9dejnZeif0jMK7uRjcFtEII4pIGKzJS6Vmn/
mAiEyYh1HEAbjEnA7zIuvyt8v3wZNhYZrTB+M5xrubSYZtSZev+XBKchYjxm23XW6/uS8lNraUFt
mhAv+f9KefDGs+fS1+4lozg1waiPy38dUtYCTHVpV6Uugtk1OUhqV9XSv5r+38Sqmy9p5SWa9Lv2
6Wqd4vbAAywnGUSNa9t+C2ouAupd8acxUGq0qQo3UEQFbEMVrMOZ00njxVs6YgMPRL1A97cxBN0n
FMn6FMqCC4Wi2kOaX7pmM0pnc8pnx6WFdrSnf54aotMwst4kMGtuR45GDAzD2qLG1vPTHKkbragF
wnxQaoDwZpEPNZS1NWmUuXRU4mYhtSW23+HEZGNkcJIPFot95f5Ban1qvFiv6aYCrhH9+qwUIE1A
88tNuEBdMh2B6UrZUSv/zTRfFOGTtrx/ouq/sKxcAt28wIRlSlPEcysLWaIvCDzGxa+Go23hidr7
bFiXvBwI8apZZwTLkNS9fcNbOaqbplR4qfjsR8M5TIUPKI3eYWLJ4zqtxV0FT8p2aOEB7fQDtZEh
rwoY0j0+jqwbmBeXXkCTEOQEcZbuVG+HSHvtlwZk3Iu/c04nskjS00xJcudkj35XIuJTn9wtPcoN
hcrR0qwc8+GBbw/lfbCnjyAN9LFoYUSxJbpjB0zbGCXN3N8hUoe0o4QUOLMQc9fKWz4pE+3Oxk80
zP/AJGIRW9qffV5+vvT+hs6vK5vx8NQ3dEVbZC5tuqN9iuUwSm/wlBLeol7aW3qmh6VxGmmY9gcg
VMMkTmIy+TVc+0KXXRntUtGU8zSlwNqlyNpEuRcUW8clDdemHaN6GjrbAGXqNl6o3nHAlHsWJska
Pvhw6DluPaxdj1OEqlwAHh7NwjqYNgASb6KKuph4r6DyJHtjctfYj4pzK2yqUfB3OsQNpuYj5FUg
ge7E96lIdmM8pg/WnH9UmAyyeAKZgdZ1B7ez2rCUpkoxONGxnkDQB4aRUhcO1dvc+D4N4mLpEo8o
FU9zIjhySPcsnPGZ85nxJFGEZKkiXzrJQ5d2ctMr3gRs4JDacmvpL2/t+lIhV7RfknJzT9NyHlQ2
hrKR2aTC/bH12s9kCr/boBzR140NFSTXhie7QZrDwwe9imlepntn3VGv3qYJdyr7x6F2vYwvzdLC
Tj9U2iMhGF22g/HOjn1pbOc6h9t0aXEX1nTn9/e59A3cEfSKmBS+T66u/vUhHfDM6pTQhZ8B5fDu
0hLfEm1OuvpfMfosjCvyEUujPCZTd4doTNmtQ5SU2vlw6Z+nyPwpXhrpJ9++r0yWJzVl9Qn6FR5r
9erxxGST35A3zm5cyxgNeY5v6SItJyDUgv9XY+4B+xzco+jQQe2UAJP2fUig1ewHfchRtNm454cm
aL+zzqelHBXMTZzvENyDpTCpl136Vvs4TsHwkoo23b+h/wyG4BIY8BMq50jiU9KUYj7WJiFCR3g0
i9mGtybLQslLMBzH0u4vFcW0Zl3ZLxn7Fzur36p4ak9xMtyqJOKtN3BGuuDsRNayYA7x/thzj3/L
me4lB2XPAjKKDg4sInp7YUiIRgMtNu7Bai+PWgtMOl6HK1y2Va3EgxOBVKob88UInU/w4Hj7ckUj
QZbQVjXZ/4o8TrYFZ4cj3Ys1TM+l4ZACRfPkGwTXenioJ7RgEZClseZbVTgpWHx1sQT1F1b5aeTE
xjKTXATCddY9lWHV7WMTkw6rMRwEEBLyrNl3ZoJpRYr9EIWvg60N6gTqh3JiezB21Z3ZqGNhzL9u
10ardkgP9UCWsyOxGoLtoKY8+K3F+MN/xjUCqDk/RDpDhe8arjRSnT3HILJSzyiTdvrPsCEkjb2/
Dfr2Je7yTSfrl45nLRqSRKC5VRkt8kXovztp9NFb7LCW/1HbYLmNe2UmCmMtSQ3NNmmfpBzZ0T/G
pmZlmsYDi4gPSUuptu/znm2dssOHYURXRz26t3OGEm5+RVq/FHP94PbuhVzyyTCn+0a5DNIWdCA6
mukeHM91Fb0POrk2fYoDFXw/jtXNDDECYdgIT2A/UiPg3RnETgzy6BjjFe/mnZk7A3ePdduHO3h5
GCQo6Yq4eTWe8zwLrHgqrAn5N2vPi9cOSzCo1fy9vfA+jkjezIBQBROoVdRi/ZIpUjxjwC8w6dae
iT2UkFbK0JD/6JdjH0tRWiWqX2pmnru6tK7NSeUECsd+rA7AOyhf5RQq9Phu+vXJl8jtXcoYDKxm
aQh3tpnAEZf2ScywlJ2sVul17YwPZkuQJnHh23i28+nIiYgfOXalYKvarf/b+QHW7Zz9wsKsXSY8
fheZ4xtf+FipNR6M+kMheh9dqR+gffz0EoMEDL14nYG6oGWL3YrHLaJWEsIWxADD+xYi97bA+JkZ
wnw6WgxqGNgk8AvusaZ+gd7EyMPdYFNUIXk5IHkzx0Df0bpgdKfeVo9lJV68/jpU1tnyfDpRJvbT
JfcyW/GWChiWbXIsNERVkKTvbly3oClqXovAfadmb2ApoN58ps5VbvIA1knMZoAJeV3yrpO3yL+t
sV3PADrZxdfQkATujM7Mczaq9t4UUXfsgtReF/wrDIWboUElVSg1ADKX6ad4EpWmQ7A52xaOLHug
XplUWouxLZPVvMtD87leZG1+zYY4GQ1g5nDz0K6wk2ysJG1IeNZPrHPxGGZsI6glr2qv3HjOSBkZ
LLh2WUW4VGCaaUmDq4ooEwYWabraRZBKzoqnOMrDPB9jch5yIM2eBmazBbuoWHHnfFLi4ISAxlAk
W/sYt3xeabtb7kjZoexjDM2W/wMsCCMDFvZGOfskrzmjNBydMf2u2oVpYXn2N3cWlegH8JfhKejx
3YXqwS6ZLomTsLAIE7krrkyp3rbp+h863Ot9O+kBphI/Ig817iY+9q4KYRlHj6s25CWLo5lLFPdG
Xai38DdBjAGXgoQrZ/rWde0bXsz4OcAmtlKha+xkU5vHAItHzEfbj0yTInCXSg9yjeTlwSAX2EyF
z1SZ5PY6yORzMq6Nto9hV9L4Mzn9nzVVSAix5xyrXr2wQ+oeDKkxyJKBoxJjkaJoZl/5lnizRy5t
VpuCNVTjfm5ADnmWtp9KOq6baL4M3hhRwmVxxJv+oaTCB9gS9muyynutXdj25Q1sFBOH2lfayDaN
Jvu/ZHBDfwbBkGn0ht77QC81ebd98y5SBlky7H04G7vhbkF4dzWviN+/sXJPid2WDx0Xuz4KjLda
ezw8vw0n3Fr8y32bszGsh08BEWniGkmYhCiZyLw9AKMlSo9HLyiK+6IeXzCFxvgEqRuhQXUXOr2L
kyyuN/bo3EwOtD3FHnoNBRnzXT5fvSqP7ibaGZOKi+YgmujI+ltisGFn4XFBJPsIomVe2Xn/YfYL
HKl7phpqnzIwYzCIuNWF7Fdw+Dwk1tfgJOWhdHvYPj3Jlzam69ztnwJpPwS4JBHFrKfOnttNOFI3
4jnrGXYUmygK6pLM2aXu+Lw8mdqQONw3PjTRtY/2mcKoD6QTtcEA2K4YMKoVyvuPEdOnUvU8/VjU
0QpTvHhd3ezLysK3ZEd36JEZ2x/9MaPMEd0x72ye0VQp8gLIlJfC6EqYAhTWrdp0fPKl4JgN32eh
7kczfgzt/k2P6L4UYlFVxt9GNxr4TIxhBpeWdP4Q6ra8ixXUGWke5nQ+UKp3x/bjl8sUTT5B+N0V
X5PX46ubzSdPJXjO8Pxpa+Gb0u21TcY/3sIJ+knzBDrxRSb+t5E/WA6yAHGEUx3xmfYC/kxjlEce
en+sJTZYXfdBxluc9r17lyLH1nskv3Vocz7b4XyRgGcYzJa+likQG11QSmd79sEOSay0VQUwCEJ1
YW7zSLyRPdCbwCauDQRHIP5QrvvmqvwxL+duG9ZRuzLt6S3PwzuG4QcTpAUlA/fmuz/5pH/HBxav
t7DiM9KxeDdc2Le+GKGZmMjBgj1TbqZINeZL4+oHubgh2yj7km714jTP4Ygli3f1pXX6t8LLQFIW
Lxm1CPz1R0CbwqRuYHRvuMNX4G2Yw/30qwAQSuK5eSiBqvblW8VsufGnA27evaX5o2crv/ebKt8l
lCH6bnXqII/aurlT83fotcflDzJCgWdwfrUgxPl0YzKwuDcLznouX3FdUaucQl+JOkaSEJtaYaMF
WO2OAm+ET9d7qeMXSmUeW0bfoedeEy/mctxT1CT4G7MvjxDC/iX0qlG1E0fzbzPTtd5ahwmK4Aji
kCpHFjjtImlzcyXibsT3LgzIclmaNdkTxQym8PESyOVqiqNnHMJ328aYK0R98IouRPpYRWpw6Q7M
F8GFs8ku3RNhySOpWpb53UPsU+KScWb7Hg5jBJwdZR/IiMhskFbZ1ETurmy8dBvPXBGp21KL02Ow
Jn41p5EkFOfBJqAp+aJMgh1peOcYcL9rma8d4ipQ8zlco+COu6a/yWnRjBv/1ccHjXxIRzjLXj3Q
xlpP7QfYry97cLF4cQRmrS0uLRupwG/x6vdQ98qIn6xT8XkQF27ANBeZ/Jixoj1co3MbWfwk5jCl
iw0NkUNn7CmdhgG+RBNI02eIZZSu5tSsHNoGaP8EM7ZJIXAlqjsOrM0DOmpt2by48KhEtIqsYk+A
6d01xF5m7T1YBrmrI/PdM+MXf/kC+xOpnd6hqZ6MRFN46EX2OaXL9iz43JMktn91xNJUnMuJCc/h
TU4TDnLLdK/+QIeuw5MxC8O9lbY/WqlXoiU+CCQerQssfdU1uImn0xAUEKgzbGMBJDPBd7ir8gM5
xEOCIypyRL3um+IJ7XalHbFKO2daVZq9Jrr2G3dF5tQmf+x5Q7kfsUMmyI9gziY8rsK7BYFWTOIt
ckZ/Y/TmoeIQXw2euu8S8zZhRuuRGa26hakXvNJmxYjcFviljO/R5P+AO7wOyFREHmWYUK4htSrz
FrFpMGLtPNbhBLCdcdgUD25dvCbFf+ydy27jSpqtX6VRcxaCd3JQE1F3ybJky3baE8J2Onln8E4G
36mfol+sP+YBDrrRwAHOvCeJjSrszNwWxfhj/Wt9y7wz7J0izlM2yMVeR0ZdMtSTwTbCd9jB0GiQ
oZvX5Je/Kr118CxnT50D0W8sCOdweSW3k4xAjv2TyfuCw73+5cR8G90BUYUfD1Mt30jixkVHRYXv
wGVj/7fQM6mj17GxDAZ+aYlBoO04y7yScF1XSPyZzmYQJi1aEXDwvK2y3RiTEajH5rEcvBtHlE4K
ryVByUciWJeDEyxf5h7rYQF2uXSxKttowlxSuclL58D6j3i0Zbz2brtxqFI0ppr+Jyf6YnTHm8QA
BIgRRYC/VNiL351baYGY1CvZ3tcmTcl7C26qrAhMGrDZvJYtTWdu3T0vn5DCYrg31KsLRgim4wyP
VNPY4/JDxDzXScGfmcxPvB1EkCWWtm+iPxV+BizvkVp5Xrf3pLoCU3ys7WI9AP9DyG6Of9/BAPBG
Lq+YjCQ2CYUdenG3PJcO2J9kCTbOEEN4UON5/mml+klmoz7VWdlu8D88DhoXXc1el84QlFRgWJIr
bRQMu0ZW9wkj1lq3BVTcKrpQZ/5sQE/QiTOOjf3sM/0Gylnqt438YWrH12GwHrxm3pmG+kwGUuIW
AFReMZe4zllPRv6zNnIZdbEmUjurYxVYq+VFOQAjG0CVJRMANkCuMqiT8pIVW9No2Q0KBBwzrLMN
U/GHJvUrDYvcWM2ZOP7o3cnV0pmplz+hKD8cwzbW6VT+TgEf2GV/8Ew3fhbu8NnY0RBAxF6rim/o
GA9k4N2epsfIp7pSGvDh3EOswTGFWsICk++TzZtNyhveMoPBf/xoOkb9PDavzMrpVuPymlJyhSm3
2UXaYoom1GIWx7pwJpJU1sOsm1dhIQPTdLOnLRl5EuovuYhzYkUfIxgYSJCLcz23mPYlGgZH8vLM
Ib+6XPIeQ3y0dX6zjLte47mnITyo0Q/YQvOyLodLJFlWd5Nst31rAv0M0Q97XwIKEZ+iavjxajzo
kI63k+1uZU+IsUZKtkPq1ZGNcC/RQZelS2VlQZjI/NVI88ow/hGOCCz4cFt7/m5z3d5Xk/oMQ16e
Om/DTBjPHXFqk4QDRPi/C4do9LlMcJI0oXqGADAdWQjv5WDdGatJvxcLqVhz4K1d6GLHHFTkN9P2
372848U+bgiDn3PL3qed8aOHZI8ptLhKZyYmzjE6Nca5aFnqZflzrSExmVzeAmNon2t4n1mvto1J
KFE6v3q2DKvO755kP+GMibP3xiiKMxvtBW3FC2J5JdpiqwbWmwBrVM2xXFWWtdNmB4nOfYwUz5sT
eqx2x+EDPgos2tR7w6YqNnaunbrsFSgCcW0Lxw9RSZDNPV6necMlfQgq7gabFtnUZ9D0LG7sKqze
RzFhPogbdNp6R6qaXsQ5taF51Tseku++LOSOtyf2D/dMcomZRTdRuSwOZyd7LDtGrHagC7kYno2W
Kc9J4FXDtt+UKU7UKIkeIxKHKg9fycif2GMSWSm4TNTJiz5HT4PjcyBjKnB175tQ33Vwiufl/7RN
pgVfy16Wc6PfGq1nrVFIXWQntrCUCKIR9VilDVYO+fBsJSlPYBWma1lWe6+VR09rXuiIO1RqRMC1
n/POFJvKNV6xvWFPyK+1To+hR2ruWGj9axPVkM7aKQlmAz9mh06P9LGuKQPACNdCasjxxrj5nsec
/UcHirCgvAHxpE/biSRR+ltExFdHMB5omhQfVJZzj5sBA5QZv2A83MzYh1EVWOIlGA8HDbcyQjuf
MfydvkJmLPxu04DrJkWTHTDMjLUHw2JOP5Bu/CAhu8DNBNt9YvWQ0nvtjZjpy9jKc5UYf3J85Ji0
st9+WR583CNcQCj54qL6ozf2qxyTx7AIP9HuBdsz/YQ5ep1o3kPvYvtgwdzfq4EVk+lP/grKy8c0
vMzJsNSNpIeyKuiSCfOtPacY0SHacjA8Ll8WD0Af2hq3ZuCNOJoBUsLY2GhUQGB9O9X83n3N2lXO
3CXQK5bRIboNM3D+mEWAv0Ails2gATPf0q0DPQt2KX9y6lK3rBr0JAJNP40AoxNCTeaaZgXtoMBH
4wS/+S5VLDLzPwT25vUyCVo0+q0yNgTMyeG6ymYI2YkMdEecx44DPzZz+uTGXWH6I1UfCYNllrPi
l8S4GfsD2z15bXIsS/0XTq1PKJBxsJw3BN8aHcfpJLiNmYD5M+NU+UxNWD/xGWHdrhvSeenUL1Rk
guquNjy3kt6qiIan5bfSxgkyOERRvekNKuxob8RAWOn8DBcTt6Aj4kPD0VgXIXFVar0CmP/PMGrB
+15LVSOn051hLeBIGi2DiGpU0X9oRXEgk7FHWDmJiS2rSeCVjDoREKlG6Nv5LnUk1aW5Q8MMLYB6
n/7u1HxGhrA3OMPhKoyvUgr++4igLPzlKSet1PJwgfNFltKZV7RWcrAa4caYh/Wiw5iJ+Oy0ReL2
5EemoWeVhKaHUTxbc2VjW7YRQmSz00v9ZTTzlzFkAUs5nQvkqlBskPRvX1bjwXBiUkVpvnaNmtU0
f5WyUAhJWnKwYxdWuHLOZThcBrCVq27GJhI7FxJrrJ4XADk3kMfSDmlLk19S9344zG7Mnnuji9GR
QW7PuvWhInYHgwsURvn4obb6UC1dqBbdgB1dlCqbwPh70A3T6oSRYgM04k01igtu+IotDXuliemN
9S0u5A9vJk4myNwGnkiuTYTYw/maBAM9wVPzoQxmxLV71dJ6I1N3F1a1oMNsRF4c8p0fzuzU1XRM
XeuZmAxBe1//JH3+k8vqrKX4Mo20GbYd20HuNA2gUBjmCSIavdCO2pUmD1aX4IwcPnp21QGeHgRU
Q+83gGUI5dqOHwzC+6ZLKwz+l09Ydkmn7qr6+dc/vmVfdo16+okSWf43yqBr/r/4hJf/+Hf6Fv/H
v/B/sIS6/U+fn7npe0Jnq2n6UP/Gn7b71z/EP3UHuRxgobAc07AXwOC/lbLp4n/9wzD/iZ9JmIJr
mC48/u3/iyXU9X+yqoVJZRuGK2zhev8/WELb1CEc/hcsoWt4FpZy13M8Kswc37QgKv5XLOFsI472
laRfkS5CjU4kGZGeZvf3Zs0xpFHwO1fHeKfVwQ9i3a0u3V/H4FT82IV8wvFjM74ZGsVx2mMB1oS2
yVCriBmHDS63tZFOhzJzk2MMigK0S3JLVqU/2kGc0NIqkvSgIYXudegvKPIECjSz0Dh3VRJ0Z4Ng
WN/XuJpC/LkxoHrT/3YIzHXsM9tKpZtZxn/Imka30RmAJ3H27Uv4ipesJfzN9knUu9gm9qZPWnNN
WwBITLoDQN8CT6AU2NM1ScO4RLwf7bThOjw9NqCqa7gOBymQ92jSDTCcv1AWUJ5sFzEeOwQTofdG
44J+DBt+ycb8VCcpuF9EqH2kaxe+5vG+jsetznL51God7kSdu0gPeVtO9Ptm8CgSyC3oVxS/JxH+
K9vJCVYME2bXzNvSMs1kiY3G1rQfqyfHD2gxu3ZFc+2LuKcGKnyXGBTDWqbHZd6MeG9s+kW71mNY
BYJ8Mvf0HalSGOFdn65zV/UPTYgxE9H0PvgZAN1c24x23NC6Teistoppk1S/s8nuDpDy2iu1Ppu2
CfFHGLTbEOOxCQQca+IbYiy8Xy4YhG2Kmhj4tt4ENqamySv6LcbPXTxYDeLmeDddAJYTxcabhBQC
UwzXSe5iW4wQ8fucx4/xVOznMvc2oivLtcywJ/dl/2WJgur01vjthfTNVrwwL7L6EbOpNvzrGLVy
H7yGbGioR9dt0pEtQTP0d7qM7paTO1uPiP5GVlD8Cn0pwqqnBvg/RuNYubuxyd+UsO21GtBHAEIq
OPBcM/tmwuFavMDSWx4OZpO/oBJXuuvRLxzise2Dr6pwy/arxM5pyq0AHjVaKZEm4TX5mq819YSk
4VrOoUNFX1KQ5A2oArhQR1SZ6VgNAH5KFqg4SqK9lY3GzskoQLL0/cCB8TfXmuGwV4sRodQaolCY
ylV5qfNPIcbhAYZ6vNYyWJyRN/wW8IPrQfuBGuGCYg5pMrJc8zGWkDFqGqloPcwPqfdV650BX2oT
uerYkeBmRzMbmOe5kjQTknGfWF+g04LJDuM/QMLvkYMH3qqgRwCuc1cmKz5cHmx5ynn6iYSI9kbl
9/s5oVlp5lJhNiBHxYAjyvY2rV8IGPAoBKLFuZgV4S9FBm8fpX7A0iZZRVTar/Om32fYSLeUalHo
1SRbNx7qnR2ndwLn64zLwrLwwFVT+d1DK+MSg1nDelilFR7VpTYYtihi1h4/C+WkO4cehaJ2ngba
Bkg1yVc082Rb+fzBCaBGfwE1zn6PSShFLHHhUrTYDXe6wno9LIV+ZFK5lXfQUGjnJWJT9gkboahi
jew2J278tV9YJyY4nUWNC1yO79Sc40uLU7qwuxnhRGO1YFNpwZb1ZHwACZvPKIRiY0XsJojbTvjE
S4BgJa7nXPPw58V0J6NvcQ+wI2ebjN/UX3arPrLmVWJEr7n57eQdc8sYXklLgbp0rbOWKKjsk6r2
RW2+Z1rtrwx3GneqkPxRfXgu0MndKpFPJOyqAEj9xdf77N0VlBNQx6gKt7tWVQ4tk45c3zFCbxVV
FG0qChe2bF/XOo6qY6j4n1hNEFoAH3GbCp7ULk7HfTPMC6smCmQ/GhAKqX61HHZZLvFjPAbTxqZH
6eqxq3j2KSluyD6gBkDm0ZB30xw34tyIbemJ7hBF7M602PGeldV5z7G/fG9bH1Px7F69uNp0fFVx
dmf+mm7R61xP2ZMfduG1SV6T7KZrlrziv6hut6ori9sojxGn3QF060PdlMeMevBbLAhDjYkpdh4O
19lqutvfX0ovqlYwr9HTYp4Bz3zksh+tSzSfLfuZmE02BZJOv42y2j7g3Fhcsa589KJyE5FIeAEL
AowlnM7g8qIg6uJ47bFKCZzR/ehJWUypfS95u44Kglrlf/Lyai6RvWWJP7FSMpZbIlekKGuetazj
7KNekbYYhnWj/6gQVchOUIzgsocha4wkTy5WWwjz1nzX5xhk2QC5ap50MoWSN7HJ9j3Bp/za6ryP
LS4sDw0f9d2Evz258XvmfPRtReZ4BJRP1lNs3TGl6SFP562a23pHV6MPX9dt904N6LE1G7DBGU2L
A0H5A0au9gRZoN0PRZ8/dCPBoSaUlDqB254yxAMHUzRiLr5CCejw1iqnZb+jtdfZG+1NSdV6FhtX
bYkqu5P9VCvM71KiEJkJV6cmT579QXobHvgPZxTNTTTTLzwVTq31hyb153Wb+VAThmTHnYYzVdN+
W2lm7OKEayuJIaJDuo32W/XXPDX1e2eoDYbbpxof1y1JHJNr/1NnNA+mYZ3q2mxh76dvI/GygGTd
SPJxOw12eu8AIa3sWHe+DKheXJL8PxxsR6zG4pyH/O19ULPhgLsyZTcaINKyH6uH/SA1QMEqgZEZ
L5EuVuyBmTZH2+gcqPH800yjI+5/6iNREs3W0g7cWY+zQ25nJGu1NsgEKeVVAe8El/eEx0tZxyuR
GGRs2+Jse4AxWTwRnXcNhB49/00d69qyM0xfdvor84eGgcQA7jimvOGaplvrsXi0k/gxh3ID7glf
lIs7lc+ejjrbP6Y28FcrMNjJ4IUV2G04hqf8fRwr7Oe28yPAL54geLVaGJ0NBYN1GnE8Fb1db/lG
wYBO2mafWwYNhoSCHUnVQ5EcLFnoe9PPnocp865Vd5S2UbKowSyTgeaKy2csvOw39OqYIcxE5vDA
h0/pyWQBiPUvSUwWnGU6FzmT74sa0BAn42UU1XTh54WivqDcaiU3Zmj7N5ijQHbiJz1mF8lWmToT
ciAIC2nCLNRh8sM0nWz9eTr6VHSyHgtX6g+iRLbxfYRONT/kFepgVO/6aLFNRbgiauej6rRHWiC1
X9RZWFuDyZg8JXaqlks1FVbDacHHDUUMa7XhjMizck2rzxF499W38QDT7XfWYP6o0Awsl2eE0YOl
noYNte2xq9QPMEhwVRTxNrIUgmt5Nhun4jwwrwN7y8l3xh0VhujtlJ+u4kb/kqPPj1tQ35RW7221
g2D9uxMNlZXI59tiICqSyLZ/yDooEzLNeD4q8Nj4k11dULZTtXum7At+EZAC4ciAaz6X2iESw8Nk
F+N+aMWqWdBwU8roVkTOYh1ZuhtIq5UiCkBwSlxKAzm2Qh57erEiCUAnctEHZ+s06hn4PixrsK1Y
juD2nIAfbv82I88gJtENyhWVKztNRbvITbwdrXDAqipWPRNmqv2C7+cNXoCkkau+p8Ct5QBdOWwL
+UhQWkxhQqMsRLP1kyuQ3ZWo2igoGZgAAeEYqEhMI6NsCX2lL2mf76jjA8mU0cBZ9ZKNQfkAt/Y1
URpLtkY6DNhkTxL3c/LYf4mkOwH4okOo7oon7V0rO1KHojxM+vDaFYK5yiGVje2kRrpQt9TyGX5i
5yZ8M9q2TC6Yg0N4sMLHTOvo77B0z77lZo9Q5FidSL9bSy8mJyjU0kdFW1XRqcDp5tMs2FTpYbmL
VYNPWI18uXxdR05Fmozs5fPHMjQXaCDJTDeRkbm/Kj26ZsJLaAhzfvFO09e1hqBeEbkIh4q5Ri2R
pJoHvLpREYWOxsfjuNOrWYNoozBq63W6QX+T3lMSCzCxBu/dqE988FgDTPYVtYZ7YloeqAnTt2OM
dGxMvwpNJw+RJVunaJOA8oot+QeevKYJF4MXHHKonCvQesAqe3CCAEYaoMD8DpL6TXZMEp7VdHbH
BCd2xNKiS/FQqZrVgdUZr2Kihyr3JP4gn69rz3haJheDrb6XQGEsxlwDm4nWl2lVt46Xz0/LyJGS
b8MOhjU7d5+6bF7icIzhlWXuQ8gfTgTX06lvrXDlGu7brnHGx9Y5CgdqkVzUzGZ4weLTH71RJ9vt
yj+Wg7q21DJphb2ufFpDkuqtwqfMbphi7KozCBzT/8R6i2QnNTFaB5BqwkAe5CkaW+treFggpOCj
QsE2AdiMRnsdlbkYWXc00WPk5j256WsRQ1jmxxepbo+9jYtfk9PI0jrtQ5bgMmCHsGuG6mMSdKGA
H6ypsCX0Dc2Dzypw8ZRCswEAR3PoJu6pcFHFiVJkKxCI88Hg192GZxoYBU2OsK2qB76zIP04h4JZ
2odOqek+NuFvvU92ug6o0sJ1vKfIjM8xzfe8y8q7rRe4AXm/PPdm26w9AN6c+xDpOk8/g8xpAo3C
pFya7YPQpieigXVsepyRhOvqKIx5W1E4PzLkQtkfAK7hoCiEIbcsJsN9lvRPeWX+gDiVz7nZPbtc
OCqYDPWoxKUm1KtV7WMcgZOwBzfZFmn1IszqLW1s/bWGX4rBFPM9b2cmLeLs2kh2CFGuhatc8BOz
PGLYoc6Q0wHH6EamchfGJjY+sAtHOzb8h2ICKE1F7KGtg7HzgQW5/c7PwC1VvYU1we0PVgJqZ56G
q+UQ7/NaJAsWTrRguineh3B+jKL4riFOHr0Msb8yVb6B47oBGKOtOytxn53eDXQByZ+jJQ/qAQp5
q0wWmiP9WC5MZj0hjuA0Jro3zTFzfYPo3q5HMV+sWlgHp4ccYKOqs0221x3riFOsW83GsQhY0JGS
B24GiBVXH2vDwdpRkvXE1QOB2XHXtQ/Thj0HRAtVigNBoWuGzQMHLyUpg4BOF5k5G99OYH5utlCH
vtK//wnpyMKaE4sZe97XU/hkQzReiwHijuaALRi8t1bp2skP4/DCfmydFAMAtAQdAssrMYYRCMBU
AwJywmIfGw1XPYyJs90yX0Gz6f2c7qjUxKJJe03fUZFr2TlAyTBc0M2z2DZe8QZc/LORdbxtRfig
NaSRU3veyXhmsZxZFheaaE/9mdrjeJcnChYmnlKW/h1M5jrqjnrdd9tWu1mYbAZhXIsiiqljHf6k
I+gE29aupmjufy/jf38BL40YNerc6+bqPCeYo2ynvJYdH1UxeumKXpsd+BGJ4ZUWhfoPv3fhtmrz
90/7+0u8fCfM1CRtFOLbXf4l2jBtQivs+WsoE4TRsyU7gYmcjrZ+k0VEPWsTxLiKsV63grLQJJmt
oDGnvfBaNIOC/YMTP07Gm+IKB4Y7/RWP3u/YT43zEsFhM3yLmyfB7WNr1t4jI6L3EJuc+bHyhlOr
Q+rOcmvYpoEaeF27ffhSzMuxtAAv+0mwvAW6oWGUXxWhTsEHzakMFlrQheZN98pLLtTM9pAXeep4
IDvoxz6Eo//WVvDEY/OP2VmLCq9dG779QdESuanS1zhjVTthodMjgNWFCjc1iVRwPURIo7IL9Aqq
wN9fuNh61A/s/KkV4Pw+fVc70LAME5JzaFxOV2EY03q23BN/wB87HatrIXsiDHL4BtSDimbiek+b
yVwB/z5CzAJ55/Z/zGFZIvAMrpj6841ZZNsi6vsDX6dQPIMmurpj2Jz/VlwwuehT3OxY/1vnWniv
gxL7YgxZsjf+i2toz34y/yr7e+jFT0VrvaWR/9G7HXD4kue1KXWOxJHwFk6yD1yiUFrZ5/BujHGf
Sf6OXWJvDAe0XjxFT4Z2gu/16bUjC45K+Xz87N6nqN+jzB2HfP4oe/5rLJHf2uXy3gelpQFjqr0v
SzMfnGa6lF7y2UApKYjg78JxPk5ev4SjL12q0XYYk58PTYp31U9oSZZKI3SpBWyaRn/6yMEuFmpX
W1fPKNEXUoybhe8VOwMcsDVppTP+5VPlKkJDXV0EI4Zfa4pQc2aeDZ21X38bGv1Fhi5zQ0tW3XKh
nzUdJlJ9X5Xe1xA1fzI/ucTFV43Jwinsk0CkgsRM7d34mFBbQNInec9C+zTpTO0xSiFpGGNTtOog
5PwyJDQ8uAm/C6ckFWidv4wnjbOhy+HsufObM7aPzVAu82O/D+N5S+jpnVzOJRM2HGHTg/6v0/7s
iA/ObRZNBtGuWqv3VZ7ZG7uOvwEDvD2YFDaselTPaAwvmQISyFqy8r8cMR3cpMy5pCAvFzVwI/tF
j6YtmjN00Kw9jhHShBhPLSZK3nfDIy6DZOUV4bbJP6NYWezQRiS6yj4Og4+ZBgADjkbmxhxwiSi7
jWsUn1Kv72quv0Y8fwPfZW5C7VxvTBuLTwHRZXbY5Kf2iW4x2g8Hl7kYml3OpUinCoB6WtztaUGX
qaMZ23pEJceFjZUAaxJD5ZMR8uR39dGS5tcw0DoI6RVZ0aFzz/pUSXm2Spb5eJ6v1CrSztHvkjK+
q4kf3hhakHz8Rb7y2GfDlILPn7TzV1pRWZsO/qkpaM7OJvp8KqiFlHS5GPRTXPjrARlUsYDdtMRA
o3Ypi3PuqnnhwvtURoAS4CAT/IXWjiQS8MZ9kAgZK9vkbTFnfbNx0Wrmqpy3cyEeHUzQxmAeyBN9
QOTK54oXKKu0NJ0ezTSD84y+4WQ3tO/HTuKF6gbtlZUl1yL/VCkT62/LPUe3z+PUPtT4/ANemFNA
VvrLVNNb3LrrsC7OWLyLIKHEiQ32fMhk/yYxiMQFoSk1fCGuBFNBQYgUHXW8k440pvh0jDi5DJ4L
A6ZUJ92CIwOiITJwHRK51HfwXRZAC3/brKFSgPO4agRTO711LI52bEYwoEJdyq0CmVWc2to5t4aL
B43bZujQhO0/hw37gbld3MNhjc+3GR/rOHsb4+iMfwKIsbx4nAL2q9DMUymyS6rMR525p22rl1GD
4mcDrTFYA3mado270IO7NxGKa7iGoQvMOGJJz5ZMGWgKjnGKGvjLZEpbDaDqaACPMjP2riTjPD/9
NnuKZCxi+smw4wayaWPiqohKaEVbfBN/MgQTaJRsgqtmX0LZX7Gy9xKkDjNfhWm1VpPzMfPSrjTU
UKV/TDNuLoaAcWOmMwMvgWqV432nNq6u/lixvBGmu6axPHSRf45zjYlhkXg7cDwM/vlovNeVh7sh
3nuCj88KQWcyzj/AnMWDWmt7xeVjzaz41Kv+kwmHwmn26CvoRCGaErEYPXfJHs3pu941YP60a5jf
k1pdI8qGAhwRZoQzLHGqIF3YWnz2AyUfcW3s+g3a1w1IGrQl3XzGL3gxLKRFWe0SObxlefWUaeFx
FN6xykoC9KO1sUeXG3XzaJjTQbFfXOcd6eiwAoLeOI+Oz/ogD9epqtnb8RoBlJ/VYVANAGhEbpxb
YRM8ECahEMTCcSruqa+dzdi3V9DWsdRJkB70D9RtDLWx4K3P8ZkYxx4owMrSq1tksbmLu6ceFKzr
9DvehhZ1kDLQcvcKw/+tMWfu68l3DP1WY6kIk9fAS+RisaAbIPE596zol/S4aXY8r1XCurA2f4/c
+T0eWQBWHrD5TFrXpkr+QGAb+IqG+uL7lReN9qwdkdQH0Dl6Ii99V3l7iqpREkrapfxTDrKO9Gpg
6cynvJK70mW6yCusCupUW2oR03+c1h/2y9FVU3SwilF7yojjaRB/rfXunZgF6jRFnnKifbx0z8u7
2s012v78F3i7TLT5Hy0lbmxaL7LKog2XsZ3eiuOQjU9pS1WuNxh00zLM5yY2WMELOKe3gif/jovv
yvx7G3mYh9naJOYtLw2kF4XTw9av9iiHwGpJhCi+eKbh33WTVEonvumGmLOz0CkTjfJzlwC6TaDd
7oo3Wzjv5kyoe1bzfppBLeIXGnGyGCWUNHehN6RF9K2a4ccddvn0PE1AFTPa5ppUPOlNC0mUYYH4
3xdH/oubY45rqHIZYYSscs9d6FPyhLKLTq+Mc1+0W98jYVur+2Ri/DVopsliSERMcF5bv/nYO1bs
U8DYcl2uAH2vwVOeXSN7pmj9soBmiViOjCnOOa1gNsU1VCE7k8ckMuRRm+FPEX0Gj5f7j0U+r33i
sMZjW83ZrmMClf781mjN59w78Iy05oOSue98Ltnu2R8jfWpBuvTgZAfSK0wJdXFL+0wGhY2MMngf
/peadG8bcj1eucXNmBaAUojb2dbdy99fShnVGOXSE3AjP9BcNGRdA/oIcjmnO5zwSxxS1dJGyBWJ
QtPqB97HqwxXDAEjfglNcy/Z8u+Mxrsmg642fcdru3Eza3Ufh9DZOh5MvbkvcRZ2fWiS7GuLLSKG
3mH/9Vm50TWgsr2R/EHPcB/C3uZNnbOmjGh3Le5A3DG9u7V3iXwrWRcWvKMRP1tV9MeU3UNvMkUX
kGi3YdntqraxgmkQ9aaq3F/dULzpUenxLYNYXAykn7zkSw0e5vKK8aDQcDxRxzaAtVZbR5r6mU6Y
s1QwnpaekpWyARJ4OTKgKplvmEqSterBEmNn56MFc7qOW407TEQWIuZYxCxNPpPZ1h6N/tFKyeOH
Kq+XvMCXJ7JqXwKTMAygCjELu3QukXKTNnAVe2kj4j5JZ5ntAWqrGwIRlWT50tbhsvnUnjxaruL5
J/U7tU8gxa9Y89JgIshw+vnR5va5UglmLCjrG0II3KYJ+WOVC0m3TClY5nDpCIiQldrJRRaqOJnS
9imUzC0RegII2MHD6aPambqwRR0fS2D4YB0b3d7lB47PP6MLqb9ujUW6RydOE3M3MgLbBuZuowNJ
73TqNySpDDgM0mAaoQnlGbc9Vm5bJ8HNR2GPthAK0IHxPHdc3yO72+W2+12kVHkV3A9L2tXvHXW3
j6xgH5jV3psqQ+dZXGIJG9xTaFrfWVw/pb190KFDrbylBoTqpbXbl8mT5j35DPR+mXy6mUZHuxG6
Gz9ttX2O7+ogeBgf6GlIu4pUUR9veydNrqK6ZLV6SUYKQOTY7oyM2L20k1OVvWhAYe9Viknby6Ad
0afwZnqahVxp0FTjkRQBu76bMPMuIANjrWfngsvYsazpFjIhKJVgN4bqB+oeTQ2EShg3146udnUH
9CKdmGK8tvU+bZ+zJCn0YQdYkjiJ+0suUUZfAjFrSwsBhvKHwmiefayOUOH54anJO6Wa+sDSMMwy
+5wMmW+HdKgO9qiv9EqIJ5ro7rXL3sOzBKGZIQeOINr66sRNfBp5ajyNxzoXWr9jwLQhIn0A5L25
cfwOcsK62GqpGxpbf29HZkXDlX+w/Wxnd83vLnZAb1AJfG9Rw/iKTXt33xshzzBkWFGzSClDPrn5
0dB9P3Cm+YEn/NYzu23LchDMK1SEx04o6J+b09tSOYwWHL6NLcAJ9ghBUV3ZTGp3vso6qP75IUaR
vrg8HevJcJ5hwTAKUmGY5TNZ97Twn9Dl0IeWf2opCVxjYniMPCrqyRU8aIKZf9Knld9XGjgHvofV
GH3XBUlOmD5sDdvI2bhmWF5V1ajNPHFWmaKzoEKZoPmJFvoKOl8Sz5RRZrvGD8t9yIze5kbON0gK
dCjm0nIMve1UFP1e1WSjw9Rj7xmT9DdGVD6m5+k4qC47aWUv95anljZhfobaAkVwZvMqDTBvvmFq
z2m7oNMV++pIxMm+q6PAULhCStV8AVitb242YE5C0I4pz57FUWIMBMS8PMbxYu3lVhVK+8XzeafF
HMMGQ+d3YpOl6/D4vfjdsTYgOMFfKJ9QYqAyO/zXhzW96C0tikDTuRcsJnC/FsY5VYO+dyjJIw6e
sRkXiXEoOqYGllwfnafqdaOc5KFWWgY+ZDQvmDkTzIZef7V6AnntKOqnfOEcDGF2rlu3vIPHGYJk
pLkVyQ/XPsEogj1p9J78vdfZYMtJB13/k6kzW25UibbtFxFBT/IqIaHGki23cr0QVa4yfZ+QwNff
gfeJc+6LQvb2dtkGMnOtNeeYLTXRiXI+bK1WfnuLc6hk5v5z4cTDpLXONLxeEDq6W8t6T4x2Qvvp
L3tQIbSZotJ8AmP01CfD8meZ4r/WlIrPOOfUM/lG85Fj/Id1lrUBYRwRmeRDEjCQ158XHcu/GtoJ
y7bADkasn7Di6lw5TXVGBs6bvtw4zkz/F30NmRLZkaJ7RzKeOnbOtC4F6JQigkk0q15OSk3k80z1
d+N0Pv3AZjn/vLjGoe1LYuCcEpgie307NjaKhKaipqkThL+MOzf0O7nRceqdDbz5vp6EIASv2bIU
Z7o6///L/32udZ3feqOK/c9XSLKDQrNuLj6aBgblhYhOFpMDOlJb7G9IueNcnZtSqnO1vtSx2x3L
xg1kpjMBtwz8i4lVnz0MnWcD3Qb0/5ITZeUWZNf0l5T7dmfNjAZcwJKgW7l3Hac8cdd/QcUaArP1
Dj9/PHg0O9CJ4tCsf8plIoeBkTWa7Dx27IPmEM0HSzFMLdTD8fqSxqVx8vWXxSp9ClXbP/284zDp
n3rWw72r6/BzrfL8c4V+3v1874yZ9swX/d9/i9ZLmEHH3kodN02hVwT5GlFyHhaVnnVqK5rnuP3Q
tjD8dWxa3Mm/3u3aPc182ghwbM8/77q6gqmfdQgV5CtCqfhBaQAU2fUw736JMWMMV2Hrws/gb5E9
eQ+lzSlbDM4QIil+i3TjXCRTtLNz6033fEjcDACp6i0UeVWGt6rF4LwDnJM9/LzgvztG2QT3xGTd
dNKc6YVOz13k9Zk0rFQ42UW38K07mmftq7Xw15Wxi8DMkza57w2KUKw0YFw6sEu4ByXnW46/MO7G
jWKAFhpu+p16sfswNJxZf96l6IPHEdpjmfTZNo21e1Sh1zIqsTalvMk8ucyAmBiCVtcJCrR0L71W
XEiAh1m+dyd5oxXHREngHqKXQaYpbX7kSiq6GMCbQWmvYR5a/CXy5YpTPwtrr91p6C6Bd9QUfeiK
iRygcWRHBJQiymQMo7kQgdZUi5ahSu+O5yTpiCvP4W/OzvKHUI6CpkdXXGzc2SBDCA8S3vAgmVSH
Ux99LKI9ldSEuzgV33FtWsce72MtjVAuLj9TAixHr/QutI3W2Xvsw5+V255zHGmvWNuIU07oWA0K
eBHZr8QyAU3TUmBbVmaTpAry6T4Pf3xFKIXn9PXF8zBT0AWFJq2Ec3ZbsiVKRURSs6wYW1mqu4xH
6jutfc1G173CB0D6aNrjHZTmsltSKL8e+Oz1K/s+3i/OGMebmAOb7tbRv2xIPnzXGD7JvMu2lhjQ
MNTTo50A0F7iotjTnQzRgJiPOZhLZmQaOhnLfbDMSXtCgUmDcql/d5lLE2ruzvSdTfRp02fKcHyf
FXF/6lDjYK3wGOGP5ocdveN2Mf+kLafylOTFo1C0bXXsSxDDKWzNCr4bJ+mHiNPbAR4d/Lysy3Zl
LupHCPtyq8t2+LKXu9m576SF2u/ghPB2lHfLLXpWLYeDg50fjH6ghya6DL3ViNUUifhrI8WIPCCs
4vhP3yc5TQ8M69j5odoZhnWsntJCX7aJxvKfioFtT+JcRoi6Bi9Pz0nOcqojyn2f2D4NzuWzXu+I
4f2Oh3R8sjLNONeFK4IOxHoMDPxX8Whgi/uTy4YeSV7EjGuX5ElOQGXh/vs3RE/YG4V3RqJuvCyY
61y1ai4m/vIL9HE365gvibMXS0bWojloTdffGAwgeLMQsQ91TiqUIUkk63zzgunf2fqAzP8Ufho4
2VJ/qtapABtExhFxUs3pT1ICd8U/T2TDH3eCOhJPS7SbO38IRsnVmwEF7gbTJBHCESqECTWHqpz3
9Dlx19MpuREdcmQLqd8yPU7Pqqll4LVD+WsYjDcRdbfUnYtjPGih7ZbccH31WyUfYokkmp8FNjXd
UzbE9WPLAwKNGnB9/fkse0VLpRvfYTn+ino2oKKd1OnnpWzTSxH7ZUgYkEkvXyAf/t93P58buvE+
Aigmunl6Y5LiXzQiAB+4jcEIETYyri8/n/95N9ogo7NSYRpPMcUVWBrDn//gZ0Z1ISQyJ0QTcD7Z
QcscBWxL/dZXIr4QvQVvBc/gnEz72qjp1xbJbiZe+ToPwg8W2n+I+wpyVVr7BBH9kJu6FjAoRHRl
OTbRMeiDr2jJymuh5I6L9TyOGY659dPF+uLUA0NVOaHDkxN1K3Xbz+dTz/ufr8jXdzhHPpZxeMqd
pt/ZTZ9ef16WckXy6iKfWbc50mXUzS32GJNfoO4+apIgr447j1c1ECn1805gBg8aw4e8ltzzNrnp
nq44IznjoRfmddRJvB44Mu+ThEdCmlqYN9DTOlnE4ZK22ktlOsWZ8/ZukWBou2/GJza4qOEJ1k+I
aMII6tK50gydyews9jCCxhtnregJAlI4YNzZGJayzqmNmEiOJqoHR89Cx2hGfEuc2bM8y67lOhGL
7CdJU9AeyfjMfCbS5myrV4l5RwpLv8FDnF4a7ampjV8RU2nQB8ZxYJaMqvgF3a0gsKq2d24xHVy1
TNdIU2e6mb9is692mFa5FZvUeC1UZ9+c2QwsjQRJWBbxsU4iAXGzpbTNnrTOfcYs1JwqRUIYdm7E
Ex0TJ6NwkzUzhbxvVWSv2EpKGDq4RSHuLqGnqSrAf5O9Aqwcx36LYKrDAFQ25ziLvikXumO88Pj4
yV9XNYQTqjrdFZiSISN6YiYpIxo8muHMEoeh3MbaROWk2R8NevmAcNflmka6eyRc16ZOh3roZ+hs
24mWQ5XP1xSvPpr0+bcjDeOmJy1MDcN8AALCQdzQ4KlOV773cBt0i75Iad44e4CRR0eGrpAmPtwl
5L6awNPedu9D6qIBw31LVHAOwAn/wrTRnaz5bkWEzo/+41ve5wTred50qSpnZJTBNNBWtwKc8ksm
018pIbxbuMSgGXvcw6BpRTeP/8aWhlJOYveKR5xhNqdrwG27ZbZunca+rW5jA6Gt5lx/6vrMAijQ
opOIfOdEBFJ791Gn5o0NbNRp5UHH15AvUGuc5twk6EAQTnS7WmunF8cCSAMT3+/wAjE9N28FFvxj
anGQMpgChUnSf2vt8DmLhDPrTMBpXOR7e2Q0aZEsGtY9zft+Iju+LvOrYTHDnP3hqKTXPxau7Hcl
88UtzFM2fg0Pcax5t95REAVV123aZWAK6WQvpEnDvh4wNhp4HGgYEXcu2sZm6h7Zq1LbvjIGm6/F
h56D/VJmckbx0BBVsuv0hjK/eenVMAPt7/SrMkb3ANr5189HGewQ5Cf679I1l+uwfsHo4JrzjLJj
jsfnUE+YD2sDK2smeVBzhUpuKweD9NZpJYoiOB6Hd3sVWc9kWTOx1rCYZqKxrpnleVuOA58O2Y8b
T3QjVnpgAqLEfdjyA9mp9ddKambQs49NpTzUBMGzlA8jXhaz24FNQXdcQf8oJ3nlDCSJovQkDya1
u+uQi9hE/5Hj04hjLsUTgQpWBwmTzAju6CE+TpN7NziXunS/8aZgRtOQ+NSp3l49q2mvpShNfMH+
W96RKBQxCohr97XvxxARchlMDC9ro6+e6p5pPYcjF6JM3RFy1EiqJnqh2E7OVqnOZttQnfvaJ0b4
f2JhZgz7/8NXdqBl9KQTw8kecF3TzFPorxY6ikPtwJstMMU3yM14bDBB91kW7UYAB+GEfpMIiQ7m
fLRuhU5pXFHz4Nh3Z9iv/S5axvbjs5vc5FoMJi7JuPKfIqle9ZRmgTnBR4f2V8FthxiqD2TgTlLR
H9RzH/KX4gCY6x+ieS3Tpn3H6AG/8pGohH9KK6YPcDsFcOnFQJOo7edGjR+uQAiKFNg+UVwTQOcs
6gjr8QSqc3nWqtJ65qbBNuNMD4OOtyFRQ3lqKga1fcqwp+lZ/RZJUCZrLNPxCIOPBd3waRm8d4c7
neBOMDo2pD851H/xck3vPIN8cz10x27NK83FRyMErsheJBeaTTX7RW+fLex7gJM/fDoiF31CU+UP
evIKXnRPbnG5XxD4hFrcZXcto+MtEN8Y0zRgX52iF71NwwHPya6fhUPTmeamJIEhyFRmnAy99LYq
TaGLpSSrd0NS3Gm9b6GwMPNVtjjXDA6uo0LP7xiiuJM5mu/FwqzAB3sBRa0TqD+JX7et7qnqIudF
TSa6/Tlo3bh9S1r2uyFJzsI2RYAbiLI+7YGUxM25TyVTADvLLpikklm338FQ/1yb0ulh5fGPl3Zh
cNqrHaAdaJLyaFABh71yA7lSD6aUYWo5dQ+ZRl+fubwR9lM33tq2eZknJ30lDi7shBgOXkXKsNZz
aaKuHLDOq29Byuy+Wq8WANby2fLch9ivcpB1qG77sXcPSZO/l6b2AwnN7/FcwRNeZ/azQPncpsXH
aL4uWIXuiakchIrjeSC+mxLAtz4wfKPHdacjJwbk7zDJ7uUC30kT0VsfV2ZoJdlfvH5r7Vsld8Yq
xo5yJwqXxbNOtuzIOk71F9LFocUQAr8ThltRFpF/br8twtL40TOBRjmqdvDd39220ILJ0JP7WjFs
R7xqDz/fOTFPZilQLnYo7nyfEQvXEu2u58qdOdCL8zzR7AfYHqEwedxiBFRl966VcXGzet09FCXK
Q39wL4bkqTaYchxNFhS8cATPaEOyy0YwR0O+OJuaYOJJQ19gLHCrELJ+5k2tnkznKzYm57G1s7vB
dPkCkRMdSt94WIX5wkZjHQCjEYWzNcPLzJsnvbUFWlu5Hxcm2Vav/VKNZdybpVGB5Th7zEkyxERb
3B2Gpz2uegRd842KCNutp8pD6YlfcX+ocGTcFnPAKBtjssoxMjmG/5Vjg0sL4R7SPP2eNPVE1HTz
THgbP+xo4qzt4gt9Edi8earIEClIMmHNvlM7vRUdz6BEje2l8XgzaAh2szfdQdZq+2UoXqOyQ1FF
Fu99Nq3HPmvtZ88ZL11ly7M0M4yk/NTd+BsmDloUSGVhL/TXeNGHWz1Pl9xj0YGjh0O+bpunaZFf
btPMd9TIow5UwrE7P0zTSruncgrtBbT0gtguLG1/ZucjsLPJrP6eNCPpbkRW0h2MNl67OPzxmL73
S/1a+xR+dsrR1GD/ZWzHj585zj+Rl8mGxvJ01D1W8XRo1RWA/9ZstdvojeZjRU7eRdmAOWvwI6Fy
c9iwFMKBzRn2yC5q7G2nruGxX+m0zx+pSPwzza8BSjgh7YmK30D8NtskzsYHhCslzmZN5zSKnNdV
2kcXV2qrEkSYi859rzF1ZirTPPQr1nNefzosP9pjnZjigUnbE2bH52xqjHuMej/khIIe2fb0O/LY
NxZ7lC3UyLDP5np1er5DqZ9WHIjYZ13yREM9QaQ6m/coKV6ieopuP1sI0HSq4LH+a5SYFRnF4YtC
SbVlc2C3GtEz089m9lNZ3EsdCHKF2p+DQhzOUqKSYxOlLIKDuF41Z2EMr0OUOJKFxfi55emZJjug
Y9a+ObJ0LzEVJbn3s7wLns4dhhJ2dJNoo8Ik+zVPsLin6fxuxHF2Hru2CCpp7V16Ky/E3tgdZYiR
JL96x0PSsf4ya+okiOxB6Feqz+7o1BRIeCB+fpxcn9iP571eJc5Dm9Lktvo/rGK0Nex7rXnZEfH1
ElTIGDmyfc6w52kAk/pox7cy654I1WrPkEM+F/+laPB7OikFUUPzYofBFtKJ7jx6VVU+uYZ8kbbZ
PyySTNmqy99p0Kg3baRvHo/a4+SgU+WKujd/GUkq8ptXLY2Ld3oKgVkTV28lpJ3jSYge5r2f4+Zv
HNwTZlUsd+h454xc2MMI6fS4ROJpBu9+0svuKx1I4SUcCsWf9k/mmD6dnJ1uQqUAPmkK5bvgME8D
Vicsk1v6KKJ4Fb+VQWcUROhp0Qs9se4bYSKjJBSdIiujlwX3DWwIr3wrfK7J7Krk6vbmfATQ8uUu
TRO0+cIxksiZnU5SuyY77Ym4AHKGiiSUqe2/dt74smaFfIv8V+eZK9ZC+i9DUbzAna33uc1aZJb0
+DO3QFNgwP0VBeNdBtdM6lKBiGiE8TaqZgvlvw2LoWlu1K/LVuKRvAnhvwMkehp0UX47wNxm8CN/
PI3kQd03UNOlIEsJLnJ3LqPSS50I/+BRRmJLscNcLt6jikd327bdqfXm7NX0umfTtpCBOMULZ2CE
ckP9VfMAAUc2LoLR5C1tiiEgpmF+HBBWMP8ZMYJ5BCzNXX5RDqVmLzUX4LPZgPSEhljFY/4L5+IT
XgvIV4wG5VyjnuuMnsP9jRVg+jQsDWGgO8Uvdqe5OyRiw6VRXKhBQ+NLD91lHYhBMjU2yYqWHJ9T
SMlrImYUtpHAZKgkUii7rxhaIOKjitZEjbdmaf7SaR//OZ3+zxRt+dGKlRtsmG9LW6rTLNMoRFdX
nqRdlpdydcF6WCVemB1YSOf65FT4MAmXCeeANJlz838vcb/+HkP7CHA7+d0azOTyihDt3rP1o17U
TqC0XiI59/zQmQzj1DocK5OZY11b1va+I2qA3SlFcmOxKXhL/ttyjGKrzKk4lCxLMI9pKu06E1fX
fx9XrSLcYzJIHuagetHrIT7TBw5Z7vlo9iCQ8cQSn0dmGmTeLL3mRvTUBgD+u2NFyNgB5NZfnnL/
8vPCfUQQLdbancDhTrm6MBGXREC0yaxdKq/CgTOmNV2JdNkZKW4JT3qXwlZ4Vmcz8zi6ZUc1Zfap
ZxHmyzrO9VpdXmGy6A/Y3zZtC0iINRPfrjTI7inXn/u/T2bGa07f9sEw7QzngWD4WriXxGe7ChIF
nbopWFkSLem3ENWb/34fpvzpdSiL9DIObwAUcAZqCSRlk07FqNNlMvrcxSGaIMRCR1BcjTKjpHFR
go5dZ2GZZNdCI4lCKJ7q68+7QvGHGWL5bTO03QHQ7RBnafn1v2+/vot6XE6Rr19QoRj7ufZxKCc0
UEa9/p8XEpHRmXZswFI3P5Gexbtlwbzdkp7Vc9X2EJLb04KSDMKeA+9uKRhhDaTG5n2FgKpxOMJ3
2SmrJZITSVrvYix7RVUEeC1d6Wu84Pmc8T/OhPuQR1g12OwM0PTkd8SUkSk6ctpYFrNBDZEybZnT
z4uhrHdbtBrkFz5lz9gauG/w2wqJCRTuU92QzG5mUWg5XRTaA6w/2Ei7rLBIYRCj9hQXNZPBxFUA
bytwSV55nIhkijGrgBTYOCKDJQ/Yf2gJAcbinmotPvcIIdiPWF4IEIXpdbIJfyGnlODX1mVkRM+O
AaVVkBFXtx+MiucToZDEXPjZa++2+4qBOkNm7C+9kDChKlJFXeW8kUTz1xHzAC4Vl2RWUibEXGzV
atuZa3eamuZv4dJcRI0OvMYJkRvtzAaHNdY385DRPGZpak9+H79HcRJzHmhjjhu6RU5SjlQnaY8G
WYkbp4GfWy6qO/GX8oKGq2JW0z7WWrlPaPGV/DEiM8KtYwJlAT4H+KBHJaMbZXX6eVfPuHPQPa5X
niGzneT+dnCnvVaJZR+r7Ibysj0JkNz7UYgbGFcc6ije8bK7B57fDYt8eUTZLlf0g/2DJCbdcTEM
AXWSR4QBMEbR9fL3qQZ5cCIeprORS1UpHS2N4SIr+nyakpTYzW6CDkRVWrRxtje95e3nOqne2/dj
FIXSy5/gvwNBYCocehz+LQtUY26mv6caI/B4mz0tO8kJHNZAxW2D3LetGJZmBCpLI6kZdReFS1xG
BxaP1ajoocGQLhnF0unT1ykmjJ5kke7QS45UjmaYB6Z99iHuWcW5fwFhCselGl7AdaNxW/TspEx7
2infNqE3MNBc0VtckBk3Aw9SIZ5nuhgEg/rQHtr5ZHgWhVuEQq+phpOzdtp/3rWawUB3BA7sSbnD
rP2PLn0V2O1MTQVKP/aoLPjOWPhItHXIV9/+/H8AOshunkojmFyeDbKN94sxQjD2GpqBaUQw04Tg
ocGRgf52jE2s4rBqK2/47/pOMfq1LJVvhWG2J9OZ7rVtFkQqgDwt/XInxfCqouYlzxlc243SAyeW
9K/LKd951a7y5ZsGfO/c6t27O/Wo8lW95y7BDWYxYAc8BE6uSPUNdeOae4RjcbC0G83Z+mHILfT5
JhMz5oGw39KuuSFOO+dTreMKg15RFOlELEJNieKTkeiiheLh5vBCyQc+EwVFkQdmT1JBVLmAPFrt
1crGF9zc+k7PrccsPXCIwaIzc8wq2Hq5T0i/inLvEmvg8oeZjSWJ4q0F8gjNEykXBaaiLUUElDJl
yQOoamCyHFlZ8ryzrhdgWob40SmaS4WH48Ttvct8Hlb4ch36LLJzYUWyVcQYFfFynoCVBdQxpEvZ
NYIkORKx1xeHVSFhUZNSf43oOJ3p3HUUZ5axnYtftppCK8ayLUr7mc3L2CTgC7bDoFdIUoDKOjUm
ZVUCrHUNf6N0e2IsndrnqTwPoyEPrmG/IQe+DikxTVhpsMC4ww5Vyki2bqGeQbAisi8JF8IteLA8
/8uASpPnY/tPLep19sch8Ow2P+XkL9M9QhTVgsvYOB2qLGWhaYp0Ux7Wf8Khzseu7sZHx27ibZuh
NeE6fXbq94TigO0ODQCxw8+A/lcPw4U4iSHsnbdu6YIIeFZkeV9ZDL3ElTWKjMHMQnp3IKNW+p9c
PrNhycJBX6ha67E6/d/LItimFjdlopFgjUmt6kYmbqhNDjnuzJZtt4MKB7EfVQNW7hqmzNai6bmV
I8sRprg8UK7/swvPsKnKF8RFPF/OjSHzHDgjiedRxp4oC5/cOYsVLXOikmiCatqOVq0Q5kChtzSS
DIvkQErtqen5qFpfWkMcs7hrQ9E9kseMzVLwy3mZJQORNSM30sAhFIp61/vHcki1MEpLLt6Mlz23
K3TW6FFn9HL4tL2QWVZMU9v8gvhNQGzcJqtoW2dYIvi9AN2dkZq7ztycOYK7pP6Z3fbn+6ENJnpE
QfJQ2Wq6q2CZUPvIc7EUKcBCL8KIz31T+kRk5ZLFHxifieje/uvDwYcgbL4Z8/wlBxpYdI8/F469
e2aXt6G1jFBk6LS8iWWtxI33851MxIyoEdt0h7b8dc4SDIZJ2j8Ufokg3pfxXuW0dlvfvUUu8k0v
k29+NmFxxo5BqTa5ezCUv/ueHkDmSLXLmsU99Lk6egKjsDOiPV5mzgEbCt7o7GKSUpmZYpDRvlRU
0zPo5ldZoZTLcX5saj95o83FVGZ9iYGB7rPce9WtPttFztJxJHsVZUoASv0VoevdI+zBcbk6sVNz
ns8/Ly2TBC4Gh1A4rGbmpntM1b9UGZn7vnI+azm+MfCqwpH0RBZW/Vhl+PyAHsIA1jv/pNCzpAJ5
DbL4M2nduzYDBuDpCeptGgjHWUO0ZgFhrpoJUefcn8weK5Kdg9HAtZZslKU99BV+08iLDz2i0LHA
TpzET0V+Apv6LmDyuHorDpoOnaUgemevJoI4zZajdmd4DqJAP2DrdUPOPOo0UXckBl4NfvMPVMlo
g5iXbhUyOm5O/RECRXusZyJa+oRZTqWICyKwcFsN1MdlTXPbd3GR6vWjqcqJa8vRkv7Yd2nmNGd6
m/ZDTXELoVg8mPQAzos3J4Hra5dlUcWrb77mHnKuPBMOehCre2yqMIviW5a1xn0ZqYeyxk7eRSxy
jqwsU6M+ViRFqQhrvIOUA+pFgLrJpAX80PQLXFv0VolbAmWE/bxxpfjlDl1+NhKXv1aOGZUh75rv
WR7SFr9AU3zp/EH38zS9QGiAOxQJ0r3UX5MMjKDTnE3pJflDVTe/Z2X6RKSOn19wP8ihj4mw8Dhk
Yw6o+OdSAmY8/0wWhhYaZf6X0pRt16DFmUMzhEnwRE/mszT77hDH/0QrGRZrWQI+Pd86LHjc8twG
mTGmgRKJ2Ggr3dc3pvYxJ69wM7nkFIOkWVLdOSiyrPbxSKO5iMzXofTSYwowHfVq+7gU3xb0kAP6
0L8LtvWH2eAo3qDb3c3+t2bPZE/NdrcxNGfesgywjKNX83eSE9S2pv5Hl8mkIi8YqOTiEQlAfaKZ
paGapsXTpKD5S/oNSFh2uZaN57wxEeiwnZ278VdFqvxWziPCYuJvN0BgQN9amKmLLvcPkW+qfdM+
Kft9qbXl2lQoxibX3pdceeV4WWCP5TXvYtTFBVaHbP7NUOyPneL5BtAojkWCiLIUfyPpkZycr+xC
t2jVbqwwkbK64SzAYFRiKNjFlKt0cFZ3m5uTSqtjm9AakBtWBEhsaijVxvRUpDit5xmogzuWl7gc
cCskkGSH2XmxLIdcQItrK4md3jqWH10RoOibojBfXW+Ur6pEm0CET//HSIhvdUb0Fz2JZsSscpQu
n/JR/ypkPRyqddmG6ZtsBvnPp5ESMIfvDk4WwBYgNNLzsYuVbCuR9bdK/IFZsvFOgXAZAMhfKVy2
usB5HvvdGyCAfvXj16BcI/PFU2mgdaMbEDLjk3U+nSLI0VhPzXjfO4QnOnYd0u0ICMKyyPuRFiJQ
PYxbWXAaNt3tWFZfcWoS8YIJc7tkoxMQAJ5sl6q+YCXIL0C8aNfwwyVysXaiQqbjLD6wj0TMsBmK
f6kdFWeow192tBDxYfQPWHfpwVj+rteW83BwevsfLXmwwgN9eUZE9UKDPo8xi/cpW7vgTwzGjY5q
WfhbZ3Vx6P3rpBqTFpuBeWYew75FFwOhycESAsvCXnDtpvbjGP+bpqlZecn80zgBJNz2ULKgaYPx
zMNE08gu95hqOzY0GcylmWwgRIFZbcRNpdpXAR53O2aYxe2IwOgk669al65Br8bbLHuQ4TTu0Vzo
yPo5vCZa/SLH8dsehxMSJ5DOSbV1RwgVbWwEIwfdLvERcMxWe9NIBTETw+Z8DhUMbsaWtly0Xwrr
z5yJlgOMDbvVtaljiWmbIG1GrW0FSwGfIwEHFcSrm0QyM9vrKrlZGtZgu7oSLHwemY5uRotkKcfv
brMASl5k2BZEnDAPj+Nq60f1xc7ISsOJyYk60kGygWzAQuLcejzoB+k6356tBYSXonFUPjFOoEHl
+NlUlhcgsQkxSotwYOgCfgigL2n3SYX5RDAcC+dS/QNCHl1IQn+LW0s7xFV1l3V+bWaiPlsLW9WI
WTDjtgxgX9Pj96wNg3Lyqo2aSb8N3dwQCFi65oj8ajt1Rru16qrGAquWfUrZ1kn3O3fsh2xMUX27
3zBSs8fUgKuRWPkB2PRVSVcHhcxZcZk/OZSAyutu6I0wc1uIBSogvTQqpyhgXdp6iJS3va1QflFb
w+aXrCUoLAmPxI3DaG0nGhqJEz3SzTK5RoAtojYb9kgsmDlIqsHRyouMU/I84RnE3qQztySGZaRE
SHLMzViHP9K0/9000uHm49hULlARuqokq9ODrBgjbFXEcuuQaLsSUVni49uvYs4oWRZwt93nDCKg
nz0zRgbDGpOINZRYziZv2pJ0bm1rAZOwgVUjznnXvztdfChpPgXR6r/O9a4NmKE9CsoG4anjSKsW
cj+Tp1Fp67T6VvriV54svzyCRTbeUptIVTIevyXjTglU3FCG2wPgmdYFPNO+aJAY9rSI6200D4Fq
5ePSTmTczEgCWp5e2Hqjhv6VY5bmp8bWhPVwYga/LkgxWnwcS7UTuQdiDetTp3mMEHBOBYVZz0h4
nCIsZUIc0P82jzB13RMILTg+OCbDVNewGSj91FXOv4QODN587Bi2PtApMBeCwfCn6Un8WC0Njx7W
OjowYE68xEf+umgjp8D2hQyWwF385iw7AWkz0sHEESjSkgX2zxtI83Hx/tq2GVTFZJxECU/aag5W
jVmmwBkVeJi3ieHrd1ZHtANz0m9UTdEVFQULeApBv7E0NrxTD77h3S/i++AUv13pHdXozLcov7GY
8qD90afWuGT2pi4b54DsBS/cuiDMSQE2KUnXmLScw5DfNs/xXgKUU43/6aN5fm9YZvD8EngzKPsZ
38MXxRshGcJKzk2vG3Q32f8HTEmPpSh+G279avUtHJxxFLjfuySoF9DdY4sNwteMx7m2Xxk5/mk6
/+6XMEDxK1LVRYlfnCcZZWE+aM+LkjhvEorl2SFFFWczmSckgs1zc8x/PG4+c16d9m/gZnF+4M+J
IMdtOE8DqfFs9WgsKHIxa1+8povDDBuFxGvcGOWnkWdPU1nRQNGPNAT6SyYixFiFlYSt6ZR3wo4e
WRK3uYWLJtVdfGH+U1Jr38y6D35u+5vG5XEeh+zJH9bqWdoeRGi+MDawdKVwh7eaOC5iAX+D+9gh
bmnvYYuBxoDEB0fVWgT5WB+64YzjRoZwHtiYSIpsFoBO3FJy8pFuKetNckaQWaQ2QgeCYqTQkxs1
PUNDpNWi4DzESXQo/N5kh+job/RaG+jTytnB81F7BY3T2EF0o3zj2Pvgrxh3lVRxpHdQUu36wmKX
0YlArkYMJCNnb52ygwzc+JjWVnfwm2E/DBx/FozVbV6eEKX3S/QoTeIuqDKmfZOPBj5edGVWMX1y
TrY3JVq0LYKN2xQzu0/KLOxzA9ajwqS03smkazt+2rDPE92Mvp1CFiQKTS1+TtbPIvftHd2+w2gZ
SIjahZv33GrPJfHiRyLLbv+PvTNZktzYru2vyDR+oAAHHA7IpDuIvs2IzKxsKiew7Ap93+Pr3wJ5
n8Qq0oqixs+Md3DJykIGAnA/fs7ea/uU5Is2cnYj4nCscepFeO+lzQGsU0C4TEz8QaOYrc+Lo4E5
ibxR5O7WdDHi6WPQi4HAdvxB+sRrnubfalhyBvhuGlhrzx8R7MmQvhAjKw+nTMb5DiJhbk4bEair
UZFsMzndwUQcnjfuN9NmkCtJCrLuJP2PldOBd5uyN73BGa9OVfAJVdpZpUhYtlXrB/vGye9aX/Gx
s9pGjxBnu1+5Ei5wA0NHWKURluGFqzbouqUdqWKPFuCj8LHB8V3eoLmTKP386IuTQLHOOy1YleS+
3Jjoq2vfFU86Wu3NSELNoY1dec3Bd+JJ5PXW+jo7ei1+gCm/M0dpvU26g7Qc9/0lKcb4iGbNBRfS
F0R6GxSJCSYdotF2XkjxNiVowTIu6ZpZSVYZObStru9y310h3LM2DJWh3Jh3OoyivMnvkY0zjayS
W6zep4G+nsk33FmYh/KIjilCZfLrUuwGzhYi273EIuhRRxCZei88Gl6wzJHfzvatWVYd1fRTEJPZ
5D5mfv+ATRU9pyZe9XXYiAfLHVgnOzyTHX4YxuZrP0AObyV3mzwjw8qmVeJb6HXiqaVAHvCO49qm
FVw+TjbBJHoteS2wK3BsozftxQRszL8guUMctVKCp8JrJDvFh5lo0gFI3eRDxXjBmr76Uz2cXF1z
EUMDZ5+S1t47Mj7HDGWXhU2GFLgZ40Rg3DJJrXLnj/VRN7yTKjhTKBviS9eRux6GEMxlEYyLvIho
c420GyAD0vkIHWvnzPElvtYjA7BodfhwnBr/PMTG17oooUYx/nTUA3pZznYF3snwzTcqfDUKBUwS
Vm+jQ1Bz+qJIeaaLSpkrx0NoUO4kMn7xSExVltjEwmA/N2fFzXzY7b0pWfG8b61Qdxd5/RYULXkO
9yUlJh3rYdzZtXpBm3/03YQMSUSawG9Y41DNo+sG5BoUVrvG7drsQ0t8FUV6sSoc9Ljq1jQqSH8s
OcYkTvTgBMEJctveUcNdqorDS6sZOpLXfuDRZUGtDTRsbln3cyuhR2pxR4ALc8Kp3MRI2xe+6Z0r
qsO1F2M286wk2weVe1M30sYvhPSXjl+wlmOKIYY9wxdHm4cOuD057VQLN3Zp7Xmji51n9VsHSgPm
VHUb9x+5S7WCuo4GSF75xyEb001r6x/shhHdNbdaA4GqtnpSiOUM8FqlcL9PraG/TbZNuKdZaVv6
vbCu0BWx3Jj+KozxI/SZdtKVFa/0lhvCANbdFqOz9QlsWioSCjZ6HMGmckk5IPqq0qxsE/hevGpa
iD3R2DNPv6Rm/QJiEvIZpeGx4rUi466+r5nKVMgF13lAvosgb7DqsNLUWEohviFaCRu4GNkxlCfh
3Xqyfp6IhYCnk7pHy/9KL5RpLmVznrr+UTX1u9N0a7TFxX4Yy3az9HT28lTpzZPXATuDepY3w3z2
BuhrlGAdVIysjrVjysCO6q4u7kRgPfZ6wyGbJqglqoekr/t91oe7Mu8vVWs9O2mZ74ycCNBy8naR
YVirzE2zJc4yZY3DKoKNk/gQ7+IKXSidwDT16j0iAKwdMsp3suqspQSX3o9MzZpsPAfNcGACtihz
Ra6yPd/ETR/SwjZda1w1ZkUfW29gjHqYluAq8MqKPQZF+twcI/SmkLcG4AxLkknnAXyLO2YevfdF
YA3eRKo9U34RMPhedWy6RZJMW78nmZEplQ4KZYkEw0aHbR0nFAbIGIudjXec3EasH1Lgig8zUIKk
FA+Bq1E/xA1nCbCKmK9CxAzEFH+xuq03p3cix3vj+SKyJYq/lXRkQdl610Sz8cnhUOUeehFT0Je2
SYsLRNxwYZDz9P8zCv5HGQUCbv+//eM/3od/9z/z1Wvz+i+fv/7czWtKtsHxE7v3dxEF85//LaLA
Mn5x6Ksrx9BtUgAsSdrBbxEFpvmLS7vG1VFGYTnQyRr4fwkF8hcdIRGCMEe6OhnvgvCCmtEm4QWa
9YsSllI6/94Q7MCW/DsRBfxFv8snkDaZBMKyLIdfwLF4Cef8gvfXuzDz6//8V+P/6GgEEASyHWul
zemuye6qOH773c245sno59m/ZG16zcOs4ceYAH13FWVaEhkLlAfBkdqkUcU9+P1V/CEdBKd53Bu2
6NCeOFE8rqYuip8VE1FjFTAr20x5Zr1io0COlrb0i1eD1NP2MXAtFjeOF9NDhYSlWNRwjL1y0RZU
gHMEjmnhT9DjkhEcWpkUVRxbD7ZMpJL0QcONxdLBaLIuCsvD2lpSu7vMnjkHwMMZL13P/G7f8peB
Iov1Me++sS7WJmgfL9LA+7U1NgqHNEykJSSQkXs2QqV45mg7GmduLbylKnfDJ0I6e7EacXmnh7yf
Xp2cpQZszRzBm+/cQV0sowOTSrubtMnOVemuxJ2AwrD5NYkxnTyUUG7meZ+jx9q7scyu7o5eHBds
HLFqfIbaDgwPv0f00SGd6lJaXjBXGFrZL5KuV/fcWRrh9K8EqWU1SPHOxgy4jIgVDkErNYYF6M9g
x2/fdGSYlVixJBazTzVqIrVJimhU1963KY7bHvYw4g4r6zGJdkO1NFMFCCQIZOmuQ89P8cwlCsDJ
kFLUXA1oUT1tktpyOcJ3yvQPJUZW+ZQSAoR4ynTTujq0nKpLG4xtOTUGtiNZjaSGGRWxNXo4mozl
3RyvZzlwdw6j07rQ45IILyJRPXD/vUgwhMJlqvwPGmfhbRlk5rzacSk2aGQPOf0KK/uwPBD+Zc9s
kLFrn2erGhDmxXBH4idje8jWFUynFh8O1Rzz1qFt6+ym7dwsbzd0BAALrTvqcTpvwg0g6BLMZlOD
IpwGLpVVvRyfiVJm4xNBN76QUYL42VLmRFFSEhK3tKIMeE3nGSNnn2Zwsl2UOEkZLuwRztJt6Mk8
ucdIizKwA7xIVqGifvQJAVAZyMFSTKgMTEhxRr+D990B0tI1rY4vRK5VnKF76DfMr6oax+AIpOZA
b94az6UsTHUWjcN4Fs2L5W5QoVBxAGwleiSEqueso7ot2G07LDF4lG3KhNYadPuCdZc8SKqfnHZf
Z3ZwqSu8uGug8sR3hNA7QJD4mo3EV7OYis3NREphegFKW9dKmvXOtrK22zi6R4ZIBfM92VUR04dr
m0hCj4tG8RoKMbbVJrbTeOTP8IrtdFnb4QfpKY18NEP8/6tRGBI9dTvy9+Su4dCntLXJK+/cwbSc
7WQSXcRWXMninSKOBYX1spjOHVM37xSKMIblIUeGbuCN8vAsKgMrBJLp3tnbQ2eEu9iIWmdpTA0F
qx+64zcbPXp5IwQ7NMqWAMmi1drIG8jbZUwL1bxzFq2vBRV2IRzW4tZMOlsdEWzV6XvXNPxGTFNy
03/13XGkyQgLSHwt0FGobZpJhObI1SLGALmhWeEjFHJBfw6CV8pA/j0msMFCkKUYyDs3Ii70EuyD
61OiWdAKpktYgX5ZTUNCoVy5IcdrChGCJqe4sb27znVUKVZpqctJ+4zw2KUAbT1Wh68/X8jt75Zx
xzCUbQslDAeNtm4YP24Wfh1rJhNdVsO5Qoq8sVn2+vg5AiIEbMIB8+eXM77fnH67nokVShjCsA1p
ke7z3bah62XbD1yPMvstr/ub3hyWXgIzPPGWFcwsf6ZLNjBuKM/LQn+03fbEm3cAZ/Hl57+L+pOP
zpasm0qXrqF+zPEZkRl1VKJwqFxV+ytd618EUXZgfMbJvFG08961tAHh9fPLCv3Pristm2JQh2Mi
59/rd/uzRF3XFAo3kF7bZ0UG81R1JCASkx36NByRgY9IBXoc+8D4pupaOt/IEV4pcsAF0gUM70w9
gECNWUTvZVbuRLc//xX/8CU5Bju6cIgc0w2dbeP737DSjbppeVYXTVkwtQ7Ehyoj9y8ehT+7iEWG
ky1cwXPw4+2HHOd20glI4IJZMJLEmZn59uef4/ukJh42PofEsUOFgobHUT/caSNxGk6knJyn2iQm
BoQfeRZK7Xohzd/K6N+qwz8piP7k0/AxDBT2huGi1/jhUrFHAKbZkzXYInvFvj7QeEXj/7c/DxcB
TCR0Gxntj9+Lm1RpP5IetIiGxkdVWxhfNDvUD34NsvR/cSnboMhFySZ4Xb9/BMzOrNsymLMTJfnT
zUuq3mK9/otH4E++H9fUbctCoc/ao/9QqSI7C3O8O8zJZNA+QgZhOfVMtM8uw4C//7wJwwRRoHRh
Ww75Yd9/otJpddubeN6cMDAfC7PXz70i6/vn923+nn8rl/cf//mv8yMnWFPmFwffwPwkfH+VzIpV
HtJah48/XNKC47lOvAsjDZiFaMChXHvB/u9f0hKCPg77ss0Z4vtLelojfCt1uGSbrk2F5zmjryLC
k86AYZEF2l+sm3/81oRpmdzDOXzXZSH7/npmQzZXQeIMElwy+sz2q5DVY1Znf7Ez/dllpG3yDJK4
5hr2D3cSxmXEPJGHPabOig4JWYWA14axoBXDvmz8xV38w0bIJSymzybZcZzufryLrp4NeqZiVFel
QsXaWhmlnWsCx0hDl4AHJ3Tuf/69GfMn+PFZsanA+HiWxVPwwxPZFJRBOgpvpDSWtukCXFbL3JKM
7QrZM3RtvcmTK+mVPtHaVt++aDjL8x04Ccf94gJzjpZBCRhtSR3XnX/+y/3Z3bcd0yF/3nYFe+T3
XzIM3bITAQ8V3WezOkkUrgjrq5mA0iR0IlY/v9z3p0leG9eQBsUIi40rEBD+8AwPrMhGac+3wsDE
OuTM47PJf5IDpOMYp1lrPJajdfr5Rf+wZs9fueJhZqZl/HF7oCtcAmuhACgnjDrGaKs7gDzi7ter
/Nt3W0P9ayPhPS/GKvSD5of/+48veco//zH/zH/9me9/4h/bz3zuPNQ//qHvfoa/95/XnRsW3/2f
9a/Ni9v2sxrvPus2aX7f2vif/sd/tkD+Kt7REr+70X9onZzCt8/qh+bJ/BO/NU809YtpS3okPFVU
F0rnq/6teaKR1Gi5UvJvJS++ywrzX90T5xfJu0m9ZLLM2UrOjZV/dk+sX0zJFkLzRDGBE+zzf6d5
wtY2P2v//VrOSyhZkbrj0t2ZS0P7h9cyyVJDhLiL2qIWdzXE6oWPiuTYDXT4ohwhA0sWEwbyq5cg
aN89SA/MwrHAU/K264rYiWVnI7PPuxcwCWc+ENKXKQD/mpEvlLrJ3dDNBTDD/gUpR90GuwqZ4qSZ
Mnr/JBATLhWs085X93Y0HYLJnE89AsCrPX7V5nBUov22fgyO4orCmeNNE7YvkXnyQ5xG9Ryv6pKz
qnPwWroTYkZ0ZC++vGkQtJNIjcLEH31EBfopUulTSx/SFOWRMwL2X1ke6mYGOM1Rr6JD60fTgmO8
yxCRNFifgQrpsO3cNjeb4MEVgMIn9zZvtU/aMG8KIVyql5fAIZktniNnQ8hEcwTtNOJgjOQAqNM5
GeDnloCQ9/kcXIsMErR0P66COdTWtIMnb465bYx3tiEGbGW395sKx/yK5s6DIB1Xg6O6pfZbyImp
92SI+5wkXQoJghqb6kXqika5IV6h+y7JTwD95639hjhekzMJwBkfS5sKyNfm1FXU6c6ZY3z7wdjm
xvjIaW/JaU2uWxJ/gyT9MGuS/3rARsuuKYkLR8UyxwQnc2BwgVOOvK9xM5nl0SjTHSq6PRK1F02t
7V8jh91ya1CEIhWpL7V/a5FN3JJRnMxhxRVCCUQf7Wp88Yk/RCRilOR0O4KMY7KOxRx6nJF+7A/E
IPfkIWegCcGyjIQnjfcm2sJlPIcnV3OMMkAR/IXDdIK0VaImNo9D71T0XYhfzirzii6aTOZsDmee
/6rIMEm9Yl9NToPUQLBCQSGWqwDJYUFIzXh4sm7Y4vz6Yjlpv9RJg45Ihc7neOgA2G/EfgnsSBQL
SQYG0z1/ZRnay9BY1aY0b0uacwvXs2nco0NUgPFEMiyGJqFFH66Lia6MTWZ1i/SLBGv6TbtiTqUc
TAOOMiHX/WTuBKnXQOahC8xB2KnbEe4XDQszPqESVkTSIeHssuwTZQax8qqA0sOInD0GtlF7Ubl2
dfuMZ3AO4U5J4zYge2tMsVeN82CXGm5EBO6Jg6m/GfsvZ6+cetRYzplcq1VH2rdoCAT3JvVKNNcl
oGqE7fNJfx9YlpECuiAz3CE7fLASAlYd61selie80o89D5c9TswCAh9ywxxB3heYNPw4fenmeHLG
oWWS7rUBJ5/nkTXkYrUuSTS35mjzfg45jwhAaefYc80H8Ad2YS3N4CHhY25Ky/4yibUokdB2BY2a
etP3/kc6oR13Ws/DGYKsMquPFanrivR1e45hr8ljr+ZgdjVHtLfWQhdEtqeceFkziHHPyHN3Ua4d
sIPSDkiuvJJMJhL5GKPjXIe1vOexx2oa7JG+PehucQAUsSsLctRkiBFnTLr7aI6Wd+aQedREDooO
ZnuoKAQi+ZXYFh5h9mAgoKgylhniB86090FsXh1y7NuEQHs08wtBwv38H7s58t5FEuB0aNB7H8M8
3u7QvzD47hHV+msVQtoXghxeO+3uJSH3axqPD76ZXlLLglFo4JnyIIkp6Zy6OMHHkOZb3TDfx7La
VlGBSdEhfy9tym0aANTQB1pRXvHVteqcgE2cjg2gFscCjKWQcIKkW9NyaheeNfkblIeOiYGshUCQ
aMdqthQgwntCQV6BaelelOdUaOVabVWa7kW5asswmUiekbgdFQxn3L+bDNjfpuqrDND1cJT1Pkv6
9BT16VerIBai8Ps7GpmwUoXzrHkVgZ5IWoQ60Ue+t5ALLytNQwiohfee7pzGSpwygTTXnoKlIJBz
0AryJRrxOVTWLrWrU+Uz8oMfwD761Umi2xio4EKcwtawVylxC4tBi038wdYXkbo7PzCHQ+2N98RJ
Au/rXSDPzdFxmSFPahcQE1FL6742YCprnrkph/FVzxu5a+T0HoDW8ibakk71Qrl+TT3zWYFIQbwc
7fCCMmr0BpJ3vG+AMw4Fgj40QYrwLpvkozrBtYoUqtb0V2BaFxpTatnVRB62Q15vghwssQ/CysrQ
8cJH29p4WnE+B9e8/II0QSv7o91dStvGzJN6r8wOYKbkbGPgWRYyBjRZ63jkc+8rkMtTgXYfw7zC
KKB2emujkzPMa5ZZ5zHzaWp2h94y3wPNy1a0zbedgsIRRYhY+i7aEHh4RRTMI5+0L24uxKbK81sR
CvbX7r6bxBlzGnkltdrn9LnZxXx3q6l2CRIQaeY8/2eZWNXS70D2dq+uqYJ7O2v3MRli8ZB9KM5h
K03PXlIj+zTKEW9e73xBuAJzeb6h2PqvzEoR4M2GHJ3nTQ30sfV6Mzr5Tc1zvrTnMbvVmcyy0ZZN
BIjozE0DsEsBnDpie8t9hgAgSfBW9TE0Mct3dhFYOgtklFuhcBHiTJnx2HvReZpl5BiOfRSW8l7M
vgXDv9B3B2TnnRFD6csm0xHRs9/0WyJnmLbMydKLnLhgoc3OYHkiGOJiU0mvQ6GVR8c3PsNp+qxr
NHzdKux4bCM0/RyNYHi28ewf4A4bJK9V2YjgSEePq3BAtRiiFqHABqXHFzDOV9dpdinZT2U8DqCr
/W9JaGm7SiMrSIUTnAu9XqfWE3QuoK004BdmNq2cYexW5vg4mUO36+3kkqXVfSVZ4w18p0iiQCZ6
q5LOPwSfgzYQFZr1jxgkCXBq9Q8SEQjLIGex7bCOhCFSGp45bLseZNYZW8J60OiPSuOxjnN7L3Cd
Ld0o3U8Ss3umiaXeEnTClIMUZSwGQP8fMOPCO8e5jxLIuWWFuAwB1OygDvFAFzaJRvkEcWQieIUF
o675MWfg4NqBsVlMUb0oxgTbGPGxLCLUiJ49fHjwzDdKikcHDRtSTU7wJjMkG+8kwVHPlv+rYMpl
uu2iUFKYGZhCvZG5gf0+j+9Ko7aZur8lqMx6O4vJteAm4oRmK4RiLB39ObNjrBIGZaLTwmA1vkB7
fkp186p43yuCCv0QsaHGVMK1h0edhvdChJAuXeoABiT6Erk5LFnt3Y56dCo16jLbe5r3DUhKx8kf
7gNreJy/oRJW18Lv9J1mDWpFM/05y9N9WLjnHibbQkTVsqINxx7KMu5W6V3QS21lj+1z2dvtAg03
MUeoohsDZW+W3IsW2gcdh0vSq93gxbshNqdF4ZQ7beINnb+SvB0ORYqrn3qQGGmm9fPrktvhk4jq
j8TF6F6Q49qxGnrQqG66gAdA68VnnwGHKiSysjdRSLIGqIRijBRHIY51RnxpbG46i+a3A7oYIaxp
zAaeB7sxv3ZtizvLby/IFrZYmL8SWbvlmOQt7L0l/OrBzVc9QpI8TJp9T2jyliz0VVOlOAYrYkP1
8BAN3THx/LsAAwTmjorWZJQt6ho36mRFqyjQ7pSuPATmkvArn+fFRQqnmpMctQOtLIl+IeYoodA0
Ny70w1qYJ44dS7OT/bEryrdqrF9wyre7oLHh/kZHp/JJfqrUEycebMmFWvmUVXpC1o5kI5HzcBQD
LOlhjXvGhJ8J4zSPQDQCq8IJESChqtwUk9sUHQzATwsfNShMLELKmyhY+/RpNMlvxsxxthM3S4gA
776KQiai14KZ4Wqur+phkIcJEXhEA50gLUMS5Y0epnGXEbozAEsY2Dr3a6Gxi2BQQ3ZhqsOAOqy/
z6XE4MtCaWjBBZT8SUOdX83gBpumoZmlH6U4ZFIQTFqsmep/Mi842kxLWw3mVb6PG2dVZjVMJSrk
vg05chjeKjGiu7B9UKH7UEZDBom2gT8kpmVSUPgxAdoAzUFGxeizGMInCTvFVY+8XQq2q/ncjcbT
lElkrxxa7HofT3grKQrYk0z4FTYZnoww04025Be9J2TAQ65s2jsY5w6S+fK519Zg1q4A1AI4L+mb
PsM9W9kvYkc9mgSibiK4xPwCFCScwh7mC1VW+6yl9UMQe0jYrC8BWZKNF7/9ugZ31ngVo3horXhD
Ig4jtTDd2yaXrgQDNpmxUxT0r4hnfIyC6WqP6jR9zckKnNiSo7a/Jql7Rkf67JUeRShskHWS53fl
mD5PitbzqE171L6tQ5WXUEKkuLpddWiKIjiAhsBmlmGhLrMMOW9oMUbCGR1kwDrSbKRtxTs8sHy1
VHjxLbHW8uzGnCXmMDp3cleyyL9VWrAvJasmdDAUlITVFC0+xWi8+hbz9pLkTL+6d4x8XEfDN5qI
0xoGBT4EAOUqCYNVZ4n7yW4xbGVvzeh/lK4HS184n6lP5Eg07dI+13cDrctFWGLaIbqbYAB7oZFw
5GhERuhTxFEyEVtwdgtPtM+GiO50k20opkrzWaSi4d6HlrLw25w9AAnSVoYEZab8ZsuJTrZOXYPa
kJgzSeqVpnztXBSsIg11bt4UD10UoFTvAZ8lMPOzNP2A18bjPmNw1WAnK81VL+bRauq7xF1Vr06R
vsmiPMRy+AIBB0gLZzMEyEBnicUMwG+3ApuCFhj3sRSI/X1x1WV73wTdYmrBTRQSxEpPGiWSrzf4
3NfAZW2EmCnn2DABgsnf+fYXbIrTojX7F6vmIcFAsVVMmz1eM8YpPt7EytsTjkWCi51uVYH7hfHq
jYfaCncxN8CYuBXgvR97GSDW6idcNnqwGUy+Y/JHSEUvhwegDNmFWf0uIzD+YMX2NmmIKpkyFHQq
K5aNM7xy2Oih/nZnX+JbE+9Vb286z9GemYPdMKa4CqePLrVi+2hKJB3NYvT5033URgugvSbhTCU6
tdKJzqLbx15YPAdWqrPCBx8lDOi8kBg+A2kyxsZ53PbytrXsM9wIYiPSoV6kI576yk8+3I5Jr1kz
CaQhebCblmIb0IFzGAksQpgI71sLL6Y3/6oOgGJ9h+D1Sm08ba2+t/czHKH4SF3s2NpYPAD3ylem
XBmD9UpoQnxgEE8gnWCfhpAP2SS5hjHITC0Rj3TcjwAfIPQMTMVb08UQCJwddmmwD8wNF0fN0SqQ
zhGBYkmCRGF8cTS/fpkF24YaVySkpGfbSzCHGc0bCUT7AdGpO+j38RQki5ZIQgSOrb/NSUD27fyb
AQmoiK6ECj6SBzWsSl1dVOfdUfeoWGowgT0d8utkXiHf3yKRAf3sa/vSL8CLQcpxyThTaduDx6PB
hER5m/dUO9yZixDURF5JKRV6K9JcauztaG8MxozJSF6Bl0OfCvsZrVdm2goRA19XYh0DRz+hyLkb
s+pby4ZV6MEJu/dhmvXn5Koux4xzEqKXPaScbmX5rwhkviijeIjL8IFu+cqtiIGZFfPAYO5o3Hvw
UvJncmHu+xkzG3Mca9QSGTJxLzbvktuXr35heJvBE3c6ugBsJ/AkqwlhYgOtlTk4wSzgynyMbDtn
uo4JzopsbOSq0rEpgpOLl45GwRj66h1BC3CviUXdqeVHb+zIk+23VBd65t6nwNERcV8zciLQogD7
9rhdFSnEadRcRlAbi2Hqx23pXG1nwHpabHHcMaDtyndl5KzBuDfpx5SHTor6SxAOFH5iAr0S0qGp
2/bQumwXTVYDNZ7FwpNazSdbtEIgHl49QV6uF0evDqkNMZvu1D7ao2x2JfCqX+k4fQmzqcPeGpio
xgxLezQR30caCI4Ws+cqjsTj1LPjV2W0GaTXLqpwyld65Kz03LljbkpwWivvpsmA9FLKs+n3zx0H
5WKUn1lf18hA2cQJpmIy8y4gVCYzgCtLxyV1+mPSiQNzkXA3JU/CaPxdhsa4ok0zf5XIWkjgjrKt
ki37ImEYDfwohKYFXd7kYT5kmnEcL/M2z4DIt9EOdJO/6pNukzs55rEQFn8aGHOYIi2aOB92pAWh
ZKLLvJ7s/KLs7NsQdddClft+siNSQOyJpWcOHZvm/s2kP/q6JI7ePA1BjN++dolvH6w3ve3VsiBL
F0VYfzXxO+3dLtyi3nmr+uwpwTSxlCnpNuB3jCdMVo6OgkWFybABqL3MDdN9GIkuRg09c+S59hpU
AAuScVJheu1gXZNmRER0SlxTJ66DLLwDeLvdYE/TurJoFUVGdQhsYmFcfN1EQXwOTlcvMX2V0HNu
MFIn+5r+3MLp7R0+vKNBX2wVUgEEhQtQoZhOLedcTLbLaq+n6TZIC28noV7xjmdIdYgoJNdIoQuM
Hjt5joRxdRPgg0arwWn1Z/f5iISbtFqS6ZYWltSSTuuy7WredSM/ZpnxhhERWOYsK6QT4y01Vql1
aLwA17oXdf21rw1aM1bQLDD+dltsvuy9HRwyQgp5nWzTwvhanuf/oRvj36By3tmluR3Joidgrb3q
LlSvviE00bkhBfCx9BKBJd/faZF4MvEqEzPfr2fTOLP8fulpfCDOKnsb7nMbqC/EsWURXIUUsfxW
9zjl4uupUeLwXcFtHKIHIkw2XUzbu9+YERbCeO6iNE5BLWK4xPkatLLRVo/TXVTboGA+h45wbRKQ
WbOsq1HW7crL6Z7mmKOyPN8RXHJrKXTijjUcI+BqK9e5MTxelKIU1ApTMi26mrEfR8DluRK08/B5
k12bq2kVD1qzKNNhH7W3NUr52mM6IcnFQtb3nmrrMRxug1QdiStOlwBHF0LLa6IG3K/WRLCCF76Y
ETrzISv3dZU/8vZo+9E/5CmdClXVUA+qW62bl8k6f2rs+AQqmkE3Ee4q4GGuE9UvqtIg4CHZu4Cc
wLojybfK9j4O9OQIDs7cRVV1QbyI+87tWM1c7arywt74DQ3rbIqXbUo7qB2HNz06dRW9Nqem5w4a
7bmtsYGNcfZk9ykQP1yCsXzTdNJPvFK4a81dJyrHDFFWF6iR1I51+Bh46WeK3GWni/omHAyMxUVy
9sbZ5uBWpH42YUzKIOnWGdmhXs1375fIBJpaPzs69P3aLOjXIEN3zEZyhLGXQdJRA1MONVYLlUAf
xdoYOTxkwnrTsAcHVnsp7OQBl4q1ah15h3aNx13gK6+Yc+E4YTe14gQnGFTtfmLv06sCNJCR0uzH
h1nZQXhETLMNP/O6vCfyielFTVBWC9TUsRmCqQ/m1x7ntXqjT9MzJtBDS8Jm5s4ppS8jLcewq8n3
Nt4/ujx6kEV/bUrjytLB/D7R73Roih15d/SRJB4CLXmBKHEuW1kgUB52WDxXiFfTs+va3/quXI64
VI0COZ0dMZuI7YR8k+dpMEHyB9hfE4Ok7imfzE2ROwdBkhYu5OZZENigdbSQywkPi4GlZ5l5wVkX
4ROAR//QV/xBPU4OPnS5jiJykSgOtJqf7mXUfjTt3eS1n2bLcgSL3ZvRR49ZRhiUXaLJncfTgZPc
0vh6AdfNQR2wA6SD5LZtAQ8TQMeqkeM8bfhvmhpORHNfDGOc6MmxYvdqb6IaWfUdhUEKOZPbZy/7
dviIetK3dRvLwsz0FmxuKyZNFFRyuKCvrJdTGd7IJPrQqpHSAKfKIsbk1zThCgjtvpPoBnTSKDk9
pXuaOOO+4fddNhgv7TmDHkTKEb5luQsJfQkmeTVr/iFDtGj6syGzC+G0EjyXfc6NYhcBh173Q3sz
dBgS0Ae8Rz2FSkz+2hTzcpWKt29MUyqjsXiiZYsFyEJOG/rfYvYeOsxaf2qajMaS18JRa3qxT4zm
q4M5bDWh+DqC0rg0GYW/zO49pwA6s9TFAC9lrCpjz8SG2l6zFg5tqN04fpRG+AJjJ1sHhdrZdk6W
THPiII12m/Wftn/+tS3Ge24bK77f5RupwOu77aubymLtRjQ74P48wWjMEB0uCJCCUtrLftXa3WMK
RGrbpSLdhl590f2dRZQ1vYj8WzBBGAycE5wCjUesWCd0CTdeRPMHd2u0dNgNa3iUJ3J77EenL6He
S+s5teMR0LRJT150+Jm1i14ABxyC6SMbPMS7Zrx12yxdBWT77NFyz6A/9LzAMbJDkE1lcgHZwrtl
jaTeMZHYWgU9maai/Ks8DKVj+3/ZO5PlyK0/O7+L91BczMA2ASRyJJNkctwgSBYL8zzjnfop/GL+
IP3dLrHVUrjtjSO8UahKqkpmJnBx7/md853upWJUYhvCjcBWMzHXmHdRSK+JDjmznAP22fA7x4SW
pQ6IPN/zR45r+GBNaAMtvBmdMQ6hd0PQtiUGJSCOV74OrX6AOVg/zrSGDQXkyoGq3lGabmSNc3bX
zU+isdj8SLO/ENxt+/lh1q2vuCWIOxJ/09joMqcg6bnWGsvoyvTYAwBbb/mmchj7P9HIQkIKW5Ih
QanBbW+6cgWcIQjf564BfhbSIzuXesZ4EddwbSFNVgAlB4rCJ9zvUiMlXjXHZN42hmklXkMjWpuU
h3zVTUsliJ08VDk7xdlPjGcFsLbhpUmY3VZ19gZt+pprnFwqRNgEOerE7pQUG8/hcL5hzchdAca2
VrmXuLlfBpp9MvZ/mNc+gJ812xDzkKdWsp9pEnMkU3XtDBTu3OwpQBw9aZZfhpIqPj1iJasONJWK
XSCFYsu2sbX2LO/ULEojamAj7aSsv1fzJPNwFnilAVczsRlhmnbkxxGwU7npHnO1e0H53jUjf2nO
1tLmhIWSBLM8MM6qpXHnVxX0l/mhDsb3NOe6a6ve79ocxZHrJkn1o613qaMpnDyAVv5oYtvJNeuL
O2TZpPmyHrvlczFoD1NOlhR4WgsVLX7EuoF4GUJouC/KuudEgCkhtBSfoBYXDGtKiDlrmMbdYqa3
3cgGflavfVy/DepbYYgHqZQ+1Z5tMfsgJ9VYwippYxWLvMmBb28mu/1sU27ziRwD3zEBZPC0A0qD
50WZ8aUWPJabVemj8P5Ymxxx1JbC8ui2UQ22Xu10kxfUlmDTeJElasUDfT6x8fbmrGlvuM5ms3tJ
zRQCRW9ZXJM1ciiGYkraXPrjWfYtJtzjT0rvH+ylHWlIMg9SeiyBSmSyvOsHmuNVinmKIeBoAiOV
YgaO4uG7VlsQKwKwW2y0YvrhjIVs9RRSORvNZ0llVatyjV2KVVLPM9xz1RwLfVbpVOe3w5bpblT8
iJjP8YMUpOe10e/z5jI0OpGMgGI3Y0z7YyhRGkeM3EmLekug+6RaS3/Vwg1sOEb6swWyPjRO+WCy
31pannrcyY82LoAFINtGqHnzxVjQlrKNlMIWkZRG3KbCuNPk0TylCk3D4awJED9GSen4aDm1Ele+
ndhnUYmJAwb4ob4SIDyXifm3ET00YVQ8YmlHhRV84hGPWlkf0yuHzfQ6B8P7wh17Uro0vSZlUHq1
LVVbBYTTNTbq99mWURTS4Yc5lM3D7/8oq+UVvuVy+v1XnQTJqLOZgxWEVhusqY8ssNT+khA/y2pj
3BGq/hH1vH5V6v0OZi8yga4Ol1GtrSNRPfAuuPQPpYJBg8YjYChLUiAI19EpwIrq2jSubDqd9ug8
qolzFsMpn+2MosKO7raiO2gB9h16WPWdkvGcLRWQC3wYMinIsX4IyamGIiouzJM8srGj39gQfRLM
a24IegK3ZUGpTRdht2Ced46bYNeIll+tv9Wt/yZTbFGGinHqsSL+8ftV1W1r0QHqNSPsfb0U3Yu4
jO7VwNotNITf/P4r9jwzQR8mOwSE+q2mk1XNwTSIUX+I8Zkz2+Dxb8Ep98NcDVzDGNsnFiAL6mBk
bNf2ZbInz0k9Mp7Q7em2l8N3DDSqC+i0fxoM5UTEyV/vckWuj6KLDgPMwmtmCibuxvImh1WLcpS3
R2Uh7VproeqrVvRgd2nwpkfENCnsjbdqpwB0sdj2IJKXW3OpacaWaTfiMx2alNhuGTf02HFyypD/
GV8JAmC51eD4CbO9GsbCJ+T6nocSY+rZqrgQS2UraxEPf7EcO4bpfqCJZtt25Fctud1DUrb9wdYV
fxgVGb7XoOyreOy2BIG8SAn1n3RgHtsWV+EqUAFYRE8HlDkisFanorcmF4CnuJ3BfFAEg85SqeKp
Xvg8lYzktGlM5NfZvT1Y2VmZ9OatzaWTHUw/JjvRLnNrNxfTCq65BRszqdTnyBofZ8FmLWuzeFsJ
o/ba26GZAyTrJcbJ8ZwolnTNguGO3pf8dsxeAqxMTADt5lww2zzgqnJwcpkcAIgQNeuxNJglvpXh
U576jj92tDL7gJWVjWIGYtSO0e27xbpFKTF9hYavbasysQkrcz4BKF/W/jbUBznpdiZRZkQKCrqV
ha6VYIgmVzckc7d2kWzLjAmjJZXbuZ0VB6Wcs56Zjj7VnrZnpMzU6nXuy/KuPTDc5wdbovtQwg6R
WLGyk6k8Yked/OBo1mEEY48dVg8hy3emFbaPOOwOBjP8uRaMx8JqWqD1Yr8Z9caVjeiIm0A+FV1q
oF5HzEIk5FxFUm7CoLEvrQpmNsX079oitC8S5ez7RYkwIgGFcFMTUNpgtsN14Cy40/J1CGH4ujI4
5RR3vpyUuGuUTnLDGA9WTjmdob5PfdL+7ONqVRfW4tyQFYKF7mblYzhJE5ALpxLY7UW8EJWz95r6
XiihwWltie6MnuU11jWcQEH4OM1NcMBzN130Xu73eaNNzAfHB74k+4IkEp6xbGTg/m4IHMpXW0qk
B8M44AFmQTPD9ygEE5Ux6QorYCVFQJJY0sAw2rS/gp1CMx06KsRVHlNDxL2jWTH9R+jPtxTCRX4i
JA4tRndnZVp8GurlBduCcRv0giA9XLktCW2eS9msHWSg/84s189//CAayhrc/8pndE5BfChOiC8h
XjkDtJ+lFhQYxG9Ny/CQzPxEiV0CXrhHPrnp+hrFZf5gjiEdudXwxqRM4dfPgCAf7Up4uYyR8S6O
huouQcSKsXneTibVKdjDNkFrNkCF6DyCFJ7tNJmTsU7vyUCFNaWmHIx7HlFmumwDLw17JvBs+8gR
vhZLIl2NwMlJiG/IwRaItwpCSj58VDN7GHVZZ27pawrv20uxUh+tpb6yraadtU1a9/cfcaVy/xFq
+L/t9z3Hn03Zlj+774bfP3mE/59yBWOp/88D1aevFl35T4nqNTnwhylYsX/TDJ2MjmKS7SWs89/+
5QlWzN+EoguiaaohC4vt9b9bgjlJ/KYbBFRsYZoYuPiXf/cES6r4bY1m65aBkVgTmvq/4wlefeh/
8gRjP9Nkg7YAgTlZs1kosTP/mtmKG+Z6+oJFSY9RAsIcjtzEGGZjGAZ7WsGVVnfl4OaBXrlGN11C
PXlNutDYV3rkINLBbBNISub7IrMNN/Ja2tKz8MAkrKJ/sDS3aRTumrhP93VLeYVd7y0FszDBYZkR
FpHZaewxgXXaqZWGeI92cduWtrFVKxBPi4aHC/mFhj7ZG8RIT5hluXYIh3eejbNSQvWQYQ+wGTVX
xiOkvFnQVCngFodkoS9YOJpNaSvTJujsyUHk0A5AvffmUHCU5QFkvY7oNU6YoF2phX1A21o3yYy9
YtW+twv5oSuIhsYFO7O47xQmKo8ygxrOtmhzSACBJxytwE9Dt6O8HSGrbpVkN87dPSEjoo/WXk3X
SVzJCTZV1NYVFeXvtBSxXMV4rOYcHmEu3uaqMy6x1agb9kVYWFSKeCQFuY5S8gOYsuEURxySSADT
Edl9LKiN/iyD7qUeoceoiJx+j+003ycJ07I+vWsU6XVsUt3FPneBbUoxSZ+fmlK6UxAaY8sAhYhP
W1miG7uWn2nLyoCjcTwGEUdvEZ1gS/U8EjwHz+3V/JSb2oRtEqZRxYK9oZLT08WY7xuBLqzb8MyT
GOJiDzyOTCo2RrReranKndpxAGQWDtFv6POtUn1WcMk9BJzC7VzDerCSxHCVQQRuKaW7saS8qR2V
9Ti6kUUitm0EY9MeDI/hv+HWndS7hghdpWK2HOjB6JuF2hxzXXeCMpYO45DdTBhMNwKFnP+3iRDr
50B7V0LqoqaUE2Y9JB92JrwJcOATq7hcRucKp59E13SsVtK1VSdxqEx6S3Ok49k6hfDiL1Win3RR
ZoipzHzKcHATSOSErdJ5Y8Bbpl2k0pgHrx1GDI9Unm84MSynAkJoqL0nWuZ+GgXeG3mWF0Lb7VfU
za3bUqGOV8HYlRNGYEStZ3W5CW0cIDYQ5XUKgsgpFYd6gPGX2QGoPdpeWvFzNgnnN0HqpGseq8gM
z8S0hkMcvTijxhJ+X4ELOfyU1JEpiUkYPi0k202M/kYSc+8b0sxdDt+cseUl7oEnccZEMAtlX5tX
jxjjKJmtOecpgxN0Lx0YVdmYF1UCwBRlulWqv5qGfmVQiechjxxAyOxZqmpbSRMw9BkQuxr11plq
am5LfdnysN8HZrot0+S1jev5mObxbk1TQgrsbst22KvQnKZm/KErGiLtUj2Ca0i8RRl1p9dGBhyr
EqNZsLv4e4AXzajWKWSsOo/einG5XzA/Jd3yRGdy7vTWEDGYN+E0tBii9MXaJ5P2VgBsOkgzLPn+
UIfPjHBCr4kxVyjqiFijag+geK+cC4DU2DdGAvFmNFHJLP0ljzV5R9fjpowMw4UOztFW0x478L/H
ZehCpzOHTwW5Dv1+P2k578HUAaspQCgjdd06ZpNb0TnicgdMXqtVzxR/RGpn7hqwx43G2Yg/sYnn
8hXXESexWnkwxDlK8ydIq8BcdPy8pBQC1Z/yhf0Ao02aHKEIpkyxoe964cTqC2HnBLnLVZruObPG
szkxSrFjYhONNWa+oMU+bIZ6lwCbUjQwXw2VgCSV1zqvXBx0I37TyqXagw7/QTAEenPrSczRu1D6
RLM4GUN5FIt2LKg6MFchmMfWF/Z5MezsRgNtqTl1OlFQGZOJsBadlahSciwh4VtfaZ0/k+TbVKZ5
ElxHE20+wAbVcDtZ0x1Uy+ex0wrXKOlWJHzi0LGU7iddcaAbf9gaW1O1lGFYMZ0RMd6DQCsUbDqo
GgOkuagMVuS7taWs64emqrHLEZaSBNW+dLScXAI4U8jagdsSM3PjcN41ocWNUDGz4FnDETcdnSIa
Qi/habWpObPLOjUpUmL6JCtnhtf9E0aXatsq3TaLYxIIU+wW5fyl9NbdTD1MUFh36pDkL1o9rYNM
O9qFCMK9SR14HPZQF9eBNPW2pWZQhQ3QzDFrSfJyjr3qj4a+bBd/VrtVFRVXYY6BqEXMGOf03Cxd
7zedmfu0LYX9zD3Y1K9ixgQOCM0baT1Wi+G209OPgIsihZL0AYhwWacgTfEhjeTqksgOeVh3IMbS
T1xowGXnmH7kSnnNKpuddw13nNnFu2TryDIRxrAuOFZlYe/waAM4kV5yZ8mj6iY3uYf0qnE0i+KF
mMryoVRpCWzlrZ1L5/5RJYgPsAW7TmWk4U2MgZvMQFRt4+xTbygikHMD6wbHOzorPStmur8sU78r
IxijkspXv9Q1MtX0AFYQEBuTxkVi6q23JpRddPB2eoDT/GKC7HDxKwQP3IkOXRmG1/f9iyrjeOPp
tLPjq6hUOH1hcaGBiWWpZSI2ltjwO/kA4APY2rNszHsWz3TTkkvCpKON2+wD+gbbo4AqdjEqfmiR
brCUk673npljgo0odwL9Jp6Yy91HCxmNPJ0UDi98yZ2lM3hinJ0mOVCJhQeoBkcBjwXeJ63Zm5OJ
mkBWyh0r5nxazuwkM3C3mmwSmOP5cmjQk5KUR3h5JyacO2ukHEwL+sBFhPtCG542+pQWW2VBTpqi
GVAzBZ/Ur1kz58yAid5UPiEEHDU++U2pp5Qm18kbmvd1vZW6cvxiGwY0LMHNIpV7HfZpk9GAYvL3
bzSzTwhhQmlNa9XrFfM9Eq+VXe5tVBESA8mrOZXYc+ja0tE51MBwYxOqObDCaR3r0DPgl0WCU5pS
yzrEJZ3YjtnJ6b7KcIcRR2GeNDbHUc48tVVJfPCAJAznFUL+aemyy6pIc2gj/5AXP4ddiQOMzZxh
UZSsFt1JWzJsmPgk3CZgNSEZYQE61pVoBVarg9Mt2bsQlIyrBDbMxrxprA4WJYiCJgHFwEyAKYv9
qif1XRupGeM6xvjLyLNKt4KTrlEt2uufSj/gKEgh2UVmfrInxBANnCkf7+RI2Vg7Rm6/hYM1HiyD
71YgfpvA5Zh2iry4iRop3s3d/LNc8GYBF8EROsqPjJAIPGD3Sqvqtgw67Wj23VMrd06dq7ssCVh3
xmvUjMOOAoL3BDqqR4sKK7zFoLsS4qJ12j1K3VmFHYcrYObM32hPYQx9GjvqkGh726/rGNdbTuAi
a37iAT9i9bedNB5usjp9nCnNWUM5/aaXSssJcgDkW3zz8aZs4ztgO9j2IZq2oqJgzk73omkOMZZj
tmQ6TVG9tIfvca1o9KPFHDYdkzkmAGF3rWY8Kp1RHYYWmVQiyyb4WEB2IjhXd7RjvMQWbhREzjKr
z1NsX3javQQN14MZs4OhDNDRxqHDp6q813P6qdXdmUkRx+c5cacIqzu511XhFecuqHadiLe9uEnG
lvFEqEGoV75IZTmo9JbDw+C0tMEp0bSjYsHwQQV8loryDo/4m64Hii/lFjzwqrn0ERJZU/40pucm
CCZ3sVMUzHJiNJDwOTQNbR9964yCX5mrqQTu7WYFKDM20+NIBpZvPYl0+rQgTSBFpD+HDqMFw6Kb
Usixy3GQa6dufthhbh1H2zjmFoRgpLVhQ8cDNFqMxrajAItZhvlHVn4gaioEkNT0xgiFTx+CIF8Z
CET87s2klQ8ylXVUBw14Kk8tX6vzrwCMJlNmuO8fIH9pvZ3e5rZBv0zb18k6BpWgdkN/V1qMdFj6
ua97gpiGkdwIeRRsWWPdg4EKxdZG/dJir4Sg7YLmg7Q+3pXtjG2inH+suIa1pbpRCDDGRW7x1Uqv
TSJuzOpiQYWh6xTlKoo0P7Jq2SlaOtQEJs1ASazteqRxCzI5ID8YMDIK5IykvoaCEiaarFdburnR
zYKAgejPilguTa2yO2eMvymL6kHvqLhl/3sdamZLmsI4TuvmyzBlulcqBYURMqzHAzEjX1qwfED8
hmsMVz0K2RjTsAFhdHlAR3wI+1zaRH3ZoCNSWRokbDAQQwl1ewTJboNpvMZK8Drq9qGzOgXskfU8
K1G+UXHO8t2Kj2BpeLAlXkaunbjezO50BmOCorX4Kg8fJ3uCW/0Z0A2CfsyzesjsfWmSa2GctqjD
TwHlogmkxnttbR6nU2Jw5Yozt3OJpR1mOAbieQh5DNoDwKNCuenpgN9UZfdJv8BbgoDuopQpE+Ez
ti1Ep8DPlNWDFjBlTMyjJe7lIXzJZyi5Ou6trWLg9udIB29qQ/7mA2OOdpEMtgh6FmyxfvF1pUiR
YUhEEdALYqX9VawTC/p8Ck+LXmVEZC/PyazlGPXxrx06rSQQZIEDVypKraCDR6D+zhaxGYJzgnWg
l04GK7w/m9iemthcC0Ij5sUjz4J6ltJr0TMvaYp1QlSf8rb+mAMTMrucz9eSvNoKbvIEZk3XLCEh
50NxiRcmJmN7NEZuo1EdZt/qUCXIGj/Bh6BkfvgC+cx3US4ntirdKS6maT9r0bwfgqjC2RTRNMuD
jHMnbua49NAC49vKYXIwXOhNq50UXcIfzrqU3VbhfJSY7+6NLq7p3Y2MDb283sT08Ux/sNfl3fuY
tXRb6JaDtfmRHM1hwfF4ILo8z/gq6+LaTsqulcIPKWEMWDT2PmR3UiQt7qOQuWmZ/BjtZfbHobgx
IsxtqkKiqtAyP+Xnd009nNbOmZPQ8L5kPCs3NbtzGgnMF/uL+tNLoRoxX67u53VDAYn5HGaW2LiR
fWK/9x6r4Y9oYpOiC3hSaqH5QWWAJlN6z4DsrfVMa1SKw70hMp6zYiQyh3a1HWSq+SatkLywByfb
g12jUjBr0EEi8Am9fG+pu0W0P5jKq/4oOupYzeamS4ddEBpH2lKqDVPYZQPr7EAzxUMvGN22AVs6
pQcIEWdfaWpRw6maa+DwjKvNwmzHxPuxUIabPqmp2wkHMJmkgjGZfXaM7rk0pc8a/AQe35wzKp6G
XO+wDcX2flq6NdzAMTwwvaFkhJNUV+aBzqgq4mDixaCqvdkWQdtzI2v2Mama4IE9c9EzCmqTtX1a
cbNyfp7C8I0d1mdnDVDL+d5n8FtOW5aELrk8RlmaHAV6cGOEkRfgw8ibafInhSIRk+7G0ziX5V5F
eMotQ9lyrP9slIW/fx4f8TbKBMgLD+9W4J5FyIKphvp9gycWfUFyaWeKGUqMRwbs7Skv6VQZeh97
zX7pmG9N6g1DAdlHnWG7mHBDZ8TEt7No953ac1LAaKaORGrkEF+e1Jeu1DLSDyofrLvOOSFhCozM
7YYBRP7Izt+rKt+NMjnpWq1+KHlIJJLpDU17mgswTHN+F0r/v6L8D5wJjjN/pyg/vBdAO0/953//
tz+ROn//Y/+CTRjiNzCOMpfmd2VZMuTfAD1YqmnaKMiKYqBGF2WzAjll7TconqpGQ4gOl0Q1oJ+0
JTNa/pP6G2GolU5B6R5/L//pf4I2Ln9AJP5gf8AU/devf8VoglP5s7AMYEUVJqIyOCeB9G1+o9yk
UzJPZtJmWJ7w7YsIjlzvldohpclepkBddns2kiNOMr2gbrxa3Nxih9EIBFudqIuUGhe6afadQQS+
Qc+wa/EoS+ZtmMkIzta57/O9Kv9UwM9J0bLTUYZHqgUAiiO89DvRUOhWs/xGeMaVF0VNtxp7v8qi
1rZism1TzJDqeyOWtp1ivxgr2zkTN7g2cZRLThV/1ssXhas0QVBMz3LX0k3fcN4sZNuhyQT7LKMW
9ojTXLBNjrZWyegYBamatC073AOHaTczTR8DG6qF5I6yvp2bG3PUnNwiqFSx0wThzhwx7RMfuWVT
DE/L8lTnmU9b0X2X8/EAeR+0d3ihdLSgwGqvy0TnDAIXHzqbT1o7RwDD6G40XjnZmmS8qt01G98s
4zk1tQc9J0rQxKzVi5c08Nibm7Snfich5sHWdUbLqLH1zHYA9oGoQPpcrxiNoCRRnwOyXhyTw4VR
3Vt97Msle2D0ZUnDpF6aZ35KDgqlP8nFttX1U5oShdTfbe0zZ8ibLIYjayMxyPjS8hOrY70nxL5h
Mr1awh3Ii8SjaAfrSSBweFMTdaOH6bboJrecqRRkBcurS6D1xzINGVWfEyml7k5xpoTaNIot5aey
+FgPrCYH9FS7DITLyGU5VUhlEhq6+dlanLgwF8WIyzITYAk5d1aOdYhbJVf20hzuTMREKPg8BO7W
KG0V4+2NqJ2ypifmuIRh2ORXO1ywTsyuJSWampOTlyKCJTwzu/QKAek9aF9L3mpg5YdhxMsjOvYR
88tUN5vReE3r7jNQ9U1P91glaRfCkK9qXHnC1m7tcLyVmAN0FJpx5pfYhjKMcJe1MrGzt9ipHnsS
UExx4XoSAkxe+hmfuvFZxqRpOBBlAbZoDvwZJYgqB/O2ORnxgYHx3uTj4HSwgziN0BvhhvrsbRAm
er4pkuxsLk+5JbCd4kPSv8La9CrwCUQOuC4JdZNkLdegQagiJ+rHjixZ2CxObFakBuojBmXE9/Jk
UQ1U19QS2gikxNr15Vxn06VTeh/xwMETyjSBR3JOshYbXK0WO7DvzJjwlUTATMn4YQWXsHeNCi2Z
JoCq5JjZ/twP/lC+LPMtaApUZfTbpL/m9UVnjmokX1xN5B3JGwwfcfgV801J2blVfyREeNN2dJfo
fS20iWtY4Mem2Q3ZDIziPplnp2bgmwaXQOTYxdgM1l8ii7041C94N9jalJ7o79sWu3p8iLR3I/6o
Bw2sRePGtX6fsoE1lQfyG04+cMI35qNsxq4Rr42dlypsdr28y+s3qpFRZksPsxFP8MMsV9SD8rTn
myCYkO7tHoMB+ykjOqhEplTAA3OGr2N2emnCBl0cCml4rItnxWLawsisj/gMGJ6IHMbFGsX8jMur
Gb5k2dlquQcIxkv5xU64MLWfUT7tcqHxd/LnI+IVbLP1hUZstlDao7F4mkINppSyIuN1odsEGF7I
lWANj/qk3qkqzP/H2NxPVuRoLFVNi+RjrnqKp+IHj+J3yXzVQZDYMsGv+n7kiF2/ohP6xiS2M7Mx
K6U3W5No15qINd7k9eTEzI2UGk2eijapKGg+f8B1eomyas/kB9Bx7ibJA1ZGJtheM09OPV2GeIL9
QusZ12WKPp1YNGfPM2sf373AwLFAVw5aJ+vycxEnbmi9tMOEEvY+Bg1jAKQ3mRxUzEZNGYCfEfrK
MXqdR8qZdN0vtWQ3mz9Ka/JUOb/vC3g5SdBdk8x0i8Bgay8TiSOoJWkssb0jAQAxF1pk1SuKHF0J
n4m+x4vk0AyLEPvSsp2U7UezTk+wQDwlIJo+E3xGZunEDh8W38hIRVzupBbmzEk9sMde+8Vdeoxt
HZcNuBgIpWpBgjK+satbZe0A056jhieRSVdIWLHOdbsoOzFg3MIPe+sbhYKcadesIdmRLTZWi5Do
fS0eoFty/qv21IoS8/EMG5jBs5JjwVzj82F+Idy8SYrkqALxD9R7sKybZvikcApghOHEIRahVndt
U0A9IixOOTSBeQaftONakeCHXr60RAenOew7Mzh2S+ondeWaeMxtUEq9+WDpj5I4YLp3yvHp97Y8
E7eXXZMeELuMxbsbOfqTBpW/2uxpUYILnnSvt82jqZuOqaf5pq0Rw1N8Pjxzgqi5MIK7Fbj0pSZ1
BpM0MmG9ppXdBGnaaiRPyQEtJtwtCkqqhtlzyByVKZGKlq+VDdZZ494Y4ktSEqttk7tY0fYgk7e2
xGxEVpyolb20n95jqaMKiL6cBU4HnnQakdx0iEgytxhlxKUlYCYTjq/aFGIMKxhqK5N7tMjCXRkN
laRio31SS/J72lvdk58iqKqEuJv0l6ZpnbZffOhvQINuzfyjCGRHmwFddPRDkVFgDr+Zq+mmiMmM
cbJNsDpl0zWTck9qq0+Zp7/gW4QfuxU5ACz0byqntPzJzAkuJRQAcM3MDZUkysQxxfQHQ9vVLDuF
9hpaM6Z6+xLOhDPW6mmTuuPiPsqfdcHAqmhX4yqOm7NMaik1tBvKpW6qsncUsuktiEQtEz5Zv02N
XQs6DyKBw/NdMuWXCmNs9tYKxtXMNJHFHshVALi6wcBeCR6dKovB3lAWH01wY6kOZiiMkCTJyG1F
gf3V9WTux40xSZxvXypBKBXBdlaewuEWLBO9SCyI3WvfvjXzeF6l46bnyl9reawX8t10XN50rX2n
wiuN8asDyTox1sYIRlDVWm5taAxTY/titLEkUYKgBZc+Tu7CbB1lmNyt5Zl3q6mLIwjqo7c6gda5
HbWqZHE32OYZle07+zmiooEhgmML7hpyGwpQdl2zkRc6+kV+zuiok/TTiMmKWfcEIw7ENDdjo5+y
ed4tKkp8TGIuM5oHyR7OTW8+kjf4DKlGMHOUqKyWtyowkZhyr4LVsOJdqqV+DsPwloqmQ5BzSk/T
YwuWfW6JEnb2SyDRCGQtLtPbg0SCL+RjVmv7YprslOf51NrdTVrFFw36eznkbmWL2R2iiHEv+V6L
N9A16ROHW/aAsgebCH0o0beZTnlSrhA60T6SPD5G8bytKnbUXb9VUI2GMPE5Ht/Bk7tPmnRrMryR
7NYlO2/lLN58GrFtucUstvqoPEdsgPNpolnymA3Cj5T2w16aOxXKgNGyG83yK2KNk1BOMhn2IcoY
soUj3qvMK5lRqDH0gKk6V0yyOpx8Kd/SiGXRki5BeGr4HfDlWy0Ax6a5nfq0KgzxtGxxRVDm5zJL
8uRaHFrC2Ms4OHRyeQrPHw0/SBhFT3GouvidV4BW88qU0umjwltM8ygpfmbo/iTaz64mDI/ciw9h
xvGek+QiF+BEee5akrxr0dUGxPLOZMpBiwhD3s9fToR/ccBaWxWq/wXzWwGWlEnRiACeDLOQ+M6b
linGBiIHoqb1gNk4BQ186kXzw51+zAgqHINrd8SULTnGRmw7x3qGas5OovDtf4BNyn/1k6g4iDhw
chjV9G+Iy4zwTJ9m4/qT5O/mi7mND/jWNuIzvlY3RJp8ef/3711eTUnf3/svr2ispqZfQNMxwypZ
rn9/xdnjlLEbdsVucrQtFWWuff2HV/tGM/39k0YUsjTdMNgWGd+IwYLLE/1apoTn3LlwmvzI1e8X
X/eVbb4Nt/Ll//D1vlmy5EShoarn9Sj59BY3c7tyx4lr+Gn7nbPuKRzV8P7+Nb/Bff94iyopPF1X
MSus6MpfP1Bh6LkZrof1XJ53CbopBwVHJ85lqImX8CD/+5f7xmD9/nLyt++v7GXDMlteTgAsDPqZ
RP5PeLH/8Cp/fZnglNNk1TSIxX57V1KkI9Vxl7viUFx6H43dUw+qQw2tE26TP7QsTIt/rXjIf3WZ
gP3G6qeDGKca7NtnuPRGkNoqY/htfA8jyklccMXrnUB4dUuPY/Bf+NJ+fcFVgfnlLmBgT52dxAvq
MmQMEi5jnDkBO3zLuG374L9y0wGVxV2DcIS0s77/X15OKWn7mgQBpvnAM3gTezBf6cnclHtrG93l
pfv318hffnuapagAmelksb7T5IdEgT4R8HqtVz8RNfab5+IZduM7iv+ZwM0/vNx6F39fU359ORS6
X9+ebcGUoNGPfNZ+coF4cpdjmfKTXXIw/+Gt/dXl/+tLfbsuex2C5BTT6hWjS2eMi4LkvlQe/+EN
rcvE37yh74tkPU4Bjaq8IZK+DtfjhsPRwfRMn1bjg/5PV8f6M//HV9NNU9FYKZXvEHJBDLXnNlxf
bXCHq7wp3yrAKo6+rbb1/yDuPJIjR9IsfCKMQcOxjYAIwaAWydzAmEwmtHAIh7jTnGIuNl9kd5t1
VfdM2axmQ6usrGKQEYDjF+9974W5AiXe3v2W7CorauL28L//sv/uHXUd7nOHZyJn9J+hzmjJsxZV
Hn6M52RhDsBgDTrW//4ixr+7RICsc297LjTYP58ndbd6uU2oCAcz6NUbwoPP+v0amYH9VsR/8Vr/
7jfyCR8ydUDkQuh/uhzzZLVQBdIRV6yHv+l8gN65/SIe5xdbuxt4Vd/xH/7FEWb+6yVDTpNjW47l
CN7IP/+CrpmBcurbOshfCadjPfehbuywecqC7gx1ne70BBWI/v6mClm4sxXcaUH5V2/zv9YTf/gp
/vx0mPoCwUsq69/Pv+J9RUX7+1bM70VkH/Knai/Cv3i3//Xs5iWF83uU7lyjn/54808qKxoEGdeX
FA9JvF7aS7n3vsMODMnfffmrN/rfnG1/fL3rB/FPZ6nf+rMqFa+3PmwRcE30u0Eel8f1psZ1H4q/
+GD/h9cj9uKK7nfNq6D8n19vKPV+a1Dfcndi5twxRgnU2QvbYxtkD/JvN+P/aatz1301T2P/9TVe
Pro/GwGu3+nzn4jif//O/6/k7+uR8T9r/C8f1X/95x8k/tf//u+haf9BKBlbE0F8Fg4ew+HD/Af3
2+TvrveRj5DfJBeGu/jvm5jrAfmPzYv+H4YDmJuljBAkyJDm8X/YvFDZ/PEsxm1A8gi6RGITIGoK
jDB//LQ12EtZWw9RAhmWhT2CQ+H7R2gTco8qVe9gg5ac10AP9sDGzpVL3lJxpTUXW/aD0vrSCTdh
iuIft4algG+UXjQzvyO+CG3s+tx3Y46mFgVzUTELymYzMp02ZDL5A513eVQieS82faRTsrZjurwA
m96TgdE/+D2jvzEzHnvNDretSRF2Miv3DFQ9mT4Z+36JcFYVtwwqaesLGCJr9qbJxoypwIFgG/nn
Vjvqgn2xijoFUQcj+XJYbP/XMrJ3cfAz2r530Te9f2LGw6RSfsf3X58KqOy71BbR5DONQ1cOs44N
hdu6GfhiB3rOhj5T86QM5ZRgOH5C5HqUk3iXqYWP351Y6k7f0F1c8IbRChOXBocX0kU+37i1fWo5
qdWcHhHgkS9jwBEiqGynNwSs9fov3NOPrb5+t7Fa1Knn4usSMUmqaeRO41OjwS1sqjP5d49rDWXB
sOE5SJyAVX/UTBt9gHmft2WJmu4JEBPvMwIsr4G/XM/LA8kO8DEXfK6G/LD9cdwjoQQvWFVMP/uL
6U5vW1uosGmtE/FyTKMTQkxN6FZ+/9kk3TFp1yPxZKD02uqwZBOzq65+rw12I4OpW/uCrYKscapb
VxGz/X3Vlh+rvbCkLlH8pT0CEBY3qePhGO+OXXaNyUs6us05o7qZYDnDoDLDrfGP/KGE+i6HYErQ
Jfh6C/ukXS9DR0aUa23Phip+gZG23XEM0n4akf7rZQCjZK/3+sUGa5ElI1AX0MyHyhZ+ZKbovEuS
rnPjUpkGm6KBjDKXWgRR5RzBZKUJRkq+JnUebSvKy+nXoC18Dn29PHcLVl+G+QY71QP8FhmMXf2i
xAW+LboXixmP64xA1fzq1ptscNNGssEIGbdjgsUqR90cYxlmYxKwiVdr7j/AeonkMDKAaZBv2Fm/
6zJ1S+nsoEfBzrwl9hdSFSRkmC7ykklUXhYB/Lr7rUh/kuhGAu2q3jeutdPqse3pkvdGfPRaaQR2
N9lR1jAeLDJ32nHE3Phz+7ygSsvMZr3L1HFomfEur322oXYwmvOsMIuuJMntBoEUwCI2mdLO2yGw
QwZtra9mlwLJHFPYMz6UmqILW2eOu6k6byWpUVsKbMhEtcUgkdjlqbwThAOvoj6jddqhAHylW1X7
qdVIya6+M0quMfd1Nylsclhau34SEfHDl7wYUVxv6lhZX2bOaqx0WbtUoJuLBJnRMN1N3QLPxP9o
DVTSM/qanSeILR4g83gSO4Sl6wVhA0x+hXE3aECxQdGY+Zger2aJaSWq2hhAK+b6pcPSablNbFy1
0S2oompqv6fViAte+4YH82AhK9pJnd1SxhCfkCMWk2zrDFygrhDvS+5gA1iDovHzyB8XQlTlI8Ck
H2PGcKzSenwIGJlTBIOupRCqLmCqWjdB/rFRoY0b8ciOR8CbhH2vAPfilwFkvwKvIBdt9ADSYjK/
k6plQ139crIBJNn2SHLW6zT5UN9ENxw0LLCmAHTSMq2+jqZANqUIMeZ4TYAOOmQeWtW088Hqz8MQ
65ycxEHvWVUNZ3yQR79lk5ipawwRXKci+VzEermm1YJieRFyiAzBnbQYxcvgFnUgZ6qPGRjQNF/T
uDRELMnBbtQl0xGgV7lr7yyzfe3LJ6brGUenJ/emAGdl4PcHxQZeED6VibKknb3mWCSC+EmBFTf9
IOVhZ7bDFOFxj0HmvvoMGLotR9M/2rApjmMyNKduYXoOTypg92uFvmbku9zujitDp1271TTwUDrE
aGOp1HvU8E3PgMsCMsFB9WF6yKPL2rsl24elo1XhAOqMo+TpfTSa7ThqAprsOECmdfRvKdYI9nJA
hjD2TyGnAeAQ7+D5MXB2C28rzzNpO+Ew+5/WKmcWB1Aq8bYeOndkVo2HqmkeWc6gfM8mi3xfF77H
2sYaa5+pwTFruSQgbOZBMV4vO3XM84c60b/GgWeUS2oiDOv7wWMB0jDpRiWR7t0qT4NJe7KN4d0y
2LfiE6nz11R0J0exFCr1CfhjajwpzBJbYX7AZiNTsRvf4fPTaJHXvJ9T8aZlgr/v21OCeFqpAjOp
By18S+9Ao3EX987zAhI96tZB4r/z0QK4+r730Y45Cxuq2a7DOXsuB1SlBIcv4Sw/Mewmhe/crGP3
aFtdu8/XKYkstQxhpbQ7fBLMXtMzb+Ytc2XymHOWLkZ6Jc1DgN2ZpGQwjMe2YaLq1vHy4AZSH8aI
JKxcKuaT+LA18tJ0ksUDgV8eZvpCAmP9DSRpvm/yqo7auc8Cs3DeFlZNcgtmB8WTXo6vulBnWWrI
MkYmIEhcuMt8ED99nDDf75355+hfFypNf2JBDXN3yA89wBO1WeNOY3u0sAbRiq4C4KuHCbOUU+tB
Ulq6qb+T2UXKhkkzNOhk1ikwQPLiTLfQryEPI4XzooriOuetQ6Nqn+G4p3tZON+T5cQQE18MaZND
+rZWaHH1FJ9HVyNdG9N3t6A+g5bm7oWVNue/fXEywDjm9IZSp2b6LS9AnvCdq41pgauFXeXcNA4F
m8ozpo9EOYnE/wFnJmd9nvr4zgh3v6Cn0Pcw3gTOE/b3WXIBuhoLcpgCxBPvhmu8jRtL7MLOYrDe
EZqgO/wbl6asikhg5UaFP4HxGxBpG/pLpaAM95Y5hiilDZb3DJ1a4xuGv/xgru4tGIwZ/ESD5evQ
Ot4TDJwz//77VHiPQ2/z/EP4HI3Y+4OqEN/HufrhcH2cyxmAjrshg3Em981Y8AgOmltDNrhxfFyD
BExRKxRAJxPPAEVGTOxprIr72rEqwkRGFGpjhcS2TEiNenALP2Y31GGhSuhPt/m2T0GTUKwFmYbu
2N9o3a0EoejmObde6WNcrVhcJOnAMTSwU2K3WC0s+eYWFChvRbE3ZnSFtqXFkh+HbY0el7P9Jq53
yWIkRxdx39mrpTgkFgdWmgqUGlcXAib/PCuQ2BV8cKYxAHOrui5wJMbB0oe637rVWUsbSG1rHgq1
YH1Ba6P1eWhAQM9dpCaO/WX7PDFkNd/DACg085R1JjY8K33sCgj+tfW2zM5xIcIrotb72bpruLRl
f1NjX/Jk30f41lZUKcNrD/EepfuZgGLQsOXqBn59sWsKIs2Q94CPjoMBfrz0ln2vvnqtr/G2I/fF
rQIagkKDRWTkFol2htz0LNb1Cx8QvtBc3C8dlrLORNub54g9sX25Nb+5AyHAZyHnbMiVhZIZMFAU
RwWSH1LB26Mt0PQU1FO+WyKkcvsQeMuD+OX1U7pHACn3BH1A4obm1ICCXRZF1uqXJyDiFxVGNyAN
N7p7SDcbOfDUXVYNi1Xnd2dp13eqzs6mUwQaseVXY2YBZFfqLhvEdt45WQ1KHXi2wDzjpeVP+M81
6qg3X5PPBBMB0kK/QNbTD4DQj8uo3zjubsiKh6kbXlqY1AkGi+nVy5KHWbYuQqZp2se+i1+1dhyE
HdoXgS4Y3dC8olz6NuRIJNLuZkvVq4tn12+8z7X9RD3O37tgcODlHRDrPA0IjNYZmqy/+l9Wi0ip
XeGwLo5kre18Ze34S8GmhjuDI1QaKZtp3jZfw0qkslOBcMuzYDVPyEgMAPXMvvc8/D4hrV7ENX46
s6GVTOPRq9nzNdkKlVl/6NvsNkHQ6nTriYvybalqTJDVbhiMjx48HS1gtU/h4u1XdafJ/oDe++dm
iDBxmljXsnZvK9yea3az2fm4AwIKzqsCwmo6AyjpKmGLYdj3BUEOmhuQkHvKyUaCa79C/LPW+3k0
vsudviG1quj+pqx8KYr01lzz87a5JCGhOaCP4DRysbxoi8+NkgIPZ/xQGY+Ol7zpE3oJZ4UbW2fj
3mmScy94L7a6EdeEnI0Lv3wyV0y6BnKadcVLg1eQMrZS1h7u7Is+549p5p6kReL0kMClK3v3EYiu
irAeHdtk4hzlTgy7HGRWaxy3HOVJZXTfZYOPrqA9tMSVgDg7T3rrxo2i9ZGWOnnYPBBXkaVQJixS
c0IerGmZTxaSByzZWzynMFmcJ6/nIx4WsLF51v5cHZc97cZeVqO/1To88Lp/xrhItMK1cTMI454b
EuyWBVuflXDeEfU2bSny6Uze6ahkRqP3Yl4Ye6q3Hmx3vjX6bI2kZVFCakHVv6zDm97ZJd4gWCLA
p93lOI/eGJJCjU1ekWVE0hc5NMZnistrGLs2kle/AwAmKDvQ1UPAjCfpsGGdGpvj5lMZQ4/XgkIz
6/X90M9jCIwEWQk6zbZxuJjLlVRrFOU4cZ0YOdUge7HzivnnxkqFUwMwIHATp+SjNNKGXe9VX78O
2AO7HzCMdlnG06lVIi6RS++8Nf2leusXNTyq+C4PwEVVkA3xH28d3u7UmB6kO2URIv7hnBvY/13c
ud1WEknu0Oaj+n/cWpJFmP2ZcPPrdF9vXUDeShU3VvrZQy6KzZnlSjV6aUBb1gNR9yPXoI7p+D3B
8hEFRq+Mu4FaMjfCTO/n0EIpFczC/XIalFOtA4xS5oSt6V1y2/WPK0D8Qw1lU6rqG5n2oME0jRQ2
MVFkNmmBuWoG1NKRZW6+JBblsV/XSMER5d/4JeZqcphKc+TU7pndYFfYD43jhmaxfQrqAtyo9d00
XCu/hgV3Lta4xh5vVyQhIcuHGi8GVBkLhy58vwwSGk2D5vtPFgomvRN+gJXaoms4kCZg80iigumQ
Og0pUUu9S5PeIQsnsPO7a1R1jE+/yOB3r1WTBJ6oXqcScyax73PoYmCkQfXmCImPpD5SXBb2el6K
4blKW5p91Ifuqb+KOHOODpPZO7iB/oRq9tvqPmer6e2rtvtNRA4JkWrOy0q4Tm277O+vlyEJQ6ln
JxiYeNhkZRdk6JLS3HRfUgMxpZINpvP8WZNYiRn23IshHVD09FFLStHelhnYeLeYD7LIYq/uChjM
QAXRVUP/XebjbNtPSZuYSN7GJpAd+Bp45RSjK1EvZeJ6u84Yygi2Of5Qf07DxUZywajhoLk6F1Kd
I6PQCmCsU3022vm9qXGVpgbDgrzpa0x+zaNC7AwFf2uiXKbf0u8GKEQA3XYeLIpn42KrTy+z0YI2
zp6p3xLifQWQ6o3boZjhrMrOdPjYJEVtSe/drv7Jz7HrprBLee5smlc+9ZW66ykrQBzVu0xnb45W
Y0XL6lGovGXUVlS6zhLguJmCjIRAulkbkpWfP4y1ZkNO5w3XOVJ1IHahxJfFuHw/zRtWXQwMXcVR
XtJB7rtidqn1xPO6jB803UPkJ+rZ9RCMIBdKIZ4+WyTDBMyju4NRNeSfGMUBLyNJVTDIcYofEn2o
Yi7xtwwAfdz0yJodPIDoKyrPBBWoiS+rVyrYqgEMZv5qMtMm7TImayKFvLTSxq/ZcEzPNP5uMLiY
ZVRvYGJJP2VadQdoRD8Hb4TWplfH33Mdy/tAXoFXMOFLCZE2bGz/ddALMO4WMGz3x6xoXGvBU0u4
33jk0aTlyXJMuYqYO9m3yVzKY2Tl4sNrcec6FirwFW8F/UFt7UqpHjUfbciYZDeCURVYvGgyTajt
V2qDicUSXaIDCQ8fujDrR04CxD9XaElj8MLieihRrb9m/aM1k89kD/K4SYwaPCf7q4Pvdu05Fzc4
KmsOA1CmQ8tk0mQJbMeDqxysgeYQYqiHhGR62EcAmpPccOcvdUs0vSYDOGPq4F4pifPc8sD2wXFu
C5e1VTQiFOgLB3mS+lA/Lr6AWQn7qzahwnk1ZHAucxmOmkzfWzNEHhIbujGCght8cJGE0ZDvcLWd
VUch4bog0DrnBTStnNiJpNls+mi+nSsLEjPSDYWF/2o4Mnku6jLCuxhuuvE6uh6hLhBm9i2N6JJi
x+IouBs264W58scEIuGAepsBrEYqRemvw8G1kh9ss1ziT5woc83P0ZU/IKTDbSveKFCHsMvuB8Cp
oXLkw5w31/ENUq1Uo/HzBVmJ2AGYfE5PymySC+Yk2N3cP71d94feIt4LCbiJWwdLav3KrXxLAmB2
VpUCLByMunKivstuDB/wh9unI2khWA6gvpVhh++1sMv+3DdXiHpZoX/TMu2cggbPsiSmBPlW2grh
0TDeD9xUUbMxcXfhndiVZ0Tcz2hrW8arwmT8STXB0xTrEXdggck+YPeMXHf7WmoDdozOcU7SxAQj
k+e3D+6Tb2cQPlfqVtjAzekI5r5ABMUE2TBZUUxz7KwArtVFraUfhZ0TOTYMR9yKbdB1FLt9nz0x
HcniziBS0gMnWJB1ENlDh1Fpaw9Zs0QaGO3AKTXvOLL51So0kcWANa7J5fu4Jr9SOeRASiRWT6xv
JgP9fWq0fAheylzPm1/n1flRSOLj3Ml68gki3KxeP3Kpk2KjDtlqGJHUeIJ6WJemTNMDL89fALcQ
IGSg8ipQ6VZFPQf9WrwpHzRlTVVbmtV8uxWSKIPG+uH5ePEZtOGgLVBvURJDU9jaD3s2vtl1gltd
JDJOVEc0CYHN4QwAmLASJtGJwI2Rz+TejfupAiFv4zoxFySTtOz4Jufxoo2w4BJR9kHacAyYy9wD
IKM995qgS5FptNf8lmpSBih587XlqGSAYadIVVl0wCW4jPK0FaUbUkij6PPLR7sgXoveUuwM09EO
FDfxhu0kNMoKjwka+cJzLd6i3A1oOcmEt6x312DnIdPxpAw4jUb/0oyDfNrWjPezhN7M82Y3YP0L
sgmobiriYnKy+2oAdB+5HsEVFvDvsGbIGaqe68MejG5fQQgIsXyUxOtweQ0e7uLVUYHk4iCCwr3L
vPXe2YoDWbiYxDXyyezR0vbmgGvXcNVjLTy2NVltBYCBz0VrSsDy9mOy+Palko4OR7b4kXSdFQ4W
hbdu44RQRkTHDACfScsRGmbH6HY/WMSGzZry9uZW6+AldXKBWorMEYPkra2JWCnJbMAYxNU38tky
oL8Cdv177DHmPkmcKRpmvrVTIRs3ROreD3o/nIom/bktNUEHw43ZbdDZ+ENc4PneZ0aePTDgnm8r
XwUt3sDj0ENu0JWcD862PKmeOszcdCdufJM6rJBmmLE5SQ1OXrfdmjjfhltLY+BeZvPJMRLYWsIR
5xZYZ0fOZIOYgtAC03rSqWZpaG/6Wvm3M8ftPlt897Ao53Wj5pkrk5TdzXw0V/rHNWEGpruYwu10
e1ZMUh7S1Nhrau0eweQAd8qrCe5hJzEpMcXdLO2ODckMHFmPXeL34qa9slMxKx51TBxrm7N7H/Ft
14A6d8PcSR5c6HGZS98Yec8vo7XA6yxUJa7Uz2NyAgcRlOlYP/z+wmEjUWhisVo+l5pLHn9qheFC
m+MRDOfebosjjq/ykuM8Uamhbs3GrB7wnic8XyodCbsWd70YzpM3U9EzF7d1PivP4X92SFOKS2z2
m5xuYf6gPJ/M2Nf0fj+lqUfpIcYHXpuZAwmwx7lrf7oDY1ecj+fSN+0bzUSkPy80MJa41xqTxQxR
OE+/v4zb/WaQt9Nq4BQ00l0i4AjfUc4eWk650K9WDVMKtpFm9pz9UKXRvIqnzvWbgwdeIASFdK0N
TO9EAACtm3NyLxlxUjcFJam9VKSA0zqGc+N6TI1prquJAo3UYcRqozDpM0aNS0W8zeDaQX/14qYP
1trLyHL1P9eSrDQyfwj5IXEoF6YMJp4SAySlpfS3eMle+lJt8dhRPo3mtAS9rib6YEKR2gzdeJ7b
6m5OV1pggGKgsNu9BnPFp0TZq9q3kc23w2F0nHfs0pFmp+NbY0058nMPh2o+ZNA78xzBs1+9JRu9
djOPOxJ8WKBCUUT4zli378FVa1XH20NzgNo6mIi7O1gOuAnbqU2sWs2bnqfqodCo58zm1zRk1R0Q
RYpQfBlsIiwZoFaETjH4R3+s0bebgoLeqo6dlUXj1OSHGj7kKfkqBnc8oZSlAyQT8Ox2aRc7xtIc
KO+jgvzBk5dhBEjnBTVx9dkPPhPC8Ta1khRfMmnEg25iE2vrN79rzXOSG/pRJtjCtM16IhB4r7mb
f8snzjYuNcEJMStuhfJD37BhBYjqm5XS4qfV6lzGDkY/M7OrozHZkzf5vpRzfWllgvLbYZTOThQi
dM8oG5M8xkRC/eacD5YBknTYa6h6WR8HEK8XC7r4PKjA9AiuS6/OcrME9mut0y9vexghood0IM8p
qVU8W2MiBQl72UvHyqOkUW+5jq1o8lbBk0N/q2mhKEBBZi6Wso5spct4EBElvrbjqR7A4MLztVAy
gaj8NVg6v2u5fcsd96tV4xCQO3ncYBKdMrITS79p6XwmH+tAT/QpmDxm+2yES+E8rPPa76UFBpro
CvxIevrDNzMsho04GCnDyVphPpcl0IcNCm2T8hN4W9Ke/FLcOQDjowrkW9N7ivOdH4NJfe+HddHm
oa45OKRWZsoJ1J948X+15lCSW4bdenXr4QbC88+tIudGGb/osuTdSkJcQvQIyBnnefZ7hpqSqkdp
nnOguat3W/a9rNl0C0wxd4kLdFOJjEt30/PAUDjTbDJP6ObArGnXRlHSsmvaT9qb/mAp7V3Xjfup
TImbyw0mxh4Zq3X5kyQjLXaZ2+QK2HSOy8dNTZYH1+G6UCWwOLx167s7ajC/3P6j7vryRtMJEmFH
EILv+UnW2cPgeNcgyu1J90ZaxKT5pPckBTepDxNekhxFXNA57LtyluRnqSXfE2T/u9StZ94O49CS
ThNr+s1gQq4AvMjSpEjAbRUGECjnKj10enBPDhJ41Vb5qyUVSgKk59+ahO5vipkzDXf4Aq47Cp2R
U/ECAKF6Xq3sFhlZFkwDg+xxNMUNdLk1LDXG2GYy0B0BfmTv3Zsh02jEctsdrK/0WJeVH0FexD0/
rewvMxPMU9Y9cDwX4SoteVSFq9/N5MpiOMj2WePP52Sc3vyN0TnGubgWFk+s0XVBTSWkJZdAVHjG
XDnwhAuAaCLpj9o631ZxGNzp2Ev91RlOC+bLRcHoBbE4cVCWBgoSkJEXlTBTbztB7rQuzXNVTKc+
seWhYut7loxkiyydjg1Unn0uNBaObRZmYAjO5G1057k+O4vun6ArL+f+CojoK4pmT1CG4wyObWN5
4QH5npI+jElWfU/wSkSLxDA4pKyIe52ewFvPv780YIWws9Xdm7kxNqmsz5It7anIXszCYl+u1uJ6
JzynpZdEGWMS+mq+pFX5UiK4YbSz0cqv+rON9Cdu9fznTPNNDtAaSN6sM8Znt2cR2HbX2WK+L7fl
yLLOPShnA9JhMiKq5+3Dp3SKepcjYSmNFHCLIgXRJLJMEw94QFUsiQ2PFh8hR8fy5kZiDIqh9j6X
7UypOOORG+fePic+Q89uW0/l3KQ3k54YsbXJB1XDGWLT8J6xu913rfHp40lcqoXbCoy/2/Bs0JsO
mD8Lv/3v79SamRY6c8s+mIH5Gelzi/jIxxw9VxbpBLAmKeXrs+ea/b5QbNQIuezO+LMaUDhnVYBi
tLZCxx3OSn1emU5ZyvxcsiWNtM71sDLBT1GMvh1WzJQs2d3v70feg8YtkBxbitl4g0Tjgeo5u4x8
GZPhy8FG3529/g4NjKQbEsd6sLRTe/0y1M0pd6sM7T5/YpE1UZeeGh+3lMYomAeuy1gZwCPrkIz0
PmV3/Ff9GnCye0gzdo7WPsHcXK9XqbHzmFQSR961p4L1y76RLSQdcO4Vs1La+HScPkzukF5mC906
zB2reWgaNcVWgh/EmjQPirXV8H//4wsUPrwzrEfiaXu3ZkK+FchLUg59RBYS024zOl6cjMlnPRLD
OQ/B6LyQzUwOlnepKi+/ESnEsxQ7VbUx8daSD5By727ZtfeVw6jV1vKM8CLG8ERL3po9T/+UQPjd
mNNRrLx/zEZ82ErIzmDXkeAHxh0lAQoz3UzkV7YQQ0kIgSGFdxjywQqKkpGBscyPIqNZskCfFgSU
70zXYDLHS7iJ+1LX/ngwFBARrkDEJCTvMZPYTb1yToYDtMsEMkWeULMnD1cQE8T0a5Duo2cvYKSd
NQYIX2MhUkvzzMe/nhHsAW+ZLWfH0QZ6qjoMNbD8fOuujMPhYsO909vxtGgE1Ps5KjNpt/Vl4wdk
jlb0p7ri52xqBnO+vICgS+8Gow4XK/HOJYYw+HwtYw1tPNg2RCn2v6Rlo5uCiVCw3c2vxuJrdkTq
5XdpobzLmJU8AhLM4jTtqKhaZ1fmB6O07raaD9Eu1BPgA5Lf0O4BuQPsoYPZo25cqatYiXT+/cK5
sm9Ezk+OebcziO0VhQ1gbGUR7s/luZnN7oFk5X6v/IG9Vo71dBVrS5IZqRl47miyYIOa2AB3JOvm
+03X+JhrHIFoQNgVuGPMNv61GIsVYcv8Yo2hSMySOeKs72aT7BFmrSyri+EpKzA1pgVtjz/uwQlV
keUs32rDJKUzH1/GYc5Z/VcPbFx5dNbG0cO1FuPTtLvMCQgtUSRKolviX++snGq0axmIdFsS11qP
K7RgueIx9Dq5LQMdhki4FgQaQCkRWPBTOxJIaTbxMS5j+lV64xiqVSVxr9Fp/P7/oLyefv9TzsAy
Nj2LibFcT5Wg+plY+xeVeNx6C2oF2kI0BmzCJ+OU5hrzMBbOoUYyk8MIU260t3qXefGcTcyFhVj2
G+zTA2lNQIESYowVk9fDeN2HOKWTPzsAwkN2ILiPk+zVu+MyITrOg31YapirmSnSP1pMO23jSnKY
iIVmYuZpxWl+9K+UB9FUHzY1FCxn90CxylPTLtwIDuX9qEgIajfoyetGQk9qvNSSZ9M0XxfzbD3W
DHR8763rKdHIpu2N7IfVj5w/frUFI20k6Z2M8Z2pmPZphZ8bU5bACcoehYRSKtsxYwmwN3urRvKF
Mikr3IOh/T7Su9MsxIPu6ci2NFeefn++Sa5jFdwiJyv9fWNdNWDXv7MlUTKFi47VMDhTf//T5vTc
QshqgNYxaK2JNh4355hp4MMspk9yNO78kTOv2fhAXBqSoOPSAZXRySPVDvgpkBSAM8nzTLM06kwC
znRuVvzmUAF082B1OLLnzAiHvHLivokWG/1DlQ4/19XnWw5Kw3OaMoijAsjRgRoSWGVd6j/hgb9k
jQn3TYwzRwMZqEyKs8NAzg4yq2eSdcl2ttrthJPwTdMobSskrqdF9fBsE7+fgrFEYdBk5a2DZDga
tYeJ7vn4+3Mij7glx/cANQXi2Fb/rMjE2PUtlc1433ceIcW8GY6dL2hYpmutmT0o3i6yWdkopWXJ
9LLl3iBiL+4IEzhTp+NPNbRDK2vysVi403gO/cmuF+QmnvNKK8ifrl/yCV6TZKQJO4kH0e+Pn8oE
CzlwlNAqJzJvsI3Pmc4o6vor/f4CS5Cs+U5sUc2nwtxyPOG6vv7fY8wKkB9+4klIdKFxWG0RWCWp
5dSqhPTqlsl6BTkmnNnlpCsKY2Sk7+Z0pc5ttzNX8XHNXlYApRdGlV7gL5tBTamp26IbRWzY07HM
HORfQrssxYaWFJd6lPuTvKWmhSKQD1ukOuY9kPVPiXpjAVdeFtJHTnZuHjvptbeccVGBEfY8aWPN
mKj40Whp7AizuGWCQGoUAiWYAZJJT80q6LrNvyqjD43ShovhYoXuHHkAe+tfjKogtEFbfzYMGs4z
nOOhxNytr84U6KuxL60iR/qMDGbTSy+8jnJuswLtdu3Xt8IDM8DAmtCRlFuUnw8Q6pYaiJofbc3z
b9AGwA2ASNOZDBTqQlmksU1t9BtiuBgOkOq8Wm46ObJd0EpYmNR7ST7CXOyrx23Ek8xsIRfs2x+R
N1XBlDafpSNgS/aIFDSxHui9GbGnIRhDwS4ftZ5se27TuX4qq3M3kx0iSMdySoPVk4Ae4KegqHNS
PFYNACNMlGA2UZOQ4hR4aloOtrP8aNnjEy+sg7ROIZyYgMjdMFdC3mtO93NuHolNRqxbG+dlhtsm
cadfMDnc8Z985gTe6EkbjcolfxS3zL175U9TNzI92LUcwOvMjjlNnzLnqtLbkjvWt05gcnpNMDz3
vVHta89/LP+br/NYbl3JsugXIQIJJNyU3stLlCYImSt47xL4+l7g6+7bUVHVE4ZISaQEk+acvdeW
zLO6nR0aQ8RbxKZbVQXA7+NiQg8K9cvJQDxeofShPxYEwELHzFaFC6zc1u5NVssrzmcIESj+6LSS
rgYfSHPVICCl/2Iq5NLFtb8SVK7oHGaUKargFJTE+qaVWsU6WPJaOndW+BmJilkL4dbKM9CFC/cl
tCkyoWSgFI0JG477HwwdG9Wrzyp339vI+DI0fZ+D6A4aaDeENPuE1SPYBT0U4agGmwb0JaFZDZSQ
UrJhX+KRUEtEuGq7R+OT08QAsjkO2YpkCjSsOWIBNiNMpeInCVAoTMYP0+bUlMuoRi8ZNYSpThMx
ZSj84fEezaaFFCt0bdPHENWJlveV/FPYlLvIpiW51m0hqUQr+ukWBQqs8V4aXwOilmLxWg2VZAiT
hHIWNNgdVsqo7PJoKcKppXxkUMkXzyLtoO9lK7O3Xixz2PnVnHqPAs6v9IfE18DPjrjgR2qJrgmw
1ay/ybM7ZOTl7gnCMXIQzd7oBFvVaNbGZa/Jsu6x108BfAppfoGafXMzAos7AKYIWUsht7bTvPo+
lxQfTIHD/mP7bMTiAblDQ3B40QEFpjgw1e1ZJzMqYXGv1xpqjFKfU7u/6ellM9WWSa+q/risnreG
1t/bnrXPijx68noW8P7o6nvNq54jgzwjjWl8i1Q6W4M0HrnEYG/grYP7SXVjSFEhjigvQid+CmnV
rJOzN4X5smyTQwCOa1WXMtpEqnoitUvQlVtnkdCWg4lW3WpIvRwiJ9mqId9UUfI8WNODwV25dArQ
JDSMY4h4gXma3PBZOH6/m8LRoa4BFK9tg98usYx1qR7HhF9RkeYt6/GrgL4PSfedbn+4FswKkZhv
9fSV5u0BqWKyQkHyGxIACS/3gehvurLT3jCIYE1qnb69j8gUXYNDa2lBkxUNVJ1DY+msRZ3hr3c0
pzn0fnKGQ+Nvasm8IBuY4wLENIUQsQyHkTyXRhHvyiUv9AiinwOs12QXZKYEmVnFry5LdOFDPpOk
zWWfUkmyJ4U0iCIsAg2KuU53tQxK6p0H7LRO2mYh9fETNSrpstrO6rSrgn8nXXlKmQLK0rq2vtUu
WEpAoWfwqRij0GCuB5P/oBq8tZ9aCL0zyFq+qdGyZ4FGj+ExFinzSQbEY77Ae6uuz75KdrbbHasW
VCF2lsVk8JBHogDvpZurxGwq6FNlvLT9wdzHYqIzl6u9kUF0mNgmrep0FpXbraIw4sJFlWyNg4Qt
SCSy6hgZ9aWpEaDkRHpxDzvb1qzeEA7g/4qPExn2ePhNFEmcfmBmmQ1Lwdc/NeICKSJV39K3NzQ+
GHEC4zhUabMplbtSjofzwTw5rBA3MtLSNWlRO9R+BxZS9GR81PeZ9xmGMLza+Mwmo+XkcKJ7UMEh
5aiahuTS61ptE5vZdopgrQY04BiIrDkbyRNFgJLMuI5xs27YeSfxXmbumWQ5ujsYDXQQ1N5AUzsb
X+tYUQ4N731U84avsz9iCKmHAshPwNHSBwd13VYoZwdXc47osz7HyT7ImpyLdONb2cvQq2TlUOXZ
XJRLBZ5CQ710JBdTopaxEcGrM6E15znh0dTJ3WPy0Tf48d2yPIiMsg1cEDKCjO6MAKvfJkb4VVBy
2Ihta9QJTncQwWNBd95uHpPau1aaOsJ1KzcEPEFIsu4oZJE67HhLkz4y2SiASWUaXEPyR95t353T
KiLMgtD/CzGWp7QfIbnk00ufDt5RIPRaTYWFtMJ/hK97xKJFnkY7bgFOFvvBd/JT71oF01sKDWpy
T6ZMzBWZVZQ3E6ZKp8kpClGBX9pQAukIAourNR/npRihjqJyQ+ZO7IFoN4VNvSHX9ZoVLQRQN3Qa
pCwBcdYtoKbAtstlSNlnYVp4dWyTjkuMKWMq6+yJ+wz92WEQ4r0enGAZhvZDp5lyGYwlf0OChCrN
k3fycnijfm2pdFonI3J0u0RIMICzz02q5IPn9quhZVtf8MwzINAiVzw2vdsvufhQ0Wn5dgopX6L7
hok59gvfL1CLkfCei1nBk2dUo8VDzilkF1Pt07bpd0ZvfIYcV4T4iI6Q/UEMUSk8zB+9H+QumH1r
JSGT/JuME078q4XVpQwBfeWExFOqHBleooPeqW49oUhbBBXtBY/C6pq/5awp1OZ0lSjRU4OFYCer
O8slMJLovmYztNFwqcaig8eU9evJ+8YDNu1FAo8Q2CN1ZO9ktXlBIaYVxIxTQPVtSqO9fWrKwVkL
LTuCVB6VL1Z4PdHTpfdZ6Xlnn2TkkEOF7yBbWp1lLYysP6Ph38WFNVsHHEjjJHJtlawK2tT69GQH
Gpi8MngXgqQIlRnc/6j6jr5ps7oPpnk0iZ5it7QuYwXUC8Vc+N4XYNf82EoPUJ1Ifc+qct8fBREp
BL/YyVHPg/IAH79ZkWTvXU2awii0BhZJuiY3ZWz6zzaM6TEdxitJRfEez4L0XCxD5Bm/I+n7TqfR
vvc0rb3vyEumSP9Q56WCaU3cjIfa7TB1IbbWbKLRHn97bNzeaQSl+8pLDMLBxKObhu7R4r9mCWbD
X0xVfoe/ZTiC9ftC1PjoExd/JS318ZbIHJgt6RvzR9DmX0mrz5EkDvm2QohwHguuyJrG5cKgknyG
581eL2CEiCvy0/NBOdcI11hoZ+/1fCjYRJI5wk3qivzdkKtUF3/QOZl3oSQPxTI4wcNnXw7HOILP
ytY22OaKAIhYax8mZICroYvaZzit+5hMX2TQLKrB/26CuH1zUqvYeaFmk8bL53mTJpbGqCRcfdjc
k7DpgyGwu/13Mo+sva4pfSWnYrwbbGpi+bRS0t87VSPONf2t8+0rRECPmYjoJvjhuoE6j7jXgcWr
PUYIwT8MHyQW9PtDLrt0lzBBAApULLYlroxwHHYYbpLPhqbTqm7QAuUDnRVqmmyYa0n1WPspFOGv
yj7cLque8fdk1VwPQcnqsCAnNtIYskPurIlPmfoSG6SNRAlrBtaeTkeFIfMPs+R0dhOhPL5PhZMk
YhxqrBd6/dkjeM9Hq09IevpZoQlf+VGCb4uAPVIjOuTiQ9ps6fjrMfrPRP+GZC+OUediA0Oq21Mn
Xs65lXETrjWYAGs3YdmZyO4XiRY5NRpdKA8j1johomhZFHWKivSOVTQkvjCLSCINd97QPIkpulRh
HK1jgc/GaDXQZLkxbn2GV0WaijFwHNypH8/I+6FtFoC08arQukuH/tB5rxpvoKVmsNV8g0Dq7hIZ
oJFMfgNI2kedq+KubOMjs8FGxM+t3TWb0Gtg9xpI4GRWbaZe4njrNfTuA6EdmjrZCNJlXNZPykX6
JeMLCVfumvJEdW/OQuSOlWyj8ylGlDT7Rh8jeFNzLPHYdR+UGCmmAbr0qkIe3aExj2PjgHE3yrOo
SAwxRjt5CDr7OTc0F66d+4uKILzoWJNJmAEO7WQu16POxaVdOouanePb2hGvMlzk6DLo+BAL4jRx
T+J8cBrSMdnPsvA20npHy4yNfJP9+mnx2XosvxEphgvCT6LlrPxeRtNEEGJSw7eeG6S4Vc6N0JvH
wi6vDWHXzORVf8yifIeBGImsl49rMR+cMEnyp06I10TPvQ800WppEz51TpCV3XvOA7tmlvY1SM+w
GbSlBYN5o4T50mLg122UnuPt3IP9pP8g1ojD6o8AARZGo5w1pBn22FK0fp1E6s7u1y2zrWPU8Yny
VM/MgRFuSuVSL4NHQezikFkUHujiSjhuKYXEHfmGADg9dF+B8aaZMT3qgTDagcXvm2YgDTKdo2F2
1otoApSU80K/DAvyvTt5Dn0ScCzNOnD9Dc+x8VIJjTK2mvnXJsUVGtCKBYwe2KtydLEU2CUx1dO8
xXdY6mjlV9SIg9U6ckskN5bAIT1EZo9DOfq6DbUJgAVE8SSzJFYGtre8xLYa90bEMtga2os/p6mS
CByv8HJ1xCOKgKxffw1ekb1rSdlAtkBeaBXtE6SG6P7oT7eBWW8z+uHM0okPj40dDhDHTesG+pME
4E7P6sVOKdGwOiIj12VDEc/XAOduLn9ov6R5bswkfDHHIqYqBHyWKjDRchpG7LxmHu+k/qZJ4jYQ
IzaXwkYyKnLAt7XhvdlSvVlpt9Xs7pXVTXIqpxaIZvAobfUVSgeNBtOrqlmutypimZqFbApZdy4n
TlU8Oo9kkfRruks9PW9vDUPb3iGKjGiB1mQNtQkqd8PAWGw9GVg/lUPPttazI2hVjwU9zaEkyN81
r3wQikXTMB9jQsHiS5U37SME+ZfQ56RLjbHYiEJ3aRPjk1n+czQBytRnOx/2M+wU7Z0paBJJ1K00
wwHx4qasZv2C638RxZDRWjXcd8ckernRzWcIFe6x71nUddW48uYJW2lIvapaXgOPHc4gdQI9+4Gp
tAEIGXlRs3BTML5aTPUOcm51l3vSXGdVW++SSO+24GFJSpnEKxEXwPC5DXQ1UJOuc3r2xAxb8bKx
fGTCLUMZwz9FxlQ8xQBpH6njfJNn4uyYkppF1ZvVOwSmlJIIBH/BlEB4cEsHKFObcSjY2fg4B8P0
GDBJDH2lL1jSJqcpppUejT/NjHmFfXokYrDfTH75oNWsG+hIfjnuc5hW2tvUW09VYLEkzbJLUETB
tsFv+Y4+GigBLqu2x+LY5/KZuEFiruafHBmMdFI3OgoSt4UVagRKcaVWHwasCtd6eLX6rnhF6bmJ
1fReE3GNJQLagGV+ynkm7Ktmwo/dcH9TJ+AKPviIbWlAmEvTMd2d7CNxZOjWEJEsLVfXr6ORs/Mc
E31d4NRmieOLK1GH8yKmrp+yUEr2ZAyF8RBSjGgvIbaSdxk196iF8qekz9W5tadg6Vc9f1DAcNTR
JyPoO0Eh2Pl3t5+PRGjQYi3sXd0453wsnvSASOTOcljikxasrLPQWNPoeGB25cSSxZWa8d4N6M1t
lPBYybphoBSAqvcxCKanXKriXU8YFutAcHEYWvGeczY5a2hQUTNt8jJhQlSdsXfIzFmhO0VW3jOt
61l7F5nhj97Z6j6K7fKBOeraAQK8apQY1yMo3l2fBNq1nFNgqOYuk8qvt8Yo7zJ2Y2iUShKmC3i+
hqGra9KNuFFrhxrWRFALt7oGhZ/SrTd+wKHw2Rla7ORZlpr8Z+9ZrlOv6p0XiaLnpI0p/F/yD96T
uvgMvPyc5so9Uc/rnkTY3d/uqF4XNLZUNHGzF+k10X7/eTko9a2U1FbLDstfwgq7JRpha9beuxMF
NiV7r7kMlKUWfefb77YEpymmtD0nhCc+iiq6R0cRE0uzQIgzsuPvRvbu/H3cPh0FEhW+paRB0cW2
3gfV/KQ1OAU90B+iQEy0ouPuoSZQGVHwxUNNci0IXiHGLURrhPHvKYqnp9LXL8WWnWXx6Kp03JUp
i93G7J5ams1bLhdCHhGz1Dk1ELizwSJLWPwjpPKu7VtS2vVL0FdbDjjCCRuGHAWMbkODjEk4cskE
R9V66adHtNbBwxDSz6yCKb4Yqf7eBwUdh5oGTGzSBSRkmB1Hx9iM1bsnqm1NWeq1Srq1SxccX1DP
GY6RnI02oVckLtJ4sOiS3B6GhpbVv3vt9t2/37j93N/X/j79j6/dvhH+7wfdnv671/6+1X/8tNuv
/f8/9+/e+T++dnurv5/29+3//9f+/gW337j98L+8hlOI0mGrvC0GXrtFPDcyLMfawRYUNLSItBtQ
Q+FqCvKBeK4GGl2Kl19vvf6UljLARDJ/mcV4kXH9DcMJ8xRWmzDbqflX/s/P/J8vb98KSsybjm+Q
yzP/Xikcj0F7q2hoH3UTy/GY6ajyOo/Vr2aimjTCl04YFGDm6gctOPJpycCmsDDmp9trmOrz0+0p
MZPBvoW3QT4GIt1JD8aT27GzV4PurymJqpOyy998QI5hmo2/Gbzh27XsccX9Qd506RRHassLYDyU
9gPjTzTAzxr8icqMoLQakhM2h5BexsF/E0mBpcyeTiXafKt3uEG1fe+MEKRTtmtkdTBtxtemt78b
hK3UT+r4PI2Jseu86NFrp3KpxhhUeRV++uZXVeoYqKeGKCUrNBbjnCSvqLIKLWFytteqUzWejA5R
drGWDfKPfP5wzpeNV2gWFrDpYiVCCGvmkeQkIV3qVrNKm2A1+WJCK8S8Tk9QX7OTfrcI5nVNbyYj
QzD2QIeYldZ2i2Ux5NMalItcjFV3FCWA19T3X3ZlhtzGB9hDDanaDlN7lhHVWKGin6aQHz5V/Kz6
7hT2B+pJ8lC1hO5MVgCRJj57kgMnbCD3dc2WwumyXRvrV4ZD/eRWOrb8UGPdN/2MMUGf7MfBv9cl
C27/0JlltrQD9wfp1TqWytsxjZ4c2Vkrhz5FwgaxolVKKXLamajrOxJVnPkw6pwju8O6SXeSAnvv
Q5vJK/JJ+wE/iGYtI7J6ybw4okmr13nSxgjq0BX2ZYDshwqeovVNJxVET69VT+Auo6XvUaG1IvvM
CrBHteps+wHjgu6E2xAE3CINnOcpddlemGiDaJZS2WUjuKQGgcKnqn9xGV9SRWBBaJs7oatHQCZg
GjokVGEaXpQjrEXlRh9pNUbsX+G03a7atm3VKdJRDBU+DP4OWMPGyrtPLi6k2Ta/JGjw6201cPBi
iEYuG7O8sPfWZFGWSxQxihmyTj+uzY3fzMAh/sKzwaqd3Q4H2IpQLZiNIMKwb8g+rlhc9isN1T7O
V2zC0olCipVWcIpEvzbpPa9cim1zyLKx4KefqJ6gtqHTwzdVRCchIZ4i+PR8DQTHQEhU4qQeBQX9
Q8FZ1kXjkKbEHUySm7cso5nG4oqFjPOj7hENFWfUmYOQG/b2/4e1ZLNxe562s6Z3oKAHoaWxMS25
wQfmM465dJp1bQC4gybxpHX5wpDOn6pCSq5jp28UrHYIMdxxpFwv2U1YK1VRc2srLNxMqvIw1iAh
em+XlOIHt6C96o0w2nNB7JuSmo/PXrk2qcyZstWIbVB3qvD2vm1hgWkQBhJG3DD0kWjIVmZrcmfY
NHpWdijNU52n3EgyVxRU9YYG2nzQkTuf+NPMTRHmv649tCesI2RdQBTYDJRSkFKl60xOr0FRReta
L46WnqNRIMZxxfZhlbrwiVial4ySc/fOeaPc91RgPqe0yPnQ5j6+SeKJkL1OhzVh5p5oEzLL0kVv
hwbcdzAicQLpUEc4hdDhfSCuhVSrayeqIUbZ1MzVs15SKbKwSYbEG3CktrmWbtahjIvVyczsAdID
MLrSexom9IT+ROPF1qN/pobbsD8K21xpFgHdWV+D2+nAlR0FA07ARmYVB4aFbj6JT9KO7gs5uWxr
cJt2HdeCidCRYFcTmXN1cE3euqhhuvgkfJ7izH9sSzrgrBkB0pfjUQBI21Hnug5pdUlZba9t88sa
Y2QFFrWEQZ+5ygmBgKGMX8cRc10URlvD5sae3LFbUjNY51BqFhgTwHqb7dtYCoImSU0x1Swq+kCk
DNKgZpQF0fJWZl0z17eSPalbx9u0eHtIcnNWM5EsPs+Ujj31oAOYGv/+xD/fKMfvQkSfsuBONug+
nvwRI67mgAi6PW3ZcJ9uXxH/650KVdpbVOEvnmwzes3SJ9HAuBt8612vBrWz1M5wiK2L4h5PVsGh
I5ow2XakC+B0Xllg/MevegBbBQv+OwzddRbLO79KngINPJDBoIm3YOFWns41FD2hA/P4QxjNYnoS
kWQi1gN3Z6VczrUlH1wVvk5NSKfI9JpTNz+MOkZyTUeJqnijBDNEW5BTnusD61T9mQC6mCgXZhlp
DDaKtfw5MLU3J2t/qEi9lAJAO2a4g9f49pFI7anrf+cm1tbyizfXQgnn2M5mGsavbKaA1DUc5apa
MdcGBGzPiwtyIhZjrihMZExjkXlvxc5SywzjABpTP5WyZ2saw6coyA4TFrVGgU7bozJF6mW07tyM
EFWanRjfkZNj1G0osW16dOxJlD/To8bQrpXNWhJaeWoLBfzJJxLeSO3TOD9kSDIXvUWY2WR0MXre
LNj43seQC7KQHXC7fmqSE0ep1WZzvBQi6E9VB8XO9jlxPiHWWFqJZnam5JRpZby3U/NQqfbcw6Gj
/USipk//78RKvt2oqK+4Ms9jXv+pZvfo7V26gZpI6T3fnkjEYMueFdWObuklbua8nNqDV+A9lQTu
wNRzqGDNxt+wOUWjWZ9ml/ypV5ZJgDQ0l/k4G2M8UtbX8VRF5dJJsa/ptg9EISn3FdXTKQzKdSY0
yH7fE/bxY+/p5alG0kLfSqy0iMJVOd9Xg5DPooFQIr3oSOiuJ9k0jBlNthqd2CmePzozGAH6wXiu
JrUaCytA2cMKQ5/msx/H1Rr00LTwRvUYT4FcG2YBW48/fi7gtkV0uj25PXRN0q5GTcMSig1ul9XR
Q582sDCU5yzJYkDPNo/OPd2QSgdFZzgJs7X2FjKyY3rf8Vf2i2Y+rtjH5tEqGAkAaFa3yWsctOxk
akV+konToHNLMRXV5TP5BHMWu1ftA8ff2R6nvLa9ObmSOcAYw0MVm92pmB+MvDpi99Z3Ff0lvFE1
ExCLF+wzP3W9TDPEd9S/kH2MsMi8WH6GnbfTrYzwj7wtV+hUB3b7KDCDp35i4vUICGnURHQemvyT
UrBhBFIEWvJqlUxDcujCUzKMdOVGdm9s0PC7okCT1kcYpRtL0//YhtyiQ2A/azH6sXQe7unGn5q+
PRNNyXnrCIyfIUxpBvkKpV6X4FIIijtpa8QbRe1PyHLELOjtuW6w/Gf9780JTEkKy0T3s8fMUBTM
LP6ReN5VVvq2nLTXjA+EnPo/Dx4sh5PB2nObM/KYUQ8RIkbZWPgJC4W2K9aan9r7zJG46cszkU+H
MemoFOPxxUQAcCbWXhqlsWjzq4NqLLnOpuGxziL0cKV7Clt5P+rcllqcrqpmm7RdfEAsS+fOvssw
Qu+YmfVTNy+q+uw1RqJKUsBEnJfHhH+7uiPHZZmCMXqHoPYEgIZOfPpT6niKIXy4li9p9slPa7DS
rRHAF/K6Zu+RcxygrF0idGBBbvl7+hSEoY3ez+1N7XlUuX11m9n/vnZ7ahhsJRLH/udn1XyP3X7i
7y/8y++X8+VZbIwQkLkn0mtOfOK2Cotxo+mRuFa5/mbCGX1w+7R6mEr79fYyqcT6ppSgIW5PRzd9
wI1YILBKyvusTX5uL+O1B8zBWm4LvqPeuR5Hr507oIHdDBd07RiFTQyJVmYOl9s3/n63dY8qaOT5
9qMwLtjzsMizdqEIP/7+lN3EyaGUziUaC+My4v1ctlpNAX5+KlSL/cq1iaCNfXGpsjq/CPIp5ifg
R4zL7avbg4aFKkY1STziuKWnFjOBe2iDc/NidON/P3Q0znd2iMYGm+dU9+3l9gO3Byoz5qUBJrmq
YjAieYs1J5QulIPesS94HF5qt7/GAYFW3mePAewQJflRK9GcWYnx4uk4QPRanjOL3Q4O0te/e/hb
8QE9H0vaFsSmzdZtURGRecgjDBoR6EOjdZojJn16tBmAunZ+e8w39aET6GL/+crsEEJOCQ3l+bsO
/SDoP5s8fQwsJJJaXXort9HV4fYwMImRPwA006s87zArEdgn69sWSxM9cVZXE+KzII9OiChBzJlh
Q3Xo9pgY6Gvb0KkOJdllCUC/XT0/u73k5rS7OpTaWmtbq9D8INO4PBhOXx5gh7GR9eoHbzBeWECf
QoEAN6synGjzV7eHmpz5gxpAfk77sqMknJf1tOpmEaqbDR5mK2qUqE2YPgJDOQdgTBOA3P61b6w/
7BpDDMb5H8KqkE8PYc/6VHaHhDL4OjKM6+0lylMuDnJOToaKYpsGRnFQXUbarAV24vbUYV2NEDYD
+YOLh6LwXHzyVaTvglZtrbHFZoswuOnKehVS30NsB0SBCCAUKQ5YqdDmOUvz4sDggN+eEwGOe2Em
vbX6j0WcqbKvGR3ztZp13EZX5RPKEYpgAWExllbTRQK3so6jar6pdK6QLtpH4pcdICInJ2R/0I8p
nzs78Mw8Lw+R63wZhqnWWV7RVZ+Pxz9HwH4pW8CngTmlG5pfL30J5ej24Gi+2kL4weGI/yyLEYri
q3y5nYDbw5igek4y/dW3wr0FBxgZcs3+Nqy48HbNZJ1tlcY7JK1JwdPuIWURiEjUfAtU/woKtdnc
jiYL/uJwO9jQPNXCKlIXubTw15FmbUfPvPouJlCVYAnhErbMbdH4DO0djv75mPytjFUdITFBIt58
2/tNC6qK0kOTXQOhOLisO5RJdUYF/o9IsufbR9OBlvuE/OL5BN1Oh16nhDIJr+92GTKsf6mVNS0F
barngKNEER71n9ZQ0yym78BIWObG1rTTVETdJobfmUmxT2ZvDstR4Fph9EYnvjjcXmrnr0AFEyj1
bKbYUPzEeoeYgnYwifNwMzEq3MaCDncL/rv5H/VIjMerCg+AWxaohk5OEbRRdnY0RiIyn1ZDQMC7
r0R+GfHVX0zR4pyeMmdt1BHSu8o6A0SJkErhF9V+WpP6e2SiXLVi0jjpHe9MiMm/7D3x+LTkNtvB
NdbbFz/0nE/M+H+Svk0okbAQx8jJzGGMILomOIFxyx5KQxM0qvGSE7fHxionH+hEnJVxSRQL/HHe
UnBfER0HtEz48X8/9O34RSwE6/UcCurQuODExgD6gGZ9BqP/7FowRvxRhcdQ55DLlOBu6hdzIqNP
Ve+98Tp7j55xG8Z+tCvzAO5Y3w5scRleDyQScsf57ARoC6Od1jDWdL8UTmjJ+HOh4hn3rc39PQHq
GAE7049cMEouANosBxbWO2Hg7qcm/Vl0mICdcbbNK/AeExRNP2uxgBRjhb2nrilT4dRKo25LaNKw
H/36vuQUbDocM0tHB7TjBROS7ck7GIkBHC/Sjp7l5XgFACwVZo9dOWnBfkC7Y315qIFa7Nn587vz
hDH7dP2SN/HTM8EuYisRxl5q0tJsSzMuIWHSF8aMzSAF6M++AwaHOOKpBMlHRaN0F/ApTLoPE7ZP
FOTub5qhlemz7yboofTEJvvRkumLaHv+dkDbSFfnfDNLp4X1kfUINFnSqpymrCz7g6n1qDT8H0lL
fI0kyMZY0hw1s3G3aDHDg0quQ4Ye0w91uHytYtnflJ+EcG7piD60OmQgFk9vaAjVdpSgP3LlKcbc
MzjrmO5xd6e7X1i0zBS/f6bNmBcqZ6sImvliyPR1h69vJShSVbSWtkP0wX4GIbdZ5WvuFlxu4PHK
BjJKaA6rVtbXXszNkakQ2A4N+paYWtKJXkPn+ANz6WZouLOUKO9qS9+yr7vTSDJD8DEXR8iRkmP4
O8h6VfbVB8A8RkT6ncMUbqTeShSrZXByZ+6SjdHYcMJ9LqdDGeQesqCYoPNMQwFfU92I4iNVR8bS
sHvEdRnR+gegnuMmlp15wN80blKwapnGhk1a4x3w5ggok3kqG1Kjk8x7dWoxHDXP3qddA32kh/lR
ecjKidOI1wOWllLhAqwc8xlh0JWS9kNS2WIbOFO1NE1YfoG0ICVSWK/cfpa7cFNoQBilH/bYWQpS
JOUrUwBi85QC6qRBAMlYUVAgYPHQ3ZtGRsglkmpfZN6x7PND79EhHhL3WDfhU0d1lX0zEr8g0Y5J
wvDA9mM8904HOUbD6eF0MSUxMBGbLvJ2jVE/tC16NK3FrDOQJIyOAbZucMjrmcCVjkT/euGRzlBz
SBLYTJq8pDro4gbRxyfJSp+mKfP7soYMFDfIp7Lu6DWmsQhzOzg7yCdWAjkqXkrnzi+xV7hV+6eG
D7PIHd+FAofyvs/ScCOa6KOfOmJQHSsn+zYsd21JBVQFlHr07HdKSiJVB4Ni9fxnRKfBD7+jmPkD
ak62hp0A3K4MXiqoEIgaDQAmAXqQItFWmdn7dPJB2HKbE2SLt3iFG6ddzNSjLaDybDn4VQmk1xcL
QZYS7gw6jAnKFf6JjWCDyn9c7dhGXTLalNvYy93D2OOfzZwUESl44yNmAN/MT+w1w51ViI9RMETC
6Q1WeqO/NE0vdm6WsJOc4Hyxw93AkLJcJve8Z5mZuy6bvoLiDWwbO4t0XBJ5uXR7a2c29uPQDV9W
YkOjNAC1ZVQ2xjLeBT187AQ1GzrZvNmm+aXqiM31Ets/h3cth93OtQcHwDM3LVIhBB6UYlS6aWh5
9AOFtL7b8O2dZFuNonoigdJ1m20chwdXYmZzhy+3AEVBf8GbbcGHihrrosU9gTo3wVeYVcvMr87a
VBigWrp07XrDWwbtXcDpQS0kINEaGSAxe7iruRXvmKUSU3q0IPjrmjzJlyathE2icHe4kfZu6fa4
G8X0y7nAvVdj1xc0sxe8JwPezAOvUOMRxRiLzdCxvM7qrUf/bE/hj1a96ODAdPidI29m2Qw7TVBD
E7iXtgkR2Tbea2TbwGhDRX58iyrAmWhAwS4rWTw5mkn685DSEJ1zMn3lPKRR+Tja7isa7lqhCQDe
XtD2iiFcIxOf4n6hKnTT2BRfMSCc23je+d8PFZsoir+vXpB/IsEhjnQmYVIa93CQz/3rL7ueKV8U
ilG9fci2DDca7mKOLfTeweS4tFEFxbDytkDGq3OmZ7teJ+unsxDq5WmF4WXGSJn62ezDZ02/q23M
r2YC+3kMgA5M6L0Z2QD4sa/gDBLHgJ4efG3blBCYUcyCk6bpVSEBuvfB/SaDl1/6bNhQjleM9JO+
7IzXADMKs3f3E6K3ppyh6IXjC6ym72gA4+pM7Ys22eFFDtWZbelV82kf2aaJm1YYR6BQiNcCKLye
1t5h8sf0TVUaUCgLuWyOGQwJ6JVa96K3kHd94CipJn+oYt0PnoF8JIeQ8F+UnVeS5EiWZbeSEt+D
agAKhQItXfVhnLiZcxY/EKfgVMF3M2uZjc2xrJruJDLZMyIpIRnhHh5mBkBV33v3nttVyyAjtboA
uf/coskLM/806Xl4Hiz3oa2fIxRpBJfSkSOn47VH68QYO9uFNlS9wEF6jDqzAE+CuJoBDJbKwj1V
45BsvKLZW0Kc6IYQhOWhvJ1Kg9hGEmVz99OcXUxGoP1QpvS7ru+va7Qfg/6e7dZaW21K/Hh6RTYS
Uc0jJUflGldAyT4QRhb7Me4OwC2fHLd+VuV4Xe+nQT7kocdjkcUORncbvVSOnSfuvlwV5ofQ875p
hYadfmELRwKk0IfnkUGRad0OQ3KjuKkXrdm9JYAUF1XSrzo3vaYMUGi+WjSyZl1vQHle140JKRne
BsJug2EVuvyqJ5/SN06+MR0ceqKO0OPCacZsjRk5daObvBY3QYZ4DatLB7kB47t1TPn8Y4JH17ip
7hHE4cbouR3FvVVb1kk1HvRIFU+7NmQGWoF87ib7pXfMfGljauspdgBj9tugcq/joXrDyPcQcAfS
jhkPY2J81/7x0qk7jqnYQldd9+mTmqhvMWdeOeowFv6uHr+bIb0WlLgL1Y7v2ii3LvqEyTdIBXDA
HU04pqsKUlibG/jFMULBG0RmDDq7K77inCe0cy+yiXdaTV3W3aSMZ52h/fQbVa5ozyaLCv1g69cQ
wWW/dnWlb3/9xWxvascisM/zdpGdOLumEPs4ogs14XXejW3k37mmuENDr7kwgb3qKQ7pBZ/Ry8sr
5MlbggsSnF/mcQ6a+app06+knRFJMfHQHncACydMUDd5nwp2NVPI5ugWVDmYcAneKCXQI48JW1PT
X7WHbi2w4cEppF9W1k/ccMmTwP8dewClE3phM8Ll5SgDLKdA5iLmD4tRoXxzHeOlQHsIHcdMUEWy
vTS2tEGTm9VaYLddWgEZWIM/rlWbPTN1HNauip4jgHm98+qKeACEqqxroVoJPFETINLoasvVozHg
wt9EuIpGVgBIbFZK9Tvm88Fj46h158LkCwb1yXpWrm0L/AnUNSRmAMg2YzJBS6guycjjfRMxIS1b
J1j1o0hvah16e4Xf2RzIzMCuvQt9P4H/43M0KkD3iIruXstccyUtnCNZhEyilfYVs15wV5fzDnQs
cx0BCyBKIGySbeWGyTJvHZq488oCLkWbhRyTtOX9XySSntFFR9d+7HxpHfxQCGBnzcmJcC4Mfdyv
oT9fdcN04we4mjlqeksT8kjB2HvTz0AXZuyHtUuC9tjRwk2T9B7CVtL4d4G9n7SAExPgINS+kqu6
RpnONLx3UWByVFi1IY8UwEfDyvZGeNnxLJjzhJhs6zz8ys1xWnoeIa6qQJJpCZYxfcFVFtG74eAt
V5r+bcyJFKJhuoPuR4DE9Uw+ydCaHFzq5DPDoHbw3OrNxUyN8JBbSF0xAmXW2JUfqrbxxCsNINrx
cxSeCokYiON2wFZGlrQUjFmsjpiNiobAIq18tSf9hzIl72/q7q3REAE9j4M0cEr4Zy+dtOb1P59J
UMgIN3zuaVooxbXbIqIg2LVtX3tH7olNJlOY3YTU6/Q2d9IDhIhn1OcO00HOKc3g8H7BSYZGfeem
HkC0jL5zWO6ti2GWvw1yPkC7SHXVKHK+B5COCM6gGENZ22GQWRt0rIuaAbHdXI2BTq97an+nIluW
XOxlxeHATRzWKpMHp8j0FfCsikvffQuwSTCCX5MooJyZPMbcRbMyxhBNYmOG295MnjyAk+swu+0y
99OSKuUiUn/VTKgr+kRQPDCJzr29b0B7d0QdoPSLgw24x6/a8e+7bh42QZByqNhgtmcYheBghZrl
qi3AnrWJu2yRtWyURrPbtHQLYhdu9djs877rlyOzLiCMvOE5fKbrf/G7h6/YChLGXvpxMserXBI6
7FUdltKs5uA0HWhe3EUFjLJ4VmunY3if9h9OHT9Y1vgsQk20QrQcnOE7EYWxDp5MiqUO53bR4fvx
iE6VxBVb2TtMtENAd3c9c0yD4IFOP55AY2Tot9l6zHcscz91TNSxfqcikqcAT3YypV+zxaZaDRFC
cPMwlgPTDo5bZKdsIgv3jELGLj1E5BhKNnlQfIdDDJc9dptlMLHI0zlhClPz72NgGlMbFPJAwyc8
r2PkPCqxDlbIMYyM5zt4L1+4Bc9hmJ1FEV3hizJQvQtQssYzKGncAXO4y1OGXK6U7Ivdc54CH6gR
0WGX8jaw9e7zvDNWAHTowmT0rQs6y1Z8qCxSk9XA6Pciki4ysnIdD8lAiotX2o2/LEG1sW0Ueypr
YaTPFDiQsDLjaNv8uKl6HiKbCjBjozLDC7ehf6wbBAlJ9J4NvEQcfA8tK/WQqKdxQFptpuD3XYSg
pBRtpyZqztit8iVEaUF5KHLsdeNFOgihiga1RYFJNNLFPFuX3s7LTvVYP8oIAgSJzdu80VsW/JvJ
LrsNXNcrjuVqMUqfkxCzQTXInz686gEHEpIe/4o2yrt0a3c9j3q3i9viOmgwrBIOc04yUJlVHL06
4bA1Zf+FO+u7iuPXuGp2kTEaiz676annxYwBQlYFiCEneCv9iKRaCxVBGnMsT+iz8bjO1k8yar6n
adLsjjCM+smBmGdvqkCxQdefwhjorRYg2hlJkfz+7dBoWEiTc/7lHnDYcM0LO27y2zWa+A+3L+EO
TuIlG3Bi9zPysizrj3FU1Subw7xTRDsGzPhHgxlfcp6vOydhZgpeUyuW2s5FrALTdhHzKVSzs5Iz
MoTJDE9jVX8OIgYbAikly+wterF16rT3mVtNKyqd0HNAaE3dG9vSo2xR7g4czvBWkE/OZRk5Wpvi
E63PY5QHGyKu+NuOx8GCuilhmg0+mU/WNOQ5Wtcu7hkPp9RSqfbRzPNPlFxUiW3+NOF9sLWOFoTc
PGjfbDg+lGitE/b1sSCiTnTJ14Uu5c+jQxnSVVciqEiAr5eNWUP6apgdRnAHQh98i5dwq0EiemdP
3kxhq/eTtNuNWVXbIkan4uCmDzsLoFuJ4wDEAAr6tEG83iI2J2Jz3nkWVrQxAesmLvjcXjdQwI6i
czCQoJ9d9NYYHVxuVlQIDUtXP2zDJtq7XUJjEa/KreMeDGHMH0Eyvhgy/Rm12ti77qCfoClf8pmI
QreiSzUGUsZs28sd6i1TZeidGCJyRPPO3NR2AN7KFOFGVjV5eS+lqq6I9TigoEZaIDwqndFAVBOc
BnrgazR4+6mfqFd87zmpES6XOFG1aJFp2d+RjB9n1zkh8WEIDQrPtWOCP6i2u2h6nJruc07yx4JT
xGWtfa8kN4zo66MxW2dFuhRoso3nOhdQWL/yyhqqslDnLJnRwbkNNZCyV54SDPb76t2ikiwvlNJw
fLaYt244GHnc4aB1cAXJGvECidb0yUmLb2kuB/N8kBQ5wPElZzHrNbZzEKkq+m6rk6gTY2MN9abL
aWWzfy7cMd3MqXcxvne01GwUQp29GkDOrFwrunUUnpJxZN+3+/3A8IcugY9T3i15Bo17S3zlqU6X
XQWkLGJzLlPKBQbiEUIg8wNpz93owMU3J4yUUC9cL3vzs6Y5lnB0uFrpZzdEI2rI5HGcynTn+PIW
upC3rlxBPENn4agB911s5rLOiNAA1D4ghaMHYe56VZO2i6wuTWj7dcF2zsOrOiM6qCReZDDjM0g5
biIPCiLLMujnjrtM1hehVPE6Ni5BOASIlV6M56BU8Qoym1jCOwlWoYjP82DRFSCdcbLNT88XvInS
e6prQBhU+vUuyIwP4rGgXxlckWaoP/La5W0jVO2N7FVXUO6S8IMBGmtCQjBM0OA8AjMCquu7z+mr
FdMTGNmVnVF5J4VF9yUvHq1LL8W6kD0B2+9Oc1k+i9zCrRC/1r0CI5AYa9oyB9Md0cNY3s8848lG
m3ZjNurBZhIr5SfUFP5xNGtQlG507nVARVgNvHI7u/TJ2c+Q2tsFrUcQh2FD/IxSza51QPumkBUZ
p+qkxVWTT8e40vs+sqHRK47eBuePRZBHD2KEGEqw2h2tQlpQnG2SUUniFRq1qPNDZtLUNBL6lZNz
OaJEC7t2yQZvKrAsQXAlMwxHBFiwvzv0bSMfhcjAyXl2jSXisWNdZecRG+nZxT0Dl+neHsKfDVOX
zVD7oPuLaytiqg0jCHWuywOS9u8p4+olUCObDIwbE/+EEYBqhy9GY+W61OgphgAWre9B8oASpaPe
305dDR3TBNxI7ESrugvShiiHsjy1MU2ept9aOb7+OUPzZpOmFVIu0KS+a6Z6a/gsOmXxEphOeEhQ
ccWXXAT6XDcIe9/lMTdtgjfj8R001he9MX9y37FoNWtS7mg69wahAYm6Q251GJCPLpqqfKRDAABC
nTo2whrmwBbfDQM3Y7ry+34TCMtcu49+2D6jXXjSBgxVwcGgJFOJYDrzXQJ+P4sm3eX406tgNcEg
HFD5b/oGMYXCsS4T86ndtFbQLYcOlYQGfXDZdxe6jR4V2QaRacaHiBN2aq6alg9ysK+RLMWrvEiO
9tk3AarVBk7OIj/HPXJlal00R/V8RKOzDunxb5MIVSjzdNzbN7mR6O3Q2z/NQKzbsCG1roLmacbu
RyEDxtP+p1mh3FKyhK9buvcQBQMGQ7usLx907P4sEy/mCIUrNcopANASvufqRBPmBOYhfqsQ/fUi
WcETQZnaTxtlsCp5dDgu5NKuKVLoj8O0J8DlnjYkLQ0n/VJMQmgCGGLtRK/hTH5RF9sUcXFwRZdj
op+ZBqcA2V2r2iMj34vvWMFwbcsnUdLILRIOv6PiPCIokp1o/hzoXOYEuAgv3DgCiy1dwQM4FAmK
EtCD65UOcT09ClztcF4ogNloqoyF34kcijx9OhvTF3cv63oYOeRkrsTgfaX4tqTZ34XVVNLos76H
xDjbPo7sqiTttPyyawW4UxpXrX/xBoI7N2QC82OM7kPJWWvw5+ee2JjGKR7ADuhVEDT5sbIk/FwB
XqezQnia2Li97DkNu7vRKEB5F/4dY9drFznHEuZBsga08VVqGsHzWHAU9QjdmdQlCShb+y6EeIz8
5hR060HRA1AmFs6kxvYTD/Tkn2GmPOke6A3e4jObbI9Pn9ijrrfWZTPthgqGV0Wg5i6s/ZvOkj8x
tcSnPNAfapy/deDdO2q89lAnNvNTYrc9R6z+No55MFC2HHRMP7/W9tEyDmMlr0DxvTuaE77kMer8
l45uE6co6t4LLbnvrEXPZWGeuJ+YtHOE5iAYt5yv8jVP3M6T7VtFAcqDQHETeXCWZ9B50q/WXtte
a4KZevUQkni5bIn5cyoaMQXCpdXgtl9Zk6RsOPquGb2bJiRkrq1a+NnOFrIN8kCruM9LtQOcblsC
bxB7pV2H9CSABQYugDarxBBIkBIGsHOt6CKMqfOT8NBlEaoCT6tg27eL2yntw5U278i5aGb1TCTs
+5z2N+znpxCP75qcGoh1fb9Pu+oE/kg9BkTeWvT4fXs6A6l+zoxEbuoBtRaUwStbHp32qxtndldQ
v9kF2uqYF0cfkYbaElu/s8GyifqhT8o34ODYGfrqVKuAE4O17Fq74oO7BcrH4DK4HqG2Lpx63hoa
1A+E2hn5CSiSFAECNeuTMJtbiX6gJoWrGlnhMQCGy551HGpzvxJoWgmkoPtg1c51MhEQyYxFb0wL
vmiVpQMK2mrrBaYBWMs/VQUBLSaoibggH2QksKFiaN3G7XPduxuPnDx6w4SUGDRNirZfJT7O5sD8
Hso6wX3JqMie7sugf0261LlyMib1GVNyYfAxZiy8QYO6zlWwkWzkrpDFfRbdeNkqwZFBcicbQ/Wt
IovusbMyiI9c5zJVq7ZZZUihkDZZ701lcLKrqqUgR9mwUa5p8yiHMF8wo/JE9cwQuF84zsBmpdvr
QJNhOOQ/LZHuaq++qwB2K59bq8sk8GlQlRZWdqRFPOAStp2huI+t4RDMpD15t8qWFdSaYaYh+8ZZ
xNjmHJekR8RFKHl8umg8Dq5+YJSFd2IWjImle+dp65SgcaCqN+Z16IvXYh1BK4XIby+IH976cGtg
J7ikiLbWIe0haKv+EWJZsi1p4C18FnfPfXAm8P/9jZ92rId5igKW3MgB5cDU3gCisBYoZAJ6r9C+
aaNuHBo4NF4rUmgNf4/1k40phD8YhnqXBAKOFgFOEKIslpmUXCuDJENmuP6xb8wbpOfcUKO2N0GY
ywleJ4lNyWS3zHRiVF2XX1yLyIdQ6WljTpmHnrSA/RXwaELZ8rwVUtgOaGEITD5FHECL2uAaDCt2
pU3ISXkpm4LBlSZsr+UyGHpaZzI9cs5h6iKKkKm4zWzKw6A+xqK+aevgm6BEf0UhVi8n8IyopCNs
Dnf4tS7kMJ9YmhiZrOd/cEU+61bXO4bfIdgJhrq+1ofJqccFeh2YdzkVDkmRuH5oS4JxHo6YirI1
IxWJXJJMartfxQEn1r5C/drpeyloKhoz0PUovSHWCkNIj6iwDmKSyRhPZ0597AuosZGnv7gGsAQT
vCKdbLGUsO53qv0EjbExcnHTF5wmGSKq89D2R9sFpxr2OZFf+eswU4CSCmYQx9kBnnFoXMko/jCK
oViG2IvhOtxN3fhiezbRI+Q8B0hTcMKsPV15cOrv+ehuHY2cEfMS396kr2LqzWNoxDvfvkfqMCza
YDwzYpsW/aZ1Qsg0AhS34Mxo1vTw2mSAHFzdcQipF+3s3pTUBa1DsjAGrY0ZxADSawB01GWSE2p3
4Glqtu3M40oquV8/MSn3d4T40o7ZNLO+cWHJ2fm882VP9hjiq0XgXtxvU8HAjlzkvHBOAf1m25rE
tczsa/hVy5j9cVXDekZ0VELMBuhV9q9gmvlwKeuLPt+CmvpGdfGQpkzjPQ8WnzdZUPIIaqX+xlVQ
hrSzNRZM4YoNGznB5rZY0doTuDbVGxPzBlwEgjFCOIGCAcyQ6ErMNAScH7zoilyBPGney6n4Ig2j
WhJ+dy8ns8ebjGFu1p2/tdvyoTRx8FWevAxGGLcm5G5b/nSsw6BemR1BKSlUIxn198SI5iwdVPVV
UKabRPrXLjGfkaHWjcUUqIubR7uJPqQXjiuzJyS5KGALDfJlthsP4hpEj8h6KRznNp+NBAKV2KWp
f2UkGDlGs0toUJZbqStnq3QdrHgU++gp1qjsSHz4dlhVxip/6bOAyEg6gcWNjE6zzp79CPka2XVs
vigGqv4LZ+yHEVWbGGJPRURlos2fFqqvJVo/ovBk9ZBEBDCPAfXLrylpzBosg1l2aoF8YVuqGObV
7CMM0XL2c1BgKvgeBkrzIaL+7jAbxcH0zsmDJqZiSSi9DG1Zxg3dMo7jc9f7NIHF79I5SXow8CMz
ZL+xyxtz7VcEpoVD+RLK9O3ir1gJGKQtHIWlooJes2+pNa1VSpVkzCiCZ0bD8KBUkG/sge6d5VL9
goV8CEo6cUDN96kazKXV7VX0kXDbQIGoVxgYOtzqxEPyBKIpCmsU7fiC2yr4KciUQyawVliVrsfX
gcCpqWzk1mN1QnyRwkgKfLSz5KQRBaXOeXGLLgQKsJe82tBlUAFpYipjEjel6x7SvAuuXMFSMdCY
rlxNAIs9bcDv3oHGcSoQ0hp13SpWH0qZ/tJEuWuMdrlXSN5g3jbp1mWxbpLhvibUtNHWtZFNDF68
2wTZzjqSBlmNJt49T6afl/UUw70iaYWBd+6raztFWDRUe2FWmh2d4z4uoYx6BEpnTCAFQTAU2wy+
+JcJgrYGf1sRgboMPXBTyoVW1ONtc6pTTgYs1+sZylyJ5r4x0cOF4wLflFjXdKy2XV1/WKZ/IiGE
dpHP81oG4nFqoz30FUk2SHundXdLBHOY4lEqlO1vERj+ZJ67QsEb76UJW4qA91b2w02VU48oZsNM
NAh+KGocGsb8bVV0yU1q/bWNQzef2uXg8kQmSX/bCJL5WiteBZTcK8+Y1lJxNItUtRuM8aeD/g/q
F7c+17cRsbuJEDwFijN1XvXioMCnsOlBwmo5Om0B+oIkYihGlUhkrhfOR53B04uCweeORzlRNcBL
+2zrT2bFvJD51kgm4XKg7kaYUleUqvWGFJt4l1fKwUXGrl06oc2wqVk7AU0AR1TOxhciR9uWnDsm
igvTN5Eu6NE+l515BGZ+HcAGjBtipGoAyLQFQ/6vBzM2R2Q9zT2LXU9VpcPmpXMIsiEJHU6nTq5V
Eu2sSx5L4b8BWm6u0hBYZyoJagu77BT5+6Rhggr/PTs2s/9gtaiwJgqaNM2+exnQrLWRrjj9oxF2
pypT1qoJom+UsekiQSqQ6OuYtKy58osl975ceD1iCQD8cBIDwrPHcIfhy1gX7fhS1/a3b7kssW2x
jCaQx3X0SrfYJWiJRHjnJwcqukREVzbIjbKxPhZttzOmdt/YwNAa4z6p22DlNuk5I1oMEdOaPPUt
RlXac/bbEIQP8J+fQxW+BEXwVThvJqrU1Bi+YoGaaQpPppQYFqromIM8ymzrXIbxqR8ChogIfrMO
KZsVS+dcV/41TSOUM0RCtEU2rZPUo7HgGlg1AgYP82hz1MM90uWlXMB/7y/h7RwVuiZ6FhcO2FTf
I0B9xtaouCPaj3RgOjV4kNTyuHsgkA37uTG9Mgx5rAIxXxFS8GFue4ePsOYYdDan6MWskk/eLdL2
OTQ3bcCt25A7vXFs+WnzfDBl5JNUIDPznAAVc2o9/GPlcz4zuu66q7T1hvOvv1ih/EInOWxso64o
qItdIdQm42ZEYB0HRwO5lwaGtKRtJJe5DxL2xqoT0L6pGa9JdqGxBVx4KYwG5he46lOaIQYDxnpv
k6GurRtvSg8sgBdd07xvKh7JvAbnaBr7sc6NTV6bn3HkvtWG3Z2drlqlhvvYW3jbXQfuTaJI6ylv
PUQAR9syXhoXJWk3mPnGFVi/iJR5Z4CdrmOfUmzyX6e84lYhMjQScbsc5+EV7wxQuNT5bqwShKCT
0UHgJfUjdWuWpxD8zfLsq+JRIr0+yH5fw6I5CY0M1zBqvtm8E/TnVjBFQPXi1F2OSnymxkQUXRyC
e2oZHdYBUE67AkT045d/+8d//NvH+O/hV3lTZviFCv2P/+D3H2VF1FlIs/33v/3HKf5oSl1+t7/+
tf/8tj9810OZ899ffsv/9QddXs5//lz++X+9vNVb+/a73/Awxu102301092Xppn162vgjVy+8//1
i798/fpTHqbq6+8/PhCJtJefhsWw+PGvL+0///7DstxfP6l/flCXn/+vL57fcv7evvlf//PP3//1
ptu//3DF34SFdcO3UA06Ulj2j1+Gr8tXHOdvJp1+1ySJ3bEFx/8fvxRl00Z//yH8vymlSK9kSuD7
nAadH78w57t8yZZ/w46qXM9nRxY+9+6P//O+f3cB/+uC/kIj+aaMi1bzt/0fv1T/vM6X96WEMk04
gNJnqb68Asmrqz7e7uIi5Lut/zGPskwxG86w3uPbsrWJQxhDG7Eb9omAjgfW0pFStztRQlULb0xY
AgVnUFwOzbrqh5PW+sq4QHTnCgJiAtfmgiiqpGmt6sbAWKwZzuIWXJSW8W72zYNZWVfkB7kAY8jL
VQPlftEQYvmbC/CvN/rbNyb48H7/xhzfdjzL4xxiCop88fs3lpmNn6ICNOkARPlSRLa+BnITwf0D
UZvLodu16PXRyHTzUUZzcQpLnpyJEdKTY0HEuvh8DIUtkUxumppRZB1Nmd23VEcMwzKP9Qwu1eAp
1OFBRpBq5M8bW9TZBoU1p3e2TlQxwd7rm3zfuKuMjvqqMMbmRh8jypmBjNBuBS9PoJD7dbGcQ6Sd
Hkq1v/4krD99Eog4aE3QcXJtUqiU+v0n0bqgEDo+dYY+aMYoO7qTgAZzmWUNh1akjMYErQsvGZtr
R3mgsI95x5WZvflkkl24hu2Qgv0de9DIF31YFaNT0EKt/vqF2tYfLxlHTKILyVGQjmPa7uXrv7kX
2e1L8mEdtWJqamxUEwdQa9o7QvaYuI/Wg1AeLuLOO2g/Irbioj+p8+k5sf1+Dyt53Fa1LdZhF8t1
Bt1AM3bx4kwffDd7iDlNEv83hf/Ni3b+/KIBQ/MgCj7lSzPpDw9QX08q8gssL9BCdVp+WEHhrEtq
zZ1rtlsGyhspuWWUEcbbzkZ9Yh1lWp+HpDRXtk0CbJyDlJ8awHr0Njo9jIcYtkjEHOc4+fnOFoW/
bztnSehQBbZdvurMfPTgaT6ofjiPRJ1wXDOq5tOHSEYWxnwEU4EyB4Ef0JJ460Z+tzcsisAiYeY2
eqGxZEx3/v++eFJarulbFvAOoZzLQvObixc3ynW58zkHt8M56kP14IzJlTJoR+DZOdj6iWxwCQDQ
hdobgoi3ZvKkieBxdgZ5WN2InqucOMHjG6rCh4am/skXrb0uijszUV9//XIt+ed7zaRRL4G/O8r1
fdb3375c2Vo5jkkWKTeyG3yFl/5pUBPgY+qYer8FFRtwbi1L4zrywmhr42mgVVQy8Cqi/Jz48gXc
pHH0EI4t//q1YQb784tzTEo3YVuSvNk/3lNVhsnHi7Hyjcpw1tTKeATKFlhKbax9M7lx++Hitc5p
HuKtLJIe3uvoPKa8tFOMLYEOTYZksfe9tTZIe0pYVFw7L8/apqoj5eXZAw22HDj4HzVjxsLPLKCV
g94WVVnDNnVxVjvW0U6yYYHYHOCt569RQnhbfNkM8Ms0PfarfPLrK4eAOi6jX+4hab6kbXaXdWN5
tias+azPR5E4JGrMXXxbd/U3WiD70TXdvee5OycEA1O2NYwzF2ULC/oyLcIOydI1IJPxNuSOZybN
Eb6iQ1YknGCG9DXL2/JWpBzFUgYLUVN5d21uQ4NJrTc4wMaqqSXNSJOYuiyLvxn/+kzJy3zVp5FJ
hPVQ7LDckCurswN+LjBfrR+/AGxkZuez7Ih4PEGksLdRpW7zMaoIpmegTkU2rPlhYlmmpJGGVX+v
+wvOft81ZbvH0YSwDH1n5/njLXphUOBhQ+eR+nsxNvSc2YjtTaTJNJiFc9JWInfBjM3q1//rHH0Q
XaduulwfM7KZrJxuQI2bfOUFCU/0tMWx1m1SY96XY+/cmcSGsuTd9CNVuNLZFWEONMQt4jOzFFFq
twGykW+QEl6EnzW4Gg+IroNPc8s93S3G0nagWjTgcUJ9HDoL8WBnxIeh941DNtOfIqUxfAuloofD
5KqlNbAGmwAoTFq2uROguLksZvsMOnKXF8p7adCbQJERj1Ia8jgbzU+b8MdVyL+56jsjP3hZep1H
Xr2dB8TCSQO/+z6CVHMlCaJbmz4YX0sMu9htIVMmJnCG/nOy9b1Nt+M1jNXKsxEMEHjNa/Ca7GCV
hgkSnJdOnQQrei68ezc2CFEzINgPrRcdJKSRc5sytLPDbu+lxh7nTfYSgLda0lchA62nld9D9rin
NJy3FYBPkITo/nqvcdc6Tcxr5Ur3dPEaEXd7O3AXXeHfsG/LvpCnuSb7NwE7YQ/mE759MHaMm9B6
3RuydED5Wrfk4snrttDluU7f7eDTrer4xCANfoIEBYfvOYOmLaZtDXhoiU23hD6q3QMwDqSSRdqd
yFD475aYP64wnuX4pqlINsIdbnFS+v3yV0wzDVTIUETBXE3ATu9In0JOmDp7j7bZofQABQjypKkd
b3F9nTzV32YRg90ZjtBGkYIyG+WNo6bkAa9TDnGGpabyUYFQ0/n9r5GLzikpsM39N4vjHxfuyyu3
Xc9WnFkVUcOXd/abfaairA8ve/HKCsnP7Jpwn+OpxPNp33EsGK87h2mx3/jBGtNAeXnMITpFFk3c
dthAsFTYy7SJdVZXm5lYmCPjhMeR0nENxj/ftvH0FI+g94zIpLdljzUiHaffFsT7/PU74fP+01UQ
trJcClILOyzdpj+cHRwhGqZw2IuHKIesw9zXhrHzHMk6hb+M+yWZ+wcZ9DQ3ATVEFBk7WeuHQo72
/RgmyKK0RQSEJBAK0fFc669krBdlm2W4YYFGDYXEBRyETCFzJtJuZ/VY0/NqIQZR4VtjzTHBSohi
ukqspjvjXdzquLYPoHHOXaWC6yYdEWgTMIKQPcdFO9y3bn9KBH0boPLTqkdN0VvBU0lRCs2tuNMl
rjYSMraUI9wJo+juOJ7pG6Z5S/zuw6IBXQIA98IoyOP6KogVf1a/hh4xyllYMNOd35JAoloYalsf
29QLDnpEuHXBcRR27OBrB5AyELzUDzo8OMEQXf3XL76X+/vQwzh5+XOry8ljt9XlUJ4ctMkuMGrS
9khrQBtABq/QyS4GG7qQeBhmaClb0dlqSarMcJhj/Y4C3123uaI12hm4LTvgxF0X7U2EF5aO7KPq
nceK7XCno/YKj1h5rdM9T4tzCALTJYpobJcuzZUFTrJyDQxnKSNruLKjW1GO3jEewV7TrDx11VCc
DGIPTxXq6SqKTlNdjkck66vIbT4LKsIttEznVPu4exDxauc0lk4M7sfXvF5N0LLXn/wqN681vM0t
jAxrMafqPZlmMB1m/zg5RnKXyv5AEw26DGgkGE/WeJrULHeAzH5CiJJ3hvNBNPDCgYN+O4FtegwH
4hqYDYL4dStiQ+1+TcsO5nc72Ye2mT0CHsT/Juo8lhsHliz6RYiAKbgtSdE7UZTdIGThTaHgv34O
+s282TDUbHWLIoGqrMx7z0WcwJKIh8pDkioB9YSYP/8Fc0UIH1duxNXKwN+orc+m799Taxth1mB8
rUUojLryUEv/Nuv9tpawj3qu/cCFqTGEVPamDrJfJDWIDiUB21D6vhwF5U8k01l3QqaofNds5NqQ
W1ZsR8IT5BBGMAGtA/+9ekj8k8wqwsYjdnBD+ufB0KF2V9msZd7A5yNII4nJ5QCDhCjKjVoaqqKe
51riqUDovBLGY91F9qZvw10laFEzTQC9kJbHwZSKg2RkrduwfSXcjRqCzGWig7cOts4LaWckL4rk
g2UIfUCR3+PWwKCCECZtIOJVWY1roivbR26NcjThKHby3JWJA55GOYcQSjmbYr0lJ25OitafAy+H
mR6J5tDbAUF3HW3N0V6njRy2fRSRKJ20ew+gqVsTkV4YTrzmGkOJRS516yDVrFsGRHJ6DCZwRKin
bOhgR72rBL5C4klND0dBFobbcJB34lHSdYgiRnlRcRA6NVcbJPhMfBLSfJ0ZTAxMcFWXbrLrjBUr
62NnpM3eAEu1pOP/UTdYuUbzu2hDe+sAvL9ioUTAalv07OppPLGEJUyMfVx+MzTi30MRib+0sb87
DlbQmYwP02L8zOlB51AXf6aepoqlUXN3cOzlZ5m07UbaiF3/Vg2QxTI3YclEdxgvWrTAqLRJD9HA
Zmh4oReuJ39KBADnhAybs4HSY5ulZkAKH6xKMi39tUUYCimYdEDqoLOeAxd5ZKwIIR38AseqKs1p
iXOJiLVSIVKB+RyvWtn/gdeMocsFpJ5qJlN0CZwNitlmrES+jXPGMB0xxINDH9uyt6Y21VetkRaA
efAHDOfWmSz9c5/zljMvejQZatVhmL+wCJkM/RUzhexVlHl+aaldViOkwVWMHesYtE1+pI1IOomC
8pXHNlty5+TryZXahRw9iQHirpWjc0+S9qL1RrWnKtinQKSPTpEPJ4Xq9ygbjL6uugXxJHd1Q2fC
j+2cMymUBIU8bt+gDWvbsd9JJMC9o5m36Env5FPvDOBGYoOMVRBptkcGRFWpTx0AOQF4+Vs9xs+5
Ifp95bb6wi2o5gEMZessQXeWCfqj3STy/QjRnAQklLygAfVblxr6LSN2G97yZ25QF1lDNT4mePql
GR6qOX/v31dmBT9SAu5e+gR5Hr26tY7/vgKAQtxu5e0ozz5FDcycBDJFbtuMvBvH4T2nA7zp7RJD
HdwGoleWWQy5wyJajLjQrMW/3oEfo+N+8gk2PEmcEWDEcDiiiV5RK3hzLA/IN4dfbG+aobbFLeku
7S2EX8ZYlvlktxIvRGSGW9G3X2PjGqfwACUcX7Cb1tmJjTk7dWOQ7aKBmx5jwGGa0AGEqecDg8TH
rYLHXuGrUqG6TCXZ4HooN01mI7JAcfCfh2FOuv/3HH109ZDpEREMqWYzEEgVEzda8kEarOk/yavp
g3Avx42n4SiLZJgvGQtQiHYQmZENu+cx+wIw+wiFlU6GOUCJyMb53xfyylHHelC9kS+MQCQbpJzu
MWRmitlJy5ZDbRO1Nngt8/4w3+lR3Z0cs3rrdJDchl3Dq5+9k301ahvaYe1ZqZFQYHs8tXZwiFWv
SDD4qoLO2BH/g3k3SxKWYi088r8/OaxFbhHkp7BIhgf0sdiadVZ74XTdQxiL4aiiZ4/8ggusAnxK
7DiEVVwjG2BCWilEcvDnwzETm9znXGK5quF0Oc3RVnvLmcRZ2eLDYO09RcQY7Ca7JNE9qtjHBkvf
OIIEE2lruAPVhAXfR4lpetq2iLT6Ow3pYuqtfUuYn2wJWvquQ8iJw2jdaL71W6fTtCWzM3SQuhGf
GiF//aLWPt2uuwdxHf6UEpfiCNvVkW9E1M1TaWluckG5GtuDsyQfLN3YYTLtEPk4+CVu5H9ESw5E
krcznc6WNWtKlEAKZ4ew0ZUyfyxGpMTZvbOt0vaU+W4IGInnkfWaUBM9BXZ26VW9M4WKX12XT98d
sxF9j/g1opEVqTf/oACKQ84Q0yX/JhDRdh4kHmK9d7fD8GNiqF7GhU7mrtTVpiUMUbPAbSHWchBc
Q5wnJ2AyIE0Ul6pWf5oLaWNkPtmIVRgaqGes4iZFmGzHgfQ8VRHnhboAFbJPUHCVukhinq2ohQyv
7LXPxfNk1IL9WJBMhtXDY5UKmSWx5V0KBjYBMpuFrMyM0MpgycS43kR9fAu50smrCZxrESjCnSn1
ZFIHhO114kRf802H1AdPJRm/hV2SLiAirGGlBKLWRb+DK199btHMi96ATqHvDrkjjaHDmlbL1WB0
7aMafM6suVHccx9Q/yQw8CE5NPbNjG4dxSEbnfCntW0aSpHxB+7lUaCOQ5FWubgBCCoRxvRWmI62
6YcKawI4zNOYailh6aX+zJkcmoGnUlgKz5pQnE4IqNzrg3puWqeBsISsGqFdeSWkOaFWyN1dDgLw
NPGLPZjgOTSnsUlX6/Ujm1G96zn974zBy45hOhuVSN+d/YD1ZbTpd9Qy9m6xFxnLyY7tl1Qj5wlR
f/IpnOBWV9YMJpDjkxirFVxj/j3OaJxYuPFy29nFYdd/C9f/1uzIheLqC6TFHiavoqyeQ53UQuEk
9qMoIcgFQIPOxAtY6HFScUAQfiO9LF0zvKx2YSj7o6R43xD0WV/aAP+GtO3uxrmO9ju+vVXl0b+x
Gxs5HfwP1jk/exMeybt4rIwPW9jvicDv6ITWCfNA+Ec42Mof16ZPy3FhWC9lQJQwzYSdk05YK4as
XVmeMP48Kz6UpltgOAyDk9bad7fM7M8IlhD6xmHguEJnbIyr9rXz2fRFGtKBSXExQQwQCDiC4Uni
iF5pmu4+Nj7s6MQqkfCHWEXJuTfOmsJlG9GC5ywSlydHa5OtRFB/SHQOEIxYxN6KnIIQZwS8vUu5
Z4ziIYty9RBFmY6YhBjNwYVA4jYaOnlaOkmfdStXAWQtJtTqeVzCHiRibQnvVRK5CTZ6spuMLsr4
Qm1IQWzdjSAotl0bTkedWgeNPnLjoC3gf+vlZpgI/dXNBrHn5LXdJk+SX1aXYjX66YiGMh52mC5/
+4xUSm+Wfk8xaifLxkmmAhXNeJBL5xnNxk0YddThyLKWpA/DiIa8acFyKGAFZxsl4II2R7OqAmAl
Tlt8+/w6a2RLxEjWlb4MCpf0D/TYS4MEJdopj3l6MCE8X0laxirK3BN1lsp4DhGtBj2wGDu58lMp
iUoUH3U1JFvP1J6YstrwNf/vgdPmuCYqFM/Lf59TLsAY21UdYuFBHDm5/e+DO3/VCQGsB+H/upKh
ftSvfRhYx3L+zn9f/XtwzYJ/46oZ8kNhEILNVABTek9yw+S6tKC78YDwE6geqG2UF08xrxX8molN
MXRb6h+UAOq/D06gMUMS9n4aG56HLPJAjC2Jmbq9aXXN2nW6T1So78lda1oW4gweosx/SXp4JZUD
dH5GL/57CDvYlB0R7jMJtT4gGj44qeluGxlPuNhn43pBKHjMh0f6ZZ4dBlAueLMO8RSisAj/PfYz
UbQirRpLUpUcybon+1VwBoWNsje5AfccXrNFpDyWbY1zUqE3SNAj79EsIzpiWned4nzR8Nte/v0p
6mR/xf2jL+mhyvW/5wIXYS7q3hlGovlnlrbqXEa7CoyrBeBWBmd/fp6Pv8VzmFIUo+EdQ+GcJCnd
Jx2IPJzRQri7hJFjk9RHG6zVpeCU9uy7PVE043ileZI/51b5GYEyPv37uwRZ+sIwbEWQDH8Z+Jo+
y8PJ4aaC3MsMbLWPl/6S+UR3Cns6ObE5IabnIZM9Z+2aWULG5IejBt8G42uiJ+vfU+USXAJKHpF/
e/n3VQsuRamMYMOU5g+VIAZsDb3MLKk0N40ovEc99VzC5I1naxz8g899bqIYOhtam+JKN5Ld0FfF
3i3Jeq0Hh4KuCMTW62h96S3SZVnoT0C0gGcbuXnOONzuKhunJiix7FpYBiMnypU39DSPbmf3f7qb
LxlI698a05iFXnvhXZG5ve4Kpz6aud8eaIlCde3rp1K69rvmX0gcR0Vjc/CypJj1LsawYPaG/HwE
qarKn4DCuuH2CzvMe4XTJQ/0WhkyUtIgAAZDY7qwLMbxR6OdtHYzCBoos3/ZNGCq9aGO5wom2X8e
8Pg6OKKd6FARGFnn9l71WYv/T3y4Lfo8ZyqgkdvYhNMxOQ/djxr1+sQM1Nyag//gVXb+YBG7/Jri
IQfUZpXHdhDYqbMKP0dZ3uBTm3czg1Q+f9cwRf6mcdpnVy9nM+a0z/xI2xgjc7U0i3a0u9Hcjwff
6PsTs9zsnJb47dtav5TaOP9q1MsOvASyhHso3E2C+bjjfX/M6Zs/ph4e+zBo2/2/5/7zF5BgwsZX
vOjizak1UBii3006WU4OyS5pd0las3hQon5CE3FES8/G56ev2sBIhdxTyEJ5HK4j8kzzxkJnPllf
+dS8OGTwontghyBUstB3kaJXFU6o4wnz3WgFfmyBpisJFUxBQ98Lx8F0X4PAW8o+uOVE3+BS8G9V
0T83rMuMEEpnEw2ctCvzQOrOmuooXWE+gHHgJr91TwpDUqHoh1wp56wwLz/T0T0LgZCWLiC+7pIw
WANwS+w5zYPkUhB1ay7sKn6xhzhea7WOAI2I3IWwyWcOrHDAuW0Oi7B2NiJLUkgb+TnQqaOiH4Ux
BtESlXXHrNPnILeg+UqqsLE1u+TdTXG7chfjxKt3yjbehpa0riIcrWVtg2Cr6HKuMRcyJXDVSSta
1HsNJ5xOrFuPWPeESJsHsibfSYreDgk2mMA/B4X1bqThyZZjd07sCxN/DOCD9gOb7Sxn62Y3ul8O
6IbEiKKVi5Bu59jFVxS52o6+bxjrjKTIgbGg3R1K0mgQNSXNMqUAAjBREoinuABCf8A/nuR3wBS/
qkeyRYfwM5naZiFdB8g/IYJrmw1hEmF8YZiXPzAn71ZOb8vzyNlt1NlnBh2CquU5ipxTYWPcFwYo
VkJstdGeYbEGmZsw2w5ZGSUbWnwDRrbpMTcc42GS9bmYmaHMFOhkugzZSkxCXvnS2C2yBs6ci6mf
NmUxfhlhTT6FbvorSH9+Hab/sokeiDOb5fsrPZ97XN4OO661RM9n0X7OowVLl7lQkc3M0ygv0j2E
URA+BQX2vbw9Wq6Vnv263ZAyluBzv0y5yC9mdZVptnV9hRFSuJ+cdT/03Nq0yn2lPYSHTqOfYf2I
IntMrXY3ONq7g9YDzenMZQzZ6UqBbtN7i3L3u9HmHOUhOsaROiG0xJDrvNddp520yGJ3Gx8wipGN
28WbDIRC3CIXQVWztAGslpl11BmX2T352QLF7JQAQ0yzRC46t/VRcBrQvfJl2jgvTZ5SRDJM6yDe
FkX8Fxn1D35e4thcdppMhN803DBqMIMyjFWZ25dwTOCdmbySdNpBRcDf53zmccKmU7D8WEG7Qzy0
JccXtV7JW9YUzcGymn1fcDu5/fDm5Fg06eicssityTtpQQdA7F7S/3iy/PYlRWVbj927MHwqgXAj
zezOBfISC3VWWg/KKqyhg4HtYRj12AHd4AoqByjlMYLLReZ68bLXw5vZm7eSwycSjhxYbNA8A3k4
aR2AFB9ZtjSfsij70/HZeKzykY0JHAbdKnQTByNjedJMLh5UhCvZlp/cDHT+CPGkNen6ANC8vXDp
wgIUb0Ya0kmrR8tqNOFlEASrFePZEnqwoD0HZi+vPxBt3GiExaU4Vx4FdAZOXIj3VjdvnKpgxsXO
SzUN5Ksgd+zpAy84+rUUzkhXmcoe7T46uIU7Id1k7SO+Um2Lyv1OfPfRlkwsMyfcMjIwEE7aKKLi
19buPlqrek/S4pLl+RZRvyBtRt2rQLBpCSaxPiDbDO5DPv1AngSi1AUIA9MQTqOWZUdRVucgeyJ2
oVtoUs85zer4r3Tjr4UzPLiPpRNiwfdwqtBRnR7cElAYSNyoWhZ2fQyNksUR8skKnSEo7rJ6MjmP
JAqqa+6EYMoABS7pRb/UA++UhfRUGUQC6djAhhHYXJR255RLZFmIzkcA9hank7OhP7YZKf6IXtSP
eV7/0UEmiTojoiVo4WkqOayE6jdp4oQH28tvdl1t6B9TARKljGE5+gWB4iFwxBdTSv/JXZdVfAh0
RNBaYu07tlOURmCN4noxxGuyreFbpOLO6Cjd5ZC7rRAHBq6e15lq4hUOzJUQZ0P6QEDZN+pp0kWa
PpiDL9aqQq/V5kW+inhupYoONA3oMg6ns5zcO9vFcx4ZV5p12mkioloLYtiYrbfI84p0HsTd24Aw
CztBCQvTmn2JSJO+Qm/tBEcNDsSqs3/TPmyJCwsf+iaCoKBBR3ApP2gZmkV8cmYr6xDgITQ7gN7c
QKsx7//iEuX71CeHPB1PjdG+A9TTiV2u7eZN09ggUsIPe4wM0RDqWxGZ71HYobpztvSWsIAJbSCa
k/6oSwN+WSvYdqafvJJhz9oZ/oYa6aJRWp1s3AqGhxFTDOFG511YxqCpMEyXGz0a6QhkwbNkDFMq
5z7F/gsO/zNaJKT5XfdiugGKKb1bGGly7wP/wTFN+EsdwhDsqs9SoC8ZOb/UIqB3QU80w8o4yNc5
+skne7vi+KWlC8NMF/nALxdkJlAKT615+XvHCXcx9HTEZz81/oJFR/W5SA9CQjSJ2uoplHl+jEp+
OoGsSwdB3dokhncki/cgLT9fjERCtpqerQKZfPXTzkR5AWDJvAUFIhBNXyQqzdYkcHhIGyDLJcl7
QbuglCOdelGiMjcfY9xVhpwAjAaHE2Zu+pWSQqWR7bU3xbc+JbtMxNfUoPNmo5RAUT3H31UBbsqB
gQMiZmzkCaSG/u54/KCg+GDSCXgv1N+sST3BwP/SmRrg+DnLPjYWeaXvks4hHZt21yLS5wQEiFBb
krWh/GHzhED8ZU/aj8ijek1MDJbu3F2bFPKojjn4G4laYVDbaYUBOIBrv1En3dQONVIDUNWPnhj0
B83+Q/SMzUHjrOynzldNV80yLMoqphdJoPRtFh0QlP0GNcWoOZlqpTlfumOeTEMSHdgrKMMFtIk8
lK9lh9a/TnFVBPYT8CYUalH4ygjzJSVndBGF0Wc26K8GIiBMm8T9OYa11JgBCwmhC+1Wesi9cRX7
VnSx8QovJqenGTF/rqHeXKZ25Ggfo7AUpAyR8UEY9dzpHYMf+NPu0kg0iKI04yfaZnrSa8hNCo1W
Cy39yQX+qpzZGmOjdJ85ntgV4ugtrfNL7/bHGKuTO9rXxhiufgT/xGnKhG5VKA/eMErOHhM39P//
OeoqeRhg9ayrvrr3dv3ZU3StdbvBogJ+wziUb65K3b2hhyTEDMi+RTG2WDmq9tAp93+/ch3NXvKO
YSgtubaCSQSHUOeBtsuAjXuBoMBdDnkeYv7xa6am1QCp879hff+y+3pNoxWlWxndLmns25nT/O+r
fw+FC+0oFeSnW1tYReaDItR22QMI2jSNdYvyE9kx83jMqM+yxMw5WuFy9AK5TcuZxT2KfUY4eNp1
0VvcMrAIiy9tyqu1qo3olvcnvcMlFRd2cp808oOToopZlwxor8ox1uVE4rfh0AaVUgSLpsubk/xN
3Umt0P+WH7JrGBhqOonSkLL0MeZSc+vnjNCQTWnLJ023/nJTTutyVuaHGHkTg5ZlosrxKGn5Ytj7
CYY6u44eIeMdSuhZ9eNsWgrYKppO9QjFx2raZ/geF9DBr0EE70m8McTnpCHGV66do0k6uJG9p6n2
WLceJYc6EWGw1hwWM5eQEb3+8xIAkE1HYmNWMmthq2o9AEB0YIN5J1xX8EIg5RC87XzGfXfuhHVK
8UZ3mvssEorFJjy2zJPx3BOemnHTotdhXjeHOHn5NwvUsimHv6qsWs4zIx6NZOmQskHRZAEwCoar
Bjz8AaRMYCSPTl4fmijaDfmvFtn7or1NqIaLcsA6zuE20zexsvZ4919JEX+ttl09/LUhsoUJiyeV
4UOXypcSNMCita8lzppFEeHx5lQPkjttfosvr+fczDb/Z0UBPWD8DxDo/cp8DpoEn7e2jmL/ypjq
u4BTFIQR/1N1wTp8IFX7FJXeaxbYP64rt2NfbRWwmSIhKd7v81sD+EErmD5AMIYvWQzfDNm2qgye
nXYExdbAlOG+WKR2fU2M4TGb9DMfYkJ3qDloWn7o0vegEbhR6U9I9dro1qMN26mk1TxdZQmcuHdQ
1InzIPp1VSLqmnz2+7z4KinoO+JgCR53WvlEyUnIrk5jiXfsLy0IE/SCFxnKFF4gb4dq1YvmvQP2
pVxGqGCFn3FurL1EHmGM3E9aoN8dLWZk5689uA00iDBoOpRf6qfUtGvdU2+mOfyUmUOWk1aqxdaa
3iaje07mDLIwolYNzP36RMgHqXvkuXBmzh6igSiUJHpRY3Mph/eyIxmvUFeCRrtF17fPjZ5c0JWs
cx9bV44tFXF8ffeicmMS8QGgjL0kmaPISb+S2QYSWbSEcB+urRlmrY/9agili4t9owvxRmwt1Q5L
HCtmiB7lxxDJFVnLucH0i2rg5hXTV+L4aIyc7wz+WY6rk4VsrzhExJGRb1vQMrqHuV1wFAyx4BQT
d2xsew+FaW4EiTw2ZAa3BCRb6FfHFL9+rn0ZpbirPH4nQhgL57QdNHIDGnzUQdm86lp7cIXcu/4a
zP65DNQNk92pK7dx7H0nFitimjoIT3oDJXT2E+ej5PAT1jOKC6d285FV/iOo0V98LayeI+FnG3io
f26cBxwxi0PYtx9FOBQc+ZvPNCzPrkJ8bYQvUTUck8S5DXr22o5viaedGYIhENHHRTGKO76+aCGa
5Nk0gn2tT0vI5h/MPLdDdqfg3zhu/Zj1+PBTDvX28GWjdxuNF4Srf8qnszM52WeA3t/SkWw66VsM
z2LB/A9sRZY/dY0Fag5A2VK101tEuhetg0PVlznMYvToNoxvwivee7pfiBC4YednXasmH9tY1xqo
4kQxVy3h+y0gegLVZn8x7BlC23t/Ix3XCX/pEjgrFjv3nnk6KYwJHiFjqsNl07c0ZSgB2zklJE97
9pYwQpNivUxObT0EDskeVXwORDAiHWMJcfC7k0N2QJP+NeT2Ux84EHkgNoC5XdWRsxcWEfHImyS3
sAbWIfUXvIVi4fv2DxvCIaEE8W8NzKgFjgNetKre9ZEIU2ivWpJjbnW3PghSNy2fDXOdxuZ1GjuU
kNNRsrsqk0K4IbIZ32XQFBuNW9Fz6OD28bbnHZ6Gjc6xFZDt0cjBs8Tdcaj6jzgprk6KEMCfoYTO
Lii9S8Vt+OCBA0h/x4EOe6Kpo11p+47jFULBi57HL2apXmHPr3CT7oaxXpoRL8Xxd20rTh7JRT2H
Vaepq9WEQxMVsrZumtTmY4Pwhr7sgOKteMC/+KrK5zRk6ok/E2yYD0SoIQQ5sYAGFYg3WteB+GwT
rG7Zp9jgFnUK7Pmm8GHf0dwjRgV+HKItiCWftQuXvrZvk2tfA1mAdY7WjYn4wI/UB4rLuzJ+q8I6
2iXngzaigQJn5Bsf68WTd4Li4qK+eqxpdlq/pSosEKhqezAijxA8d203bJlLne24h+uLSB8VEMak
j6pLP4Xnc7B2Ki4++tyh53y5JgJqnRRzFkxxFbLZdTjHFs0YPzWe9166L9CAvzwFo69iIIVsb6eN
au922rNPNUbk7BkBMUNGUtMIMntIyh8vVRdHqy8dafALv1xJgxuQEJFVARiGRGQ2H9O/hY7z0o7h
HR13kL2AOngp50vYTBZjNxhLC9nNkthsmPd/44D+tzfDnAULJ7//bILToFEVPtoqPqiJ12aAqi7q
VPJWMt7Anbos2ZB8Ggd+7J0Nh9tpdPxfN+3uJaneZi5+81iMHLWo2mkFXRnR0zHckGiUVtHZL/sX
WBql777UtRESwUG5lQ6LrizvMMKZKzgvPVngC13jWvc3kT0ts1Reu7a7F66DWNq6dX7+x318HOu/
wfFOfZN9TAEmqqINtrENp6IFi62Z1SGKAJtNRrM18TTguyyTpdsVb23XgUaOCGPN36mWnDmAE5RF
RM+hbF5q5IwPts3mYruEnvnbHrYPiWPrNuhebKvaJ5qxRy151OQwwA8Mn1LvQWj+qq5fx8G9WnPX
M5TqJXb6G6vZgoiQqzvOCJOEdsE4pTunSpjN8AmYRXhLGv1Lj/VDGj74Hj+atku7RK4xM1uOSLoZ
cQI09VS2MjritLutBfIGgz0LlTAZk0xAEpJzYSRUxbH+KrQsWpkGQ1KLFaotuUvKUXsP3Bd4VJ+a
VZ1RRX0RSzousHENQEiLmpMa2q8BKaS84Ul71LQSb0xHhyTkIwLSVtI7zN7cSEEkr4eHsMkuMrcA
YrBUjSkajsAc7hFCJXLb5qQhAIguBmy97hWqZg1ECfCPCf5aNB8KJ+1p9NttHxNejxKCThYfU5x9
DZlzGAB6LsokgrzYNzQIMm/Th1yasUn/zYmbP6sb70018uoL+KhOkd76HJmC6dAAc9ufcP4+FWk9
AxN3ibKI00qLY7SZqnPly60M2nox/+RYR4xttD9eS81mTOjqOsQtTcZcRnHjOlP960rqZ3IyeH0s
Nan7l88O4krfRHnzPTXkPU1pDce4Ab+Tac4q6qtv5nrLmmANNG8ZlMO03qGwZMzDHIL0i2JjWNVX
AXVvURd4/5AKWD2/hlFrZKj0w4PCXwPGP9sYKYl7NiWZgU8fxFfxhoSPzyJiyxAXJT0akWH+V7CN
2hOrgcfvCf6ZfjAFQUJku5FPt7xA2eqIG71oitqMIi/nTWHYpBYZ8aX0fvwNNoM15OEv9FbPkd/s
rbg+MDZdRr48JfigYFAzpc7Q3daAvJpmPOs+lBTbOxFk/ZNM9PWG/HVCOxDUKay4GPkf3XmG4CkE
MogrS11Wf7rDDWbpX6hTV6HTfDZV/hmY6tlkXqulyZrIErLYEOBxxp8eiHRHNDhksEeVJCOlmTsJ
TGvs8bdxaiqb3HxxY8W23OhHlvfV4Hd3skBr0P5UtprcMS8nZUhdMVRdHLdSoOICBUsMC7abvTrx
Ia2Zc+g6qGvOqwfpRgfH9W9j5F9ouXy0G20yH32pfdO9/5F5/G3q2cYzxWHs2G10F0xCzv4ka9j0
hqJj5DbAwzPY0XF1MX1pz1BZschN1JXlhzMwfowC+ZEUPvMtnIvNrJMIrtHAitBUgkyy7rPVHOIw
O/XJlpF7+ruDwR9hUEb7IHn0UdlyFWm/3Yjhph8OmeCiVNWwjSK4luzjnd68mLn9whHqHrngsprp
1Db2nZv5sfSfgVf99JIdK8uadxoxg9F++mgIANLR3q2D6Tdg3eJz5NTLrsXtVbMog4iRJsPVOBz3
g+KtN2bflgiLbyrcnWtf6Gh99ynjHgt1b+vVi5piRjPMe3/VLfetI1BrEVTd+zThJdG7xyDkHUNs
QRMVez/kOUKejedRFx8ZYw8HOI8G07Sps2c5GfdWYDMK9Cc5LxO6bzERKCn6/OrZn/ynOusAmjr9
8xxRkKgB9yhN1mWdFR+J3CDkASydDx/AwQ6I2kZoVkUj9xbsm1p2XxGnfkuwNhl5dxkt9zDG5p2g
UFJOGanzE0CG0zpSTx3+Ht61YieN9JYzn/Cig9+wFPpl9BEN7l8m0cx09ZOn7HPHhMJq8su1lu59
JFCd7sF5suqVF58Z7r4GeXXBYnVVvny2sbfqYXoA5fGJ/Okv4dinxvAJSc3SgUK4cKzwC7/I80CR
gdoPJaSiqAa6BhkUGPGgdR9mlrN8Gd0eMC98emMPvnGdxRoha2RYIWB8x+F6yvR+/xv31hPwHcaH
D208EcbNlSwA+y7MmtEZ0u7U9z5HswK2NCDxYQN2rGtCph882FsguSUrA3DGJJDUmKd5HZ5ACZIZ
uLLz9DMM0j2WbRhE0HTKKuSjco3t2Ab7xKOFGMYHLdvg2yJthoXTd6I7oOYe0F/CsjReO9tlQh83
9cK17XExCH2B31XQF7PrZZzmX2mtP+sq/I7TYOah5CZBSf1PYVkIG8LHrE3eiSOcR36ZtshsfZdj
mtQVd1AMapwUWox3Qj2MJIMtalOd0zta37e8dmnwR/1zoOuHjjSMskVS4B19QjnlOGGpci5TLVCt
9Q8TZu8ObJ7+Wqp2lWnBPpdIiO19ZVvX0daPsQoPQ9zgdtA2cdUcYi6ZdloNAIh7TFiN4WIirjdp
GK1jb9wNE/RRIZeB9N4auHydlq+hrfv5+N6i7ycYFwOn517CtP3za8mhwUQC2j+5TY6wlCstndlw
0KA15q5mQuRMkAEDK/EHut33KIu/uk5Rsgccl7MfPQUSQtGnlv70P2yd2VLjWhtkn0gRmraGW8+z
wQZccKOgKNA8bQ1b0tP3EueP7pu+IbCrDsUBew9fZq7U9xpw3UXTzDluvzi1OVN7N3uaHfj+gJqn
GZym/AmPYlOA6I5njpyF0oXJWnnXyQZAEs4Q1Ur/Vxcu7g3Ezdwu+GXNfsw6WUun/lBaA8cxd9/I
EhyNCOgTRl6U/SzeQW3f+djcwCjjWG96tODeXWkDxWVl1WK3LPeIYu+Oqskc1B+CVLMW9Q9zNP6l
Xf+a1hZe33ekwheXI/RoCvLCyQFLydZAq8nRy7Wq+HAN7V+uiVcvSI9NBJIa6Qlf+p2W9tyjPmIy
vQ1+rq2vdN6a9INE8VNlO68OVoU5ZA+5ZHTWyQDrWww3EEHfdud/ixslBJ9GkW1ARMtVqZKHCOMX
i5TvLLRDiYSgSBfjeyvYcWxgJrk3HG3RfZR4YJXeU4kHQGIhrfolQSj3A+OW2O2/fpw+a2n8JUez
KgzqsTKHMJ6Ak6XsuRiB9ESYqL9drR/yPN4ydXwYhf6Ne5zOuiB9IlTDeR/N2nDc99busEUHGzNk
mFqI99H2fwQim/vqOMSLgqnG4tLUN/2fJXqQJXlG2UrtndLBWftEpJeirrCsD3Ix2rG9HE1O6Gnd
XarG2Tp+8+Pp8iUdg/vkYE2b2z2t/odh2DxASm4aDA8nTW5GB9BAC7h8GQWNOrTxYUyEBm9D9ptV
YvVTGOkPHB2ly8egk8CKPHUW4NtFX97x9N9Lrd23/30JLnUV0AH/DbNm1zKzRE9ZMJ59asPkbms9
Zxfxp9Cjm05yAz4XzWkJKSgCv7nBIqzy766YOyesjvWOXEOoshJpGQB1PnGQ6IEtWiHuokHjHMUT
gxb/63DXLaa++mzn7xVq5X/PAhoOXPMpUn258rma6xpFQyyhq9SSjwyjwJLVCHetPh8n8ULaHNUX
vTQ6lKFDbI4fTqutsA3z2w1xarmjc9LNeXTqAGwLDHSm2uLl1VgavsI0XbemTgN2Ob6RoKGuc+6Y
7t6NsG8O1Q8h1PC5WcFmRlMczOLewazaWJy9hZgiEFye9wRga5E2+feoaoPIr9yaZc/km2M/RkKq
dgagi6zD0R9Xb2xuMaF+qPMqoS5eu4SKAVbi5vjO9Po62phPNH8oVlOmW3u7VAxsO1iFXZBveZFQ
dJszGp48+zFIKioC1+L/GWpr6qr3wvw08wxLtt57C0TEqxFqF2h++LJt+9VGzECbMJl258Ujdyl6
z8Mv3sb0HBrBPqzFXqRat5ay+dulf+za3Nk2I9fU1oDddM7ZHRgBuW3wWfvDyZdcqovxmtETIkdx
i4bm6HdEPbBJcMLeB6mXYunw2HJ6XAcOw+oWtpRrf+hYSeyBXuvJdbu1USGsgsSg23SY+Meg4e41
+W8aYgZEsnuxAuOsEuPNrwFfathkX90KnSqte7EWufZn4PW2NdW8JZXGrhPFDdzPi8a803UU8W14
2K0l73o0/cRR2SxklGPwD/fNhJcoMg8Uwp9l5L52g/UhQnuHELSmz+xdpfKvW5TvXTBd9VB7FDOk
3mVSznREhmwOmZyoO8CWuiSoux5NG50dhOi+7+pTweQ3GkdOXkVXIiNM68rxH4nNtqxpQ77GFUDQ
KrxK030XKeVNdXuXWvCVO87GqcQudcizj0GERwrluxq4eswTZDh5ILzy9C3jZGYZeFmEUTHYR4lL
KijSOlnRcxjfuihon6cWsnWceX+8uxyT786hJU6ZxOusqVxz0wGID3ed5Jr7owxws7WxS+Lw8ftX
HOISTH9Zn70aT0kwGctG8VJImpDXn3hB2moanwlRmjPo6CWTI6wk0UTVl6j9L8YXFHrhUMQCQQGF
wgV/0Krfb3dHq8vDAji7kA7qaBkwCGu3ppZ4H1rVc7wsr35RXHGDDUso+Az5c5c1Uq87bdcwvLdG
vTx5sfzfB2N+WBoC2XwiJxIYvPV8a5XBHjQEZfMdpthyyJtNzzXnVAiMPWFH9RDet/T8+4FDX7hk
mOZvJ+TCK7OYi5lJciINDMIYRafrIwVxPcapwbRxS0VHtPjtAU+N2iAkWmbLnBWX3k/cvXV0SqpW
nLhRvkmvLpeVE/UHU0rtKHizHyfb6eFLj/89+n3q94M+/43/99d+n/OZ0S2EBAThJQE4h/kDqOpp
DemXe+//fY75bzgHkaie/P88R8QkWcrcaEjbCnFswg6z05hh45mTfEbPOA7Nhz/5/ePaUIKKVSAE
FB94yzhomgvbGa0nbtwvtTFuLr8f0McHY9EUCocA9QJrRUx422ZM/HouEkxrU5Pzq1mIo21RUzVg
EMa+v+egh0d+/qDbsOwtHbvU/EhrtGAP1pXs9vzQYifuer69pIsjxe0vgotDRJiZzRSeXSaxZ5XW
//usmz/7fRjknr3yJ2zlEfbLcNuhrJCesq1ibciImdXv47Dv7S0bKKaKSFsnZukdOjE+AUScfTNa
a68blw35v8eV3HBSS5YUE/drY9JTfStM/oEwnEEI2hRSAMTYsZscb5ae6F3JuPYfk/lDjga4tySd
jbbVyQ3JPY2kUo4gYsdGuIpto9+Du1x7BQQUOCvVxU317hTz/d3MCaGsdg13/99DKauLb1XHOd2W
FYZ5oWXPfXKGyWXutVIGik0SMuAQjZVuIlM1V5g4LX1EABNhADXX3w9DQAeyrcOsr3x5Utg9tlXh
fvReRggrsid5+u9THxio7Ybhcaz8+NJO6s6BJSORxKPfp5J4+t9nvteeSuldW2lK+hpr60pm37r+
ftbUNf4kk0hxzYjMyDL3GBu1u4m6TG0i3TUftWAAhTm6gRTNw7GHXyzjB20z8sJhiIb2+eli0NOt
n2fFpu0L7eKo4auMwG462kxLTd38xe7Tds92j41tfqhRfEJ2CGNE6g07u3OK17jT7LsZfzHm4bIH
DeHV9d7RsN377x9jjN4pu8jJCctio6zG2HBm1itt/JQmYqgOZf4QQJi9d37FD6ydPoMZIS16w7x6
3BLhkCTkRntvArdJ5qRtG8qkpvTSV66+9PzI3jvJhMwmFSsw5UjHKSsQRJl39AkLpVdF6d7VWnFn
aKbvLdJRQGcjcR/nDw6uem0o7pMZ4ftlmJPaNFaQUAmXgxY5p6ShLianOYTjEw9NU85XVz6DcxVi
7EjjjajkbAINfyiizPe/j6ykQzoXhD67EsNwRjgR6S4q10M23TzbK/eR6+VHK5JYC/Mc19Dk72Ab
vISN2V4sDnMXoyniTScNDRlJrgmJW3uqr5CRQivGKxKwmNBRh/RaZWvHygyfsW/pHki5OIfAoK/d
6q1zk4MVNVwJBIb47OXp99N4jEC1zE+Sd+7Og3XF5xNS7czgz+Dr1WuI5Zsu1eqz3g7yySUysBpT
MrIMtRZW3qp3XLuUVWYyxXbMQ26+Z4///j4y+zr0kb0RmfCWJPbKzxTkEe5j5x8TN9w2TWW8cBqx
NnHhTQvehixuNi7rdFLjR6ojgjABuU2eEqff5wuulBQyifIQOmHzHANcqYoiQMIw5HM6eohOlkKY
qTKL37QR/dWzYNPk5lkBuDjE6JlPwK/IVbXhKsk5qMapyVyyHAmcay7BEEHpsucIaOQhfdZZ3pQ7
FoBNE6btUbc5ev1+aHHQHh0v5S0Lj8HhZEX5+jm0p/H0+wCSuWT5rNFIZZ5sxvlL/359EU6UZFp/
C2HTU/j7lGLywMky4EqbGgffGtS1aqFF6TahZhOFZHRHZniV99Ozd0aa5y9zsAaZTi84NUrvWUDd
lM2YEjitGS6DsIZGZqOFSHK7FntBPoT5zsIeFtrJwEvf/yRh/UlHIeQcg0nFqH+TsMgX2UDvclJW
X18+0YiFOTJQzGwPMTAyl85Y3tQAnmGMz01U/YDmxJ042O/IklRmEEuuvx0VfJjDM42bJAyZ7yzI
GvKHbPSgKR5dju6VpcV+mmngfWK/DRyncPj8HXOGrYTTr6Y2n4HY1aROqUvXpE/kGJ8Kl8HWVDjw
PcrnvMUtP1qsZnpY/MvM/OZbnHIV4vXYv3ixATS6r1/pt/pX0Xslg++cMzOlKx9sEB8jJtZSfBWO
/6lhbQPP6D4F/d7yGajrw6mYgr1ocJrnwytekofq3PdYD86ZU8O/JU4Qn43Ev01N/Nxn9YYNGtGn
1r98COGe8cSq6qSspRLW3cIz5ZOjB/faP/doZhWCGw72fOUWFPKEfnonALLCOw5zlOspLV0R+std
n6caQ9oLbNjJn4xew7oN/zp0+S4yxWHLglFA4y6uMpJBq9YkMq+bH5WIYNZXRzuFhFbQb2knwS1s
25ufgPks5SYr5SdQlYOi0qfV1S5sy4dWT+9mR71J3AwvQvcp//VXLAtXShwjBl7qzl3m2ov8xc8N
mipbclzTurToCgzdqzcdrFbu/Lzgbtxg1Q3OMUqAoD/OlcXTVPdPtgFqYUqODKcuM3bacPCqEvyX
4Wtp/aFUOautVTjKo1EFzyHtAnGUvCkzOo78ZhX6dhvBa6PY5kww9FYaxlsUhdcpM+4BPhtsftlr
6UTXuIPdHoASLxXCNeBZfdFN/vfAcSsdtSfQ3t81wz+WiVNIedo0T7coPkq6iYqhafwsBOJGG7Yr
oQhdVOlLmCR7H+yQOwHvtPW1xGqgae0TlMMdYCfs5CgJvsXIPLWidOnq6lwmCf18dngB+kmkiSqU
kt1/UfbCW/T4tEu9vmdXZqloL+QsJqpSFC8USurn2tz0X0uoIZ3aTU3+dJHz+lmkLnU7CsUvLBcU
3CK4dQEe/sbf2ircDEX1UdYxdbqW9wiD5gmn77WiLdcepxduKlnlXQEq/jN94wYy6q+bE+si9+Ak
HBwrMf6EFCiyHF+1UF4ywJHd2yj7fdxVl1iNr11P3+E0PvLc+GjFOC0SXiUZdyNdqGc7V9wjVb/h
pbBnn/sOnWpa+tqH6YK1M7gfJiQoVpYOAaTtXy3RWWjb+N0TAd4Nvh/Icu47Fd5og7E6U2JGZUBf
sdVeHIGrL6wL7kSD/pJ0/ovycQnB8iDVE5Fd6XtmfWaFy7czXwudWaBbmyvXZ5IeFM2Z7fUC6phG
KdIT2wrYCX121cnQUVFuZcgFXNXoanZ2bizjRgvdpfcZKw4oX47GayqhsBn2OtyZguWNvnrk3vCZ
KO+PWzn/vISQIQJpLLGKJVr1j+mueQ5JdnjSoMQa4Q/s80nz1F2SryN6GYsZelsIa4V4AyYtcHeu
UT8gtTLbYv9BYmo77GcMbrViaQtW4a6Fe95HKW8N+VpN2T3NLOYp3BcI20RqVZocWHXECXLe3b33
Nsi78bb2mhG9ei5CNo7TSCtrSStnm37VuRssh8FmRCvuEenUw8AFLwg0tYqbGpR18nDEhrKAP7FO
VZCdHLIh+s4s2gN8k2HzPAGhqo0sFjBl7Wvi/s/GyZxe2egtuZGucyc/6Ux08tQLNu0fsFjvTVN/
m8qx1x3GMRdi7jKbC4SSCYC5YcudjPO/ajCeKlO+uwP7exilZzts313ZynUALThJKE6X7rCxBAb4
WE3FNpIDFQdtfCkzMGRx59dL1FCQddZ9JDcd4hgIUYU9zGzImCMdfso/FdjSCcvtopTekMRHKP6d
DeiqWSaefsoUgIsogJ6IWk613YRdcjxgvlyB6Mfg7rOkldToYtxkeppz8EI2xfdLp12Wcj0NqpHg
h0aYLcjSZW6BKoCIwzuBdUEZZbOGId+5Hr/igiKitMWbVoBI5I1xdMErWX72iQ0uwmFo3Sj5tZbR
5J51yPMMudqXEWga8Uj+rVo8yHktLLeGPeTjMaRK7NPTfLTG9D13WfdaQtDRNO5/H8g4wqjProI3
CiMfc59cZwehdexDBdmhSbKjHbMcMJJrAWBTqdVPWJLKzF0ile3iunnHKhmVyJ+do9UAtLI/jUcD
Rpl9Ozrvkyb7O/pYwyCP3Gq3CCmS4utPXXRAdGZiaWyDObM0wNZaRkRSFkY3vXfaT9zb3wOombwk
7S26439NQZJuKBmpbeZPJ5BEuMxynJKajekw0IZbUClKmJWz55+HrYO/U9rDq0fQDCfgU5Qo/9An
7bADcLpLZZoeOuZBVVxrT4o91JSZffGcdJvpAnN0LP9mzLIDOtnqzAwehAFZLl0FUkMjFdUh3dw9
a8yXRgz+b/55ozuVa15y2YZ81njKhvar7kLeAL1ur40YY3ds5MDKKdRZMvnFLWAnlBgaaO+Vtxl0
NJ+JcAPIjqnfBV4zXAPj2wA5y4sJWULztbcUGsexCfprGuvFyW6VBqVjJFyeBkjOWGwj3zMgoecp
InLgXDUBYfuS6JLqtqnbjZFD1RNJBou64XPtEML1qUBeitF3cEQ42Y5Wpn9FKp7RmqbXIMuyVdXQ
KhG5ZLHcSm0rLfNWpmzQW+Qu7QYs0KKcJUwCYMkPYSa+rEY3jdcE9taZyHtEvgOlz6b3zukisP+J
zvR8cokljaSCRqunC5SgPEOK7A0y0KKY32blQWTWW1V12TZWhJ0GWKwMtMAeDW4+H1Qjgh1uusOs
ra/GTndXOf0qoYVYX0UFZhVOj/g0PnNz1G+GC1I+edBSzo8ILmST6B/ZNNUsDVzdrXJayaE54KZc
sJ+g0XD1JxJeHF3oV8bYTfsa2Dd+krxeVGXp46pgy+jcdI8C8YhV2nGda8InMa51gkMjascOvle4
9cnJpZyWCPNfDQ7JiF7ZuKr18Q9g9g6j299Y78SzM5uoKgD7XHI5y2SuXlG/iCpu6SOjDiUOASHD
FVhRzrevqrFYGmApY5mBrUB7C2izwTr1EAxvpP3w3J1TYXYf4IaueabtUIC1d18qf60LjoQTbbQu
XRMHy2R3Jkv0qAz/y/bVtIT6sXEk4OG4bb/ZQpahGZ4jQ2B6ktGwnHIJYtDOnFWlOJbXHrhZk+ot
k6GQCD/CqQtWwJUH4rvBibX+KYw06+hwBVllc61jMI7fako/MrPrjoFvnE1bGKt2hI1QBo68h9LG
NQS7NrJ5jVHss5zC/l+sh/cBgJevHLX2MOMTW2vWrorVxhjxFQz1xk+Ac8ZS0BhXg5rElNEM/NwJ
9TDbfQ2skorUml6i1E3+FI3+p6dFbEXvHKtLIm6hBWyK4dhLKzjn9Z0XLZk6dsvI67/bzBk2xFL4
qQpqRAZ6w/1aHfI+/Ns1dHCrfZJh3Mjdv8JqjnXf7WI9+iHMfwClQOneqDPzzsA/Q7hfOwHbm/Dd
7NnWVQLbMl+anf5ed5N+g5a69bGP9P6XJdnyVZFiQneeW9uJ7risYOWS+GubV9H4x8huPuLGxVrW
XxtF0x2vuJIllxxNk9njbCLMVmNNbiYhbnTSEf/4y3RF2k8SkKuTu/oeO2q2bIrUX1Ew/ZDjZGMm
sj4rJnxtxn2enM5jwim4A578ItrE5e1aHXVZcZWsGzDC6T3iXH2pMVBlmfbP1KK7LbRtl1QPVqtb
FLd03of5U9z2F8+aQ6uV+ConRu9W016y4h8k/bP44JsMGQAsLNNUK+HH1lHjh8Pr0s3WFMUnq0Sy
FfeIYARB3AKPA/6HJZJjtJ4aDslYeV9xxh0z0/3G596vC9vmL8qACUoYyaVd2o+AyDcK1VtO/QAY
WMXXM0HGlBUxrLKO+qX/8Njl2H/JwdN5x9EPHsVEC8hYxwfVxuEx6jBApZzfAlPTdqiW2i1L2fRI
fG0T4Zg7OQ28fzkshNpEcSXRVO4jTnmNCJ4sHSty1xaxJ0qwuY/WBZJzW9Cxm8WEslrsCHvLrj84
4U1LT6+GfUTV+DLKKT3qaDuNbC+4DWPOxclOOGZARfrjlQytDIT1DkDH1sprThz+cYIz0yXAIdPq
JS20nvjcRZhEmD7IGX000XhUTZU8lUPykxj139r2tt0w5IwnsbSpHqFNacYIw8um8T2+tggKL+BB
vENVGdjipj+V0UG4CuCxT0PDxfuznsC9MIQ4Y4n8EziE6SVSdpqfLS4NC18xMytAmbRR/NnqiJyI
/ECfdFgjYclmgofL6WQDdITTQNTimLc0eixktAVidbNIr65lMPw0lQ+DE0FKn2g1SD15aVsNkIpW
3ThiIoBo0XFIdTpX2T1ESE1O2MLUIY3blFxFP/osfDdVzn0dbNyCSJrbGdeAIZOIvX8VmBnuDKiE
YZ2t+pGCzBZb73o0qm5nKiXQhpoPh7HWToo9t5Rxa2eB8adP3O0Y7oqwrt+5ZrlLrcqCa+xqwa4m
O0DXJWSl0q2f6KEotqwbvPUEAfrQ+YkrL1m7DDAWVIVxN6PLaTFqpb/t/AZMjpEwoem4zWQOtWz1
ri+554SJS9SviQFGiT2sZUQcDv3ribMcsyM0L8tPxUX3um3ZYXxmW2Ld1vTNZFYsgk78zO1U4bSS
jPnKq9P7I+Uw+tWQ2SNm5987rAEbIM+kTNFowI0l5j7PrWqDQvMIyxYqVNhbL2JAP+wiOt/M0iKN
FIiXRgzjAc7x1zCWaq+a9lw226AI3+MueQ6r5kWQxE1grSdDchCW9x5N4R8ywwRkRcI/p+SLJ3o1
ZxwXysEX4dVE5hp8iH3IuUdmnQ2/EapybOAcJLG3wvZPaH0E0kfylsvTqCeUzURn0C3byDK0lRnG
fzNfu7QwRArgTWYQuSsYx7DtvJZGJtJ3XuNtW8upnpqiOaHfEIwXPRcHiflgluiDCTQaAz7qxOaj
paCmlNpoMP3TuKkM61JbxAfd6EWM3ps3TD4aQsPOo3vbIO/PUt9WvurAP/OCDacxXU8BJxRpZABj
fJ+gm4dhyHC+wjJ4K5z0nOqot2UJy0C07qabxmqhrZzEfUoYOxINJ5QmgmKFzEm33lw73uJcjYPu
JAiotAE3hyZzt+C12bbzoaSHFB/+ZKeXoSFtlfrGbprTgKziYFq/oEUJcAb4Ikctf2v5vVK8tnds
0lqhtS51yJA4c1aW2eSkQeEbMn2BD6gdzGTAOxvX7XbM6jfcaqiGhp+TN4Ara3gdSVXH28esqlyS
CsIG9Lpz5r9RHgxjxMnpxSt0b53M25dwo2qXBdxnKermcCTXha5mQtuIfak4BvTAPGWeedDnmEMq
2f6FjydnH2LwI2F8FLrHnKCWI7NGc95HuhO45yUhbX3lNRWXTSd69nI4xJZBtydGvBUVGsWp8M1s
gVBdcP9137s6Wkl/5pRG/rKh0+jY53cWEZaCEB4O3i1SSXM8x/cY+WXhZt5FPBBVWgKEtrW4WVZW
dywjLg7Mw8mlhk+Yo3ZW/kWougozuTFTfSPH9qlojJpIYrpvC490cSFWhuvEiIfseF0sH0m1SfIe
55fP9Urzgf2gLC89xYg6rTV6+Roc6c0EnHOwTLnp0bgWkYsWYIlqR7N0uRkZ3HKaCnC39Ol07FS6
j3KbkYfnxycTVEKkgpUVxbO3EfFYdcZZ1sm9dyO+cWdq30k/+WALt2ETR6upu7LN+IdQs3c2LRAL
5+GlxaueNA9FTgBK1lsUGmsCeq9Z5jRLNwBtVPTuIU/LaqcxavVs3mmcDEOkXNIPebFxaPW5evzH
1WRx2wtgQ9G15W/iMTUYD1sGUKIRRI8zdk8kjJL9WOagaYWAsEpmPS2d98LXf6q6QLemmErL5z3E
u/kiBiHg0unrVvFXMj03nNigMn2Umc1l01ZvwkrilVdjUgkGDwh3FX0NtvnIs4r7aptvgplbU6wi
MmEL2wo/0pLCW+CXYjOaMaV42DRXejPDcdp6b8ePeNqPiJmyc++Qs521nsDRkmXiggh0OG4x0+/p
B90mXoUPIGBAkBCoZ/cpaKZPbV5E8G9iTzIqZL20Mk2/mbr6pyW+CfQltABlIMbaQQrtM97bo3oZ
S0/f4uwwUa/yV14hcJX7xsGGXZScZBRqS7TQe0M7+8QFL+VQuTiLxdEp5I0gH+F6ncvHaJ2kkfxN
HDbVotHqZQ+tkzVFFSsZdzfX54JOzScYcrd5TSvsfE36MQoOr4TEToX9UQVPNEu/M1otDkbufLtu
DmIDKZDDL6/Hul+jOtPK4lI9x49Ln6im9AxuHJk3cHhQ+Pewi1g5g7UMB85scEf+qrULDlt7QYBg
Tz87PgsAF9RXNXAmg9Je52NxYbyOT6h1/umhuBCKME5xZZyLkdx3EtIdGFnnWk2IIRgHNjovDKnm
ebh1b3QiLg0oP3+cmsPkH9rKUnujU3+Vys1DQwIiCatVEfQj9mRj3JLTM3AVGsNcRMt0pkkMDJmi
WbEJPkonfzOdgqpeMjLKHE5Ckv0I1PwrDkbYUyPHQPxgjcV9zOndj0xUZDsQCgtasT0je9bG8dy7
PryURx1SBO0ENZ1fnYvtYl527mZncNhJCL1YZrzLmvrYapG3RyjEE4hDz/O2LANvgA7XmsSQ13eS
931kbI2agZ8N/Ong8fqvaENeh87wFGnpBzFScl+q/hs0LccQ1oZdlSZvaZh0fO+scjHlPRRWiXU4
NKQWB5JgwM3PQ9jvpSuc1btM9HQvSkHbrIcPW8f5afjPePFeiroD85ri/aZkixPRCjtovuHsjrOH
BXdwJNNH3vMBTewhRcscCgfwd8bY76awPpnEKWhVZWdvIkesa7c+48lZai7JSfpVQ+IEBWoHbadL
ZqF/cy3zT3h9viYrPg21+KSi2cfC5+crswMh08VDS0woo4RsHvZgjmRmC9AlPRqElCFwTe8sHR2I
So3DeV1te8ZtRovlpk3SOcI4vWH8mjZokXt66E9h2Fnb0ofdBYtsxxHiIrUbgcqXntzFq1W1MJx9
Xn0iMN6yiGbhihcToybEfpw5pWudW1QN34jyvd1Q+ujBP/F6N+TKJV5sXF34+vDvsXqS4J1T9n7W
HnnzMqeMo294jkginQbJ0ko2nC+vehRtRsRq3itwUlSHG8blx2K55gYOuLeT0nue5PBODvM+odtw
p8U1D91H86rhUtoGF8+e2nDF8D5MxU/rpTc//vYS+Tk1SX8PqBXE4LWyKwPVwW1uzOneySodx5Rh
++Bp+8K+sGD1Ww35g9MYWgdGuA003mH9ew8gdlX69acGb2EDQeUYV2501VCC6dDAh5TbbxXlbbhN
uUma3mM0ks0Ugq2RcDn2jRL2M1JXyeDsC3MYRPcAv6+0Lzo80LEvfxhijIfIKsDwB2XCuQCAomrv
g2NX65p+hp0YtIkWTkhNgUWGwS4M6NmG7NeRpNpTcdbPynLddpq1GgVJAhsuhsuYIPTqQzRNT0kk
tX1rnPwOVrLy8nvp4mOShB9rL7yqOCCb47hwiQlq5gnG3k4kJ7/UgxPtGlcGawxSLRhfwldrcimP
QVPWfqAW6hzzBZZVObylgfBPhImbiqHQWASUq3sewg19tZi6un9UKZKFwWEWdMnNj7yXCu7NgkJr
YBYcTHM5Lg2XIMU0WF9laG6ziSF2Kc2tKuyrzFkScy6Rw5THnIZhEk2UhvhJ9uNkbMbCvXDILlfK
6d4qJiLQCVZ22GAZjyDFtU0JNhlK8EI2/llz9LUzmS5y08QWqQffgR3XtwxeHgjrP46dGmvgo2Rt
NOhSsAVBQRUuIPXEv2pRR5a9WVMMlq/NBGtsUnINM4KEwQj64tK3W1SSnMJzSp1Xpl6vu8zoTz3U
G14lxjoGtIQXlqAY1eltoHHKbgHadxqHtrwvVkaTvPWc9pd+7hGmDEVLNnm6l8ri+hTMfdB1dwuL
7miVLk0cKPuw6VZeirjFD2wRKZpIkWIeXNbnsYL/HprZThG45y7zaeVDsob1mcObY1Yf5Z+exRg8
Q3TF4txzuIuBJQZwUHu88QhyrHHLpuRMrHsAjjGXtBstYK7Dtb8ByCK+UPCcxpyOjpp2VlX528wp
1LKk9XVbhIhjgMf/xLXfbdOv2AdST1jvpXVxB5IkPpk9p6uJ+YNu7cBqGRybKxKqtviIctjv03SK
0gmsPLiTRpHKndzhFITlHmR7tButCY+dDgtd6XI+jnqsC+FJ04B+qBGBKSfZuOxw6cToFUsTetMi
cQmSRUPOu5uKGjjwWMRLlC+u65gUyRUmI2elJO1IQBZq62bya4CvR/yX/gZ6AmAZdHc3BRSulyEe
6+i1NeuvCOLFqnDiA7JvgqURwgH6rraYvGydKkViufV9ui0eZUg8W3iclEbH0ldN6P/IIbw1efSo
3cZb91NxlqX/xwmacBkymG2qhhyZ4jVnmGW2rQQ5MWioNIpLfZ2N2XlkkrrEcc+O7yOqYiBVkGq3
srYh3fnqreyqdyov6mNqduPaT57SWDvnGTiasahS+mJzb4mvhxNkyWeBWaWvfto82/iLsf6w8w4z
M54w2FOMMXUzcS1n1jTiKMjDlezjes9UPChojjTGYL7xMFCFPbfsjfoL7XxeNAyu740xT+ShesTp
IfSSA60fHc882XxXy1LGF9XDNPg/TJ3ZUuNKtG2/SBGSMtW9um/BNqZ9UQAF6qVU33z9HWKfuOe8
eGNqF4VtKTPXWnOOmTAeJNl1N7VxeO5b5zeQpsueKX+ZC4ARCn2QxN4aLxU1VaV565AsoBW0ZZZK
6p9Kg/FTmqdJx4ci0q9unHMe1l2nraDYPKp53IEi+Qm73HUY4nMXmnvYGEvHyy4yqzjzol41iCjV
hnjTt+58Frg3OT4wfSNZ7WpSiKKh35HA9KjVNvRu0isleOAlE9JdPiWM3CiNg/a1j0JYt9ZBb3ip
ibZp0ztO8rUWym0ODiJD6ACi9FDTXKdbdYjtekfYwj53g2YNXdJO7kMXnSq3uE+Be3F655VYnReo
gtQ17SGN1/GooJ8wLCQTgrOzPLiu/5Ca5RU8/VEf1b4b6q+EorBBm8YZ8xsqodwWevVkp/RlTSxG
+Wn+/+bfsMnCU+1A8sdTQ47oPwclXOikCOx1xM1e8tHa/EP1+FYqcQeMioYDSkQrxvuA66mmz94m
HFHy6cXyjLsXh+VizMsfsj12uTE+oTC86l7wTCrBQze9JaI8uUb+WGvvlfBOtp3d9DT/FaZB+FLH
bZwudYxePu1lZsdxH140ZzzaCkec1Fcx6mp0eNdh8t9ArTQ4aaM2+XsX0xl5ZtWE99jHCpO7nmyS
ED6qWd3NAWZhFe14V84+/vkc84SWv6KHWLGkPEKrBsV4gwq3y6v+IHHQ+wXGJRKATK/7SpxyP/8e
KJvOHhaIgXwQZGqA9ou3urFolZW7MC2+B8Ew3y0QRjVgJXDtjYx3p+KcZcWerCZw3+GjW9AAs7GC
5r17B9Z6HVyx7owIGjnuYh3WXR98pyGVtTSXjrSOgWcDjGDbt/hl68RKwCygRtB0dfMyQuT4hCyv
eRQ2IuTEyUkkN0/I5UI7fkoD7dRLos09L6WNHV+ykuE1RJYHL0ovg2lCUMKXboz4B8JDGdHW5iMK
G15e1xoAd/un1MTVqmJ5n5EQvRiO2g+rwjG03UvPLYURJKFW8+DBgxNSwsX35ParLu8f2Gg+nEE7
ZCo/T/S2oilEEdO8T5l4UO6F9+WYhPaDkXuX2uy/O4qlfOqOPaiFBmeRO1u725td0ei1Alq+3dJG
BpVLrpJgQJW0KqmglN6S/KaezW66SIcUMiva1Jg9wkbti3sq0nsf1LtJGi+t3ItM/SbzsWIUu5im
KSNPz2O0lFj7EM1C7T76+XAOxQiCQD74BpHSTByXHM0ZeCqIjXMfnYE4bl9O2tGoAVZQw7Kkj70Q
uZ8zgmxoBqAiTUz41Pq+jFFxTns1+TgT0nBZEjWuZX66NMv3KaV3lnuJvW/6jlWSW2s/dKNxmA8h
oojeG/XZth36MBehM5AXztL6N1EcH1aEPoURaJJIwvA4e4aOvmtnb2PmlzeruMFofijiYUO1f6m0
9JRZ2S1AQdqQzy5iJqtBdwM2a1Viq1ogwqZ1HoXBON15jaR56NzuMlj5Fa7Fh48EDTXKgjiOLTXp
DoZ5vDBpl5LQt9AlphnmYDHFCOoSm8iXgOPJ/M+5jnrHKJ97Yl9NxtYZi8uolXfpifMsa8Xb4O2V
6y3A4YwuSEC9/m6l9RRo/Vm4a4cXVIn6ucrpS8puObT1pasUY5wM7ZBJSqlhvKZGuWtQFLf1ldHZ
CnfQh9mwLxMp/avm/tqQAcUvJk6mlJe5uNLoX/RV/tCkxiXS8r3GjTF2zVlq0cnnxoOuRo2A4CI1
b1mIJCqF3SyjTVQZ58RAeQ1NJWc9cTKPmX/xHTKApNXvQ/Ok8A2PSrNeVC9A4VY7KElnamakWUu3
4e3we0wnZGp4dGjnNyHuxC4FVD4ybKH0XSJ6ZCc3IHuhheA9SHoEdfxqrjj2HgbSKpowqjv0iOwP
jWQvLN1V/I4IHhkjfnbkhUwJeJ+Zms3N5+eA16fHw7aPnUeW3SfTMvYupC7DtFfg81AjrqxRsNZi
x0jEmZS4fdaBL9Wjc5XfCt39dduayn9Ilkaoc4ji3Gqn7ZacljE2L241nhrSV/Y034hVDasrYUIY
qKsk3ybRc8xIcB16nbmsZboRyezwMKtia9mCYxdjqc6rnEXLCGk5eeWbGyjsPKSYrSyjeLVjhtUq
RuREl7R/UZl9KwbtESIeUefjjODD+DkOIEvfaHicO68nyogfVLc/pglvoiREekHDpnaA1mjtjSBa
bQnJkp3dcPolVE7f2U/jY9I3+lppFS6f1nxtJvNRN0BOcHhRGz9ry4XRUy0ULeT2um6fQmP6HBWp
XXqHqSDzOT8P2cP83xgwV1+gzyMFG4sRW4PWWshVandp0onWXfFbO1QBvDgN/AH3qSU8a91F2luY
lIfYkuHRZMKQVicCJRGRpNfWtmyu3wnK8aT3ewRLfA5mRF5MO+HilSnj6+TTKDG4IHsFvBA5EquP
391Ms77pg2iXhHs6ULg3ou5+aFvfSMTSplGczfap5wpZKaHRsW+Qdgva4OEYLTDuBYexoE0VOF89
yNVFVMKHN0v4405t4SYHM1tEw7Et7PiVLtq2k81z5VRHAN/9UgoqkDqaDAafhH0UsfsZ4mVaWO00
S2mLAMBadUkz7M2E7QJfBZJv5kzdIdcv9FdHWR+NY7xTt4KGTeLy4LaXlCzZha3Ky5CEaqPq4iq8
mY/qQm7NDO/dFd2/mbZ61a29TlQb50A6q6QP/Ji4xs5+kz3AHHpGjXbLy4ny2/Z/RyDx8aTAxylq
ySH+R6oX3kEyQ9H3c3bt3ya/AbxDyVbCqJrrva2vvHwLghXpYOOcInkZmtkb2UKvUoG7EQZVYFlB
VIUgQMCCUS2HOCpOWdQd/AixQM+wZlFhocKlVREaxke7JieJoWYIgiEOXp0Ssq5pw66GHgX3dOV7
CHM5whdG9msZ0U9j+8HWlTkYpLa71VYyHkhV+O35Scu4IeW5lvE5mFgGpE4X3Ca/hH0h+MgKdjEa
2zfmLfmyjut/QZGiH9bsbzPWCuRs9QOhxNamL9l5q1qReJJcIuqUXUOxsayaQK41TEgb3NcZF5R9
qA0ngcOe3LA9nGqKCKab4oFZW3DACwrNOPq1NGkv3A9XM+v9fFbH7wjmuHTWHefWQ4kHfzHESP1y
etcXPYLMnyK9YkJxa/+Ec62+NWp4buLgT5SnAZjFnUChfzJT497jKqMvg0e1KVlK3FYjASGTa2vU
N3rn9+uw5o3LOD/WVr5GpNkSARBQO3bVnkQJ6ufiH329JeSYz7qxg1UTpQWHSCZhWJnTzchEI8wE
WJ0q++CDH9agHx7V5MWEp/qYzrEIBkhR0AsiFBcQ5vC5ESPG+s1R6FLW/taBiwom/5k8ZGMbZUsr
Na69AU+xUf0GdgHsHVRHa3Zx9vpscheWxpoX2cml0c9DGc6sShNC4NKSxd2zq5x4OKfeQgpLoOgM
+I9ZkClOc3tpGiw20kg2Iu3ya91+JhQtyzasqrVT4swubMZEotdeEPcfhBisnTTRxufJN4kL4SfK
uiML0HwED3TM38QaBC3DGbq6zFmRx6EmAsVtGTYqaF4qTKzsEZAMiJ2cNr1vM1Kz7Whcx+2wRLe4
Qs9WnkLFAkT4+IeV2s9ul58IplYvptW+YCPjWu3d+KznGaGITOPbUZormmn5onWgjETSfhTMBbey
QXndluSMj49jTF53nMgAznpPzw/tEK5+b6xhiyPeo7V/Em0tNnnwydYrVh1thDc9zd6kXpBH0Gc7
GZIcNZp2us4S86MsG3zf3hrzW3cKtyJsmDKE5pvd1K+ZZEIcjNlZaYCt2q4wGeLgko/M2NzqhhGu
NJVsipHb4c+SRwCxHv8j/9Fc9onXrR3ln/ScSJexMbSXwWEwY7SqOSV7xSh6mSnn0lbynsFwHG9h
x5ZVay7j4F6Ve+xb67a1k92gyW1g6GCCJBNbVM2WlcLeGKxHft41wNBAxfsM0uWrnDO4CK6npdC4
qK7s8QkxOiyGwGfbHcFkpS57XHIPO/dKA7zJmltZM8mR0/AW6yOKfs7WTkMEGOX6I4v0HbLA1U89
tc5TLp5xvCYKS3g9ZBcgRa9RRlwRHNEad90iyBy2dROOkY9Gwe5Q903ykZr4NMhio1ztPfC8eGkm
KdSTZoD2Y1O42uqsMkXWFbzvZtazlzJ5x1HwM1cb6Ky2DsLLqHUfcvQni2GIyM+ozqnpfrnG8Jvq
b05WM/voN7ZHD7E793nOltiBL2jBJtGvOrQ96sUBz0YwILZJZ6l/1aGmIoIx8x8sCNqRGMH7hxdk
KvQXP5xIPFcUCvRBtKd8jk6PsmcUaBc6/qfUKh+r7tQktIz6ON2D1pLlzu3rDQlvD3P3omSSOLY3
o7TOWc3a7ZMchtZzKorz/ANLf1iFjka4aHWlzXkqcxuvL2aIttGPUxesUUy9VJ7xG9k37FdvkcYi
riAicmo0nzrdfUV4xuxHRTACfNhtHfpCRE9wutPp6thH7GN3Q/e+2gy2o5Bn4A3nWEyYTz68EecI
EYSeo3/qYfxZCnMjc//ZDxHAFhB2OUJeY0t9EeKE+kg1P6ienrTKXdXoJcayuiiCsEo6aOhuGLAW
7YecsvMw2g/VzM9JdPA9+JKiH+j3sxthblbF+VfT1rfMc68YQYLFCkXbN900rsQs/QHLn63i6Nvl
VzLrOYhnQBnfe8zyh38Jji721vKWTekOFsTCrPITUpU96jdYb+aq9fANe+2MK+H6bPQkXhEvBeoh
V3tyNm6EoZEG3xfalaEsYAv7NQC65cXTCtTqEwyIZ/xWJ8b7DN/GuxpbWhbastaQYtr6q25gntCT
6UOrftD4Lceo3UkjfRlph/kfRkCTMbeoeQIzpgkI0s62K3YFWb1XIWyyJmLdabfdfM4c7JNTpY9m
SHPKYQszajIgP0bdveRx9uMm1ndbYHWNkbDn8bELu2oLY+m7b+mkpaF1s8KANADrOcjUqxMx9lMe
8/5M3ora+smS5BnFxVte7t0meS1w/jB+1T/zUi3Tzr+jnXMJxpx+ClU/pAo5/1gEv7B0d50n4acA
pajc6Vk0NukR95QdY0G5UaDBpHlKs9/lci4rg4lGdx2QflpNcsMd2K7GKHzucxeP5oRWYPypoWVl
uQlOWYt2gWk+1t2M80GkHVKNdJzaF0gjt3YaPhcJR2qV+c9hIn8ErGXD9bcuKL9Wr4B1d1iHkqi9
eCbQAt7sofBagjIMnCCV9+YF+TuoryhW65FgMERNr2GI0mL+WSGUYo9zdOGygMTSHpb9wOgy8vyz
FfzzTKZM1h/Mzh52I5yRNQAD8obMmZ7hGYvyFbT8U2sh2DNA/Gd0pRvkQbgASm44xjU+IkGlU+/l
GStIQFkaUSHMqi4Kj+IVpPNpSCnjnQj1usY+ieWUOPVCPMkgfM5QqaQRd1vWuO2y8mqGa/zNILlT
fhiYtxA9tDGHIikRjBpl8MYNchva5CysVHIp8A6ktnfTkKFHOr6rsCqOTpFsNEi7neQeBBH3EKXN
OqtnpaUFMC6Med85PesN3QlgrrdqHqYY0tl0TvIB2XjphvyLwodjMk3jurMg67Uxo9Sg+swJ5FyS
HfjbOt7WiM33MTHfZFE+l0m46niBS9FjZkrjLZSLExJlA0lT9B7SbuN363nPNHNvBswFY907UVXe
hrBFGqHl0Jis5yE4WHH0njv5j6OH3006HoxaPQZO/7Qq61k9xokWJxnvTe6j729rxDgN0gvgU4ve
wR9YC6Brnh+hvQp3bOZ4wjR1zcC+EwJlLQwlQ4YT7JWASEcbA6sj2AH6hnaF/cK68kLr6RIEDGQ9
DwV/zMXW9fUuy8tnb6iXkQOS1Cxnx5LHucTToMwI8RAHu7BwXjUve4+6zKEzykvteXcZyxslAsPW
0N70hBN7A8RQ5j9eNWMr2OHZ5J7zcsSgiBbYqXa2tjYMDQR4fu6j1iF3IaJZAFon1IfXKTdfnaG8
xrQWS9IV9Nim2VIqY6FZc961WLJrvKmEMFt7RPeSovEyhfGL0IZiCb6aZFa4cCPz2CHj7GJan2Px
FpEDg/L+YgcW/rEquMG6wNDAJMjrncOokJVEPaXpoovqSxFoX+GoM2IxLo41XTwrOWr2WhbZY6zi
81Anj12vg83INwpW1CjGW2OABmncrylGABdGwSHpq8fKosau0ukkA8gMbV88BTpwPHMdFPa/KWh7
UG7YJEOHGqyGbQXNAL3JDRbYucvsX0+aD0kuX8yge3F77YSwco38aq0pdbcYlpuyv3cSghct3lQ1
F4otBGx9+9k7e9ln11Hvb7oW7JhOs2Vy1ZZsR2TItiaf2MgFH0lGY8dkYsbroXBmVJpoGf276V7H
5V4vKjRP3c4sDiz0N6/jwF/VDBPa6qRi9VjOGK0oguJfw4AuiOPAn5U+m57728TWRxVpd6/4SkIk
vzK9BUV3CSN/5w/iSp9/kw3TCiXP2hLtKqxnTm7NqY4cg/THqKIf8AgBpEnrg8nrVprTmlb3XRGo
LY+uyi4mLqFFDxnJ6jBDVsW4Im0Q7XD3E2re7NSy35TrHH0n37jIEhFhHlKr2PbUTSEK/aFW11iN
j2VWQFzoQ7aRpc84vdQCxh1czdM5oeFve/FbSET7Iqv19YRDjuunAWPJ2OXGHV8uLBMUpyUPWTFe
he0c+4SuXkMMQj25dznKh9Sw77Gtb91QPhPN8hULiYmoe2HQxEFNQgTsNGvHsXprNuWt5cUPiqVT
uvqDTRVnNrPl2TtXUFLgLWWk/GnJWwtApRGIdLm1MpWdnZbYCcehBp8YzHgXVL5o3ZqSFUp7Hjt5
L4vw2Y8ZsDpKgI3ggxq6Pe0o1MHOVSfI6RlFD6aJSoL5Rc8IOYb2h98w0EvLJydstmGOrIulTa2s
qP2ZIJrvtKF+CQthLlWHoMcq4eC1sba14+g+VdAD28klm8metnXvP5pOUO3JlNuVeUr33k+zDRPV
WzxiohqYXBGNE4tjhcjCVL3xJQvDXUgV7n298VeMECW/tlZuy24rNBmvorQM7zJsw0dU2ue/Zy7o
g6fsQrf5JKzJOgv123dDcLdrpwFTRPbF39PGx2ldgyFi+UqDu9Pg4sgdQhaB2euRR5ax1J4QbOpU
EFZziPuap2U9bqsQuHAzvdtBWx7k/3/wWNPWYwYZUPPe/Az5zv/+2d//ivUVtVg350XDlPifvxqM
Ed/83+d/f9yG4G0GmPUxDgN6w5U6WJbLA4M/Ir+dF7/K2dU0BfIZpZwC9zLDn+f/r/EbCoUU6UZp
DsXh78ElcGw/kKw790xoooYQYw7kslUHHPb/8/Df94AboyPpd3/f//vWf3/j7zmngXQF8pg3ZHCx
5//fP/r7uSJCSzcVwPU5jQySU1zPdPQpjcErVaS+GIb4RxN94xQ5WQqj6e50QAjwOj2GsY9tVyE1
L/HsdZRly84bOtBJ2GDspjpBkUGKlTJgdr9rCq9jZcbqmKLtX8I0BlX+5Izc0cwtY3a+uRvM2SOG
qEV3Se7pNMerJteumRuMKz/0EP+RH7ByWjT3cV3Um5Zu641YjG9NjQfR9wmiE7pUHsFpx4hYlVMW
eoyaNW2NUjY+9mSWHptYIZnjL0fk8dFvJONlsjfc3xWOMNbVcnwlx7BbjXOjaWSsuI0wpG3Dtsby
ObFOBjRjakhwaqIgMpm5oYElvsg4mh3NBX12GupEx6XoR7eqZz6rHLtcB84sAW1FBCEKzaETQPtJ
rHwzKhMJ3sxdReMw7tN26Fe0aFBeeJg3hih7imrcOY2iBWXUTroqWXROnKglV0xlluYDaFgMUUb5
ljiGOjmkMJzckUhCjZoiIFnogljPeBiYszrW6LzVJd0y63UA73vhDKVtPTR1VMSFe85zm4K/hmE6
Bz6ToSbrTTIw2HaFETwMTfgPfiFTSDnsuC7J9YsY9qRNo1/AfXlrhYsZM5UOVIZmxso24/yuvdW5
EYWYHlE3we3iE4mISeItWNcydJfWTPOoRrJRe8s56k1nbzXiZQ9KGv7RCxx3U/ZWemAYsgPpER1j
YWYrtyLr2+vdgOQDJlhjjBAMST/H29R2P2PEGmNz4gM7Kc9QL+QNUaGERbyvCZbQjIxLZaa92Bmj
D5QUvrLSE8xB9Ej9aGBswxpjJVO+czlGvNnmZ8a8uSMu7FZplX2vfbUa6yK8tbVm3R0HDWBDBFWm
64+cyprnwNcWulrrCX2TIWIKXcgwwHSDDaCii8O5sK7QzoBm9Q272IWGlV00VTyLfzD1tbNRCG9a
NIngy0i+2VSVIy19SzCUIxRHdQuhbPs0eAivTS9xtnqfgpCTykVvOmjLyExyZAlMOvyiTjZZxdDZ
mgIObLob32zxl2QS/2aOJNXZBXtAvU6kiTFYT34xsR+JzEA4wNMJw/Y2DOfcIJLJn1qZmpfJ6dZ/
fxg30SvXVnCCY/se5ZP16TCZ57K2YyaztERTg4A5n5Hqlc71F+0V7iwimM99EAfPpBzkS7tWzv7v
KQNqDUOVtNcjezKlR0HumpuMx9LtH9ypIJSWtWuBz2j8CDmos2aMt86MX5Hp89G4w/jWK7CPNsFY
ZkDArWshfsHPUaXq6neFfuyFfqZf0B0TLe6Of18xBWclQx6tolg81+TiPMf2a8YZKZlMwRmLiFGO
rv/SjiFzhG7jIXGsgkic0iJYTzj7qqeMq/xxKc00f/r7KTEcvb9nmiIWTKMcWms9EB4N39XT31d5
XaT/faVpmlw5DiL60SrszWijEBUuUzPwrilbcd6/ONTpXthftSCL/82ixZEcjFc82ZguhL7rjMI8
d/M4eCymjOVEI4TdmgrEDwhmcGXcJUxjwFKG8a4NVH8ANC1SMkyPRo73YldGdW1l+FoVdnnULJgs
4QxmmeLkv28ps7JWPUd4cA6ojVfSGY3j34Mlxvwou60b9JwDAjT2Xt6Wj2jj+p0WECfca6ZaEokl
nnNz5KtAjy50oFuGS0BU6GRjAjKew9ChFZ466caIGRFZQ6yv+xDnUEhfet1pqBystIFwPoXl7Dlg
Np6feq+J777bhce2wqJUzZ+e41A8Ny3lm0B2sxxSCfcNG+k35gF/ScVeHr0unTfgqx+myVm3em6N
xokx01VyJ+oZPVzb6zZDOtFrOYI7uztnTq1f0zmKfLYfd7p9L0g4W2gdPauEtFNLiyDaUi4E3lQ/
mjh1doXFZxHRQMqC6KpL095WBHXsRWc/SKkNFzveR9FwcarJfGszTohBU3fLtgSQmkovAM9CwrVE
07HRfebzgdWlu0hZ+osu8G0xRZmO5SD1bU2GBsE6lr4hoVRnDKlrGq9dMzgwYFNyAd9e47JK15ab
kNLESREGZesf66yFS+6ZNLICLyw3uA8xVHu+2oac8V+9vtkkjmifDJfIUDVg5/37NtJqYosFTUJZ
pq9VP8bbKc+CTRlP3HYxcUHMH65anw7fee3+90Xwf7+T2+ZD1vndtW3maAcfBwgeuq+uG2w0vQhW
Ftl8+JnJX+sqz4cdystpV3aDdgka9v0qU+MXwtllMaHMQYf+29Ra9SAzcbCiXJ4Hl9lgRxrTssQe
seqLEhYcoWRbbNjDqtIBkEfMz3GYolyW4GLqinGfLmwBDSZ1D36qlWtJg/qz4PjQe+pLA3ZMOTn3
nWw6tS492rvdDJIUI9rA8UzQKlRFuzP/xKKyyQjHOjhCTog3IMwtGSoTothlOv6vptkFLYGq87Mu
jAlPrQpaArPddUirfuM7HXIeVVYnI8JzarmnFs8tbF4BP5yp99RF5LpmvVhNBkG6nbbBTmJi2XCn
JbQPBD9zXtzUMQRAi7hyi6z950Xjv7HVsrfCpWeTa4G4cUoXLImJdp57zrR0/U3uSm2d+xodEgoo
uwq6r9bqt+Oswuo7XF2l6I9MUPRzZug8WIVx/ns6OgLnkREgppziU+Mz5uiK6smqcbSOdOn/nukT
eq0s0TgUWz4tOsQiOpMEom2z5KCaMF4qYd99u0TsiYUAvxsM57+ncCzCNZMx4GxMkWqSfnDMawpg
bzUnDrIayMTZD6bvb+HWp3MwTU8WmX6HpjqjC5IKHKZWb5SHo8JUZbj2YyBvA+imE97TbMM5Solh
DyyKKGo+hKXfGS4jW44QnK0XnuWjyyO5a9V3Vr43J5WvLLt0PxCLQ7Sp7btjlg2mGh2vkGfFu46f
ivphFw1x++ObAsSfK80TrqvXoS+7o5lbCDQnob2i+Z+z3ZFk0XwM3gagvKbOdSQCW12R+T8BSgje
pJ+VO2NwOZPO0XU1WzuQwFDnbQh3xEWWt5A53C0nzmVTSz9c/X3v7wGDC+MWXaaHeP5fAoQEe2m4
9PxpzpWze5mKPXwyEUGgD8JNzZm7PAY10xDKV0pgpqCoUILm2Ya0f44ldqu+9I5lAMjdzzOWRJN2
QT5l0yqVtbi0uTXStcTWwl3istkZgaQ4HV4FSPu1Q2/0YgKLuCQOrTwsowvZS/cfp7LmtdMLk+I/
ss92O6x0C4jAECvxylJKI5IX8eD3WvuCtnEM5mq0Dz7DxmXManIoraJa21sCp9cQgMkYkZSsY61J
TyM971XvkJujPJoXPbOaTUOu8QYqp3MJsEPy2zKu43BRWnkGgsA1jk4/EZ2btRUJ5kCgmQWgwu1Q
QFfokDexiUfZHycdwgPvm5c70aZBUfwVmWFwbsbx18id9CwrqlnUQBvLRb0TF/H45NeoibUxu4qW
QOsxc/Y4+FiDK6fTWXFo/IY9yr5Y0DDrYazYkdA2XTAUDwwepj3doCfARM0FGIIAIMNsYWrlm8dR
8N3XxsfQT0DvNNib6r5t9l7jQFboxnFFfUZwcuvkO2MSakv9fCeEswVqnGfMkA3oM5CLioe/fwom
GoxsJxSbv4On6bVfcYt/giNuemxKqp6mLqM3U2bHVnTq6vg0lmt8t7sSOZNejuLi1ewmTiaOzGpo
sNiAMZuw/9ad0d+hc/gUeTaccQOQOJyZmyAlYFQJ/UVr+mCX+P45GZhvkrH6oP5lkJd8Ztk3weGI
nHTtElprSL/JTwv6qI0xldQ9LMzRqepH4YX7Jlz5LmGAi0iPt1rjkiJHWE1QYHWSLQclq6ncl6Al
Q5SxZ721JljkY2+fGClla40U0G1vWGuqw2dHOsWTGvpijcc13w/p3BlhFD9yeDBFiqs8BtbSB5m1
c8uhg32hyTVWEurR3hdnKluyruDcLVOPGG0w8zstUrASW2M895W9napyvLTGAYguOmuaOGZLnGha
ouUq0hEXz1yYQImhQ1UN9yHsETmFMtxUVbOZZEf0m84J2daT2eVcjA/zlCXXxbM5SztVx6gwBJIP
KeSiZESzEWUNjnWtPlYVMtc6zd3VNPbGjuMJDXw3eqzCiiVKn628CT4Xp/IiEMCIIR16taehIoon
FySmRXW9NjwjWoFIpxUB6mVVjomzHvJwOIsiARtBxgx7ieVcvcQ7ZwXHZFMpQrMnFKL5MGwZgscn
4fc1oodZqg/+5FXARTOVmZ6dpk7RjTGPKp3UOdSWi0FgEgcvkrcGOMf578FxvOQIKlweB0rTtqWA
kKgZl7YHf15HdrPSC/w0TeZyKxJelDnqpOyoeqq45rpZ91NUGjIH+E0rdtV4nWIH+WRn67Ji0+cd
ZVuDUabJ4x5NR7rBd2Ss+/s/wubFg9++1AktonUh6/AdZuS7AcBhCWopWvdlmN/FBFLFjM1pO9ok
2im3PI5G89X5+N+Kmg0zmx8kS4fWJXw4GgkcgR5iqU3sestIFkSBl+kvkdM4Z0a+7tl20mzZZJ23
gk9YnShCqpMmMncd2oSNkXWU3waP0YnOLmLNq2rR4fr4+5l/D1KZH8yAFaEjLL1ArgnCSI9pPGkI
1ilN+yGyj+TgbCakBetAq/tV1dbcdJ0+HDGvQiVRW623k3NubogteqlE9sKpJ7rrheMunAJDdo8y
rvUE3fWpja5eH5pbKzL745gVB8zc0M1Lw8EHmE5o6wQna8Od9nE8+Gcoou9BJwYIS029pwXivIbm
eCZAYxaBTkhEjfxU4oHg5DRd/x6UbG161+FD08voWuDHZrp0icY2uwhrlQW22Is2+OhGkZ3/HhA5
YUkgUwwPOOp4YneGTR5TRWOxzHZ247/wLiYnTkkgYTmiLApkuP1U5g9JWgzbENLRcjJUeImkPu3t
iquus68GV/dLjCx4CemGGRo+nU2SY2koB8DKMmtAvrsZ/xzupS16FPmAZRFtMVmPwSiPUYAe1SwG
xovIjB/Lr4JG4LmqiVe3BQCkxBLBVjlGs28H0ix4S+mkJ83aa/SnFifbRvhDvxX/j7Iza25bSbPt
X6k4z41qAImxo089kAQHkKIGW4P9gpAlHYyJef71dwF2larO7e7ofjCCBGmSAkFk5vftvTaJl/sy
r1+kLSOcoDUaySi5mm3FvDLdBEYaXsPBeFJJIfK0UaF8NWrVFW1Q6kfTIdWEfjJyKrJoJ+pDHve6
V1jpG+eY9A3qxNSQHwOFYNhuxNWr9jNXRyP1jRl1dBMJa0sOHBINu0oOOFxNX1f1xAPxIXcA3HSa
l+70IurkEeJjfxpHZeFGDNg8cS50gF9uzGx+GY20ZE4zNbvAlsRgOgAM0L5X2GW7M3U77X62Tdcf
6vIh7Il41afROrihc4OLZrgoo9KcCOrBNCcCBWI2F8/S6cMjepJ0W+HZVgpluJdN9ajHELoyrPV7
WzAETDpiaLwl2Cw1kBR5IvypT0sIb+r41Pbupme43rVMaryRMfVOMcpqW0YujV27/sCRNTwE1oSS
IY7L+bYZu303M2PKM4OVIa6KlngtT3fsbxby2FsMZaQddV6XQDOh/uODF7U3dt3X+xgrdFhGjY+w
Ynbj0wCZdKMqNxDez3JgNqYPBURD40UJMI0i8loimRJ4xUhZtmgB1PvKlUseYtDcxnVGeTctIOUM
hJ/0hfNAOgqhQ/S+YWvoiNAs270Qyk4nj14EwjgRXWbUuPV0zfNEuxe0PCEwZBeNlB9RKdrFrIoX
4KLxIeyKAxIwglR77aZSGw4RONJ7vHy3ZnPbhYDxmxaG/dT0t6F1Ky0EsGNi4NIIoJ6gimw9ZYnT
BUujnDWqSYW8rBc1t+3OQzWD811mCFW+ZC+wXjuCPfnSyklebPcdzGNyXu+MXUkClWrs1RGqK2vA
c8z5fIrNxj5lUrz1AW6xytG8zkIPndB+2A6OEh2Ys1Y3aH7dTSZR7S9RuFGttUi4ACBoFFhOuUSS
Mchk3sSjiF8Ug2mSknCG48/IH/o83DGVVt4MdZvPuetnYJV/1uoUN3dP1tzf6CC6EDZD1kWFxPdU
0tFasDez3lo/aqhleicu4wJ/Eqm4r/rhu1VRWSgiI/QoBaN2ERQdklPRkTpQLjM3MtS3NA3nndNX
+U4igMaasAsSBZZSNEZ7ZeAMlgTWd0O+pXk4YEN3EW02JzuZYi/HeZskF0nl7p61RwTgxC48JAqM
bHRjiLyf3MtQlKQptotQL239UZ3lWXVR3q3jM1HZh8EWgopFzeAap+Oh7UvIjNMwnGyHhkAT2CUq
Myt/YeS4CPrZdP+ys7oM6oJu9tayyVSO9V6cURXRIkpRASiZiWqm1s0Thbk7Lam7q2gVnFlZGbJU
I4MS+3PjuVZLjqmEqh3pPXYiZZdSfvMLWYA9e7Tn8AC+q7pruzamJCsfRpZVEP4IL65SquhBnu4n
WWKHjdoJ/VYFIzUJinDb9elzO6ZUA2vgcTGAyqygdZPhJqNGi7ttkKjzqBidwpr5XcwaFKM8XUmA
Qbeu0t/Tfy5OsRN9DUPU2E0QUParjFMfxGCxJuoVSiYLbEpRC2yqOqMe1qCha3eOXjp+h9Jx32eO
2FVJnngtCe4+YhJsFX1rAMUkS6Ez0ZOM0XylSJjcDXRPR5211BgC2wOmc1vkY3fql/GjHXvfKWsK
7AEA5cpRSQpZvkInma0j8Ur7OQvbsyZf1ynMYH+dB2DS+igPZPocO2uy9/aQiwNNeOTfgXxPSmC9
k+p+AdAByc4uTiWTO82esCbMOPRpoTRcj8lfDPIFiH8cY4c4Kdz4e7DikWdULlpsBDs7Syvc25CZ
78WIw33d69FlgFyCYXIyWSC4AGmXgrftshoatCy4UfqTpbLc7vD47lAqTOfpMkale6dOH/w+JjwY
5Y1jR9aZ8iIONJNQ0xaohEfLD9MVBegQAEt3Smpa/2sdMSxp1DR5902gFbaCMb+JdOI4fm40e9yN
LXqh2Zyusna7k+U62k3oqq9ywJ1h0BqHRNXafDNFcNJqEGE6zYnbkpU44y1FWw3LOwAbQq7X6RYz
sPaUWAhanJBI5jikjUNjpD0pdHU2SkxoHdxt9GY2C+RlmBb2c1eV00W3xntdIc0VbXy9tavSuNJ4
Na6dgAtOwiuVD/gsh2Ym3MfKhuouXyhGs3xA9zZe1msbpjpT2PHmt7/8+9/+89/fxv8IPwqID/R1
8uZv/8n9t4KciTiM2j/d/dvXglKWXP/PP57zr//jbzfxGyWr4o/2f3zW4aO4vsqP5s9PWj7NP16Z
d//16Xav7eu/3PFykKrTffdRTw8fDdLe9VPwdyzP/N8++JeP9VW+TuXH77+9FV3Oev3hg6iM/Ldf
D53ef/9Ns/T1QP08Tsvr/3pw+QN+/+3mtavj9jWPX/+///SB6Pr33xTjr45uW7aqurYwNdU2eL3h
Y31Is/+qWpapObYjTMsVwvrtL9jA2+j333T7r6grVMtVVVU36Hhov/2lKbrlIc34q62ZlEIN6IPu
+tDf//x/+Ro/v9a/5Mx6i5i58++/LW9f/vy2lz/PtAV5jZYGgZWfl2vZhsrjb68PcR7ybO3fQuQl
uR2pLy3MDuYMmQmMyniQurw0us30Ou3627yibQ/4tn6NtPA9TLTwKNVYh40wkGmkKGZwlSB6LmkL
342UO3Ktgy9IYPVHs7Sv0Ywe3JkCZW+HaL0Mav4Daxsn0H0HcG8iKUcTuT7fJGaGdN/UUdZ3fhHF
2rdywNxBBdrYCX6Sviok8Ix4erVcaJKBeZv3EjMAwJvdP32Jv47SvxwVoTt/Pi6WgVhDc4RKIKUl
li/gn49LoSshPd+I+XpJH8t+Z660T/GJn0yFzPoonDCcoOU2q4UGiQ0SAmZyMJ3+thNDTPGK3YGm
nylLpbjcMko2Yf3CZegmsdP4mjv9o1VB9tQU7Q2f5yktndFfJqu2M7xTxq1YPz5XOimgDrPlHWGC
e66IxVUPmnuLJMe7CDPmhqgCeKVyjm7wA5BxXqBrtcoIYr2mMm9LzGJj0WVGllW22xwUxwZExawl
X+1m6YONMKVyZilztJjCLWMPeOnYWk51M6sBjYA5Ow9BgQZP9pio4G1u6EOA3yu77x1XLLsuKq8Y
4x/BYNmeE4wJhiYwuITlRCQQj1H2hAdA3wR3XTJidAnLm8lqkc5rhkfYKOG9QQJKPfHUkOQYwJAk
IYzvhIM8ybgk1MO97x2y31OjxlDekRRJx56MbqLwQMLtAwSvSApHn4IbrwJdO5M0y5OyPYQ67VWk
akctdlkdkw640Yfhao408kdK56e8bw6D0vhtXGn7inIOs0TMCp2DmZsyBy7Q2o52xRxj++/1P+jg
z0dnir6DCkK4Q+V233Qcl5JJ4yGdXJfQx01ed2D+k2y8bV1H7o3FRqFjJGDIuHHK+Vlr1MxL+kE/
dnpzMyd1BXwrzvalbuEVCIhkTUBl4iL0HHUpUA3zDwL1cGPHfug6zaHQZnVXqKhcesvEJ7lHhYaD
bC6xgmGPogXr8WuIaDYin+AkeGiEPIS3TmoFN2VngGcdr7rdNQeniqF59vy9pKgkmKpRZ4x4D1R3
IBdw/lEPzoPqWEcrg+8D+hWNEUAgZOmY8RO5n0ciClsD6Lc+QRQhLiIGdor2qEYrK7Rjo+nYWGsi
W1QSeVxTfO/aifIXsJkSEEVhFZicmxkmPhYzYQ6Oz2o9OxRGcGXFVh+5kG6lFeIw0gD1QXJSLcgA
PWlFJE9XJQIOmGbGOI0HDCSUSZOlbsCSbWPG2HfhfAUUblOF0HR4axTgkTVNFOCnMnzU0BQWGuBC
RKXKoQ+iN3eILyK9FoOuvkxpaXudSpTziHsdYME+wa11dG0zv3Qz4ka1ib93Mov2YaTWe5jczq4S
Cb3uqv1wS0SemsSmyEXqYOlo4cLcCm+chtB4JWbGjmdpX9TQp4SR3xHe9lqLqn9NVUjS7qAY1yS9
4p5aCEjRecim7igJP/EWAWJYacqpG7STqrS137TWvtbr+zZ2j2QvqXsLye2BtCcBJbOzT6Eup5sk
hQxNP47qgyG9tg8KDwjpQ586587FY1D0ue9q0j2bXftV1yUJch1QWCy6qezwpSrdVmQlr1gusI7K
fprU0h8memJUo/IdTW2FawHruTnlfYRjbhMmqqgAl5Oawo9rWvdFbL40Tm581WApIDLxpjFIaOxj
SeDtgQoplCkhWDJ/DWguSfepargi9blJMFQTb1CUzbe6DB/LSL0N1GnaG5AImjzH4IETc5IiRh4x
PFSSKGNFTc8VLjyVhDuvdAGZtHPj7qQxY9xOThZk3kal4kdNOCSCZzK2A5krrJ28jlbOpuqr76NR
YyaN/ugGrpiAoPFruYLetXXbmOoB5OTt2FBWato9c4IRk7jkQ2ChzVD10HUrWGpqeEcag0JMJIC8
M+VEl7HkHNuAi6rcQ+eEXWX4XgGKwIFT74J6pLdbal5lCCZ0oWjJ8dSzPZdLwp1c1NVvtPtusS8m
hD7fgATnIj84eJxbdSS9EDuFWhGLamn3ij0eEqV+tant7Fx2E32GMHNIX0qjinyq5s4B7xWs6cCC
sU4puw1Aw/btVpS9P+SxvktL6GBT5cfie0HI7U6LLDR9AZb9TPbxaS6tq5uIgaTEXjmKXr6lMr+d
EIlOjKJ7QuURXpN1UDrUzvAUDEGMDKvvpkNvaEuqj2CxaXdX0yRMpLKdnUim5ho3cBycILsJUNw5
atX4OBwbH03ntqJxTVgU9QN9vI2jufYMe0a/PsJiHdWE5B2HHDDY8R4QaB+M/7QUxCnDtwksDsyM
+zGo75ReDieWugc1KZEr6QuKDc39FrwdhkZVjh7Lpm1uZAVoX3M6Flr5aqJFPxSjah8bRsaC6xY9
ASir0SR9nVjgRKiWZ87517n6OtggMR17+EOfJ7gsNJPbZrmQovyj3qD5sySDRjPHGVakmiXHrioO
TSWsk4i/T/wkKECiPTK0EIMLTV3MFhGWJNrhyhh81RVzmezE0NQz3SdpbzjIDAPN0E4/dIKKmQ+w
CWxDuxpArmcFqXc25rOnVYl+LWLXuTQE3WNFnRr1SgovHrC23RczlweKIwW6cB0/sxGiYe31lFC1
8kOK2nnFPP8ICiB6iUL8owp0gt4c/gj76pgtwZfIXhbxepf6g1Deo9HFKDxuRRxiGyJ4RDahjW2P
4zpxcbnqBXb1oqKGUUFK384U+84mqXRAKVSGs5T+0lKwBdpgbvm15H5r69kMVDAt/Cmn2s7EmBQd
28wgedjfaiPkS1HE12wZfMrCb/qQEvNyS+IgkRMSqHVXQeTEifjwRYnBMB/dVKbYI4JH+NvAUPLn
90zlkI+JM3l1izY+Xt5x3fRNi/pSodTh9ijO6qwhfHZ5dFwegGfUlYZxWu8glP8KNe+DCgaV8ICV
XkZwmCBvyk+L0FmuCrRxBvEMMr3C3sjft776ekvtNMDXQeAZ4jCb9y6Qe4/FJ65/V7xEionc0A48
eH3OTiF6AAcfIm4KFX//IGXIqGKPT7ljPqcoRneoz+9FrNAGiUlzPdYIaLvjgPMTzgRH3KjN/Njl
yUkd9CfcyJBHlIoDvmwG2T1mSQwFVWV0p7B4sZRgPDAG9P66aUrxGGZWtnd1DaVh/pRTNfbXDQZI
yk2C2gTw9x96npe+DQDMr2DXZBthRzGwLaz4MYkoQNniE2FPqPTaBVMQgkRVanOv5Ih9l8OjdRVI
6WGacz9D3uZNlfXy+dV8HsF1n572JoLngr6Gje11Izb28hWFkVUwj3NJzkCUSpPNKLgfNte6A8pX
xVj4W7tjqjgd3DFWj+tX2Upk1TphuVsLspDqrUdbN4mLHjppA0bmuGdI4w+NgLjWpkw41r8+Ts0X
YuFcbxoIMFx3aboYPbfOP6Kmom2XOR/SGp9AVsx7RRttJAYNOb6KRrSIHJC9rN+ALCnxFR2tm8FQ
Ty6nkmjgDGlu/XOTYeX4eUs32guLxEfXre91VcNWb/dIrnuj9EPxPWgtmiDCqTZwuTcN4Ee/WjYJ
8rBjsbB513t6UvuSKjjzgXWbqRqfTsYXhbiCgLOPnxEBS3YXwj8v8AoUMvBrQ6PkmwbKFlXU6K+b
oC7dHT9wxnPzXj0ocqI3OJOz7CeCrBg0O/QcNLTKXYVqeb01Lo82mqLjcJ7ajb5UcXEgfEtwMu+n
ZOh8S5oAAoyONQYu1+N6NVi/8Z8/HK4L0C6CLRPcm3IZMrTWeLS7vOKgFef1zfO3viBjVymnF9r2
jxSH7GtmJtT2EEkz3IbIJRicydV0xHUKHVff5MJsr/TWyaoAEBLM0VEuD64bOgHiamvBoUJFsc1A
zOboUDY2wbnJVOjXdZNG869bZexNPazPdXeQYSkf6ensGMj0a6TAQ7doXWzXu4THXwEF0VMBTXeN
rGa4Zln6nSxb84ggmzXU+oCb6Abdksvns9ananM0XpPIwnqgMB37fNTpgpEYrqxmUk7VSDGoFIda
zBWnTd8zOi53RJkVD9C97tfdlZHJg9ka6s9nqaX1RO2zuketKu/rXH1en1VHxbQvBqs4FK6WvQiU
FeW+Uor8Urd1iSxPRXzcktjzeXfdNy0PrLeYMb0Lkib36zPW5677P//D5z51ct9HDS6rbQanwEGC
GVVWSwtGRdTRngSToKOFMvhgtcYrch3jAvu5UiNsp0n27s4KnfXkkojwmNhOhqls+RSMV8BDKI/u
U1Fq20E+YbIYtlkt1EuOSeoI6+M2YCKcteR4181hVJJsF8vwNW6NO7TGDKsy9oiweJgaE20nwRTQ
EBZahPIoYszPOqvUGc63V8WKn8T1jQyAdxK1SL2vI1EW88JGTcIEAEBPAyoNHkSGiClIEom7je/4
c0Nb9imhQYCBTWxLip3HXB89LQDHMjSI9iZU5LLErIDeCYChLoqezCIaUu27aSnlgfSp2z4FWM86
ZS/lXUWqlo/QcSdGxuwWoamuxhfq+Hc6yR4wyNo09mzdIMRPfLRS7iUYuy6bCMipfbpYxKLR+/H6
6JLNQ+oza9nplU0E3cg8ZYqoHLXj7J7gsHnDzLofLsSX0BgR0RGznLdQSE1J1m7nHsnsec0meEq5
ii9bymjwCAsz6/GdgkMK38dFHlNk4MRdWlZ5dS4T0QEEZ8Ohj3zbwINF/Xhnu43C5T84ltKFiuHM
+oFL0tdRIQjQTFkPG8vpOQ+KvCT9RIaY0uyiIJx82k3w/oEgM213gWDY5KEU7slI4hep2/SoKzU5
Nv18tSNDXNIGRMnI+nTImmyb1/F9ZOPApn/fbPnA7a5Iouaybsq2iCHgckKwR4gCSwb2kmAaH4g2
nMmjTSooUsTUVRMnxlyYQCfI0R4G/Wuuz84hjfBmNQuDAHlVsg9gDVMtxmjkxkBWRnTamIFmKAcJ
4Ipt4eq7RrHd03p2q11KHoR8yzXlDT5d6dUlmZxxWp40Kzg5SOM3ac5nY03giymZWAnQQSDWBLOp
Kfx4eetkEvWlWj68gzOKwpdNnLJxhw7zy/IPT1V4tOfxOoDFP5rdkFE/wqffl+5X5Cyb9U69HFey
iD6M8WaKsfXKBjWOMjc2fnKIRzO6sm09tjc4lfxcYZlmM7+/0OtJLwkXTO/nq3QLHIJZqB1l0FHz
1FMypie2zVc+5loOkvX7BEp8r/JDxzMqEy8vcY7MOpUNbdmotNM7muy+uVyVkCE2Hmhz2Mxxzuwd
L1BCcK2roWClUE9dUUn+6B3kKILOmeP2QK00KFNhSB5XXO9pu9PD7ROSPlP1Eua67sOC31bx/RxQ
Jp3zMfSclAIes0WKLktomtvsmhphRL4cZ3WYfjiWvZ+7rt5YQfEc1oLVYNf/4abbgGSgswVJwK8I
3jOT/tGR7ftyOhIG9NXUkXclKtP7IiJmVyTq11lQfAFks3PTDm84M0BWHVjc6AD2wm0u47JRmygF
Shw/pRaZNlnG1SN0QIfpGoGwXHnUGMFRKKA0tvEXUJLqsaSAFgnlOVoWFEqVfiEa4Zb5jqfJ6L0Z
JugayvwjeEJzvOtr/eiORcoUoSh3SdIjOSAnfYNFWauGhfLrfFMCcUtyBWBFgIwYSvrHciytg3SI
92It5V66NsXutdwKnTncKVOF1n+5iySe9KA8e3XK6U1r3f7yuSE9crg4dFx/7puXmTIiJXwYf38a
5Y2zHmGfqiSVrzB2no1aQrAcpmY7fDfGtvVEUlOhxZQqRfssi0IjLIzfVVoHXl8BIMKSjKgrig8z
ATiH2EiecKyztIT1Rwm6pgI1JRQgxQ9p9BR+s4pkg+ZF76PqqJfTeaZjtu3KqqGyEjwoSpheytqg
Oyiw7bQ0MSNHEQeDI9d3CJbrPkRfYHAFMK34LtDT5MKs0ySjOV9yuBf6eped876myBtacYomxQKU
uxwIEHrDZUEpKPPiIZvhWie98gXrI0IUa7igusKDhR7RT3NylMfiXEeBtQu5Jg10NzeibICel1tT
BXrhEvE7ZuJ7E3flvm66XdFD1yC9wiQ0eKY+GcxxvjDiu71u9KrPP15psrZNm1FxG6IMiGr4xbCf
E10pz+vILp0GqSwfR08JjbTUnNhwtThjLKFDbcxPmOW8ESW4b4U5fcIAVgkBVS1lw/wPjcDwvdVY
7UUg49waaCsp7uQEOeaczuvV2c4SdWeM8Ttt7gO0vhaFr9pcZJOKvWIx4E9c2dVuvDWMVvEawUpN
RYRGPddGGhqeSK2MT0h2rF1WaoxA7lFbHKShajBtLUrwv4PtEUpv7vpZI21CUjEgDI7407S+1JVa
b4Vhf4QM51rafml0RpaeWqyHEQr3Rvi9tSiXj1jk62DIjpLc4igS4yWuDdyg6LLHy3ofrgQBey7n
gpnkuExw9S/B6u7Uutt18NKYy/mTChVgIizLxvrAB+OyFSiFh8XqFTDnAf0pfFUtmj19+T7yLvsi
NborLi4DiKPkaiUa8dG9GV5MO44uuqk5XmhU0waKhUiqBIZfszcaalRWnE1bMi/IoUV2tMsX55rS
wO5TEr4SikwI3dPRgkMMZqmApdYurOQmBkWhLZMqfZr8ztLMDZYupOV599pnKNdLhM07BD/8ONp2
vKx//4hBbFcWGowTJ/4ORpdZTBZdx455ClJ/MMXq+MDK7ShHhp/GHK5l2v0RCbAUqlUU28qZp0sv
uJr1GQhVGdpfYyQMG82ODsNQArgB426EhMpbKI2Ra6ibsuOrHJTqy9gzLE96G3mt7W45HxQfIXFP
SwzcYEDAlucI48zq5C7t0DGoMbm3LosNEBWcBlXdIXAOSSEeiKObmbz0VE+xMzwQtjQfg2pE/obt
OSIUrlRNtJfmJcWcewwzqldG8N4LDvAwB35Wl14TN2BjMoQ9Yn7vItZIbqUG5Msy4GB5fInsTh4x
LtxHXQzhy8iGbR0lN9lshifqGKSM1IaPZVYeIlm9LUOjaX3X+WVQLdG5MrQ3KbAYDCOYU6U+eCcZ
BI96OY5eFfRnrEXGphwYZfZGpXDJad0QH4PiNltVBJwPhDq66Te7YIFM/50ifmUTXdeEO7CfzS6h
lLajUbcr4boBixlA2Mehpyuj5RctRQWTipRPEKk3jsPt1I31AQat18J/p6Gi2zvLQdnJksdaDmNd
knCsiB89jCd3yZALWjoevRs/qLAcjihGkpt2ZinB2fWWV8mLGpJIVmV4je2J8mcU+VZvf6sozfDL
ni86iYoz39EcGJTDOHC6o4GagIJ6ThAwbqJQ/xjoMADXchgV7OKsO9OIYDacyYqZ3wzRBCx+BvRN
Fuy15Vc7DWrguV0I/Y03v7RTnRPDU4a+O3NViZb55oB9/dItm/WunYdyDymKZMZlX68xECd69Bgr
IriUzKj2s0S3pQnFOeMvds/Ex6CddM/rJZ7GKYnBJZOLn5f9ZbD7Of9fx72fN9eHxkgeU7UkTWEZ
GvIkY43wc2xc7nfu0j9xs05QyuSysI6mzZxHZLu6kJQ0ZTyjMPIn6FDHpM+AN9Tt6B4CUBP7z3LM
Zy3rT/s+1+rrUz4f/VMB57993vrA57L/8wX+tO/z5ddXXp/3f9/3v323z5f/fLf/at///AnW//Hf
HojRwkghdRhvIS5s2kIJWbspOr1afepqaoq5RY4QHqmrmSZXUSsVMNmi9uulxiI1/RteE2aadGWm
/t0sxUOCtOWGfMj8i1GkuEyj+VsoLd1rqbEcYUYGjzmibbQ6CrLpb6MT9hT4QWpElameHZ1XAtd0
kwp0xkOTglQomaYSCktX2ELbmJEI2JuaOCNDCR+pIwKomwb6JLJeAk0hMxklF8hy1vboZLfR8p+o
km1jEvWeAejlfqdjggSvZ31TVOcpUavyYZr64EYsAsN1v5wwLnZ2Cp3dcL+4LiF5NjQ5nxkXvvG6
/RYiTT8mKjjCSnnIx+h5UJz6wdUoLtGtfEqhEFz0GuJtFVjOi6VgvTLjSl4cNdWI6wAxAxAvI9zq
pcOwAvih3GDqUCmqtMoLKelbrQgJF9FHMqkqpQQTxP6JP3YrYw3v00x+rkM921j2O0PPtdjCvRLz
i0JVl03flMJ5HBM0hG6VDdcBzeYGKl/9MFXhw5zAmpjsFjCUAbjFUVKokD3wGMvWn8fYtU5N08UY
yknPcE3jK0Oxu5wcxO4gvGxTLXvIg936l6ng6klKMMD0L38oiByvTqf7aXZunTnAMuiSn2Am07WZ
7C9mBxZQp1+CkIupvEhxTuqkIhKjhXUpSzS0d/Eu6gblEW36Azk/8UNXTDh5KuctFab+MiUNil4J
AEnpc2rWQ+XTMxNfhjaAtWeiDCyLeabCnDRE4nx0LQestFC7xu6UH1XkhHsF7KSi0meTbX1UYKCR
U3leciKQRdP7TZTYYvDrYwDwZB1YoTp5uHLv6FkdbZOcgwRifAv/5rvLFOPAR/w+OjbTsT6RL8LI
Xhcsy11NMsUXxzVPVYev20pxPpboA7ZTSrc3tgfzGMydfiIE2GFlWFLsKI64PFndCZAddR6LS1gC
ubANuPbJYOOiJwbwXDSG+mzb9+ux1mmFnrK5UXd20jovfcXg19PmuvaZqX7p+asmM8Xx2KYgO1WL
uQ+lfq+K4m9qRd29INfXkUn/TUx0hUdDia5TP4BpY2Tatrb1QYP8kDCz9IdSsV8kOpsBQTBwFV81
VoMTe0kPsDeFCQ4pbiCHqOosnhL3mwnY74WYk+asCsJm1ruzBU9sNMfxIGKyjmyqeY6r7DAgOl8d
S8a3JvkEKEjYPzhlt+eESQ8twSKboOO3Ocr+x1gV8V1NkOwXsw6PTKyTFwyh+mls6YAvuomTay3x
kYvtzaJ25YUTP4d6BmZWYY8dMhXDOwL7Ww2HdaKW/TMrqk4O6rIkosdGee1ZtfmLSIHTLuvdlLQl
wtSfdIN1dcY6aueGDKVMpwh3sBvrUsdmccTUTPggnPBneDNAkBMjPTV4lu4o8X9Rc9oQ6hBp1zk0
4+e2/zBsG8hDGhMV0snyVknEH+ublSXE6nhp7jczFwU1VoxnahBcnXtsfWIajec0eTJQXT+14yDP
cTKeOpPJZ6Lyw22iAEE9/ar9sLjZyhxGkGXV4jItd8Pi1dEH7Gu9/OoAmb8FsvFHJ2cNfHVsHjRT
V731bhGhtJ0M8RprNFFdCC3PKTKHehwxyQ9teMmDStzahfrmyNp5RkkzH1QbLazoqeKpsf0cOjQ2
4nwIbyyu2M9q75kykM9zgdrScnR4G1HIqgqM6znBTgT2QLf26wFIdPLtAqXNr3WtsuDvSf3Cgm/b
hrIThAhvZoSKrKWUI6ElLO8mgYR9SEhYqPSnIhrJlrIpKimyEH4fxS4dxzjclQb5QwgqXJVO74g2
oU6Pqs28EFYwzZBx0Se0aREc0O7uk9UXXGc2NbCft9fH1+evt/6ruxhTc/9PT5G48X+9+J/+3/rs
f3pYhhw5SwOWWy0NcZVGyXqrpSLHpYxN/49bQSQj8I/L/bAaaloWKYCiQu3vlOXPCDSZ+yERWOmG
9eqN29PaZZVf+O2ySR0+5npr3UeGjbstdAYja2ln1gsDBnWFjZeSLk20NIICRWWgp5hwFFCJQ1Vj
Fs8VHA7MsqH48+tWPKYvtZhtD94ndduGv6Nduj72yEK+0KjYQeyCTuxmxi5kkrrBLFn5GT1K4nvA
23zejZtU+sOdVeJ/xMpwX+Y2yX/xSAu4q4xbJ5L2Xh+iyXfCmBZbz3LeCmfgGkXFvhEKB6kjF7SO
ctOGTQlilffAxsTI04Q/1nf8fNvPu+vHYzWe0yQ/rZ+/xnzhM0hWgMSXm3UVU5CVMBhhIlU+djAY
O//YrPuaPoNWO493KHUkSBl5cjDknsxmpBu4fpBBdzz42vHx8w/uJtKYixi329pUWzY2mNdtiqd+
G4X1DCFp6XBC6pwPdco4sXQcraXfud7Klj6hSjmIiz+19GlthPXRTUxe1N5dNA7rZpIWncUEyRLL
XLXaoY4GtY0TgCghR5W4FQtx7JoEL9go/ck0pb/e+tyQMil9xt6nnFxCbz3TsJVLn3CYaN5qRMPi
F2NVg6uagO2aX2rfxEv7mU37j1uFaysn0WwCRo50s7561HWo86cu4kLWzsFufWlr/W1+vkun0eIU
Yfq6nsTrJsf5tkC7OKnXjePgH1Cm7ATchiO0nNOuCWitKOFLj3Y3/jqplSF4C+b+rjTJaN/ME+c5
Nf9fGyUqilNN4kMULm3BMu98nJvtz1v4LukSWtGlID7g5JhZIAwa2BbLy1h5t6w+Vz3arEgD8mok
fjTD13dqKPPSnm5/vo7DHPHnrXUfdX8UgOvOPz3HWd56BAIEVywWO1dkvb9u8Mn/urXedZq4BdrK
SrxIaJBrDU3hQje6X7fWfU6iHv4fe+ex3LqWZdtfyXh93MDe8F0CdKKRodxRByFzBO89fqs+4f3Y
G+C5VedmVVZlZLMiXgdBI0OJIPbaa805Jn5jVt2kEetfl5lmrPZO/K2lKWG5mIPNG6bOJuIRJjpD
I3dzaFb1uNGzgoabKtubMo128yLqIqSbynGqX/IILxJhzWScabGzmZzsDqDIfPx9qByAayokDfyp
nThkPhMTpynWgjC3wyhlgN2yuS/wbqMUBCGkZgJZS4EBOnvtJeSU66EspV8yaixe8cjamzxTTAJU
Cuswm6P169b1Lso2FfAvr04rANeawJfE8hVRalmHYDlcb12fJBv7hHFBbhvVQkzXYqnHlQVmI1hj
U6W1el9oP8VUVNt8VrV7auq7qA2+hnbItpFqpN7gxGBHmJp6cxYGvOg2ORqR6sObbpjC9YGBqMyZ
eClfY6+JI5MVAlH7ztgmfaDc6fTO+aS4OlntvM2xstbrewdkwkcgVBOaaD0c2IrV97Mhae+LgaEk
8tdd3KDCLfooOQ0kiG20TAdWRNIL6N6dhe7HG6OxvuhZ9pWrIjrSiMP0ilsUp6zZ30a6Yq8Ca1xs
2Ny9HiajO89toqB2Q6tSt3G98/O+J9eDgyiU+YyEFBU1S+iss9boKREfZkZQKH1PVw0nslwdSUeC
6ga+jiDu0emKp24ijs7281uNlv7OFD207qGcRlrYY7kOMUcelfLfD5WeYf9Smk9E2DRQl8dVP0b/
hJX395fSjhlwtGTQUriuHZWl43q91TQBnCNa6vkyRNKb8YIkedgabPEQHXIAAm8dtJE6xqrpG+OT
M9eZEMxca9VsSJoCxI0rMfIwBWbHXw8CyDAwjnly6VmS9RUc6fmSwMpIDeY5dlr8eMBtmChm1i3A
5mCPCcUVdfPDSVG80We5AShjH6xG2gc9VOlzRfRBuxlq9hzW+6lHM0UfMFpQlLqvpA2zHxEe8TyE
x6gVXw2mVTjrqKCWyUWv0qwLBcRpUyBuiovgjVDhH0aNvevXIY0YcjDtQLHtI37JFDLFSYCE+Eff
Z1l1j2C/70dKc9WGHsr2a/x16PKNQYbcjdnRW9OQ3gMNZXnpZ3tDExTuqiw0NyMt5Ubog9yWpn0D
eKj7dVDJRYfUOqo5bX6yDGFr/UBHx/+XBvoN02PqtOWWXcgjMRDh9lpYAClC6ktXisA3Lr2KykX4
d8VxfWzAtuTmWmv9qjiUqvlr2XG9G8uiWzuJ8ZlfJSXXkuPXTavO6+2cJChIWLuxMpKgcF3WmcSi
JgpxqvP4df0OEpbz6/p9vXU9hOQIGUk971iJUbDiqfhR452hCWuDBqS60ZfDiJXP6gxgFkkXifX1
OzPSile4dnWatULO7AupE65Lez/XrujnbK8hsfVoaCKXKEnYgE/OKDpF8yrKOnHRWDLeTupDKurx
JjNFlq3M4g1wVAvOrfk5ORHZV8tz11t5OzC+ieYtMmgWVHVZuH/dbHBA7IwaIIA24hm4Lt/FIDIU
3svSqwQbO/CN/e8l1lkqyOuSfn1syLsdarFhm+oxgQnX+vJaNzKcAYjVAddcikoEZ2yIfAOMBzaC
UeI9UwMPQBH+jOtCfK0rJSJ/F1YSjY9ZB0cYVEAIr4fr+iGX1d1o53e5cAmvB7H8R65PJpVJtFRY
LFKLdNxiH923i7SnXw5Rvsh/rlUPFYy5j8zdtd5RlzqoWKQ611vXx653RUqOB9jqnfTNsN7lffvQ
hIAOgLy0DPmlxGq53NQsAQ9sTDaMOZC9h8sKuDwOiebPW9fHqkx00PZxnOfLE9dD07J0V8vhelch
ddlDVpCuKnjT2lof0xZJn+WhSJqh71e31/Lld2FOdLBMogSamXwg5HgkSzos70SpniemKXQBJCYr
dndBQPKUOWuvBG8uIEAA0gNqnkaxH3CPRq7eNZZLs8uhws8t8jGkk7upAr4bfrmvaf4PIWkax1x5
BkZl+8YeGZUFrc1QKkxP1wOh3kdLr+oV/bxxHQWVdleWNY0/thzhIpojFo+zZrmlOvw6YcH2nEWj
g3dHu2U36EBwzsQMHobdrOmvlqXxmdWiHpZFFp5QVr9MjpXuyBwpjrHq06autBcbtUY3O+vBH45+
XMFJSGr7JkFYutL0njTeqBqYl087BdE2dSxBlsGYgNWpKZ1tMYCcj75zc9j1Ed1n9NThnYzR86Jc
cYDs8vcMwl8DE32FRy12dlwRC6YKoLTYOsH0wu0u9OQpSbnEIgjDJJ5O8Knw1bYdxFsPOap9rKGF
/zpILXvTzYKMXSByY0SKEwZxeu0dMQCsMg3C6pfO77iAEebsObl8rDOjfq2nUllMiVD3dTyhaqPQ
vuwG/5qY11/Gxnmfwrg7kp/XX5Kh87dtxqzNBgZpJrP1Khsn8lJh6TdalVqvLifjcC+dwfRUpViB
i+bSVwp1J4c7u7GQB6fTSwoq8DkvIUsHim8dr3cxI2xl7FgPnGjxY0x4r64NyrPezJ6jKDWjEl1u
KxKrt1E3jfetwyCItAgsz1bgFlw73UC37RPIbnGfhMqHEhpvgZq1F9IhEQQnVv9kGGG2pvCxTmkH
m6xQHyg3y9tf1q5MZVBfmOV44ufcz3iO2MqBpe5nB4wTyb8IjwhdSn2oJVOWHKe8Pbdh9JAutXaS
Ivh2wGttiJQfbwn4GCk0ouktViXz9Wl+ThJGWMYwVs+pQ7JXKLJ7LGLVc9DW2JFk9zja0Z5Ine6U
l3OwKUKuVYXSyjuhR/JOkj4O3Uc9FcpjLXQ61uZiexSjuIkSrMlpacygWh6vLL4eLRbVkamS3kPn
rzRzCerCsQ8OZ8wm6UgoMvNn0s/Szdx3zjOv1ZC1uJsGe29UtXK6HvwZUW48Mjfz296dMpncDoYz
UyMTVpGnHe4MGwhyy1X4oQ/CB1TY8L3G2nbx3Ohn3SRIhuYRQZX95CGXHF+D3GK+WWat55eABkCN
1vcME9kEyVPEbC1r+oekJ+SPuV4B2mMcwNAsPLsu1Lodfj3rZLOlOU2PRVo8BmZdXWaQgZvRbrKD
oVQZ01EU6VlZbAoRpx+OvIniOftkC47MOlPzM/klACR9GKetbIdHskgvNrBGnL00pZ0xeAqE8dg7
6nS+3mMJRbmkN0hflyfbLI+8pkO9rbXZhYZ7iY6t9Y9SwCzTpgV3QS1NFNy27w28K9o5lrJ4+HV6
zbiX1gGoD0+tbOMwtHNLdU9WG9bdEhcGsQx3Ca3C05WGdz04c/DTTHTnporfMUgoAL5FtPfxPF/q
NI33KbkUeYjiMRd2+CGa4GUw8wdfa9UnfTIvdhTXF9tslINOH8xjPIoRY8mimEhX11TiOzWkWADq
HVaURuKVw5/ynPu8sH6ykd0P45kwGUb1fmC/DhaW3rkmL1QqVLUm77rWqYqnJuWWoEznYoHUbsN2
fJINIxEDYweV8lORB+NT369tq8seVRzEWS/3fH18zAeMa10+RbfSnJYYknAbpbZyfz3EMxscGnLd
ZNwZkxierMT0WgAtD5AuxyeR5zvGI9399bksEcemG7qDkk8HjPTRbTD54a0cTSYjVsF4eLkbGPOf
T2SkedK8UE/Xx+kE4/foMJz9ZqfUVkAGLAY3Pi310tAWuJUo5v2YobWTE3w51k/oOdqLvhzamfUm
tKDi9oMFx6wdDaQN/ev1Hm08uQbe0cL962Y4NyTP3cT+4pVWEX7tbabvna7xWDPhuknGE6F7Q4F1
n+G3ThrvcTRn3kNnZwXJcFC0eWQHsdwssnY4XG/hAO8PgrAPLUfFE/oWpGquoIjiQGbum0L/dY85
Rnm4Ph4aY+QlpjpBSegQQUx2M50kZSloGu05jcN2x35qOgXF+NW2WrGfUG7cmVGbewVUrPX1LnHO
0x1REfJG96OX60NAw3Mf7iuc7zhTjrReuXv9trEf/vw2afajJwoZbFJVq9keRCFuoba9SNUJziku
V19y7/qQvvghLcSSh+tjgo8geXeSiN3lG66PoRallvL7u3kK28ssqRDCvKXDsPyQnjbWXSL19fVJ
wOzPQUgJA3sEjRhbdIBbJ1V3rEsTp7MH5QIgUKDpcEfixePSqAetomV1/ZKilvalZYI+2/0A4pLv
Kh1DsuD5BTTNyr7IFM1qE5i0p8k8MGOHYMmxQmNAYHwPfrVdATAB95oOe+yDPQN4/BU90HS1jybX
SZJyM6ZKdjfiYNqEUY2ljkg6N4eQvmegL59UZcEtW/NGU4cKZ59pn614sM/s+dlSF1m/lhm2w8DK
D4WvBzcjyJcz1N6wxqI00hXt25lsegwe+CY09l/5CHum1KYvyy8qPjsJve+b6LsHglJprGOvqRD0
OuMqBcGcP8eWdm/AnG1Fbq9y4ExFi6WmS3/GFOmuMc8PTmo1YAXiB1yAejodqAUV3C3JzTwYz06s
x26nIDAcaqSLE//LIpwfTZmewQiWoITREmkKgilLrZF76cCkggfAJJ9IFEFpkPDrdTd2Yj0PVUW8
BkrAOSX6ptS/DDBXZYb2Xe266JKUZNTN+ChyTs45tz6NOZx3tT2Wq8AeP4EwOztUKY03pcXWHoz+
Vpuxyg4tRtGISayPhhCp2AFgWEcrEFppW45fNkXnorL0ybbEEqpQ25BZkHbYEJONHek6rX58eAr7
da663UH4RHjldVF7to0bLyvPgCuYp5nZCLsYdE9pf4ncAiSta1Cde9iqS05PM2frEZzIKiYNBKzF
i5bTHMmqykWQtTHMcK80RJ4lfeyvgnk4MVv7nCpWAUexdoFibg07vSST4Wyj2rgto5Am9ryji+cj
qtOfBq1ERV7JtVIMn2FMSJHSE+MVpIyVnOWyTf6eMtnMbQqk5ZGBbaRC2Ou/GD0k3KDUDuWM3gWn
jlar866v8w+FaMg9yiZIE5iyO/7ZW9h1n8MhDCBzssPYZsYI1HyoN6ZG1kwTa8bKFovmAutFO30X
VbAkgyMmyqpb1Gzvo6Uz+xXic7aq6EiQ2Z1sY1qzTq+d9da4LUj19ujK1+znALXXitV7pSw2I7ln
HZwlaO3Nd9SDxNSCIiTm2jgkmYNxeI65PDJtGOgrmCauyEiF4lJJeWsMTeZiw4EfHj1GhGhth656
HyOAmYNhDm6CCCXxC+vcZdk5N9OFZK4/jDY7ZZidt1nePkNejE54HoG0WRPGfshJpMWCCCjjexQt
6C1ve/7UbZGWH8QPbntb4AbjbLiaQfqgcaccdo+aL5wYbZs3CVw9MmfqJqbwKO3HgVH3iiSbYNcZ
zX1pqo9x0cFjlDBDY3OheIMEV6HppNsxzve8i4Q8SPUDaGHpxqogNrAYHuKhOpn1krs02f2N0lie
32MUhqzxaVg6Tu0KTRLvP6wU+JeMNZlonkmAes1AB+y1kZKg052DAquU1lBPw7KptoWRYMAnPdTQ
lsjgmI9dzl8wyk2ogNke7ATGLmBSUgcOnZrvtDG8hd+nrJ2SbUJHgvmYBpfEHp/gtywubMpvkj0b
ZrWdYeLJaWkCjfGA36khiW7JXMVTvBsMyGVixAxVkalDm9c/l/K7L0vtPiB7A8Remm9bg4GJaJ9t
mPuuiftxNced7XUUuFatBMwNppsJm6BXBRC9BxyqLU1lPK31Cqc4AofWRihFe8pNwtdBlK4+P9rJ
Gtb2h0LxsSI9i7A26w2S/KeCsI3eS/xUD1gPGywaVooeYW6/I2CdEAvq1zxrgx0gd0zk/XQoehOv
M+y9YS6N1VyrJLzWqeNpxUOqOdNlTMShQb8oz6TwCLencqVX2D5VzrnIFDK1NbW4I2b6nSq9t2dW
Tz866LxTtFEH9GQ9lySdCRW/8HbKoO2LhALKAurzRYUWrqx+nFisFIi6dpXAG4aGlpLT6gLk8LTG
eajC9keG0f0IC+C9aIxb2WrfsyIBQij5fWnXnz715KDS6UAxV5rtuDYnEHCAeF4sk9fF9ivMFM0j
VDU9x9i2nUiBS9/ZzmqOVDI9tbsMCmXXaZDDChPnVOtARZ5PFntYo1ddxY/8LzIXXaTDXq/U2Su8
4k0+xCdtKjZBpW8ro0E1p3uRDYbVMBMIztaTrTGMmcx9Jqgv60bn0qSO+wFJF5PhhgXRPMkieQ8i
NfSiJP6wApssQePFzgok7FJ/q+v8UfVx+k4p0XjEkLILCrbILZB7yvldz3XbpcBGlyLXjTBecoqq
qS+OFSAjgz72XBFfqTcS8XST3qbzJpWsbaXZxW7VWcoqMUWIxz8bPXIblgxKa+9Ltu0pZ3mvqsoi
U9sEUcanO6hRhMR0fWWUErNxzFTBWW5rLmBsZ+0ozPygecUdn3l5GFBLQwnhhHYyRoczjTw65ugW
Y+uQJwNaJbmjHfFiFCOX5kl/qTVGAQgDvx08AXizEKo2EX0C3ot07ot1GJjPcjgOVr1NU8FiMjFZ
03GXNyb66LaFTTymKv0OS4Xr3/k/siKG+1QT2wsWKxqjR82SuGeQiMNEe3TGOsHarPOpFtZZqj4e
HHpzVNyuGndb8jA0zwpJXQphv6L6nZ3jcyXGuxlpLpuWIvVUSaLcrE42Hm7IJE3FJZ2wFsujLUTK
Fn5r+kAbZwoOURiw90nszA2cDJv7GHwmPV5IZBksYtoDfTYAyoO/6FxCSMPDBdElmr+UmALHnD8C
x4B11QF9zffREPSPQX2JpB25Thkdk4K1yFGgZbN5msFmC9IjMfDRdUyGr9j40Kv+1hJ4/+kz6atp
xsLR1KzqqI66AeglMkzyCvnnuArxQEWFtNYetG8GjcVqykmgGXUyd+Oi/KYlu5ntAeBbgbYffsEc
fAlnOhuzxJCjo6VIlNqjt1vfjRraBBKnVhGwewKHqZDAAWw0tDQUI/qG1iwoEshlgGz5uARt/zm1
NcHNKQ1zNpwrDQ/kwkpk/OmiqtiN5NeUnX1gCz6vYWgcarJF6PlkN2G1LEhxM24HaX7B/tqlQgfM
rHIpE+b0s40EZ4UP8wxOiWs39Uc/6tBVM0bTebEMQ+3kEKN3J6kY20ueBDVD6mivOgQ2JlmdAwnh
PMi1/NnXozc15LJl01GD0ly5KaLXGn+YZ8/l55IshzHxVkWatrLT8E6fxyfybZ/10nTTPDNWTet8
azJ8mxNec2A3MVZLzjwQ3mSlWgMS9FLjDcmfJ0JMvSbMTjm+ByzSpET2g+7FnX5TGPI2KC0QZPiV
1qlqfbHc3zWV/xUFDllqBf5etWkVNyxoCgTmMgxHHbOyc0nih/8uQ3Z2DR4aN7H7eb0AHDRHik0/
x/eVJraKM2mI9JL7KjG8AD7sqhImYZ2MvpboNNWtE+1ZM2Oges0zPNu1zSw4ClAEZnHU3rc119oR
SCwmDFZEQyW5rtPGjeTbaPwm60DtwpWcEVqjlFtg8T/rKj8Y8fCJkokA6CL2wsSpNk5EWVso1cRS
3m7tNhpQArU79IW120EoxnMD1aJCKrzNMuKuYiVf11P4Hun4PmYmp0AIV7TX51MAV3kVlPntQF9w
awgy99jK+2q1yYrOa8kgwALGyCpFY5Dkt13VW8fK1G6qsiPeKBXYB0WLBYO0mnaUSzJe+IPxxqYj
pIVev3qcQPPdVsbkjZP/A1Z1WJB2jSrdrUX8XY8mTcMY5U7cvxXNRTH7DrVkrrJZEeO98qhQbK2N
fsBBVFEsNQWfgzxg3SGl2jN6czzkrb8ZY/lkG4I/BLUaO6PgUPPRuYEz6gYNRFOTAI61r+e3ip48
ZACbXrWA7mGvbVGF+S6TytHNTB3fWo8htqDEXskdJiVwziWA9b5nkgqUe6XN2DPYWzyNMsxvIutn
VWOCsOIC7avOhyGNhO4xryEkFlIMQ1Q7Pimol0knyNdCIXEkGoAMdPm33ZEzOg/vvjU8pnPwogq4
MH2rfSrOSJjelM93KAfMLQA5HI0mOp2uyto1Z0TOiyRuAHrsYwT7rbeQ6TW+4aVJ8DJboKOBLcJz
aEnUZIsXY9dIamwFdgX8kr5KPZ7G8NvHRHBRl/OyBFC8EUvlM8JlMGY1Owuj+sH4PHazmQBONoGj
HpnP/EfdOWzFPshRoM1Tnj3NcYhrIfLP3QioGKw0nrKtPwOgpf8TYgpYjQy6ijJiFOnEFbkvBApH
06lsptvcmYCyE0BIgVd5iGT3FWePRnzmkzku0nR/q2YkzEa+9dSVcbJnV1/SojEMBj7mwVG1txDJ
Rrl01BPKp94s4kNUN2+9b7sq0qdK0Q64NZsecaCqPWgmTddyJopazcxNp9IkNYhZJGHC9gpkFCul
6JB6RtjjGT11IzYtomFAbSyFJN40Any2DBu4dBnWKoILztAEp4Ys5nYdqiAaA35OZdiUVOlNpduF
S9BjuygTo+Qz7cBNsjpFWydsZhKJe91TbWT+fZRXGwKPiHVLH2OWKBQGRu7GTXgvs0hdxwHsKqd5
EI3Dm4/ogaGZ5XgJCeOrwUEHMdl7Laa24uK0V9iTZ/74rRfo96ig4CfaH+TIWDsoKvG2SG4Dpchc
01C/2iElD9Pi0l0306vow/VYo1e4PhyNn7RCZrq6ibIa0uE9aHLFjQ0yPe1an/aO5BPTmCzY0xwR
o3vD6j7gssg/UCiVbBmTFQE20waytr5jw/zZ+R5sonabyFZ6c8j7QPEYrfJywttlG1vKsWKrwvOM
bf+HJZKFQJBehtk8TcPSVCUwN+wJsmqZTAXRElfAoG8X6KqPJozlkJSAYO2MLIaOQnB3XvjnOfK1
jc0Fbo+0GWtDD2N4GVB1RG+5/dDj0FIt/O9pLk+2/haqY+qFIJCSpnEY8oOMngzaVqrJGbYAr7u7
MQpQMwgsYkYZ3xRF1eOrxfdrsZ1A2/GB5bZ9mMBklbyi3tfLS+qQTxApDEqaKq83orY/loQOTLtc
s8hGNQbN2jRDrHtc5Fiuh8GzRuivc20rt2VCP1EzZzeMYgktv7lMxlTfwwhy+wCt6JgFd72q556q
aScrB2E3DjGfY/sU+MJG0EsBSJ5DvpZp11Ja5bk7mVW6iyW02776AX6fN3DWwKxUL70wHyFgDS+I
vEEOz5ssISQBHR7827gr2ZJhpHXkx5Vp9/8Jjv+E4AgR5vqP+m8Ijpf3/G9ujRT6//7bx3v6t+lv
5+hn/7P5K87x+hP+xDma8g9Dg5jIBc+0TUNq+n/gHHnKNnUwaarmYE3l5n/gHCE9kqyBnMs2+BJp
WNAG/x3naP2hQnE0CVfjp1LcOP/nX8A5Cr78rzxHm/LI0FTDsYSqa1JlEf57bmEAtdGI7IENstlu
BhuqiuWc7QgBiRW/Nez1Gxg+85RsnS4/aBo+vqlCzlJKhJHttq7lFqH4zk57orhx8uM9F3p1WPr1
6UKCI9EAIfZd7rzBtGOaLe5aXHQiJNqJrsuiUxfdTAXYrMtMpZvOmFvNXB/WXqjaeAnUD0ROZ1tq
P0o4sKshYQKjjflWoZ4HYXiOLYVNfTpe6Cd73fhI9ImrCLQGSnqZbPU0G6iag3HVTg+2qu1ymF2V
g0OkrIleEcQhEdxdBg/53O/J9qO4K4lcGxwIMYZxUOp+XWmfcxh/hqwfeQolLCQVyBmQYjHAm6o9
UP1bA8duEYBoiT/64TErYBuZUePOukPEHIHJ6xmqt1uzWE+BPNup89B3DdYMsVMwbncRGVOwhALL
QV/d3PQ1SCap7Xy8jYWiL5YeBcwcux7waVpgsFt1ViUcN40IFDUIbruR/jmK9xFqDTr39Whhm/TL
TVzjoWxAAxTjP8Fd/uOTxlEXzKVjGrY0/v6kaVJt7uNWnb0WNtYK9KMLH8v7pEjwmqPi9i45HCtI
7h7geuuf/PLlZ/8GkP46YYVkWu04kIZt6z+dsNC8Ckgd/uwJk/km9eu5CO7+8on+BzjP60n/P/0O
PrR/hXnmFV6U2llAEZfwztjgfXTzHaXSXqz5qza++z//PuksdND/8gsNwxEWn2lSY7gE/fUXxm2J
XdIPVArt9NJQypI2BnGOck1DAIidFcvCDtHWeiTwtjLndU94V5TXu6pOqe5boriSTV32bjR94DO0
YgUbfYFyGq9pNu3y1ptNx7PRhC8b29JqyUZStvyVeH4qMloWCcD40KZY/ouHuntV7B9qRSqU+qSS
VaB2BRPX0sXPsVatpwLLtGE8DWRTYfZgI1jg9xRYfyUBrSGzlzoCGy3JHlAhz0l/JSZ9D0UIu2yy
HdSOhE3VS/yOcI3iktvdU1yEblkRfobyQm1+dIFOxG9cvYX4PGc2YTJlv+7AT+Ey4eCQgL5drkSn
PShmjXCuvelyaz0kuteGzqMqwzuzi8B+pChkGvAjSmTDutS7p3bsv7CBPqQ5YYaWjyOqbPRjaj4X
bDAiME0qeGim+2CNY3/TkDwAV2yl5ONlDo3VIEev7aO3qozXMHbCVRV+S6He1jJ4t4P5Z9p3TKhG
LGxjI1x8mB6XLsAY8Va25W1R27d5+CMVzMpinBPDnXDko6VKz+8qN4v561t5X/Ed4M6O/KdviLl0
5aBvEmzNbNfcnH23hUHatOGiVQPgRnK9mlkFoxjcQenZEnK3Cqfh2I+tB0H4DFzKS4CS5DH2k3Fh
lhLubcMFofljKoD9MdCCjHSUYp8SX1R34Xa5pIVkrGgQQdoOk17ke6WhKZ4/6HvLxG5m+cNTVNEA
o+lQ0MciLQAYRp5vAMevyrIgihvHu63mb5Wsjn51O7TvMs7oD+GWWeUhbcRq9o1zoDvbKVAfKyvb
KkgfAjS0ThFgerAYnltD6SUQU1lToT/AKGqlO+hggzTlQQmgCXKNq+g8wUuk6V++6xVcTZtrkcrp
5tO3ZUPA7cUizQUTgiHb6D3wgVsw+FTOXK+M6AKviE72E8hhxnwhMg4AO3iwFaITUYz3BsWzSY9Z
vPqMKcueXOJ2o1rnNpo2+Hu38UToSYl+F1mto24qn4pNYzcaG2tjMNwyek4x2k7d00DrM5qQ74Kn
8aEskOSApx4XBbD0REPwZODUd5iIDHPqluqdEt0FqDAR38ItQBYQpmEPL0Q63gTIZxaEKhkaflvp
LoDSMGFno5I9of7scMB1RC05pIAIp1trQuywqF8GPUHigt8YO7sSJ3cqkdFO3XoDv9zKMhau8JLE
7SGP2fT6GmSe5NdF+18qJm/Ln/mlrX/+bE/v5f8ClDef3b9cxv8LyvvyM/8ZvKd/V/gt3/Fn4SfE
HxohzVAqJfQ7zdBYx35zvKm5VIuxpeVojm6whP3J8RbmH6YDQxytE3htlcrwd+En/8CgIy2HktBy
BKXfv1T4/QNetWkggGTxtlTVNpe68C8c70ZUs1B65Z6WUnkWInoaK4AJNRXZajAXw3g/0IIacPvq
pb9LBFOrii4T3UpDHCXjcsdIyZwAWKPrByRBEcHKltj85T/6DxZiCuFlOf+9MhqWZvH/sTVm9A4q
ft35T8s9Rg8iGZTwGI5Ltklz1/rRuEmq+MesTApdl/jDSRtwFxSHMBhsbjilZ5OReOksvEMCbjhu
AO1RdLW5Y9/1hXaN/MlUPtV69hS1Fdg2m+Z+R6BXUyx+GvvbrNO7PgVSSxINbapw8lejEb/GAEDT
OGke9ZSRDtlr02LFGCLwnZKI6iFIwL0wl1Am7UC8iWAUkMNwIjVpkz85/RAxE6xvi8aZtsVMN0eM
1qYd8mbLGICKLVpaudlOE2ZwE+mw8SQSMmpbtd8Nvn0pfBLotPag2sU+MVJeDdtLXTU0Lz/12vAw
D0XkNoEe7eOwK9E40pQzu5IFr5XHrK5RhAdZvm4LIsNSe74PtfyeTjV1TT58peYIKSWa0nVk0IJU
EtrqOTWs2pnZSYz6ukPFBG2qnODR1W++M9yDpAi2rRltNT3G/lI49YZulnkQ6nedvgeI24+457hk
EfbVlxMFIm70FeKTZOPDZw2HJNuiEBl/EQHNcKabgXaBvibFCaJBdHNd7za+wxU3dF4Ty8AiROtU
y5liZAaECJMXmXWQL5T+MMyM3LKhWIoR4I9WR65SFX8ixF7j20QoCXi6CCKy8SAVGSWDBLsMVpnO
mDTjFNCJIMX/UX1VDEECQ27iBtoccYeobmGZY0f/nqL5DefpjkiPCPpBL4DmDGDOOO9Dai6osvrc
5d7AUGlI7wQOR+CuFGhR9CNqu29h9D8DHWvb7L8qM6ozvCxnpVa49Lf5LYKWBixvRZJsPH1ERNcO
uaK7JTFh6CveCgBDbYXIxZ5sCyeJTRpMgb92cO4kDWaIiNtWRtj8xurJSU99Vdg74nM4tYvKXqFR
grMot4q5QCJyK8NBUWgr4gwzdybH7dwW3dYixlok0qFTVoCX1fXnELOmGgWP2PU015fxh1kgPcyn
J51h/WYcu10fMm6znPoFF9C6LnrlUJLhEePRH/HjGHW+z5EO6rJ2XLjSCC7xwlGttGy7UM7P1oBi
QNR7GeFoRHuCiISnS+edRB3Fq5XhwvVgE00xwLcEibbRvVTDwlxMwB0R4rLTAyQeiQhfE6m5+pQi
OpuUA5nHZ13Bf2oNPwtgRTJAh1qKRtyY7cNpOQmESsoYAdANudseQTAfFia0bKoU8C4+kzna2Gup
Vd8hXkCaK9Mao9sqEpZcqVO5ERHjcuLW0d7LGyePT5NgFhT66c+MKgWslnnSrA+1rXaBEG+jo35k
7URFMqWJVzBTW/WtAnZ9Kph6Jv2NTD9MKgrF1lu36Ja5eX62/frBeIq0HEuR336b9PJjBo5SjC8G
8oo26T8NdKhdaMFiM6G0OupDVE83VlHj4Hb6w/9j6byWG0eyIPpFFQEP1Cs9KUN5tfoFoVa3ABS8
Kbiv31OafdHOzLaRSKLMzZOZlU8X52rNt5Pfvw4kTm10rz5o4iS6CtisQDNZLCMHjDxj8dydCbip
YTRKaG/0bN1Y0WEcYCLIx9wThHLrTwZDLWdeh5OIWR5GvU6HjmQFUKJ/o5/FhzG35bZPa85cQIqJ
4IBMgoiJQeLG4aQXNqKc1ungb1rQ9kZV9WQpKGbqH7oRFAhbPXfzfiFsLuUMl1cfHqFg06i/Ladq
gD76W4otEdyVx2kI+FFqkvWKQJe7sESrdKmq6odbVPRzAju+DlCTVlafJrlgWmdr6kOc5BFVQhCZ
20a6nMvZa+mLOZOdSSp7jpiXivZpnmDg+8nblDnRMVMc02VBLlVFhRl9y48yXGmhqYn6nmh30OwE
yN9VGewpCr1SCjVfTDhMPJ/LgQ9UTETdviytX15ylhGHz74X2H/EbweQ8YGAsQ3dfOBpMYMIRzsJ
UqOJm4vsf3pC5k4JMc9DU58s6csOe38DH00WuV98Ob7VHBZQyZaJRa8cluDq0/d8pp8WJjevb09V
CUyYTVCjrE1rflqmmok9zmqUApLAls/I4xztyx4dnj93I8FMt/wDY+cy+VdWzN8rtJ6EDj40emPK
pKbNtu9Wm7NjYHm7nBijrp1uBkLvYUq8bLv2Lmlszjnv5FNMQqbKn4uoLg60kxKsOvdHbjfpDj6C
x0cTbholcpuOFW6AaXngKHE7j3TG+WmsD8jwtLW57nGUvn0JnVcpdHqD37Xfr/lgU8ZElU8gK3jn
XTXQQtsGiaJSr1PHvHJ2ZPGpAi+nybiX60Ibnc8+mBJXE9j9sNUypjq+AUL2adjb+AmjilRKVIE1
TrFKT3xWAsbvSXSeCOV7aAYvRtUks0ol8/OIKkoSojqquCPjHkiKq2bfXxuJ3K/r+G/ssl+6YUSU
hoxfXYqprQlqU8BaqNGj8BRbYQIghCO+OforB25FSc8ulYVzDcqSh7f8LdvxIQzT91hN077yq3eN
SQQnINWyAyiLFfnNntJClwbB0tpoF76sXn289h45IyGNZZmDjBlmLHY+D45V+GQZKYLNVGRi5fHi
YK98W+v2LVfegzct7il3Jr3v2/kJv1pximrfXEEdmxCnIdnkYdbfBGNW3OMy/NO1g7flsxmDd6o3
qlzGQ1VU/8Ri4x7tnRs0CkXfIFgyOc2kqsX3E5nN2oppLHXdHizVZSCfyqe1JUAVP/bETILiakd5
pxxJh9xgtTfurL7pH3++KFIq9hq6os1m/B1gaqRWmFt2+9dEiI2FfmijW4o5/wxeeFz8kfwu8w1p
9G5umzGzy59nksAkqpToemIl9s6mezMkNWcQsIzD/IfitZ6nLLt28/dSyZMfXqgjIWsQj9KUvzm+
2C9gCrWMCMSTN4sS38TIzhfTTsAsE9Wv/BRNcA3m8TiRd711RbInnrncjovzq7MijhN4m0urXU4R
TOXGaXmkiMR/xqAR+trizBo/K0pJWQaw9bY2h0mcBK0mDhS1zGl8+lGK7AELAK3B+7qe2K8Hl74O
iyznlJs1Q4W2jAh+Tu/Wld8chL7PJCB9oG2kPTRyAp2qcfo7Tnkt0glWKsIDXc6fYi4lsn7x4Hfu
I3MQSMxyOtF/CVWj+1/otWkUfYdhUl6oq67LivR6n0/AihjBCTrtqaEMXwKMgvPVD9p3NwuJuaD2
i+fuHK/Bl8zi29kMKgfQKGit/NYZsGcFtKWmU//dwSfhWKVQ9USgPG03a5AwGA7+utF0WWtxV0cg
BRht5u1k1JUFmWX60VsQXlajwLhIMZnRZCKjzrTINJbRayKj3JRIOAkSEToaqk5g9J3aKD1Ff9Ma
5cdBAhqMFqSMKkRDEfNmoxQ1RjMiwjBJhuGpQkyKEJV+omUbozMFCE5wGpqRDxoU4i8fQ4oO0aZ8
o1L5yFWF0a1AHD5xZZC66f1efpQto3FNRu0aje6FbWTTGiUsNpqYNOqYZXSyGsEsNsoZNWSSrDbU
tNXoaqlR2OD+QYaM6kZPxzYzOhyQX7TLeFfqwLtzM/UsdML0qI8+0CKOnVHzAmQ9Wr0aCAGUPsto
foVR/yqjA44YNJAFa6MP1kYpjJAMG6Md5oiIg1ETCwKDjLroGp0xRnDMbSyZrgF2UwaL0EzTJ4Ux
IFpGqVTzF4u+t6HBjJ0Yd7Ybj7/mFmng5z+HCJ6pUT6b/FoaJZT7RniKEEfBog++UUsJQv1ODMmJ
jNqx7mO4vdQSMMRqMkAmo7mOP+qr0WF976lKIEN0U7P89+pRFDHHRKPeDsXLYtTcyei6tlF4Odd4
GBNRfZXRf0ujBAskYdtow+B8RimOkIwbox2XiAAZYrJrVOXR6MvKKM1WKnH7NTQzrH1wjHKqhbNi
71S4vJuOaadRrJM6+wdJdJoiDuPEP0cU0KrjaHTubqShhXvo1jMauGBZHH2qkwSBdj7md6K6kMwV
0nkYiOwmatJ9Ia16D5aw85X9G+/Sjc0lAa9vR+l0FaqzQpTHsLMgdKLTh/OtZ3T7jvOejZDfG0Vf
Gm1fKeswNNZ1xjtxZ4Jb06bdNYYHWAADMkMI8JbjsgzfqjRiNfOwweD7UPG9ZdgCy1AGDM64Jxjy
oAdBWAyLUE5UXSJ36JAsYL+tP2SLu6gzBINjUIb/mAboBioK1DMVKv18lxr6QXr91SKPu/ahaWas
S9jOfkeGmHCX6LYZs3e26WDXED5Gnwv5MNVLY2iL2XAXoyEwYsNisAHSfmv4jNKQGkkMszEBb9iG
4mg4/zrZ+lKJz7zlNE7h9DdNV/V2TsVj4OMyAhjap4YN6QwlQtoSWYCGHCkMQxIZmqQzXEnQfg8N
NQg+wIlnyJPZMCgTMMpgqBTb8CnuCYB2wWqAUyOOI0xwbTdvtaFapOFbMBlUhnchoe5JAMCEhoRJ
DRNDusKWFzS6dOAyCQg01Ug2PzUoTQ1SI221MHaJqQmDthkMd2MZAicwLA6L3LJPXllV58fO0DpJ
CLfT9M8eGE8HztMbrqcH8HEAfZj/tohMsB/RR0a14dL405Ury62z5DSDAQvxyHxoQw+RdlZvA0MU
dZZzDhrKpdrev5SZH95GLPm1b+1rMEMDgpziYtwReHuoAZaodHyfDcGUgjLhXSFcyI+xzDiOu6GY
lI9bj7YlfueAUJUhojrDRklDSY2Gl1JLRV2US+jUEI30O/RHsjIX3iUBpEk7y2Hts13tEQNBp+cX
jVw3fCT+CSAt19Bak0vRZdCrfWzxV8fsH4fO0F2W4bwWgC9tyK/KMGDKUDcSLMwCD2Mw86Y46wjt
v+UtAiVhw+So+uQ9pg50WQdmRqjuYxLDnbE4HSdANIyi9iGj9ZTz2bqPuszBndXWEASfnC/oNdWM
BiZFqyoJUBgtphp1iaaGTcCRhxt++JdhyIMfeX/DIhz2XrrqcwM4lwPQYQOCpAOpqw1bNwDZrYa2
W8DumHvh8AfEw3xLYE+Yamp1RrUZBYOOsMx/gwV/l4bk8zm8VqB9BGy8RpW44qrhlw3l1US/EUL5
1RsqsAQPFIYTJFP31GcWdnMQwhqUEJ6XnnpDF9o/nCHAYRea7gjV8gePIQA7WGJt+MSiboDEy4zc
gET/ofEVekOMO6z2LAUGcLQgHeeAiCNq7ijbCf7WhoaUOYKoX9QXaDNwGpDJ/oedVPGNZF42euoE
1wTXSAMCsGVlqEsb/HI1HGYKkDkYMnM1jCaxhOOGC7138AA4Q0DO2BCdGRwSvgfEsAXc0zHcZ28I
UAsUNDBMqAMcyj2qM6yoYic27KiN6JwDky6GKiWSbD2OhjSVIKeNYU8TrAvK0KiL4VJHQ6hSab8Z
QFbX1YycstbbVE5LlxVga9X+IWnsrxdRXeNwokwsCNgAFDYWvG6QsTGIrDKsbNo9szuNL0N1Tg1L
W+fRSzo6fyBr/A2ZKvIIQfscAeAyLoWSM0xuF9lPtV0CoPCIzZGE/iFZnHl0uSW7K9lFwL0xkG9m
ypUM9TsY/pfdnX3aMMEVdPaulw00/g8xbNjhDoj4YfEbeUvhJN4Qase2SiNDQU4fUag7QyGXaUaI
3SzvpzDkzWhnAtiBlikdpBkVjBkr5ouXnlLGM7BAcM5FHH5M1UAqkmGg9QANnXPUh3+2iV8BlCl/
mGngaXe6zZLgrfEaoDKb+ia6Iy+z9tpdCqDMov5dzRiqKpDswLDZWVu924N9Wm26XUf/xgu4Aljg
3GQJ00k3QXjPhvVegb4d4G9Nci8oOEW6uNYNHU7g0rfwb3SmHgcKjrdRXQYgPxDljJMPXavFPjO0
ucbwNWNESBdywSdDpBeGTe8MpS4dtvbGSKNzT8m1ab2GaBftkGyHhBSt0L62RUv5hdoNQPCpA/XA
2dj/oePV/DkkuBTWH3IeHWl1AvdqeUyUi+IlBrKn2TKBp/DfRUvU4UT2TA53FzvpZ+J5HEMR6Ayx
72Ca6w3DXxmafw3O0tD9QyBfA3B/Zbj/xEAPPbcTDAG854fVS+/EMAE8xcWvDOuAhYUg4bn7G2Aq
ILCSmdJ819CUxjK+ED/KOw0Nv88xJFgYEzrjUJiVlx0rHFKucS9kxsdAEyJX6+wzcqf31mbyM/iY
DpPY40AilovAQYQpYsEcgRyLyxa7hKfdq9P2n2zk9i0Jax8exgofgwW3OMJ2jediMu4LaXwYkXFk
lMab8c8xPg0Hw8ZaCn4dFo6pZZhYqo6jK7OwJPCRRvv0pksa/5qi3ErxO7SbGgEuBPtmCSi61y7l
8E/vu711GZWuuwVLSWm8JV79hFQgd5ZxnRCg7vPMO2aY7J052t9Ua8E93imSUxbWvwKK+ugvZKqY
J/leYW1psbi4WF1i43kRVfRVY4IpMcPExhVDjeCfMN+768uIZcZa36WYMAJVdHTGKx8e7a5MS+MA
Fh1L9K5LPpiKDDsy5C/UnGGMwp6DHSDaLYRRg6pripe77g13G0PcmKrHAnd2Bx/0OJTfkZL3S+hT
YmC8QLNxBdXYg2goOHo/fqEf51CiuX76NPzZxlcknWtnfEaVR7z1SmbN7IsnBrGzwu5TG28S/TFX
jaTBuJ2hmEfz1Jy9D6UMMFO1zsEVoL9ZRoEWniePGj7jgUqG9qiNKyop8UeNGKXIadRcyPFOlZio
YsxUs3FVhcZflVGWOOfhzs7cO0r6vsrF4VpJCBxTupEwHGyAwq3v8Ns/jRPsuDROrgBL1xxxWJow
eY2YvZZ6ubcdIAtjAmOUXUUVrrB1eXG89nF18uQEqscKiYWsN14ygunZXLGXJaV75KzFXoDvDMxv
6wxU5q1UX4YhxqfBCY7eXP7RxrWGu/2ah0e3SR8ZdmMXoilnO3A4zNCCbwhgye4oI3mzC3EvNQOa
UbKAG5/ciGGuMM45prb72XjpFuOqm7HXKeOz67KXzvjuggkHXocVjyjJhi4M3HkzNj1ZNB7v2qD2
URtt9Qp2m6XpURl3X4rNb2wYpCwY/1oMgJSCsDtrPIG1cQeSUEKH6OReiUx372MNKt0J62HUKXxF
sn4txmdIfvenY5yHnISQBWMydcdvVtuo9AGBGqalQellJ7jy7qDhFmhKOGbG2TjfjNgcyVFPmeYz
PDEOSLa35jxhivSMO9LDJtlil0yxTdoj7a8KI6VubxPlo1xjsExWnJYllsvGIem28OlpQQMh/1yu
z+s6fJEVvE/mdDiTw/IK0CB5Bk62DvRhGdxrpBbJXbh4TrF91sb/uWIE1RhCU4yhhXGIcqTJcOgk
ZyKeDm7EW6aG/j5v+vcc7cFGTuKgWOwjxngbsnEfc+NFnS133cj+LzIWBqUVw3835Pk275nsl8SE
F6rbpQbYzWpHc2KIdyGJkYx6CJgqXfJt64RIMtIRN9LmJLoYz2zYwOLNi/7LAmG62SbGGNz84qoj
SqN68mx0+1XRM9l7erzOGHNrC4euO/MYi3D+aiPcu9R8LVgHva8Au8KFSre9pV2C5rOMgGQKV+zE
Psj6r2VcwTRLbWaG+6bM5Y1INLJ0IcQRpZxh+koemDrZJAbUekOinsIphfdYGxcyGcb3UzC9tD2G
OuNTHoxjuUksZVyZbz1m5tG4mvFP3ygSe930KSWtcseE+ol4Zyo/7L91tdSbdYxgTxQT8nxC/nMf
nZ5TblbwcSDl6jC+ActcyWkWmsvDSufJbdYGeu/kVsvNc05uSvaVrewna2ur1L3pQ9e5ySwxEntd
4lIIwktC2xlXGNeR15JJ9DVJ4Ddk2d0FM6b00bkLMoYNvVxniCBLPuSWPLD2Li+S7MUHGK1bCqc3
mJWn17UV4bVW3m+Vdut7wqq5XXk9Nkx8KLIu+/pjpk9hIqvisy3JwCADNL0B6bGf7Gj4WnaTCG10
vpoKoLCy7gIP37E/ZDPmKqIlmIt0fyr9Ry7tNR298bGe++XBiouvOA3CX241evs0sJpTw+h7S1V1
eztbJy8uww9cGMuRIV19nNw2fVVheSkcwmKj4I+IGMiETVXe+XbZ3iNTWPQmlPXJEl1wtLKnvAr7
b8fHGDKE9Xts52Cibuydg7F5lgVBeXZbtWdvyuSd5H3Ye3mTvtAcB3jY+tArAeWpKClq08+r8zbk
UEKJ987o1LtOdUMCjQjzXYuuNoZyOiitccPVHiH0JLlQSNUUDJemfheNonp3uwGNIccBWDvFX2dK
2ldHkAdAKD+rKrEKr9Y8gOSr6Rg1qtzl/iSfbIptn9ySaqpI8tN0tApaIViXR7NsifR0iHy/fi7Z
GI+d9qqt7oqvKiFTyivFVfbMylHTSPwOrzhwx92SZhdtXL9Jwp05j+/CYc3Oid0CEo32kehk92zj
zeIgPHPvjX7rnP9FsT5PHPMf+4ERC1sr+Fl16p/96NsWBONUQxoccIcTaBINpDDbnxGnH0ZCVnb0
SxSaVLIzR7ypm7E1bbbBu7umPJgi/2amL7GaG+GUe/d+6OjvAvMKyInetlH0bE/cH+w2PGsro2DD
mvAKJtT/8UHP0ix76JkTl46wzuvA4pMPWbAXoMmXJozMaVY/a8lBtrEptuTYc87JN9kLv/zEm8WT
7dXEiDf5vZV+dENAynglMW+40UuecG1KE+qNe/wYBAH7W38eknuZ1q98amsCFH3m23zIN0nRDze5
HsZdri3yM7xpn+bpncPN6TZf02Wn4/WiBrd5W0YmIcOwXdLOO+NMbhEr/Qq/Xv+37ZObvmH/mEiC
O7StYHRUhefQW9WtXm493II7NUzj0WdRLaJ9Blxwl9PXR6ZM9NpF/dNE0tKd8MbbTMFdETL86sBf
HHBYBizz3i8/jw/0xvnH0ltfZUxejb0uryG32e0kM3kc8sLQ/JKUebzeGwKh1Af37Lor73sVia8l
+u1ZjJMWTW9VvrSvrq7gpuMcw0NIsPlg30xzrLkjciTIp0o+T+OBeUp3ICE5xtdC0UoXLs8rI+2u
Ccjg65LpiFvwpelm69g58W93snvKAPmGuyKo/gtdLCbUDNECgxXJ6N4ELa3Syrpw4/jo00mfvdap
jpjfHpyJmALyogl9IALRLYPbMCxQX+iylSme7l4PNgkf6wWlwuaVoDmu5GfcTwxFuSI0zFEC5jb+
4LqXkoB+vwDqy6m2Ozm9oDSYrHcGOAJdhpMO16cN7qWWaCcKja3Akvs1qPu9EeltUlv3Dq/bntpv
JgA1hZyOIS6H5K5yspPVoP6Lfr5WNifZQFtPqsww63Pwyao0P1UK7DEojMg4QlBwwkLiffLzkpHg
rD+KmaIVuhgfWJKdPaLv1TXpZ5qBo9/r6NTaJKxuODkShcXW7zYRZuIYH0ZPBq42X9JwAKJsyVLb
2F7/hIbIW5iwYNHhhpnEBOpxdRKHiRSM1vybioi3/flio/7iKRc8fcKZXq1kJU07QVgabIoY6jhc
t73g2kOzF02QGYnxKZBfO7RnUoMxKlr/XLvMmGIgLeYxkRDktpIZRYdn1uEzE505Fkb+JVtX/xIq
phSDy6dZt6Ts+YhHCP5L+ubkQXooMMSwUJm/9+cvn0wfhBWNxwh9m8dkJEzNjW88vw4v6OSfsq2b
Q+P/GQKXo381nb1VnnqnK3Ezw5emQvFZECUdDeWU7rMptKnoDomLXfmB2WNoNyFtzLJsal8anFt6
LO5b26nPMZpropv0Lg/X7thY7Z0eGn0sxJQ9Ou5U8hmhwY2lul/0tO+09YajgqDFoZF7v92JnmtQ
y1gRl+TeLhcqvSZa7bvQmU46Kq3X0r9rObww3atIIUD2ZZVbXvhWaauxvXPmq+Y2Ewi4ciFtIbDt
7yFmKWRa7T1KGb83pfNcJ524ugw030hJxfL06tuCRp1AfhKmjLBT4GW2CP0XJGDWar2z/LEwgtYT
touVEGubWXlpjrPJ61qxjFch1UYE9r6FkccOtoDU+lwj4pppUSg1ZAlMGQUEJmQD/abLPSpLq+Vo
detHPfpc7OyW3sKqH9DwCvy3ymn2jt/6e8c7J5kJ6LDH7Kg9Pyeqyye0VkVPGS/ZDRM+JLw/fp0f
RrfN7oeYzPIIspmUs5DtpRvvwsb6lg0U4BTduiI69TJHxOQWwPd3v5RqwEypOOVTBlOsVXyRIbcw
n/AhRv3Ti3Zd+sPy3DvTpfPgdXSRDczVC/oV/IHAUJnH7LoWCNe6pEdS/7AtMtQ5+qQI7nXo5TuH
DvZqdJNbITL0LZd1A+f2hlTWjogdwt2KmiquYbHFQSW9t1dEIYLdJKfRD9dzULqU1sQAO7YrRsYC
VYTrI5i3QWbHl8DljqY5cBM52R1jGwY5lix+T15c89Gv/X8N1V/bPlSMgtI+fWgTz99VTuHuVIKx
d9U4ZeXIPagd7PKQ6czbe1SbpM2/xS3949gN7GgcQSokj0dRL7cJ4cz3I58t4gPESaYWY84ge1Sz
eLDJoT0kjrKvRUR3oiJUwE4ulmZgrXqsxFrlrxkM2WVg0GewqogzETOAPgE7dAQRLjY7C+S+x/Sp
JzfaZXfKu+ApY85I2EJ6jnjFDw5FYiQN++W2ZC6xsKM2o3YfFiAnvx0WmjLCmZYDcUvQgXGsRjAG
TUjT58yHKjRyozXHG0nO7V5RjRbOIGWtpul9bF5HP8KLkMSnKaFuNfB9RjtREF8g/r+YYt23QDVM
ZWNu8Z7Y8vPhwI6aN0dPL1FRF3d99ho3jxjcyj1+qPv4oSJzrPbvnTnod9Jn4BV13f1SpAZ1hE4O
Ew6BxNCmx6GsS45I4VtfDIQXpDbFbIvjE4ocUb02qGrrFer3nLDeDqVNF3uCWN2k1yFNuLva2IJG
/JcAP2sI452ySXrBObS7Adkjyg7WLHcic6PtHKJ9G/iRPlFCXhZB+K1DQEhA2U1//5OVXxGOlMUx
SbNZ7N0E9SPxqX88UmQJfUyOuFhg7dLZOiBCU68R+tTBL0+F4GZXKqs4KKKhSC109yIo3mte+p0V
/6VKbT5Jl4EICnx9Vw+aBa4eriO3YMoh+vToY9Xd24s+yMhx7hvNIaGXzqGSzncR0KSeVbE45W10
dBrFsd6yzk5eeNuKniv+zEafSmRJGdJTXqsaHV6c4nRtzm7HPNFCxttK3nkOjHA0fUp+jmXvMmcl
0o2Qx21vSw//ekIeZDPc2x5/pgIMIYgsDF+ZcDMACqvXfhzFaSKggvt+IPe0fu5qeq9wZFMZSOLH
U11yNaQi8lW5RDwJv34c2wlWjfQzPAXiM4oNV8zLcG6J+iH69C6f5/TtiUz4EmCG3u3FMnk51KWQ
z25Tbpt+5WNf7tdY804z5unBwLylQUyck2sczn9G55XOEtzFkeWz64t+zz2D26eTfqXEi/whNYuJ
flub0h7vZUJCYJmwmpsw7V4IhNo7EbVC3dzHu6JuiWdEt5mGhcR74vu3lUjtzUpT0h3HdqQkfGeZ
r99cugVX4q0Dv2Mz9tTvUDS4YSf4qYQZbZt9NzPWGg6xWxFkKPscTS5xU72WMv6mkXqAOWIjzNDy
mPJwR4is9Wwhkx/HzHvPXLQlx/ZPirrRU5RHv/rBs59nzYCz45yqnJGpQOxhRuu41ilZP0pNBhQS
w9EiDfm6LEPDUqF++cOgDlZnZk5s/56s3BfZDMC2/ZP2UhbqsDDJH/Y29wrmHmRsHn2R7JwSzC7I
2F4n/Zi5vX0ee/FJ4Eu/C4MuI1i0OVZzTXtjz9Uu4Wkhh/nUKbQyMqrf2nFt7lSU3lclchVh7/5W
kFS8y+iqaxTzaDYNq/dvkmzkd6+kxPYrEbQOvfa5+1z0pXXwBrAqZT92EQEqJOL9ncWtlVI3KwJW
lsF8EyzB641dKVQY2zmHRQlSZr6skDDz6ecfAzclWJ9gwZLrIWb3Qmw1p5nTTz3DT1tDRdghD03b
Ys1zUCZs8WusuE0ANyxF8hVHtJB6pl1LsQhCWIYPIi0IIGneR7K7uHET7P4R9+5y8S39/y9QJyPN
4cPEeh91VGTwHnTRpE5x3hQYkMZ0k5oej58vtSl0jyeJ5hDEDqPtctPsqy6MD5GbXpnav0hc/8e2
JS2kEGiwgmTuny8/v50pgJG+pvn/kd0mj/unAeTnlwjzrzVtpqcmw9ZCDzQKinyCOkPHYtYk5Lsd
w2bWSQGM0gMWNXP5m3ZDIGAQhWYxXX3jZ6hi9Me4fJXlQr7SUGy9mIx0l4SBpaEDR2RfLvPPgsoi
tI0tPYNY1L23SHOliIYbt6IlgRqDjZOWhMGlvxYX61iQ6QHH6YPrueQAFSTtxnXTgncQfNxXXXHr
etVGMOg6WW5052qEPVIz2LaW9Q/aCT6YCKaCccVwCCf2S6xw9T52OwSsvn0heC5Ab5zpjkq8+1FM
443O2+ngaux2dR3C2bgzcBPrOSEK1kESrH2s9Efs4lPqibYOh5F5T+iSvTwJTj6xf4dKiq91PATl
d+POaMU9+WqQrsdkstkLRnVOS939G1EgKE/drNwZjpU9PqYWdi8+UZfamwkRCaojZI882k5ccK1x
8/smJGgoLJNTHHW3jdtT5+pLcemah1FyUYkdX5FhZ3GCW1kqbMexuRks3gGdLSB32L/3Oy6vEwfq
WcudKmkqdBUcYC/BwVEN9vF2ISw7+miboH5VpAZCJLAD2H5+GwLbvca1Cz5FxApjhllwd2nip2GG
FQhozJTDTZ8uci/y5leVceCzqmk+R1lzxBFHG31DAqIqj4A6rxUGxtscL0kxyomyDovagDp8jQvn
1zI+RJWNTtoo/ehJ3HhxCePEzf/TLu3+KS+Yf+jmUlO8SaPK9ESpZ7wPSnPqoyKpEOIjLdSymR0W
Rwc4/1yW5bcZmCDemU1w0buKp4EbZ663icIgqaf1QdP8uVUhC09eje1tVQuoCE9vLcPRqLCinU2S
TpON1IPx/dy3wtrRr94EOLhw4rHAeUTq2X15SDoo+iWf7oXDfuo3LiMXYZ0Snj+w4V9JY/P6e7RV
BNPyNmhBjbaWt6midWqh7aG6aQYmn9LOrq1ilwk9gksq+mBHxQB56DGqqajhRyjF1q/79ZDMXO7y
lEQnxLBtljF5XHL6KwjpJi6yTjixhBhcYiOBhNjWRkbbIzA7TCLvVUPbU63FsVii9dh0y0M5+Sn8
GDz7zw9cBQyEK6+1Nj6PyibKn7yO27sa4VGtcAge5qT8WGEp+nx5x6tQ593ChJMuGGZSoKjqMgYV
tC84yMYZxR0j7/Qo3fkvumax8eO/ltUvO07i7S4iJ6dunEthz/6BeT5/jnPV07xe8Fo9ghL/Cdo1
v7o5pWWFBa6cigeniT6AClccAuVnLZv8UrakjTFawEPonOqxAFkL9HsJl8Al1XQIhTXrFeHHtYfS
3AT5o8WJbgN0WN2F6Sq3Yvo9jviHCPwhZgplVciair/5lDLl2MEOF/wSc4ONQKjc8rYhwJLaTPFc
gj+IUcHBzBhohQwfXIsBbl707U29hHQEamvHWfNjRZKhy2tGcrJ9QtcV3XMTMzppX0tyLhGZ2tvU
x3KxCFFwtBvUBf3tNpj5YOl1OS1hPEPDFs2B8TTOonl4zFpxJxlBcb8kAH4q5MzUcNrhPSvOKde1
TEKIDZkgks0ZDxNK4Cg/yd3hgdBAKNnE5bkrIMZW91OGWJfyGP5olP88zRM9WvONzcmFWdTk3Uec
zTBrFN9ztmZHVAZ3lwj4D7/k4pn5zERqpa/mKpRWiqqw3qt3VPdlkXIPLGXsc3EwH+Lcru4po//5
XQ5hzHwDeEwjIo0Km6tUmIXME/lU92Rb0hW+XilS+i1W3Ey1w3mcEwsBIy6D4kGXgkGDxh5tOzvQ
fXnQAw8AtLXNKBbfZBDD4Qa/MEG1l9zHohuOdbLr11RvsWOdg7bUe1wWLsFZ5Xub4GkmTPa37REM
CCAjtoKIPiG82yMdZX0Lr29XXGOtgR7anLspUVsw44mxKOTxnNAv9OSPHS8Nr/x2dobmQBXyM+U0
T9WU/QsQyw6wi+PMCAhW9ERkfLmvNUONUKP60oGI4Rg0eVZsQeXqnGOUt81CnPkhHDTUr/tYA7zv
yKaPj3Sj3IBC1XiJuRRM1N3by69U5BgLUHn3fg3rHGeQNAn/t6KPbu85JOD0jSSh8tIJ4Z6nKSEX
cUmeaOFeBtzICfs7DYfFEzOuhqjdm5Aw/La7rXV87mzn3XUrbuFQuIyS/tWFSA/zgreK8DkySy0r
PVOegR6ey2M/kATZdvofaHV8RFD7ijqLR2/gKqOTFI5JqMdmNR1+FM9vXBPrFTErT1P3OVvcO9dy
Hvi73CCfabvtoA2n5VdG8+wGUq2+kTZ58yLvzjoRiLRD8uS02BEipkTbsM7TXWtIzCwhsSHNFtBH
pW/8dWwYiqi/XoLLeLHp6DXLRZoOA9c699EqzZ26QN6NG5szXkYzylJ9uV3woJmP3shc7fWia+qt
/WeKwNFLO3zMPvHTvdPfOaX37gEnn2qLaLrGWfA/2Fdj9goCikNmPIRWjGwdLflrkmqb6xlbDcFa
Yps40W09cY+2FY6JkjrefZntWg9pulisfMcf+5CA4ByETEc+VybOSPj/o+xMlhtnsiz9Km25Rxkm
dwCLrIU4jxJFiRo2MIUihHl0zE/fH/hnZ1Zlm7V1LQImgBSDIgG4+73nfOeFKPFoafqevpiQTulS
TE8h6dgb9N/HymKM4z0G+yokvM0T51TnnGwsvV71IWXGvdIqPscy2vp1bj3Zus58x/wK0gFeKc5v
ZBHeqfA7yud+tDYxXSw5ZwtK0PWj4XhX1xzFduqmNZeQs1QJ5xZpHq81Vo49RVxqAhmDY7Ab+Ehb
TuISHQo3TOuA5nx40CS3zCSmYuOwEOcEorXiyDkSWx+NnWc7PwgUAcmjN0P9xmsUVrcJux/DNYpj
00bQ1MLoiqrkwy+BRBnFauyyccmdmRKfdOINEg/ItDZJpUFN/hhzMvARWIxSLGDGPPCMVXeGv84N
MiI4MYiT4Ih9C08osy0639QVS8bluNS4F1k48gh0eLBcCB+IvxxRMgfQe7Iedckl5KHmmkrKdwOC
Vta2lbvSlYFJojBCrgSuLAEuESYqFYqJARb6lftp1H13KuVlZARY2xE3PnswGmbvVrBI++mj0Wzn
wTdSAjB6c9lHhb2yzkI42dGrj6wr4l2OxCknLW9TesPriN2SkEsr2sd1ciM0zmSS6lgrz63Ll0Y/
lcm2NMICdDcRmJ1vJetKJdCVe9IOBPU2ZrfFoUDCsJpiu6K9FEDzECbAN42W7BA9lJVGYo1mPxRN
NJ2KfIKKkefxetC6jdbLTx1e46LJqo8aScohx6/io29jFrETvSEXQfXpqKFZTY74Az5fPhQZvDys
nvaWBhLmhLw4ojGiIo+NGrVnki2rqqiWMi4lyAPOXQStj0WgUTQy6xeJJKIjV+BUH5J06CGTdugY
8Zh6dRJD/jarlSEJfcE9UpaNtwdUj3XJGt+x9RGhoInHKXFmYNg0axjjQzPPNhAl0dMLuCrbCX0J
o+qC2nm5h8DiLCfKMTTvmVSHtoX+26o3hYX8J7Jabr/1JvLwUhsi75aT7s5te2GvhW01fMb2KpgA
aQIqVZuQJjOK0iuQgHKjrGwHU0zb6VYw7fu82FK4CaiVpIj3fR9gZfOutXgcZZPPkgo+pybMsZr4
7SKyobxM6LxVYq+cHOx3EL7jSgfkPHnoJRsHYwUTHIb4LIV036WH+0+WjUibkWdhDZxXlWJSE41n
yb1/mQdUKsso605IloEZjGdIjuGzHXpPcbOvjAicvzpiemJ0lM0BuZV8xRkJ2wpoq7Bq2MKTF2/T
PNGXQf4nSTElTBJZpBcQL+o7aseSd0tERLIWRv7S/yha15th7F6hQgCmNGntytb7LiKwWJ0Jp6OM
nmQnfomM0mBBY5kiSHhRwniiau0fJs0PL6Kp9Z3UgAUF1maqjH4tQ4e6QtkfiHCFWog0chFmnbFP
HYq5javtQivwj3qS3iqrvPQ9FsaJpNKeusgSMdyvXIDjLGktyIAOjNOo9DSioEZvQN0Juw/FqjBq
8J+Fy9zXIdYbR3hk0RPu3RszWAvNg/seUVNBboi6NyY2Lh4siBm69Sh9e3pEg0+hzA8C7N5ttmCl
/xxOI0udxn+vk/lCULaiau69JuYIiI+cRt2BE8xE4Kw19Y1hjNNvNzn6iwhGbm+S2J5+roGihdxo
ScgfbESwSokpKKuoWIeD7S0q4MI6LNoTFV000tiIHCNkWpM05aqj6bogXgcVa0Ka9ZTpz/RoDz3F
kz1xU6e5BK0xKnwQE+Asq5rB3axY0IeNqV0H04yoiHMLR8e/5lcg+jovHboo2Ppyk9/Dq+bIySYR
Zzp5yM6HcIsK5U0XODkwHxwdLqRG8AtpJj6UNeA1dsUtm0NE02Y0911GXYQlIyCNyRp2KQ26RJom
OVvZVZbWWclLMNY/Re9e8Zo0XPVdHhKGOMBN8mIiM+2RoWMx1eU7HCbB7fnr3gL8K5Q98otp0ffY
HYZporGZUiC9P3Lf+Ca2qbgZ3pKA+tMwx3jWjGQp9Xd+jJM0WxITh3W/b6ggpSnGg0Fxk42dL1Fl
rz3S0n0bM+FG+hnAieGX7q9030Tza+YaFvjRpbsfNR91Hh7LIvP3gzleBkpdKNljiplaXW/LydyS
CPBc9YNHTYPv8IEQJiwH0vKwfFdXS+o9VvuclC8cG1A+vPqAriDbICYpiSD9GoVFbT4VOH3t1xwt
sr7CHMo52sltPhea7pveaXnp+48JAdRdWhwyTkma710wHe4bkjG5I6MTKFIo/qOs30OJsEkZTXsY
axw03Im4x6BgOuhWieMtbnZFGBF8ksakECEXrBBV2U7NtIL6f08oemO09sJq69naVqmF7UyKinYN
qbCEbQpzshu3xOOG62rqCOKGWVBUjrkO9HCTeFO0Qod2LBNc7lqc4+ksZoIkrkHOoncUAkREIJYH
ufTsg91bQgGCuRtBdWH+0fXuNmFMfSDDERoj+ZKU5MjlcjAWUnT6Y9iMOIS17pFUPow1vkgX9w89
MGDuOaGwiPXgpQ8mhdOxNRlEDIyBTEZZc4VMAR+wimAtrctoZVY0ohLyaOi7lRgVegcQ2MNQPUfe
nJVJv1t12i4eUqgwXIUEOLTdZmiD1zqldxPjf2M99zo5Lhq65CWL0o+kpLQXwaD2onjZdyH2kD4+
8N5euPngQEvfiwZX6xgypUznVaOX8jyDxayH1tWZEeGGr9O+ntxV2bEisKZy1QrgE4OYHp3KercN
nChQ64+CoXZd6ULfkth5C+G2P6Rhk68qSsxliL+MPtFFpA5qW/t9cOuv2qnJxHSYMk2p/jRN/iuw
4E2SWeWWFVnNPKfD/B4j/ELq8E4LvKPbBmWnp3MSORMyAUR79pzdO9GTsElK94rsFncB5S23fPXC
6BsTx29bNDhrGfFrfASGCEm8Bl+gkCSsakUVI0A7sTbdYieG/EX04EkLNyAz1Y1AUwdqTYcfiUyZ
NshRyXqnf1aURbDLkGYYeCQQv1Dfbgc6+zSVtEkdDVrB61nWs6mDYO/LibJ0J/kwwA2z/JxiXJ5S
vTYesQOaOSM9PVwLlnbLJkbKMeW5XWD91kLN29pwkSnsNke9revd4CsSuwihmHqYSSE0pFRe8sD1
d3pWPUHe8marfUpAIGINVNeLMkBzHskloXLnwez5dHu60ncky/+I5PNSQMDK/h3hAzDxuyjHOmLJ
9p+n+dNWxU/z/3zW5k9x/sr+qH9/0vxu/vla6j/vDwd/ipnB8992VnkTNeOFleP4/Ee1afN/UIjz
M/9/H/xff+6v8jKWf/7+t++izZv51YKoyP8720fePyje2T/eyT9+b/4D/v63a5F9pdHX//Ubf9GA
hAHP0ZKmI01bGIYzA/X+ggHZ+n94dERNYPrO/SHzXywgg4cwQHmOOZMZheQNqKJtwr//TTP+Q6JS
FroOAg/PCoSh/wkMyLJMXuu/YHZcg4ky6xMk84br0pA0/414h6jPcFsbZkMqkeSNYopx+Kjyswsc
Khuu5j7qXaMeReNTXZ0f4F1jFfaL4ky+UUxHiXLf/QGRE4tE3Lx5rDE0PmOtfm0bWX7i3qMvEUGM
VWTDAf9wXytfrE08AR8SOcOaMi4yKIzzH3VG9JrRf4hAM7dlZXlQLjicBOPOkt10NWxI9C2qXt5x
srH7PnpVuvYZB7n/DRXoMclE+BZRRFt3NVdx2iZzezDxX0FHr7t+ZOqiDHtllskyp5ezmrI2edbb
YTgmdfFRy2ZlkCX2CWjGwL6LEFOR9LUqGidEWDxqC7us1ULpo3xMDKvfxxbKAKFZ6pZr/jUxmvi3
qOIXm3D2VcqfTnhPw2JRsXhSBPzsuzyJNgoKGer3KfvAsbd3WtZolmckJ1ABBz2Lre/YAGNWWAFR
TgN9vbon9SK2M/9qdLCpbTcxv8swODNfKd+0Osrg6RrdvvRj9dRZGcqlYOO30vmFl6KGwfEHJAhk
98gKX6l7zYU4lgkOWoMT5EzauBTfbm4+vd2fG/gt4bd+/yVcOpaR0vunhDCqrRZYzbazhuhSj+3Z
SAVEFGMM9laVDLuuRwZpu026ynApbNrYH29TbtCIjwJ/T7zIzeXKO3i1bJfoCM2LnuSwMWmUPw4R
PAitREaaDyASIjfNjmaXJDtfeuNe1t20v+/eHxiZZGwm3fROjR3PORaoSSsqniASSuvSx2QOFbEm
rooO4GLo6/BWWMp56BmE3kWP1Q0KktRF/1ZH6F2ZNqhnWQq5Au/pn7pSwy+UTcme8L3sSGOKxDbR
qqeG8XAJqiN75bs1mUja5meqnEtfFu6Pr71xieM4kR00BkM63+3o/PSjDN7xJXeLaRjlM+geUCBQ
86wwxRwlWaG0sXlgaCXthZL+DguIpJDcuyiTKg8v6EjB0uvqq63oqJlFnL41PQQd4Y7VV8dCgbKk
/NNr6TLGSDuHxx9T9NHhQ4ut1BR9940K+nev3OSjtWraBnQzX806n+cNxXgxuspbFQrhL3MKbWOh
2FTYz/bF0LTrSIzNpfIsyNIK6W7aw9iqRGL98uppp4SFfN9ztk4hmP/IpHlK/cD7rEZUdKXuRoRu
VhgHBgs0iZDlBgSMecCIae1dp423tdUCdRJA10ea/2d9SF5FTHuOdJTqu8miPZUZ/w2HWLI2C6q1
IpzPuHk211UVz9DtdQY69cOtEcKwepz/NE0umQaQL2pgOJGglM4tVKBV3ovimR6sWFhJYd9kick+
SYX1BYPiTFlnzl9o3nFoU7YFC7AKGymeYezgwhPer5Qsn7cepfiiIhToYmpg/4zC1yHl9eUhoZ2y
QSpgPfm2Gy6tuq/etKb5aaAw/CE4YDam6xD1cncXj5b3hXIUa3NW6S8IqblKRD1HvybO1nKxh1a2
FT0gG/eepE1luxaVgxFz9rh5/RfzJkJFRDWesNrNS2G8T75hVJ+eQVoAXPlvkWHnQZtHEQnj5C6A
C7DpzDJ8dUvjU2dOfSSznIie2mHKPYbBBSeLe6JLl3IJmOPnVCPTDpmkXEikdU4Zian//oCRC+ev
34j1ZPrrN8yy+GgoV+6LmHfelfWvyNDiD8MJ2lUQJC5ugyb5kHBnCjcK3oQVcgfQFc07Ur8+tLp3
HqwRJ7Bm2OWLVU67+/GkUPC/oFKs7682jMPJC77y2MvPuqvsa07809IkSm1t6IF9pUTnHe3A+rg/
aM7PKJFeuV3kwXriCZXrMCNsOFG0svkZHXhiVD8JJWFl+Vg36ENHp+EfxwcUhmvD7qrNfdca6mMT
JO0VxEe7G4R383QNhQBj2JsIzZ4LxdLWpY8zKUwYAsvWLB4jsPCvJQouRQAfkSWkxC3uv4GqmiqW
n2Nlml+gxzUkBr27xvVgPtlD+XY/3Palv0nQcKzuu7BBTZaSfXZqnQr1/O3+vzWJp1ZxzolKOoex
qALN/myr9o0So/bsaSGKqypIl/fjWVo+JZbMXxwavp1fO5BElHdipdusJfHYTwJMxAqFlv5cOwb4
eF8vX4cQ6hRlmHXiBclHoD/q3K5+65kktCEIxRMUMLELB+Wt46EoXxu3+WyRYn9Uwfj8Ho5Dc2sL
qZ7TBL2TXbc3zRM2uaDqUoziIHRoZYk2GE84iGiEAMtfUJQuSC8Z5pBBbVi6QWo8YivBxsm9gSe7
/dFmVk+R2cyJG0VPklhF9BHH0U3aLaFa0TBR3XyyND3+U3bcsByiGF5ztyB9QxvTUx+41p4Mx2zD
ZEi7uAQqLQT5QV8qs8k1Fh3N4XJnDlH4pQlq2G0lEZIGQt9RiEULUkrxEgc4NBK/E7e2tA0Ib8J5
F06BRrjTg6/KEu+NVOV36FbnUI043nLSSlkQLCtXDrQUu4lBhGE+wAd2EpRDKIp56tMd5VIZuvYd
zm4Pqx/KZ3ci+W8eApQDZsbPmmE31oO2ywCFHSpl5dsA7+mp9zxjXdmD/UjxuFoVfZ49F0D3IBUG
Dm0BUjPyrjHe0vvIwdf7qVLGQbt0v6NoghVV0J8uOgcii0ZZO2wAOgUlkeYMqCZrCGIECOUQ0txq
wED+ICPc411Vf6paHGgNOr/NdjqZbah+A/14zE1elxDOSw7m7XvM9OvkZd4vX2qv0LqaX1Lr6O1n
/hfEr6/RGLuvThjfWZAFXzT3foxEDZ/EZc9xF2b0mcd4GN2ynw4l6+pFT3l5GQ1Vc/RcMT76dRXC
Pp6GX5Wn74Ss6zduROBDTGZssjWwLFn5oylCSlpJFV4hRw0L3WuKt8TuyGuaeBtojM4WNgQCq+wQ
+5MLo1arrYUxj6ylMq9O1opPXGf9w2i3+c1GBEipo4yf7RHpZyAbRAAyDreNRT/RZxaUOErtQb3B
zCTR94gKwV1nBF0+0iiMcadI7ZlAJnz+oKWeg3ja6+guEMeo9s9QX7Kgj363SSsBxar6mTsuSI8E
13jYi3bFN9G9+VNOmh5i0tlB1b3pboZUzDaea2gHz7Vd7e7PqpM2OSjdoggx/1Kra3TqW6Zl913O
D5i11VCd77ugSyo+p7cub7VzTorQA9MFOCFld0UFbKw5gYJNLrv6fQjrD0eM5lOQi/HZMmOi/Dgc
ygHRUEkihs285B3LCCXLNBkRs6bnhvLsqaqrbhnj8P5IyCunke38puv2bjAtv+kSwnkfCarI/3wq
k50KD3ag70LyiPtpCH835OSxeIg0blKy2hYaA30l2vRaKzyx96e4lbvWR2v6oKbNnS4gwNupYiJV
xh53ICkXnxbt/PtTcQWSHEm0xnNf82UF2Gk3XaaSlz6dxX5oy53cu8URmepVB72DeaV3M+iMrjxn
lrrQF1qgEssJVToxfqcfUzaOWw3zwPp+eMZTZMIbb0FQJ3s/j4LVX8cnJs4t/4/hV86hzZHF3o/j
OPuyBsO5TEVinkCRAmirpvzTCWKc9r5jPk4FSgh63aSnDdZ6RKj8HEhA8XFFKE7ODevGqzF3NOnc
IyArb2FU0Dw0gE6adE5uAwuvBSg9hfc7+K10JztFzBVWUWMP4IYU+sbOZd5LreVhyFP1UsEDvkjA
4pZvjHtMyfUDpbXqadQR6+lAHe97fmEWByoecyhMfvQ6E+d3oW96ErvPdd+2Z+Xa7TkGfNHTZjze
j3ulWrhOp57KNOrWdl8hQeKrf75vimhgkNLyp9imIRPV/cTHZ8Kiq5jp5kOdXF3SYK9WVmLMqfyn
+54hbBR2FTIZLzDDdYB5cz1k6DUgBKUrowq9N0qXsNIrSzv4jINvA7RsXU3RrQj7q6ZH43YqtQgJ
CexzpAXmg1Eaw9mvs+FSaMWvrB7cj3h066UlCp8pqdFt24FZboRWQ+/T+CMLtGYLBwcnHuizD8ds
3tNIQ5WRoQQbHY+27Py0uG+5D6BN2KDn3dpVC9F6Fhl3mi9/u9VtShsyWfjCFhERxk910xY7V2vN
DaGdKcvR1t76ene4vx8nbsWqT1Nni/Co+6ANdz/ctbbaulWUrq08dj9Sz9xS8c5fK0V9UWHcxdZU
tzBIWKEZetTuahMlATX9EW8I8biCjN11LMpigwUBkh4j9r6D/kYTcJwlD7PoM7YBQvrSOhdDWHw2
nvWYRZF39ULHP9Q1Zxo0SAm23tegd+Ot3PpDxz3HrvoToVv1SrmEK2gguB95+/mhFu2ZSp98RLli
HYsmPUU2y5CySeVhqAzvgDCFoT/viquMuT02fgbGAUsGNHzvFxZG8e5pgni7XNp41txoJb2wfkyr
cNr0+FNMGxcuVeD2Q9gI1iv7XQa+txt5jN4oLchUT+2zBBbhY2pBx9E+B/SAfgrhP0vmL7seCdeq
93t5jgyY6XZUccKz53put2skJGQvNlnf2azV6TOP7yRU7Aoozlcj+uKWGp7QnEv6cYH46MwuRpDQ
azydxkkmcDBi9HBPxCYjOsRn/thZzRXHIRiyhGv6fpM1B2iiRtmDfJ0Aak7wIakO/RD9UF8qLfnq
tAnmm6PwvXCKrdUU7CxLN75x9Fd4jtoj9+YOU1+YHuKmfw2JjNvjPy1PU94dnVpfheYYk0Xdh+y1
aFJT6KRADUgKxWCIUsoe39WIHLwyNknkml/2ALBn/qFhMHfzzHpEj4EVo4sAoPvjL83EAA7crz/n
Awt1J3d+FSFDkM2kfu8E/XAIjLTeUGePn4pc65dov3ejrqenACbKo64DDuqkpIlK+3nI3b0eUs3W
o/Irxm9P68pLn/ICmP297jSi8F/U/EenodRXOrOwFfJDhv3ALHfFeFeKuevaJ0RVJv34Zrg4pkvk
Qcf7bh8TAVxE46tyAv+x9IvP++G2EtPWZX28TGRzswmWfzBcSUx80Ab7VI59si1MuXRE78HBiJEM
MxuXGDPwLdEkOA5h1x1TpunH++6/Nni9eTQbfiEXjzaaU/+WRTei8pH6JRmlQy/XPxmy1S+Uj/UL
uO1q78f0WCJXxOfKyjhPTNZppXJOofdZQrg53nesXnVrbcRilXq5vACBFqZ1uf8cjEm17VIme+Vo
hhczr8NLYsTpQtYVg2wt47NCfXS2OuFsSpFi8dPUxTQ0de2S3Dp6+JoWKHqCz7Jnro7KIdvE4CUe
bN0QT6IPE+6XUINUJZ7M+VDR0/hUqZ9Q5y+mo5e56G2bGpO1HKbjX8cYs5dWDx6xRSxw0jn50T7q
sFMa50CVxjnmVuVc5jgwLl14o5piXbHA7keK3Oi/+bZQ2EVCta3SWCwdt7UIqi3p5BPjjl3J7c4s
xysU1uYablB609zoGmI9yZg1PVMJXeMTUs9ZjTfCmrHT910iViH8VAYECiDeyyZW/Tu+u56SByHC
+7bzPr1+jE52Xn7q9UceYaafcFVDoF3A2TEf0Z3iV3DDVziLREhozixjAKGihWrv6ZWiJmhYywZS
Z5qipHQU6KO2n2nK5kKgZzkndlE8Er9AKB59KFJe+6+y1k5uqQ5DMJprViQED5NseFT+MKwGC8ol
dEXED62xcybNOHVD9appwTF33fEI3FOeaGFz8YXxDkRymaBGptXYieDYtdqpLonxue/9a2NXQ74K
aMwwGyX9Z6B8ehhqKz+gughWqcFwaYrae2wm1Z9hp2I3wEkfDeELyx55Gm0H3qDmqKXBmfbal5O+
Z6HgPgjkyevCQmYrjJLZ1rzpp6A86KYFD6MBGtBR+H+WU4fGfmz9TZa3zXNSVZ8RYLINXYjpEGlO
gzalcnuS12K1wG5HjyhhojDohv0CmDXcUgBA6VZxL5vfZjm/O0Gw1l+jEtg+RNEGkpLYqeSH3gRv
JOkVz5VwwrMoSLO9Hw+Yui1aun67dNAuBozqs6/AFHAJmb8Mi2xvh7VeqP2kwgbQRXMXI2cHy64J
CCOPDXc7+uHZbuFrzVaOl7SIya1IjX4hasXg2NOPot2YPOp8MpmdKXjrVbK2/dAh1yFG9dmNxlJP
A/o7ETe1LGjNfT43vNN5Mwn0tiGiiL2I0e+kFCDWVe1NbwUj3sM0DOpkdWh6XK47GmpqOiURMDiX
hSaAAnbvGyT7rBRQy22N+cmon5CgtNH05vrFPktlsw0MxIjCsXnbQzPulJ41r53lZsvRzpotpg31
Cp43ALqr7VSak+8UAqJ4CGjkHwGH0fpjfrCeAucIyCf8JMRkQIWggZ83rA96Dv75vplKCGZVbf7C
dYjuEXfy6zDMwnCnY2XKp3aoBvDNht7cVDeZ381A0bPqwh+MR6sxq5JraGKFFcjX4Vw452GYslub
gdZvzepy36s6DwlaF7xMvZQnEsAfLbc71UVBLbCw/4w9rx8lmGNUl+lQcTS1ayiBykqDLuyHxto1
Ak/S+rWyZah3QHSqboQbY6hvVD/E7oTrfr44hdsWGVsyTZJQYXwekUOjddS/OlgjJ9OQzZv5TRZO
8lZNFimNqf8T0Mo+FKb3U4kKQEdiQ6oQ42TssZSDpGieWs8unhwsfJFhAZnObrWFBN8Uyj5E7Sas
XI2v22CJAefpGLF8l47WniV0qQ1W/25dZ+lPLfsRtub07VWyv9a+9+0N5kDncOpu5gAgT3eT8Hjf
7WzzhgNRrcjG8uyd1WXENCcg2KXdn6SjQ/bmmzw1U2Gfoij4Xfgmf2hnR9QizfEfD3g+oiOk8av7
ITNEG6Y8T6z1XNNY7tSKcwOEdzdO2qVEJLYZY5TmequTdxRJDLR6qW50ZOvXPOiGJ4kCIWiC+pVc
9WDTCx3cAdr4B773BORFqh7vm9jsFam+qHbuD/hRVsEfoitfNiiK8KIRvJ6PFqEKJOeimDFAKRIb
FE5JBNI1sTc4IyJGERW/TVH/I0rpIzkip4vUoqNeieIoJGHV9839WJk/GSOafNKMmOqz8naLWd/w
QSYw4jfVj6spjSqT9vfPVCL1EV5s4L028K4bjQ2kJYxJgBTTEmNwfyOBh4aawbzfGWk1IzFGoW2w
nuJ+n7TH1CCzAuGbuW6y5DVWhrZJHEz78L/15UQQBmsS7aduauPQ5H/sjMoEkbU4FFDAMYUowWGn
qXcwHcs71HoDo2uuEsyH8NZsKipaixF83Kq1HASiY0fXK3AbOmF6wOwC/OzSdSQiGnKQdyZSw9f7
7uC+BF1k7unkRdfKaN8x/0VftNfKhUna9MnsyvipB7ztxvrBn4ZrPRQ+5A366feNTS2zhRebvKWT
SA92T2ENopa3z7zAfcZsWh2NUX+fSondxnAGoLlcIivS1l6CMlCfBRHBqtNhccEsTJG2XM34swqN
9tlNhH2dBvHIUnhrWYQMCOoQSev6Nw0KyYYUg3HjNQ5QQMYRzMnDdL5vZEjawlQ7DzBr6BTm/nio
RvpeTtjKJ9cCrTV1CLQyfIG4k/vpxY8wWDh+FQGDLJ3DaDLAhNW5jEuUd7outshBqLB5r5mI26uG
CL8igv5m1n6Pkq16jC2q1ubgfwg1O5myeEYINfnNHSidW7PvgUZufpOCerQ0WVbbJmynzLI8CJM+
nhcNB/GBdE9im63+5ND2W9dGZSzuyBS9bbcOY9Hlvsdp/1zLQT34jYUrBJszt3hg44M1kKtB1CdL
Pmic267r05UcPJJGkJwcYiC2a6tbh7IKDvh565vyaY2qtnyT3VspuuqUGnF9ysCdnarRzE9qff/5
frSOjY3so3ifO3YAdhZFVhe1c46ql7I0TxagVvhL8UYuohgSoyWksfUcyL7gBe330iOvQwmbMmlj
JzQufcrESRGtJj4h4NaohN1m+sJLEK7IRWgw75C5VPpTcEJgfWw9bdwWQbOmMBIdMj1clWOS7xTJ
gBfiAvI1GDHgU6m3MCAwvRQ1gRBZf6jJeyGhFz+OL9jUYOlDS5MHG1JTg/oDR4GjP3aNv5S1a4NT
dVq5tgwUHnRY5MJRknJ1Jos3b0AbrHRw/qMXDftchXgh0r+2EyNQpdDlOG7XHaq67NdEULTX1CoN
8gkK/XvmPoOeS3/IlubGjGnUIX91ZykanCHfO+G7nvvSEYp4R0RtciLd8Uw/UpaVj36SMknUnU2d
Ze8iVN5Hjv9mkdY0OilMFy9lqB9x2P8qXa/bhtkAynCiXWPkxa3RsRh6qnuWD8489daQNx/Siqlh
pSKE8ykU7p1RTjmkTjc/UK3+ldGL3FInFDiFRaT2jek+NbLKHrt/bgxMVYqyvm5O8MSa/7op513l
j8eq0c2NLXoXERw4XLLaUYkxtXFrJ9rWQy2ulAzMfcFCC3GPZl9jFPpbvcMw7Vrjl7KM+g9S6dmJ
G8Ecc921Kvv620JNB4NEM26RD92G+pm+L03rlLSmf4E41YLnN7tdJr0Iag3ijxSmDDLP5GsouatX
hj6uFCXz3Zg2L9wBrE+TUgBOErs6dhTOnys3+Wwb3/x0BddinBjRyR2c6TLW+g8TPKptvXqVKJZg
HI+fToTbDYB68xHMXquwHcp36oLmQxFb6Rv3NtDr2hjf/IZ8ORm68FxGP92WQfZlwyn7bUCEaVWh
PrUU5oMRNMbZxDexp8U9rCcWIS99xJ/viTj6RQD3wvKCtTmN9RvRANV28ky5DseiAFh0aNKx+AIK
MAvXw5COdXSFRpVdpzaJt3ivxgWppOm1iye6csjYukmNu5Q4qIeBXLEobNw3r9aMg0ASvdCnSN9g
elfknlMeTLwBmT0uMbFCN+ACcY7GJ5ZDODKcaDzWDoz3BL7QA7yJaqVyJp4GgM7SEd0tpra2NAew
tB6p7ptRM+F9wHtF6Go/t7Zv7ArdqddlbLbvJk54itDlwaC2Riy5LY66TMSxMvEitcIZX2XUL+vR
JClhiodtSclyRTtJe1dT/csdlHjSmcQ9WZP8vB9mtm+tJN/z1m6S4IM/YxVXkY60JRLH1NGTBdJU
DVeKB9W8o+dTN51/s4Hw3n/9f7N3ZkuVK+t2fhWHr61lpZSSUhfnZjZM5qSdUBTNjYKu1Pe93sbP
4hfzJ+p4r2KC4awTvnGE195BAEVVoi6V+f9jfIO+S7oNsipev41JBYTmYwlWyi09b+/JX7oOTyQp
COJg4bfJwiFcZX1tblwFhXGWyNTIZyb6s0say/XZxOZr58bJL0oFTBeGnt6ngz5viB8xDrQXMja0
NduQ5qSv4LhFoVRrr7C2hWKh55lL24XvTAm4XPoNahJhUYYaKC1vwyIsN77MAOxqM28roU5ZuXSm
4wJQ4xionUygvPcWUGHDl9p1UD9jd5XHVMrVaqC0d6+ZNqDLuI8u2bn1i0xgkqStnW7nEk9IOMrG
CHGEUC3PX4wu4wU6aYgns4KL23j7LDDPixFMMZtpezXY51lFgAvq+YQbHBJjnZkbrai2fuddQBU7
TdrJW1sJ6bJeVTQXfjPqy3ImFRdpB6a6JPfBMK7atiiOoSiig/dle+QlclpN5lRdeGFEcy4HVF7b
4xYpYHP19iHqyajgVYzZyYH5MnZmcd403PzJkJUnoiRiKxLcbtFkvrBNpveZleR0wUAIBvMllqV2
qwWEdFJYD68aOKRH2tbCoXGeRC0B8J6Sp/1TGE3prmf20ggcXtZqz6YvA32f25wgsIxmIFKcBUSA
ONASWhipV96k1XO0d3QccUGvpkHgXxRtSRS4OA38+Nfbt9X884b+TCMKBFhPrPeAeYeK0ZrFFdz+
Pns1oU/PlbPjyBc3vbDWcYqQVbrei2W0e78E7x8VLoTcHhYElTxjESDFXyCris6wy4/w9Bzi59tY
/JywHLNB5Fe1p/osT2WOhSN4zCx+N9DD1brxQ7CcsQGrkXfs2gwzeWbNH94+Y3aq16ibgSxRIUIV
XRgrf9Kb8yAe8VGyaFhSMGU37urIX7VfKZKXhRVGjwS8oNQSxlE48KLrRRCs6mKgF5Rz7nyv30i/
qM8rl2gbH9caKPZhJblBwMiV55NhRNB6nEVpSrFKKuCaRTvE11532eNMg6aCv0pPjcuA2vFt7B7Z
UktXYVVMF7YqXvxW3vesIXfp2PVbtj3V0lWz/r079bvJ2dAkRJ8dk4fp5Pj+rMsG9Ta2W8xxPjWy
ujBREKdwMzoj7DYyrh4nC0KJhM/Vwjnrsc67FvB6rwQjH5SOuu4kBlsjddkWupir+rpcVlmY/6yx
viy8NCzO62C4Ay3YxK2zjHsn+OEp0pFtYHGnqk1n7auTQY/xpp9VIXCZ46y/qwZA4pblJ1sJsuuI
LQWvQOxWmkHqEzrhaAFFBzw5ayjtMguwQZC/NRd0YZn5GBipmFR3tH8eM0I7CnZJ5yGSukUdtvll
KeC3yDPA0hhlu3GnNQX+aowYK+H0V+wk1NaPk24fzh8S5GlOluMTVyxDKxJWIWfn1VlmDrehqjEO
HrsapK7BET90LVb7VAPD0PtiPOoU2bau9M400+guPXoYGzCxdIfwCIipV3tJDWxf2GO85v54oEcC
8B5O0b73g2jPDox9RG8TFN9zPaY+OZ089rhOK+URP6GDj7MvRor9K9uNcIIM5k1smvVJ3RUZ9iFd
rIFsd6u3L3GwmZclpeeGxahVj81qliMwuTSTRHedu0emcY2MmbxQMpqXaQwnLNGDfXtMb8la6MTj
HRvSUWczMgGHRrL3i1kybYYVu5U23ndROWwqsyC7tbBjbCKEI8DxpujTx/SmnBLpOUjvSQ5k2XXJ
jtbRhEdf9VhzrWpvm/ivIIrxl3yQyFTJ6/2Q43XrOyb43sASDk4JMwt7+z2ZcLSC3arGRohKe2x7
DOwELQUVNn7e/8TDoD9eF3QzsqEvLnQZl/vCkiWpZZytty/ffraNHIRa28iBaFCkPWQkMtPRfcGe
SXoyg0WQLRwTP3TexPVSayuo07SQfLaP51mhvHMCLJboFJO9XYJ/7Tv7gu7ScBZO/VlUpEhZgFZS
8XseisjeJlI3z52qX2tOLvaB4oMiC+WkByaDo+DUfjslAXPVVpflo15zrbucHS+Ay/C48TGH0VxB
t8XVK7DXEkcV/axVO54EPVQxiinjompijd4cH1w7yU6boTrvw8o7RfR5XMr4tcuIBSNYjWwhN7fn
GS9fWvpRRXSGMhNxNMxBuF7u5/sgTcOLAP5uRGju3rW0Lbr9Vw08y8bOo5MC0P9pi2mik3j22YHg
a45za58Nesk/RQSJ9yo6v7u0lYuM0+PkmxFhFOM4T0IjXAJEt/twdmfUWqu2bz6pKn7qKsNimYC7
i6UuagdxLFnZoKcY7qAd8JQ62QY5nrd3On71vMuzjex0A1Xi1k3N6RTH76keCRhg49jv+iYjzc7y
niHxI8srd7ZHMT8cDHsfR4qOswExmaQOZ//2vdLwoOqrelN1xLE5Vf3U6qWxe3tWJ8uagROFXL19
acyPblpuqEhCmWtdPERcn84NL7ueHUqTd+7xOM8EacdDQMhmdGX1AwAGjFt+WdBZvU6QQ2q5mz8k
nnzxHc1+VIOLIL/tn410PIfmlb5avnPchLn3y8Q9ju2ZOFEP+id2BQSj8k55hSJuythXhV7zbQFY
Vi9JD8lIsaw7xCKpqE4N1wtfMhJ33NFqn5gMHzv8Yw+iz2ImWyu/532Grdiq5G0M3RbrJSws09Mg
fKpE/Yi0FMC32fTX4UDRPOIeugqp6MEdmdzLvLD19TT2xgX2xuoIrUCPnXDWu6RBQyZLpjaqhPvq
pmgCDMAYJxpIjS1bMoKV63qk12dhunO7gdyQqYe/U06n0pFiAyFOnMnRgzZnxfa5hRj5CMm6duGz
auDmV9keqom9kpnbXzVwu3iJxs51ZYWkEPc52aYZJmriQgUKYqTWhtTjO9CsNaE4gbh36cItirLJ
HrseZWCMJtnzs71elcPL0NDV01X2q7PjI7vxiVwKEwrvRUq3OVTHkQtOeBFMa84KryKCLhfC0IH1
qUxfW1nZ/YIIsTPrQb50eXE5uxOe41i7zSbRPtoGi9Sq0Z17u0M2W5QB0hSN6jCUOecntfSEWrbe
3HBcrNN0dvuSdyB4ws64qqioEieu6r05mfW6GQdCsdo8POq8UDs3IuAUDTKUM0unbqQBCzxNpFYf
a0wmJ1kF1jAoM4OmEOnKmDblFqAxmSSMC1MdcXNYetqmB0F5Npno0UbNqs7LIGtR/rbDRZSx2Qiy
Ul7GhRmuoYP4ZJYjoOn7qryug448TUMYP0wzaeDnaOHPtGzBf9nBeGvKmQ8ROSS2zOopB+XnQ1FO
T3ripU95E/0oQVo+FzXsNZmPrz392CIoKC87JBmNjg2Pvxxvf5938ASsE9CLIpTifmBVj+doYKak
vtmmdBJV82r65lkgQ/TqhvMjtMvwqee5gmPSPYwarcFy7N07OVH0yoXT3ErfIBXKIROvLQwoA4U2
/OhHKu61PqbXRhcPq7KL3L2h96QJeK1+Wae2tc5cs7loMwoiLZCjcx3PwaauiuRML3Gtk9YenpYJ
WyWCk8KTmpfPllZ9tLMQV+8oeafbMfStkxIV0nGeorKuyqjflPSDziptMllxmeGFy3R81EOQukTx
TOplYfd7evrE1Y1ogt2+joFFxMkPFHYTXSl9uGmJWIU8aGg/JbvORanM7s5QEDJKq/MfRm5rX4np
kUiZ25BJ4Jl0gou8dtwXqKsY4Cz9lz5law/TB9ozINY+dgrg+qQ9vd32rk3ZyZvFcAB7C6dxUKnx
ZuxNL/zFtuKktfv6hSSivZtlxlMuvXsH7fVjpeHQHgPR31fGRPCRqn2qPWgmuqrtf6YuysamL6Ib
a06SpN/K4hStx4rJpyZEFEpEMEDm4rUzrCUpGBeOgiPSJWC7Ay046aImOGlD498/A8BBbXe2WP39
vbfP7FqlZKD866fr+a/88Sd//zhwos5e/v2TB8PUFGnIohD73//i33/v7efevvRSgG50iDCbxnFw
AinTP8Fo8e8fnH99lkYwXZdVg2Cy4KU8mPl50lJ+KsbgxKS3fJHooj71e3n09hX6YhtPd5NmJwQm
nxp+0F5MSHLPk5EdjetcJG2OWSHi3ia11wF2EiJnLoZAmys5/ubtmyo8BVHAXhhYyK4JvJeAVSyu
8kiDHjMU64Ci9iKr9JTXal7sExWbvJbJeDCr4tg2feJ+E83ZS/BiAwrjtdFYaE7YoAVZcaM7mX3a
FxhF3r5ERGift7n1462mi7evPuXO9s5TVd3iyVM3sXT883roX6rOiUDMTvVJY8I9bMoeekRVVreq
wDoCYnfbiDjdCr/V78oO/7s0qhWEDvu47nmu7CyGhjNi7Tar0tzx6lgbgTX+SskEoYVeA5xAoYIZ
ICr7aW14AHWbwEHKyfxN6/NuQI5dw3RsVLRxyqE6sXklnZeXgG+gpUFkWdTzzxNQRLfGuUFFlS4a
Vo/Hgs0QG8fmpKujFx/RgmyR5+I7bPEB4DzR+ipaqpKMyGEw4rWH/28pCJRCcJWca6Z0z+U87Ruj
nx3nFZMNa00Adj6Ivc4JSXMxCBXNO0HbuYBvldvxVoPZhCyjxCoi10ObQvIipG5tDGB3zQQSbdl1
sEqGGoF+dh7i4yNp9Ils9fO496/9BHxdOUKd7aiB6UEK/haB31qIvUX94Cp0njLWMesCasaaep+4
8ku0RJjsbic7y5Z02m/RXzXLzJ6zOJv8jooTFbQ+K1f1YO94NchV2I0YnIpswrgarXl6PdKQinzp
d8UaX2R9OgrnzvZqawPuM4W4RW2J3kmVOf0p6C3Ig6iiF9mQlDCdCvIv2jQ7jqnStDhFT0irSEmY
uy3iqNhZqGBPpGFRFxhLsSgJnmQv3k1oosfpOLJi2sWU8FurgeDj0i2eM30c3qDAb+RK9hbatxg4
k1n2DwWBMWC2ujvR44ONb5zQ7l+TqfYBIPYP8VQ3R75LCkWAa2cZaW5BENJAjLnbraehvzaLa8ga
7gUekumot2CdpUD3seb6m7xNJXlfW9tvH7Kpp4Jemz+S4pcXygenmaal6Uz2pszaHdpTAmuybdG2
+a00u26V6rk8EuV4hYRGgDYp1nMmG8v/+L6pKrWeUcGV3pbcZlq7TMnC5HnEGuxDkn9qY+fITN1N
ak3pFQ9IvYOmjkPjB6my5u0A2KZHF+rQHHmSNgZRNeb+eRGg6DF1msgogKonw3eJsSvrO8D2SDya
bNOHRnvch2gYvYZmSTOpB78UPRYtbVo1qZkuvEzXr2xp7goYG25kNY+5Pi95UBJfSjaypypj0dB6
owMpANPMoGs7vZDajVnpGkJprzwi9dh7KOzFwKKHyspE46StL1IUUtsQj82NH/rnb38WQmBbZlVZ
nOU5Ks22ocBYVnNAgnafJ+yxSqez9mYVayea25QrYywbIr2rTWzqP+EFseCykmcEbNNDYoJnbWPI
tGQc3k9auw0kzbQiDuXNaD/7qPjZh1lHEVcGfxOrD4NizS/u/pNACO9Zof2v/aRhgUeYIEw83sG8
cJug+KmIPXieFyd1q+WUBpvq0nHDi8lmdeJO8c0AgujJz9In0o+tBx+INRMtBTAl1XBEglu6Q02T
7t4+6y1U7wpaCCX6+U/+/nDwMwd/74+/8vZP/P3Hoor9DYLPs8YpfTbPBHJRTIFoOX/oZeuTGPmv
r98+I+g3B/PNH8NaGQ0gzCrJFm4akNfDUn7cGeQE2mMGCRNd+K7T1LCLTQfWWOFWiyC3wAi3ZaUv
G+ImV5XuAy2/qhJTP9E9gWnfmqMfE4pS47VMJtbU9kR0mz8SwoDoOil3RdQ8xxYDD2MeQA7nJbWz
sClPy7dPM03AQpi/efgnrWV98vN/fPf3p8aoXReGKI88pxt24BCHna8AWOkcUtFK5lm7K3Zvn4FH
5Pf55Ht//wjL3jXbv/K4mM9NXQXjbhqhBLQJ4gm9413Bwog0rgX0vGpnzh9+fw1cvNoRVlLttCTm
pzCksw7y+yc6fURxIksnRfPt3Lx9IxMG2ysT9pUPOznzG+qBZr1TkRWsyMhMeaTJA+2jChx4i2uF
f/xtsGmckZ5TyeToNdbZ2+1R4D3fvX2Ws2YDc7AAP1mccAVWWQd5uUYn60qeE8eKfp+lt1Ml5lPV
7HsKebyQgC24AtRSTorCkO58mU+7SSNXqw2cBOvCCGbcFc1O1Q5LjtJbyBguRkttfu3U8R6wLUaG
hBVkU9NtMzr6bjbyqOPMhKUxlslJXhv9mgAiWIhEouxyB2L8QKU00GG/a+RhxvOHt8+aAWxz5o/H
6DPaHVz/dgc0CO7x26dv3yRMxTsuQSbDO5OovMn/o8+mt91Ta2nkBMypZhG06Y2bp+mxUTpo8lVx
DMNkejQj537SxU1pVSiw8j48HTVi5aFV1/ed6RxZKOeeyR2o6elHw5WYhQODfezryl6LIHb2FQR0
Ko1EglomDcG2X9qWypgjIGV4PSifUEbjnSmS7TSk6aoYNf00p25OZCb4CG5bwszK1DuL2VPMJGL/
Ga6u0Xjy0RJw/ag8LmLN9s/aNBzIQaGHHiYDVJ3Ywa0ELYG+L9BSScCJlVb3pYIyEWtGeeZiF7gQ
DYFmgIbWfl8O92TyrRQ5GgvSR9wLrIPEPmUTfLxwjaCvXjtaP6d4E3YkveNkrM4ahPjLnkjG58o6
113afm7qtqx3DEwpiHnWetoBC5nv2Lfblj6/Wv1/VMB/DBWAvf+//4kieI8KaF/+5/84YAvwF36T
Akz1l8IWb7quTpWXBglG/d+kAEP8BQ1AOSgdhGG5zowDgNw44wAM4y9IALpwdceUyjYN9S9SgPqL
L03bRU81cweUY/0TUMBMAciTEQbe9uXf/qvDv+QAkTd0Q1JnlMJhnOL58SrM/Prf/qv4b4TipPqo
tSTOlN1xFKsjlXr7P87F5e9/7L+wgLzMWabzt96DCH4PIV3XcYR0JaS5gyEs5VLEr1J3oXJs5CuR
azVcx4JCIg0UYSxJE3Kb30yL36iGT8Z0Ph6WwYC6wgWBVNmGwfDnYfEourgLFHUn3CjhoG+Jhl5g
d1tng7WmA/SPj9BwlDAVKERqmfN1/HM0ORUpwR3IxQcC6byA/mdxy2R8FpXWN8f1yblkJKkMtCeu
aZsHUAc2dbxmQoJOp/JsgsuL09JvoDVBtP36kD45gaayUPrh4bQpkunvD2kisDYvKM4uZJldZ6bz
lEhjabgxWW86KKHu7Ovh5nvg3W0oLe4+yH+6burSVAdncIKaXrY6eRW9sReYl5wkgPHk0q2j9cvq
HUDj1wNaHwa0dZOOAg+Rw2HqBzfIGCYosKLMXmD6PPacW320VoBxvzmLHw/LRtJoUmlE8GIqcXAW
i1zwSxSJg7P+piUhx07zeBHaFaYqDPbNjeu/fn1YHy6b5H3GxMGsIS3TObzvdYgqyCJrUEeqWylz
j/PzhBrG0gGMITT7m8P7MHlIez4+3aHgy11yeN/XRlOX/eiQ94taQkbE6hFZ8PUBzRyVgzuDMeht
Cw6HG//wjleBQcyt5cLH6/1VEOenWIfA+oYagsLiKu3bk4zGIjsJfTNB0YsxfejiB1qxRTaVF4nM
9+3YrRxgCWM9reLk7uvf78MDOZ8CcC+uRQ/Ptp2DB1IbNJRePqfAr9RKtNZiZs4yqx0bplh/PdQn
19YWusWEL4TNi+RgHm3iyg0Bl1uLoNNWRVAvmSkWiEivQqRERaxtvh7us4srmGQEH7jI6uAJMYOa
9rROB9OHAIb+eyWM7pv75+PJ49mzhSkUij+MUwdDFBpAB22iLOQZ4sKfk4TD9keWjFu31r85mrdH
7f0MM48lHWQlpq5QC72f0EpQIOPUgCQ1tHE8wlj2mjp0iUkEQdMf9/m664abLiRdNzCyVzujtff1
+RTiw53sWPP/DAtmkOT6v/8N0ICHiVEIAqyD6udUG88+5rctoBWxtdLoVaA8mPzqmpcim/bGXSM7
Tq6+/h0+zkeO5dq87CEC8dSaB7dQLoXEj80Jj2v80nZpnFSDuglq/TxOgPwmE2JHo/359aAfp1rH
MVxT6pZrMMMfXuUqtDCdC2kvcBPfOL72C5/WeVf2xeLrcT4+H47DW1HwhNimYxy+siSZeh4WI/Kz
8xeUW3CPErgYd6lBhhy22a8H++xqsmyzTJZgrunCX3p/NQV4sKTAz0ZTOSd+xZJPk+gISITEw+46
eq09Y1Po0V0n5B2xG2dKieOvf4XPjpczqjMpKNf48AqztbgdqoGYg65M6OmVT4ZBmVXRd1140r4l
SipffT3iJ88rN41BW15HVSCcg9eZQ3CAZgtemp6Ac48w98IpxKM+d4cKQum+HuyzM6xMk3eLcB1L
sT54f4azieSGpKH+jgF7NE+kol0cVua14QXLAa+JFMO6ieSqjdVNEhg/vh7+k7tWSf6zHGHzuBwu
ELLSiEemP+7a4KmwK2yoVA7dbybATwexBF0pIXh/HD6Ppq8LQUkHlqeQq7J89FmFkEjynxiFh57X
hmsLnsSDy6aJfmp63eOyuZejAtH8mnvfTW7zv/F+elU65iRlc8Ic0xQHFysSU5XpGgs4R5A8RB9r
QWDfBhGRZp0Rp7GQoh0I2gCT6lTf3CgfJzWGlrYrwGDCNHMPDi8PWKc2WQgyaDQwpwFFnV7axl0E
5Usxtct2+PX1nfFxRcJ4tmOZkNzQYboHk6jCDFM3kc0kysKKtNgVDZlNJ55qLdspaOylTTfKKa++
HvWTx4Epm42gwJKlz+/k949DDpcs9ujcLEYd8k3U/zRG+6z1KUpo6shJEbB4+RN7/h35fCcTgeRf
j//xVmV45lWTJCbWeofPg9cmPvpcVNdDdENKKKKzp4D+/deDfHZqmcNtIaTFC/LweaB+5COZ4y6i
ttkb1EdIxRmjF2OIVmkCvy5Ht0iUw9eDfnL/MN682eHMmvbhuooikQNJDNlgkeHOwOUD8NFJ4iX0
/3MP29MUOt+M+MlixLU5l7yAbVO3WQ+8v5Y17J+4nhe1ZJsht8dO5jTo/9yT2AOE27sXkqlGmsFu
ZO369dHOD+L7BxWOn+IRdTheKIEHD2rZGJ4V47ddhKl1mYYljmnaxN8c4KeDuJKHwwafrg5fxbZP
n7+ad1dYtLwFSLzHIK7Pvz6Qjzcku20sdcRWGDz2+sHzkPruwMuZF3AoQ3uHTAyjqegtbe21ZviP
lzDzWNwiLuUSZZnzi/GPKgkVC7Dv80nresxWGa2cvQa6ae83IUDvr4/r42udI2Jjahq81rklD44L
nnFmCr8ivcgK99YkUVWS/xG60ybz2l92i5nk6wHfbvDDW+LPEQ8Wps3gFSNaGxpFhNOjmTcMmBKF
4219PyVUIA8b1svgzTJye4802wlBlI/I+BOMnQECj6VjDSZ6GNGcTaU3sqZW5o+OrMcfPUzV529+
2/n4D39bm+2gxVKPd9rhcjL3fatSJWBCF3eianyEd0i7wIFgvAx3Io7LFXEfgPv84hLD+O3Xwxty
fjb/HH8umUkWBS6lHpsXzuHZ0iPHzEb9x9jRRAmXXuLQicMtZuntNo1Dzf815lYAXBZKjNfe6yy3
3U039tYcJKhScUEkZK6wBVC8kpe8GzNemGR9tb8m5Cuhe5TUoEP7hWgdzb0ZBcjkYhWEKAeb2aIm
5wQR/iPTkWvaE2hreQBS4uvIqjuKz2PWdlASQb5htXhoxgg131plgJvunaSVybByktLMfwpRYYhD
cRdX5RZCkJWWd0ZQlxrmA+CGMt9gz6zIZkas7kMYLirhDhOC42QSMJizJC5wkkuZ5uZRKOPIei0d
hPoLc3BFAvozKEaTeG2tKOW0RRE9+cSs5gOAqCM8VHFxVHVNi2Mg6YGZU6tIDZemedqIWfQelr0p
VlXeunR2UXryxRDnRXuPL7GQz03YRwgo9ABwAZAOlDjcAJUxThdx1E7mU2NkCJ81FKACyhMctf6y
iIbOdZdmkNqCZnyAyfCp6/H6zgF9lkEaZ1MSCPzSUXEaAKC2gXEC6o9UZdTkgIBWEVsn1hbeMKH0
Qc8NkG3RdQ6FVpCekOSunbopLPSZuHhoa6dTBiAbepphLLRJkyhUgPDZ04VHpb6yl1kBI+/UyD0l
IKBqYfKzN7GhUfkyQ9SkdEgCdL4LaH61dWvQ+hdkVqHiLq5LNMPudJ4BX8Rg5BTScR5MO8Z0vELk
GE31YsBngdbfYsNbom0QFtYtnbgzwjMMG9WfaiwccouCdOL22e5Lr/rRglVt61XTuNwQC7jrVnKe
OYGdSMzKRH+fVKFTmyc5APf8rFGwJI+6uE19LN425hWaTbLf5jAfRLmcBMytjDOV5+7Psqi8CaBP
O3pLzyfF+6ITka42xJ8MiPDqqEk3VuSRt1T6ZpSe6DpQhUuieqoywdsy5P3jyC9Sn9mTT/Iyzb0w
Ph5nMmICQjcuF7rmkfEKsNaNiaazqmbCtj+Cj1lkfouylvXwyksaN3+lDh96d53R1smTjk+OH9Gl
KIj4oIVoD69am07BaoAhSkfemvPkYUPRraOfGzXnRMNIE1NSzxXKs+AEDTLewQV0SOKnSSAcgcxP
gU+2rGnmVbhqzHBak3GB0dfV4SoQVYrdFC1eoVtVek8ACgqucY33xvXlIkshrrRYydNMPWk1UDJ/
i5APNbBKF7jeYeSWGE9m1ee1XTYBu6UTvTZ7x1gBz/fBpqW8lDoyT+ueLNVFijmguC1Lggv2rZtW
6iHp6ipWS001NooBa4Qw7YFUc1fIC0dxUiN7RfRSRbYq0b/ghyeOCl4AcQu95R8VxF5ZP4tKDdde
qIJ621rwSS+lpxkjsUld3evWMgjiqiPrKbEDiwokfiB24UGYiem2gnysfrG2HUlZqhTeitlnXhPN
rHVGOTAnUsSzlo42xOzarWoI5VFGTB+1bSs19eCHARVvSSK1QTBcWzeEZohCuuYLgUpt5yzh61v9
vktCI7+lUJgD5fMbjH4/RJI3NmmrXmQbZNrCKE5f7ShuDKykcRB2W1izXn8Frxu9ZlSPIkRebmfj
jsNOiHbzhlq0pxH+RHPD46d1F2nigO+vK/rR5SIwy4x6P1KWptu8vWn+b2O5/18CbkvW+//nLtrP
1+x1al+Tx3fI7fnv/G6kaZb7l9LZFDiOAp/BBoFl5+9OmuaYfyH1shw1r+GNt6bY/26lCeMv9r1U
oCjU6mhJWP4jv5ybbPpfcz3QoJHGn7Nzdd3/fCeNtYBtsJJnEpnLBpT8D9aIkeFlqedVPAZ43u60
GFYqMYhkUv9xTi5/LzT+7Ka9X/Zia3UohjjzPowaDAdlvl+KIt/tW3oXcik1am6rPlH9fSkH5HKa
Vk0PXw/2fms0D6Zo/7DbpMzvoFA9GAwufO2jIoW2X5isdgvrvEhxbJn6cijluCQojbfNNNx/PerH
Q5w3Y3Qx6JzQmzTnP/9jtd1lpIhkbE+WoUMOilN7EbY29GfXQYC65+ux5qvy92ru9xFyM4FI59ag
0HSwmoMkA8aijQnEYvFz0Vqk04ZgYi+1SYx0nsbu+OvxPj02omAoVgiLMQ/uEoM8uHZggYlf0yfS
ObCcgaBGlNhqHYdj8vL1aJ8dHS016s10jIHVHOwzcbQlAYg+C6iC8mChTG716HqEPRbIoIclApJv
7s73G/jfp5MyFiU7ZCtsYw5OZ9Y5rmIRQvygljx5Ojt4A0ZmPpE9CcdtpB2LQAdDRr6QLJa+PtjP
Ti3EfWppyrWlYTjvb5tmqjEyBg0ZD0RnoS2LzP6aaCtY5lP7z9qj83Hin+byuTzxklrQwS4a4BX6
tEiAFW29NDixEqLHFjnvSGxXZYuXu1GdB5asf0sY+Nec+B95/pVOD51i+jwFCn6P90cpIHAXUA9M
VpAG0iBmJeS9TmWJV4HAtv1mbzifs3ePh6LhRJ/UpXVvs+E5OM4JqnBEtotclgCz9iPGUlppmA+p
tdeYXwm801ESfDPohwupmMKZ2gwDbJTJ5PP+EPtRNUGr8fxT7bdWuBBYhIYon2uc1t9stj8OhfaB
IivVPFdIxHPvh7IHrQ81weMvJRFZJ1GKJm8zNCV1p8byoL78w1tUzcMhtRA8jvzeB8O1hYIChJBg
6TZpcgNdMVcbrxFGfxNisou/ObjDi4fgxDQV70tWohbT98HD2DUst0Inx6UYVZDJurr4yWyAitWT
bG7SLLrutVi/+foQD6ecw0EPppyiD3SUtwaOh1L5R0mboL6WTAjuVCAuwfa0/nq8wyvIeBY6CMn/
eftzo76/gpbTMWl33KFdA7s7okaxqQtMUyBD+n84wbwNhfSCRr4wbDpW74eC9YWoQxlyibrEOVY1
yUapUu2lCvLq6D9xVBhcwcdQuf/QfO3kMD+MoVxqBjWG0LHzcBd7/TQdo4JPt18P9sklsyhkm9ws
dAZ5Cb4/rjR0g0LLdXOZEjxG5JO0hg1i3mBl9VI+aqr/ruI6X5M/Z5X5RDoUPtEbMasAzXs/YIXd
qEwLcvbQncrysik1p18BUve+a5l/cnMoCvQIR+jSsTY8uBlnQ1pS5am5tOw2ITWZisll3ljjoxwr
/x8pSiyLg+LJtRTL0t+lu/cHBYM99YfWhsRQhOoswC2fCgcTAwWHb8QynzzXis4DbEaWnB9b2RMs
+iGxTR4xTuPaEI2/1qLcf8io0T8UqYjdhaEa9c2DJuaTdXDVaDeyNqFlPxffDp40AGGeMxidXFop
ufDwYbWHEpjXvmCCPTKVT0SoDUK4hNZNiGoRnYVMp8fkIgT5Eqao881c+sldy69DORZGDP3Pw6VG
6ZMWWLc+Sw0qvxfQK/F0xNrcwB6NJ1ON9unXT8kn9xJTKBsJdql08d9q+n+sSnkGeYdA+1xSN3Oa
la57THJ9CWtmNXoRhvB/ONws7qObhupF0Ds3Ds42dgcqFU1nLRsvT2/D0m1O+6roXxwnCL9Zkx6s
8ufWIPIVA2kAxXqexsOhAKLldpk4S3q78S5SbUWKcqhR4LltRECYIpShYSS9eCimYduGZGh8c7Dv
72heUcwE3Fp0luj4MrfO5/6Pc+tTfByrBM9gFsJ9I2+lcnHEjJCyl+5og2vmJg9XodLAgv+j0/zh
2A+WU1analHlhrmcrJYNW01xFJkW3qvjujH1bx6hg1uIwbBsM+3pJjM63KaD6ciibIYgie1UHhq6
vcaz14i1U/T9c+W04+vXR2YYxvyC//uJ5bTiy1XshuddsaWzl3t/WklvnFJyWrplTX5seFZHHq+R
gsojib2uMH/GfBiPCK+gUOZmXgYwm1LqndSjcjiHQ4PPzdbuzcrIzO34vyg7ryVZjXXrPhERCSTu
tihfXe3N6r4hlsUlNjEJT/+POv/NkfYOKc6NQqElqboLSD4z55jlJNyds7rqez+AvgNlYIhFhBMq
MQhoOQUnL6qWIh5E77kP9i2h+up4OOxOjKuq+XFc/BCvqZhd7M91pdWpx3yaHxQxLrA9tBbyhdFm
5+2BYdcGuVY6Yt31xTJDp2EtmZ1z/gN5bjHtDmdSgBQ+NdAS4WEMFoNJ3jcQ/2dYUN3G7ggrAESm
t+OI3Vi2kkBArLwaMGBjtz2MjsAlRbxK5bCfifCewfSsC0g1fzLo2fwGvXzIRohw4kRWziG3qiy8
VHVapYdwwW2OY32qgVIlxe+JLL98V1pzVGxZ6WfW68QLXLDBjEgD4Huw+v3Q5vKthBA9b8uhkz2Q
zgYqnCtqLzrqMBfdpUW+QfR5bRMQ3VVZZLYOlCUgLVHvFTe3qsoPoZeLPGXKZ+ZhM5nGqx7mZFA5
Hl5kar9V60QrlyahgbbhUTMr/uB9UEUnhoNEf5o+nEC+L0UyvKuaFPtnOB05wj1UpZG/l+GML7VG
kgFWkr+N8L/h/yHsEJ1buS8tu+9ARxdl+11MgXxrypp/P0KxP8eWZbtvRY9DfXNDlJpLvUpgHXPl
4xWvo2JKDjKwbn+PhH2EOXyzL+nF89pd2NSCcS2mqeooR8b4qPtHS901vVX1d1beTM6FUadIT6Hj
E2RLCE9jvuSyMFuEQTOVzoOoERFeeGz78iFtfH88yxmaUJOvDXEbvd3BI3eKzCWfmzjBzTyU/PN0
nc0P3VvhfQrJXMZz1ruf86LczyrK0hTws1eKX1pJ+cagc6VPB8L/m2H/7ffCAiO2rR/Y/bFoQfsA
1C0QyrH2OjFFjO7qmXHVRqyy/6ZJP1mfZj2HVwCMrXgmqj0K+NcSiBaNu5iGrdpUDvdloQp3J3t7
ZPsLS+5VRLX2DyHmb3GO1oSobndgDXIIc8bOlybFshXfhAG/JZlUbDfIfy1j5sJN80fUDEirTRk6
XMYZ2xgsH2zh6iyXHO2CF/oVMGh4/DC2x3QaqnCbzNzdzpGNFVkShPkQz9hVTbM+c/TUj7IUxVMN
VesrcQq4llAN97qEJcxwSHgEpPIjvNXIrn/bixbFTrCpuywk30piFJ3KvRtWmOYb1v/pTxYYZCBn
8yBItVXRevV558DtUY3zyHh+3UVlVWCkgb1GFjXXaqMAy+P1mQv2r4xmayZQQ9j/GdMU2WBmjd24
lYAcvLgWdvskDA6X/chjQhpy19nuyVJFU9wljoVxfiA2IDu1QWFPWxVovgDgNywUwZfN2V7YoIdi
5bGyiOc8WSMoGw7JkJ3Nc7O1TdhKXIuzJE6IKkk8a8hPmkU+j+l2rHmaNqVdGrkfsxYsqj137VuP
7ywiiZX0mZ0FcRuAaOPCuABXVE04XbSVW6RNOMraWzpdf6bhAuuua3gS0V+PIDPLZc39I9ugkIzU
nqhqZ6rKLlZkEEiw7jX9KisY9dtnR9S++vzZQKOO4vLcqH75U5ey7fYVoIP5no7CfGVQ3m+eRm1Z
eLJ0MQP6Wpjp7+wmI7aL2LjiEVEiVi0uCqi2Hy589pZBfyp+rq0Uj4xwwmLLO2LpnseK5K+XbnVU
tUsJHQ4wdrGUPPvgHNXhVgWTmbssQb3RiWDrM5nWWTZwPpePIRrm8dCbpYYgipVHb2rZyQDgkl6+
L63K+h10eIaqttHpKxbF6mdmdeQUrl0YkTAK/+oxFY5m+eRZCTrf1NEeAGZLnN2CfdF+dEO+ygkN
6iM6mdaP3by1p5PJ5qk5sjxTV2Tm6YqrZ0pPzurgedqEfkKwwWTK4q3JAcRuua8GCYl6NRKz5Zxa
xxmQyhE0J8wlueYT4urZQvhrqnEMQCV22XJYi5w3UybH8wLGb0JCW4ji4uawfMCi9Hii2HgBU2+c
YMo/7JaAiods1tOLdtvmd9PWN0gQhotHvPRtuFV5UBEB2g6vAUDJ8Q+gKlgMSzS57yYJV/IV+WEq
sXEGmUBICL3G3hNrwoKUlVnPos4ZMEsSzRzIc8VsS53HKDLWZrGCG0BDJ26qzx4MfIfsK3to9ngz
/Pm+qpagvWbk0Otda3hnxFWFDyTu5oC7hXDmzr7PZ3grOq4X3eC15/3EVtwKwwppiWINvcXg0X8v
e2IcETyEXTzgN43BSeRvuuzUcy4xl7at1TskzOMHXogvrsZijZcqRT2/CUxn45nz28AC8aXHBd6W
qHHzNfnYH6Xueam7WO6WjZrJyXusLBMhLq3Kplz2eVpG5VZGY1GcYECW9lMv2ZefCFYNk+d8WXzi
DXhvfAvE1M60EWkFYHMVc/68zElzX7SueM7yYPyduo2AWbYUs5zf+SOjQIyN4fIl29qBWgL3Kv0m
irHHaN1wZBxZIC0oT/UqcbpPsuRqSidjeJD+j+BHcbPPQe7gqi6Aq+/omHWH+3uF8iNyDUCh70bp
3aOrENbGwlqTxeR1LRmuukF8VLPrtnuTuBxWEVUsHFLwjOudJRIUr+c5B2Wh44FURbbNlUh5fwt4
CxCHix7SnetM5LnppArhy+vJu+8hQWcPwo/W6BX/8UzGijWZQ0rgCSHubWS6t2XsFYEcKeaFTVP7
9w1n0mZxl99O5sASM2W5HQljil2ZPWpSmrfM+PbQswwEBV3EPrEECXXQprUbHkwHWLz2/HOhsjfj
y1PjOifq4/SgG3FMK+dECig5wU54l3lgjAAXRVBveoKTxqQnZgNKFchVKSyeTC9z93RHRyeEuUFA
fb03Ditjf3qz1kKidpYflSD7uWgNCDPJLlaKo6/r+8ZKfwcqmknyYfLR18szpL4ScsD0ZZKi3ZP1
aG/yRB6g5XF8pdZFa6pHeCS7RoT3pgjWTZVPvPdFekw8eZUQub2uO5uOKJLSvoq1e5qD+n1dpovj
EVqom/45Irfv2IA+Lsv6PTLA7MqsvDLzfAuG5LGunP4wusn3DqK5ZmK+dY334YkFX9FoncR0o5+q
52DNH26w0LHIDxXb3000yV9zbT5RgMDnU3A0MUeRrU7iu1/fUh1+MSM5yB5o+2D32xzfIFImALXL
nHF1TH7yZv19tcQPbpEBqwQJcmudexvyUqc4aCbyv+fqJdX1uA2K5jecuLOzlOshAqF+O0Dh+0Q2
+5PM+hoa+7vElT5F0uXd2PzBHvEetGC9BpbmxKJjgowwiwwEnGJF1jDaKsAZ1GdT8aa5kzalR2YL
7JajTZybmsxxSs1+cvp9X5svxBE7TtarFXSkaXN3cHAiwsaLEZfhSMVUWK9zusxQFqWzIR2+3zA2
IyGbKjn2eY28LKUl79PC+amC4WGuYEWVmevEiePuB5VclVPGXcJzbgj06bs9/cB2IYRgUygyACoT
sc9wC3vjUom8LarGe90nTprEEhd7Q4VNUbZxKn8hn3Aot+2Yn03oN1HsV1b7nQQWFLEdpYXNHvkY
Suux7EMgjhjsdhkK2s3MO4BmlJDZLDMnRtQoQZwTuo47kPGHtqCvwb3LjXffWtV1UdZBNd6BeuQA
fkeTuTe9zr58dPPqqZ5X8MTopbMs3Dutf2e64Fy11oHmc5MEzgPRB4oqSYRbbuL7iiwy41m/+nD9
stV6sezwhxDpH4biWHzUtWnXV5SuT0wHHkLOwI4cFvRYW2kniHjKp7kEhruGd4spx23hMtS2hwjd
UFawjCELWzvDRTXZsectlTpy33XOq9f0d3PY7OAv/Egm9+rWeb5ZE9RcAClAP1LFcohGsxF4CKIG
fdewW0S5E6varyKbNnQN2zHlzTCAcIV92h+cKvnWi/lE2iM0rHI3BM0baVkPZQJomErL2bhF/dHZ
3bOaRnwCfQVtAI5WUh1yO9gxCLqGwXDEvn6tPP9FDPK+t/rL3FCtlO6nKqKrXoleGbDt1uVxnu2L
C3nTI9g2dkTxUKfO2QusY7guwFenbeMGu0mb+6hQl6VrT3VL5qQaQajOdQYOP99Cy42bNMBEVREf
MYcnJ5ofukDvgyS/sMhGiIVCrwFeNK4luoQu3fq03k4/v9RO/Y5U7iFoyFh1rDgrlq1R8tNa9IWi
M4fRSRRZ43J0qzhrmrMU6m4W+TYV4X4cHAhWUL+det5Cb30CbgTNRpN3QW8Dl/TADuhE8gF0IpJo
+566hOkjLLkmPYtg+a16/9GZRmfjrfNAoeb9oHKFcxVmcVP5j4WF4Gqo/HsEZKfQ0/0GrsFzmDFi
Grp7DLDTk854/Ddygphq0gxPNePPnfaI0pgqdVfMM5WulHeiWb6aMj3bihiKBhjFjPpvWJRNLwDR
DodRvat0/jwN6MwZON4Z1NEpC/KNN2Me79OWcJAal7u4uUMCfeqC+mRJTrB6CkljcHuX94m+irqJ
IGTZ3baW4g0ah0BrOGroJ5bcN57InRglTk84j98MG6tyh4/WUgcOtTMtb13u6B049qK5+wEamsiO
xNwAka/pGqxvpSjbazGCOa/zT5Xmz0at1dbxEZrVNHX3PZCY40Rv/lqDZz6PTd18EFK83Nmjdxgn
rpGCnQPHcEQWSxjrbWLy2dUrKBhFZkD4LS2tPH0IKrCOz63MQfnl3MWGb1Z30ztr2yRAKBv1Rv3J
QPeZn6FjNckzs9q5+ElcYF9iKbc790K8RxJ9hmEzANfy0RtaYZS4Rz2l6WdqTwGMxbQdmkM66KXe
ZIINIX3J6PnfAdaWUFabym7vJgtY0H0lEbQ92sZZi23qjRWshtyfbOCodXhrXZLu0ye29Ao5SrfH
wU0QeEGZr/ttM/BF3Ud0+9WO+SP1YJW1HmZNSFaoHW2mWZuoXMkPl1UWULy7k1Ud2D40bzZx1tjW
ult7g+e0W2AGNcb6EYSDTjlASY7aCYRmBYVjvtSPOMRuDVql1jfkYRw2yAu7qka/VVsnSNLyvNpw
aD/Z1lfNh2dSSxwsJHVfoSTtoSqKSfGGnsLPdpk4c6s+KfbrwIFQ5G7/NGCDjtcqS5Itgmv4gUnI
ldxI1y7vey4aoXxVZS6OHRF3nYVrSBhe1nknO08B0SrxrRST/Q32gaIr78LXEBXUaZzt4PsUGeeB
/4E+tip1vhcDTOIgKdYXyks6gpzV4LbIVp/RPLEEZuqqoxkLYgYl4aiQ4vq7vKn099FWCTEk8yRv
RJ46x1HguOV3B1Kkva1XqvutS0OWAYCwsmWbJzTC/PDIf8fPRRAxuBZOj4cMeSL2xMwHTNvKLtsP
U2V/y2y/vuvN0B5KT4l47Fz/kOaeeu2o6L+0bJHPFblSOWCGAEgHkrn2gijrdgTcFMbzlH1yu3HF
S5CKpg+Uu/dtmf+hfx7jFE/tEzlj8gkeTkBzMUXdySyDWrfWjAyBufIQncZeN/dZ7brvWnbfxCoq
FXc6g5wZTk1sd45N/N3k3FE65295yhb4qqYQWqjbSxiI1PC3ryyI4hLML0PFopU7UPvDtcBcuOF4
sbM9ce4AqiorzIqrQc3fH22t7FM0jO41mgkvI/LPek5C1/xpR8euNyz7xc7hYT44gxduAeXYb4NP
0mpAtFndHIFbnfsyaDbssu7VbO86SleArkecdI9s5d/JKAZ7PzGgkdmzom1yB83BFdZxudhnO6l3
bLM/tB/9tCfPOa2pvxupgkyW3eUlTPkxPa0u+Uz96u3oOn7KYX1DFPDiFh4A7nwiTS9073S+8C5I
P0TGjGXmzn0pgYBjwz2kYtrZQ7urUesQDN9eRuZEDDqPHVqFPS8VmHF18EPKlJhhS734QfWeEL2y
rUKQAp1XgyopduhEbQYZbrBJ6xnE6gIiunUgdFsJeHnLJ9qe6fJpKcSjbEFdqOpYjsMfpJL30mog
uJYf/ghcqS36i9d7BGeANAI7aNDlErMymJvRohm4YK7XYV7RuBCJdZyqX0VqLmXRf2RJ8ZjdXsZr
PTpxnYHn6JdmHzik3CfWEdKg2q1lErtB9+4C5RKruYO3TxSsB6CuaH+tVam2DehXFQRIteebWppb
bpNP7ZNFEHlX4w8Kwz8pURWmWPeLBaLLyQyhDKCyCokedfQJAE/XRl29lYi8ltjJ2EK8sGl1tEUM
Qd6M0U8g+uMQ8cClYmZ06J2Wnx2jGo/4dfTDiW7LCV7s+ScQk9iniiLKkPGqG92KVwtbtIyOLGZL
8l5Uvw1GSLSZakC7avaGgFdiP6WEHTLSLtzuuUvlJY2ia1OoO1xGsWZIK8bl7RYJPInmpcnbN1bV
x0A0v24jIbJsEuL9pj3ReTUw1/QIDJlgK3lOq+7di5JXwpaAeKbtVTThQx3o+2HJydyiHS77hEE7
2OZucgrUzANgY0rGyY+SXTkCvCd9Jz3QUnCjGTeJC6nI6uM6l9MISTR4xhG91/76XZV9bJr+UBl5
bfviznXqPdjL+1zThodtf0U8F8EljRxG0GB7wap9uZoIlMRfnnoDTJoH9JAkYIGptppbRXkhJQ5G
F3dpatnPjjSY6Bpi0JzHXlSvvNc+ejqJpmKE7yXOO8fEAcTlS+miyQ+1d5385p7L+zpk088kDD+S
2UN/ldxo8v65J/58E4TFpWuAQhdRrEK3iDu1vDNigLiZE6cLQnQ4q7p4E1H0EYKRBNCzrqceVTM4
VR9eG4MoULqaFLo+8+hSG0hmmzYMiWbvuHe0T33lz8VbTRT7pO1jqPw99sdvfeYwWC6F2dq592gV
EaHdKRMUjZ7pOmjrjezsKWacjej2lkcnaYdJU1GqPKms+3QWgsdMUD1Lotcw+1hvYJOvo8rdjSQ0
Z8PQAKj3L2m+NBRy7QRxzuofkv4mkPOrUuE3a2WdAolwhUwqyA1c6b6szLkSSMqC6SfT3E2SfXfo
ixJZn1bwqpxxTwYoRDplvJ7R04D/NaMbT+DcQh68KaKORjJdeMzWqVPTGdWGz6g0APnZN3d1ke+7
srrCfpwAK5P55uZHA5RuFe0+dN8GqO4e0QySIjBsujfjrsuO273epOXkbaLMz7bl7D0wuGzvIz/4
PcBlJws1P3pYyUtfHpAqPnVetUuikbyV/n2hbK7b77XQW7R39Cclw0Fr77c/OwbboSuehCXYwlHZ
cnu7mIvjTM1bC8q/bl/WeX5Q1ROgE/yMwWb08u3t8WqX+Yj55g+ZAGm+7EXy4Bb+NTLEnUXiPYHK
oBUug7m7coR7vbURS0EHRxSEuJr6sWX2KlN/m2evtcOEG++H0xV3fQ3JrB4eZ/0tmB/D+aMzy50b
gQQvn/pKv5IxtM+S4RLUDKOykvViK1+tfEKl9cxJykKetzbmNW+eL6VIiLsjnY5E5o6uyw4AyE/U
ae6aHtfa7IWBTjmFh6guX2QIuR4/57aEcmCVXDq7O/Ww/gq5pz0HQS94I4ltzaTJCYpn1NeYYMaz
Y5qtcJoHr1H3qqnPlrC+tbj4bD0w4TlE3Xxw24PldadZpcfKGx5c8dPqLs4471NzUJG5iwgPMZog
lNXbNv5Lqam+rOwd4haq/npTRPXJD8n7Mt/btUB76x+qRFKgLcfJZi6Sjc9j3z0YdmyL5d+zkN1T
NF7ShIgi1Z57ElnyUm/pXg4ZVSIer10x0R9b3n3hoYhPPYxEWdwR/othYjvZBAdO8xklwqHQVNod
t0s2NzHJmdadP+PRaXKPA6A+k5dRLf2rCsDb3kagtkXarxkepCdZs5ZPo75hiTt75zptEMvRmvYL
A62nqS+9s5bJWazRN2+q73zBNC2pRvdQWSn4ZDcvXaa2Diu7MSDypUppIjq/K7dB1zqnStmPJeFN
ZD7y4hoK10ELyLu143JrAH8Zo7XPyiPLHMjDm1DLuKepqM5qKgFmBphRmqJqRFzMWBE2Kzq8g01O
dBZrZKxnIpb6lZd5Oz8GwlDAFaaJ9EUMc3IZM9PBuzN58WWvjpBbtjzwJ/ERLc1mGdz2nItlevK5
mQhPrBm9YylhZJm4WXKidCepBiJFvTDVxH6zUyEkyNj12Y8QBQ0P4tJ4Y/Fj8qzmRSOLOobW7N52
Jxk5biReYtcpXOCWvXW6Sd0OsqbeVcXQMRPtHlal36IhCR8Iec6ehj60jgaT/nO6jhydXAjqhDxf
rkTFlcd1cKMdK6n+mmIyoXa4jUpbSEWFnzYfSEqPVDC2e092XZecB4yd1oNj54LJz8Ko9F2sZKC+
t6ykDCBjlTj1kW67XF44hKGVCYjJcuuJqronPlRVLvvrxeYJMDb9znPkJi1Qahj155z5Plv8RKn9
RDexybIA0Y5k5fdQmmLBS0RqFs1N50HHDafykVjV4TD3yfCcDY07xj4zFvbOtPC/ePrta9O7mDLM
6n6unsYPpZZoIRF6SS7TWJlPPqP67DKxXj0Ah4R/NbSsPnVbv6lzqsEJNvwxKAynYUCqwWli6LBr
sbDXG780wZ3bZeph5Q54ZSuqtjSw68VrreGXLtvuZ76sKyuIOnRfCjJjl01mD+NLj8DyyHCXoyUZ
Uy9n6xlQPLIKfiyNxyOFRSz/InCN21O0Nel9gDw2EyPaX+kYMlFfg2jfFYWEXzkzcPNZk9yGUl11
ZiHSHkQ3VMeZ/ecDGZfra0dyy9636pvmcvqTe+nnYOzHcLil7Ph0txYkui0+GUibdpLujA6TPQIN
LL84IO7CeSqZUBUN3qS02/mOJeNysMFfzqy3ysbbMpH8kdw8TDDgsm0RApv1R8EBVhMvNxoMkL0e
fyLQ6o8jRVRMQrY5t9i49/mQWYdMmCj2suCk9BRwznrfxrAEThtC2bFrBAWwZTXPPKRNDeF754Cl
lHjhymX0vU2jxvwJ0vw8HkNflzmweppEEnlDEweuenANkPhseckQfcd9WWGi7sSFxCCMiZIl8JwP
V642z32Q/rGr8iFqpuJAENa5nUBZLZa+r4fo1WSsDFpDKYTF74CVik7dT16yKSLbeOU57+lfVwan
AV2O52CuEuAvj1neEkCJJQmWQhdsrNR8+gQFbFtBYKTrjFZcYUfeJXV6LTQbOH+wf/U07lvE1GUc
zmESZys7EgjGimw2lC189LKBbBKLkoz0ttXmaNzgU4pkufrpcGorslKz1t6prhg/KBl7llds36m0
7lr6ZKgIVJkeCSBMqcyXca1PNKbubi2i3zK17lRJtxKu6Rp7k0CgEfFu7xBx4J+OvtfANS5R1Elo
wr0FqjfJ6Ax9PwZIf2my/DpOSUebsFKceKzviqH9E+XV3RpAnPKmwtug/vxhpozRIa16EoK7lRzp
cTHNr26bhRtRQhRzu+bEAMTdkAKS70VPDmXAXD/t0qs12Gffm74E0q+NmoqfFDNwSClLDREFUEtb
hqMEv4P5VUZesH3RjdCxzLJ6YaB0tSdngl9c0DPn5rBO5cNo9wtZuHJgsMD8pRjxIw4MG9x+/lG0
3Ytq3RRdOW7itQDRteRTnNaOcyp9ndHXLuQreGnyYSMgec87NhPQ+GlHZfeFFTF7qHUZfVNmng6r
K+BPL+Mt/6JSJN2zmt9lnR/ERdURn+aFDVRSp4++oSL0D3iKV2CipmW1ahlGU6KrkxN7uHLvTJ21
8/KFYGKIUsOLOyVih5BghOE6h7GeB++IjIcX+eSEL2z0+vdQVv6TIzN3l3PWxiwOCakMF8ISHT9Z
NpUvi7fRIduCqUa+GLJSpiTiBMxgUUp/omOrHLvhigQRx3EjovGtlWV4DiM1f+TS8paYesA/cjcg
j5PICXnL4WkkfbpJKQa6ziOBOcdcWTCa/8qc1ScfOVusEB+vyywyapHTNMx26Xg0dPvgoqZqaO8w
p0BI99aOMX6BLy9srOK7G1nkUEto0ky2yneLWTFlLC9RusYQnbBMUr7PnmiHyVPe0XIM0QilrH4x
eYuOfg3wPOYllRDfNJvtGKS8MVoY3XtiJxiG83U26EfItDupnJl13XjB1sihvufkXh/LdUAklLbG
5mjvK7EfsbaQtyT6u6AuykPLFoahd53cOzlpq5vUGaxrEmXqd4GV/VI1MxnDjNbvBOv0B2vUzvc8
mJnlVfKwUJgA68lbRCERd3HBHXy7H5V7wPvQxcFUWTwyTbgvXZmDZ+/wA4tkuqu6ObpC6e6+L+sc
fKu9lWYsmfntBXxqUh+87pfmeKFa9cUvGvuSIpZcUKjkxHlssMWSxBoaBztVXW/HMLXZnM/6DE+8
+hO2rvvL2HVyMbSlvDAoNukzV7pjz4nzaqXhaBf7Gc64c6wMy7OGjei1YhP0eXs5kTBgh+zlbasI
2u2K4KdngirHSzKF5hS4BlfUC+GpocGb7DYhKylBdGNHoepvfL6lUxWOGMBTAv4I2GqTBNdOYBGp
VoWE7mY66186t2dOSjBNyRQDqd29o11uP28tq/2QT+rOISzmwSBi/wKBCqdsMJH13LFw+9L1JNia
GTd8XdxW/8JkXrOqjUaCfzEHRb+roWfeV2oewX3Lw0eTORXji5Cu/kzqwMq3Xllk18kC8w67I2JW
UrZteqGqKpDjdcp7GChw5SGo4LUQyDJXnOn40X/UTqgf+8me8csS7at3ucD+zEODEn1PcJxm9AvN
ybu9CVk1YB5hgVqvDce3JP8hZ1WhCtJTXI+5IZGqycX3Z/5TdzCL+uFaRV89d6KNvN+ekTr6LFB3
vAEJBvavPLdp95Zy0v55DTN3+E2yjDuTAAbhfC+mKe8uQOMZ1vI5Db1io/PsQUrSw/60ArT7LmyL
nM4IHI45ZgFpu3GLRpbcB4N29TJIF8HPJgrbjjoyrDgB9mJEp3UcLBWSJlyywN6yOyYXTZWi73eU
hj26Jsdbb6jegdcFi8o2O1d+jj/nNA0hUP1y7bOfi9W0vPujqpJb0uSm7Oi0wj5Nc5bzZHKM5d/Q
v2rc010QsO4OiDh/doHXy3Ofpe56XPTUqz1aUQt2cN1Lsc20Ut3RxXRcxmZcGIWsXU+pOOloVvdO
l2Wu5s2BBOLIMMwdjkxhbxiOPCeIzGpJTmf3HaXWroc5PrY7naOToKljTkSouz9HyQHNoFRxMzv+
7zI1c3IqQgqog0f6MjcMQ8UXJWQuripPGGDipCc4cR0FOkYWbmQSI/hnMlVD4fqaWlW150royH/g
B8vsfzFi/NUXcZNBC3xlAe4u22Puix/1LzLodiBIa3acJO4ck+n7gFzlJu6moi//5YP+qvi+fdBN
b423hEYUdNjfHR/WWjO0HIiHybL5jeHqN4zrX8Co6b7QPMZygGRch8HjPyuSbz/+X+TIfKrrR0Bh
4ATxzPzNj6Rp11Mwc+gqTSWu2nH0yU39/GDNab3VtqbEU5b/IP0q2uar1/yL+vq/icx9nHuwYryI
9Z/71283nVVz46BbsRgWUiOxd5efXk8gx9EwStIxZ1gzxFIs8uWff+///GAHGyvIQQwCEei/v11W
BRVkXuaAwjrKOAJri0nVruHYKt6MWWZ/F4TamuO8GSL/9Z8/+q8miduFvn20z3eNY1iE9u1H+1/C
+mVVoEbyKN2CkDdPHkTrft8IBBaEoCz5fdq74l9sEv95DzuYE0N8ItB3kJz/7RPLyUVZFZls2xoP
nCCaauhfkzuj+/q//mq4dUDgOj4uQb7bv3npFuLpGpTVahvKCXbN3FoeWMzWHegqdFt+WNCy1vM/
f+Z/XknPdX1MlxJAFWfZ34xLYVLJ0vQ24aVqAQaR6XceoAWddjEzw+l4keR+/S+f+Z/PqufKm5EP
18ntTPibOwM8gRZl7aotsl3CeKFkoOJY872nUm8zSa85slbKLhGK1fVfzBH//aOxGHEcYcX+O6aK
YOkoGG0+2p6V/4QBj7kTqoet6ggVdKNk3QwabYfMfO/4z1/0X50St/sW4wuSBddjix3ghPnrfbv2
ZHZnRM9uBUXEfmBAvKNgahi6afdfjoX/9lHwR0H54au/2Vz/+lF0JQ4PByk0NltZlvDVQmx20RLJ
alt6/8+/1t8gbv//9+KvnAYejyQu8L9+GCreKs9VXpEkYMis8jv7gpCl3Vb+IM5eZsRLWGBXG1cn
B47S+j8NkuKd38H++eef5H/8Q389jPGD+xwKnIjY0L2/HUptNZIBvBbVNuq60j3xouizwzLadRvT
c7k16ox6+hRdUTJ8o1ZkjFa3URYdM0oXUvpau5ofkKBWZYxeLWz2iM0y0rVpLL4cIsfXX+v/o+5M
lhy3si37K2k1h+yiB8yqakACYE96E95OYC4PD1z0fftHNagfeNP8sbcYkuVTuLIUT8NKk4VJGRFO
EgTuveecvdceK/Ki1AFmx4rYYBleuYBlH0RIuwtPL3udeUeRl41Hf0X/ycL3b75VKNkwlIjE/jcW
QxKcurgxqtybXHdBVqb2mUr5m5OzgmTyJ9vpn17MhKjGxqJeEerQQD89oiqDEp30V64leTBrVBzp
0e3TYhPS1H746+/tT8srLwVt2HHAUJFG8JnlyCy7dtNEzT2m//mdbeXyTdRN/JP79N99IJf15uqt
Y6XTP22V4irrq5eGD1TaI0YTO1M3VUmfcZWOYfby1x/pes//cCeyvgnOAzyEbMt/gsXlaqfjhZsJ
i9ZisGKRPuFqNM0xtQ+abFp1J9o8z27/+kW/2/X++KqcjyEjYXOggcr2+PmsZUZGO8iswndqMDGQ
VYLksDJFy/ST3HgzJ3DKStvymcqDc7RiNd4VF+P99bvQrhfyh3ch0MDC4mVmyepNZ/vH9aBDwQAt
iKEUY8EN9oMLJr2rlQIohJkXLPeGvG9SToQZ+lJa7Jspanb0Wu7bRI2uEcg0b2acE8TsHoZJoHVU
y0c5Gc/4WQ7mXDarKNJxYFf1z2i7n28R3KfXK8eRzgRcan1mfxfsNiies9pzY32AsEsO2RQgOgXW
vqB87n5ypf70coy2OMBABAHvwLbz6ULFFhJqsTS9NxENh0hAq52XRaXK3iQNKR5/7/7HTA6oGAaf
LQAMcr74dP8rttEisYocT6FVe+qqPnwbmZPcJdoyXf76Fvj8QHMfkr2gG9fN5/qoff5gmh23NOp6
z0lVZzum0fgmmzD6yX76+Rm73u18SawbbKfUF59eRRIMlycdBgngH2TqNWZ/yJG8RcIMd5Nd/sy8
+qd97vp6gK6pxfmH9ePT6yGFQ/7JpIAjbzahiB7a/GbW9PlZjnp+qDXD/Cbq2PzWjuF8oxVmgtdm
SvHLFKAWP/76Cn9+M9dv8/oWWFw4T7BEXy/OHw7BfVxhHkBoiFwFqT32tJp5icL4FmG1Qq05OIaX
2CRsL7IN3yeMT18aMtmZQIrlJ9/25/cCZQJULRAiCw+17jrGp+OxpNQpVKoB+veW7YFcpdCa442k
PdRVGoSEImFITxRu1BHqYn2B6TX//UeJe0An98Nid2Tr//Fy2KapSqwoo1dIVfNtfUwCwyjrdVl0
/U82xn9zczMF4MCDhfla/3z6tL3SVZhfOj6thYLBFvb8WuMfef/JF3y9m35YRVX4+xSW10oHK/Pn
l1GQNNokZo1ehcWWYaQkKK1wBxTYIiPP3FbprVky/FU34/LIWyXiqPqVBhJ912L5GePjU41wPalz
5MCM61y3NeszTnaxuxQBjzF5hOU1x7SfSXxG97Zm6lowNXXo33HX+399CbRP6+Pvr0ptLTgf8Mh9
usfL0kJQoptXz2geSDEEtTGeizK5s4z0LannR3tJv3Wu6rWKw5ZnMls12rVj0HmSM7CT0P1KaqFX
6cnxmm2p59GvDoe2Fc63CxjseKVNxZsyTnvRaT/Ziq8nzT98e9/fug5LxwSyDfbp82HDWFhkAXhM
5KojqzLc0PYLqcf7yH6waLevHQvRaD4jCU/bQvnJwvjpDv2+NlisVBAihEZQzKc7VKgFuegjwjGX
pvopxA/nsTXEP+l8fFp+KZ44SlHU4P7m1A3b5sdHToRpk6C9XLwhSrW3hi73BuVK7FXMeILCcDE4
/vX98PmaGoK9i4f7Skjl391PG5jD4LeoMpY82CjqekGJy6SjMn23nEnOdOPXwtQ3QndfNLP/ydP4
+bNeXxqUFk0Wixem0/TjZ43cquhrLXE8TXbqS7lMEVOocJF7l1az54RG9BsO42+B8k7xe1O25bfu
f17/2nt5jYWOZPc9sem//utSfRT3XfPx0Z3eqs9/8oe/2P7v778dfZTeW/f2w3/43wOjbvuPZr77
IE/ltxf5/U/+d3/z9/ioL3P18b/+x3vZF931p0Vx+WOK1PVZ+Bcc6vpOfoydeiu68h9fyvyf/+cf
8z9umn/+3+I9rtgdP76/xWvAk3b9Cb/h8+xfOGZQnHBUY0lm3eee+Y2eZ/E7LFfIlCAgcQi9kj1+
z6FSf6HnwH1w7Zch8GLP+hc9TxG/AONj5eV/GswTG3SD83cAeur3JKj/WgmoRXHxGyxf7NOcifGa
/XjrQMtG/E6sfGHDtDIbIgvN5CCWEp3r9IA/ddUNEBuNqWbANcw3tBnB/Bbyy4w/esUQB5+sKm51
Y4z8VFobrcV3mtjZqkJf50eEr/paOrwbZX5SMln4zYLpd0rQ4UXkbPaFc8dk9xyFxuLPDGqk6qIu
FAZ6StN3RvfW2qNlwDHQoN4hg/SucHfK4GzTYXzNsTRSxO+7gXZQsVQhhpceHUWPCSIpEQeAJTIT
rPmNhqXFiuynrMiqoMSKxjmEt1kl8EpBpUG44MNpIgoc2TxkUa6skbAwc2Y6ran3qN2zNdCA2dPd
c+5aN0QTd4w9yACsCYarDVJopjb91vdMui2cQE2h+pXCCu9gXq7QySOWz5g5QzBpTHc39RN1R4N4
xWjUe6euH4Yq2YdjNa8tjUjCpbxYOdYyTWzKsSzxKaRvZl3oKzI8iGxv+HhLSE4r5hWEDG10CQtJ
IEON15L48snA66Xo0GzHed9x1v7Jrqd+jyf74Y65rnDctNyA5NcTs/TjHTOzI+DBf8Hw/DiXOMa7
fKBRpjiooRCINzathzCavzHXmDw5W+uksZlmhjNXKa2UNUaibu3MymOlkFucZxYCgpHfu15Uyi6o
VdhUfdyVGloJ5SYznGNXw40g0k9u4aU+ZPiQueDxrpw1bTUhmvd7te/8sVnVoz/MX90qf0rt6kg9
qwRRWOvAm/ttiUhzPfM9FajE1lnd4cTD8wG4YV7HxeR4lK6d30j1hR4O9q7G3SRojz3NeS4NPDzM
T210U17dD6RyXV0wbdcQLZjt8UDgK4q5QXOwtG5iH8I82+KjwuM0MmRRu0NiHOciRhiky+MseuJa
I5sCbqIprI+VtsYa6oVT+JEP1QWAsouuCfcmXx8QiXnYKCq3YD/x05Hdvofm9N7nFbQHAlxFt7Ma
RvDM1ZHpg1TGG08Mw/UHd/ZFZs7JCYmG1RzYClKP3qoRhXIV6696On+romTa2H1gLZq+lz3PeF+3
5nYwGJflGikLaOz4SjCh93PgWLXr69VXwi2RQSd9ws5mvoX03tfQia/y3X7mC49mj37bN2PMppU+
q68DsTcePuLXhhzsdWhx56LB90u6xqspHc+81x55YqOtU214F4LHYBwyx69imXl6rD6rDFZXMc2R
NSYhgnW5T/q6KRG06evEwqHbxQwYSNu8M7BLAAaod0o7H5y8wEqlILBGLPeUqFa+1acMdmbTfWhG
F3nMrXmu+2oNYlTd9nk/bCwBe0IwcDPAUmCHxAOutj3mJgU9aRauo3FMAc/C8+hl+epquFVrxSSJ
M8QQV2iT6zuR9myNP+tHfy5hhM3ohIYWPEk6APTAP23wOm6JLHJeprxA9tN1NEfsJ7obJ9Hpnj6X
HLhxB7BQ9CsxyG/fH57vu9zf2vDZ9fjn8x7+w97/3zsT/P/Ez70Cb//fx4Ev//wPALo/7v78hd92
f1X95dpdA1jPrgjU9TqE+m33t38xMYpRHVOxEzhJotG/dn+d36OGoVQEWwgARvCXfmfn6uIX5jwG
s0NqdYtTrf23tv7rOv2HdZwNH0yhrtHng8XLnOPTPdWYGGZivFZsxy3p2IYzHzisP8srS4Dckckv
zIsF0AEDRXNXzikx3bGJM1zRHk10qru2mn8WdvSpQ2jznvjA9DBsaAgkeH7nof2hbaC1Md7Snngw
h4BrVdHtk6LJxDfFlG3KWtQbp2KLj5xpuuWQq216C4DVH77Am98uwB9hvz8OYHgL5A+B3XUYLtNJ
+dOjtpB3F4qOFT2ScerpBGkz4zMOqSyJFGigfrdpi1PSsL/+9euq3y/4D18I50ON24RimtmI+3lw
aNmiqEpKopWT6l/K6gpXS5CE9Wqor4UdD3urq79lcDJOZWfr+0KnKdfVgDlyaOf7Fv3qg8JWtQ7p
uftGbZ20BmjiioCsub9Eae4VUxWecOlPF4K0zm0ok4Cq74ZIZ0T4Nup1sghoZ2bJK7t/jVL5a9ri
ssucSbLOIQQ1ZAhNBpHM1kLlckkjpfNaIXBSJ7kP/sBFT4zX1x27eouWqmHvb/LAHlTzcXYwj9Sl
vezUx2YknjFn6d0rBV9nYZOaJSsgN6CpelSSNzPsCP7ucOCgMd3ERrnN1WVbaFLZhtGrWo9rt6++
hiJMNqaMDsZiJXcJLZHtXExrbX6MidPaI0u4E4mCvQFGw865DPWsrOJeLAGo0yywdAE2qV3e215t
73E/Y0ezHK+wKZZaOUQnTYmGVSLcm66QEu8EcXX5rGwNdqdDxCHUr4E5rY0lkbeEOwBjuDpwRDRX
X8Ym7fEtXv2obh79pJ3F2IoC4Icnl8LZ0Rj4WtdMGWYSnxsPZjtPvWG9S1u7jUlrxoctFg//Mg+E
i0mF8e8xV/X5jrrjwlmM+f6mC/tljS1d5SZW3X2laB12+u6VixhYkwjZSrgojixcr+X52pSEMNMS
P2SLk++GJDVXNprXfugX8O0YXYQ93hpuuyWqQvFpIyuHeElvpwRRnKZ2X0FE0VLPlJc+VoMUsohv
RbPYG/kwY8GJNA8WjLJp5vhBRIa6HbKrSSSr2UXbbZRk2wpowdOVke3Ny2Tus+xh5kB6DzBMX/XG
Sxxr+C4oNgIrzsZTHE5Xi4oOkssdD2pfPOlRf7CBZK2SKhlvQfVMqmFvqpBcM61v1o2rzfecWjiC
IOJ8syYbrZICsjm6Wh4zLQCmEygDP7Eu+y9mkVu+UT4Oenyb66F2mG20ahQ3XgZJaQdVa16r8BIu
5A3flwI/TFrb1cakf77rgDGRv5uPd0ozHXLKOh9TTCCL0VlpRYjmTis67NVIQOYRux5Uwmxl57zL
Sd2gn1rnnXgbG3BtLspN1CzNDoApGCkhhos2Wd8Mw1iCtlneih6CjIrRpJ92YaPeJZal7AcWgCad
lE2uVeQsFM4NHBgl69yAPnS8Tqf2xUnKU6R2ym5iykYKQ4e2dnb82T0SSWFeXLMWhA509Skf1L2Z
FjvU9yqquFISg9KiSW57X7VHjF+3I5y4I3OclZpoN5k6TsDWyI5oC8RLSSNWOMqXL0O+pOdqXB7a
ol2+dAMkH1BQv2rhQKFkkIRA0cMXRAJCmZIqPkfRJqzT21EO9aqxMTmmKJ5ptdS7qsJnYEo8f1ZW
7GYGINKxEKWzZpqdvBmHBIllmKxNM9nGWl+cWAjOeihwyVKuNgNKHzUGLEYpp/rTCIG1xcRWmiOs
ndkh/ZzVsB2gQNaDuq1D9CqGlsq9NMQhj7MZ7t3yayWH8qGd8BzKMRu8Jcou9CrrlTCDyPguC0+U
Q6k2LfCP2DczAHYF+TNP1dWFuYRFFhTORPmdpYeKQA8CcdHBNu6+MbL0AsVBvSwmzKXktllKdQPF
DfxGPYnsPCwQBxYCK7x8AQ7VdOELho92BSMlXZeZc81Ka8BbYIMahLNdjA8QMMbFUiow3Um/qwfc
BeRSMZoo6jrAkgAkZngcDCVZ9x1+r6gwb+NEyc9K3C6rWP+SCw0x3+yOQTmHHjUVoA2wqBuIQ9tC
ryrgC9bX0njJ9KbHqSsmZmDmAV87VanIEPPq3U522FhkdHQzOwqiqr+kWh2vSRBBRd/pCmg54Wmj
Fu9k+DG4VbcH/HfD3jsR10c6iJEoZy2xnVXYKfU6Va2SokbjtrGyY9UW3xTFCg8iA6QzyGIhMUKI
e6OdH3E+veuJZtwY1niMVXNcm7PyZMEqKOri1kXNup6W3rwFkvbWYxjdDO4gVk1vIxgYVbyeyilq
lXQDkIXnqyAXY8pdsF6hEkxmktwk+vBoNc09pTDpaW6U+b05U7HPREipnXVf2eh6sWWsKrs+jzof
B2tNd3ZYN1Sj8XWDzy+VvdT5dqo6y/eDVo1nEzHiGDoukmfzsZhxTs58O3durNUXhebt1CieIsDv
YOkXaD+n/GaUeX6zRPYQoFPtMDdJhWSdrx0oqrM0B7+wrXhnhdaDMoxP7WB4A/LqfdGPg0+zqtso
VfctNQz7rOaXEm3gQXdSb+CjbaaEgm2YnsB1+xgYpoPeN/Za6Apj6i6ZqCHdFhdYX65DYkjWXabW
DJ3M/LkzPxDhxg9j+15EpThVLbdTh/j2eXLNF61JwqOTMg1KqmxHfugDiVdOkKX2Zk7LAagOkgWK
PhRyIQt3yQ610oeq94n8w25Z6htD5uaqGYr2kCAU3eop2IhCeFaVvdqNCPFooivM8cP3RYhvVaIb
sqoqPJo0UppCL3xdDwsOIZW9LQxg8kaiPRas5FSD+cosNOM07K5C9ZOGabC9tu9dkJQry62aW3zX
86qfFQCJS5Ghp+ahE1fvtMGMz2m0nZboNQa/prwpSpw1C/F0DPhBqlrZYgVQnSYP93owOOyXjbQs
EDXhRCWMU04XuNaGVKkDqLcvWSwyXwgogXrF9qe4z0uUB6DG1TPKzhD8Q2BBAEK4D9gHdGTgkkMQ
NHqBHRyMRnWwZlMgJXdGn03PTaqbWDr9ZdbPTJHngPeEESsRxWMFU9JkSbo4pWEH4GgQs9KngUPz
GrIgbibDcgJDWV6dualPg9o6PAIxbIy6ESfXcO9nTG8nrRTf6iK5+lIN7eh0Yh1J9S5V+gpWGL/I
QXydSuYL5mxqnhxltanq4UvvKi8YB9yTQh2E6U1+RIjBvSFr8/tRbX9dmhGr3TLEGzAFahClrbJu
Bm2HoazAvurGuy4PQoy0gV1ng69NoddxTNuEqf4U6YDfcTiec3SO57Kb1hAv3HNaGeHKoT/w6zwC
SWir8CMarcclbb+Vo6tuF8eeD99/mZc2UMah3VfSwuHd1yd17heolyjn29bZZRkWqHy0Li3+RN+K
jYesnuS9mmAuHPRinWf4KcN5HOFxOuVDijdSrzRIO0vUXpq6aS+mNmXgq7RNcjabFO4SsgO/7pzi
HM1np8cDyjjVDRrOK74oXM0zNDKFUImsEl2IIzfBr5JvZ4Hie2iU8FgTBLZxauzc2sB4KkTXrwxg
DDTtymfFb5C2ONHVLnWp5sSwJ94HrWQWhIZmbmdgRHNtHxasi4S/imXHdP7r2MbZbc7IeK8TdMT2
W0yYmu12azcZpBMOPW9OzSFOE0p1XEbLC5U2e0zq9pTmkNimlgNko7j5uR+6HSUMpwDisRqMg9gv
SjZ0TG3jll7SbVbo44mclILdPJq5Z7EyGPnsF6E58FGz8mDHPdSRqj4Xlm15fdfIgDaPta9UxV27
yTg8txL/NeBP65BbSe9ngx35mgVtDB7q8KCFiSA6pqqOdgor29brp6SP5+eehn2AgDTaJNIYeIl8
3FgRLrEy/FBM3PEFOuQHNawmv0xK30SYfXEakyA2Q6RfWbDpY4vprSzCFDtUmPCE6v0KKwp+3Gq6
MKouHhDw5XdN4nqhm2q46Xvs9uFcnjJZlSdg/idbKngPbKOHdtB8S4duPhhqdaNnmEtVCyDt0KG+
t63mPS4GaEho6oNQcsEHOXqC4aKn233JZ+zfzBKaDhwCCFxucWsMDWoEUiVco5UXy5gPoTkXT4ks
91mntictLHeocuO9sGKL47ehb5yufkbs2O1zdz22h2yqgR5mZvzkSG69sFAfDA1X3dCJg6b3y6Hk
jvYM9A+gCSBTSGLO4KAdUfwkG8WJhjUWy/g2jTUC+2Lz1lpObTndKks2bAeYKtQTpN/hqvm1s2Z7
h0s3DEJkGg9F3rwTkEgPckb4Ym9nrBr3PORYW5ZK9XIes6NmgnoYLWfLmBjZg1EepmeL6LiTEbvJ
vdFl69TI7kyshruwBuHQhK29J0eXNRg/uqnM+qabwHvoQoqgBH+zFbXecLBjdku4oHGmYPB4OG0O
vVbr5WpZnej03OgDrhGnyfDb5O6GOAoOdfO91k24wEn78sNrj1RkKu5i2DTUkngVoVYQoIZleG3k
k4qv7snKw/rAgANNX79JlFALFDsSrHEy3yg9+S6yTPciFkd9nM11FGpA5bihvSbq0M1DXw14L+06
htByx5D5HnBcYEr64vQ1Fqz4pr7XTKxrHX5KZIjuVb6b90f6Q0yB++Il4SliI8KRmIztNQoB0G9F
/uCqtXNQmWzjS+vZnZSncADoozpZipRwinaFFr2PIpU7ougafrL80IfZuqtse1O2nACT2coDJ8UU
UcWDvq/m5I5pgLunvw0xcrHPAp/mF8JmFVGfkf5JTDXpY44SDAP4YhwraFIhDexAoAtbkzm6rceh
wO2onybHeHIGRT/2sG0PYZ0lfotoeJv3wvEHNT6b9thEq7R+UMZSOYChTrxu0pKbCSBHU4b3jtI9
Eh9JHDQrjY8J291MbvVSou7atKNgYDV04D+WIQGtOKc3Tka9aCaj3xJ0BkEN7UgNZHWt6m3mdUl+
SvUKWw5EzZVsyxE0XpIfLToMEPHWXIBSTvvBnNsgzYH3jyomiqS3TbI/l/sch5UMXWOvdPN2jJ3o
AuQ1OubF8tzMJARqav6uYs/Z4vdYPGDCjedMun3BipX6UMZBiWjyXWtJbVKUFFsz5j3U/cYuHhLn
lrHTcbSN/Ni4+gOnPnBbLecZDuOHimKH7ph6bPHS+rUDdwzD9f775pSjblg1ehbt8aTsAb5mWHmM
GUY89rzU+prZMrmFJ0+eLxTOVaOQstcvjrrBMwxXQbOBCdOt6zr+/5rELq8PNdMzR6z2RdP5EwXp
rwm7nUqqH334L1pcpn4Sx9NxYlA3z0Z8m3WRTcLmB3GMrd+710jLLk0ObnceXEyKFp3KjRZXs59T
UdC1T/UbNankLnL0F4jU475wrtAeKsBVA9v05KZ9dWnacPatkmOhUEYuTCHPYpbd/WgsXwepxEeg
a2IF9TA5uXb5HCp5eNuGZqAZmNc6Y4gOfaGa24oBC2hx9QgTGbav3r9AJ5zWcJJNuiKnyqyTXVip
r1003hlmm54t6byAu2qO5cCySSSn9FQj4WadM3Gy2v5jMaZ4Y5X1dk6wJemjyRECHjE85wIvflHt
QN+Gt3k73ar1ECgRx7gGfjeb5yL2TJfVtRu2AyZpUTyN1DU6kGSmFDRHIL/D5TY6l16OMN/odgFE
1HYq+84XQG72plPSeGOHRvXcE/RrP7N3iXfwW+razAf7bBSOeUCfiFmqr7dQIsJzB54DR5LNgCaZ
X0rHrh7bJMeOCjrpkF2nQiW0sUC/qaTrbNVIWb5YNKEAbCnymni5WSAyrkTbJwc5tFfeo4lpqhus
Y5l8syprixlangHEMtc1LGXNd11/b2AFo2qKdczRxRdoc/0ldBXIRp1XaZ03O4pyV2HrWlvKHO+d
KJyCrojCU9mCONHkeMnTND5IPmXAfQNFJV/cAyQcF4W0lQbSTE8a1N4zDk/hIbhiswf2Qm3lrqKF
jo/W5dpZlt1LKPT+ssyY842+ObW0ZFeIAvJnnUBWH49NDUJlarzRlctNC1Vr7RRYxTVrVk4NUvNg
aNPaN5Gz7JaYvlJu2nTcQOlZ4xDv3LaK1iA0SrA9dXnBUbwC75Zzdu2VzdBZJzQmyimZkh3qovlY
Y6UspbXcxAqjVAbf2Sarx2VfAcdoC/iyhNLj3TceHaD7t+oUljfL9Bo1yd2QUKzbtvUwU2CfErtj
uiTTgytqcAzpaBy63N4NYBxvGseaj0MB4y9fxvoefc0lHlNQBaEVP1kFbaW5ZNrbSry/mUt3aEib
mzzJGNtX5ozOD7wbJKA2Sz6oLvEyiPzShCrmasNwngQTOUUHAJbF0sM+W4LJDk+Qj2Ugs7S+b4Q2
eqjfljXRWwiIs9F+6mNeHmYj6X+NKo40Yp1dr2VRkEY6U3VXfWjVjtmYmmaHrHIUqEepHkjpUqer
LdkQ2vWt9pOGL7bK/XTKX3NVse5K+ZxbengENfgIe4S9wbrrROkeoyT0UdYxe2vkE6PcBx2nIlyN
FN4dd/N+nHQ0BWlorVNdGjsB64/8Xb/rJejuliwPElSjraW1XlNX0RMIg1sSB6odXIHiMDNHFHO7
Hos2fgS/8W2o5vMsTZIZTpWixzfN9ZcpLt8HPVQ3rqLIo5rvYGGFp1haLie4tD9MqtwYNc9oTuDW
utaqZ71Hc9Akprm1D50wzROBsNapWj7qAgQMPIe9yWPu0xrFN++2N4mo3cMAgoZTw2kJc79sFpoB
5ZxsG2IuQCy52tZOo+JS6/AAgF3sFgjW+1xrn+rBgC808Z6HtCwfbaXeVHhRKd2T9MBKNt2VpnVT
znUMiE99ZcQBxMxo7rQMUCVap0tJoXBp7OnB6PvuRltIxbXra/RhUd6bi/luXJ3igxW7R3vpElaC
UvpZj9Kwnfd9I+7S3na2dFW/cWB374CfXGCJq1/AadbrxihTYCyrfrGTja4Yw6qHdnog/mGtZYx8
h4XWGyTmo7oY7Tmnj7yOrx1w9BBym7QIX9q4rtexXtf3usa5vHLjuzHK9iku2LMymPJszDcJ/fir
19XeQL8RN6jDdrDeFppCmuIZyjjjbBcxB5uyx91O566w6XQbMP8OXVX1YOyrisM1uRXC7Ri2w384
OL2wb9seBEWrWh3NG904lpV2jyHWerDrLtsITqGgHCc2lNz4UsyzG6j2QBsZLYozLuqBakWuItU+
wFA1Atj1Jge4hBN0Z4hj3DpAGswZbLMJXHAU2YPa1cMuzuVjNkvmcsZkeZKSboWZfaZ46TeUvifU
xDsDiANPl6ArCGA1SDtzM6iKCWggPZPkOaCCaZFKtv2pXOyQVczcuVgbYE6m1QoLKnpHGV1xF9f0
3j7cGS20HtH0HPnsB1D/tNHjZoImEL6MVDx+1PQu7ZZVl7fFMVwMf4DIudab6s4Otd4j8vvVcZRo
NWYsyHE47mSdnwdFHMmcqRv9UhZzskLIMSGS3Y+Zi4BJU8Qqr6LNsog0qIxJrkmjHg744z8GfGby
Q4sGfT05XIvsmM4tooyqfF+i+ei2myiCIGGn1TFz3ItZ4FV2xXuWSvWk5FA0Up0GkTkaAKGWcl+E
8q6ykheESnHQR3dACDiPcxjyqqLb1ktBSeJyPMi/htnIeSfZQp1w9laWrHGGkIeiFzRC4+zQmIer
9Wc9qzAYrSXmYAr/yynMx+U6TgGqjKOhRIFjjtQf5A7khByXe0uMxmuFEZMxZ7slgGqV2iMcXoMm
o5L0lz6sxoMsb8ZyRFdUTVsLMnQdzQ8L0n9YSSPxKjOU/jKs/FhygUmZthk+YJZgRMo4qde4uoCT
aW4OETRcEyDjpCCfwf67jUdOegxGLrQ0QJKVLeaTqL1lEcCUOigeUgezX3qw1g5/DiXTsXU7e8Xa
lgbuuM9ivvYKEGKgGuET2QRHlvOvCqDQdV43q85QalBdyblu1Cu5lf6yPZ3hBoSHGT/9KJDWABEb
dypMgVQcm+atv9Lr+8jtfNz2apBZPH9sJ1wdtnw17YOYOjZwBkCpUmsfC3ziO9Ohv96WJ5GAhuGu
HA/aKqsUuUlZaFcob8mm0Dod5B2c2oLmaQmgfW1WxANImu1aoy5+1nXM4mz1Gw6jlaw09dRFT8A3
7yX3TVA1nbYal/5cCcEYp6Vhr1qwobQqYTgC/HE9h2QjO6hR4vJOtkRyEcLsNMppsvLqSxQHRmfe
93K5y+qa1XIo3mlvQeOurRegOFDWzGTjzvSXk46G2rIqzZqpoKM9Gm5CMze3Hwad7TEHDBMwVuBn
w3oKgGsWXMDxde4hy5MbZW8UokxmezCOsvnANtLsk5pHUHFBJyfD0CAsHOTRFa85obaHNBeXicle
jDPvUsvxxSyaTaFrIlCX+EUbFmMfttG57BVji9fet2wptrrD7tETeQYfnuTtpK5gmUhv0UasQuqc
BNMk1hmcddnEzgGCCukMddb4XPPwhsxHNqIBzltbMgzQNQNol8YQgFa810X3iSvBBFTDyZp68ChW
DmUwhJpGVRD6U6XRA+sFVNg0OhBM7pkcS7Zgc59lf224qVMADibeiAZDE11xZ+3StIXxeuiKvN8w
8lmZQFp8cxIc7HLLZclSll3cG9+SuR23Otl8DwOtXwGjSFVhlRD2ICC1HkzRL/Rv6xclL/X9fEXG
EMQCcVPW2X6pohvyQURe+YaZ3wl9ac5qrWu3aVGvTb3ahmnRXYbOPSpGI3b4HqBbsp3LCaiOnjhi
jRvr1NeyCMY0PA5aLzzaaj7lgOdq2X+yd17LcStrln4idAAJf1veG7JopBsE5eB9wiSevj9wn4je
0ky05gHmBkHqaB9SVQXkb9b61qotqe0RcAL74gxHfWn0G8doSx6eDyVd/z6X/UbpGkfNS186037Y
GbIQjjNnIU3435jkbsi5ur03DMTyhNO9het2ipscSjX5H06rLn4lgrNq3fg5hkMJBhQg09MQ94Sg
N6u2HUMWECES+VAnBoabcvTNat+M5fcqDE+WM2Y888Lwqa7vfp0tDbfwnmWav+eWfOZwh11uhaw7
9WwZkzGE9nD4opIOYm5GfRVawPfmdz2zF4Xh7Eix8oBeQ8U1gDFN5hwfwdNx6cw9bbKOx/gXd59J
6tQc3dCiVq2Uz342vyVkKCwkJw4OXcvF1arT0EPFdhKNqcBAbEPTULczdV/MsvRVXkbMdbsQx1lJ
kmBsS3s9OkNMwUIUmC279eQQCJkYKX1+Xd+UwSoCGMNaH7J1UdTpoSz5oI4Z8F+SRmC20FKskL/6
C1/j7B8c/YEo+SSzllPcp4/TLe3uRR2vcshb0ZDjQg/S0P0XBxG5FEBWvioNv1/zQB82US2/p7kD
ChFmz6s7GOpWavUPICv6HoLRxiP9guqg5wHXsggJ9q4qqt2sYK0CXjULGB0Pl1xgtoHY9hYE1usA
jOIQqvrL5HriOXfzVQD38IN1OJM9uGm97i5Rg3SLKc/OHOA52z35lfd95G4K5bkF1yfGHP5rTnwH
FLT4YtDjLmyRiPXYezUqmPGiRTJd6LCp926BLmLgzFtq2KfP7F7ZQ37zwlHfgfxZVgRrX4s0t2g0
xd5NszfQKObN6cAuVUP8zcwYdvaBXDg89pZuOH0LU32Nvahb+1K8eoaUfDJLdjN69g1mhDymQXqI
s2DezgrtVM4XHbXEsnSGainxc+w09jklPfEyhnYKma9tl0kUZyeESGodIWdaxWP1HJI3s1C5mO6O
STbCtOnMfmJ9DdVfuZa+x+m/V4HhcoPAmFZpmJ6iTr8gN7rXaeAewUCIw5jKH5zR2bruabXIx3sR
JmbcDknYAtz3vENn5ZkAPGMVkNxHDNGrvgX0SswTkMBpWGdu8iPMZsGxYMiTZtOtMMNV3+TAdkTy
iE2vWmnTwe/q51xLQNwGmX3qVPU9L6lzcvgmJ6+mABxfAS4ug9A+A1fR0fWqkTMQHBbBNb/KJrM2
SBSeScwdTrgDH4LVYS5EBL1Llxuf58xiTopbpTPxzgvNA5FqGtNeK3iEZbODO/RRu3l9dyt9vNbg
YdntBfVrEcVrAVyDwtoubp3fJgcjLSHTx8HNaUr9hfC/dxml2Q90o9espMrJZYTGogyYTaJEOHx+
9XkZEgLwVEIQ+qIactxbI1IKtE7y6PTQ+g3lpGfiNKJtDW78opzSXZtMAugnfUbiDEjYR+RzDAb5
V2UeHACpgIxqimjf5XCf+Rv0fqW6fn43xNGLktaelAB5HLxcf+HHvblFIy5haYWbvBRggPIBhb1n
OQjYSw2svTTyHXsDhfs57F8zCD3wW8dvZeBYizZV9c0FhM7YHuVvHXhLtlL9t3K+xChiVtY0imMl
rP4m6kEsdOAt+zLXWAOJ4hq2g/syEt2zQwQBRatP4Wmr8Vi1cXEYeny0bEP4MsJCCr8JG3Hv0lpN
SOxWGvTR5VRoAltvAhPQBZ14FnZpnt2uP2joSA6jGZ8whg63os3cfeU31QrxV/AGM5MYzpG4QZhH
1HgsfFEnOIc+ZM3CHs2+1rr9vczI/0mqCV1gi9BMmip85/HCmr0zmBhJHyx5mQQHZX/1wJG9ywFU
WuBxPn5+G8PTWNkqrveO3jhPaewc5yAnq2mSZ4iT1k1zxjdTask7diG488LS1oMzJu/a/DNijcOf
/mmnSfacLoMrsory9yAxgkPpEZKKez17d7wEqbGZpYd8WuEiKPkTsRzcfHgZ3UJeZAOYtUZL9B67
5MdCyQ5WVQkb3E3UuJKDd8d+1rynaXBLcPs/FabK7gYMclp1cUig7c0BFfII+NXA2GDHaDTKHi6W
ShViIk6MkJ7GiZpLP7piXY48zliE2zdMIdVa1HJaTZqyb5FWbmpbiSNR6jYLlJLQH+nbiyis1DYd
SdGws5s15O0WtdjZaEGSQ4CfX1/LZF+Il7FHgh7olXZxO725+fMlT4nhCEnK4tBiv9YzboiHemSj
YIxXPpis3QHuIaMRWyC90cYbTCjEoX8djVE/Rjk6eV/XTsok6H0U+pUsGrjEfBi0PYKZN000+rXB
e7OYKhltQSqfFEYECMVgjqqZ+h+LtLj9c2ld70o0TNM0LqIgHRpCIBjEmoc68cSOtSpLi9y/RjWI
Y7OEd2lxorhPneboxx599xI5QLGxBmYDptUQlapPX8BnbToaiyXkfcbvJdZso+FMDpu237ihSTzI
fBFuJK6aUz8jCez2WO0XA2fBsqD32zahGi61z36wSVq0NOwbU98sT5mOvsujYTJgP12GEtxHVBDa
U89yrH5LzoHi5kf6pY+muGaTohk36HFVeUMr+iQTy7x+XqbOeRkSPaecT7ZF+MbrkF1sYkmvnsRq
klXkEkkQY6R78LFMv/OUJp3nEbrBrylhsePpiTxgyX4yGeotsEHqmyZ3VqKU3GEVyxFYz8a24Im7
/98Fsf7v/kqW0GxtPdLoPSRsbK3+dPBlVhiVyo5Q2sXOter08uJq3impjXIFhXGkiTrJHpWg1ryZ
+EvuMcQCo5kbrZh1OTRVMFZl0FDmmvwPhQapNte+4qWID1kLztAxoxbqFcdzWkUtRWYO/74HtakD
fFlpMitPXj4ROdZ2myILu1MYk3OkJ6DaUhJrS7wrM0EcNUTCtNIx75AovhPUSyfQP7ysD3aJQuAn
Aj85uqWI9rAstmZoktWjoYuKI/fADuObpysXnl4vt006x7a0jqYtzDLeFaO9YRWJ9jhkPKvugzkx
BggEoUuS5XeRe7uib885MXuBVn9p0KrSlpXZTpubadMo9xkRIEtplMNdB7xECOs9Zoa27WiepnZO
B9WTgx5ypKeZ6a0DFtyLIrGDY1Xo9wLfyIYOwmTiSfhhZlXelzjt7nE7a2Q6xjGeybrROdaqYD4b
VjQNz3ljtavPj8H/dx781YiI8v9/cR58FEg644/fvQf8J/94Dyz9vyyCiHGbM7IHYzSb3oefrcSe
6P8X0Ao8hMgMYEn4MxLsP85D7IU+nvw5/sIQaP3hZGAa+I/7QMPO4OI7wJcIogSHAnibT68nNsz/
yOpxcOIG+Z/v/y2zN34XMYNa5fib7QeYWnTHgCqFyPlfUn9fhzXUDwhRPrte38UGR6hYX/Xlha47
WtetdHa6I3u6Zf1DlmTzFqWAgB+k1+Bvwc2fEKD/0d7/89sAQpk9lS5+dusPslVdEnFplRRUJMmH
qxTDwZy5Zz9VWmI/EYn+0LzYZmtKxeXlpPziP2Lhnz+xGc7WChjxqhvwSZm1bCgwum77r/f2/2JK
+IQ3/Pb7+QKTrz7TOCCoMIX7/dWqnCrVEuApi4oR8Fo3ItCJyhJMYcV7Laj8bBZHiWuukBahjkRw
ivbc6zakWy24J82rQ5mzHiOCOGh21NkD1koaIQ4qqIZkvpmcb0BRTiz1o13odNdaRXfG2Rnzm+An
HRPmB1Txi7bT+yVbRnfZmOHSYej4l3+p+JOSxEOQ9akPX4zsGGoba/at/OuDMehhQqwQOkrqnfJV
ivE8+bl11UFDoWLBgedTkxIWO42QYrX+RiNV7zw06+uxnV5VPIhr7xjfCkG8Dtnat89LrrycpXZM
kRa6+1i5FUFsuleDY8MThpLJ3VSTPZJ/AlM9BhhBmhcxMIuxc1HKkSehzFaeGV/ZgkdkYJBjZ1pL
q33IgCLLQ1L6YCF3Coe6uiOdz9ZmbY030To/gwnKYtddrDIskYBq3q4lomvV5aa5K7TBOzKiPZaQ
Df+5RI2B62DU7ZXVoASMKmeNyKxcjzFcRRGpaklPrJ+CqD4U7jTuVEadJ5xyo6Kg/AE09RsoW+fd
aIdjwAbEnQpnJwXy5LD3Lw5egpubVZeoZatVEDpy0OKfxUC0VeRm3sYbqcTLhkyd1mN3W47McDu0
dde2I7HLhYnFur9cdWVaH3A1kYvVENJq1yFIe3NZu4LMVEdM0AXpBcyMVq7j3GrhuF9yGqOFXecr
crq2NjQuVtnVvk7dj2wqvEPQ0ZgBs9g6kyFPaV9uws7V+RQ6b/Zoi5lywxrNwuBYhr5B7tCwl7Q4
7GvBtIac5HRfhXURO0TnwTnx6J0rxJLoj6zkylMmuVYlnFiddK5DXFhv6CpZvTh9e6kC0zvIGoFI
oDLst1acbyFy7ZUqxDZNkSEy2InvVfzqhMmaEbd8YN0y92DN8XzEFhqUvP9IUuzMZAM0C5tcKaaV
0Rn6wlbTMppDBzdmkLUbsjhoe7LOWb4mvUSwmTTtUUbskxhmL71EbKlFDeJVZc9kpuEVbUzvkrf8
BzIwCbx1aATIKr1IFrbr2q8hwjlBvnEsXD5O0Z/cOCRUyGI24ZYnv9FyZj4+eSfWCq4UZovxS4e3
lEZerbEy+VtCP9YV2zY8qfGeJKnkweiETESjqDcjQSSEAY+PKInrC3Gy1pUAPShknUShYkhvCbiM
eTkyuVPGSjbTuxdHsmltRPjCKHilV16/bttYbuMmfjCdzjdwRp2VoZrpSTreN4YYOG3wVulTQvUQ
MaMhwNnk31R4PGLdaW12NUgofYruZCL8xUfzCQX59yOVJHecvJ4PPQxLJRvjP54zdU3KfY+hCfR3
vIyKbDqQkOMtLaKK0KqO5jBRrfEL19Ho7jTPDtZWNVVfYQetM5DOzMCBCB4/B7WOlGnDeMD8Gynv
/ziYBA9IB5egcL3Zqv+n16dyitIkXyNbcKdh9eZMPyCkX8SKJWSOXySdBsWyukJzDGG6BpKeEPtB
KTcsU5LS930svhAzFJymMXn53w8l45Me+ttLKEzDgqNs6YYNodGj/Pj3ozpBhpynE2k5lqWFV00A
2ifIy3/HLchoU1fy1UAwu9R5ojyEXq6JKcD0j3iRlMLABrEfNIy9iSA5aU2z04bpKY8s4+JFXkPY
0VYPIpDqffo+ziOYZLDgIIOZxnaVnRG8jceEm6KtfedIrAXidGXGL64fvwdo0xZFqvKD1xjtwh2H
mgkWiYp62G+41dtr1Ff+ktwvfUcHPZwKaQyn0WHaOeQdzUzlmc+srN+6zDI+9Ml1oAq0JVsMi/yQ
cmqeBhFl+0TOgdKR1jzFpl9eA2ijZMn7x89L14UBWSRsEuJ57RU6lOSO/VyxmLkV/IHuyuSumAwt
M568r9Es7EB0ZrMpQ2NnOwPpRd14Li0eYoIKCCSy5Xy1JwO1EaZuxVzrzNgZhJD4NUKNfBpDrByV
jpqOoYRcqtqx1zg74gvG82+o3MQzkPDILI+kL9T/XLo8ihaSMdg+nv9Rop2mtRcZ8Vr3SEwhuVd7
TMw4DwpN27XRO8LsuvEagPqkNe76jYVdgjMMxXkpPX0XyOmGoWQ8Y7LQFxgr1BF4hHPuh4pZYwo1
TG8/6tw5djhJkKkY3yDsuz+dYvjIM0mee4r+ffBH60KKGeRpp+/3UcpLbo/kl6jczxeI+y725Nmv
DllKnW2ru120PFKy9guShHzDjZvf+dsPfSCMIadkWQjC+8YotC8agWQLS4z2yq0YmkV5sQPFXr1O
RoYSuZoWfhDWtzYVi0l+ta1ebSZ0tutm8POHzQONmD265Mls7YOZN3JX+E3/D1bl/70oxuwH2QNz
LwW6Dh/kjzKU5isSZsCeHX1UuGic1n8gi7wF0Eb3HqfHpmiNYm9nWbPFO1wukbs0Z2lGySMdbu7k
v//lDhczi+f3O9zBEKt7/D6fT6LZLfuvYiyRdetzfpEIjn0uyMdmZyq/3kSdkX+tDGMlGyS/oD4+
tJhSUZc6iv5sk7shmJC8McjHVPUDENGzCdp/7feMgAHYRY8Jj+jKbURyDTtjodDTXsLUeQkxEGL8
jOTLmLI6KTvSrKt4Ck8xcAPQCtn0UNwqvAv5mQAxHCaTc8qbjMKUqfEL59bXwNK2ses9j61dfslH
LLJ28hQzO3kQOV4/7BGv65j698/vgkAjRrkY3l2fDKkgCjp2i1n1LUDoe7DqWJ3HjhgwYUTHz0s2
f+Xnw6x+6/PtmLOwYPiqL4vO6B8+BjCZjpQn85x9dC3ujhwASaX5w9dYEnAYYQlhtVCtmwKevC0z
F+WON95FhiIM0SMqTH1jUitca1tSSFJiMPfCbKW9uW0950yMzrWYlRcedg5wP01yza3+icIkmvKN
aTY1IlaQyqPGp6NUQ3IIDbZCHmTRxaQX4jDlNSFO6BcWiCJRprFx2iFlta7w/fO9KvpwUUDIHxMv
Ojb94GyGzi+eDOM9a+X4nMwXkCbV0sI0Q580xsf8m5F6wSW14Wygan4KQx6LkDOmczjrhWsMGe8u
waLPaoKDVRlEbv3lU/r7oMgzmBRx7vmMiSD6mcafZ2SnrM6sDVzjWbBoiS75hl/AYRMbxCenKpuF
Gzv3slcfrt39TJkZHmuT/Ztwx6+xHXhI1vXvTfoXGpQxlw+/3TkgLgFCcXp9Ht5/tjG1i/fZriPI
MjPNZRQkx1egLPY21rWVUef2l7ZjcjfqHeIcYWq7EFIe2pJ+/Bux5Q86lCFM0wfKSuII5BYLGN7v
9zDhj1VIGC9jZocuoB321mQ1aNkVAYRNOW7KCE2U4Q/6pfRMhzy3uGCE7HA8qddKpe4V6TtA3N5/
DsK/Ov7nEuH3l8nVoSQwTQC4jGz0jyqMoj3Q/Uhgj4i9YlMk7YOXZe0pxV7Qr77pXb11WB+/McYP
8e/y2nkC+ZPIu5VDPNautt1q7RbsW9K8bE/kaqQvoiZe2B6av7yQFtzCP35b0wSYB5uSCQq/q/kn
EhOdKt6tsqsXgwr35FOhKqv8e4P8oKGMu8SGx96/zU6E8mCRbuxobTv72hDtOlcmEOdsQ1ZguKn1
9jJ1hrt0pXk1Su+pr0gAsSPj3BgxRCVSe+gj4B65XhOv8zaPDzxw43VgnD2/esNAhWtzqH3aUzat
HXvFSgzWd2nCcHKqqVuXRYE1HiOY/VY1OzsoD9ho82WDLZYxQX/FivJNjAOxTBDJ7a59qjUiYXia
mSv82K9dRqFfWaSC0JQQSoh3fGG2FipVr2Ob5QS7CVWrPxAXhHsM73737jj6c8/5bekooBmF7FEQ
Ya4GR+BmgcmdiXaltIhMcFt9ZRNrpPPjl57dhEcgTPbBb2oikmm0iaE6Ma+aDok/vAAkaBfYtOhj
MfLEMHhSVqm7uI/elEFwUJL60alp0fv43Zfe3UaZTZAvW+1FLX+JWawcryjkSeBWN8n7TT5jyhMS
F99ykABucMgkt5zJO8vzPFmlfeHjNOlw+JR0Ul1tuodUD7PLUEdPFprUEhx3kKSENWJ3Lhm/xA7d
v0MYTs2h7e8lPftJhSYaeND3Vxxh4hA4rERIXowHLkTI4XuJ2WAzdPWN6pBIJTY5D2aMt2QDFMTt
lan+MeljyqCDNR/ygeE1lqcqbYY3zwFKlTluA1AOZVvCtrt1bETPA+weFX5BK0kgu9kSdOjHm5i4
mKWsWkxA8uGPDrlrQ7Ad5bCwHFTFEZ6+J7OL1EKxjy365puOA3lpktGBmRrxWHPiy/Y0Uu08exnO
1yLG2duGE6wHJfbKArmkR8OyD71wL5jFrHhSA8jo7WpVo9KpiIpdYiB0F8oLWb6FMShE9BFBVpvL
1kUoPJnWE3v7+Gwn2jOKm3Yftt9Vnf1i9PPdb6KfSUbMmJUpsFCo6RedIOdwICPXfPCDD4Ohi1UT
WF+G5oMjBvyA469mS2cVsepA11YmD/ZcEmG9e7VGQywIWTtZHd7tymt2cJa7JenU+bKf9P65dbJj
2kQ3jIKoCbLQh8odX00jLE41fUqkInGI7fGai3Lh2+RoFmSJAitGBdtP0bMIXYHqcTylScxY6NcA
vGIFx+R1RF1t1EX9xPhlIyQL3HrOCHLQ42A2GA80HniKEWpNfoeFtBWI4aYRRID1qxF9TQBaSnaj
tsipBw7k7KCY7kW4lyI8CwdPsV63w6rTtR+j1iLEMzN93ZQc0Y5MY+ISsbuH0D9O3fDV1MeRf1QG
1B1JqE9HqNld9VKVIBhToj5FG8YX3W1YiobJcuhrBKiZWukNwYBonb76peSXo9hGMDRt3Ml5mDii
4TJNr0OQktnsl2v6ZGxbRYHujU8neXPDrsm6VZEyQEmqI1YGkhEQG6KnXBakMywSNArLqcE4zNQk
WHYElrVRPC4ZAmNd4blEUs+K59lXCEwQRRjEbSv1hjGCW4hx61LptQoXHhoeAttQ/Mr3qe92XZX6
G7cLn3ViPY/1ECfI/bIt2+Rk5RqiBI/a/ZgavIdktJDeasXj2WsJVrJqZLcyJcHKNNRzYunlqrXN
t6QcmJU4/athDNNu6D2mPdabbcYI1p/cFMnOEKYpJdO48Ul1PyCwpl2pJkk3FDRrpAmkrUw5qrdR
sZICqr9kLwNCi565yettUeftQTnDhcM63rV6dQqx6+97COqiRxiEMg2wnLROTuOc85zxJQme7Dy7
PLwoj50cPrHrFL8GqIeOLjIA6p+1sHE942bFM+muyGUc9nHVIAr1gq302f+EvNaYcO1V68+vVuZf
xCgx5litvh1a8rax20bHKiBFig9K+bUOq3uDv2MXKc/djYW9NaV6H1CkQpgPUc7NfarXtFDV/LLc
EHILr2Byt2anRWvfiEpcyRLiaf3op9r9xuuqIQ2pyo1tYsAoPDWcZBu/EMf4axwJoCJromLQ/NMr
f5iyjy5BTVDiEGXWLg3bfmmKQZtTS96NMuQzA+62ijJUNBLLvJ1nRFpjpNqOwfTEYGZb9AmTSezs
rcMMMytQF4v2CXigdqYHXud5OLwQDsVoWSFWdYsgWRgTkyGCisyFO0D8rvsw2CQqf43sgCg3h8xo
pjaPJMaAbHIgJtIxNzq5ZWNpKFxVxa2dYQxpntrLNuZ5pOB4PFntkzlKHr+T3rA+h3XR2GyTyfBh
K80HnBeTjxPHUoGI2/uZaa62cm2lUdM30aKq6+K5RnfZJi2TOuEXX4i5c7ExLPoa9WffaCnR2COp
7Im39EANHLKOlabtJqimQuse6dV68rB4MfH9Mta1sRUTb5gB8XxROpV3IFjPp0zpfvK8ebR6s6GY
XgWBDeown94khIAPkBURKQPjtqEfeWpql6lZql7brgrWkrhaHvPjuDZ1en6njBe+l6TrxuFtcJmG
F3wMWFBeKy9jRz4zAEEKLji4/UU2FEcTIMhGgt9bu+SLLKdh/CmbeMvyJl7HHicmLL4usWnHW8fZ
lDFRrwZgFbNFW0x5uKcQW4qo0G7QZ6ptUhOC0is7xg6a9AserjaGCeC2cdc7R3cgHTmja9p6SKO2
qK7G93YkhrajuUkc3rYk7YZHiwiLZjSJVoqtw0cSEJc9TZK8qfp7mJEHro/KgXYXdO0ubqW2Bp/x
ERSoFAwr8xnL6bjBOpzpqtbixxDwcAyaOtijYzk2baS2xiBy/MRhsCbyAedIR5OooToNrHyn0GUD
fJrACASmsW2d/inPBrKWyTOP9sQ9fQ+h94b64LyzQx7XeUkUsdeHjzIMnYOZ1Xv9pfKnVWjK8lql
kX3MyiDjANjDb6hvsq7jez9fJtc+4Fb1T7oWRHfl1gx86ZAGOZCcOh2kRTKjyQDpHW1QutFs4iHb
wofQGI0JPsdnn1l5siihqgcsrBc9W2y7wvCHFYpsIayuRKEGXyZu0cMkEY0YGPcR/9shdSKROkut
5G0eSKA7U+mQ3MfaammoOR4oq9pr4k/t1e7UnY9oflOhbt6lg4xRyHjYalijjkVc2diVmaY32Da2
Jp3U1UIquo15WsHaaaJ77LFJKfX0pmIGC4T01XjLlbluRjxJVR+KM9w/lkBSex/wdFx4ngWHRrIF
iTSzAFXcxlewhBk1LSMowY3HX2vWPrX4ajRSPEF9Zu5zZPvUzGiXXNUjBi5Cjm+ZIhxtQaGHkkBC
JlGinPq7VvnBk9vrxoY4QQTTn9/qGiQh6DrJ6EVrxFTR0mjfsi7V7jjOxMtghNvatoI7UcBX4TVo
hk3rhzIj+1UfqK+pyp0wRDs4Lc3ShtKlQxSS7quTVh6jt6TdIX4l/9UbskcpnI5KOJOvFXczfjz/
QH7icEqcZDx9fvU/l88/yyL9i1ai7BN68R1YC0rHITSusdf+aKDKzOyWfAPRWh2FqHci50hpC+Pd
zzHFT5obvSQY3UCv2saBOLH4RYe6mHYAZDxEtodZaXtA3YOcxA+/xo3tkHPHces2itBVKJULI5ji
h5GY+poawQZdT6oVmZzpCjyit9PdFFOcXfrPkY9RkLwlCqMkwm0cCp4bShxqMOywVsf8Fkk3fAzA
8ZaWGvKd1vItxJjXTu/sJ7dC9jxEXnuXtSHXAYSLGzUkEdiIhglftCps+eYzEiLEMyCGzwzJylVK
QPPOcbPuDC9CnqmoH1luqcM0H0VTp85a5NJzOSYxekZgLQLyKYiozbajMuWPcmBmmbKSXzh6MO0d
kZcXmyU5cn9Rg7p4rsWzTvwaLSeXoBGIxGvERkNkytvYDlB6dQ9vQdDIG1bX8OQ51C40h8Fz7Qcv
2FK7QwEp+hFQvG6Yi/hsNmRzSjpm4YOma2uM1sOmFcZLM4jsKcpNcdHMkTWrnc6xNL2xMEd2raXs
5aVqK1xXpoe/V7OdazZCv+1qfxeGkv24bcQfORrMijy3H4kF8J0RH/wFGxG2ZBRwbVViX9uvWpvT
NcdpdE0/LxaBuXZqmvvY8Nm2bPo2M+9mmtZPRVqZ+8L+IC98CmLt1LhVvWM0+9xldnByzFY7DfIj
zindlYXXr5Vo2j8v7pS/RQoazZSFFyNtg3PWzrkSeo+N1mdQ3RioJJGNfjEneiHPluHVK1rWio0e
HtqBbUXc1daWRia5x2UQ38mablaWhnZZOj89e+jWGJgH/Mw6GnQq71/Sr8HalfTlaW7/qKdaPmKR
FI/8ycDHhnyTMinzH00ZGS+OmbxJcA3fmS08MypqXqny+g2xdPkhMSzWuDaa0Q7ht2GY4aUvhbEH
NlNDLI2S5aSc6NAQb7ScKsfefq4ZFFmqu8lO8HNjWLlhDwcbkXbWwuCfurUDkZ4dMDTK6PLjxAMf
WgV6ZD/jaADv9WI4nX73tOfe5wdz0ro4wjku4U9g3zWPhrxjYFOrEJbfBt2W8WAz7u6s2dHbe+KD
nEn53GPvR14Qf8Cn7RcWqYzcfOpgRhmKR9/pV8pSDwzp+sZPSsRumt2v8i7q2H1W7T1N721lwPNp
kvjZCdhnUT6OxEDfst6z161i/VzGQX4VZc9ZVw3dUiOPpPWj6iSlVZ5IbS0xbbr0TlmcMHZB+Wrj
hn8iP4u6okzIclTRujF15ybni5WMwc5F4465IV/0hYqos0vnIj3lXJr5QrvQL4bBL7bZYA5HwmVf
iLPw9j6UktVo40RlpiheesEWcfDDu65RIZF1sdTixCdSWg+wZ1mJvcnq3D3Ne17gWw5ytiBnbloY
F2LyvCssB/efS+ShXi5Y8AVNjHm9L7Kr72tzsnOrf9i1sSzbVvzwpg5pQml/pRqUTxpOmQUFdnkV
kb0mcDuD/VBmr6pmNkuFbR2xS5Ia3sFGNLyXRDPXbBuaO40gHJAxuWRjkVyS2GBWkQynz++aqp2W
1MbRAZzBzQxr41FX5nboOWHydnCfEBrhmNUCdfU+RdDOrcIftDIjVR+N+RLmDLtadPc2OVefJ5I9
H0vt2LVX6q/1HJRy0BsMzz0Ap5ONS1lGY7+zPBbCsnanr06FIE41+XcypFl4QWG+spx1jtPwC2rf
vfbltvdcKBbFILaTKwi/a4X5kgRY4ppMsK6eUy7tjG2X3YbGkYeKfpQNNiWXOrzopplzpo6gTuyb
3UgutKRoTb66WtQcerNvCGs8hqh+gBMZ2V7ZTPCtakSaFI1o6QHjH9uU8akM7a+p15fQvdiFxaYR
nP3CyQBZK+trG4lfigzpFf+nNRqaurz0Y8Y0fb7vRqJWFTGsu6CP06eCiPQjqgnOzKzsr5HwHPoc
/V3X1TGNtfY5ROb4XDV75SkajsC+anrlXD+/kr581zL7RTpxvhPFGL8E5FBvcP1oawPiy15osl4N
UA5XInYxEIq4WYcJ4bEhOey7prSaDb5Pay8EBEKZymJrMRfAl+ghpHaMahk7kibG929GGB3t2Di3
MM53k8pXDtKKc6/q9Og2wMSqvELzXLcxgUVucy/as0VSszleHU7mKxHT/sqooGKN8P+ugiUErNPE
R1xoQPSaZJqiBPtvos5sOXFg2aJfpAjNwysSMzbgCdsvCre7Lak0lWapvv4ufE7c89AE2LSNQSpV
Zu69NkTrqgTjaFTjg9myxtzTkTe528Jxu99oPkMoWOknktAkVVY+bSdX+9QmGW8mzZ8P1TRNWHo5
ewFYLAd4lqEZvLHP1L7Ig4QX7xbLxcmn6pSaiBdR+COmasx0FwdvYwOqHCfwevJTuB0VrsVACJb2
aq/Y1W00d4k/XezkA0ndpYXoaug13BsKzGkzECjlLW2LJnf+Ifxz/IoFPU4Ho/Al8/3qoQkwYuUe
409DDCcx1+o5ta2VaSFIn0iPW+M9T7+a+qtvjYGLU9wT1smrIzGn+ACgQmtwRE0xeq9xbwNDIqS1
m1zFoRXoa5c3Z+36dYf50bkEPsSYIHM/Z2hWK1lIdbZAbD2m+J2xuKj2QaNkC3Gd/00npTFMBucX
2A3Turhqv+xxHbRF+ifNXxYngTbTz8HeHmv3VdrdfrY763MRvUdCrbFgjPMik/7GW6D3kV1Z84ff
6xuaf3+XkXlaUC0IuqVxDRyDvlx1zmwlv6Umrz17yrcqngSymqoIG2vRtrrOaqYN7pc3NwcDIssj
I8KGZSS+WnHzRVGVPzgEH52h6+R0vLIaRA5tPOWYb1mXe2GQ2m+FKu+ECzMgvr17diefvPFSnZL7
kDLte/0p9kZtxT7WOPvC7k86pjXkwNnwpxgeLSaDX3aGlbBnCdqItPjTxT+JzF/oNQ3ERtP4RUFe
fs2a168UxfRF4y9z78dAFhtYcOKxWoNMsQ770vOHz8Zo7lttt9zGHYcNVEO0hy9DbmSXNO3M5/vq
kMhiuP4+GiQZ24Wp0/RyhHUaE/FOfzXF05NhgZ52mEz0tVVpuCtxrwZ+nbyQ78ug2zNvNrPSUGvy
PNKM6TktYhX1dvYM/Lw5B9opz6SMaA3nm2qKVBPcA3yaf0KdOtqqKwHqkgZJ+7mopl4jAIt3lsSs
u1j/9L5+bWcTHKP1XcUqeWCy4dMN7xv3gGKYGDXGrnbuM/X3SwSeyftiFFgfEwiyQqv2hvgqfONP
ISQmAhsPfI/lEjTLlEUCoh0fDAdDABJRzFN+UT0653Jo/6VIAWO2WBG2ZbVZmAwPfvLQO+300PhG
cpy52pbBOtFkfkqqbN1UpgaprvrTlhA+0TgPGBdEJ2mCGeffR/gojcPcpzcbDgfxPPP7AnzjZfST
/ywQmTYQ+B0bl4RJ7R5f+eIec2qPQPQGzcvZ/CikS++CmO9z4nvahVjyf6WlmR/xgNeGyKMIJysS
ptZ9S73SIxih1VG3dX/ppKeP5INh8kvLfl1gjitBZzyNnZU9dYvzMAlp3WClELxcZh2+KfHMMs6u
MVjeR5+Dx5zEjzVRLaRDnN6aUquguTrlMc7n9DbL7DJIM7syFCyiaXC7bd7bq2xmx4hF/eIY8tHv
4lCUvIy6c54CMAu3wUhY9u2KCFA3/ywmDfiozcStidtuF1eNv0UrkN3l9S9t4N8Va+vBw2yk0Z28
VXF0j/qlN8ZHWQbTWbDuJKnb73qufKtBc16DtC93hEc0UX/P5ZlUfTOg4IVB1xXH0bWrW2ePpwWs
5tXs5BkeNksKVxKqbP+7yzmlgyWeD62lhvD3YTPOYhsLjL3STFEelP30kffNc5da494N6LMEOYVn
XuiX2BwBkaAtWcRjh/h0I6ZURcho6ou3FK++Vc6R6lmtQYZMO/jscu1YMfTK5T7mWQxjb7G1gwk9
vyXgyPJJtfvJrOlZjba4To58l+Zrt8TyZfCDfxXuF9wsQRNWZrA8DY5+XrQC8WNnJXs5+zjUal5Y
M6v+WEHCcZL5lR77IsZdD81KYd/lBGyavaeP0x4adwFgUolbEI+8rikJtpDbxa10m2nlp5zlWd4k
61rV/qM3J18q+UBhg894avojGOPkwq/8+kWlNG7goo+gj//7MCkRN7mtd8tUANsibixAO8MrM4/1
nAB4c1NbPmBb6v9zmNVV64RWV32iY7E2Lvia0Kmm7vAUjBOrFssoUkqAJpk2PUkwH5eyl9lRA/8Z
3s1bGq++mFxyUuL5Uru1BdLBvCp9wf+feTaVD594ofAue/eHaAA5cGSHbhY1Ldlwg/Zg+ZvUrLP1
gsln1UqqU1EJ65pa3qm22gzaUQDJgy4yO+XCO2ZAmsLBgcxd2/NI4nX+1HfQV8tFhzfH3EHLxYpG
w4xr6R8oQTqynZYccrgRPn8ZiPPkBRCm9lCD6WOa0VuQUgyDS6+W4dkE3bkM9APqDOhcWQxvijqV
w8U9W+xK9xnSs5vMjWe/0r1LQ6fxQHx6vSq47HHNgBcCQjNDodsCRDiZnoQPWfjDbXQLY1PfQzfq
kd01LaqE4/Lu44lsL9YPle2dtIRGM/IsfetfZOl0t6VJrEd8GdA93La7qUbGYZw67EvsCtKo81zR
fX5g0hxWAZ60loCCg8O6KKf4KuV8KvLYOGJ4QZil26+dmtOznKq7N4TxO95oCDuMGXGOB+ma1K1/
tJQRvRU6numgMg4sFOLd4S1tiqp5Fa50HtOKtg0e+qdpWBAfe2t/gsQEC7iJdNNqXiblAUnOp9Bs
8cIMRVnfepeFqcoVmwFTvXQZUSuUIXunJDlQNlzGvYy5stnyTE31Nx/kaSgl6aF+Dnqv7jLjOLCG
kHornvy6nZ9rTtbfxU2qyTxWHUPjvEuHW5IsdzzQVG3ruvuulTVe7p915413sDg7t45XKYCr74gl
Du7mQScbqImITlsxnYZkUoCbNNt8F8vE3S7Cppstev+dTJnbKK2ndgwUKSreA3/OTp8hiVbjK3to
LGY2ESl2bG81kWEZsHaILDskPlEaV5+L12qbWq37Hkjswpg2alzzu8xQ2w9aUx3mBTZIrhZ0q2J+
srVy3rtorA68g82hD7Juh2k1KkadKYC26KH0RQdTbyaJEU/xqjZT8LfwO6NWLC3ohMb6SooZMa/y
LmIQBiKRgH2ZAVa09/v9aE/vfg4j3ulfE1Eve6UNkCEcM9ss7fI52qa9pTXwlQctba65QQSYllgM
4qud17QdF1qvnrrqOee6/dcojewQG2V10OqxOgT3m997qYO9o8DuvupNibB4ag/MIzs9HBunPSwa
ULzE7Wia6BYgbcPq6B5yo5qk/8+934diVFDMCa5o+57ZcP7fGxPJ5lo6pO0lhrlLFHjwJJkODdIR
MPZijKacHn+8NBvddZDm8DO7BPT07z2MhYg39PSHtvxyMKd0OdQpmDHy66AZBdb3NAiabvA+10vX
o7O430z/f6/yhQf/L9tKejz7rr6ik+2lNR44RMaDvgzjAU0Gs0uW90i2zhlLurltcTfidgYpVU9G
eUhpEhz8+9v2+zChMoyUc22rLFjFmfkVs5md52SOXGNCd+t5WfSfY8KWiDe9HvbH7+Pfm4VmsmUP
cqOY5CApB4jXdYumwua+kbOrbCdwXDq0i4IsKeFL88m6RcZb5VynbsqjMsBRSq3Ipi8x6wNpfvLg
KyQm6jEuZXe0xfRnKtQJRZIRLdZypYRnMO5nzA+y31tmwk/pwBxH89Ghpfd4rgTsTfR7DLf3F/37
SslVKqLGGyyiFer0WHl4TuuG4NSyc3Hn32+qTAz/uWfZEsh9B7cVNM6hHZP68HvP7uB241HkRDWX
eiNwHRz6QUaAqP5VSWCvaZfAVA9ofGsK01Fbk7Y071uDZDMxQ5bT+NohuN/kJh2D/938fq3hkhA2
ifGQeVwyfg/tReS7JJ+WXVsq/ahh1zhaNhiJRvf3dmve/MTZdj4JwZ3qcanD4FrRDdWjxJbu4fcm
triHU/up9frpRGfjQavp5k8IklaOvXy30GHuwpEX7kSg9ZIoG6cXvWR22dnmBcsSXALfR1/t4O6N
c3lYx9Lfo/PBxVPOGQAniXynjUeIisgb77goqAVY26tHNwEfRLqRAkIdfDrMNhk59Q8ICDgsk+Aj
n+WnI4t6V+Q6Q5oOdw4iWrQnjH68E5qdBpcuNH3DWh7n8V8f3IsiZMMcMXT7NErXcK5rZhZrJduM
SZ59rBpTxy0APGUZH5dCPYF1f6l8LBF4nffu0O7YjdFIiBnMz21dcXCz00+C6n2GKQbu7lzrAfkw
LBs0qK+0mLzNmGfPs8URa8T3cNJ7KptW/UsnDMssfmvdwxOe3zUGFZ2gugKNWra30u7yDZnDRxrz
O9YfVmlivguT86fSh1tFEBzbIHlkNM0YyR33sTVM4JudcTv5xSWJ/Y++dJ46Bwpv33rkN9TeR+Wb
hILqwIz86ZCJSjJ3ajs0vF22Q5qSh5aLsApQOicp7I0QXmnjohRKhhK/02TOuzx3bmUADwAOLq2t
2NkrVM/nSSW72nJYhWTJxJQiTQ8cKM/KYrjDYnWyDI9PsevVjnC5cj/Hrb3JsoC60PZ2Ev3mESNV
Qn2KJNZNrOZh1klboaD5O5Zv7eCyy9Wqp8FfLvDOtyW5ECY0eoIS+LHpqJ7NusWAAiuM9ta3o8X2
Q5BM105j75LUIIx0+wgg9D7/bhAvT1BpBx836tivzWkJmfajYDLdeN3mGX4PZL1RZwcbjegBCtN6
2zas8pbzzcj1D2bV9UDi7SpoNGaE8SEPzBXkQ2P1qINz2hcyqRFsPFA0vhbdZIapEHkkvwiNOAVa
SYwD8i4gY4huNYF8h9Q5NajbkKN8w8qX69Z+KroHS6JLzwNiG2pZbVQNjd9a+k8tfyOThOIr98y3
xsvKQ4n/Asgu4Qc2bOSNMtEfjlk3nGr7a0wVBur2Rh91pn+31mufczgQYZ679S7Nqa2zeLyVOk1p
mPAnJkrnmETExZTGnlbtsFom9zb7ZYU/xyFpImOa6E2hK0hjREXprSeukxlWL9x6fzXEXhF2ZNA4
fbCtSntrTTnU9YLQ5QUGZWdfOmLRqjnI1gphHtyXemv4TcI2PiMhd0iID0jqct05MA6HlZG6D7Bd
79EQTN/L++zZEmjj+w98E896xtAoUZyHKEfoye1QZXyabfkqKUTLTJfPmg8FUOlIB7u7tNrJ34dg
Xo+1dQK7sSDlb35k4KdRXNL6rOIvai4SE9IO8YD9DqIV6bupmWsprJ92/Lc05bM3cvBaXt9FTG9f
rNg2joCdDtJz/s0eIiLwmfMZ3wVXV/hzNHJZ21MrYh/y6czqYBDoRAQk8BJPLrTUYXJCL19WZUIp
kxP1YjVaeXABsoEMn/MtwwTsIxVr4PgYQ/fNx+Kds4/JPATALM6qU0tzibag+Zw5zAJL1493o9v7
J08WNwTeXMcgHUZ16W3mwHOug0asIBiZCzAsB0lTZfrTvo7BkWpNo6LG0YydDkjv2Zst/GXwrIbW
R/XoLk1Ux+Jzas9M2DNe1QDJAaE+eM0o1t2KzZFOBcDuU6JlsZV5zIQ37WabXCi9vrAZjF/r4tDO
SQUpG28LR2jI1OA1QYKnKGsTpzoQhkVgw5DwDOclcOSNYhBUWOfC3fYsEfIzMh2qB2apfK2J4Owt
sKZ6fzt6poOgFFl+f9/n1fSnOKFpyBE/WP0E7DZ3bs9UHyxwVNjEkvva/CnGk++j+dJLQA8GS2y4
WPFPE3vI97guE36y8hr5lgXzuygPSIK/4oITrxvSc1+mbuiWg/ZIfnS2WpgDmVx0lqSiWWpcTetz
SlGllI7WrgxHu7GOMLbPFUMN7wAICLgZ3eemnlaiQy7Ejvwn6UBy8tHttLZ+KYlhdi1SOpjHDsqC
mJ7WoXm0ek4/a3AfO/J1t1mZxGFpfyWT+ph0o9+0wr9ONfhLA+71tj05M+asXrbNczr0P4QCkayQ
eC+WWZ/bveb56PkD1Ga+tjeX6j1t7fTBrdy1muSAswIcvT/ID9IB0idE9WpVzo4Typbrk4rBagUu
9pe2uzDPOPV2/lnGxS2oUBs4ov4He5zmXbKlo3bhFR0T6nD6d1F55wI4rpy2DZjgHOiKdObq7FPi
ZzE0Qtv/UTPz7Bk9IZySh4Fu+g5rKGYiHJMLLQfIEmTDjRqiUvugM3Ki/14lK21Y27ZCZSBnhBwG
19g655yvQeuHDTv7Ns6mdZ5Wr43DiMEeRLZyDQ1DFCJr+qaOG8r5jhOaiOAo+Ehdt3DDLFgu44hO
0H3wUCK+WuAwvaqBvQu633aDYRNwzndoNfE+vwuT6axnUNcMLY4eYk/16RGTbvzsme2RZi5uQjum
yY+uSjjteXLNLagGrHsi7aNEPXetla0xo72VwBsnDbSBJX4yrUWr12UPdrDsRe1GBb2iEF0Cbtl+
eLWMQz7rH4RSHGlAZVskndtgHM1zm5FOVRTQ/zAxIYL67tPg6g3lZztwdW/SR6MjlocnAApUOVkD
rthYXjCGiN3cNXOiVklUATFauNHybwyF2vVC8y2UE2AIa8zzvWugkyxKEuzdCcPzzLShZv65YorK
nLXtPquyA4rrI0jpsvlFNuxgyaT5yUqOaLBdT9CwHiCWdH9xWa80Cs9HX7nf8IoMOsWwpv1EXH2I
nkVu6xjBHYQWEcPRcbXES7+t8vQy8+vMmKzycqp2orWYsdG/CZCcR6Y9vcW5uYSL+PZRRgcm0wZk
Og+WV+ALcT8SP3gkj2dYgRep96OkKYDYuGcy1PrzslkgZdhd8jwKmHqLl8FQBcScNe4e3VyDG2pT
GOM7hsRDohihx8AZ2Y9yaps4GLC/JyvdhcnR0c+Gqf1R+uWr/11TWAfo3uOh2nLgsS6cTbN9lcD0
fBvnEJlfYCtxIPStTwCOjUDbbk8W8uIlqYvHdJLdoR2KT0joFWkWKdF1k7m2u1KukkQ80jD4Em7x
aovuhCoW6j/4zuCgT/G/PODQElivDdKIneFdJ6F3xaDkh2Q0sZY+IJfY/utp8qXQii1klVC6CErw
vamwSFywMkj8RBKDBa5n6LbTY0an0yN0D6z8zGy03+UMu/YJiu6kHnWkotYh0we5j0ttN/f5stEq
Ns3F3IZGE3gbPLjGqjTtFJie7u5G030qYFKSJOJsDabKw1/DaYGgeFO6pfvFtl4k1mYx4yMXvlev
Tez1JD2aRO6HpnVy23j2T4AX2tGkhW5jJhWnNGjZMOd4KinUMMvxkczVEyk4a2j89jlnvriBCF9z
SGh6pHwkV4mm33Bdh3pPCFJTTFTf40knfQaZuomIrGXd1hGeGw3NZw+ibmS0NsmMNNq8Gax50e90
R39z++ZvX8XYcLOea8u0Q6ymh3nQHAfdeJbJfB189+hIxVwNwbRWzRetyAK2jdBZSRnaYql6GQhc
9KzlTYmSnorRb01ngvjqkY0HSYnn4YNHFrKRzsBJJ/pjYCU26+Ow9Wu4NPZGSZK89DsteE6Wsz5N
LyNYQ/Yzsx2mDnLWGV3bBiHMUUtYB8xFAGNE1aia4Vyj610VfXmGL/WGunpZCYeZn04U1T0gjsNc
A4daym1X5leUxsT6whIahoLBUvGnmDLMMRTxcU2MWMyYyrtvY4oEmwQOiNYrT7NndSsxOg7y1yj3
7KfUZm8ERuC1iuVTq9am8oMdcdTPmp28V6iCt0UrrwJsV+cS66bPyR/Vf6EtIdvbm2/taIGDlO4b
njZipzvlRsqd67DUNCpsKA1ucw/ilmkeOor1ZmD3EoGG59QKsvnwe89L76gsLlbhDNENnwu9n8xj
0L8bDK1cNQ2+hTitxLHnGDxW6Y1Eh+UBUSQt/CSjwCnhDKamx6Gp4B/VXvCc56m2nTniQ4MN67OX
FemBfEsQikpxvRzG3RQHpJ0kVGjSK0ou3vZ8IJLgZjU1I6M+loDU/Z7RM3BBs3SSw6D8dZaX1ePi
ELKwqvoJ/i5HouejLxltD6+A61roCsmFBKKbRcCt0jXWczea1WhdGBLUu5Zk9BUeaFA7qnvPELoy
AejySzM1F0FE4El6udiarW1R6+M46U0E80W2fKM6A+Hodi1LppMAHMC61eZIeLpuQ8lDS3cgVLuj
fwIA3HicOwhseCXtY2eBJzdEe5qZIx4SDVsP7xLZd/38NgGzDLvAmK70uOarXegvba93UQxfnu2G
CYbZgfjhKGQIOpHowIIelPOsq7ni7GwooGhg6VCglGelj4Xj0PaozH8CSfOZIQDxTQMAL/pfZ4C2
6ggpdDn+3iNPKEHyVrxP6O2BCI4wSSzCiPwWMufc0kmbDVWfjM7l1EgTRcNPY3KytCd9KfxH837T
zwuiH8iWqPR0dkeuAcr33h+VCRJv4r4mgLq5PkDSnLK/pZnhH+fnb4Rmv0MgI5KqHKi0ap+gAM+y
jjNZjBFtdTRTcbZHKJVe9Wy4Yz7EmiycfEe59VLZ2R+3dgmwzot4o0uzfjZ6gM7oJkv2CfzdJe9N
ICprnaI1qVWQbYMk+070oLmSBL7NqXLfKnB3e9ioOshPzfycFJNHZY/MvrAN0a1yV7Sx5K4ggpAZ
Nyg9iWqgNgwRevrs7Ezd/HSSfjtkYvyHeQ4+uWesHckPdbiSoY8wjGsRC22rFtHuZ6+Bh2I3dOnr
bl3VQfaB2ptpX/7d1UZK32UxaU0RmIRe1tv4FHJR17bnloH7twrwRQIM++nFpB2moiKibjaSNZJ9
48s1Kdxc932wDG2/EBmz9vWcEeNk/rhacbVspiZtBW6Qjvi111P1c/ejSNllVNPxRWkl0lNzUIx0
3PqSm2wrXC6ObCJQuM2cNWFKuhth2LDwNL2jNPKCM8ytg6MTw1DF8Y3tiiCe9CByOhLVUBpvXTdo
mxi2BSpq+ytwvZrdWSVg2frjiTdhoSLo9LfBtoOdiX4ksvrOvyC9OBoBFn6RJYxDShvPQb2s0Q/s
mfdZV5zXhJfcYylr5VvXsXhcGgtWAefzSouFcexjI97GdP8iZC9eRGoO2aaCLkoxKSsMINLnggT6
RGtfeKsBYoy5huir2pmjcF4xR027oEqb6Pchtg65G/Lij9bqn8NdzEogtEHvBR2GrSAkPWXuJJ5c
ty+fBX4Kuim+sQYo3xzjgSbkqDfBVbf5H2PsP7i1GVyzZA7OASjc3+/93mgaAi6M1g2cSv0T+qKE
zstWBdfC43JHyuW6ekXT2g9t8TVV7rUI0nOaVEMoNVfsNNJ9Ni5W6XUqWTgq0eKTSJHp5xZeZC32
HyejYldiTCgRlwcd9f6h7kt7jRzIYZ4yLY9m471j2L5lzFPBNH/4eZE+yw6pWuEjN/MsqAGw/fwN
4rONofvi6fcGJutSlV9BtjRXsNruFmEMN45PPuuSP0xZ2/6BBIeqkbiRtVQ19XiSnYvGZy1gtLhV
ru4f9anFds64WgTtcKGYD8IqPyaUrxfLM7hS1MvGuKMFmiGDW1u6xqooB8r+ZMCv48FM0mScfxN4
FM1VQ6CWXzNx7xRmhph4EGu+L9JYGBvKt3iB5JLmz56PEARDXbkdTIOqO4U+icnDPWbsTrUajWPJ
GDVs5XKKh6W+4gmhFQgf0UP5JQcn6jM0nRUyagqtQ0XvIiIQA+V54T6im0JfJ7J17pZQR4mD1DsT
/Vo5r8ahhvCkRUEQoGbKxrdRS7FAVmREl1mPu1Q+zb6fvdYGFRBLBxPUMBlo1veEnNQ1R9TS+nBV
QWKRzRVayABQN1t83mSKYEbBnffkaepMRMPREnKXC87YBNEcBRpEmxmQnVvAb9DLS+B1b8orGGjn
xJPZTNbsSQRk55gV2Wwvc1Phgi+M53hyipVJUbxyx3jclV6+w/uUhEWMjItnu6xYXbO1R8LdGvNf
3An98R6ey0zuK9DhkXBppXhW9kUKRTYa/D/RdH9dgaYynrWCNASiWhW9VVEUyF/sytl0E6TtPrsK
C9tYhXlJqW/HWyAb6TQlmU+FCP9bIpuq9cKPj+bJeFJizIBvM4Selrrd3n1FPT9vMRM8BU7NAStR
pmctZR6983XHZmNtwkigV+jlVHsNgleBBDmurCLi1LtUtOJWXjCwVyx5LxaQ6zoIwB1JnY8dDocE
W65lnpZUPrKQrPJ0XiNtWyLptuuxiZuNncQKJRNNpLIdwXSgcaJKIUVQ5T3p1yUTnV5fnlsuNrCI
v6jP2rDX2dxoXKhDco9S1HH0/CXCQf7WJoiKtCRvq5X1fkCl/kT26KUsyZ8ZpHvXV9/39zIGbpqh
O+rLh3vF1naUchisADd6itEoemrOxyAmIguQJdcQHPmDuY7tfVm1jN9NMgvjhtn7Mp9iQ5ydwnmh
mWeFScGmLbDwCEr/i3GBv497i3Sw2dzbdXDWsJbJwk93dJPgl5X6H2W1H7y/5Pu0Q7a1HQ/QeK9O
qX2xTB+93n1JGKzxxk4RxQgmahkQsocud1sk2K20af4eLdHtOz1dQKkxfmKizBkenAJKc7zR1ToO
DIOBNdt/csGRoXvaoTEFqdRKBvCyrWu+ePMWBnW9I4OWoMsaUk/g2Gvfoys9NlSCEFvu0R6Q1tQ4
L9t6rnZDHOGeiNtxuKp6+QoIhVtpXskfvBbyFcPScA2kUURpMzRoYmp/t6Tpjw+wKnFt9zxWc7FP
mBZvjXqpd8ogP0t25gvEHA+ATlgmHht+rdnmQs5RShZb6MjPudKZqJnyr97RvtW5SG1sGBH0R8lg
Q73o6N7FYrYfdmhawnkMqGx6cvY6z0Q0ItXRHKZ57/tiT5/+L9gqKmoX7XqfLjvX/pozrToMw3hS
9rAqqrt7496FX8TBvQtCHB2idkB1HYGj3RqDSlcWr+OiI3MC4EnIjCcZHkhqBcvfmYNWrBJtftLa
pt3YJeSblq74BoFsaP6ZdJqQQ02YhDs1tBqD5YWa7R39wUb1dXn0a3a+OILfTGZu2yKme1QZYLWs
Qtwk1/h1nlsMYXPccIh2PpFr/FkEmNG+OrMTRlllOuyx9ezJpwPEyWFf2EVfbFpymp45+xmfBqBl
RGFEcR1lwrRHpAaC4u4deOZ76jgwu6GH6br3xL+Tz+B2aJt/XQo5gDW0JyQFQ4xub8HP7TQNNWKQ
Z3/JAP8cOx1jIZvQmXMxqOhjFjTvOcXLvVkyt3NSj6F5idhCUcvZyVjsBnd4siGt0dMYV1oQzBvb
y47x3H/MBX0PzCB0TtIteUf/3AVPlc5cdulf6ab8NegjGjmJQCSf697SsU1n/MHsE6dIv8qeUHCu
zEr/m+afE9frUEE4COa7SlTBxUofBXs+0sbf3fkvJDH4sJg+epKYcMK256XO6btKB9UGBNWEM1+4
aGsJLWFRFxOd35w3oig+Db17nbEGhx7plIhuxJcm/HndWH0UC5oRgZrSaCS8OTNTCoiAsCOhjZu0
z07gdgHhL/lBuGpZe6wCTH0w2Fh6fKqHYTPV/tqJ0z3JxCyHA+U/alsOePMPy8ffoVA33SLlru+e
LAQNhvlc0BXAfG1eLF2562Tw1TrXcc8t/s72SJ23Wz+abYyZ2RQ8uwYbSLdLjsCjESY5I/n0Q3Ma
h/gATVZQDHU/7Lvel4qO8WjMDpc+LhVl9sLE5Dwkldr2MzsnGwzUoHmbVKOvNYOtXMOKBhfuuLRs
nRhFZbefelTxijZVCOp5j6ov3nJehn06dbQEmFE5NuNQEFpUNDTG7Dbo9lUtWIxMG5xczIy9Yora
IHOB+lfgB3P/sfxEP9mELqTFCIDE3o7q1HyXcckuLnlwje6TTssjuwCM+H0EWvoPKqUNUh3Op9Zj
+8hnwE7cvsrWem4WEjSC8lMQX7SCHWevpnZ+n3iRms5BnVV7lz+b4bsan4zkUPqx/yeNMUflTtE/
TAkFuMgWeaLbOYzj8qylrv/sVHaAmw6hYprxMB7jaYdGmM7R/eHs+Da6Lsy190d66nlPCVZJGEeh
dOrh1eRYe/HLB8loYg69ZTvkpvWS8ateiVAJi8oRz7+PsIBsCQdJueBIipr/x0gnZoV+MweRC/7z
YuPZvHTPMxBnCL60du/JwsE9Y/i+mTUoZvmGAnH9+7W4Ie25GQr2UdnsHS0yOI6/9xKhqHyb3vWO
BEp6R69T9GyqlvLEKthH/T7p9zu/z/l96GF0cmN43epOQ9NTCS87xlNSEp/w+6Xfe47hMxT/fexP
BmO1mlTyIXb++5z/fPt//0f3Ac1J23A2v89p4Ij+938b99/S16l4KNb/e/7vs9yK4tqKWcvvf7hI
sACk2InuD4Y7zZW2jrPRFP2EXss8KlVmlNqEKFjnaPDmYr6kaCSfYYzsGpGl7xYby31ijORR359F
KrAeasrPcDXzXQ9SaW57fF5JStyD23I9ca1DKmeLGPN2Xs1ZxWXIsLY2ypa5YCvVAecLiTLT0TtU
oJ1Dw0w4rXKbff7/sXcmy40jW7b9lbKaIw2NO+AY1IQEe1K9FFJMYGrR9z2+vhaY+W73Xr2ympfZ
NRgVyogrkYD78XP2XruN1HcOLH+TldVw6ECC+BN5LTAd4i3o89rr3UwhMSCcHVC/zxod9keUJpgJ
8Z+7DiNSbC+ehK9PU3zaaKEYz+Sb4OVr+CLLGSePHDy6mY4M0J9jk/byWGtQyFzSsFdA0/sDyppC
LTkXen002b7wfb4FZHt4psLqyYDveL1YUNkh8zAN2kdygGbKN2RLyABHvN0IGoQBe/S71yo0CbhA
diL1STX4lj5a3BTCBwvtK+B4xZQLxEy6RzyEBKAGjmf5zoeYwXnBrk1viAKPd5U9v2m2JBKByDSO
D+e013AcWHAW8BVBrEyEDzajo67nTWudsQVpsojphh/pDh9EK8ZeXW80tzo2Sfo0xKzLKSoJlj3n
1E2opmXFXY5G76lMAnIAWozmfXXsBwkfG1zlaGOxzHzPWaCfDWa+gABFdCzdRzJnTzPWv3WXuMe0
ojbLugsf5tnM+i9Nk54/+huGnUR328c87OAGlfoPUBYMDqF5P3U/c5oaKxPhw2bUg4++gmimW+OD
2TxqtVGtIY6h7RUkoU3vEt+Ap43OfWc7P0wYV+RmM7OyeT8xsF7ouE+bIdZjekLm7UBjwWviOF6D
AceoWAzPGeKVKDwH9RlN8DM8ciT3EGvxZQYHajUb62Cao6S+9B3vizNFB5sgi0p8dH3ksfaQUhXS
WM6kC3SCoxSt8xdDFLcW79oqni13k4z+K6NXkFyFf5g0fSBjRm+PwHXvKgqJcQknKZh2NVUkj5Hf
oIEnoYJ5Ix+vAUkdBC6MrkyRQjcj90TEp6BR0Cju5uQxcNmzGX9DJStNjPcZIjyrycZtnY2jF4dJ
v6V/fMdH0+4Hm6IzSXKyk0pCbeIWwDhZJIhVCCadRvHLdmj1aq21Z4Qn9hb/r1WibUFOe3k/oPZx
jYLn9C4tkAu1UBGwkRisnSPbh1WBjx2Xu6+p3CNM+sWOhdAQ8fFqVANpMh2ZFFP9Wg/F4scxuTkN
Yh0M/aC5NLwKNoKCty1g8BK0I/4rfSxu2cBlUxR01xUZXTYJzGa6g6+IoK+9Ve4in3Fcl7TsFUlD
PFW5nLejan4iBrtEaYQof4Pw2aXn57a557IGeYzK6Ot9VBz66VMgFu0G46eGoXtKs/rEygWrgEw8
TnaAMJeTGiiBFpWIU8JMTGvQVrMhD7L3n6a5d0+BuC257Y0C/os1wUUdTCbak77IVFJnbeVTd3Lt
g0Z3au8OKRawnTOHexT5Z31m+skzj7mREM0Y24k31qmHaQ86yswRHQfUjENmAC6wpy4q1lcs2/+C
2/87cLuA2vhfg9ufg/f86/2fsO3LX/gT227JP3TLZuSOCgICpCFhuQ3ff2HbJbh04SoDZq2QFqC0
v7Dt4g8T3wUJCVJago6YC8Txb9D2P4QSPOr8a6btAJD9nzDbTfDs/wJA05d/SFq20s0FmmssvMh/
4EE6OBNEGvsPdjdjCRj6GrGPgbQn+9aIY9s0Iiq3fgqJNOvcT8eCJGib5S9T9fASZoWaAoUQPSI5
V29mIE84a28dS33MurUfIaauDE2h9XE5e1rsjgRwPCGTjebyucKDsU6n7H1oxR6plJdCN0aZ95S2
AI6E0wk8Vsipa/Ue2uS65jVrum7+JLPZr+nxnXBlgnT9TLPohfNb5oVGb0NgNC4DoJSVbZVffQ/v
rCL6Kfug4wq4L9bQSuucdWdn+MxrLJoE2tHub/WHgQEB8xMXWSEEkZlS1YmLBzNz16i+gEqZ40MO
G21rFVvRtR9FgxwND9jFbYTi1wrumS+KVwspIsg2Yn7kRsOmvS2ZXRQdY/8w0ioEOMgOmPEzLnwe
6vq1Uu1WTzVOZ5WgT22czYbJb0YX4MZFYupZhD+nOkc0lyp9E4tyB14tJ6wUuWHL8DIp1JKG7AKa
CNJFR412q5s/jYoFvJ+IbbTVr2wsQZwN7X2XtLUX1rhv8HiHq75tvtCq5isCUpge5+7aTvonLf4Q
Y+MshJNmG0/6phsBt4cqv3NEektreBc5+rfMrdcUFhv/WcFRMX1MK051eQl0hlia3Cf4y3qc6NEC
2uLYR8h6eWwW4ejQf2OMmG7ol26iRVqaO+fxKvpBclqk82VsBbQWtyn2aHXBE7lv5KKZTHL7i1ik
qzEa1nYRs5J6Gq3y6cY2lAnGTY6eyIJt6Cy4n3yJxU3NyHPV7DLwdQ94WNsSsaY2e9yUG9R51VZZ
4g4NNjNNY3pyFDAYy8VYN+tP/diEaIqNz8J0sHgtUl0HzW7lIN5NIVCZmPSP4m8X5ReE2S2y33oR
ACMPbAA50MJGGwx651AnGcFgGgW9BVX3VLjWtCdVbe8vavnIImUHGeOlXITHlJ5ELS6y5L9frn/m
L98gTQxroEWvwyEQrVykzYSUMwMihIrgZ5pCyJ/nPPseoYYypAakg0Lasadkz+gK1XSzqKitqCyO
11fmBL5skVlD3kF/vUivr6+ul3wRZs+IyDhVjeFpmtj/0kXALRd3QiUQdVeLRUErEHoHi+TbX8Tf
7oxdYF704FdleHy9lotgHOj0PTe74ZFuehbW9GFWU3Mab51Faq4vovNkkZ9rPUJ0c0gQzLYodvEa
yEWsDlSyPqpFwI43H6ELqEsY6/uS8TjdSdTu+iJ817K+9eLSKLcjqvjrT3q9jFfN/PWHvn4tFkm9
XMT1wyKzd9HbsyS/9wkz8Tx9EATHe8y0EOkvn5G7KPWvXyaCYUe1iPnjRdbvFs5trYnZE4vkf17E
/x3nyGOzXPzgliYfvkhsAtTfGf3Y3bj4CPrlcn11vQSL1aAAAQKCyP7sFxsCxxN634s/gaA6hk1t
8kM6T7PRFytDvVgZrq/IFASWh82hqKenJoEkWC4WiHYxQ2hQCJdkPoqI4NtPu3lTLCaK6yUOTcwQ
1iZa7BWhge/iesFv1P756volGtrGo/zvWTJR7s6LZ0PXfTwcXYWHQ3YViX4IVzFQT168iPTD5XJ9
db21RwzKR+trXqwinIjC3mT0Adt3ZeMm8ec0Wy9K6T0Dm2OL4wTMudhBPvvtX80oV1tKhEHFsJ9V
6PjbDucKWOr2MDfqXNE32kSLvaXF5xJohqLtYL1XVw+MXOwwRIlx1JWEoPqLWaZYbDPcw/qfbU+J
iKhZzDXXe/h6T1iL9aYR2WMZcvQUjrSO11eBSvNNy7GBLkxtr5EaqXWun+1ZdrvaFucETQwwm+t1
yhPYDqnPHxg5NbVmNHs+uJHA0H5Qx8DEFePipVvxPpb8JUIBjvh31DItz2WZn/B6Spwye7vTAP4I
bkMnPYcuYyJrjPptwrD4oMXVBcAT2QdhSvM/QGkcGCn9FS4OiYscUzk80M64aVuIJabD+Tdnfuhh
E23JVHDQzMmgs8AeMILnLtMP1qSfRFvekcWiDmWrAx4fWT9Da26RMPkoiop8Y8hxSbrsyNNI+fBU
kyuIlHR5XfQjB5uXtzS0XmjNan9+xZlR7ZGMMbPs4/vZsH6CPI1pxj2mMTuGpnyv1gUiLny4iHDQ
xRVO0G1laYiNNJiMW6X73lsDqubihNqe9whGfDjPh/4aLB1q+UYr+GAYr0dvvkVmbZqL+ZAjS1ca
Tga6YAB6TG+YS68plXGjCQZMIzsj4uMx7JlsTvm4awznxZqZ/BXCbpGSy3RdzlRCSTDeGUWrnRAo
oPMwtPuCFXxduNrvoM7QJJlT4sHKmaNoPKR28lX76bM1guarq45oLaPmDpx1rAqpU7NZT/Qu9YW+
m5BQgiTo3PbS06ro2CapVxgL5IYh/QZ1y7zNwwDdlaRV6XvmaGwuVVsRTJUia5ORjG6H3Nkziyb0
qpBfOmozs7Y2U4vjOpwdbW9YmvpFhbTIxkHzTU8gmUKOjkF3wsI82uGJIA1CLBAqRZb50mfWgCjX
pY/gFhHn9gdYSeamWk4zWbIXiHawJrAAiYow1QyE/ZJUqmcNAzf0IE7jFCfTfdWRKK4GJAmbAp0q
QB7KvlFsIr0vPCeoSH8bowqcGPIPPuJA9A2OifBSS47kszQ+TV8bLy25jDmtU/CyK721FxkRA49a
T2n4o2A+OVkLlgHRE924S9RW2ZOpufvYag9Zn1c3LL000UUDPCrtvsp+WE2RVRzAIO70mGxI09et
bdm3LPQg9Dx7cBdN89Kr4R7JW2Iz6744hK1E9+EfVVc5z/oQpdsGTeeq496kJ2/+RIpkCCso8MJW
aoWZG5Gio5B5LsBx3Z+2RL51Z1EP0zpRCDiryg63LYltnPB8SRPZvfUr21rZZkzHKchhruoDu9wE
pHSsObhO5aLDnMHthuGD26hvg8CQdRlKAACq/kz84tsO5y8nl9b22hEg9gfebtIEOwuZ7DHKnD0r
oLVCqXeAV2TvJYliLs9YLoAN55Q46LsQtDUgZbGtaRhLVoL558ouikusWc/lBJBgDBz9DTvhM2fo
8sFE1hBw0szLjiZCR8Seac8CbkeIDG5G4zL62Y/QgKE5yzxS99OLqKdbOngvRVgzogvlmeDDgVtg
9EmHX7fCPCDO9T3EpueElgM0kRd7AIdg2clnXDun0lGMfCjrQWH0iNSFAHGHc2RlIjUmRIeAlqp3
OLbr2Rv49bPmht9OEw0rhkA9I9TwLFvrxIS83jiCrnGujGqjaC9oXfSYED/e+OWxw7y6nRL51enh
UxW98hbI27EtznWnhpe6bMEcV+kv0dBSDnBseEPOIaSPcZhcL0HU//Xq+qUfu/1hcCzy5f7Pn1tO
TlFoLvnlEZMRo9U+Anx9mz5rfqYg7R6yASrQLAEwdglj7+ae0i06sGG8xn39hH5+uvhVeTSXXg9t
+7uRnsQQhz68bPlgJsvdv+AQrhQEswQC3tFEg0yFQPmYuQ0L+qJ2NQJg/bt6cKD4BSRJOab2qdS8
QLKQiSbtZ2cPFlk6zXc/YdjHZfHaqOJJT0brkiqGAtJGaC7UJx5eXFyx0298vLOswuImi4S/sozx
LHkAh8TU1o4I4HVoBNoWiSm80AZmUKH7ycJDAudxlbNIrzAmfMCX+zAMbCxp+qCP/q/Rjm/JEIa8
hdyauS7dHlBl/Wj+rhxOGRNb4R3h7slNp9FmUkls/vYzIjateAnaxnyyplcyomznojn9eCx194dd
ut92CTA8GT+R3lptZRNbjOBym2BqE/I1M0yr6r+GSt37cauTVLrmbn8O9CanJ9MiG3Juw2R6G9pa
2ytzhkBT1nSaG8xCmpntknI5iSlI1yr2D6MWvJBQG030SBEr3oVMdC5xAH2768DmL111O+4vWZy3
Z4MnWbAJ2lm2mbL5fU7r5iZx0ubQBelDiUHUKzSfiWWmv7pzonYz+zfmRrkomHz2CX2np8N9n3AE
6mlgNRLRQu0OYHbT78Ey3jRTxUfZM3LNppHuWdLV69nkaFdvEDTfOjHSKdeQqJETjNm9zuDV4hCE
gpwhT2WNx6KxPuMYo3hCgPvopj7fE3zO1Fpr02jETRxrMaUtqpignknIlKs6KlxuD+jFQ2Nj/VLo
DmqGN3MdRtgWog3FmthXdXni1v00i9HZYeahzEoTGv5j8WwMRrROkRTyhiEHEJl1RK7DwF/5W8OE
atwkwd7W5g8B2x06SHuuyMVxBxZYcykk8OhsW9gmp7qim48mRXn4zmFdW3JPPzQ8VbqxS1JZHYxK
1ecIhloUpcOOIBCP4XmKtDI9z7jBKVWaaa/h+T5VIjiFzMGScJnADhtThYBcG90/JMR8rJm0dfmM
3LOhERe4uLgmTV0EMtx1jCqC5runR8XxTy91hWlT+haSTJQ6hOvQsHUA1kUSTwxNlTvAqysEgnBi
oovd6IdDPegjj544lAHDPwctGZ6ZhHujm2gzTOjBllAOHQngCjrruM5n91A5wfegk0ZQi/vOcrZ1
yZ1lBo8gONap0vODNlIfFrlFZWtF+8aqb8yAFTzwcftpJdllRL2SpUaOxKib94D0fzMkVjvAIfQ3
p3xrhvySFIAT4m2OKg65H9NDkJWHQGHfUKzsSHqh6xMAvB+VDNAD6s6qj6dLWmus2a2+nxahjEkw
+wiJvyigKEHrxR/Lt4KmIdQiTEtsHu2bz+GW39/yzBLut8tEoCuIkM6xHudJLFeOHny6AiSfPiOV
F1O5UShz13SN5YZnHQvbpnAqeXInq4CAjOcvsFCHMkdxsDC+8xco2/KHscu6ly5MWfVJU9Nd+G60
xvhH/ZvU+SwPSWX7WHkqeZaATlft4iSzmJb6mvPS+jg4RdwVnjQ3dV+b+7mcwZ7UuqdJ57cBHeJY
+QgsC4MSnvXCZ7qkmBBxz4oVtDpYvVrzrNv8qJX9E+WYD/seRoIdsMIlFdKyCKDicQi1F6NPvrRu
sF8ABD0X9EYOI6XWigA0DcVjlz2b5UgBjuVYc6MzQGrl1YMJYK7C0GNWw8lMGEWEERPJspx+iMm7
l4WZvOuDzlRA2MOzPTFhxzdIY1PeK15txrZxL6nd9Ptc2uNxbrLhiDuLs2bodSlAodnXkRdF/s7w
k3vi6uQGWzahB9ZI54ncPBUPJABhnxwdhJSVGJoDiLXxROT7uIc43p0miN9TAiRIg0fv9qPySEEa
9509/ZZ2JLCmtHtjmMI99V69SgOsTR2OMpDFmA4IOEVkZrpHw8kJjgk4qgUz3LhiIMKFqcV7PvYz
ku6h243DeQ4aebpeQF399UpWUnhVr0v6gAXyPdSYa8nYOk+zn3wOOwChq0Kvm12ftp/t0ESnKNi0
iY6bHzmYGmaoG8uFQNcMgDXLh6sDJXE4m+D5TC6oWEusTDnGS7QylaVn+6jgMCi79HlmAhbGNEdA
AbBaqEG7nVjlzpk7w1vIi+ljXFUToAqNjuDJWlSRYnicp3xv+wWptKXT3FeJfGEWJ1/BapJRF1UY
xcZUvuK1OlPcylXSl3CH6wmBb5FgAoRBddsZnttDcoNEPd2SY4yOJPdfiXj3NxjbDuEoINL3b6TE
yIPTIzOsCz7wKacWn0PqZywi7yM0aIL/AESXLH8boy37QzQX23YgiyIZwFAABcQpWrfhuk/YfIYk
NTaTY/an3mz7E2Kh5WYZf1wn7Y93AO/o9Kox8zrSuWgulsqzirx5ROjn5VUcPJd5pN1Aw05WNU/r
q9EvTgxaKbuy0jqw4ZV5CEX3ThhyflczYn1k2n8g+jl91ZFxHOYBI27lwmDR4eRNVBZ5yEI6LMQj
EKWfTrPU9hXe7bj9cmq7vIAsjEJbO0dsVtSc1j12J5RTUp1x3uSqPQ+9eVPqRX2ZqXZ2KFXe284u
Pa0LfrLCvzHNX0WiFni+QLi4tfJEP5p5hFKeoRVtPI5zMUZp27mXIy4VNAeInHAoQiqrD2F632Io
2XYxaP4p7A6DIqjY9aO3srN5ijm7dkmtrQc3f+egXx6H/pdNPBYb/bAlGGkP46nZRukXmqfYo5fo
r7E+xIwP6/iCLu5rHH37oKBaxU1G8LWjntyktTa5k2S/+ri6j9pCfx0S+zzb1bmCwteVmNTCBWUp
qoJYbsbxkSPfp0Lcq+CbBDz3Ylj7LNBeMq1lKAq/aa7deXFHPuSQJTR89TG8/CTTHscigtePI5za
TzPyT4GqScoGLGPnrzpXm859gTWeVKP1GMm7ye3bu6QbsNsTeA895WTIV7EAyXqbxdldtkZB5EZL
Kqnn+GOwdt36EEuiVDL0lcr6NNzgWRZYf4g2wn2qivswaWlUFaVHDpCF4cN/m5L4Kcqdfme4VBE1
HbaixNM44lBvGZHu3BCeYeICLcjJojoKywWcHtnzM1OFLrKCl1GaFkNRvaYH4XAABHEzh1G3bmGI
EvYl2ZMw79Zw/bBmF/3eFGCrSuHUBzk18pemETViK3UfmZp80BtxbBw01dKUF6IxSMKTtr2RvSiP
5dKQvb66XkjffvCneg8AgbZvhuJS80loT9lHxwGflsrkoaCzdVcMkt2ff6owJWpExlW7WccGWM0v
dWWvUFm3h1hvjsYMQL1nOtDbv3SHo1meocNI0mPbG3ue+MrHWGzFe2kW2T5LliodEnCSNMXOiZ2X
KHsr9RqJQj8HRxm29wC5YLg4xWWqCEajLwYATWZ83Jrpord2mbs263SJIDGU+LDpUm9oW97GQt0p
2ipM2zkjzm25q82LH2XDAx2ux8wqN9GUtbuM0ZmHx+HiuGW8MvsqPg1DrIgN4Gay4VRvGs45yqXG
LNV+JHzg0FS42VUXPmSxUWzEMDw2GDJh76CoDMnQHLGRjFigNrqELQ6qgMgTNYF5bDT1ZBds4o5q
NkmeaTDLG359bKqPfSC/AuNG8Gt7PCvMZsH66xk2XBeB152+NZyG7iturx3+IrXS0BgscaM84XLd
zjYGHNezqxG6E0k5LPxe4BswliySDWWaT8ixBh+JOLLh0K2w31Fe1ZC3TgJAvetm9cWCrgolXgkw
D5Gx1kXI4223z0Y2age6UkgGGs7SqXbI07sWYuKFNfVFthRi93rLLq38qmbTf0vb8Aue1oKMDzgr
sBpuxw4Xj5jPbFr9ChggTuCwf9H98k0zauOe001DtzMqPcxhFwW0qg5s84wF+pedMcSA4eJvyqUO
j9J3gtMVOW4Bd0BHc4ED+01Bucvx4EmCdQcyjNIoJtXdxPMBJ2ICoWugZkTlmVTJcKtZyYbngPen
qe4zIz8h2O2o2DQi1xPl3F0v9UQRM+vUJ7ate+0i2h2ZFp5sjb4/dPfYeC0btvw0AhYTTtxn7aCj
/IYFhY017jdxS7hwJ8xHYzbLu7AJtuZULWspwxE/bYyVnXbdLh3BKOBPypBaOgfkx+/8nMd4Nr87
Xd5ljcPsBroCZ+Jbt+x3+RIwVQv3N9AdscnR1J4LSs31EKPNYBEBBTmDpG7njuZebj7lBjqn2TXZ
n3ADDE7vMvKUHLcn/6m0o3sUmUfEAXu3GsZ1GlakqwxwymiXWFbY0k1Odk3bPflwCnazJtbS0QXz
I/c0tshK4yR/CyPzyYBL+6LZQEd5UjNOqAN6wbS6a3oaFI2B5BRyKFYOT0NFtlqA6jS/IkWni9q0
zm5KVTd7m7EIBOx+i3vggplc2+SiHXa0Oj3ZRcnR4FaFJJbbyWGotHfX58CE0HMfkvqo6fG+0Orm
WNlMjOlGrclJokJGYLbWbBSY6NCzPc/+vq3jauObM6ER2J7SJkBy2ybxq0MT1o/r/jdS5GbbLxKZ
kgCSm7Q3TjECQ6q7IwJZNOVaZm/I4OpuY9PBEyrE9Jp3KX5naeX7yBLtzdUMWzvxR8Kq7074rNyw
3xq6bqxbs4rWhSQqJMb7eAdLO9gkk50+Vg2+30Dz9ZeGUIMVw5l7wj7GX2+OlpZf6K3Ru+hjd1dr
ljy0ndCIu+zkk7Kcr7iI6y8IuIcmZxAmG0V2N4RKnWQIGNW6kNEj1u1uVemR9RXwM6OxG2ldZtTR
Bsw27Gp8rpY4s1C1Z8tiAs3wrPilmvKxbSr/qzIsWHpk5HDq6FZ+b77XirE5mQAaGGYXMT9uEbq3
zNR6uAlWWWZfWOZJ5/gq8QGSNWW3d1E1kb2tpEsgZ9k+oTgSywKXxH33JAEK0/m163OqEx6LmQs1
gWtg1k2z/JdRy/tZiemrRi6oB3a/bmvLIDFtQuDEnbdSTRMdJisg9Sxq1CHRNUUogQtOpyGxqcMt
tprQCQyYxL+nOHwDs+e/RE7trIXUjx0BT7HaDrZ4Llkd14GBnUXnOCqwoO6NadRw5du/NGE06zab
GZ+XPLYuo9i5x6Ht19mDlYlzY2I+p5Wv9knBhzWBkeXptyevigDD0yRl52qqA0COYd2pH7qI3ljR
t7Vtgf2bGE22xWlcySJ8FbitKkwY1OvEPnYxdu6kPwRp2BwYlo1MDL5gWpAOht62goK+6WE6eGnb
f7NAtPZ8zvgE0UJtqbgT7oGy5bTZbcvln0ygAnhCGz7i2H0vRHZDDFO2xKmgUjPvHJtwQGAiNOcY
mxsBKqzY/MT+GJCIrn/Ttn7QjW6PtZWwX9gqm7CeXprid2OT2ao5FNcQdsh/DDmB55Jk2AlRdrft
30UY5eyjvGHhMH9zKt9P2fBiq+ze5oBiONSjTsS5dKI8UnwIfkMQjPC1ix1GB60bbQ/Q42I3tr5a
wznPWfqgMusbT/PFkv1vNqbNWChiMVxGymVt/OZn2RaScdBYNI9EZjUrLWR7r2BCrZ17hoCPrUKH
bSbTBog7Wq5y/iGG99aKX2tNvcFPL7HhDwjlYY446WsTnXtNrrTFXte1p0E228I2tlbDJhQkv+m/
UWwwS9LJyLNtxvSOCo5Ely3ZzdXrbCcMJlMW/+ir9cmX72u6VLXZvOCavUuREeZ6/Mkw5jgZHE4j
fWw8yN4Fcw/3JABuQHUw0m1Zf/lxUNwFvQXKtY+3MnY/WI3PtdH6J72boeIWze3YzCtM68TLSLVl
3KtiM/NgnLJv+RYqx9k49mVE9EUAAMHV39rApckIQanDOfUw+PFr1iON7TnrJ2zlt3wyNO5qMu4y
sOfdHNQPGtkW+9oqxS423NtyCUvNIVzu5zZ41qNqp+xSv+HeOftY746uHUw3TkLNPzZBsonQe64d
o0DPp+LfdU1lAgIYd7O2rdq4uJ1LC4NyFJ5M9h9Mmz4lo8EK4ziU+kHQgB0F6zNUvk9n+jYKzWBd
d+guI3K8dxkQX4qtemXqJGCUgyAsqB3YWgx9WnfhB8T6in/A173EHfZx2YJVK09hrX51dcT4rWss
5qjYAytxysK7GYD6CihRs0Yb/DEQmeo1IaQwYxrobxJtNLvTe4BwxkPHl+XcvqC6u33i24/4/wST
PAJg4DbJlSlL/8RsYfZ8CF7L5CYmWX3466JKZvlq7OXuz2808PW8QVJ/yLLBAf23//r67TEPJrzp
A7/zmIxk2ZXP4CJzeJ6CyMbRqG2KKVqoxET8zMwKB1AU24o4kJWCu94oZEJE6FEhdtkbuTMYxnKH
2aEZHuJu2mmmvnPc6B1zD5Uxwg9qAWzVRBDRGSQq17Up9QJvNpm0O3mE9jZHvGmFzaNJ48TLyDj0
IFJXNDoONCSSdSqonsJ5k7sdasbkCBGvYqcCyyyMz3gGmOSwgKxQvm2kcg+SdgxhpZg9/bb6ULVg
4urel1iGWNHdO+xzmUeoG8gwh9gxMwQoJ/KvchFGdSY5oomVw9dz7osIr3mC9gVAjVJQMDiA+R3j
rdFirKtShGI6dm3k0rAmB7Wg77GDRt1JTJrXhTpM7DZ910eVH3Mzo09bP8gofxwQb+zQkexN5qzH
MC2qbRmXDKQDyz1keIKxg7DIkqILgyAb0jO5geowou0OdNQ6Evg/Z9Oq2OKwg+DMiNBLM+N1rDi7
Jsaba+Rf8+hesgg9QmihR835cgV+jG0aBdmmiUKMVHV146e3eWi+GHH0acmkvEw6S2QeRY8Efowr
u+rihcf6gFmEiNKpufgy3jZYmtZTY4l1VlFJSgaxYfZuqelSluWT7BnVRkVj7FH5YKyP3xmk/OhE
Nq0ZZpi3oZY+mG7wlQNqgcnHvZbBOs5Qvs0VA7OkIN/HD90UMXP6U2Jy3paEKESh73pCYqoL9Hnb
A/c/pW5AfzHM32eX3jwNrJDuLwlSme0mx6pdlVnrbvTeyXZ1xjLkU2MbjeWvbTk+BE77APvn2bGm
V4Mz5trN0mRj5yWlZWylN4Dahf9YDDN+RPObfEKialo0KIV5Yt5DhygkcCsu9KNumm+9QmCMdP6h
riCBNCUhhkhyjzEyTWC10dssOm+oO+I/5yc9j9qHxLFWjaFFd3lBsHwmPWsIiGtCX0LOErfs/+po
MdKCp5zK7//498+iowaZHr6JScr/URZrWKTv/tc62nVRf7//29d3+m+PXf1//b0/5bSGpf8Brcqx
DazhNFOWEOY/5bSGKf6wdbmIYwk3V66O0PYvOa2l/rD5tqVM3XB1dLV/l9Na1h9sGRYdfGSuhuPa
7v9ETmst4el/zz52CD3WHZefTjiWi6pW/5e0d5kYdjBjxL8D/0TZV2PzA4U2U8bQEGAl2QdFczFz
EwaTA/qmHEsgIIvLOW1XRk/lN8RMXkbZ3iQDdl1TMciJ2ttpwM69cqdbRMLRsW61cDekfL8dgx+Y
r90lZN206vEh80t7j/wi2YRO2e5o+kCl9VTZJ0e9v/NdJyT/wxj3mjtnl9C6+YeP6+7P3/PfoC7c
FVHeNv/x78b/49dHRszGR+/ZdnTD/GctcV2GaJnbOrjTsVcdOqOeVsBS2zWHNXs7XQoKpI3BiZPt
PzKODekaBToEyE5t/WZ16mjFJtwO/TYYHDBm5cLExxr13+V4/3N69vIhGa5j8gnxP24X818+JLia
YSucNL1jBg2CI0NAIdzEWdUGKZ95FdEULOF5BewXPiAyDG/xNumnH6xt2oZK992mr7IP69ykN2zH
x///myj+Oft8+fG4cVDg8h4uL5Y7/B8F2QSlNlVgNsUdhskJCktfbJxx+DB0G5+uVgTMcuDDJjX2
R96cW5u+OYEG4ljO1Ck8l2unq4KLzGzzZgJjvkujbR8TpD2XZfBUji27bP4NsgsaRzb+2Cn9Rm7p
eMWtl0E9U8cayMFJ8zdSbz8ENI2L7uvylBdJ+QBWvVmBrzTWSukOQyFnvK87Wk026YI7XfQMilxq
owbd3Wn4T8rOYzluZOu6T4SIBJAJMy2Dcqwii0akNEFQFAXvPZ7+Xyh9gyt1Ryv+SYeuuq8EAgnk
yXP2XjvBXO3OQbkPTOfnf98l/feU8dtdcgXSXltYhE1J94+llvkm0LGSllVe9/rF9sN3u+kLzwCe
ue/NCWmikRPzVafZXlEFb6LCLr64VtHCqkpzOI7BdujafGUxlL8MUaWt4w56gGNpj+SRxPv/vlxj
uZzfPwyo+W1c1JLvli1d8/eH2og6RgTf5A9FhhaJN2czaNZdC5LSm6cp2mW+xv0GvpGxjXMup+Ht
P2eJD3BQL/ad8zKU6LnGNj3NNl+XOEjJgxmiHZ3LfGv17qs09fhv6eiL9P+3izaFLSFk2zaKQJOe
wu8XPcc0T1ULBsM281ctwzYekfB1pc74rK0qeAYKtU1nzTklNK0eBfC7Z0CJz2YNcaQ33a9KIwjj
9n+BZJiTgVyU+wrF2aZwK2Mt8/pLOKN1GJC8m5P9nJZltBsmeacR8scxNTxBPNAvJoFYwbxokrJg
wSzZd+T8jUijpnmjYhg/5uCjw4iz54bjKKrRO1FZC6O63nWjY5CFEMGXns2DQ74moQXJ31Lkb5+1
3++TLi3I4BgHHIdu/B9vrALPHI1d63C+FwjN9FG/tEgLG3dG+TAFtqfrPY84H4pDFhv9JSitV9Cp
6mRU3If/Xmn6spJ+vxiuAwOxrlx8f+afW1BmZLBQld/cB2Uv1wFDGkyP86ET6AegN0YKozDuueIA
p0w/DGhUIgvApgN1wrM1++P//3KWu8KGiMlEsi//voZa0Ctkz6vhfjJyXkJXOwPcQ7ihpaR6wv0i
3X40sFg0xrr3WSR5wONCxY2olF/tWg1Ey39fkrE8jj/uEN9YKR2OHEtF8Ifjxa9GJ9BKByXgMD2W
nSguQTUfGeelfQgtkH4p0ZV0LLC6mHVv3zFtLr8y+nCuaPgJkq7YZ2d3pdP+JG8Wd1xTJGgJvBZ/
X1rack31id0NI8GeVq762/b1j0+JSaVCWBQbl+D5Gssm/D+GnYwVVbKHiXt7+QBIR9tqGGvsZEj3
qvGzLcpaQsL9MT2XqLY809kaosX5iE/6LzfyHzsVV2IpLHpchKMbf657XXUBSRrtwgC0YpQQ/bim
v49JXe/jS1ImNtm5grmHEdCZReYrwz7zitLXdqXFUCWTpHEwr2NMcwnwxu21uODmjU5yCLNiGyG+
Ruo8XzSaPCSbKWIVoliSTmv+7Zb+80PH0jQtUzdp+xv6nx4o0DPLHI9uvN1a8c6NcBtxnvkxayPf
LyZTZHX2+wkgzJNpPqPkrC+Bnx1s4H8bJu/ZS24iWR0CxLq0A8A0OeGw+cu9/kfRYkKL5LW2dcmF
UuP+/tSFlSbWpEcS5kKN5n8RnHPE3feVuuQkDIBm/Q6Krzig7492c8gZDuD1OZjS+7qcv9a1nK7j
SMgKKoht3QwZ7cXc3VVzUd6FAcVlVjnb28smI1zBMs2RZyZGSCBV85cf5V9ev99+ksWQ9j/rt3Mq
mHFDKO+zzHoLwuiou/FfqgPzX+8WClwqUZ1d98+Vyccsrp3AMe4NLJQPBRIMBno6RV2MTyzR/drr
JRj5Oay+D3nwljjx5+13Xa0iiySP0zXgNbpXA8yZURuavQjqS+QnpBQNvevpEBtjbCNBZrY4y321
0gdVHEq7fF9e3H0fiUsl44zkhLr2KJr2Y+C+tab5oItCu6tsP+fPyC2wiuZfXkr9324v76JgS2Lb
xuD1++1F0TjDmonNe4RJ7Quk4Cc90sWqryO86XNEPSsIb6ttjBBNUH8PSt++tODHtoU7kUyLGWc1
57W8/+/1a/7Lt0JxYDM4iFmUbX/WEppqAfI5PQnUNuaNoTRfWuAhzPoBopfOdYKTejIzHwy6Y8FP
TFCjctbKVkOO718rzVXJeOQYdFI80qa+1T5mMn9PrS5+8JsaxATzpo2jkzXpEGtbLq/BELGrCN1X
J/hxyNuXohSeNkmvtZkhPJ+oO+gwIC4N3C+xQ3ECLOwvP/e/PA7OqlLH6mz9S20wK1cNymj0ewNm
qwf8wvEKMdy1zG12JjKaZS6ys5oZo4AMHeLTQ1h+U+/SUlOXSCvcTWdBxg8HhcXbaO5dv8TqFBkE
VffhFhudcdIl8x4j8hfmUAsMJJ1/7acx4/syGJI7PS8/bncsro1TZmtkQlTx1VJa6UkIHH8pG41/
edScfR3GLMLCpir/eMFnZ9ZtP+FHzsov4JEm5tCiI/U81C5AyoG0aCr3er8wPa0gjrxzPmZNdIST
ciCWoXmOYvsjYm5qE5l9CtLhJSXZaIuJAfjIUkghlF/VTaFvxVS9R3rgdWXpnP7y3Jbv6R9FAmIj
Sf2kbIcnuHxh/ucrlZbuLLVKN+5vq4anJRHNaRlcGrCIRA0JuqvUc3q9AMiYMR5qQgf9sTioR00m
0wMQfGclal/f25FlH/ImI3mlLxpPN/XHvusWHkwT00yN4js+ie9WO6wrM8SLGhvtHrQQfOaec0ga
QhglYe0vB5J/+0xYjokT32RmKl1reYj/8/O59BdgL8X6fWC9hWUXeQKvrTcpgZ+qdq7hUpAthQgD
iOGVDKwvddy5164xgFNkJBlCvvjbLvyPIx3OxVsHx5TMHE3xx5dLjcI0sNbp99j0dxBUhhOUuWFD
2MOH3tPqdSyMR+WU/Xp5VGZvYEQRZshrPPZ9c4S4sSr8/nVqHZwunQrPKcXfVSNS4y+r418qfm4b
tm4lpEkt+efps2d0G5KMwqWWgyJAWaYPEETRiEhy7zofFl7hw0hIM/dp0uB0JyKILmm4r6rI+tu1
LLflz5VqOyBcOKoRzftnv8Dt9A4dbW5QD2pejVcZDSgGJnL4gEa7Z3uUaMKXxxnIZN4nRh0vUjFJ
uNFMltfcuPs6GSHbAODcMQtf2ZkcgXeJ9G8X+s/vAh02nSbg0qVDS/7HK2V3dWebIyYxU0PXEKdm
sqv80sX4BTaXBlflEVVBQG7uEj8cSQ5RItMvty6CTv7tKqrmGj1+ZOyYSPTef7/wzj9LBq5OGpzQ
KQOlpBH42wthDzpTo1wKgKR+t81QI+AMEOXXvscmkXapuWFTxTLgAhkjdOCDgG973ZKNvQVKbuOb
9U9jYPhe27WlV5i5uwVySJMa+Ws/gJFAe4+hmqwL7AqvpqaXX8dJ6JeoQUtYj2doJfeVqWlrWS/m
l2YY9oHqLa+YBBtU45Rfb78KRqQfvWlEqEqQ5QRJjRgo+QhpvXiwaQoyAqy9nemWJ5P6rFuItH4d
9kLjQQOksUFQpgGqI+J2qGlRymSxNTum16rjNPvPUfPsd3q/JxOAbB9OQIGOrOD2qav0IXlgSnEF
aal7NlHAXzGEhHd9bj5DFTLhmLbpts4FBjGZ0AjCkY6seAAtWjWrSQPBEvQKcRSkWT2K7E1lmLtJ
aJZ3e8ROKLNVrBlyqzNYIDWU7F/M7n95zBjk/uVB85D57um8MKb1Z/sPimGVBN3wf1/2uRxDyIug
v2g+qOpbA8QOqnVZHuzcYv9sJ8IdNLJR+qR8Q4q6teK0fBwrENZxgNTdRHRIFJPXLQdVIdiaCE7F
O2EyCjHHcTG72Pjy8jJHaSTBXBLvvp2OkRThQoHNuGsh/kH30zDtakv92a3MvLIxjU2EGXV6cWjK
6h3bIv46Tp8FPnFqmQfCN++7WtJQgN10mIyxP5FoSkoVQql47q8aimSbgRXtOCelvYl4P43RS/la
NhCV3nBISwKXfLq4OydTVR4kAHsm8fQFUlsTq5AgiU02FvZWq4nTEHMS3411uYX27m9EX8LEc6rv
EQ04JmjMSYkY+RGmjFjtwGKMnafGbkiwFcSM9VB2+J+3bdQQ0/AhwwCNmq0E0UUkieTud+XmD8Tn
rqPUGDcjjP28RjqY0wOolYjObDl6h0cOERg5fhsVqGSnNU7g5V3+ECggyIVjhttfF5/1vGCoO2o1
/SwHbd47MvpoodGcIYl9ao7mTX6ev0B8OLYWf3IT4+W4NeXSFJdrqZZMDlutDfIk1sE4nC1o/l9H
I2XEX6kHWQWvtugd1P62/nDrXRhuF6464fYPhuyYyobiOevJmR+nN8PvvgzgdhFcd5+OS0mKO5XO
3/SRzXFwsAb5o7PdFLt3DYOUe3toKxsw6+IECiKt3KItjLezqEfPERj+xwY581zfZbBQseGoE84n
nQwKGirsUcB1s5nfI3ew6zOuaa4x/GYopcf2ZRAJ58Ll08qoTr84LurlKfuwi8DrCwBVMifyamkm
3t51kUbzrnE1jEUlATrSEVi1eTCpzmFhWelasVAeSe3ZakvOBweoS5UaxmHMx3cLKu4pD8qRMpTv
Z0ughpX616keRxTzNXqLekLsjDIUg4yhtlXvpTjS9nZnc1+DAGsJcb8zxXzZXDu6jmLhKbW6OGfL
fs7M1V23KYohZ8ALEBKxko9I9817+ouaFwpWYQgQwRAAD8qWBk4n+plmU/alUoSbhJKgCnPutzBW
6m2XDvV2phF1sYULr3oEbKlwcuj+gjFoE4lYRhO7Fi3deilDYRP7KC/7rF61+vhqPjgubjaBepHO
UPjdzGL1iEMiPGj4z3GGKS/rJHHwpTjTd6DJJdiOizQhBQOWAMQOwEpA9kx7nS3tT1fQo7RVu8cG
2K60plVoI8WBVUqmbBWTPym7BCO2eM1jWSPYc8AtLh20Uk5ovEWIhZZLIRMGnJHL1JqOkHic2/jR
DMeLSYNoB1nd3fhLWRnA2tvXTlvtw7idLgSC3jFR0C+9e89f1T8buvwxNgBMyCB/rlwCdN1DP6e4
/VzW+PJjhQ0MWtB98WqsRsYBF0Xs0WtCAwQjHb1NN4qJXm0JbigxFY/Wm01I5Ro3Np5VI733A40g
PMozgEb4Tmdz2nSEtSGKx/cz64fbUot16e+KRpBYMbe7WOG+jGK8GaZe2Ycg+1Z0b+5YrAInSPe3
U44hauElbXgoloWv0gTT261PbuvmuHHS/qdTIWPQLRwxRXxs4sokU48Rx62Y68OYlyCrgS+W+kgd
Z3whpihytO5LyHuvSUFLiCTYEaHzJuW7R6ug871YJjvR8tXF/by7fexuR7xMwCoTsBu1JmOGnZ+H
2n4B8Vyex8FCuIBjYh3iEmVwcUUJAWvFYK1Mv57p7VWc5/KSmZFGNIdpXysh5bXp8tfbvxsc3MBD
02d38RSKjZVFn5WRMCLvyM4uxfdRlYhBi+ipd7kHeZLUT3mGq6kfTIkoqhWb25XmsAa2pLet3bnH
GNs38/n2McXNve7bNDve/is/AeaSO0iqfQVGa+p4bEb5KsyYfJXE/VENYOkScKO04j16lPMqzyM0
GEYdPc6h2t4eQQqdLbMKgj7crLy4o89pd2la3nqZHNrRuAUgcmyf+BgxsXR0IABV5WWJ9Yl8Mj+L
AmiZkuVW2PX/FYdhqJ8DfCwPedd6uUO87u163XAud20tGRXAkb8t16FoHkoCU/D0V29qtptz1JDo
bcwGG+k0vYjcKrcj7DlDcRFOJK0nkoaJOQaf5FDEv6ah+JLFU3mae8NYCam1O380OKOjzj/QtUVA
R1ST3aC/JFP45ABZ5c1I9XGd5cZ0lHyR4AFM+7gdP4qio/8QZzN5ONl3ep+8/ctpQlYtkp9U+lBz
WIpz8n4zJ+ahPE19+3gDgtQ4bUHOR+BBGiDLC62IuWq+azrTWvGmTiury2sPHDDjwER7ql10uoFs
UE9nw3nGHH8lOeJEWVEjnpVsniMjYtWDyiNC4BUWHusl5FY+kEN1zm31s8kUicBLkeQPvb3Rpmzc
GWmR34/aF2kgJFo+zbzcxTpXTX21F5zeYNkGXqkrLhbrhCdEntFcEoYwxOnRiGruaz8hhgPFYxUz
Y29NK/agBbVtqaDMdo1L/Ap/dFyo0KsHLcG1PyXbdlqiyc3gMamzA/lL64R+Kdzp6hEjmLmPKpYl
4QgZuwdd8fq7X9fuWcIZipQiYU3NVOwR8kVn2RAFRg7jJ2sKoVYw+usiKo99DQu89cFCJI4CppYB
+i/VoSTCYmMq4h5vzwU6VEcq4pPpYlpo6bWxox0qfQoutUtOc9zMG8vU/BUyuuEhiuvho53sXW2K
5A7WAkxoDAO0zadjWvA6dbq/0YSzl91Zd8foFJJItAoSVDL0CR/qArsemKXVr4+T0V3zsk7uxsLa
3U7kKB6QBc1ul10hwL/ftnlRlZeJ1KqL037wLTDWPiPQ6+295vQDWlr4UBJo2d9ePYtR2YM2XwI5
ef3oriVi9nv312eITW/5Xx2/XfqVOCtVWPSQCyp1ESG8xzO1qofx83bQuL16s40yOWzKmsSFNNob
wkRvM3xD9tncObd/KPjaOlEDORDJORLR/va1DKPePhi1uLoVhywIgRe9TJD+9unZCfBNwKQAZF9M
x4GSm70aaYSs9C2tBBs0ZKKT4qD/SN1CBzQqQy/nYUaYBllKuCcIE/e3ltuCLg2iTV++Txq7qxMW
gAHK6MXPmax3bu7dNq6qXxJNMo4CJdSFDNbWpkqpCjkBoq6ARs/E6DZ5FjB1Ih33ziiAdFT+EJ8m
aZLlsUyQltc5jRfJBrDQkevCAxu0zGvocpZyf7tXOqjeddCXFfIpYDitzF7aRRcp+ITurGAMt0UZ
ZCcwjeamz8BzprWe3OX0jgJ9GM9R8FUBM15ZE2ZvPk84X1X3lXryQ47sdv4yRMOZs5/8TO1bcimb
8BkgRb9GqzI+JGX6oEcZjtGy1M5BeiyzutsbSfA5q7FcYDjZdlSWsUksXorSCVusvKjEfHeamOJ2
+fG2oFDX1+t0wZIHcUX+yrRvh4GolbY8MaElVtii/5eG/SN8YZ7UsEjhi/bRdfatD8e4TF6jWAfy
XS0RXnJgNizLx6y3snMu/chbIqCg4CffK2ymekZMGLPoy6DxUkSawwHU2YedtoBZSZkIBnmFyBdB
S18EkQEF9K1Aov+veY1le/Myn6UWMUig0zjVL9WTCLqWTzaHedPRf4C3RBTZoTwsjXH2jPloCTO/
9u0TplBtM2TDp88a2oUVbphCsbu7mfujYJwaogA4iKEDi78c3ZgSWqRubFqm3luJomTTK+OJiipZ
u4Vr7anMu92tTz/oLMNGn12vSc1VzwBlW+adv6PkEPsSHDIV9wA9qVXjSeHfQP1abAnAs8kwEu3j
bBMiN8u5oqsI7Q0pR7hLcJWsStNwCaZ3X25zISKQ240TY9i99R5ASW6bpgbQng7rGJMNbACjxxGJ
0JAvxtOczt+ydjENIWBfF8jJh/PtxDFHj0jjhl0SBjFXZ+yCIAkOOLo/tSn8hOnnHogOo4zSceAE
DoNfzS92PfC1yYZfdLsWB+zTqudQujQxyMXM+mOQnJqGFip3+WsQG09xIF8rrujSyfHTlvZzxOzw
2FLGeE1O7JyLJzQ2hTj5mfVajZmzoxmGKMfEBtSrAj6COT2UTjRt4w7iQFQkiE/9TyHJRjRFKTa5
Ar2q3moXC6CyCI0MtDU0nEfbD0At+UAKteglRH/vZNFraDb5hnjh9KllvDa7qnq8VY0No7PVIN07
fSkHAuIk8Ftq2eb2UyqGdpjgnE1VFcmvE3toxg83DJMIr5HbxyeNRuK2lFjImQNM3hQtwSApomak
uuTzoeipB5dpbqAbayZWpVeVQ7hNpT4cbmvH9nEkGkWn1qo2pBdK0qZgqAEaFuaHr5FYGaiMQMUg
ucLWNw9RwZvQ5sYbdSshxstge3TsH2oKt1Y6zo9IwS+gUvBzsj5qiXPtl8pEJe/ROAyQlYgtvDUf
7KFrN2WEa3IqWAkZvrb1JCG5mKGTXrhp61A4F60ckysjqNDRxAMfdESmteZRb5kc6Bq5RYFC1RCC
QMLpR58rJMJmqLhnbVT2RyMrvxuqdu8L5f9IpKI3uJx8h0w8FXHU0LORwYWjOaAbp6MxTejoSOxR
mkPeynzH3vlx9EQiwLtSCu4g56pVMjU5N4Au8e0BdoP6plO4XoPHYYIsoWkEI0f0DDCgcWTHII79
NocH3j8w7fc3LsJvT+8SZKbYU+mItcRsSEYVXUS2mL004kqb5wMthWNmsW+JvpJdzjSwGuv7KLlU
mvMjjZ3kyejyr0q4Pqr9ttkxnDxXU6RfiDh7R823gnJTfAtVup+t4J2ZQ/LsDBjt4Nfggm85C4iV
4AZetNY6/do/QfOQOxBCeZz0p7gekSuk7pE0RoNGif6lkM33gtTDq0ErA+GYf+mzbNpKNfAtShsa
HokevcOBPjYZmY8YVMrrou23egFsRg7USMj9ld/2L/S/eV79MF+dMdhNLQZXV4XRubJS+1ClKZ3m
oJoO/Nh4rttqqw1+++RmTEs8mMv+fZUi0U96dbLm5kfkbG2sNj+Unb5b7BdSJuk3Id6aud+VhWn9
wAn5Xvuucy2gIji2X+1FrEVorUnFmMuwp/GVvtH6dA8F6ji+KOkbisuE2Iyx8zo8itvI8ArswKyb
NPPaGP9ZpmXmNtFl6mFUGE7mJH+9Tk1D8gCWhhNoB9cLp4hEX7vOjkkeuqtivJaJCn8UOmkaoe81
hBEfWsQm9zFqQoTTgwn8u+JUw/nmWQhU37Hak9vs3rVuRpozd1SGnb2eqnFazU5U0+loP6co4Ofy
J0F3qn0nq4FOkNOwf/TVnR8hh6qGFmVH6NrHpKbH1I/pZTbMn5iLyBVrUQOQx4J7Nw3ubcDcgPG6
9M6OXKxsC5i76abxhyBdwBptGAx97e6Hwdj5FPJ4nlzGJ5nBKoGiXT5MsXqJKrWRYZ6s/az1gTm+
Q4DBBWRFpAYb2nduDLsELY1VmVMtT9/tzOTfQtUOiv1kEm5gReBhfOjskUNWFx1i4E3ysUXfcN/G
nRemw1tXpOaOYTHZRlX7NW8Bkfp2Js5sT/PamDwF2XIJn6zXxHDQqYznLZtwsO3wd66cmMNzNsbn
Sa8fka2TR125nHyWcGRlfIkXaqv0LTKph/s5MAw+xtFLhUK8ziT9hy4hUtp/qFqaUZ3JaQU2GkPV
Sy/AGaKzWAKb7cgza+fYOLLbIghFNTFsBvrJYPyZ0s1mie+EpJIicRuagfJ1Umm2yfQ03NTMtRUS
rLVGK3gzpZybpIaaPDUArozfmplXG/l+z42Nzlpo/nQLZoVwYUZiQKTvetA+DDg8fbnLp/mZoO8H
u9A+66YiykdvMEwF0L1rPE89G9hGmxk81UiiD5lg6s9Kc3v1NNItBgZj6PBnItZugAiObisxLPiE
DPc1hTDvZIG5QvcgAJ9zdJ0amKix0DllQP/RJ3FxJ46vpvUph77fTr6+Gc0Q32fKCMkhhMQK2bNK
A7d0RFEWO/pxmaanHLrQEdQcbBITYFn4ioh0L2rmJuQ4XN2OyEx6J/lG2MPBJ4fpgAT1ZxXOQPfI
htporb0up8k+YdZ5SsqBJp4NQia1Gf8JLSMMk44Uor5sh0MOLkV2HziHOgxRKdqkmif1pi0cJJ0B
1pQBHuoYr13TdzZOMTxnDhnRdB/aoHkDyszzSAqSSxx1aEaDAeyAGyHN4lNR+QjQ9IpK1/FfeTyF
N/fTs4qS99nGt5EBUV91Wn8fUNhzWvVylg6kKx/QmzsmayGajaWSp6aRPxO7fg8D/Snom3XYWtUm
FNFbPNFQiN0Hg/9yVTgBLEtTf+5RtMLDytUmw0DnDiA7WlVvAfLDUitrZ++EuPlDLeLCJXcQ10Ro
s+XkD7jvsS0q/CyJSHetofmb6Y1KovdKHW85AMq15QN/nwUB0OH01kkqQdLaC8LWbG1rgFcLLxGF
KV4d8GyRki/FiL0ymch4HurmMyVDqR37eCWa9id5tvl+tPuz5pLpNMTQTK3iRWTWvJkzfigbktFg
LPClSb86WXJvw5wlAbBYNxAg3IR6fjQQhzsyOcAoiVjD1bQN53jnSy5Qp0F8LDTrQyde6chSeJdd
dVaQXko93tkMinbdkO+U24t10cOObQ0voQu+Crpmw/tvbJCNd7s1qm6xid3xYHCABSZttZvWKrr1
bKkarkhgn2J+qrK8tDixcWHKZs94GUut9CwNIHspStos48J3VuHXkVdr40vrpOXgTjLChyGXPmnj
wNGnSZ11VdsbpL/UCs1BM6L7Hvrdipu5bu0Bn2Go7q0A7Qmm/ZOVwbhxDzNu4io0PtwUHiIu4V3T
WB+BHn4SxZ0SpLMZAfo+V2kBt0al7hrHHaD5OEqvUBkwFfZfE9NILkMBwQGRs34E1sr8tiwYwHXu
qVPFEWPhk9sZ9Q44iP9gRO3woDFzKejsNUVk7NumGy+zBpdMw9+ZpgUfLGLwVtyLweszMph88Azb
QprBugxSnc3b/BGOvX+o3JAKoYzvOGc1x8bQntTQiucCWAydEMM4A4w6Wmbl7DUZoSMDoXnn58P3
USuyiy6+Vr710WpVciZaTGfyc7T1PvV8Ujs2Lv2sPdGU2ank5J/Y/tNciPQwdTLcNUqF+0HWuBwI
fneAou7svgByHEC+jPEJPoQOOS3lKGh01191c55jIuX8dHFMCETHsDRu/yjHIsA1JIXn2rn76/f0
XH6SYKOOt9+qfcDGUT9P0I1LdXf7B0Eu6q4tfaBzjm97REtVxxTnPgn04R3t2Gld0hTZWCOTvVzK
gYZRq3GKg1UdkXC77qcppuUNF72sDQZzIwwcG7TqrfMX4TLcxZyTmWz030PZ9c9M29wheQzSQjvd
9LHJ4lEcNfcxaKcn1JWHxSsAewG0WM44cNCyn4EFkSgM+KaRvK7m1nhxivG9rtGklQEpvljfNpM5
DGfNeNL1EPyqQRf71vm/Ca4b0bp7LH8VZKptQm4g56jotaaoxoJnVCZcpggjbZUgS3Ka9rtO3pJe
Ewvs1GWOmtMeQXWjh0Q9Qvu0iVdMPDNC7b84E7JuCYh4mOprt6RxLX8DrcYnt0Ti6SgN1aGFQU4B
ILcbwq4LmL0lAU90/qlsjaG5N+rme6fq/gg4EQ+ogQ5cmZcuHw5ZSWtFquL5pv0qfXdvpQZT5uXv
GAft03bwwIseUxoAynwX+s7zTXaMPsw8CwFimhza8OQaeGRq6z3Teo2u/nT0hfEAymM6kRBMEt8y
I8u7sDg7aD5/6dAYpYB/Lp8mVOgr/qToV78viJgGT8n4LWditXFp/UAGbkOGemTtBi62Pjzr/Z3l
8scmtHXX0CUTqDPzuFeaATlNa57iZC4O/CLdVbqpeRy4GMszIOtm+6Q6hlU0/Toor22RrhFuopuX
ZnUc3IFJfjEfBDM7c2naWmUJH69+dauMfoCePHR2Bzm+QkdGLDLr5jb6axXQtk63gAa4l8FFMQhe
s+ZsWlCnWx0wneWHNiFjraE84OGOhbkB/Xilqk6927QG3v1bg/xvZSpTPWmFxh7enKTjU3e2UhyB
LWo0ZBy16ybm5EOI5yaDMUb+yj1No6PVBs4pxVI+R0slk7u/ep7B6PQbYghIjMuc5FJXHbFlkeV7
QwfpWO/6A74J5jHW8JQ5PRVXQ1CKnJZG5TKyCDjCG83Jj8v+hLvcgUlFEkJ11Atj2HAMBs06ZMUZ
nPmzwytimV34BBLf0wZb3mFJvOeOurzBRNTo4WysRzP5lCEBN21QGOy5rInANjBXkui1G3F/Xn/d
vTBx7vOseSBimZFHFJsvaiS9cunr47e4QPFi9sBGo6o7KEPlV2bv4Umr5GFQXXkaE7oZrRyGXSYb
ufdbBADSnLHnZiOxYRbn5/RXR7esEEEJ/4Ws9S+D1rnM8jgPL2snr5dkmfFz6sV4Z1To0mP/2+1r
M8+5cyJzdaHaBWt42gWNBfKq6k7HcOL3dGqbzHPH5o7ZfHYWNVbxNmivqgyQw+Igd8Z065JCcknG
TT65K1z68zenmF4giADXhb96BIsiqKX5MJHX7F9bHXTkrw9eMKcGvTMQnpPkQMurRxM8KjA/d6kc
yRToUGkK++ovnqveorGCYToVdxPtHO82Cpvswjzpcfo6Li4nPgMKpDHjyDptyrUjMuaRiygXVjLq
SdFvbu+qHldA3lTthT5ilaoxvMEhhDLkDO7bSBVHdHpPsH/XRT4koDEIHjNDcgtmZaEgyHw2ZlR8
26a1HV7m2dzdOvK0ErI9Ha/VbShVVeKVkQUksmXIOlAbrOYi1ze3ZUKzxyHaxu92oKAM5m9jvIMM
8BFrxRcrM98svY620Ho5P9nQXmnzjroz/pqE2kXB8IHQsQK2lL4l+SZ95ZC9YrVuqSHmdzMt03WC
7Ma1iB8wiALd3X7qOGtQwy6rNM3zYW8H/jdNQ+21LJBOlxCsZre84+AIfNQdy692ivoDBtOuo2R5
mhTKzKl7NDlt7pN4yNdjWNtbbEvfW+7iqTRmHtsoGosGdd8/65zNbso7O9JroHH1fZH7IfFBzEBY
pxbiLpPzf8yMhqgJJELFUupaD3Zf/7g1tOScTevAL8ZVIIt5ZSygMoCkHUATtBj4s3FQmeQZZvqD
TR9r7Qdz6BltwFxg+Rmn2FzaqM+w1UFdABzFhoyzHBhb7dmL6Dc0SZFUGXER3EqG2iyPxbbWoBwe
x1NhweqDh1Ki60ytjdQZ9ur0oukWjsVe62GK8+OcFH5qhsYDk4SMbpESGz6pYEt93aWRCxX8wXfQ
Y7nBYDxrWXnnq/5wu/Qgoj1c9OG0wwVVbPssQidQY3QyFMmkdvXC/qU/qYCJeaiCg6JRSgk15dte
G7blotAJZvx/vaH/P+rOa7luLM3SrzIx96jZG9hwHT11cbwheUiRIiXdIJgSBe89nn4+QNXVIqUW
uybmZqIyMqRKSsfA/Watbx0iHUaaBhl5PvmRI3y1KjKQGgary1InlPoXjfHCJrNKTkQ7T44Er8/8
wIwyL3RulpcljvtpKnUKZMbG6LSy7oTZ7EpHqbDGekHmK8KwHUPtcZWxFgeubhK6BoE7K+5jCGJs
ameuilsSOFnHl5qp0dmFAXGwtfwWw/1wC07nlrxhYoTzpxYkhzRq5hup1X/tsuFrA77vihUR4Rl8
iqlK0ezA3husWO0Byw+3EULdK7NgRQvpPZTejhtXfHSt8DmYkY1akWE47BV7jjgl+Xz+hlQRcf/y
r9F6rQwQvYirI29d2u14KnvHuoQ1pJXlZOl0Je5AzezxdJYPVXuL8k7eJID4gUJeULOFuwq0UMOd
2LNzQfzHtPZcr1xNZQr+32wtkMJNuMJt4RwsrZ6DFDsOP0/FfYtY+CvHiM4MstMh8cWNFpdfrLiu
2HrX4AbYLA5GeHZI8tjQiN3ong2fPmi7fTiqnU2q6T4nY22HYnLaITOHMNqz+Sx1+dVO9ZrUhck/
Juz91mFc24c0YBznjN8j301vBSZ7Gm2LNVY43vYFmapOEpIwg7AkKz0CDAAKHH5IWXLQKwjVZgZh
RCKW1hvTYXJ7cSPnfxkN8Z7BB18winfi4NxHPDB83+227aywH7yy+DxOrA/0anIeJjpb6bTRE0sM
g/gYxCGSS3aLHKm8D6qhWjsubV/N1RsFn/Q+aTe1ldIvL37GskqAEobJxtb4ghqCU7KhHPc4oItD
Xpp7GE5A6Shxj5gMtsiI2bIQpzI0vFaKbmfRRUT117Rv80PZsiVJWFkc7eRUohk7mH5kbgj8klvb
QCfj50AQZmAkCaNOuEk9qBlOoMy9Ps142Jw+lYx6EqapRVECnh29u5cBzj1Dj4y1KEjzGycSQjVV
3Whd/bg8inSvI0fVT6yjjMYDnAfnOi62tjuwLxGPoSpYc3j1sS8advJzTSsb8zqPoODlXRetg5yY
Z7gGz5lFeWsMIj+11XgzTN1Z5Yn6cY9DGMaS0wi/aWHn3FlZS2ZRoNU3luc8m312gTsHiNALn8bA
GG5RoZ5HQ52j3Lvlg8Yoorx10dbyhuGiAisjuc/NdhGa3W1EG17Y7IobPv96iuHhoOU9kqjqbuK0
0bkEOeg15+CNWxbmuSprUv98BiI+/laiyRm2mjnGviw+su5DNqXZHzlZYzJbMbd3ORBFL6GExKe2
AMqHjQjKmGLUuG8MTRz11tjkcFTSTNP2VsOApItluUdw83UqPeT++alM7YI9Rvm47GADQwXrwlbR
DuQ5msOs1o5DyKOwRLR5sih310xN6SsXeQUogDNJBGk5BPcqMGfY4D6rc5cedjo50n0yRCfOywOM
1HVq67w6WqPz46WWYtrNoytEQ3DV0oDs+FmlPB9ZdvYoazTQtFPLkkQ/Zp6lzolADIJE6Mb+sjRw
0CU1ODt71nbR3LxwA8u0aC77IYVN3qmzKtrm+R7WEcuQY0zGJUIzRsDvOrDH9JDkBCHY5JnTnNzN
pKiz5WtfpOtB7JVZ99HUfbkqWwUZvge5FRXCAhnDxRKaAHmWD5Dm0XBFA/RDG+w5ltgPtl6Sxu4S
Ipjbxr43lY0HjvS+XEt2VpqQXMocliuSjjQx63ZtSfK6wctvRjyC52VpHsEVPVoo92eVFCwz0T3V
c/e1FMmlPYmDYV4bGFUQazU6Qg4D8JALwjQimt6n6HJJ5dmC4yYtyS+OuVEalCcdFA+orVHbo2fp
2DfmTMz6x0b61qF2gnE708j6vIG92tLJJWUzrYrAS3d9mfjXnEIKXC+qMfOKzIEjGzKgvwNSpc7h
5sQNuvYzCJGNCULHDtaJ5kanwtXxq1JVKgkoqPAQSvciU/QkKroLhbHmBtjsObx7kAcnMyxBgkfR
tziqB6JImuGCRMWPWQnlVvDVLxzCPWibT8FAdG9siFNU1gx5i+raH/QrrRvnr8H77EnJZGQYsTd1
2bMVDN9IOkt5svYwp2wuMTKHEdfceDYQm1qU9Z7Ans+WPcVXtUUYmWsD3pw4s1srPygutR/2aR+Z
Nf0Z8+oS6WCp9WinfAelB0JSUexTzFU3DDZRRajbLM2dD0sf59a4iyx2uAr2HLDz4hFUmX0ehjE/
Wk7Pkk1+8DBqr42uJ1ijCSRVBl5UnQLiEOrsV1CnXC0KCG/Q0u3ysJWIycgj8mAUlebIu4osqmIU
nkYuWcgZzHJiApyttr3nmYNEGaM8g4lEHZLoSHIwGTjel8wAgxjqtCt64QPdqaf1VG17P+e6mQby
mXUy1Cu9uNC7ukw7JPH1ebAfWvOMCfqLVwbe5s/egd84nrCr2I5jOtIwAX+8MWfCt6LtyRt5WRSH
ceR7FyEjbJSnLkFs2nQ0bo5gIFFKOmDdB1o/qw5kFdt7J2Hw3HupRBO9giFlnjmgK2X7xZM16k9t
F2gfGhFKvGMZgxg2ZhFFemy848743WfAEi1sw1SWNOy3hqB2qJj0FPF0EfpkI263s50V5sW1D7hn
IhqQebPPygO1rFd0+TWZqO22q4KcZmVQB8Pz9d3YGMPnmiCZ48EZWT3Zmve9taOLB4fjWdOsYmVq
Q/A0duT/6lH0jrRfvk4yxKQAQUFAhNHJS5Q4zWdn/E+WprBye3K5wQQu5XBmeDmkaY/eVNqIyDLX
pUNG5YlnYUIjAILBqxpYXqp412H+qwffnlMddVcYeNvIiHv9Trq67iLyvLTL0h1qmaoeMxZDo5F1
xLNmJRKOkZyKoSlWWkwVkEogzfgrkCPZA1uLAcEpUbJriwS0m6r6koBQdWJrmJVBzbqbTVgwB0Bt
2upgCrO+//P5bPz2/ZtKzMY3SWbkbGr86ZukV2fO00zapYCnO3L/vHjQbleOThjBUnAw29kEyIeZ
QnDzdANN2y5dvsQAumIQftJMuLeE1Q1ZrZ5ERQmjbwI3K56Ip4p2mf3kVl21G3sPAFzghVuXgOyN
V3CXyiIikVMps22Pcvfo5xEwWLbqmypq6Foy5x1oza9oDsMRDFswQmCIc0xj9tv/9GGBv2VWb5fq
wgaIng+V8U0fTadpboSXWm85iB5UHQYHEvQ/lF83LIYdaqFFaZexP962/XQ0SNM+Zy6mixjlaJ8F
L5b5belHROPkx3cO0q8cAId3LWxpOAxoXfXmpsMkU08aRzcuFZSAbQmezc6xzaMzvTfY3YBZQ01t
Gu7e18t2F5Hyse01NmbkzzCNtx4X4cfIjx4znT2lqeJgpmMmR3+/NHOVicKnnrUlJkD/H56Rpa2s
ZcpRC3W2P9K7ouABDjP3r6ZdaVt6zne977/9pOAahIur1HXfMiRyxeo9SFmg1Nzk12aImGospm96
BPzf6SaDzghbaAQI2SFKTmiq3/lySDako6Qr3SqDvRh6xizc9NDF2iXEcEaii5iVKa/auDGirYQ9
ZcsO5J2j9OtNiaNkgkfA0GLxCd6cXbCICivT8FPj2b4SeciQsQoTck/BoLTJPKpp+5QIOeYWDXj1
rR+RmKNqGvXZsefnLSlaVbhDOmNCmk7WTkpd67F3Q5mY0LskxocpVZ+LovyOtMpkV4eFL8ODvcPk
b6yWs69U+MVynDd1756WIvTPH/JXGA+XkKljPzSFYZpwBl5fQjPho/e1UEf+3TBtmcr2s0xif4uD
qmHpq7yz6ja6fwpq3bn1Z8N9AHOX9d0+nwrklVDrT1VjmptehB/9iFC1LEXhnLXO8M6j+jcPCYfj
MN/UuHgMW7y5ajTRSTYhuL8A2Q67uOUrwwwH2DlwPDJJiuJEnGOz0sux5X7HMtw1s2Tj9+IfYcpf
h3/zX/LbHwbNV7CsX+2QvBPHNF0IBaConDc26V4v9UnrEnxoEvFcMITfG7eGfLorakNszEQ6+NCm
+miEDLFZLZ1jHshlelxu/1btAJjHMfSOL1j/9dbvCMyZnK26cF1lvfl+cGTh8Mi4q3Q2A990lhkj
VJZDOB2Q3lur5VKTmb1Bs6+oPHsyv3PF1WWy8x2D6lveYnHE3xcTWNSCXijtPSS34VqvUEzmAkiu
BAkI4/VdU+5vvlBwyyZHdcaSWOLNU4siLzcFSUOXWe+PbPfUCeT3LlE5m+Vqcjo6gxLHNXtn9yVn
GyyLUP0YrSZ1e5/PXvkkF/96XeJwm7ZxYM2FifH2AYOXWwPqH5uX5WLU7QI7iy2/D3O2m9Hg21Az
1qTQSlbjs1x3mfHJjOb/z5fp7550PM9NQaEqXINr9vVlqlUSJiurl0syRePe0HjiRgaRCIwEJX3a
ig5t3BWsrwciO49LiZpTzblsztco5eytAy6U53UBcM7Xun3kkXAjxuJ6mVSYZc9DJLevVW377731
3x1biEa2aUlwB9J6c2wNcIDUIpZ1ITBUP9tl/5RkOQEpnqgwAVFjAGhiFRWkX7NBBGfPwZxT9zoz
BEz6GpqGu6wPJC4MfjuNSkHAI+cJ0aQ6xO2nVM8Vpiyv39alvM9cmlctasVp9rb968dgvlkqzk+d
e+Xb0qpQBtxlw3YugXA1kH5a99DW1oelesqC9Kl3gkvQg6JRo07wO/CoWLAtyq/zHkPJ0kn/4CSR
FZGtcYNhM7Xi4aY/25hb+iH2Pvz5HS8379f+cofu2IaWBC9p1ry9PmuaIVeM0FvzsoglOxNtpIqZ
F9VjuENTwmKb1FocCh7GpfSynLzCV9epyVzMMVpj7YoRHm4YH9lxxts/vzvjV3QPWDXJXVTpRFOg
9H/97loSSKwpUuHtotXMPRaSqAeMrZbw8u5IvzXYSHMsOy83Vdjfl1lwWO4Gnj0+skHsr1uwC/eF
JZ90tD6nyrpDXtoj8my1q7owh7VgAi48Ku4G2h4v9WPdV0Ngq2NzvNNs0lxzc78YYGK3+UopS8pJ
HOuz4oasMXsfytY52rOo7s8f/jcYgpl0qbAzky6Paf3NVZGYPVmLRRMxtOb5IBz/IcNpycRgDttD
87IPRPvRqfzg7ID/Pi7LjyRW7i15P++8leXB+eY0cVzLggRl834oMF4fCFSwvZpqPbhd6iqf6fix
SGF55Pm6jTM4VAybK4MZVjzZlzqT1AlpEVDJhddD4WBMwgrTWRI+n5h9kRF+mjnuyxVoZ++KtgyR
fgybthSPSWH1Wwth4W7512QglJNNGmwpL1iXNeGHTDHMtbtuupJa56xH4MLrpYrPRweAe45sOC6M
B2MWZ9d5sionawSKhmWnDTtm8x6UdmE3uOqYOAiWMgO3PC0GTollTjenxzQwviz3EoILnpMwYyBR
yeukzuVNQEK1UbbamlAYA7dKUq/j9gwY+7nt6OZaNgCrZYoiwIgHUfnJtUY8uCEq2gl6wyoOUutu
6O1HxinIJ6OL3wwpbN7kQo7ilmapZsZKViZwsDufAN5FyR81OG0jVW5MTJ/sUFrJiGzyr1LY7n4H
TZeYGIj+OpLkFJPyscBPikm4CE+I7L6booLR6NGIusG3MOvNq3dOjt8U8CAkZ980SDqh3j6ZcXLE
+PA4T5cJrEzdm1RZFK+B/s0RA+qmeGRII8fxuOyTl3uI09bVsUMs8M57+c0Nw6VG1UEa6hZ34De1
qu+ytWWlHt4OfjCHNI8EP8yO5qKHHezY3WF5CwvK5UXHn7inYS3XVSyPhIQ/DIxzN1Xd7LwYzylO
nOmdhuFXhqqB7lBH6W7NILJfphidWRtZX5kwkJi+MgFa+2mtf65SbIttUVaPcvK2wYCcPoUIeTAm
1OEBz9tChXCBWFOuC8f4K2iwcAR5IddtFBDXFb1b1CwUn9fXO8FJPIuhkUGbMpw3N96x89wu7/3k
NiAOC1lJfqXN/7LleFsLC70bT63SJCsyUJV2DpBvYOUo17rq8nXljjZJpWQwDHLciqRp1m4LvHEp
kJYTemk0NXBB5GaD/hAoOslDAjuRtPqTPfXq2sCid2cCUwR2v8n1wtr6FiEs1hiWKzcLH1M3dc52
XX1zM+NF8lzfC4PghOLW6u4NpCjbwiM6PrH0h8Gg/e0Leg2l1Yi2CYFHfcTJMTLMBPUfatg6K+Uc
DRTVa4nc+sgFn4RtcbTa5nFR3hcKx6pW+ohzOsQDZfRR5iwjYxzWyJ8rgsNMcpAMtz9S4sl1HiUd
M8AGS1YBQJ4B/AvUh2BfRUO+Y+fNViWwquug7G9w2vMlkEX7gWC+NeBYsnuNAv9xiRXCdAbjuq+Z
b2mAWolENZ19oo3FbuIWvZnNjEPSHLLithJE9Tno3DdRmV31OXLgJMKwOLkks7X9ON2oND4TEN8e
uoAMAsVLrKLBlk/LELnoYnVdmLddmGm70K7rozTHL0mNynKYqQ9pUTerKo0ZJ4eYLOUQGCencu9G
MvHGiLHzmJR3y7Jj6I3PQm9ZhCb+wzg9TYIgAJgP58brMJ9SEg/s3o9MtfaL2ThHnLMpWTX2et5v
fXMasZkrgWrJL9i6ENAc+tY3PUQPN71HCtZ/bd4ZKEogsw7Ywnks+vqZ5vc5UZIqIZthThpXRqzO
Qh/pE9XVwJ7j1ASlCXxfsXv39QuhAAK1motxQ1n+Lswt1sJVrO9J6KC00+5dMn3YiE37EJnCBlTZ
yu7ZLr5zg/u1VAY1Jmgsdehv8BPeTBysJimnhIj4Wya6DYP24qqEG3Qe5YiaUcJcNpHercssRI+A
elkVAucKTyk0qZDsqo+62RgfxzD4+Of3ZfyCd2LFAuHJoYZ0dSqFNzeMAE1okrIXvgNziEzNIXXK
c6udVWsndtloutz2ViMCYrmeurhi40mI2lKrLfgiOykOliqeEu4jOzGTVmhTJes3vz4vP4WWKz1A
UQsQCMwIIc/2tm3M+jkhhbH21Q5hRci+VgegEVYfrE7BSLCQIXlJuWug9SBKGRfpuryxJpN60WM8
KaEpvdMEkHTCifPzzVOxPrNhTzOJoFz6pViy2fMXZju2l2VwthT/xWge6OfXg9l3W6cc3R25Sp/a
Bs3ImrGXc+UX7LkWs3yWoryo7fCuJfta3hFTbbuh9RgEyY9B3MQI9RSQorGUYkJ9ylXTHJaba+Cx
p5Ul9wEvqucYa1JNfNscTg1V8AYPTnqdP/eedl7K2c4MWM7ZFVprR6NsyYIBIy4icBPx1anx0msQ
gvuWldk9pRxeyAgC5dgQ7Ih9yr4kNGEqaw6oWa2brrf8TTb5X3syOO9H3X5cqCuj+NJ3zRVaQHdN
ACY77iT/rBuK8AO8fqAL842Ip62eE+e7GL8iu2EQYgwYNjpqtbQ1Mwaf+ca12ZkGhvNQ+UgWDeSD
69EZ0So4xr4mXt0tTlLT1zSA4uNyfqRume1ovUkNIBKlc+UxDFWJ/o2TZFkUWEo76ixkrpdKbxwq
FDhtdWUzpYuLkXVjYN+xJEwOfICQII6QZU15LYigXdXVaGzzJHzR7AffME41QhI4SwYW+XlbnNcp
80eivhpQrRbxihuzjIOdjSOOnX8N1ZOwM90YeiLSi3Xv98alJtfdJxmLYpoQHWfmuyx/S6kXDWvk
qrwsH2r0qBpJk9dwJOSwXDj7u0Yv70PQYHOLJtGlUY9OBaaH4RlvU7H1G9Q0OrGzK2DQa2T34XGR
VSjHn5VTRATzfkueNRRvaHQRswxjcqVYxhxEGNwPdiCP0K0B3ei3umzV3q6aD21bHZY+NTCtBx2y
+EMXvqDYEDsntdQRiyhuGjJLld9eaSqHmTdklwzMM4CT5IoglPic6e+suOQ833h91cEhltDCDQsO
2S8Tc9PtszGSlbh4bR8cahvs6RSjZqzNIOa6w1NM3MlNJWEU8ojqD05Sqx/l3f96Nfar//7v/P5r
XoxV6AfNm9/+/SFP+eff5z/zz595/Sf+fh3SMdf59+aPP7V/yW+e05f67Q+9+pt59X+8u81z8/zq
N5xfhDbctS8VYQ11mzTLu2B8Of/kf/c//o+X/070g27Sm/7X0Q98jPCv8Pnn0IflT/wIfdDNv+ks
VS0hLR7tpm7zHP5H6IP8GyelovtXOnsQeBL/DH3QpPU31zL4b6BQIWmZNg8c8hGa4H//T8LO+W8u
RatrSduVLmP5//js/xjd/jhovx/lvn7iOtLUgfXP8zSoYjQ5SyrETxskrakIxbXaLzYZfDk9AhKm
Lvn20/fxm3Hx66fn8hp8EpvHJoNZhjBvnuqMJKJsZjs4Gak7sWOBBgi3vlNsiO7DI7zVg4C5v1W9
M7xcVtf/ec3wugbgYbZLFshh15ALNu+nz0bWmdBrU34vwd02xpMVfqL824T1J0JZVjNo0Ss+Rrhy
SuKsyt7FCJytU+1LYZyN/NpErVSdw2bXoFH/8/fxuo1b3hf7SUWVI5ns/UL4baMiZK6qf/dVeuVE
42x+KgnGLgJkJ6Ratkb2Ti7DLwcZ2qWAZqorZqiCg/C6FhwC8o4qD8ulQz2uOcN3R5CKVovhvarz
1xcyERMwa6NNddkPvamT7DCLQzI0UIOZ8Q1gFNYpRJr56l+rx+ZvkP+hVphLEJLv5ryUn/eezVSA
AYIUxEiflAGS67GmFcNTWKTwTasNo0ects428MixL6bnEgLLil6QzhcYb9A9djAKyFPfmROuZ1Za
Mmofix5/XIZxClBS9h1y07nJ2mNlXEtj3DfwVSrzs21GG8sEHpAwbskl4SdY12qwyP00HUMi6ga7
fWdQ9puvVDGDZy3AP64w33ylZMG7VVbzXE7NfDUm+V73wVahxPrzOfnry4CbZtenJA5wlijc8n7+
RtvI7hs94prQWR4J0lh179pGafd/8SoWWzYwqQBczTcnolUXTYrIOIBHe4NrYueUn9HgbP/8IgzQ
Xz0sOT0Y+LqCpbiU5Deywnz9YVQxiUQLaKa9zs+YG9n95FXoBRmt7Q1ZGP1G9cLTbzy37q3rmqdt
cSYR0yWzMO7sGrRb4KkjTAS/2KW2ayTnFEipf8XtuoRt0+Q5loTmXpaTUnIrEX+7432GQCYBg2Nh
MY3sjWuhdve+1lYxekiO3NaZngkFB7zDZMCKD140WgCBADBkREcntrc3MHkjL7PLrmM47sB+Ac7i
uevcwdl/1WoGkFOq+sHZEbIlnpRXSTZ+o67Ih6dH+DY0rWAGR90Z3SWO0d0XQmB5FSUrgvu+I7xi
W6axiQBPzdiHKAj09uQGhVNtpZ5oCAsLFKmMwqxwN2qlDb3GktVEHTXaEbq8WX2zTwVwuY0daSMo
M/LpyfguBdVQ5VV+u2JZW3cHFZY0R36vEQeC1or5s5nOGLs4NjrrYCBZ4NdmH0sQb3gzy52ChEG/
mfCXbMtAlcajUZtMLgbTDe1HfehTgtzBXBBx2Jtjkh1Kx46x/jDfiFJ7ePHroB7QgkZ+oAqWPM2Q
nJnfxPuRmcTHAUTzsPJMTxkPgLhxcno0wNmhEXJs4YcDkwHo7cPnIQfP/Qs8SuZtmyDU+p3NDdX5
XtklKrAwbqW7Lt2yxTtXmIV9pcERsE8p56F2ZwkUyn/ZIcMWjNBIR7TnOvW98qFtQ0nkNNy0l6lS
1QqmRYVccpjqwaJ783CNNisnT1KkU9va7PzkYjNgyCB65L7cECdqEjjfhbmytgbRQ82HSjVSo3kq
muBRTFWj7filV2H2QibEc6BgIIpenkNjuVOQtjTNEGMwh6cO9EoXF0HwgEEosza1qxfah1JyBNH1
SezHYRynyb7SzdZ9yTIDcJySjl8SpRlaxPdFHtk7EQfPxkmzijpMbA8Kg5p57IzaQIJfpLNEtTcb
Pf8KESdEyTCgTq+fx1qkTK7tsR/vpV/30V1mTiZ0tyQZh6NXdU6VElbLZhPee2YgsClUX1qf3L7x
MO0BUcifJy5auIthIr1vyCnJhSQzqEJxvR6tXo8+1U1UG6fSI34NKEfUeOFHR/S+fhRUGeEnZBKc
6lPSm9HaaFFAWTgnymhmJQ6+H15ygpX1DyJEKcc80CjdJ5uuC1d4ORmDfnB9eL+m54dQBVygdHS2
ffScm6P2uSM/xDoUcZifJlX1XCoiJtrQY44LLsipakiWTYh6CpIuqPX1IIeKKD1fNA94W7nox9yh
Fy5IwOK61ODGn4tUuPmdMeBI3HZ9CsYPE3Vm7Rg5NfLaMXktSCOwelngeD551kJqqadWpgDZd2pD
1eA+c4bKQaTYCwocFL6lXA9dAIbJNzXE2G7mZTPBxo4Z3wdD9L2Dqe2f0DKkBVjXKCODkx0Z2DfL
droHR/fw2KQwFEEWuVnKbryQmo8txxG4o8jH3I492+LrrArwknZKr/rbmh2x3MArMbCIlFC4hskI
UavSN8HpIxP3pNIcEACggD5d1dIaPlQ5E7mV5XV9vbUshuhEPDtfxjRzSuLykEuCE8WRJ+08CvZp
F00TYbp5COSgFe5EeedH+87uTUxGVRX+hasnFndBGvvj06Q1ZFHXuKzKc9ARFX/x9Nmc1xtcvO7K
rAYJxN8oxFTAFDIo5vcQNw0qitodbGfTVmn5XPaJbDY6wJTuysuDQZzMWi9gDEgW+LtBVbKDclCY
rF50y2uPY2w0X3u8s6ysR6mIwfZHhttlaEYWalmg0FxWHRI70ojg5QC6LsHlV4H7rOl6B0o+6Pz+
iyl8sJ9DG4dg2KksnTNprI7+3UnM1rsx0VkbZ05yqE2TwZIn1ASUr6YFkvXRnrSeY4tqYdtmyvhW
Rh5NcBoCTHr0QrOtd6I0mEoXXKLugy3cMcGuMHTyo2HXvgvCxwQhSFVgmQTZy67AXLI8sf9fd5b/
P/WM85b/v+4Zv0BFfP6rfXnVNM5/5EfTSLKfIHKblc28+meRQoHzo2mc20mUPwZF/DyIZCD5U9No
EiLoOLrLMnnOYJu34f9sGvW/gQhnSI9QEAWCsP6lppH+8G29SGulMxtkTkt5hdjyTYmFg10ZXtkD
i/Fqf8tsk1IZKuGNiAlHIsdszDwCBzJgJYHdJqsaKM1q9FqA2t5ITAmTe8+NS1Khm5aL0E6QCtTl
RWdhsBsiI2XMESKiiuunpqvKg9N1+QpjrertaDcEuMetweeywSjpYyRMkfHilTLCrRmN1cZrUFwz
ilyLCRWrF37AVUv+HLeu66Qw7sTkwiMgweDoh/DaWMD3hGwxl6utbZO0Ao4a/09nfhv7IvrYkFDD
9JA8CrdWFPoZeEAdHcklJlhemdBRG9YthWWQUyUTrIVwRbNE1PdDXH1tDZ0Mb604tlar79NI7kwT
BgsaUW7IXqrfFDah4jrpw8OQnSdEdZu2HcR1n25mw2ZEvLO/nsJh+BzV4Ufbe3bS707qPZfaGH1x
AS0U2BsrwtVHGDhVPO4L5LsnZWYHRITVoQ3aFrhg+tGLNSCCGTuAcbC/M83Mv+hMUnnbgD3S0XPP
rFzJfADxhih+bI8UQhBdmSKP5r3JE2xTdDL6oJySkrXV5rV4p3ZDntQ7fajQBGeQZSvBwlHvw+vY
hRZjteIl4HCcoN69oIQt+HFolLqbpFctnrBDQ8G8FyL+WELX3JeN3exbh4cAkols19fFCzNxcaxy
PPxZ70RHr+TMSivQErY/+vcuyAV2Aql5b0zBVV0SGh5arfHQ20O79prC/mgPzdFoq78A5ZZPeHTH
FVxjVnYl5BCnxXKVztHzBYr12A++CDU+2WSCwDyt7U1E/DkszYewzj4FtSu25HibKzD4OMNoOzMJ
cLvOx50dfvZzsrtHH74QN8YOz/OEJbhDlmn0DeDj5M4HdqyrRGw7rhrcFDaEfuz+sBW/5JVQTHjT
U4t2cjMk1Q1+WggH+PDXTRB9sSaJh4al0oqEPm9VDsnRpF6CXjoTmNqcRps0Dw8B/1WqM1yxw1at
nL6nbdH3TcEcOTQ4ZIMLLKjWzJdBH801FoucyJiZ0+ipb9k081CGlqstsXdtk2DiSp1bxe/gImnU
2NwDNlCmwSM0pXPx7PoG/uedVST1DddP8ODlzV3Qqy8Dtv1NCyGVPAYIlM2YbioLi/s4EobOiuKB
R3V0cENx4iNAFCYsuPOewAs629JSMKgT7DQxZphTCtaALsWzQa3kV6MlSiimIEvCQtxZAMOJDI22
KcQ6V1SnsmnMq9av77nocEJ73BhUTPQugKErt/XOPrqPtRnAIJmK5ju1ULBqrgaZiqtocszrGX5D
8NEEja/6gFgIaZhyqn1fYjDXw27FaOkWDJGzKvKu3Nlp8zxAHmJl/aiJtN2NkQfzgX38Co/eKTNZ
cWqTlXHWBzBi8NwXTQ5RHOQYMq/0QuY53VNoo/tlXwMTCAaN12MZrjmWIb6bzx1zfNjkKH4z9cBC
7MbjHjP1FrtYLHtHq5m2aIdvEtX95ZfeX/6kJN6e+gPe+AcBHPam98JLZMmvIDgE+GBRXtGxrAbh
XE0upTJdHmmXY8GFZngEu0LXJfOJmqVryWD2lP4EMgHMTJzv3XEjmiraAUX6MGTeQzPNjsOGggtQ
164W47hyDZIwbPuIo+LMnwhG9wQ2+iFvtHSH8Sfdw2C/kFA2QZlwolsZmfXByQCjcCNfx8zlonE4
BZ3+lRkc32X14oXxfWTfdqbYF1nmAvEh02DQLBY0bfl9RE9MXFCrNsDRxlWiS1gwGsgyJyUsWSPC
OiyLj1re3VEJQW0omff0gFXWjZuAdI/IXo99dZASunLUgXHV/Pt56YEwhi10QIZobJMfM+yjQt9q
U3Z0R+hQMegbXUewDXMqP7hz6mYeecUazTrsQlhG8ciMgT3zWSbtfefL/mDEmnXCGEUHqfKLzy1q
U+QRcXs3TuQ/AvG58bs43wyKFRFbsluwIpt+TroTctjBscJKGX4utczZpq2rHVP45jB+yWwbC3WG
DnczOWChmi6uD9Voq72GHWlLm7oLcMVXXD3Kg73MPWc2xOEk3g1Yhz8WJRYwd9yl/E1bj9ZzVepz
AGVl+nzI/nMwxs84F62tFUjorBk6WPfSM0XYxdLs+JiILW2I423maKg2Zo8U5LTUHx5znwskJRjX
5fIfy0JtpqJ/kSmUD9+q7oMOt5bRtxC6PaKfll+5Rgu+po0R3DKQ03R/7XEtQWRyvqM6uIkyvbwq
muLAVMolILy5BFirV9Cd3FULhW/1f0g6j+W4kSyKfhEi4M0WpnzRkyK1QdAJ3mUi4b5+TvUsWtEz
ahmygMxn7j3XmvHqGwVGjqC7kZnr/mfSWPHopYU448ZULdIxKghVOLkzv3mzkAG6EkuSGmfztkSq
NZZhs88tqAd3wtT8XRPc/Bv6RmgeGbSMqsuv0lhOrXEjJTN9a7pfR+URgF3gpKDqwC/4+HDnf1XZ
v+qzu+d71n/YoCJ9IrhdQ/Z7JTZw0Mjkp7E9e2o8Mt6x3nNW2RBzI5kOFspUpjQBeP/EBvCoJsan
btBrMZV4yKPO5C/zuahowA+lVOIe/ixoAoa6MTpN8JWWrUU+xGFg0tOZ1khnkA31o5kAxXfmA00N
rI8vQBljOCMnC8Xi/SL5pXTCFIYvfo1Gr3vul3zG5F/t4BRcTQ6cg+eKd9vbTxOefH+wgniU5Umf
p/IE0uqcF8KHPUEA9NTF4yDvnMY3doy68oKPeiXFJWAkFJnjbdT1M62Ek4Nkeu+gS1B8ge4orPbD
CCpuBDlr1/rHXtYPTYHS8PAPp71hJQZBkeQuDqGD8ulOH72P1tvGQwGXPp/usApXT+uYX70AqXQ3
4lGWisM9tXjJ8Xs+ONrwQ1RLa4kb7Ae+jOeP56KifiuzYj3g/ilvk8GGStQGY+DOE6p90ipKs0K1
kUIzRXbTzNgeWbL6A0rjwhnKpM3tmCGAhw+LLGJu4DI3Q7BMHBjFazPnOPfNWDcKydp2GKLhdhsb
jAuqFJu3yHsrpFaIjdwKaPXBwXkNEO5CuSkriTY96pz6m85r41FCeGVbXNrnugcg0Wzz+tdrp2+u
YifK+2e48kPiFflnP3L8s8Kk1YeEwWggLJZHt7AfyT/52eTY7tPht33QBEAvEtYAnWFpYC5+V7Lf
vXTOs3dzkIIxEOHscCX4wWe5eVPIdAjne//D2vwnfV1Lm7IbfoIeECWkpY+5891jFQcaQPBZ87nW
fNuyHO01KOW5AA+wGQ8AlyEOSTaiC9QCzZY73v8acAQBIWbWukw+kp5iC5nijfjcmy+m1BUxOt59
Z5Ti/tqWAFFEYAIJIXAu1Yw+JNhS81nqTiNxAL3W3mulPXJT+d+Nw7Qgdb76BqFW47K8GfxLpamJ
aBeiK+xObCf9liGAL4u0aCcmGnGi7Uf1wzCJkVFJlpgfE9pchdzP6X52gBcx8A8X1yc1p1YkA01g
dFKADSQz43mcQ9dUX5U2kAFh3+RBFiElBRVoAY9+nJierBPc5gU2m8uuIPOBWLJ1DpLcuCs2IvL8
zSH6unVPDJzy56Fomp2t2Rkj3aipfJNREhTKuSqeg0moyOo3G+0uHiZHf11KJz3YNhO+bVYqsYwH
O6/GZIRVwkIdIzW1+DA7Lsx4IxqNEYxDZz307nAlkOQNvtEHsbECbAY0zFFWH0iijo6R3rvOH3qJ
DaAZfMKi6MPUWDysWCzuNt6e1Z95JX3rSZV2fWbEBYhTNy+pWf8l0OZHClytFlOlJG0qGQp3PnrV
uAO1qO0DR4f6AvOx8bVxl1kyUev8AKJ5Z7fl23JYzQ16pHUDG2XKYnskdxihPx0Z/BaTdtdCmNAc
7XkAIwhMKe8i5sAQaAtJkMxmwDZx+YOy3jhk7vYzZaCwRyUenLX5tdyNL6iG/61lKLhmcCe6AJSw
ufWrIwaVkFmfsVthf671PLzmgJy0oxOAbp0xmuE2KYiCyuvms217PVI9/G2eNQfszmxDL/dhmWor
hL/uCYpHH4089cfJa9AWaEiyRfOFjeJYTmrid+NpUGTeaIXzL2+Cadc6SgvbTZ3UhBVg5nywArCL
k2jvZA6Y2Ci5X7MK6Z6dvSvNZSpUBPI4VNoewk0aMxofHyeVfdbGqxBuOEFs4Q4kbhGm4RPsWGAQ
Xm3HjEvbqBwnGdPvPRPvuO5zxmvnoOAY7Nvc2Zm6QQXndXu34xCiwikOBfsc7FyaHRqy1o7EmcX9
lk6PljuPL2oa/wysi+ZO8bf3yV/NarKgCtUcGHNFDSaMqJ49n9WbLw+u1x8Wwx3f80mmPATqXfdJ
Lud+jCi0Tu2g1WdjeVvcURLfM/SJvbJ/YJ3yOSIZ8gAQhaOy7vupT3BWOzGUPyBHS/bRYfaDiiv0
sLZu+OqO76Dpfc7K/kLK9AU37sAQdyECLZ8pkzE8VvYS5cGTJhjUKo0mcIFldu7r9E0u/nnNKOtQ
BD93xXxYBms99hhGgHd4YDVLC/8tV+l1WlY/gcNBZ+hCXPetllDz3glFSiyRt/Ad8zv5rSvrxEx0
Y6aZPsAzztix2SyZJLljlogKxyggM7nTpZ0B8rGiS5oO73yVTyIaAYEQn9MboxnSd8DF8Ey+ErRW
3qJTv2b6cy0AQkL/O2KwiEESIAUNzKNtY9C13NY+p6753doDxB1NlpHtijEatwy0Ra4OaX4CM+2H
Qk9lYrfzFRY241DfAkYCEgf9Iupv4JQlXISilB9Uf8aBMchH799wUqjm9rrItldfEmLVF7XcUz1Q
DFrqOtYCd5VRX0x3+bNN8rk1yQOQlCw7cP/lPQaDM+xQnbKFiA6xON+wmbkIAWlkynssIfjWa0lH
uqqzALbEFb6kd61zW8pM2n1b6voFgPR+cEpYXUb/7YFLMeYu9Pkg9/oHRbs8lD7LlXaSKnZgTbO6
4ThuyNlgT7dvEVmfSkF4kT084AdeE2J3XZK1mudyam4pPEBhU4zhenBiBMY95wqoQnyHT///Qbfq
BNjIr5gAGXktUU7EbCW2xsvizU9t7gehP5KkKKxlS2ZZzRHa53GnOaAayt4DQuYODsFh4lihwzy6
fknxIstnfH7fyH0CWN/2b4oIgfWvxKnSUHvsFt/pDo0g83YN3pixO4mhCljdG2Vp3z2IWj14WfOP
qo74GukXkdo4zFT5kpurgeLMflDudIda/9YYLQDnJxX2CmHdVHNNMrpgK/lkBI9zXhUxgnzW23pw
KdgGRmZrx5PpHrYJuBcPVbNk5XNAs1gsiPsaLOukMRTRDBGT64/eTSskQuTRkad8aLakH9u/REsE
SerxzhkIjS/6an7Leqh3TbO8jI01Rauew4JvD4SRr2FaNnbseN0tE9dZE3r26VoZ9KrFXA370QFx
pdCHxnlH/p5h6dh4Leza6CUB7Ok8O6Dj2xGwY1ehkoIThIPhRDUD44hTinHXV9dXEH07iWpKUuXp
xo5VJG2f4Arvx+mHzMt4s+hjq3GDDTG84q15u81GjyplMzP3XIcb/Sd65GVfL33FqeuWUblaLnzA
Muzz0t+z3ofsgpc0MmeIebIBTLXOCF/61f8XNM2dbvTrEdOJpglnR4F8tuztH3iQnZaeg8nVQ0op
RF4KKnADXrLm/dkt5j00CsJ5xvaLEPddby1/S+X+uIbiOggYsizGe1DO204s5S+t+Pq4wlhN6vrs
dw3/3qY7U84vE3XdebY8EvucgfUhRHibEMYoBfIZSV2vQzOgFnDm7LTaLpF5Kx3QTBwNg7LtO6vB
WhsdYOqxRluiJjgrPYCTDDh44eZN4kuQrTkfkTtRHtLKxX1DRAA4KDY11k8/DePZYCIAWlOJ9Swh
OidtCa19btr+9N8PLQHDclqaGCE3fosJnAeTth1u3eH03w+o3jDC/Pevptlzht5+PeJhP+mq39Fd
qTIcWUD1U7zQYrho7JD3pP+OJ0VLssM2CpOk8SKnd38YO2cgTIerhED0VqV2xHIUTlzBAjVA2YpO
CSsLAt7RIW3a15Y0WbXywSlUvkcrb8S9b+yNiXdtorcJU+EeJuEtxIN2z4Nf8wUr8zX1mYGn6P92
HA1lwt72jugiehOmMqJE2GxI0wsNBZqgmLstcnAnnJTj7G2YFcXqG8d5gredGrZI3O5lK2o0pCgU
YxcYUZjNi0uai6kf5+aj5lRInGyxI9jkoCSCyiflaLsIo812W8NW3g4Qk6xkfMVcbgSVBX8xEnWn
3tPbswmYd0W+7yS8Ym2UCZtt8uxdFJhNdoduAGADl3231zVFqruDumEEJKis48jDKp0VzNjWX1Cc
pscF8A7QfOvckvqIzQdGWNkfU+a+ka70N6QDJsAO4Jot64aw67jZielxWsLdtVzmDwNl+U4T4LyG
Hsp0X8I3FKxJQy111R4iOoqBk1ohEc9gzXVoZvnGgMlhBsEna1166f+pyzHDqVHA3UttOJZtZcCl
6b4lk+0YMi243NRsYrtvkVcbNhvcKe4Hb9k7mUkKRUrOa7veL7k+vc05WXpofg0vWlZuZzGgJQoi
zyc1ucRHYeEpJjuaPFS3n0LNmgUgN1COpamh4VUvZQv0aGTwGfXyEnpjji6DpcZdl/uE5Shy2SsT
IuTk83XMvnZtFsYF4HEA0LfPhtlAdketHBWCrYdGRkScGa7Yl571Jydeum7M4Q3hYeiCoMWysT1W
/jAcKswIrZaaZ56WtwIieqjnbvpXV8HOqtW9Q8Ln/WgR+kgqoRXhJ2PXobkWESMUoaoBV0pc5d04
dR9UU3aEQRJmiUwmMMDxYGgHkxl/KNZAQXGUD2zN4TJlXQFis/qtpPYBU1QP16zasWGltC7nKlKj
/uaV87upsXNxGfFPrMgPrlWik+FbKJqe1rei86oGgQ3DInN2bB+KSRLqBNsI2DPraGMF/dS2oF+s
X1nMK9Og/K0EjUpO4bG8NRUqbz6b1Xusi6BIEC6E9nDfN5aMM33jEyzJOhpDRjN67LX5lhT+8jt7
dXAk+MMIO7Yn/uLo/FadE75utyGs2/PsN6Y4SWdALzzrlw4vPKLnIoW7ON6VswI5a6moNsBdCWBc
lmVAOgPuHjU/Cy68eK3yD1gs3OdAkw7K6ZO2Y6CTyzfXlMOhT9dPptMvhSVi0eKAqBGBcEXPa6Qh
gGGxJr/Htv3OaAgIaHV228ZsTdXePUWzG5Zj3+x68wpLF+sShUFcBFDR+YT2DsHnYVERmFfN1b5Z
DTOBu6yHd5tlMbF2Ku/QrimdnA8SS5vvgFg+VbJd9oMqCYWsLuOGuEpjtY9YlNM5TYfyaK/ph9Cv
rrtV7ygY3HOw6D3LBA/KB54GGkFeIQZ3bVJlFR+n2ZSPjS2MU99qf2naeN/7huBfC9jQfz9Z3P4L
pQkBlP34///gv/8f4Xm8LrV599//EvlaPiIneGTsASC92SECLENAFc7jfz8E3RsF48EYjPw9hW1D
VaQc/EjlsFsrhuMyg1fqpN2wr7qleKw8aUetqttjas03BVb9oy8SjmzuvU6cxQcUSB/BSojfJAst
qYM7Py3/iykhiWAsaRYIFoi0K3yd5qXdzPy+0u0rMqTmJXdZu+D9uCOjJJ/WIqpgMR6JRaH/clGk
Nhlf6eQcUFc258oY1Uu+VMyvzL2+aWoPRV1Gbid/nX88gPNLI0medXojnMUsjo3HtnBBhXPRLFUi
0HLI4qiKo99bv4PI0JWt/hGAIKF8pMOGmcEVP/fFsPc773sa3O2+K/V9rs0m8HdWr81k8t5BQbq2
fpHfz8jfInDiCMYcy0/AYuxQjBybuVWXoc8PhE/LyBM0RhUrVOaMNo8UWqkrLiGFUia1Y2FaOyad
7mmrBi1stHWIs87DnpFDRRTbWO9hbZn8wc/5mpmxIL8L6yILWn3b5oO+g25A/hahga8uAUp97nkx
zfsTw+4kFwznQbvAIgNDSz/mXTU7+AITthG0axgnAjlYQJBvN5rcBhMjvm+y1AyoS38JAiT4MFsS
+50t2Bi5NXFUfBH+Q5WS0aR3/OHAKvKDzSTKYHtsmHlEEKd3hwreisylKFhwbPkZzn5k9HOTWJjL
hacPT1a7vprk4d5RDuFm1LOfGuBM3DuAEiB8FAzUtXvd4dcKo/yqCaTbgfPY9g2tOgHigB4XzcKI
Xs1TjMq1iOgOKkKPXL7iwo28bPiVNmVcP6Q/qwRrijtJPbvAefdi1QG3BYI1mMBg1/G+s6lpkpak
ZXhG4sLEDz/gJgiYGwhY7lIxR9K3MMrfIXd6NOp2SQJsLAkSWfMIu4mlj7V90mxZZ21Zd4HRc4Vx
U+R1vsQPk6ox1CgvTj3x6ys+CX2ids/G7i9MvozV05wMHeU4iyyyYaH+osfF5aFX1dX5L0Kk8saT
m23/9N0o+iNL+URbSQAXNUIrc7xhQWFN11Ufg9PZo1wp+hLSgZtD4LTnp44wlVDDggVd7aI7vXn0
esaZadlakW/yaliVmI4MMR4EMk3opGWE9K0/WVyhDu70cCnSetfe/IXEc0WofoDXad4SD+CB7fbT
X0nz3GB4RxJOwa5Lf/kbbqwfgNeVPDUpmNpk2DL2Nr0WtYX7WOrzGDnOCO7QyYlLYFJIBG+/aZ+d
J59apDR7Vkre3nOck6xRmWljRvQYASNDD/BcR/4ENd78u+bf4LNwT07mt6mbD3Tah6n2+/us1/7R
aPokMPsx0Mp0hzDkYV3zH9SrS4JU9a7xX3HUgjRsOxf4Mhsjc9SJEx6Ls8DnWgnPj0jA/fBW9bYQ
L4zv9I82+j2S5uXFnIH5j2YQKWRLNEEjl1vp0NqNmHt9RqQRbqYk29p/QMbpFWlm9112NKgUkPhW
oWMMv1lb9/zdmkeJtjUpC/u7Ws3mHgViXFNoQeYIGBmQIyulGk5yRjMFcO1uRio4Y4bZocbHDcys
z7roN5MAB8kcZcydAEu6pBINMTiU/WSgo7fNIaltD3dgWQZxDbo6tlc6UUowahP4ynION6dXeJOI
0spqxJaTFgOP/XbGrkjsorjgTYdRa5h7jEREVblrXG5IBURPPWRv154VX6w70xjmUu08+S9tyGnx
LGMvJh5OS3pPQ7OssRSVoudhl9q7hNSLazb1//RO4aT0+zeGQNnRbvxfc0Jf6NJSMxLBo8vqDCux
mpCg33b6oKgOoEKeLFbdcM9hYabIvvFLMY+NU4NMninnUCP0tiOr1qIC38gu3zjW5pNE9IghbaCF
0MhpNTXEu13No5iV5ImI7GF1U9JEWycNWYejVusYosrgQpZvGxWMO7uiNA8dIopwMoor8MB/+qjx
U3pR7mUA7Slb8weZGlcFMb+dvSf+MDACwUgOjyRy2VYdGnzMXKP1ZawVr756VAyDdwO20tn+XQIa
FnKQNj4itKPbmvg22WyWEHvQMYA+nZNDR4hH3SRB3Wt2xCUTpNcMu9JcWVkxtqwYB4EQBkJle/nR
LM3dgFUx3pRjnoT5KAr90vTmsysNMuNz/xWxEfUsWj/TVuZRG/7oSOQiBr92jIAUcK5kFoIM9Jbw
QoaFWR5MOxtYZcoxQm6Cnb6w+ZZrOsc3rU2wUOOySLvq42RHvkHxsfg9QtOWbXxOXoyLGnq1n5zA
+euTGgdkKDXbjq3ugMdkyhdwDGboESITNq7JGEM7dLr8mbeCuYw1Mwrd1FsdwCtlLx98j93c7nSI
5SE6V2yNBCHHvdUyqrZ94kN4yXxhjfjNW5Qidr2ymxovfdnpsTFNTYSi7zrVwVcw+h6InoW/HmJn
tXrvvcueAE96PNqrzZf8yj1j7goX5D+J0NOh58IKm+A28s3mS+cL/HueYT4pz7vUt8xZq2WYT+4B
nRnrZC9YkYsXL8TvyAdQ4VMOeo/Rpx4Po8HfyoFi1Bjpt5dWsEigdjI7mn44xQ8F+Ma31qnIWu6y
v22LCp8BhgMeM6+PuTF6OJGN0yIRYixiiVLB0s2cO8ROfcmNIdxzMy0szUTESrv4cMEEHUYfnUTq
Ecxov0GKX+Hz82/zkhFvVdQNLvK2iQezSvmkYGQVG2e0qBb5rmlwUdZBQ5MZ0FoM/rolK4LteGxu
q/VMLo9g3iv0V9wuqVcnZMCXiSBvvXe0Pa05Mc2EFssCbq8VjKz52Yutw3iDB+O6dp17ADocB0Pu
7j3l2DuzcSnIO6c+NhYG53QDI2zW6tJWMIGtpWKhiEinSjsUsWRkWs36QxjDHQ92PK6l/qLS4bMt
BScc/fOo54x+pSE4nHli1mpb9mNu/VkAFJP0Q6/caAlOeWwDKVBuq/naKrS+QzU+K8VYjGal5VGI
0LcACNdhi9luD5OkFERPCiZlBBQ8NoF5tiaSPgLHeIMrwFDZxqSg18Cyywpk6H+AbjIvaAQVJxQ6
pp7ZC3hB963yZnni2Z+hgBGq12x8lvBvJ/ZULSIGFhDwEVAtSCzpfvfPyJiXeanymT7u5sL9kiwO
9sq5cSTc5V+3sqMYZXDNfO1z6Jt5F6DmJ0G+RIjIdyzVvL30numN0FxtTncn2VNvrwNpcaRdKSb0
qD3EX+ki+mOty9qsaOu9bcLoz6nGF7iETTM9MVXhJOB+DvthfsT4Q5KCJ8rENrdE1Ha938C4xOYi
AZYo0A6Lj/fIYXKo9Oq7a8oDHkYV99BgUDs1T5rFgeqpuU1kQNZraVKU07G9YAOA3zgYTxpnGhzz
JzK6z35RwV1gr6qp7pHLhpuuz14ao3P3RFYyvVnn8yKc/GoQgsQR4Y5XD74FYuvTvJECW8+8mmLB
KlvlIkTIBj9CO6/qOU/RSuQ+ATVkpaoYVMbM7ljtYThXV/ro6sp00wlNPf8TMDslZOAhWCW4gGF4
LERpxq3wH93hTybbv95IxTKPgleqJHvJHswQp/WSuAy0Isv+M7c2WWMMU6NBkRLOoosBipAsnpfi
3lhSkoaFBgW41X7wlrGgKt4pVofnmmR0VABy5zFDO07ak99a95n9xUYZnV1O0mKL7osCK1Y0XXSv
0x3atN1qMIlKhfmmc4pqtbg6C9lYyAFbxFGxnjZ/rY6wKBb1D1iwHwNeh7ylAJiI87h3/XxvjTI9
ui4Y8ZwQqfRWc6S4iFDCHWdPv+i1SxpizW7fC7TYchFz57rl7bRVaJFb3RDmRrHs/Qj4bjxDGAyV
62m7udJ+jJLrAvPDcMpQks/28Echpo3huqJrGhcX3HteMPlB7k24ituxWMch9FuPbIKaUYHV/29k
4R61qX8PCiR9BF5uc83g0jJf2lW/RXyVpNn5+ddcumuUK9YQA5f+zoH97JrNufD1PHLqB0JMi502
DSLm80pPDVfHprNtWJRiPKj/lk2BImLAnlgZukBmVzwwu/K8lUWWe+e7hPFZ9SVbOu2g5b8lrOBc
Wg2PmPvEiOrRkf6+2oxdA3Q63hYoyD4VaOiQ3xXRw17XZn3rl7MX9AJVZ+ciQujCUvYWqCU5ANP3
7lpxHFhzhGsA2Yhhkwrr6otIuCLXv21v9I66mA9tl1oJwEQn8m9j9U4bGSN5Cx4n0mOsnCi/XuN0
hlPuW1keEynJl6htB62uT3DJSdNtmcjaEq1Jg3djP40+WuTMDf2t0cgSHZgsMdhzcer0GrO+Cktg
s4ppZ2T/WlP7GHtxVfpoxbLuP8mwYCM3Mh+UfTEmhlwJexjxmW9Ubr5txYX+1PWBf52d7aMzCdXx
NC0uUovaGrDfsq6s8FJbAwJnIMcqE6bbiI8mRBtG2x58u5tf0cggx6xLjkH2jRZeqWkU2xlbJqfS
zAMx5dEyL/OZZuo0KcbuFhDk0ICbbk7peM58tSMKgcwPXxaxY872zp7F46qlzgE9bmJqzrSHjP1R
Esl2izIJEvjN37mFmGEprpmq0qSvTMJ6m5MJsmjvL8a17BURLgVzXrdgRkSKr5VZaKJgQLaELFTt
kfA/utDtuCJjQzzhqlOfpWTQ4f1xzfQb4zrinLb98cwNOWkwRLpm1HHpqGxfE+ukDBOypV30dOnN
+9ASKadbGk6ITMYGA2WppjlquYyTn1uMdKLp4qPLxqtOdNk9kTfDzmKTReQIeqGtNo+kAJ2teu1C
d9PzU9NVb05LjKCypl+h56woyVXqpfxms47ritAEm9lbW7f0hiTFlVObaLYp7xvPi0q5vHC590c7
eAnqiplYlxf7qTRuqUv53cqCZYcCF+mwJNgdrlpesRhIv6BKoEuwQLmnxSNa0St8St7cknl5TlDS
jNZ6SgFGEMdzgB75hrWpCdH1DZloj5bs7zQUKbFi9hEVDP502rLSLODitI+zQ21mmu2u7Rskn+bC
60XQxZwjfBnc6odwwps1kvjTzAtCq8YYhMvqTz0iSuQh+dP3IwhKB6LQ5qW7qWDFqOr8M5MiwdyI
3mUbjtKa+FWW9dH51CK17XqRaZYvVSeho1iIeIBmCI5Gx92yfYEpLXZnIgBYiz7pC+Bb2ZPU4qba
ey6yNz+n4tZ0Wxzbqv8ytPVqQIeiZ4NMX0w2tfbZCsgO60GN2X09xc3CJJ/a8JWAKD0x1u6jDYhm
DObC4R3Xzy1N85FohI9aZ78V+AMEyDLYC9F0h66cXwNhHXkBueAmavTUmwME9C5zNEJWo2ElYyuj
poJgV4ZDafHorTimcwvBTbe6j9gMCaoK6JcmtDTxMq1XjvmE7xMPuJqjrhEJQyO4jMhLAsd7ZkAs
I2G2j2ohf4/j4LAyTTg0Q/FSTA8ewKyD1m7FyVsk4olZPU0zdYA1aweDw4wFDsvVQgZP5FE8azQK
//3TZ9a9sZpljB86Kqu7nJ4AconTH2wzP5mFEez1XMbSGN4qzUoP8lZbktmJpyx42+bqQSvfqs10
dysVEw9H95TKR3rDNuqH+r23tPRAC3clMRFTULUnHxgZhNk+y8x4CauC2qWQ+nnJ5ZE9/ot5IwNN
c/mPov9969Uz4a58euPwOo8LSqv1tYI2cGpT1HFDSa6O1A4FzENKDIJHphStgXJrP769nZRQL17a
XNyyh2CYuk+lnphpFpxmRdWoKQ+RzUoB1Ro8WgUaQCM3XzpvGG5Lk3+bzSB+GGxujqKjFMm3fndD
tVm0tGfPmxikVeybB1/9LLV7JybPPdvmsXRJm3DKjK4QWdeG8n6UGSLUmViXGrNZTL3Dmu4gbGnT
lzPKtVnVEDr0q2Vs3OFIEdyrkcuCsGEphgH9kNdcSrd4E2yzI68hSDA3uqex8flG1S0ioBV/jO9h
Gh2n16xrHuxSHFY31y9bJ7/sxeQzy5qH3lb50Rg/SBkA+ZLlb/mw6NDn3GFXOeMhrTV29+l6X5JW
iBzxbumDYd+wi54zsjwzi+Df0p6tu+lWG98mzXpVRnplM1Qabza6D7TdjWI5sc7mqy34ySUzMeWm
xQFSl4Pzsf1VzIr8imFPnmoycSq+m+z8yIIad72rPaBbY6K3/ijTNI4T6KmWkqJmC3gsjWmXEpGR
T8/CYvplZePZc+a3aZmWZDRMO1Q6wSOSvIgrwZrse5eRJB5NIcTlbGq47GNaSWSyA/KVyiK4LnfU
u8hsZFNT+a/OpJZsgtHA1nwbudbtXHpUq9/l3pzG7qheS3d+0jaYr6xGmnj2ODcC5yJEFqA9sI9Y
b76HAC3w0rJKrqp5h7xvRh7sMfytTrjJwbelO7aRibIBPS18jjvyk2OMtS7KqcC7tt1ra+ZnZTUB
0XJjv/P7tI2hUkUqu9WlW/8Hw0bGfP4FYZok2718nC1CSBo0MiSV7guAbkTwHtHwMZTYYBJZLh+d
BauNIisnFqY68TWOh4U/YC4voteJvCXxHY0gYW1pMG6HGoN1o9/C4nX3s+sqDbFhlh/WioD0ou33
3pL1J5AjLQ+hpKfOtjsPy280MSBusJtdXI+5hXnj5db+FgUM1ipELSN3WLhxxjb18Dt4BWIOf3gA
TpJeg2dpA/KmRz5pqGaGPmB8XowpLgXGWDyasWuR5xJsxsjxFLCnV4XYO2Z9oaohiLhQD5bNyJVQ
JeQNk86y3sgXRg2PlmzUvh6J12k95BtpDsYpBUceTmSNT9sIKC6nTUDTkzInWvTxORgQkNgIjdlD
8I+f2HCVI8+BON50G2wgeQrgVF6NQaO5c/9ii0LB73mvS16uUQk8msK5OJTO8rP4WneYKbvDbmBy
iJedu3BrE2SIVoRBEvUVqYWSFHK7YXwsiz++z/tW+9T0LhLNejoHBOtu0zhj8Kh+cCtHYp4Drprh
lNvjgO4Xa2Wgwx0SLG8tFjm+JI56Zrwf/vdD1dBzbB5/qaLeXsuM4PLO1nIe0YYEGZv55mLW6Oyp
aOaghx566xDZrZzStsWKTz1KOIPI8Tr7DHRvcSc4ty6BWLaoDrSK1SajRWKeTjmSSqFR14LdP5fM
zONKp6qsaoOHCn1G4fd3GZgot58vZqmMpJu2z8LvBgx6rCXL6WNCEEsFzdrdLvS7UetO0MMZOg7p
IwyWjHNovnFUijMwN0sG6anb5Hsgkf3ezm4tmw8dqdvE/zHDyVfjjuf1ual52aTmRcSYmR39kwHF
FBmjjfEMMAcSfi7kabn4q0RSacBjnwyGnelcxgVpkzifyGFwoWaj8wpL5aWHnkcOviJBCPk6v6Xo
i2lV+W5TtCNW0uC9b/KjkSNJCiOD3+p/3J3XkttY8qdfZR9gMQFvbkkANOWNqkq6QZSkbnjv+fT7
ofTfFoniENM9e7UTMR0T0TGVPAfH5Mn8GRLyDg6NUIt4Vqe8sTopwb3cA93rlRoALLW+GlVskS3Y
HS0PDFXFDlWMtQcRb1+M3ts7mJho7fLEW+cWUg4+qhroY27Uw85UesOxkA2zY4NalKlnw34w6C9W
yXBFu/ca4lbn1GYfokIZ71QfyV+jEFam2Fe8nSrQsT5QKYrTG17zvPqBo4NiKfGcT6q7IEKdJPMe
ewGsbhsJPxWL+jv4+DUa/Ldki7SVxLy3RTzwDmGuII5VVatca9AE9q480G5mQjuit1K8daxbwCTx
unwH0hrv4BTAR6kwP6xZIGmKocKQoJyBhPhahfjDM1wFoVbxaG0NJBWK6xFDIwmUza5ppO+VF7fX
bB7OvvihDih71KoPxzy/6XzlrW9rC83r8T5IJ13XwC3w/3J7P/xGu8Xt+5JcvczoYCFXZFFARB+X
3QbLGf4TALukHd8pk676QwNN2u95gPr3cWKEe38oaL57wKjQenlMD48ZTV0fgvTK6JAP89p844MF
VOTujob5RkbUbSPq7UqoUnMX5/o7+U5DLsBDtS2Nb1ql5ysMDISVX0AjGOtEvv/4hxfKjyOaDOsG
YOJKh7wONyVp4PAAPM2Ak8GmStOtaRrBCvQ22PPEFnRfBCmGh2metTe8K7l2LbCaigiAKvDQOcxr
F7VMCB9xYWy9nlo5CbGdRlQGCsOgp6Gz6lEC/eAk/7+mZf9/J/ilIlD177nbT1X4v67fs/hE8Wv6
v/zibpvSv2BlIzyFRheGSooBc/oXd9uw/qXJsohiEVL6Ojoq6GRlSPIh6mX9y1Q0WlWGLmHBZFri
b+q29i9LQkmX2oVioHE//b2/Ifc1k91GU1OdfpeMQo4iUw7TJm2qI02sHg2NIuP8dNC6e4OTu6VA
7Mb31Qr3mvWS3I90yhKfFDxVWTKogKk6MmYM7DRaqNEaSA1QaqXT2fRJbsZ1uK036r30ADTd6W6h
G/1atAjOnRc0+zzC05jWTGOo5OiTo0SrHOOud1Qn3wAh3Uhrkmabs2lBymsx2iRFdDSfskdHvUqJ
FuwodW39vbWubW0/RVuez1MhtY/pVGBmfVjJMKvG7OOZoW7VtTGWDtT1bbyPN71L72Ab/RL6+/dT
eCpQ9hHHxE9LVmUdnS3W3OmgvDEKDQ0aqNPY02ejYuWkG9rRNnzi9WENmeQhvOu30YI61LnJPIk7
ExUYaWvJClbwDoU1V3aA+L7itXJ9cFK3fi23R7v2jCrdYrTZ4jyMcIqbmGh4mDkHG6UawGcrOJE7
/Wq8Uu4Xwk0//rca3adJnXseZQb89chSQKlzc+B3CCDVTlzAAleRm66bVWtzpXChb8pncHxLn/RU
Eutz9Nk6rarABN70MVh6oC/tJt10fMrwa7OpFyb23EA1UYQ8qKIVJanToXC0JVRs4zLgVrkjt48e
akGS9y7APZLVH1Z5n/lLDnbSudVq4vdCeVxHPUeZxRPabMgpOvH03Gukhjfaa/mH95XGugMayU6+
5AGkELe9F74unTWqiXrjp496HHsmRGfG+eEgiMSuqZhSuwBJtE9TmNC+IKP6MBRSZme6ETyUVAY2
NRhC8LYJpogmtGYtlD2YAJ7w3Y9Sao9Fr+3CqD1gCQke6kHurBFHiKAOd+OgaM+pGvdvutmWxRZ7
ZtLWGPdrNLVTtLEK8dtYqQiuR9l4o6NYfs+biPxfm/yWK70DOJg2gnYNpjQItxQwyu8k0rHqtAHU
N1tE6tZbSUUq0KbLqyqyJSQI3AMvvQ4/bCl+HRmQ45l0mCkpUvwyzQNFeTltzBZ55qlMRpMKgKjq
HcwHXrIiyXRbJTdaM1FOe8wZv+NwWN3WoYKhb5U3tok2rD0MHh2tso//EEuqzNvWVJQ/DrApWyes
ZXBSsZ5SRtNAKlsr/tHGgKbQQ7CDTArKL37KnboRjbrrrzTI4bAisKeLV7XMHQBSefS2HjLzlHxz
XKrWfSdrGzoL+GybFCezxtLVVRbWuOl2hWA8pIMYvoN36iQQ3iIJcZcP/Y2OwQHtAroHEwnMkF9g
96jdvWp1wVf03Mjd4AJFtNE9ZRQoK2TYRkQN7as+UtvrypCGb4oa0r8XFYprbaI8t1qf3EXgdWt6
71AydKk53EWH2H+GxZlsQU7xZMoHw6EGmagAAjJ1SpMzY110H11TvdmPVJnXB/RS9lWTZLexHgzr
IsYZMET/jTpZwZsFVMY1IJR6qgeCXK+g/7dqi3fdZDM/TaDdxFX1rLee/kDXoriL4KFeR0jNPR5o
8TnYHRm8bAa8drX68OyNPhDQksuOZ178ylOvwOdp9JChJm8usGzz6IztKpjtiDVoCH2Upj7E2BgJ
Se9KdVrYvQd+0kUmMpV+mrqh6LYUY6FFF1rkRWXwQjX+rCF70/EO6sFvXzJ+jfHSljRlV5Kmo+uA
ON+I2b0qpomN0NuY2XgUHRK37c0yARkLOsPvE2uDviB9zdoyAJviCggKPhKah4TF+42nauCUTdDb
Jd4xLqLOUDPjwjS/W0lDjyIwE7FYVXWdU1OEg5SG1CQxuvTlFwH6QnCTkaYlNr0sYT0qONjKE1WS
vgwQPIDvyN354ZUyeqWNyXDg9IIJuI4npaMwZRuxzKnGSGrUKlswL4W5gXHsq7aZ8OjuBMNw1Aqu
ra9EyLHTbqo2TRb5N2osKXdAsYAidJZMqZ4SLRwjShnxAVUZHjclZTGDJiqYfDGBv5yi6Ia3PSJu
tQ8TGcOVzrZQLqTmHRZvoTLphVFtkJzKkgyna6KkWvledpW0fwbCvaVuD6J8Y7UIaXoZGOewbzvp
KdADPYLOodHVzTqguh1CdXYpIsu2pnM4gpRVDJ6Zg454u6gGkEgiuccgVtefD4FEc7AZa2sDOPha
OBTgGZXeR1mug3MGIY8tL+GkZhyeG5Dme0qXPKHwaNtLuq/T/4vMBmQbXg2DrmfrMWuG75QF0Sex
ePvrpTLAAxrarHHYktUVyFwTHv1YerGto30ortqD2odbFHVA8lVFrt6jKV49Ao+jEtUo9boG0lit
ZEhn1qo5mA2+2mVW5HdpqVTSnV8JNUUPTeqdLLFSyhMVRUGprsRkx3MdX44OMj4QIxl0R6E1kDhq
y6cEpchFZDpGZGTPoTGO2yiw+sK2Ql5y4O85p+Oih0eihq5lUV+CV/owNgcUv+VDtVGCINvLbISv
0SAMN7CqaFsfaMtYMhJEZQSdCTCsvM4z8RkIevptHOhmlHXd7wFB3iiNKUIFpikIFXx6L47RDa4L
2FcnFSigjKZslfHkBZT1oMQg9uVUMndRoUtXg1U81yNArrqV78PC1O1CMvdmo30FXKmuMGAs1yB5
VN0OkHGjoShPNtYme11MzT3QssZuokx78NTcbFc6bpU/ujRr7wPqo3tgevUVXUn12kKibR8jgn6f
WVqwr7wS7oiXQEQqxDf0I0eOawTftb7MOMlydS1S7X7qsIn+04hwGRQk68+DZGI5kwn+pgRG/AQC
FbwyhbCQRjGuiRHmqnseY+hAmny3AdGZpxw0OxguD1ZYiwE2DKE2KJ9kuuw7qsC081PwKprqm3tp
EICJmuVBgPFlTXKZQMxVjYmHtNd+pTUG1lQoMjTtRVyWOshLofGHR4K5KoayeuwLetRNiKZQogrh
Fu88MLMqLqs/B7XxrlLu3e/o6ljD/STfoDyofhofrpOwS821eYDWUfUDbYEBFEiHYmbEWa6ATudK
QDEIZ7uCGhKE+t6oJKfr2P8hulGU+TEdGQ906rysQxijmfyMwnqEyUdHEaDbJFeHcZgbmt2dPgbw
YNXqQR8xhzHA2APHMJu1bPaoOklUjzQLB5GOWtSfIXvo1pcgJsHnGTlD8bX7ngixWq2N6JC9tqVn
bMe0rqijsV9loIArpawhwCh4juO+ZjpyoxT3eV70gAwM405PGorsKCAHez9rR+E6D0YvfsAxFlZw
L0QYzkKue226LLiNEo7hPG5ik543yqQ3NGWzh7HSKeXr1sRQQ3BLtJuKkg4aqVPfKoxizOwjNd8I
XoNBRw5J7BAVyfdqHKe2U6lKw3UvxvU1RU1uHs0Lb0oDQZDQp7+F30EGXb+ph22nFOFtpSAccvlx
MLO3+5WeWxR9dKQUJVUVpzzzKGdWgiwNxy4sHP3G3Eh2B22oAaVjk32tYNOvpS/+TW2Xu8QJ9kCe
NTu7jm4WH7Ofs1lNJInmrU7ig3Tt7N2XFmKGDAgcAQN7WNnGydcx7dpmsco0iNeQ7+2lFFqeMuTT
ZxExKZZYwEhBQ374mByN3Ey00ehpNzrotm0owt807sRYeo+3iV3e6KC0Vs0VWrPwZ/agWl2PGRFd
aFAO4nPa0iPtc8Hi9NdQ1jn+DnEtFmHUQw2DT3xnvNW36bYcVgMd8NXhgUYPz98BucnV4vts+sOz
aSCZwmIEZXfE++bTAKGGdisKn9Rl/C11XYgZzPzgAHouHpYrCTLagp/jmSKehIqCqPS8DlSkuAwc
fBb2BK2hTCJtp7d9eROsqSw4gYu/hpvuPB6kuFtRqsntaiPs8tfL6/7Mx0fFnlci9ncy9rizZR9r
5LTo2QESw/oNzqjthVe1EFPR/nvK5NMG05BIUyxk4Fnbsjx7JLaVokQKRWin0X6k6ZWB/jlqDZdH
c2ZOUePHHgWfSoAI84fvAA8TGPowOoeWzon4Jyj2ywE+VsFslZxEmD03+xolh7YhAij4x8qWXPMm
fkzhVgUrYztsMUZKVsktJCjvDaS4216hsLhwVJ15bkMNORrl7JDImywRDujPsVKpYXAxjg6q6w/V
11/loc5B+IQ2CIod/6S2dxp7Kj0cHRY6rQofM77RQSmrWvE43mJDumne/TU0UHupHiVPpcLT6Tag
89D2NEwGrHzYAh2F46ZR2hylZKfdp+/qn/4VXLJ2Nfmg21D47WqbGDaqM6lLhkErYoW2xvryF/9c
8eMX6BKan+iBmuL8RDbHOKPBwDYV9/5W2cabloofDJ6Fks2ZWthpnNnEqgBRdKTAMweBQbd78mGy
0nneq27kQG/6b6PNKm9ek2KkMh0+PRqTh+tpLodVcjW6ihN9W1ywn281BFMlzjhmUFe1edXU4pkz
egeiqRtvM1zDWXESLlcH4sgG/6i74ObyNzs3mcpkya4A5tOos8+Gp/ZN1gH2zByec/bBhqFH49qG
TXzX3o/bdOEM/XxlQTH5HU2Z1bvDOKqaXCVablylqPeJSDr/lyNSZtXDQKzrsvg1IozMrupNt42v
SerW8ra/MhfW/Odj9HRAszs4CCJJyBDUAK39Z5zqaGoZfyx8oc/V0NMQs3unLYOUlrVJHWhvbix3
uKrd4BFdc2r2Szt4Zoo43TynsabhHh0i7XAw9DYhFmDFNbiV9WA9qCN4GltwKMC8wGJfw+npQBIX
big7i6nF0nzOrj5uDB5O2Aw4gyugOfYzAOPtBDaNdVc1t1Sc14D77YUZ/pzPnI56dlMF+BLQUecj
9utfo27/oCdKr8l0o29Lx9e5LUBjjS6TohkiB/XpFA9DJedeATFpqOHupI96+Nj3+urykM5N43GQ
2XcsUtlH7JEgifdliB+S8evlvz+zePq1UI4DzL4TNuXAfUQCqJtmRx94jWzATbAVt/rt5UjTYT67
1pTjQLNvwwmpBtQHWf3Zk95fW9A1igI68Hhvajy6pXQhbZHObbfjgLOUoQ4AjkktI+vXBxdv4XW4
126NjbAPXXNhbIuxZjdZexijoOgZHAQtb9M+BE+IiO4iZENX1PwWzt4zDU78xGg9sMcVcUovT1de
njVNqFcWHSug0PlKfNGuwn32at2Yq/S+vIveD06zMXaXv99i1NlSTKMSVYvepOvggK3nPouUrabs
KFsba0BdDjJU3bYuoZwt3NznMiJepxKtYxmCjjS/2lLov/VhJPL0TPHinwE6cgpFPP1B36vr+gG6
+zp4Ce/hnpiImWTNl656zx4WZ+DMijr+HfNLD9KTWgsVv+OvQ/XVcETyB+H+n+QPJ7Hml59Q+zLC
thCb1iDwXX3N++gu3gxrYFX38d1SvM9vIjoviKvjpKSi5a7OwsVFJkFEDwqHwhoS3+0Xv3mOM3iO
nWQuHGmfQ5kKGACJFEWSRFGaJSoTH5Jan4KPHlxb4G+uGTpimOxqaLQLS/bzfXAS6mNhHd2CaW5g
eqMgcVGUFBLArkvpVrRp97qFh+yVcReKbtBeCc0Po1vaLtMmPD3vJo/x3w3C2fGDp2NNfYwmHQSv
W+PH1FgW1ki4lhRWKmoaS1f+mcc1EEoFc0ya9Bi1mbOApKIs/gKGmHLXvkA73wZviYsi5QYP7c2w
/YH20fVU1Rm+QKAvblMbX+B7K1y4gz9fWKdTPltIhWh2UenxdSeoJxVQOs8QDRY+7MIS+ihsHX1X
Woa+WAd8VwontjqW2ar19Ve+TgnFIlpYr5/v+dMRzU5byxP9AmWcwlEmEe+WZqKjtN8ur9SlWZud
rVIS0q8AOuzUEnAOKqDRoV6YszPr43Qcs5s+4EmXtNNmQCERFyPrx6RT5vJs3iluzeWI5vtafkNV
44WPp6+Uh3SHzdSX7Eb++7fl6S+ZpQKJn6IoavFLol24zR8CO15rG91FsnoRKrP08WabIoGIqHUG
wilj+UcyZG6Q/qTwvbDml5bj7PYvK0GqMYJg2vKvQiy6I/q03UdV+e2/WyazozPIoi6U82k0urXF
x/Q5Ccfn/yrE/I7T4Mxp6DqjChRIL7pY3iDitmAremaxg37WKDuaGLZTgTtNX+K4iwuUwJBdbEwY
h3F+M+Sae3kYH07Tp8cvdW0ZPyVeQrpMxfE0yNgF+mC0ZU22Yj6Y+w7Fio3lcAY+1z9jO7wTrhcC
Th/5UsDpLjo6k/LcS1H7JiCy7Xtv0zzzrnK8rzFnPhtpE9yKdmoH3+iZLj17ziy/k6HODijFQ8B6
0ol1DOuLGkMDQXnfMzAy679eHuNHvXI2RmpSGmaL1M2nS/x0jMAoPDPU9Jo7rXd46wgr6wmVV30T
fD1cG286JRXPhq6YgCC3r4H8OiCw34X9cu1o2reXfsnsCLFosmamqvJLIuseqzl+xKDt49Z4FdUh
AhNw+Pv7ghK5jM4AKKNp9Z4O3WwPhhJUBu5Q1i3Eevii75cn9yPvmQ9JEcEuaYqlWbBLTyPgP0bn
SUcSVUR1aW38UNzuOXUi17+RHuMN+h8vKCQZe2yS77KbuFm45c6Gn+pUk2SfCiR0dlJaXoLeL3T8
j/QeUp9T7kV/He8Dl/Z2Ac+Fyly7o3R/QG1p9R/g8KYZnI9/qmID3iTZ52F9On6J7rju90UzlXjd
EHm0rfy1W1ub3Ga6JSAzi1WS6S9eiDgHbaay6MF/JWJfoW9pgItpHmLtRSZt0m8H660wF5O0hUFO
HkvHp0RmSEWGKHXjxKn/mqG2rInxzxBBlkwL90WgX9FFv9WzL14kIYacwNz0f9BbdSz1ihfmJpb0
WyZw3IZdvClRlV3972xA3VTTGMWBjqWf7uAsL9xvZ6pJCAAboJo4sHl4zvs2EcKbSamXDRDJ7BkN
SMBOFu0oF2e1tbJXvvU2vkhOJrua+h9UxM+UNunSgQoFfMrasOa1VHSlvZFGKCLj5fBeB/JTIVYb
RHxuEQL5CdMIeI6A7lCYUNP1xLVywAY2+h9c+r/Fp55bLJpsTfcW/8Um+fTLCehBHTxhbLjk7+gK
x0xDnr/LGKX31CXpodVAFi4fCWeSF8b9O+TskCsSsVNN+cCXrSgc39KDwE1m6d4680Y6CTLb98FQ
otjYiHTMN/k7ovE0NwB/oX60ju3lfOzffMvfY5rlSsSCR5cRDuu7Yjedb9l3uGQbZS85ses5l2fw
3DVxPIOzM8VX+rjlrcBHk8Y3PORwMDFf60C9gkWYLHyts7tkatmwU9Qp6LT3jzKAQchQw4jb2qFN
/hw/ynSo4of4D2W0D4/pNfhl3n1ADQpIs3awuTxQ+dzBchx8SrqOgmcC/OvYJ/h0NVvoYiMyadIw
yh8yu9oF6+TjZp4076AII8KwwtAVMxn8Rtyl2u+ZncKzl7YRhwZY/3nqJScRbn6UbDjIw620DTcg
4R1xuzTkM2nkSZhZwtUfJBRgesJozVOvoCKcSQvn3pnEajrsdP6j0CefpztWEcTioT8QAeMtFREI
yb9DpgZv6YVNeCZ3PAk02+gmxqWpUcJCNATI8ehOHsyrpq6eEARBMDfKF8Kdnbmjcc22vBU05DJI
C0HH1n7mWboNanUB03Dm6LK4zFVJ5OAmmZiFGE1U1GOJdKku5Wcr6DdBMbo1YhGXl/35MIjp62Rl
qjY/lPUCL6Ail2unFPVHZcgRWQ23VvP1cpSz82X8jjL7PL1qoarmsdIsqbq2BJCjgYiuxX8XZDZj
olZ7o2hOpmVcoqbxBVuMywHOnU98k9/DmB29IBUCCGREQNQVLfCX+Oqw8nY/uLI3hz368eti3e5Q
D98sPVDOlMdpkxxFnh3DhoQTKdAPNtL/9CZ9NO4NMrtxqy+c+NLZTfs7ljbrTOp5FEJoIhbU07cY
wiAIc84++R6UQvSYlWvdRVimf5Vvsx+XJ/jsLqZpTwJtUET9eJIeHcEBiuPBkGg1bvDg0LP0NpSQ
+OvHZ4xa8KQA15u20mLefnYLmPCdeO6YkmzOMkpkxg5peeDZEOyMVb6aOE+a24JhQh4fFBceCsvE
jrMbYkJOgTjBhWD+VpC6WJZVDQ3mVvJ3ogzeu04X9tzH35gl5xYV1L9izFZrHimhnx84QeRNtWuu
QfSuiidvZ9BX6RxlDVhqo26XuVVnp9NC01Inz6OZPv37o48IaR5PF8mqcdYF+y3FK/Qz1ikiU5fX
ytkZPAozO1JyxFbBdxNGOLyKgCN9iPeXI0jnQ2CPLiuqosIOPB2JqotdXQlcKpWNt0C+Ktx8k111
ewj2e3NbbHxb+0cnjPU75PSTjicviMIS8Y/aia6tp67ZmBvZ8ffi/cQZi0Cf71s63pITOYK9RKw6
/91+h559tyDvcgW7S2TBD7eZ/KNAHEb7cnlGz54sR6ObfTO/LntBMiatgJCuMtl+Jb3HeQTjwdtf
jnT222ki64OPh7nuvBaAQUg2oig8pVBi/8Xcx/sJKBcn7mFdiVuEBWAVxt8Xgk43zHzHaSCPAKrx
Txh4p19PhlphQVvmfnAR+7bgsK/0aqW59abZioPbtqRxyR4ZQxfNlqU74txq1WkJ0eaDo6oas+CN
nEG8QMPNqfV6L9STiJBRLBzQ59bIcYzZ8oSZopSehiJf317XSK9V1htwjIV9d34gukInxkBlbd5J
q6QOP3EjwS7M2vbJu49p4MJ3mqZi/p04nf6KIJ9+JxFxSm3M0+k1jgVkjI8SdXzPxpQyB/nPrZpt
ImEp6LnFcRx09n1MFOZEK2BYqiaum2J88qp0kk54aHnQCJm2Ug+Vqzaii7MYdq3KC96XWwsd/VWc
ZTdBptwOWf3QJOPCVjn/TX9PxuybGvhgQHLhd8nJa94/4Fm3UtuXyzN+PgZ1B+CiHKfiLH3RqwIo
S4177qD+gevtvdIEmyFaqrIsRPlAahwdnqJfR4KOcJij49UcW7Vtoczn6enCl1wKM8sX8raWwgbn
DWeIqi8YbGDtgfwm2LFyIdD5FfPXrH1UAo7GkysCWN9JskdBe63TpVfdVIENJMF3P8iuwhD7m7/7
mSwDzjq4SWnKg+bnV+VrpRA3WCpZPRQTY3MovFWhvv6DIDxoRAmApqLN34SNDqWyEMXRgeHm6lW5
qmB6DtpCi+zz3DEU1Epo5MoalOjZRyphYYZ9AeQ0CcR1gGi90ce2Bu1hDEfYMw+XxzSt39MD5TSa
fHqgQLzGFgl9dUdGpz7K3isBHdYBPPyoQqrBZ46XQvHn5Zifj0liGrKILAEUBH2+p+rSB6BtIsIc
DaoTFDCRF/F2n+/rkxDzDRUNhuRZoTQ6nuoq5uZgw/iq8dBYR251VTles4cVib7ec7CMV56mbDal
JOM6sgo6oAppUl04zoQE3Iz8Q29OmOnGNhC6dA5XhoMTtN3h57cMt/v89sA6CEg9S//jKTyLh4h2
2xVBjXcERIVv2h3vVHdq6Tb7OkLiddWte1tZ698xD9sspV5nnncEVxXdmEDLHI+z4E1HpglnFUFt
XVzHQ7MZ1O4ZSfXdgGRpGd0GPV5QaEm1nfAKaO7x8ko6s3otbkMkucjaDX3eTjx4hZSwXTCy9fu1
BgnNV57VyVsRxUZpRPobbWnTyxcOmzNwKCp8v8PO35ltrnhlg8e0g0SPBLn+Z/2A+Nr37ArPYlj1
b8j/m80KhV5lKfKn+18HNqOhawE22xKph5+uLfjFfTPpOIEjlVzVGbbYNYi7w8MvEFbzVVy6Mj7t
1VnA2VOskhBTzEwWsyAc1m0vIHW1VDz99BFnIWZLCL9psUdseXQQMUJCCOUiVKnxnjJ0N27dUEF+
ehH6+GnPnMSkgHQ6jw0wauo40x7dq3sAVnvpeiLAdGuo29otyS9QY0xdHugC4VNxedFenlLoP6ex
4W9jnk2VzEl8XMrNJwuO2uUInzvg0/CmK8rSNbTT5jeVgCwm1BMdh0HwY3WIoMbE1UAEOHlB/m4t
bsWl7tbnZ8ss5OyFhPFMFCHWOn7UeZKfkjvFRF5439u6WwG8XHo1LA5ythekoQwFKWWQuP5YT4pr
vtcbgTY/mla/qGOL6jKfbpXZGGebQRpVWO8+Y0Rr84W6QL0u/0j3AW3vYT04NRZrr5CW/j6QZRZ2
tkECyLKa0BO2MBI3aSIsvSgXq7K9sGo+pYenceaXpmYJRUJ9iwndh1v08OtvoVN879sVPRRQwaSk
PP7G70sf8uz+/71YP66Yo2RR6vxD3baEjXbNbkL6926wTd0lzPbHzz+5l2fDk0/3Hd6FXdPKrJdo
l99mbrdt3ey2oRayRGv8AMpcijR7MOEwhrtASaTkun8YXLKPbQp3dZvfpk7NVvDW2ILCRKFFgx3D
De3eHxMoH3F4Oxyfxgks4iw1FD8X1WbDn46lo2nOAh03RY8fZX47kJLkq6Cy9b1/pSDWCD5/Ash4
1jhRLFahu3Q8nNs5vIqBLkMsMmnlngYfcv0gZxmpczXAKs2DV1/swmtYF6Fb5MbffRcy0uNgsw8N
cYTt0pNfevQ5dAPJfJVn8uFtYbucu4uPw8y+chCYJrJFhEGO1VGuAcsG7nQSSGvrBbn2Rd7N2QV8
HHD+BVEOAEFLwCH5Ihay3WnWZjR4liNSEjTfii5cV2jC4o6+cGOduy2PA08Hx9HSkdFP6HWfbLqr
Hw4mCFoEZlZSiRrr+CSjATkW7dfLk3vuKDqOOLtNkgSzyyJnvcQkVeY+ad+Hpdzxc7fgY5nQDwCO
rFA9nK1JPCp16RCOMDTt/F3MN/U3ELNrbBkdZEW9txViovYSE+3cWafwUv2/MWdLE5Owtoynx12Z
gxVrH0Uzw9HrC7ZiIhaZPTd1vNCNO5dtHEecrdKuNKOm0nsi9t2Vgvv0Cp2ZYiHhWAoyX5m53PEb
GFaPSomE8meW9ZvLK2IpxGwN4kAD0u3AOAoMRas+WQ/Fl8sRzp6Qx1M1W3Rjko5aNYWoR/S2V4c3
HUmJVftweK2uwusIN6EdsHhAQttsvZjZnz8hf6+MWTZTKCgfKTlTGFynyUp7C7fjFyypMcRQuH9L
DEuucxf1umixRbc0s7OsJgFvlOfGx5pMHT2VXWycFz7e4l6bpTAeb/62NKapddJbNHADXGYeEZCw
x+u2A49AYXvNmbLMCzt/kPw1rcYs0fex3DQx8+YuAFCVo7SqFVeqcnd55ZydQVM28EK3Pso2p+ej
3gVekEwz6JW4S997ufhP9tdRgNnKbLvAB+nOUYUK73psvk6SJ/9gCBY8a5QidQ1ViNMhxAceXrLR
kR0Euxop7Kzr7csRzn6JowizZSaMxQC1mQhJX+48n+QDV5/YUJaoo2ev5aM4s6VmVdRPs544E/cL
abNfbx9MAw5kNsUa2f2F2/HsQ0T5HXG+xoqxNMtc/4jYs85WDaJ+PM0Rd93XKLC/C8shp7tpnmEe
h5zdXSniP56osZ9kqHvaFQrYdHzRxtpF+yVIz9ljEYEQCh6AM/kfs5NXx+kr1UPSDnGPyLBGn/kd
K8ttvP6RvFsbXBgU4GLLr55zV+Vx2Nmah/SlG1C/EDeo230HpascrvQ4uOvwF6xrhHDTOnkZu+HP
y8t0+rPzmUUk2aCsJanyJ2EUo1cwVW9bRouz+AT80L3ooanHl95of1wOdW5HHIeajpWjtCo2Bvjc
dUMCaeRvox7uqfhjClE/XQ5z9mlOHdKgmmxQvJ4DcjDR06IYugAdxRxBcd0NrxKaRvjw2d5T3eCC
5SzjBM4NzjJFnamENvZJ78Nr6zRTBoGKvIcOsxylb1p55VVR/3NhdOfWiWWJVCHBaiEAOdsKfSOM
Ud6wPNUNykPRDi88c2e18J4TN9wUf2bv+b2ERfqf0kuzWQYSf9aTIY08jj9L6fpOLZN+qqCDG3Bw
unAQIzfwEwQ5zS9aWV9wWjusvVVupzi62xolZ8uOV/JGexJvjfC2CRcaCGfPo+NfNJ2QR+sK1/o+
qipmZILsDs9579CuW6c7xZFfJR+ZjqXX3WcE4mwOZis58vBf8X6l0oOdP9Zrf69f5xv5j+E7AoXf
DuOqqFcT7Vt/9NCXscFIrqyvh7+f6oIdh1uiWTpyoPNatCUWel9rnMOiHl4JqfFNVIJw4SY+s6wn
UWTqv9TbiTJbbXKR45YgEkPSy3VQfh+wkzHj8mFhUU8TNjuFJEkywbWhVDNB808/YduGadBnH4s6
flTTvdbskG6Fvi+7bQj05hZy1mbxIpuW6qWosysawVY97DyOXIxSuMn2E0VMwyhkhV1jvZK3iyWZ
aSVeCji7qzFAVIN4YO+I+/RReo5sYV2/TTIPyJPjIrxYmfncrtCZ1t/zas7SwbQtR0+cDovOVVyr
e2s3YOmZ1Cp8axY1cM9cJdwhyP+gEyDT6ZqNLo/NHHsnnYzHilelr6/zOsP+mnj4OVxeMOeWpaQh
gDvBLmk9Tf/+aMsbWV0esEzmEBQmjTmceFaNHlqrIDb/LuxymsGjSLNreagCtfd9XualCdgYFEyb
4HC7kFCfO8LoZgEwg5TMLpv3Obou62k7aNPbHO/EHSfoVXxTXU2fKnd9Yb2Y5JydwKOAs6XPpW/W
wRSwc/1t96Rc+Q/AKq5N+jnCJr2LcGZdLHx+BsRPc3kUdLZASiQmldgiaL+mm7NO91MBotlPOI7+
+2IB8Oxm+ysaDYLTNZImEzRlGuKHCA4qMUa+nerlsjvugEXW0nop5HRKfdretOU0Q54of3OZDEGL
m15Gx9aR8mfNvx3zdjWoJsboT327kAac/X5HoWY3kCb4AtY6hCqHw4rsbjWZFfdNsL68z86ey0dh
ZvtMl3AAzg0qYaDf7wyxfE1zfeEWO78qjmLMdtiYVVIsFwplPtenxwAq3C03lgNcw38WUUUbl+gt
Z8+po4Czy0bXYgE9aOauS8W1pH07dJiAv2tLILNpC11aDbMtlmITpKUiYXLBvKfAF64KmXs605wQ
lEir99t0+EfnIigDC/MBg1bYLDnDrrXBfpuYtVWvBQA1CHSuJFNayArOn1dHcWYpl5L6g9TnfDPv
i4Z4ok1ugHnqS+cY++pRvwrdpULi+fX+e2Dz9W4avqZHBMRQZoUbuJMcsM3rl5jjZxajrIvQymTF
0g3eD7OBVXozVnGmTcy8/iXlVftjanXR+aY8uiiy8Xl3EWxKJTWyedwzZ+eh2JkDBnpQdrQ77Hhd
NN5yemuTcMHUEQmRbVj7r5c39PkB/o45b3oJaD/jbyQBvZKg7mrb9AaJZcQnDXht/4k80+cPJzOR
tGQnzUsUMGYT6vVDICkS6rv5ICAwjj5SCDq2310e1rmZPI4yWx5xqPdpgt+O05fpShTulPDlcoDp
U5xuZmTqGADtnHMKSHoQBwikSh33pU6eODXTZFf9B84Q+mmc2UC8POLpV37EGeysW6tOxhML/Ca1
w94d7QrmApW9/4C4cGYKDVlBLJJhQlfXZ0e9OmBXNWLqi79p6+9BymGvbBrhCrcVb50FQu/oTUno
tkK/CJX2flNFgv+E7jGuw3VRfrHE5LA1czz/Lk/9mR8GRZgNgoQlwT7OoqNcTy0FmrSZODiD0qq7
Ki1FJ6sVb4EodG5jTNe2MtG99c8Ygiapg4Me6hPUNHrGxm7rQ2Q34QZW/0kN7XOqIJsa1SVkjSbs
1Jxmip8dNdSy4sBs1sVOsTFVFL9iXS//FP8Pc1+2XLmNZfsrDr/DTYJzRLseSJ5R85jDC0PKVAIc
AYITyL+533J/rBdlV1miTifLdV9uhMORSqWEg2ljD2uvdWeHGnSg5KAhlDmEfJ2U4sRhhjqYgT4s
2B+wLi7upFYDntsJgzthcgPQDjRx4+aW1sjkoXkOgm6b7Ek9su98Av0k4qA1Y/7xZcTk34y/OOQW
zxPliBrjJzd5wYFMBls+Kz+znEbUQgzGx7//YM1D2haQahZ4d5dZk6CzUzuRbQ+7DiBxCYYaeJ4o
XlqY32uWdK0ofsLuwZkH5SrMkgcG1oVtRw0OLfZ5BrZOF4e2aoKQmfyQoE1hZWofvRnM7K+BltnY
Xubgdq6KWdw9j4aqPqoAsp5STCGz2YoVXJmUt8gGgPE5m4ZZNo24T8Fgx+gMCI211PzJq/FmQgsf
RgorVxAzxsoFdjSKe8DtwHJ+51WfkrL++7bl3eItbgKxytxrg3mXBh3SAv2O2Upod2rJfDBNBQbq
GWAaXTibKumt2uYpDl5+Rz1IeLbQwq7in5vIU0v2dpCFq8krIn27wyCFukkAgdQtJFlyDWUY/Blf
/3y0j3hAYD2h32G5yK9CsmXZbuPxmnmyYD36sNgtSGJDHvug34QezPbfU4E6vYh/DbgwGEktgeQQ
GDBTN0FwwycSjt2Pn8/q1D16O6n5M7x5Zmrfk7ZPMIawJBTEixujzuOsrL4a47SS7jrxos39wvCf
sXzuB3RIUZeqo6Ay2dROc1MpC70Movt/HGNxi3qjtFAy4XhgHBGNtI1GwlZO3Skz7kN/CApEAcL6
JVedcoMKISimAXH4KIG2xuD150bxZLefAG+6ynpj+/MtOpHZx8H7a8QlY4+f8TpQE0asRAhRXwX4
FNkk25qgqx6yv2eQgoWbvjLNj82k83F/M+rC6jHX7A1IrHRAF2Y0ftWVggTmDlKJxqG8mCtRU+RE
7r6Bt7A1VzzbE1cbaGf4zcD7olNvmVRzk8AbeNXoTQElW0+D74ZX9XdIHJWRFgLbCzmvFaN4Yl+h
LAuafGMGGX9o7s8gm8QDM4G4G7Q8D9os+KbKubqsJrM6TIaTxdA4ZntI2a91uJyIK/EqGmjvhKId
/rDMg4GGT8kxYxq8Au25sRnAtRHPJA1+OD1BUXq9snjCFcLSOjDNYLpxP2DzTeqUkDOuMSBLjpDC
PeZJR0M3SY/Q3vg2KTOJeR98lxBuX7GiJ2wa+GcsG+gwNKB9cBBmXsvJanINJSQ3bpXcgVPzMklW
M/gnsAgzrwYoTdBcAYrmJRYtaCBJCO2aGRxrH9uDG9VRmof+9UxlKWJUiK+ST+kqR9+J1PP7YRcG
yB+KidTzsMZxJuUFefnO28wj8uOaP3kCKfZ+rMUzPjiaoglBIR3RST/UPN9N3oCWlQtJPhe6jLqJ
PToJuaso2f/cJJ0w5e8Wd/7+m1fDTHNWmAVG9urPXkLj1lrLtZx4l2a1CDy2MAKQElg4EN7kuKPr
S5S+CWDFoC85doF1o8eqPJsalJn+g/m4MzUSCqgoCC9eQSsblJ9S7JrUULUx+k8N9da6+j6SnLoW
4NoQ6pzBIxDMXAxSWsMgeJrNJUwfTECb6RysjUksoQ4eimP9kl6wnR2+poXTLYBi6xW8Eydm/giQ
tJuFRFFEW5wY9MvQigsyi6M7dTgUrnM5QbZzX9CGnTeDNi/qxESYIFpz19EpOUiu9crD8tHO4jOg
iwUe6JxXWIYItPDyKqAlLqbT9ZFlI50wpFsbOFXoxIRTDu0nXdQrg54wse9GXcYLojeaDO3DqN2G
HVQZkYwxwrl/3tuNB3XBts7KgB/P7/vxFq+nqbykmtAMualHOy7R+hc10PQBrsKjYeEDDfXzA/zR
rL4fbmF2ms4dmdPn6A7yvXvJMh0aJd+YrbfW8/e/LCRKXeBLAcnfUrwAal9SBnYFCNGF99k6B+9B
5EIJlX2fGb/XSU9PeN3zzP413lLfkg2Z8CB3+EfHgdkgaTATGHWx50c1COhmWqrgeq3UfXo5oWOC
3AjC52Vnhe5EzkuG5Zwq6yZwpnPgNcKAr+nznADdzJP7a5z5FL2xo80gbUI1xpkZl2cog3J2FDzq
kRvOUALzEe/GxoIi/G01/Ecn5q+hFwa2lz1xoPWHodlnD+jeWc7LauyVUU48w+9nOFuDNzOc6gBs
HRTDzMQgKSiTjHwzC8HMWQhoySUh6EggEVz6K07z6fv31/QWiQgoOJmObmBsC3opkr1gn1KOcrO1
gsJYOSjLvDIE9njAalxzkOIeGfXO9OTGbA3bc9pk/msyy96JKTOgzOlhMiXE/pB0lNE01tukS3ZE
GM+Fw/uod9f4OeY3/H3u993OvWYO3+xcXTaEDRV2TufpJ2IJPy4MezVDdXKfUAeYSzfIyy0rD6Yq
LDX1WEBIr+zcGrLpW/cLyAgjeWmVsQOIQHCgO+DA6rU7/mo5lhNEOI92hTkmhars+6NZJuAuTlo8
hqaf5ec86VjEFYOOWmuOSWRkCWRoVP/gz2kFiK5dVLzPI6sSL4LJGwiujSgxQf2zTNDewYUWN3BC
Idppolt/ss07tzZUTIgyw6Dwh7AqvQI6YQoSlkWNYuwElfnate8NDUNtF3kCRPVYfuIl9M+CqdV3
IAuewtF0um/aQJXT9qv6wLzBDiHWw3cyJeSHI91gJQr6GHghawOpMKBc4Z/DR3+/KEbBWn/UDAc6
/1YnCXQ5x0j4KixSCFS18KB//m6diG0xHlhgQLf3yku+GG/Awk1O3mmUWmuwFjEVXCoou220IsNd
wgYdO9TqjwWz3W1TjTys5wVqg9G/bvwG4tHVMF7JQLI1d+3UzUbwMNN1ggQHFYL3CwFsv0oHPUGg
TsqwksmBVUEonGllAU7dsrfD0PfD+K6bQ2kYaX5LpzV0llp/S6B1uwKXPWVA3o6y8Ps6p5emw0wU
EwqyoYAB1PLJAcu862468D0Ojz/f1VOXGt2WlmfPMJwPni7pPFl2BtUbSnFQQZxY9JGps6hu+xU3
69QuIafu+hR7BJ92cYcF/Mw6NUa9YeaNUVhhHSA/4o//waVwbADB0IKMQsmSgSlPR3DRojF/U6lp
60FrVI4XxEZiYvzEylUP69SReDva4khMyg+gI4bRZpOIJg6o9iGpiSiSAcppfzYjgCuIPq4lfE4u
5ZtJLs6I15m+tgWG5RZcVI22dt8P62rlJJ4MQRyXgoHGtdHcvMzs1BCGH+o/YKo9AqBZemo4L7fr
/Xkf+W4Rb70ZaUn+SpWkU5BiQm0MbOQEXS95B+KNmYy8Ac1CCDrKODj0OyhfbdiW3P/8Dpzcxb/m
ueSBLZNKZMTg44aBvxjR5SXp3ZefD3HSF8eZB1IRvAAOiCTeGw8+dEk+VHjB5pMCweKtHL4jOXeY
neIm3bZ2nNkrF+7k1QblgQeD7YE4cTEksTsyaAvRWwa0AOmnXa28O+okYBpMVnK5J3IpgIXNlGcG
dKjAura43GlT87StMb0KjtwxTVK1o3RUj63w6u1YFiK2Jzf/4bTcPKRBG9wSXODzhrTV95WFPvUq
AlmNkNlD0EOXcbOR2kFaOj5eKeiTjBf+k/MJOM2eodMa/ZQi9M9wlGIKleBqxfScOkYAMuGN9CCo
ASjB+y3GJHPBaphS3xvTh5rl7CroXH9lV+eVXLhCwNQiGQhKNKRbP2RbFJKBpksBJBjM5Noc6+Z5
nFjzg0OIOINKJWgnWjPl4McExZITa4fU25Ulnq3a8iPA6sHxwIsBGMpis8upaCoGXO8GElrbYgQp
teFvWJlcUvDwVGMea6hNQMF422i5Sx3vFkLXu59/hhMW0ESqGaYJWdG5Rez9WueuDIIqQ1bUrdO9
YaFh1uayiExrWhN9Whtp3vU3vnU7mcztbYUsKPkEJdywyW4lW+MHOHFV301ncVWb1PbF2GA6Wa9f
OPiVw4w+tBlxQkDPVsz6ybEAFAE7zwwiWBZFBouD4dSpICw6pnoju6A/t2pKblxoj0YyreXm728V
UBHALMz53Q8A7aqima1mt7EayRXweo/Kx+1TmVh7jU/tlIeytQdieFC1LY8lx1ScvsNAlPTFLdq/
6rMxIUKEtj3JlTtw4q4jKzbfAR/9N7Cv70+FlSFFBQF0nD8jacJOAgtRYaTXlfuvdzTXzT/+G19/
E3JUKePt4st/XKTfFNgof7T/Pf/Yv/7Z+x/6x5V8qe5a9fLSXjzJ5b9894P4/X+OHz+1T+++2FQt
yKZuuhc13r40XdG+DsJexPwv/91v/vLy+lvuR/ny+6/fBITW59/GUlH9+ue3Dt9//xVVmzeHaP79
f37z8qnEz9113//v/6l++f5S/HLXqQ8/+PLUtL//ajm/gZoOyAUQM0Fq9bUyMrzM36H2b+YsYQbN
elSkwOAPSwxl75b//qtJfwNyDlAvOGYATeOc/PoLSpfzt6zfwMaKdwOkd2DwRN7X//WfC3D9h/X7
Y2+wIH9+/UvVldcirdrm91/hIL2zkoDNBKDPR20KqCDESxD0fX9EwKuVWnTsHjWY7a27yZqK5Eoi
QEcBWnutBeIGFgRQWqKZ4SKO1N1kfZrSpjDCdEj74jFtlf8l6yGDHZcc3CHfGtzldDP6qm/20moy
sTU54suLLK3yIjYSbXM0fhcMoKweosokgQi4U7c/oBfeki+VslOGoF1Bd6aJAnRjZHLTQn23Bb6U
DMxGLcsROo8pn0TdXNDEAz+ryvteszDIbLAP5v4oq7OqsoY5o5FNclfmyj5PgR6k9yqnfv2l7f2g
2ntdPSG8bvlAo64u0P4uGtsYboSLa9+G9UjkwKOaDo6xI3RMEb2zNlFxa3DP3TmCpuQZ0pqVs2u1
ZR7sQPg7F2esPNiU8C5yUOzkT7o3yzzsRUGHy9xJhnQKC+kJIw0T4sv01laO2+4pGx07lpkpkdAS
BpROmjrtnK0xqoBdFg0d2lgVLR6TcCZ1Ko+FL3tECigLkO+qY4LsTLcPdESzNqGPpPCN7lw4XYOa
ADTt2ZE6iAI2fiet+rbzLcXOrZxlPJQ9kvZXqWnQ4iLXdvCsq8T2IrRCMvBuumhSjOukdIznHE11
wUb7vcv2oHQK2n1VOim/CmhViAueugE+mkUGGfWjd5+7bbqhkIcHzz8V48NIuwCIwqn3smPe86yM
ewghtlGeFPmD8PsCLjRXPIt4Rvs6tPLR7kKjdiF7kHh8ardF3aQl4qMMBamUVt4ENfjWuut7hqRG
5sONvLDrIZDXRUJLfdUCAifPqcm9IWxIpsSmrQbUt8UAvasNgyLJ/UBrCDlzP2kddFnkgwRsyyuC
qA7KJjhzfdHbl6zxKi9qSaqcsGqEci865tv9nUhN2aShj54GcRtklQlJwiQbrWeSI42zA1olrw5G
XfXGta9cp7jJExf8XuGUBAGL7G5IKrgevhxo2Fbt0Fvw+XyvOjC0CTkcVAxNZZ4HJQ1KsAoM3Ez7
uEcFIL0xk6Rx0TmRI3u3LdGzWmU7CyjsW4YdL59lRYQZpaKpx3Y/4sPY6dZNc+1voEXiARJmt2bW
hCXrKPmhSp1SCDoNU90WUcv7BCpfPslMt4tMd+TFEIK5aaAPgrRSIXPDrUGdI2/SsiASPWa9zdEZ
zM8bxmnaxkTZUIa/RKIbcwRjIMkRQ9BpQCnWNWsj3flFZxc6JkKal0PZVhAi9iFwurGrxBkO0pk8
YoWsmgJy3nauRIkeDl/m7kfL6KBzpeWoScTxr+z0vE2Kkp5xaFlnbZy5RObfiQXrgl65nLk4a5nr
ifSrokNa3qB65fXf+j6pxY3RomD15CU5tw+khIsG5RfSIfXm1na7MyyiWQTuyAGillOioXulEkhw
ywDCv8hQHB2wxhZxg9KbEYu8TZsDazu4tMFoVzSsMrO9DZqOFRtHcCLiuvEHJ+xE0IyXVYCmnnjI
Z5he2oz6qevznm14QcpvICSybp3Odoq9b/MeNrbIM/qZmt1gXoEKkztnna9LsmtBXd5+adw6oXmo
R1vir8AxCwyZ0fjWnhFayDPf7RvIcdq9dh+BeVD4CJ4nctwoh8iviQss05MyWe1ufBDvO1tQS7Rg
zrGUZ14bnbatS8gjuV4IXTYFG5QYQ6jk4ATbumV8PAaF8l980yfmLrdEMj0whm2K2ajgLXUJ7Uso
TVEPyaEGdPE7j7XK/D52tAku8z5N9GUysuYr2t3d6uBn5ujts6auzAPvK23GcIa8MsIJ18a2TGY9
QyPxpH9A05c7R6G1T7+yUUOPTFaY4naEQnODumfjtaEwYCe2Bschj9pWDwriBV2Wxs1UBUg7jgyZ
v9oeAFJjRWuPca/8IYt8D7Y+VnUwDecyZwYPS3juIGNDgNhc1VnQd6FnKZpte7d13SvCZELmxHwl
Aa7T4K3oyGjJCGlh0e/ZoArIqvcoPqKBtbDrQ9C0pX30OsPcpDrlddiUU69C21OfkX7tP4Mo3mzC
lA4FCY2q5RneVoCbgM1nidiWbo7PaOVVXe+1i7d5w5JMkNAB5L3ZJoXOvxeJ05pX0qtx8bJS223c
mURnB98F83xc+gCbbDA87Z9dF2fBJPVz2w9N992DBbDjyUPLLU6wTPKLPMmz9D7HbHNQwhpjthGy
s5udGiH6sR2MzLwNUpHmF9Th5adcOwoxHHBz5mGEt+LFVsLzau+ngiP5iNpwhZPDzPFg9JloLt0y
t+SWQNc1DwfLc9udyPyyBi6GlmI3+hnIHEgKsx9jmUi668VYtReKuCM9M+wpT74qTTzjyTahVgWu
QOGCp9DRiRuiwqvqOHO6FqnwgUxy46qqG64c1ST1RjXDBHD+5NEqRqwviq2bF6Vz2QVjOV2lYNbu
Ijlxrg6qKCe1z/weNs4gRq2gakY6A0rxfqmPg8iNetcyTwz7ccLrEjFutjxGmN+CI7hpGhI3GjCE
sE/tLA3HCpx/LzVrAy9GW6YxbbiaAusMgsON3pvMrr871ejpnTP1VbHpdM697YjnH/Bajhdm2zOG
Rpc3XuoJp28B0Z4TLdCAwQOIEoU9i9MsfD7Spv2I8s9zkOC+yU9Z4Rc1bPQI63OTJo4o7hzioXW0
L5MEM/GmBs6V9eppkRpF/GQHVVfiJzumHLv6g4Xpb4UT96LEf8sI4V1k8e9FHLsXMfvqzfJX/X8Y
bJiz+uJ//dOX/xBsHJ/Kp/Tb09so4/Un/ogysB2/ASEN+fjXkABwq19/+SPKIJ7/2yyb5wCb4dkG
gFIY5p9hhv+bg3I0Bc0JEFTea1X6zzDDdBG2gLkBEhlIg7+2x//zo/07Yca7IGOGoYEHGmk3JBSB
APwI1HQ7kGg3RrIpA2OrlBtmQ7eS1nqfL/g4xOJMI6CALrU/JptMFsep9I9jeav7q95s4jfLfuL2
vI/f/xjIB34AuTNwrWNR3wdMg+GVcBswl74i+173mzYLIj9ZUzxcG2ZR5ratASQS5oT5sOsehSLN
zCi3v/58Lot87+tkgExEpQxHBwSh9mIU1LMh8IEHb0vOqoP6jvazuDpzQ7qVwEGsN8csEEt/jId0
Jzgy0KJLIQPxfvFcq4dmnAz4tt8Oj14XosUzhgAgRAEjc2dfzwjQ/pH26PmfGVfw8q+lsBa0C6+f
wAdfPUT5XH9Wa1ik5AgldV/4im/BGhiDkgyy1NNePc+6pu5jvkkAkxxB2OQ9WZFznNVGajQntWBn
XJM0PbHB7z7InLt5k7ErB+SHtF/zbV3jLUwvpH/jgch0ZYPn3/JXEvTjdOdP8XaUvtDNaGG6c54Z
kgAX9YAeqCl6VZa88Tfuw6qq5drE5pv6ZkjS+0OVgXF+614A+hrB1xouxc492CH0rNDUONzxzVqp
afGk/TlP1OwcpEsAMV5W/YmXmhUE7fh2iIxoRmPVUQ8mHW9HY7lrVnrZX8WCF6uKQhN6DqEmNcuZ
LK4NIY6lE79Ee+Ymv4TMyCW6fXbZdXcDJoJblPR3+bURowtwl1919/5+fb4nthWwXoBQ0YwD7Zhl
0aQBn/nIhQkWxPq+G27aNTakE3sYoCgB8KKFghr009/vYSnyse8yP93mYAZOh3utn9zx76kkv+5Z
gFQrHqc5mjCdxSAofVJJQMO8dYb+S04ICFnpGJY+XeF1/LhYHlKfqLagdgc+myUsI4BUY1vkKtsa
NTkrKAwNlBPDn1+0E2PgIYWDD0JAB5XIhWGTNoDglkaEkPLgjOZlFraOp1cGOXHKUbNBvhCgbvxC
ZyliLcBvmDGaFFvvasYCFzEHLbkdznry8mFNLO3jGZgHA14AGxRg5RYP3eQWeUBSnW158A1Zy7DB
Ne5ffr5sH19tvAYmNFJR/oNVXp5jbQlAjp0k29b6a5pDY7y9860febtWHpk/6/sLi3HQcApxDWBD
UPd6f551TsEZ4g5QRpVZSJvnGtiBMvuaiTs/v//5lE68qRgLNLrwuAD9/9DV07Stzy2Fscwu9Hf2
xkSBuEPxO3RDfutux32wRqO4wLzMNwlaPSYKTQ545NDZudiqIG3B41G6GayfjmGPonSTHMAmBuzv
rBxf7VaN/Knz/nbEhQV06OhVoPjOtuORHmUaZl/McKZhsUOr3BhxdVy3eYvy+8dZLgp69mS50i2Q
9yoMK4uI437yPOCWJokkHtgb2sl2QtaKs9Fzt55C+ykdaZTzKYuNzonAqNJFourvC2buity+TQYP
qRrerbkYK0uzxJdy3qUq0FiapM4QBn7ynZVWuAWC9c+FQIEAQKJ555dgUg8GggdzArCNfR4BQmfG
5Bmyu7G3EefNeX3fBnDe1rhOTt1VC7cUzEJoUvrQ4pG6KP3VGnc1UV7EnbkzDmKuqAYiUxz//A6d
eGBxoH10fKIoAW7EpTnlgSvwmJN5hvLcugPb1Tb56n0GyBpkucm5HsMZ2Q4HLQ2B1JmFZKM1ViN6
yma8/QyL50kUNk+KFPPNDmjSif0Iq72jUQbwFnxWAnGl5nw4Dx4JWqX2SA3huuFzeUcWVTfk2lxl
+pxt1NKGvf08CxvG2rLLygGfp/3s37D93LJVnPWv3iraT3b+5ud7cPIYv9mC+ftv3DgX6TEQP2ML
gEaNhCjRW7dGT3nyPXs7pfkJejPG6AC3M42vS+yDDQCQuIMJyjMKBt1ilVVmdbSFY0qZWVu2qPI/
rWQVgycV6f7YObr7/Mr+exIIf97SNwu4MMrUztsy8NN8W5sXgj8StRa8IUZbORILK4w8Hmq/mYXn
s0G+2vL7cgci1hzFryQJczmcW5nzAEEVBFocinHDZB9tjTZg2pk8ROYTbKq8gfilHiOl0zNoAsbu
0AEgWe1lkka2LT4jm26GvcU2QTUx5NrsjaogfJCmQyiobkOvmF66lh2lW12gBLmpHK1CCF4eQGYO
jJ5rXoPiSm36TF1VVp/GqVf1IfeHC9QKd5Xwv5roUo+yVO9Lqu4KD2jnQGafjFJfImX3VXN942ht
Rk2J4pNX8S0r5yRzhZ5Fc9objRMRle6RirNC0mTxBNpbYdth4+TXngT8N0943Lf2TFtuIAOMck9k
tMArVqT57CjrQdXmXdYx0IVk6rm0e4Lkf/HYOmUUlO6jX8utQabPOU9ITAJaxHVVshCIvjDo2I8h
8CQKhMJARayk8RA0N25Lu5A5pTz0tEPN3bf3PaeoBgxXlA9QVXAKLFpjA4LXlZf54BzrQkIOCIWQ
CAXhOChExILhfHLSQ+uxG3S3IGNJ3bBuKx3W+VQCgoVyTjJ9zfIK3HhWeSgEf4YHN4SSjUac6CmJ
gsaLDUdj/v3UhCAaRFifsDvQHT0Mkr+YjH5rUrAUV6qLBuKhe79KzqzS20k0Roy9+TgCVRNaJr8c
TBIbKM6GpkguAjFurRLUoVkKpF0maFT0xtH0KGpKwFbtxpRsx8C8apz2OS/NAbC/6nwqjasi8NG5
5umbRJJyw20XGP0cr3iWQDQIcuQQFx1MkDOPdXDO8+ChoSYcNdFfKKv+4jhpAnUmApLZLAgD2d3o
sv1RGfyLmybkQjO9r4zCjgUPkq0tIEGgc6QXhFmeBWOFHghh36s0yGJhJ9uS+hEKarusEufCbmnc
OfzS5Nm01dx64n7fXuTUPEuE9yyziQMw3d+VU+ts0U85Hsa6V+e6sj/nbf44JtwEXUAid4g98z00
a/dNZ//oA6XiMkDhArUOEjk10sGZl14ZY39gZNrJ3DqOk/HFEPLHhFpMJAxjP3TYBBTOxAFS17uh
sbwzxeQlwd+HTTJETZPHIAq6tqn+BqXyIiS2BeGIst4ZPvwMlZJ8z5kawjbr750p/w7S9y3RFOIA
jZuGQjZulI7ZLXS8PnNUSSId5A+ZD6WmxNmR0XkY8hwUW019wAzrHbbEDtEk963pdREKn1Y7MC05
YU7dwySM6aHl+gWUVmDYMCTEZHKTuJHnpQZw3cAOWNLNt7gXxlXZIrDrzA73JMX/Oq7ovh8dvF2j
gY9d5KCpaEkbpq6uthPKFg+C+WOoDDFtxxGMwm41fDEhwHAopjzfy9Y7VplF7i2t6mjUtN7JxtBh
xkSz6wqPRoA/m7vEdY6BLusLbg+oVRrkqWUpCDoyLmEK8Xqj/ydMWpPvq6I8GkZ2qbr8tqXJl0HC
OFhT9zACslWq4egr+8uowJ3Mp52TmyNU64YqRNZe3nETLa6G/8KtIj90nnPXsFqBVobcaRcM97yH
lJIvWeS1mgPeMxsGkl5oB+JpPMj0FuC89KhMbmzZVINgWGYS0PgkOR99aAVDQ3gvqPWYoAqKQwTn
NqsKHTUJyWJraKeDyp3yAPbMJpp4Q1Ef7VFhR2ogHHM5oTQ7yH1dtPvByC+GoThPq2Dvd3orChV5
tb0VdIoNWX91nWzjVMNT7ns/5CCf6qLeEJpdpMkc9FnWIe8IB1C9ekHd/hzqeZ8cke+apLlBFyUa
ir3KiUo3gUOUsfO6tJ7tSZchRoakQO5vmsxl4LSCXUHZS+1YoR+MXJ6ZzXTlT/5VYk9XSngXmYt2
IdNsLyBdtjHRVxgTJ70VeXCRmd0+GNJbw+1uagjzZv0YgnnsuZiMa13kd7BFB1uMFx5r9sZgJ3gq
RrENpPjidOyq9PWlG0yxnPzLvgZDO6rpKMA7t2kuVFixrgxJXvehtiy8hrn7WY5UR2AZ26ne/AoM
6oMvyy+OGvZuUe0DUshwAmYyMhtIsqdN7kWgJ7usjORIZfmgVO6FqZlfTnz40gTqvjCdm8RX1wHL
r2rARkK0Q9zZoHGijX6wdd6CGWY+U3WDKjoRocWGDg9Zjs+pyWHKs+eqaI60lKHdyiu7C2KrQBnf
TXQXt1jUOBuaQ184R1bxu2x0UO9CgNmRIFIZ6vceKGJCWCFB8ea0X7ilb91AYVtL3tw3dqfCAXrl
V5NFijPbbrujk1vl1nYY1OBdSULWqOuWiy9BCl23XMFLgmdx5I4PXthOo4DkXw8S6lUDdbJQTM2w
NcXMoSvR3YZq7teMkthL6Q039GUr3RusXBONM+5z0KmJQ+VWuAr9gxjNx2GQ29RFJR79HeMNqohg
fy1VDIb7rYe+/dJFDXMa9qLy+5jCGQ4Z6ma4WdtOiE8+A92XW1zUQC1EU+8D/EA/G6bYj16/QQ2s
343tAOW9FsJNfnbUrvUgR/48wkRtapMhA2uL27xF17OPahgAJfqBNjZ6yhQAz0mLSIdlUxVmOdtz
Wl5ZMgBeGX2YpNgQVfyovOYaZL5GTOtSbnit9c43t8HkdjueKOAcIFQTFlNVoE6ps70cqjYafOPe
yYIzlOLu+yBJ4qzzDq3vXkxpcmWS8RuuvL5IPGioTk3MybgzWbGnttzTwtgl8M/DzkSfnWlgd7mS
35OaGFFKy++A1MqwSfMzWdjpgaX0kfv1TlBXR0h9PY5Fc7Brdi1HkNs4zOhiyiYWo2UoiKrAfzTc
5AnorUvkcftNIyD/hN+OOm4jttYEg8ibpy6d7hAbnQcNAtA662/UZNUh6enX1pngT2cmibxAWTvt
QoZDC7wQNlG3ymqvbSO5R+G3OzSt/Fx67lFV3n3g1WVc0+STCwWvEImVT9pE44VsKng/43SsahuP
Xed3V3VvBbEYUBHpy+BG9O69wezvOSmc0ElyPCtVsCtdhchwuBITSO4CaSVxwlBgH2nZxWalQVEL
K1W7VRqBkVfugq5DniQtcTkpUEANa6q49QTbZ8otd4hDrw23v6ED3QxucM0ZB45nwmtiZP0ODVv/
Q92XJTeOa9tO5U6AFSDB9vOSFClZkvtMO/3DyK7Y9z1n88byJvYWnHWyZFgUXvp+3fBHRagiAWID
GxvYWHstkDSrFNFfQQBHUuJQ6PGzroeDrUjhzzYu70Iamgdpznyjan8sSIfZZtTctrnsomLyp6an
rQ8aKZgIpGWIhkl2LVe55oD5JN8A8QJQOE1QApa2c/upA07JNdMit61iHmwD6JxOD46IchVEJ+LP
Jdugwgz8YjUJEaaQMDwAdUW2IB6Lr8MJxWP6JD0oneHgoXvfTMmXVztW7YGk5tcgrdwUNfE2XnYV
h5gYdiqD9DtJd3EcPbZFfjel4aeI9rFT5ImvaCUIeQiw3UjAhLLuaUFBUO/RtY4hdfehMWdOQsvO
65t8dM0luMUJ+04l2TdjLqwNtFpu0sJEJUWc3ZK0ue66GjI4xmLZ6pQBFFWn95EUPwSkAGXFIhVY
8ZDwMLLmhcRS7ZKm/TqHMzAATQY+tzE4zpaylzXg2lRSPgZ1f9MtzU1vpp9yuihOU+EIohtA8tUx
TgK9lR7iRPfAJvW5UaO7HFonTi3RT5IxTHaBAy8SkhTEYnra2AnKLex5xrlC6kKH1jpOGsFekY2r
LNHu4plulw4hJEyUTT83x0Urj8kUOWPWHMuZXoWLeoik9FsANWjbBKWqW7fGrUSzGEef6ArrEJsS
6sabcjdLi6cv6ktD+wjl62Rx5gVoFJKl1+GCKmUgfRS8oLZHBmDPcUgGTifPHVNSvtJouemjaN9O
wWircorTztI+tKa6q7pJRbgD7fRQTYBSJ4eu0G/S2PoxDhKWzGx9KnCFCXLJcJas/Fz1VHXJACqn
Dsg0JNeQtdSSJrWLYELumWCe5nCodlJcbEct8ZalOYxd/ykYIGGYRgpKt8305yJLdiWX+7Rn/Jlh
1zlNOymfFrwL7NpZf8DuYjldTXMHYsEv+MR91cfbhgaflq567AYcDIOi3+OZTHXUgNLaTamCOQK4
eqOREnvbjDPPOOPM0yWLbWgAMYLpmMXTwZ1N40WXpsIB9AU+P1vImuvGcqiz6aU3Z2mb0eU2rwrD
nhMUUOZGEzpEMZ+aSLOeFEkJfSNNcLEdkOEyXnDkMjZTEHdOIhXpwdCcBPQmXpikYAJp2mZXBEPj
1ANgWVFSHZWc6n4/gDSqGNOtloN4CzB3bM9KdlhI5xkVjnnzstcr1aERwXkagUsiuMQtc7ar+2nY
AgEC8vV5/pRYvTvk8Y0eKASkpyZqV/PQM+PmSzzkX6NowSOqCfRLkCv3cliWjrrU0OoLCpzLs/67
Pue49BYLhFp19WcP/GOfVcckL58LxdrUlSQ7i4EyYGmMNv2wqI6ez5M/6DHxw7mIn4bOmtzaWBpH
CUMIZOJcKlEkHfIcs5IEquLnhd5urDpBHVtZA/sE4axdX+bZ514nD1Iz3pGGGH6ogZqB0HFbWfEN
lZsQJ68yOwLjZjoJywDUM7nFESdxsEbiXZLr9dHMGmpTrfnS6x1Eo2vLxPFOioESDDLX0nIFoZMG
UJDOjMcyq9RtWen7UkYwCk0goRxCwv4akNXuuqjS0clrBBS5nI3vTTLRLbwWZ+xk1D8jYs247+C6
1HQk91OCpvIBOpIRtjhfqZPe0yctdXFhp26RdfftBHiPDoyjG6QBRZQHnlIlN1OTAymqhkfU/Zrs
lnAEsrix86n+Oktdd1CmSUTDy/Eq/SfRpKKoCTgLoCy4vHisAgCqSsiiDd7gSjbU4T7VV60ffmIZ
Sgg3uNYXSAC5oZi//3yO8HfPPI/UwkDnLdCPnvxg9XZ0Sz1lE6MWf3AWZzyotr5Lr4atdh3v6Etw
o7hkiwuqmdva7nKu8i2I/Z0FKPf61iCTAY4ufAd75W5RAjh6qifWpjj7tEMBlwDKBs9576q2KO6j
UoCrG0u8NyD8Rg72WtvIPnmuH8eduMNz9lXRD5hdAeoG4P9tfhQ4PzPqEaM9PChtofVtR7kielMU
9cGluQMzinCDQlY02S2RCxkavCoCBNFtjNyNb4ECgfyCqFL+bCoW2r/YblGjb/2qSjhJ/LZRqOPC
jQlj4hdMXdkAFhOLBu+Yft7Z2uPl9XFujCfd8aQKyDsmNEB5vle1o63H14vx/D/rgJuoXMKVJaZY
GIZyn5G7xLQE03TuMfZ0BNwsjYA1BiHLlHcJzlE6DibRcxd//5+NgnthGLDfSQt0a7wCFeqKhjuo
JqjqOutBp+NgM3Uy8aRfmjynrItDfC8fEqy114dRyHwg6S+WWTn3aHXaH/fCsKRsb6zxiqHFL6ry
ZBTPVmUgS6J7l0139nHytCPucaEArn+SZQyMSp52o/vDIXLSjXTd7G1gs0HYtYyuhcpgPFUJn2q4
utZf+99p59xTg6GAXUaJMcriMG96P0cJNJOOYYysIo4wkStxTw7hMmVhMqKrMU8OQYCEX9GAzeGy
Nc++vZ0OiAtplaXgpNXAn6StdaOk2wGZEe8lCVByHV4F7tPT4uge5Ml9IModPXMs6GPYYE/8JeBL
f1z+HMEiekW1nSxatZs6LWbmVTuwoQFajmpLd7EimwjIX0QdcdsIcpjVEAzoaKifFdxdM/Vm0pA5
HQX9nH1fPbEvDyRpwSgXmCVWa6ZukBMLNJiXqe9om8zDMzIQTOCPAExsaWy9BygP+gFAEYjCgPAz
uA0nyNXYxHEO3gkun+hHuK+dcBMfO3v2pKtglzrDleETt/Mj1NMbB/MoOjgItlUGwT3djjIjVOWm
gh0GPduq0zMqF4pKFuCPzmAOUen9b7Rj4NzTXnIrCeWGMGvvrMZtN+V2dGZnODQ7EPMiFwwSTCRZ
GnCiGHa+O8ibZDPb5AkHpbYAV6PI7KJVxm1VVqUkpcViCQtYqBxAVKyvSJFddZKQnEGwXbw6+onr
5JJcmyY7mXXfGdYT8wvKxJ3h4LTNmJqiK/1e31z2VtGccjtUn7ZN3bMoZuSJQ+QB9CfgqA4N53I3
Z7CsbFaBugbRkI4qfm7THeqyUFMV/UCU6yoFm1fvTIf+uvKYC+GtVPNr3GHsdlcsUKrMrpC6FW2T
56377ydwQ8VNBbwoCz5hH+2sG1RW4fBGNuqGHeFUF0QC9nW2iWxbOuLN12acGCKpljNYFBN1rYyF
ENeP90iNSo7VCsLV7FGdOIwVM5/sADF9gZ6x7g1+7hWOen/Z9GfwTqYKIIpCUNkPKBwv+KBGUxzi
kpl6jbt4spu5yQ0DLreu7IRO+ZD5IjT2eywIKATAdw5SKR3cGIQzNLLfcWNqUebh/cpO+m1ufU6V
w9w+9vTr5bG9v8pgSIwuVmGISJj17V6RmHjhjdU2w1WGqZqzq0y0Fd8szs0bQJeAJwBOCJAazz1t
GgMqBhsVwvCH6hmVQn7lYUO4h/wcKt1+XZ/wVF5vL4/uzPnPhNOg6oTx+CCZwgV2GYIn5iDpGZbL
uEGqkkJKCDphnuzIm+WnWLnr/WYACUEVrLS6Brw3QO5vzdkryLQB3wBcJirtWAHoNFWuGoWCzeCc
OXUMicqWgdcEDOxtPwvR0xx1eIk3efVnMFHexBCbiHGjaR9/kXmHwm38vfObOtYkeiMqsGD85XAK
w9Aw0jH3cpyP1K918Xh5rt6vRFQSg7IL/oVt7l37rRHRdKzHwiNX4bbwUl/2o23uCdVb2KHmLa4J
qXFQh5oWkNtMuuut6ca6T/GqG6CHz5OrOvXRuO8QBhVXeRJB2M4MiSEzsf5gNLgy11Wp65VZ933i
6S0uATKgJmp3PRjIhRcPk9JuY11z0+z5sh3fh1uMD5skNkhM2Hs7mjnBG9+A6N884t0IkAi8r8Y5
+B8EHb3fpFhHoDtBXQNRUMz/1pClAY04gBwTr1FiH7S0dqgfkFazDR3PY7JA5+OdY8F7wWkCp1LA
JQPOu7edNYXSRaEqlV5pEA88dn7dJfe9FLiXjXemGyprqGtSCcDIoCl4241WSoXVF1HtWfSHUZZu
phduIGeCQPpuXYAe47QXzntLCTQf8qxVv/NHzYYt9T++O4FwEd0QxA9FI9gt3g5GmaosgZZI7o2K
30jpT0LNvy+b6/0+hC4UbAsgm9HBr8ODtlM8fyWNkRRIrJhX2W5xWyRXWLH5htEAz/u6sMWX7Pfx
mPWK9yiG2VTfw7jBHjAXQDgViMfMhVsnAqEYsMCjW94OfuaXG7r7yEBPuuQOsU3Zq1AzGNjupP8d
3SLveGVdS59ZwQfZqnsdiE0RIvSdf2GUrGTIAIWfRmDct9NHYjyLJ8UCFuVEgeL5HCd2nnQoMTbM
3gbL8VFf6qfLw3y3xyNAK2DNR04dAC5gYt922eh4TuunqPLq/qD0j1X+7XL7HHkajhroANEftX6I
WYgi3J4hdxaKXFp0kOyYdNa0ZWr1nR8Cf3m5pzOOfNoRT5dcxW1LYuj4enMNAvxvbX5oO4EC3ntj
yWBaUlGZB+o+aKpzt2dUd5hdFmulp6WaW5vHLhEduM+YC0WXwNmDIU0l2Gi5LsKlr1s8JOKMv2P6
2eZOvXmVNvJrwcS8NxdqOFGQiasF6iLeCbnqVY7qHwiEeEH1uSD3LbLn+q9c3B8V2v5vY+RBsfLJ
sntXJGvHzX89fh3j7LRM9vXf/EPGo/7FDrwoD4MML3jZWeHWrzJZSkHGA044EFCjgoyR0f2uklWU
v1AeCfeA2hvEhqCn8JuMR5H/MhRcQID3ZMyAuir/CRkPdzg2KEoSweyDkjIVAeL9pENsO1cXAgRr
NIDw4FsD3cMY1fWA7X5pM70jgB6V0Rdq1fMcOpCwgB6cM+ZkAgq+L2PFxSNbkxhOQCdgJRswL5r3
r9b8oyXz/1Gb/RSncfXzR/z1f0HZNTbySyvqv4vu//6fpot/4Br3izOKEUO9/qNfSwp3wr8siwkq
YjUxils090/l9bn/9U/ltaSTv7DtyqjX0VDHBbVfrLd/Sq8lU/sL5wRsNCALx5aPHfhPVtXbnURi
gm/4Aw7hbejQQ2WQTV3t/L4E+CaXgEFKAdEQHZ3Y0ejf0/u/zXPxN51qY6C11PtZeD9oCt58r+Ma
uGvzZlrAMjyogvjBbb3/dsRFXUOPCDDDITIJRegp5EVJP3cAyrXDg1KbDtVKW9Ovq3p0T6b59tcI
Tpmx2PefGxcLMicJK1DxyAhVYAKsovAaMHdwmBhbDYipvIoEwX3NdFxQV3EDHiMzG/y+0X1r2mtG
7E50wWsLMBKl6mggsbo8GPbR5waDnet0MEur5CEAT61fqM02awY3A3T1ctNrg+AioQ7JlaCmIzIU
kCNoFOslJK0jA8OrNfLfvZV5gLkK8qhrK5m7w4OlYIyLBfYyq9sQQLRZvxkVwXlyxUJ8JikKkYIm
DdoOrYdk+UbCP7om/V61fBonK+SMKKxdkj2UyHnmdEMsQRnyij0I59nBzEpqZ7QdTXsi3U/S0/Bn
LPT/fjbn1WVWV4AJoumMHrr5nhYAbQieANcszfnxAvWcBqQkra/T2W1peMwI8S+vxTWD8D47T0sf
4SXBL5diO5gvVS7DZQ3BSl9rnXPXekJmX8mLybdmSPAsxj5BdQteDj5oF85HAxR7xHWM5pNgF8zX
YfUxr+GpFlLLVOtCH7Cy1as0+jwo/tiJSh3XTMJ5pJSDcT5PSpikuhvHXRp/CrIPmQNX/rdbVtHl
0phbMAcwzBu1zlwj/XF5lZxfgKhsfttyWCPoBmCH97Xhtkw+xenz5XbPRwwkALl2p9TsUMje+9Lw
QDKfVoAjlps+/9AOBQXMt81XEA5HEREMAmYi0LcZbmyK9vDz04jc29umzTrOgqpnMdzaGQD7j9SV
os+XrbLWNueT4KrWOznLJz8yb8oc8raNPdcfWtrvtJCRmZRTJNV6f26/aelzictRJ3ghXftszhvj
bKQKOCsnHGu+VbUOBPpTLIuukWsrhYuZoDIzEz3GUSZVH/Hsaff6fT9/TxtBXFhb4JxXMr5QCwVH
wIvPhbOAN5O2oXt5Ns9He1Sav10pURukshxiERIjcfGe8DKH0p0hL05paZ9Bc3kNxi2RfN6KlXhy
jbbSKppBDtE3zQeSXpv0OwX8cL6/PJKVCTY5b5U0rV9iaG764UBtXa5xpcQrhFBtbK15zlsXlFfG
kY6PT+JPOqsdvJuHjy1NPk9eysOkjPnrqr+vxluj6WwgKy9bZWXpsNvI6UERZJZF33XwVuDsGzuk
xTEulIfLba+ZhIufZpIp/WCmk18s10p7Y/bg39hebnrlciCbnLviIgC8cAp3NWsL1aaGfI1F+hgV
ml3KoPSrkKIbCv1+hv42adNU4A1rI+L8mC7JXMwUMyGBK5d8CgO/ygXLc23xcz4sFSFIJWVMxDSC
CbH6G0Wkm1yFUPnwsXBicJ5MIFqE1HSG2dAqv4RnjcrHPt3g4isxI1Upgwi7W3jsyp0xfStA4CR/
vTzVKzbnX9srXeuCYcQOpFfXSfo80CvDEnz4yuI3OJ/VwP8ZBSjY8JOEGiiZkjK3KUfRWWmtdTag
kwvlpCODK7Uwi2IUblMBQIROPmYTzmszM80NZVB7v5THw0ABfq5LwJRFV2+2JN7fHoF5ffvlw5QG
1ZLgy4MuhrwFyngKZ5i/Sd3XZIrdqED5lwjLvDa7CtdVBAogdWBdyV/6yiuTl8UU3MTW7M85K9Hq
aSlnNF1qnhR5qSgkrrXLeaoqR8tk1Vg1mnSU+k+T/LEo/i4jr5GFTnKAzSW6B1kyFT1Vr3yvzrln
33QNKJHxveAwdWisOtNAnA+tQ52LqY0WlUujoWoYZAQ22FYrKALEhuCwt/bdnHcmSNvOEzvsFRKR
FLtEGfEd+L7J88e+nXPPSm1jiehYHlVx09CNGXj98MEvZyM68fx2wFkyjWDxskndrtePZdt7l796
zSica0pKWeuzhqbzzB9mFJMKFt9K+OGZQYMsBEfqoAy+lZS23O2V+BuZ91koiNdrzXO+KE1Z1Exs
p+0L1DNJT5X6CZIVWd65l82yso3onE8GXdKR0exqn/aGq1uR284lmLWXjzWvcbHTmoBlQzZ38Ds5
tMfke5u8hMPt5U9fMY3GuecQy2oFtPLgF9FXNfyRLcc+uIk+ei7l34UzOTHrji1zKT6AOIhYHepu
P1/+9JXFyDLgp+sc1AtT1vWwukET6jdFDd7jFsz5l1tfiUIa56Cogfhnnx1SYjM+A1P6OU0p6vEO
Eupdq3SvCvMaayNhv594LIoVqrIPMJIR/BRKOW4opYJhrCxN/iW3XvCEIEkhclT9fVduQXHSlR87
GvE8et1S5gC2gAmiAsdLjiOvNk+gBPgzur7/5ARljXNaazTHZTRL3LYX6oUBdfucbFCv/LEtR+N8
VoL6QmKl8eDT5XoaPJkek+CaJqJ3ihW786CYmbBCLUaTYc6zFxmGjfe8Kz3+M/mY38bhCVTnwJJo
ALp+f8i/gDBCSh7MP+Ph+7dpLqrOS64WIZj/fWO+nsotGMsm0XVvzSicx1oUhOBQmaz9WsN1b5hH
zZnyobm3xoK8XHbbtS7Y7yeuZKZVleGv92PQKAzgG1HD4m425c3l5le2S0ZqfNq8BVp3FWqzLfLr
ICILXYXUtpzuIkNwalz7fC7AzqDXbIYc7Q/k2swPr5W5ggW/1jR31gX77SiF0VD7c59vJBQ/K2a5
1bXQu2yZteY5d9WyyoR8CZqfqHkIwvinmZFtQNWny82vbJHv2O3acR4kWtW+muClSiFOKn/7UMu8
DnTcKFUcxjU8tf0ObBP2+lFwT2Iec+YiQ7nYSnsdEiIltvWyi706+VGCtyWpbov6uhN51IpZeJya
mSuoy9VbRI45JX6bG4A+mcX9ZcusTCnDQJwu9kUNrKqZpt5HQT60cYwkBEFJSN2sb0VH+DUTsa5P
3DXRh2xYwD3iWwViaifviklzGzo+jMASGjroqi4PhYOM/d7VGM7itKNRV1stMMrGV1/Ce+oN4NSI
bAjV7+oDNMwp5HkrP20FQXdtVjgvtsgwEk2aYbgIrGRVOkMD29RdwVDWpkV5OxQLNeYRKCkbn9wN
QL2lm2mbed02PsgOQGGsXmYjAsuuDYRz6ihSm3zI2s5Xp+U4JgtQIYOpCeZkrXEuAitBWRJIuOD8
FoT7Jl6OXSxiZ18xEV+aDLHBMleqrPFj5Ti2SNPvrFFwu1qJADziuo1AXmWEQedTUJ1RsJogD6L0
V3ibuzy9K1bhK1cACKLtYlaVH3WVDY5kpwXl3eWm1z6d8+dWXxRoxjSVD9Z4MJgGhFGeHEKE4svt
r30658xSDxoxMtaVr4JKnYSB21uisuG1T2ddnuwThRGO1Jzk0p/AgiKDxaY3P839Ptc+umI4l82H
ugHtJGxTlz+rGVruumkzrZePWUZ5+/lGMoRGPEydv2jfA3oL+MLH2uX8Ux1VM1NqtEva+1y6LwPB
IlzbLvnSw9jQ4rmEOo8PjZlNckvdaattdLt1Ge1ptBm3ouKwFU99rW89mdjMqk0IGYANJ5Nehm6/
zMdQFwxirWku/MbAPS1NDAYimrwYoNvVo/ul+vQhw/Mop9AwpQVVy5XfVdQp6uhKUgzvctNrn815
6QLcFN6KIB/XVF+U4mvT3UOhTrAO19pmv59YO6+qisRx2IGVqt7KqPYZKu1qIcPH4t7rajppvm2X
uSU5Ph1P6U6W5td9rgtOrysbAI9hlwe6FG2Bptv6exs+QIkIOnZXjdBD19rnPDRJZqRCNLSfKZ/r
bA9Jnk0K/kJIG20+Nq2cq/bBDE2kHKuxT0De2BqbRAeHdScqCF/Ze19fqk5Mr5Gh6Ko2w/fnHrhM
OxEt7+uKPnOI5ZFK0xgtUdMtWDJ3EObCeSNzKXiIQzAhWz6TdJA37MwhAr2vrFAewEQmrVOXDPNQ
gwsIFFRl+WUUPbJzgNffh0AewUTAx6PGKozUbmSP0T9USO0EqJcaNvKGbHOId40CV+Bq5P/ti3Pj
YJblMZBS1lfgawd52yXO5GTXuoefRO8XK7POM3LXU5tZWYoBFQ14cDyqCbKCa+1y4VYb4waVw2g3
xKPUUpkbRVsEfrDWNBdooQaHdKM0Nv6UHah+R5E3uuxgHMnHvxbnXLiqrLySO4LDqh/d5jgVpzB4
fMvYCEZbtD7Xnn7f4ZtAYlpWA3pJdiDqvOq2y5XqkW3o9YJxrFyJCHcsTmoI8EzUwD3daK/Anwzp
P5CqLyEogXQ/LanoTHI+wUl4xFMjjYTmoITyiwOrszN31Iemny+6OnClQf+ZDhShvY01dQ092aKU
maHQvpu+SGAHxgmCUSikN4GTPadeIFhU53cNwmOh6nSGrxUT6lVDVAB1V6jedZPp8fLCOh8aCI+E
kmJob04mW1cdOHF70x6swzK9hNGXy+2vfTz7/WTrzk3QxxYq2qfBUZpnW89fIKz5sbY5Ry7KFMSP
Pdou9X0xJXZbH0P853LjKx4Hzey3X15F4BvUEpjdehg3hlf6xb7HCZE6qSumDzi/YRBWBnFqHlqo
Q4OIAJm+OLR7UNVSIU55ZZMmTAr5tO0CPHGalmIAo6ODwqnwuj0yAjtsGf6fFeH96wacO2u0pQ1I
yhvQLxO7z+W9PometVYsw6OjoOopVVo2N75k3Uh4ARncy/O61i7nucFYFN0Qwyp4ujaSuzAXYCw5
0prftuBBUEqyNHMhDx3A25AoQRayB/+H4WWuskk80602iifnGwvkH2DRsnaSd3k8Kw5scqE4tTIr
MdkKMjrL1rNbBTxGU3hnSB+6hREeISVFiS5PGoY1Ljur2jTZ9vJ3r5xXIP72dnmiREMJUpCF+7/q
G9ONEdqMtugXP1a/nUQKH8yX3h/yUBT9tqMC2pPxMGLGi9KeQafQguBm8Vs3u2dybKJdem1dcZ4M
ISM8qGfoZVhAyAFxy3QR5QfWPJmvSs9RrgtSbswBCE4gRROBVKbalzu6YUpql6dj7fM5T+6VsAmC
REdmxsIm3QSOqceC0+JKCODRUTSsUzxHwTKV+h1SoUZwKMMPwfegRPR2aqXGoGGehTXAnyVIqB90
Aq7B9IONszPMSeiidCixcEjlS8mnGkQ500PeC46g7PvOLEkeHSWjJkDqZGxuVP+h58ZOlYptHjSf
hijcSDNY3oU1EyvzanDxdyqhh9w0MH5AfFr7UrG5vF7WwqPBuW9jUvCZdzgBRbv42vCWreTglfFa
c1LPcjVX0AtbfucMxfluA+1fxq/b+cGx29Fts282qldcZY6olPb8gRSFwW8nWYv7BmIMMWQZkcwG
FbQW7LPopq/vxvZBMIaV/cfg4nAag5lPSTHZy/dql0NE+0GCXOD0N04SoCV3DYGt1tYU58GVZZG2
atFNpPydyddyfFD0WwsveUam2HMp2CfWtm0eSgXenjAZorHzO685qJvSz53B6XHwDSGKJT4YrWwa
PLIqg5BFpMpYtxB0vNHG+pBrSFooomlfa57z7aULpKAcEyRz9OduREZUPg7m58sTvtY2F5GtPi0C
HVr2eLZ6SZZ7s7pTP3ia5rk2IBDWqnMAP250C9rXEah1+0NkVKLJXft0zqkrPddL/DGntrbGjXnV
HyNvvo3+XhzJpxsoCAlZgFiTZzxb5zybEBDIDLOCOxmEgnChyZ4uW3/lPMSjrcamkfM5R2piVh4N
iKsDlNMsqNcRHfPW2ue8uTGD3mhTrH/lbnlmhwnjnuwYNSAFl8uwKRCTI/9jD/6Ex16F1RRLkY7O
0uWxGb839X3d/X3ZTitTzeOuAqlONHOBg6GkdUP19mj2ktNNgeAlaWV6eeiVZIYq0DLIsUs9ygHk
g5Z/sGHOc9XFTAoFpBB+XLa2PqaONgz2ZZOsxTQedEXBnl9VC8wd7RjlBrJD29THvG70/Z9SDf2+
J/DYq4a0rTEa6KTvPEuF0ILAeRXmOWc8SuOcV4nMOQJ9DEsRQYFn2nWFjeLh/Cq4Nd18JyGTAwVg
HxTbuMPmr6xeTWrr9yL2srUFxTl0lowDmLkx4zoYrMNuvgI7vq1Mi2B4a81zgbppJHBeQ7jIz4cy
d/Vg/joHJihsrEhzLk//Wg+cZw8JNKDqEDuHZR21+qmcnprh8XLTK+koHo+1hNnQqAZsk+yoV3jD
tvdYOkp0DV8LyjwgK8l0OoK7AO3HSGNXt+mV5GTQnB4BON2koKiTBc9Oa1cRHpsFEzHgMEayfMdV
ZNP65qPmG1cd3s1ExFIrO6zKebhVFEyqEIOJ1E0C+tXudtH3SS3AUK05ucq6PTnWk2pQ4zFH893z
uOl2Mg6ukI/6zDQ9xfQ2KxOusjV20olUd12fsECa7IYd9Ii2BnaRD+ddeKRWRfseilYjfE06EMi3
yIJ7yYoLqJwPK6j+l6Ycn51CuyTKn6dYAbWWIHSuhASV82AC/HCbFLhiQpjFHs3aIXUqcN21JcO5
rlb1gGgSzGlc6/dxZDhV0vj5JG1qK95cduG1r+eO18mcyRGSjNhAU4hud/qusRpBSFtzKh6lNXdy
nCRE63zNhogR4g74eLeMWwois97lz1+ZWR6uVeRdWiQxPn9Ot0v0ZSbXevqxeeVhWkWO18WoNTs/
i4tbfVk8yaoE87pidB6klZd6DPVUJD56vGRBVtZesGwuG4TtJmeiJeU8dM7MOohMrMY0vOuTxKaG
p41fNe0piwWvumsfz34/2QOCamwkWUXEUlML6IIIOtyQhxEkJ9Ya5zwV1Mm6lRY4BhEzh+qY6QS5
SEl0balwfooi2qKtZTgTqWI3NbxaHR1lFhhlrXHOU41RbmVI7tV+290r8a0kHRTz8fKMrjXNeejS
J2PazSo8VP0R4R0Aghn2Avzb5dZXDM6jrvSeWrE24sMX8qRDnQuAHYFrrrVsvl0nEqpDIBWGR8Mk
9IP+mIv4mNciHY+2glBVKxvsVMAyrIrDFHYjVztafraJPSF5HJu5M470StR8ssxBL4jLKNTg8RbM
nsKmLZSjDqDGdedtKSrKW9sheZo4pTCkOdLYmrxi+U/IXvoG+N8pBhJ9bBvjyRdBSJ5PkDJr2OG5
irwo9S8vnJVl+XpcP7FPJTdm0ekzYlN4XOaD0S12E3ww8PGc4yQ2qWZCUNUfKDSPoBA+QsJt3ici
CO7ax3PuqpepShMTH69ODtRloIt9kDuRS601zjlsX/S0VkGY6xMp/l6nipvX+gO0bz+2RfLoK21o
Y9MiBfK3dPpq5WCyB7HyLNgOVr79VT/mZFZBXKbKY8m+3dgv6XMc+OGf8RT+viDy8KuirJV4yhBP
Z7Ib4l1sCfaZtf1AZqenk2/OOmVYdDw4+tpDgff9zNNvi330udzp3ryVK4FlVraz1yfzk14WacwC
RFakbKFCEu2nSXRKYqHtzEbDA7A0KesmpWR2uVo8zZO3gbvcs8wLk6UJnEXwYr1qJi60DlUyLr0J
M81Xsoe6WV8/dJvZZVecwCk3l3eFNQTBa+8nZhpqEIUkBNvN4AW+7ixbRitaOrkz3RGv2BQ/xfzU
K5eR1031pKtcBk1LsqCrP1TyYYHq3MRwfhyWfYiDDdrPDsZNiHUV13ZCbG0DZUCkhaFK7DP18dCt
96JSktdJP9Mnj9xqgzk34vl1TOrVAtQWQ8R0mwHPAwwTE7oixMqKo/OYLbmqQV7ZwtGVct8D3do5
oYhpYcVTeMRW39F2Br01Nqi52CR4BqJQ6Lq8vNa+mnN1MptAQlRYw4q2J5VXyY/1/KEqHhDvcrtI
PKfqaISVD61He9BejPJHJ0Kess87N6vMUicrVcmSUmoXbNlG82yS56r5RuWtGQlegtfszTk2qfOp
hf4o7kDj11YN7IKI6sDXHv8Jd2auUzzRtmPLXGzeQCzsBXpdOOMeS8eAF+DJ6q45RqkNUPeTcSs6
saxNMhecoShIkkqxkCiRrmgVOUvwmfaCdNuarTif1jtwemtpB/AIvYvo1tQFc3B2hilIHt/O8JJZ
TSCnWPNxdy8ZL6R+LtIdCIAFweesSdA8d5Y29CSScoocXhbuTXo9QQeZPl12qfNJNrTN5aXKGDLN
PZtj5HRcZP6dcHLM3avCltO8jFBV3Fzu6ex+io445w1wr9Pargf+Wv3RTD+DDvqAWefE2QEl6s6S
94J+zl6B0Q8z4om3ZctcqOXUN35azdDT7Xqj/5o0NIZQKBR3KdRlFwjrVfIctoIez64qsLdzPUJ7
sh31gQKxVUKfWbuNSxHgj7XwbufAWLidI9asKRx0THwFnJP0XGpbtXq4PB1rTfPbxgD8mkYw76P1
hMJXJ6tjiM0K/GGtcW7jmBjHrCJLyHBonqLdku7KGu4ufzenCPTPQRI24faHBMpK85iHvQ9ufMRl
9QrYZq/Z5uCkXrbWNUMGMw2i5MW6UuzmGFx/6CkAHXObR2oY8xDV6Diz/EiD3qTXiZg8zgd+LCFu
AwnVfBpQbsyKN+j3/Bop4hvLUR+YNmKyZYKMIumbtbXKbSVTbBo4ZWDa5+C6rh4HUXp7dQTcPgIM
eB/r4+sIBjfep/cjxMUMZ4IC+22OW7Ox++gQuI0kbShULhrMQ29tZmObSYLgcHbRgpyPc7awirR6
UCP9/3F2JUuS4krwizADiUVcIVdq7eqtei5YrwIEYhfL1z/PeZcadSkxy2seJDKkCIVCHu5JXw12
FC7juh+pfC39catj6d1jAjNoPleXRE2+79AkV6JA1+fiHeZpFDt7gLLsgJvXxj95d5Exj+Z+zIMq
Hy1mP6mDbgbQX9JuPc3Scm+5g2J8zQWhtTwUzlqKc5nV98McgF5hS8XQZCLNyYgvWpaV1E/CktKo
Vn1xN3TjkATW/IsqaW8EKIOFdLzHWKR2yibuJYrX5z4DPBVbd6t8YRpc87FckEEElU0Tm4vsTPuO
3aP3fOuO9e75BpJHzdHmoS/BDtOFSRlmn+WAB4cVUr+OuB+gWwOF8MP1OPs+ah7z6G5GaFWQHnnM
HPQRVc5OtKiuB1Hqy7itaMztbB+EX7p8i3/BZLaLX745uFtvZDSHPEqyyu6H52deFLg4lK7/HdPg
l9/fDO5lXpaN7SzOTpZ/XkvLj0swPW0M/m+59K9zGrbSHLtyghSiikFxJg09sHVB6zhUvkh/IHz9
aqfzqXD7f5gcozFwo26EhOUidzSr4gka5Xz8lA/lfpwh/e5D8rFRceHacUDQRsahda/WXScvyntz
FNIFAszZyZ8Aye+2QMmGwKeDS/LZK4CzguEhQt0d6iYje6sffCgnF3583fymKbSI4RV22vuyCZNh
ZL+Dyb1vLHpSYisgmXxCixplS+fKbbMg6cfwTNUUVbwAeeu6d33+w7GD5+v/wrCJdHTJPEo0hFke
TWaeQyglhC51OI3LhscZbKSDS5qCd4GaAtiIvKgUTH6Z4gkaGLrb1kAnf0lXgKjnMfWSekoP9WxH
PGgPIFraXTeOKWDo7C9jg3bf3svCpLY5A34BMaqDEMHsZT5wrLVk4AjoCXhkH33ZkvqPYg2p4tTJ
1wr6c9KfrI2amsmQ2m6gaJqWnJZuks9N4oU+j+Yqq+POGTf+qmEf6MAEf2xAUaIQgqd1diJ3dJ0j
rfKbUHwOJCP+G6ogKCOdgbMgkZfYGqzzvrPc77P0N6KV4YjVkQiWcsaqbCw/WSeg+aU7fS14+QzS
mzau3Zu4RfAntNMDKL6CpyHWoCbVFLMADHXcnnch3+qeNCyyjkXgaSMy5fIg8RpYCXSnPzmvDpDc
3rCSaY0vv785MCAr61htaYdJJ6ofVR62cV6wdGNwQ7zSEQmNxSYwTI9AO1Innn33NBD7MZjlCQ/O
O7eSNzUPYxXIf/9Els9Th+ujm3Rlv2u8Gi+e3Slcb+p7xvBaVE9ZD6IM7oQJr4AB7oaDXdUJ8OUb
5T6TlTQ/BqoC3ZIQsU9mhz6FlfORj+TRH7wToWkk8nGLZMGw1DpQAbIH1EnTKUyqynX24SyXuHXI
h+th0TS45s0BFzYu8X2QjMy2dtL3cToJoKe3siaDN+s4hYlyT/QrmKraFMyECvK8TX3iEyhZihsP
Dh2vcNG06fIi9ZO8CXnkuLiVyvRYSmvjOnExxTvZkw5aoBnvC7xxh0kzt3HZi0t6eZoae5daw86m
7n5eyM/bVkPzatea8oZ2rZv4Irf24D8KL7QRX68PbloKLQsU4DCho0TICOh6SMMlhvDYDqorh5pu
kVkZoh7VHLodLE8FKvQTxsQpA9LIA4F8Uf66/gdMe1Xz507lne1buZekYx0m67Cmz7nkwY/ro5u+
XXNnRylL+tTyEjGlLXrq1uE5zbh3p5oq3IDBGVZAhzOEVeB6/BKQrCKNw1b8msY0keOyczqIU1//
G6Y5NIf2JHRXJ8DJkwZI74j2lb9bWNVEoiFZXLL+phd2B3qN/43dBWQbVdd42KrLOtW7HNzO2UPI
ZcZi3x8Hb8P5DGuuvz92NVVlKJmfzN7nKkhBL3NTh5QT/ltxfnOC9otl+ZPEXh16chzZs9X751UE
G9msYRn0l8ZmWlhtNTlLisV5DIsFasLr0xRWu4CS/fWVNplGc4dCqtkPpiVIgEYAn7FISeRVy+n6
4AZv0NkfphaBArwSLKkZ61XirUNfRywNQpVkfVFuVZAN/0HHsZSjEKRtOE3aieU9JDKsHlqEc5Bu
Fb8N/0PHsHTBSouaIcXwvMaPwHa+RGjMgjAZn5wNjzNNcflvbzZSoNKySUeLJgXFHXhQ9AV6VXPc
s/bT9bUwGUkL3EWeQ4MivPwHvPmOUTY7XsIdMt7EsgRX1qI2U7IM1nZyk9RT9peBel3iAHa14Qmm
r9e2aV7LuWy7NUiaFkxLxQBK+1U4L9dNY3AznVWIVg7Yg+2CJZTMH9em/94IPwbz6beGqA3wnOH7
dUSL7WRhPmaOn4jUSVBjT4S9hWcxDa3F6rkPRda2U5CQtopyZBOqFhv+axpaD885mq0WgaSobYqI
2ASi7t9uMrkOaMknj5ezj7AjqqKLZFmeaUA+zdX6g6l+w6UMy6rDWciF0cOdiJ94bvadEOtEaXNf
qiGyUVm6/jcMXqtjGcqsHK0BhbaEo1uvz09eM0TkJqpvJ9TxCz5VioRFy5I06B/TcLZiRUGkeP3L
DUurIxjmtXHGbMTBZaWLt5uCpr8DWnerOmy41VxEBd9GM4+4lrXksMtMX/osoRQw4FcsMlE/b/v8
y4K8CZeLrCAa749+UjrhJ9oFVqTSdYtAwmSby+9vBlfpINrCgm3wZByvUiYkFxvXPcOetLUoHFhp
kIZF4CdklC2PQB3q3dNSZVHVDMW+sJebOK+webRwPLOgLBZuB0mILrFYlFhkEHJu7XtTHUynmyE5
ZFqHYmFQALPHnSLTukvzNI8qx1nicPT4blWkeKwcWUbpHNQH0fRbPBAmG2o5dk/yZQXDtoc3LC97
gYYVCm+rFeyK1RqiWpAtxuH352E64IGsNZdrB3cuyCKjkeenYUV5Wy5i73pbsIf39xrTYQ+ZM4ei
GwOGg6HMd6D7U9HQZBtXBdPgWvwm7gBWiEy6yZJ3w71nrSGJXEgGb5V43g9/TIc7LBbrJRBWLLEL
8iJB7lV6S9Kk9eEWJweX/H/9cMrzcF5UEyR2SdszD91517P0z22Da05eCtfLhwCVXNTuHkRr17sB
Mrg3nQtQQ/3vl+OgWSrqViiIDON3Wll77vM7j9+k2gT5Kc25+wwkgl5RhIkdlkcygD8ndD5mdKuZ
2LRttGTL8+Qq2nyCYrpYm4ivXroDJ+rWlcnkVpr71ixbhcpRLAoyTqMmZf+o3Ps4NOWnyqcbT5+G
OXSogai8GsoYIUsgtF1HrhhOQd81cSuhht3QjezIEARRIfrvKvceleGiZJgUtec+OkHwUMlu2Lso
h11KOl40y7CM++ZbNX8hAd/aXKY/p3l154qlyIXFkpUMd6p+WLPshRRVlA63znCZ+c0BWLpV6yqn
RHnEI787AQq6es4isBQ8QsVjw3qmf6E5d7pCCySTHC9Brfw0pXmSe9a9y6fdWG51Thn2sc5Tw1jF
ZxEgPFV4hpOv9Wi93hQ7dF4aCNamAp8fIq46ZdzINNvZ3LqlmwEqyppzA2YgAaFAYAq6wIkUtV7J
xLduaYaIrfPRkHQp2gZy2wnkhazHfLHnpC+cfBcsTbe7zTiaf48OnWnYwL+rrkZBavaqAfIg3qxu
M75OSuOxIiyH1Q+SbOi/d61v43UhTfFYf9Pn68Q0wQwpWUeu/su0ohAMzlMWeTXUIK+PbrC/rttV
ytKlQ7WGqIU4j4GT/oQSRmTV7Hh9+Pfzbqaz04DajvnpJbYKRbyIF/IAofR7la+/rDTcp+NWCmbw
LJ2bpsvWwFE9TuZpEv+Ev8FVs7G4JvtcJnwTedyALArEnnjxIsuz6xUfWlEnor4xIujgJKQpSgRj
6CWB446RO4luDzmP294QmA5JsiBZU/YlihRShTsaDCdSzadGbAHoTEbXjmV36K3ORa6Y2DUvj8JX
8iz5KJ+vbx1DPA40t+3trFypGvzEbttTWDs7ZbPnSXz3cHG+PoNhbXU8EieBQrtv5ydobHtx1iXq
rfFD3s+3uZbOOyOVVH4/4iXN8q0HQtJ4yPu7IbuJZgtS8dqpmzXhmjstyu7u3BYxIIbpLmD91+um
MSztXzgkteT1sgz+S8j473Wx3Cjshu/XxzaZ/fL7G5eyl7bpyhSllnmY7wonuM+L9bms5Y/bhtc8
1ltKTsiKF4/S9vfgWT7Inu6DegvpbPp6LZPuuaTwoBaARa/eC2u5L/J170/2r9u+XjtslQqKQBLg
RVrESp52Hzif9h2fN/JQ07pqLktZRZug5n5S2c5TSedvF+Ki619uGlrz15EuAcreQHL6nH6yHP/e
av9cH5lhY/z9VMl0BFA1legeIHj8Gf3hQHJvn7HiPFByN2biToT2Pff839enMqyuDgeqw3JET3EJ
EGfpT/s6l99KUjSnxZpvKxwzXenLnZXwZI9CESfVvXTnOvYHZOa3fb6WJ6dlaIl1RswEJPFudauj
P8gXX2wRUxqWWOebyVHUdascaWYX5NahyvufTubYu+vfblrly6RvwoIFCXflhEgzQ5fPSeM5v2no
1IciKJ5Sln4NxvKrndGt2UwLrbmxCiy/RFktTHrUYIGDerTxeKlA93D9z5gspblx3S5eGY4q+Ooy
FTmluoNG58bboenLNRfuqpCSlOMNC0wPsb9Ou6C3UHW09te/3HDs6vwyedBVlu26LFGZ3UWMV3vV
9DzqXTzG9dVt5tGxXOvSDdDpEwz3lSlx3F7s00bdBFV3mA7laqUkOZiOWQItm/EwqeEr5122kTMY
zKPjuOa0EsUMZZOEqzwec+tIMvd1GlcoPcrX6ytg2Duu5sTVCAL/UoW4rwT8q7esNkQ13eq2CKEj
uLyugyzOvLJEemjfqO2dYzmJ59i3mActFZoTr3IFee2lTyQoPg/j48K+p/zoNfKWr8fwmtdCza2x
AgtNP2iVtn0UEPdii0fz3YXF0JrH5mMpZNdAr8ayDiWroqzLYo9/gKb1hmO9u6yYQPPbEM0t4Zhe
WC7DcydPxboBvDSNq527lGWK+BfOhyVXKLyNdRG1xNpSe3+fLoGG+u22c1Qjq0uf1Y6Jrxyt3Tb9
VTcA4z6o7ETI2f98y4skJrqcC2/iPx+L0APgCUREnzsWNVuPbqYeGf2Gm64SMskUwgzq0Jz9WCT+
uT/kD27Eogshffic/7jut4YdpN91qzWYHV5d/oB/cJv7Nj215X033gQqgH0u58Eb+4Rd6JR8Qh9u
Zz8W8q7hGy9A754nGFdz2YErlJkrUJ9XVY9dP0ey+7L6G5e4y+L9lbphcM1hizAd82mB/qJk9jqf
7Vp17J+xXVuIbQ9TKfG22lh1Ku9olRadjIYUFb4tCSrj0ms+HfCZ4VURJlM/cZZln6Bn9kTBw2dB
E+noHsq9tdt6mzFZUfPuQApI8zIPXI72A5s+4BU2mrOf1zfW+w3+sKLm4pPwAeFW+B/F2frovbqx
E5WH6kggykb31SfQpR63WsoM0US/EzslEL5gBBpB//bisI+ZuC366ZfhruKZQzJEP764P0dWFXHQ
l7dcauhfzTmQwZtzJ80gjmfFLnsSW68a79M3YGDtJF4qh8g6Rehwnqa9dwBX6omfp93/+d22lJ0M
YUMnYu3TPAP5B/wPBZRkGuqvo013XUrO7rSFtTVsTl9z8UaVVdkKTLHmn6V7Wouv3N048E1Daw4+
u1TytndBHkWOtvqEfnugka9v+3/hUu8ED71FZvbmzmMCLB0Vi7vduHd2cjft0z/unu/zh/E1PSwH
urfv0ri6syMZ+feBF9m7Yj/dbbWf/kvC8t43aH49D0VezzNo7F5f/WN3zj7lJzS87tdERuh4zR4v
VMX5YYt42eR9mqM7maB+UeMsH9VnpznJQWwkToaB9St021HgDV30ZxPH4buA5CNAJ2zrTvv+wxMN
9WvzUDuWjf6uC5+KHUOK7xg8TgdnT043cQhgAq3YhTKpK0aFrZD154CcvK103nRE6DytHsnQcifQ
QTtga1lRCa5WcO7vw/0cO/H4bG+y4hscRb87lxkagFEMRxoiv9lgiWx+ZltsiMY/ofn3TFzp4nn3
IlGz7PtIHurYgloTOuIg0dGBweSmHlcsg+bttrBXEMSBOysUhV3sWrsa1NGrF35jkqy3S5XVPABI
c0mS5zt0auTtbceP3iZV5WIolQvrZ5N3LjLnMHN649Caz4523a/pxbXqGj3jPfini63WZcOe0a/J
dg0YSVuBvcH3Ppb5J3TwudMWSs+0afRr8pqlOHlasGZP8fRHPl8Yg6y43bVQP9jZO3GYTluPHKZz
VL80T0vB19zFrdA+siMFFfLy7CP9vhD8l/EWwb8hxOnX5jkVfdtdVATc2j01oHpnbGuJTetw+f1N
6j0qkN+hqXE8Uv7izzvufBm3oA2GBFmnX83dXoGHALmLsmbvrqNdf17W/I+lsjTyQD++m5om2C2r
K29L93VuumFy+xKAW8g4d/eE3k3y27z1gm5YAZ2eLg2hc1+gl/wY9K+Ze/b7D9cTAdO4WhpfssDK
+h7slxOfd7SZd5UsDteHNiRfRDve+zoVbJ7xyW2zRPn0NMn7FvKX1RbboGnnaAGzcMuBAwGG5G78
PjafA+ueWbfdl/U2sx56tyztw+7YKu9FEPU8NNNNkBj6V48ZJ3XFhxAWD9XXfLrP1dnKz9T/eN3o
JqNoEdMreJApx25Bj/jFLX6E9eNwk44XRU3lv54qAwGtlRBDW/Aj+4+wdsN42y7UaW+tcGVlE+Bm
RJ0/afl93KpEm8iA9GYym1jMZikG7l7HPcq6URsHj/z+wnjGTs1xK5U1WF1vKJsqMqrxYhqvOhTj
F3c9lPPr9QU1FYn0ZjIyFeBEVPgL5T1EHE/svB4ZxMJx29ttCQqaPl/LcZpplt7MMIXTTD9wGT4v
bD2pZYtNwBAIqOaopQ/uHLCPQCTE+piCAHNp93O/99R+w0KXWPXOPULvIRvSICuhl4x79dn+4x3y
JNgLzHK4cOhPm0mmIVJSLZxNvZdPvMYsI/h224LsaihhXf8HJvtrTkuLIPOsHBJGNE1onUzh0yo3
aOAMttcbyOSaOn4+4Q7p9Q+9+rCyR96eanpTyZuGuhI5r4HRdNpLFchje0/4CURxD+u01ZNgMIze
Mta3AeC4KwxDio85lGzkFzbdeDpdDPYm76im2uugsAu5q8GenhgqpHunpMWdWMruo/SWZmMBDNtG
byeaHGgrOheKP+F9dPtztkWtaDKNtmcqp54GXuF0FRTvqJ8FGqzEsCVlZvhovYPFolPHG1Eg2yj6
eJp5nLrfr29108iXXO2N2ZdlKtrpcj5xt4kIRp9vexfE+6V2j6UgZGizxuqOfPXXUxqS4lvXZR7d
cFLTl2sbJp/dri+RBx+95WDV+3krtzZkqXrnSs7boM54DlFm59s899HslFHfTDs1vgwgPK9CfwNE
cLHDO2Hy38vKG9Mr0gw+mVEvDupiL9MisiHbG7l+fcpdF4qB003UNFgILd5PfEjHoRmQg1gPff4P
7zZyG9O1Sm+RZOsg8bKMJSjv8+/81B9X8Mke6/v2/iKd7J3l0X65bZtqwV7RKStENUPUuMB7Sch3
yONu3Eea4+JOWykpYB3RPI/DU+lu5KyGSK+3J6FlzrZDD9u/G0FT2lg/Uk7suO8AK+2aYWMPGZxA
b1Ma/NLNuw4f3zCoWlWQ1CVbNxzD9tSblKYSpIPVCpHAlXyZyBNZ93SSUc7Obr1xPTPNoHnwmLtZ
Vi7YPuOyL93znL2EwQc6fS6mb9d3jWkJLrH6jYeRKWeL6jOIHnlNXI5nb7of1w7KbrfAE6C8eVmV
N+M7inPK0Q9wBJO7HfXCHeNcyAqvIcGNkV/vWYIul58CA3FR826iHPQF4/zzunFM1if//fiap3W4
rNBbKy5CBeV5rr8qVUVef5BbrEmGM1FvVMpd9Mv7uYU8CkpW/I5b/1hbx7hpaM1rF9/ruyInUC0o
VZTW36HFHC/OFq3J+271V/eRPZdhg2sbZE45TzoPkuHlsL9udtPQ2oFbVqATn8LL0M0ziisO3QjG
7y8n02lW19qmjRUiNavyr+hFWMfHKfzTin+G/LYD96+Go47WteU5cNeqd/bD2u7RArgRg99fzb+a
jayuHalXwyisfra8Bzf/PG0dUqahNR8N3WIsyss2D7qHwT0G4pQOG+5/uWj/fYD/1WiE0xpS5t4l
A3miB1S17vIzGoE33wEMT6F/dRoFAZoD7ADjDzvnAJn0+MJ1zvdzZH+Eys2h+Icfti7MhrIl00lP
sQDQIXMxV7/HfRnSy+H3/tU+QI7iztulG8mmcRbNayG2VYcoGV9mwdMuVDBF3O+GLySyoei59cho
eMdiegOS5wyBnTuYRb76H/hpOuZ4QntJn63Y+bDGTRS3vzqQq4uv1z3akAb91YpEJUPXSA/bOR+D
p+A1OOT7bJfH7s56QA5HY3LaerE2bGZdLHusZ+RblxNTslMV/gYBT7Zs1DVMQ2uHse/4lZovCjNZ
W+PyuxPjKD0rIv3sLK9+DYqhD9fNZZro8vubQ7MbXdGC0Bg3DnHKxdERSZsfbhta83U5jsCgXraX
63wg5K6Qv8d1IwH9N1l+x9l1OJbTjaRvWtzvvEIdMotGPhv3Ini2+S+bkP1E2mgZ2mj0/DgExnUJ
nvr1x/W/ZTgydLgWcYYWWkhI8rKaxjUrQfy48exsGllLq4NcNAG75L6h/UOtsbPFMGBaY83PAXBh
KvdxtemmfIpqJ7DPXlH/SFXj7a/bxLQeOlarAuARCC18er9f8FreoiQRNXfuTu0huHrwH8GCdX0m
Ax8008Faw1oSWy3YVVO8HsTJ+mk/QKsBtx08Ij2SZ/un+wqk2KeLXoN98l/Infd8fWbD6uhoLoiv
h6WTwiWDJYt4OidtmW44odF8mruTkvZBNsJ8YzLt/y9qAj3fi5A8kG53gGDehFClTIdy2U6ai7aB
4pa0ntLWifLQ2lgYk3kuv78JJDzv2iUF+PvoOCHfN27aPuKXrQZTw+Guo7nsARU0ELyTU8dZRNYx
Glaxk8KJ6xls4MXDxD754Rblrmky8t+/UoJCBL2GEx77nS9cnle7jdFnGnPUZC2wf5R5sm6SE7xf
32A6t/JsFyME7TpyCl1wGfVNZI3WKZNAAAzspeL5sZ+X820bWAsDRYqupgUq9qe6Fbt6nB+Ceuvu
aFh8Hbt1keDNCDqOTpIFx3Zx7n259YRrWAwdvpUSF5QKgSInC6BzaUEYFNKjw6PLxI5JeVzLvbT7
3XULmea6ZPNv9nC6qMnqS8ylljli5cfJ+rikc7Q2/jEgr1J9U87G/cCw7Dq+a24G3loZDGa7SzKi
Rmn/CkT+UqaPc/B1aW+83ugILzcPS9Y0PTnNYfXBA8Anatzl93VjGaA3TMd2uRwvI9PSkFObTtBd
mAGWUod8niOSuvEY5JFnvzppH4eWE1+f0rTNqLY+Pq8cQeAso7DVbh27OlbrFubOcGXTMV94LgUX
nmM7p7oo7idshChb+akNp7uiqtHAbm0hTQzHsa8d854vw6xl/nJaOTjYxETP3O9B217TfqPYZbKT
5ukcZSiLhot94kJ+JFXx6C1b/RMGK+lwrtoVzegrAKFsd2TDbzLJGpwO4RA6Kr0LR5+RD31ukea1
heBQsEVDYzCZjvKiPCCyQpfpidjhz95287hduR2XctoixX6/OPVXc1QNQd1qVPVyIpCOzJ+E9HIL
DatSBB97a3Hs7yPA3HTrvL8s9Tvpq/6i24puAtfG3J59wQ7LXEV2++JLbw9ur5iHIhZOtyepFWcF
Pa/jjWunP/fWzdqUSy3ac0N8UKtAIWXKTk43RI5/sHx+S9M+Zfprr3TQz12zvDo3XjbehYKFj6HK
txrBDDvhr/deNFkuee7U54k/cPbFk3u32jgfDdGfXrzpTfSvwEfvtDnvIFZnH+icHqsO/GosRftB
seN0OufiG882kMOmlE9/9h15Lwlbw/Z8KSfQXb5vhyf09QAAVezDYjemsbORuJru+foLsPCDdbHb
BTYrd+wYHIqD+0wfwn9svAGj8rW/HpxNK6OFtVHNYQhdguacD4P/WKf1mkygh4hoUW69BBvimg6Z
JFm+5LO0fdCXSfbTtyhTe1IgZt92vuhIyWYM8ejJPP+E+pe1XwQrH0qRqtscQ5e2z+rVpakKABGz
MwYOaFCKTy9e3uXyJtVCynSQZO87rOHoLzx5Iux/Es8WyPU8sXHxNeQsOkLSEnO2NE5fnmXww2/D
k+Onu9YFrkCKndU0T33u7K5vJdMho20ltuZpg0J1eYb2JQWlheO/BlZDH8OceHGVhnJX2RPf8ETD
vtXbDjsLiKOc1fLc+/bvVlXk4HnFealId7z+bwwT6FhKWvQrOrVhNzIEn4JweEabxdlTW0T8BqfQ
0ZRoCS+HiXTyPEyVBDu9zGJIw281MZk+/rJEb4Jiytqpdeb00vUszkyVTzOXh4KRjZhrGl67+IbE
nxiUhMRZtWQPmZyTg7ehrthiXTXZ5jLtm6+v8XDAfNqKs901VoSAgVJ8yG7bODqAsramfipCKKao
oT20YbHvpuK4dtP++rYxfbuW7DbpMjV+V4hzuvIkc9hhKvhGnDNZXbvgFr3tBOBOEufR7g5lRz+3
C+Qn3HKjjmUaXnPf0c4RpRn0gshQH601uFfNGg/D1oY3Da9lt2PodE1vV5ftGMT1AP6PeT7MeLW8
ye46kG/xndVqeo+jRpYCju+nYayKYIsO8t08k4Q6HVodeqUFhrUumWr/QQ3ZobVk7Lf1q1+EG9Hz
XftgCm11AYonjHiFSHriFqCdtB+4GMOISuXeYiLMoC1wYKfyIh3cJXT92NP1NKmtxjnTt2tr29S+
BGw1y5J1dXaFM+wqhQu+u/Ww8q5Pkb9019YyLTMJfFfiyCYeJY1TflMDDYa+nJpvQk3WZmzM1dIl
rWXHdeaf1NDfApLC0FoMlsNFZHeeu4R5ODhm8Qd3kY0YZjKIFn8rpGy4xqsOdOBfoEx+D+bCjZEN
K6mrJAbDQIopbLFHmuBD6BUf61x9sMb65bqXGvxIb/fms+0FE1+7BCxDcTP/6p0/Jf2gtgiGTMNr
wXdw2zlwep4lKS4y1O6jwmnbSFlF3OZqI58yWUjzU4Fjlfpi6hI3H05zXj1PYOsZ862ismlpNSdd
fQuaB83QJaB2BAV4sct9drhufNOXa15qB2hOQ1bTgVOwTkr6nPfd/ZD/vj644bv1pwRn6QfRV26V
+LSPIYR6SEf3lkyM/NXoTXu+NH15ES0J22er+kSl+GxDjfT6hxusoj8QUML4Cn6xLvF7v47lqD7N
wobqaSs2LnImy2jOWvp2YBP06CUiy47NuBwXL4hu+/bLf3oTvUbujJ192e+WLOKmTc8dB7hlGDc2
jMGd9E5vry1X155h+IK/1Pa5sEXUruj3Bqfm9e+/hMK/CipYWc1fGQy/FKuN6OuIR7+iPIb8lYwK
2SaDnUDL8yadIEykOW25+LVQI2JxVi2vyzr/AjJr435o2j+awzZ2P7RZybukYGw/WfMxHPxjMdk3
bn7NaeegGwIr9GSy1v0uC70+EhY/uGvz4foSGHan/gZQjRCcd0EhlTRZepeT9JM/b4k/vXvzJKH+
BgDZLTKUBEan2Wcg36r6xcmeCHtqytPSb6FeTN+vnbIAOpd2K3GAN/4QdU2bKC/7eN00hpXVq/2A
K2XoqML3V+lzp55t54/Ivl0f2mQazXGzRqGa4GLT4GruR62nnkYPDBA9xJlE+FnMYyKddCOvN1no
8vubIAEC6LqbMh8k4MO6F6HFI6+TW8BPk400D057kbozZzIpXPToiRlI3/a1m28ieccW0vxWNXU9
Lx2pktVm7c4qUFSlXboR3kyLoHkuq7zWGQmiD/NtCJjj+bNOwXE27pewijh4acGMv+HFhkDna17s
q6KmdopDRrYfuuKTVGO0gqaNzVGzu76jDKusV/hdOuUjX9s6GS5+EAD4z7b66g0fr5fxy6leQK9P
umStslNDhw9zmh2oW8RZj3M429imhsNG79hexhnZocBOytt8D627iK7FR3v5M7rNxnqbTHSZ+Y0j
BBlkFCF3wJMlJQ8FrR9Bdry/zfqaP4vF7YumRBQNWPWhk97P1as/XR/6316cdw5JvQAJ8J1feZY9
nfES0Nb/LKJFO3JZEu49SC/rJ76bVDC7n8e6Cu0lVopdqqCo4q9fescf8xe3BhZ+xsMbAdRTWKRe
p6j1VZYnY+qvJcTaxsriMSJSXUUBl+0+r/2mWuLAR6vZJ7wxWFZClrYbY5qvPtjyx0pNv2bi2//j
7MqW5FaV4BcRoQW0vEq9qsfbeD3nRWH72BJIAu3b19/s+zTGQytCrxMxiC6qCiiyMl15tNZOzSqq
yspd8K47DAV8e7ZV8TbvC7f8nVvzKDfMbMg2uiJf445LaWdCJaC3TXBV+TcHozO16g0sosFB9A7J
XvKqoDb4Wlmrnsg6vhnLeU/FzPmrQZJOKpjqAhiEZaSHta8OHc7gllVeHjuJyTB6frHnAWdMDCla
yMKCOg7aybENrZxdw+sV6maVvj3NqBzUy+/KLz9y9W0Nug0HN1hdL1Avja08L/NxTLCBmfTmzzMJ
Ns5mppyiZ3hv8ubB9rDN+tOxghBs5QJnnk+HfhWHx6YxzV6zfMelHPE8gCPsXBzxVPdUtf6GzxiG
1ivQgZ22trQy0AeXpTxXKXGiarW3SsQG2+gFaOZBwMYTFCJHRF06PGTyMZpH91hvPZyYfFI7mdks
dJkIhypZFPgAS+m9sah/hprWxuXBZB4tnU+T6OumRKtx0GWFd3Kn0p+vNMzU1sOr6QP3H/Ziv2hK
mXI8WODemffXORjfkHTYCCjT0Pe/vxjaGUhJ7bHiIMYUCsqxzhgvlrergdH5q6m5BUX6HFQFT0LF
z6VnH+suPWS8PD52eYPn6M/gJBTFaN+3D1KRd97kHoPOOo9ZdQYt4Mbamj6h+c5SparI0XaZOPY/
gfuRTf9OzsEZdpGYw0Ca6zgjMEiUtTyxXVQrZlu+ZTxlka3o18cmMvi+/t7tB9QT44qdhNSfvObf
2f4HggcbtjGNrflOAPE5cP2W2D7kr7H5mrGf0/Tf42kb3FJ/3RYyIwW0YrFLyfrEQvYhlfm+ZKa/
Zi8ChNRo2S1R2a4KEArVK3Sm1LfH8zaZRMvzoYemm6XGvO/yqmquYmCZ0ApVbTi8aXgtx0N02Q64
X1XJUM7gukeuyZrI5ez0ePYGZ9fbmYtpqCccq2TSTuXRz+84NmhidEPEF3djIzQsrN7STIRYF6CJ
qiQXzqnL0rfVGGwYxzS0FqoSp0ergopEYlVDE7dOBpTnuEuKwcG74p95UtJV1nNoyYQwX92CiVpV
pMJ8C9Fjmvt9wV+k4Y6MXRoEiwQdriziecTWsbT+LqkKTP7+1RejrynyI46TVUJBGYw+28+yms6j
O+878+nsKeOSLYPXsBLE0OzU8fZUO93RsrcUsgxOr8shQof93vNKu2Ql/zr8Z8c/W+LTY4c3Da2F
qycnuwCCQibS9d671nhF0f5DEC4bbximVdXCdXbIDJl7R0IRdPxSufwsrF3EPk6o95Bn1jpmfcU6
vET9g6p0JMqPJdnalQx54P+tOC/8JXftyrVbLKgA+eQKYk2fe7EPj2f+Vl+2wfJ6O/lI+Exa5XcJ
Zd/W4Tefv1pbrZCmobVQdRqA/dqg7ZPe+QVoQETK32uzi8cXdr9/9IVpyEggN7l6XVJJHlFomIXD
92nzOGBwGL2JXOUjEwETeF9MqzdrNd7k2u17Xfg/juzFxHlaeuWYNXni2cvBE3kcpMNFTMvhcSSZ
XEarj7G0q1lm9X1ih29W5+jd4a/OeVE7U9j/+VteTF+WYghaAn9hIXjnLesILYODTbcENUyG1yK1
GXmQAdWYJWPm/itK5l/l1JUbe57BIfXecWr5RdtxzJ2Lr04mIqn+SyHk89jwhpnrPeP+wtJpzJRM
sqkJo0oCqRuu86d9g2tbKpugs9oF9yid0EPSlAeAD/b5o65r6Xq9jYRbCFTZ7GMl2Kmo6phMw4Y/
msyixalsl6BgFGaZ1+G0qPHcWN6+M57eJw49piKUKkeBcxXfKFXnOivfT+uy8Vpv8hatkB2oXowg
VBVJWI9zPNVNHWNPXU5O1W0Vs02f0ILVC9ciFH3QJdn6To33XvenGY3u+3xG21PbtXfsZYJUacn4
h9zxn7xp66BhWlQtSpVTqcrNwy5J8xSXMC8R6S4peOevHnFoh7WcQYUmKZe3fX4uAxlN2XcP8tSP
rfK6yf8Sp+zTArj9ycJ+3YdRyVQ8AaI9dnRj+NfT71/94o494vWVwzKjf0292At+D+tpqDcuka/b
/a9ecbr2tK8WGMdZ5riZQFoDpOA+u2hxykgfNmRqkGHqn0GaRzl579mfH49tMsr957zYM7xZqKFz
FpFMdDhAz+s6zNM/a8/e8bnYgjL9/8Dyd1H8r7bxbvX8xksJbh08x8N97C2CWf9C6U9OIMu3QDsa
TXmXed+6ABz6VeTwbvRI1E8Tz06N71oK4ucCQqxJ1/NRfpJQbiY88lPX72wgx0havylzCADnEU+D
at064xkcUif1VyC7SKdO9EkaDofeLcEbtsTB9Pux6U0e4/xpegmBqgF1jS5ZugEdCflhyb48Htm0
qFp6sSvPyVLmKYj1iH9y66st0ndguj6PmxQypi9oWQaNcxK9bnaXdOHQH5cg+LnMkNYS3AYLf7h0
58c/xLQA4Z8mWuqycAueYwHUF2D3Sfh18D/sGzr4c+jC77Le92Wf1P6Pe1A5/HO6eUY1zVs7E/Rp
ynw3h+P4qPKrPPgBGoB45e1GecY0/H1VXgQtEO5kyQQyGU+/0uGfufhYTBuuYxr6/vcXQwOT1YhS
VSLpAZAI0JE5t83Fx3PuY6sbfF6HlDXo5reWLMUWMtnR1DSHbhNbYJq5diYoByHKWiKcyCSPENd9
k6u7yPguYR7nL51MBg3OcsLBI7ELETPocBLaXtPK3zj/mgyjB5QvCKfB2iVhz+4qHFDmUcSvj7vM
ruO9Ul/UEjftLgmEE/XlEjnzf/tG1sJoSKtADC7vAbBzogHnsDXf1ZAG3mktiNhozUNeliJZg/5Y
l/NvWzXHcqC7Cg9/i1dOvMrzEAuqRP6pmKvPPck3vNyQHfUO8GBU/SQIZl7kXtyglh/1ixNzf30C
r+uuE3agw73aVUnp2VhSEXymxY+Af17GfTlAB3pN/jDwQeBGo9by5jEaccf+1E67NPawrtq+p+Al
Il2RA9x2fpNOZTTY/rehXjeMb4gkvdsb+nSdWhiqD+lUH8pgODSbpD2mobUgbSWaLlMLM/f9/zxw
SE32lhCPYWQd2AXJL2L3edHj+pvH4NZ6N1bZ+8cRanBGHdhVt5adUZ9hL/LHY8XKJzKGcaiyUyGD
z48/YZq9Fql4tXWbEOxUiQUa7be8yroPy0J2erqO7EKdtwpQ8IFtZidelX1VxffJyk6P527YNvT2
7dZWNWqzVpXU0GSv6/GY+1WcQan18fAm09z//mI/XYhdE8jeVEnl+sfac48cbSCPhzbNXNvwvFI6
zuzBG7umiBYU8cJFRgG4G/cNr4WpZIFL83CC3yzyqV7Dj7wFt5Cf7tvw9A7thc6+CAp4vI0OZie1
Y0d6u8omwIP9afPaFkuqwCKRyMk51zQ/rzY5Zznd5zE6eGsZC9Kixb+HuGB4KfiYDKtzdgO578yr
A7jyhrU24zYeIrh4Ci37BBnSD11RbAxvcEgduUX9jgZNiWiakQ7qIPsartbGjmpwyL9aR2tSO6NX
9Ymo66i0flSqRsdTs+GPponfv/oikoK5s4fwftLAvQn0JP0tzIZ952kdtNW1qplZjxwwMnJSwo9F
7Z76LDg8jiTTzLVABb/pUlnhVCVZvXy112GIFGRmN8xiMroWpv4EsHRGFiSYonyjijteKfzpyHCD
5sCwe+jSGgwcxWNvz30Sjh8hAlTkfpSG3yHsuHP6Wqzmrdv7rd2JJOflgRfumQLwU427GqadQEfl
4DWy62wH06flbwcnUxd90sG4sz6go3IKEOlL4SBFTvY/nPwm87/T+OuxzxiWVRfVqGih/D5Fkmnt
4mx5aZKDs7wnbCMLmIa/L/eLYHJniau1hyTTkfUjYyBI4DhAOluqhabh739/Mfw41xykvBlegl07
BrP+G3v4dw2Cyz7b3OPsxehh4YKDEC3dSS/YuSztw0rKM8/34RYDHbeo6twSHup5qLq3cTVXJzqX
x3ao9+1OOm5xsle/HPK6TypSJylhh1Xl36o5+77POFrtZ5CKCkBIqySACtioutNYpk+ht/UIZMgH
VItXQExk2Hnwy8HqjuA7iOx+PkKA/lqvW21nBufRm0PvfQiT12EbWdkU2yQAzT0FQFpuHDxMw2s3
1qINMqfD6RTobnGYZxr7BLrTKd1I9qbhtbMwd5UDeOS9rhR6UZlTgMbJEtvVJgGB6QNa6DrNalUj
3oaTCsrAi4+CpCgTJrY4Tw0LrIOheDeAHW8EiL9W0w9Lfs2W/NZW5fs+26We7OAU+Wf44lLpZIWf
A0EzLwIAkayLGrv8vMv9dVBU4GedL3nQJwRlGqGCt8X9eX7TeUzW0XZb6hYTIxTDry7oXRb7Wk+Q
FhvGuPLYBtrQtL5aAEPJrV/40GDLAjdxXbfAMIlIgCd9n4G0AM7WLBjDe/Jc2QzOxvyYLRI9FGzj
vPDqWcf2dKYHEHutsqGh+zyixud8d4t94+obecfUzJntuc/+8rVi8q1Xthun1tflTWxP38Vl0Vp0
Rcp8tj4M0IG8y9uJNmJn52Bd0l0AXnxESwudrXzUPRm/WbOcGB6JZTe1H9AjM5ToHG2XNDizYQnz
XbhDfO/uXS/2yIA7NLSb1H3uu2s98EhYcUH/fexCr9O/YnAtgitfFAA1wmKreHbXIhrUTzFEnosG
eORRyYqL4y1RkdXHjD2zERS+gbg6Q7rhwq+T7eD72oF6laBEEk4/fKPn8cmL+TH7TL6ws3eqPpZg
ttj4zKuBiK9osT7W5TCBWIc+F+vFBuO/uI7q9NiCpqG1GLd5AAq8jLjPi49WUPHNnf8N+fvHY7+a
ojBtLcAVePVUS7E4w3pd+Bc+eXEnI0AgNjY4Q4Tr23M4pq30LYXxfbc9VBNfP9WVyz4+nr1pdG13
hogRGE5D9z76nVo2P/jF1i3PNLQWgh4NC9DJ+/23ticHOnnHatjirDfYXIco917KmqVe6LMX9lXi
UhUc8nIYbykb/Kig6AN9bJ27Ff56SEW206JaEl52WYmfMM7e0WbPefCBtf15mG52GC/z1kO86efc
LfgiedhpqJzF8rOb5RSnvCMnp5myCFSAeO+XWxuR6SNaEOdtE6Zu1iFBFKfBPS0pj0b/hl+4YStT
jN2/++JHqJ7MKQQDh2+Dek+zi5N/rsnz42UwDK3DozuUq/JGetltFcvTVNAPKiNHx90i6DA5qpYd
KogGirQl9HlRt5rdhvG0b9paZhgkBTNtkNLn1v0p3EMFYY5QbOzPBpPosGia0tSeZYg5O92HaQEz
ZeH8KDzv8HjqBpPokGjbcu1lgUgjwH5gIyVe1x/8tln3GUYXeULri11BgzG/OcKbos7jV/SgB5HV
7dLAsj0dGe0ouQCxJMWN1IO8IIhB5NnV/rM3ye+N1eYbV0uTlbT0UM59PwYuT5Nxqr7Q0v6cOunG
nds09P3vL6IJDCbYUqZ6ubrNemi79gACr+O+tdUSQbsAUpTmLtY2nYqI12AenhoonO0bXdvFuU0z
DilB+lxzmZ5o3mZv07Haqqa+TtCKldVi1crLGc+TRZg4/femcFCHTxoUDguQF3euE5Xz97CGrmu/
cTkwJE1HD+HBQ9stDpDPHclW7CytOKytLdYI4Ow1zpYJ8k2P7WY6Fuvo6clubJv6KkTjUHpWw1PB
uoMHoAQJm6hVYAIHTXPmXUTYItS3pCkNbqajquWSdhLsk+y5JX00W6D4KLcUTgwZSkdTV41Fhjyt
0qSY01Mx9dFCyZNPyYYXm4bXtpvVzxYQqSsU6qb03C9T0lniBI2ijVuKyTD3z76IP1biHrva7QLi
zCAixXpOra3txjRzLbTRbOLObZeTxLXYRa783eqOMVFbsDvT8Fp4U79vhV1IkggfdLIFS/uIVPwi
fOv42FNNH9AiPICQB0iSeX4b8vBcpEvszu7bJd8lImt7Oqp6ysO8B+1GcQMZs8ClZk1Wjx9LL6gi
iAltRJshrv+fXl4sr+uit3O6Gwm8vp+miUaKhShrFhdvs/XHYCYdYT1xx+WirQjQlf0VxACHiXnv
12HcU1G2PR1jXTtoxrbCdL6Kdoxt3p3s2j5SvqsjDcNrh/cOTH1tDa795wEiFFWp3tVNu3F0MYSW
jrKmtb1wnFrYc2l9yf3uxvz2w2PPNI18X4oXq4onn9DK0rq4pYtS/dNUNn7wdhi9eYtHz7SmWugG
w6rqjAVp0lO85nXj/AXUwPwAnP63x7/AtL/palwFnTkadOYw8St5IwzAfFrGS2OduJ1FdSDitfCi
ES8rzvzj8SdNv0kL50FBzF1kiuBZVZ0pCS79kl1RJ99Y7bvDvHKF0hW6VuUSSnqcJMtqvULuG2/o
Fw+/xUfNR87jvpOYpe3TooNyXJN59Hksg4hyaGZvVSVe9ykWapBI8JtOfngXhYYeSORSJ86yLVJD
09Da3Ttl9uhjy89vDDkVzPI2O/bptCVS9HqKY7pcFw3F5KayIQlw40DwZh8caLtYeKDw7G7jHdf0
A7Q9OBzDXIGwLk3CjtZNVKRhPURO2W9xst1t/LfvoKX2z3hegBRjFFqMN/TsHMr+QuWK6iyJKfwn
naYox+fmLdllk7202PaDwAL58lzcFgcKkATvUXM1ghIojbDfPT+ONZPBtL15aNmwEoqLvoNHkHgS
Sp1DTrdOXKbRtUieZaPqluJOCCmfk6zW07Rs3XReTxJMZ8fMPVU2ToqrbEnELZyb52oMD6K1NsL3
9STBQj18UahdR4n3FZLzzwFBublDR8JYRhDCjrItCLJhhXXVrrJO0dk+Z9iR0/5G8Txa9eWxoW3k
jdVGtjOUSplOmTn0Hcm7BYZyPrg/+2t5Cq7eE/1JT9UJ+8TxsRsZv6Ltzm4her+2ULHoD+nZi9VZ
9JH4McbTAW8LF25vfMfgUIEW35ApoWS8r7pC0TzjPtAlG3YyRLbOpDmhKtKPXZDdhplEICaP1/Et
RSnK8orI73lcoJmDk31HYqajoFXLK7bYOHF7XXMZ2/4IOvdroerz4+V4vUoInNafaYrjRUcCf0qf
p/B9bUeCXrtORWHxkfJTaW/hcUzeq0V3loZV1YdhmpSdAtkUBOdB20JlFavS2niqNa23drn2gT1H
A2xe3tZcNVgTKbiKHb/NNm7ThiwSaGHO+hqEvRXqqAoomgNgQGHUdnV+ANvbHD1eC8NP0JHXTSp8
O6sGVDklOMQqZ5YXMPhVG8czwxr8JdRVEF/xqSxuZLXTaPX6mGX5lYFqPRp5sS/q/sJhVw4XolbF
DT3UJCrL9itOnFtE0yb7aCE9tEtbjrz3nquiIJ8DDyfliAi3Gg/77H9f+hdH8HwSAciCg/zWB/l1
IvJUbdEVGZxHB2AHk9Uz167zm/TDZFnyjzUKI12wr+KJdpE/Jw7WNs4qLtizxOXzFEJH/G041+5G
ijA5jha8DllzKejsPTeVffSXIknd8NdEpkTI7vNjy7+uvmEzHYjdrGUhRoVfQM/L0T2oM3/T+lED
vbr7phDW0frf4y+ZVkIL45EO6eqWPp4jnf/6EkqE8p9S8I0ANgyuI7O5BJsItQr2bDXQK0fX2cjf
WMXGBdE0uHbixiFZ2hifPY/tG1age22MZf5zl1U8fU9ux6mvV3g+RI/xBLhIFXlVm8as2qcVYjMd
mQ2xtnpo3bS4rfVcxmrpDmCd3SpAmmxz//uLyIUE5LpmVUCf6XScwhxEtlGQb9VbDGlH19Uifr50
QQjfZDSPWubEvutunB0Nu6+nBW4VDmtaQEfgtsgvPf1l1T6qwP8BYXrXzI4td4tO2PQTtBBe7aWZ
a9oj9zsuecfHzPehx4mP7nMfbe9dapEtLtSznhs+gYatHu1oXjgQR3YwbFjKtMJa3OJYKnzRVfwW
TuxQdNOxGdjBypzL419wd/RXbms6TtvHTT9MeVfc3JYMETgfI1c14GEa3rYiPC/VVsOJ4WfogG2h
WstpBKPPfnnqpyefx2l/evwTDGusg7VX4XJLLigjcGtE3XQd0Kwbp24+brUWm2ykbb/SL0Bt2CG7
Fa6FJ538XC3udz/vj3gAiwtn68HU9Du0WEZ9pZDdjN8hnUMhjnQLi2Ay/f17L3KEZ0/MLpqpvAUt
v1Am3wQFOfbd1q3AEMo6k2KAegUoeJGCKpSj3Ka/2UocSohuVEFzGr3w6jfyn8crbVoILZrLdg1q
GoyoMtPlR8+8yGYTeEPLT/6yXMp1C3hiWggtqsuU+iV3h/KmBlLFsp+tuHPwrv/4R5iWQwvoionZ
7S1sxKrvQJaXf5JrG7dUbtW+DKcWHQSWTnjbTMV9ue3lxPPiGMj8FJR13Kdb2GKDgXQw2IrWBQaJ
uuLWCz5D0nEdDlOYbiyywT46CIwNnT+n9ytTEY5vFsq7yJLhAX0NGznbcIulWjQLTghdC57dxNpG
9TgeA54dRtFFI+TvuP9vYPeRHPzT49U2mUoLamnxUhZjA5cNs7gY67jpdzU12EwHmFGe9ks94WJW
2M6hDYP8qFoGYfE82Hc40hFk4dQ4uCTj8M7S9iv4Mi62VXwW41b9yFA2Zzp2rFfctjuFQ4BAyXy2
wkjVVWQ7blSJ7ODKNMptEaNrLsLxb2M3NS2HFtpd6qKDMHfYc++fQdrXi+vjZTZkJh1Pli82+stk
kd3qtT02URCmX+aFHdGhdOZLuDF5Q2TooLLWps5cO1jwSXwtFnBotNGYPu/6AToD5uxOTQHp8gIw
ZpWfwsKb45TgxSJzFx4vZOyvYbHIw76P3a34YkeyOpusIMktbsAOXkXOr5WzxE3zjarpU5ZtvUka
1lrHmxULz+alKrxnPy0Oa51d2ontXAktqkG24FSuJb1nguUGG31cWH3czltcoaaZ3//+wj6ej7NX
tlrsGXdOnl76XVxGNtNx37nbuL7v4izpVlZEaB2NCLjHS2qasrY1LxX1fOkrWGSI5/BWiz0E1piy
FrABynTMUpiyU2dRltdxqYaNKRs2AlfbiFEE4mxQit+KvD+ItYjxiZNVfcmxFxA6fhvIG8tbNz5m
sI8O/WpFOtlzXvMbrcu3DarjdbZVBDHkHh32VbrQjioHyW/M+jJ0bjQCscnt9eCjCTjY2JRN09ci
tldIBuuUQcbeu5H+P+V83+U2OubL425Q+8FU3HgWfnRtqz9ka751dTJNWovSO42nUoBR3BwH7fl9
EK3Z18fTNmRinQfTD3OQ3zoWrpVczb+IzOe4Up7zTNotyiHT3N0/UwAoZYOKM8RT44lDJfCKuY+0
y2Y6DSbaZuUUSKxlp0rojoWXOaOxw8N99WId7FWVI4F8Ner2aKN/pgTco2E6ntal+7HP9lrYlg7J
a3tuvGf8iENxf2TPSIT+3I0LscHwOqKLDdAilhWcZhr6nxW6u6ORbYEoDG6jA7dGZsk667Coq3dB
8XxAL0C6iUc2TVwLUWDsRlBd5N6zWzgn4IlOstjXJ4EOkj+dcais2s3Qw3DruXwfEAI4XfgO0gLH
XSuqU2HOKbi9xYRrnRqK77lyD+1Ufx3Vlo6IIT/qXJiZ36ieThyh1J6G4mg79VuLPllkjtFlfHj8
E141vhXqNQhkdn9oXHDVWZ480AX9nPW856yBoTXjW0HWs6aBElad2TQivAMphUe8Q+t2y8YnTLPX
EqVr2Y3InBzqnkUXVyO0n9etNpRXXR6zv3/yxVHGx9ttXZdgCy3lfF67MQaZVxHJnnzZZ3gtT9q+
04XebINvc7CSIPWiedgCxb7qN5i6dqSp6gBJsXPIdaXgA3LKqHPyiFZxPh5y8t/j6d8X8a/yG76h
HW8KpwGteiuyZKC8iTJaHxbVHLIBJIrCY3vOHviIljFVNbYdnm3DixhQXFpsL3YXtUuq2gr1ckMe
BnhRS21ytcgU4U0KD2DreZdx9DJDSUHgteIqfhkEWr6Cyp3ihffpe8erfi9r0Xx4/BmD9+sFh7TI
5qpWdnABXV5cEfkVZZ+t/opXi2Owjha8IpvByTLAOrz4yPMPS/1U0jMYSyPXe7t4Gz/g/8DmV7xI
72Nr1DqjkY37F4o7aLQuhYo64YJIia3Wf20nvRPUjevTBFHpr0AN5ufRKqfPA2HD+0lZ30tv7GPu
DBDisPIiOzT9BAi7n2c3L5+995yw5nkGa+NGyJpsoqWElUAYHAgtdqnb+UTy7xZwEMB4RI0lLnaG
lwby8/HCGnKPXr+Q+RiymbjkGk63oX/nVmdbvH88tMlntNygGBCLAPhhXVve0rdZVzrWh1yWXnV4
/AFDYqBaYnDIwLsGzO2XhY/q3OHShiMsKgDxXLXlexc+uwHqMBlJSw4DGOOJ6qHsvPAy9CO/Klh7
lIRlfZRPxNlKE4bfo9cuBpTmZ1w/06vljBFvyihTNBkqGrUB30gXhjXRSxjd4rr+4jX+hU0sO9DC
DhJgP/nx8YKYRr/vEi82spFbvcwG4I9w2RKf2pQETVxNQeluJGnDOujViqAI0DENgZwrCnm/JS+e
0iz7SdotyU7DZqY3xRVcSGeeav8yFdDBCJKc5h+aVv5qAvs4kG7rIdgQ23rbeqhUx0WjwksLebXI
zuw25iggzaSxo4507oWM2Ymhk2XDaia30rb/ifulw1fkkkrO/hEe0MaFn6oTmwYWEbxGbHzHtPpa
vOOGqtABPQWXtqlAmjjilOc2zP3x2Lf+f7l4JYHrVQ40yFS+tbTNraDKDwAVZtMaD+GUXSmv5FPu
CeudMzOiIP9bs3imk8Miyhb2EYiy6ipt/FNqW/XXpSBrF3FgLBMCFYgzep6DZ7Uu3I2HYMp3xoKW
M3g7j1lYBezSlzJKi/pd0HcfH5vi1aKMFep1EsgRFG1o46WCWt2HAVtap8htBfVbpGzfS4ZxeaLD
QA92OGcbqdawtnr9BG45pbkDnmyByx7xs7hNt4BNhqDWe+bgMx2FDDq5plPvvXUh0xoVbja8C8ti
F589DHaPjBd5qVjZ0Mq6z5OloZe6axJpNRdXeHuuwxj+/steDD+BU9mZRZlDpuCjr3ooFWwJ0Jts
c1+OFyN7dm4rMJOT64CuuTPATG4MlAeqEYW/tYmanEnLDiFoGVN0GBXoO/tcul96/1m4F7v/XLm/
FX1i48b5y5CE9ILKAv2csMkmMFmul8q9UTwVrtWFdr8fh4TJP7WjwEjrWjGvEQkj76gXXCZ/i0Xj
9fY1rK4WyG01hGmBJvJbfq2v1mdx8g4ji8bjndVhlvGu+esVFZDX2iAk7MFetWbNmXZtfQqqLbV7
w76ml1TA2Qg6rwXUWAu1YmzGBX0/O8vBp1Ftb6Sk19+prFBvipMiHKswy8NLtbKTqn6p4Ue/0FhU
fSx59yb0hqPKgRuaN4j7DQuul1scz5sZtpjmJlLIU9efnHojmA2OqhdaQirRkNqnzS1w1YcUIFcc
Lg9e21y7ZqvDz3AA0IstFbCoEy3QkOI35XEd2GXKHJDv0NtY9E91ERXeVo+K6cdowQ3KcW8AGKNM
Uh6cWGNFmQR6aw6xMba7iBaw8tq236hmkhZ0FJIMuDa/KOJp2MWGgKG1qFZsBb/V3XH97k2Bpait
iz99INO3x0FnyK56rxzojlqQuCCyB/kWL3qR004RmPx3Df5Xl5wF5YphDZsbLaV4sln9IydZdkTP
ypawhGFx9Ua5CWRZfspIgW2HJDVeqyrRHaVQ/0k324ObtkK9WY67Cw2dHrRQPOsvI+SjiV/uu1Pp
zXJ10Ht1S3Cc4/I4iS+t/V1Zux6BMW1tQ86GeZUAXxQJ7RY8aCg0dCzR2ITHx0tryD26JknGXDWF
Id4dZ5rhRs7ujf779gG9S46Pi7d0mVNAi/ZNC+omQqwNe5smrYVpySAt0+Rhm4BoVER56/8iDG2o
jy1iiCS9F64aRRN6MmyS3G6jFEfDelmBb92695nmrm3Btj/Iockg9DeL53Ww0RFabGT71yf+lxIJ
maWrLM9tbz4b0sPadNCMGEq8lRT11pKaPnHfBV6c4XpOfGfiaZ6MaXCUIHqWPrih2NYD3utZ4C8x
koFXEPgD0WDS8WsHRHElDxbIQdlW3ds0/ft3X0y/BMkrFU7a3rKeorxSp7+qelgOa+CXGz5v+gX3
L7/4Ap2VLVTliGSU6zWvqvcDQYNU7ZAos8utk/TrZ6AgvLvWi49YoGAMZll2lyZLn5pxjRSA3az0
r95Ej7hvP44D01e0/bYkdQ/VdFck6Xodmzay7CmS1icwyEAYbQsZYrKXFsmjXIiDUiVYietPnF9C
+YWUl2yrNdG03tqey+rSG8T9plcX79DKFHnTr7L6/tg8prG1OLZQFeILFHyTkYrII7/K4fPMvj4e
+/UcEeg9cGOrqiz0ILUt8/e+DeKSPa/6VqD3vZVuyNCEO4OSfJBRJvwjRGI2UvLr58AguHvR/zi7
rh25dWD5RQKUKFGvCqMJOxu8to/tF8HHQZESlcPX35IvLrCHXg4vxoBfBliKbHY3U3XVG58EE52j
jyu8BU+pKP/0NTPqzdbX12ezuwI7e1dypmKxW5Z1ZDMKozh3kE9vAK+rwQc9mCriXdkohPDt+nFy
gd7HyW79lpGHPP/ZGg+5/bucn6f1y32TK0TvqnlOnlWQNh7qIsU+rdNPeUXm59utS9xSLHOb58kw
NQcjMOua+IUWV5wV0LsjH263L3NNIWDxtpAtRrt0xx5kzZCLicrUCm83LUk4VIhWywagqh7n6kwt
KJfZL1X1qxgqv2UHPh1vf0JmHSFoczaj+GOZqvMwFB+8PA1cg0A7TnVEkRhHrGuDTmLrzh2mNq/T
g2UneGRRmF2SJ8WaNtLU9gIGtfxszutxbunLWnsP+ZadVn7fKfQvZZEKZeFtDwD0JdGWTzPjPWo8
+x+37S4zzD6sN9kBF2wVtBvgNetWPaKA5VvCVRoxMssIIYsyJ7vMvAJK4bV+MS2U/jd4UxqKa0eJ
wjElXiMWtZnVzIambapza4x+Vvev+jIfjUxXNC8zjrDQjqTP3Ara7yDJ0b/quvct9ez7/P0vVRHD
8xre1vk5ZZa/UO4TKCKUdnzfrAoBq3cr7F7A9NNqxrlVnpL0LqyzTl0hUKGjxSElXVfn2Zl+82E7
9rMeZUWhIA6SzKhYv+akS9NPFQTe6gTsVHyOsj7zPdM83GUYUV1EI8240prl54xiKRxQKhdYasC/
rPPCUpuQmbZ8Revdyo6rNT1Z7pd6HV/v67sQqqjZpEBCedgjTMlPs3HxdF3i+e6+xoVgTachqVaI
I51LKCBwHvBWwb4qyQJi6ZpT06yaU+xs2mx2w74cc1Rdm0NsaPlw2FxHRYMuiVVHiFVcPQ7p5sE6
rEflkVNG7aY66MuGIKysqQ7Z+oZoEBmr2889mCc6bT3nxPIdQn7eNr/Mc8SANfGOM+rINFuXhZAV
YFMTVirGKZlphJDVoDRoNkOH+5X6c90koW6rspikZbFmrUiyPinsKT9r7XyqQPMFjaTgtkUkd71U
rFNjs7bonI75ec0a4lc9DjnFSBgI3er1M7fB48ag1h71Div92fZoNFqGc1/+FEFkjOOdi7gLNjxm
fZwM7ZKmqpOuzGRCFONJtqMsxWQU9s9Zc/xSV2EDZS0LITxPbWt6ZD9TWUOUpkNMhiG8PRkS9xSx
Y1M9rii8Q1Ze5jYYXCewh11pWkUwIeu5ELveMtZlY2Ax7Fl6mD3QJCs1iWVNC7G7Wo03ehwHtsr1
gtq0ThanCifZs/rfT8WUCDHb1CidyNcMF3TrBZehByd7TEG3kluhPqhe1WXfEELX4BsujyD+eOwG
4mdt1Oqzn5IfKztUoGy8PbmS9CbixpLGA10ZVNXPrTsCYdcEC80f5iKLKHfuW11E/FhR2P0CYA7D
kyi1wAdobn7hVuRwewCSORZhY5buLg4Aq2AFWL8vS34tN/bhdssS84ugsV5P07nEk/pxHr7X7RNn
Q1SSf9u9hG+9q8ZRpyJkbCoJ5AtcxsA/r4Gl0nlayvuejKlYlzYOZsmAWYXZ5+Ebz1st7sr0vvvp
v3RH8tTIitRAv+tq8u0W/LPZfZchYjWasW5a4eGK7lxObpCU5aNBKwUkXnKNIIK5ukrbxkFz2Hmu
4qlOj6R0Ai1PoEMWWGZ2MVKVT0oypliGhk0ydHwSmB7CYedu6Hs/g9hRQ1xPEVKSqBVhXPOyrt7G
WQmlneVXUg4HwLqeqv4ny+7SgkNc7jZ8czScEof2vdUxaHwafpc0kaGrUo7EOtYeb2+aBnDOspKc
l2dn+agPfTBlJ8++S7QV/RZWWHdYS8u1YPrS/FZvFXDOKkInWbf33990uwc5jjbbVQllLMv4SAu3
LYJJAw2Z37WZoSpyl6QzEblVEIAA3b3UwSWEGNDPHkn5qttNQhRbcklWE4vPKiez9HaGyJ9ugmfJ
DuzxqlW/xunMVQTSkjATGccNYwAb/Faw82A6frqOqLe99uZPFF75W/bCh/sOiyJYC/c429A68NDU
KA92u4b2ViRBlmWqggXZVAjLb0twVLSRRM+5kR8onUKrU92vS3xJhFdVlkNQDo4kR+02WkY77iZ+
4Iuq2lmSHkQo1VgDae7UHPnH7b9aKwAGs/Y84kjRMlUGko1ACOIVd+wQAW6wAGRxPa0+q15s8nJ7
4ZV1X4jhImvWWgN1wZmb5rHfJp+m2tE268A0VXWSsu4LwczNxXLqrIePouYZlHNRnXgvnobrhttD
kPiOWJk2bdzRNoY9D2n0yOrdAM9nih2brGlhvzxDpcgBlxY7gxbJrwrtMFEtvN1rmeHN/6a4csim
CSdndu6aj+McNbnuV/zQqEhO3seBUbEkjeAdzExGs7/YsXWoD9PRirdoiHvFrZrMMEK8ena1mUBk
IiFUwLy2pt8qy2f+IE3e2e6L4KkS5deGU6LrXWgcoJMc0FN9GUP70MVeqCJAlDilCKIiHVAubYeP
ZORf0/pqptSvVClB1rYQrzNPRsgwt+ZRb8soyzbf8ZbHsVUhLCW2F7FSeUYyAmUgdjbsz5mxhobe
K3xS1nEhUpOcQVqE7Gmebdh4tw8VtM19KL6y++JJhErxJOHOVi17Lv7Yzu5hcFX6czKjCJHKQYLO
yk5rz3w8et7Mfc2hkyLBSEJVhEQlU2ub+QKzFLTyvfk1Tc+1NwXrehf4jYq4qGEbNF3DnQIOP+sR
ksZhDjLX21lGZhYhTm2dcF7WLTZSO69Lu254HS8nFVhB4i8iKAosQcAn2dBHbZ3+pcleXRNZZlIV
o0n6LgKivKlZgBRxjKObuYc1JXGjxOVIZlQEQlXTtJkrtpbHdCKRkU4vJTAQ4DsafcZVEAWZcYSV
tcG9ZVozahwNNj4u3VODakBAWhWhKsnvIiYK9zgriDbt/jLxj575vE29z7catCEX1h9L92M6Kl61
ZbOw//5mKw5sVFG66wwd2dEMoF10Yt0U3eWcIjpqqjRjTSvELEmeWqsN2/uot3SqC4vrYBCvmxlc
pyv4cSJgF7Snz5u13Lf6ifiopazzAfgr4wiW5BjF2SH0NeLbNpF5phCw0NUdaNPDJrb7akArZPmC
+aS1ouPvt+6KJOFeOTdGvuXmURvta1vYR1aUfjPouZ/X9+1WXW8/qrxxGIrA2izawvY5nsVQnYI3
iSPyhMJp3nd8V6QLn1ADPDojpnbteBqAHfnZ26bQnfvzmOS5z/Gf6vZ1sVSLosxmYhyz1Mi7AWtW
rc3f8awVo7r6U+I4wZ2s8Lor8oeX6ZSuKR3MIzjoG1/PXYKSnvS+FydXxEqRqVxRdo+dpdba7jVJ
qPN9hBamYj7ezw+uJyy8FTWBojE04+hU1vBUjiiymmq3O9wTDq4nBLLpFRmuqG0AhSvdLwmq/Lfi
lTSvkH5NFUvk+3laF7dTCfFyWpu5fk43HhpT/9p3Yzgu0+n2CCQFByDH/288aB7Jhs5NtvNIxmib
u2fbpoGWVqG9zJHuVGeU/IarUz9Vif5FJ+OH29993211cauF9YH0vMj0cwHIgXOYh68zlCy5qgbn
/WnX/5C7voly3q49ABKjcV6aNNiaJRwcFQenbEKEObc8s+fmWumXpP48/QRZDZ6HbttE1mnhIaFy
aodMszld9keWEYjWpQ3cfBtUjDcymwvJe7NIRtO80M+uwULKE7/gyWnhTdDQQZHB32fP1YGF+K87
QR+3NzqsbhfjdQrJlwznIzxkBtBMMMHdjscRRVxLxiLuvnInt3uvcfWz3pQWBGEHN8DbKfWzaf1t
WVQxI5K5FjdiOq+3NtNs/WwP9JJ565PhTWeifLCQDWL//Y2XJtXcoiag247VbBcRoYXxQjVevThF
O8cTW6gih8i+IzgWI8niOtDPuSRVTB2/4/H8PLeKmXj/FhFT/t9BOEnugl9mmC8Ofc27R5ZFrIjz
+snIft0Oi/cmwfHw778f4E7mYbM6DpfN+pCDEHA6Foai4uA9w+xNC5uBlJg2XSqkCceejuOyhpkz
P9tjGrC7CLH3TwinbahUTUZK0fuk/tl7qe9lCt/8cxcgXkTsLQves9ZgxCyWbrqQ1+1gRlNoB1kA
uF/sBvNhC6ygg5CB6XexqrLrT3J+74v7DL3x18LQSIm77vmyviQvw6mPWdBdkqPjZ4/2oYiAqFOs
Su9lwn1o++9vPrRBld3sUgxttF6M5ueq2mDu8/reAITdwM7XUuh2qgOk9y8kk0Ct4IO9Yh4CnN/C
qVUlwX0peO8zwhKhdTx3oLo1X4ZQD8zvPVKgeXKejKDzh0/W1/vCQghq4q1JtyQYywhi7Ga+9qgn
WuoP9zUuBHXTGFOWtdt80fHOP/7GqzYZFVe67+ULzK0InS6TOWF93w+XivPX0RwvJmCB7lSGjOvQ
zZsUNHV7dnhnDv5CUsOBNq2FC+nn5NzHZWzF9qE6j4o5liQlEU1ds2X0qgxauT0DT2lyoN0amNPv
29aXuL+IoZ40w6mcdDLOBpt8AgwT9jPhfU0LIcxQ9tk4e2SV1I2Aq41yS4X8lllcCNrOTNNMr9D0
dOhOY4yEeuhP6jvdd7cWu+MIwYvHpL1SG+3bcXPcDvnRuHSX4QxupHCKtTAJbltINrNC8K49T2a7
wS6JYBPsTMZnZq2+VajknP9srN9zTCFuO/v/zAQpu8gIT/sGiR/zYM/Yj/+fO2RJsqNCDLeGaTer
CXt18xps9oVCzYg+6unPbLND9656dEyLCKnmI+7BBqPTL5Bs9+yzOynWZkkQiIDqtNIHa3AQYbWl
BYSO/mi2iin+Uyf8zhyI2iBLqvMVIk/TxbkWH61D71dhGecRCwZ/iLYoe7SCIcgi7+Ntl3r3kLXb
SFiqM1ev0sSuZnBNBknMIhavhW9kwa5nlESqRwNJALpCbOdNWdvlMuwBkh77eDiS2Ii6WCWXJNks
iSDrObWacm4xCDCA4ujgk9Tzzf5Y54qM/e7Lym4lIcAHak/aPOMDxak74VHokv1rxPrBDNcjOamI
ImVuJYR3v/I2m+Z+uszWV1Y/ZZtiOyZJG6JsCLGGHBS05XzZ1qoBgjs9EdeEJlauUqqUJQ4Rcc2T
GnQnNaa30K7T+Ig3tGBuc39JjsSOqPuct9+8Ku5MXLOux1T7rjfYEPBPt11YMjwRj60xq8/5gOGV
0yd7OXf8c3IPSB3TLmKxs8Tb1mGaMCPJoz2/LipAlWSjISqJbKzJ67aFvYDwHodP7Rav40tPP/Wb
YpMkc1hRSITxwqjaBimqekAqf9iO1iOUUL6TgMdVoIpq6VeEsB7cctEI3gQu9LodyGE7akF/YCew
ogS5ctV7l/BmnwVh9V7LhHt1jrGYcXdYDs45f2QfjDCPspAgMZaB/bT9xvVfg2g0nm87lSRhiVht
UlQ1b0t8szgl8f4KzCMtHmLVHk22Y3CEWMeTGyuqGe07kxkU2WM9QAPaPubzJadzYHnPBdQDcbM1
Pml4nCgc1e2TbFzCEj9uc+PZu0fr5+5UnofjfLAPQ+yebptN5tjCwl55o6tbwNydF2eEmqlhXbix
nYEyMPxMQyHDlt23yRVh3VoPDJWTwH5G+qEkPqDE2j2krnA3EdXd2VCAbT00bVkPbv28qR5a/8Aq
3lnaRch22rrpiBdW+HHzo9ICB8W3XRc1+sfUBcja+Lh4ce8eaPts9S3UVehhSWa/NXlkLT+K8pVp
Rz58yMrrDIqD1hz8OX9ok8PtiZOsPSJxaFOVTQ4CtOniER6XNT22s4rmS+brRMgSuW5Ceqtf4XOx
HS+heyiein9ITP2dOSZVaibKhiCkCXvr1oTiieGYNiXYDuhsxr1mqvCAstaFHYA29czgbWWceefk
PrT6vqEaULFAy9oWk0HdZ1XFaXusG9OJDTY/2CsUGu6bWSHiAYEfp3ld9Musx9tO9B3fbley5xKJ
Qt1moXhOmtBuWoY7TC/Nr+NkPbmqWlfJui6Cvk3e0FXP0PFhdAJvKQ8z6XziJor+S4wuAr6rli55
klK8cs5ftAGPVKl33/FABHuPdUF6w0v4ceH52fYaO3RwnXPfdP6F9zYK6Cm2qX5paZgZZ7O5zwdF
jDdkBDzd5Kt+sQYvHLnzmqfjnZYWArOuKvCzuZl+obrxxIrtNLJvd/mgSNq5aiVBMQM6Xdjpk2sb
j6WTHTJ7MP3eshSzKXNDITj7NLVpBlkwHFI/panPvF+ZCp8uCSER6o0S2RQqBl1znJdoTYOe275N
/XT8eds6srOdiPDO8sHuktHFBe+3KcyPbWylPlCQzqE8JIGpOhtJAkmEeddsnsmU4Ct9VEBb5gSB
1LYM9z2TXuHqIA2mKh5sv1B4k2Q+RMx3Vk45WRw6XBZcH5AP5nAtc8WuWda0+9+73RLUvuWyOsMl
JV/m5kG3IJAzKtxIZqXdB97cGwMJBtDJsg7Y8rPjWJrRmihuLWUt76N503LJi7KcWMuPNis/t25R
+Ybnvt52IZlF9m++aRuEnx3EarL2wipdPwDL6YYcnHvg8kg+3f6C5CpIRHpnbQ29iLnnR1qBq1zH
vWJ2nnkb2uZv7ng7ja1iayozkxDHdqN31TgO/MghIJ8u0yEdHMXmSbKpFkHejg3JaXdM+KVLvHi0
zEPrTj/SYjvOdRJ3C+QKbfszuDYVbiobibDJNkuoYDCGCNAaMwIlX9TjyuP2bEjmW4R8s412vbem
3UVLofT34ubO6IamlZvt1znVbdWWUDICEfq96kXl6RpGkGtepFXTx7ZmijiTjUCI4bbbCkLMZrmY
xldtfARTfcCWH7etI5lnkT5zWeut0epqudiazhy/al099uZ1DooNRBMo9E8JuN/pFrRm4QW5R0eF
g8kO2iKzpqXnQAsMhY4L7OlhlwPvjuQbO5lhdh796svt4UmWIxEOPpAMD3cpPrK0odafN+uUzq+j
o9hgyCZG2EDPbTvNS0OXizb9M3UvVgXh1+q+2BZJNft+rg3CtvWykPWloQWq/fmdTQvb5xbH8T5P
8/GigYDcm/VQU2HhpJMqxHG9gNXU2JztAi1WlE4+k2MWDpes8puTjpORasGUBJuICs85hJwWczfO
eLb0r66q8lAyoSIQvK2pDS6EfL0YuKdojpr20BLFGi87Mv65HX+z7nBoKYOUjWwX6PtYX4yw3V+P
A058x28+7g/HKji+9EvCugw+wkKbQLB40V/GKFn9PsgjKF6Cd85Hzd0xi1RP1DJz7b+/GVLjuGzp
NHxoyv5dtqd5PFa2Sjle9vwtYpbGvphXo4Ir9ZH1pX+sD5Bch7jy6xIsESADr/Uv9+PtJCHz2j+G
fDMOIJcrI+fbdlkOe5FBcWDQsvXdYIqcA4/HJrz9HZnXCsv10DSTWff1dpnpY0d9zVDslmTTIMRz
0q111eQ4Vab6daOHInmuVM9Cf7LxOxc8Io8mbh/sxl5tTLFd51oT0LwY9j2MY9LyUEJ7vPxmbOW0
fZlb4g6PDa9K94umzU1ZBYQw1k/xjHIWLconHMXOI0dpr47at42V0D7g7fKBV92smz7w3ENO/FGr
NQbmxUYzygZ/2iVGE0E/slqsgBcrIOwRWFZI8o/Vtn1/WseFJCqMucwPRDiV7k2F4xC4HCALQHdU
B/eDafn2EzmDx/KIWsy7/EBEU1UVLYZp/4zXhRmLiH2ff4n4qTJt8zaplu1izt97iHtW99BE4fpQ
5PPsuqImfYqGnfFT50QMba99cNsYUqMLSYS1NAf4eN4u1qs3+qA4j5sAO40+ak/V/SAXkdgzy0vd
Bsv5hkXvpW4ea9WtrSSoRdw66Okzq6nQfY1ckz5KesUZVNaukCxQX1aMJWfbBcBvmpzS7r7jjwhX
H/KuGApthfMZWlB2AZ9+JFBNvT2Zsk4Lyz/46QqqMSRSqp+6/kPZ31F34ADEsu9e3yRoVJXoDh4s
YeT1AFIbSwWwf3/3S0VEGuCfwKQZ/R7wADgc+dHFGy7Kbu4K9L/4O3Ffm9tJiW4P3FjPy5bbF1Lq
TLGjeN/YVESkbdmOdSNovfKuc3b0KoWHyNoVAnLYOtJBoxm9Lh4K++D+uu0bkm3JXzSdLi+S0XOL
7TKenViP+hgL+rP50fapb0U83lSMspKMQkUUujfSXqNpiVmNndiMjGMerz+7aA4tzO2kOlfKzCQE
KHFsw/AGfGUeHjx20VVK8VI7Ccs566uy0CkazjyfvmxhH2zHJGwAYXixzkaUnVW4P8llGvWEcM3b
bKyquUJef1mjOkQFVLS8aC+g2D9uz4pZ383x9wbiL+5O4nBLn839G1f6ZzK8iFxJrIflIQ2z+0JB
hJ/RpDWXPsVHkuXMpmBRSerIXEkEnpne0m/zhobzyh8j+gfatr10v3cAZhXftyH4i8VzWGcnMUZ8
pXbiOY1Rln7b+HvEvmd7IZJTq1sXtmqIZO28YnOuQxpI0bTUMntYvEnJxQhmNH0ohovjuN6XdH/c
0bHf02lUrm27xKAG06d/pwXiOvHCC/7BY+VUtoFVcd14ZrhOqD70OtOMe3iqsUaIgLWlSNzWtsfl
siXdd6jwPA16+Q9LVTdU0gEL8b4W4+L1K3Ztzo4q2hF3+qvx4jw5B5xrA/2uZZ+KpJ9k7bq236kb
OWTqKvdrQn/c9gVp/4VgLxdrBGqm0ZEV90DcsNoNEfd3YEMaqjSFZclLxKcVNLH6huNhZPqxjUF6
rA/0ZOKl/Lv2YuOO3gtViUWSfkXA2lqNuZfVuX6prIeyfrJVbCOypCii1UrAihy+wE7z2TjY0XKk
D46/hikQapniQs99Py5FgFrbo7I60zkepvr2BEZHDXQCWWxmXuBVVrTYqud5mY2E+Pf0dckGd1ku
05aUF7MDWkHXkrtukagIUDPNNSN6gUG4LQpn+jyYUhLd9lVZv63/5paq7skyV1p3YW551NzNB8+x
Im9JUqLIAJqy1U2gCdVdxs7yiy9O/3VoFaErizARlNbWq5N6Gi4bvdrnJytMgeRxPm4v5qEJtbC9
by8sAtMmnIQNiMPiK+uP1fuZFEZ4l9VF0Jm75kXHt90rs7aIM2OAWFNaq6ikJYYXcWe95mx5kRjL
pWo/otIfRM/h5qlYEGSN74H2ZjGq+nrk01r1OHe8rNOJgyIiUVhF1rRwmcarvV4SHnlpUL6g54FJ
f7F7yiWxZDn7N9902xzXemSsQd22dyQtJG3HNbpvLvfIetMyyfpu5SXrL8XWhJ05RhYUVe9rWgjO
sVxdplmOecH6GlhNHmbdPRxMuz2EJbZu+k3z7KW9JF2VrPGQUfawFb1m3WkVcWe98n7Rc+gdDKPn
W5oZVumqsIps4XOE5RUa3zODKGt/Ie0JYhAeLsALwOWnf3vrn9mB5G8dWclDM6zBap/aQiUu9acy
9Z09nogaSy0X0HPIqV2yZf6n0j52No0mrzw1tnGZNB4z1ga2W/6ToF521IxgmJ3QZNqriwu9oB21
p7q+hwEC0yeizFyeuEvfFv3Fc4+1AZe7UJVSl2RFEHFmVUOs2izgz5rxsBZA4ypeoWTtCtE9JFvl
VilWmnEb2yB3NYZCUKo4SMsWBBElVqTO4k1ziig87cUHZZSE2Ew8/S95jasgDJEkKJEldHQ43k47
OHUDpYFaD6E16XdNcFewEyHYK5DQGaj+7C81lM9xXgTArRvuuy2iosC069pNZbkIGeqGHo/tRgGk
lGyvRIrQZXYrPI2jXbs7NMsDAMnUoAEDX2jx722zyGwuBHvfJuVkzDALqb8u3gJZ5kijv2+3LXFJ
ESO29nbP1wKPisxEFfgalZWmcHZZjhLxYUjdg8kN3Cwg5FF+HqKA8ZsW2H61BWtYhmp8s8Q+IlyM
M8pKbnIsbPaHpqf+UkFO79Nt+8jaFkJ2c0BtkjEcloel89PuscbNyOp8uN24zPj7R9+sm15SDx23
0HHoVTmYVFWQytrdf3/TrjGAWk3L0Wlj1qGQ0jxms+oCfR/3OwuACBjjmTtC6azBNWACVWEbtGqO
tT53mhaOjVLHW9Z/YWUmnoZ6lxRPV8i/E4nxQnqfvYUVGQ8uhDn7neDgXV0S27ri2knmJEKATuky
dFsPTwe0Jyh+kP6XxlXb/L1v7xhcBIe1WwNAUoa27XgDx8hhOeonxzeC6UX9siqxt4gI27aNoGIK
F9PTrmU+oCKgUSAiZElAZAEtwB2YpRNMbqWoYt6TwPYvDW0fpeRWwJAEVK/DsjEIgWp4ekvmBGPY
hubQJXO08T667TaS6RXVnJfE1rKy6hBOVn8gZC783OoeauZ8vN2+rOv772/ClTkp0XiKR5J+aI9t
3jxsi+raWNZ1YUU125lDExdN50nra/2XVXf8TeWbsn4LYdrm/eC1mg5sW0+Ig8fUeXIfDI95jSJe
Zb0X4pWywVoX7qCYezx77eu6PnbKg4WsbSFm0ynPwSmNQvERMrLO47Jdy1rh9O/mSNyvCkaf9Tax
jZrVV8oMx0+67tHIku+d0wM+qvjEu6bHJwTT03FZ+qKo6+sC3t7Kmvy6DO9wRrQs2Fw3kgolxGi5
5sY/pATl/qR6/3rX5GhaMLmuQVI7MfL6auKMu8uYBctavuioYL3ddUn74uFkZl2WJuNYX43eOtuJ
/kxN85fncUXzkmkVDxwzJaBRT4r6aun1aSo8MJ4tn6akfyK54qZOMqviuWPJGCjzmq2+Dql7cSwW
gsZN0XlZ00J6HId8anoTts9GXJ3r4DjvVBVRMrvs0/EmfXk6RKjAoFtfu+HLotsBXV7tNfXL8uX2
tMq6vv/+pn3QzmyTrTvsyiBSlV3cUs/0aOqWUsXiKhuAEK8QdbfNou3qK7Tsg5VXQc0TaBp/mVUf
kI1AiFbT7a0MeJT6qtUA+oBALHO98D7jCOE6Um/oB3dlV67teQzgvWWL7mtaCNfEclZrpiXMAgRf
5FSJFszJoNjXSEwinju0BvqVqDdC4yWSF3TAiuT37W6/ex6jVDx2UD0BGG1NqqvtFkFWftzYT6Jf
Fy8qHYVDyr4g3P95i5Zb1WzU162wvWBpe9x9gKYQ/ERLfaLFnMR9Yaq0eSVJTSxX8TRrWha8dWF5
eu5A65T/090jJuLAUkLgOprpZTpL0HRXfXR57vkNWT/cngVJTImyBLw0pnWyvPo6owSPpw+2/rnb
nrZUceiWuY8QssYEsfksTdnVsNsfRVd/QQG1gnBc1rQQrNSw6pyWMHiBsv4Qkvb9v6vJh8+37SKb
TiFel6RIppEmWAPbnPs9T33wj4OpJtfuS/RiyQqZHZ5VCbLlQFvt6PVbBiSmshRR0n3xNLK5WmJu
PVao3LL9zHhkxfPW3Ln1EI8hk54YA12s+loBxgcqgulwl83FM8hijFti5Rm7YvsRu00d9OYYg7D3
vhQsahF0SVWUS+MhjDjUGDN7JlcTLMyK1mUWF4LUtsYtr5MGm8ml9u1fpp76ruohQxKkogpBNi+O
wx0YfLF+5QQIalTtrL/X7L5IEitTXIZCAjY71XX1iI+jSFjP3T0nA7y+C0GacEhuWN5cXwsz993c
B+kQND6eb/uLJAOI1SjFRMsCktOIUZYfCbD8uN74eLtpydJhiWvqlrusdXN2rTcjoNvo4xqCDJ8A
VIUYpsLsEo8RS1D6rm/qZNGwg091kF/VX2ckgnng921SxdKTfitn0FZSrNw5r6KlhRTs4FatwvaS
zosAxwSwXFObh/pq69cWnNdW628qdiqJu4vUvEvqzsnYI1C7/uzMJ83R/Do7FZrqhpm+d1VDUYv5
341qS5vaWlmPjTBLf6y5/kjZcq6s/DKjuLLLPjaE3pcUTGEHMvOhy4hnsau9ncCCgeUjoKqiR4n3
izU6JqR5qrEi9dVLqsTXaur5emv+uO3/kukVy3Ay0IzriYmO9+ZhqM/Gr1wFq5e1vA/nzSlhap2p
XR0XK9NSfbAICifd9cy5Cu0sa17YcBTJzo874Uxflsc+Oy7ac5IplieZwYVcRiocV0lpI8M3NTuY
NovyRlMVacv6LfhkCdpvzyrQ784u46ZlPiPrc8+Ul/yyzgsJjY04pnIPh4Tlae384tkGKShKx561
z+xBi+lFP1LFiUEyErEKx7B0CCe0yMoFr39PvXfw8uGzVw2Khy3JQMRiHCD/vXUmGAgm49AwGpTm
fSlNLMUpcV2Qrgwtt/pXZ/rudCjvvYuTFXt4kUK4TIfWMlO4vZb5rr9TKzXgc3Eyfz5o8f+HtlFm
/v33t/Fl6CXTco5RgE5ltL/WuGJN7lE/3kchBO+a2+2kj1hTDPpNS7dDnRmKjYJsWoW4zZmZbvqA
ywmWTWcQ2NV+S4nqwuldQDe6LURusXZ5k8/Ym3Vr7vjTVOILxfMwLBHSXEio/XOZi39mnn+/nT0l
C9gfENmbOXDGubdLUmEO6p/OL4fhMmELmAq/KTOVEMrpiCL0ARUG1438qMkXrtplvv8GgHVRwNNb
KHZigIbiWusHJJDgoiymD+nJOG8RFFBjlVC0pP9iocsKOg26lThyjpWFsnMzbLpaUXr5PkwPQxAW
XFQj1YO+p1GTB6D9+R/OrqQ5Ul3p/iIiQMxboAbKLrfdc/eGuN33XpCYB4Hg13+Hfm/hJ1ul+Grl
CC+EKpWZSkknzwFOb3sqaQTe44RqeY9VP2Bf9tfL2xbO0LCuvhZr/auuSh4RJtrotu+oBpfid5mz
EA3JHnwV997HzBg/G85yF7QI5tk/+mrmom8GP7BwNdqswCqX23Xwi+T2vBU+L1MQT17mhPYIny8L
Yp3LsoZEbAWyFBKI7bEP5n9uf+b99PZGnqCbwnp1fNzpjMOQMP7VHh+r4K4N4I0sQes0K1AzcMya
EjAdulG99vGMh+r7pi75po2bP+p6mHoHEGBWxmN/mQsd8ef7buPLbR91yxkKQuy6kHuL0Er2CFzv
XXc4b6QH6oWycDCQ9Odm/Y6bEBa1d6lweMEb4QGwMk+zv+JKd3E7lMa/1qk4eJumYFP5irSnzGRt
jdVAweYwkH814aPXROWqw3a97/BvdAcsO4RAaACLe9b4QoiXblUZD00hoqK6R/R+N49UFS7BOBvm
tJ/huqlOoJPuxnZ/V/8eBpf2kbCjtXChu3bN8vNKnjgav/jX266u8EaZX3gEH7ngGaqdDazFTREc
3f4uoo7Al5s64Cxkbhxk+Fy4NLE83MkN4MLxBdUgmBVeIzd31F7YVH2Ph7WZn6h/8MaDed8Jwpc5
hWuWdc2w5O3VCgX7HNjbBGKX9a5nXlhm/0GvkntuZ4wOKw6E00bwPJ0nvmdqUpfC1wNp33BnaCJk
ArehjvhZTfHsf55xu91bmnpJ5S5SoDqi3ryJjgglIpqkF8F6qDqw6N12RtWCStVfZttlYwUGrivL
4e9+7E9hiR4N5y4IM8wuxShtmpnZDMeGZQo+4eRTRQFfzKNt87sA+/iCFKjUKGabuihfUQ08gmEO
Zb2huSRS2EZuzKjmanSMqQf1GGTFk76jIloyajwuoO0+3Da/wnfkloywaaF0J2h7rSiL/SxxmyHy
yWems877V3W+3JkR9l5HWg81DYDBUcuN9bBtzrcKYhFdOXhJG0DG4/YvUbip3KDRBkBmzyMyfrHR
7Wyykm6xuZF60TiqanwpgNm8dp1ZwZM8C+2PUKOYKp3siGqdpQCenDGD0C+u6ygEv18m6nUfVmbO
EUFryZ3WkYK4tMAqO+Ea80rcCphBYnhpB8SlxjaKyt6XWzRY7wC2wqv2b79pI7diR9N5WoMw7p1/
zO5MxO+1eiShgacxovmkajmkwPaLCiztZdleu4CJxB16FkGZ/S5giC/3awQbIDntgLVGf3AiOvsJ
peE/d7mp3LEhGp9lTo3Nd6wNAxDzsKq+C2PUwSsUZpFbNixfhPXMWXtt7SCirEnEXTyIgS+TBYME
Iwhnfz9CmOepwDNKl4VPzqprTlTEgMwUDG2GAYIEBSbeoqO1vwpqne5qM8TUpdDN68avobqJEz87
A8Hl+H/5d/GpYWgpdEnZh7ZHMW00/u5s0hrvVllDCtfBWOHfOZYxM4sreDkvJpj/SkvXhq4aXtp0
2c4RZY6YtcjC2FkvWQ7FLB2UW+WCUmSOXcW7Eu9sVyjTxw4OatV2XyUiQ588M6yMFmn+OuZFbHZf
aK7LwIo5y6CnbMmtZgxQ+43GMy2++LqLM8X2KqOdgiKfqj7HSy/vy8ifjyse2oL8BH27u7KJjHVy
GZmdcAeA8HBNGjQkOnzU7BgKH5GpeIcxAxSRwCRNDtZ/wqJqoken1BVmKotLMVk7TlZtDfJgs+Ga
fmzb4YwHQ916qiYvhaVJisLpPdh9Hos1dvM5EgX/XCzb3/fZXYpPBhm4Yp1njN8DfBB07g9j0Nxz
qAwjxWZtl5ZHLUy9YMUPajafV6ErYRTFmNxkYQ1zEazV7i1Z/jPz3aQo1mQVzrXopsS2jcN9xpEq
4s03yzk3UNKD9rhKsm6tDmtN/Pv8UsY8FUGxhVVZzx+GHH2VeLdGD3n9Uxh21jznXrUOn2//ivev
pX0ZkLAOoguhskhOzpodyVo+sWmrorkNvvZNkYzO+qGo6bHyxH0uJeOj0VljizzryCnn9oH2/dES
96ig46JCRig0eIFf/HElJ8P7C1pkCc/s420jKeJMhokJo7P7ZW3JqS+HTzUE8yw/2x9mFs3tliJ/
yk0pFZbVsJvAOq1V8bEI6yhz28u0sQtKptPtn6D6xP7/Vwdz3HqZjtEzkPpzgXVuP9euf2qoH5uu
zkqKkJYhYmK1NxcsjdapNufvnPl1JOxK8+KmWoH9m6+mj66doTVNHP5904rrrj4afhexrLkvluVO
FVrWLRCvGL7Nq3MbFF/soNQ8KqkMLyU6Vlfr1mw4enLeG4m7Ws9dXj23fvapK+4D54F6+X+tw/HC
X/rt0l6NkJx4181on5zv4sBGM72U53gHiXKTD7gwqgMncrcpQVeP7jirWFcZI9Y6nIOPDYODxCta
q4+se87p8bbLq1LbDr145TN2l1HL92dyYqx14wk45jp8CAb2jU/V33js+8axPYSeJsBUv2TfjV59
LdwMsQoogp5COqLtyxBR2LW/JjbcVyvLACnL5YSOVJCTNQF81XuRK7aoxd/bxlJNX3LTah2hL9Y6
9kNbhfG2VeD1Z0lv3XnukWFSbR8uxcBc+yGsyQHEfUdjoIcOPaG3Z6/Y8mWoVFfwNiCWbT+wlj1R
e4ugGpUME/vHy2ow9ulYjRWfkdFSuNMkgi4DgSbn2ByGunlmQ00g5Fz867vVg6h1XUSKVCrjpgiI
7kSYYysTYQmOCT/7B2oImlO/YqVlPJDdtBlFMxkBrRU/rbWICamT1dVdwaiGlzaaDZrjhm3CkVab
py4pTm1OL17ONEGtGn7//6sw88N2XugAR2K4VnB6M/bCXx53NEGmWmBpm8kBUYGsZYNqyFuSqumj
vgs+eINzWKvuwOr1vvMMkepqm1S22PKJnHwOTohwEOwBfeSa36DYcN7Q886FoEWGYqVxFpx6u5gH
Fq5r3X/KBpXd7XhTfUPacFabhlbpI9m5tfsIqrELcD0H6veX1tZRXqqWQtp21sxZZtHiE1XWP5vb
C6+G1F7yJMvADdSumsShCDQZKFS2Fa78hcmujWk1R+GV5smucHq9baY/XKRvGjIDXwYKdS1t66XK
lofZLb6GtZv0IT2Z89RFQWZtz5zWTzWZlgOEHr3IBAOp5sOK9ZFhRM5cNEJMNbva4QeregnEkzEe
V+vL7Z+liEEZR9QYLskm0bKrSaaPdeMewQj1aNaDphpWrYkU4oFtTrSvMHzQQ4bPobGpQ9SqJi6H
t5OPbV3lKIKnPkWT9mlX66yWOw8gfzAtr3JTOw/gfnKRWb3FcSIU1vwgqKF761WZRdqhu8LrsSmU
7NpDxKrOxHF2x+T2gqqGlsLZBLfJCJIadh0hC8CRVHPz230jS1EcgOE8FB0sDnHlKOT9wc11nB6K
SctIocwv7daoC5R36/K5XjoE0Gj98/+ftm/D4/53l+l7qyjGxWxTV3wCafFUHm6P+15JinHlAoID
FGHyehlS4GoOxLqajhV5pYgbUZzs0ov82ohYTu5Y1v1rUgFc156FA6vRp82Ug6J4+GT3OiGJ94y/
D71n7VeubrrcnVo361O7x9DQvWVaCaX3gnQfes9pr4Y2tnoxKV4m0mEhPC4zzv6ai7aPym0bPt1e
hvf2lv0T+6dffQKcjP48BTmWYfri+sBee9WhzsbI87vUD7Wyc3tkytl//8xuvFefcYNsEbbvtil3
wbq1swfXsfHV+S/jfKbxKdWPkYoJ9Btsnotkli7TdGrIdqGnPF3tERJRleYTqtWWUg8XjpiNzB7S
iUxxZs8vpBk0DQiqoaXUMwfcFIXrt2llg5d/AIh/1kz6XY6b3fxSEEPSqi9XA0OP62GXFcwPUzQU
Mfvap/UxP4aaq4k/m/k7yyzXEGu1uUUVBFjmS/doHuyzzWLro/fcnGfwFpAo/8Au43lIqqupgTcr
jCaXFTUrQyPo8EXPNeOpGRLQD92OjHefOGG0N5VDnwGGumDoAtqr9iNLsiQ7h6flk5Hcs03un5AC
fGHzSB0bn6DhkxifzXvO+/u4UlQPVWAZAHa26X9kb3el7132VqfsoDSNFM6NV+MDE/ypeJyTKe1P
7sfgA46ZUN8MNLW7amGlWG670fMykrWgqD6z8cliGod5txDdbSNFcJXVxAkqZ0jDxonWznmYqvzM
ZpwteyOCUEICIFBU4mHb1Qlu7JvMe1EhBfZk9sMwWisUqso5DvlDg9vYAGz61M2j0PibDrrrfsWe
+ucnv8qyhbl6TQ5ynNQzq4cxzOKC2h9pbcdZyfZCpq2buCM6GLfKC+Syo6sqMtoGlmg8WEc7aU/r
EpWP/2Fw7ozodhgqfpMMTyaV5WSTgeXql+mEd/pDDZ0CHnpxz4Ko336X3E5N+x7ePDiHDFgeclaB
n99oU+Inm3/kul7KPxnwHR+Q2fk732nypcq71HyZEyOaJ8h94JwYt49rUic82VldGrx/7zyvOmS3
ytVNKQ04c+fNLSg6UxREUdn9s7ovAZ0gWmpGE7BLi/hEnDPLdewaCj+X4cwT2riEA2LftBqKg2Fc
mfUl6/xk3Z69/JnklsYjFLu83OtmQdHM4Q4bUkGGs18Yjw7k37ogOC3mpzXXsg8o3VtKFFM3TEtB
wzZdwTELKZgT0MG7e+/s3oPueKr6MVJuMILaLkCaP6RF3kTGgGfLbYtLNiZgGH6YBue+2kKGg4tp
aqywDIfUrTiAq23qmzqA5vuJ+g0EPGunkWYjVr0cvRMwU09QIznejn3V0FLV7kyTzwMH/mtb7U9o
OH2rGpHeHvr9tOKH+3q8SpVdW4x86boxdagTe82/bb9eO788WOQHaV5CMia1qWMr/nPf9Db436DB
qZNXbChdBP8IblvQUc22GxzcsRzDzxR3CD6E4YqxZR9dqxPVywphleF7PntV/XUDKKl9ESBmyDg0
IKlDs3j0W2p92Ojikk+zGKEUGYV25qC13FlroNpROIL6hj0xhgfLCDosJP9oMsNqkp1Pw7nnqcW3
3wDRXQCKJ6/PprQZ84fM6eO11RWse4J6z2BSfeHScDbq2ZvSrVgPUKqMDRtp0rjnHWefuVRbVMLy
rBakHCmZ/Wirp8MS5ne6rJQ0uqq2NmsxpjRcwiQvhrTGleBtl1VFg5QqwLM6AQDnTmkLJsMuM480
vAdbtxtEOh9YZM0sy/Axa7TAMYfFaHtJbs9asZQy9hzlBjdMB0u5ZkuCN4KkdbrT0ukYLVTDSymC
jF0TVN3uKXnxsI3VsQmKa09dzV6jsLmMPnfncSEsa3m6FsupcpaTZXcaw+w1/js+LqPPx7G287q2
eDr3y7epNSPLYY98rr+Aj0njMSrj7P9/leSWrc+tDQCq1ETXYUHG1M2xk3Gd+p1q+N1or4YHj9Pi
QnaBp1kV5NFaDtdViGRpW3Kn9aU49VDm5ePmYHGJAejKmG6o/W675fv7rh9Iccp4xorZs6e0pEW8
kvlYcD+yB+9YdD44BXLN84bKRFLMZpOLZzLH5+mwbknvYVsfIHVueJpDksqHpLitLVzfFC6dU8Bh
r2bXJLVVpkLQuAp0bYiKCJAh6RaIXLwuL+fUwiuoYPzUGESzBgrjyFD00lqbxbeKOQ1m4GyM7Xdn
zzExq5fbS6yaubTFr7Qzvb5heFWqWbyF2aPr6UCgqpnv6/HK8wtfuGNWhjwVNEidcoo86D+OVnW+
PXOFc/r7Z18Nz2lLHLeE1xitMzx0S2Ud89D/a2ZTmxRoN42zLtNRHaqsJAVxP5S17doMacjwv7tm
s8bNuN3zlI59xZcCGB4JXqCN8zRn9Wk1IJhRLnFmhqfbdlK4vwxCh6CXMwIchmUYexKjhLqQztyi
yvPOgIxpkqjqI1II5zlZrCkseIpi50k4uOMAy7Jo7GjIdJqDKneSwnhZghUAjYqnqBEfLQEa5LB/
XivncNtMiiWWEei2v7GmtAhWwS0cFIern5SsuqdDFmssA9CbzavLYDWQ4rb2Qmv3B/qHdacjhWFk
CPpg2/Y2Dw5P/a35APzKgxeQi+dMz7cNoxpeCuPBEU4HNCGmzp2DaTiH1hAHr7uzipVR6PYa0tYb
5zk1m9o9LM2wxdVQsUdz3nRPw6qllaLXWBzbq4mHCPCHOjJWHk8l+/c+60jBW3GQ5Wc+rNOAA2MM
gjPo+OLVqDVeqTK+tAODDAdtgyuC17LZkWzspSy2KLN07Xeq4aWwXSBRMIR+xlPaoXLj9NrOfsLt
/Ot9xpFD1iJ10W8oSTqvCmgdeVNZshowjJIRcLquKO10gguKXyJD1cGiy0J3ADpiK4zUMMmldsej
6BbNOijym4xYH8DbFrq9mFNnWs9OXkSbPT4Pw9fZ0fVZKm5SfBm07nELVOnlNqUCF6DzZj1mmfhY
Z8H3aTOiBYKx3sSOlmPGblFEIx4mbq+RIjhkQDuaXMXg4wk9XevtuljzR8vSJab3r7p8WTRgHCZS
LaPA0GsOfq7ntayiyaJxYYm4dPxoXnT7s2r1pQgf0W68OiVqYPQcfh388MqtBhxMujtC1epLQW52
pZm50JxKTVY8j3P9YeNrTNy1j9y515QzqnWQIh1PcluzGut+BGwfbNGBok4kt5dYZR0pynFsrSuy
IcUGY31wehCDLfY1z0vNg5Zq5lKUz25WVUYPDwrN4rEotmuxeJp3CMXQMqp9KnBtg7ZsnOY9yE60
25F19xACYkeWMdrdxAsIK/A5zYj/1ELPMfGp0N1kKxxGBmjzFtKHxUAX3CBmp630WLKN886V+K12
w2+3V1VR/8rknTb3eBOwcU6Xqv4+2f1fXvUR7BlHWhjXhuhiWOE7b0DaW2Hlm1hwPiDrs1eY6Ta0
J3fmmryqGn5f+FdFPBSZJ+4Ke0aw5udhE4fM5KdQe3hSXGDKOG2UdH5Td/CfEn1z9oDeqx+QKYrq
EbxjoTiM3YcmDI+310P1U6QAbkJ/dLFXz+nOgtwz+lg7/5bVpkkPqtGlGDYDVhpsdeaUQVFPoHPH
bIvHcPQ166ByJimGM7qVvDTgTGJpE2sOH0gxn7swPE/O8KK7zFH8Bhm8HYjcXNwMeahd8ksuliPL
62/cJi+3F+BdASGEtMzxWXjYx5Y9EW0OiyBX88UewNVdug9jQWOgTFnE2vLB4tD0WYyTERqo84X1
XPbNw7qxYz+lIDvQGFSRuWRe0Gmt7R7cLEiKQlzbUDxxR4eYVQ29J51XMUOFlZvWiFqk74PhzIT4
Upm1ldw2omqN9v+/GhxacuY8DHu8D+RQ+e6lNMjLNtt/3R5ekRjlnpuZjIblMx/Vvp/FRskOAntT
XGTrg1NVum5fRd0hQ9+hXWWB2dREsTbTeBvFAUS7A0qn5TAYy4G69jV0Wa85XqsMJoX97KIFZA3g
1Atz+efeqMTR4cj8DJDH6LbRVJ+QYn9q+z4MfAOZJehfsmz8nEHzO9fy2aj8SYr9fqvc0lsG3I8h
16NdfN1OtC26++wjQ9istvQdkhUi7dvqKgrnMLHsUbi6NzuFbWTM2jL4c8gMDG905Aig+kNIwrRp
dAWIavg9X74KB7L5/421PD+a1qeQxtn4fHtVFWaXcWvAEYNDxOhFWhIeWaz8zfV6VKpp7/9/NW1e
0YbQCXuRU4axuZqnrASHbcgO9019/0mvhs86q7IEHUU6d8W5bcLvJs90BzmVWaRa22htUdoEG12x
EvPfhaIemLag/Xl75irDSNEaWJXprwz1Bl74YhDbxCG6YszyHvYm7EBEitTW8otwdssltTz2k7ij
eekc/s2eqXVfGSBj1LYO0qR5x0UKcsowKeZhO69snnCkrnToDgUgwpfxaTSYGGFlJ1DILJExQw5I
jHhV7eOA/GYuMBJ9H0GNJbUnnfCTYs1lfFpT1oGBh0yRujScIhy1UTgV/n3ZU0aozYZjjdQcRFpR
A2fPZkUnZl7itRQ3sZoztKLMlBFqjjfPDvVMlPtNc4JcfIQnmDCuC/s0eVvMK+dh9UczMTbrHl0M
OJqMXZuKGmHXGUsaoIMe6qNJjpe9pkoCpnmTUS2JFOLEKtumMfCBLuvROVmFNAKh953vnTLyvbHp
ZM45E2nrg9vMzHkXUe50R4bna82NtOo+RYawLRUOQuW6YN3XASKOYIByfjFrO4QTbqC84CD4Y0u+
rCM+Lf6+nV0U1c2fqbzKi6MpsEsHgqcgNxidHyszMjwTCxBkbE8un6zwYV18Mn65/TXFEslwlZq7
EIwhzZqalfvTWoIuXvxFdx3+vkt74f7/Vz8Frb92zYhtpiPgoiT/5vMlJmOVlBTim9UXOi/xBP++
/UsUKQeKm//7tX52RFjloZna7ojWdWBf6XAuyjHaQLGHh+KIZPnB9vpEQIz09jffXytPxrbUK0xn
1mROvaoh5HntaZD9S8Mer5slh1aOHzGjggT4XVumF0rx1PVrt/jmYKc7CcB4Xie3ri++WLimsFY4
g4xqBOeHaS7TjC05Y5FhNolh6bKbYmgZwRiUXlVw0a9paZpYCsAn5zW2wqLQPYD9ScXvvPLL8MXG
FaDswEEpZcN5qZaYBUFCl/Cwdxry4it3+8TAugggGJvyMq5/Z4X5zcm6Y2Gcu65P2llolul9t/dl
aGNR1flo50SkYG6K2oJdCvQToZEv2spvBljM2raMC+Efb/ugohqR8Y6iIVOAJleRrgEtIhOiI3Gz
iSoCVFPXBaRAtfsyvNHIPG9j5bSmQe0/LcJJ+jaMu9K7ECD1/Nw5k7J9HMNf5Qby08WMK6IDJyuX
VfJ5DqZlaNIK5JDxV1V+wLPOLnP50etwOkf/qDmzM2uGQwPoUhm6SQfJAtP/kPu/LPrJyDL7kFWO
5o5Sta5SVUnbZofAwNIAykYQN4v6skuquozDME/GuYO+ThAN9958y2oAldsRgEq7NR0t/9BY33wX
FxCZG5lO+SioH0EwJ7ntQqofJlWc3WLMq+WMa9oXNbqEftpecbLGJTYy84WTNaLmL9Aaaeqc9/3V
kyFhtLbsyR8NMzXK4Lyg5wlvEusjZN00Rcf7B3cvlKrz0h1FaIicpD54zJtwjQbPjiC6FhteB0nj
U2DfVxR6MkmphxUqDZfaKTEn0OyYL17jfrYy9997VsWToWKdZdMy2wqSAtR4JeSH5f5V8wUEkV7U
WWZi7jjAXnc9oNo9ZfTYLNyw82dKUgpm8MLOo7H/K0d/VTaEETFFNFVpaVcR7kA1e+f7OwJI1f93
uxZ1SbkwKmDKyWpHMydmAhqAH7dtp3CCN2gy5joVWxwrbTf3UNAfwQCp5t6N1qCMiu6jWU6aXL+f
4d/uOp6MLRMMfOQo0yy0W7VPvfgSrtnB8MoXkX9Hv5omZFSm2kPpVR1VOwYpyRjYwGEbCXXH0+r3
H28bStFI5MkMp3lG1qbvxJZC+NCYWepC5KHDzTBYhYYrm63S+wExRK+wo2p0gWuOoGi+4DHRci3W
r9jLHIcXUdD7CzlkHQTGmngTWxb89uZmnJ9M4Q6Oh8vykgSo//KmfHHdtvA05v9T7L9jfxlxgVka
nhUg2pdYJCQeY5bUcXhwovDUAubfa1qUFCsgQy9AQowrRh+faevEsZ+MVrOlKNxHhl20nlkG1uiw
NB95TLMwGrGD7jT9xUvFA02k/VEpeM9Ie/n6yn8208I2UiGTLNC5nlKwlH9hv6qHKto7SJoTSLBG
zYFJZSfJUwVBZ4xNbJbSGkIbQX+smlJT5/w5lr73K/ZvvvoVxPSDfMZ5InU/+GHUfA4/jH+NaO4w
Yuspc9BLGWUR0ap5KGoeTxZJnSfiiNUsSRpc8yf3aJ3rGAt/RZY60qNOFFjpv9JuVYwzz3hT4Ud9
GijkMcZTlpBn92fxNKJh0EjCz7fjfF/q94wnbfFsHcthc/CdoPnHGS92923oHkShuYZUeph0/WvQ
rCqQCv/7M/Izx8+wn+yfkAo+TDFuyJL2210/RMZo+EUHEuyxK1MP2Sds0p6Dd/JlDXT0dgpDySAN
0Ve+seUYf5tBZwnpotz+ugYvjXdfxMsIjTYjlOW0L9OAbxHAgJadBuYxhzT5tGg2P9VP2P//KlAW
QrLOWfEJn37k80szYdvuD5mnGV4R4zIiIzBGPH3iLid1R5ylIUFoeLqHYtXMpRD3zbC1V4Khi+5z
bcZmBaKY7Evp6K4l9zT0JgrIm1Z4P+DjttXBdKHsm9ukZvuZG5odQjW0VM5YQ2g5aH6fLsOu4Zez
s1jbU1/o4PHvWgYz3zeQV2tq9a1wgsbHzLezaM+l/bvEZVTx9XZQqSYveUznFT6n08wuMw+/+GDc
Bw/Qx97RCbW+u8th8tKuYHtcuGXmThdcyUcMUkzldR2XiIIt0b1n48EnJM8BpZZVtE1fXoxpYGnW
ijYujHDW5Ld3XR6jSyc/IO8XAPzhN169xXYG3Hrea2o71cJKG4AHZnw+1NN06XmWmCS7gNLrQ1eM
Ea4nft+3ulLud0WHR/OhA2GOxS5+hbf5xsKz7F1XOzCOlPuJxR06984E0xeHirPT0OvecRSOI78i
ZLwXJXcxdMbOi/1gF12Uhx/D+rKhbey2cRT2l58NQI9viJby6TJW1injDloD6Xc7y+Opp//c/oQi
uuTHA1pOnFHWcdCCh2UeHoc8M4rDZgKebZ8dl/NJZy+Fn8oXeCZjztQ6yBJh/2MKeGKY5uH2b1CY
Sb6/E9NMwF+PEGZrE1esi1zcLtH8qzd/vf0BxVLL13eADDhGByTPpQdJmwnK8c47+YYbTWhmojrw
yLvHQvK26ZjxUnS7P+W5PcXh3F86INjDOTxUc3Ett+ahbbfT7R+kWHX5Xq4M5rEFD/x0Weoi4hCP
maDTG2j2YNVy7B99tR209WCYbMBC75dxXfi5E0ZUrF9MW9PFqjKUnE7dwasHMC1dsvqhcr3IGk79
/MKH73b3j7P8fdtCCm+V24shZ1SRPF+nyzp1X0lVltEwkFxz6FH5k5RXOS16sxsxeLCdw6I7WKYd
gSaU8Q91QM+3f4BqiaXEWm2AITQ5rMSW8LNp1o+VQNE4THlye3yVgaTMWlZNHoLrhl+mcE4Cf/kQ
4Knh9tCKqcuvja3fDVZLEc8hfXTyS00eiU42KXy/yJKfFRk1oEZtohJq1yaCWGrEvJNFP4f0W07d
uHTTwtYgO1U/Yrfbqyio+23qFw9fovk1mFM/eNIK/incR35cBGfSyFuIs1zaYYpI9bzWHzzeR82c
DLqTgGJ15bdFt8fGb9Xz7v6/cfsar+FdXbckkJ8Qi96derDDoxbN5oMog6Oh3ZHfn/SbHnRT1O7O
sVFe2NC/jJ3/YtLty22XVA0tVdDm6OSTYxooskgmooqhV5vmpY7d4v2M+aYNfZqWnNIN+WAythOH
+NM6ej9q+5cPKnZNynnfHd80nwOq8d+kafrLMzOWI6/dz4sfHG/bRzX8/v9X3g6p6sHoqAVvX9vD
DOLmPKuf6VTetaW8USRjrNtGXJtib+wtFln5chAZPYxb/gM9BZ9u/wTVEkt1tNGGtDcpEloxjadt
qB/DVgcCVq2vlO8ndw1qB3i5S9c0D6WDXVEsJ4j+PXvNfTv6G1Eyxy76FrAiLMBCP1jiGdvXl6HV
OajKNlKyHyzXb3jD+GXk9MDC/lxOweG22RWeI9/tm2ylwhsLfmH9kvJ8hMaf9YRrX80RRjW8FLjo
XPJ5CXbGC7eXR2h7JVMg0ia8q3mV+PJdvjBLXmQlnGarsoelMV+AyIDGvGVqah3V9HePehVX2ei4
zgJ2hcsYdjEQwcemnhK8H9x1Mn2jThb40AT2Zky/D77n1XSs+uCuCtOXr+7ddpxpUNb8YjvDtxmP
M/Uc/JyoeVeJ4AdSsBZdFtCshV3CzYvngMSu48Z8C+/0GilgwwLH0nZf1jGfD6HvAxTZPCzax1pF
PpDVyXLRh65vhNPFaZ5N8hBkIOuw0lonY6RyGilal9IIsrnCZtV36BV6of2VMo0/KhKB3AcOZbJ5
C/dE0LvGKXfqqxsE9y2p3Ac+NlB34EBKXXrARf0AWNr690pzzRWYauJ7LfUqkDZIj3WdR1GuZvzR
K1Y0n3WavU+xmrICmbdYDUUH+HQp+BieFy+ckmIb1iQ3vP4s8tzSPB6rfsK+3K9+grFs5hqMJUj1
xu9g10s8S0elrhp5//+rkUcjmAtrhXEG8nVhIoaEiqbsUI0sxamBJmzwSCINgBAlapYthqyAxuwK
L5fbvnPSCuL6SAENlBUXAjowiwCrqyNVUM1cOj/lIg9X6CvwixiLI/GMT9wIn29veaqhpfh0A9M2
vBDm9rzidwej9Ks7awyusIr85rj1Aw/41PGLk0GvcfwGOZOnytPJ+ilmLj81emBf8oseR/tS2P/H
2ZU0x40zy1/ECO7LlWQvbKllyZJteS4MezwGd3ABweXXv+Q379ADC40IXnTQAUQXqgpLVWa+dfYA
MqxBccSTTVwIUEe3qjE1cKnp/foauPNzv/bHhaWK67Bs5lvw3rg415gfWBqWE9IQx9w0j26tElmW
zXz7/83QOMC4xDFh8o6yeIFRzDQNAS3a5+ei1JhFi8UjNbK5YehvztC8e4R9r1P72y5nFEuJ1cp1
K/CRVeoeZKOpD50YgIhUvOgyswsbqZVrfT0UXXVZiMYjizR5mParqkIpybyuEKNtXnsspbA8EADP
HlQ+HMP5tUJgteY83mceIVZNmvOmWEh1AcSqeqra3P1ZWzoIte4PL/EdUZoJxKJ8bfymumSVdtC9
7BjwFD2gKgPJhhdmD20Sz8drWXWpUA6rSy9azSVGie+wb/bBfz1/DpjRgTl8vPDOeewnKyGVE1W6
6vlb4jxiuXN0Bjr6aD64WCDCoEX5hDvrTrsL2cZcXdIUrEcKZsUF91R0lPrHftnFamB6IuZ8DtzG
1/RxvJB1edBn/cR4+5nOk+IkIFvW7f+3GafnyzAWVXkx63LtDu7SsDa2e71h1wBs2aq+K5n9t//f
fKYf8WZQbr8i1fgFes5DBIXJXaxOMJFwMugtHtAWmpWXyXIfHaOpo6mwVGwkMgMJaadltLe7uq0u
TT8fDS+PPTzcj1zVzyvJOyJqm89rnmeAkFyYVz8Ffn0yuzmDinlxgLrtvjUW4dvMJrQqgmq8GKBG
P01pDyW+Kvil9+542hW9IoY7nRZQTZcoWKHAegK/xMFprWPrtoodd7th/1nP9v6Ab5dB43QVdlwO
rmdvDGkxHDz9xZrjsZ1D15wU+6PES0UAtxOMo5tVbLyA3Cb2uvxpKuudayAEwALlKLPtkIDStgSZ
w+9pU7ZcVcyJW675yEBCBDTzqNXTiOzpgJfXntDRtlYvXU7DLjCeLVuL9y2zEAvcRU+EMWCZIVf1
Tz4GL23eRF3FVezVklgTtbZaFy0pfenXKDQ4cbOUcU6HOIOQ2v3py5ZX2MJcjfQeoCXjpRmC4xoM
D5anqhtKhhbh2isntg0pofpCgikm3hKlnqqRWDa08OzUjYvPxgme0xMQ8kBTC6AIRdhKko8IvO5b
21p6LS0uAeTHvuqWYf5jASPwVJCG9OFUOb6hML3sS9v/b/K/VhpGXcxw0Lbzo74pT61TfaNu99jO
475ruah+GBiLrc8Unyjc/jz0FMgl3955uBKx2EO+NoE/Y5NvZivWtSz2oftS+oWiW0q2xkL8lmPe
dl3n4XjSp4DNtvUcZoWtWGXZ4ELUZi61IXSNvXehdZKhsWbkKkIq2bIKp+ZyzpgFVqcRjUbe12AZ
wjnt38cxP3krV3iObPZC0BZUd0ntr3gW9eanLvWvvFfVTiVDi3Brh3ktQJRueSFGMIxhNlfdP5bT
2W/3043EOCLcerQ4mysdxxJjWYDfX4/mUIdsLr+Zfp/uO3yK/VJL6epL38E6GdUPwVS+TNpbHviK
N11JPhZh1za4fFjAZnh9Wsadox8GUF4taH2+byDZ8Nv/b5JCT/Rl8Kk1XsalOLVrBt16GpnaLokW
0xN7pSiedHSjaNtLnXZaEPZk7L9qxJv35RuxWUrLF/SguCZuu3yN1qpOJmNQvF/KPEeI2GpuWD1q
bn2hZd7HTQb/GYPePbN5+JUPgPbts78QvT7zew+g9/ESzO4l77VwTL0r9VS6hLJfIUQuq6DkmvsY
3gV2vNBeSltLumaIENCH+z9AcuwR+6YaY2L1BFpLdAuaEfO0R8A2vthWjGeluEl/3/+I5GeInVNl
D6a0YU6x/xr5S9+8LE3w2UJTbolui/tfkMSB2DjV9x3NqtxpcHhYLoHdnzxuPXnmHn1Xz/TEHoi6
M+yMoennopt64nn6q9Xm4eqqHts/htRgfCGMG7OcWs6wznabD1HKJheIR27G3BpB7WGNv7c6fdgN
zdVFU1KcGvzbfbvJVmbL6zf5o0ntXDd9B1djUsZMe6ma7ALR5SPeWxWndpmDCftybXe4jAw+Tu0j
yPOzzAwRkaehpRdQChwmqqRhkWxFYpOEx1PSaSXhF16zd9tPm2hwjH/2mUkIc/BRFl5ZYOw0reJW
KzZ+nxTKhf37gs6w+9+QubAQ64UBlhjoGCGV53OIlgGIJTUAO+0Cf5roj/7vSjNzRutohxgsh+7U
Gl5Ykfpg6r0iEUqsLzblrT54QR0THly4v+ogiKZWU2xxspE3x7px0TELqpzlJb30KO9Gq90RiCUo
OzEkASD23q3A68ytj5Odwbx48uczKHebsPedJFinr/dXVvYLhOimtDNZauKEQTy2iTgeOr5vAxXV
PVw+FGy2sKh8rQ60d65m4Dzvm7QQt5W2uLXj6HiiB6SvhEy9T1XXsc3lPrhqi3DVIui5zZldX3yo
KhczNOZGB5KBnz3dhpjse+Abob+qOsplxhdCl9itZfIGR8g+Z304BmNzyLVWVVGTuY8QtDUPvL4N
lvFCV3SwpfnJtvMTR8l0NJZdRd4/qRFAyB10uYG8kC7fPG0swjrzTvcX+eOc8wcRwujnBtQnSHOB
LE1s1dj2GVpidu7Kf5AepGgicQoQ4F7gTaDjzo60AqI/bVayJzdYbrAty01u0IbWZx2omBIK/Gu4
cJ7hZpyp3lI+XFyMLsStHYyGVkH5O+mz3Hzw9KJ+5JXBz0FhQ3Bsca0v91fhw3iwXLF9Aoq+rKVz
7yRm58cL4Op+8YvzPARjSVQBrJbrv0jZKa47H8YDPiYcjIu8Yqk3DA7wiW2NB4pSj8G9sU9B0hV7
Kahnal45d05Sj3UI7rCo0SHlkn0tnHc8SuFLR56p3qIky+MLsdfnFbGt2beTjA/++kiWsde/B3zw
0k9N0RYARpSeZjDFheLDULFcsddiylYbxOmanTgtaooj6OT04bAqW5ckyyL2W5SuUThgg3CStaz+
meg16+z3+9714csvJi7sny5zpjUFkXZSmVnorQ8lP3fVZxqcPPdoq3ryZRhIse1iSJnhz8FibOpz
xz5pjuUVLefH+VDHagykbA2EgKz9oR/LpTVAR6WHi/1kzH9l8/f7ZpIBE71tZW5yiZUPumvbtfEv
vvJfYKIOfOV6+ReYCEnGN8Wntj30jw0QSyLsrUu6EkCeNSMpEp6UL+n37ec8OycoXVysKQSIzVb0
PctQo2JfRr/o0Hee8ak2Xo9rXB5opEXp8X+oZ6hM0rPiJ23b6Uc/Sdhm83xs6briO/y4HDbdOZBC
VA/OqTm0p0z1ViZJlJ4Q8ZBm1GlfAjO89Ys787d6fevNKvRwOba4G7v9acpLxdYoCUixImaThjbE
9fOktJfYWIITuMVjhbEk6+8IOXhK87QnRg8MbMjjNR6i8kUDEB3giai9tEoousylxXp2mzZBBwjm
hrUdf/uXfxHDw99lYh43qK3aoyU5xhEWBu3Fvj0EpEg8Or3pxnlM12er/jVDZ5pP05ExFdemxAPE
Wp9HCaRn0qxIfNBqjTYNg/JTMbhhV3+fcSW3/ctKft1fpS0/fuDRYskPQmdoaOisLNHJkIwNibnN
jsXIQqP6xTyVdq2EN8wV634GJ9bkGDAduMhOHsPRd/pSArUOcoXQJViorA8z631Y/u40xY4g8wux
GAh+w8kCksZIKkiFgncVydptQ+8wxpvwofa9idA2e9+KsgQkFgRH0P1PXotv6W1kvLeJHTXxfHZ/
aW1UvmVn/azizpQcB+wtkG/y96K1xphuH9KmJmrMyC7rsLDe7FxxDpdsPiK5c8VAUBP0GN/UHjv/
kA2PuqPINbKhhXyw6mZWuEaO8OGoaTYdHkmIj+efuWtUNXgZe4dYGKzBgu90ZNi2t6v197/JwHoy
X79ZJ+30L/D+lxenioO5LHiEhKDz0kmXrioTPa8TstBwzcBQSK2Im+902lPysVyxYpi2md1kAzOT
TntegmujulVIPEkkdu5BQZbzmubQCPG+FulfLWuvOWW/G7ar0IaZb2a78dVyro00QLN6Yi5mnNrl
A/hOFL708Vsixt5+1c3YTmNlnlPZ2Lg4QaNXHzbeqYcqHZ34cVqNp9r+R3frkDTNnocrfFA4lRWW
wXuz8LJkyvsTMKUPWVb/NVnW1/sZRLIRi3XDsk914vsTSbyUngH3/IZiwZ7nE8xcOIdpLV4HpiYg
iZWmY2TMmXZonV4FIZVEtSVENc+9PG/7lCQpy2OTTYe1Nk5DX+ycvHDiSnEfnT103ULvaviE9o5H
mr7ct7hsf7CE6C2djLR15/3/URhikkcAzp/p+8bRAVxerObokCyuWD9MQSrpD/NMQNc8HelsRLn1
fP9HyEbejio3YZBNurW2m9sUsxNrzDloeBG+P7RszxZLhpYxrt3QguMnI5oOkHzFh+yVoS2Cnuu+
qrwX1lblcPADatgnNlatDTRp1gYPdtDa07n1as1TXEtl+6tYYKxBPFMR5hvJav026ypcWX+wzB+6
s4R+PRw0v4rr6TdN3ZBX5VF3vMipZ4UhJIlSZGtwcrttZ3fNQBXTnRfgN1div2WadlotlaC17BPC
rl7P5WS0SGmJ186nIeCPmtedZrs7jANT3JEkZ0qxCuk1hjeaM1jLUKgNtTS0tAd7JlGRPvfWW4aH
z0IFf5Lsiv/Tor3xSchWWtOidVXS5H+tLhhO8zFCnfIw1o9TrsIWyhxfyAvNOPG8IUOVTF11JZMz
h8aC053C9bcU8MGpWKRw0EeUwXRtSM9Flp37woZMaxkRzTyhBHeu6OvYTuCaq45z0B3vf1KSRsUK
pWXbVeqWBkkaUkdkwsWv8I8BUaEtZMMLeaIZ6q7MW19LDH1dwb45WJQuaziDuQBUtMNiEe37/R8i
WZg/apSO0Ttua5IkwyNrXxrnIFBFiexHbNFz41je5PCFrrBR3pTxOOkHh/1tm/sEzVyxOtm7rlnp
WkUSf0XpuQRrWl/vyyD/24FuJj4GFff0qSZJ733J2bFu8GqYA827D/JiuSI6e0pn0JmgZpQQ34la
8OyNpq2YuySaxYKjaXXWWm5maYOLpz8b/Cljz5xk0UBU4SZzGSGWLUMbu5Y3JAGwFvRSRmivv/Y5
o7DFB7amr2lKSTLNXlSD+BZ3UIVdJJMWK41Zqc/NOqZZouFQlZtuVJcqGJDEz8UqI6RTKpIamnZ2
5uKYEe/k9FWEttl4l1FEOl6zLD2Q85M8gaRGZBt4nfF2PruLdUZwGll20RI4Os/iNc/irlWR9km2
SJFylyzeWE2NVybghA9L95umvyz9m616rZQt5/b/mxDVQQABsbscucUGb/pS+FD/Dsp+3+VBZPbI
alaZcwq7+Jp1xm4VUXuO3cZW7FeyyQtncL9B4KzdWia0yMK6aUESo+rklQ0txGbT9IC/gwIoKbLm
aaDzdVhUMBfJiUSkWuekDaqCVH1SUJYAaBjrixmlyxi7nR7RHBzvefEKtIfCSB87kCOSr4+kqot+
TrVz6uIp0lgOmgUWiGpNI7fsMsVHPjaXI3Ku+1lGzNIradJac9gZPp6Y9umDOCK3OudlQzLT0M6L
0YGpspx+opGexXtygiOWGJ3B0b3eg4NmdDhRXT/rxrQrUTpifVErjKqkQ0aS0Wxi9K4eSuBI9816
W4WboLVWt+D2WNEETKzHzKyiIFP1IX/81uuIrMxGhXbG1t0e4euiDIAhRf7l14mD3jouB6NxH7qB
2vwbcPGl99rRreFd8as+Tv+OSKPMCfE7N8evgvzsyYKeVuGaIWtaxV1KFgfCnuh1nYZOLwxfcTTb
nVpeh3lw5OnnfWsi5CLwt/IgzXBeSH126jQHPV4uJKnuDy6Zu0jcMI7aUDV4tEpAJu9O59L/QVg0
BCrKCdnwwim5g/Tb1LYYPtDqsHLObvu42L9SFV/65pZ/3iockbgBAm0QtSKwfOeCj567FUjtdHvX
udsRiZfLrMzBWojMU1halGWfcJRV5DSZVTY/vYkyjUCvvm4ympDUBejZe15aPbS8OZwn1eYucXmR
ucFH4TboGW0TOreXFXQrQ6vF0J7dl4LE1oN+Yk1dUPwC0FHFQapdvNHbtbM7YqNBNnkb4RVmjiaZ
pGL80GbTyZlV0GqZ7YXtt7TskVMPM6e0erOCF0aMeHLq2NVUiCCZUwrpoLf5sGwVhcTuHRI5BNyl
BXBf9+NVsq5iO0HONNYFa9eCZMWOiv7gOGNoO7/2DS5Ea13gcYSafZWMc86teGjWwostFjTdA61K
nCXuf0ZiILGzICXW2PtLniZVsJ5Kbz7WSg06yRObI/YTzJlZkzTNUojIFqcZjZeFFnp6dlog4kvX
/pCSh3J4QHUpZl0V7/s9QjgzzV8AwCjbxEz7B8/Vnqr1x/2RZau9WfAmURhWjc72pkgTbMNp5Ltl
HraapUfBqurykH3B+u8XRlxreZBj7kv1OgZfSwO8WNnf92cvW2dh44JqSAZyh6pN8hnSXI5nQKpT
e9s3thDGDQ3qVPfrNmEN7v4Tzb85rNrpn0IAl+nsa5Cmw3oa16l98bwddSf0nImlNKssLGvyDXod
moOJ49W4w/+2cYX5orclr/1yodeWfprt92oPTwTGFetkudEOeZ2iqYixxjs6XW2iUO7sYRLdRheS
DaS7jKBwfXD1ssNSHn0VidlHzyvbuNv/b2KGV3bmNh2soaPZAyjqMn9y/Ce3OtJUUUH5KGa2L2xb
y80X8qJZMt/R6TVPx9jITsT52RcqVPJHQbMNLiSTYch8xkHEfC31JrTYD1dFciUbePv/zaz9cnWA
1k6ba2Gxg6NZkbbu2LG3KQs5ZJnRqm90GLmdAV3Uz7PThrp/vh/oMmMLSWQ1i2ruawyOZ74CAxsl
mnxVBzHZ4EIWaZsgW2ovaK6T96rXcWP/pemKecvMLQTlqmleDl4FerXoJzO4Qsdnlz3EyldgWuD4
9eEfLQtCzT4TVP75dLg/uGTSIm7OgQYgqQYYu8ZTdtGTQz4OioPLhwUneIlY/NLYrAEhAltXNPRf
/m0kyPQwT+Yl1E7Fhf7sj/d/hWRVxdIWitaOXzCvufb5F9cOiZfMRDG0zEDbJ2+CaHTZtEKbs7na
iPzlMI2KcWVT3r53My4khWjTM625ds1TSiPmP5XjXsML4ZnrZKnxBmc9mHpqv4Fj0HgaW3OKSnAB
hjoae8OSUT205+Iv3hkvVM8ueTm2kemmc5T1q+roKrOdEMmsLjMdVXMkIHT0Wl0aV7uYDTffEuJ4
8pesAVdHc135fMRz6QH9iyrzyZZGCORiSRuebkvjf1kubWK8b92QWRxEw7GA4t/7EpvnUZE0JN8S
a1b5ALI9MFFgJ19RFzj2w+OkIiCSWF/E0hXjCrkiDus33LvC3SLP4IpzjWzWwo5bgs3e1FLM2jN/
z8Ub7V5a+nlXKIsAOkBUDE/rGHswsva1ys0XMyBnQN72hZ1YodIWM+OWh7UdCB5GS2A9/fR1TFVH
EVnOE8tUuL02vW1smSiufzjH7pTF8Pn5skbuUX9wP5ff7ptJtrhCiDOgGeweDETXcnx0/NdORbQs
G1cIWYu285IacBrTep9x/nvy2sVV9MW5SG3i2w1iVqQQhpqTRXV/TU8rTg2cnAx2NhwdTf+nfTYR
4hYCxLQET3FzxVFHdx8XZwcwEfMWy1StP6x9X87sIcjTh54a4TB0D8zAFpa/92zn8eGPipU5eUHX
2thogtd1ObeqsrXE6mKpqps3+jQHOzy1agC+D+aCdLY+NePbfatLcoFYr6rAc1ZVGqfXyXSiCWqF
dDJinu5haduMv332Zp9c8cxnZq7ZXB3r70X7vPaf11HhjxJfFzFxRcHznrJt6OKHNwaJh8LAPpsI
0WmyJXAHZ0Z0QtsDoHji/mSq3CtbTyFCx0DX0U1hNFfmLmGXXY3ydxf8cFSd8zKjCBvrMhYDaHYJ
vRJHj63Rjv0qUGysMk8R4rPSKUrHK2be+D8q8ogdPFROW5J4/yhNzegc1owV8+7fmwRSciH9EkQg
5akTGmeHIF6f9yztH9Upp9V5Pcz4ER5qhHZ+9WseKXUsPzb+H/WphVkMfM3YnVonCzlY4udC0bok
G3nzppswok7OmoJi5J48sPKVqV44pHYX4tOsc2Oq2hUbxguPydk4+7Hx1B/8cD0UBxJrihOHbP7b
/2/mv7iuPdeBBcuA7H8BNnD1uSK9fxxQf5SpXCDL1yXo2INZs5eVT1ensw5rBtFviyg+IZu9ELM2
qS3e99ituf68lD9LVaPQxxH1R5nLzb210TKsKk9/zNo71Z/n5f2+n3+I0wKiUZQKbSqmlbOGOaPa
+7Jp1bUP/usaAQSIZXXi+1+R2F4sRqHOpTVGneGBjD6B2JcBC56OpwV6QvfHlxheFARdTZ42vYEU
r1cHu0/meddR448ylO+sdk0KHPP8Yg6p+cjXl30TFuI08+xqmFAQuVKzveC7UWUVijlLnMUXIhUa
ylCv2q5MvsPPGhrymhV7nsuP+2a+LcFNhDLuleZowl/6II86yqNp2tNtA1cUa08mHj9WcztUt+7v
hlyt/sv9KcssIoQlykKQQ64H9uAx++j2v+qpPUMPctd2B/qu/xrEayxCwJJBr4HzGZck04G6dKO6
48sCR9hLh95dvLXHOb0uXyn5NGqXSv8y5YpCqMQwYs2pSklmgeO0uRrLEU3KuhkXhuIpVRKRInx1
WqrcKl14IaHpLzKaLEQsKQ50sml7/7U4y9d5NtItm3gPYA3A2/XZBDr6vrPIEqJYaJocdHDTBaOz
43hY4xoAyfJkv5pHCnikpogi2U/Y/n8TRd7S+cSxISVC5r+a8YksT7qtOJRKXEaErdZl0076dmUc
TR425CHrH7hJw2UP/Qai9A+sKoDPOh0RpYvtJmORPVSFIov/7/L/583REbGpWReYKd3SrXkavxqx
9dCusf3dOaSvj1ZkHXSGDvZw8FQrvR3TP/qcELm1Q0o2pLBUcDadMD3Vh+zov+mf2GE+TEl7UtH8
ylZECOJyLtHZM+NnoSk3mmfvvPbWweVa6OqeYtEl/iTyivOVV/qyLngnY+9tMIYV2rRyFV2JbHD/
v86aORolGcjWr5blHoZej1qwIDNb1assMY8oZOwZtlYZFpZBq/2odKFycUKjQBh4+1KRu333JtYA
ttHMQMfN1V1OY5/wUXHak5lFiOFysuohq5GbffrL9qG78mSmx/tJSJI9RVJxWvCh4wsKdFqRxaD9
iY1ZtX9vSfIDpxcJxXXIiXSFhVlb/qkrnlcocJMUPMsH5qnu8rLZC/st3oIdhDJmn9VHlEOnVZUf
tsD8aO5CwBYeRAp9Ck8BwOTUHukJGltJH5YxiVUUH7JFFWKVeUbHQE6GuZMfdQl01vtAFd1ksjuU
qD9MM01vc4I4Kr/ONCTnDX7No4GG1sWKNloE1Y+QRJTIzN3YxZo3Zro8BOShhd5Q8K02Qo9YisQp
cSFRh3gcDRosa7A8QBvs82z9A/aCyNWKBx096QFRbcSSlRBJuinaQbtsi4HZ8E4U6vGLOZ66VtW1
KBteiF6WFjnQN/AlMvzMCpgHF1vVpUo29hYYNxnHoCxvB6pvGrXHhcI5iRPmkGbflRxEIgKtAcav
bvCCSEYLzWVQf5v33b5FGgJGtaXj0JK6ptU3v3bfAqqS3pZZRIjcwOrb3LSRdaCWBPAd8ORT85n2
syIzbDvRB4lBpBsA5jd1gwkO32/ABetrakAOaInXIg2b+bBAIei+6SU/Q2QbsAjULxp7Qs3aeCmd
eBhAzq0YWhJUIrsArcbFbHNGr0ue5E5ojjycvFOKF9xBha35X/XjAzOJ1AJ0sbU6BxPmlf6eDnZk
hEXMfrrx9G4fwbAMHCeJybf7lpKsyB+MAuDO5nWF83/KnE+WNX5J67QILfBsUtOMNYsfpoyf7n9L
tirb/2/CrSApONu2gDCzOexzI54ZAxt7o3CuLWo/spoQzVOFXtQMWlzXnn5iK/4qVlxmou1YejPt
YNAznud4yqyNN1S+krT9ktKr0QwPHY+8PfrcOK7b4mY88ywg00CvafnaovKIqgPdd0oR255KgzpB
7uHVZXJeKc0OLOPn+ysqM7mwCxtosly6BdejJjt59pWXX++PK/EUsfGpnbsqbSY8L070VOskRMt1
sacpDoYW255ScGgEDgrWD0vdQm0Ah/GwMIef9yf+IQJ7G31LGzfO4o0rH1HQ9E8efcurpNCnkJu/
WPFlmb8z0h6cuggL/iVNvwRFGZrFl1bFGCRJTGJTlFMO6cTAHHMdXXQq6mdf/5qZJ1aRUOlIkkgQ
W6OY23tl3Y1bdVxr4jYdwsAwnhttfaV9lxSBdVhyFb+KxLVE9oCRmmlR9qgeejNBg63/7jpKRnPZ
2EJEt97Y4a6BWxg1QWV48VVUY7JxhRguvCAjtY0lQD0oBio1ngtFQMhGFvZlawZiYzC85QHSbrFl
V3GHy6PCZbdf/UHeFEkDhsZy7Lnfjrt9aJ78k32Yz/7bNIb1o33sT2mkqtVIfoTYOQXwiW57BU6K
rG4gkQQWM1PVFiRJGGLfVKYz2+U2cj9pf6HDBS97Och39iCzEdRi59RgAu+toanxOtav/UYDuuwh
udxG3m4GN+lC533LwFmOBNoEU5SWbA1rT0UxsA3ywcKKKH+fgCXD0TFtjSWc/ZMDlsZjrVchHGTD
b8t8M/cqdRrdH5BIPdqGa3sOIOXe6gdvUpyfZWsqRCnTO8vPgw5dLWBZM4L8wCAMBkB5dN/vZcML
wboym6EbeEaFsr027nUY3iui2BZlb5NiOxQh2awBdkCv6ycW98lwcupwfSmTLZ68pFY8mMh+gbD7
ttjEhjlf6dVOAx6xYM0iEzIfEfx1iu8bSbafiQ1RoG6xymXGFcl6ZVa00nCjgUrRfOVU8TBG2qk6
kKOhunlLfpHYIwWaI29ot68Z5FAlRh4OYYWvpcfp6GVR9XWJWZQdVO99sq8Je3VfTzVovZA0dPCR
Tc70pWv0sFjG1/u2k6Q7sXWqm3WDZ11LQSu/xC1qaJ27swIjtk1ZWm2uvIfvksmOB68EEGXf1VJs
mGosPeeui6B2Fky4ayN3+HbfHDJrC+HcenMKdNX2oJWysKwqQOL7kASKEonM2EI0Mw+lS+JhEzP0
7HHVrW9MVykwySYu7L0gk9Pp5OLawvm3pQLGEBKcROHxsmkLIWxmmgMKE+R/KK6/Z0HOI7u2VRzH
ksHFRqkRJLJ9Y+W4UvjueLSdwvzU17OqNU32TCZ2SGXtUmXOwLZb6hJtr2R1BEaRhD5uXHTQCot3
+Y3YMDXqTct6A5fhtCYh0ayQOzFT7TEyEwn779RmhsFm/IYB/PAjJWDvP+yb9uZNN7ujY80Ot7du
f3saSMhnqwnnIACe1+Kqi6nkxC82TI3mOFhTnweQDz1rIyrqKQlTM4d3llGuemuS7PIizt9bBxf9
gThEGD1YIdrBcE9r0TfnZel/+nmePu8zlxC/1WoOjeNgIebmE5aBOQ+ziuxIZiYhfheSl25qoCXG
t5xD705PVWHF8+Imlpdf7FKlyCBJEyL2HwOD8KhEup+cByCqp+HSqtL9x2tgizj/HtTC2eyg1Jm7
S2w75MntG6jFBEPYD7qtiLOPQ8EWcf7WTFvebx1bbdEC0NAd0ISiuGLIhhY2WuhjZJY+YFvPWHri
zvrKd75A2CLKv/MhVddCXPRqFklrH7tScTqUTVkIXzPrtWliI/wRaIBlJYnW2rvOBXawffImM0yB
nq6QcEdmGCrQRTZRm/2zJ4hsEeGv1ykw+xyQl656qKcLzyM6/t43tBCfDOh9Thi8Y3Tcsz39SCfr
E1M9XciMLUQo70gD9gpYZMzcEPDXuO1Ut9uPo9IW26bWZa4yq8FLksaLszZnca3573OQKU76kuHF
himrptxKl4Je/Qbdn+0P6GqFQ/Vy3+bBh/c3W+yWcmpYPfC67XVt/mGU4EVPCxIyxw95tz7kPd5o
gUYKtWlQOL3k4dkW4fxBX6a6q1d4d7uQz9UYdV/taIiyoxujXET7GCwFcXkcdhpP2Hz9VR8JBRUo
7i9L5DTV18pcDq47K8wnW5vt/zdxxlqw9UBmGzhE5yFl8cRObA+dkRtAS++/Q2+09brrYGWq9blw
MP+Lo2plk66BcE5eIXtlswJj+2VYfjUvoJkOPRa6CbDHE65gUXZGy0MSKA78MisJga331VICJYef
Yv5e/e9BfbLZrvupLXZcuY4GHJiJ9eXsDKbRMGgf1+Cf+7EhSRmihkDAXM0B5SfyswPu7dI4eOBM
vD+0xCJitxXnY+XmLrKoAVLnoZojgveHVFeBm2XDb4+rN26ZG6Y9Uw0xZhlu6NXHsuSQKlXcJyQp
Q0T2l4RSE5UJnNYq/WvasnPt0BcQIsS6W/10AcMf662OjQ6L+7b6+Gxli01YJtHXdtBwMvHat569
DtVPsImHS/qpmFS8uJKV9jY73tirdsAcBpAofpJbhKn1d6oib5YNLASxtnq8GkucbLkJ9RGUo3ir
Yl2RrbEQw4TZrR0AtI0YxpF8maNibWLPfNtndCFkmyLveYqa/lXTs2iu5mNgzS9Gv0aV9n+cXcmS
3LYS/CJGgAC4XdnshT2rpJFs6cKwnmXuC7iC/PqX7dMYGjQieOqIPoBkAVUAqrIytyMdt33h2VN2
ZQKwrsN5h84G75LxlzR5qdgu+DtX9QCcWoyUSgSdwXrl/ktmOihrplSFV/W22wMZUt6aX7h9LAAC
PS2SmI6xNw/9PZ/KXcVzSQXugKW3/TNObwcPmo1k/qMf06MNfj8HFLiVMFVKNW6lQq2cpmYduUW3
2p5+OWI8gA8B5/0/czCWtdTE/6yzlrL/pnk7E8Y8/xxsHSis8jdR9gbop+4DFKdldZVnE0eQm4dr
7Z0Srw8HB+Wi9jQQU++47vVv/78LDEku58mxcPR3hqs3nxK2b0dUkVe1U2/BBBLRpzn9LIczayHc
1BvipSYwuIrrVqMoBaSacF0hT5Z8dJMrnQw3aJ05FHdF5RHV+hmhf11QWGRl7Pim1lXdWytZqtYt
inLZEM7Q/hUtPfsZLM6nfssNm5YGT8pVwBUpkrR1Cly2lk9jNB2dk/WHOKTgGYhInFXheLTO9JKX
B2MntOZCrQKvUmdlZOuxp8hV/hqG6mh1eHDlXwDiON0P0prpUMFXbGvreVkLbAHdg4TOCTHC73Uv
r7gt9QYIMPa3ow/5w6f/C/wvrHyuUGi+/+KavB53FN/disGqCjup/wVWO6dbr3X34B16zMJ4To6m
g6f2OYr/IiPAZddXwHs+3YqO+Sc33j7bZ4DsID1jvUmDX2iKMVzFYTUoTw2ZkyKB+FWe0ktzmi/D
9yHajtVxvfjH+1bTuIgKyfKWbSgQNTAp9reeHnn7KVgM+7BuJSmO3ThbtQ0L0rgeiBuEkx1zsQ8j
zlU8FsupJ4ccQ2/5kVsnasoNa6yh4q9yENEzkP61T0XRPnLfutirOMILDL6l8YDfMFhz4fBSwtjj
cKzd183ZQtt6FnuP6Cr+qmpGZ7ZuudspyB9791vAYZ7KMiwV3dsr/lsi1DUFBeTKLS58vuTFHA4g
yqG1wYF1xr/9/25fnCsgJsFWiGjdFBEykTYkAivTOtcsRlWsJUN+QAS3Jt20ewUeeTZxD2sODKpI
i1UGnge2NsA97G9u86Xhf1ojsmNW1LiGbV1zNVIBVnYwNkwEAJT47SnAkVbO9inz8lO3HIVNHtnc
gSFrMWxpujlWfHbMaV8WuVU/NV68BWU4uj8I/Ye3f+6KNirhlHRSWXcD0k7u1EV9QMpwcsUhWXYm
5FT8VTNNdTsWmA3OSQwNuoMoTAk5zUSr8KvGJYOblUH9lIj2MG/Rtj6R9K+qPYrREPA1S1SFYEG3
ys/cxK9vlwuCy4WpOVJTC+cqwsp3nLon278biTeF7rU7Wc/FT2iGto/k5J668/BgGVInum9QfHgA
UmRynKZ9Kj3vaAtxQZ7YEB7+Ld1/cI1RkVUicdcqQT0K6PzgJegj/tUew1tJvz8uUfsoj+Kl+uoc
5m/ilB13xg2VoirrRlkMtzb5FhlSAcwnetkNH6SzFf1vvHP47EBIEueVMmDneXLPSWPwYk0kZYoX
A46TUz8BTiyxh+PARJQMTtjXJlfQDa8cq62gaCeZYXi5sAeUx/PQqWLf7wx+oBlehVu1UNLOvATz
zOv6TCHimlriFRKohhikCXEq5KpZK2takLl/WprXQLx1/nfvpoBaGbp2dMc2FXTF68blSEDg9c8o
Lh8G8Ad4X+3rzc9wDzDpH2oWjwrAmgF+nmugGZ+8Mhkgq4nyaRYse7QIkSdWEVgV1gvzxIbRuRuC
8CPiaOPZtQXQ2we92+VRFAfyXyKOjjg/2NtDhywTpHjuD66zipK/shZIpjcpVmbNylON5PmWpYb3
1g2teGs51/UUzBi66eOexUZcvm61K7462rSzsBOiSTC4ZnnU0UtlIinS3VRU7ZS82GhrcUQYUHVN
R/cf75Ieg2PZhgTiU7isTJdhF+aNq3Ar0Q1zlZZ4EmEkcufmkBSf7cRwkdC5lAqvWnnZNLmL0YtH
AJRP26U8BF/rGMpQp+Rg8ijNRKhqKWNTgbTIu23w/U8yfS/pY2GqnOqGVk7OkwUxAIjI1E/Z9trR
Y969eSaMvG7o2//v3AliMkVTQzr0iQ6feXtiw+c2NziTbmjFU6Xdjzzpb8CA+p/JSsGH+Xk0ceZo
gvC/K/bda3dL5+fTeLvAuZeyPPpLH3ISBuPb/Tige3XFWdvFQXTxWY1Mc48uWOhqDP2hS0x68rq3
V3x2XqTc/A1vb1fpYdkOE3Sz0/Zl7fedov5V2ntnHdoU49T3OCbnuKwsXwJ734yqwCpZQ0hp6Un9
ZNO/ZXno/C9VYCjBaiyugqoadNRWSYVXLkvnAR0Qv+oUWp+zSb9QY3EVTDXmUKt2PORMyyk/sTzy
p08un49lbmoS1r3/7cHvTG7N9lRst3MeLa4runysR26qTuuGvv3/fuihWJ2Rwuo3UY0y+NbPY0gd
Q8Jasy2pWCpcPTNrm5Hi5M4MBhHrlJEhuu9EH914POaoRYl0qR1388CUDICifxBeeQqmJFwEXAmN
CBcfKrj3H/SRgW4P8v9roBHmcfIFtMlbPkUJYBS4xx0ymxmW5oeV6dv4tw98NwE5qIXAfb1NsQ/G
gqT7tpbnzKsB080iHBg+N0n36mw9EIz9cZLVxfGr65DkJwikwkWy476PVBZYOVcrA5BOxNuCrAnI
yw+rX4kQLA2Gz9RZUVlmuV1XDA14Ik47dsoTEU1Zfu1qYlgNHy20mxFv/78zYp9CSJJM6xQPIg3z
jl+zySSkq3tz5dQmIU3m9CzrodgLzFI1QJKcHf3K3Wl5ZTOQQ0c3L4Hl6ya/iLw6VGtwqafaYBjd
2yubgTU5YH8BBVxs8TWsmgL9WSxasu68b90oly1SgUfVbtI+ZpMVgZ3snFWohufcsCV8eEbEvKo1
jMQp1tmrMa/Naj/T4JGOxYF5nwL+gMIpcfID+kfCoXz2yNW1rtZkahbVmE0tZdQruKoTilkpKsgM
BdmxtuZj2uzq5b99l+L0W5/x3nacJG6b7mQXwbUKymMCkUo3PQfdGKb1I50HtO+S8wy4+P3J0jiJ
2lNeDEFLIRSRxGKuwI/hHuRkEjjW2ev2/zv/K0bm0dnF5UNWTtxt6WPTL6fa3lPgu5lLcW8moE1r
UQzfbW00JjzaoOM5JfVxn2EUFyed37NhgcCU281gVg9W59NcSNuQItXZRvFwVmczEGYCAcSfr72b
R3nunCk32UY3q4qHr+mWCdtJ57jqnXBIf42tidta9+KKc7ezT3yrh9W3TF5q3oQLJGmmxMTZqRle
LWck1dDO9oDACnWqFy+QUTKmX4I6M6z2D+9lWDRqPYOl4G5PPcwqkDqf3WkBM3x5zpfqM24kl4Fn
39D+mIOfwLq1+ZTTW0dNGBjdlyneXVZJwfug7tHUzE72MoTo9j65857L/u3DlM3aEmlgT4CXAWqN
NtvR5VbEhl0Y3dvot49658q1XRZ0brM5LidxJJW8QMt6x83hNrTixvZA2zbF3SEupRvVefCVFbMB
+3I7janp19vQigu722Rv5SCnmLbPVvVS9BZE7yHrnUNtgH/hZDAkL282/ug5ijNbzrhx2nd97PXJ
2WLBmQbTyYGidc6zT7uikdpYvvKNp16HA2HQfcqKt67at1er5Q0oO7hp5WBcj3/O5l9lEHftvhCn
VjY2XjhEbEsfO0H/Vo3ycVgc4IL3VP0xuWp1A3rSg/AY1k3OyBldWiGB0M19Y2tcVS1r0HQkFMxL
U9yyAJ0YvjVa6M5iWypOhcfG9bjvMYrLSr9D730+9vGyJp+Hip3dwo83Sxi+QrMHqC3ksvELiBpB
HdGW9a/ECwqoA2xv919dN/bt/3fxoEjY0OYss+IaFSB/BOguL2p03AxFkex7hJp1bWdvTt0xw4pv
6BH574ssTN08mrdX1axbq7VE5qIX3YY2H29IFGD53DfMR6VPrEpVvlq09boQ10MXcPY1R68jyE/D
Yvo1TnVIgTLO0i/dQAybme4zlE2elHKFWF4+xitzLMAV0vZ5zmdiiMu6Y7aaiq2dsYf/kuSSlJZz
ZHWQhbTOPieiP8yWeCgS6EzzRRwcmkZZKsNO2DRKu/mQu/7n+9bUOaISwEspRAKkxxinIGK0Eb6n
rTih1Su6P7xmf2BK3B7ZOvo5g4dkWS1Cr98iv3UOJHCPNODHGf3/bsp3OrsyWWiudtqUdGOcj/kJ
LP8nCIRcQUxhuBTpLKUcy+wEPXDWmo6x5afNMRDlCwukuOS93Kez7Kg1LnAytyKw6zEW2egfNmcc
D62Yd+SEbm6j5FOWdlo8C7iBOJtBpEHtc2UUtdBMslrcSivPhtw7nL1s/1cB1iObIGw6GVqVf5KS
hE7yv/urSef6SjjPizKt5hWu75f/2PQb8V67dYwacM+z9E9reasg6Hr/STrHvy2Cd9EXWib51AwJ
1pJfQLUEYsCz6YD8r1k+OMuoZRHprkt2I+qKgy99XB+3MIsASItLcH5aB/dQRTmqg9U3eWzBzuag
SSU/jWcEgHN/NjWrfFj9x2pQiycTFYME5CK4oM3v0YYI9LjWSFeX41tWld9BUhYXXn4ZE+hgrrzf
wpW4L33VfQV3UJhPnSk9pTnWqeWVPB/Geimc4FLx8UsJTeEwl/RMffkEPekfu6ZS7VxHS13g22IL
LplVkBdQlduAOg+FocalWfv/phffLRQrkba/rQy5o5R9b+vxORfVn51A8bjuvC9Bt0ITp915A1H7
2WUeZFOdlVO8AH22WfXJTwbDXqRxLbX2YqWSJN1aTMgoOdFsvSTlNw6cM/X4gY9LiE0iXMtmn3f9
e3V8ZzQnWwewW8G7GuIeraKDWoepWUE3H8om0MxtzfmKMDegh82XkYfkEU2b0GturUCUmA44uuco
u4GXy0FUGZ7T5z9sdwhrSxyq/G2yfwXdazftPIKrxRlR1N44siS4MNYHR+667qPrrb7h9qaJcmp9
pqiHafIoPmKd0A6XsMipVsNuqcuvq8WZxGv9fi3KKm4zN5/WsAN5sutEixyyNYgnwkbrBzgryuk7
RDi8Byu1UztE4bttDnUqGKAFrpdZ4sfQjLKarl0yJc4QjcVap88FtdPKsPD/rZ99EI5VjZGVCYd0
CZxqGv/aMJPgpw4H7h/atf9Omjnslznk7oDuONOtRONrquzImqZBswg8MUeeAgKDoeOD1Vws4Bou
jo31xV7qQ779vB/+NMcWtRZUCZt3KxlnHFueAvY4MTCF+4b7p279KIfHpGqpcBI5x+0YvAAy8hj0
e+BE2KCIcnDMVghMWd4yx5Jloee/VQuyCnv4NW6DK0Gi6+YsTSXeO83tU9D70Kz5+761tatJiQut
PXarT2Fux/ok5ZcOaN6y+pvnr1M+n1r+6LaXqiUGJ/vY/r+30jeD14/DNMf1tp6zJQvH1iQ29fGy
+a2BvqOJ7Cu7I7HN+gtx5ZnVr+38676VPg6ePFASdehubNttaknMnOUg3c/QO4hYMEX++oXa22Hb
Ix/ksd/66Qe0vjRJ3pPYuZUTQDU8QStulabyts78yiHR922agJWExFT0ES4aZ9qwaJ+Fbo98t0O2
2VJ2ZAqmuERHk38jacnOQTt8KYV/oJjoejJMxcex6Lcu+3JC+Z+2SMS4WR3PZEQc+jzO1YUm/Cyw
8fPybXFNt0HdolKcerXqaapAQRmLzTo3nDwvsjiak0q6+VDcmvIh79Fsn0B3fvYOq7X9WKZh35nl
t9773tnEkvR9DgR0Jw6gurFDUYLA5f58ayyjtt5PcDbpp1MeLxtLQxZAr9G27S6kqdwnJP5bA75L
CJS+2wofQOs+lGIaw2ldPu97f8Wj7V5OqztuBNX69WjX6cO25ifCu3jf8MrFrytdW5KZkJgny9FN
y6MTrNcJYrn7hlccmYNQvUPud4kDdLt4SRGzog8F38PnhzCkNthXPsJdLdolLrrhzAdxTltyXJip
oKNZ9qqCyepaNN26fokl5Mi507/SzSQkqgnUvuKwLpmbwIYKetzy5NB5NEys8oG+Sj7Fon+BRsiu
g8RvzfUyoLQpk5zGrldfQVgOfJYFPpH7s/vxJZOr3fVyET3LZ77E/pQeG9Y9cXCILpOIhpSaAKya
OVDb7KkzBEMpnCWe5yByoXm/OIFhcWrmQBU1oV6T1X3NlniCGBt56aejnP5Z8u6w4FZg6ifR2Eht
tV+AZgdkyLJjnrfyuaoki7ag7WJe0uAooKl2fyp0ZlL82C2IzXlAF+TjSZStIMpGS8/9oTURVO2s
52Ao7RzwTsYeuDibzbtw4h66JjUMr3vz2//vNuQNZG99IiQUOpz1NWDda0/nXbdhrmqb8FaWdebB
KFkBpBMULggxLUudURT/BWtfK4WLtdMsQcRwfx9LkDmlpiYS3apRNtzNDSq38twlTqH1IsTjChYX
KGpngyFnqXt95TBNADB3pMSctsl4atvy0s7Zcd5MvWuaOVWxbG6zClFveP2sds59uh2z9uf9xagb
+ebL71YLK6auYhlGdrY83DYIH6+m1aKxiYpbg95KmzdLssSry85juTzUDcj4hUmiUTe84qGbB57V
tUtlXG48YtJ7xIU7bHKTQpNu+Nv/7wzj0plCdgVrXUzs2abVpUqDs5eZsjI6uyte2qedVZc1Gt8q
sQKc+IczsuO+GVWuukj81w0QMBiZ00uW5I8saw1D62yiOOnKWl9yB4tlpm5YOX3UAenYLvtyrNxV
nLR2fGQwEmxN7fYUQHElscKCQ8d8SQz7q87oipeiwRq6CgHef3W9o9egvavZQ02Ek5OKQyNDvwGk
DasvojuRzn0mm4D+q6lipHlzFW42sJqCpT6TsaAvs5NExMovu5aLCjSbSZn4SYGRvcV6Qc8wyB5t
Z19wUfFkQVmCjKUO6njxCfvVZ9CvitraL/zo/rtrorraMl+sAlUVkNbHLhq1L9wd+5NkAbtdqMih
bMfUcOjTPUdx1iCbq+DW/BmD8oLb6cFfurDx4bfMsH3oplfx2bJagfIXdREn2dR/cjOZA9qXUP59
n50Uv2V9mjoBLiMxp0VAQE/H7bVHpplaZflirVNVO2EzUQ9X9vsP1H2P4snORoraWis7nvNlakO/
cVDcnO0kN7mb7gGKJxeZ3ZOpbOw4n9EfiKR8+cw933SZ0My3CjyjRFbbvNV2PHjktCTPpbySmkIz
2pDJ1Y2vbLpdCWZbL2B1jJQ2cIroOuXkRhRb1XFaMNl9carZ5YbFqzGV2lUv+w256kqusWgZ6tjJ
0apNNOqa/UDFmfGgEgsYwkVM7awvDlsj/fFUuO48RUVGyn0QZa5mWEfUkBLosDoxa2gQjTRbzt3a
It+d88pQHPvwSyhXMW2kny0/X7blKj33JF0g54PqXHNT0uTjZCvGv03Ou9OEh+ObGIARv4KcGpvy
C0JTmfzj8SSq+yAS6aszfU+ECXii+xolnHBSbF2a2PO1RqpS0B8ZsR74PEc7nBvfokQT0NLyrLdh
Kypy3OtgJyO08MMbJIZW4kZTJ/PUibS/pm0eBRABY/5hZlWYTO6VjF9c0hnqSToLKfGDb0PuLILO
13Yg3SF3QHzZyfyUtyaae82XqIC30k8Tz2PLfHWld+hq61SP2d9e5T7ZbHrwcvKt3UXj6VGugt+Q
fp2DQuaYDz5BPaLI/xhl+3p/rm9Zsd9KThhbyZZtAUtI75P56gftqwv6S8dFDZTXSzgUyQOknk73
n/NhRMRzbv+/8w/a2GytebVct0E85IkflpzGK3pKy0Qa9iTNlKsQOHTAip6jlHIFMcfRaeywza2X
pi8NjdO6L1A8vJE1GlgAEr+6Nn1qCDiCg+HSZuuxGkwd97ovUNya2EkbbJNYrtCKfZq97dAIsP6h
W9sQBD/cKTAJimMnXTNWhejmK3T4BvY0LbYlHh0LxwJD5PgYcY0nKP7NAlIPMwvENU/Sg0de7fKl
zB9m/g3qLccmaI9T+aNma4gFfaToTLy/uHTfpTg77S2kcnBlQcoLvKSHZh6qIMqmCt0U9x+gmXsV
DgVRdnusqmm5Zml+bcc69Fz72hKGdmjTiUr3COXIkG8+oIQLlhfDBiW2Oaw652fifK3T2uDqmtWl
YqOqIuvsMWhv/MWoK/My/SHcaYvafDDAW3QPUHwcFDaF2Aa5XG3X+9N30O3rIrTLzSTdqQm5atd/
mg/TKpMAsyD7o6TfquV5K5FZ69xz6p0dPzOsYt1U3JbZu1iVemm9teO8XMcuODnCOkEw6Usw85Dw
nZ6oglIhmG1bU4JwOAnrl5PPfyydiR1W4wwqKHWrqm4AkGK5ekA0hVnletE8GUs3HxbpKKeKg0PH
ntHa88XVsvpD05WHib8RHAddF8HKj0YBso2uM9yadBOh+PUscExOJnxKmVfP0Mh66df8hY0Qo85t
g2drrKUi4BY6T/OaY80K27Yiy+6dBzJTU5eXbnTFqS1wUg1W2i/X3rbmR6ct+GNf4L60KyqpkDXC
IKHhUJgn5fnL6jsgCVl+uixBC5mJaEMzAypibUv6fOIUriCt/kUE3tHp0ezgp298X/sj6ENv0eSd
t/UZQ8kixSNyJFbKhbxU1d/9Ykqs6j5A8eUxSJhTWthSZ0fkkdsKeVqy2v66SHc5uNXw1/2p0E20
snM7lpBp2mMq2sT6upC6jzxMvGF705zRVIyav4x16g44jwuyPvjej0a4fegP2eeqpDLMKMgJ9n2F
4twTLYgEzhwB3O+yS7GEZJiay76xFV/e5prWOVmW67qic9pNerQ50smUWdRsPSo4bajtZCMpRp9p
eRZcAC24nSdhMoxueMWPV7Tojr2bzFcn6Xpkifpk/syKrJrOE7DM/+yxEFP1C5JOBnY3d8u1dvs8
rIh89SDeen9szf0UObL/etlK2Dw4hSevg2BhD3BX3panqqxDm/FL62RxX9EDsHdXfw32nTdU2B28
YCw8N9mu0Hw+ljN9DNb02Lq54ZM0LqeC5Tq76YqqRNwQGQVADxyjQRDdt5Zu6NsyeBeSthWUQ1Zn
L9fKySCZEjx1TBoyQxpfVjFwbU7WCpIdmOTmlbI2rMq3emkObRDzPTxtuC6qyjKiwnkisymuWh66
gJws4nJXZRND0/8ahqez37IOkYjVzrO7rReKX8vbI3t6e3Ml/uR+FmyjQ+S1ncavC3r5Qkblz/tz
qjm4/CYj44i1XIZVXrNtPMzu33X1v2KGBvDEI8/1wxU9mtU0GRbQx7PMVGEZ4Ttrk98eZoMqcvKC
sBxIKHpx2rzXVpo6ET/+JKYqyyx1V4lKLvI6tfXjjUkmh6y6M+eh17khOl2+CuutLbP4vgE/dgqm
IuWCfGlBg9AsVx+kPs/dOPkAarmu4WqqDVC3Dfydz7UJlXIaEaDSgR5S1ClBhLHQE/OaMM3S18Dz
QyubDiDOMeyquu9RnFxMjSgdF98DbOehCtCFQsT5vqluQ/yeVGGB4iYknyDuNKb2FazpUQcAwCCy
U1eY3OTjexALFDeZGsdueIuLXC9SMIDcOozamA1bTGl7rZf1kduFKSWhW8nKti1s32FVgE1pal5x
vi+tXx35y7Fei3kP/YxHmYo3E1lqt3RDuCpdtN8Hf/ZO+1Cvhj314742jK7s3G4zcHdK6/XaA23M
eX2QJTl7Odp0PDe00QiWEkjjpNZx4cmRjfSQOSTu93Vq4fE3s75b1UEFVamcBvIKdsjmtAaWFRI0
TpwsORpOnprF4Ct+s05JWtd+J6+zfGbVHLpzGxYuPdiMHKzq4qModH9Ra/zFV/yl4W5bL121Xhkf
oZ1S2TJeSlmd9o1+e+o7QwlwyCYrxH6uad2dAPN8sLmJX0f34srRB8p8VtDRXF6LiVzt1XmdmUmm
SGd8xdFXuSUcEhTrtbSWsMs/D/Kyih/r4Fw8+8+FTYZQpXuM4vDZ6mU9AAX2lSePnfO/laIDxknC
SbwF5MWRhhCs2U5UcFrriDYoV7jKkIgQF79IVGNIRhLW7s8GaO7R+pWYdmPNnKggNelSlKWLSl67
5qZZPFj/BM5sOGJpoq+KUrPajOauKCTEC+g5ydiZ2ONhTdzo/kq9OdYHwV3Fp+XIyyW3a9LVsxZg
Rsh5IGsW9rQBV7Bt2EA0U6HKv6zuwtKRYiq61A9bxzksaX6CRGC4ZW6YgPe48x+oWAzLS2cwxbPl
JnHeYnCQes0fqrGOGMtfmsAyGEw317f/37k2RcrAaQdfXhu/hpjiaK8HpGn/uD8bOkspzr0FNJ/R
VLVes/ZNFGWUk5eUAysOjdvMAqtH+09pdYYP0dlJ8XZ/bZns12q7jkOG5pj8uDRD1C3VzuEVL/cE
IckoWtgpZZ9Yl8TT2h+3KjFEWN3bKzu55beSk7rdrv3gRVQkYeYnz+O0HO9PhGaWVQQbdRph8RT7
EOmy18BmZ4+Y9FY1b67yr01IlTbedst/WG3sW/NJcPd1rHcaRoWxLV1gra4Du0Pl77UqWeQl4hws
675pdZUNekzsNJ+rBtuPtCNuETAxNg/+ZoI8acKRezPaO+/i8wT+dVJL5FW2v1hWRdwREQG6PkSW
yPAJurm9/f/uGYs/2CMWJRKNRRJEqIXwU96Jfbkb1AT+Ozrk1NEp7/n2VbAmyovpmrqXxDE5rc4+
itNKifbO1eHLteNojSxuO5odemXke9/vL3zd6lTcdivGlkw+HuAVP1Lrn6F7S2YTaFZneMVnqdfN
rK4D+9rY48NSlM9J4YS7XlvFswV5gCRRh9e2uvy82vItS8pTVprSfZp7g4pnW4paNJOH4WfvJ3ot
2fItyZ4L/t13TVFBYxsV11YHCboJVzxhtZywyFk0pbvqWOAS/O+CBGxgc2cH+6GVtyevl2Fiuw+4
iBo2d82CUUFtuAMA64Kaw5UPPKL5erGK7DXx1l1FExAh/fftq9pibtPg+GOt4yGoQbsJFrtXgHiO
VWcVO1eP4rMW9SoLjSTYq0TzIIUDVmgxidBZiGl96qZX8dtuA3MX6PCW68Cq9VDgBo2icWUS49Gc
qB3Fad2KYFO5HXk8Zz5maC5zsnMFtijO/h4nL/RNZx+dGygO7C5lyv0OkzH1Fr7kbWMXgsw0y2TY
0NN9T9ZYSgWzydkf5FriQDp39K8pCebT4I4mklXd4DcDvgv9W+os/SwHeR1t0GnUHUsPrkcNS1Xj
CSpyrfCrnCSJj6s/Dj6HbELV2x/YD5bhnr7PNoorU+KN9WRj83Xy/mHEiedQub2ptqSzjbr1Zl6Z
O6Sxr3NCi4PsQDsCxvsx2vfqt6e+s7zjCIcD7Lpcm956IW3xtHamBkKd3RXv7X2v84cAq1+6c0Td
7BR01aGxd7quih9LrAprkmHRY3IPA6enpjH28t8c54Pblwogs2jSUagjyKu7rpetdv8S2LrKwX8U
GXtAsudoB1nk223kGgXIddOs+DBrrHWlDe6q0CiJRi894p68L4yqIDJ7sqnrzXBdiTeH6vsJhASX
bmnjXUtIBY55jQ9i5woTkfHxKEV77kENsW/oW8B7tzqHnnj14uLQPNbeHAYy7R/YMJuU6zQLVEWL
bRtxJKuSGwJj/KfotlPF6BMthSFDoJlRFSkmSipIgf7NK1C4Q9gR/oU1UAG+bxnduyt+21aJi7fG
gTxd8p+s9x+2PgmDnJiq/rrxFef1Zl6kFVzs2orl1LvTwc2tY1v1x32vr+y79ZT1zVgi4esWY1RY
yL5PaFYvdhFLUaYCxMDzU3fT7WxVWM53FBSgH72JwvDuunlVPNVK0m4UfYZTCZAWh6SeAYi3VlNr
ruYmoYLA+rQsLH+EZWYPCtLiVYrzgESyLA2rUje+stXS0SnGJLPJtZlZlM3WsS+r1wbyjGNv4v/V
rB0VAtZ4jlt1LgqbgZuEPe6gEnQBq7fzSK6KvkwubWSeEmRZR3ItveEtnz1DKNMZ5/ZF7+INwBWe
t9S3eINaNUlf0Nz6h19DcWyge2D0lKkUhIUNPQaQxcpr3vXbK+9I84njYm2ICvbtZPn7xgXY/38/
AJgskjc1RyHC2g6Lt0Yi/0Wtv0lVA0haoQ8bp6vtWxt8zxpT5kFz+FRBZnImAsk2zDavf9X1Kx+f
RvsT9S+TiTxD428q1MwmDYUmAUo39fh3grLqTjZpTIZyPg9I4Y9knglgOxVU5eZjx8khyU0Fft1q
UgIFEYWNvXeAq/EtSlFWzIY0HpzqkFgmPnrNI1RgWY0zeMcEbAPIcDgsRwf0K17/vxac+vcDtcb4
Km8aTv2MtujIuAqaPfvS/Sm74eu+oZXNHSdmso6pQ66DPzwvQ8KORZabdMc1MUiFlKXVNIJsG0Fi
FOSbqL2wSacXP9gl1kCZCidLifd/zq5kOW5dWX4RIzBw3JLsQWwNlmxLtjeM4+NjEJzn6etf9l3J
sNB8wZ1CCxBdQBUKhaxM2RAbc8+Y/OXI9JA6LvC6RraR+Oimrxzvs+PirTifSZRy59RQ4+C508EY
t1i2dMMrp3vtZJ1TUkYiV2ZQJBUgOgAYrg+Yte5RWcGDqwonk+5k1RDQIlGel6dsMlEsb56LRpxv
bx7dL1Bc1+V5awK/TiIDlNdVxk8xePTMrD/sG15xXaggmawzkLslmXOkhvvc2b/qvNs4BDSTV3Fk
GS1km464XlDCr8nnY5ZMYeJVG09smqCgspx5SUNku+BOZ0ly6FzPX3LzUrbdYYm3Hux1v0DxXe7M
2bKA1yBieMFzR1AZE3ZG9/Rxl/lV1FXl0NhtTJSCPUecwVZy4LN9l/OtcoNu9tf/vzvmUw4FD2Zg
9jkIU3kHRjYxHJmZbhQcroft34cwV9FX6K+t0yJhSySH1U/5b961ft6jsmSMJ1TH/DXbmQqpICyv
91iftdimjZEkQT5RMLnNzdfbi6B59FJhWKswHBLndIkYXmo78a3tWz/OfrpJF6SoXiVMBIboN84Z
nc0Uf6bMgzgJ2HMjkEcG0vzO3TicGV5Vu7shqf28GA63f5Vu7RXPNtokWTmxWbTOTlgU6A1nZWj1
Ww9UHw/PVExWLBPUD03ril8a/gG97SvkbsYg5YC53p7/xwcyzPLn3i1atBWy1ABUZpDyXg4Jf2un
qtxoP9JN/xpS3nlGKUCyuYDrMVooGvLo+qNc41CuztYy62Z//e678b0hN+LExN2JWHYCBg2r8UHk
syUkoRtdOTVB+59RZ6YsmkBzV5T1EzXbXZ1+TEW2TpPTFG4ieJSO87GkawQi9CAby42QrbM7+9Mu
dtd1Bk1cFrX55B7mbLjMU1ug4hHve/dlKpwrc3rPNCwAWXPAkNwCosYrPTiztSthYZ7iVosHzHvq
ondJUhKmbX5Ep1HoZM3h9q7/+EhjKnyLur2dxSAAiby+A+xa4hEpXn61zAxjsW4cOrpvKHenpjFi
CNESFtlmGqQuGmbWVzYnYb5WX/b9CsV3Y8aMyasTbKICTCmJFRRGeRlZfJzyraKr7kdc///OwZLE
muoChIzRTJp/CURIJvBRtzN/s5302+1fodmrf0G0GpOAjsVkEY/FebKSX5nbQuuEft43vOLEq7Mm
rumsWIapOixTcewr68KMXeQjjKnkYdTFrWMuPKzBnH7j7vi1BqlE0O2S0HMwvuLJaVXUZmFgjbsq
f6n7t2JJLjTpN9xME+Fc5ZicPHAbQbeCRcPEWTSaHQNnzboPrMr+wmZBIEyYJVY26b2vfWdOQW10
+16ZmQrGylNzqdISB2/tuT9KkqU+uNb+2bVnVDBWh1Nx7a7R2YDcTtrxr1VSn62BnPYNr/ht4hhX
ss2YR6CfDlLKLqacgHffQlhrFlXFYZmwOgU6HK8NPeq33ui8Znaz1Xqm8VaVJqxAepolroEdY7gn
ISWku/OXwd3XH0FVal+WUtSJK+S6HnS7ZQeJXdIOX2+b/WO7UDWPrqHKVlOgB6KlYPTce7V8XmS8
Fe4/NgxuWn9GyjVBbSYbgDSdi+yycvurJYXvoCB6e/K64ZU4UJV9SkVb25EkXeTEdxCfD/J063at
M40SByTDtc7Kex6B7D09D91Uf56NtTjvm7tymM9TSojDEjtqZutAs/oAMPGhjdmGaT4+o4iaI1MA
/9a1yJYoTrzAoE0AIdx/SzwcEQvSJnt+AlELoaOROH1ilCZwaOLhquZn9B3U+5J/bw//sf2JmoWX
0rG9CaCfCPzHL7HVvPbdvkwKyiB/7su4AR1kKdGN31E37Bzn02Asn3Je7gNVEO+6Yd9lCJkHInJi
pHY0jkZIaX+mdee76b6XHaL2lxWmIaGuW1iRNKfnFWxw49y/zNCb3Gd4xWuZ9ASv3XqJIETwKJwh
muytu8nHHkvUfgppiC7H2w7WdBR3DsqRZhOflmkf3wlRE3CXVXky2s0SlSwLKj7c216zy1+JmnzX
MpFO2Q9mJMblPBriAG3PO7zyhLtsribfSz5aJM+FBelLXodoB8WrzuhuPZNqzK72TsSgjeICXOrR
mo2L33jTPxSct6WxlRFrXFVtjoCGLR0gm24iIy4PbOBPneHuurURtSuinwfXGQsYxpjtw9qMQTks
xxWg1312VzwVVM6TMUF3MbIas3L9mqd8OYMRael35TVE5em1PQEKFoFE0kvL05RDjMTODzW0C27P
X7eyiq+OxM5RbcHwKLZ9yaF6hvP82Mzecd/wyglLM9EP3WCbETPml3hA65uczzSVG7teN3vliM0K
FieF42BfJlUklsq3i/k0VPvqOETNtWOgLtGLEtOIMf69m7Nvo2Pvez0gaqod0woneOOaUdpPbwM3
/LrIczSBbmGZNS6lptvENJwsB+9S1M7po5TlJwS3ffFd7XtIMlZLdPBa0ZLX7pGj0HyKV7lxc9XN
WzlauSfqwmlhl5gQcbRiU6IxeYp3Tl1x1xKyPmk5Yz824OqGtPWxTHd6knP9Qe/O7M4smmbh0kI3
yJj5sQWxEJBxuYG7bOVkmt2ucvJKAjmcOMaxDfJMdPoVR2qSu6HJNiKlzvKKry5FMk3z6qLrhy5Z
6xuCsfPiOMM+MBhxFGf1slxS7qZmVND6rS9Ny6+osVVl19lGSYfTiWe8oKUVVWIOTTycz9l6iGt7
I45pbKP2NKDRpoaGBhYX8jHpp3Tg67mLuy0gj25098+tY8arG8uhZehTgnmoO7uPRh3vq0dAhfDP
0ZNFZqZjwDT11H9uWf6jtrbEbXUTV5y1xJPPjI4eEiWtEXbgQM7W37cPjusIf7/P4Jn2z0nXyOkq
E6TQUWeanww7QbGPvtDGPS6Ve7j9Cd3kr/9/57Du6s2tF1fXpKY+G4knfGju/Ng3tnKsdkVsj5Tj
YLJTkCoY5JK21s6tqLipMZBmMgzY3C7yRz6M34hoN3JUnUUUD10716qba2AXHTe/4Y2k/iHqfX2d
xFY8VKDkU+Zxg72SdU8rtf+j0tt4EdHMW+1gmLJyXSggnxGrO/uQt4QcByb+ub2Umsii9i80nl2s
Q5dZEdTpvjJkAX4i49avSCo2NqLuC4qDOm5brjNa0CPWV6c8MQ99n552ZwJqEwPvC7oQkZlRZaeA
/je8Ow5dvPGOqpv79f/vnChdgO8VKW5MxdRdnLz00O/qPTRluu+ZmahNDD2NHduaW4AI2uS4xMm/
rWPfQ593X8mTWIqnVq1IixVAhUjKxniq6Og+J+u6RYyuCWOW4qxtRc2McOJEliX9qSt92kDhxAVi
c/b3bU/FZ8c+p709wa1oMoRGJ9B9bBSBy7Kft8fX+ZbititUCxpbLgwvzCRYG3EQ6xaHyHV/fxDj
1XaFZE77ZSjwilB0P7Ps39J7G/kz42febmQ0Guurqu9xOgyzOWPuU8uCLn2T1WGEZsg6b2H5NMZR
2xag7OpUdMIRwtLquXKNxu+TYqvXWzf76//fuVYykb5KyOhEBLda3yrTYJoqMPdb7qfa2sKd636B
4r905GuzVIMTzeP4dW7WF0bEr107RyXCZYNjzHFR4w2qA2/z2oftJvJZN2vFaRvkSXEZI2Eynbz5
RE2r+68CvcK+XhGiti0sEEcYOr46AKYN66lp5ydP8nYDv3pN6j7a9YrDcgb29WrkTjQNlnOHQ6UM
a9kA+5m7ld+62c9yYt2hpOaWtqsmRJuKBwuoHLucoMy6VnEJlrAkrv4Dx9N8WKhY9t2r1PaFybmW
ndySo1C//Gjwhw/f2PoBmtVWmxfaiRbpLJAZJ7lhf5lzXK/kuPSvu7apynsLYvm4LzostlmOqK7E
HseTe2zsNIzixDZzU7sguLORrBXhmGXi7Pb5PqpQorYvEIObSQxKd7wy5kfWvy7r+FLRf1crOdw2
jmbv8OuSvItB5ZAacr0mmxaf/bXyLmnFAmcn0IdwxY9nkkwjZRh+rYqzAO9YCZVsCiTovtkrp29S
WbO5Njgb5ypx8iBL4oIfLGdeuiA3eWuGOz5DPbVaD2Vv9A6S0YrKVfwkWfbAOwNBbwuq/+H2x/DK
GsgOeDQgfuxoBXP5k/TyoQ5iwVAyuj39D8dnRG3EKBrqeOsEnH4Zz+Aob+8X1u+7UHAl9KQttaAU
haEtAExbRsBNtUWspZm12oMB0b6GxR6CAs/L/jThpPy5eITsrOaoyuQ0MxMQh69WlLaTfddYTvc0
8JyEw2hsKTVqfEttwZBFh0ZK0lkR9YrHOp4/dUA6rqW9YXvd8Erksdxpajs2IfKM9Qs4wA5ZbjzZ
w1ZF5DrMB8eYSsELtdu563oMz+L4sZ0mCJjNn2cBlnu2jxqXqH0YTl02U5NjDYrKzQJ0MORnDhXC
8Pa21/0AJfYwrzZW5LQo6ZTpS15IL4An/LRbUPE1bvrv7Y/odqkSgXpoAZjEHXhkJ8JYT1DkcDt/
Koxu2vgVH2YT1FN735M0nvpsBHs6scZjb/Mj8b7xaTkmUw5Z8SasO3PPTQ9fUvZTLIknXaB+gKob
iwfIgj0vk+FEjrD2fIARtdPDLeqZOAT0/4uTHR0PsLHJADnD1i1bc9tgSiyakW0JgycE3XgsDcVq
pt/7zKH/LcWUBxNQX7+I1+b71l3t+Yg9PMbNtbjWfyacNhOy7P8GJ+Ffdm0rteMj5mIkgC6gBiQh
CukMq/249O66L3KobMKggUCkcy0sRCxOVveFGP2dXLc4hjQuoXZ9VJnDBpFjHfJRri8tqiufqZFs
ZUSaqKc2fXDwNo/1XNHIdtd7G1oPq+jPTbJR1tONfv1N79KhHqy1IrFAvzVVbZCSe+isBOBW2Leo
SkBapnSQ61DziAxjUp3NBQqRPgPv7hb92Yezhwdf//9u9gbqvsbqZE60WB6UMMQ8hkNjgsYFyjob
lxvdJxQD1cM4pl1v2BFNC8/nmVUHqKiAEbxPx410RfcJxUxoWMGFQMT4hAMiP3e0H2yaQ467bfbF
IbUrZgbpx1q6WGQBmOxIf6agb67l532LrNz+Bttoh2qubOgHjPNlcQR/I3FNDrdH/9A2jPyPUvPd
CldtW+Rpyu2IlxAQHG1/TJJPZKR7VpdBm/fPDdTjbbs01ga4zFiiq3aAjIrlsD7ojWIL+qk5ldW+
GNy8IdeSmrCPLfqgq+bvkpYyKPPrO2BG9jUfAyn15y9By7E5p53Do3zIJVoknCoAZoLs82S1NQYN
AdLspgwBtJBnSfihI9W32yuss8915d+tMKlKo21s4kak6x7dsnsF7cTZbuzAa7beSDWbSIX0mcCA
sq7tbNhmGI+e6KUvjBnkuDwpN3xYw/FKVGBfV3W0rDLLjbK5+pk59ess2bFbx0evHA//05tx6ed0
xWWw7vb5htoqM3A+xNLgbkSlcU4K8tOFznfrebuaD4jKWDxlw1LMjLpRz5pHvL6fcam6rwGg27fu
SvaSprPVoPoRf6q6n930BJ7usLF+J5CP3zE+LpmKa9d5700NR649450WYiZtdWRj6QZrMT9XdNjS
Df5w++Iz1zT23fYtzSYfoR8GiacCxRaedCgMjpFwvaj0yJ70Bd9QfHvtGPoQcvAR5573e+kYEKNG
3aIXqt7wwQ8dBB9QMuEEHZNmbwJ6mQmnv6+J81+aj02Y8cXe2Ksf5kj4gnLGDQJMDjg8XTC+2OIk
+pacKtbs0ubG6MqlpDI7u4ljPAh5In9a+jIGy5Hj7Il9GFw54LqyFdJbccD16Ac7LgLXkWXYonC7
bpO/Lp0YXPGCwXMNvMNLO7Jzee6MNACRTwDPO5ixeQKVzZFL+nLbITSLrALquKztzB4aYIOn7BD3
JKjX6mCXW6JhmhVWEXXUACDKzgw8yrMuBRud15xs4hUb+0c3ecUF2rKxaC+xCKMFXg0gU77ELClO
THzdZxzVA6AG4RkNjFOZqF7jRb4ws0DKXY8S1FO7V0QfD7ThiBKDdH4XIv9my/h138yVBLVPU7du
sbYRyjoH3GFduzux2t0413R2V/y2HF0jRdnCjqyeSJ+7An03zacqd7c6BXTbRnFd14oL2lgpwuVi
2X6Z46nPE8uv27bRDa64Lt4Elh64Zg9tNzyMV+s0OFtAPd3QiuParrOio7rA0MR7bQna5oxq1+s/
9VQkHTRjhlEsiReZbl4ElZMJf1jTjWP9ev59EHFUGJ1N5s6qktyDemD9JuvuMlal9DMqvntgOwLt
Qtg4zUl6u7B1+DGK58qCtX3lVl6Eh7lXIQ1AGqEuuBGbNdtTbWJhaZq3Xtvb0ZRRfsi5TYJhESX4
ptpdj5aY//XT7w74tbLaKsE14akrncX6tgrT4CfrSg7i+r3waJL42AxG93nHliWgoP/zc4lXurHL
gKg2prj+1EhT/EPGYgvI/qG9MPp1N7/7MUafmsZIDbD3x09Lwn1h/rbNLcTahy6BwZVYkQ+ZNa/G
PJ9lsQyePw7l+DP3pGyP+0yjhArZ14PTk2S89PFDPd+PfGPca4z/yyMwbyVKOKQvDIOZMPkChVZv
Osp2RJd57FxqYm293OiMo8SLQZjUTgsLhHqeMR/rcc4fVibar7tMo0aMYeohKMbJcKnnS18+0mrD
NJr9ogaLji1SsoYOl0neLdVpbH/KLSC1xiBqXCDAOaM5j4C6sB6fcEmaAho3Ww3xmiX9Ky4IdPkV
PeY9J6eZfMmob83HNT3dtvb/Cicf7Bg1JgBAHUsxmOCFE3XQJlbYuK92dzetPEjnkMtPZjlDkCuk
Tebn6c/bX9UZ7Pr/d76bd2vNxND3l2Q9msMh3pIe/F+d8qNfo/gtWqjxogXi/UsMbkpvhdprDnni
NGjjX+itO69pg1oUlJUyKCs2wLh2dxAvDgYvRjksbJeNO4ju5yne3SV13dE0J1iywsdN7a4rt2hb
tOulePjSlZlbxLS9iOQLwBFHOvC7xeAgg5+DXPxejWeZP9C19SdO/GnZouTQeY/i84zKAhiseLik
5kvSX2byPc6eb28GzdAqfNfN+ixpnIxcDPPnuj7GbuLHxsbN/MM7CaEqJzmTTbn0ZsP+65fc5Q99
3qLlrIxtSCiEUCx3jedk7Frnmdn1mpwd1ixr5t/+WZpNoCJ7JzH30u5QqZStDNy8P7bDVpX1w7wH
v+oaKt65j3CyOW459sAkHnJGD8JGwaF4YHz1Pf7WkO8sDm//iI/50PCp66K9+xRUxZOkjMf+gmbD
U30sTvHZO6V+Fopw6yDXGer6/3efaHjSd90y9JcsZYKiCaUf0CiVkHznQigxwbaHXkrAqy98OQ70
6G4h/nWuaKtubjct7p7OcOnDqgjFmZ/lKc193vr0UBy90Ng4uT4uyGERFJ+P2VLZ6HcZLngfu3Qn
45C/InAFZeBt8CnplkDx7q7NZq8qODTgHK/1syKpfLLK19t7SDO4CgD2xJDaK4Hc9ixehHwdtkib
dfZXwb99aw4ElBbDpQ2NJxpmB5wnb+3BPI4PXmh92Td7JedfKsLdOXcBce3GYAQ/Vp6Ru31DK25M
vXXGK1tHI2+JmT9Zo3Gc4kzswV0Tqj4oQaRnjmVlkYvb/mrES4rk/va0NfFaBf0WE1tnS5iQT3fO
RnFnxIem2+DWvBr1g+NbxfuKuclB8ye6C1iDKZo8yxexfOo73+m3ujl0k1d8drHRhplPPY0gB/Bd
XJuD6/THQp19jqQSlhv2ADC3t2D4Qfwy2+KV8Phw2+w6N1J8NGkXaYt2pdHcfnG9h2WLfVhjERXo
268xZH4sLKfZ3qNbPckesngjudRMWYX4GjFKu84ECrtR0Md48lDKNDau/rqhFbesCVReWhuSC20t
Hh1HrKCGr7bOV93gimNKFHIkpzCJ2x+N5SluN7a35tw2r0vw7qRjktmGVWHS11x77j4XpvNJJl9X
9n2o7WBmjW/0WxCs61w/cCUV4DtTPPtNfQO5Dmb6sZlHlpsv/orGNNdFnrBrT5rK0SrsPFlIjgUW
5Yge2Nm36dZjhG4NFEc1ncUpcQ3EAqO76yCsxj4NU7wLG06oyk/O23Lmsm9pBKhaUC/8YWrjjaiu
M7zip1SAvXcq4aeJdH1eNn67nJsUSsa/d9lcRfNWTto4qwebs6T7XlUgxSizfU6lYnnzfPBGPuCs
myvnRKYlkE59vD1rTZRRgbx0NsypYLBKBiEKEjLn1PF9gVFlIS9EJouhxU6x+3+HucGr2C7wJaEq
ghcJBhSEB7QY41GvIUaQG+bGnHXmuO76d5GAxgu1UoE5G8mLW97P5a8825nvqrjdCaCalreIMmxu
jwtNnpJ53BfQueKU3Ern2UoyCN3MF1pcymynOZQEF+QCbC5imAMAy84L5PKp28rSdZZW3BE1/5yP
DaZc1I8deCPH9cD4VhjRDK7iXCs0m2XJQoFGMcgPN8sO68JeJ7nVoPSxLCahKtA14V2/ru3V10/0
yMPmlJ26PhyDKWRhAhgPJPk2Irn2U8qBOvO2nWqR02j93IfxaTglofMyfWdPU0gP5LzyrQ9dB/zg
YFLZx9PUNkb0SYNYOCQBOn8CeXDvimfjUYpzfF6OJMzCfAjpBBmTje2lCcl/wWFF4taQ8rxGezuc
CDm40/xLFF8qC8CV2/FNc1ypcNiKNEtroq/y0mVvffbZ3pJd1aQMKjm4XaEgT61uulTzPzk7D/Nz
N17W7I4Z94v9VG3p8+mmrzo26eXQAOAZSbxEJvWKV5pp+H7bNNqtpXh3Tqc6hhwjGgk+L0F9N5zE
oT2Tz2NgnPKDOG7B27TfUVwdSC3L4h2OL+tz/sU6Nic3zC/0GQfDMTumJ7ZxSmqcXoWP2qB0a9Gz
g2FFfs4rsC9RJD/DVpKoG/5aynp3NEB9MYOaAKMRKZuzFG+0rv8hjbkRwXVGUvGjRdcUXA6Ih+aJ
H4tDcszfcF7y0xJWx+mcnLytV0Xd77g647vfAT5DWfLMI9GUtyfeD1+9PAl4Em+sgiaMqFhSW4x5
PuZec5kSE+BwSK1WX9cxO7i9v7pin1dT5ZjOuTkZGYGxsgwa6vfzVtVd427/W5x3tqFSCNBuI9iK
uQ5JK05OsUX0qTO74skJek9Kx0ZRIV+Kr2i5Nr61Rvu4NO68gcDUBNP/VQrfzT3xZqDZ65REbdXc
Oev0kJA4NLIy7ESzsbY68yiOnMvEMN3x6sgu3vXEP5m7c1OqIEnTrudxuIaIhp4nkFx04uT1W8Rj
mmmr8MgWBEatZSIbmBaQSSdx7B0qlm412mnsrqIie95M8FyMvrBnl4qgTT+XzcvUsY29rnGov3CR
ucnyJMfGcfIuBLeqPxus8ofCOsq1+N64vdwIQZqavMp4ONT1WDqgMQGx/Y/Zfajd77R8NKwvoj6X
1dfbZ45uKa7/f7dJWQPyUJPDwdKpvJgzDcZ0FxIcKF7lzruUfTmlKWICqP6hmdhG1rxFQ6ZbYsV3
eQsyWDPD663TTm9pX59n2TzV0nrGe/Q+11KRkG7pUMjLwAFApAZFgTVcy2FjA/0vKn6Q2RHFbWll
ee6S2tfMjn4jBzQ9Ogc7HELzWBzNwu8DeTR21dn+YkCEhB5LqgRBiMw2AJHkXvblxtCaN8S/mA9Z
PCWVqPAzpuCaoILd5GkaQkv44qH3oUKPX9NOdyKcN/Kjj1f9LypE5iW8yGpsKEatILEOxP1tND9R
bd7jCn/RIXarbdddj9SOTynDC3L/5uLBOtw3+PUUeudntiGHyW1hq3W+dORVsF3++xcJojOIMYGc
55U4YTmk+XBC28th35QV/yVdY2eth0qEZ9imz/uM+445bkGErj/8bx/4iwMRGvYVRADJeCHGfZGH
RvXabeErdUMrafRUZxUxE44AXRWpb462F7r28sN05l1Mf+ggUBy4WXsjh+gLjYbs7Lr/jeU/t03+
8dFCVLimrGWfQT2YRvEYHxuX+LTk9zhqAlDxXIzC3CivagykwjY56ae8m+0lAsPJHfRH3vJyeGLd
FgWX5r2JqESIZha3qWe146U70KMdNKf2Iu+X4/V6HAf70qu/KBHbCk1SNUM0yKn7Ms/dIRNNmEId
LY+3lEg1AUfFZbUZaQ3ThlSExT719J+K3Vvz3drvq57/RYq4UrQ21pyOFxF/TjoWTNUuOhUQa6iu
i4fEwc34eJHk3JT3jnhouo1zUXMvIirt+GSkg+EU43iZj/zYROkR/Nc/rBM/1Kc4GCL+6bYrfJyY
EBWglTgFOKJcPBBJ2N9zi0PubpUKdNtf8d4SlUpDTtYS2RYEus0lmJrkaDT8fHvmmuFVXNZMs9wa
GpTMS45aPE+k9VDkFui2XTC93v6ExjgqREv0hZd7V8iE11LfsOIwMX7fHlmDYyAqRIs1bkHEgNA2
HrPH+jif1+c1oEERynBnTqICtWZo4FBnwQ5azSLMbHZYZnsjtdLZ/vr/98csWDWsfFzHi1vWS9jZ
hXtYRjBqOl62S5QRPVdKxuzUXmV3go0XMzuT+TSuG9m+LmqqxIiG1zZ5dp376PniPJyKAFKJuF0E
17TQC7cgDJqg5ii5MxTirthcLDBAJH6SHmXyKsQp2YKm64ZXDt8iR+EE5MOoykzxMZO/vGbuAFX5
7gj69fYW1X1Bcd96ccU81ygrLZN1kOkQdENf+6Zj+0YjtwrWGg9TsVarI2NOmgLVn14C9tYEOdDe
t+evG1qpW02J66DSh7BfghcJyDrnbQRd3cbgmgxCBVMtjrmUjYtiUuueZffDTLF9zHuZlkFdvtye
v8b+KqhqLS2xxrlcI7v9OcrDWkWOfLPlRpKvC0AqkApVGQv0YijelvcoevvQ0Q5rVLuv58uW8qkm
StiKC6e9a60uwyfG5hloe79ITpP9fNs6urGVo3eYiDHUFNG/Ao/62D5k0LZotnh4dIMrvgvFLbM2
F+zKUbywzhfyR7GFbtDtSsVvXTQLgyANNmFAaAFiOOxC1/xFmGiuSddLjiqt8ApQMnPfrtyNoTXW
UPFSIm4yshiwxsTcTy6Kp0Vjf2btVhuyxiIqaopA25cYuTlemqG+G934P1PwzRLAdTt8cP1RGS9i
dO0WFcPcu8MYogQQVoERxMfcb+6K4/+j1H/dGR995+rE7w5EsYCfxR778VKJo108igk9K3kZZu4F
nHX+iKyzGKGGAC6q+qkbf932Ad1RpkKqBiqMZqT4dfm3Prw+ZLiTP/r0pf9tHq90vBvBTrdC1/+/
+3EdcAl16mFvoRgQl8dp31PoX2yKC3jAyvTqwy7upKP3A/Tll2neIuXRRbi/6BTHmeZtA1ebovrO
DPJwPpO76s69iHCr+1lnGcWbc8+aR0uUOCOLE+c/BrlR09aUroilHL7URrNPAa0+1Hymg4lHSXEA
D4nVIU2hAdj6g/jRMDYyIs2PUAFX+dhZTS+xvBb9LStylN5WhUA3snIEG1xwD/pJ8L5MHFuBR8Os
Cm/vfd3Q14P53Z5M11k6VQXLSwt4fYlb6Zaumm5kxZXJZA8JAGhrRNs7y5yOI9mlIEOICrdyqsRr
iYeczcyFX9dhxxIfbxW3DfJxFZuo+KqpBjMdN+L6YnlZ2TeBxVpjbH2Zms7zkq4ksIaUPhV5uRaX
xgL6/HD7uzpzKQdxnTfTGoNNO2KLe2mXn95i79yXyikM+EXLjWLsLnXX3gN+DSTGlhqszliK39pp
PBpTi92TlF3I29qPh4e+jIT1Etv/uvaGF+tMozix66LtAfqFyOAIe8vI6+TOn24bXXMkq5irrgNn
EBRlrqKFxh0Y6u6KKTlADOe8b3jFbwnAF87cgTGo772w4uOR8PZgW1uPXprkWcVexTYj/dgZVyK/
5DjaMrTz+cso7JDYQASuyT7zqzgsy3YFaxvcf7smvveW5GFAI9RtA2lWVgVi2YVMctM1VpAeDYe6
LEJmrhv+pDPO9ZPvAlvSoc6Qygzl8QLKZyOW2K0fWy9Fe7N9qcp6KzXSbSHFb9PcKSGUDutU8Zvj
PHdxNNgbCaPOOorjZm0Sj6LAvm/z8VNXydOabglh6IZWHNdylmSxr5VbkjvWpWpN12/qiYa3l1Vz
5VIZCGlTrryqRxrR8S2bw9g2A/kvzV9uj66xuArOqh1q4ykcsJMGrBzjG2nD0tnYNBqzqLisMQar
W9JN46WIk/LYJYs4zE298QCl2ZEq9eCaS7PtGSfR4n52nP8Mu/RF/EDN5xiPsrdNozG8isHqeIpO
KIhbR2b9mhgBt7+kzmXJvt0eXZdNqXirkdMCHb9Y1yvgJ/+SBNfbrs399VTcNXcmEsLq7fandAtx
/f877+3KwkjXEciucUgf06V66K0tG+m2j+Kw1jqVI4kRlEkRDV0X9PU9eBU3FkDT0kOY4rNLggbv
Os2mi3ka74tDfEdP7Gif93ZV/UXYl4556fS0ni5oG5qTh3qzAVG3d5RTljVGS5P/4+zbmuvEma5/
EVWIM7fsI9iOncRJHueGmkkyEgIB4ox+/bf2W/VVeTTWporcxReNdqtbh9bqtRQMq2d1Xk/BQZ1v
j6TF6XbR854jXLkS+xpuLBGmWNLRVqIVDc0XfM5Pik8xWgPRhbY8BK+5xMtycLavYzJt1GgMwaQT
99nNNLVwGxKvjA9rRT8rWWw8TZlM33L9XZxW41Ap12lmdG0OoCiIS8J+NwCK7jOvQypaiHfGdonr
sKrOlBy9rScFw7B1tqnAg5yQB7ash6FLWf4w7UOD/4dhCjwKlqNW7FhTpC52EadyCnEq2UJXG0JU
Z5NaRMjCtRrmh3a8cDzTTYiRBQQBW20PHx5nXU+/WPh2t852Yy0pVH8OI6MQQQrR+kCTTn2z8u8q
3ip7fuh/fOj293dhY3WKO22c40NV/tgF3YX01caR1mRaW96sqoxCpwyWNF+84GusJvG8qs7bSKWP
iwEYuba+qZlYJRvhooU3SU77tJpmtF7/qFqZTSghtvU/IXmKKhRQ4q36xseLKj6qnVba/P9/tBu9
J7F8E4tAm80/ftAmPLIPQTkl83RhbFeLL76nLYUlAbH6XDpLSjtBE9cvgkPUTb/ub22mX6NfOpQr
HWI3nUrdSB2c3k1G9oetazI17NCW6jDTv3xBj1zRw/0vfnjwcD29/WNwW+BqfHywy5vDEnxxKBpm
q7987iTCI3uOTviIthLWrULjfWB36VRPwQ/aBvGQeMVE/9z/DR/u2jB/WxLeZYwMIxByD6xPnTov
v1PJ8jefNgSFQAiabsyMIf3128hKG9FBvFildF4Orhsk3vrq9TG0bZrLUDzJcUvU3pCjOsE7RJLJ
tHaiS60acIaXiVp5/sUlDpUb7fGmGdcWATcmFBpIxAWcXB4L2V9rFj7RUoBFPjyVstmZKHrfiKyW
MZ8abCIOuoF/8yHk7CI567aIKU2O0hKf1HUkqzzvUmKDmHL0gzFpo2AXbQ5iSktzW42Tu1Zrng6S
spel8J5DXuTZXAhymrvo2/3INfwG/boCtHfktuiTTjmFqkgf0MQeo+/3bX+4Ibqefl9pwmaKFo/7
aT6u17r2k5pX34GlOEzNLmAhPqHldeSsZQmi9yH1a5f8Dx0E4a/FgmTMvh+gpTVCNBZTFLuph4a9
pHN4Esvyb+axJyray75v3JaUd0tHUEuGtrrJTx3K33yxXJsi/B2w6RzJLVFl0xzf/v7uE2E8uIs9
zX7q5vTBq6JL7m91fX0MYMEE6LlMVlpO0utTqtLwa3TxTvwcHcvuGv+cTs6xPO+qQOJD2ta+rKPL
5RyPODl8s9pfmzwgpiDVklgwwPcDBbsA7x584PhpceVIsWZ4vT/Bph1VZxmPUYXs2IgvLNO8Xstl
ytOxAJtm0sXO9D/mA0gXR2XrJ8JqPTtx46VKBAFT7/3vG2Zfv8pEZW1FfeXLtGAu/Sz8EEqCEqIv
960bdj799qLUzGzb6YLUra1neyCnfmp+qu6f+9ZNY9fSW8QshJQVxh4Mj03xEDobNxfTqLXEDvMK
7CL5EKRxvHwKVPN7siNxdKN990fX0/tEOiVyzysCmS7RmtB5TDyuTuhAVUudBNaQkMk7Lt1Xy/tD
KnKxyusULslNxWOf37SMV1Y8VWwc87Qq4rBNIKQ+Ds997MfDRrXI5EAt7YndF9YKNum0waPnZEFC
Bd1I0J7fmB/TvOvJ7vWE0r4PU/SU2gmQvmMS85HvjFkt5aXVQzGSBG3aNBdfXBXU7O3zfccbDmn/
twa8W2r9yRt6tMGGac4alaD/+KhY8UJdfi4VfZtYnwxNtW/n0LtKym6opDWoMF0gJrHeKhNj9Aid
isSrdnUduJCl+PfOsWIfonSaw3Sagk4dO4CY26RkrrXV/mGII729ZLRkFzfdGqb14o0Ji9bvNZ8v
9j4pPPwALdEFcUebQMkprUJ0L463joACsn5bLZ6m4d/+/m66p8rqmyhwEKeqHw/oZH8KurU9LcXW
87bpA1oix2WzeB0dprQmxY1erx/P3QLp0xG9Gsf7IWvINb2zxIuHsm+wsyKMKE/qNWTYBrudZ3C9
86MBuqn0myVOV1Wgg1Q+F5Gzscjd5vA/aAzMrXZArpfBi25HgjTwnCcU0KCA1B4Hp/2r29Rq/Ng3
rk6BzXuxSFK3YbqW1XVcvSc80Zzuu/3jmXV12uspX6ORVSpOrUBduSWvTPknSbYInU3mtZ0zyC1l
dw1GDtmRN85ngFqbl6kX6f3Rmxyj5VVZBgEWgyZM21E+dbb12tFdQAWI99x+0buc8sNwphPF2j+q
DjVLyukhsMjGid7kltvveWdcKJQs2zkI0rpUnz2RvzXY98t6S/rU5BZtWwwFc70Bi1paxnNS0fmA
y9rxvsdvE/ffaHd1hu7CAkNdVyJecloUB9bL6hE8N/I5ChcUwvPSOS3R1lOKyUvaBunGVR+S0YaX
5vqftuwDgDbpW1UBQHv/x5g+oKUutFs7Jp0oTsN2uRTEvgrQndK2O903b5gGvfODyFb5MldBSicX
iuvVoeFbqobxx9Ogd3v4haimrmC3DaudwjKxBzRfZoGDolyRcOa1vkiidpLL57wmU/O1KvFw8X2Q
ePR+uf/jDL7T+0FaADxukDAse77z1MQ+9JDEU23JjROMybyW2W6H+4nnzUMaBl+I/XffP7Xy276R
3z75Lvkgvz4KYmPk7RQf3YaerLhNgiHfF1Q6Na/NCLH9YhlSD1B+0Cysn3Ln7/sjNwWUlte2vUQg
p0FCWLN/xOxmdbNzudM7QLrK76wVhFUo6znVM2uC5XM5Rru4sFxXb/yolRrUWmHgBOfCgeeJmuwN
d5syQcthXCbnpa8XwKdQwZgvHdhBw2tdxJb7Jw7iQvCDo8ACxQ+x3VfTlypibffbkk2b7wEguK7O
IZsvVdcudKHZOjh4ZYcq5cER5R5YCYzfIuFdrEbCmudhQKzWSiauPf0DkMbW/cMQTXpvgmJ2m7s+
oZkYmk/gbasTK6ZbVHOGfULvSEDDAAvtleFpFzpRp3Dq7SPLiymhq32j0hUBXkpBmXU/Lwy1DTfU
dgpwXA7VAO2xDIw0SQABBuqeBH9xyA/IDZ3L6En0y7Fhu/CAmBUt5gY6e5Dywo9rxPC5mxlJirje
KpR8fJ509Vaj0utcgepqn9o8SHg4JiL6VZVQxNh3Fnb1RqN+KlgnCwRsUKkf1cr9g7fyrbd9U1Bp
B74lbC10MoFaeJX/zOCZZdw53p9kk2VtR4BwRA4hPpqnSwhW21M31P70EMvJ4RsHecOznav3h6B6
bldMDshkL0btq+2OKn8d3fozGVUy9EPSOF+EX0LO41NQ7ls9dI5eOcoZZ08fSeiTZxLJC2n2XWpd
vW0kJnLFbYXSTPqo8rR1fRCsPjFouG2knWFG9KYRdJw6oHyc0D450TrJCyc6ShltPTyYrGvbNIvy
0C16SbN+FUlci+egrTdW1Y/LI67eK1K3jqXKuc9TZyLPvZ2uuX9cbXVucVReQAK+bqWa4RQTaBs2
lw6bICaPsjQm4qkYa+fY1fZ0nkOxBXs2fcL59w5RNG7u13lOwbQcXBC+Z9uyHp1ql94PnvO0ldVp
CeR+BpTwGJ8SyHWfWhA17kroQFtFZ8mbBmw1LKOhSyA9GvRXHxXC0y7reiNJ5cyrKIMcZZaxSpax
PqPxfadprRzV+Tm4N0uryOwcOgPT38LeeV3WO0gUZ7ZHKwz6puUbhHHSEu9lCvKNeqZha9GFUq1y
cnM3h3lkVlLIbw31ktG7TsVGH7EhFvUWkXisZ7SZwjHRPB68qHmMXH5tx13cU66rc+96/rB0q0XC
tAunk+yiCxvRQVbvjRg9WTl4pr254JjW8keXi5+lED/uB6PJMVqSQg2aEdmzKJVWdMGh/eyR7iqt
LeELk3ktSd0cLbKcYuQW/bsb26dIfbftdiNoTMa1NC39bl3CcSwy4vEk6M9u96XvPu/yi94NwqwQ
7W9Q/kwXu72EfnsCw/+rFWypXhi2EJ2CF/CUScwT59lEyE1Q9ITa2cZhwWRaO+fkRTAiWBCLS0d/
u2UFpYUl2tieTLa1kw51bIjqiSVM7cUmR4hCkVNZxN/vu9xk/DbN724UovDmKJciTwtSnuq5T1ET
2Dnu2yffmUYBwJkKtAuk0PSWqQNK32c6z9bL/YEb4lCn23Vqa2ghdB6lnFtX3+uOax9DVW2XApGL
l91/D75rc2CNoxrQd0uc58FLOpz/CrJVQTe5XUvRcloaqxc2z5Z6AiwrgHjS1j3O5BgtQa2V4DW1
hGN8EhwCWhxKRHsU7HSMjsSK83iKJa8YqJ7CI1vykxjEdYnF9f60Gu7vOu6qalbl50rxjLviKOo+
cfhLtQw4sN5gS98s72s0boS+6VNazgphMzEiubJBvFV4dmPyxFaezME3an+aIzyUMf98/1cZpltH
Ynl5zntVNzzzrPWId+90KOyNPDCZ1hI4HqpFCrrwTIW/2iL/XEfW132D1vJXVKP0LZBFANnp/nAU
yKEnPm4JqxqiVCfmXSkeu7tg5WCGHv6havQO8Rr/CtW0RRFnONTrMCvbLnw6KMIzB2I9YU2OVTGj
1tQndvNG+p9zv0tr2HVdLZVlN+RLEbthypX7TEN2ndfhqzNsIUxMjtLSORKhG1vOiFkYi3PL3WOH
Baktt67Rt03kgwK+jrSinrTQrYEkEORVsutq+8mwnHz+9/0YMpnXzsYVGmbqpSiidJTtX4MVQpan
eqrRJ+I1W6/BBgfpYCt7JN3CrDJK0aBQJjGBgGrYEEz1lj6Z6Tfc/v5uHxtrb+Q0HkDMC2RBQPG2
Ub/UrAOtQ3C+7yVDDus9IjlfnLLpb5MQP6i5+itSwxZq2uQdLYkDL6x7t8ByXaFIAi7/pPPVo3TF
5f7ITea1Q7Jfuk3PpAhTJ2CQ3wmuxRAdonCrsdTkGG0XnkXPHFUuUQp8GDuOnNXHapg2ricm41ri
zn1FRsoCnKs6wNansmoPq7S22OBMntHyVlUQ+0OFOUpbMZ29En3fck4dZ9jYJw1BqeOnnNyNCz7j
qdMrxucRCKd5jl8H2z3389YZxfALdBAVDR1fihVRyT33yQMMmuCZWTptuit0dPLdns2IzACh4wGO
vgI40FblcS62buUmB2lZ286F3Q3M4RluuKmovrbdV/AUl1CfWrYqFqZP3Bz3bmGgK3hYqMAWM7fB
J4ba8grhjfHAq12EHdhZtOS1b5gWUjtxWnlWkMgVLEdg4O2O+yZAy90wVKLgsrVSXrRD0nrelS/t
6+rX5/v2Te7RklfkwwomSswA92KeVJN/bIa2PHSld7AhR3r/I4ZD3P8Vb9/NgezcqEcy8Cx2fneQ
rnMwCTZ0m4qwOrHmxRH2IZp2vuXpOKq2XmigwEiNh7biEnOw1UzBsbeCjd9icJgOnbIXqxqYDdxO
EKrHIf9Vt0cnV1+scgubcjvZfrDZ68CpmXu0pxNmnOXPVvzGFdoN5OeFZXi42LgIGxYNHTpFcJjI
K/QDQYcvP9hDBa3E5oB1fCOmTOZvrns33RbxvSGypZVCwv5AQLojUaCNInq6H00m87e/vzPvU9CU
jWiDTme7PuJ5NRlIfxqHrTOpybyWz2sgKSUe/B+p5eCAVEPN3nGNi52j1xK6RmNdo7iHo2IYnsgc
PgZWBSrwLTJYU3hq+RzRIV7qGVczgU6vKY+OlsAjiKz6c0GXn/cn4OaJjyJU25NZ6MQh8wnLCt4d
26h/K0Lnn32mtQ0Z8migbY4jmll29/dcgI8ucLstdZSPZ9bRIVkWLxYibMzsUPWHqHCOY5Ef8nAr
Lj92i6PDslgrc6g2dDBfl2XieuFbu+5i6nbh33/HfO6Pkw9VFMR8wR8DWaW4qib3XW7yipat8aiY
N9QYdtGU3/0Fh9ogkp9mh33eZ//23XfpWpKooTfFzIx1xaVgeBhtUWhu1Uap0+R1LV27SUCALYys
1B5R++H2sQu2xFlNntFStaCsknQpWDaEvjNChBUPjfJ1cgUt3uxeLfZGU9PHOevo+Cy8H0CgoQqx
4sg/y1gkfvOpW19D+uv+BJg8pKUraf1wiPEvLa34tyvpX0UVbWwkJtNaugaTJdQEmfq0qePD2A7n
Go/4u0atA7Fs8CnXpApvYdM3Z7S1v7VdvdU4aJhZHYplAaJRWD2nWdtXp2b2oNdXPAzDFpTbZF7L
1rXpgmGO+whdavZ5yYMjfswpj3euY5GWsXY+OBwQFpqxAa3frDtYA03DaWutMY3+9vd3CQskGglC
mVspOuAugece7HK5Mis+7ptYLWGDOFgZWhxYVkofWiSxnIuLD/6IrROzISZ1zt1JNHUzNG2ZhX30
SdoMF3Xu7VsrdcQV6vAOwQM6A9Nie1BFf16KDtq/W3Wej8thjg65Gj0hQEnflNkseGp1yzmwloTV
6tiz+FtVgzt+2FhyTHOsJW5YxoS7EcqGAZ8PDe51gIcmNSh478+xYUXT8TCkd3p/9XCv7usgLfja
HghOmozSzzhfbMFWDL9Bx8TQcumJPXUIpMYqruFcutdyZsWxUTM/3/8dpk9oiUwtwiPSYGX2GLj1
qXekNyLYfKvXx2ReS+QwD4mCwhO2Xry9+oJl7vRz9neeR3SQW9Q5UzWMSASgcMBt147iIIm9samY
hq5lcdUSXnSRY6WoLCVsha7Q2h1USy/7HO/+ew1ym4bOvIB5u2CX0Ko+OS4SrZlO980b1ggd6SYB
nrfm0Y/SZgw/BWPYJ23R7/SMtt2OzgBkR4mhjzaIHUt1nCeSBGyr6dPkeC1zmxHiIGWJLVe5wWmO
84vjO4mcx42IN3hGx1OphoMALkZSNc4K7g/yYKlhw7Rh5Dpsqh/yIa+EZ6VtK64o+zxP0/jHnuwf
9+fUZF7LVRLWXmMrmM99+6Uh4XkM7NfW8o/7zGu5yjtW9iXYpYC8lNew7M98pmltFxuFNpPfb7/q
3abb+NbMahlEaSzqSx5UGajRd4789sl3ptuiKsJgmaN0COJsoOCyI7eH+32AfEfHSy0ASfhW3cYp
KndHG2DyqWSXoZ1P+/yuXWghEe+MZK3jFDoPj6oJDl5oPfZVuLHQ3Kbvv3dZR8dKxYULUoxAxEBu
9g/d6CRrSB8E3ifkVG743zS1WsZOaJGyowgOul3Jy2661N4ualzX0QFTnSSB34Y8TidHYouVp2GU
G44xjFpn3eWBBMWCX8bpHKzHxSGntdqZSjpiyvEkaxtQ56M1ENjGqk2GovokmLOr6u7oiCk6ltZS
FR3w1314dOMRFCp4kAvAO/K/+yFpiBkdMjWXoh9FJGPUZB9ZeAlsvFnSs/R3lVegZP3vfF1qUJxH
HiY1zvm5j0bUSie+8+6gC5b3pd1WdITv2Uz+dnNyqqn9Z+23Kr0m12jZqqrOnmeCbJ38L0X54ld9
Mq6P+dYWYgpKbW8NId1MXIjhpDMeuqt5Svtx3/OeoxPq9qQAyC6sKWgU50tfdmkb9sf78WIYtY6Y
qiTUs4uuBF546vsulVDH7C4q6K0tjUTTB273iXcrPK+rYBgE3FKK8sh9cgEAbGMZMOyqnraripGV
Xdf3WLyYQq42R1xSjj1RGxcFk3ltVy3bZg0t3JXTaR37zyVj1k9W2v43KJb13+97/zbSD1Z4nfuq
kXJu1HKDVMfykvcQEZubL3WQH9DLcOyicl8dSme+QvnGZTi1AmDq519kYNkJiHS3anSmCdaOw4PF
wdxeRAw4CYjQdvE53DzXmExrGbugOMSUh4x1Gm99WwO/9BKUuPoNrLxpgrWMdQtGuyjEyPMADMO2
OgwgQK+h43B/cg3rjU5oVffEQ4uBxbKaFRlX/qdpdh6GqH1sK3/jAGJwkI6lmmQYcjGtMuURrd8W
dAz9ZHG8pQpqsq6lrjXgUDm4wOOPkPj6NDTADVZeJTbGbvC+zl1F/VjR3sNOFcag4IqLa9CibjHZ
+xaH/yCmwFMBge2iyFrhnJtgPRBVXy2QcN2fXNPob39/t6yF0IeoB8HarKqnc+3MTz71LsABbNRA
TK6//f2d+WHwllygtSxbxvXg4m7JpH3cN3ItX3O/j5ymgOncGiGpNhxEaJ3XZeeqqcOmlpG7s2OR
OG0UPWL5vKLdKSHl1uhNjtFy1hYLo5FNmkzMa3HIFV5r6yb4ts812mkYdWjOfKdos86K7YQKy0qC
MT465bgRlIbR62ApJToIuygfJ3qrP0jbSqdg2VjjDQGps1L1fA446n9NJt0+Q2PO3+vKTy2h+9ZK
HSQVgQ0HRWm4ZrTohbd2spTtL2WPX+973uQYba+terxfkBajD6MvhJKE5dZGuBtWYR0aNXnKWp3Y
bjKmyDHw56R2hvKw2iEubfSf+6O/LYgfbOO6XjnzAWGN0Q6YRc33ibww91sfPILUzBE/oda3Ud/9
GKjg6JRUbG2brhxpm/m9d27W1LLoN9dST5YCpa6IEzG3mWRiF7bJ0Xmp4ppZjpB4mFkL4qUVTuJP
dtfvg2U5jpbFFR8nQQZMt4NTCfjTSu8098PWlJuCSUtjlIvzdu2qJlND4ya86ZqDO5ItfR2DdR04
5ZVtvfKOt1nbOmdQt11W9MbfjyNDrOqAKdIvtcrDosmKaDiDhPmoKvVdeuUzWEXf7n/CsEzooKmZ
++VaWxbSoRswrRLI1uZvma9f9pnX8ljODl/Ag9pknhiu6xieh8YDKG7ZSGaT77Vdl3aLM3YDVn+/
9i94HEaz3Vazgcn3t0++23E9tY5B0UOoqgez1Iz+i4bhsFlearHhGsMiocuUMzI5tACyJVP0C3Ne
4hGF3f5LJzIC/Vu5bx39P7Gdd78ChHs2+g3goKF/7Rz/hZPm9f7MGrpZHR0oBaZGZ7J7IbK8AveX
W34unVd3+Nq5xWEZVMJXkTV5dbbLz2L4c/+bpjnREtmHRmuAF/kyU5aXLqQ+QKrocxf4hzmM9kWU
DpliSOAlAsNO5tZTUi/qte7It/ujNwSrDpYSDsnnNsobKGgEKSf0e86tjd3Y4BgdJOWQIfajIGoQ
OwNaG6Q1JoXKIbtg8TcBFO0GHZrpM7e/v4umro6qXom+yapengfKD3wKnm8aKWHfbfwSk5O0jO7x
2lGOfMBDUJM/8iB+yuud9y+dbztc17yYgxphCYcI8Z2jScmpcUAKy9P9GTZsyTrHlEQ3/RDOSAmX
8cMakweBe0bZ2Ye6E6dFjUlfP03DVrXZ5Crn37NRo/aQR1HXZPXATlUYnzrAFO//kJu3PzjA/IfO
KqdO4UG9OXOG8VAAV1au7rEl7r6bsE5pNfqrpVYXcRT1xQGrYDJGz8P811r9b8/wiQ6eynmLpqUc
60RsldlY0yNt2SMFfd998x87nujgKSdiMVHUb7Opyy91PrzEaAHcZ1orYaF3ZYmbETFql2ucxOEM
kmjZ7YOSkFjLX+mCH1FMGLgfNVecLY5N4Zwrd2taP44aolNa9WKUUtkeLqnBcOrj21NxeBzJvOEb
k/nbdLxbfVzh+6QZ5jrrmxc3evPWT3IrYEwzqt2BlQR2H8p9dYYGriOnqB5OYiPWTaa1LBVFvmDT
UnXWRF7ij915pVuPByaHaKfmTqoI0NWY3fRjPtVhcMil/dbIctfllOiC5UE9QbywXWtIqTVHZpdn
vhkpBqfogKlG0tmtekzlJF6DQJ6beWeQ6GipPB6C2aqCNot4CTkdNn9vG9kk0PPaIgS6peJ/10ai
E1N1jK9uF3h1FrtfSPtWUpaU9IsHRmb+6/4iYJhXHTMFnV0WhmSps1GiDQPt9PYkzwqqXvfNm37A
7bPv8qhkJZ0DNEtkoswqiN/m9PdUP1j+W+9tNOp+fLQlOkVV6IQFC9CfmBXkdfIOg/XAwle2Phfu
0Q239ihTDGk5OwJgVHcDNlvPLb9VbsOSnu7rpyc6dsr38Qitwlt8zuwRXItpUNiHTq2n+zNgmmAt
ccelBWvtign25vLkLuKhsr0jNNI33udNE6wdk0ncDK6sUN6PWvcM1bnLDGBcySBNqSC66wb72EeI
jpyy1rkBwYmDBblFlytYNWPBksjbd/slOmaqcNZ2cVssyov7m66vNflWrSNIfueNldkwC7pquQ/F
XYcrDN9qn6rgaWl/BXTXrZroauU1eL3HZYVp3/tS1l+c9VMzvtyPnY/P4ERHSol4aZegDjDq+avr
Pdbyx4Cm5m7n2qMTggUQegwjCqfX7qNNvpbucdxHpkl0PrBKelXOQqwKVv0zV9HB22x3NM2ktsfS
gnDRWoXMpGwfwmA+z5bz4oXy9b7LTea1dKWWB8ZLmbdZ7QQnEhQHUop0dLaUpU0zqqVr5LVzVPlt
kVEp0GFhI1WD11aWR8eix/u/wLBW6kipEXf1obYDwAyG5eL69FtXNvviUUdKreDPVIMHVQ5Wv83l
QyP9RA4H1nzbN/LbGvdus8pnXjocNNxZ6BVxcF3wn+Yx7mtZ7LrqAD/z7w/ExdREFW5PaaXsIuly
x0ly5f1jiXlfxyxQLv/+guUC65VLIjK/5Z8C9ocvdup2+55bic41xWqxzpMN/7uFl0irOkTzXtdo
O+wsUA0pXKSVcsKr1RYnsk4Q4tl6hTaw6pFAS1vphLMvOHZwNoAUq2nPYfM/C6K67cAS2s34VPBo
sVS0+cbGaEhkHUAV4coiQu6IrIVWZ4c+I5aPR+lvqe8YSmJEZ5yq3RC8nLIRWSReOu93GXunsh1P
UrGHeGqeag4hqzL8ItEQ31brRm4blg8dV8WKxlfDOIosFNEfz8ORpbsEjtckrrv12GNYPnR8VTfN
eahu6+vksaNw459OQLeeMUy2tQSPx3ZtUcEVGRXxoZiX36Ei+3ZhHVzFoglXZ4ZuVw8tg2PMTrOr
jj4vz/eXJkM06dAqIJZLb/E8rByIptmxrxZeOGt/C4ljMn9z2LuVj0a8qPEknqezsx5bEEVL2V8E
VxujN/ldS25LuQOExVqRlTQJly/z1tHHZFdLaqj7hT2H3AtaWm+dszY6SRyybuFDTda1rbjMF5DF
lBh1TdafFWuKoy9UtXEgNGWSthErfxkXBjwJaK6+sAHNpjYu7I/2/GtXvOjQqghMeqpbucxixdHI
E43HaZ0+2cumBIohYnQ6KhuqcxEpUX9p6vnCK3JUHv0cx93GTv+h7+0w1nwPJsBQthX2MWd22qRp
HOuRVNUuokpY15wfO7yZlRuKbFJRAFVZ1aAVtI/iPc63Q73iEFeysUd3qLK2fourp9adknHZYkj6
MHBg/HYPfpeqzsiAUCwhZdrJ8FjQV3ed/qx1cCjoFlDA9AVtleR5MEIadBJZ3PKTFwI496QcwLaq
H/dj0zC3esmhagjEkuJZZP34axxAAVzZTr9xwjLZvoXrO+94DXRkA5Zjmw+6Y+l/d8p9AsqhXmco
5mYIS2aJTFoU/SJR6vJdBEuYUm15rGsxcTdvq8xt5v5oi6s7yq3WKZNDtCVymgneruxBZAJPAiqe
DrTaYpAwmdZy1A5ntg4oZmZ87WXig7YvsQJn4/nHZFxLUQH8o11RBCGe/w+xVaWV3KXOYYd6KcGd
FKAYDQ4xcdcmK7l1iewMP72MUE5dK6DwiUPfUJ0C0Z9ia1dtF6PWstLFza2fw7HK4tg7WNK7tGo8
3k9IQ8LrFYQI1A1QzEBog3fiIp1nS+FFD9iCeqMIaLKvJaXF/RnFs5t9gpvDMWQxLg9PKtqizP5w
L4JrbjH0LunngeZtBM2Yq9usPwerfK7Ru5DEaMC67x9DLOrFhLwMarCp+cihif+1MsjDsmH9c9+2
aexafoJDnpQ89nkW5peG/oqiK762MW6TbS1B66iDfFSJt/GFu9coqnhSqvqhsEJ35we0JI2h1213
EWJyjONT2bXHPshf6n7rtmHwu15JIAGx7dWnZRZZBRjuXng1bUSkybK2iUZ+0XJ7wvGCNLN7XIs6
61yvuNyfUpNxLVMjiy4Wt+H2tXS7pK365iRo3GwcHE3Wb0n2Ltg9O8e5Do2FWV78WMrPwxY1qsnu
LYje2Y1FZI0BW/BiDXigI6dL6LXX+w4xxKFeNgiteMArw+1AMVYnO6RPQjXHVcYb6EPTyLXts+z9
Wq6QDc249BaaAIPifAGngne+P3qTeS1DC2vwIB8Ih1dF+RCuS1rH+/Y4vUTAVcyKHvrNWV9VB2BY
Tk6+7IwSPTMHBYxVtyB1wPXWj90nKyYbuWOYTb0G4LhTLQHox3sOp5AyVuKMJfcpCqZv9/1t2C30
AkBTsiIvuhwEwKF6dgrnO6/78lBFMiHxuuF502/QUvT/cXYly23jQPSLWEWAC8grScmyHNtx9ujC
yiQTkAS4r+DXz9OcHMQQq3jVoQk10Asar1+vfjpyhjEhZ2W99/yXkLx06tu+5Wv2maYKczWzhZww
HSLp7K+5Gh+ETe/SMT3c/oLhQOq1AJLRNF1D5F0DW4+9FTwGtNxnSnqLFd7TV6YK0QPM4MaiUrhg
bD3Ym1atWekIYpZVOjg26GlbFp70VZnc1ofpwGgGmrVLOVuYBX4eyJfMSWTaRjXg31vERCbxWhS1
uZSg6WIgXnZdP0K3rowKf5pObVejn9Mbw+Ptv2E6k5rJTtRZQr/BtajM56fGDT8yNhwzawujbdC/
XhFgboD5XBwhb1mG/LyExLu3PPbx9tpNwrV42tkuXWyMjjuDMyciRRUX2e/bkg1a0fuseFoy4uDm
fxYDi8c0O6iqT0AoveEnTeKvm/4q6o3tygI4AyB3csxm8n92Xfh1WF9ur92kletHXwkvqjRcGxta
aUh1tEv7GHjOl32ir598JXpEN24f/F/nzw84/YfAJRvZi0kjmp1a1B5b1cL99kUYu5KC4Dk/ooqc
3F74VbF/IRpsplNTS/SIspahp7X17PtBpShOy0flDcA17BrzgE9oBusRRsEMCGQ64vYXlEvQq0+F
2shlTHuqWalylF/YV/cOP2knTdbkEbdKe+PRwCBd76nqvJCHgdcBTDangh95Pyq/RPymVO5porWZ
TlEdWhgUzvqRnEpnaU+clypJbW/rxmHYXb2viiqueF9N5FRNzvOIBNKpxY8peKgl39D/NUK/cX70
1qpi9LrVK2R3zusvXhm786dqftfa7wtr1xMaNKRZLUgSGwzH5f15Hlk8MHJYQPQ8tVu0mCYVaZbr
Nss8CK8nJ0cFl7z/sax1HI71Pzzd1eCAP6BZcF3XTclAy4BDxIcYM3h6vHXQLRpJ0xHVom24qjV0
i6BDCxePpZ8nLabQ7/INOhm1P+XtOHWFOFfhZ4KCad+80P4OQ4w25Btcm6PbLgIfG9YZqneyL/bC
D5z4/7h+uBFLDJrRG6z4cgXkTvA7oZLo5xzIEi9cbMQSw9r1FisHbz1FkwtxzuoiRvKK1w4Sp+Mu
ehMboKk/40nBBAXpbwEoRpBGVjkdQOaW3N5V08qvhvAqVA2AOhJMuUJ6VrkfsjU9IPF+STfHEZu0
rpnrzIRiQRrilaYevhGvfigLe2NDDb5Gb61awZY6zKVVYBpeeWgt67PI6/dsIkUU5PLQpc5ODWkG
y6YhnNs8AJSbLQlt3edsLaMMD7m3N8DgcfR2qh4g0GAkATlhygegd+AAX9O47LunUKrPtz9h2mMt
5KbDQueCdQQU7Jj/bYUvq8ziKrV3/gPNcG21pgOKfHgxWOVDg7l+5Zq/sAzj3RG+dv0DvbMK83Z7
t29achLZ/BsDRptoZU9Z6m8cJcMp1bur7LxqG8+H61kI/1dZ1Q8ut4DWJtGa6WIuVFaiZa4/BwSd
GNfCDdo+bivFJFozXb8RxUQwc+o8qOprMc4lZln3/9yWfb0avBHIiWa3g8CITt6n3Xns8qSxax4V
3Xo3+eKA+fRJGzonVttb4+NMf+T6+ysfNDdt0UzSB9Q9aILDysDPmvFiA4FqEq6ZrxeAy9x2JsRb
NHI9jALJ1UjK97fVZBKuhdsqZaoE0qbDrJUgErN77MOtDhKDX9CbqkifAmw9W915vhaFf6cETWFL
4tZb93LT0jWrrRaLDjVb0V4jWwzLFFN/j6kc8rhLMXrzlMCw7IxWcJqKzS8+IH5zYO0Urd1mObfD
3HVtcgKW/oxx5d/XZQutbNCJ3jwlBnsSKnNgUeHPxZEvTld/va0Pgwu2NVsNackCOwRBVtfcy+Yr
kQcS/ntbtGnRmqlmgZeFvKcQvX5RlD/2Q/9xn+TrF1/ZJR0lpr6kDLXV4rs3O4+eSz7dlmxSh2aU
QIUUBR8CefbFx7R4KsiL320s2mA3tmaS0ldzLkvsIaufnfw5rb3IUaiYZfG+pWvBNLBHNdvElefW
nhOS2T9V4x8YafbdAPWGKAwxRTQqHHGu5/DbitQpzjNnF/MFQJ7hnxtaKR8M2HjeR4FpSIqx6yLu
hrGaqi0I19v76uv9UF64DKPX9+Kc2jTmzErGIIu9TYoHk3gtmLYdZqx5FNUPajv0tGTr9DBaYPZx
vXIrmXnbmkDr+qeKiqkNZ6/+X//PC+ie52DYFSt8vSdqajHPcmyRCXhOFuWo3o7hFvm+adGaoaZi
qbJ5DQFRmPP3AaPipNKq2ajGvw3OxKnRjJWurvAwowZobSt8yDyUVKp/SIkeIxLE2TxGHuXJREYM
n9pgGDBt818m3LpeiAknZ39mESiP5xiDTk5s2IlDwQjNPzeZhsQplcQxdbrpwzJ5LF5Eva9o6evw
JdpWjFV4qz8P+cHzkPQ192L8tcf5+Dp2ic4ioB7LyrPfOxEN1nubjO/WPtspXgutZds6qJtTlG+q
h5k8UP7B2zWw0/b1XikHi5681Ea6sbQHETovXMGCw+DbPsVoZrtOoNAEe7U4TxOX6CdwxuMwzynY
ANR6d/sTbwcWP7ie1lfREMPQwnCa/4+G7xp6WDGL273iAcbotvyrE/s75fZ1CFPguBXK6RyUHf6x
mcmxnD7mVSxHDGZhW2NADI5CxzKtXs6DDKN3zlJ89qzuWFB6vL16k2TNZhmSbIrMDGEXKIbI7qRz
QD1EHvZJ1wy2CPJuxbAdBC63O6RpnbTLVsnbtHAtD27yYKJ5jZd1MC+UXpjU01bV5u07FGbo/nlg
hCIu8TIsmnYfVpqo4ED6pzx8nLvHtfxxWzEGV6lDmixnlGMHZt3z2i93weICp1p0kUQjw8apNKhH
BzYVuRfOg490hzUsPAELR8qESUtutV6Z5GuG22fpWvIATzxePv0kVv1lb7uF7esNUsRZ6r7x4C3F
4H/yHczVGX+marPp7f/L8BsWqyObFgcYZI8TeppsmV+6EIRQwVDKA/in7KgPZZYsY9bGsqcXZZck
bjEQI6Iy+6XmTsbVlAM72waX1fV3DRbGP9ZC9cR5XQcMVtgtv6xaYpo5S7dmdhn8n84+XViB45QS
2lzb+47GIeb6kPphVfsqJT7TbLzrCrfJKwEIZ9Z8KFZZxjh26z4HwjQrV7JxqXKa7jw0UYklu2qL
1cygFh0GNaxT7dEWxbXAxjvZ9RNOzS4ylHfSyzYSItM3tLhM3dQrGx+qD9dj24EVfT00/Nea/rzt
REzitbRaVZlNpiuZCiFfuvY0ZHNEmvc7OSRsX2+sAvWMWh2n785+fScDHo/FcxFm+xyU3lOlSqcJ
e+qCoCKdXppJPdBs3LrOmBRzdVqvQn7dY28Zw5EMc+9ezNKLeLMcedkdmtnbgowbXLjORK2ydewm
AjBQZ6XlSXDSglR/yh8xHqPYuLManKzeXsVzp5F+24qzUi2a2biofCdy5Nzs/YBmu7mopBCIQ+ce
SV5U+eFyCJbu9+3jaVKQbrvjrASrB1TC0FRI6aHPUGGeN7I6g2p0vBS4HvJpLha8J+ZL1FX1yfXd
0+11my5OOlaqGNgI27Lskze1MecinvJARIPnY4PZY+ojIVjz2CqrM6i89zk6naXa8oqA4IkXCcHQ
JijgPgt/q2vXsA96ExUIYHwGDBLAASnGngCnKuOwWjEXNa+y5LbKDAang6eqQElboYv/LOidHH81
5NOIZv7U3ecrdADV0KEb28splDN6UdHOMR6sN0zMpBwt8lIrAztLOff/N/IvvDuRAYXzVmycJdMx
1dJr0PuROe+zHjxCHgs/92roywe/pwBr39a86QOaBZPcKrKyrKAaGiCqV928YmRIK/7ZJ16zYSkX
5nZWQU+YA9HERW1NyVyJZt/idfQUCBr4ODfY175sy4iK4omOyz4HobdSOagIoX0f8WUJ14hl7Etl
AWK+Sys6fGpqbExSCRkeX+v5XxsV8xMXLNv18OG7Vxt7Fbx6zB+pwSePZsS6+7KqJo0Ybfeu/GoG
r4TP1mChgGLL89Q0kQjamIZbKBXDSdQpqScqhTW7ULjP0bvmlvcuyFb36Vsz0hkQO744KJVXtX2w
0+JTPcnP+0TTPxXCBrz80FySU0FbEITUDSZKLO4WlN+kE806QeO2ApWChXMVRHNbxtMsN0BNBsel
c1FnRFSLU+fOOSU2wEbTsVPquRflRvA2rFzHTKGd3krZjN1UmftDiPmXR9CJcFvnhqXraCmadz0m
XKKMp0Y3CeoxSl3r6Lk7XaIOlxKhrFtcd+nJc1wP5B1T9rEZ13Hj9dYQ6nSoVCpzZ6grPGOh5zkK
++mQsvaLzR+mZf6+Tz2ajdY16gLAO5MTSNYeRfduXuvfqq821m+objjXDX/lAehCJyv0ce8RKEge
h8Ab465p0fyEKaQJKH+yOJTzt3ae2o3dNp0kzXjzeaWqLAf8HcL/qcaCRGRNN6zXUHvTqak9UrqS
r8g73EZghkpCyS87/1yVEd/yxqbt1iy4XYayGV1GTqQrT8HCjlUdgH7wg2L58fZ2m/SjhVhA71wy
cZec0p7031Hmm9uok0vwclu8wdh0/JQ39r4T/H+axhYDCKyoX8gT0DYb4g360RFUTDDL9q9uyOfy
ycFoK/CVfnTwskCbrZc7g4J0FJXy/cDvaxRwq2qqDxM6XZ9Xb916ljbp5/rHXtkDWWwRSI5Yrgo/
avj8bzoOB1L3G68wJvHX31+J7xfVVOGAys4w8ljU1YehGGPh9xsYHpNurr+/Ek8Dh1mpA7ZBFLGi
iQdHUIMltw+OSbRmt+2MMapdOSFVAHB5xkgbK0/vrCZVP27LN2lGi7zdpFizrG0PKtj+iALAT1qA
Bbt2N2ovby4fc9K14ggD6WNlzWl47/VtgjT8iWOAy46VQ7R2ZDDQNJvnIkvvQzqivTBInL48DCyI
b4s3rVw7MiVrpqUpRXt2JTmERfVuBqB7n+jrJ18dl8mdioJ2LtrRcCXxcoJC566GDihFOy5OWhCP
Mqw6Q4nf7aSIrFkm1szuJOE791Q7MouqSOp0aBl1xtpGW7R8TPn6fp9qNEc/D6Alq8epOtM8OBLl
nvxNcoE3TzpUo3l4ankNHmNB8GPjiYVMeWQH//junsYxh+iJGm45Ex5CAMKqnH8zpSJR1hgdvFVJ
ezPAQrpWwZSWsADKABljGmCgigIPY1qqo5pIYlXWHWojuwDQ+NBf5kob6gzY2qCoPlYy5JHd7xtY
RPSUreClPTOKrfWmbymxjiIlG9f7t0tFWLZmq0u9igbxCTdYPKhPqBLB3SfA5V4JJWUACuHprrF5
nFdbnImGs6Snb41fjovwwGtYtS9V/0Cbl87bZwF/IdzttFoGL2vPc9fFZTbGzVrvucBBTZrhtisY
QUqOVTuAgC6tuq/4tJHPvpmAQLRut2gkSxeASc7Ue6jFXUjyWMmXbthIxg3OWEe3dxlDnxrBuawt
eQePefCnDWdmWLiemBUsQIEsheG6sv418pfJ8sG/CEarrTBlWLqemi2dXdmYOd+c3dG/y9P6I169
NpyOSbRmrfVSjEVWYO2zt9BfshP9iRVN+vW2KzaccarFV8xrslR6dTqV3d6ztXgGC1TCx/zDPvGa
zTpV3pEyAHU46YtDai2nXFr3imyRAZpWr8XYHmN869mr0vuumWJ3yU4TqjcWY8nt1ZuOjRZn13mh
IPJam/Mg7YNHw7vGbT7jkSzKhuzn7U+Y/oFmrXK2MfTODptziOaLqLSnLKaq/sjKZdr4E6bzoxkt
b2RjlTWogjw80EwsuFu8j7fXbpKsxVrcQjwHMJbmbLN6jTDYTcTCy7ewHgbN6Hh2B3NPUE/Aue9A
K9VWPwlSELLKu9trN0nXgm0dluU6MLBX4a75bzqw791a/5rnLcIQk3jNaNO17kfwADZnEaAFOW3j
lA2HQU3x7dUbNE80q22GtEjR4wXOY+UcOg4gjMc2wodp5dffX6WtC5uyehRwwvbgHBhnd24wvgch
5svtlRtMilz/0SvxBW/6csVsvnM2ge28sY9u/egsdpw3G4fStH7nzw/UpVR9McIlrGgv4p1KiqlJ
qnYLPWBav2avbu7woQtACl8FIMAs0yzppPoelGUcBsXhto7eLBs5RIe1+55dLCNqpWB6JFErflaz
itDV29BPJDujpSe5/RnTX9HMtwhbaosKfyUsnydi8yjofq9ue5GsO+76go5wxxtY03TXsCvCp0Ak
c19HQ/vFHXaRFTnkrxkhwKwM3L6GRn84Wn0Wo+tlY+kGC9Nh7h4w3X4P5jbwKzylbnZoUPW9rRST
5Ot2vLIAgb0VIdqqQRT/HveepLe2ZgKaJGumq/qMz2iCa89B9XG2+ePkTxvpqsGo9GEg3ZiiRaTE
USGldegxdQ3468Qt6IZTMInXbbbOCN7RQBzgZE4hI4UJqh+ZO/d9tM4+/bZH77aOLXbWxmuCCZdm
PCiD0wZBfNx6UL5u3V8gJ5xDzSlkWVOOvoUOvom3qI1m+YOo6m/BkiWBve6pPuEbWhgHjUgteycF
AKXu76oQxTmwle3RDCiJ/jyRQ1ZKjJMsu/u88zn/CjB9VX0NshTF2F3xytZB9U1OQ8zzKUGJWjcf
FZn6KFX8x57V2zqePqitPBddgMlKJR+TxV6d+5wRsrHy/53u33trh1okrzB4oW8ywEEXeLCqduLB
zSI1P89TAAyhFSsQdYEDKwb9WJIC73X7T12lv/VVzUlgO4TrZlCYW70HP02Zsaisnuv8QPlWr/Lb
3sIOr7+/9kPgqFWi5/Kct/zgt1XSC7URwP4fmPXW8jWDBsW4xaqr0oCaepeDcT0lzx2o6DsojCkZ
Y0DAgU8qDhc7QjdKLMN9E8jtUDPFmo+206wdeGD9IKq8NEmvYPxlSG7vi0lpuhVyKyyW67745ZD4
A6K+2MIOvh31bR0Tj5mZU2oHS3rvWeOxyX/UrhdRRB6fTWjg/+RtNooa/oMOkGf+6FiLNfIz8SfQ
H1VNc3DnNNsIb2/7cltn98zXIsdtoE/vpwDcPk15HH0aCUE2NsCgJR0jP4N/WsxsxoXSnQ4zuc8x
ay610d7Cf5Qqj9i4EZJMStIMsC256tNgvO4GjbOyj5x0C6j9drSwdZC8I6xhyUecoZYvUaPIfaGK
50XlB7tat7AHpl24/q3Xxl14wAl7U3qfVfSQ1xVeG0HnyNWGezJpR7PvDhTtCoPA2rNyg2jMxxhk
2rcNzLRwzX4bOtdCKOQwXT2Crbh8mhb/DtPVP94Wb9K9Zr9pq9w0w+XvDLp2/lKEYDQH+cmYZFYR
RE2zOb3apCAtpLbcani24JjK0rsPMCS7zbaOjyE06JB5F4Mz+5DW7blsh6gK7yxnBaCK3g2zOgzh
71160jHztFwDj3VwRnYPGFvmH3yyJgN/sZxg42HHoCEdNN/yPlyducVGuySG6/tEPffr7cWbRGu2
u06YRkgx9AC3Y/mJj2qNLNuddyVLtg6Yd4FFGuyqQ5Itmxe2ul00qiHYEG44/Tpa3qqqdl46nH6X
2XG70q/hwiLhbvV5m8RrZltUtVoYEAjnhSyRGvhdJ2mU2fbhtt5N4jXbXa7o1nSGatC6Go1XrIl1
sfiv28JNm6pZLppaRhrW8Jq5ArVE6GIa3rBR1jatWzPWcWxGKkOopQs+V/RHnX0Iqx+3V20QrSPf
3bDlkrk45YU7xyJM8tXBvm6oxODM9GEiLumHue3hCZoaN+vRrfrDlFrnSlEnylh9d/svmL5y9UOv
Q0kL5PKQdhwzJoefNZje1cKfMEv2TgRbSbYhqOvgd5e3vizAXYF+YTTCW5GgbiRBOtjM936KQYcb
lXTTP7lu0qt/ks507iwXn1nJv1VzKjpcNWnSDxuPDIYTqpOEtlbbVNb1hMrmm485c6pwN4ANJsma
3aqa2BkIGvBg1wtwFhUhXqujPhuWT7e32HRKNcOtucxAxTahZVJMK7Djdh0VzvU+uAbZYd8nNPO1
U+ItzG6KMybvwT9gglqTRczbBXxC0Vkz4RAEe6nT5gWKKtda3OKBNDxaBntrBwxHR4fANxjBKdcO
exvmZXylBVup9WnA7cXx8y+3NWTYZB0JD1CJ3fcOolbf4r7k9nfr0O2qHdg64H0kaK1ar4z7NJB+
xIvejp2m2OfidMg7rqZZsV65cb3FSVL0OLv2+K6v642MzaQWzWjbPMQDybV0UAb1S69wmXAGutW5
Zzj4OtgddW5qg3Yb/Vpj8bTm5ROd7TMGJ+/Uu2a3UxnIBRTzsKu5c2JVB0NCwmyrq8e0eM1qJaD6
YSYQbsvmCxt+q+bTOP26fRZNojVrzXO2MGVB9DyrU9aXSVZPDxPfIgk0WZNmrbSXOZi6Jn4eOvoj
bZYOF1zqJk0Bn6AGb2sQjyGs6JD3fKydDgRyiI/VswDFRZ4lzHkcup+k+OlQsi9n08HvFTqSx2DC
+QfT6cHNuiOx5oMzbFF4Gc6/jq0qCFFsdFEbVWv2NINdRMpmX96jY6sKP58zq0VY8Wr3Q2qvF29i
UTO4G6ffcIjc6++vwm1WeYPNJqAF1jE7FFmYpNw6TZJsiDccIh0DD5aIyl5mDIjpFyuyvBIQ+2c3
+9BnuzomHFtHWeV0KtC5efU8cJora0/jvDPj1DlEQfjtBS4Gxp5Ltz84YXkvizkm5dY4DpPmNfPt
Kqfu7AyhJORljPbkiK/Dw8TSDc2bxGvmWxYBIxWmWgCt2H1AB17ik/BTV2z5NcPG6iirUg3MqgQu
QWgXivLpO6HPQfXdKbc6HAzL13FWggKVQK95GstRvPBUPCkrqoYm3uU7dXSVmJx2knbJz3koE1b6
GGWujmSaNtJxgz/QAVbWWqcc81vbczqtERKpZC23AGgmxVx/f2WwghBnLTyInkRwqtFgXMzH0nl/
Wy2mdV9/fyU8lG7W40Ec9ze3e+w66SdiqLdIe0zCtUA7Lm1ah2vfnj0L9GsENIHHIbU2MhDTedTi
bNXb6M2ocIeDN7sUbRjhDbgET11638uti7/pD2gWSzCbZwgHhKpxGWNHpi9jEG4s37SrmrU6NuuB
NVT8zFoxpIcrwS05WnXllsditcV8vL2/hs/oECsp0fXo1RMOT9Pf9XgtnQo39qatJzaDgnSAFc9U
EQBNa933YI3+l9scw3PBAbXPqHTYO0aMoaPP8/8fjbSiecj5UVu7yJwdW0dYNdU84+morc9i6Z+A
NnlXkw+3VW7SiWavanHmpveb+rzI+my3QYRUYZ8T04lDyzpDQx+6I86BPydqDCLMiU0wrW5fzkQ1
e+1tz1qmbETOlAXfeo+riNL3adBvXPRNZ1Gz2LroO6txp+7cZOowLtb3ev4G3uuNpkGTdM1W0WeW
yWJaMLPPy35jYuKnFewUSWgNQbJvXzWLTQHmGUuBF83BS/OEpmiG5u2wEbwNh0aHVVWeqOyuxJXH
wnDPPvYtaU8Hriq+VSB9Uz001B9MJ99hdqZEd15l/cxFecir6Tv6DzaqLG8m9RB/9dKv4kjlT0vQ
LCBKwCAGJt9hFHXlPuYdqjlPAKdunM83lYSPaJaFTCwfs9WCz0SDUEDrc634Ri3HpJ7rJ1+tf5jA
FAMAcwfUTR31bvrgADsXuPnh9tl5U7xj6zStHlrmAsCGkPoVKUYj08TB25XFtxA9JvFaMbABiRTq
TpjBMEj3gx9k/9rA+4ml2/DDb24uVq9trhf6omK2QgU586Nqer8WL2XzstQP3fKittqo3txcfOT6
317tgBD2vC7Oiserro/ctDo6xdadxCRa29w8VIMbgL3r3DphFzmhT4+lz3fRkWLhmtcMRdhnuQB7
ShXOsepaVJO3Hp9NC9c8JgmdAK3zUHxZ82NV+Gib2soqTaI1d4m5Sf46K1wDS9S1ZpWdBpft9GWa
o5ykcrgHnrpzlVsfW4WOOGGHX28bUojT8AaEQceuOXXvtZULZYfBj6Z/DPJfrXWfqYuffsbMUGv8
dPszBoPSIWxWsTiClG13phLRcJgfhePGS5jtgtTbOoxNqTQVQTGDVgaXZKfzI59+2LdwzVRBj5J6
KoAfW4Y7GR7z+cFb9tUlbM1A88Ad+UIKkJl406XEhNNDJu13HK/j+7IbHc7W5naPKwPyA4d9Tp2P
3vijKjauOab91Gy0Qim0EBlEc3q2uoe+u1fLnsjh2DrKrFq9RqwKGs8cHtEBTVn1e6m2qh3XfXvr
vGtmGnbdTAvwc5ytrIpClCSYK5OhlnjI22qHNngCHWcmusy/jmXtMIXQiZY+vG/HXQUVBOyrFb/y
6bNsQ5Vf1V5PP4qqjf3qInbpHbKvweqV7LZQGOFbQ+88aCIy/s7AK1mU655UA906mt4dzLqQzdDZ
37n/abTmU1fmG+flTXVDsuYd8wqI2Iav9ncZYKCUcuzvbmhvZXkG4X+lkbYKg0YQ+3sN7FvIgmMp
t+DPb55ENBlp+p4lnz1nWezvWfiY5XifS+OqOs/NhmM3rVxLYYZVjnlbK/t7M7CED+OD7fLjbZ9o
Wvn191cnRS5ulrmgvzrNzZBnB05D7nGwwadlMB4yPAV3H5wKE5uSfZ/T/CR3g3nIx7m48OJKVXxg
DZBWgLuRXekMduKqwlf/R5Vh0GXWVFwWj0ZNncWDyPe4YIjW/GQ9cTYvZScua5hGRSXuWEHPtFhP
t1Vj2mQtn8nKChUhR7CTUEU8uT14gIIvt0W/6eGxcs1gPcwe6V1wkV3qAujMAw1FXM1bzXsm4ZrN
0iCtA4w9F5cQ45nBMdfmQN+IDVdjOJ56StOnWcpRLygu+SAjkKhK9rK63xbQAd3WjEHpei4zODTz
i2ooLgyYWLusTpXDD7dFG/Si5zFZ6pb20kj7e+cUaLmVB2qBWrFQG/cO08o1w/XqtQBpFI6Lv9YH
WxbJUPzat/DrH3plQk42lICa5fLSV0/edNeVKlq8jVzjzRSV4IXiT9mrY0/LxEfsZzpHomaxVFXk
T200ko8NuVvmTw5Yh27/D5OGNHsFR+dk0R4Hs2/zOK3+SYut2c1Xv/tX4oF/oZlqkC1g273qXgJi
BqK3SHnBqafinW2JgxjLjS02nSDNbMOyqrrGH8SFWjOyp2NPrXi1PtzWjkm4ZrZzSHorkxAu+NfS
CVHNOlCnS24Lf1v1SED+3OYpwAhhKQJxGYoqanA3W/NdZT5C9dRmdALQ6GdUXLLsqXIueZ5Iui9D
oHodKO2HlUh/FBfL+1lMYbxM/cZZfFvbVC8ByV6ufdB74uJmIsGgiwPzxsPg9Tv1rZmsnVlrbrWh
uCi4dYwuSbxx1zsF9H3d4lfeAFORQGg0uMXFb55SfzlW/tbIZpNONPtcSUBn7jBxaQdguj3vnR9+
Hli3cSN7O3KgWePPdXcoLgsmC3rPJD00CzwMWKCDvH6HESmH26fc9Ac0+2wdzy4DV8qL8r0j8ekY
8Tw7WnO/y0SpDq+3OwIGBYGjboEO3lV9DJtSqJhvDaUwrP8vVH2lgjqfcdzXvngsUvK+Yfnz2Na7
Ehqqw+rTfkKh/38nEPxDsvz90gV7ytmE6oj6ccr5iIF4SDlWcV/4oD51y8dh2ZfR0EALreM4AS0r
Qv8kvTrxiH8Kmj5Zpb9RDn47elAdTI/Maxma0hKXZrhbwmdnOgY0ztVTsDXt0OB9dcp5MY4jcGUz
0r06AzARvSr2ri5eaF6z2ZqjgpKFmby0IJ9Zcz/Otm7aJq1o9oq51sLtity9D4fiSMlF1e5ZOD/Z
/M86pvu8cKAZbNkx5YBVwT9Zs5X4nbwr0e+G0dH3t/2BweUEWkjtWvCSB0UjLl7+mU6PxAeZhYdh
Mhu5k2FbdRT90Lho4F2FvIA58dOC+UCRTbeygbeZSgjV0fNORmUwV7W4pCvgHS6mY/7r5v+0y1fM
FPXJO1s8F5vwI9MfuR6BVyGlGSrbJ7SRl1SIxEPS4TO5b4eZZro1ytlOOGIL+uDJErEjeOSwjeKE
wV3qMPoaz+d56bfyUuZrXJbkq5d+WVq5z6fpOPrG6+e6aQb/RBzrkVnrA6fkae3CjbNpWrxmuAoj
fPp8FuJSNY9Mfsvbx6nY8Gcm0ZrlqgEvf5MXFpeQP/TTCyvuUYaOdpmUzh4vUm+VmKqKbK94hxRS
lB8WcW9VGztq8Dk6fbyVtnYO+HlxGdV93R95865xL4ODwVhfbi/foBodS796jgd+T0Hv12BK78q8
/TZyPj6gUWvXszShOqC+GT06DmFaXFL6iQ/PAfu8pr/3LV4z02lCebX2PHkRmCs5lsORdXnk2rso
urFyzVR5zSrMuZj909wV86Nihfs+5dVwd3vxhq3V+eODiRUpq8bysrJ7Tr+t2adl/kXd38GwHG5/
weDFdOy8x1oOPrCK3hdOVgIAE4bnIl2cDelXLfx9xaQ6fXzt1WnROr53kksaRFPYP1hz86kkxZGn
ux7tsQOa4S5eOI7cQ61sLDGQqfeiDNis28oxLV+LtE44gAoF3DyXMn3yVA/2mXfe/IFvTfQz2ZUW
aXnt5r5dY+Xr/JX0H32QTljq2+2lG/ZVx82nQddhGGZXXlJwZf/H2ZUsR84y2ydShNCItlKNLpfb
dtttd20UPWoENE9Pf099d+OfNkWEVo7wAlFJZgLJyXNiP93wYGWwynj5IulyL7Ux7aB9n/NvlgUW
dKojn1GYXEbM+7PfjEFjFKeh21Pz3XIDcPPsmNB1vChsLoPml8QFbxy6+U9O0+1t50ddW/t+0iEo
FfEqU8RDELrunAXXzNEewtI92MV7ZYmw5rtk+LZuYa8L/uHYYU1zwcCwzi5k8LZ9MeycTieQrrKN
tLtyGJ8TL88v5vIFLTXhTI+LVWv2QJVppDBlsYnnxWLmF2JcXP/6HtqGnrfvqm9Et0+pPiGFa1WY
xtLPLbswUBB6UCq2QQqxZHk4FG8Df75tf5WRpKAtM9ZBSnhkFzq322K8LwMjTJ16e3t0xU+QkfPQ
2GooH5DwKfzfZu++EFE7o2g8Vduh73a3v6I6J8vQ+azIqZuj9nphNotcvhx7u4aljlbehWhK2kBM
J7L9t77SMfopwloG08cJqIQdbiLV+fuJRc2QbJoJQoO68RXpTkbUz1YsLFEk5alJ+43Jp6jpheYw
rhr66ggfAi7JFjTUs4FdmoKGAcSF8kqX7BS+JCPpBTFMYyhKxMTAo25Ztgvek+Ky0ziTyuhSPI9d
XwYcj18nurR35CVp+q3n9nvqr3t3sGQ0PRR5Y0oTP//DC/upbew7cG9tbruoyjRSLBt4H2xR2mSX
KQW8EtUc2rlhAFjV7eFVppGiWMSNjXrdlF+s1Ap9qF+lv2a/CMc+0aQ7xfxlLD0paeNPFT7A8PAg
pqcqBkHmrDnxK1xSBtLbZmEsxMUeUM5i0/rToah1NA8Kw8ggejfJBXTBYPe8eYnBsDqb3zx3y/pV
pHjEklH0YKhIPZz9cKI1i03d918LV6t5pjLLdS0+ROo0osZWBtjb6QxhQqdd8nARhu4sqxr9+v8P
o3sz3pi5UeSXjgbflhYbPKhDX267o8pbpEid4onUnBf8krG//rKp7V9xv+5eK7OSGrye4ynDgaqd
6YbRJhzdX9xa94ZkycSkvL2WRtHieOLZK5obMz+clufE7rY8cTa3bXNFH3xyh5DJSVsnByqLMn4Z
2ru5PIz229idhXHn9Q92qdnUFWsrY+ibNp8XPo3GS1GDtMZD15SlK6+rhr7+rA9u0/QsSeuC1KeK
tfukb57jXJffFV4jg+fNekjLgNbFKXberfabOe2ErQPiKvKADJ4fTT7bFh/5ZaE/aBahvzoMcKqi
pq4DVPUBKVjtYSnSwujNZ2E9sfk9z97ICN5ZHbXWf3iGT9xGBtJn/tDHHcf4afNOh3PWV+94Ot2y
rPsTm2lozcUm95ajV4ynJE2PaZZHdNGdGVQrI8WzMKGXmrUBu1TTV1C0h14hwmVYJWhGLEs6Suee
sEoOqu0LWovDYHSibtY9Gqi8Vdp2oRPgcuhnms9J/cjqKgqSVTLQmLS049ZOVk+VifUY6Xs1Dmev
8DVNB4ozs4yIavtuqDgZjJelPQTsnaF+RKHCJt57O9PkIIWzysioGhKEvLFa87mikPcGhVZQ4oLB
9rZWKVD1I67//5AmnMxyUQqYsAPQB6gPRx79BprXDUl2WhijYm1ljLe5DHHJnKk6GdnkogxWzLs0
M3UBp3B5GdydO+geND38gAIk4VZRhnn3wzR/3t4DVPa//qQP1jHatm2CpcFxrenCPgUH1Tmun+Lu
6+3hVZaRwzX3hqR1MPexNXApmfZD1WicUzW0FKuJM4No2Ma11w9Y2PIdWrWi25NWGVwKVZEsZTka
Lr/w+cSyByfYU50ejGpoKVaDHLvWcE3+LCsityARsZaQGLoajGJHl+FQlFv5mNrIXwP0dyi1dp1n
b+fMDeuc79Mk2zHL0ryfK8wvI6MqvrREcHxKOGhoGDD6pHmKUI0sBWzgNE3G3OHqM3+gY7uthU7L
W2F98xoEH5wdwDc+mkAUXdJuW0LshG9NnUiAIsvIAO8ycQqTx6Q6NXn7BZLeaI/1D65f/E1FuzUX
nbik6hdcbfbhFyRu6UKwBa7ZQ4oZXDnbsq52Y9Jrrj+KbGBK4ZoM+AmlhXAd/F91/jiwk938TsZf
t+NKVRyRcVFOXydEVD6/TM2xF/ckaEMz/Tanr4Q9pulvd9p4Os5k1S+RYrhhIB93UyEufPkaL2B2
jb/w5I/TrryFysBvg6G3NelYfnGy82hkYQEEQLtKsJIQGR6Fuz54yOsJZ/96HCsUx9kyRbww8lXC
cviAdHSuk6JcZm7zS82sjQGCnDGenjSLfLXwv8dDIoOkHDObPMoC1EbO49bdZcD2H5xw2Fqbau/w
w+2vfJ4jiIyXQpm8KfGGAEedvYjFPoz/5/bIn0cYkfvk5m7klReP1SmHqlxtssgwpycjbx9vD6+a
uBTAZTfXri8KcVlSsUuN7j5nOl28z10e/U3/mxtoaTbOOBj8AsWc0PEeKT07wRen0Cysanhpvx3r
Iu0dw8r/+CUbKkB5RewfmiFl6bcYutrdI9iWOlOzCgozyUQVU+F3VUC4ezQ64YXga0dbG44q4apF
kKtrIrHyZE479wgthyewAmdR3wTr7hDEkTJPSpd8pp7hHsGi/p7F8RiNKdUhEBXe+Y8WUJtDyb5O
3aNjz5umXnaFF4eiXXa3DaMYPpDmfhWrG9K2FJeRHSzy1gA53GlWVDW0dPJhk+f7Rs7EpRe/WBIG
dRkW62r7RAaqBZSKxO4pv9CiRUnwOBpP2fQ1baJiFREaITJWrZo64vrZIC60+lFNU5T4q7pbMbJ0
2vG9IE4yWolLUO4grRVCuDH2Xm4v5+eHEiID1VBz7ZIZFIkX3/1Vo5PY4y9ec0ir+3Ed5TKmf13u
DweShZZO7JO0OiV8fBhjDqVfEPfdnr4iCcg4NcNqCtK7bXYpxHD0gmID3S5Nm6XCG2Wc2jRCloST
RlwS+6WD0DQIsDlbV7wHTPV/bdLnfgqqa8wbb34RMP7vRVa/rjOJFKBtYBpOWmbVqXZf2vgH0WF0
VKaWotMp0rStkNxPtPza9a+1oznLK+wsY9Ko5/htTDDukF1G/5GB/oYFmmSlmLMMSQsKI+sMB2P3
9l7Ed66uB0E1Zykie9otouYBOaY1cK8BeEyihpjBa5Zl8/b2Mgafn5FkGJrXV9wxeVn8Sc1lR5Ih
YrzcF0KEU1ZHCz+NKdLYormpfX4pJDIuDTQjBuFxIi5m89PjX8v+z8J/e/RQlvther/9gxSHAxmd
hjs+c3AZvMbT9zz4vvA7g+zFFGsygSKR+dLRhs0DdfwcPmTMj30QdaTbFNB4s+gh6HTyOSp3kqLW
Bnh6qYZFXGZn6XEvGR5dGuhO9J9z7hMiA9U64eZDPI3iZJCmdtNocAvoroeV1V3FTgHG7SK/pMYL
Ed50rMa82vG5RQs4TtKeeZf3jvlj1UrJz2fDQOzY64z0MqDStsRPHKwzBXkc6/3t8RXRI7+glYbv
ukttiwvzBGAIxoaNY9gsuk4GlSdIiSpvxQQ+/Flc6nbnoJK3HMUIvuLypVhZPycyKK9mGehKOHGP
tpn84UCP23FfhUEnwPWvwwkonE2G5fmkJ4thD85xyTIvtOmAbdljQbRqDTwpg6XtUFaO5zvHimV3
FTUexqXd5/m0cvhrEviw56PVTtitZzhH16nQFcfzV7hyFTE0tGniXeFEMjqPg3K/4qaFL0wtPzaO
cA6kSssdgMCLJgWrVuD6/w8/AvIMbZsvjJ1yrxuzqKMcuAYvb9FKtW4RpJwV24EflD5yljN/IQAG
LOVXI/m7bmwpV+ExYbGZ1brHCRz4UGMOp8reATWqmbrKNtIpA63Enhl7HrzTSOuosiuxDbixipiD
EJnY1k+o01DYHM+ONVobzK1RFZvbdvmv4v5J8UEG51lT68xuyos/vgg2bsefKuA/yFzejWVwKHzr
aJfDFu/6D0aKzsje2y1Ze1/a5NV37GMz3M9Ex/uicGEZy+cjV6DzNfUOS8kByuwcEtp5FgBHaVsa
F1ZsujKizx1tiBh5JRKVVf7q6fwQLOl5CoaQrj1vyqA+CPIYHoSj3ENPhmrXNkVx8A3r5+3VUpno
+v8PIZjmvZnXY+UdUhfEDDY0EiLbieed6zWX219QWUgKcmEnxOltxMkSJ4eqXA7lPEZW3d+hgWcV
Lp+4Upjb6Cg3gDDwDkPXH1hqRfNif0mSRrPGilB0pUifmeuNCR1w4RczZOrpYSD86bZxVENLUe4J
NiVxt7jQSHKbaDErHrXOqLlgqQaX9umhyeKkb3HBMuY/YJ2Kgpat231kIF/vgPG5X4R3HAuyHws/
tJP2xOpyd9sqCqeUAXy2MIMBnTTegZsBlBb8u9btzklNNaARhV1kuF5TxDHL8qI+2YTFYA7vgyy0
h1j3Yqua/TUQPoTUVPGhipceBZz0HPBDJR5KnQSF4hohc98uyZhbbJjEJfZ2I3p9hvIpN+5bb5tA
g6WdNDlBZZ/r/z/8gOv+6+ZOIC4NKOLMoMzDpK11hDCfWccLHPl5A91Xpu32HT+PZJ9N7/6PpFjx
GHkdWQrTeJ4KYSYWPw/T19h+nuPNbW/8LIFdx5VilNQdvBH55ezjrQHsANbP2nGgzEWyJRySZM2B
8foZKVohJQyNmhxNkk7O9lCW3BcWUn43aX7F53a35fcMK42bBQmAnyeIjYEGouqXsDNX5HgvsOW3
DMM2RtEkFT8b1hilC4pQIqqdZ20zv2ry0mE6H6GwkxdEnOMS4JY/Qfcb+8nt1VUNLUVrO1ZgUwlm
cb5uq9mLR/eetyK5X61y/eSHOLIa9OkWvgmHhOJEz8ZjotMb+uwGdh1ZitDAd8iY1CXsXc+RQe/s
+Tw7kDV0d5NOevpzr7fllwzX61B/mSZ+9vxx27D33rvvhtfWeL1tdtUvkIK1T8bCcOOBn10b76eb
vGvDnG5Scm/Zmuepz+o7VxtJYdsGic/K2PL36VRE1WiFfTw/sBkkHPFDXs0beyo3zNclCdXvkaIX
DFSks0yYqyvQo/aYt6f0bRhe/TXkZfg1cnm9R3jhOjbzM0Q7HtmcHEVXfLHKTFOfujqOfGa/Dn/d
cD64qsmmLO4EAkx4JzE9EF3ThWpcOXDdfAk4c/y9Edw1UHSmmsVVjStFLekNYc6LKc4kWPaxNT8B
L7JyaClqbWDrhwyELeeJQDS7/G6sQWtcbSwFbVa3vo3Lur/nRXqyWvEla73wdjSpzCEdgKnhZKxG
Nf3s0DhqLe9EqnGzbmgpUGMxJlDhqMU5m8W2A69zm+tu54oUI7d6k6wu5t5GFksBkjZLsOSkgGJu
XUOT2lVWkWKyaioqzBoZoFpIRHHlswJdb4NiaLmm7lT2OJZ9z8/zIH6CJe6ncNa0R8NN5JI6Qy9q
PaCYcy6zV0a3vPpVJZooV+x1sjha3rRoSTdzfl6SH3nxRI3dYmnuGp9qc16nLUVk3VQEZUGTnYFf
21nbfGdE7Xd37+2qfRnNz7edUfUDpNjMhb0YAfAr5zF7my8iAw6v0FwKFM4oV89L4ufCdGCbYBEb
VCBIB0Ii57cVaAykGl8KURvk9xwJXJxxN4j8entFcbZuHvqxxjYql5QCFZIP3jJPOKZWZPayaHiE
Ck2he1BXbG9y6by2lgLcZz0Op8YQtWJv8Xtz+Gpaf4nx9/bSquwjBWtHliVb6kycS1LtG7DM5GRf
tT87srs9/qfVfzioXFIG0XtVWsbCz81m2iwb6DidurtgX275XsfJ/iks+/oNaRt1rYmVdEAQVL+G
XbyvdvlmCMHr6ITXD4Hy5/H2j1GstVxcTnq0yHQZTpZ29trRB/vP7WGV878uzodjAMoRhdlMCzuX
Qdg2IT8623xDNyIPIWzNjuam2ef7299ShLJcXs4Ft8uWwV2t+qe13E1uFWbly+2xFb4kt31bfEqE
V2EZ0CO8zZ3DUP/KGtBz9Rrzq+YuxTLzqsXmo81wh83/BEG1sXP3R6XlTFUNL0Vy60Cw0fHhqTGg
FKQfw76pw7TQNT+oUrUnnYxTWs6zB2mhc832+ZHu/Z3YN6d0Ocy7K0DM36xbBSmiAYNnjumWYP1J
+WMfG6+pM4xRkKegUfU0Ua1YabnWDODGZA+pi7wk6NswjWFFljs857z5xNd8QhFrchF5qrucFtdY
E273cwiMKDdb3QlIsdJy9Xj2TTFDBRwbMm5vpN3P3RzllmbiKttc//8hmOfZiPMCIsbnBk2Gwoya
9jGxvk3FugCWu8HnwU45nmmxvEP+PBkQS5qDgxjWwKCQSmUNNdvy4jIYJnY28vvKYqEL9GWg2SpV
lpHid0x7i4NNh595WpyWYH4slvGbUZODx3WdhiqvkWMY4nWz69n83Nfe2evsL4GO8kM1shS9ZT/X
edDn1Tnu/Kgqu2gsNGV01chSwNqWSEY+YEVn8zxRcF1tbicChZfL1WLoXZdtgbZv3PUh/vOMOl3E
Z82RVjFnuVSMop8FQUOM3ZMnUu/x+LJuztLF1ffKlDUM4y7BHTc2U/6V6goTKnNIcUlphyqZK3AQ
sTZZ8jupX+ZVneKIGrlAbAq37wsE5nmGFMrjFej9LtI01SykIm7kjm7PAPa9bxJ+puxP5j0GHagr
vmfl+22Tq/YlGXCK42s3gTYOR4L9gBMa34jIiOp3ayd25X6N1MTVQlJg5tzC1Q3c+OdgOBX2i42C
Yq8DRqjsI4WmiyxoVSNuhVXWRn7Sh0aPO3P16OeaS4TKdaQItXq81dluWp0J6baO7YZFU24hBRnd
XgFFMMm4FMu3irgVKCMspr8fjG7fFL/WjSwdjAVadLMlRjbnyQ+//uqUmmYJ1YylMG2Y45i+72P/
d9xoMux7K641dSCFreVebuYSJ0df5bUAmkfQJzaDu0Ak4W17/Md1/UnBzb5+9cPmDMFmoyQNRq+3
JNlWR4aD9hBOT/m38tu4cSP9Mexqis++dDXdhy8ZzYLs28JEDQSo+zcS703zW7I0obmGRBIhZUvb
KRkdWswzR8UCZFTB3bB4c7Gf0173vKu6lshd3nleZkMQ4AgG9V3spF+ut7d8Rzf+tDV3blTs4q1m
Wa7++JmxpAiO7dHo0qs/4XnaDQcRcrSVPIz7fBNsk3txnzWbYghJBN7yiEe627Uq88ld4EHSuFku
KDvn99d+DXJIzt59/lccxY7v0bt7+9cpPFruA2+dLvPboMa53x0O7SKOJLVf5tjVbMWK7CdrqVEE
YxajA+ucFUvkdPcdn0LH+mvpGutU05difWzTxTSuNQhoo+6LjG2AH/5m2ivrbnJPeJz1LdrpWmwM
PXLqbB6ctjvW2gKZavbX/38Iwx5y5/k8FjA+hObr+b00jbDudNRMijwo94MbNfWXpMPoFBLY5T7R
qdCqxpVCe2GlhX6EkZ1FUT0O1I9cOmv2MtXQ0kacUjOfA6vl5xaMkEAnOm8G6vnrPF0K46Edfdfs
8BozmX9FeYeDBRpfd+vGlvbgvkgbKIDjzmaKarGiZTab18ARLTt0hhtoYklhHLnru0ZG/f8isGXa
ZDs3xRjRLlnDJ4SELTd8p2Wb2LWHN3ivHU6CT3cu+3nbOKp5SzFqBW1SmK2H/RjkueFYUTd0fVez
qqrBr4nnQwjVk1U0CUGCKevvQPpEHXr+1k1bCk7LLaCUe419cP0uztE0NDcqVWKXpS6oyzwPnWx4
4kBV3NmKfZFv2p2JOst86PNojdDAdUGlMO1Rt2tHp2JnRoIp7OlCwsCwH28bR/kjpEitEsHcEsKN
524zbv1duUl31pHsIUK2SzZipefIITv3y5Sh3eycNkCz7IXutqVyGilc07FC+02KM3nP6iEcM8OJ
DNf6dds0isHlXm+wr6WW18Mj8bC3d4LiVNv9ujQj93bXHvN8oM+x2/V8y4NlU87ul37RTFx1pJKV
L0rTjdnYosZ4XVMvKnelGTrH7r8e0WJHxnDRec/VBz85UskN33lZpzGL8aVmR/fWdjl0JxJshmjc
XIMAFUH35fZiKA66cvt3W6fmmE4Nzm6jOFtgH9uMUB3gPmS2A7//sTBvc/tDn/ZQI9xkhQwnIzxp
K9why8ZswhoatZvSdeKtgxe2TWl2Z+B26XMyWL/TIbPCbso0QaI4YsngqXrGi+mS4YLGebafzGVP
5yvq9MJ8XQOr4pgig6jA7b8EZiZQdhvpoYvBZ0+nyLF1iFxVwEhRjkNKScvrKcjtxiLKe8PdEtCb
rEvjMoSqbTlw5Dk8gFRluZlZmUSsW1f0/0cvo57BuFMEWPQpLsMsvXPsLUmfbnvU5+v6j2CGzUFL
hmZ5ONT8yLqf49xFHduUOvDI51b/RzMjMTI8F+U4+E+jGwran4tGh3H63F/+Ec1IeItzhIWZC/HQ
9ptKoNKvCTPV0NKmXBWWtYiMYWj+kLHQSh/sNUp9XvCPYIag9ggBTwzNhuwkYmNju9NrHZBVpQNL
xk5VtE1Mf0bu9pLuqan5fe6m0BybNKcKlWGk/TixJyP3l46dE/eU0A3AX8ES3XZE1dBSfCbm0FWG
g6FbawhrYLK6v2RZOW1pJ2blMExpjfJy7zN3C4K/vxPqEqE/Ta+3J6/Y1CwZJGWlPXGbCrOfn4b3
5mhv6oge619oFX68Pl3qIIOKcJLBUnhe4tMMWNO5IxZuiW3Eha7J7vP6wz+qGVU8sAKvsIjUavwN
UqZdNXo7AoH4anTw3P5Y2GR/21if75b/CGiYfgwls9ooz37N99BMA9VWENkj287jyap0JG6KxCa3
Js9TtcRGTLw9c+b9Yi5bp7HBFGlvYpDd3f4hn+P8LBlWZftuthQjrqjV4Jl712+f29R1H4xqFPeF
XbxUJEY3htGwiBD7++1vqjzgetb5cBMBc7noJgsvqHjWiEqPbmi1rsphyY3LqVkJVNjwaicSvmvm
8rQ0v1wn3a6buBTfQ+0JAJwRIX3TOXc0W/pdag6XdYPLAd4k3tTD0GfCvDJy8xicpn61piEKOVuG
XAWWQ1gO1bNzHUTg9NWyBilcVMZbTQXAFEWHaF6AQgMpWTE8xQI4YM3WrnAVGXPl+00wphWmndPX
OLkz7JfbxlZkahlvVZptzQJCy7NADvWM5yYBt4Cuoqsa/Pr/D/7dLzUYzwacAoVFQwfqjCRZtlad
anYZlcmvtvowPDbfAed0dzkNeRWOafCOfrS73nQiNuW6bl+V3aUQ9Qs8k+YJzjz90G9rRs9uQDV1
CNX0pf3X8kgTDLa1nIQnTgPBy/0wHCGV9dhm5Ou61ZXidGqsosIev5wYNaFeZ7zzkpyywNMkf5Vx
pEh1wDmK7k57OdE02DNh3lXxygwjw6ysBGIx8EXsYF0QUmZuQKS06nj/j47G1FnTAKDAcmpi960m
M1r2c6DobltcYRIZUlXygrmVIMsJO9MLy8YgRFFPJyqgGvzqSR8cfqKB8Noa1x5niAPwkPvBIa8h
fLpu6nK0ErsZ4wApZjGs936Ov2baiSsSgYykChLGLchULSeoYX3Lhfg6ZP4rm3S1VJVdpCDlcdMW
+QKj1w20PYXreGEZp5oCs2ruUpgWMPDILRPukvF9MveR6Q2/KGWr0MUI+v9dU6cacR0PMHdmz6fG
FN/mWScqqTKLFJ5Tx2nTF4ghYjmvVT+fnHndFRkCE/8768WzkpSKGDXU+AwKspCuUW7A9izDpGgw
1r45OYBJlXdp/OjpSP0UqyhDpGJ/GksrwwXTSIxtU/ZhPNSRSOfN7dhRnB7l5tokt/yyAS3s2XCT
Q5m30SzAwWnTqABgsMvHfQHeAc/R7ByqH3P9/4c8ABp/t8muL3BD44Y92pFjLw/r5fn2b1GNfnWn
D6On8+yUMSA852Z+7GKwg6MCz9d5u9ximwIyMbYBXlQK82jPB3PlcVfurS2YCPqM4sIztxCaTf2N
2yZ3ld9rDK5A/VquFKVd1TjV0KL8O8zWY1kOkSn+DqB2yd3+y1jn28R9nr3j4r45wbq040rB25iB
a5kUdaKFfikYZA+f8bnbC6w4eMhAKoaXFdREUOYHh+7GgyCQPbs7XpM9t3Q9E6pPXC+mH31oMvgQ
tzPCbeLeZgK9WcQK8SMwqjdrcCvN85bCU+W3VnMx5qw1AA0tAaXEGoVxCwTw220rKbKnJQVZlrh+
2sTTfKpKzkJzbNzI7Dwds7di6nLzsJPNQU/AU3X2wbwHvgJ/Q2ON5ygmLst8kNkJ8NaK+1OzPEzO
ftbB0lVrKhmElxnBXR+n+ZE5EbWy0IrRQLElmaZ1QmUSKe/UsesmTumys8X2Xvel9366wZ/ba6ka
WjogoCpq5Z4HkyzjaQguE67bMf2+bmzpfDD0Tlp5Je7CPs3b3ZxN5nZkdN5m9qIjxVNVpGQiQshf
MZ55+Ib4a/1NDuQAQBtEtY9ky77QXbajmiOgyk5S0pnb2E5jE9+prN8mJLHAAW/qOL4UY8uoMGcy
R9EKuE/ZHkr7mPPtrKMQVQ0tZZtk8Wg9ciD+puBs51/quQkN9uP28iqiSdb6EIwIgS4AuE6fu7hl
Fj9tz8x26wa/htqHNMk8UkzpgIk742uZxWGRupocrzLJ9f8fR+4Ne0SBBu9+OZ4vlpwf6yr9TY1a
E6wqs0jB6sz1SCEegj2kNfZ+mZJNxkpdk41qcClcoavg4rkftZQ6O3R8P+secRXFShkA1grusNmA
URJksLS5K83Xjj8W5kNN1rXf/6P1kRe8WLw2x8uU+ehUr8z66+W6Q7fiBd2S8V0Dyup0HBzsqocJ
6RePoEaUHKsfcZhvebRGOhdHcBnfNRcW8Scfu6rv0+1g+sc5Hp65IJpNW7G4Mr5rJvEEnQMsAt4f
+/ql7h5XxZIs9IGqoT2lboVW8LbZ1qkT9nmuqQ1/OmX6D7GnMDOIxXdjfG/01IyKqm+iZPTXFFEw
uJQDXIggz0mFwcVUz/vcY83WA2PhCqNgcCkNQLY5yHrOMLiXkfug5s533FJaDWz28xdsDC9lgWau
kzav2vie8uAn+HM2jWsDQ5t9s/3gq+XNT3GfP9ecvk5W2azZo/BNKTl4XloEhWXH98Ns31k11HQM
yGYuk+6soFpsaT+HFpIxTnbjviVxHQ5+P3/Nctd4ur0e1x3pHxQDJi/dI7gpgjbOWfK1KvDntSqM
OtiBu8ed/aObdVX66lTgft66bmGQKUp7c9LRVf8nN/TZt6XNve5Tp0rZYr+1UEIJgp+FAEmTYYUg
fg1LIM1b3oax4YGBzwztqgvTGhig+bzU/rG2qwOLxcZb8oOVPEDKNaqz4oFk8b0n6t2SNBFPfAih
fJ1sOyoEBdN/fWfQOsqsbONO/iqEFSVy9d5y4gCEh8b4NoBccetYsXECaWCs8edPN02MLp0jekhe
Jolf5w+NDx62HJTM/q+88Le3117hWHIJ3wV8MBZekz9YxpsPaCXzF81mrxpZSiHccQw6EozcTw46
gctNVumKgqoQlylHOzuPh2kW+cNYdb/mjlYh79IC3FXVAw9AxSCMPAI93sFzU3OTFIvunebTigrW
QkotdgC1GndpsjSkDrTtyfBuxFPUpUHUQP9PZMNuKn8HRqfJKioTSlklCMbMGpwKnysI2iXbsokj
QhMdXdHnWzd+jpRVEmKZVWe2GN8h7g4ywuFA50eLsDALph2U/DassiNnybcpLidW9U5dnaiQyqul
nENnXoJWPHOel4WDe7kJSVGe09RfaTkprZQV+sMLcEc/T5VzDw2vCKqZmni8+u8nGUt+BBh6zqGm
jZmPHTjHGgrHNjyQGi1hxdufq6JS7rUuAkah/gaWoZJddR9A8Q6QyLqhr8fQD2dwslSpHy/MeW6Z
O6dh1bp1EwFqla25mlAiy2oTKzBmkpv2s2kYdoZCoJ93oRsTW3PGV2xWcm/1EGfEdoWNS6DBILfS
hIvBRFOGNLcr8gVvELPzyxZjnpaRqNsGUgWL3/c64lDF1+UqVen0idkHsfvslMluynDdrbPtnObY
n9IdzvH31lBpynuK4Je7/5a8dBIRVN7z1B5S+sCFxn9V40oO4DLordak8J6BUtlAlDtMcr4u6v4p
8lTwpmnw3GcRdzseDw948D/cdluV4aUz4yxKNjt96j1XOP/n1A6rsgDpXxYKHuxID4UFNmkMpEhN
cidg4DpGIjp8aqi+9EEaZt2Bdave+SiR+wAzimdbUcKBmkG8xzEOIw70iDSxrZq5lM+72S+NK8HP
s6jHXUfpHQUaZRSrOvQwdylnQ0UzM+kMjyz8eRMny5GBeYrl9UrvkXJ2Y3S+h85i79nIHDA00JDF
qyhtKJHLPDUdi6o2Avd5gpwLnp82w/Ry2y8V0STTUaeBm+ZF4bvP/WJtuNscC6rDCCqGlt8n8Z7S
pSXJEU1W0jyWSzX9yAbL3q2auCedLZKWsz74P9K+pTtuW9n6F3Et8E1O2exuiZIVu2XHTiZYeRIk
+CYIPn793XRO7lUQoXE+fgN7oAGILlQVgMKuvavKv5VrAJwvqkkPYAJtz8dGVzwxDpxubEfMHVel
5gnsUHUyWAM3JAONn6vPk7HbT7y2mH9zG5KEUn6Y8QyBY57h8qsbXnHEkgyshVQjDN9Wn0ERBaTP
fkQS9ZFaeGT/650y6taoigr/JpcyT4KlomnrSOdYElAfK13q207Hff8Wxd2JEHQYh9YlnHPD/qsx
jvpm6Ze25UO5FNvHVJ4hM/C4BN/G3FR30B1J1TdLN48jIobIv41n8WynVQol+09AaX/vx3Bu971T
+5X9x705BC325NAVP+Q/X+FnfiWvU7qdxTVOTV/RxK/K8lCzZi78PdXzpWiTeugd0FSYToi6ZVDC
twuLtne8MrjlRQx1h9/21DPR/HzfQLrRlfAlQyXnzcbUp/yz2PKL3fwp6tZQ/tENrmwj8wjEGPNb
7K95mVb5eGlitKNakyE56MyuRG8fWWhMcLF9T5CuqynLSmYSNNbMXC27b34Rdz2fvVvU/zZDH6Lo
P4fU9ACqmbfak+1A8a2BkpN3C6b1AS/Hl/BgPlP7sW2nwjkk9L1b0X9kK09a+kvhhMfSjbv/nDeh
5I6EiM0ZvRtuxqkc6icvrxNWm4QMdCZX/BxHVRrv6exWO5+47e+HMWY0uW5wxc3DmIdTYE+4Zsk5
KeroWq1bElYmR9etqOLoBNoaszVR75bXjwW9sXw12FyXv9Sae7s0IaC/GPmvLFkgfy2fxpQ9gKAz
DT8fSgJqyd0eadsFHUAEhEbXsaseY58kebwYjnsa46sldyg8V11Pbe+22h/c8Y/x93z68/7ENTd0
teg+BW49L9Pq3cKIPwp75x6PH0aXJ1tson3RLK36yB+6xK23EKcnH2CXvovPNUiq789et7jqG7/b
h4tF/fjvxa0u/Oq8/reLq/2KErcLaWSzeP/rQvwsHpZP4kxScT3uQkr0SmqPs+PipBPRryH7QYpb
HBy7palS2uFi19HgI6kFXXFC+1s5L6eCpIY10K2vEro9dRYSe8Hfa1CcQSpw6dMx9S4D7NM/HHrc
jlBw+2f6HArSNmGJZeBV2tVP4++1iU9St8Jqn3XZMgL1zA27VZif3BWs1eurG4K4JXii808y9NKV
/lJ34eMY88Qj4tN922niWm3A9uYiimLfxS8KUhZ8gsg5NWkLaVbFVkoXEJ+MQyaw1wzyJMoHIQ1H
Bk3CUPW1PasLSWyF3q2f8V4QQ5vQaT9Hsn8agsVw5tdZZf/7m21y3sBfuc2Dd+v8Iqni8cke21M7
mRitdcMr0Sw4ygq5wI2oB9Ws+FAUqTDBzHRDKzHcNOUWFK7j3aYhuHZ8e7A3eim31nAP1Q2v7MGR
lC2Ylyzv5tPPTMansHjw/fJ8zBeVMG58MID4IcHc5ZSUefWdtIgJQ0+Izm2U2CUVL92+hNu4VvmE
feY8TstXOpeXjdJjV1G1CbuxwJwyrdgky71tMvjQzkBsmq5ymnBS27AJtKci6SD3gK8nqespQVnQ
cELRrKrags2tpZIEaLVb44xJ5yZ+8Nm2Ph5aVLXpWnp9AIQAFtXuP3P/V4cm0Xjscqu2WfNq8aUz
4uSA0l+7V6CKqwN+vvvz1iVktbWayKGZQSP096ay323dD1NqXfctxTZYR7eoSrhWw1KCxggfCeiL
s/nJIkzCKLqRlUiFZBll5YrEToNv4B47ceORR+ctSpjKbXLYInFMaLpEQkKb0KSK/rxvdd3YSpB6
OURiJtfzbvH4UBQvZWPOjO8bhKiyE8B5Vp5sMfRC0m57LEPD0eZ9YG9EVMmJwZ95200Y2LsWNw8E
BuKh/02cgwu/gAb0iF2IKqMNHGDgUg/fYMI6MctJJ9TSlsokWKJxdqIqaDslGC+mqfurxOKc9yvK
XmLZCzmx8YqiW4F90d/sqp5V+GACxTHNXW0wZo3npvztvnl0I+9/fzOytQFVKobBv+VcpJMrzyX7
/f7I7zskURuoS6dd0CiDMGJFyssqcVHnGqVhVbVmV4J0Iujb8nKEv7x8r5/h8vDfV7Z0P0GJV7wy
ONSmDV7BrHNjeUmHaxYwGsfsowTsUDUhoWhYugnvhKMMVJbD2hBYmnmrPdR9AMW8KEYxIacv7fIN
p6TB9CypG3p/t3rjL/EA/v2h3S+E8RVppoGI6LEDGFEVnB0Zry70T3EPn+ezEw4fe9Kc/Zqb4Cv7
FP/9oE1UrBcL401aMza9nrFvxfpL58+XzgkeojZ6KNF/z8bzoZVVcV9gTKpLAMv8mzPRCwgt0hwU
tSW6/I8Nr4Qs7bnluh2WoB+7lECOegKHHvANp2PDKxvr4vpuRdHZefNiclmd6DGc18tYmATNdElf
bY4e8inO++77lZN9dNPiHJ+tP/4SGaDHMDno1Pinl9ZD2/dF1Ps3NnTJ0g6nwe0NYbtb+T0vUsIW
jJKEsXmfvtcmKCCnpTxoeRVfxaaNeB7FYTKeevARfBMdTQNy7KhKVHxVvY5d05X7RojHUiv20gmN
0pKbSgmaxKACrCbh+nFQIVe2YZug5JI2lXeSS2e4umrMrrZKx2gtqgjD9YnFNsuTZik7emoiCtDF
fbfXfWD/XW8SW0EBQ546bFeL6ySrKMFw8Pv9kd9vIIiIiqaiYqonsVtepF7mncbTzokrMtzSICiQ
XyxD1tf9AiVwI8GDUQj8gmjbqwbH2LcwfWWrLVgJOQ2CcYPtFIFT1lSN0M1XCdJ5nPLNz1HZ6uny
E66vcVKMnqEvRDe2EqWx1aK87SNKadOeNtD8FGhQur+cGkf/Fy4qbK1iaGEOW/SXNqZXUOSflsGU
BDQzVyFRw0wcgQT/X1tbN22lplRbzTx5MQLI66YGCsxxeSkr9gFpITJgy3Vf2MsHbyKoZ5CTDPfa
jCN33tC0t34pokPNGhFR4VDOQBvI6aJYDNRpunGeksIyVGbeL28QFX8grTXnUBbCUZLGJwuqGTmx
Xrv+yaP+p/suo1tTJTJndFd5417d6OyPdtwnZeEanFE3dyU2m8kRAhQzMEtP03H8mW/shw3kpMEg
Dq6qEqV0DGPWFPBHJ3Q+xz2tkyWcP3XL+sd92+i8RolUOxonfw5H9jpF+YnZLx1USnr65f7gu3O/
s1mrCARqReEsKyt/LUfwQ2ErjXlw2nx6EtsXqFYbHEjzE1Qkgg8pkc4ZOHv15DPg8aBE+zmErNH9
n6AbXInbcPGW1a9a9gqxQCsRgWx/QDPU70vYmXBgGu9UoQjSzbdyqhl7DXgJeCraFcrm2Jak6kss
fEVHuQ/7z+F66nJ2BXzQ4Je6c6QKOyjBQjRPoN/+srpzGrs3J2iT3JdJMKVjJS4+AIuj3Zw6CPiY
2tF0a6HEcVwENGohavGfK5tXn6bZYCmdpyqB7I1WSCp/o6jg0hRA+8vWgRu7CB5aYqd5YZK00P0C
JZq9UA5W3IsW7O1bcxVuPD+wemWnaohNLz2alKT2TpcuhP1Yx+it9p922F/ETz0QeqUBLqpbdxWa
Gi1rPg1kXPOkDaNr4couYXS7dnkMtsDp5KOxsY7R4LSJK51x76pMqgOaH6YCVS0Z5CQCeOG1ouWH
cJjjxxLy62cPHLyEOcWP9+NdE41qb3K7jehDpEH7Wq9FMYA9ihL/wYNOiAk3pfvA/vPebNPTUsWA
55D2lXezuLmCua/AmMrT/elrHEwVrxAdF05R284tImua179PMrxIXqT3R9fNff/7m7lDf21q5IDR
Jc09yPgCFxvni4nHQDe6Et4bq2TUCt8BpNt9EDXO6GwxZHHd0Ep4E5lzcL+S6LY5QULQOFGUx066
Kli1d1xLRriLvjYrH04tgB6vTkfWr/cN/n4jCPGU3ZmLaGKCRvYtRMvz4p/JBokvBoRBhRZIhyXx
Up4m8FTc/5omwlT4KpdsaAOJr0mvSOz5x6LI0419aiVP739AVzZUYay+Y42z27nhd0DJ/1Vrd0Bc
nnKD0TQxoMKnvLCrQeXuOrcWlw/Of2dDcQYXsMFImjKWip+qpc+J57jRrRTeh4h7DyGK2lH/2Wfs
ZknnVLXHMEmQ9P5ntBHqUFdMZfyf7c7qT6UJ1aCJBxVN5dvAlDR8TxPtj5Z4aaxDD1tElbGIewKd
iaGKb+H8Ffyodfe5cV7v+45uVZUQ9kI+j8G8xLegP9H6eStOuUl1QTe0siszNJL8NevV/amTIo2s
D05+DMJDVAyVVfMtgnpTfGsjax/ZPggOIipwagHDlpWzIbpJfivy+jRbJsyUxj1UzFS15f5WoDvz
1rg5SGPDcx4drJ6qoKm1nV0e9YCpzfxxnabUJw/jMebliPwLLjUwWS9t4dwsn/w+C3TngeO+SoYg
+uWQE6qYqbouZxLkMLmN+0wN5dFfWmFq+tN4oao/EUfuxt0qp7dwfPCcF7waTCbOJF3edZSt1auL
ZUWXUvS/QD758PcrmTnvarYPFSrFl61Cv10P48z2qRVgZYL+SydoysAhc9/+72v+YIWVULXjuqU0
gOCrSFPx7Jyr1Don5BVKTni0zNP62BaiwqXC0sLzdjnHt75+sPP6pVvpqXa6i+FX7DnrnXuxCpmK
IrqxrpR/LQc579C7/TeAH/LBDIrTLIcKkFrQ5iJbS2CjmuxnTwynjkdfJ5AF2YSc7/8QjcuqQCmH
2Fs5r7iQbe0PpfUNTYTGhy6dy6pgKWetA9Z6WOm/Efq7jf4Gxpmwp9qv7L/szYmWgr8G7cgSC32u
X8Dj8b8I/V2XwfQVnZn2NPvmI7y0h9EN4E2EPBBaJHi1I0bZGt3gSmjjiMi9As2Ct3ByruHQ/T6E
UHgSxFD411pI2XfJuAVNYRcW1mH60U0hv3Fq/MRLosQ9rw/NfDrmSkpgdxat3UX60X7YCcGjUJsP
O9qfoJyi+9ZfoOgHN4Xy1Mvfp86/U4ZpkTV7pgqhCn3ejsECOwGlAd6Q6CjC4V/wqbZHVuVu/D0Q
/i9Z/IUQNc1eZyMVSYWjP/W60Ilvy6W42en2wE+znVQJdLqgZxuYCCx0VtqT1ZtQsCYffGsOswCF
v1L2TPmn++6jG1eJ49kKO0+0NoyE6mtVV5c8jAzZWjf0/vc3U666srT249CNe4AggHF0HU3XUk3V
SdWi6GqUtFbhIXaX5jR39mPeXX3iPThDjy4bfj5mGyWCO792tqm2o9siipol/lrR4lSJkf52f3xN
BiJK6DakotGyez4OLlKW/1/pTdWj2GQ7WZFXWjeUwT/JENXpoAq+lnFhagd9d/ZhrKKr5ExWSgUS
j+93V4b2pt7/w13L9IBtMPp+i3zjPFHrRh3jAU7/1cMw/leHOt3Ed6d6M3TjNc3K2IZDOuWJW/IT
d/+0vd4w8Xe9HhNXAhWwD7a5ckQZ0UOtYbPHKJnq4uN9q7yfbTD6/pvezF0Egy0nEv+1uf9fTtvO
O0TRdIjTfkWJXLyC0zjHk74CUvqryc+UOXXLoOy/uYumTeJihaUdXvnm4z1yTMKxO7IvwlJK8EZ5
YLdx5NMdV/ifs4O5MUm3yErkTtHEW95HOE0jiLO5qKYvvcUP8S9h6sq2O3vCDmY86t0mD+LZzZpK
Y2eSZuIqwkpId7T8xkJY+RHIX92TP5ugbZr1VJUpHEuS0W1RP0c2Q8Sy5ug1LIxViBVI9PwgZMg1
+5l2v7yI79ewv/pBTQ6ps40SuT4rZkkaB6ed9cmdf7bdI3ciTF6J2RJ3yI108MTaW05lXH2wZ35u
NvZ6Pyfs0/vXnQjDK8FKB3eA5AGCtaRkTJgrHmQ5vG5zdwFm1xBMuoyg8mctuUWqYeN/5Z0d8bpf
Kv5q+zWjRd/zoNAJ1NS5lV7Zhd3cZPbUX3JwQjm9lXpDZTiP6IZX1qEIpwWX7LLJ6iE/B748LSJ6
iqAL8v++DvvslXVAJ4OYOptPGZAhXLzU5LHZqhM5AiTah1fS5eQ6Yxvn1ZTl/ZBWdHwOFhPlt84w
SqpkIQudJfSnrN2C55b8PIGu2La/3TfLe1G1z1tJlcXSQK4kwOAirNMSlh+GJjk2tJIn7WBbykB6
MIkAz8gG5oiYpfeH1phEzZPgR9gcblt15kRT/CkOyvBSiGE+FWAuM1wQdZ9QTjiUrah8o+Ug82Oa
iHq80LhOXctUPtUNr5xy8qkdtg2QmcySywWMA4+lYyUj687HDKQky3B1chFviFWBsuR0KdfaQqN4
YNXseSakIYaY1XiPmjsbrxhYVa1VVnUEasgbf/Hb4UjhEK6pZs6cNRVO98OU9QQIBV6v+C9Ki6X/
5b6N3svM+/hKyIJDtXZBxdJkQBc9hzYHp537NfJFAhptg33euwjtn1BCN4hpKMu1kVm/Wk9R9A3K
1494hAL5EpnSeV0PyGftn1GCWISRs8L1ZYZqzMmtgxN4itMhDg9GmxLIS43GHgby78xFT33n0g+j
DTRKYcI1a9ZBxae6bQUGvX32a1edwmhLJMjayuFl7A07/B6y6hYM86gQVdedxn7kq8zEyk9tPVxI
P31jtMj8AZpW7NkZ3S/3XUqz3ipatcqbbnLA4ZQN9o8ggxkC+0ztZ3v9Mi6eYa/XhJyKWN28uUcD
RC8zufY/WdSSIAKGDsH9+euWYs9Wb+4vIAZrl8iXMit4fpnz7llGzauTlyc79n889on9d735RLyC
8qeXm8yqkpwXQR+GvGfJkJeZJ7bP97+hs5ES2f3mNavH8TPIMEDctbkOATvwLr77khLRbJmorGYM
7RdTGi3sad1MApiaLSFUopi6PQntDXFA45du+pOJX0s8id+3iG5sJYS5Fwoe1sWUTUt+jmr+cRXD
mXv2+dDwKng1LOe2WiZMnS9RuizDdZnc88CHx2PDK3txkVek84JJZt4wP7tefA29+APL3YPDK3vx
zIeB2cST2UYC8EeXSTS0P7irKag0tlcp/ZrKmecmRsQ2EoR3kXd221erNzE7a3xdRbA2TFq9KASS
WxX+VufgVJyWsjUkG93UlWANhwG9W3yUWWRXT3g7fqlj/uhOVXpsXZU4bRYSCHSgiQwMXWneLSLB
v8vQMtMRVDd/JVqrxolZwbCyre+fhADdWk5PjlMZzKOzvRKxub3GLd1tT2l89vzt6tMjRHfIM4ES
sKHs2il3Jxz6QR2KfpAzQ0fOIaur6FXizlzMri8zx3F+qoC+n7GLJms0GayiMbqKW/V4W7POQrQG
M38pCxBrU8etz5sMTc0ymm1KJdGyIwL+IysWGeHAPNUukOdgyXV/LgPuP/vdcoT4HYugQlgDSDDO
chyQGNh6dhfnSRBgoAU9318I3c/YDfhmKwynjfKgJNht2yJBbTbh04cu7pKutgxLrXFQFcxKq5XJ
qkaAxVDloaN/KjsT3k+3ymrslpVNPY7J0/IrDoiJ1TzN8o/7htFNWwnb2orbGSQuIluBumzmMVnW
8npsaCVkweg4MkIxbRxDHiX1UiiQHvR7NWTFQKFLjDzvFfQXO3CuYNwswMxl0qPSHC5VhCor+4Cj
9CizpXDaUzOjsjNv55VIfvJl/ezSI5rQcHsVkdoXcvS5RKkE0hJXv3e/BLVnwCNrXF6Foc4T60fX
LWSWz+XVgsS3C/1wJ+CnLnAMUaVxTJVFFdU2t40bBG3drEkn8TDkeMlgqhbqfsD+1TcxO5eBP2/L
1mRVHDzJEChC236RBU1lyA1cJxrv9/a/v/mENaxlyCOsc7GML0NFn/vx633n15lGidnI39x2rTDy
HM7neawT4E4uUd4aso1ueCVsHV7kU0GwuLRxL3IXgwHt+hyY4CU6uyihW25kamMbodsH/g9lHP9C
JnnQMEroxvE2iXxkKDXQrkxI4HqXkpfg895knd63vcZxVBAq1Llyx9+QinE8y1a7Rmm/+IFG0Xku
awNKUWMgFYVq+1scuj1Oa5L5P86gbpeNd6wapmJPWdwsAwDSCCrmPwXeJ+nTl3U09b7pJr7b7I3H
i5W2YvBwjvIiupzZLOiFy9zUEa8bXQlZzlxCNorrf9n5z2QJvzl9c4DCBplSxZtytP/5XguXDEl4
Bb1h6hHv5zGcP0S+CViom70Ss3ngj1NVujKzQALr0OlStNRw79ENrcRr0FMWiNiWGbP7nzwWkXTm
uQn4ohtciVZwwMblsMIZa9Hbqc3odJ7FZmpf0kWTErBdyGNUxOGPS+nAV8gJDyqf+3hLAp4bXF7z
A1QYam1ZrEcNFYWK2rnYQQWV5sUwtCZRqjhUaS9231P4e41uj6gsk3YZbuHRep2KRWVRLKOwJjj1
zU9b9UG0H9cjeBQ4vIpE7d2YerO/52DbSdu8y5OKFX/cz5Ca840KQmW8aFEww7EDXQBXPsYnh7av
Yq6e1y28ElQ1739GZ/x9vd8km8mtlsUWSAdyCc7dihOapBdvM5FL6oZX4rVpQacfFrCQ7bFfqiW+
9lP5YaH84OyVmHX7JWy9OUT9aabTaQ7WP0SAznh0ax68eapQVDhPjP6tesoqG7ISxXxpiLzcN70u
pJSoHexl9DuGm2Ev+LldGdgr/PP9oTVmV6GnpROX3Jqwqvnk/b6wCmpFVRoKE1xBM3MVdJqD3a4O
Y4SUW8pLSacfNqMWsW7oPRze+GNRdaEMrRnV9ao+0XB+JHI7dpJUsaaLzxDBeErNJg8uXpLU9VaD
vXWz3tfhzayjMqKi2su4PuXpMnjXLjIxeOqG3v/+ZujZtbYOMDeRRZE1piMoUy+Dx7/d9xPd4Ep4
UqCfS2QZkbF2yuI6fAw90yu8zgWV0HRsp+ihnCKzblkuMZgwWCAf+vEI7ASp93vj4huzUL4I1kV4
YV5dZieeJfDE4/h/HjOLEplVAVo44iJ8BEMyoeODXbTHnFAFkMp6IK1skbGCZTrB2W8QGPhyaNYq
hHREhuJeh1NAjxbXFFKA+YnX4a/3B9csp4ocpVWApsCZ4zazklMVuGewYJxsnx3LhSoNH3esJV8q
vNBW4eqDPtAtUtydDiZxlYmvGkiO52VUUKjdf+um6bfVyDaniSCVhk+yJgbdPg4vQ8vBeej7duox
48FON7oSn+UqUSKQHlIWNIhOeeXNIFx1TGbRrakSonwa1tUf4It2/Nvk5U9x8NWpuKF1XHMmVfGi
kJfyJqioYQtyQeoFVUHoQPXtz+3yR8BN7ek68yhxCjHnZuxqfMOqmit4HC+BbXD390f2Vbwoetpr
ueWIpS0Iv3nRAN7ZcjmUXXwVLSrietqAT8INjObN2a1s+xnlw+p8P1B1M1c2UNoObGYtRp/X+Le8
odd8NZHhv+8vYBr651YUDHEAPmlcvqJxHk7xSrvTGHunqRoPZQFfBYw2jbBIMGHunOVfAo++2nD4
Y2bZzfVmvwj8ckZv+SqyPMbDh7/aLGmh63dscCVM42KJRbi4qGY01h+saOqL04ymZ6Hduv9+r/dV
bKgV9k27bjgA4H2oPfdEfKEUMsyey59nduyU4avAJ9dlyyb7bsqc+KuFOm3vH7pV+yo8tKipOwsX
pwtWsXSGEAG6+z/et7rGHVXY08xo5IeQKs3o9glbRWH9th0B04eOr8JDC3BD2Oj4FdnmPrvQJPK3
Y8ciXwWH9m44zo3rYTVXPHM4i/1T4AZPU2PCDWrCX+XfowCL51OIo4tfOHESuyPqU/GP9w2uG3tf
iDcxFNNqCwGrFNlcx6gdWb11hhSESfv3/QuvrwKcXCiM936Nmfc1blncQg15vQ28exw4vRRdb9iX
dF6jxOpWQP+ywzNi1lvyWrA/poBexWIKVt2PULbUIffKdQMXWQbSSSfh0BsdBu9lXYevkBc7l8uU
HlsKpZ5UbKQvth5JoV95/Yyz2JyVjqkZSWciZVulgYQArbPXfyOUqSB40tig+1hDQ71H40b/QjiN
JYeiCmoClT9sCWRn0GhGfUNS0A0e/dNHacOwb/lyyGgBNb8gypwlN7zWaMyiwpmWdkb9S8xDVg7x
BYWNx7z0Eqc8VonxVSgTNBQw8zlus3meTo3bPYEtJhn66HrIY1SV08Hh0Bt0vDbze7/pgYsL4znd
St6vBvNo9imVgM9BVQAct16X8dmJzhMv22tk9+uHWRAXiKbIM2y23wt372yIoRLB1LVpWExkRN3E
qarnvo7c9mm0WxnwpPa2AXwiPiSGiZf4o2evT4KCv/ODEwkQfaddx3u+JLLopvwlhMDdcLM8IaAF
0+eivvk13bp087oKujBrxSmkIe1aTlwmtGo4jt72tg5oR5iZWJYnp7ApiOniPoyCX7xqLvnnAU01
OEpzsES7STUDB33o5oiLxD89m9jOGMQCJxhOoVgwl1N+icmxQoCv8gl1bGm6oFhwnSZLBZ3Nokj2
uDzkeupT7TysbO3pXi7KsdfZUdvd/FxYx04Y6vtsGDhjXLoAc9kRe3RjuwMdADFxnGpiXn2hFTNe
aKlAFbZYOEn6vvLBmN8+u7V3bFVVBN00VdB0H9oxg0jkWt1GPD4MD1HoHBJCxFFGxdEtCyGVa/Mu
i8vg0xa+eIuJWVyz14XKNkHirgFuBseBXT052cjSJAUd/2Tr+GuxzHht7noT3ZUmq6uIutxiTVkU
9ZBJkI9AL9mdwh+nwjUhW3TDK5tG0bYjBMpnkYUyKlOcf5usDObtdN/9NT4U7PZ7c2wavsNOeA7k
P8RRE85zChEDCD6vUWFyU90P2HPym09EEF13HTLiODC3ceL1bXdpIIZhyOy7Gd5JuCqoDg+Ejt9P
Swdce+3757xzC9BOOWxtTl7QlJ8FrBZd3TCo6mRrq9hUK9MYTsUuzGuIav6elEKQzQCXRcdLnmPb
LcbYkJk0v0wl0hoJnZxY4DBoFfX6M7C+YTo6VgWdpyg4hZufjc7AfmgXiH3c9wXdQu1/f7NQwbKM
TBJ4WmH789nyqjERGwSrj42u7Iy9BU7piG0i86pqTtY2Cj52ELQ3nJx1c3f+OffNm/w2qpALbZze
shBu8LI4nUkOT5NNVBlOp8K9aM4F0I/OdM5z+UC3JvHwOnVy4n4+AWbsHdswVDAhNCziskVHZLYG
xQb4KWOfa9seDMGiOQb9C08oXCbbAdsR3mDPLZWfymauk3Uon+q8+XZ/nTWBoWIKB5uvpSdw861K
yzsVED9Pbav4vRotU7lE9wUlZxWi6FgwN1PGgbJ6alwxnnt7nR94WP15/zfo7KSkrNphlSWFLzLL
sh83yPzVvjODgqiGMr1rgqTqfsb+9zfhFop2qxs27i7rPIb2zVnp140HD/d/giYgVDwheE8HyLug
7APZAlAijigWsvP9oXXWUSLZ5W3IVkaGbAF0VLRJtAXr/CN36lq4p64QU/snCGNZ/+n+53R2UkI7
iBsw50b4XFgWWVeytA/FU1cUhh1QYygVw8U2ZwsbWcBQ7voxnONr65joBDUzVyWwvTrY/K7qQfRN
luI6jbS8dmhixdG/8Y5lVU8xDgR8o63xWuBrve5kNc0PecUMqUizzCqvYADgOweQUWT1WD4SLgq8
SUaPpPVftsg5wsaBE6BKL9gEDCcauQ6ZZeO9qZy5g5xU9oafoFlbFclVVuPglBYe4sqxpwDt9nPf
gNb9kAIrZq/CuOpBVFO7Ysf0m1pkJSckDdrAhJ3WzV7JczRAsQbUbajcouT84IW+SGXnOIaw0o2u
5Lh56ssOWS549EPafraakvaJbFl9ux+1Gu9RqQNFDOnhbW9j8d2uzfp+aC7EddhzNCzOqQvHX+9/
RhNiKqyrmBa7yHcnXaKAXCIrb9LFGh+awgQS0ZlJSXabi/rwPCOPdnJYkrLcmrQsFkM3oG5wJXqt
GK/9csLgdu+c27D+WEwm1m6d/ZUbeT90K28FarnhjNr25H/Iw/6L3JpPNZkNRLy62St3rDov5zAf
gZOsxpxcCgv6557lmFDrmtFVUNcuB+dLC3vwWHqnLWg/5nV7bG9UQV0Dr+hCGcfQdCw+V23NRQJ6
TvvYWVQFddljGE15HGJHkY5IrJ69jE5gGFtzElVRXYCKtnjbQvkzn0D0OdJHa54SEfZpTK1sZu6x
6FUBXrUI0KZqw/j1xM94/H52SP7TTOnPITOJ8WgiVyUbLIpq60gf99kgnWstIUHnDA81PdZP4at8
g3bLxqoTlcjaIJZQcIMWYgh95df7aUfnnErgisYu82Xy+2wB3eMVPKb8TJ3NsGvpLKOErmsP0Tqs
Xp/VuFlazpyNPmgi/PJY0lGZBQMy9K03driPc5naHj2tzETZo5m5Cu2KG9sdWIFbWNfivNPwl3C2
rnE9frlvdU1OU6FdPFhzr7ejPpt9u0kk8F2ts754MfsTvT/J/W9oVlYlFJRysjuR+0OW4/Xuw8pd
mScQjhoMu+67/B84MqhAr43N2FIq28nEsJ6c7qNll0le/NyF4lOwibNtfyLOr+00XbzIvkby4DZm
7yv25rLBRFPZbFucrMrXV6uK6uch7wJDnVC37Lst3wzeRID3jwG2LuHiruSidpSWIUq1wWrULtIU
Q74r67z5RM/rvIimzck6b/3mlTFLJmd4Grxo+yEcBw8p0IE5S2Ii+te5gRLg1rYteHRGQXvsnKc2
GkEjii5Ww5VD58dKgIchZ5ISbBAz+dBsv3aQRIiDj4KZNqDvQLN3imK2ujMXBRFQJd2vlqP3+D+c
XcmSpLgS/CLMEEgCrpAr1VVdvU/VBeuZnhGIHbF//fN8p2p1KTHjlpYHASFFKBRy98gXqL8E2XBm
vRVn0FFJ12wMIQt8UKC4DmLhR8eqj7v8R8eQTWM1iHYEao869ZOXF6eu3KqEGsymY8iqduy7tUG2
ZKXOCVvgoOzQ8X86/UblIsByfcdqOoxsEd7iDlLeVFA6Ar3u/D9VT2flryScLfIAHbgySoP2xIEY
2Ges25e+WdXI5smUzK4C6Y86od0uuDupun1Zjg4s631WVt6NxsLToPxMeO3/XBjtN9awwUF0bFk9
Dd1Q9CkwK+XT1BZHHHTP+4yiZdxC2lBetXAgb1LrCLmqgyz23b/amlPLeQr6tQ2AKB3bxzyVz6Kz
NsxhWpuaS/vuDN2NUiLdRgshJ70sthOO5ZfNVlmGEKuLEDZ+ms92z1Wco/r72a94d5KdCzFXXvy8
b/b3n0B1VFngK1lYqN7EgfOfWJDxZfypVNmwsa+ahr8F9jdLfZ6n2lMVDESDv9BK7HVkaCewVt/u
v/z7q5HqPV4Juu2QPoGAEaL0fAwWBylfVe0651AdWpY6JXCwKba3tBJP5MZN96bNlhMmu9z+f2OX
InXz1UlRWk66/ntSzl/dITs4u8TOPYfqWlpZAUmblErg+bI6puiOUrjW1yrINgLY+8cRqmtpjczi
bbPY2Gg8GglyLbMnfE+0zgc1nO5PrclAmtOm7QJ1JOHg9rdlHxP+NDblR5ruKohTHVrG1zSzoWqA
LQUaIYC3RTPtoN5a+IdhYn/f/wDT2tQ240zNrFkXkI2d1c5OK7PrU7bQLYkAw+g60CwBMqNZHDLE
c9dfC8gF4spon8vqQDM1iZVSGwXqleRXuvph44uvwbzFS3g/ZFIdbbasRV6uFZZmkLHr5KWXjFkf
Ml6dCr51HjEZR9tfLSHLFLkI2IpT50YBGl0dp2LrjGxYmLqiFlkBAs0yaC1ZtDkHQp7atHrGrcG+
qKNDzqaubdyitlC79MXfUCsCiBB3HLuWpK6nRUjPACYpoHPCyu/9jMbvrhQbWZTJLJq/FgtK0kuJ
abXT8jpXXxe3+8qtrZs40+jaPuskheeDlD7GqiweeQrwXSIeGralDWgaXvNVi3ZJm823Ncn4CCDO
3AKO25144x/vW97wAB1fJjuvhGyowh2r3/woR2iw+0H7vBYQEL3/AMOS1xW0yEoFW1wseQ9dAKM0
b4KoSO1P+wbXKtJZm4x+Y6HaWudu/5Pks/uvopvtn02vrnlrVaU92txhbu3aQqM+tIs4lOgnuRHN
TKPfZuTNRoubzka6FS7sWz5lx7IJynN1K/zdt4xhI9QBZmysi8HvQA0b5XwhiXwekyvAFE/TVKA7
2TxsnLRNH6HlxgEgY0jhsd8WS39Fl6EPvW3vSrupDvYZnbKv2xH7bOZ5EDaZpyb8ts82ms9y2TW2
P0FqjeGGswrWc+ABX+Jc14UBiDM7G3u5aQo03/VIH/RUrvBdXFGVnvclmIIfs+1e27L8z/LqjXzE
MAU63KeQA0TwCoQIUbbDARkXO3a02rrzMcQHvfkrLgRYWi0lFCVKcmaKXWd//SKle7w/FaaX1xzY
q3Dn7Ocgvjlq+c4WBH4AaDYCv2lszX0XSruKV2BhWWsgIzRK/JDPSKbuv/htkD/P5lSH+TA/df1x
aiAPVbQfOzfoQ2fqfjQDZNcqq9qInYYVpPeBpU0AVVsGDgkXbhmBHXyyGucb74sYAqZfOrfaCKOm
Sda8uAsykmeWVCCUKRp6RPyDm8MSaA+6JSJnmgttE7b8ggSNOwJGwsjDnLbPnr3Vgc/08po3o2OS
5U4gGsfTXMbBAoFM6HsQvo+TQXUAzIpz3Ap1HuAVnPpjMKD7U5+UL/cXkcEqOvzFzyBgCCEhONcS
pOdcUHLuPWBp942unXBtt1KV72L9d4S9UCbzUFVqw7cMy1+X0RrdsbAXF1vjxMkD5J1PvJpj5fOQ
N1uqJybjaO7ruOsQ+AnS2YL5ryUWfuhb0y65E6p3gfW8YFYFRMHjzOFnwsoJuay/D8BBdaTLWgq7
zFbMqmL0786SLOI+tIT2TarmqoWblT6SHZwgbkzB2qn+Vl2/T36NMs1Lc2cSpKxAEURRNi6sKSol
+0olO9x/d0M400HZaalau3YaFaf+T9KKiKzTGfXNKGdFOPKtoGlaN9q2m/BkTisFC5WUyL8BVmWf
1xYsgfvfYIg2Ojzblr4FBCyET/yED4+qHlioPCWPmbXZC8vwATpGm960r4W1TDFt5LXj7skJXve9
vLbboi9pw60EpqnK6dc6phHDBhOWzT6KKdUxqH6NqgvNkfEAtMkiP+jzZ7efmo3azvt2cfSUtlTe
Wtk+cwB6bOZLl1srEtl0HzbK0YkSmRRe0k2uG0N45mFZhoPVyauytq5/31836Ez+e7bv4r4rA1bG
jXtZx6RuwyELnuZxS2TCNLy2CTJJZ8cuAxc0j/SJtg+tMz5XRO1a9I4OXm+sZa64WOZ48ervvCff
7URcvIF827MsoST/u22I7TlQJaZuLMblwBV9bGmNuzNvo3Dx/l4Fjevfh+eeBJvdnhxUNPnB4+th
4sGrxQHyT9TGFbbB/Dpq3eqsspB5DvNX2aGuyiNNUuA0912WQnfj9y9om3am41xQCDdzdciE6qPC
zrZ63Jpe/vb/m4No0GYKZFnXid2+vEwFv9gCW1YmL/tm9+bOb4aHXtxSMBeONSVQjhuTKGmBDqny
0/3hDVGBaxsiG7oA557KxUWsBd3p7OiS+nx/aNPC0Xy2soWkwc0wvuOHwhOHZJYX4X7mm5f7JtNr
bgswoE+CmTpxp+yYNPVl8tdLsCma8/4FoqPnrl55I3+1thMPPM2ibnYRdhpZg0mLBsk+iidRNkH4
QpVQHaF2XV3v280wJXpa24p1WpwBgZrm3lNXpTeo2kYkMg2t+bIs0O2S9A6+qGCxAwqFU+87R4P8
8/s6tcYiGe26gA8z++w3NCRV/XzfIIaFpIvBjv7qpW3T0BgoxKc1WcOpsL8LjnsbP9jnBnpGy2uU
OAM/mGLgGgESB4dwK+Mxmfz2/xv/VQ6xZl9YUzyUaySXJRzdfRrLwKv+PnSQ2NJTZY64xpOwHupr
zrLvU4ZuUfftbnAvPZ9F/R4CLPaM0INDOg2WQ0b5P30QbAz/fj4L7Mzvr78scqgrv8XrC/dTXo9P
qZdf2jw/91MZs1VsHFZMj9ES2oKlc9aWyYTo/8Oi1y772rC/IGATUmfDYQ3rU09qkx6aSUjOaVx3
TRrhKrYI/UR+FWVODuOmdJ1hIel5bdqD0qVc241tQT45dtZHVi7tjbm4BYA/6zGOzj0kgTXnhFck
tqb6QMePlVWHQYtzxfizaU9skPsCkJ7iTqoVtee0+Ag0MD2DY/DC22I+3F+vpnnQduJGBAVIPRmN
wVf/NTntMcvt71QNT+5eb9bZBWWeV3ZTNSTOVn4Yx+Xkd1tXCab51bxZ0OEmJ0/n2M2x+ENrkeQK
PdotbIrBmXVmwZgK2uV+58Y1CPakyF67jJ4LsY+f4ujsgoUxRfrGd2OlnENRtx+FY284sMkwmgPP
jVsOrIDNPZp9ctDsfG22OnEajKITChpZCa6EojFIVDyS1fKscIg5NGOzkdkago/OKBj9FtJeS0vi
SqUHln1T9l+eyh4SL177Ld81fYS281ZJYqELBMJ0PrZJ6CYpamweqcMCHaY23Nb0iJvHvdnEBr/O
ypEh9kic1RO3/irRzMIKtgKoYYZ1cgED7zkDGgynO7tuo7Yb7UM5OutGWDC9/O2pb14+QwXSL1Yc
7obaDSXy0brwDi7PzvejjmmKNb+tmqBGEKhJrHIRTlC+LvmXToASCeSQ3+w8X7t6Mp00wTTVyo1d
gIen0gPdn197a0sTzfQR2l4Mkm2z1grrdCQ8tO3HATzRWeRQJ3gR9RZl1DQRmiP3i1sw1mGac9lf
oEt3SlP7i7+p9WEYXmcYiKllsqTCjRPPP099d0jG5KuVLxspomF30VkGpT12/SITF7gPSHV5v0S5
/PS9/6Dos2+d6jyDiQNArybfQVEYynFlE4qm/4uoLYC+wcl0qsFc8GLEPGMF5dVjI+QHb+g3TGOy
/O3/tx42MZa6s4eJ9VwbQoB1f8iS1Yl6Sfd1wnJ0eoFsZZ8NKyJ1D55uBInzb1YAvR743VYYNdlH
8+Map9TaGuVtfm/nrlqxB2jOL/s2MUfz33qtgkQILM7eVvbZsaR/5H61scuY7K95b94NpZyL0o05
ca9N1kB4f7iu0xaC0zS85re1m3k+GiUjabODy4ouPTTLHxZE6vsB1DC8zjJoQDMIfOj0xA2xHssg
fYFMRVQE8rhveO3MS8a+F12Tueg55pwL6h7U4r8GxVYBxfT22u5rrx0RPpouxVY9x2R2Qm6r05Tt
LHzq/IKWF2k/egzFvZp/trsyVpWQIbPZ5/vWMUQ1nUiQZS1vU4H6Dyvqj2wqjpY7/pRNHXnlVuA0
OBa5/f8mOjiKKLVwy4nHKhd9iC7NqR+hHE12foLmuN5SZF3dYvU7bfMhn7JrqdLj4IBAnrhf71vJ
sD3+n/3x5hMaQoeADTi24KaxOpYS1xbMZUtEqv5vgJtrnCU3r8ZN5tKcOUMhOpW4to79CoB4BbDn
AS1Ot3C7ptE1Xy5YBjnCHvM9yOZRrqJG5852687RsJh0sgAtcKFQtvBkToU6+Hn+ySmLKmKY/lPd
ka3txvANOnHAGSzP9xscVuty4IcE7VmihWbf7k+1wZ911kA2BGWDFjI4REr5qx/Hr90ssjAdtxpT
mmx0+//NUgKoWdQl4IvxJEmBAiJ9qK2uDkmbPgu5xfU2Wej2cW8egrsYMYF0RuI5X+1ohH+EZauq
w30T/Z938k61QCcLCKdnazYh5RW9esL6j/Lkh1uul76m5xEZcDsskWCXjLjh/SeavkdzcQVBHiCr
OY0lqa7Km4+D/WvfyNq+7AWL1RGCT6G+9eDw4ROogBtmMq2kPxzZqaDontAYdZWjb6XHlapYLOR0
/81NC0nzZOpV6YSrU2QUjXwsrCUkwgNBrzym6ER3/xHvm53oHILKdS3uShRUmGRlHeag7I4HnqCk
tjGv75edsM3/vk5vhGBL9cPtaE8flywuVgBFUg7hoibKpyQck62uv6ZP0bZpq0b22K09if1+6c5j
yv92bW+87LOT5tMry7O8ZyMuP2WLa9VMzvLJzlS/kd69P9No+Pm7lZJFgTzoTth93OHa2R9EUa4h
WbpDs8hP+77gZrY3AWOdM8mgm0Zjx8sfq8QtQjVuAeZNr68570SZP9mrYPEi0sgRwF4k67ceVYqR
1P/df33TOtK8WDE3KFPE7dj2x0iueRR4r/YiIoYjLK9e6+Wf+89536WJzi9oesvyqgSfQnJ0e2zF
WQHZ2qbdcd/wmkt7nEGQmLZLvCLBDkh5zkQWj5Y63x/+/fssonMLpiIdgwX7MHqFQj4N1xFZ+1y2
P6GXEs41EgEohuEVNlzb9DDNtSenm+v+VlFI3OHY2eWld5pIliiRLMGhweOG6V8ozGxEKsPE6OQD
36r8qnFdlOD5cJUKMqh5ccig7H7fcqbhNQfvuhXAANCI43FkFzAdPs6ocDaT9+X+8IbgpFMPljyn
I07QNB78/D8pxl+qXTdih+nNNccOZsFxMVdjl5jaa+CA2GcFvyDrvgHSNQ2v+TbzFxQfAVLH8SF4
SkkQtaN8ktPODUjv4t1Wnl2qETWXTvR+Eqm28J1Q2pQGGxNrSGWI3sA7C5QL8heW6eqvUdFBm5O/
9N14lJ2P+lF1nLvvjSVCZ926gjVZTPNxq7P7LLFRShVLchJgzaWje3W6dcPHDcPrhAS05qxyd8J8
E2c9Neih1uJq3LW2yjCGlarTEbwp64Z6LikIFZ13tG3pnp2ObN0OGXYKXfXW95rAGmebxlnff1gV
AHST/3lexjAj+yr+RFe+lWOqsnq4uRqfI5d70aCck+BbYt6mL7hNy5t9lEl0wuFAZEN9ikcCfBbR
TYeUssfB/nk/VpgmWHPoTnR1UVmwEYcuzlypqCHNB4jybIRt0wdoDs3t1UMDGIYJhuzDMkwHJ8lj
OfwTJFuh2rSEtL16dJ0KPbIojWe+fhaL+8y39jfTyFrCrXjC0RUYSUxp139nnftgM/ewz+qa1yaZ
EmXg41Q4BzxG6fogsumQdVsHZ8Ok/gHhUknq1XNAY6AKUV7orqm7nAlu9u+/vWFSdQjXNKYJruas
26R2cVWxcLLFF9b+Kzb3X9MTtPS6mXjfe1zg1DxMXYgr3WhIyh/5Kk9usk+0mugwrhmlfABRb5tw
IaqwBnO/ru0HR+6jWgHi/rvvWt1crGODb6ggVx02E+DYY1pv1H9NM6y5bYODJiGN5cbjVH2WikS9
NX9WkPi9P8M3O/95Iic6jAtspcazgNWNuVO8SuUc7SW91K742EBXyE23Ni/TNGu+m1JlIZ1IaayW
/LSKNVQ1eyS8jKpk3tjADE6sa3OqcrAWwHdZ7E/5tyBHawteOPtu0YiO6KqgFxB4CRxhquTVlQOa
wrfPYt2CAhpmQUduQQJp6B07XeN6qs+uJS8BEC2VCMLeD46u5+/CmxBdkjPvVxw72obFtfoc5FFd
fvT4gzVtTIBhpepArtarrKTkNSaAQFWkGc6TFURDJk/3V6phfnUwl8UpKBu4p8ARChJ+lbXW0Qoi
x4Yf/F9A5h1H0IFczCVQaveBboMkUh63azngOC7/o+sanEbbdaNizbtztbQ0tNj8V4LzLlLiso5A
/p1PHhn4TjNqDt9ayuPtSlk8jVbM3OmMU+8F3LmNkoNplrR9OptKe828nsVBUYed861aPmbWy/0p
Mo2tebmjmDMSB+traYOop8EXpBiHtXL3nXZ03FfvLjilU0zRkk7BkSfdcOy9+vO+d9c26pqzegZk
DTDEpf8O2eD+nLqpfwYaRW2wAAwLWEd7gZzfQImlRy1SdJQehSUoUBc8sbZSMIP5daAXHdFhmbjY
h9S4Qm5uPUEK+zObqq2im2n8W/R6k6PWnpy4TSuK5rPykrXVYepn9LbdqrSZhr/tHW+GB2uzHmWR
IQjWQYETP7SW2lmuh8JPNlJg0wzcnvzmCc3EWj+dbRZ3k3x0kvIi1XrctXx0fBfOm1JObL4d9LsQ
J9sLt14y0mwEbtOLa07bKGkPRYuZzSovUmtzdPkWgMM0tOazEDajOClz4K+KW29YSof6X28Y5BYt
yDSrWm5NXPS68NsSqOGhP9dJ94lkTjh4aqdlNLe1SF4HagJGB1zTS1u36YmWjtgXinWUVxVwy0UT
x9t+KU5j4R8XX50WawvnbjCNjvFaxFQk0h9ZzFI7gs7ilQCTMG1KvZmG19w1X6mvrJXg6LG0kecG
5251Dk671WzZNLzmrjNLknWq8hUFInXoAnJWc/XQ+OPzLof6A9o1TDa3OSo4djp8rMr02tjVpfGc
jWziZoR3tntdL3a1wK8uxUhjexDuoQVx7Ui57J8HS9pHWqlkCLkz7lOFIq7mv1Of+jlEDdZ4AsJl
QD7X0fWLQDI/E7pvd9FxXnnpD/Pi4iSYJvzIRHFJs31SbsTVXDjPAyj71EAptCJdIzQdm0JiLTt9
THPgcvYa31sR9Z2iJeFEKuSlAShD/hZa3BDgdHTXfGsIhjP9DHVaGwJukqpwXPKN05lpcK1Yzatq
nSuUadCX1jkGTnUqx2qfYXRUV8/y1k1wuxJ3nUvTv5zAzZpjMrg1+eCLIKMbia/BjfVr69STokxd
C4WnakB/UFy6z/zqtFsHp+B9P9N7po5r7QOUjNKKn/t1mKyygeQG8OE2a1Cds9z8MK455h3tCL7K
ck2jXdHjD8watDESBz4OWGJ5EPWXHDITC+8P+0a/2fJNHkH9vkObo4ajTVX7uLQ/1excGN3HziA6
Ym1wwNevoD8A+ZMk7Dmg9c1P9LE77nt3LRTZxFVuNRY8XjL5obKGKCP0sZRbOegt+r8TV3W4mr0o
Z2oWD5idwn9sE3VuobpuWUtkt1uC0IYVq3c7H2QC0FfV8lgNyeeA/YQMx+du2UVaJLoobjaRIsH5
EnDB2jr6Jf000PQ6oge3M+T7Tkk6bM2aqPAqJ2Fx0Q+XhdYnz+IXK91SoDGYRxfHbefMyusCCZeX
qUhky6l1umMmd1416rq4fkvyrrVQqIaseIR7grPq/Uj4w75rJx22JmWHmqOPe6GyZn+lefIJ3KqH
qbI2tn2TcW7/v/FcHPIBP5mxdpjNn0dvAK5PHBtr/nbfuQyrX0es0dEu+prIJRb2ckKJCApy/dEp
m4sf8H2x5//1izdfECDjDYST89h1g5gpN+JFfZ2WreOAyUDacQD68y3aSOCMTXL0eEg50t7kl+da
x/sGMg2vpRJLVeQqn1OOAouMSdIdWqQVPNgqQZnsryUT1eAMa6uyJU5q95g5FtrnpmMoJvWxG6vv
uz5Bx6plQ1uKpkHFdILsUjcQbJbp0c7Tjfk1ZBQ6Ri0IyhVodIC5m3I8dW6WAk5fbFW53jU/Ia52
JOgzNjRqXetXVf8ToGkpeoB3xYZd3s2oMfZtTt4szEnQ0a0TyS/Ih9RzMKH1+kLa/4KuA5Sisacj
nf0tbqTpO27/v3lW19kN5A6c+tVrPwkIVNXyJLONlM70HbeJeTN2aedtyUtavy7lf4I+j+Wjl34V
ydntt0QD3gWdwFLaFjxNPumrasITxukDqSEQ5tsHAfax0/AfhCoQ5clGte/d1YRHae7c97xhKkjZ
1e/rqBDsYANRed8P3s3sMLTmysGCK/zeL7PXLPGOBc0OdmX9NxPnsafTR1zGRrxDaK238MamKddc
m6HjWbI4M5qzq+wEzOBhWHmUZLt6SRGinxKImgfHIjDUMNIDInhkDc5BptmGsQzzoHNACmAeV5nY
9Wte/JDFEnK51ZH45l5/JFx4cc2lITU8qELa6asikMM/MHcNJXtq1YY3GMyuJ9ItUZPTrBDmFLz+
7kGXqu7lqZnZho6d6e01RyYJZTa0HLNX0lafbcd7nsR8GZt/03TYKBCZnqC58xiU+TRwhLzFYqFv
XxcHfdqcWNUbV6SmmdWc2V1J6foE44/1dPUSdqTjX/cdzDSy5ruetbK2B0Pmyjn5lvUujt62s6Wm
axpc896yTb2+Xyo0HODzwUbL85Jt6TCZlozmqbhqLWk3Ya1PvcQ+H7N+eciTPckzIXryPOOKLwHl
kl0bPjwNhH70KvaR8mmfn+rJMyAqrljyhl3dWTmfgmxSZ6KWXX0r8PKar6ZTsqL6zOrXjNrRcOsW
CbWD4Iva6mdjsLyePEM3Aw3s3YFde1mkkW159qFApfjYTUu5gdsyuJNO+8BxGnIEoDddqlEec7+K
FPdouA4NIDfB1iHSsDj1NHqxvVXJYGJX9CgavhROyj5NddOdd/mVnkFzCRIAQwaNXmZWG1XoExm1
wVbfcMOuqBM+hsLrnZy11cNgzxGko1P5OWuq0OrdY5C44TBGvPly/ztMs6258DyI3qE2VtMAzi4D
+6mFWKrcCMymwTUnRq9zzmcbXcHmMQiXKv9c0r9xobyRlhhyLD2HRvOidiwF8jfbU9FaofeSyyI5
OtD+qOIOtI/ovokMC0lPplFUKguhFL+gxNUeVqsSZ5+1cqN0Zsjj9NKZsAclb/ibV7//IDI3VMnn
vslDNzjOyecE7IZ9H3FzxTcJKdrnWA0adSNqoB5UMPuDM2xJNJnsc5v9N0OTekUWDVj+NRvkP43r
pQd7nbfaQ5oGv/3/ZnCq1h5bjKqgO+lO0FBef3V0SxnLNLa261bJshDupfxaJmLGZee0NlFR+8CG
37e5YfnrHSKcfC75WIzsWlQLO+DAjRbu80yOIxboRqXJ9Ama+yIlCVRiYXvPfQs3EHbv9eGtUrpF
fTH5mObB0Di31jyr2VVm1iUQBfrKFcc5IA/FaEe+qjZ2zPedwNapHhx7QZM6LSxVeKelzbwwremh
9LML+B/hihlxZLHxrPdnxdZZH3ZR1KxrG371StVFYoTCoMyKR5dmxUbYe397s/X+EdAWAV2+wxPw
lHM+1eHcBT8yIY+WvwsRSGy9i4SraDBjz2RXz0s/iA50w9Xj07VIkum/+4v3/ZVl67QPyPQJnCTh
HEvbWqFN8vyyWs2uNud4f82tW1BK5hESm9dyxS3B2DvySVAr3bU523ojCY9RCK9zz3+x2K/JzyFm
6OwKo3agpdM9HXjbqdJ6kel0WPh8WUpnYzszGVxz5aZeigJ9b5pXCI38WLn7tcnqf+/PpWnJa17M
ZctoO+Gth8yJbTSObb2TTwGA2jW8zuwYRi9ICCRprjNr3autLIgkdj074M5pi4hsMM4f3SMK25KV
67NrUA39oRoH7pwtsg7TrgOerTM4GG97YTsWTgQLOXij90oT4O4F90IxIqO4bydDlPNv8eLNXtYm
DpW+g3QoqOSrgC56YuXRhObTOJx51RNKW/UhALx0TxWcQFzz98fRHCSqcqqtFxUISALiUROPgG3c
cAXDotJbSkCHZXQWR/ArroK6aGnG9Dp73A/5UDnH+wYzzbq2Qaf+jFNC1Vovi8oOrEkOi9wq1ZiG
1hy5lEtW8QX5uyO61yHt6JGVcguEZBpcc+UisQeLZ5X1kqqZh0Md+FFLoaq0zyqaN89Itwa/Qsq+
Ch9Jy3ho5ZYwuuHFdf4GW2W3egIGzxj0idP61Dk7I77O3QjWAjtK1SMGpe6LcNDHTY711vW8YS3q
1I1yHVw+47LtpVydbxk0li/KxUHGW5ZkYym+nwjZOnOjgQSsPS8qfS3RBiA7znWcuyps+6huv9yf
VkPW4N2+7U10cMisurTDosm7JUQw+mH7A9aOc/W78uv9R5g+4jbtbx7RWnyqOe/T16aUBx5EQftg
2dWBllGb7gs6uhKvQ3Evg+sf68VfxcG3/CsZxZVW/q5KIrRlf/8COQejj37h1gvC5pE5/QFgUehR
7GpSBOlazXFZ7qPN+oBFKmkaMr/4kc59mLX9xtub3Evz3DGbeE38vH0Q9lRPIRM9dU5DMoNSfn+C
DX6gMzl89OVrKPfqh97/uHDgVL54W70kDJvXHyyOubHFhB3qwcrV2e4/BmWHrFAdaRqXrMe/z/c/
wbBGdTVekQ9MOV0DN8i/lF0ULB+aIQsD5ytgYhs7l2EadCpHCck1t8C15BWUQefCVxvSWRkjW4px
BkfWmRzVJHCvZGMSPFuECf9rHU+yz49+snG8ML2+5sV0bAbf5iMsxOzDUlYPqdxFJSe2TuRAe1q/
ybrUu1op6Y8DYcNLGfRb4ce0OjXnBUrUw/kOU+tDp6nNskNAlgP1u8P9lWOyi+a8VZq0auhv0Y31
x6qaQ1HvgcXBLJrftn1QucyW6lX4wFg62fei30W+JfYfpI1Fun2SI7EFwKlvQh+tsptITGLcKBAY
bK6zNRo2uK2/MvHa9OzCfNzr9P5D6WxJ873fHBbvf3PjN1sK9Fjd1bX8DlcAn9O6CQf/kE9fyZCG
4B6GWQA5Q3JJoMQOSM/p/jwbIoTO4YBo0MzqyRWvq1WGyXSx5Cf79iv4Wm4BGAwurPM4GjRf8htv
8K4BpOkeE7+cDraos0vlByKEdOW/+75E8+SE+EMip0y9Vu2VibPdvlbTq8qONjp53X+CwSd0kd4x
aVOVdqv1QtoXK1ujytrqB2EaWXPmduinfqhU89ol4wG+8cEWW+wS09CaI9tkcmAB+ETeeF892+5D
UGc2/ME0tubKc3CLZynWa9qMEa3r6+L1Gwd4g6vp1Azqg2Q3r7BI7mQnP2WnUlhojWFtDG9Ykzox
YxidLsdVJ7+QgZXhKJ7qXH2rmq4Ip7Tc2HwN1tGFeJNhnNQ0zNZL0JOwZdZh2owUJuvcPutNoKh7
qGgX1di84hwfMbeOeOVHuCDbt6fT22PfDA94FO42adu81rkFzjx9yNHjY8OJTJa/WevN2GVurwFO
080r+mOGUz2EjoqlfFzGX/ed1GQa7ZhbeYOfQeROvFpDdayVfSBW/Zxm80ZtwzS85qkOVy2x0PTh
Ncl/sOEXab9X6T/73lz3VOjEcxfSgq8OuaD16ZGWJ9Lap/uDm/YWqvkqLzMiWZWVD+lyaq7DWRzz
SNDjfKwP8pM833+KYXJ1eobVFQ1feWC9JOjJYHVnima8Azv608Zdp8H6Oj9jSLLeTtvRuyJiPiPh
oWHRdLddsfM2vsD0BG0LDoa+sS3L9a4lHY5jMR3Rs/FTzqeNiGky0O3/N6vfE0NFRjAVr54/PZRo
jkmS6VAM3cnmZOMLDGFHp2kMYyGtImuH18omkZ00x6Hf8l3T0Jrvjsznck5n75qiTcZjv/yPsytp
rhxltr9IEUIj2kp3lF22yzV/G0VVVzeakUDzr3/n1tu4aXOJ0MoRXnBRkplAcvIcPCdYNhsMR3Gd
6ZXIXSOwsqAy2TyEfGDnPABIdkITaFxFkbMLGmKr4CvelV0hKzu81tGQFK64UNtUJtfNXoneTg7L
Ok9ReA2W5Ue3QcQpdPiGd3jfVMDT/YISwVVZceJnNSK4s79YOQDcU/kh9Kd9SV/FW+G9ka8Zg+dn
eLU7ebyaoFjhsC/3M4Nm8ircyibbhHo8xWUI0j+x12/rca3Lj300b/s2FhV2BRof0bio/V4hDXNk
9XKcLVLEtSCXYaW14Uc0EaCCrwo3aymG8y95mfPDIHhzyevJBODTjX4z3pvsILcITwug+bkE/vTP
Wtnrxa1yU5uBbnAleDcQIErGM/8yTygst541JbQ1SdvoBldjN/DKJWSDdXWiT5P7PO9qsyS22rwg
ps3LQtu1rqIWUEzcLs62bytRexaQibdBDpt1LbPzNv0lo2tL/7nv65okr3YsZK5nQR0NxmDkA/q5
R3B/NuQ1JyaGCI2xVcQV9VjUT+1k4Z26i3vbTfB2uc+/VbRVEKJ3ABob1nXM82Tc7KOQ4/G+VTQZ
QIVaMbBlBKJZrWvjfOSij1200Hy/P7TOIMqu2vUZ6Nx4x1JJmnih9Cz7yrBj3Pb9/4I5bRVdtVVd
06+0Z6nlPLLsq+2tiRyOcwSetYEbjK77DSUymTvXcsQr3GUugvUqV3dBmc6eDhCXLU9NwYdrMG6m
A47OVkqkWuGaBW6AZVj8CkQGXMbOasTf6AZ3/p3ARE7kaLHbGnf/9Oi/ayv7cH+J32f3Ivafc+2b
3LgEPHd92sNIzW/QMHTtKUSXGrqiD1nEL7l4sso6ri3fcEHUfYmy2UZWFTkelzKFksc1R0uKbAz1
L00c/AdpVQFqVY6SpXPx0Y1o6rLPYSv2naFUeFXmz34HXRYGyUcwfhCReLh7VpCyub8Kurkrp+Ol
7SdOONa3dpiMyfgdlNO/JFq87w+vMbramlhXAuSVBOCwqty+bb78AYIDw1OKbujbF71xn1LI0msj
pAgR/hrm8Wu+mYqOmmyvMujSSg5OOPnWNStlLPKHbP7u8R+2v+84byvxKsqomx2ci6/e0iQ4Rp3a
pjBsgTqbKNHquWWFkiNHqxuUp+NiAVVSn3fHfWupnIcHYWXBjSv8Krj1kYFyzJ1NfCy6eSuxacFP
GgkCgFSCm2cj8wtvTZx77w4N6NQNRPrGTbIZosNNJ1jqZ+iYpPM4xGW1Oof7Nnk30WN0+u/Rl3bp
qoDAVYSTJzV5yfiXvrbjrv1UUEMIveuN+AklQj0uFt8OqXW1R9S12g80f2jZh3ox3F919rn97Bv7
jFFRg5MHYGPQCVcPQc7xWjhX3UYNW6Fu+kqYiiggDXFr60rcAuXoo+U8b/YHZjr06aZ/+/+b6W+B
D1BXN7DUKfNzsTQfSScNwaRbWyVOI7z25LzMMfRYffQEKonl0G/xYBUizsnWXWa7o4Ysr/sMNXAb
C9JG4YQAsNmh7IvE8X7e99B3EzzcR4laYjdVEQCuc+VLdiq2j+60JENjqh/oVlcJ3GzL7S3zRwZy
6CFpw3MoWVzzv12T6q5m9ip2StDMZwW1rKvbf66KInH732I0PWdrjK6ipni+lLm/lBYOY0iSq+tv
MZPtl/t21w2uhK20nS4KrQabCCMvI4ueQmZqdNIZRQlZp7HZYk2MQSebPwE2Ertjl4bNbDgS6GZ+
+9k3IQWabHftISty6Sj9XAaWn7hRtUuJEujS24++GdyeUCyg60Ivy00o+3blCe1uMkSRzjBKxHJZ
AxCNV9r09g5AKYlDKKuX3MQ/pDOMEqTcyjxncurwwnn56LVueIL8h3va5y9KnHq0XGtrhDO6eFqu
nTVG08f5/tA6syhBOrmy5xbFgnpo1DqJqgZFchd9XHLLO9z/BU0aUIFRop2wzQIDfQ1yv4qhPxAz
xh86Hj51tannXmN9FSEF3vbe2TwYKPS/Nl5+mldTP4nGPio8aq1xLa6a1rqhGx+bwYpbHpwbMO7c
N45u4kq4Ln2dCd9mqEsQBw9e6KhsTWSDupnf/v8mmnrb60VIkGQ4s77PVR+CCzmHimk/eoZkcDvI
/Oe2DKz27aPe/EIUCJ7TDSu7NGViiU9CPnn8841Z2LtIYirC6b5DCdyRT1NOKb7DgYhRFhXn8va3
MAWAbgXUwOXdMhQRVsDhBU5p1rlaG0NsaQ4JKiSqdK1o7psKlSEQbfoemFVfSfRSss+2NCQ13eSV
6K36rGyiucuujtWDc757DDv/eN8zNWZX8VDcAwcKSNWs60rno73xuB0cvIGbjn4a26iYqMqjoPgb
cDjeikdmJ2H93RPPdv7o7BJGAMr/9sNvnHMcfHB45viBW8ZxpzHeSlNt9f3qBMZWotZFVy4LXBFc
hjCLxfTky+oHbWhCrBfiPGQ2nsIgLVA5tuGcrFuL2//ffIvTZXUJUR6cF4aWPYaz78S5neEX2now
+KomSwdKLOOe4rLSnrOrK5ZzFoB7RYjHKsgTNHAZnFX3E0og9y2UIYdMolwUjMd85Rd7qv+aoEo8
Nq2hfqczlBLMI+nZSOYqvDQFmrw9AC1uHKVLwlaRHe7Hhe4rlL0YudpyON2ya9ThEJEFuHx5gS9O
DoiuHsqwsAwLovsUNbR5xcdtlnma2dc2/Ly156jZd+xXgVNeUfj90sNKAZ9PAdg6CkEvETpi7ltI
k5RU3JQdgKusy8c8reSJkdO2S2fXDtQa/jiiPz1Hs31aivDZFvUhREHg/pTfN3ag1vCXRULIjtIq
BWmVf7Sdvj9YndOfwLPtn+7/xPt+E6hlfLTtbOVmLXWal8UXdH0cyg1d8EKAZnbfWSVQy/lN4M24
UNjk4tv0lUFaBSju4EPHjS1t769soBb1cwI9bgdcmGk0k7iF+lheNcf75tENfTPbmxTX142w0Oba
pC3xkrDCMdeuDcVAzeKqRf2wbddhtPImdXA59+3hsgYM8HMTvF0389v/38w8pFtNFneoQbscifNQ
ETzU8F2oZKAClJxJLFRbhoY1aWBPTy6ZzyXNTiQykRbqnFLJl1CpDiuksenSjz/FxOKm/SHLk28b
Mr7ONEqurCwGBS1nAYpxXkL08k00AES/jr7s8xklRc51FOIVfiMXVpT9IQib+thO1OA17x9uA7Vw
35BycRxcGC8hBKDH9tCMEAsELxlEA5O2Plbe8vH+V2jWQC3i12KWk5B9gzenOSndIyCnMadfrMkw
vsb91S7piTIPAmxdk24+yYDIHx2AFqI8hmr5LinNGy3ov0PArSK+TSv0JlxUeqoMD6DBLyjMHO4b
SPcBt/+/CbCialerAfFxEZPlYba/1s6ZbgbjaDxULeeDeJc5MhyadLG2Y+/6j1luaqzRDa2Ebga2
HEIXp0gbWZ4FFBuTxsE33LeJbnAlcHkGXt865M6l7uljzaeXRvamXjvd2GrUFkOHu5Do0066/7OL
4mGrM9NlTje2ErIbHVvOgGK5DL2NU3kWt4047TGJrxbzA75xtMa2zqXso6eyn5PRXQxD/wF8/Pem
66ul/NktZqfJNizfIL9bwXa2AoEb73fZvBLZx9GWx179StaPNW2OvHyC5EW8Fg9se+LRqyQQ1mDe
qW0P0Rpd3Oxb29TxOpexaH5M/GftveyzgHLlYa47T05FqjTvaOyAVybbtuT+0Lch3jOAEuEoteZr
tGLdaCcSu/nEml9O8atkQBWuhpL6+2Huq13TpJJI5cKrUg9Q0Xb7tfE8horn/fnf5vne/G/++CaH
NNAYwwvVXEMmz/5fyeaDX0bPzBvP+frj/i+879m+2jhdVkziPZrVIN6sg6TMyQG3c1MueX8z8tXe
aavomQhtHB4td7tk0KQgzmHytlhkeDjNngK28yOU0C9lu0VrDnnF2g6SAD21RbWraxTNGkrkzyIM
oiWDfZphQB/AcAAvrSEZajxHfQhoWNBVy0jJpYnENRu7790UXXuv+vv+yuqGV97xOlpMEJaxq9SC
AE+9lc8uyC7a0Tc8smlcU+2fJjKCqhVoFNJekkvnZw+zbx/djH4M+l2UBzZwm//2/iBog2YIcb2R
Td/E8/ZzAE9mPIPR6r6FNL6vtkuDScarWTn10CdcTxLqin75+/7IfyiH3glc9U1gHrOgA3PbdNkQ
tDz6Hs6/s0A4cSTRZSh+WRGNhyxL2gLNhq0Ep/eYAFNwaApT855u9dVt3JcFsExRlbbo6WXlbw+n
NOLvizdVJq8qs3WmciSXArepuPeyNfaj0eBYmpytKuQ5RTiPPOv7dLOfCCBMcrww9iC3v7zl9f7q
6GyjxDRQgFYT+mGVOnJyksbrngte9w81cu3l/i9oPEt9PPDKipK6Y+DomPIDpLBOEWQv9g2thPXY
CvDoWg25tHP2DxknEAjkzr5zjq8+GzRzP1josyUXWnZwVC8jsdMOe0dX4tknMzi7AUBJ+bLUsddJ
fmiL0cR/rbP5bbXf7JXQt8q6EZQaKanBrOqvVf7kiikz3Ks06U59NLD7DNflZiB4Iedf2FonQtJP
gV2eRuNhRfcBSsgWQ0GneoEMDvrOALdoDtKpDZlO4/FqE/WQ59kAEXORRsuLVZ+KDCfCXZIIaAdU
Nt81k26VyR5M8Nb/RgqaIJyOq3+2/LvoTMQT0fvHoFAJWCiktF0RCD8tuiEmYRUPbp2441c3A0C7
/1jlP2bj65BmFdQHBNLVY+b6eZ12Q9B+dYplfSXBPrUx21ffD6JsDqZhw5dU65eoH5NxqQx5QbPE
6sMBbzKeRwRL7NjPo4eC/nktP99PORrfV98NwMJSdkxCys8NvjTeAwXn+DR/yeXOyFXbpx2eO4QF
mHppczCRZk/TPO4q5fjq+4DLA94Ot5Kl1ZdJ2Ytkm+adBlfCVUR4Ai3CHDFlfZyWh82HRqAJPKaz
uHJPBqqQhKSERarh1V8fA/vvvL4soTCcPHU+roQsWi2FX46WSNlUpm7+IHzHsHnrRlYilc+CdcOS
iXQq+iB2nP43dYqX+26oORio9f+ItZZHJqzlYosYNNRt8SyzIc6bh8D4aquZv/oIgHCU20JJn/pt
WcRbK08FDX/fn79ubOWeG+UZKcM1wqLKFQp9oF/vd9EuggpU3VmdWrKeOCL1HaiEklhAJdx4lNTc
4v7TGg21jRIE+CL12icCuXl3/s1EdGybLGbWZ6szaSjo1vdmtzcbuFV4fhPefgfaFRm7NPUWe/bf
EX+s7X24BV9tjt583ydFUcjUdQaWVCuecEda7+LSwSooUcsbKwKPainSMAv+Qp9Sm8x9u/MiqqrY
OZSW4DhDzG7haB9aypaYO3zf6cZXwjYY2NxHLvKNCC+E/Grksy+exu7bLsdX26Sh806WEK8Mab6V
r3MYBHFPp31wPV9tkuZ+41es5RLUzPTb1PrnZVufZ2sEKtDU+qAJXLVHmi/Mrouqkmnb9R9kSD+M
heEipcnznhK3Iu+DgksfKaHNz0QEH6KlfyzsDJ3Y5ON942vOBWqbdEsXyy2LXqbOPLxm3YPLipeh
26VAavuqfh21K98hBLKQ09gm9XAJh6dykPFWpYX35f4H6Gyk7LOtqJp+2fCEUUgn8exLRKeE2B+2
ffA931OiduBLzUZ7hNJc21x5M18t30SyrrO9ss92OZIjFaNMVy9LspXGcnDThZhUMXSWUaJWDJy6
/LahCOgTs/ClBossCR8KE+2MZvpqo3RVtxKkujnuazJw46H2Pm/ONh+sqd+Z1NRWaQ5wSBnYiKzM
s4+8l4dlsY+73OY/mhWMiqJYkeoFDz6hynPYGrBs9RHK146JoEFnICV8rXqcAy+AbHY9Vc+3GhWJ
lq/baMLPaDZEtUmaWS40nPlkp5P7aNkVQP7f5fYNzfexkadfk9pUPbt5qvxyW3Alb7h72kK0okrX
UBjXzV6JWw5iy0AMrYv3a3ayAPKvwm+8zcOjLBlkOif7fH+hdZ+gxK/T+rnIVr9PedudSuodPNvw
BbqRlfBloMSQ2HdFSugar9WSVLXJ8XXGUUJ3rVaxtj230wykdS6/2st3Gn1xnKPYWYJSO6XLblyh
ZgPn2UCL7c9ZvK6m2qLGLmqbdNZAUi6vfSctpu5QFpAZbrfD/cXU2EXtj4aEaxBOW+DggLbgFLsd
XHA/k/afYM3PgTca7j+axPmfBmlnFGMALbx0RTeUHF99NBAs1aXj+xzHueWLNydZpxjKcK4xvsz9
h4LQa71e79tHZ/rb/9+MDOEUIe3CAQSH9N9F5v7ibBd7vu07SrzOjfTsyfKclK9NLLz5gMd9w6pq
8qTaII06OxB0E84gDRgIYsE/OOFSxlZoEiPUWUUJVDz8DhkkemU6CkHRtx8Vp2XdTJWV91lJYBkl
WJcpt8vBldD47sLYhh7IVp9wJzpBAjQOvO3Cyi4h1dMi5qMwtWfrflQFXkHywa+aMJLpxJpkrH/3
9B8efW2rAAR57YGg0HbrHcnDeOGmMptmmVQglu0sVu47kAuegbqGq8WT7b8MuXzZ5bsqDAu1ZeGW
jV+n1ejGQPAc12IXNZXtqwoWSw1SPHdDwC1zFIOWKWlQINw3ayWWPRD/Bxmb3LSc3efVdz9moAC9
P7QGkOv/eT16E80s5DakBJGj55Yn0Ac7oWMw6cIPI/uLd88zXV+y7jkrDDcBTZSooKwtJMzNbQ83
SO8fSZsLbXNDVtI5jrIFR6J3ujpy61Q4ixMvAWPxjDx+KCcoVN23lSZl/wmTN6Yahwoa5Xh0SqPo
S+sCSM/jgX2fiUl9RrsWSpB7VSTmEZR5adSVxylvYnCLXEI8Vm+LPDbRTxZ8BaT/YPfevnOLitQK
fMCUa5pjE/JpPM7jgeQmjj7NSqvYrKVvlpZT3DUqIB2avPk795xf99dBN/Rt436zDqjO+oHEJpS2
M1jW2d8T29W2bUNI8d8jj7M31tuM20zbrI9juJ6XAQWgLPq6b+JKHPPRliQaUD+ZnXo6y8C305by
f/YNfrPWG6vgpVfmbEGSWAtyrqT3TEhpcHydwZVt2beLyAO9tIvSXn4sVgZ8eFObJOV0gyuBO7Te
bDkVLjDZ2FwDey5BzF/ahvSmG1zZlbMOLxKlC6Nsa3es+fhVNGzfVmIrwVpNeeAPGVIZFcNfAZQP
43IxMaK+n8w8FZDVVR2ZGqvEvQWuLRt+JfPzFoS7ltNTIVmRWLqWQOgqXUGh7npf8sXUsKbBHHhq
V/VgVyGnvBseiq/d5+mlPPBkiAc/XhKSoGfwGFqx6Ss0pxNPVaNY0X+3kgG/tabk1J2WS/G4JV2M
Bo/jPjy+pwKrirURBE2DIu2L7Miq5VIGJlzS+57pqVoUkDHOHfQOo1Bb+OcbXcHYGPbY9+8vngqn
CiDeta4SSWx1pw+TH/1swvJcD93rMJfXpslMhMY6J1UC18+daARA002LbPgsuRMzd/jQzLtYvGxP
7bC2IKbbZYPvQqy0TuQ6HoYBemN19ft+utRZSQ3fpi8iaociresp9vh56D8NYFSrP4XC9Kb451Tz
XwQOznz/TskhEKBypPBQPw7O5OQeoNzxsiXA3STVIbqWhiSnWQi14boaOn8tUORLF5CiWpBzLQrw
KfW14ZDw/rHHU1FWo7Mw33JQxYpuMl0A2SRA6/2vIPWxp6bWIN0nKBtvFdRic8PFTbstwrkNfczi
q5uvu3qbcFz+9zoUdkWisfXc1AZ4DjkqDqB6XtHieN+VNKGsAq1qv6/4DAa+VIzRoRvEKeT7kDYe
VXZedER3NohTcNQpusSr6blfTW3XOpMr4TsF0s3HYHZT6WeJYOWBSAtPpt2+TUaFUE04+sm+Q+mN
IL+JaPtApImiU2dvJXSLzmvzmYQ4jtjftpYehVPsukR4Kmaqg14imye4obCDYzGiubKMEqs0af/e
4v6dfKD2WvMmH0efh15qBV7Sl1fZXEo5J1Tkh227Evm/dZTxfZ/UrK6KopKyEHOebW5aS+tQl81T
iQtvz0yyQZqcoApTBNbcShvdUSkgeMnM2SGj7cuyOAkt8m/3v0D3E0rQykY67bYEbooHI5Clxnbz
6LTfB2lqo9VZ6OZdb87LY0CX1vUQtdBfiAVKAbzlscVMFDbvv1h7qiRFHzg+HVFdSGX1aWu+TNVn
tnzvoUiYZVZM57/uG0kTCiqoKgyE1QWT494qNDGL2qMU03Hf0MrRuYPQp09L2CcCtLLzwmTqTW0p
ulkrAVxVfrYGObLa4oUSHTsLOEaj7Nf9eWvWVQVPFWG/uPUaACoAgYVgfGztn1P76f7YmkODCp1a
O+GLAkkiDfnHPr8SgB45+UT75yVaDIGrcXsVQzV2pTcsKASk6PC2f1QleiQKa4Ts1wLdmjy3d7q/
CqjC1EsPaGA/3coJUCoZh+RztUsg0EYT779ji2VLUIVgMURj1vQFZd5z4ZHD/SXQ+I6KpupYToN+
tbyUz89kyc9QMTCcEnQjq3ttMHhymUOZ5nN+ILX929/mH/cnrfNJZa9FrqmbZt1kCqELHEBQ8F/d
xOt3KT/B3EqoRgWzROstw0PT1XhN2Co6nl3LYaY35D8F33c2LlWKgkd4k57RC/owJ9Fz/rId2kNI
T/3/gqQ4ziBDO0RnVKvKo/MN4lDDh4Ik9+2miTcVbiWmOvRAbXpLFK/b+pWix354bEP0A+16JfFU
rBXPWwnp0MZL3dD5iB57HveViaZZ40+qSEXtQOVomZmf8oIhgTpA4rBd2G5PxVpZ2ZSJzMa0w40f
aDVC5iU0mFyTf1Sk1QJgd1dWM6Kghkr16B5FN6Q37c1iyg0pThMN/s1gb3beoKAoTfktqo6CHDu/
yOOqEBeIRBisoxtfCeRocyrAlnsvHYotRi3lRCR6yoiJG1tnISWYG2usW5ZxP6XNU90mKEUmUwF2
3NawArrpK9G8AVnvoNhjX5CgH8p8ekYB4uhniwGOqjmY+MrmS1w79DvKvbRv/q6Ha1eSuJg/5cGJ
sE+OiX9e4/sq3Aod6RtAP5ab5h6k6CwUscJ9CDdPBVvJmmxetXReSn0/YVl9JNkuzWXbU0FWtReU
AZvw+IRojUt/jN3u5/1EprPHzZfeuvxUrgL9517KOgm1miopK9NFS+MuKrgKUNG6ohSHqa2cf0XW
s+PUeRxSQ4LUja7EarhCZwfISy+d0J9MgBQf+/6Uh9JQW9A4o6eEKs45E5loP6VO9G0gZTzT7TqI
V2v5UlbjdbQN5v+jYf7OBqYCrIqorMDkJqaUlhsEWLakrKvT2PHE3tIyHONb51U3Ogd7AVVud+X0
8/1115lPieUOF5hx6rPtQq0QcP6c/Gghh/3F7dFmuu8XlHBuCubzZoTPNkWUSLBUdW6TeCDuuT+8
Jtmp+Ct762t/ppl9kX39ofJp4oDMK6+gRUhMpwvdT9x8401shEPQT72LR6iQdUnExdEqixe/DuKS
zl/vf4XmHKECsUC3xcqZ4222kY+Rcwy9Jq76K5vRmVYZDKX7CSXCV0ndylnxFa6H/ukAQjY9Pbc9
UABFEaPh9OX+l2gSiYrHsrKGk1ZQfEkEbqkRQkjGhn7dOiih3k4u7xyKu6STk3NQOUlk9yTOK0hi
O/W3+9PXxIOrxDtbho5spWVfRtc6M1xr6jDDQ7lJ0VtTYFFlKzbeOJlTTICCLuG5huRP3TzysUzq
PH91nY998YOEpm1atxJKaAdkQGaEGGTKBNIJn74xr/p130q6oZWYHtduWcCqPaRDOJ7HbjyG6y65
OttTIVlOQasBOgFDmtv5oW3YQzhNe3QmMbQSx9lU4Ma9+EAiLtEX8EmhTbb2Te0imvBSQVlyybf/
xyEu5LFtpjhfcwCEvhMOWovfu6yuIrJGHjjBCJW3tPZYbKEnehjcy76hb+HwJsURKi03h9xB2tj2
IW/dY2aETGkiylGiVoyrM4QTShKt2z/ZRfXSTcF5Ert40rGoSsDicjTlnBTyIXS2Q8cet7CLw9Hg
57q5O/82Sz1t0GkJsbk0IkyiYEisYHh283an1ZUI9S3hr+PS2mmPAmU3DnFgC8MZXROhKhxLQJuo
s4JFpiykQQzpI+DBO9eQJDWJ+D+wK5kvRbAtQ1rx3wX/Wcpf1pI0phW9heM7RyEVYUV7Adro6k/e
Ki51/ti6Y9JOX1Ygn/Ml4dY+QJynQq3cbZkzdFzgIslH+RPcV5QnhYdWTcOG+77zuOqrV7hV6Pz2
b61Y6xORnzz3a2lqJ31/dV31xavmlTvjDuak9RxeuWclztwZmtPenTWharNCI5uxZHSl6UzdOqb2
mAgwdMZ0lKcdqQY/oASsbMc671wvTJsF4uuOIFkyzeU+bRKqnqPxtg9RxC4IUXggh3bczqUg5zko
Dvsmr0Rs3fDaWtYsRDk7nG6ESyTmrrdnf4JllF1VbED2uN1EUwxbxnW4/TV7kyFkNcuqHpOnepzc
LprDb1k0nCaHngLYZ92pmUXVHoVB5s0wS5umGxorVutr6a2pgGTrfavrJn/bc9/sTpvnDF1bbjQN
7SGZfX7K8+UYSRMGRze8ejIOuC14iOFHpGBIO56wpxwKVu15syNUPRGzMrcgZ4WIApH/kUTZByCf
D3ycDC6pm/0tR7wxTsV61ATahaKSEZ6dpnoRxXhapOlk8G6ux+yVcA1K167qrsTsi/zMmG1d5FY1
ydq50QeLdHt2QvyKstFWYPKvlqimEJAc3csqqygZZGC6+ui+QYlan1QT21oH/jP3uDn8JHxBE0cO
wQY7K0bDOuh+RIle2UMbN8rr8Nu4+n/X7nCw8q6MoWQbW5Kd7wfCzeH/szUSqh6O2WYNA2hQaRq0
XndwsVWN4/jQD/SRzvx/9mgZAu7mO+/9zm1rfuNT8+JOredgOXrRVd9Y2YbsPGSrZ2KEfHeLx3co
AT2LsYdeUU9TyNwcSzom+dSeXI7Oc/5PhBp37UeGVdF9iRLbIwvdka2wGPpcZWLhepospsh7Hw6L
z7iF5Bsz1V1f4TAoaOqBC5Vu6WTN39uqj9E/ewhAKCb6n2RdPo9rbQgTnd1uX/nmB8Oy2gK7BRO9
BZVYP3i1gQBo11+k/ttbHpZhON13M53RlJjfOmxzY9iGl9xvDnUbJDIyEdBpspXa5YBj6bw6buO+
9tt5qYu4nT82uaFBVze2EubWGFgkqLj76gOtdRqdsbiyAWyIjJruAzrDKDG+uQ6wRgF+oesb9F6v
QEX83GVy9UidF9s4bFnlvsqGnsB4dOhN4gjvlhwIVY/TXjVUWSFr9xVqir/qZrsKl16LeUAPMJo0
Iud16eg3VHv/vv8hGhdVT9Vslg0rI3zIeGu09I9OiaeN5ue49kkmPllkV38VPksJbE5wchcFPovO
h9A9VyaVJl1Qq5SyIgDZVWQ5WcqwCryYzxAoihkEYOb2CyiDL9niH6r6RzO+7DOYEtNZ0zGIbZAs
pdl4WKPyMJd/wdGwuf4IGlALVaYGBI3zqq0NLPRWZ2MIPTSQ3cgOc5T9KhMY44953tky/hS236Sm
vMh9kDlhdL86uf4l2sASymJQ/ompeZiHx6r8FQVP7lDE2EZiST6V9TeHmhq4NRuj2vmwjFPkiwWJ
Ucz9k7CeV684r5D07O0DHQyerUkvfxzmzReGgCyFQTF7r7N8xdNjyV9cUy+cZmi1zWGglHpVNXmv
vf/AHRBhnRwTob1u6Fucvpk12uBIPler91oNj9l0rdvf3mSqvWs8SqWfzbesrgLUel+t8FqFX9ku
2jxC1S6HeYlk5Yej91oP6Wqd/WMYJLu6oDD2zU5v7BGEbEIhJ/RevTw4TF0R09rUl/n+Iw7GVkPZ
bntbIBBe80cQo9y0uZfL9jSI2DlBJem8T6CYqkJyQ1nXjYNWkFd3ODcrysgPg4kj5X1EMD5BOYiT
vCABG/EJQLIdBL6gOS8sLh7Xk3dqTtnR9Eygc0tlr47oOjUdAWqiZ83BadcPsisTF4CB+0lV55nK
Rp07wpZ2HnivxKtPS92CqMp0GdWYKFR7H8psFM3UbvCg/62JuLan/DDF9cP8l3W+WWg1nPXfv0+E
ahPEINbCJS3zX8OSo7E69udHSpzYMikF6MZXzuCoBqK31PK818EtYzRoLhVJVuex3sVNTUK1+8HJ
64J2NhKPv5wq59Rbp6A3mOb91Q3VrgdqoQZTSuSHikA5zd0+irwzPCfrhlZCuGNePRELQ/cbWi/P
3WwoAujGVY/UTesVbYlxZYAlvFBucHRNzglV+tjVt0dwpQ9IBs/jsbj05w1vA1UcntvjLeMEX+4H
lM5blHgtRTDkw80uIf/Qy3jGBW1xP3nB5/vDv98rA29RAtaaZU9sXvivwyk7e8flMqT91Ym7ZI7p
rkttqDY7sLyfOugx/R9nV7Ikqa5Dv4gIzGBgC+RQlZXV3dlzb4geMYPBzMPXv8N9m2p3OR3BNhfG
KUuyLB0d4RMp+ZAWIz/5jSGO9//A6/7Mk5O9aW+ZheXCJ1fGEbylLD9zI76/tEL0crK3zcCYhNgQ
qpN99lDjEHaY9pG/i+iToBrw94W4jt2U1AMUaGQf8z4qqzlsrF2vGk/uaygaUdZGZsNVdm4dp5kD
mmxDh4VXmJTc1WAt41wnm0n1xRhSr0ES/NM+iUvG6hduMXQTgU2JqysenW4E19Ahd3WtVSplkS7Z
hBZ2j3GGWH85BqhnNO4bJ9+Vv/fktoa+qGYrbeF2af1MyGGt3rbTu31ikWw0M5qMTjN0PKuR1GKH
kj8Y4uegG2+ocmVyc0OWzb3fLzhQ0Z7FA3hK4iIyfrtLhLxmLE66WTPK70gh8UqcdDVdiCj9ZLy3
j8PJ+Tp8Je+aJ3JA3X9X0xPx5AYHK/F8zkqECQZ5ItZhyj66useWQvPl5gYiEruvbQRPaHXKxne8
fX//gFXrbvr6IjYeSp5bCWozNzZ8WTmPSbIv6vZkZlirB664GCAMjhwffKMuO63asWSpVV5gvMb2
Ukh4vJqnQTd8V7WuZKEDCrNj08JCq/SUZhdHt1+F5cs8sOk4u7k7ulCK9OPYP9LEDg2dVqjWlswz
bUBRjxI+LD/LgT0wSQVyYjNuG08Tayg+IDcu+L1V1PW2+a5+S4wvbncMJk1Ep1paNsmcZP3QQ/Oq
9jwmsZ0/WjuDRblfIRViEaYNZ15VycldyJexajVBnWrX0tWJGdPFPAlo9ZSfiyEuyeNCDvdNUbX0
9vsLUzRao+MYR4mbM/nsg4k4EJ+c8ef9tRXKLXcopJiRNLsVnu1FIHDXw3JaXU1dEatQyR7XnDrO
SHGO3Dxb3pM1pRFN4oXqwN+qOJFKhplmk72wGq7PwMTC7Y44pqfWDc2jGxV4fN0XkOqJJ/crwH4w
r6lGTDQ9Jid0bl/sNUzONJzi6jCdMe779/0PqU5CMlk/bUCAOcN95VbsWQ8YzrBrXbktIQdvRt42
uKnX7rAG8ZhG99dVaKXcjTCmdp3mFjSnw7yB+mgG1yDToL5Vt7LcjdD0c0fbFXsej1snMubBtxEN
16g6LOf6Un7Z9w8kk0UCfyiXFD6MeQ8YmWS0T5aua0BxmHJjAvdAl9F5MNkB45k5hj1Q48f9TatW
3n5/4QzI4oPYxYE6On7EnJOlu41eZ0MgniuZ6wDqVWfgkLlzpe+sqAvtS3FNnpqfa9Q9FMf0zfr1
/j9QpIc9mfbVp7mXdB1iLvO0HrdnqhHEyQeMJetiDGyB7ZIpMtOwzcP7H1SJTHqvNr7bN3XnOTer
z0914F9bv4n3LS0ZbW1zs7LRi3XDMNnMOvq7prIST25JsIagDzgab2+1+SH5k6FwlRcah/Z6DciT
WxLSzvGNwffIzc/KD3PNjkl1cAcyR23+HKBnfi0P6CvWWLLiDpCbFNqOmz16EHEHVCfa++E0Pyf2
09gmGie0Jaj+rTR4Mh9smU1GmtdwmlbyNsneCmofPfMDIXbksVRzxqpvbA7whcWtvZl6WYr/UJvv
UPpJ/TlMnZ9AnrQoatxXI5WYJKPm3HCNmfrktqzX0nlAFTxui3DMdH9B4atlnFVbsClLe/hqMj+L
Jl6bH4UuEFT5ahllBXxGOqxpQG4CqcnIPdpnlFuGcIidI7xG7Nzui0hhxI5kxJXltF69IL7yq55/
t4Oqf4tZ7JNGj1QHINkxaVhl5glcRDt+BpZodAEcbaJmOO7avIy48mdktCuMOLlluMfqb6sWyK84
WBlr5QfMzaccMZZlusfkD0YMPUyr5qZRyOSfPgQbc9xZBd/GM0z+juz+DzgXSKcp0CvO096++sKq
eJNXEApeVe767JrkwOguLhYwK8j2Cib6ggYdrvX8aZge3Plb6Wkywipll+lfNyZJa8D4uRuwKW/S
c3VM4iaeWTQfMJPypHshby+dV7yajLNak2HmzZbHJVVwRNnUFYdxLaGRPqAAEaaD3tdKlfJYfx9B
k5ldW6/wCmy+BN0fQEcT3YBmhc+0JWs1zNZeR9jnrfIefP8wgIGOd9XBnPuYDea+yNaWjNYwB0r9
EfvP3Sly0G/r010sKcSTwVXMqNM1cFLrFnByndLSP6LdztF4A4Vhyb0HM5hG0kpAOGnwvKR5mNYi
nL+x1NPcJgrTkhFVc9JsL5YtZdnmH8joLmFJSh1+TrW4ZLfMDsB+0E7kF60q5P2DDvABc927umS7
NsBgBrNt8sunnR9R0N6H1air5yj0Xe4+wA1YdUWOeN/00HXDltwAZC7or0iRZvF9k1JJRwqi81kU
PmU4WjziKHoC632qLkOlGjMfEnS3WbeMxoZz7CpN1kKlipKdNraXrikI824mWvFdKxzKNJr9KBh2
7lsy0aGtCLUn1wfX9IAKXdtEroXgZpewZZyU6KeinXkB1FJQ57Hd9N41SIXuzv4PPfSKF5bBUnVJ
vMZJUSNCXu78/+qucfNjP7ZvyRnskwfr7E6h7mpRKOc/WKkg6xOwq6Go1qOr0xLndHSOTqmbBaM4
aBkiVVoW6JlmEw55cOO+bcOuTli4uP25xrC4++eh+oZkvIPRida08BcyC0Og+wOZ5kjMca1rBlEY
l8z+6rp8TEVL/Efb5d+NpJ/CnNcavL1K/JLhwts4Pvdb8gvjjfujlbA0GtbJOtKl0Q3eUGWS/gsq
XoQ8jWnXfmEi5CH/lWdLgAW8aH23qRI/BrFuQK7qr0g27aUpt5YZn2H9GXDj0G8OKfl4/4hVRyDZ
M0laP7McvLc2i0PLzINp7cxyyrgnMCglVjDPqPgE393qIbMBy84/7dq2zO/KjcTLwQ6cX/IcT+ne
DbzQq2vN4gp5y8gnywTODHOaAROg9IwOsUu75Cen0/khhchlANQ8emZPGJ6f3lK/SWvy08qzD/fF
ojBYGf8kUPdGDG4h+QtLTf50mFPWp21Id1G9EE/GQBGfDaidwCFU9GcqrjQ/3t+3SiSSsYJJf6hm
c0vje3nIp89+uy8ilhFPXuoyo9gipzHLIzT1rOyDO36/v2mVsCWznCgIdUUHDyzSIU6so4tpdkv+
cbU1HkwlFMk009HKTZvC7NeME+BrMRpuGnvN4q9vnso4p6DAXNzACPILcQp3DIUl6ByW4F85uM5E
cgQMmbHLxVAZ60Rb8LdMKVxMSx+6EZQlYHDfcwJU5nstEvSDDh7NL51LH6hh3kyTxMB9HIes0CiQ
Sk7b7y9cvNlPZdU6eHvaedDfOh+zZHFt3Voe9OeCDrsaowmVQU9r0Q915ZfIvXc/RPmn1pXdX9ch
KvO8zjXc2FjZ+SWdqvyw2s2ncTbprliQylSvAupp+GaeX4S3+OxJ1F7NfuXuKsiulAKVS+GDwUuP
gisYA9opOjvWA8l7zZNKca7e5vtfnGvqZhatgHC9iAIdZ1nz1nfZ1yrv4yJFu+s+9ZSe41ZWGITR
GorfxnT54ph/LBIRY1+3Bf2HopbTMrBGAYiME3kIC/LlkemYqV6/AqmM2OqcuZqMotlK7xdWP9TW
E7gk7ktFsbSM1HIHZoqO4A4BNeE0liisXqfM1RyranH/72PFtGyeGhP23bOPGSZDoLQn2m/7Nr6l
Rl6ozCqSSbQ2jtPgb3x+m/lp3DVGiVAZpmWg9QsdWS1ebcn7LBWxxcFDq2PLVMlk+/3Fvu1RVLio
oCejuKb1dxI8s36fgcoorTUtctuuC2i43x0Hw7xmGT3cl7bCc8ncsxN6fcuqgkcc86d6PnLd5BuV
NCSjXCye2W4NDVkGI2y589AHJORdr4FRKPyKjNDClOR1yj1IpExPFXoheG1g3PknWvYauaj2L0UF
6GV1qsBGVa9whuWHj+kDz57XVD+61Aje3xe94hMyVGvCyLae1BVyHj5Bq+zwsObFseO6ZKjiZGUe
WjRCZbBT2FGeXEv7G6pU+7Yt2SdnVr/QFSFNufROyMVUhpZgVoSkKNf4LtXWt99fmFKTVYNvGbiQ
CuvR9D657tv7W1dojUzXOlaDyVYzByQh+Oz/rskUzsXDVLzbt7qk8m1Kq7SssOveWCOLdFGROn1Y
sfKSCe+27xtSMEy53Vh0gs6Y4P+qywtm3vq8DkddE42icwsEdH+LvrUXdJp6CbrzeBot1WkYv2IA
6UMGmh17/Ng0B8ddwZqWaeI+xUnLcKgR/XOV8D37Zq2HYTgTHQ2A4qRlDtd1dUlStIF98xzQJv4W
axkReuTtrHEPqvUlIzDWWZRZt4kpe2rIdcUEEdOKLN1dohLL9tkXBmCwKSFWX7GL0wcpVq6WcE6W
fX5H5m0tF3McqAU9HcyHSrwf+kOt6x5V7Vsy3LKwhANCf/sWTOg2Emvcca6J8hTe8h9UlJO5Cys3
n7CKmE32taZlNDrseN+wVDuXjLfLA7fMTQSqVj5+H+xgPNq+8HdquWS1bds5bm4b9o2tR8qea2df
XCAztrpm2aSLXxUX06vOa4FnEjVsK74vEQVMjMoAqMFLLdpM2PV4RIcOwEQz2KefEKXGy7nfRbBF
qIyGyqa6S30M1LqJpGy+8SLIngOfjPtOVcZDFQjwcJXUxSUtnfc0mNY4T2cdKZ/CB8j8rG5fTeiW
3AK+8bKa8dp3oeiOpfHrvvwVGilDoUZrwZOSY3krSKMMo0RHa9d0agh9++QL99L1ad40lmvfMiON
WJXF3NURdyoqvVSGQ6UVM1qPMOSYQINuLGtkcPHVKm89BTQgffQrenS8dwt6WPkaRKzTzU5W+AcZ
HGUmczm3eDzfhuq3t97azg7XdOdRSPZrd/5i1gXqyqhjm3VoIen9zmrLSXOpv3bSeAPKJf1g8KdJ
uGt1rUbv19Jg+mTajB/ua9GryfNt8U1eL856xIxIkIAk/Opch4MNlAmPwIJ5WCMbs3qyow5Q9Jr4
t89IKmVgbmY/TOAWN7unuXi3Jp+DQRNXqZa2//4Ha8Va7pv4B0nxOADGa1lxOX+5Lx7V2pLbpwPP
shFYtKuo3vTjpyE45Too+WvuYZOIpDRNWRlth9zKNQneT/4nD0T1pHioTN0bfAs15DLbtr4UqSVs
LCsEOfV19osTSZK4ttyH0QS7V55eVow5vi8hxd+QK/qW3waO50D6U4t64Wl76jtJaOumxyoOQK7p
p9xMWQlMy7XpiwWTGb6JvAnCvNsDL4eU5Jq+D05Y0xwWfvXrt7RuYl5EVEuZvqU7XjkCmUyw8721
BJU2v9ZLfRj88TQ53oVMwQNv1jhtm6PblfH9Y1D4CJkmBSTjLfNMVmH20myEazbl8RCAfWDf6pL1
lktN5oFh9ZwY0eJYD3WlY3dXbVyyXhQIM84So7xagvxxs2wIMXp3p1Ak6x2slE/N2FXXbOjpR4Js
10ez1DHWqjYu2W+BRmqC9D2/BhghFZUWr87GRHQs1Cq9l6yX4HpnFUn51c2Dj17X5OFY/TH5Hu54
qL1c4kcElSXVtMCs0NFyGB3bPuBhpwk7FZ5HLvCPtWt7rkv4tV2KJ8cgjyzxnjsLzH+AKAndV1Q3
l1zZ9zCZIaForbg6J/+RH+pTl4fzu23InL01EIjQ3JHR2IS1ub4XV2TFKSY1uvjQKj6Q4ZeNicS6
nIDimP+Dcr9YOvebIMFYV36l5AOv8Mp9O+qADwr9lKv6KCqVxJ1wdTnzm8I/0ETT/KhaVzLYKbUI
rT1IIwH/QtGUBxy2BjWjWlqyV9BognddYMtldxVeF1W7or/tCCVjLSe37L28h66A1jilU2jS9Azx
aPyjUhclczWHIgu8Mq2u7Gk4pOfuZETi4l7/D9YNYq5BgigEJNfye39qinLNEI5Yn6bha9Nq0qWq
/cuF/MYzraLpsP/uMMcGzvXAjvYzfd9/SqP+lP9ebvcvEoW+yzV9uwIinjo5v1bGt/wnpkqEXaeR
zaupKZyxXNAvego8eY9LynxEm0WUPoqzebQP2bHZUWjbPrD9qRfGysxmTHp/qK5+X/qXpbEwtmjJ
7cM+0Wxn/mJ1SzTAKQVTdR3KJMyKmLRl2Hgao1W4ZJnOZMTF5GTMqa6LgRlyrLZjYYoPAWMhZiRj
UkAb7PwXkgn7QT+UHaPw/X4Zgg6nXsAmqev+UWmPZMXTlPY2I2l9Zc2HtnzHm+taaxRTEcbKg1zN
3qaWPY/82mcHy3pv1e9W1DlbHaHJq4brB3KdH036WQoiXH7tkvEU5OspExqf+WqMiZW331+ozRQk
VZAmK7+S9otITp57da0H1pfhlB2A6tI4uFfFg69sevXiKw73UeUkONYafHJuFtJ8DS2kTsVph/Jj
femKLZKgsfmKYAo8vun0teVdmDc7CoYUa0tmu+JGqefBQ4i/HCreR8kPEMtq5PJa08+2tmS0Y1vN
s7Acfh39Nyh0UqcJyfRkdMBklqE5PLq73kH4kHTrpms/YUQ7/oQ7tyGmtUzNFI46quNX7QqLS0ab
saav057VV5EZh56uj+ncXIOh1KioSnkks8XAEBT40Kl/LUGK5zzjwR7R8opR0ppDUBmXdPmyonap
Q6A8Xh+EPU44F7ddaikXyWvHHXtvCfC4nUTMSflYBheT6p4nrzplP5D5TNwOXVaOQXHpFu+T/IcN
cqAG6DzhPPtCV4hQfUMyXNE4cyty/ANmGRFbvSePLI82Bp1YOY/Ana0JIBRHIFfOOXeYII0LL1Qe
V/NjPn3YdwCS7fZMpB21oTp8K3M8d1U47ZlOBNOVi+aJ6XEHKXycLc9Cu3FONNeNp1PYk1w0Z73P
gWnZnssefzvTcZts2LihDYDd4b5cVPKWLDYowM6clPD6fto/WXQsQbUbaGIFhbm+Ujvnxbw93zbB
+Gs0eU7EBdp4Nc9DlXQkczUajN8wRwi+Lg4eS8K2juhSRvcFo1hcLprbQzAbPLOqa+GY75j46tjN
LxMAgPurKy5buWaepc7UmAu8sFFaBzp+J1B1MxLoH0qcw0iO97+i+g+SzVZI87ZIuCBYyD+R6VvD
wlGLVno90vcDGcyFOVlp32ZIxCYfk+t/zGpH6635vvzkHNtTGhef7/8HhYLKwK4iM4cKeF2YgPFj
bqY8DGqiC0ZU8tm++SIYIeY8BX4HZ+MvD4y8LedbvaevAk5BRgAMrlMSxqCbwVw9GFTEmNWr0R3V
riWTbaexJsv2HjeMb8I+uKBuRdrxvrQVJitTnlTW6mQzQRjicoSA7DB75Wkk79geYNQmFslkO94M
bO5xw2ZudR7c8r2V1iFtdF1tCtHIVf6ytUhhTkgp4Do8LoUXEuYfW8wcui8dhS7Kxf5hKdpxyuAs
8UQPgTIydO5AtbBkqFbjMTPIsG9Rz6eKtHHn/rq/5W2FfzLHfiAPZq3KidFpqzukndc/0bxAgyL7
HpRsDj3B2piI6XD/S6r/sJ3JC2OqnWGtjRrPTsfPFit2udF9XBleMBq1V62//f5i/UT4rWjbpsJt
UnRh0g1Z2Kzv7+9dpTdSUIxLlfuVj1dJU/5Z3aeqes72DBCGxsscKEG3Bm4/4R5JxzV0vXMBgkhB
NOaqkokUEPeOcEtjhN4sFCggWh6YoXsiq5aWLNWyh862WqO60s6LRDCeslrndhVORq7325NlpZYB
3zh0PH80WwuT+oLxGzFTPHVokLy9f6iKO1au+MP7CJMXpLqOhnNajOWQpuHY1YfC/SmqFl1Pp/vf
UUhKrv33hse9bNkqkq7FzEPtlfBtcxbUuhS+wobl+j+3asv3lxZv2rUNp5Z+Mt36aQzM41pjcMfg
7qHhgKrKQIDGXvKaFd32dv5pZrGzB6yzrStZLmvEuhYLrIuXzZ8EIwCPjJvuvjhNhgH0tTd1gUBp
xiqTLyQxjphkCycHZ3f/dBWuQS7321ZSZWPbo/SDQn/TRhkIjEpbE6CpVEeyXwpghy0ITnZaD1Vy
GPbAUTaJS8Y7NGYPlkisWy3H1bmW7LxLGDLrSdpYKxsnUV29YfzIB/4E3iUaeoXuAa4Qtkx90oFn
YHYZhG2T35kYQq8rAa7Q6bfCjmSuE9PsUShHCuFq27fKeaBIyrlNiUbLc0XZ4b6EFCcq850kYLkn
tEJqN13QCewJ3z2PrT19vr+6wnPK01lBU9ixtGrh0pIibr+Kjh8sFteF5jpRJKHkcVLgHHLXtgkq
1KeWyMYQgAEYGvM3670wDz4X7YPQwT9VBy1duMk4JL2XIWNRzkU0s0OxzBjsq8khqBaXAuQgEy6h
YstR2+B6FmHe2iHYWu4fgWpxyWSXNuu8GW1PV4+5pzEH3xigTVPNNO5MpT+S5Y5JZxSTiygnt7rj
OPDHnOmMS7G0zHHiOZ4xJz5O1+KnOrtUOr4i1bpS4hipvnZtAVm/cuK/twKoDgMbnkbcqsU3W34R
9WHWUDnao18hGd0d09Y5ZIUme6CwJRkM1ZTgovQHiGPK86++PZ+zOjmhVzSsOh1wT6ErMiTKWFtr
8NMFeTmAcs5lZX2xGz5jxv0uQJcfyGCooZ14ZXgAdDVo8jstHAC+NKN7pnbgFpFZThIz89ycZnis
GUvESxHZZOcbVh4hxYMSsumw9OqwmNp4BJoF+d57/r6LSsZEJR2mnFcc5cHJDM4ODcK6NmLD2MMq
tklGslK+MbrmDdI3wYhMfcRsUECGmD/Za7yAQnFkLFS/cD8nLkM1v07iaR3R9VvhuZOOP+47MYVV
yWCoQnRofw5wz/b+OkXTApSt1Rc7Ny+ZbNZXwlxzXFJTUXya6vwZkMlw5INmecUtLmOhDNfBxNYS
sqcmz+tobbzgLERXv2+SmYUmN40/jR3E9wWlOojt9xfup8K4tmKs4NsCMG+2gQFiMR4bs9B4N9Xy
2/m8WB5xGq+GFE+HNVmHc1NMfwAw+FnTxNHUslUfsP/+AOBQRdUneMV5Th6ynx7/hWnx90XzKgAX
RiBTnsxgShAsK7H5Nx2LNg7o+uTEThOPhzpmBx2/p+ovSBeuhz7dtWMI8JsyDacCBc9rGmjchMoO
JDue8tFD/niTf/uQ+m8aHVejYl0ZFTUtmEttT8iFjMZjTh61rMEK3ZcBUXY7uxyNGrjCu+9FuYQ+
3uZrUZ8N0wnnet+jRIZDlRiOPPRbiXZuyp9esWXROkvzmlL9ge0yfqHwTrWyaS7w9C899lBU5i9k
YBMkANHFUbXie+rOGstSnYBkuEbOWQ3+c+BoyjH0vT7MqCZIVuijDIfyCpJkWQDxrP7H0s2jgYUT
+3DfplS7lszV9Hq/Xmu8r2YjH0KL9d/Xcj3sW9uSRJ9h4kFn2gBU1Dx9zlqxPlQk/7pvcclI29zt
UHrHhZK3/Oyy9GhoIVEqmUg2avQ1+B1RBLj6RudGZpk+YHrpnnEN8GEyDoovbsYW3FjXxqzibrrm
6HajQoRJ//a+YBRRpoyHajOSW6BSRwkG3gsAbWL54eA/JLp2IoU2/oODGlHYDChCzMV+l2R9OA4A
bJS6phnV6pK5BgsBjUzXYPd0eue27s8gyKOW6qoBKuFsn33hDTBZmJrOhPA1wexrCgp0ZLneGW0Z
JWMR35e/QntkhpNxGOcG/Az4B8LvgKLoPAw828NJtGmPZK4LhqAm1MLjZKovnN9q47GsP97f96tN
Udvakrki1lsZgjSEaEfxYMfpY3WuMWPFDI1YN/RAJRvJaEunwCy7EanpzhM1KEK6uAy6UhcfqFaX
7HbpLWKbLSTvD+nBStNfZDI1T7fXlwbO5G+9MUrWghYaT7fFJ3bc9MDPJS75cV/yr+s86vl/L577
K1Dk6ebfu+ZSYIxIFnQRqNI1DkG1dyk6Tqx29JotnKmHNAszGNW5pWVzvL951eqSwXZ5TxrQ18BZ
2vapm72Tl/+8v7JKLJKtumzsnbJE3mPi7MQaHtNivjQk3bnx7Q+9dAXLGoymwM0XYD5MYzdxInSh
wOsxB15rfy+dr+7YpjOCsax+9tfTVIDqqAKH0hs707FBq8QuGWtgDzzBbFl+LYJAVKfOaQleVEk1
7nsv+3LddJ7tIuhB6HjNtioSi+3ue61Dpb9KLE59X66a2gZipbmBG+4OKBF+r6MkxiCNh61zK/tS
RUFMduG3fLl+ytM2EV5Z47b1n+H7DyA4DedsioJdrVD4J5JxOV1v9+ABRXy8PqDyK87c/2jr4Cav
31a+XEotJwD0vBFXrVhIbJfvOlTyMu+HG3zaZWFyuzSdMr4U/yW//TfI4UzkqdvVYgK5SNZluLmF
GdEc6uOZxzmpQjSEnO7vWqX60iWSmkHp1D4gSmuJ7pUc/oaiyfb+2gqJy6w1s5PyuvHx3CnWN4v7
TIDIM6Z4ZPXh/voKnyaj8rp2tfxsFkA7TM3Fb2gROYP7YKaFxmcqZCPj8uysXDwkcwFQQrfcmqRx
QnV4UdXWJU1fSFY2GDOAR5rVX9pfC89OPPl+XywKaA/05W+PaVJMqAezJcow75fo/yTK3mFFR4xz
zA9GvIczFX5HHjhmUDJhctcWfLc/c5tHmA0U3v8HKulI+m4n5upn/uZoiHucuiPhbSzq3/cXV52q
dJ9U40yzNre3sOkyVpdMB8VTbVq6RBaxOGkCK0XeDDP7kP13eASc4r5NS2aaFEh28wSLwz2CxYbU
f5x63Lm2FOlhWgTYLHOEBoMxRlnnoIi/D4Xgyyg8wlpGiy0KXtlahRkC4siZ831hpAzCyz0oemUh
ucdszO1J+RoDk6cbrqPQEnmiGKncZXYYdm4x8bZpvBijYeP7Z6lwizLyTiyJb2UCZ4nIdzk0zfDB
bbo+FIEvIsSXmlNVfWVT0xcRWdaAZy4xtgyK9eS6T6z6FZCzYWhCAYWye5KFWuvouYQgoBFdE9Lv
GdKTRMfjqlpbMlCXmvmCyUMAZGxvbh7jJl3MfeG7JxkpqnIzmUCMg+vOOhU+m8ImXzuNyFUbl4zU
HIjHF4qM6uy/Mc2zmzShoXtrv6aPHnH/8/Uvj7NrMm+uC3obK7cKeVphWrkffL6vka9tfFtckspq
Wswv+Ap+ECM9oSvrwObsYk467PmrqeZtfUkwMxkx+yEr6W2KyJFG2cHp4x4TLCigpvO0c9y0+8/Q
8LGfzabvkkf0srKoyFEBz6dFkzd8NczGn5BzTSlra6trRXFbRHboeBJWFT149hCt45+hcULbK+Ox
+TWzIWpdIy6cc+qkwJrsOyM5E5VYxZojaKC3Nh0x87QkPM6Q/AIcO9BR5yh0TE5GtZVtM8PP2IUB
6c3mMe6MRGMaqqWlkKS10nlY7Zze6n7A0sGpTkR8X3lVS29K/cIypn7lZLIdCAb9SFPSR1arq+a/
5kO3I98++WJp1gmQ9YGJ4eZmVYgxyCGtPg7WpzzR5S8VhidnoIxgLsTUtcmjP6ePIydPrBg+B3X/
4b5otpyHjB7d9i/bNSXj1Dk5u9jmeqwwf6Ir3zI0JNXl8NgFP6xJxwug+pBk4LQ0mpzV0Bz0j4aZ
PT843mexWkjwzAfX/9LxVfNcUX1IilUMx6RNkIHwysA0R5EvB2H4cZG5oA1E1tf1wFa8aFT29cN3
5CzViGFWfdP5xcUQ7hxXpP5QLKNxCLyGv0HEpAliXv9DjpyuKhIyJJbRQnKOFTpeHdbreBSuiObJ
CxuzQPubriVzS6/9qw3OP717bEDV3uX4VBPEaf07az8azhpyvOKRyA3ZfOXFHuyBRxy5j68dXTMr
u5mCbHzpz4019MeG5LOmk08lNMnkaTJ4Xg9mu8vMu3gG7LQzqqjrgripxjCoftjpnnfa9j8kD2DW
jVGSGv+DklMQXKzymCWa2q7qT0hhTi26mbl2xy6d7UbW6EVWV74pexGL/mmxfnCPnO97gdedjCN3
9c1OUouRNexi+jM7z5hJcWZdCVK0MtFFy6pPSPafTYGToNrg3tJ66oE7W+mah/3ajt8mdwahza4/
Iie6KvD0GWTOigvmurbozp3By9iUZlTNWqYW1R+R/MvQu6idLnDIyUTeWLY4kyV74zi6iUCv31WO
nLHIpqEeRbkgiksyK245+xAMra6NULF3OV0R8AWgRUHpDZN1Is9Mj4ADh12+p5gEU5BHo1drUxPE
+d6vZrC7Q9Uk7JmYCxotx2XSxFiqfyBFCV2VraTY/oEJvF9RDWhK/44S0D71kfMVWbLUU+mCum/q
vHANhrDFGI1g3ru85Coaty16hnEpF+JfVw+t+00Tsz0J5E34krPo8LCdalIUFz6Io+OkF6POwi7V
9Q2pBC8FCnOerzzLsfeGHtdgCtffXaKDAKrW/sc3CKcXFGt7JMX1/K5Iv5tUAxVV2ZNkrgnthemu
ONJE/HKN5rBwHa/vloh75bKUMxdGTXJKa+za6FjM6DXLfyzteQsF93F6o+/57+ASDYpN3gX4wrBU
sZt7INcbnkAVerzvLFV/YPv9RexqAi1KyJAXl5p8oBQ3PKbqkt+WE5mt7qGukL6cyBgTWhliBa1k
Zb+dTDS3jrrngkJn5K5BMY+WP9uQzYJxGX76WGP1sfhxXzKqbUuGaubBwEGMUFyy8SO136epJreg
eOY6ctMgXiEFXyYs7KClD/vGNOM8RlLaivpPdtSeck0Q/GpxGd5AzmKQlddOkvnDm0IE9cmm7RNN
5osIyjwuV0YAyGFHYhuHIutu7RLcmrV/d192iqD4f5xd2Y6kuBL9IiTAGPArkEsVtXVVbzkvqFcW
A2Y1y9ffk/epxlNOJB5GI5XUxhmOCIftE+eoDYbLkGUJc5GHSHI/TXcNLlDmJh7zPS8d11+mBLSL
ziKJHMpj3+9D0ysP1Ntqw9H4lPp6VWS2P6QGqodidnHB4UWG35+tYuusqCnn1LerkrCy7Sw6Ppfd
d57dJfIzo5+q+Vv3NE1OeNv6Gs9Vn7Dw0MdYtsDBOPMu+YBANgT7vm/sq9ne5YuiB46xmZPxuc/t
YO6KU2vsU0d11Ocr9HANYLV1x2e5vOBmQeJ+XOyB6sFhVLpf6aGJqqyuaY7Nr15lBVAo+3LbIprz
ktr6Jw0KFZzC8n67YOARbDww4CTdqke7CQ1LciqWIkyhuH77azr3VLbJlLfT6kHC5Lky/QhZ5CHB
gbBcvbfbw+tcRwmsvO0d12Pwfst/Zu79ZOwr2dRmwGr2CyMtYf+cn6viycbZYt7Y3DUWURsA0YPN
PAmp3ufBHwIne0xAPuAlO7jc4Ddq1186rwAzWsb47Kc8yjNxKtFs4hTF4ba5Nb6j9vwZrYFmd9P0
fktiB3UDWT6SHhOQJo6iOtrQ7JzmqBibjfOwZnH/0/nX0Jxz6ZOzV9pvpdnfL84W+kK3CNdPvksL
i7UmrjWm8jlrfdBDTaHM7ft2aHa6j1LXgjarFB0IhX4nBZkIHkKWpHLDrq8h55GZWcHYRjmkSc9q
HyBQfI1R2VgQ2hKIN5EzMz3QKYCYzQnrBf9rpvPtpdcUXlQNZDApTsM89M/obHwuMoiyJs5J5kNY
kenctVtEn7qFUQIaZemau65LzqLO8YsM8AaOkCkpE/H59u/QfEBtFoRMVJm5JcIPbwORmc6Htaqf
1yzdiBCNz6q9gsCFFiMls/9bNA55cwFFKkIyu864Mb6uSFLbBUtSWW5ateRuTu0j7387uQ9OHRtY
YmCAwyqr0Z7YRZ1l/HXr9WzP1r6NVG0h9CePZ6TuyZ01lwdes4dFzhvw6w9f9pG11AbChYvUJXNH
7oxmCvzkm6jfJjKBBMoJurH8OpLszTf/NBUJCiHPY+1+SindSMe6BVMyQZM0ckybpY5XGUrz3kte
b/uZblwlBaSNTXpnxbhgBPzcsXQEYs/YOpTrBlcOtrW7DkNRmnVsdfRhSYrPbm392DdvJc5HqxVe
TZm4yLUOS8YOTbkG+4ZWYrvIeurQOhO46MKjgz2PXZCXw8a9o8Ykah+h5I1RphZMYsNH3rIiqf+4
pdgSIdMcEFTB9J77rE1o2lyGLjtO8pEPRjT3RzpubBia7KqKpttlY5tjnzcXt0vvbPeb5RaQ0+ij
YeQHK91iCtHkPrW5MLeIlA1ndSz9md/nSfUAoqXx2XXSv7dXWPeB69/fbau9N3qNR64/Y66DzPhC
LQHVo8+3B9cUH2pbocWXbPJ5W1+W+mUUJzn3wVzf+8U/zIfw2a9u2sgIuh+hRK4HAdeZjU1zyYQT
SLyE+mOGF1H/7vbP+H9bzAd3MGqXYV2LGiXAUl0YTtNp1zyb/FtacPQaNkfGfnPznFd1xCwaJslr
PjXBmOJ+OxWhB4hlUUaQOoxyf+ud8UNeUSRftSnRBYSzAuQR08GLSV5P4Ur6gA3xjEMwg+hyQ8yo
7MzIA/f8hgWuueQjCyiJIGuWMgcZaB1f6VhRqETz2bzD42mUH7ONgNIsotqr6BtuR5sEn/Ag1cQY
D2TmPBTl1h2R5tncUXsVgZUuuqXu60u9vhikOC7Oi1c/rcmTm45hmo2BVd357MGFhk1mhh0OEmb2
6bb5dD9NuQKby9SGOhSCjPh4z+78g52kZ7lZUmoSqdrJWDQgt5rIOrwKcwWtFTmmRXe4PXPd0Ndf
9C49SA+Iw1xM4lKX9OSgPM3EVj+ebujr398NLeZp8Lo8FzEv30rjAXXp7SnrjK0kAzkXuU3yQsQm
HY7dyKKpr19NZ6Oo1s1a2ccdiXefxsGsE0m+1Yl/aJp12ogy3cyVjbzxuWkVqyUuM7rHXdN4Meoh
SPFsuc8wSgzzlHWVu4KCzihkGixg+GkM96/hyo2i8P/p8IMkoXYrphUovq2UDq+en92z5hOIlQ9V
/SP10nPKysNIPy3zGFuyw3nHAVNx+dyzuj9Yi/yTD+0d+r7C0jy30Ouyi+fOvFyJM/3uUpuHHOAu
Oz0ttDmuIxBHXumf2sEog8osP2UFf1qaYqMq0SyC2hoJ3FtNPRt1Q8LL4lB300/o9pWRLbpiw06a
ykHti7TyycpSCEZeUtqHNhUBZcBnmZc0+ZHt4VrHFvEfhnjUg0Z3zTi+dCI5sm+QN3y57UaaTV1l
iJ87oIn8xRpeDf8xE919R7vQa9447hRk+WZVPKj8nfXn/3P5uxyB53O8hK8obfs1mQ/mxOoTjstb
Sg+6pVYyhbOaHfEMjI6ePdf8I8aAj79vG0k3tJImqtHOjXyCF62t+bXMzV8ZEY84d7/dHl5T3Ko4
tiuYBgcKzBzdFoGgT2KdA6h3zFusg7rpK6mic2sqlg6ZKC2/TX4LOsw3g2wRsGkmr+LXlnplnmCJ
uKyj9dD09DT7RjCM2dNcbWnJarK0ilFrJi/zEbbD69RJvP+7pgvxJvrrtvE1xlHRae3Q2lIMTn3x
ii+ASAUzC23zx+2xdRO/2uydw9M6b5qSz8OrnwgroBPHjYpZbUSubvDrD3o3uAn9FciGz/B3kYOO
3pFpKAy6xUHw/wTwQfpXQWqdkLVRDAuMPv1jdnkk5QJCmxHAoch2yvt2iYdhiowq6svjkNAgh7ac
vYajsXHfoauLVRCbSQuxeikZXqkLdRKZ3UPiKRB9H/btp778LF374PdztCYbjuDDbh/9YCXI2773
ydCP4pLT76P1WLEu6Orf6Kcq5rul2RfqplIU8NWERnrTItSH4sTyKnDEPyUOUxbdgkjpLnNUqnkD
xP6M2s4A9fJLZh4zJz3aFjsQtHBWU3eQYN2d+s9NR0OadqG9gGPM3dLTtK8p5b9GJCq6jSZmUabG
Su7cfA1d9MEb9oMzPtp4o3dqiHreER/wji7s2XjsegrmvSrKqpNXvw3NEmTZ/djZAZ6jQoDKottB
+HGAExUKl3LTwOUE6hjXjVn+eWo/udOGy3yc+4gKfeuqLqu9FvX0vJKId+DcGr/z5t7akh77OMTJ
f+Bu3kSKIpfLJV3Q39d6gSn/7jOKkjyKrJwcf5mWi1FfKuO3Z7xQuXE80k36+vd3eQn0XVkrm2q5
rAWY1IgZEkTSvlmTfw9tWFY3+skoYtuU54pPQDPKt3zasMnHCYCogLapNvOZOSW5K8h6nM2jZ02n
DC1CfcKD0pJhY2w96ur8RskCMkd/u7WYw2VYYjcfQzP5x+B2KMjGw40mdxK1RW7qHGhvUJvcTXP+
VuYRMX+KBPQr+XomnRda5Z0//xpaM7y9LrrvqQC0hUrKJUTC7+oB0h95xMY/xgiUaVn+FXOczWdp
GndmsW6cfTQupkLSMpFZTcc7+64orM8tmsjtfEuRTze0erjP25p2fTWhfq/CqW/CId96itUNffWG
d4EBHUQ5LnRcLrVggVe5J0bXXbUAUTFoXm5NCTDe06VIT0P/km0R8ummfP37uylXVe+ORs+mS5Y9
GcyOBk6Pt13m42MTUZFnc+0uhedj5HH4gSfSxnl2umcy/sh3YoWJr+znaZNYpTPP1mWuUHahqx68
0xv+rjOLEr9VMpKJLrV1YY1/Jmn2ypxs14GV+Gqt7rhi7fFsdTFWHuYOfVjJJ8MYNu4+NYlHhZ+J
sc761OqsS80eS3HnTjL0qxC0CRuG0ey1KvjMFtyiRT1al7R9wpkg8Iq7tdtCA2tcRu2d4/OU1FUm
rQtpHk0eOeLLDDXUBg9Vdb8Bm9fNXwlR2wVPZzdO1sVJnhK8HPLvzrgFPtPZXtly6dCSJJGwfbG4
oVVDMoOOP0XaR9RZthojdfNX4pUKMjvc7jH/yjqJ2YudtohAsna4HbS64ZX999ri1TkNQspO3kzQ
ndXjw7IpfqCzjxKv5ULMZk0xeF7e5/wJteJqgVr0y+2pa0JWRZj5C61Img/WpUvNk7fKM3bz476h
lZCV49qjDSlHNrjihDLvaVjqfbP+DzQ9w60VbW3z4oBmuKZlxNctxlKNQVTc2jKTRTKDmBeLuEE/
kqjaXEnd0MoeajXcNdbKtS7m6EdlSqOJ70wwKlRt9IhcOwAuLtlqn40MiuDSeSw2uS01PqiSLQCb
VVjZuliX1vfNqBrZr8VOzNBJnFfCnXrDYXRfUaK0ayuHJg7FztR/T9tjNciASsDr/972R02eVLFr
vYMTmN0K3Li6JShBzjW9t/MvCwTT1q26QPcJJVap2wCUnjbmBajXcGCnlL1mXhLSP8PWnZXORuoW
a6QSdD7UvAjOI0PKI9qOfznQ+MiXrWXQuakSt32Rpj1ypXUBqQdBT4CLRyMLO8rtVdDkShXB5ntW
ASJKBAFNxXFJjG8tN0MwV2yUwLrhr4eYd5UZkJT8qoiE8HXW88B+Ou58sMt+Yx/XmEaFsYnJ6EDI
Bw/tJvuQlPTO9bydQ18X/N3E3RkMu6VjW5cSF/4JhAHbnEb7TH611buhJ3upsdeZJhYU6qxzJKwM
okin24PrTHL9+7vBiY9LQq9wUNo01WlKus8QWdh48Nb4ukpWD3atycYLsHnpl2ejibj/dW5/QV91
wxN1M1eCVfjIN8xYsYm4CU7MS8DKb7dtonNCJUhXq5ohBWOZF5u6X1ZRhYQXP8FdvzFxnV3UAK2T
0ZxMhFCxLH8N9OCR1AHMwDoWu7RbPIuoaDSHt9CFtmkRJ+3vmid3ab9uFPKaFKkC0TLJR3dOUO6x
SUQ2VKKKpwT+iE6tMJUvt+2v+8b17+98spiZyHy8F106/k/bHtPkvNZ/HR7abONHaBZYBZ2lo5cC
RIU8kHXDnZtZ97XjBJTP+3KBijuT6+iQYZ3siwmSoKX2Q7Z5VaTxHZW0Hh7i+hnD0J78NsvjMmHn
sENzj7rb1W+UShiqNpYpJ2ZeKLfR2iQOTf739prqJq5E6wq91CFdUuxKjgyKcjxBgObJaH70pfe6
7wtq1Cb1IriPJ8q5eq6HsDWGcOlP3Pyyb3glaquaDklleeaFUBe7dXP2KYgF0uquFv7P25/QZDQV
a2YTCiws9/HIakE30ZgP4Lrc55Iq0GyYp84zJMy/+IAMmtBgCova+bNv3kq8ZgaQlp5XmpfRWSKz
gVRrvgUj0pnk6k7vUkHv12hUXmvzUo5GOCdJiGeAaN+sr8nh3dDd4tlcjJl16RsLr3v8zJetM7Em
v6iQsroRwuUTrE1aP/S94sDq9Mj41nlVZxQlSvPRXeu5h6fXXRrijvJQDHsUd5EAVBAZrcHu58g+
+wK4PyhiixBIkp0uqMQn9SCWSuoKB2EIbNTVZ2iWf923kkpo9jlBAz102y8kt++kaR1MFNS3h9Zc
nqt4r9ywQVveuai9uhwX2X5IhoNftaek+TSZ30yxta1qllTFfSHpopjpsGFDE/RErDyumHW6/RN0
QyvR6S8zd0YPP8GCkOzie58AId8AieiGVqLTTubOruWIhOUW3+zxk7X2v/dNWgnOtekXsCat9FI1
4A1dQSQht4gddJO+/v1d3HupU5tmAXskaXkUJrmn7XC8PWvNIyWxlci0Bt9OMw8HyBxsRiJz4eih
t4JxwQzbdQ5BSnRYybmpn0aWh3iv8+nG5nddzA8eKFV6+tQ0edktq3uekuXXMj0nYnn0QKrTi/LQ
sV0st8xXo8Gbjb5c5qSPS2A7H+ekqv+sVuLuaDJyMbpy9uMUXOyp1/XxyFlYwoATe07GjaX5aNWv
gytRwOyJCURyHxfTN0pPLt94k/rI8NdxlRCQwNq5LRd9TNZpsi5DzmR5NycsAYdgsqzdOQN4h5/7
AqzDh9tepvspSmyUK6W9AGIgBmMTse/w7X3jKoEhnb4Bxw3G7fwTdDydPto3rhIUUMZ2ytmG6YeM
PnQVeajzLZGrjzbaq/Xtf8dyWbeUgDWzj7n1qS6rUDZdNOz1R2XD6niWrN3Vzmt5bFgMJsF86271
6h1quF7nrexY0MgqrGYWXdy1U2DZP1z07Flz1G+J0H3YzoMPqChHmUG4CWpx5Vn2bdS091NehEPz
Vs1vuLwMEsMN+EIiIs+LtWcXvn5SCd8qSauuyPBJX9BPhp30AXg7t651NQZT4YjC6WYHLUkl8tsL
XyLBUuCOviRbiAdNSKlIxEq2vWwHDE+N7gfumx6o2CIx0S6FEq5LVkPpraLlueB42fXqUKJV1XDO
s3/pxiooDdwVmVmYJl8Y2ZdJVUQiyK2k3+dYilz+aq5ED8vb6FYbj22amPv/3vdu/1w7U4ikxeAj
+iXyELW5s4V11C2DEs4VHWrL46w8E9Kcqry7b/Mt2LImT6tgxGVJxMRdDC2SF2+8J0MVeRXacH84
Ymt31BlGCWoH7Zn5uF5nz549997ib9P4siuFqmjENCHElwmGbtegZtGypx8cMatCEFu0wWWQFELM
OvToL80J9FAb5b7GGioAMavTZnQohk75/RXWktzXe9gdr7NW9ly2sLlh0Io/22SJ6JQEw65DynVo
JVhLyoe5tTFrJ3UB8E6jLPu7bwmV3dUXZDScq2+7XfUgruWT3MNEeJ20ssGaeeWO65xV55L8xY51
KqtlY+vWLaISkI5b0iyzDGwj9lcXAHkbkHz+aZ9BlO21ttHM5UNwI86ztgpQF4igIHuwtVeTKLE4
EjcV6wIXafIcxMIz60Leb3Gjf0hd4jJPhQOCG2kkpCz7GFK7h+qQHtIv00WGU2RHy7kuNoz/cTb0
VIRf2+Zux6BId6bcD3LLBtndVt30ETz++gOUahinFCnQK1Cd+4N/P56Mw3xvnOwz3dgi/r/R/Le+
8VSEn5gSq6nS6/hL6NyjsAnGU3UCW+qb+YudbDRk9efbXvSxh3pMCdh1NHOndao+zkrv9zIAJ2RP
L6vcJbgLQylR2/amOUqBNSjJb0ucW/aj3nrW+bik8VSlBhDyedDjafq4MY7VdBjanwBcsh3nwesC
q4HLx8SqXRwNODO+NhCXNScjqIzufpyth2nwN5K8zkWVGC4mUbuAivaxiQt0HIWidUw2htaZR4lg
0zRXvHphaJQEp1w6IS1FBKhGPE+X267zcUkAVNa/Dw9ZOi5ew3Eu6ayfc5OFA8+CwY7BqQOpsWnj
Z+hyhQrqk6PPLQ/1Zcy7oLmrDsWRHZzPUDA7kAM/ehu5QlNleirfnG+UtudK/BgbtNin8ZQe3Ggs
w/lQHtD9eLptMc1yq1T5KW5lZpDaVWc/SyK/nM+enW88FuqGVuLYSArvSn1enSs3tpPXmmwcajVu
5F+/965alWXmAzSUdLGxZiHzgXj1AoM91Vu0K7p5K3uvPYPho7Or6mxBBZbA+KspN1xHN7QSw5bF
6wmth7C2F035CQ1qt1dR5/dK0IqCoxHZu+4rkj9PpI/a9rtvH/rJOXrGn9vf0M1diV5CQCLT+AVY
bloRjgREOpncmL5maBXsZy/UWwEH42dHVsFaPRjeVrK/nlQ/2LVUmJ85gUrBLufynC1v09oEvC9P
mYcOv7t88A8L3SLz0H1H2X1LYbkmnR0r9qj9h/ftwchBC0+MxxlqYJPhhSb/sWsZVM45Wg+MAA1l
xeBl/TwkRREVuVcF+wZXQpZI8MM7AyvOLSEhsyk4xLONAkK3xte/v4vaqVoLufZGcV66Luxmjj7o
Lro9a01CUGnnFumRofRcfp7Q53mfohfoE6AETZBZtjx0cy/25UqVdW5IvDFBx0pxbjJ55GDlt+2t
lxRNAKugP4/KwhCTW5xHkCu7M5uDktv/gKnHKFJwPuW/bltK56ZqDEsINCZrYcfMHRC/4mibz4RL
ETj8M2QHAmTrjTXRLLeKB0yYWIHwZBmS6PR5arwlsud16zFO8zNURGDTuaCvq/zsXLT+a+K3RVj3
PHTb2QrdkZtRU1mvhledbxtN91OU2O4K22OJn2Rn3MY3oBb05Imvzi4xDOapOMFGSqd2jTQ/D7N7
7w/QDpyKb6DJPghr2Rd6KlbQnovOaBYvO3OaJQGh9f08VvnGQuvKFJXcrnN4nsyzm51x8QDyhLl6
sa6EEIIYgd/1Xxn4u6Fg7/RB49eRye3vQCe93F6Za1n3QXZX8YMGmetUlmZ6ztshSKZD1kzxwGK3
eXTWNOBtF1ibcsE6L1C2bkKBAMsBdzhntkhe7anzv2UAJGw8u2lSmKts4I6EAL0PbP6Z45AVLMV6
yBNrCaqyCMGIva/6cJXoZ1VF0CkJCuwhEevBWX3nLmXD1pvAdY/4YDFUGCGuv8nI7CE/F1n30pZu
tNbj52bvse0/ZHj5VAyG2WRncK28Lmv5DEWF2ObuRlGpm70S5MLxXE94Ijv3XfmEC1YrALFfWMyt
ubG16j5wXfl3+19aG2nNS5jHtvLncV3AJkbjpdy6DNWkRJUBz20b0GH6RYb7YdAYZF2wWnY810tg
lacVLSXruKW6qfsh1wB590M8lhK8TRb5+SqxjBbR41wYPKAk35etVIxhIzwfcrkEfnTVmvXqwghY
se8SCcXYvyfPDTR7jYWZI87MO7dJf5W5+/l2MtIkCJX2riFzBtJkz4pdi3phS8c5LLvi6+3BdUZX
QhfdBsmKG9I+9tM2cJb6E3eyk5Mbx9vDa+augguLoVr8tR/6mKZJaLTjVxDVfLo9tCazqejCtiqc
UgKQF0szLUATVP3pJ2zRru+GhpFsVGYa71ep7lg6uAO38RG8KD0PpDp3c3I0ciPkdD1b64pH+3wj
U+tO/yrS0FlrmfCqQgFu1n/bsvnko2kwa+7yiRzaZHisk+4MqvJvCZlOoy++463wcNuUuju4/6AQ
85xWySStmBjOXY0Xv0W6j5aXBbR8XM0vPgQdLZF9L3l67PyHegHlopMHhrvTS5TIH9ZGGhMuj2PZ
pyLwDYGjTZJvcW5oXFwFKq6rXVPuCAu3Q+kfT/h3FDxdVtP8uW08nR8qkZ95xFpK0lhx7vG/M+2C
zEvXwC/bKHf96PY3NPWIo+ziI6rSgpklToEOlWGVW+GSLSfS1m9Lmgb20t4NZf7k7GIJx5Wgo2QF
7ixgzSXWEEvji8i9g198yest3L7mSKJCF8XkDO1Q+sBuiJcVHQctjpp8+jrxv7T4edtemrSjQhg7
x7RrNnt97FanmT+Kbl86UDnyEsc0rOwaosNEk2jx3ceO1hAvgsJX0NuOcSC1mzwYZX/Z9zuuPvdu
S2RW3zokcyBkucxvq1U4R+jJGBtVm24drvHybvDRaEvIk0Ilk7qsCJzKDfzcffIAokpn+1yCg/n2
j9DEn4pwdAvpdbIlA2QKXrviuznG07DV7adbaPLv3wCVa2/pIIMQr955NGN7y0d1c1aC2rW7GV38
COoFipAHC51+IBWerTt47h7hCcSYSnonFp62o6BDXNKDJM/mHK/ZxvFFt7JK+FazJ8rrfUtc5d9I
Bfbl5X6m93QcQTqxb/dV4V3Y1t0K/KJYVA9nM8MIDPDSzPaFzsvhtttollaFeJHOXLIC2vQx6w/T
/F203/aNezXaO7fvFuFbNsgw4iwTwTB4AZF7eoawpP8BeLmSQzoeQ4/2PTbszt44Q+hMoUSq4dRz
baZXLx9BtQcqSEhynvZZ4/rJd9ZYE2DSOMWU18U+M7q8MtvcuYBKbFqiydD8haHl9K1mL3KLOFtn
DSU2U79tM3RkDHHKnorhj51vdD7rLhxsdZc1S49VeW3FyczOLu++l4M8Qdf6ruVGmCX9S9JMB2aA
YLHKepCCtfvugVSEV12PjdcaSDYyB/kwda9ESeb8+fYCa3KBiu5KWcO9gflDPJAsQFW35CcxfZsG
PCJuSejqPnEtnt/5ELpzV2kxG89WzcsAJv+UPPH01E0imOTv279Cs+YqpoutCylayEyg2P/lzWNA
N0+dupGVLdaXBa25gcm7Xnex7Cr0J7JlGE1pqDLLNS4hQ157Q+zY9Ejr7nlpkixY0aubA3cR3DaN
7iPXH/bO+oVjismk+AGDjJskMEgecnZqx7+3h9fZR4liUNlMbrqAjBXqgDIk3gB+sNLb8HzNNvv/
o9C7uY+guO1aHwZqZwhGdU7Upd+LSmwc+DVV8//j/N3os+Wv3DZGK26H4avlkSjtTWirtFFqrUdq
/1MYQ+RaW7BDXRQomy5I4ydnNHsrHj3zEzOzSDrmk+y7N59AsSZvNhK2xmQqvKsT+TpmHJEwO78K
55l1P80t3TzdCVSFeFFW2CWouazYX8RB2AKK73kA+ZWIzdALNrzvczdDI4sEZcFOM0HX7bSHThxb
pwoB6xxZAt0IL8bpwDmaq8VOaC952+XDKgiMN+Bs6BoMbg2WGXBCL5CJ3qrjNOuuwsAonoh4uwrj
JOvk1I//1H5+NBJ2mP/xvXxjK9V9Q4nxrm4dqE7hGzWvT1D966/dJZQcXXCAl9YWVk67/kqsJ8IB
KbSzjnEBupiTc8gi/6746VqBuEOjzBkw3dvroblVUdVTK06SFQfyMQZo6Wfp/dOZ5kMDogReGeE6
sTuwbG98SZO9VLK5TJIUAmz4UinRFpr0fxO2cTTTxaES7qM9cW8G4ieugJYp8sgFY1u6Rcr7cU7H
P/13TpcCypWGXMZ4Zel58FN5sJv8eyLboOr2EKW7DMC3f3+joKNdZSZMYzvHlL6hS4mu32+v78e2
QTj/e+h0THFfn9ljLN3ftANcnR/WPQ1t12lfTfYuqUN7ousbF1cTFhlC4NIOJjN2OYur4sNwtpOO
oDgQ29xHCBcn3m/VrDqLKAHs4wURb7o4LlUyP2elf5gr/9g13cYB4eOdzlXxYX5puQvuQ3Eaa7+b
yVNWfXbFl2L8YS9xXcX+/Hp7XT+OJldFirWQ3KFVOePo1HhGE5d2Pbl3Fm7XpmjfB5QKXKwZ1FSv
izuUzTXL1V9r4n3eN7YSsKCUXxawFwwQOC7GkFJvClzb3FgAzfqq+LAmS820rTBxIfM4Wc0ALL8P
aKQ43J67bnglVuk0iQZYY9wVNH24GPQMJigI4e17x3VVQBh1kzYHT3QfJ14T5P0UedPW06Bu5kq4
TmC4bLJ+Rbh22FPa8pQYMsIvOe8zzPWz77LBShYyWTM8EtLx5zxLnvyCQpZGvOwbXglb2szgrk3x
fGH2/mWegfFuQLofdHzeUhzU2UfZclnKjAEQqz6WNS52Fzx2/z+tzYfbP0ATsSoDXOnkRbKY6MKj
rDutXvFGBmPYSJdX5/vvu6zrK8FqFI4BMuKii/vWjRraB8WC/1h1qAc7LJcqMP0t3kCdlZTYrbsx
rYoJ97kJSY6SdOFiF+dp3mLu1wyvwsRM3/Eb2xFDTNzhMPbmcbbrc+Pbd7sWQcWKMR8oCQeUinGb
TSfZgrqNkY31/bgwBAXNv/2/mwAYMSB4DXRCYJpOVOX9gczDacEFkVNv4C11H1Fi2G1a0+ddM8QQ
vZzqF5ZA4BciyNbiB2u6dXzS3L64qjIpm3FRPBVlh7t1HgK191hQO5DmT+I5UV68Ios8GuCAlexr
PmwVopo6y1PiWwCu0o11ivTh+LGcp3uRG3fN7D61YguvpPMtJcB9SVgPMqHr/cJ4kGlzGKDxbDVb
bcSaAFehY6YgyWBQp49Tc3FpYNOsTEOyUGdDxEQ3vhLkuV+UoBjELew0QkgnI3kWTGJjbJ1plKie
Zld4awH5JQbibpqzi/Tx+ke32Kw1i6sixZYpdZb1qu5kdAw9I35Qi+w+K52QpMvxdmRr6i4VL4Yr
ag4aW9QU8KSgtnJ45+eigHJ3CwUWyQLg3aHiyrZeiK8+80HGVZVQDZEmnrHiuiTlb5wCgzQ+W40f
oUv9lE12nFVR4z8Yw3KgDUSzfP9pYfvuKCF/9+9Ew6k/rnXhisemNuPRZ8ds8Tb2EY0bqCiyFRt4
sZgpiWunPFrzeASWDYjLdSNFajxYhZGNxZX+gjE7LjjKsiv3U7uxHjoHU0Jb9FPCjaIkMV3HB7Dl
hW6ePxiZE7J8S6dIN3n732YHL3orgA0j6HOfntjU3yf+PkiuqyLDKJWe24qcxJAq+dujBy+UE987
byW0/QEdbEPPSdz1xWM3Wse+3npk0dxSuCoejFtmAk3DRTyyM3D0yak6iJMbDRkaGGiYb7ZJaNxS
xYUZ3PcqQ87weOdXWX6fnCLoknTD5zXrqrLLeaMJAsQlH2PRDV9oVj12qbVRbWi8UhVIxc4PSRw5
4M24Mp7brDtaTf/k9V974W9ElM4y17+/K7rNEmD3mg2wTPtYQZKrvbTu/zi7kuW4cWX7RYwAQJAE
t2RNKqkk2ZJt2RtGe2jOJDgPX/9OdbyFLiwUIriUFllgIhMJ5HDOp9sHqm7xV329Fz05YHmUHRLC
wIAJVrYEVu5dGis64SUR3v4Nne4Vt436dV3mOhnu2xaNLF2WrwFJ5uNt4TrdKA7rNA5D7/BYX7ys
PqOAHA6z/VQYUUN0a1fCcZ+gTVyMsr6M9ZNHXkdT6k9zxXMUf2UZDKaWsMeloKeU369jvnOTLGz5
d8do9JrNVZvBvGyper7AMsFG8MQyLxQVUA3W7tG3TCM2mjeJ2hRGar/O2jVG5on1+9ltQ7C+IBp+
9dKT6L9WzvOmXVbbwliV55SCeOTS1F/HJCD2L0ENzqXZYbULrOJ0HdMori8JGgLkfhoNhqm7X6s9
XjbuQqNjW9XFCZZw3XXBei9PHgYs5dF0SfivqPjBBUWFnCMdjvxlxW+w43pg+3Rv7btDEyYH5zMP
hp17aC9FiNHIvTxufLv91d01eklGMTl0KfCAlvzEEwDWJ9vSC1z15r5xEo9SuNv0sso2mMllib9v
sCHhqM0CM+kKQFv1yYX39d5a0oA1DmjF2JZTDuKVQ9rteYEgHFkPlj/uclS6UvvL7YV/aKGQfP3/
uzN6ARmd9JckuWQ8Rhl8XUWIzjNDEf7D8xPClcNZMLu0hNskF2lbh6GudkknXkDCvcVxIV7ZUKBR
tv0YxcmlZON5aosn4qR4zNoGpetWrxzPlPbt6voQv1ZPfvLkVffcBKXx4QmNlasn9BxlToKz+BL7
MUjWDpn8xu3Pc2RmOtAsXu0UGMc+b3LbSi559ZzPu2i9B0PdJpNR8V4iP3MAgyishx5JimBi9RQ0
9Ndt2bplXxX2zhxRNU4ct7Piy1p0IMRNQgfd3Y1rG25qGr2rcC90rryhzbGljv05L0ENnQSYpMrm
3TyYap+6n7h+2bsvaBsST+uMk0B2NCDdQdiPCeVB1O/RErtNSYrPju1Sen6Hve2tOkysSxxDR8vL
beGaA0FFecmifGB1PSaXqX7O0leXG26yOrmKs65dw7qSTMnFdYCJNo8Pc24bDFJnNIqjprPTYZw7
Ty9JNvNd58VHS6LtA7MxpmLSh6kB4fzHE/NuU/s6LYbRjaBx0J0Nycjui5TLV1u0qKyWiRc4cWJd
8031rvFq0wj5h1cs4ajdAUOxFOSK8n/J3YM/3lty78ZVQE33Hs2OqA0Cbl45UZ/BjHxx5/qXRe5v
W5BmO9Tqf4FTU0h7jR4Wmz+Pw0sm3Uss/twWrlv0VVfvdqKucg8wxHNyibh8G10vQZ25aw7bhF+/
6J1w7i0VXzA5fomaxyKPgpiY0uu6ZV///07yAoJsR7SQ3EYXa/5Jq8+3V/zhFRkmokTYJbFAtu3J
5GJ11V7O34A9LrO3KOkAO/iYjga9aMxfLfGjbdmyxdKkl9WnL6m1J/kvDCSGCciwrEoCS/FQdCZW
FJ3RK84cEc9mY+7DKpGBm618V0grbFxxKpfJcBH87yz762YLrSnhFxBpgFLvyvRS1a9T8QI8X5q/
FVX52eHZg1fnQesjP/Pao8IFSrh7j82GX/7YDLjaCpDFfdNkBMEB1PVXONSx3tQkLzD5+b8GZllx
68o1Sy+TDzi8pvCKaxJ209nN1RaAvidD28uVH1kL3cxrmKJH+LYBf3xYcLUDQNauT8WyJJd6ag+e
d1ksesdd08y3Tt+qQyN1Us6o4l5WDHqzHFgHGd3dXrhO9PX/7zxa9A7YaQR04jZ/AJ27IyDavC35
Y5/mav3fyTy3d6ohvWR9sksYaC7at87ZDS3fF963xt50Oedq/b+eVw+MPTVskf/if5z/MFAM54Vu
UxUfLjs7AbMWAnLl363J62TtmKl8pROtuK5VdSMm82xEYpe8Anft22p1IUXO/LbuPz59uFr692b0
8HvXCJAIIGU3azMGq6jlAwYppiMGe/mn27+j+QwVHKYifRnTDud2J9CIZRP3yUtBOmp39MvtH9CY
p9oFMKd93FMxxhcuAHnCqsjC0LtnYjHXSb+q753x4/0rrsjL2WVwcM9CD3tbmDD0dTtw1dg70cXg
5NGc4s2Yzz+4G8aohQK4kmwq36IUrLht10cLo4NAwBxi8E+69b92QQ2bqlu6EozTKercjEM2rx+H
9JHR5dOAwaLINKahMxrlCk1i1gL+FXtq9+S81usRo3b3U2wabtZtquK1jp8ULAKj2iWTJYgduP/v
0IuN5qi4bbGuft9kXnIBAn0WCsA9HCihpjeXRjFqyd/mbr8wxvC2EOTPtAiOE4HYmH+06sMmd1Kr
/tXS0DqNVqQasmQMK2k9xsxLDAe+bvnXp+Q7k58cMGazdrSPNdAJ0LUb5kO1d8dNbSMCI+r/K55M
NquKyUkuQ/WvmMkedLS721rRRCq1yh8nbbVU85LiWfSv3/q7AayuZNjn1bCfEh4IW267gPxV2q98
witU34/56B4Hbz2tRmINnfIVp2174FoPC967cpkdMCS3MvSSGPWnMvYNdxyNY6ll/YlQyZGQiS/o
I3uau/gudv/c3gDd4hWXBaOrFCud7aOI3FM3kVPisF1ONkF5wnIUrx0qEC+X1WAfHTHvrVwe/cIP
88h099PoRa3p+2lvcdleUwLEvbPaucC0cPWySTNqMZ/2jHtp7saXDiVc8U/t57ssN5i9bt2Kv2bA
yybV2GLdhV8FHiBJ9yl6BgxvBM2eqsV5z0nmTkrsKY/Rn5Gt+aUtZRU0iTCBTOjWf/3l9+dNsyQk
tqAb7tQBks1hAyjV22rXib7+/51oHwYZwQ4RvTPxfaj4FLSZMNVZNfFVBXKJUbGdSU/xiHbzQH4v
xgXDivt1MnRG6RSvhNfGSgtOI0QRWTWYMkZ7oFW8Wa3pYatTjeKrE+sl5x1WL5qvZGpPLd/4qnQV
N22py2zmQumCWPf1JE8s+nJ7OzUaV6vzwDDsBXh+40tGhyLg0RgQb3imffNEFxMrlkYvamnetZIE
BYgyu4yOO+2GCjlNt8tNyNKaTVVr8yMlmYzLHAbZo4DYZ6QOi1kkIHVOTcU43Qco8TVLV0/QgeCU
dObzMNRpEKXCdDfQ7YDiq0smJ752/vUe353TOfuypM4RUIOPY9rsb2+yTkWKz65gHulBdGsf0ynG
zNaP0k4OA1sNlxvdByjxleayyQA7H2MDLDDLFG1AimrXF7gAMlkbfkS3BYrr9qXMiXCgpXlwwAOQ
771401A60LAVty1jJAUbd4kvApkuq5gf8sbUeqFbteK3dBRuH40ivrAyPdXZhdWmDnaNZLU4nwwJ
RqJW0TyQgS37bi3mi9MKx2AwOulKrsn3amdmEXJN6wg4kboCrK/Lrd0ma1Sr8TYVsI9uji/Vf9mP
PCAl21eZCUJPt3bFWa2FeX1a+vZx7uywrMAGuZosXSdacVXWtHFHQRp/9LLqM0qSn+K+N8Eu6GRf
//8uri521VqrIPFlQe8jOGjbp1WsYlvQVqvuY551xOcCOgGRe4Mei1yYCp0a71dr7olfduky4d3X
FXwH7LL9ysSBAJMLkyGfbhuMTjWKgy4uSePSneCgSYKMDcAQJxMUsU604qAFa0nLevg+K8ad4+CE
rExxSSNaxU3pV69rCcWGulP/6tldH3Q9M6F8a050FTGliSKZj0LGl3SIPrukfeyL4rnc+qBUgVOs
crBnb4C9tF4XxJEfdmVjOMh1K1fcs6TINGM8MoHGv01k+mrD8R2xGHo8dUpXPHQqlpoVnneNdCyE
+vdia6ZZxUXJK7kQm3GEufJrA0L0dRx2m+zbVgJoVEwZcLw5P1a03UsAGlNrPmwTrYZNGcWk9uz4
UqYS8Nrzvk2iba8YFRAFMMN9OjTQR40za764QJhKBkPmWreNilt6GCWzPBf2V9bFhVLxHNcmt9TY
n4qEgkazEc8XKLtsfrrJeY4wmbWJZklwFQPFKuoxw/SOfQQpYGitFCAC2/qDOFNepOiy5H0kaXyx
yvnk1/Z+rH9uMhG1sUl4LZu9BfFyQiozbgGZsW48XdWmJsnjdc1j6KNCAVcCDU8Mb9sWfTWcd9ES
ExNOOtjYRd/udx2hYZMPhgKBzkAUb5xqvyFddX0728nnOc/vhjp7HgiARLctXXFJXiyCrQ5sO0G7
7Mh54CFNvU20EihZUuV+RqEVmQEqnk2g1TVhY2g8Uu1nktk6ebWFg3WO1yawJ+R4R8zv3V63RuVq
K5OFTpecYgz5soA+Lwfny5NrcnfNutVWJq93XE4HWHeLzjExjaHrmC6aulUrLpkUVYYL4VUlQ3ax
pHfJKv+TSEqDUnQrVwJliirhWF/PQN7+TqN65w3ltqCg4pyAMxJ9i66DbGWcAQgNkOj5DLVv20vF
M3vRucCEwF6mRXFJwWDsZflXYU8b1654Z1WNXgRONPtIUyeUk3/MstGQHboq9u+eAa6imxCQ07su
g+gyZgGPwxnsjniS1yaQMt2GKt5pF9U0eh6xHvjg7G0un4fB1FWrW7oSL+OKW2OzDtYDcJW/5Ks4
+wt9cuQ/o1cbrFHzC2qnkp2JNo5XRHsqymeW9SFFo2e/lvvSGQw3w49bngVX25WQxxmHWOLG3Fhj
iDlbQDP655h9cuKHAnRQPYt35Wyf+/zOSQ2NdrrPUn24sZCVLrEns3WeqAjZ8kzaY+Imu9veoJN/
/f+7OIX+tGZYRBQ9pI0dzNFxAuyE6+zLynAJ09iUimYiC+Cn9j02fi3GwGLToUq4Yek60df/v1u6
ZSNjlE+r9TDNn9ZufV3Y+M9tpegkKz4MWkcw+tIFYWrygzWLD84SG2xIp28luAp3biOJoekHKyXB
OH0tAYWKc7M10e/plq74cEVysbYz7KXv/EM8t9/rSD5v04riwyi3W7HTYCtnMCsB1P4syuKwRTQa
mv53KwFYIvEQhcKttQ3sog/n3pTzvmaE/j40bbUryU67pBhHpESYsxwA2/NHZPOXNMJEnV1Yx9gT
e2IRwxn0sfJttUmJddTx/drlR88r/8ny3g5GRr9uU5HiqAuN0zSbVrzWe/uwMJB2FFvYyBGvVZwS
lHampi64fcTD9GgX4pzF7m7bqq+aeuejMYajxtTLrAfPSsa7RlrpMc5NYMrXM/CjrVXdlMRtnovF
eigneabp/JbXSxROeU72TIyfe4bGpW2foXhtLYcK4GsxImPWfx/b/ldkBIn5+JJm+4rDZuWUU8A8
4v53fYKwOpTU25Np3LgBitP69QhE2Y7BbErgsp4pMZzrH09NClttU/IzNxb1CMGyCLNX/5AdrJC/
pnUQP4/H6lgb4p/GpdQupaUkK4YIRutBpKTYNWkGFuuGboLRwUco0ZXao+fw/nruYKSbzBe0Q+0J
BrBuW83HZ72tUlbZWSebIpr5MWOYxvEfW7nPqjpMTXh0Ot1cTeqdc5VyRVvoMvEjyVZyZCQVO3el
JiwDnfTr/99JzzO75E0/w3VFfKJ+vIvwQLmtGM1Fyhaq505T5XC3QShp+/Scghx718RtBRTtpPnu
LhyDcKDbC+N1Gs5TJMmed4t/tIRxREL3cYpDpwKiQFyDao2of9Ce5AGNrMnweRqXVoFMskWupUhh
VbbId73jHZ3SOgMZdaN4xaVFv9TgC8DaUz6eXdcPkrk65VW9u705GtWonUweBS9gT5GRE20Z8N7b
WZ6JKU4n+hqj35lUPVI5ZkNuPTjcPxcRPyfJn22LVhyZN7j20BZP3cknoR9PCV6NlslcdctWQm/i
gb1qqerooel+IRt/XP1t2U9b7V7CZIW1Dj61HqK8/8lnDItYPN7E4SYAa/K/2o5oL8s5q6wH1s/Z
pxXIlCGQ5E3ZVZ1SFBeWLpLkdmLZx36lYTFF+1ZQg4HrRCvOWbuyKMYeol28Q8v6p6CZIWppPFNl
r+qWxolH7mMuxEv9fYKqaoARX/HkutO2woetNixx6lZVm8vooZ2qu8I/p6J8tOzGoBrNB6j9Sh5y
t2vi4j41dhxzyPaZOfT3apuyljrxioMSoMgOdVxEDz3rgopkwQIIDWvZaJEq3gjxo46nvm09JBj3
Dyyn+l42m1h9hK32LNVzm7dWgXlGC0P4cfynjevf85q/bTpfVEyRevDmNOpxDcn83B+CMmP912xG
/+tt8Tq9K64KelFnchoRPQDKDxQ10v1UjlkV2mXzcvsHNC6l9i2hSw/0CxmzHoaK3Zdl8ssSoN65
LVtzzXEVd61K7i+5zZFCmOqva5rerQC2B5Haz2bZRPuCzVUuyUXRdHhZcRxlERDfpvVpjUwDVx8P
FoHu4H9PyR6jPnU/IQFiY9CHW9YZzYYhgOgPk31BHvxT2rovoCra3daVZqPVbiZBC9zakip64FF/
KGl+l+eHxjXlwHXSFfcFTn+RjQXap2fZv5DUfvGW7lwtkSH/qBOvBNkB12Ur6ZFw6YbxhVtOiJL3
9zES4TbdKGHWRetxnGK1D0VcH/zlXzI0jy0zDZBprFTlnZo4rZDTgYtlIx+C2Wnurap4TNzhKc9M
CtL9hurGpLPtOsGVeYhtC5Q2sgvSdsz3M7f9APig328rSuPMfxFP2aNPBuHaxzWxgq6qf0xx/uu2
aN0XKL5sgYIP40+4umbpF04vvLRwu1wD4JoZNln3A4onD83QgfoYbxYmSR4udT4eVunxkKBZIKRz
Z4AC+0hFHkHQ/V+vXsvMXtqkJuceTGn1BNa93G+3dJhehV/94901luIRmsetzc9T02L6sH9MW8/Q
Zf7RaXQVrVhQybsoT2nUnSd0ZgUJ8MVR0A/5MB6bej5444xZfbcLfLmFd/b6g/b/fkvutXUmHNDJ
Y+rlkUbxfm6coz2u+2qWn0FS9RmdRLvbtqXbE8W24qRwBxpLevbK16xjIc27/W3J1/NNTQRdP0Ix
qpSMvJBrQc85He5K/8UBJUzzo0flHDCPu5wa0nsfnX/Xn1FCBU0Z8WeJD3DLM6O/m2FvmbDl/pPx
wSeo5YsiasAm71T0nBCM6a956LRHFv0WCdnl1fe4eyvSl6H797a+NDuh1jGyYYq8PuvwY84f3FZD
qzWZk0ZF6uB1gjwKlV7NzrbzZwCzkBWHsbH+olu24tQs62wW+w4/x1UP6gl7PzAT9JpOtOLSjFcS
k1otxXW9C32wLafulpo3rIZcf/LdaWFRd+znHqdFkpApLP0YdZBKbkiPXYWr7ksyizN05pyTVoII
ojg60Za36VW04q7Ez6OhyXx+7gBSM8VhUmwhULtKVty1xrMOlIySnUEn1Kx7zJMFyWQ4+HUGqPho
UjMo16vYeQDpnA/CuTr06bfbbvOx7L+qFKL0BUF4JOekP0bDzkpP87TfJlq5uVljUa+uC5UsaEiO
kS6MlsciMxjJx8fjX2UJqyHU70r4DW4/Ufwm6zfLOxQyD7Lxhzv93vYFinPGjget2zE9++MLMqhD
deh8w+voer/8+2z8qz6RyCgSqU85rubNfdT+zuOzM84YUUv2cnm9vfyPDwDbV7yUAl+YAzHCOVNA
9nak/L40o8Fsrhr4aPmKj9ZZP4O2Az5aTS/pfFrzLsCNvzNhtetWrvipVVmlE1Movl0ORXO0t4wY
eeSvwkThzA2GRQg5DYOXBT2uJgHz/Jfb6ta5kuKmsm1LZpUJPZfkFejOo/fimSqsGn2ohQnm1FYC
gmJ67qxh13J7zxtTuUAnWrXx3CKdzxHdqvm+co6uCXVcY+DiqqV3IYJlhLhSYMl5/WiLY8RfAqe1
A3c0tXRpTFAdOY5l3WdwF9hIhTCRv15xx4Y74RgcVCdesXC34QhBfMTFKNp39EAagZmrex/wRret
5cNiE2xRhR1vWeoDjWllZ+t+PLR31WE8Lc9AZ9r3oTyastMam1TT9k7udVNBsbvU/cLlvaBJUCy7
jV+gGPyC0cKUDviC/Gv/wPfxWTygVpbf0bDeLSdUim//jsaS1OR9LGYLRblyPOekOo2WB1aXcQDC
sjxKb7prUlPbiO53lHi1+lNLElqM57ToUOQO4/RrFHM0kOMN93b7UzTboUKRRx0FMrEHmyWYeV6A
vlJ1aVj2rkFTGptVR5KLBtS4JfbkbJVPS/sVPOlBkz+I8evt1WuOCjWzn5WDlTcdjKns8seuWELh
mMh7dKKv/393WmDhWWqT0j1HQwqMXYk7q33YtmrFkS0b0PtAXCRnz/6a8TfHxAqtW7ISoya3mvus
xGu2FvedNx/oKk+3V6zbRuUuCURdFyB21Xjm3edmOcf0XyZ3nQmtXGeDiteSwfWktQzu2ZOf2um5
kL86+vP2wjUvPltN5RdOzMZq6K5XvjyofAw4XyacB9Z3DxfLdFrvvPEuS37d/rWP8wq2OouMS2vr
12Qlp8oud2X8VqXup1hgxJ8yRPUksKw/Cd2C34bTWk3zD2VmOSRdybl1f3n2GmB2wOC0GjtSk/x2
bhfEr3FNzrKn1Q0c09ytTq4SgJulbBzM7LGz2/tdwFO+75rhy23Va45KFS+8kX0RTXNDzhG6Nkdr
51fnLiMBlYe1MritxgnU7H4+TTQiZYPDZr3r+9BafoIPgPWGtIdOOYrzOiBSA2V4hpt9GXbzodsy
jHA1E8V1wRTaTm4C1yV9tJvQ+dznv2+rXLdixW09YKe3IvYROqolqFtyqGZTr5RmN9UEvt30Pmsp
lOFm33L+XLpLAMLaYd31numWqTl01GnkOEoYmrWn8ezV3sFLm2d/rkFzk2+pUELv6jwytUZhE/Qp
A076jogepAKhQEr8tuo1pqiihSONQiaa5vTcD0cZvSbs1Zsu8WAwdM3G/pXEt+VYdOU8nvsmupeL
f1cVXnh74ZoT0rn+5Luo2s1VhKZwRNW4evR7GjSp3Pk83sspOjjrPqmXnSW34Jdet0CJszP4O6uR
2OTcTD/XofzMu8pwa9JpSHFWNlp5VOHZds5m8TjlzRLWcb7xSagOItdV5SJYYb4Hgxb7oZr/gEHg
8231/5fh/uCVrCKG09weHL+mONof0n/sw3BMdu1pel4/Dbvk1F6iff7t9i9pLFQdTG5a7vhihu6j
9uD3F1ceKIDHBteQgNJsgIoY7iR+PTQWzh5n9u/R/gUilY2PZnUuOYuc0u5HrNxbnx3v+4L0R7bt
jFdRwku3mpypuJqNBK0WH38h1fj1tr4/hDqEsatA4VmC1qckjRFcL+JTfOqO1j46dW8ob5zyg7/b
Mr1w/RnFgdtaVrlrCVzouXfKuLMHCcj+9ifo9lRxV7KyUbYAADqJ9Z9cOj/s0jUdxrproDqenDno
AI1rh57XsttN8ZvVR3eyTIPM5gGlTjDQQMg5GJKft79FE124EnUpBRYC7yXQqrl/5yfDc9kl93nm
GlR1fQB+4MZcCb0iB8W623F6lvbwULa/r7gxkfePs8ZnjqYs35DS/K+Q98HvqMPLYprRM4Gk1dkd
C0x7AdAro6F0fskJeV8xH5IpBqZdEcjsTqYvV6INB6CapZsE1XRKjRV3zWGijjknBcE4ZU7dcyK+
9Mn3wUPP0nkcP93eK43dqVPOJJqJt4JF8uzQJSgc5Jv99nmb6OsHvQt37tKi00wguzeuLA0TYOYE
EtAe24Rfbe+dcM8REfqyCcXT5ldceAHayw3XC431qjPOAlVXZIJhvWBc7qdfGJWLZ8MT6b/y7Ucm
pXh5JlsbCGstCEwv1Z0b/uguKAOF06F8PT/mu3hnuiLpvkEJ0WNjL7QrcNPwwV7AyqBbD2u5Vbji
3lPrYz4gpsj0tScPqSX6MI6G2rTOGhXXXmshfGGhaugP98T6wfnW9J468pwv2ZRV2YKU7Z4e3DA7
9D/b03q8EjyQ07qtNmmrw8/+kK5pO0XIOVdnr4+DxH0hJgQIzTmgTj/3YuEt0MRxqrrF69wvf9h1
dMhtozS8QhnubvuVxnLUSeist6tKdDgPoqUOpsk70DYFv6aJ6Ucn/vr/d27bFX1cojujufeRJWb2
dwvzhWWxpTkJ8VmlechqxJ2ih3s58rWJ72SVBpVluD1qTFNleXCrfOItwfXFsoFX5iWvYIHZKFrx
1trOcXpRvJZmtL/z1UFlbglub6du1Yqv8iZZuYwQw3LHCSM6hmlsgjDViVZ8FacLOsTdBm/rMt7x
6MBatm3R6ig0OvItu5oR8VhfhLKgYb6aZlU0dwd1FDqe2QK8PNzg6ontluKlzOJ9Q5Kwc9yAiV9Z
YRrn0Rg6vT7u3xk6Z2492RIJqnJcA9d7G+tfRW2am9A8JNXWI0abCThf/Xwa6qnaDYX8U4L8KF/6
r4usrF22tGPYRkg3p8XGCqPakMR7nyQLxw3bqcD58GiTE7NPTr/tRaP2JPmN6Bu54Ny0gVeEAHCM
G2bI3uo2Qgm5oNpoaTLV47nBfB6Yv+z8jsemMQxNqkYdl/Yw47cMlJDzKNjJd6OdW/7A6OVujkg4
A6jrthPrPkFxYuqwnPvXqOKgKYAeQAXpisM20YoTu14x5uPaDPde+bSysIk/W254W7TmfFDbjbzG
Ku0RuZqzLdke/cCHsjW1A+tEX737nXN1vHFLTIcxDEYfB/pSyS+3l6xRtNpaVMmhqbwE2+nRB9Z8
piOK0s0WHFAEJ6Jch6eZ5MO8rg24zdfAwvEjBtP0iG7d1/+/04df9GJmTcLO3H/k6XOZPVT+19sq
0dw61NYinmHA18mZe56KfwsUujGbuD7JfFtOQO0tKllRUIfgZQr0iHJmJ3AOG26SmiPyr9Yib5bF
cH2DjrK6z+V8V1v+3p3JEXPAYe6Nu7WPDllv6jnVWaTiokNTlnk85/QUwU07dBS7ycZEnkrj0E09
yGoWYGFnzsMUFWFcbekU9whTR6K7konCcXHX40t6WkR5mmy+76MtvIJX8YqX5i0bBiRJ/svTLsMn
8A9VrgHiSlOtZ+oYdFImbLIsGxZ/GfaYHTyVYfRQPiy7clcZq/UfbypTWRvcZo5KB9fV+yLBmFpX
7Evgam5xK6bOQ09x8f+3yd5/yqe7uQcPr/2pxFPttnzd0q//f3cijAwM6pPEGy3BNccCfM+maAog
kP+Vm48kqtzRG8+AYQo8/g+oPgK/+7Ft0co92E6Y4FOETW3AVkI+5XK3Ta7inEtTpUmz4ngcmiJE
VR5N1aapkY+PGeYr8bOr0Ka9zBBNzimsMD46YCdEEm+/aeVqoxFGpCyegJ/zjLzjnubfHCfZFPiZ
OvScz8BYA3kmKkA93/sCJOVkvESONIjX6EWdem6LPK1XH76PCeUQUAUBqR/R2RyA2jhkyRyW0+/F
3mY26gw0Zq5J6gnsQUlQnGcgSzY95zX5GqZ2TfWr3yR1Pwz3/smhAT3YRWgfql128MM5O63/Yown
kGFy3LbbitOCd3jt6USbe5cDo6lb9lnnGgLtxzcEpk5DxxUGY2sPQYSJxwpM2POPYtx0O2Vq4xQD
UM1YtHgHTrL9sbDlZSBo0SH9P9uUojhv3APTP1nS8ZxYP/O53sUgSrot+ePLOxOK7w5jnNhzgStC
S4djl7wRy3724/7i5xh3d038YxrNq+1S7urndOpxDY7Gf2TsBE71b4uc++1P0BzzKmGD7y1T7TZk
PA9lG4IT6SCpadhRJ1p5wKb10sni6lV5Xdw3FKWyxERBrxN9vWu+C04DkeCdn8R6jqf0QDKxI3Zv
uPZpanxMbYoiVgoqWoplTyHueLtil+0cLwB5Izgcd23QhtXFMvVEaMpOTB1/tmJZsA55qLPsoqPd
gCTprSm+rfyuIK/5/FKtb1H/WlifmXjyuImwU6c9JQRnS52VgEKnmA/BcMWFZYYjWydXib4Rc6ZG
gpH23A7LI/iH7oWwDD6s8wHFh2vQxpIcpA2gc3kVjhPU1pln32+7gE624sVeteQo/QEAbUzAy4FW
oCsSIh6HhguPpnjG1B4qO/OnwY9ctCFmrAoYmZ5r274rXDtw5ngn4G8Ft76MeT0Hkpmm/DR7ofZS
OXKoi9bzED69agrmvO8DWpqqEDrhimdbfLH6MU/h2WAIpV9K/uX2Tlzv9X8XN5jaOTXFPYqWDHKB
ehzEcRPMdRNahRvm2bQvm0uyeAZT1ey5OirdMhLx0k9GpBasJ9dqg2Gwn1hsmte9nkMffchVce/O
J9lU4DV24Qn+/C1Kfvv116a6xNt6nZjaSVV2ZdX4DQJaJP04AGrdVxabOC80IU2dk2Yx8rEuQwLc
TvZNdTfaKWqS35O+3APg5PYu66xH8eW8XNYWM4I4fli1W5c+qOtPtyXrdlXx5JFHTQlzH+7T+n4Y
99b0I99CXI2nqNpS5degfyYODKaKBDBy5DF23OcqN7VEa3SitlP5lNXZusBdURNowbwAVBOHroa3
rkYtai8VF44oALOJxvT+zk2LIO3vlo2pdqb2UoHWmKT+6OF20v/s+i50BmK4XemCo9pIxbqpinmH
7VzO0ZHtM1Qgg/gBAGlBjRdSFK6/N5mN2lVVC/TnUvu6t+k/bl8HMnmrlrfbsnUbq8TanleDP0l/
PbtJF+CvnTCmjnXbqoTbeaSjnIV77c/ygqxOzj7xQr82ZY104hU3lZZ0siTCxrojyCx5upusnw03
MU5qTki1k2qZMWKdRFj8jExanf9O/4+0L9uSW8e1/CKtpYkS9aohpsxI2+HZL1r2Oac0UNRIjV/f
W67qXll0Mnhv9Gs8MEQQAAFwY8MLXsaSh+PUH+9LXpFAyhAqC1xoAwffy8XESMIFrzNt9mw5oEkn
7MTzxPGXCPQSyf0/U2xHBlQN6CYZaQth5ePRai6LmR3q9Tig/fP++go1klFVy2DPKaXwD60T1uup
0uUWqnX3/by6qJzarsa8xHfjSkc1pkWdp9XIX7X0rlevlvac3rZ61nWofSUBPxnW4TFR7P/3al17
dgirLXdEg7MTpuBCM8ZKE/srVF4e8JAN+VKSfd6Q2NKPmeAhx/vUZD5YRfoDRWWVI6jQFpQzjV8Z
7SK30EXeqg+XbFUUxF76iY4XN/vQ1n8P7mkbH9Q86U4ljGyjk/fdE8q7kZ26x2l4hEEZd6oMjwLr
4kgGE/Loq0PZJr6uNKqQhox3mivBpw7Pv+gv8hOMfmQYdoH8WZMxqyrHfwCeSlDIe+DBumDkJgzm
mB9IYn1AVeogouKgY31XeBRHskwOpCCt0cx/8Vwg2o1/MjaFzIlJertvRopAz9mF98qMnEy4zgT6
AJAzHey8DG3jPNN3ThdlNNOojlJSkqn2hmGuHYh2LtPBvbATS/jRPff/cg/8kB02Tfqm8DN/zH0g
RlDZjjk8sVR8sQDODUf7IaKsXUWlO7ZhIJsWkw8wcTEiTyCfnXGMQOmricxU3y7Z7dj5G8O8M/9i
iQ+ThTvDKjSu7Del/BspiCPZ7YCKJuFeM6EX0fuwHdxovdbPa+JG3sWLmqMXrweGWRNe6ETbj/Xr
Y/2JtoySal276FKAdJ5o+XUqDt7ed7BopKWwaxkb1RU13QbAAS9eX4Vs/i5GHhbbXw/ZgwyOAsmm
7c8W1KiszLDqvHiqvagW5XHxvoom0FidaguSVZeibLxN4FQ889jYh8A8ooD12AYkg8Z85KquORwG
mIJaM96mLxU4zMxo0ELgFC5JBke5Mwry1liKpyVbX1pSP9M+j1dTnEn3CBM37E3GSC3mUC35ECwn
kxZ/CW9ewnV68HHIlmwZaXPa2EA1PhntciiG7tjWOryR6lglO6YlRrwOBJpZNm0oZnbx/PwLxjF8
un+0quUlWy5YDt4PAl8N1s6kJjz0Bw8lz0fGl0LoMlpqagZ7XcfAvDAm4sJfI48tp8p/ZFLZvvxe
7Xl105ii4Rlp8aqN0YJrGLB5DOuWdclScl29RVW0lcFSBENXyegBzNtacc0jI6zjLOlP/Bt7Rsqy
P7E8Co21ZexUJ5wgLRuIqwyuwAhaw61kyf2DVliYjJEyvWqsWWONKAdXVjI23Ix9q8vDIK1xZfZM
V3dW5EYyWmoMsAdSUfPkZLe0B0uF+5WnP3rfBK3HLxPTPIdBl8QrrjiZuynvUohqQE3PnuxY9Fee
F7CQj+ZyWib3bLjg7dpqvACXoHFdwkb8y/e/bsX7+/JUBDkyumoyq9IPMg8mb7qfZyc4L5b53gr8
uC75eRp7zSZV4pTMP2/qfvZnMl4CG+M/mRV8M8fsmCNkoFV+RnHns2BOYkyrRk1UMpX8AbLYYuYl
GfCqYoakYnHT6eZoKpaWMVdV5gAWaOLZf6sOs/dMdX2UqlhQpnNypqpo0OEA0iW0e83LuXL80EML
Vf+jENW5nX4Zw8v8dzelp3XeNHJSmJOMxprGYfL6HLpXTE7YbBc2fXLzm1h0FSpFvVoGZK2zyc1u
WLqnjfGIN+NXyvhxW1YMCwbmGdfLpc/Wx9JpeUYFy72ubXEyF2F3Tx3mMtQYYX3fSlRnvv/+ykHn
cMYjagtAmrrfmZVHxqKbWau4uGR0VlEHLTq2mXlBb/dBtEFYGtXR33R9riq3L2O0lq0rt7FFWcT7
XELgZwePdfwK2PzchGtchiyuo0dGS+Iakwmh/NIC/Sno1S65d1yC92iAD++LXyUkyZqJsZTdTLGw
aD9VHegw383soZd1S8ZniZW4hj0iJnSd4QJM/rHcmiMdZo3fe1txLBmfVZW1EzQ2bnbh2nDqbgSg
uEYoqqV3j/5KJ7POE+6IeAE8Jy7eguymxwBx57FXb0vGZZVBVdSdgyvcBS2IXzmxsT5W2LRkXFZP
UhePWAgF2QaCeNO/2GAFMdviWBrzl/sK8/Z1Y8k0UA6ykzmjhnVZwMHVcCuxhy+t4cKdAhJThpmg
Ue48wnPtg4PL+e+D6FdqFbntmydvrW6TX56zTYdNett9WoEUkG/tigloHOoz2mBlca5kWJ778lu2
OnHVeKcyqDX3gEqZpPuZBk7gVS7FY+hW/PRTc8ZbKCLo+6eh2oVkvjmrgmbYtuZpGkgWd8bwvvUx
KaBIEamXbQxFY+HsPPZQZMl4LgJaz6WrnOGpJUEaLsX8j4upzo8ZnQzpcuusMaYWd4ztfJrM7+Z2
uy+itz2cJWO5Muqgm3/d3RDxk6FlB58DXjHosq+3r3lLhm+ZnUEMxxpQFueYeNK7Uxdzc1w+LMV0
3SzGNeM0fzN1yiUVL7Dl/NenhoPnrhn4j4FgtrB9SGeO98B3s1MBcNi8IyAJq/omYnZCUt3m3pLd
/qeS/ZXN1md2yfnVI2XEjS4ql1uBTsv7J/NWgLyvLplgbthDX4iFX20CMo6Zo/KR8IqHfRYchY7a
763z2f9EMj/TxiSghQz8WhZL/U/aNN5TW6/iuzDr8gnNFUxzHb0ZY+5/JJniNKUgsUwhqx5dP3sw
cMAg5Zfgx5I0cXHQgexUfyPny71NO5Gj1nIVh/bZP6CQcOqTOXYiFhexLtxQnLucNXugM/EXoMKv
pfuF5N8BtQwHHQ2iSpPldLlZ/DodW5dftzHszzzJD/VXcSne23F77E73VUsppl0dXl3heWkioXRW
fjVOy4Ec0FIfpQfnaMZ9VMS6euNb3hdHLmfMRT1vzTZP9bVa/TjIDy1qgpXZR2n1Y62XuNOVB1XH
sV8trzZjg/R7mYOZXxvXetrTCY+PCUMofl9YquUlKweRcoorb8KBiFZE42Ld+oKBKtFydY1GbyJR
d0lJpr6gu70cXeygyCP/43bwD0XCI7MNs7P515JkkRlmD2uvZPJiaTFGe2v5lVD3+0YxnZoL+z3e
ejaNrSsc12+w1avz6IYi20jZ8GtNadK2OWjjvBe8rYXDyPHu2mrK6IpzkdNhZ1qGElNr+HWy7ZDP
p6n4mk4PZHQ4EDkj3haDm+u21lfLRx9P47dm1PiB7i5XOF059w1awVYzg/9AYTJszCkaQb4r2JHq
2A3eCqr2z5fMuxN91a6Y6nMtNnbIguXYdppwQbXyfhivzhZaQquabPy6Wj/gpUJnnDWxmmrl/fdX
KyNoFiXe6fl1qI9zeqpzja9TeKE/8tx16s02HeqrSYo8bNbyIrYac7RYVCzbuxwYp4C6Px9yFXLO
281L3lS7aeXDKe+++uJ51jWIq8QjWe2WdXVqrnARAGaV7GKmGu+mMFa5AYlhdjonneBXx2iiIUhs
532LkD9DwvhQP48X/JHqDjBU189MWOphiq2YJdMpe0ZL7kEcq6OuCPO2O/gj4a0D2zCqfSPMRD9P
0MQLOnJHLcpDtfwuv1fqifZPEOoXuAVG8mRsN8HRJz5+v682b5/tHykvoUW+0gD+gNnDhVY0cgGJ
ub+04mr5I+flBWi4gxFiEQd6DL7lURnnMaYZPK/v+8Q92KfswITmz1Qykkw46MuFkGGsrzY/1rhO
/OX72mhmh6hkJN3CjLAReTT20Q/nlbwfxMf7AlJ9s3T1irpbLLIG/NqNP80URIbkW9d+vb+26psl
m818P59KA8E1RsOE7TBGNXz9/aVVny2F0y1INr3Rs3CJ2z7wjmYSTME7ozTj+8srotA/clnKNuax
FuIun+lxOxcXcfGPAAfERqxDUSiCUEtOaRfBeZrvd8lSRWskzvyDkYgL62P3gDT0HGgugDexinA/
copriRLTwHubX+fLmCzP9cFIDLiGgxV58EBpsjxmxnKuG0wt6kqdAJrYeGG5mRirrl3j7YDBkjuV
MErbwhTnEYrk/ysAKa/vumE7uyHYPx8zXZnguZ1Nw20ZYvWiYLHNzXO1oLdw1Y0lUViC3KFUiJ4g
S4IluHUirIvrPhSnWXJ7EmFm5zd4Pb520NHlAtzgg/ovme4QWI6NaSOIc8hvIBE/mn97H+1DA3SM
q2nbUiqmZMS0pE6KFsP6Ol6MMUyPO17Jf1nf51/sQ5UUIL5K7m9HIX65TQlAQtAe+iliq3YNsyKL
jUcdkdyklBoAzQYT9rAEl24IeQbMuP35sc+W7twZL98YQUgRThEk8f14Spmlc3D7vfFnwcj6g755
G4HS93sc8IfiS3tuD82xfsrOwdWK7DhPHpX87r9fhQ0FwGirj4FdVzYGZ68HOaxTW7f74lF4BblB
qZk6vzYJTrXlTcgb97KaxaXsizhAa6nGL6g0Zxffq+9f62x2zT10q/JqSOaq+RCA9vdwfwOKS8yX
7t66sdCsQhBTLdktC76U28l6pG8RPl8e1Fh2g10PvYNwjachOGBO/rYexnLWRM0qsUiWaxWNP5dL
X1+D7Oc81hFre43AVU5BbkkC0T4iwV0xwWN5sz+jySYyP1I8mdmh9xX0LxoPp5C93ISEe3dZ8KSA
mLx63pZn0r14RBOqqZaWzNZtzMAWG3QmHW4DZREKo67QzUR+s2ULJys3Ig1TOi6lhURodvi7Np/q
hOFmiYB9YlFFbfdYtdk3mtUsWedpi8aM6SbBKw5dbkwKxBzUVg6dEuC4LDhQpZtuvoJKZPtfvjIz
G89SZEMnzxVzqKxwTMuvPsn7eM69v++bmurbJTveMpb7U4ZYa1yHxGhoPGsq76ovl2x4W8HKlbqo
JGbb1QYkzPxnEg8uLd3BeZVnuWg9frWyfo6ccjm6E8+SaqJ/3ReK6tslK95a5ncY8g5Tmz968+d2
4mGjqyDtyv7G/SI3JZHBskWJ3Prad+LHXK2XXqQ3f65CAnexBBrYpSpOl5uTWiqEA1465AHhFNvR
EG2n9uQfnaQ46IrFCtWRW5Sy3gMt6oYTDrb3DK+aZvfxvvhVC0tVKkw4IDuDCCyZ1iPkYtND409C
4+BUq++H/sqkSspXEGnh+YRt5B83p/8Epa7UoDrb/S9fLT01WcndAmdrtVc8I5L5uW++sL+G8e/7
glHopczuXIwL73zD3Y21jucUgyXc/meZOxq5q5aXTLafssLpPB+uv0f5sTqBxSE0dYMTFUEJkYx2
K+z/3Ok9+Wty39XlpXGeGdGwQahWlyw27wBMtE2oOwIczJcP1/4kppM76G4XhWjkxqTJ6moMx0Si
NfSYummM71wgjjPfOt4/WIXiyK1IvGv7YLUQsQVtd/CmOtxc74Q67YHMTuj420OVcUvuSMKs29ql
u+Nk1qf1h5OSsKOaHFcVnshEzyLDqAML8+mvIp5iFw6n+RxEQxzszCjhfHqEShK3vMz57Hvl1ABS
zq/U+UTTv3oa0+kx65J5ntO6MNZsxdJm9o0st2q89Zlm6d0BvOH05SYlkvaCWITAMQwYJfmEQdL3
9UallpLFukBdm2zBJy/+hRUvxDpOYtIEnKq1JYMFCoz3bIJ7z33zk+GmLzRYYpRM4sc+XbLYoim6
OrAgktbJwhaEyo51HO2fDy0udynVeZnVPoWj7K0v7hI62/dJ92yg8DRyo1LXoSjr1FjaHMpjYPvP
BaHfptGLrZI/MscQSi53K9Gh5u28wRFXxmUAg++2JSTQqKLq+/ffX91Rdd8UAEDul6vVhDuIIA2i
FFNDbF3xQqHrcpOSPdHMqXIETyLeOXe7o3+rv7bJlIgXACCjKip13HqqQqFM2jzWmffvQAGlwYuZ
VDFpYhYBGv2+vuRuqKN7+v3E/ob5yu1KYmUM42H2os+HNdpi67n/OJ2LxIgwJimhHxu+z9p6oi86
vi2VM5VbmNax31q7h+3tvMXte3ZZwqWMRLhE+YkfBivSQnx3c3tra5KVl+saWOU2L0+Y2oou1Y/D
TMNgLt/NmImeLzwslysUNGpr3cAglXpIdm85wiezOy1PFakiXgABZ+tgfKoUUG5ksigXjYMGlKdl
LQ8p2hV401+brsI0xy4hC+qjWxnXZPg0ayndFNuR+5umiVKvcfCX/rTWYS2sMkKz66f7bix4+3Dk
/qZgHdY8EN7yVFQiJtW7nlmhKObDsDKMSH+ZiiJqXR03mFJ6kmfw5oCzgbvL07ay48YaTJJ8sbM+
auCBqq44DHUZoykeHf6H+9tTyW6/eV65InQi+YPfrMuTgRHFGHVj9ccWMZUGR6vcz/63r5ZnRmG5
C1+zZ5Kzp5ymITgPQjstExFkyLQIquXOPmqRocH8sQ05//2PI5kxIBJDw67O9kLGz5uOU1ElKOma
rzKTQXuxbpknRXmcu+T+9yqueBnk5XZirYhb1FcXJDeigtO03i3poin3qL5asvQ5IKTvCEqc6Djb
+NnJNO82iq+WoVyiNxoGXAwgfTZNzP59tveTO5o4VhGJyxCuFgiPsQBI+ipQZq+HDgRkzdnOjOeS
zFFDNaJR3VwymGsurLmpOQK3joT06CZljJHWX7LzlNgxO+jAuooTkLueXMweCioL/9IHh8mP/fTB
E5AMN2AYDMhbnKw7o2vLHc5WFUTWamqyIdUBS4abt31DaL6rpWd+sOr64o1ObPePtMsguvp96b7y
C0EPyGG1P/sRvCa6R+14LeWhSmZqMPs/ZaP91uY4U9MJdwKyHaE3nIqvDxnt74rPq883BKJDv98P
dTmUfwXFCUNRH1tZMli8awXOsiulVz9V7pXTsztr6lGKI5UxWejcHNCIioAG40C4cfR/Orq5MAod
lxFZnsOIVS0dws0OT9AmOfJUN/JC4QtkONbUoI+hClB8DbY8qlcX04TZx5qXNPSrJwcMsffFrtIb
GZW1Yhw69+hvGEx65ElzLH9tH+bDklRJfaxrzeWkOgLJaM1gNR3LAKeVVUyHrKpQGQd9S6Dj/lQt
Lxlt2zvZjGc4JOZm0APkXv6y0OVQo4B3X0qKWEiGa4H6u2Gu1TbXiUwJ8xr0l9AIiMWk7vqI9GvI
pi+80nlORZYkA7YKzrOM7o8JHfA8phcJ74Ptn21dc7DyyKWw2xIiqHjZ1gjwp2cv2lGd7jn/mZ92
jiRTk4qpjkSyZ9e3wbmCrsPr2A8vC+PvnTw/GraR3D+Rty3PlBuVOlTXJsvCK12+YKzlVGMg3Of7
K7/94abcowTUSbk0KepULvk2dD+EdS26h+4WU6aQrsuJ2XWKj57G4zQegv6w6jAHb+uMKTco+a3P
eJ6iRlhl7InnTeQF9fNgW1FK0vgxwewCe+X70YU3cZQF62uXu+VlSK3vPV/FAbOYNb5IdaaSFRer
v4A0GTGzVfn0ZFFGqhCtq47mYFXLywHyYGMiqouDHbkXjs1yCNh4vi8alfSly7cosszqMgD8wfn8
UrtVJNwqHrL8tGjjEtXXS0abwmFWlonH3WFbIjBLh4EOGa1aWbLUhrhlbXNgUR3/hOkhTqnR9rcx
rqbcedQZC6e9DTfDap5GpSiOHnG/zO4HOpeHrh6AatMOnXn7tjRl1FbRCqv2CW7LrW22xAB0Ee+V
6dPoeaCzAFEw0YLQFEct47bMcnL9tTBw1eQYTNA3R6d6PxsCOd23+7qkqL+YMmJrWOvObXcEBSYY
i5ge2wOSVEjr8xL9mwiHfb3/T6qtSAadD1lbzhYOXtgVPebkuR7mHgc1iNDIdM2qCu2SMVxTMa3d
KJr6SgC4fVkDo3/H1kJzyagWl0x6XTYv93OEFSs7+fnBfoSBwgtMGcG1+bmzlWawv+g8ewCUj0a0
th/vS131zbIht2lu2TvsKQdBprWsf1XDqFEd1YFKlpy3tSOCHD6CVuKUlyBQ9pr35WaEhZf+eujr
ZdAWq5cU0+sRaVXDyVivD1YZTBmxNS98Lo0OzQElBiqm08dCR4SnuM793WO8urUqxypaYLBxa61t
XE1u1DRO1Jhc4+QUjkdGbKW9SfkUoCeDEwJ0qFjdkJf+r3FtnbBarB/GNGpeGVUbkay1F0Frgnkb
LQNNH5dggPaL/mPVUN34KMWrvSkjtzbazU1X4g+WQ3qsD/zYo3/weY5RXj4VOnytQvt9yWLrotyy
eUW64Vb0K+UmCuWBruajUH8ZuZW7LqY6LTMuHFJ0IfGtmLuA87d+CZZmHYRCdQyS+fKp6maCZ8Cr
7/6dpl+QdIeGr2tiVy0uGbBdVJZNMZD4OlgfugLw7Oqysg/3LVextgzhytGoW5AMOHja8/Y8TVOQ
ZIFHwsyjj/DowW3K8C1W5ThfgcNtJr9L3LysMWF6/NQ09Mv9PSi0x5OMGdXumrR13Vx7d91C15q3
yJ2rBxff1eqVp3BAF9AJC0jpkUarcdTyT6oEv//+at1irYMNB1tfNzo/eYCV06Z8GYzH6r6mt8vq
1fKYY7+mzYzP5v37rQGTlOVr6iYqaUu2Ss2uNw07w/PCWiYdRYWD6rhWVUtLAbMxrL5DKA6yYN27
dpqu2fz+MRWR7LPeCBhEzP1pl8+/2op/sv0HQxlPss5uS8nU7w+7y36FUAfUvLrmO4WOyMAsv+Wi
Fy6Q7kabHiePnBZnOVu97pZSLb+H6K90pCFgDBHjDqQvTxZH4fGbMSX35a1aWjJJBlJ0I3fhdMmw
RpR2sS3yBCwN8WPLS0bplegxcMp9+ewnbz/nzT8+v91fel/iz9dHU2aLbtKhGK0B1falns/19reo
/HPrTSEImB+UjWSa2Vrzplkg9ta42Ou3nJ395vP9j1cYkIzGAgR6C4BHQVgTDFFLMWiseITAA16c
SLbpodTlDp6LCnjhfDcbAAsmavzrsc+WrBNdms2SE4RLgpFj0ZmXWTzCLbN/tmSdGHLsW02FdyrQ
xYcZrUCpoEsHFMKWAVgLr6tmQl52zdCHAkOKe/exZEDGXgkwgS3WkFbXip7c4plNh4fkLIOt+mVq
endEAgOSwahuROSvPx9bWTLI0SaVaTCkL409XRCxJwvTtfu8SUGKI5TxVbzLinH1u/mpXkg8dP/y
Oj9BR1nie7eZeXEBrgmferFNjKR2vwF0fRw2ANCd6VxnRuROGUhhwIJngiCcfnBtTXFHdfqSFfNN
LNWESTfXoDGakGD3cb/kGgVQuE8ZnCUwVb6dAgdBhyj70PXmG+uKz60RxI8dl2TMBLQm8wR071UI
nqGlu5+eBzq7mqdElWgkc2aOBdgp2tKvtm3QqCt5+lIO/qzJrVSrSxbdGTlYDCnbW9eoTyJRrxkA
ic1Unu7LRiF7GahV0o6tBMQc141HYvpikANnmkxctbR04fIZ1OCbA/dsFi4DUeEaFe58sjP6WOFD
BmmJzjU75J0oIpTosly8Z9LrLq23nwf8QC5+pGthZmJ16G1IxLOFeUbsaH4c0P/YH7PY//SA7PEn
kuZYGfrdQSqZ3pbmXQVOR7zhFloSZuUWZM3xh47T/D9bsIHNEifz4xhvCTorI/71/hbeVE8/kEsh
aWt7dpYBQF+AFIWVdYx5OdH9pVUbkMshTpEuzdS6//cMWPLvDez1v8c3IIVuRdUClDJ0wc3P1mRL
i+fHKFw9yEa6Jeol2BrT4catCCL33902tNG9ob9pXFh8//1VNOsRJkZ7gu4AF9o2LDSsD6J/6B0a
i++n/WrxTAzZlDkGvfnDybVfiiIeXQ0oSPXdUj7lrAXHLJsqvW3AQ0yFh5lRbsQWEd9XGtXykqv3
mmUblqwMbnmRDod5FvZ5tjIAOnJXhw1UqbxktZtJG5tYILfeVd5ZzefZajWPP7vS/RGNQ+6Sybom
Gdysa9IbJoKx/JQt2Yj7ahqG/tB3DQBUXk/MIRnmYnvE/fuBXBDpl4Y3WxbAxvjIo0CQj3PhZefO
qz1NFKYyY7kg4g8l4TPNA7jS6pMTd0fwewSAZeztnOup1oW+ipOXyyIYstBak42/+Z/r7G6wbxyL
3Ni2muacA6gV3FK2JUtKgMKbMQw89SMPqDaNu1P9iWTQhcF81xZ9in7LyKHfDXROLDbmjuuwmSr5
SDYtarz4cW9MbxM9tfm7sjp5w/v7RqewCHm0lliLut5S+CKfJH7w3tIREStVR7JmQacGRXEX33wo
bk68nVhUk/9/1ZEsOoXTcG0LfwPVwUN9Xj/s7uRyiUUwZcTMmfG/0EqVdP6ol7DZHKc0N24gZod0
ygOLStADh1vkJOvJ1fH1KhRTbmTLcQcHdonT5RmL/W4KjSY95QN6IFfddBqFbsqNbNsixm7kmXFr
QLM1if5Qd+/95SGYhB/Iw7a8tcntntAUWYVRnJrNRv/mtJaBp7Fc1ddLlmv0JLfTroOWWl3UztXJ
KJaQ8ofQlvh8yXCXMSjsYiL+/0KFFIYrF1Cm2S1sb3b9W7CxaHDyg6tt41ctLZlukAVFnu9CoQXo
ZmY73Bae3Hc3KoWUzHWbS5q2eIK7+baBcVF5+c70Z/fZHJCZMivVxZ+qHUiX8bgUnDSt79+Y8EMu
ymgr/r6/AZXlyrWU2ppzd8BEHPi19rxnF9NpfbdExnHPLiyNV1aopVxW8YlHAQYojJtwI9+5YiBO
qeONUi0tBc0Y+Vis+fj/lkYbOS018aFC6nIXWxvMUJp14d89DA40I9daqH0NCA/Ig38gWWtBAgeT
Ggt6A5gk8pYpYlzzVKCSyr6lV1HzzJxtHuYJ0Vu9RSXJEgecHqLT+WGVZKTImfpOIIBLoLfWns50
ceLMdB6UiWSsvs2DdAjgIXNLRKUrDuWmo0NSfbVkrGxdGKZkLOmtDSbja5Yyz7+AtcLSzT5RCV2y
0iVrZ6fO0vQ/Wv4/UUXF0nJppHInMEZvc3ozMb++M8BbVthhVjbxfS+gcGNyH1vdt142obZzC3oL
MCAe0i1/stn3Qht6K9IJuUCCIN7gRZp6N4xmduI26OsQ5JtF4o51Ho604JFXMqbZjkpa+zZfab85
5rbtG5N1G9pyeGGUGO/WBqlM3SyrpjVA9Rf776/+oq39dbCNxrstqTCOZZFhpgsl7L3b9ZnmLleo
q9zQlpVLOlLeerecLjQPnYl3sGExc00dVbUFyYhFsKEnY07dW+tsMZjDwernhYL6mkNQnbhkyI5R
F1k6Z+Tm5egHGD4g034OejcuB4YS8Xi7r7mqTUg2PS6usQoWuDe3aw9bI15WPNjxLftyf3mVYUgm
7bZt4PqgrrhVUxcadX4uS5HYlB2ZVX29/xcKOcl9agOa4Y12XsgNTbaYY7yaVXbKAms4mv3kX0jb
sS+taVePJdlyi1oqHBejQF33lpsiDfN0dpPcyH6sdqqDLypORO5Twzz2oaxsz71h0tqpm7OXrB9f
vP4hblE/sCXbtmk+zOVK3Vs9mXPC3KI7pKn4cP8sFMdtS1Y9TZzRZs3JbXWco5v/ne+N5bMVIu/T
XG8q6ezG/spvlN042lYL+c/tRP+pzNJK8hmF9MgZKh0X8W9q8TeKBDLluI1JdIYwRxDPZEMR+eZH
v/hkjFuYOh87Z40djN4U3yuaRX7nhZwllfOjNZLZXqN+XY8gO4kFOv/MsUlI5kcZysFFBkpLXUfz
2y20OEPJNdCBFQ3sKr2R1f5nc+gPi+bPw9YkJcGocD6e23VA62RXfzEdmmTcHTDSBE8NpReDiP9z
69FzYFBAvJzD/XN/uz0QXyS5EYdlXAyb1f50rLntYjyK7kDSef3XEDjGd6NjQMGNeWV8W3Ixn4sx
L64pysss1Pz/vvO3TkzyMzlSTrFslX3AO4LVj2HZO43fvQvWLZ3pKbCLwusTCK21WVi4eNpvk6xq
g/Yv2qRoNY8oxni0TTTbtb12IaUTyzQvG6oEQe6w8/MKVK9wGz+ytX0GOvVmukvU+vPBLciBCC8m
NuZ1BcuXbUIPb78kaaMDGyhuQLn/blx8e5wEr34h0jmB460N6UxLjcxVi+/++JUldtuGxFDgug4x
txukdNiGRcLcWnINM5HCsf/RcGfS1OGD0WVgbQ5emDt/t430zGszTEkfYwy5xqWoNiI5rbU1C48b
KWhJR8/3qms3LWNfhq0QRPy8r58Kr/XHuDFucsD2cjgU0/2WtgczuLiBJgz5bfVv6L7cgtfMpGzN
YV6ysK+acK6X0Ps59U82x2QM/zJiIIoBgnvnbJmfSvuTU/4qRZ1Qs4o285izLmL9Kc+i2rBQ8Pgp
Hmqz9THi67/VQ7RruzRLj68q+r/MGfWs7FHNk5xNsw1VuYEdPgsxjfFIWRZPs/9Y0Pjbwb3S6qXi
bjNu1MzAZxf8Eg3qSw0XumkTvy3vjbOSW/f6dsrmsqAWlg+sG80+EY6LfvaQX2IAnFf9hQkbh1lU
T6YDLFZDu88p49u5oSKyR/5E0UfLWfC0Wt3Nbh5CnfuAh//3UZmbm22ZXXk57ullyw4DEDP5u76b
slWjowoTk5v/7MCui9yq0yz0jS7/Za1NaUeTmy46lVBdQHLb39KRtK7/D2dfsiO3Di35RQIokqKo
raTMrHl02XW9ETxSpKiJIjXw6zvqrRrue9vAWxqwXZUp6jBOnDgRS4PPkEaOZKq2R3xjijm1nOVF
SqTtdW5sT0bo4jRiSbBK/N9y4v/rw/1RP5IBIDfBcBZfn6D3fEIGuvoLtv3Pj/XxM/+v4yjdmCSs
ifi/ITFPK013eJtxXyFlEtZM23Mv1GuX9XDKm66xhviX6/y/PtEfnY02LBOdJtjXKIJpPgGNzl9z
lfzNdujfldk4cH/UBuwjx7FNjgTf2KZqx5aS0n8IfZ2w41sQMH9JcQtz7qRQJWIHTv+rGvxnfJnR
gWXLlLq2pJPiZX6w5Tz6Za47mCb/5U78H6D7b+/3HziEzYkLJGK9usyRUFfEpMKaaIVYoZIgaEv1
kMSskJ7uF729SvuJF4hGsp8U/TXyz0Uxl7M9s/ZqEm+aXWVTV4Jb2Y9qVVXaPv3/v4Z/f7byz0XD
HgPVtEdACHZx0vx9NM15N389rgWO5f/78eWfu4YHjiuXfsN/PhdPMEDxrSyb7pHhe3DTPV1f8vZl
mJ53/uZghzYzbH2ZH46/y+2GZF05psu5/Zv8+d97EfnncmIB8Vy+7gd+lzEOtc2bclMV1ptv17+h
zn+/1eWfO4qzS5nl/cdPOBC6snXlwEg5/i3O+L9+/z/KihtmePwHh5fEx/11obeM02o04QbuV385
rv+BTeWfQWoKAnEXNTvwM4yDh1x/o9RYpbiD8mDAmBzndfxp91Ad+1Zt401+jH8pMf/13f1RYuKo
aR4jwWT0I9i17cpsL+e/mY/91xn/o77M3bAR6MO2tnQr2zBqh/E/K/sW8fH/u5foDwTSmt7mO83h
t+py9Y8hjSjzrvnbufqvX/+PItKmjDMgJ/zv6TKXYg9QCP51K4b9z6bav7ykf+4x8kHOe7JN8rIR
uSFRs964jQdJ8fAx2Cm029xt5/QxOf+6DGl+WG7PYY5c7vg7WQrXrrT5ReeZDK2sc8RnEfILy659
l943PJnnVl8mNqVev2O+s4nwT7OrkbXlBOVGXlxCm+0qK2PWt0usNlEYfz/tNvbjjToamNhUqkuH
TFW2mOdjuMxz0mP3SwxHkn9ZVgIiDJZ+doHyIC+saZdyLKjM2hqGtbSFXQxYP1diQFhgwNxZtHa/
kt2b4476dHfdpQjtyM1paLZdF3WBpB6wpwNihvnVxx+Wh54Gqs6ej0XyaNchEPEuWRiGa7IZE9wV
WzeCKXaK2KVfO36yedNhbI4XTpdM/g5pc8RLwC4KFRVzbkk2BT/qrWlPQ4uMNo5Eyg2Gw1rq4zx0
88Fuw5Fw2OqQ2TRtrJE/Z0BSuyjIz27E1FnVHeGBfUszXC8oZzwabFEW0XexpNzlXV71KTuKS+aI
nrvzx+XdV6lGrT+QxRJWbPUUE9rgIEnzgI3SQkFlivAxet2GbTUXij1ifxbSHt1UGgnYBKOngxZ3
SC3hRVpPyNBEZu2QFjaUR877/Z+YbAAnZeYol9fM+rW569uQ66+mATJnpW561cJdC500Wn0CO0CY
dsygbt7MNJv0SyrciLZbFwvc6marm3Ah+ziF2rjVDiNMCJyAimXCcVpUCb5jkhWCoNPk6+ZSjY3O
Sc+q1yXLPD1+F7lJDIKHCSJiz2GlWAAFTBqz9UYyJtb7AQOi3iensT9W+zmIMAtEYu9NBN7wU/eS
zAbLN1fGUKHetzEl3Vx7K2zyhKX8PH2ZlA/p2WQs+yYdh89pbWg723Kixyh0Nbey626xqX6opVpl
2s6nFK55MLUcE+Nv1OoZuQTmuvyldWFN/ulbQzus+myaP1nu9oTXvpkO8yJUmNLbbl6WxpQRPHx8
gzRSN7dNu4vuhysSs77FIhqB37xpZ7hDJOaY1+sgY+Mq5YiTBwYcTkxwi9vVbp8WErP5HDsknl0l
ycyQbJ4J7XVJ+yTML4sZ+/y3QcA2vP3QAI/kbsqZ7NNybtQUEVyLvBEUz0LhTXuGSKZYP4Us3x59
K7qbNXMC2qzRzPFXUmjSV9Solb6TJYWsmBzrln3u86yw35siU2Yr1TqtRF3xom0s5EMbqku1Ik+u
EIgLJno76aVTrjQzJJbnZLSa6XLOyb5+ER1sm/ea5tLC4L2zIpX3rLPpgrzkdXuZMlD9P3vutHnZ
+rRb6m6KOT83i2/bm0aajl9rkyTDXaN0En50U55kV7PHyvAnuxZivNil6BMPc8Bk7V9UK9Lhn03S
EK5FG+R60dPQg0RbJ7/LUk+7uaJk6k6dc26st3Xs4O/aqenhmAdyOlgfhvNeaI26t8dOIeFAhiSm
b5llfDXI32QJOr+PIvE2ekcRaHiYPuevR/PBPZbgZd1xtQwhO86cZr19I/hU04mYrtnXOsPI1gNU
SoVt2GIWavzJhj2Rz3s3W/o8Z8c6/9NIPKgzn6EGqH2wUTYnZLd/EJjpbHs4GTfd6q/DITtDS9tt
qjmnMaH5k27R0WCINfZze9MZ1o60JG5SlJcym0xytw4szL+ph33IikY5SZIy91HUXugtPjae+neB
hHgeynlmXXFDlojuAfz/9oicIrxtSPtyqL6XqI4wwtBnQjk39ZpHAbZ44Ina7rcuSdxvPODkWOGo
iL5qLuHBvwBSrm0+LUdZuHEm8I/JyOHsHcSfg2nPqTymgl0agZjTJ9dBb5GWrBgO3SBuyRxZrXM8
Fnnl0INMl71J6D1TwWLjXdBucATSgJmYE0F4HoOHdFtk+JdNQdtxq6ya0+Z1cd77eshJzGmFSLxd
oTvbUgMrFTUaJ5sbqLPU0pSdZ5M88WRHXGmlmT/S62ZewWHxvk3YmcjV79c9J93a1MiB6ckFr3ID
X7ViH1Y5n7egYnu/jcTDVLIjr8Kx4yYhCLKDqqzN0k8wx+/4S6HXVrhyjZM4nnEM/fycFk6ph1kJ
3lxBFjjpKuv0MtwGvRh9vzZj5BcWC2LTcjsMGbG6wuNAKxOaAybaTdbqm7nJU3YzxKD6WzzX1jzv
6Xpkc+Uaffjfkue+c+cOjoesHrcJBa9EBjxUoEdr8n0o7bQ14ykOuMnZ1WLTcLhn3mD2emPzhbRP
bR6a9ZwaQIXvwYxeaRjDdPjOKqYi2xYsD2jafWnj3Gi0t7s5nkXiZ3NqvUTe+3ZKYZtgHucZA+gS
V9aHp5jdNpv9iMuyjFi0aEzzfeBH0t+x3VD+2Pfd3o3V7sctuW5ioow5pb0a4c6nsz5xN3NYwSsh
u2Nj8zcYGaTdXjVJp4SraZsMwCKpXax765IsTDBClEwLOJ+oJrr5hJIqXQWR8LDc5EQva1uNfnRq
+JkubDtqJLvP/rOlPf5G2a6ZTU1ps6JLBvSKIETQ/oy9a94zdeDfhG0BrCqBOpBuVLNNtQFxi6zb
BD3pWbOkXsCC2p8yF9u3ybMivxqXAH8Rnm/3be95Cm+ownL4HrhCDesdkdGg52oTnnH4jMVj1CCd
OtV+Yn7z5iXuco31miT82C90MPxgZyVwq14cmyiclAtm0m6thZTH0pfMB+/f84illwG/EPf0u7So
qaYGIsjW65UN0vTX8Kwf8Fz6KBp0tmHCt4KvMi/6oiJF63PoidTRtumV6VvRNLVqnWa1iP4Qj4PD
VVLSXM35zcSXfHlyuslpufamGXA9tazTv5YlsuyoJQqRuaMRQpl7mQ8j9JxxRuPS3vVwPN/M6YN0
6/iVz9chV6ehz45LM4TtgVrud9gsUbelZwlS2Sd3HipR+uAHKtdn0q7FFGsVll5dj81Q9OF7D+C6
nsIix/ljM0sYZE2P05GM8zMrZDYiqSLTij4x0Ulmz97SsMcK8wnl3pwDCr6al8PcwU7EUl45QEws
NAH0ZTSDM9ZM1qsEb+NyUpCg8OxkuOXic4oZS9OU+RbEmFTZmEIwVY3tlOCMSjfLpahaQmYy1R0N
g3MVVq/pGq9wOcxoUMcM+CY7cLUtD9pxmAmWTduBI4tuhybi5HkSs7yeFqA6U0rSTnqs2w3AMK/b
wvbsLZE4cU9uKQjw0qYHVGW5HUOEMSgB+4Xrgoox3gcOxHdLd445gF9SF/MSJ0G1G9iPfmjmCk7F
yfCIZ2KOHxTv6zKdi8Fv2PSFQDSdVMWLYcfzHXnu8rcCPaL40Vozp5+B4oR6ANTm+oezbkuelz3r
89uUCYZmqfBu265NLvPeVC6NGB7UqLGmyS9ibtKh9uuxcV4dvm3UfEmGNG1F6Y6Ux4dul1hbAr+G
kcYja3eZHOXKZdxhFowZCrsX+bEutyJF6gtKrXVoRpB6gUxtUtsjYib8IFfu1viydJNK42tBHMsu
CTSW2eeZpZh9XaW5giM53nklQwv8HZj+JHqLu/06WpGMVysDPgNfHtaDBZCJfVGM1zo3IRNnc9iN
LFc+2VP6gYo9fxUxt06d0b5wfqJz4o8Xu42B/BYW1fwT4PfWgm8izUqSehbOKXYXrLbdSZAjN7rO
tJhiUSlG9Wigv5iICroKC7plcgNQ6pK0pOluxWXJp266UWM/9I9tIizda0ERxNhXUL6P+ffYddPU
VXANst0ZF15D+qtuWBRAxLAyusRy6fOjK7GKM/QnkpNu85fERjJ/m3SCwzqEhsx3wejRpROqU7DL
MJbU0oXCM6xrEWLw0KWrzD4tYxPUOwIgKbLMmnxJvsJzU4LBSGCWgGksVnc9uj/spi+2ThaJ+ll9
vDIiVHvTFO2nIkMdg/Xn2KT+ynXd3L5FmX8wEQ2jvbqnbjItRgukb/UrAuBa/hv9GEbCpzSdlphV
Ii4m2nofFg6GNA9FNgHn5H7XBw4VkX445zFVWO7rsA/p7+G7rt23wu4SnVIxMmR+9Ueis7cMkTr8
auMOw35gl67dzsmyb/v9sFu5zNd+wJVzM9GEM4uZpM6TK7ZtfXJqkIxjX8hIVAWY2fVVs9sELm7L
6kJnS/gQD3iBthk+HuyeTGoB2t+LHUaf1bSw1DxtuQLXk3V4/l/h+LmhavSpm/w3ILrlgLs0EtYh
BFyKBlgDwsOJXtF+bwd3tRcNxZxSZQCUujQw6bL1sWoP1+vF9v1xh922ldTYqCwsWkaz2/CZW5+M
v2C2RdQvD2Rpv23bwsP76IrOfzar9+OXJCOM3eSuwWbcuYDOt3uE9C7M8H2dCntWeHPd/hLa1vM7
N0e5JuXRmzX/NcVhel9sGx2/sdDEm1sVJ73pkjsAr+/Ey+cMWAx07NLPeJuI7vy1OfoGQ/FmIMo1
5dBqumH2mq9hPwvv4Up1MksmAuxIpmwLlSOUTv3dCvC5QhbsByyzi73FDXg9Ozy4CfUm5xrRtVMb
JvMlNlSa5KS7oPfxGj74Qt0kacfmVx3tZN2pwBQo+Uq2MPP1Imku5PMMl6S9OeXoyKEfgLOaLmId
90WS6U70PZJ3rggoAUtLnh0R1ozcGRmLa8BuOyTYYhhbf13kG8l83XqUn3OuKfqxkK80/b1yoxmY
dW16RCXiPmjRG4ULc0kRfrKGHccZq48CoGpgyQoBcdr2mT41AfIgdBurR3NXLoTO8ssRJC0H7ByA
nxy+wrcCXHIFr17f72WbQ6wyVAXHx18+bni93QGVhjtPuJ5ed6pD/ph1aadOSWExZqq7FWZd12qF
bOBT4lY63mw7HLNzu7lzEtEnpZo2S5mSIGytNQ/rG1n9vHNY7Kao75CyuJd9kkNek717zWzrbw5Y
TdL3VoMZKVXTh1pw7k6jkXitJYe1xN3OR+ufxolD+lr2S87ncIIUOS66PlzqyK92HQ9Y36hkDuU+
HDSDz3FsmrUkfZT808aAANlFa0uGrNphySNfmnkTNr35aKaCqfQqYTZ9FV1A1XpdBE40LYHoOOWn
FOcIqCk9QLhk12GMuPLrbU6XDoUBoSFDBRdxSsaa5Kkz85miE2LArRucYr9Po0iGh7ZYGzAEs8+h
J8cJ0nujTocM0u7lOLh8vMFZGeHOHJoM8pPmsEPxhnQ0mf6eWAFiJp8PNf/2G+sCervEZvk/AyUE
5viNH5oc+3OQ/iHUSbFiHTFOm+OGsrpQsbRdRVaSjWsF6mPZzRmuVZP0L90R0x0hJBztU7XO7cQ1
pA7Ym8uRrD2a1tjXrI04HYr7qXRUF1doneix3nTdMDj0eOm6UVG2HRIesEY2gJXpZU5vYkqXPiuh
nfex7he+/MjS2C0PDARiV+KgbTc0MUJc7QOZHoQBt9i7XHh64QvL6FeJcceuHnMZp/0E94yiQ8zA
vHTXdmTr1FSrYGYswfZ4c2LQ8PV9Lc2Ri67aYDFDPwt8IWBApEhg4wczTsAlC37KdhqWLTlFDTut
OyD8Vztu6XxLtza15y4f/S+sMDXdGfVTyLLP1uy869yiCXdC6J+KDcNXEGv6uNtITDc0MbhSxRtI
ODCkZSJ0CL/QLFj7LSDwUjxMnR/wxW06mU9bgaI5lgE0mVK1QBBXuKbF6s10ox1wg68O5JN8n6MH
oLkBXbn3yyVLoA2OlQatw6afRTfOINAa3PZNfCWgIgJ/ElQmsbtOtoMu39BVktQ/ZYMApVVZAES8
6YNe0+I3gmKj8BinzHyotCa2FjoeX8SyTMtrp0Ik6rRFMYTrI27ZVGuX0Y2e4J5Gd1JPdJvaWs4T
6NE6LLvFHBg5JJAVl+nIN/xvSwOqUFZZtoeMvg7A0e1nmzBhj1Jw74YBeTFKxmf4E6K7qkHAx0jr
tGjHNDmJRcUjVHQhuB2rNLWx5fUWjtzdL7xb5+uRkGH9Br5yluwEls3x56YFWFbnkKgcZXL2kTe3
ZhSp+ZQMoFPfMx/XXteD1zo8JrrA06tZl6zbXqu9W/ta9KuZvq9wVjWXPN1HdOSwsaDjrdjkivrv
81TIE4p6A6dMHsJsjlMa9w/fQME7r6GUctl0AqqfI54lJb7/oGPMurd33RD17rAqnvZc1XEILOxg
M0YhCPLrpxH7QUiDC8lW4kT3GaoXVhIeizXy9nZEPtsIQ1dQK+uZc41HiC7sUJ8F65m+GDuGA8uV
Iu+2ck3gYn7aOB7ZKfVLF59ae7QYQ8Kj0cfzpozcs5IxY/T1BpwNauyYZvhhd2OP+7goCnVP9iCP
W324XHZlHBPpHvClCnclXN/L74UZzWKR8z6McBQb9ilLfrZTvuuTnVxWDGWmJxSbih0fIkik2im1
ITx8DQRUBrEgDcllH41wX7ICu60TGqK5K94ZNMoAq0SxYylxP2ObvBK4jI6tXAKInNt9lII9S/jJ
wXG4iU2r7alxTUy/dPMAXqduG6/X6TRmieIJ+Lyp3a+W1o70bpkbNj0ZibAAUXeszTTSN5kc1vuO
YXUXJhcF4jPrhSQHTWFMMTlgSaxZJYjFRjvVKXIhzjLhANZUEEuNd7ozX1oC0eibGVzT9J+K1izb
XKIj1AGv3woA/Sv60NGrpWcp/wx9zzZcYFzPkQa/MHUe50SSE8zgzAHUqPMu9qcD7IQxdQ6NrYP3
/K75/nWwS7o9G8M6f4uHwTlazEB6dZd3VsvvaHsQf1dqCrv9V06Mb691lKxD/c/QEP3OiM+7vWZS
BLtVGTPzllZg3It+LuEjQQ9X5QCLKXhRUUB5V4Ljno/HAtE/5Hch9iXco0hvH8IzWAI9EeD15drE
bqDP7e6K7JW6JYyyAm3S5KEewprnnzD4MO5MBgHzml4vbl+g7nSw4+mTfRBXVhUZvZczIFI4i2mN
sl7Sbmb8BF8qyp5NQjYsJKtEYw2zxCVlVV4ee2vpXDoHXP950DkbH/ZMr+qu34GTPwN8oY+vCvB8
zXUaPGxaT/iRWQpP8G3P/QXMvhu+9gfmNfeTWtvxtML6xe8nFeAW9DUEDC9slSxj0jwEoApy7gyJ
j2xNcrgr4xljngDG4n33s3ovOlNgGtShhoPChWHKS5bm+TSgMC3bZUsIP6us8c69r00h9Fzlyx7m
ExmWw/4YXL/N9KxMNtnilgXR9siEgkHAPr42oSmK/hKOGDhAlUD9PG2N0fYXp5Px02fXk0kfJ8g1
uX4bFVuKl5F11PxCDOBc/Gwkgrn+GXbMHS6c5d30FIf9yL6KKOHsmylUj/6GM1a4eLMaI8Bx+W5d
0rNfmta9qyVLROXMduhPGgdWoEPIbUg+re3SrTfLjp0UYCdaiKxKMDpJrtojNdRglQF2IR6KhMFM
QFr52KvyWLvx+IYsvIled4D/ubhGjilsq8vVLST7Dr6NkVvVj0F+ViCoMA5M0hwBPB+367NGYhF/
xFBv9w43/JGtF8gNTHiEL/vOlhPha1jLZhbigsWNornH8QsdiNzOH98yZtke63FMx+SSmi25t90y
Ps7Br58+rr8bXHDxMad4NwguWiFxQjES5uK4EiZE4Adt1AgxpNKFieVoJstvpeHG3bJpZGNNJ75W
ZPYHYlMR4TJBsme8HKaKwdid3oOaGA4APtAG/BmDpLR5lkEUsewtvj11NzXDCnMJDDKY/0EMboOj
3j629GAWMyg//TbTNqw/wZgf4oyak7D7nLKu/07wMUJaazx5E14d7iLxrY3RurRSu1PylDPWNtnl
4IOOGZr2tpi+rsqbMb9gU/2ARnJvc3DOWVB72pZmSchS9RnIDLTPqQC8LSFDokBGtB2ifZsmCRej
6gCFMePOxngXM4E0KTAV8dH1ECbGJg0QwMp+gPNHOkN5V4dpTA0iWjZ4qWHaO4y3ym45QXFBj8zP
ZsT46SEZsim/RB00fiaq0y4rOwugYJVuHEzwiEWP+44iw51fUowFEYy1IinHYMg1LzwWJQpOsVbY
cynCPag1sQNOWQn2kVNiw4/EgoIIpUb/MWLQrPxo6YXkaJltTWOOm+uZNikfxkvejtqKivee2W8O
KdCgkIPPND3hAIupu8f6SWGeZeQDwl96go24EhDG9uCeMuh70BmC+5nzY7sCEUaX9JunW4FJLIrB
CHgwJwoftVz2pkcemeftDgjuE59j0tegKUBrAGpTYdi8Ejn5KnT9jLYdpJT3NxFTruFF6cz7qYas
IEyfW60SpLREnLtuf9SEbsghU+0aUakiMcUBJYZYCrvVw4J//Ev1kYy21FIlocZygt+vmky1Sblj
kNwfZ+NhtVm387HyvqTBGoZGYXD4+TUZjy37xjaQ3QMEjHSlGzCB7MWMUeTmYYekscv+a7AzU0hL
VYzxrTbN5KaaMVLAqHyUToFNK/DelCnGdPycyLgNNwWaMd+fwTjP0C6WEpTZVKMi6OYTeONi+ISh
G2sxS+h32zR3Y8hFf500a8N/7emejK9eMEFzBJ7myb6cw4Qr7t2acWc3sIQSCNjemnkMqgSzkKe3
XoL3v9WLwvZlgwtZP6RkbadLCukzQTMwpOsFs512P8HNlMpr4MJjuMYwYxN3HPKW/oY2as8gC1BM
fqGRrw4DXFYUe3oHcqrF4TM9bP/RVC1Yb7jdE7G6h3xuF5kgKSFgMFM2NB7H3YFC4D9vBhTS1ahB
+detxJhVnwnY34+fj5dwAUWZGu/3EiBpASLqQL7t30ELRAVhQLqLnV9Zs8rtKea77a6laHy88+vW
rRKyH3zYsRznFImhF89zRA/I0GXvCGhLXlqvBnnXbtP4jbM0O8OaGq+RchgfljP64Bl+TN7+OASa
2tNaLFn/LHbDGeKj5mM8gSBX/ZMfRQxTqdGiJ6bCBaZ1D4UjukUIb5fEGWj3myIs9P4omFy+U7uT
bwRCZ3HXSqzfIFP2bxIokIz/Llr702t7EDD2nLUE9mSpnOlIe3SkKWaEH4qYHvea7qC3oOuk8DLn
KGxpDidZDbJCGAwjmCPPWFUeiy8WmojOXMO6PmsOKODGIXzLUys/Rm4dCupwtnpmkPvtzQKNvwsh
T/va7kMekaM8QZR37YGF40OA7COdnhhWjHrxiWDJTOLOlmzof4xKUXQYKRZG83fFp9jxis2IVKMn
6vt8sAhYCFP7mvUmYend3KNpaE9BEHREqHzE5NtHbNOMARJ6Q+2WUzMBB3/ruQXZcQ1MP7XfMU9k
Wp4Juhm0C5gE7eSTlROfrzsEKNsRMwusIr4zXhzFI8GA+TjjEY+Sw7MsMzYrjdkx7Sgx/MrWCTxB
KrYKg0AQiVU/EonfeQqwEVG/F6CDIT+tSw+e7xYTNN29JZhN63DCyDjOoSLCbFFdNsK7sEP18uF5
/0q6gckEG2XtkcHdcBg22cQzmfmxvRwBm39tXcw7g60lbAXhWIgdW2xnFmcMg400V0WfiwFb5gB1
mFs0aD9ZZWKxefUgjwLMT7VNAkM2vFpaLQbJgfs4fw1J0ppwmkjWD/TiaIuW76o5nIMhZycXna2l
TbVIiqvQpFKnFxhapZxe5cHaPT4lmNTI9wSwLWvufbPZkH+GwXWu2if4zPZpf5VYxphHswUW98zZ
EIcXm6s+j1+PHu8imcp1KLau02WWQI2w3qdJbBQcFrjK3P3OJYfAgozpPI4VJJc+eV2hKbU3EqaN
sk75uMFRVUBRS07TtDM6ld0k+JhCxaNtgb+2huRtAhnc+HIowMOcOwYQ+QNtf5zfpjmS9LbxnrL/
w9l5LMeNBGn4Xfa8iIApuMNe0GhHsmlEUZR4QUiiBO8KHk+/X89JgxHYEX2ZidCMCuhCZVVl5m8m
T6d0Nd1rg5OJ77DTNShe9RnS4Y3w4fVgQ+kgI01K1bHuX/pe40YHMkRYiC/OYiSgrdGwn3FRsRLK
+5WZRjdDoBiAEFXTdustFx8lNjxZSwAFXqjVZv5aWGS+p1nrjCnaJPUoAfm4wkTvd5eXeU6/PKeT
XniCs2J4xbI50n70oYsOBXTczJkGqoWzrrAsLcUw37RwzMNfdEXL8cEcXS5OXlOrbXRniMZSPrm1
0cw/qepr7Wt4VvP5BcKuEl81SnEqd9B0FJPtTyRO/SaRiMbd0dtUwzt+rGX8FCkNhYN29gDSN1rD
Hd4GS4BL3xvaeK04ZrBxzNkPIrWiLVIJaM8gZAvdfgI/5RQ5ld9WSPVGDZJ0epRdZRdv1PjN7mmU
VtZs0bpPu8/5iCnB+5AUmnynUHAuo2TMIu2IUdKB+O0knVH/atNmGm8MLDDzH0nlOgXtsFxHI64o
aP+OR8WVrZ7T9U5G7bvdaSPzmqtDk36NjGJS34ZED+JHtIzUADKEqbk9oCMxBcNnldKQccgC7q7z
Jk/jqFB2vRLluklTrM264xgZ8fiohmHShTuXskT4xXRqW3/XAqtLNwxlVbo3Tb0qcDmwAtEOXjpV
eXpiDzDtdA/sarYPJvlG+m7UScY9q6NFVNzQgrKLJ4bqCmWDNVcaOnRYR7d44UcPXC+Riop6duG4
mJ29EZDS7HQxjOmvOVXy6iBap+p+5mpmRGD4AJLsHLBzZUjbsVCmbdn1OvgtS1F1Uxwoz5Ca3CRK
lkj6z8nYmhtzHIJZv+tHERXmCeckVec+jDxJtGsne0bWcbbG1L7rZaXjuT3y9VTqVF0e3KRCp3fJ
Fsw+Hct41h4AqXKITkNMkuYFpW3TMdMbd7Zf6roZrdbL1CAIfnLIUP6oBxzsvlfz0M2fgGVU03tb
U27ovc4O6tHZTjX1vwcLtJTp5/oYGN+4U0ycSLYxVXO5G+2yAY9gg9/Qp21VK0X2ktI6pxY3V4ZQ
XsqkrM/btuq41X1Hr3jez8HkgqJ2SXm0cqswtrij3x0ZlIOsUIr22Ixtlv6mqBMaz6Oowog1rgKY
OzJphvV9KBV9prEvSnh4LEL1ZxZbUU2Tf0Z83JusScwHInzoX5EJzh19I0mSHL8bqSf5GdArpcJh
tQH1tcHPpsmKja0lMnlG9NbgMmNLtOq9Fp+DjuoMEMT6Ls8UumRWNQX147nIQH9/MK3kSTNDvIdy
4faj35ux2n2LgsqJ30sQVdbPSc2D4lRUsg5u7UkxumcLkoL6bXZbIQB9jpX2NLMhBNtAcBN6pBLO
OdsGts1RSLPIsDbQnmzyARyiypdYo9n8YsnIdPZTKZM58NzQHJEbs1qR6BhHzensspOHrvs7a5ER
zLyGHpxx1LPU0b8XYTWQIGcNtzBO/YgGpQSeJe7qcRDdlzB1QkxH3NKedF8ZEzv+JHMHygClIrZE
vwGAlvwYwtxEQDatRyt/YUMNq0NftG53E5XuYKLmmyvqG7UZmmoi58wmOTvXSaqtkqGXBYzRqQJs
mwa7b4VXp50G46qifrTjdG8ruZEtnbSHsR5q+dCe+1eHqEUsL+L6WerDKz86cx4BTwzjq9SUous2
GQHPvVSFEzT5hUjr9hhQPAB07ioasAuLCszZac/uY8yvu6KfvprFNJdvVNls/TEPZzyBvKBg2XwL
oskaPtfzGHLTcfJhpnruBiM3OU/tHDk/xLlEWDLqmPtJkUX7fZQ9qFyvjGooId5AlVI7ddUkldNc
AAf5Vqtx2GYborQ8BBQHwidQfqX9WY7ke7xCMFavdIsC/KV09sbd2DfOhIcBFLddHjh5/NIrRQUa
pw3Ee2iawU08x+xC4NoeMlt7jKK0nD933aRO5AuT+yMok4QUPCI+HtMRyCk30F3gavdNFR11isA+
gHMlu7Wh+sSfmiBtx7sJeG95axR9rx8LzTnW9KLSZMP9ZXYSfyB112LP6mdd27kA3yQMFLdO37KY
G9MLnlAGW40WZRaC/yJQKpH6FO8d6hJUPdL6CcBFZ95iw2cE3ZZeUhE/hAn984d5noT+ZEyyKoEQ
DJk0ue+kRrfNgMLYu3pUIfm7FNe8iVqX0/llZgx1uxExvOWbQZpcLTwjgAj3Nkzd1HeeyKAqf2/D
so0gW+sqJC6nqWx9T1rC0oUa0AfAILVOtYP7OLQxI6WmQkh3oJrqwfZaXaNdXSht54GP6KebPNLL
4ZZLvaVtKQeZyk1t9GVwO5mKwW1Tp1gG5cjmpjpPeVN6wFGp5EQAGREwTDs6Vlzvh+J20AX/jxMA
0AZECMRiT/0JXZUBFDrLT0q8hbc9zTjb3toqjlKTRwo6F7fBGZkoqNDYXfk8AnJT3tGq6kyxLQeA
iYkX14NrDJ5TzNb0rTWgKeMjx1HArTmp5WT/pnCR9l9LtZDtgx2BGG+8Bk6DdkChs0AjQxsyER3d
gKStO6JEQbzvtXLKQKqGZmaDqjZpzJWf1abJYBH0SiI63HdSYB3U28qg51oEWZ+SwbYVTQzqIktl
Tk+nEtasVug8Vb31i/E5v47SZjt8MqNogs9Zs3jm32Uq0/kthYjZPddWnjShr4Aaeqo5kft7Ky2r
2PhN8cbMXH/MAPz9drQpLf0ZmGb/Is1WkafYmvKKuw5UkPAFmB8IlsRsNTOhYjo3eXVL35C3volD
K5APXamOwJK1luQjAQsa98UU7NWC/TwDdiBa8TbE3WBpmxIY4nhvknfW0tPp9pRgISGXtV7fFXXx
bCAYRoNgyuAojBvq9pTFsTmh2/OpYROLMVUJBegtvjzKnKqnAJGlk6S6WS3NresIylSbJMCpoGDV
GfxtP1Mb3FkPgMbTJvJH9uyGqlFZGPkZp+pozifgE3S9dm6VBeNzTwdKBLuY81A92AHaeJ87wSrY
uDSL6GQ49jAbh7xNremNNs7YFt7YKuwbXj1lc7pPqEKK77QU05nqGvU7GIKRMkVQzAGjS/fGkpZd
cemHpSL8SQ3T8VeBf6/92yzd3qRWoeQABSaXMrrtdxS0rR+GZnE84IYjht6TkBSm6cVRbFtBzqAF
q/7NbDI0yf3ZKGimQKcZNecLzbW8/Qw8QkQnMuXRsr2aOP0aTQG+MTCiUid4MtSkG9mBDQn0sDHR
RjwwzVpkb+cGwBx9orlO+99UVU11B2ivdsW2iMduFpuskUGx5yyZK+7nITUdly60RF/Aixqla75F
0VAa3Z42UND+nGTvxslO4D/Qt7s+r/ROfA7CXOes0Vve+kDjxzBf4tFJsjvIyQZSYInMxb2hETr3
sAAK82CBB8hu0q62s/1QNtQbPF3JaZh4gxlY7o/EDkgWvd5VVXaibspyjnNtsKTyqwFgCkqgUmEJ
7Gnu1Xp2a5GihPIw1I5ej3C07fldtWOk1CIk/xyEiGtOK67cM2XtIxr7wKMRcWhG+VxPQ6X8dPsz
msmzwEuz7OKIHnVB8yUtkb4epTnuofHMILBpbU3dlxz4UtwDsEerHxDdGRDxJa5CM0d3RWAG62yT
YBgozHZx4HpxnrXxF3p2OupZQrc67UnLqcbfZKI25k1A5tI7d13MjEAvqRvofVvZcKACL4plOpKC
n7EFldcVWjQda6eo3Z/VfJYPOtTgvqYUBa26rYMdN9E5ukPQXse+pkqlKUgjGzQDmq+yw6jrLuWK
Lb4AXiBz1qrJsH/xUnWBBX2aaGq8cXgHwp7Mv7RRcm5Bcwzb0oUzMD64amLa0blWIAUzWffCtba5
ZcfmdATf6OQvZP/YDDlKr+Tf+lba2a+2JoqLY6uGupH5Tsu6eyIYMnfPpUfUT/QSEZ33MugX4XOo
xWFk+kE/m4BfLdH0hvAiLrBnUdeGYjj1VEvhdk9fOs6U2HezOQszyI9nYKoHhLjNo22fBmwJGz1Q
agVQbFg1mrZhs4affJv3g0RYmBxjQhNCa6pwtPcxNEk8c+ZAKGp7IAjLcT+YtPPDjRVaGWyU0qy0
d3Oi9PNchUE83+RtGIjB6/q8jS0/4bqk7tuE/fBN1WXQsVOFSqJpfjEZjvsjLa2qvqX6bVL8raNM
ZvBxNaqOxyzDPsbxJoebAqhVFQYOxkBKVVbbPInNoXxqmYNEAFZvy/xB5d7XjBvUPhT0x7na0O4c
i1ZRGrA8ulTMbVnbSb2dWyLjHDRq1QPMb0XYn8ihxwS2SGq5YbcviyBTDx2haH6CNqUPhh9PnSLv
DXcGA+KTMQ/pnUjFrG5lmDsJePq5LMOOhIVD6wt0FVGdgikM1O8a5Wi8zvIZVAGIPUft4RQNZn3u
68i66IRvd/kIyphmk+1ssPictfguNFUpg6fIAd4cbeoyi0pKgkqQuvnBqU3patsGN6Mk3zrtxGnK
wVIU1nZObHd6mjvVSH4bWUaweSWXePdXLaANwP/Jzig5A6QgN6+x7+tUbmrHVWgnAV/CNJxrhh0f
s0TEbXg02lE26dYpBWnGpsvSMfjsqGWR7bSefK/3aYOcrYWtbtSeVUtUxbcpl6pKrmhSfZkf5hwR
GLA6Zgx6yC+1am4e4tSlhhPHozZvKprkNEUUESapuWlC+hxcq9xBNl5HGdd5HzK7cGgW0dCe32cu
N/UDKmRsXXczf19u65C6GCiHRsIk4/bbNv3LAIanyD0tzNWm3Mw9IANry50/UI9nwK75yx7Ro3P2
2Wwa09dCHxxq1SivaMHPhmxKcbzMyQZBvziMoTzRFoJy+oDHdIl6Tq+7zaQfhsmay2QHE7ANQ0/o
oaUXBxR77BmcmA3f7cEMYpt+Qel0TZue0mhMgRzEjARsAFQAMIEt1IocntGg5iM1HaMy1fuyKUb7
xShomFu+cBu7pQc8lbNOSMQk2qCg2sAt0n3cUqSK7uFBUH/dyrJV1Pm2qGYUmEFlBIZ7S6Myc+e9
m1tgk/25sS012+a6peC/p+GRAB6IvA3DCTennuV6YSvMAVFHzlHMmjJtwLbsrudGE6SbzLZM67Ep
QQiUoAuUiD5gqLsy0Og5tlzSPPqwDn4CgDqzoNo4CAYo3QZOQtGmryJS8iLcQtzQWezaEGd8MRbi
2ZBiVC092WiqnU00aiUgJMVTlDnPz2i3cyv6DG4FCQMCVNXqk9HQCfpSlOi2ITHaSTXJEDhu8WM1
qK+xoiCkaQ3nmZ4k2RMJS2lBcETuAsyCBTAjp26cuDNYAb0YEId1AKulv+2aWhPZ31hXZY2IozY7
DnoehRZuxpB4Dp4neubtmxvVfVv4NXby5gP4LlPz3W5yKRhVcMiyL1YucJHeulmfGqC5AmTy+sem
r2T3oxqlcCh/0LTNbjSQViVJ+KzYeekb4WRDwHAGHRrrqcDrgZSsNygFnzEtzreZZtRTK/Omym8k
wa4Nm4r/TNY4VW1fBxsKCn3S+FJFR4geaUqPOd5wqXFSgoXspIOaWTfFcNOrhDMSM8PUTHdVBMGv
8qsxlNErD5UBfycZ3aeBJtmgbHvbTMPR5+TT2zduklRLPS0eW53vZGmqQswMth7lpH9h6QKcjCZa
JcCgB4fCRhRwhjU67mtbYKtm8Zu2a2GYO3h9Asiw5gitpmQhy7J/k6UetQfYfU1T+GUfZ47ipTn1
9Jc4539D3CcRuQLGK6LO+m6ZyISQoYz0dXFhjM81ArWrtSTBl5dKebfRZldMP0HjCePBrYHefIKF
pGYzDQLAu7/IOllSXqSWQ/MIXAjgpQ8LZQifJjD/QJgdE5PoB2oBqLpQD46AUjbBoGcnsqYqhkU5
lsoMJVCh7seGPbPNHpvBkOZLPonGHLYm/ayo9x3kTJwDuAMk5KFJJFSSt6iXu3a8yccASvDYuOfq
F4VSQiEdyjC5TWNusdnRzoyDSG8Q2fJzOXCZ8JiVXnksBgCvDyn17/JpqkmVqW9QLQi9AFqK+yV1
qJSdFRxCDjAQNf2UUU3UO1e+t9JRk1uthQcS7vOm1ovbsJSASWIPNCGuW1vUy2ZDPmRpkJkNDDjA
VYHqpxlALdAflpbFJRwY4rz3RYHgCLCDKWC4vdkD71BQOSlmJfInDh0SNNulxgP4vQkavfW62Qrj
jEbTlLrO6CdMtOH+7GnhYVi+DcFBKIlLqtpqbY9ymF66tLdcDTsLdzvYqbTeQquneHtL6xLk8xez
obif3GWpSr7xid5loMbR74+J9X+VBQB1v5CiMc+BjdqTtmfzxbYRqzk/jFv7VjGt4ELHb+0RC92q
WU5u1NiKtg/04RGa8qZJQapJ3bhGQYifcNZz+Pn9U1yEzf/9j/a/WkAZRaVUderQuMmmHH6kvDD0
XyUhGHohCYEIg6Q9mCcnzZoPQfYz69ofVv1AEnCNFBYPOCsS/PHug0KBIXRSfZ/QZvIQn/gdVu6F
T/tXVQPGXig+sODb2orRwVfcl77pfdt1L6gxrH3RhdyDMwY1R2xAl1WJfieiuYUNfzOOl7zs1l58
IfZQQ7KR4OSSU96XW9wDNoGjXJjvtTdfKD0AM0jVdGROolnzwZsdxgTN97C6MDF/f3NrqfViBVMk
IfnSwOxNk/sHLrrh4CYXVuPa6ItYTa2mVixXiU+u1QALsrateUkd5K86Mo611G6JTFK/Jqo1eh3T
IUkLinXPjTl5RiQOefpiguSzh68fbzlrP2MRrzLRxtmcpb7X20wMNwZcse9t28urrMv4LYug1fE2
b6KcaUoEeKXAxM07u/AF/qqQx9Dnn/RHuObdKJqOntFJ61+L/gYZgBplMSvaK+oFF5O1yVkELXfA
2JXqeQWpI8pj44YW/oV9eG3oRdQK/KgFeNPkJM3cr6LWV5RfH3/Rv0eV5S4CtiWhj7uGLyqHyAe+
vavqXwMMzI9HX3vvRczaRR45NQp0p1xPd/0cPYVgLT8eeuXFl8oskZk4tJp6HZjQ6KWyxes32wT9
cLhu+GXATvBpZy6Y+wbND1Xm3gzwn3bnhYn5++lkOYuD1TIUlcQV2sUYnHsnlp+n8rZCdHLkLvfx
L1h7xCJWtRpwPPQXfW/OLSoxBmgHRErEtyierxF+d5DV/3dItQJ2EfpnzFHUkoG9tMmwC/JL+mAr
a+cfSZ4/ArbsDDUXNMj2WmphbhCDY4GZF8OEvhBUaxO0iNfG1sCNRMSribZWPRz7/JdW3abV9uP5
X3v/RcyWBrkKqJrhNlVpZnldGOjursgoaV54/7UHLELXdGRBWSun9dM4O6AGtJaCC2tnZbN0FnFL
F16lPW4RXPGcbBKtvakS6MrI7wzIhLjU3q6ao//YqAEzB3Ajx9sKlqsfjZ3yWNG8e/x49JUPvDRS
s22IIyXIRYgboAlH2hB6vNGy4AR+d//xI1a+wdJhHgCXmydA7PdOlxzTbD7O/SXfg7W3X8Qv+ruO
ROFS38ekaGBnbvsogkmC3U1ofPr47bWVTXTppkYCNebqnJu3gKs2cVe92vV4olf23U1MH+WTT0ZK
UzAUgApR5Whdf67FT2AmG/DomyK4ZAmwNovnP/8j1FHdiGtEp/L3pKHJoMKT3sR1/vvjH7lyP7IX
YY6OlBBBX5m3qnRugXL5SNnMSryLjOTOrWNfpyUztBdMMbVzdP9HMIwe7iLqXTiwMpl681bXy/to
Mnx7ug276WQMqV/W1eZcjWzs0de0zpub9JBFzXX7jb3YDjL6kcEck/Bk+fTV0eTrABHv4ylc+z6L
7SBN3VDrew7DSumeMlf/VkEn/XjolRW4NGIzXeYoHDnGtSD1LTe+oa+yD4W47hhfmrBVieq0WhJz
cUJKRgY/1T7ZdbF53fa19F4716hdnD6TE6WIPXV+oOz5hRdfmfKl95qRm65DWCSneXbu8lbFITi6
sFDWpvz8539EG9x4SjsInJxAQ7ieYU8PvRCPutl//viTrr36+c//GB9CWdDFGhePJtLCnWYGGhWD
8ufHg6/sikvPNctAqQy+YXaC9Lfv2swvB+tGCeMtGhu7jx+x9v7LEIZtDYeoghKL3sHGBTa3t6ZG
u3LNLMJUbTRhZTk/QBmtTRXAG0fi5uMXX5ubRZjGsJNmWB/YM6vpbpAzsKniCzqhUGHC63Kcpfea
kCCvp463L6JpW0fJpqy+fvzyK7O+tFsbHCDvfQMPRcH+SB80v04vSXeuDb24bKuNbZtTOYpb2El2
jdBC2gbbQePkuzDx/0j3/2XXX1qtdSVKVsOosNW74R527ic1zY99jUCgIk5OhcygMexNs9qFWXNn
ptV+COttogBnLQJ1Z1PIoEG8QSnnfspN37FjTI7C33F74Qhcm4BFxA+qotdNO8HJwfamRldGtvmF
n7429PnP/wh216CPAR6dLEP0sJvizt2caQFXjr44u40qcQDj8eLIDPoJ5NtcLy/E4couuHS6pxjA
LRAOwqnr8A0HE5jfRUWY+YMBlv26Jb0IdWGoES0tF4CuEW0sUexjIFbXDb0I9dZGxo+umb4HT/A1
DGtImyVqMR8PvjI1S5s2IQC1GIWq7/tMORpps4MpuC3jS9bbK0tmadCGellk8A+D7dseju2wR6lL
uVAVWElcxCLUDfRPByVjyuv5pMx+lHweiy81LPr80oJfe8J58/1jwYOSK+Fc8gQHkY0s31XGW5f3
G7QvGv3C2b+yj4vzd/njEaAMZwk7NjvBPSQx3Tbd5zL+Xl3nCeBYYhGzDqjVKh+s9DQ2enkGDs7g
HdLwwhV47e0XMUujyoGbUGWnPjKe0A/EwEHx46j5jn3hhUesrSD93xPUdbBNUb0r32UMfETr5G+4
ld+uW/yLoHURSiSzHjJg6t0RvzwfqtUGPtqFbWft1ReBWytmDRKO4aOzhG9U7sL++aoXX9q2QTZA
hscas1OdpNvBFfuixdDOuCQJv/LiS9s2tYpi0UQyORkR/LosKJ6DsLvw6isxtTRsQ54lpwWJSAy1
2TA/hMlPyPJeaB5G44KzzMqiNBZRi3Kd1stMULh2EXgsxvoJWEB3o1VwZDMlKC8szJWd01hE7hTL
OTQCds4x69GWie/gn907hfJ+3Sc+f5s/NoYuMbMxiCm4geWhNe1BXwG74H88+NoHXsRt0YZmXysM
bnTOXdJMn6NMue4YNxbxinBLkFmSoSnZ+jYOkaJ/vO6lF9HaoYrjWDkjh9LaA6p5FhdLO2vfchGp
IES0EjVfvKjNajNhVQfKzGP5XDfdSyu2aIQhBomNEpuS7WEV7Wspr5vupe+aksVaC2aHtDQHPxhH
gDEbKmtXzfjSck2NBbqP8WywTOrj4Ba3dTRd2BsdlvFfbtH/sVurG3hToU7iOCqeRiEWYPCLFTQb
aQxfpSl3TRVnV07/IlJDNBzCqbaMfdQ2r9Joqm2h9lfeLfVziP0Rp4hdKgAUTQNWY3Q/lvPOtuZ7
OTQX5mllZS4t10roXEFnM/wM5Ao/ha7wRWr/0IEkXrmCFgFrm3M2IGgnbkUSISKRIWyINxq072D/
8Spa2Y//SaT+mCEwp7IhkzfYEfKbWUNfmXsOQJ6nwu4u9ItX9jN9Eb9m4YzzbJw/QgzJPkH8aTNY
zYUTa2XwpVEZUCnbHCeWj4OWFliVY4yBwsdTs/J1l0Zk7oDEw1yqxh403aaubAga4Znusv14+LU3
X9yQ69JtQQCV6q7R7eiHAusMZbjc1mL/4/FXgnjpRObgL1g1gmmvqLilQXcM0G2oEmuLNorc4MVp
VMaFe/LaT1nEcJ63Njp1gXGW29jNukF66174CCvrc2lCViZml1o6xowFOGpK35q0EGkW6SdE2brX
GHLuhUBY+w2LU7ci/8dDLRS3mgPbibq6Hv2KocyMFz7H2viLSIb+hotUzhyNAlQT+EQAkhe2oZVb
m7Y4e4MIQDGyl+oOpa0C4GA7+TFg9Zu5qOtH+L/ygGBrdeFmtfY7FtGc5qiW2QnfeEbC0+kNtO27
C996ZcUufcYsG5WFHKTavoxf0/bHXL9a6pfO+DLJ50vwj5WpWkK1cmT8YHq3ySnKVI9bnHe2Q7HC
T3F/i5nAhe+xMkVL47A5mmoQcjykMNzNiC8NkjVPHwf1yp60xGmpihgUzWRos3+ONDTOQmwefl83
9iKK0e0Zm3Fm7DHYF+lpqEkcr3KHcVDz+PdBPBoxIteloe4kSqwKJEZn1tEvT4zvH7/72pQvorcb
2ilX2SJAXIrNgGhCftE2Z21VLgK3rJNmbtACwYKl+AS1AcK0EhieoiKrAWzuu7CTr0URXMiP1p62
iOVW71PAyXDJnfw+tMr78iwnRnEmjw91Xu76S3Zma89ZhLE71q7SyCE5hWdNQZjpwLTFjSgexkAi
UHBp+/77ejWXYK5giuukcs4nwlwc8vkznZR9VFxaVWujn3/cH5eXqIxQCGoijBPQdGnCyeugmhhg
ma9ZVPRi/j28VaJEMaacPRmqjmHQ7TqICtcNvUiDZ+WM+KXT+u66UDFc+TAN9afrhl6EcdnUcpR1
yqQocY/UCyoHdZtfOfgijvvKgsnUlukJdDYdGeMUD+pV10TTXYQwxRgMAuBKvGv6J8r4niP77XUz
sojgzM0QAwtDsbfn18YMoO5et9Mjff3vFaJh1g6Ov5vee1ke7OjJTOwr33kRn3ANQihTibFHwuJb
OXZvrp5e+IYrUbMEbAUqClGKJqd3HXWRasj386DuUCHzr5rtpTJR6Iow4xA39nqVlX5RgakaNDh3
H4++9vKLmHTnuVWsKprei2Y8cwM81+weINNcsO9dG34Rl6iTwyWKajoFgx4crTB8xxvR2Ayg+S9M
z98vtOYSqwXYvQjtDIbPIIKNYh4DJfFGeP19e+En/P2KYy7hWkJxz5yCM2QoMNpjhGMZiP87UzQK
6hka8lb5JVu2vx+6prOIWBVB8DnPHB3cu4kyHsDCUL9u63UWITsPJEY9qoJ7q0KlFKJ3dIBGEF+5
iBZha2Uw0zBQMPZCnRxPC7gHauCA/T7GbOS6dbqIX2wgUgtiPpU2+Hg+PdW9juyqj2X2/qoHLBFb
GOyYRW8z+WmbeSj3+P353851VTFzCdmK6aFm5sDw6hjscOe5T+Rw3da2hGol46Q2IrGNvR0OeKBk
kOKunHV7Eb5OgJeExLZvr2E/VLv1xoWNKBP1Quyu7A5LlFZWpY5SFQ65TzDc2uS4Ojpb0XApOVkb
/hxnf1xndFHipDRSy6hMKT7BwI5woog15TGuYOJ9vGz+SQr/W9szlygs6hmwovvRuq1C+bNXu5h2
eH4cm35A3zg9BkK9K8fgqKK14rkZ4ri6mK7bmZaQLBi+wQBJWt41ARZwOP3FR2MQ4oi6A+pg8WTu
z2q8V+Wp5hKFhT9jmSpqbt12mCF9HfCuukX+Ynq6MI0ru+w/unx/fKsMFX29N/j8jnY21wh9wzX8
FEcCpKPRQtkBSdqGoYPmMray6BxkAYrn1kvSfSoaAGdGDevzy8fvsrINL5FbOkKOeOcF7l2X4itS
2d/t+et1Iy/u13qOLYZoQbJFFoRNpJTai6XTv+cf5hKxlVromHH0kSOfbSWJ1jSGIBci9FTLTZS8
1/aFNuLfUYc03v4dVHMEZTI5kwE6575WnsfpLogzL5sQdkU1ZnwHdH9hy19ZEtY5rP9YElgW1mGP
J9bJtnsf+Enal96oPzSYAaqoWn78SVauD9Zij2hDKKqtKJLTlFW7aNwJkkPI2vmFtv3aWloc6TPi
JkGEqu1p0q3jEJl3srxU3VnbeSz93/PTWaIGGUXjchjQyqtu9cDwQbkiVbFv9C+Vug2nFBeQbyaO
6x9P1toXWZzzWLFiGUQCf4pqTFXreyf7XtLPdNptWhw+fsTa91ic8wo1w3LWeETs3AdAdedvne7r
8gLKa2X0JcqrosGgqz1ZepS8OSXCQSd7PiTG88fvvhIaS6SXO0etHkGp3Gd0Mc1O8+LxSaIeocXu
pjNmyPrfUaq9cKNb+ynnb/RHdOjCweVtHKJToiD9O9eb0IqOvXrULy3dtQec//yPBwAwRRAtF+Yt
+ekGaTLch8rxlKJP3UBJvfArVlaUuYjxOWqmesJl5NRnCTJvx7R/rXqUkTk4mwsVoJUQNBcRblQj
YOgCD0Ukr3aImPoVB8bHH3zlgmEuojsdEXeb4ik6lQj5osPtIfLiOQh5fzz82psvAhwLHreYE4YP
jJ35ql2CKa1tHOYijOseR3HaGdGJ2/RebMdDcSiP6JP4sX/l1ctchDEmm32VVA2r0/meOr4VvKFD
9PGsrKzLJYirQl6moqEfnbThua1f43HE0MhLkP74eHzt/PX+cqNbwrh6bFj7VPCAaW/tqYPtCeZt
v8GOYiM38e7KKVoiupLIRr02l9FJTQ8FmjYUWp3kwkVDO8/z337DInhlhRkjYorWbVEkb1OdfUay
5CbVG7+0gtdWKoixG28ORHCcDR4/nreV3W8J7mrmFvOrgN/TmfNdjI5kg1DBJI+a+SSSNwRK/PjK
bHaJ8zKzPkGJxTwr02nfInyrvLlCGPfj37ESdWIR1K5rpRrGr9EJ5rwvyu6guNexgpC4+veWaoVm
0vU2Q5vzo4pxYXnh0Fx75UVA/3Muz1mJTayYfBN5uKG9dAlb2eLEIpBFgA+UjQrCCQM2z/plIm5k
/Pp4olcoJeYS2IViaDyEMWNzgey2xs44oNi8kZgg+y2BZl/YMFZmZwnw6vXGZP/nMQjMfeuM6Dj2
lwCla0MvDmHU39H7xUr+FI8IqwSYJZTXVW+XuK4iblC2qvmkZ4GCSn21Z+P142lfe+fFkYtbZ4JJ
hMUiRFVTyaQfRe/XjXx+4h83Bt10rLKjiXCSzv8z96XLkeNcdq8y0f/RxkaQdMw3ESZzkZSpfanl
D0NVpSLBBdzXt/Gz+MV8srrtkdjFTE/+cndHVFdKCRLLvQDuPfec28ra8vLMsZhZJEQHZVwPNrZZ
pI42ZdGCitY4J26eS8Mxs0kARnkLbs3omkAJj+yLeHt8MBZONmJmk3ahLQGqWrh3l5NNE9p3IifP
aR4Mq8wKHlUznnfFEDMLrYspy/PWja4PlP1rF+oEWzDnvBzvxcLozMFcoCACjXpeRNcgO5tQUtMZ
ULCdil8s7ORzOFc5ZC7r2iC6ViDSc6pvUJYdsSaVc97IzBFd0P0CDVqLkx/kY8qDfNUjOOHW5wyM
mB9worrhaQqxC6BBJl/R9lrV8qyVA/78j2bUcJepaujJHozxbwn0B0CpuHPy/lvVCE9CM+CsHsyP
OTlVIgJfm9yGKUQx3HGdRidM6vd7hpifbJhseM27Vm5Vp/0IBZVR56yGgZwY+qXmZ2cbyCrVLDGJ
BA1rfTVk0zae8jWzyxPjstT84fN3XgxSjR1PSCq3YxOsBs3Wo1iL7PW8QT/Y2bvGk2xsM7gcyCiJ
AVInICA6D54k5seWANpP4ziMBFGrzD6IM25AH7rrIalR9S4o1NinLK035/Vi5jMNdJTjwMIEg7cY
PNt0ZfSp0/fS6M/cpgM2TxDgYVVGqXPRMBQ19c7X9CRLzO/9GZiuPo4/uLM6EDMlZA8WhBp3ZdNd
dK45sXIWGp+fZyBPXcUgiZLbBtxL0L2AOLaI9Ilg7+8DfGJ+irFTIDEghkFAHZeuo2jLx89DGnlZ
O/qQXZrY4/Gp/f22JeaIdYm6zyiscEQN2K2dTV9yyDGDokxANAziClZpn3e5FfMDTldx6H6GHdln
bgEVIahArJGibfzj3VhYRnO8Oo844XFIg/2gTL8e4/o+AzoAwn32WXsLJIk+LqQE7H9K8THYW9Z4
D+CTzzV9OP7uS1MwO+4oSGo30A8Nr6FkaW0MdNLrFJ4/7sPeV5Wjbq3+VEB6aZhmhtw7Fai/dYZJ
6PrMGy2kXtKWP3NIQnvHO7P0hJk9V1RVMRRLw2t3ikPPmn7SaIRgjn2KaGup/ZlB6xhCvRAjgmJ3
LshGh2EChUwQjaqYjSe6sDAf8zPQ2BPoNQ9teJ3jFgGJWOFFnF+FlnURltEGhMYnnrPQlflxiIJd
GpL0eA5Yn7cOpOqhAHTL5VmcJmJ+GALVPUjEQf5yPaTskwnlxnGZn6X0xKFl6eVnm3IlAbcttCF7
0O863uRG6ZY24s2R/BQOYukJh8/fbZ2STCEY4DE8Sc9umf1DucNnCd3i4+t0aZJn9txHGlzoURJe
F411UZblFUlBfzvWqK13X0Ewc+IxC1vEHOFuT2aiVZfLbWn3K9DM+JSfws4sjQ//OD6CpIlsaYkJ
JvrOmapNACCXNY1Pxwfo94d1MQe2C5s0fQmmyesGrDuQGDLNDpLm68A9VUuz9P4zS2YFyLuzXsBT
gL3YlybhXgqQW1SkJ5bowg46h7Y7kMljo5Fkrzu5KqxpLUPnHiSXu1KGG9C0bOopWB8frIVpnkPd
jcunCgyJOGZ0Zg2xmwtmn6olWZgHdljA78zAKrMEIpIW2XMtNhAa2TE5+LHON6ZsThzvFmZijnQP
qh6839Da2trGTtZclOCANWW3tlkTn7CDpUccPn/XC2StDc9HqDIShezCNALUpPrmcxOSU1576Qkz
g25tJ7A0s1AtmAdfJmkHHu356Jko/nl8jpcmYrZN57gauPwwEW6BI1jl92YvuIPUxYlc1dIamtmz
nOooRjEx2QsIrOOUrcmmDMUpEq2l1mf7MlK4QUs6HCfJGDxGHb/N8u7MuZ0ZcmzpGNT42GlKDUrY
3kQWpOyLYcUD95QpL4z9HNneQYRmGAdK9jl4flYkcy7sAdpRBeiQdKnPShyJObYdsjWghx3gL8Yw
vQlD2y+ZfcIVLYz+HNE+6K6WKmSQC5uKqzGmu8p9Ob4ql1o+jNg7w2pAS1lCXIHspSIvRQpyc2A1
T/FNLNjUnHoU5exlFBJl77BXPrZB9Zrb0GPoi7PifGIOai8L0I9XjIbX9mgehGh/dCl7OD4sSwtm
Zqw1NdD7imGs4Br3IcF7qVPooAT5o1uTn8cfsTQ4M3ttYplCiRNvfygl6O4gq+x1wdt5bc+sNUb9
LeAd8AWKQ4AgLsr7amogPzrE1vr4E5bWzcxoCx0eiOsRPuBJ5G5cSE5fK+mgmOOc5vkct06g1gCt
H47ba7hvw/pFd8m381o+7PbvFjykj9oyA/8J7sUCNF6QsriNI65W57U+221zMeV9W8OcSGqxK5C9
p5dEGty7jzd/COn9M00HyeuPL6+6EIK/wGlvs0r7UKMGB/wmsINtF2WXyTR4rv6uKT1xA/j9FPM5
B2kYdGkJpR6g7aBvC4Xiz4V9qjx8qenD5+8mgUHSd1QEsmQqrnfxlEJxtzkxA783Kz6HsdfpmEro
DZM9aCm2qf3QaUAE6vqszBl3Z0YL2dWxa2qNqJmo70OItG5cI84LySFs+3FUGgJieWiHgkKGpj9G
xldODYBmT5+g9eJxhgJsyk8cFpZGaWa+emqCKmskoICAPqvhqdeOZ4b746t0YXb/AXDHkOR2hIod
6Pbqn4kVguFciSk70fwCHoHPEe7NFEFVPFTVXoIAdhSWn5UgFCI3jD+zIbmnkeN1PQIgCEpIcWKv
+f2GwOc8paZLC1NXEd+OaRK+djif7BoxSIjJJj+oEOclk7kzM/BRQnhB9Lm9A9Bl3CLkVWYeDi/h
iX1haWYOy+Gd3QX14Fa2dOzd6BB1A/nYaQdZDv54fN6Xxmhm1VkgrYEMgOeSMXzU9YudQBs+bfZh
eGp4FnAKfA55t7iBWgHh3R46iF5sOl93D12zy/JnUCb7DcLLinwzwY/jHVoarpm1Q+9rKPO4lPsh
zTfZmN3rujwBjz1sCL/x5M7M1iGpCoG7lsh9Qfe8o9tE9L6rfVBMQsX1FCP272+wfM5emoRNCwFA
PCQh1c7ingV1mdG0n4vumSa+MPKEN1l4zhwLD41nkLpOvdxDfGTV86/QklwDmbeyIHElK+OX5rwq
Xj6Hxccp1GkK8NXuzUBsyOZVhSfDU8wuC7vrHBjv9CN0RgYq93n/1a6yiwn6sk4m/IhMOITcjPzZ
1adIKhds5R9I+ZgWVdEKaz9BONOOjZ+beFUWV/rsoZrZuhp4iNocxHQS3azLtip9BorD1VmWYc9M
PbUtMMkZbu0dkty3FRBync1PYUiWltPs8C0N1ekEXoE9qtH8RuZ+1jg/oglaPuFbGFLobZ7HW8nn
iPiCtYkZ6lHuJ4hZeyhpGn0zAR12fJCW+jGzcckIyPCgC7dnfb7K1EZEXwpFN431WYS3bXYqMbu0
lGZ7OSR2oSTFUap2kOB2c74pDBTj8uyyAGPF8Z4sHBfmEHcWQjBMgrd5SwWEXatnK3b9kb8eb3zB
y86pSUVBdQ0Rd5hCFa81dHO9Nj6PgpPPYe6AOijqUJiZ5FnvCx42IMghpwr/l4ZltltDyBhqZRIj
32c/0/4F+SkvHL+fNyoz8xWtBfVhA/N1JUhybaBph+ZELmphwcwx7H0+QuiQEHDm5e6mMdBw69Nb
K2Qb3F02x99+aaOe05MWzpTkbYtJJeyHoI9pU3qQaAqi70mSXOTDo4lTvz5ZLbXUo9lGXQVBUXCF
crWpbh6bvr8AYexToe+5pdfHO7Q01TNb7tsmcsCPBUKrAtHmPM+/HGgqvGEofx5/wNKpVs3MOFOd
VEMfqj1YByGz9ZqxHeRg/RqKyFWK2oz8SzK+RP29Cw2v449cMLw5uj0ARbPOEmXt007Wvl1Nem2l
5swtYo5uB6vNwCEdZ+2hyuebGEAskG6c9+KzW3YSdJ3sqwEVbDJSHuSV3zoFEMN5jR/W2LszMkST
JtoeihMraDnuyKTMQxOb89R4+BzAnlskZ9AAhcswPzroBkfaD1wItLITznTBEubo9QHK09TYqP7t
6IqT2mv6FQh5yuQ8SCqfQ9jHPmzLOmF4f7dfuRBw1vTbeeM+s+FiMJCL1RgZWuuNFuNNxE4RGS8Y
7xzArorhUINe40La5CveBU9UgxOYd2eO+cxyaYG42lSCZKGa8hWLei/KcBONhReo+sT1c8FU5xiv
Frp/odO49g6i0u4tjwiUH60oYC9njf0c24VEWjUWUF/aIlqyaZp205BTGcyFBTkHd9nQ3CwrAluN
m4n6iY0q6Dj6TGx1AS3S80xWzkw2CZ1M5xQT4Mp226IIukv6E00vLJ05Sj0LIb1RpAhhx2q6rR2Y
6mTEFzGoL+eN/OwgrWhJObQExLYpvModIOx6HrqI/wPg1VFIy9rgn3KBOGSpfQnN2BOb4dJqnJlq
PvVDmwAPuB1jVCOggrWnF8eHY2m4Z9usMdlUxgwzmYHJlzmZ16rpMmT2ieaXXnxmqWFrcQjAt+BG
0NFnSoB6F5yc1/YczdUwp0raBrXPWCVriDP7DBnp46Oy8NpzLFdqoPsaVmg6K1/CqV51LF6d1/Js
J61VyhXk4uF0OXmqtYk8Q0/hLpfeemaVU5BAyZ7A606Vu8pIe1HLU7voUtOH5fNuj7ajxIFYHkLT
pUThSF/SEjoSzvb4mPziNvtNbGaO1SoS3VZNMwDc7Uo9jRfQ7gRphDc4LRme40p3EH2IxoxAiwBy
hsk3NVYDSzd6TFV207pum62yriAh9Z0CupEoPi6iKX2MgTGqq/OC80J8HAEH1JM6UJq+QVtHKH+0
EKBf0VZAy/X4KCxY4pyqNG2yvisdrX9OSRKPL5Y9cg42kSIyLz3T0G897zEzg7fpYHW1bUU/Rzev
1xpqhc9ZCDRkSHj44/gjlhbLzOiDgeWom07sn5AcjjYQ3KyvA7s5FchZaH2O9rJicAZYpLJ/Ai6C
EEIDHdy2qcfznMoc48Upg1itOwAKVyY2v4MIqduuM2QgThVULr3+zAGwmLUOkpB4gKoBXDZpf1Eb
6OycNfRzIlOw1gdF5EZ5CKYGoa/cpK0ec5RibY43vyDbw/nMD0ieatIOvAg923m19EMx9H6Jsm+W
mq+RBbaoKGifFMil8+YzIpSeS6yVW1t8bYF1HXzWZ3bzMLjv3VFRHjDmEj6iAHF+W5iVYacAzgtB
yTkCjOd5I90eQCov0Z/GIocQ/IhIXrgp+tYL3G8h5FBKeh6lDOeznb2HPDDLOhyWvTRCGWM2rGyQ
5h6frQWPMkeEjRpi5hrbF+TDq4uY2Z4Vb6tTJAwLx8w5ySmy0W3gdgSNa+fRlrci0x6ghEAJH3/5
BTuZg8HKijKgRQK0b9HJJ/3kTepUwdnB1n6z38zRX2lNg2SyAwg9O12LIvBnPdBtXX0O89yzUaR/
Xg9mlj4OqWEE2uDgz2uyZ/Bb3Ql2SnBlYZHOEWCC5og5liny3JV75aRAMoi1re6NyPwAkR/2ZpFT
QYulR81MHpxqIkUKFicVK6LeUFueWzFUz//IZOABigZR0eu+CU7436WpmVk2z5OaQ1wujLzAsHWW
Z54TJWAxvqPgzYH8wYndfClc9qu2+J0HmRjaExzcj+Cs3qaS+JXLPZsP65ivIa61MrQw3iDbnQEz
2/H14CysupmpT2EVRCCZBoNKXF+bdFxHJPieKwWgr/TzXj+F+lT9x2L3Zrt8WpcWpRo1ip6gyqts
Aj7+O6eSXp0Qz4A8MGfMH5CvZeYUKHGhLJv/epd3QwpiQsoCJIwir8vvi2rYCMi5t+TGLtUmcyOE
jQqQl+2wo/pN8VJDI6yP2+3xsV1YNnO8Ge1lrwZHjkjt1Ey9NDQTK2iiNuuq7sbBAz1b7/O8PU+j
k8+RZ7qetEUyG49TU/cZkoVXQWg9mcw9EX1Y6s7h83dDOTiphIYjhIE9MGtfOREyMnW45c6wzoC/
bOPhBIJu6TmzGwMpGhM7TOE5zlTfpMOwsuIGEg7OV4KMIgjQTrjCpefMfEgSDYOBcAaeM47dtYVc
aDHq6zKg10NveyF1t+ctg5n3SA+05CTr8JzKKqKvRZxrHE1IdDOyJF2pOlE3XNLgRBZ2qVezK0FB
nKLpykOvwipbi0AdDl0XrnKuzAC4aaSfjvfq8Pa/2a7ozHGkrRnrqjwsbs4ya9tPQJrahTkREFnY
yOnMVYwuNozazSaYLUgjkc53LzqOomNiNV6OhOzxPizsInR2J9B9IE3Z6gp+PUfSrEV2IgMrQG58
YJNW1VSuo+meOKeIcH7va9kczjbZPcoFwry4DhNuGbXOQqIt40nGQoQLBx0WKfNpENUtal1IE8qb
ljttMp44J/9+xtgckMMhYVQmbe/ux4NiqWgm66KfLHJilS+1fuj0O+9AZWPxRJlgbzNFt5No029V
WkwngBIHm/znamPurHUXlpKAQgzIQmKS1qcD+RLl0+RPeXFqJ1zYnticaLajWHNklPSBqu6rO9ir
2i1XXUgSb4z0t6jWO1pHa4earWPF1er4ElwYtjmWr48cYKJaRh+qqRersFQvzMmjE40vjdrMw1Ux
r4bJFvQBqvapB8G1SyHruyHPT9jP0ssfPn8357wsZJS6lD5YKD32nIOebGumi+Mjs2QtM0fGmw7b
yhTTB6iIp15TtKvchh5mG2e+m4BOF0G8FUSRhzP7MvNnLJ4yw6eaPuS8LgW0cctQb1rjuE/Hu7O4
vGYuzYJ9lE7T04ehchuvIGXvD2EMPEYR3wQ1wwFv+ukWGdkyUXQem04ViC1N0szJyaKOA9p3wd5E
4RftjpaH3eHvENx/+z789/Atv/vLBOv/+Hf8/XsOckAdQgjk41//41p/r/I6/9n8++Fr//fXZr91
W7yZx6Z6e2uuX4v5b374Itr/+/mr1+b1w1/WptHNeN++VePDW92mza+H4E0Pv/n/+sN/e/vVytNY
vP3rj+95a5pDa6HOzR9//+jyx7/+wLL7b+9b//tHN68ZvvU/foavINVo/tf/nH/n7bVu/vWHLf90
bFQ9SZszZWOTxeLu3w4/UfRPaUnluBQEFzb+wM5n8qqJ8ETnT+lS/GvZSsJZHu5RdY7U8r/+4O6f
wralTfGhtEEAzv/4P+/2YY7+c87+zbTZXa5NU//rD/kL+jV3p45Q85tawipRJlYQrDOnd95oaxDV
Y2XPcZxDEDOofKNqrW+zkiISsKIlOAhjf0xZxuk9KpTatvBA+q0YFIqHpHp1YZ3dM07vLchh6zCD
M4DIkTv5MoCw+4qNtaw3gQvxbLpySZ5K7U1OI5uXuGVNtbdAt1B5nTUihNlLVQaXbWxSBeVlKzTr
ONJwiAFri8g/RJLIZZtJmYCIhFqk9HpaxgKK7k0euX5ggVprU48B/UL7AdgzcM/19LqK4GLvnQTi
iU8TkiBmPQBhOexVnzvjlQYUAlrqlu2WdyifaaoNDdtKrwJ3yoJdVfIxfSoiy2m80A7H6S4tbVb4
qJgQ097hqXVHlOjjNTJcEJ8aES1l67iOTfKVjZx8Is5YFms3Z4DhGHtq3TVJJuI+AKzdR7dAuJfp
ijk46X7OdNEjVoGq3fZtokMt71shxOT3tgQK2OryNLpMImUNDzGN4/wqFkFcrrCDZ2RFzYBwqVX0
wKYaqFardTw52t27KAbuV60JlbtPbZWVu7g2aXvJ4nLily2wjfxTJE2kLtLBgV59mkNot4HakJjE
StYhm2IPX3aMPyZdV6ziyoZzHCwTF4iqDFP54uaU1oAB1RrynUwEdropxyhF4ZQtB3tDIsCePkl3
MMNlHIydY7xDzaF7zRqn0s9dAtVnwENdq1yJiluFB7Zbq3ppua2Kz4qz0l11NS5Oe8xA3O/cYYJ0
dd/Xk71CYl50HpZYq7aTFCq4jrWR0XVhNyLblhiu/jKqUI1We+Vg4rfYokWwUgws/us4HTXEoBSu
9tcVtjH1qJwxes4laPLfBGom0osWkcMSV1KAb9GLsk0gRFobe+9MhytxViR54bUBaN6vo8iMyh8m
lIL6ZWx10b2b6tFdK+EOKLKPnbAA2WhVTWIdtS1v/VaOo/08pLWmXl1lkOLJHJZPyBoUTvwdFT5O
6We4938aGliZFydl1q+SVqthBb6+BFG/uDL6JSbotMcrwulVMSWk8CwD1sutG4D+exXbvIc5NoyV
5ilE7gJHzbw3U7oF5VZVrJvSRopC5TiAeJqXAunYJq6DyzQFUH4fkajrvrRp2bTXSaNouqppWyL8
kMQH5NQIrzd6dkRbvh7Y2JItcDeFXXll21n9FoLBrMaONjqIX9RU/qy5rDMfZtJEF0iD5A1WUtmI
y8xuwDWhAkUGsE8k5XBPDKP22hlFZzwXitLVXhObx36dHUQxVG+54aNsqKm9yZLJcO2GqntVzKaX
CcnH1mNZz3epBdXItRxyBKGcpKmwiJsUUTvHtE2AcngTDF40lSJeR0Fx8C5ujt6mDPSxV6hwrqbL
DhW8xdfaYZP2UkRImV84buzcjIBhZ74emqbzOClJ8mlgVRtdlUGVxteZY7N0bXV9ra5VMNoGNEmg
XvdUQrps63ZdaG5Q4Cx17k2RFZgJbzRK5DhDO7MujUWawR+1ZUU+jwHT/VLUNm0cf7KbHhQKocin
epcMMtQXrsNG8UR7KGMmaL7viRfVQVBt8yBQ7C7ViTT3WWcV7oXOIje4ogOlASYdLL8rJOUA/OZF
U4A6S0zabFwgkbMrmpkWdJCWSgE1yrs6y9YwrgShCh0EcqMLNyr2+S8PjZnNWui2oPTCH6WFEsYy
ToNPbMT+etVEmYpvjd2VvuOo0u8YPvenoaKjJ0I4szLqFb2NQf0W+UmX8RKzkdLvmUMEWRHbgUNv
CyevN6BZnZASn7KMbUtew99TatvuNk9jO1w1JZW2byT211VsUB16oacgZXC8Ih7XNbBZ7coSij+Z
KECJf5EbkmyzJirJJsks3ewcSeW4G3HI1xvj0uFHYCUor8bO5nwKa9J8UoGsmAchNvsTyhlq9TPP
VR17Ey0j7jkUvBdgj4dG1coNbJ75pgYYcFUYNiafWRi3uvCFJGHzVYejrCAhAoNdj87IGt9UaqSv
k5u1sMs+SMP0JUmjWKwqHg+WZ+tKx34mXfFJ8mpkV1ZSwRc7bZ5Y3tB1+nOXplOA6aN2cQkFq8la
kULob+DcbiAjEsRuHK1FmLflTa8jHV1SQsL6axO6rL2l7SQsr8Xu2OEkakCmlA8pGVAGmRX9lzC1
arF2Q20NF8A5JNYGYs5DA/7WEtBYNsoQJutqR2/zXGh2FVvg/MScKt7uLYewckTKM0gb8FkTK+48
0g0EPNa8tEAti4ylUQaqP2YInipNIW/N+qiOHwSyJSj/H/Oq/SZc3LoLL6mrkHlBiQII2+toGA4M
flQO8WuIuSDfOyzttvUc3ZbOj8CeLMuFT+KjuQkm0+Yb/G9dQFbUctp9VmWMXjZJ2E07lpRF8IwU
lBmZB4zl5IKKVmGpeW3Fi/E2EXCLXtOF1PixneV3hI4ue2m6QFePrlJE+2wY6mnFBY5xNwN8ol4D
Gmj2BUhDH4py6Ji9YeEhYydAP4CIXCmd8TqSTZPBUhpu5X4lEQ+4cQZq2qc0UkV/gzNhH1/wMCms
bdazJtw1QRGXLzmLCuhhq1A02oMNivsSOMFPQy7j+CqkFdZUb2Re3lgNgYR9GYapXHeDcDPfnpqD
C46KApu6YBzdzal2V8IeWuVborRw8WhY1aFqPinpNnUmS12imqbF1ZcUWbou7SLM76o6EONGJwmn
63psC36RqbGLbxkp3f7LaET1kw+JPey0ion9WlkIDP2oajdqUw/oNgVyVo2jmOPhvjvZvrRNz57Q
LVx881rw/puVlqz2I9NArXVILBJsBzFARGYVjIkqbpoqCfqbKXKbEoqZouvDdS8SR4Seiyq+ofMa
p4h54jVpPJJvXY5o9jeIvUbFDY5iYhx2rIfUwPegyHS/Bk9KFl/hAFv2DVKGaVfftY5TVltKQJLi
jTQkd5nqk0nuAkjIIgUWDJFy6FWkU2cIP8cZmnx2GwRThh0qdLKy+66tPDT5xk2jtv8rXvNfultB
kgf/za9LH65Z27f8cCmp57/0/+GdCnGII3eq6a369qrH2Z0K3/nrTmVR3IEgakM5l4q64sD//9ed
Sso/cTmiDMBG1JTJXz/5+04l2Z9U2RwXJtc5XKwornV/36lw3XKEtNgBAY6NHIJv/5U71S/ivP+8
UtnAclImqKSOZTHHxht+jImMbQW26BpckU5SdKtAOxshxjtZZtyrZOxsqhz7KetU4+c0CK6iut8J
K74tcAq9BK5SrcgIVc+UDhlSMUnho2z3amr2Ig86n8jioSyzbm1K+6KxVLRKR6ddt0gUdSS+o0mp
rwJkV71eWVc8BMftu4n4+wL5/sI4w8IcOscdDBRjuHK4is+BCJNJSVLlTK8dYn+xS6AzbQ7hJPum
cdQrl+2j68QvQZ4hKFzZ352S7cVQ+JCO/uJO7tvxl/nFxvRupAWmzMUacC1JcY8Ga8LHkY5p2hRu
khgUGcWfcZH6AqHRe20X+xqoeT+WF6lytxzn/HUNxuurqEB5TdxdK6N+IgAbryI7+EZFVOHgpDzX
mQo/5cir9eDY9bSqvaJxsc9lPtXODxY5n4TjxOsWp2VLrrDfJmuADdsVmIrkSlvNPZmc1Is12fYq
/XS8qx9DYLawOMWCRl8p+srVHF2CY5yg2BDpmnVWsOM9RJQkfVEjqdeZbphHkgC6CqfC1LCjd7HW
v5/q4r4nQcOj2DwGH49pLGtj4PCZcx8DQ+HFKtuME6QBjnfvY6ri14NgtUpRilIu9Q/KBDtPOc68
DV2PXXeBg3K57okerjpIOtOQxbvJGU5RrPzmkRZsHehEqlyGHn5cOyrLrIa1OVuXE2qPyVhRlBfZ
926mB692cYMZYjs/ZT0H0/+wYDmFfJljSQb/hEFFXOd9uJQVwu11Xw9rIaV1lQZXOVfP3Wh2fZHu
JjHc5mrahkxkq7xVbHV8kH+zhpRQ2KWUcARGeuaX7DQM4j4ww5pmTusVw3AxOi6KJxPmxbF4zhW5
D23z19b1ISr43mH87qGIZcElSmQxUHvxscckGAI+KpzFrbS+DfmTZaGzXb8ynfwydFXsT1KdHOZD
pHY2zArL1VbU4hjrOYzZDcZGJHUyriF18JXo8KYK+U2ug2QVKDdZ1Vn/XbbR3mEphA68TpGLzCSn
1Op+Yzw2RVUR9insOLCfjz0vuB3YwFVirjWY0uMUR/cU6yvXJ7zgx9TVL9ux8aBDEM92BdzDx+c4
QAvQaYRasOMWfoH8fWJHO9ldHFZz0VGPxbhtnarR+otz+sMYS/wDD8zhGIAsnC/lsI2RZ5YlKrWk
3W6QsbgPCcl2CbttVBB4zLJyD2fgSxYlt8lgUPxDI7+WUQlKmuYbye4x4ghmJAWUWE18AQrw5wyq
jl4finXWmR8NSZ95Fl2bJJkuHVpfdC3ZR2Nge3mIVMZE6LN67VpxV1tR6I2D+4MV/C6IE08nZDsk
T31kvlcs+SJ09iln0+c+C78OcXLrWKvWTp7C0gI9UQaQvii433TDCodOr06R67OrsfLSlL3auX0t
7WhjRPiCOOfPXHfVoaLuzpq6lZN8j7DvQm/dR3n7Z07SWzfR9+UQ3BR9dQHyTMKyCxeXIIaQv82s
p4COV03JUfaEG1EYr0urugGw9IZOzq2NNvyJ14+VaDwdAFJajps02rdOeMk4yr5YeCMrF/lJu7ou
ZLZLHW+MbV9p/tRXWXRgybE3CpGkdSrLb9JprSs5kKexiXMPQqV3QxmheLKvwo1DnWqHMURWi+14
qdkuCqYAh17LvUyDzoLG8rPuy3ZvnPR+UFm+08LxOYVAGk/MuJVOAPbOsNX7EmCObS6sn724UYiH
XWSk+NrX4eA3OB74dRBe5lGXPhbyBbdox7NARbhvlNjFrqivMZk/kwEFbS7gQbabo2bif1P3bUty
6tqyX8QKQAKkV6CqqEtX393dfiFstycCCZC4i6/fWb1OnLBr+bjPjtgv+8UxI1zTRSFpaIwcmTlg
pAX8UMQIi2O8EOAsee0tSWtXcuycdIgETSD5CVJMT0Ib+EaseXQuKtjE9mH+LOe9v4IWPbh+t5ld
ByiRP5/avE3h04w6rtJk66DPfgi08xoV4y4YuDq4FJJPzjGnsZ31cZZlsRUKsooy6GMJckxW8Nup
EO1xleFD5Jb25AztmvkA3lAsT2iqTePduvA9fjJJW3RaNkbBFUCt5QvJzSsPi3tp/I27LOVuFP1m
XWi77wGEl6180Hx+JP4zXG6HR3haZb54Lxi83VBW5hvHX97oSu0haIi7c3lTJoQo9wg8PA368wRl
YNpw4qVmCv8xTZSgcMnjaVmqH5qjlGXGhTEBn25Lb4s2RJ7Rcjw7UfUFFk5FuvIgTD2HmLTOo51f
+CX8WPVzw+07HfkXCcwhw/jWWMF0BQcViRDOqiqHJunh9Rn3NBqyES9qiKb54LNcxjkJ1K5yPbQD
AlijtQqG2zS8XeJIV+QeeD/mdndO3AHC3hndN1uFTGcL+G2IGcb2ZK1aQCNxhdl4vJvT1dY7pDhV
PMAQY0PtmREYYCDe2psScBwZy+Wt0f5DHrVhaiq5pnkLbMvlE9uahjnYsxT5GkadtpHRWRnS8QB4
NdxaW95LEEyOTS7vrIbz6gSqDsBJl2Dn6ubkAYZu7DrcdOUgsUENuBSF9wbWJbLMvQ/sxe3rIMGQ
Fn/n0A7l75Colt6ryXETN1j93QDyWVcepmn6KQID0Lnvv3rzHAAr1WDAY97LZq242S44H2kgvAcu
F7AckGjypf0GFOm2tgnBE8fwweziURVvGJvjr5t+cm7WYrBJERRDrAygI+n+AFh7LOu62LS8eegH
wBOuP5zHSgWp4mJN5MgSzDT7B6TRejP1wYMKO3jBOsdiQFh2B8UxDKPpkxakA8zEaHchBm7Xgw6S
3vV5EkzO10irOzZLwM3V0uJL6xvEr2HPw01g6etSqxvbAGPIXxuhl7jKozBu0Q5KHPvaosqPgd6y
Q99z+2TL26GnOMmOZ5MJTt5J4QMfH5al3mrKdqVnvjdL9c/U6+quE/aIruxX8ZX6/n1RnLHvpphL
/TTAxMguqLD40a9NtwHOYXfwDd1F7VwkzYKnErRy49nW+U2BqPUQYjbxtkDMLxoFoaOrlz36/WvS
6eErHqjZy7KJ0mABYBm6GKctLOZF+TB/iAMiok2BMiFRMKu/tSIIEidfly2A3sSsC1j/GPWYlbm3
k1JgLIFdnQcYuDtZVXRJMWp3Nw1lcfQxkvpg3XgyvdjOToMj07VpREudspfGiClptFdsRp+rrFpm
GysX/BpJ2BdIlrcz815yD60BB+EujhQYqFGH8azSj36OvD56efNs+7qPOSnEpuwwbidsmq8eabAD
YsGJjTGZr0pnGakNAlUVU16SI2riOXXahmIcRjz8GMv+ZvHfSUmGc7O2W18HPyKi160YpvNY1HdF
OfhpXq/QQ+oX9JV3niMepXLedQW1S+OoczM/GmmbzdppmfRWH+lQRVsmpicrauD/KnrpFV3jtoIP
YUi+YZYPxZq2L10jeQpLagXOMQB9o9AdLyt650cNhrU9loNYTotxNSwfUCP3UW5BOUL8ntwJeNqM
S6GabkWPTxe0/0p7fvSG/pl4nsY2SWGeJh7nKryfMFfb74BIeqp41wxGJTB0MQ5oErn/Fs1NErZR
dUt5pO6DHLesqboNIHGWNLgl40qwy4GeD2aQ/5TRlFHSH1FlfJdq3ayn2qndZCyr7yE384EUfN+U
JYZhTybtVYgt49qfYq7RBBoZUqJg7WOYVj5B6BBkf8/4PwRBvyVpoFMiAfYoYEiKpvElO/+FnsEj
XiJyiAGXz9juRsnvVThM23VCd6jIFZC5caoPXYf8YnGK5eBo5EGm62M7KnuaAU+3DaoghT0Hmi1N
KlBuM7R67T6qwkua0sD4IR8Tv39dx6Z/HGvxvcaMRJ7rhwEKNiOUOlfW/gwXLQ/wqT0VUfRtHWuy
hQt+kUSts6Qg3ezLqHPO5vXj5/9Pw2b/f6yF/0Xg2kUb8P9G1+JvTaG+vf/sxa8kh8v/8290jfv/
CiPUiZdSnAB2uIxd+Te6xti/XFjtkABTHP0LYQF/83/QNT/8V0g8ThmNPOx0FAT/F13z3X8FEeWc
AQ8LuIsRsv8NwsIVdwZoGkcqBogO3xMyGn7MhPllR9cFqknh8DJDUQmA3pTPEjuxjpwNAXaGjVfR
bYNUazNe8siFwQPql5d19+/D82tBe8Uj/qBeEBwqjGKNmEfYtfVXQzzZT01TZDZnS1J4HAhMJ+6H
votRJrUw1rGIgg5zNj1v6lg2w5TCL51eOOpD3HvO978/0OUM/3LGL1QQgncOXRvgJw5k4fcz7vds
HuEMXGQ+03BzVWjB6hJdKemZPYui7y7VMh7H8rPhZR+OsVdfDCwK0BTs8LHg134dzdTZVYd+mQ2Q
8rZbaIcxAnGlTipcjmg+109kmBM4n0DLQOpMT/Nrl4c0jlrwC8zkPAaiOtoRvJHHv7+RK2gH8Ar2
KDJHbDriguV49UZGFzxLJxow6J4WY1wPObxQRw2qCxgYiOywQ6+6TxmkH+qMX17Hx7eGQDkYDy4M
net1IJKGvRFrnRk5N+AFjGHacyfaDNy+VsHPtTDN2QpWb2oT2v0aeq/ToN8C5ZYvixu2KRlzdcCY
7h1Dj/fgo/ORyLqOPtu+V9sF6I/HwDgCfwggLvhIV7hXIOk6q4B1mTdPz0xQFTsz5WgtoSPdqV7v
pWp+9HNW2Bn07mLl54F8XUAJ2Wh4mZ5lOodCpBjnx1CGHgdA4J8gRtcQ879fJGa4I8rwKMQz/r6h
ueNiWoAb1VkEZ4qbqP4KFGc8SmVFMo8U1E/HSSdKwHXgWsLbtn26qE4ep3V8cuno3Hi4cf++of78
SCGnYYB3BnD/CmNZqViEVXmdNYP3okzvHQg3933Ng5jYBiWsa6aETE6Z0TV/W3rxykhbZTTQW3T6
HxEv7/7+RB/jga93G1YP1zqs0FHiXb2kAqhMrdawzXJ0NlIg8gPqStM8wG5bpL3H9Q0GqVS4oi8E
GejWfwwG/feeZUrY7r3hO1m7j3LphhOoMuC/R4F/0DwnGGsxVfCF7s6YgVNkiiiQ71nfJoJEbINf
NyR0Uq85ouOzpw8S3vYxUPp814A2tRdB5CerF+m0LeWyUQNVCVstgHiPwafNrH22Kq9KhBh7EAsk
3cIbZAQJx8i4LkWeaFHKo+vXL57fOndrDiPgcHCmg2N0ujRyPqyXPzAuTm2KHAiTVzDvuLTQWq/B
bQD6xHbB5NSYmiBMup6yrQ1q/xZsxoP1lm+sCe0t1E4YoFsjdsPz6RzAbWI/Kd8FpclUGdLTl9Ix
n4n2PkTfvy4X7kriBWAB0giUPrSoft/TcgZsD0TXZGaefoYReqsIqEhyx3rZF+iltvlaAoSe04XY
MOOBJndRXo77nqVz/cV32hdpx2hnJEW/s7ufC2fIcFVKGIeE8wmGzOnMyij14Z+E9sWwgOYhxR4X
8qtbxo2BsmFi2J2rroc4bJ2M17I/KZfiZtBTew51lg+TvxWe6VJXRu5jNUAI8/c9e313I/T46K9B
qkr9AJTI61NUtgE4ncrFS2ACmkXjYKJ8ubXmW2AC2E34GGSopmWTM/1m1Eo/IY5/SKGv1oAFaF2B
xseYC0bK72vgdAMbpmHsYQ2vq63HpgVQJayC9FgduqLfia7SZz0uqPxRHjUFw+zvNToWfeOhgy1o
NrvwIVvnsNo2pUCuwfTBcZELT0Q+69l+j/jFzKh5bUgV7Jjn9K+lMaDZBzAkNMVb4AY7AmQl84GL
0KpN0es2Dz7pPwP6gz9dgJdWvk9AX/GQs/3+S9vArUrD6zbjAjfxSt3nAGW63872FiwTDFf0nVdr
/UQDs3+dMAYYlmHdhUYzvBqrly9gTa1x2b0v0HjsJq6LswQBZpszWXwXRJgtXVe+IKHxM0LFIW9Z
eQLD5xC1AgwosDS2DcwlQXYx0S5w0GzgQ3EBTCGdK3zpP7SyqNKq5t/LuseaezQOpzDHByq5VZe9
Ifsy2hOMjVere/BFsyRacrqliwFtpixvJEaYbzrUOxtVAZU80bXfWW2cfRvpLRpagFdb8HIqVmZ/
38N/fLOIuBHayGgnf7z5X9JPeBsa6WO0SraQhm7xX2DNerChs3MfZlXdYqZUIz/ZuB+C2F837iWf
oehyhvhaglz6ejkFBnGukPxmhBX2e2cZkDY4XT0aUOq2GAgRy6HwdgQBA16nzpSposswNSVKwJR8
GQfP7ksdBbHfXxhYQn1xwP5L+2qaNnQeSVwbvz0J9omE8aOzc/XULvYffO1AK/EuROXfas96jNrO
GXOZdUOjNi1ksvuirQBgoVoHddRr/eNMu+Hg+xBkL5zW6ZRbEBsHEWWYN9KANOzGmAOz7iPrQJAu
VNJytzxFeX9rvGLLOyI3Q/AGIC+lQIFI4QKoBpnXotafC3vX0dqLPdpFqUJSNcpuS4GK3iy1flWi
O/JZkxOPLp1qn9hdzfpnLUK5txh1umVVbpKobMODJu33BeXwdlp9sw3XKkN6ok7g624XaejdlINl
VTS6xwIASpVrDqgLlrpHBjgRXDVNNysg8VhVsw9okNyCruUdmWjymCuDtNiWm6Ke5JuY0WzOpza/
wZ7u9149fOZn+WFjeL0k6JJ7CMKXvP06Y9fD4IEoXtaZBKlsiqJ6GwASO+mcPpMyGrAAw7QDJ1In
MwiryUQ4BzUbcZnU+ZNYO7NRXSgTVzsqjRy7HFgJtszcRuRCEfZ2Za90OoW0SB2nclJD8ZPDtb8Z
3aE5AnrJQQIGFMTaGITtOu5DoTY0L8MDWviTF+DCHxb1WLpWbUIHBGJ0nN3Ech9XtfLCNAiKlPK+
3HdymONqlHGEKVZoHBymvGP3M1qfOzG4bjyaiu1lDxA370j4hehiK4UHITjh0Te3a08kQjei71R3
xoAKkYD4Ts/IMzJd6ukOYok4bFp1diAh7xzHSYZyHpPCar4Fw8gkC+MnGixuJiv0ivo++XuMuaRu
/7FKEcZAAflCE/Pa1tiZ5lwyR6isAAEQnqA2CUeKt465bPFUhp9EtKv24SXbRmMf7WCPIMFFff37
MWWBjMYFz5cZkPMx3he8FUe6HgTnk9zmoY/7A1y8G/wjeVr1qKf+/mP/EFChaWZoI17KWNC5f//6
aLnUTB2+ntRtcbOYL7OlGzwrIj5lCToYn6ViVx4Rl+b7pVwGOQiu3YhO114R9eI38NjvVTY1IPd7
5ddS8LvowkZF0lgjy+yqXQn1tQgjtutXZMMi7w98bnE3tWh5IEd5ANHjk/FsH3fy1ap7kHSEuLA5
cqNrhgfYHxx0lqbO1DxVp5XOCfiec7K6dtwXU1GirYPmWSBNGAtwWWFGC2JRi3onQdGCNAL6yDXd
hbPXHTRm0tThMpz8wctBDW7uKh2KjQ8Pu9TyRb/VXhU8tJwg9Lk1JkhzikEh9DMV8h/fNAomoEkB
5f9ZyDnwPK0mV+psbFUyoCWUhgMxIH5SeshrAdRfdXsHcgTQExFR2iLgqRlxszeeusE4P2dbdEQn
vBnN5u+77spc8d+bACcspKjmsPmvq2C/DiVGIjCdEXApieOcgBicKAju6AR2uzVk9THOFAabbR2w
BD779kuNfb3WIQsvYJgXwL3/qgZvWGmAcfs6G0yX34zjkpCWkiNWgaOM2tVAttw6wEKjhwzJ2KGI
0HFpZlD2O/CdUg8w+CfH8GPXXz8SJEpwRgV8gfdy9UiGAbsOZtQBTcPnRJN+i66qg1SCMXR/Xpkd
2amEWy24bTeIJ02yRCq/EdV9MagTuJw6VYZsde4d1mLOIdKby52ZuT3JEUVKoV3YpK/2hEbQJel4
Hrv8kwP0pxodvD9k91BTBaCnXWVJqG3zaWKBzqhwQ4BzblzZobhpAsx5V/qmHYOkmC/wQdW1B9rM
8Lv3bXHyux4QNMilcaXc+0+22Z8WmofgGfkuR8fo40L+JV1kSAlc2CTqDFYHUeyQyIuhJZPx1Dht
1g5oyslCleD6wfJ71sEFN+ynxHMXgGqcqvtudhN/dVj69+e6vIrrxQZdLgIxBaYRQFJ/D7ra65HK
z6zNoqZEVAdeAcZ6vVcTMpS6e2lGFPhzZLb/7W/1EeTBzgTDwGfX/KOaky5Ya6EBLelnGyrvFIWy
TolyeCoxAOLWLDMSd6gZ/v6910DlJeKDdwX20YWDxPn1KigEcUc7M+LQ/N1hjJxc2PPEoTL0AEfj
NRZjJ7co83bagw7Bl9ZNoMBGREShXBTUB8AxuEmBKz9xV/Ozc6rPAsIfLmHkHihNIenjgAmu4IGu
nSW69kOX9U5/l2M0cyo9TLcENZ4n8+TyrJ7G8on2/RGunsNudBBP/WHFRPLpOKuGnODeepatx/bo
13QwDEFTsK2LMp2d8Nvf3+YfshN4CAYc1SpIoP+hIXcQvcmASzJTMnRSu4ATrTHrtpW7eWKfea9e
jXj/iNPIDMA4RYHqXwYY/75TJ1KJAYz9LuuYgCLE2i5rZkekzngWTfQEqs8tKJ8QVZDt2qCdWzt+
YmCB9tkCXSDjqxMD6iUovZeIDS7bVXAhodsP8CNvAe4u/oZ34QHazkNHwPpngzunuXGRqlH6BnXB
HdrEuFkXMhwKNRK0jSHq//si/OEAX+IcgGYfgCSwjN9fSwSon1lfqsxvyiJdpvULhn9yIG+iSHl4
rgr+g7tSfnKA/7BLA0CVCBjoGyBnu8LVrWuGxkILmTVrjSSbrfehJd8t1bddyG9htELiyPFmaPNx
vP7+gz9cgn9fAIqiBSAaYnsI8svVAtRl4czukneZMPZiJsSnBLqD1FpRbY2yb5NCPV6u8huFdwKM
G2AHFFTksCjwsIIC9aHQvdy6Lh9TtS0gasVwYJejYxOps48thcrZ7XfagIpC89D9Bo1SgZECS/Ng
ZYsh4BjAHtdhP31Zw8NMfgSmTEIYlsfFHBWZ0+foChuSb6Ack+B9hwzpaxXeMJO/wCmgztCzihVw
hTu51Hfh6qitgnFmXEJefk8rtZHadXBsA3Pqy1m/IKsjQxPXbovPeFWVYQQSjf1m37RsTvVI3v/+
ej/279XrRfhBqgZaKIJkeLWh4OLRBxboH8i34UsHCjty8GoPzzYnw/W1xFPfjHcuuug1wJdgqtFB
p+2uLSlNWeu3cQ9fmE3XdMATzRochGtQ8PbsqPBzG6S7e+nlTnJxiEAeO0Zb36LEaJup2MKp8IT6
Axcj678uRMLVf7wtyprGdKrypPYmFSsOQE1UOYp8kBvai8VhiIlKIyjRsUAFBrd1t489YXnWBXB2
L5w3QymmvOXzTc76dTeHn7a/AqSL/xEUIlD8/QjNQJeguLzKmfjqDzloQW0GH0RwnEqu79QArG/l
h3quH/kCJ7oWfIjbcq2BRmOqgztyCFXQOXvm+ZvlHNZnffSFQDB5HECKShaQ1eJiFGBqzV5/Lubb
oCYuojsACjsvbxU7iJAoQLQoSPkcfJG8PAZOoY5F+WqGidy1P1tk+LfgBUF9WrjTpujUO0YAp7Q2
Ko50hIQC9D8d5RmPvGhDCQIX/N9T5c8hLHZExqZxg+z8RpWLPY5u/ZXMLHGWFtVYhRbnMuXpwKsb
LQywfUXrXQ7CSmT7p46v62b05DNs6J6WltwBm37gi4vSWZsN1cZ/YOCowZSG31aMQO7N4WoegMfl
vEA+VpxyPf9TNGKNu/HiRz/THYOxJgiaKB88CaWOpG0szfpTOwGexC2muCkxZLLNNWTj4fB9hYsk
lHRN6mA6cdZXFnTSKnzoWVglcFTzIEjiuZMWS/ePVc6PvAPFLsh3IOz8oyPxz1QM8MdBbyH2TJ82
XQ2TPceXKcRdiBpg/SWlV5+M5nVqvmnZgGpZs59V7j3mUb0ZFpgN+3N+T/MWkohmyDcCaU0yuORx
hFA1VWq+q3UHXKUPnwnD3MRiXsVmFTKpBm4207hGcfSTUNynaCG0G6wta5wlXoveTcoheIzEss9r
dga784vUECisfGTIWwEIMgo2T6tylRqIM8qw3U2IYMmsQD1x2fyKgWHgeLCfAj2jU9n6zwAyN4Mn
jlO+OmnPMMghB3E8DSegN2DNv5cTdGot9CcX6WrqWphxL4D3E6jtybZzjIToE+utvWZOOwVlvGBJ
6UDBZfg6pnOu46mW0NvWHdyB1wAS4rZLQt8F49D86PtxPfhLeZQRfDwioL3gDcV9BDuseajMYQQb
G5ABtG4Y6tKqYt6uxOvvZnXHO9mdlmIa9sUQnuYKBpgqXMu0t92eqcC/swE/rUXdHHpbsBuntk3c
gEawqcMRpAHhHKBY1BtIObNCeP9cxAEnv7LVZoESLlZONR0XpHsZmfjBq2BXzRrz4jjw6mFgHEBL
Pawp5GoqaSbvyUCFvAFSDI1vM6TeMv8grX6FTUEAyq3fQsmfw3LZshq+Uo4b63rkaVSKzGrQHCmN
9QhXsnLGtHpem3fa+ccc0khIHu7nxQUpvaj6RNmp20BEXkSlOcMBy6/zEhgiA60GeG6AKgE1IiaJ
Di7LITWMdkyFu5w17wVBrw4z1bZqboaNnKVNykbGkNWficZqFs7YoO9nYg6Bs6VP0Mo0SYnhHthG
1Y4TA1R26ILdtEwbDar3uTX9XdUBnoFM/z4sxp8RMyfVL2cz2DdP8LPjdcN2LIp2W8xf0GfcDqZ6
BnMsBJn65PQeNuA8Fjsvgrl4Dr/KuO7BDagzUfjfgKKW+1nZzPdfpbBkP1nUv34F/qODIsErxY/a
jivYn4OXtPgZsvQ3HctveYSBMFEj0sKOiA6639teQVSv2JFG+haSzC16g33smMhJXDBvuzEfjh6Y
fCRSqGKb/ughrwsoWOBSqRDM8uAxkGV0g1L5BIi3hGEAzg4fojulWbB16/J2vAkX6Id8sc6p17ug
IsK2m0ZOkUIHGeOCpbscytU4cPP96kftjWznO19ftvfan8JwOpfwdSQLy+q8T9YJOt2Lt2Bvxh8e
qFIx2oVHDeNhpFywowtnFKeXVVqnu5ysry6D66Fsqh/MQRdmptXeCPdelJeZ4sngFNsoKhsoKSdw
49QhuExPpN/5gqsFMft75yMiV30tthMoiaB0yRA8rLUDNbB/s8Q/+S7aWGELv08M8oqHzp/AFVvA
tkNuBFuaZmliVAagRUc+8pb2JqxlucFFWKSyp93BFdOrrctESQywo1it0mt/8iD4sXgcatTyDlfT
HWXQSqPP/hwqnPHn1WLVVZvAQuDcr+i3oceO+ayie1q7+ehKJD/TKt8rUiY+jS5DMHSVeMEEKi4m
Hg5g44edgYies7eZqkeod58gl0is8e6KGQ2/EYm7nXIwj8HsB7oeu0ADhMucuEXPxtQ/Vrc0oOiB
UCna9gmt7yp1pwAnVCIHqQDhpO4cPvPCn7IpkCCBLiSNLjtPR81hhYhe1X19muDzoWrL99zJUzhJ
ENw6EI9DbgtlgewggyY/bUh/GDq+IIN9gmwN7/4S5yZw3p11AWsdN4YblCfg53a3Sj+rSH3sh2XP
WfPKi/YBdoVLPJb3Ypxc3F5lgBAboU9Sy6QdxZPtWugOwoRhijfmbfG7NvfwCfISwEE4blb4QSgz
P+mx/oLiBUS/sjqW2o9p4zy38EtJgDD/CL0SXOwKFNOlg2IHa+iQ5mtpo22noxu0uL7OHJ6tHJ3p
Gk+urXuELUs8m6VMq3wkCdj6dvZjsfRfc9q/WIftnR6md5ADv60St0x1V4FUEBMtH2GXDB6qdvdB
VJ2DKQ6jyx3roLtoGgh4Io6bYNkYE2ZUL9u59N9NFG6ni2ZAe8imPhwEPPJUCYkC38OncsTw+dyt
KzsRim8rciQC01rE0H9XMWFK7Eois8bzxIkC5Q49wJC2GjPa+zemXb6M3vyMc2jwy8Ru6paTI5uk
Ht37wFvhXu5ulwqeFZDW/+M3YDHOSOS0h5syknHvVmMyrHS3rAXCK+kg+SZjDEl3AjXLuI1mtFNs
7uyoL7/AEBl8Mdy7iZlhTkAhwAqHHRvqx2USLyMAWrB0xRTPgT8DFTIPvFncpIcqM2be/E5ldDQr
B2G5eK7CQmEmoUA7bxpFWokGHfbQVvG4giYhogowHsd9IaYqXgpSxVxD1Uzn8t1d0IGSeYTqyR7m
Bk1E6Q3zTrcM9ovz3lHhwR+0h89KmFaxAcnAEh1kp3ajD+lk4CNmmkbUUJIVMNkArTVqWAIDUbKt
GftK+TMcCWUSUdioIZkedvkqTJLTjfDEOWfdy8pGk5gFRhClfUGR/bCuS56AmWzAmUYzGEL7IpE5
QrAHUQP0891W9uq2h3NNUsv2WEXrgRXsTlowpDVCb13Z74PSai8aKWBE0A3x2k9dyqqWJ6BWT7HB
HbFtV7WvNJjTmPmVwBXkok9ZMHfaRbIlI4x7K/N9O3GSNiyqQLeH0yxfhxiDf8R2ZIiwPS9n6EBL
7wYTQN2TDZ7R/z6zcL5poRzfuLhfhLBYq7CZd9MEsgPMjNYQpAuGt7N34ezjSfSTPLuMG8dz4TK3
yE3ZO22yhDOUp1F+N9e5SMD/KffhTBJ5SXwhk9eIWzb1XYVW+bLkaVGAKN9AnkBq7UHJCueUBXlW
gnTiRtfufLwkV0Ob1dyziEQTWpdIcZCMEWb0feeHA7rtBovZ+Q8gQcEvSOfFxtc9cgDDd+FwmUmH
lLq1M/wsQMyGZ6WMVdcAxVTRsYVdWaAlmqWVe3ZAw/Qm+Dbm9iIY1eC6UFTbYXE3mDWMRwTv2e7A
h+mOXY6jjmPbFNPXAF3149peEPjhMgOxR2fRzXc0nJZsJv57CSEK66uUzZjWsITRixSXomtqfBxE
crbSeYf0arMW5HvRfm2ndtu5ZQ4Jb/PYKyhkfad5CKt6C0YUsurgi4saM2nGZ8iJ7ofSwjw7gK/U
oN749K0akSg5nX4W/uJuEFu3Yj1UFs8G0K3Fvznv3FLcVvmyh24J4uIah5KGUOHqn1RtXVJ3RwFG
wKa488W3hXb8CJBsBMrpPmFNqcDFUqzv+YyZAAWsQ/oGTuSotuBtFCsor1JQeJBGzMhdu9W/mbgA
A4WxV5weLMix0+IAM7PjMEITtbbVZfahhagN9udQ+dwYh8RGu09gSCK7rMhXePhsiZlfFSQQFQne
Ry9oEu10qd/hYlpo8I5xO8hEmo0aaxDZnY27tps6woCuytwWIPzB9bh5K6CDgYLvvDihRNYhdxiR
9yP3mme8TjiMXKCQPg1lO5yrwDxM7YpYbpoRaqEGRj6YhhwTGOTAQMGP13xiiRg8tMUJkDzi3zOn
+TkMto7hbmE3PgdhKy/uph6xDPAMLBmgqurzn4Cq0S4PvS99Re/h0rDzNfLI0Bkf3dqBLePUzxtZ
SoaL2wUWxw7Q8yKFRC4S92WOxwOgMekDc5xn2+6WPLo1PtxeLkR8dw18qC9upwYNfLq+Q3J8cG25
59NA0qkNVIxSf4uk4KYvrBN7rfOySjdxIgjXuv/i6DyWW1euNfxEqAIaeYrETAUqT1D7KCCnRsbT
+6MH9sD31pZEAt1r/dEs/ktn87bNgnXNRqThtj/kZR22xNJ9y+FqUNzP2JzLAzFBeUBXthrwm1f8
cc+b7tjB6FQkZHDwhlOR26HFjFPXW9Qu2xhiYncsDlheaPI1t0hz0+fRKRRvSNkWhsH6dexsCxa7
IB/DEH5mbyd3MjM/64hN9cB2FG9EyQzA5DzQY3VDBHWwxv431mATSy296K3zNxpDFiykjzgPruW2
oCidEdDGdJRtH59lqRf+iByg0OVZYdcrJmsv2mo7EzsSEhSP1I5TmZ+dMFy6xgnRYk1jeg6SVS3p
yVrMSO/N9y3hPWlxGDEttIfa8OOy3sPcazt7YAdVaOztf43R+KeXph62Zn0stezFcfmnmzV5x7BF
s+jIe8NZJ29DPCVhH9eQpbn1rtXZURnMl0IQ/a8AlXnatP4/Z+db2cwfXJJGUK/FimPN/s1bLWhy
VQnGrVMDmY0MUb37iXnJG1TPJOHFw13cRwdFGSoQ9w6VJclzyZoA9ZUlwiZO9DkhlaW0neYSEwiy
b/r8fba5FGX5yXUZbVtzM+sgmRfTbzO8XNiRck/rx8FbeZTa7Q2C2wxA0VheOU3wPWZnt+VQ0rLi
HkiQBUM+vRbG2LEvrv/AdbNdQhysUhOwV9G9ExI7pmbDcyXFpTKNOSxjN6b2aBv3nWk+ky0UaHUR
B5zww65g7MCb5eeFGeKz+dexRhI4OmgBh9NTmwAj2EBO7cKStmbJHrmGQQGHTSTtModaAuksLcfL
Eu09G6wkss51v9pMjKzXdpF+W2n3i+5Vwle3zHeS63nQo8FRX9a6c73BIMRrXZs1aONakAb4OXfz
eaYgJZjuOjXAmz4CdKm4B/ODwJwe0J6++TmxpX7X57elSZewTxdJRTV/kzllmSeT/NmG9L5uov4o
Kml7rm12fqaaJy7ZmPNF82m3aw6qLCC5ugRwSfxuulUELrszWnX9gXsOuU0ZJE5Z0MoJqMigzkTg
MBakU7qTkqSzXvYyqBkCehaqAEXFHCD/NaNYEf3J6a8kbc9Xso90srHxIuXgwnAA5XsWj39C4+Mj
/26nZEIJkyzHjoknuCnm1qtgbSIDzC3JSZsZs4Qx1d4Ufuj2OHJas57rwTpslylbw3woDWBT3jGt
TX+0PL3Hc7EM5hQS+zrSnl2xnNmC2mNrdI/l1iZh0rOvES3RXPW0ugnyO5+z5nsaat0zZIwDuyYN
zDSrY6rM+1pNhW8oW+/r6fRY1WV9iKfWJdXKutUzO4+qzEGK+hTfsRl7HMLlqaz4I2IWwty2binQ
EQiU6IO+RxtFTg8QDHtg4VfPqV0bDBYkyGVFmx/iJAUhU3lm8Ws6t3UYd6pYrGBYc3+eF0C1uvDr
2FFuGU9IrumpX8CMo8ZgfEQcVE3imFMKjo2QvJOl0n7SLPmv27SnuayqSNOa/EFtYV3TOt0NTt95
X2UmDqu5vUtl7zRHrWisV8ce1jBh38NsjY/JpBCO0Dgm31x7Wkv55XAWRcV6d9MOfeo3yRLhJT20
sw52oq0YGpl6Uvsz7rKXNOvCuMYXqsw2cWQzPhBSv/D4ydr2nE43Q/wHNYFf/rQMBDxX1nWic8lD
vfTrKO1RqyfXc7OVa0qW+1gxjXPZdHzW6ZyGdlXIJ6s39gDRyVEw3Z0XCs7wAIddjIVSpTIaWFf/
UFQRrqKszlzHUIVj/ukqOs7ObT3laQKuxnLMi7dc5/JlchdQ1Tv5vaTu62arAMruocpzhNaD9XT3
8kXopTMvBZ7ZrVr8ms7dm42lwYsHAEdlTCZfajVy2vyr0TjsTb0c/W4wfBtdUUjSJ8OunC/IprR9
G7fZpc2uuO+GXVrnLyi9lnCRjBJOq+0WPL2r7mqUw2V5hPdS+kbfLJjmEBYYCeYSo7+VmYuqzhZT
lCY6+0zNJkzxg9fQZ2FOxor8jHS2Qk0fHXdF5r30wZgS540wlEg9lRVBj10Jdtk+t6sT47RMyPlO
49kvl8GKRN69pyrZcITdjfbii5ERN9OtgdMJ5aSZx0c5TGAYsBIJ6mqagvVzOqKHAKS+iwg1a7/k
PByQzu4zR3CYqzGsNgvtYTmAGZlnPfYaqoheqe57aMjGQYj8GTMr35waMwYZtddlGE+JUbBUAt5q
+nhuJswZpliNS4r7202WJCKW8TBZZR/MKwK0vFQ4EtzSiTLjIauyD1YAvMXoJqukn+4v3T/i2zjM
8f9C87s8OCZBCY7WMTpWM/xIiyB6zLxZW99mUV41x2LkLBfbh1WOTHSnR06MI7yaTjiX9rJtuLWN
5kUdHpq0P+ZgQbuEvaWwZ/axJJwS64mpDB+MMdcnR5b3fjg/y9hueb1xerK9650ebGRq1+hRwWgX
HiKZkCyQp/0Zn+dRLQLKCEH5eiasFnFykAvro2ry9SbusRM5WFNXv1GnwOlsMqdv5VsrJuNsjOiM
tUbzpxqtU+949mDrR2K+PvDyRivTa6y7lHFlVjjVWNTLsdwPNhEIQyoR6Bv2w8iGizcxiklMxOG4
g6nSvIpF2TMUc5fh0PFFU1Z7YgaBykymGcNev6SWpmFedw11sKiSBai9SY9xyCB460Ym4WUd3qZm
aMNFBei09MdOO6Fu/FrwjUd2OT3En0Vl5JFE7Rtp45Y/ZkoxHqzS+O3QpMPRlEx3jl4fJ+AqBaWg
rxIABD4VqjpPtdDKFh+ruU8A1LspTfb2yLvtqslb24B/9FMrI60bhn3rFARqCOdCeFpM2iEmaCvr
kgNGLe42+Go2sYQ1xIiP+ezuu4Qf4Wzzp9Fb2SmvnMhKc/BICeW7JhthqKK7JrF8W8ewN7PxKWvs
9zbli4nn5oGohOkolZZjz35dK2pgF0dvg7TJskPfdQHOkRYSRpDFg35UKhj39I4UyjhWQ7tvwnpE
/qS7OXBfcRoLe/OZWZ/GeBP41cezahA3aFVKcWIf37mlwsxTlTMBDtsX/DnJu4z6eSwuibDBRlOG
RWdog44ybkrXt2iqnWtDUApZBv0R1xNz+ERWwtw374lmVqe6QioPXalI2fo4dUn+rek7lYmMzN6o
/VmJDxZDU5C4LDoM6OrjOOdMpKQXbdhLTkUxaAc1VsAiUDFE5uJY3oLJC2nPgkk+W/6pZfULue1E
qtysw51DtnPFvVhaPJ1LWJRNIsjapvLfaK/axRSYHDuVm8XImNnwAqk7Cx6sGrT+khGleJGVZfit
u4aSbwc2K7JMJdvJRQO1y6SHyigJZdaB67FQdrTTYbdmoBblk710Z7NsCU6c9ra2JMfJvXNhFrAk
1Mt8JACQs9swH1dLNjvRG5lv8yAClrjWYaitPpwyow/0GmzdYjUbxq2+Ep6LyHbkJmWIeXMvWzot
XrzkdWhicZecYHepbxvOZv04xu0YjcsiQzKLiQkCQdx4lQsESp5S6S99Vf+T9paHjiAuf41z1mF4
U2d6mKXzYI6DEdKte7CFlZJUVcJDZw9J2q4HXUk+MJI1UZaDPDqlLglfIOVAol2jhOEvTrM6KCkp
ZgUBBk7Fet4q+4KTMEYJjFZAcRqyk9J5Om8tExiC1vOirRlaFCJ+h254dHRu03ms7hSwFg3GpPiZ
lepRkjOibdIGhqptKxyaeblA3y2XujZvam+zNpprSDxW/fD//1rVsnhIdkO5pCHi+Y7jfQt4+7Tn
xLG7h27cPmA+qovpgrh1aWVGpZr3gQFiP0iCQjKFjA5LM1NMRtgBsJFBDSaM8ewF0Iyb81KOAzRP
0+FT791AzQcFbkFbo7W5x6UAhFWKe8zTDgJ0VGK/4TLCTPDdbXC+26IwEcU1tymP3V0dOd894q4L
HSUFoKHeVNoBypIYVxJvm1Y/MEj5XbpYkTTazCPRt4v4znWPqARfGc3XDDYAmkq5JUMSVY3Uj3BE
4lX+GL1sQsMi9LPVlCTEFdUL59iUAzQ4yb9dvp1Kt7E91UhtrrtNPBKX8FVR8c7IZker3Y80N/P+
xLj1W/tOZM9mH6jWO886d5Mj92LswKvItSMAB7YtmPXmeVGpCNKkpAWk4VKMO/SWVUcygVorO710
/9Te9Rnzd1MzXvCwmOdYf5oA/3ZLBvzrUBcZrApRvIZegHh15J4QEP3FrHbeesZlXcpv/oA4ILNv
P6+tPMzF+JYDtB/zvCYRGIfaNCPrUlSGmcRYDHCXTj8iAjsWbXul5Yegg0oXjDx1FAvaaGPsI8yA
3WmkpDLsmwIsI+fHAv1kijjnUAJttj3lVf0nuAu8pE9FUC33rbo8gak9Gx11PkM/nkkvJ5RYNb7g
CfxEzdfArFhYndl6IwmzwUoc2PWQ3BKbLCfaSEU0y/VoGcrsDc0QsoXiWbPfsoo08Hmiwop4TG/Y
dNXTc+1lbmMRJob7gV447BJ3CbO8IRJm44+h9WeLTIVJkxgIxAiCvOFB45+33HDoB+ze8EBKaW97
ZyQfJUXiqQ1jDpCP8Mio/p/ik3AK6z/JpIW4a23CRjs7qBrrQ+Op81ZmUt9Ox9VjUfP6mgyGysoO
aiZgSrv207ZfytVgeFAIzHAb5Zim7pNdjssuN4sK9iQORje+2DkuOzRrqy8LHq6EqV3J61uDHal3
uqMm3GcEJ35TEYvYj7964/445Id6nyUx1FnuXKqW0YDZ4WJn1VVtyLtx6dLxSk4WFobQzY2zVLZ3
vrzN15f5Q2zZsyxIjM2BDL21JcdjZvJLgWSqeTuqQ/dct/D6FXyevDsy7a54k3p15E5xj6S0RoXe
fLDuvuTkfDP8psJrZX7BV0TVSTI9lS20rKh3MzYcT7H79W7frn2ZO3YIDzZ6Sck2T1cS6+DgBETU
cFXX79Om/uZLee07wXJGZyCiQJBuvQlbRdOCfuH3yaYmO8vBdsPGfuC3bzfBC1DubTtRj9n9gIYj
PMNHpWFvrDbhGvLdmjFBOkZ2TmF/zJ7JsVPQcZFw/EqSmycg6k4TA3qzVdcpM08izacb0biP8fyU
SxKKwQ/xDrUb6fJQRFO3PvVcWzJF8NWTLdLGXU4S5LmGuyWS/x4sZs/ntcYkhVEcrLgPLYsfqA8z
mHjZfs6teI+tHKTKdn7kGoeTEOPREDOpMwByU03Qx5qpb7M+3/918xFxIVk8RnxKRuaJ2I5faBsg
ZSy2vbrUxiiV1Lvpf///9Xj3Wy/nYOJedh/HGmnF1pbuCywSBmxLoOOREY2VM59ddqOUxIwG+2nt
hkiZHJ7gHLTAmfN/m76xlNTKSVX0LeoIASQri+CZorA/YcogmKx438XT5uUvCZYSks8FXAlZP5uw
QhQZ7Mr4nJLyWyVfOca7/qGWR4beCnubAXo48lZpbM1oEQi6dDY7Cyb0f4P45Gon7sue/uLSHU6k
xjHAOU+rCoynd6d55uUhInfwJ77cZSE+EgXwVCGTIZAn92JCAXeyFa8FFCXE/NRWF31IPmOnwg0q
COrdiEZXRhDjDkyk/KdN3amy6l+RFeZJzmlQ4688luTWe0rr/APH3IaWKE7jo54UN+qrmcA4mT2D
HfVACrwgrZH91OVgnvg/3SEBRD5GjWbWweID2EV8SwH8N4MgjhZAD7023lYc82yRETWAv7ptyF2V
NDjSZ5XIMl7eTftuHah70zQe+YxNT1a3OZ4ejIkCiwFRc7lVBG4Le2e12nuzZK+0CFxiOfymOQic
o5a/EFqPlUkg99yBbDUNg3K5xrD69U3JBc0SpkX1oP67KCH+p5o82MhwOzaFZjrUrfpUltMpcSzJ
ZS9fUNC9YsDD7iZNlleKrNTF8gFe/1Vl14S6qF9ANr1xJuUsFksgKKQ6uuzsaLQ+supl4TWFdPvg
RPua0BRx31ibpzTTzuzFdWx5X6mI+dO0L1Vj3e85t8mUREag1szS5GBhiNeOBpKnVeDV6sOmu2TT
2gVzb0BkzcuHUk8XcsZ3XVz+5fld5teq4Vw04h4c9547WxM4bCbAHyuNrQK1VYdgPpH5Aq9A5ZxT
oAGtGwgls+OdJb9zzJ+carzZZhbdQ4VgME7LiGPaQYDjuqXXz8OHMTPKtxa5uk1eIwubgJQgwplg
LdtGcwhgDIXN9rAV+0ISL9VrfNZz3xL2qiX8aqVXFcRW5ttnZtMbwJj3uDHJUuc2BYQHPHZ5rl1N
oR3SRuyXlR18SmzFQ+DSHc3uhDHT9Z0Ob2BB8hWI8KwGa9LcM6niW+XGkFHGxzQpRdTcJlXwqCJG
YzoLdB2pCJE8BO4lnVeZ/TMFDOkuL4eUg8ohrCHtMk+BtZ4HN462DOsMSfD7Qkmhpe0CCg9X1YKt
G9tDxkuGEm3sSA5MVOViTnFkmHnK9iWMQB/wjs6MiIRanCvhTNC527PVlTwcfJssVm+TgZ6odKvp
3LZEEeoOnMs2xByXKYq5pEYQJLzRpnK3RvcSprXrWwUcnpIplocgl0OkLojt2ybQQ9zKnhO7KAu6
TxCEHdeqHsLM8zbRDhJsW/WPToO9eZfxNO5b3h4pS0B2+bKWGnGeg276eZqi6miyPfaObWfn4lY3
6gmE1p/U5V+rCmRLffE1LAgg0oVRnLgOuJNJubUb4QPuOB6dpvzXLJKBw6pezW58qTlMQrpl+F2E
8Vsa6s2UHTLvIfvStSHIiETZaZWknDUTO8NY+V775GmayjfZWnlAZv3iFRYh/gPp8xT07NZEAblD
4JVKJ5DW+qrew0/JQ5cHw+y/+4LkrxiEvx1RybqPZswJS5ipOIlJ8IFOQ9C22cuQ9pEo5AX0h2d+
ykMdV21jOwZInjmSQi8rOi7zg8EtR6rI9NDlw5WL/YTTG4CGbKx+IyqYK0P6NN79roabe72oLoOG
GMYc9CHqurb102XgyKGgcLbcL9Ij+eLtrEBEtrzK2c0Cx7wqpk6SH3ohrypJ4ap7l+wIjgkRFzIk
udeMslRyGqjM9WmZ+IocaYopEO0NeeUl98bWrn4vzX1rIZJYx8FkyKqjvjb+ZuR4+TrdjIGbZ1sL
GOPhlSDtUK9IvRRgBBhKgI7vgkLdv/8Hhkt6wnSnY80REbvat4qVqZt61IEWGpucKwEFpX0zifNL
dYvk/FX+OEN86izX3PcLT091thnHue+6xwnbX6DiTc6R39yyUrtyVwa0iAQqLYcgonDwVX7RN+cj
nbV3BV0Io2DJiND+J6islAOkY9dvzOa2dc5mmUVcf0yrFxQwjY919iTHYjlqy5EXdvLdnK9TUXDe
pxMnuxZbXyJG9WwchGlcE7bjLH4S9oAgzAbwbBUFUMN+M5QWjqBPn0pSPr2VtnQnfmm77drmyokw
j6DN3eu46s9GHqPf6GKqbO731mif07LA0FtxO8CPlz1u1tHgbhRqgQ4ki33R1chU5E+JnNCLcaz5
bc1ZQqfFFCltyqLt2kNoW/Sp6MkvphBM/TqF6qXTvub0wnnYhsl0aIZkl4F8Cz4VLrOW19xK/Sou
duBCeijK9Bt5ucUs33WRoxSoehXnx1SQz+uKHSwZP52XOjsI8WsXGgNWPQrvX1bQHtPRdZNY0s/i
75pB2ZEN475K2YBbh13jCALTTSVs8ypopx6UD7mxiiuNzoBt9kYw0skF2lfr4jQoPf+LMsJedUMF
EMBvZJTlzUhMUKaSEgq1MoKVAl5+PeLeBjmHC88DRRKekV679n6dxlEdzzDMan81NmqJ22r5mvT1
wW2MfUa2chmPFzElP5jmLfhyFfN0AjWQgRthE/ia7InMOkgcu3otGU/uHwm1P3Q59JvxsvYNMia7
0D11qJDVJfaj7G2EdgrkD0mRHI7qxcjZwOt4wiqsTZGeuz/dSuZhJxgq0fY1FF15xOBBbFWe2Zsf
lNOoPl0Yu7VXjyWx4qBhiadOfUBzxgvDdbjQgmOmxaOts5qWq/udzzz+akWKtUDbjqCanK1qJdx5
e0Vbu3ppXb2sSDq7UQlMm4BX+DKdVCKetRpovS0Dw1h2o0lHSQ+saitdwLj8MTGMA0LOfKeahwjF
iuhfqv0a6Dwyp4LYpHqHd+6sWZKuEkeDyEs+VCz+raL/aD3Mn5ZDUapu4gSQwG0z3/Rx4bKYRp+0
7Z9hmr46leum1U6WQoA7QmGgGH+QEoR8MoNNCGJqaepiLfJkkTzRyaF4SUM5aD3pvVehplpLQMMN
OKcm9NJXV7ntc4u/2UbW2SfFw5gDjAzD8LIWgJ8mtoX7tD44MlBEY4JioWcyE/PViMPC0oqwq8xv
kcM1j2MKhrk+WjXXtjliGCjzgVuxoDXAWJInJUcahAbngQlM4fJq37rRAlEel3eZ6t96Obx3BSYI
obREGrsua1xfr5zf+oSTE6hRZJSOpg0k1Xbt0zhnd125Bbf+T5Ydrox4PiDgYCDBIxrZank2K4t4
V+TAOWTzOb6zbnhgWqs8QPhwXnB/HVaRvtewql4nx2hBw9bpiPKNxvopKGEHXeR/ouzMc1KpXXN3
wrwxLB/9dsa8laGsG57mTRMEENicSiB3a6fj6THby7D0/2WEU/gySjNTx7MQt75IbM7eogiw7kXm
6gDgcb2GGAU+SL8JK1nkEU12bcA8yCeRalHtqEs0tAB9lkFBbfc+SVEHFZqr9I6/FZOz7rBv+lMM
P7G+8X3bnh4LK5jsFBdRUn8buanvdIsItRWpeORoNLwo48mgsIo5Kj+iPb8uGZrc2GDhxK+vx44T
0bCIom6HS4ilbVBPqrvuqdGpgmFazzDcNQ+cvOkadZklVXyeulWP9PqQFAqqhBKlDzVZauGS0Ayl
b/xwTkatGJf9wvfgKxsfq2FtTkDGZiQSh7yCvptCSoztIDUJ6qzfnVRfds2KqMTUYsZG9HZqUX+J
2rWDhuGVXxaVijZl5OPelSfoChsbr0HsTq9K9Zc7nYhUW32vGiMsm9alHzdPomTtDvSzKMC9ynXq
9ZtUie3e/m/K6RZmyulvHY23pgP1dKX8I4rNr22+H9ZqSrfI+9FZSBcQhf26dnsAeT6wAilZDSTi
bV37NyZIJ0R+KsRmQB4A+mirqcE5y1BTM+sQq8hSW8rMAjqD1mO5lf9ZU/laVYJQD3U+ytfmRZlw
aCg5gTH1HbZJ2gVpnSRltlbIbLAR+mXJhDx8QvA+zcuzaGR7zpfPktTWIIG587pN+xyE3AJWu8I3
N+e/qQY3VzCJRbQmwuvEOQ6Ujfz6XopIzuKBZpp13w3Gr6HScwbztET6krEHV1cU5QPG2gVXZ7Pd
UG6WmLoCQLU7g05ssh3rC8RSZFsAl11m/m0KE22yFoJJqEHRKYKisMagHeOon8a/Cp5nX5DvgpDk
fdCZaHH0HknLVSKN/BjfVvOjDonzzAj8jbki8RST9BgkHaSV9AoSujIFGfQkFr+wcq3TVrmfSlF8
F3wgI8WIByoI+AczMMN5JJ6LOP39mnDnSHoRo3V0X+Ecjup8y+dZ40xknVDqj2YwqCBTN+lXWYGH
f34cxEbQJyGvrE3TEDXY4oiTr8NsTMj16pvfcbXXIG+NAxMNPGtdQe1MNmdLdVA3FyR7lq80PIGR
Zrw7Fhxfx5KZKV8V6dkqDYCkHa47pRwCRYd6Eu12kINJTmmiftjF9MHuiz6niytfQWiw31ICSWaA
wErtDnG54bNBCB8w1X+lef1pUYDkkXlk+lpevo9qawVWRQlVQggIswyXwax3B2UZ30Vco56rqQZR
tB1ZSEz+VloHtf6UGcX9AzPeiLL+j7UR4WvfOhEf+VkB8jqpuvHHJhdZLnq4AVJqNs6TrOQuGxoE
VmZI6+nZSre/2cK14ZrVe1kDweI+eiUaYfG3kcApuzLA5jSSSvLbMFEuVyN7I66CmZhMB3NIwFCI
nApH/tHAUuvEL9t65sgQHzXcqKGz+I6qfI2b8WNL07NtLkWAjW+Hkuoj1ppPM+5jcgEVv0WHqGM1
9Tc8jmHd93OQKWmY6v+EqNZ9uomveTSf52Up7gpQfr7GbLnY6BKXdR+n6nPmDOaBsglwvOE8wwt6
WFxUEnrSQG37B7VZFfJX4IfMjTcsaewCHVaRH1t1edFqZKRarL3Rheb3A3/+YmGbgoF4AT3dtT20
tTJ1BLFP5iFtq122jpXnLEhv9ETKo603r1bR74m/KMOldBEdnCZdXLC4djtejjXYagumVC+OUuvC
fobLoHZDZAAGOYpOHAgHs91+yvL+VuEEacqMOTUeCcEV81eZvJDF9G04PcYZWsp9DLtHQwUvSxEP
nUe1iu/3AFnUU39VnCt9fzKCqWqiRa4/JAgOCHI5o8aT1M2LmlM5md7t71TNZPtcY1vGip6Fnc6n
DodkBW7d/E5E3r3UGzltWwcqYBsTlG5GWLWYt11n8/aNK1PxIr+WscfR2gAD0ps93xMnV781NW48
h0eUAMfX2hkvbjCqjLBzPDoHgzydUwWvVVAIcNLHe2pyVxDepHqdQSK1tjS9b3TDdtaLJGgIbQrx
C//YzuzstyK9TAmcvWxcMxyBicnGWaCSlBrqEjcZzqNtZjN2vmdd6qFVqBcH7sRLSXn1zQWAoKP8
iNVRWDszScwgHitCJ4cY41lF0GpnX9Q0bcIhVxne0kk9oRzbqwWygNWtDqti/mpECXulwfmc6WzS
Q+khJEpDUFIJN4Guu6gSw3fpW9VLHENpS8lYSj73ZjftLha6wrBhkLUeu4+lbn7SLwu2V12HFt2y
3RofiCj/Ephp2CZObWpqziV06q4nZQWcGUWZtLWoTRBkgBspVNpS9bBFhHeYZzyaz919OETF8TU3
xGITmkjLblGd2udx7JNDdX9cKB+8FgMXXqExFBqzUoWluiCkdLVgJpmAjMbqEhtcN9kGipQRoo5f
t1nfi0Tp/XEq4WTX7KMp9Xq3LQsar069tOokPTex+dbcJyYIfLSkjYyS+9hecrwdFV7Dpt9jhpoA
t+oDkzgbQr/8q43ct3Ok6OCPx7g3X3A8GaFRVjTFzB9DBZcFlFZ7ijFwz1YykLUblQoSoF7Vmdr6
HjDlpTWvhOq8jUrLCuckuLehefX6SgJ0CX9ZsKso0NQLEWce58dHKgRRHdCQNfL/QHWircg++xmT
z7LwjCP/iB+o9HxNW/dpKiz6PPQKv9mls51LX/w3tbhITBQNQ189tCK94uLFXO2oatBNhXtEOMDR
kR+qgQ88K+1vgcofSGGFxJxT6TetAdJrzR6j2QRg5jArWVG27AZh7NFAEQxmrQ91wt6dbu5/vQYs
SGhABihjeH2a3mpeiKDORQUwlOz7uaGKtTArptv7LKHixMjs53VYP1yEsD5JpqU/izqch+6CrBwj
c3bv+dgEIKSITwjwKWCiAAKynNdftbGhtkiUy/S/eFS4X3idsGXz1SGQzYPVlg+Mir+1npaHbHgf
BT7ORQdpYae/M7GfVYbtOiU1OR/G7wk9baHMTMj2Z7ks327bklBbaXvC/L/VDBwaOZPJCFL+Lq5G
cMldo9TUBflfBG+KaSfo7BiMnAxbsN+e1xJUcHrs92qqVF7Wja+055KDyJ6lTw8Kq5252A8i6Q8z
O+JduP7E5fVUxRae6ZSIeToNZqZiVmOrYivuCOo1aaWmhQq4bvskGoiHgz+OZeRlNrNr2QqinCzl
3RKHpoWXjQ0kL41e/RVUgSLtXi9T78qTpi/fk1Yc6KUl0LwdfpcyZybSwZ228htrSBUWLJB+XUHi
G1pFp+W9H5E9JhxHPtvloiBf50e7lu9m3ESs13XlAHgqVRzU9o3Fw4LiJKHC2vCDucljbmqmjzAD
XOhuDuDIzhZzb3YwUGVVP8Rd/Vguprq3+x9ctjF/bj7jBFHHDzIlEMKo3H6c/Yjz+H9S7e489+lN
UZmZJUecXcxZkIy4QnSAq2lNgtUYgQ6U/8q1+h9nZ7YcN5Jl219py3dUwzGjraseYp44kyKlFxgl
UZgHBxzj198Fdd2byugM8prM0mQpUQoEBne4n7P32i9aTvkgjodH6QMb1u0vseXeF2jkaSiir8/H
t7xlC21nRyc45DZ7oq6A6U9L18OIvyD2+7NFX3FhtDUeI7j6XWQewyRcs+f97PjObes4IAX9/eiE
36eR7TGVWLvI62WQJkfHd5f1kN6bRHusDemw+c5It+hvHUceAvw9i/nRoWLWbzMf6ZrJc0zddEUK
irsecIIsmnaYN4uBRC5NHok0dNRZqG+j+KjCql7RNA6XzvCVCveCZOZPKMpS2gzxjzYq6HdMiIzt
aF+HCGuJm8DbSsd7TvEIYCrlLa8dNLYjQnTiJvTcvScxw9iYBuhAOStAEIAa4SSIjugXRpd/J50V
Z0JOQoJmRTW6gg2uD9G/8N5YKF9R58enEFm93Ogo5imr/8C//UNo28rUkcI6s4TOvgoQQJJUVHzB
Z0SwDnXyAElMXz7KwHGWESkNdGXxrEjNTdGk4g0mBJU3Ytm8lXUvVohbdjrLxJUBjRjOeFOs6mS8
l3uceB1o0QkRly8ezLB6yl47pwqXZUkF1G6YxrraxnNMSSob3WsR9tp6NIO7cSxe5BTc8BR1K7av
+bpiE9r6slj6BuvdLpS4DEhargz6uf2k9qmOzoDKJmlWMdKIYZZ+RKLcO7r7lg5IHauOGZSQ5k3W
EnUIFwRTrWTz3Eao+aPXWE34mbyRoIv+rvfraMVq5FqW2udBOm9+nAIIKEWKiaJdKUO/q50JM2/V
rqRjbWqyQxcTVpxQCqpJfbvuG1ThE0G8DSPdukMTcBcQ9LXoGKpjxDQqZLn31HA9YFLkVvnFFVvA
jtYHQCYswENLT5r9p+X2JP9KNhRt7XHaV1qtPQ5NkG6iYcL+V93qdkSPRqMYlPgvcVzWxwE1etLQ
gFQ1+0T9VTnpW+TR8BqsjS7gSk6vIw6r1rhirnc3HUwCdq52hC+55k3EM+hLRnhm9qSw2R6qNWcE
K/AtoXS4GGX0CXMr9Uk68POhXcf4VBE+3tuNux6ZDUie8m976IBIr/ZuxJYg8oGhCjIveLNFmK6i
r6aH/QC8SGgi/GFGODZpXm3sjG6u0au1XRc71ejXrWNidSueXOClyNcbPC8UwWkRUsVu0Ii6uvqa
sOfEZfLk6nD5atv4BPFzlxpKrTLCs9bckAnn5aZWnCXbux2+4gXn3a/ttLtCYyP/h4jS2Lu6pf1v
eSmIP/lUdUKuSjwsrCuHZ7C6XAtvEkgMlrlkrdD16s5rqmhtzcSQfK4xGQXbF0/F+qp3kF+kFj6/
EId7ToYvFa4VTNK70hzsVRlV5qIhRZcFjf+SU3BbeHZCaHSypX1PGJPVg+vAZ4owylh6CC9HNuK5
hnLeKDD1FJAgnPLKqOIfaTm+Idu/zi1MPmG2RDHeXKuuvc+a5MYriIS0cM35jOeFaYh8YeHnRq40
D3eEy328qdyMbamp5JrTw3RiI0gzS3r245Uc/YOn59WWgg6U7kXgTeugDN/GgL6wGw6frDhalTX+
xRzVQD8mW6aj28wCiup15G9S0NLSm1irn1Pb3YZlnm3xp9COM/n+DQtati/xVjcB93TpztQqpOdN
aa8bF6uITAtEwvYrXR0FOcmg+dZn9dpFihSPiVrJsfR3ncGiBRYkPjBBtlsU45BxbDjAea6tfHra
YFeKRVUQ3S0Nm0h1+b1zplePnnVdJG/CNOoF2x4EQjaIMU8yNiCTsdir8XKMbkRyi4rWUEN8l5sh
kOuu2L3ngLnYBlS29SZUigQ4cV6cESMtyjuSerEwXpO/uXYyt+N1SzLnCBQ710J/b4YFPWLC3Bdj
M5Fn36bXEgvsiq7ZqWHqCoWWX5UVwUaR40WHvra6+yjDiqvRamA36K81qTdb2CH7SsIu8CvprwiS
vqG/pn2a+pzSpsyfVd5NTybCHqaMPDZZBldGv9Yoo22MRj3HZDNrcR68+EcPvsM2bQPrMB68bJU+
1KZZv2aJdxu3eXIMvnbQLnAsYw1FLiP2vU272dJuBlDGVa4hJioCEnuW3QaVVnhqpb9UIAwOVkN6
swPIYl3YyXXZ5hkMBVpy5MYuwNE8Ry0cZS68yTJduzFtKt2iLG5CE/yc13bREpZ7vqWkNKU1Xa+Y
N1A2oZGIyKRe4FGFxBuiDhei2uNO/4pm3+c72U/s1SHK0GomMTrnirXWPrHvhLCrU4g5bEW+2AQw
zUuOtpM9KgKwIPyyZi3TG3D5/GYY7uui6B/JTCBSaUL3A+IUqT6pq0c3cq50dj4nhFfL0g61q8xn
zUPp1DzWUq2GinhwSNFDgAXNy6no112uX9cGC1AET7wUQ4z5eBjSJTLj6crQ2VJo0/jU9nczwiZN
rOcJHPADJQIsyr1/ymXO025phF/TLKxdbFGaSodtRAd6MIxpOapcnUphfQv73NppZirQeAbWqUQB
tMg969asoaY8R07Y3NFMidbSyIhlyliUh62ePURI5ovUxpQQk881sC2WGWgLWzhkVw30Ul05cAma
JjqWImcm7R9jdjE32eRa15gYDlrrP04Mw+NEqS0TwS6jkw1dGE10G6Azxl3Z3tb4i7GG0bjCmPSa
JMONZXcDUN0+X/U5Ep8ZdAl9KFi5DQUT5N80Wyzz2slMyTKE2hYaoGskFQEVqOCb136xJbOD5qtD
yT5yUTaVv9c9EFqoJ8N1Wmb03clBui4c+zGuSffJRUyuVhh9rhPaQ0D52bNNYLFG1+MzG4uiWoNk
s6ntbWNTmIhg4NOFHF/Ak9zOWUVHX6mlGVDI0a573MFlKvqtCJBeWlnyrcunuzaX0ykpmedVnDvL
YDTXMVLqegDzFHk8kobmjvvQIfSDxi3wtR8AtOTBIc5t1bJS3IpyyFHiDy91GSQ3Nn61zWAXDVyE
MvPWpleoHe5ZNM+GK+/Zt1J3tSAwNnrxFT5Jz/Tse9cb8ie/Qs4pjgUkp8QqzCVEoWab++0MlvYx
9xkvcKM+BQYqkE63Tj334jbIA8oVkShWYzm7Hzxm2CAOrXUoTwx7vWdzl46DdusXGLL0pj52aXTN
Kiy4zoJTDE7gBCMsPcYstrm/zg4L7Ero0Zegzx7CFkMRuGsIFzYRGXln/tAzdiKx3n4y9bo7RuJF
jSKHqdW3z6kJXiHVA6y9VOTdgD0JkXFXAFrXBX7jJQo3tXf8hP1ZWR2K0m6vOmUNd3YRsZ4B7RUN
LMdrn10mzll69VUPocGiRVnoVnfqKnfH69C4Er3X3GNB36OdOhjUOM1JlF/0aFy6n13vG94j60bX
oBJAjhO7riehkwJjAp1ybce1T9d7YKQW9ndg0XLnm4RLsX6/D+yiOPWIbmBIyGVOafOTr1Ug4Bpt
WrllOm4JcndvPJ0HEgaMADgzDauubt46SzzTcPf2dkb0mvCossf2LIxPEHpNKLIrJC7eWIU3yM2+
q6AQW8NJryo1hTfu+L02NP1OK8WqaCOT3S91hqhsxbHWyPnJWQIvpnz2dJXlHcXB72NuZvdka7FL
88cOY1GPuNnYaGmIX0olj5UPpUX6DYJwDWwA707eOIcifcunNNmx8EuwA2rFdTodSZdHdmorhDCs
fxeEkvbXflIdU637RDur28WetdWT3D8Ys4fRRyLOji1ZmtmE5ABQo2JRJ3nktj9SNSyK2qQCmHyv
mr4/OnrMklh57rYMKO1Fptbf5DL6QZweSYa2qT9CeMB/MplUw0NjN6ek7G1IRwtKl6wXnZoWo5mP
e6HB7xr1SVyH7JY6O8MgSL905RB+urQQwCxTivqrLrHMG6datWMX3Y9ucY8/BuEoamaW5OmWkBqW
1/9T1KTYNwtSRRNi061JljXoeVOcusZ8mG88D3YncIGewAbtKZ5bqZMna3RwvMuUsvST8m4aF5QL
pCnoovEdcZX+zc9nRQBs3f90ctqtjRJLezIa/gekxitvpA3EFALfHM3c0P7+apjMVUKJdm/Ebn/Q
TXSUUdRTmS9Rlo4R8liTt5AfZntE3xmr0GnuXQ3jgVyQTYjWCZ2P+anE/jTpswAFwuZDi6i668z7
cHSNbyyNKqPqDlZF1okOSwxEHM/2ZPnTK3jMORUhbOnt52+NjyW/7gAMObWo77Ix+SSnYlFOOpwy
OvNLp2o/J+bwnLQBTsjSfei9yD5ME9IEp/+GEvErOCh9K+ixLFC4p+skE81+6pPdJHL7gF9ZbFVv
fh6SGkufWx5YMZCuWekPfYvJT0i7PLkepVfRG2rtWeGzQcDbxiwpIBk5bascq5QLOgSrFwGJrDab
hSJrjrHhJNsk0jw4K9Vj1FUoUstAUY7Ka/Rjo3/8+Qum1HVfQl82/NB8qlsKemnWxac8KA9VZuAZ
1NBh5FNQr7uB5ABdbyqOUjn7VKMfFyQWWlNlIG1U/hwjvjdQp+wCJ6Z9N/NQdB8vawmZBQ0xFVr4
//mCSvGTkyVoMof4tm2UIK1Joxwiipch672t5X1XDq8W1Ctg8wz/1u9rG1MBeVeSOigRoA44JMwy
kn+3S4v4QWVaRf5F+nmsW+1WVkyexGGf2q54cIJpFuYOFnE0saJrdhuDTgujKT0aqvjmeYO+L0QI
QoW6a9d0u8YHPpB0MPHMkIp8UdPQI+Zp61Ndvh4bQ6LK84ajo2hhWV14bCK011KJ7NAZ8gdzdpt1
6ZPVlqQZD+xPlOUfhlC8WT5Ke1pM9jLwK7W21EC5tbweAq+7TdGH4szeSj+hMz3i2YVRiKgFuX9I
TsEukvaXQIU5xWpdv4qQX5NPsxEZvlfPRnCCYDvKgP5j0fJHyH51O2uHiiPiKI8bfpPq/moYoi9K
uM9k56bAGko8iiGLehV68ibvumeAfewQ7A05bN1X10eHg6Yle8yxerLxFeHB0ctT0rKZCJvcubPU
ge4yBrs6OeVt983p+9ciAxRKJbm/Re09dKp77FnPjrIeekyV4rGtCofgMts8tX13TBp08wQG9UBm
WvMx6w6SMjVahQaZleinm8DjnYttX6xtKwZRKGpj5QYwpTFIossfdOemwFu1HHCbJF1qUvY1NHSp
jndkQ/pVgBrpy9bfF4NkT95qc7iMFr02HkoZdGqM98i9apBlgdj5EuXBp0Kpemu1XrfPbFqBwnXQ
/nuAwzOTmcfxiS8a3O2ADhQtlczx8KUk5t7p4wTa3abQ7dWOs22I41SjslcdBcvrPjVv8z62HoDf
047tp1MZNiwLp30uXXflT2K4VbY3h3+6EQIHJFxu+sVkrXA9kcTCqs5uP9lwlHFRwCVqeAkvEDzd
9DrS3XKc5/GOVGAPPxhrqfDgi2gDHOa27yMEJcl4TUOYqlCNs0ULnPpEc+1QO5qzYtkrD56EJmrY
eb5Mdba38chCFc+IPLVJXG5NwWGtSlB1bWR2AusRLgA75VvoCYhoBrO6BZYmb4cUd60bGg+iRdZh
JTgf2jiIj9DveHuOo4kaIdWPaBpb4JrituvK/GAWd2Rcl8dQn21csp0b+GqrW/mw0CZSftP+0Y3I
uFMpOiw3c77YZYLnK2kOBMOtRortewcPxJQn+ZGtMI+Lnj3rLowAO013IP0L5PA0BebFgzMVB7by
+p4kLHNjtflrLuzs5Nim2Gu92HY9HU6QSzQgnYF8ogr/Gc7OYZEVKGRM/9S28OVsFVzHPgMPkQdx
e/jjrthQeavaD1vaDWJaVSZhhGykcApKNhfKfW3N+IHSULuZIrWsaT9dYWm9I1u+fGRZiZtWnJDG
IKKoCkRXRVvtBlU9FS2BU87oM+OJIDpGZfU9xhQPjQeCRjdgqEhN946CQXjIHf0zXQQqqXp0SsZM
PjoGtgFk8eWo97tMyw95J9kKhdX1GIhrr1HOtzE9EaBaGulEQzm8snLVHLtJ3WLMhg7RG8/UAncF
hS6yZlvq/wB9a8feD25/QwjMsZTJfhp9uQ1Z8S7xHrrsII4m3VAelNY46KLbJYZo73IWqcoVD03W
2QcxpnuzZRMjehPDexSe8tQG39exysiHvLlzkB7gY2+RaQSY9yofJoLmr1vmCLBS/nj18xfTSLUV
mz61s9KdkwNsGxxoT4CMo4Odh4zVnLJLEvWPTlCDuWj2ZULkml6L8coJ9QT3cizZC9I6kBJZVGCO
J6zjWyNFruY54XidmXq3F1xgC90iviWboWyU8dXPX4K63gaZ0+9ZiOSnpJhQQiVY4vFYkrWQuPs8
x2+fj4RKe204UHrPbrE3BMc2aZ90pzFPQdxdjeTo7SxKtTvyoH7oVuNuswE8/qRh6VR6Ij9RuOVF
6B7bsPK/tK0cFyH/InbzY6BmYTEd2M2cfwiBGWpxBRV8kKws+7nYDKBgjQaUyrzliVNjky84ZtXB
qPKa0jB8VAt7OJ4sgIgai0080v0ypm8Y1eMpQGrR9WG5Qudswskp/a1fwNAJQv/RgrX6kGpijRv8
BdkACFKcV4faA3PiLgi80K+FRnWn9zxjMU7keAQIQpl82Lc7sym+sw5dFqT3gsR5UJJdQ8EL8IEF
xHC0+eusyEMqzSZRKFJLNngbotWQWo9O6TyO+LKX0WiFh3je/Ot9efRrEQMm0MUmt/BOG3kVrryh
PvpOX4YLiGtxdEhy0koXBWQfN4NuF7uNvmfZKlezEtQuiBG2rcfJ78cHb2SfTC/ZuXUbzPdB3e4D
lMrb1hvGl0ZPH6GjizvHOGLpaQ6BhD1K9U/uUocJKqqGbmnVqMd4Nw1I0AR2ZsePDhSHyfmOgHX7
+B5edIG2ZeC9iR6G5BOKE7cqx4W0qrz4OpdD9ND0bQ8CDtRvY44oj31kulRLv7PjFztfx9LT2G2x
MmTyRPEfxV2etZ8q1EZXfMTOsMsfONzSDUC3WXBQDtdZcUOBWa4gcjOQkm6qV62jI8F1ZheInTUL
s4cxgBzpQGY2pkhr9gRgHt/oI+2Zbgqe+2xOfJURYP8cJ6nR8IvuusMzG10+sFxHnaW2RjLkjxYt
pT7i0Sp1Lm7a0u3JKhcFZ5jA4mkFrNY5wavEiRV6qrxiDYCYfVuXCk0GwBUE7t30pRstLGvd4yRI
2Iuo753UOCNyRrQsCeLmgD72mggdcjFHla6KyA6XLczJQ5CF5IIOsBGw0h6mAOMhknPy2YIaL61/
N0Ym6fLVpumc+os/9WSYJzqpbGbZfKkBbXk47l0BnSYB2raMErBFoTkM+FqF/QUTOxjEzrvTJyhM
BrHyyEJjylR2aRCq4kSIwSrnBf+ZTGv5GRBuu7dduCkDsUsmWw5ete7EZkAiLfdoS7SC4ae0gVVZ
FbwZhIi5cNmpCAzOPouAfOlZdjsWeXUDsl8nk93aUEbZ+HZQPYa9Ytc9684kuttEusm9hmWiMIIE
JhfdWvWI4M/4DMH+SMvdfRS59slq9Wff0JpbJEzQU/D8FI3h7lWJslQEfnKsGuCdoU3ArD3Iqykz
tadZBLdUlvdWj65+5ftdu0oKm6QzIYAT9u1DjseE9ShvvTHRruM4YpJoktPQJzhNEYNfezqvReHV
qPkm7GQWbvnpm20YYilgJn3ua/zWMe+hOC3hLBHMuK7BDSwxWqC0SILxkwFhBFVUo4no5ucv/uh/
CgSaYDqw+srQyVLi5brTULSykvFWoAXpbCFdOKQ0EG4C0N4k4gb7viexAHdTguIBNYRGG3hddWm/
J8B279GBumdUUCFh80S7iIZ76SMgpIW/VSa8Q61lfHTsBPfOCH3G6N5QKDUPVQSnj37TIbRiY2X1
lfxMigE9O88FS6cMVoj4nGTfeocmnjRA1G+ta2df4ygm83NGHbmt2e8c4h42VZng3mw0uY616jtl
jubQp161RrvX3YZgitY2pq0tOhAs/6lRPvH4w+O1H0cz19aDw2Ac2nZgnEfpXmSldSdwEC0Sw/K3
CI6MKwPYUmeV/lH3DqY1mlf0WavTZIw7P7aRZXm8Q0PNvIpM9WqTA/FI/wx3ixxP41T4K3MU/p5t
Jbbawfk6Jq650cP+3u25bIYjKRbmGGvdrv3qzAWdugAA4SXEAtgj2DgXFshSyXy4bdwr08jlsUMl
jZqVlUNElQ25zxML6W85TpptnbNKhLgg6MTexNIC5AY6aGXU+o0lKUuzaKBLS0SgelVvsd0jKGez
d+e2w96hOX3VASZa6M1tGRmwlDQH7YWAd9U08R0kiXFnVAVaINzAbFSvxRhCBWskuxGbJDkBaKqM
/DfbKpz7jkkYwRjdRyQ9C70OQDex7NxMuuquY6Ppj6KLbosy+Z6FcNdHy2OFwo4Zi+CIcKDW1wly
0JVtxvu8rKjcJw0vYVQBprTooA7eFr1kj5qUnPhuysNNGbc7oitR4JlJNm5+cvjxc8mTgk1EHw4r
J5qFQ+URNzoGbADxS94XbfJk64P/6CMPpTRfWyyXm5ZuvqEjoBCI1yBfog8ZqKytMIzN+jQzXLl1
ZNyihNkxu0arht9RCK9+gH1Jjgo5ysJpjeiRWpLAWw8+URfptefaAfuuKN/gd1+39OF+rnE8A4AA
8Xq03fTJPGq1RP00/x/w3ue2b5LdZnKZ0XsB3FrTeF/pGUiMFkvkQWfZzqIhoEuEd7GL0bMYNm2J
NAB168OuE3V5haOkOfimwe3U91AT8nvDLInlsNSNASIUgx2+1smMd60ur6sfXZV8VQO8ZNeKEBiJ
+qh1I9ZyvsqhcLoN1dtdWGnNi90hpdMmE+q/zWxahW1xaPNibZRtdxv1sYbHP8E8jhonNmFgatNh
MmDQ+FHpLkU1BYcyoJ7bWOBoiAKbDmHrYnKdqPoqL6FmWVMNTrDTGawRXosaqYkayldaCMUJhYrc
aBRGTzHD5pjour0xurq6x4K+93L5VYFn+Sbzq5Qp/1HXnTuQq/HNIIIvAUrQPUEXz1pZKZxLqtkn
oPtXXQcXIa5rl5oEXAS71pvrVvjyzjXM7yjYxaMeNHvCRcqNWUhnHZfKe+zexsl2dm6UxQuhFU9l
0U5PyA5wjpXqatLScuM0U/hBwIr431knrs1GyyFF3CQmyT/LOuHiabruecXONrAHSmtmwVUU79Pa
kCupxmdvCqFHW+E9Tn1WjVPzkrAeXrbzItXHCHBi00wXvMpcoGGYAVtUN52Aq8Lc/jO84z+/Df8V
vpW3/xPT0fzrv/n9t7JiWxFG6uy3/3osc/777/nf/L+/89d/8a+r+FtdNuUP9e7f2r6V169UEM//
0l8+maP/+9utXtXrX36zLlSsxruW1+79W9Nm6ue34Dzmv/n/+8P/ePv5KY9j9fbPP76BMlXzp5FA
Xvzx7x/tv//zD4Mswf/89eP//bP5+//zj6vxtchf6/N/8PbaqH/+QULZP6iTGATJCNNxxZyx2L/N
P/ENfmB4lumbJqlD1pyHWJS1ijie9w/bcj3H4+e0Plmg/fEfTdnOP/L/AdeOZp3Lc86sYHvOH//3
i/3l/v15P/+jaPNbwjZV888//poaphFT5cI/1/WzPBF8RUNtSjbbtZNBCinT/KUiZjb+4Nmes1z+
zHr58+PPHukiqUIsQikBaWFSnQAqMLlnI/yUVVf4Qn2Q2PPXYMc/j2L8NZooMkq3qxq3mgcOs3rW
eOolykt0+FWD6mLXSnuybxVMv/SD87p02c4iJI0hsUtHTuUu0nz8hr0hqmOEf29a/fL8/Ps2/Xpb
zkID/zyls3QuqZI6srKx3A1p7Xc71Qqn2dnWVH3WOjx/c4hY/4aZJ3zUMhzm5uQoXL1VlFR73TLq
T+9/jb89TWLM5hnrlyw5DcGHZVmt3HUVe4qlnZT4sUkHzT+K5Pzb54MDnEUsRZ2yCfJwiRkOzQ7c
oyd+JJn0rKUD2W344PG4dJD5sfnlLIYKHXvksGVjT0dTpooy74blOqLOvO6nDwKrLl2qObjnl4Mo
xebYjkpJqLnobjxZ9bf2VBjH92/EpVOY//yXTy/jSnWqnhUUdWw9pSP+p20CI9yiUI2bbfv+US6d
w/znvxxFD/3IcLygpFamus0kbbocWRHf/96nn80FYHkLTANJtaPr395JUeEzjdzaqdfvf/5ZBui/
xwwP09k0IPA/WSPv/51DP7sn0Mke9X2thYG5RjaOhh6SeMkCBHMhxVsbq5GhRRGKFt+N9aOdAxZb
UxrFVcd6oBoWSlMeKz09dcIPvuJf3/R/fsOzaWOMSyTmLhNVMHka2XKl3kRr9otWTrdO88svZJ6E
iDiCgpxox0UPsoYaYkwfZET+NUTqz8OfTSq2BUiMPHW5c8raY3EZWHfIAYCLj0511Ci1fn3/Tlx4
jryzaaMFApsmfYLZrgyL+1yb0yIQbFbe78y+dETPZo0wrqaUcly1ywDlEBkiivyJUG3vg1nvwmDz
zuYL1TvtQAig3PX00IBO28mDhov+G6vx/IPZ4tIhzmaLVoR1hq1U7jSW8ajlkHZt4PChek8i1/29
4ezNB/9lOGdT7ZLt6lU7CEwxHijbpGuR5jjLP7gPl87ibL7gZcsmJeD1QGqlaNaI1CTt9ZyQ60Ua
68nz+0/TpaOczRvzomXMXEJW6f0B1uy1Vnj0Gvsuux4a2BUfvCXmh+d/LVV4qM5mj9YflRsovdhZ
bj9bx4SVqgeXIAj3qqD/MC4DgwjKDTIMJMJdRlH3N5+Fs0mhi3QpTGTaO6eLi0c3FrBq2BpKH9pE
CPLh/as4P1l/d3pnYx/ZY68GsyeCCqwhG/yR7aK2hjSYE7AH73yk7OWo8cv7R7swA7hnMwAxvpUR
0GzctU3lFeuganCfT5Qinn7v889mgIFMOdMqSTOuUxbW2Dmb8ruV6aH3wdW69P3PpgCc75VWyLja
xb4fI2txYAg52UehzBdeA+7Z6C8HyCe1jhWkF1wSdBmhiCEbIANzn7LJmpxdGjf23JtPKu8I7cEb
0Uz5/UfvgQsjyp3//JeJoTBoPwgMkDut6vyXAKjfd7gQJJ7kytM+eNdcuoJnc4OjoXWX9cianKRZ
+PxTb9F4dN0f7z8Aly7h2aRQoCzQXTOXOy8mA2AJicLy1yFyOGq2ZZzNJpYYi2EQeAQ+tOmYfnYD
x/z2/sEvjKXzcN9oiNNRWiw09EAY+QpBaRTtkhTlzV1M6K/24EaqLO/fP9ilC3k2PVSaEQZukfEo
Wvn0lcpJ+KTXAzaj9z9+fqL/Zl5wz+YF+F9aLAcldyobNTqq2O/BUQFYhjMiy6fMiT94G1146OZN
7q8PXU74T0ufttp5kDXU2hy6FqhOKSGyUY2b1Or987l0mLOZYbRzXBt1x+XS0Ve2rnxS6LWIHsp+
8wBnU4OZBQkAYW4+JhyQD44u0N+ZfpdH26lX6df3T+PCbfmZA/rLEDUkldiY1tCOtlRePInIJLAt
LHMacwrzl7uZaNeiFC4s+jLvH/LCg3aex5p7sVGagvW5nojinnIr6TF6R/rpB0/apTszH/eXU0Lq
k9ByZA9TjURYLOAQorjwKtA/9LQHy779vdM4mxnCjPaSCkRFnCL5oX7jYD9rZfWbJ2H89STKvM7p
xjMaQfqZR4Kv8Qig0XgsR1xi75/Apet0NuADR8U0btiuOgXBDISyybWt+getidXm/SNcutNnYz4S
lic1ArZ21QBfpnZJF6tlKD749Avf3z4b6B0jOu/CmhvQmObRYDbJMgxYwOo/Wj1f+P4/g5t/eZIi
zZB+DhhjF6eRfM2R8pZYaOLi029dHvtshHuybNj1Dqyb87G8KW1tXEsf3ucHa4sLQ9ue3yq/fHtn
0kRlsMHcxWP/YwqSEh5Zg2R6ILtRBVeFFt28fx5ivp9/M7fb8x365UhjkeJiKAvuc5HcTkb84gXj
xvDq2ybtT1WXkyJh/OAliqEXjPwHp3fp5pwNc1CWAfUWn8pVEh/8RPs6IXN4/4QuPVlnQ1tZjSIU
khkkci3CS3yQ+ALq66KmI/TB+J5vwt9dsrPx3Q6oMtDrlKil+q2Nc3ClzMbBQ+6vKseSn98/kUvX
6GyIq1LrkMhzjbxIh9CN9HURl7lcvf/pl87hbHi7fhfXZsVSv5SA8zWwgPBSkxU3G3e0jznp/cNc
uBvW2TgvgPh2xD2wo0D1B1yNbu+NZIeBGl/obfp7j9PPFPFfnmENOXcDjgfyolevjb6FMs7q//fu
tnU20qVZeW7UGNyH8KYS07EYzQXGI3rEzQf34sKdts4GOxm9VocIp9ph28Ybhnx46KD7O3W/e/8u
/H2lWPjW2SD3bIkNQtblTssnDawokOAa9iTw24JQCOIb7k3IhTdeA9KNFpODD0z5+Hqb4fn9b3Dp
FOc//+UOESJni7ooGTKqGpn0y+a+HZHgvf/pF2ZL62zMC3douzLjYUbqr92ECSoDaC70EyFP+BBV
wc1Yn6tpwLr3/gEvnc7ZDDBGLelHEfG8RioIecCallQLzPH+b+73rbPBb9cuNu95ivEdpS2SwC7X
ZQyP2k68fvt753A2A0RYiyJyoCmrew4AwTr3F40qwg8G/oVbYp4NfEWrtU7g5HECU/KQY1sIFJ4f
IdttMRZf09kO9P55XJjJzLPFfFUNLq68hnsRjUzH/YQ6zzX7kwqt8GlgQbF+/zjz5/3NrG/OZ/rL
I1xaeuRn/cD1AgWzg85XL9irvBQWQkrl301yhGkrlf38/uEuzJzm2aSQN50JbxM1fRRXCSoJMjJG
8sW8/kmTKmh+7yEwzyaGSevSLgm5eIM2eEt009beo9n4wbxzYZiYZ6NeNVZE/i+PGGPf3VRV2e59
hXf9967Q2ahHWNKZfsHEHLbQD9uitlfsiKKd6w0fLSIv3YSzcW5o2MtMwcQyWrE4OfQHbmHOkZWX
wZxfvX8aly7S2VCHnEqG2AjFqGlweYdsc9cAb5oPLhLOhgvP7dk4rzwDGe3/4ezMduPGuS38RAIk
ipNuVVVW2U6cOIkz9I2QpNPUPEuk9PRnVQMHcPM3S0BdxgGk4rBJanPt9ZVjcyZV1DwvTOFNxVye
a19u70g5j7C8BPE12mCF1zcVbD+hSj6ApZv/NDA/vGBbYYp47MUA6XI5hJdq9TqkMC3v4czaFvJS
wDyl+gukkuBEyBLCL1aUD2Lr5pcqh0VR6i/mMa8oFCdiJL8hJxlelkErBrx7SOCcAJcLON5FhX8A
bTDFjWzlLe9zkqGoo+o2ARcQBR+Rg8SB6KGZKQruS9x2PaBef3sgqWw/BBQcRtT2wDYMmkiYbQZT
/R26qfBDptMNpC7u/QOAKSxywJThzyuBa/2JdmUFa1EB02jTT1/nzbTQ6yjCP5R6q17Uyv6Cp7f/
qy1zVEfDueGves3kNzKhzNofmYIAE3kJ1kDNjwbiEMiiFKRP7Z+zcpgSXDD5jy33y3vJK8nwSQ5T
xHDbyCcI9eHWH/DuhRcEXhC5ZzRyVPB6RjE7rnJRjRSiHpgKcB9yXrCYc/hhgpssYTECO/uJ/5N2
UKuQupgJDL4lQA9hkfKPmrbyrmJt9gw/EbAZ1zyUX2sONdq9l0UtoOlLnf5ppzzbywc4AoRY64cZ
KZUb7eoz3O22o9eIC0kvUqfQG6ed85fr8EKsVaSJShhLjn4FelTosQdUAwK8sG2i6hNfmQCXY5Bb
hvdkBjcwKWSKkud287Q5Z2trMGfhfLmFOz/msn29sQkQa1vrRhOWBJr1Mzi505epIfkTEpg/Uz2g
sjv3gUTqNDwfUQbSR0/pAH+3nV3O1dHWLrciddCA09yewQr2UfOiesjeULpYF9W4s1q7XmFtcKzR
EC6XeXvexqmHr5wi6zHETecPOcLt+cZ2WNvaOPgoGgjLBkWhsJklKBX6W0U1CMuwlNm7pXGsqMTa
GOC9zryF0Oq88dknMHgSM2yJZtn9uGnFJtauAIpSvsAgCmYhvixRgyPh1pFBYHr96a4pZu0HKzyS
tVhJCRE2+5aSC/1GR/1xkqo+kOpidFf58914+WdVoOjk+ltdfWbtEin18gmukNUZpmwKBX3rkDBY
Su3sQpcp9EbY/Ktqe3V2Qh2Xx/tghjoFDFEDMVox/Z3rPnjO+pCiVkzDh6pHmbje6UPHVA6saPHS
3lQh2cYzNaVfwGWyXySgZKUEZx0+JF9v6rPACpiA5RrywWw8w+SJPaaVqD5eGKe/rj/9EhFv9ZkV
KVlFDZNRBiYeU/BxWaDfBja2BI+onAsBcmRXwC7o+rtcWaB/5RKvBqiB5hBEzspDnTaB3VzY4ToO
TsJblf00VfYCp/k7k7fd/YzTrqbT8/XXOiZdYK3sW4D6tKw1KT4JKrgCK1jH97kcdhrlmgTWMlCy
McoB9B3OPmpv4LxeS8VOKD6PgK+p07TdeY2z7+zloIOHTpR3w5miGPpRw36x/4k6xqx7lKj6SOFZ
jwzwXQUaFjhuOYp77w38lYqPc2aGbedHXCb2/04WOD3g76/Gr+OoT8LFXHtuBm/8K9+2yo9Fn6kT
HIORV7j4+5ScT3coraFmJ6hdo2ctVB7OrXA+HrOz6nv6BYZWcHSK9mLLNfvt9ajNQ3zO9RmqU+CE
WqIW+4iCo/w048I996Jv1yegY4r41nbOxnxmYgjVuURFMAWuJJt+oFRV02Ob1vThtpdYYyOnmRFk
CaKE5i3e0VchzLVRngO33PZ4/RWOofDtlUijgg4ezxHI8c3ylYehh2rxSOzsd46x8K2VyNQpEdQr
0yQVAfu+tBAd4dxPUEqhweqDmz8SrN1OS1wjcvn7q4kc9XwppefLpG9yDm8jnH49KM3B5IBh/PXO
cmxGtpw1CCFlmDoUuxo/ZfkfseDy/AHKo0Ynnt+g2LxHJn++Nxpnk9veaK1EY63Koo8W2Md4YFs2
IwxYYpQOQTUA11/sSeAqgpcZRhzU+OtvdE0Ia01CkURWZazwkrGEoAegl2XqDjVM/4KdHdb1Aiv4
s8GkcLrCgg12AiofKXRoJbh9fb3tvMA1EawFAFwpMgAVkibQzk6oRStRcZHN5lEWy20LmLSVqz0j
bWHWGp3Ug8Q8LmtwLCTZE3C83UMysmISRfiC+xHqbVBA/w04J2xwXDc7GU/Xw62Q3BaTa0LX5uyh
WOoDW/WFJhaJnb53Pd0KwhK3PaBAImXgiQJWP5EfnacpCHbmpkODCeqkFeOqqpmfAr8+K15/n4RH
D2A/mjgqocbOepwFV2GgbQxR6sW7gDy2WxU9iGIpzpPMh3NuSqDpI5gwqHVnTbj021v7pxWhYc98
mLPJ+oz0YYTgFKn+NZFcPZdByf8sKi/5zk799ryGPcR/Gy9h1QTbVyRhOpiHHjKVyvfCDyg4vHl6
0+WwjKzYhOFM5EFGgxQPBW8Dl//Tu0r75ItSoGpcX19crbCiE0kZiA2wcp6pRiJmEryBFLjyz/Dg
n3eGxDEJbYFoSrQvUfAAEGkDGchdU8FQBaX6Ddx5r7fBMea2QrQeZgbvE7wAqFuYRiw8PHs4Lh06
IC0/VC1qma+/x9UQayEoclQL1l4Kn+ZygNEpql91D/d7eJrt9JRjMFDk8Z89swU8feYZysWWjYNw
ksHVa65EgExuDc+1641wvePy91f7MvJbHedVmp/TtWjuZp/61dHTK1vh5cr5z9teYi0MYlACKb0U
IxK0GXQZvCnyIxEX0mOoZCiO11/jGhAr2GkPiQkBS/IM+gdcw+GSAfiCkDeOhhXgJaeVauHzcmay
kO8m1Ht/wHdi8FwVPf9+WwOsACdLZOBlgFegNvEnCGh5rHr6/rZnW5FdoWqOE1GDBzaO3UdpJOz8
4J5229Jkaz61gXJxHHiOvRxMADiUwRcOODUPVdhREYBvdFMjhHXkLhQFs6Xz8jP3M7jtl1KCwNR4
ody7snWsHcKKaSRsAeJhMjuniv6Mxm0EmKl4R4150oshO1vF25kgaUtA4XAj5YqiFLQifNoC/Uc3
wJkC83DsZfBt9IiIVfGZetuX673miHFb8tmVCz5es0s5KEyaK7icBuGjT9X0l78ut8nypbBD3Gek
Gjzc0pgNUJct3UQSDHK7v94CR2QLK7INKVBSqxWMHdrAOwewojvj4jnc6R/XeFiRrTwRKF4p3DBt
fQT6hIFLx0OezfTXFEBiDBPeLH+GKUX011oHPoiMq0Sy/ny9aa7BsWJ+ghl+B5M0dYYlq7knw+I9
T8uSPzaqEC/XX3GJjjcOQbbMMwiHhcF2N4N0ZjoNUvxpDGg8ap1+RnDIi9cC2WwKn/DbgtQWewIr
D1ELkjJn3ITAnjaA+WO0on75xsdba0BbeaEvKswAjxbRI4PVNChXabujm7oE+ht9xa0FwKQ9zA67
Vp3rMvg4mPojGwHIVX74PdvEt2akO+9xDLut8ey4meBdgDxI6/EWSNFhiv0UeRBUk/c7HeV6xeXv
r7b2el6nHBAKfN43UGjEPKrTp6z3AFQAh2cMb3yLFfgDpQTm3SNSLb7fn8XajnD3i2owSea1GncO
EI7451b8wwi+W0IOHxgWAnO3jf27UK+3qYYlJ//tJ4HrbLASZy/BLRTY2T3s+2sKtOSa7sSf69db
IQ5jkoUXEi8gYwuf9MAfQIUwfXI9ul1Ptzb2oer0EhQeYEN5n78Lzebf92Dg7OxVjqfbgs7aqGpD
8VaUzFMNTh9bOQQfALnc9NttMScMdRluihp1Dqf2H9lWwJTyYC936vrpViiTAizu1Ru9BATtLOlS
mJYIH6aO13+6I7psJWfYg0oIsgs8e2BzDMUV/Db6o1dn+LadMlHvXUy6GmEFMS4HN40qGuQyeAhj
X3hSnVp4I912KGSXt75aImbU9IZRAXMrURTFKZ0ileiaNDclSCWzojaQZgKiOcUCNPQ4FLClmAzs
bPqFgNmJbWFnirpGwopfBY7mkk1Y5/gq/lELuBykC953cIbdWeJcY2DFL0YWpOQeaJ2hgDlHMAHb
BajfbYV0klnxmzfF0nsdLksGDsJHSWd4s7Gog71hOH28PlcdDbDVmmKbZJUXsLnWnUZ+eum+jesU
3Nb9tkiz7cDSGmC6nfSBeglgs0ThIQlz21/Xf7tjdG2ZZjq3EDJFlTrDXgQ0HWgaH3EG285mWfe0
0q5XWN/Z0dpO28UxKgnn7Tlbmwcf2MkKFkS3zR9bpQkaa8nDPIeFHNym37VdvQJVPFy4CNe7yDW8
VhT3YKCiLAW7Y18a9hWWS+zT1IPQd9vTrShuKEzlTAbnuGzY1DtRg6OZzZAUX3+644OLkv+uQLVc
9WoM9kavAWoDAiFcCnXCHGAS06ig3VmJXD1kRTBpCNVBDupwDxsDKN+7oo9VvoLTeb0VrudbMUxK
WALV9YAdvinz+zQv3+stz3cSD44usiWXuUFvAwDpJSD06RiMR+irUv68YEU6wFrj+/UmOILAlluS
ThYeUOqXSeRPP9ouqMb3Y50R+Y7h02ev4szRUbbYsqi6cNFwRU0qrBYHDR9spEqF2Rlmx+Hd1lby
CIZ5qPlBT7GJ3jM4jj/3ORBUMCE/gZ1VvvSBTHcO8I6PKlthyWpYMoN9diGm5/mx88rhIYKO6V4g
C37iQaPv4fiywui6CXcC0TUPLn36arNeGyyF4N6lCWX8Ewtx1zRV6g7QrI95RPdUt64BsqIdLjR+
GdW4EyQyh/naHOTHCv5nO1PZ9XQr2kOgOCuQ2r1kmWCHW4yAA4MkHe4cyVxPt6K81WkPl/QJTx86
kaQchV9LFVZP1wPE9XQrxiFwGTrZ4+otbBQzCTLKDSBzIhXFTpLDITiQtghNwYQig7Mz9qF0+TG3
0bcpAkYp8kCw0OuZwiDr2GkCC9DiwU/NP9eb5YgZYn1O97pvoy1LvQR1W+0AiSrKdh4mVcKeuagz
CjIUEyEAlyszZKehjqXm4qv0eiJPEfjETa69JCPL9BFWivrsU6//FNTDXn2KI1bI5e+vYiWc8nBD
CjIC2KMCTJpNBKjjOh35D3hPhk+62Yad/nPdetlSyV6COlFsOD20fs+zT/1KhvIEjT/g6p3f1x9T
D97R923ZdAB7adHV8QiHQAOeGQr/E1XjDuy0lo2/fFJw0QTeimdATUFnsquacsxcW46TwhxUt4JF
CbBVwMcEgCBhL98rKHSMZmCtGGadAD1OL+al4fzOm7JHoB0eViDNrs9Px4+3VaLDuCJZqsDKqSH8
/2uA3zxQpmJqv15/vCP3Z2sK4XKvAhBaomRS/olu9NcgPFxQFF+K7YJHDdLnqVm7Jy9fbsuU2yJD
CpzAktE+Tcaw+bxl5olH/ZPuQf653iBXf1mLYIh79LqrpyhREeqMCNuqxPOicefpjsEm1iLYQ1w+
KqjaE7P1YBDLZ155z/iy3kvwO55vCwrh2MX0CmBGkvbVJxgq3nuwdmdpvxOsrsdbi53OJ0jcZYlz
WjrzCyKsgMkRYL2m725TaEhbPMj1kpsJgFcY9Y+/c4KJxIed443r11uL2rSEzJ9nrDReKsOTAMji
vNAGePM1Ujuz8/KoN9Kftl6wXeBHl/oNPkZ1Jr4w7efnUHjRR6CVf8Hgee+y3LHpBPY5oE2rsemg
BlK+Ck6mB9APUs4WCMB8OpECFZ1EzXv7qiMi/tWfv9oLZJalPR06JA+7LPhBQlH/6vNU7Bw6XINi
RUSRjrinI6gQYCilPsJpejsgl9gmGyhXp5tC2lazRUIBXaZTmXSUd18owHgffGSFkutPd4yFb8UE
4bTRjYdZNWw9zDq6uYnORg0jsrhqOZYAawCavApvZwVxjIYtaas9Mpf1ghBUnK/JYDqsgBVtd7rq
XyXwGxPY1rTlCy6BtQJ6ffKBMQX4tGL3QKSbP1uJO4O7Qq0fid+d+BrkH6OwF+qeZCmQ8CZaSZag
qO23AHVgeFd0gGhHXsCB2uN0no7bNgA6No6S7vxUx8TxL39/NS0LoHjnztQywTVp/k33RfQZUtYR
ifoR7JjrY+t6x2UQXr3DGA9O5blIkzqn811EZxYb2iyn3tvVFLleYW3/QLmpQm8LQlnn+UFF6mnQ
4h+iip1jt2NF8q2lopS02xgo2Akd1GmpQCZFAmWLy2V5nmHIcLzeUa5Zae2a5RJsqSyQ5BAB2B0l
M+3Jz1l/uO3p1hqxTKIIwDlKE6Q6cJaolf859UX/6frT3w5gYcvdcL/eiLSbI1CsigOD23CcKy5i
I7Y1zvEhNAbq6/U3vd1LwlYjC6nCvDZYtgUsTn/6uZrAa8nSz7c9/dK+V5N1pq32YIaKdij5lbHO
fJhTmX25/vC3p5GILn9/9fAO7t9+HWBb5hl5XBv9LgzJ44y6M53SPWmjq3usiB6513pyxdELREBy
J2B/9d5sM3u53gLX0y9/f9UCeMAQ4hc4ekUhLZO6yLq469LodP3pb4exsP2HzbZ4jHYzpKzpMn0L
4Tf5k2yz99gPHuBht73DCmUvbzc+6kiCHTRU920NYpph7QxUDPzqb3uFHcd1ujZtwyRyZdUDXMtP
NKh+iLrf6SXXGFiBrGnAOg0kS1IByvWoqqm6T7vS3/kudsxRWxknUQrS8xKHLwH76gcDR9T3Gg5N
93WwQuyCRFK0s+U7BttWyOkC16jCq5HSVePPWoPe7vvvUOyyJyJ++6NK2CaKM8iOsC8usZp2XdMe
Ngb5epz3TDRJ05VRdEC5Xc7uMT7+cJeiygAA+KZDruH6JHCMkn2HD9YZZYHJwBYkOF1G9eq9qwGY
+Xjb062VpE+jsCwyKpKLCvPYAxIAXk0Z7OzYrjlgPT3iKdIJA/BvCuzAuB4FPlPMBEgLN18M0os3
tcF2h/RmcPxSb4Pj/tANP/W0bmd/W9ad7xRXG6yVqjaByYVEEFKvuleFASRLeOeoQgWSouBxXW+D
6y3WwWNdPFLTErcqRDUfBh29gHn81KXky1xB+Hf9HY6ZZPtCehlfIjIgXU3rqD+1fcqTIRqGnaON
6+nWYrW1fAuGdMRi1SuDK/CanDKef73tp1tLFQp4NK/JJJJF1yP4CHVeFRB+wKBzp/8dv96W/Cm9
rKDizTLJFpOCTjP2SVaX05ebfr6t9Ou8alg20stkBmzwHSu35sSX4DZ3VNRb/3cvRXbTqFJA1aCz
Nr8r8gXEjxGY3tt+uxXDoESOc8QxrmwATIePHUku/q47Fw+OeW+r+cYG7uODVDIBmupjWAVLPA7R
eyrK+bDy6MdtTbgM+qvDRk1HnDaqXiR9Ohbfgi4Ln/XcdTuLnGP/seV8Q4jcBejqHLX0ngGNIRuO
HnSQF1TUsLPFuWanddYg/uzrzs+wwo0yHEECN9lXXueQP97WQVbs+iO+HUca8kRqMyvwH0FwjKF/
HHbmv6uLrPAN0ywQFBxmsJhm9mOjLT2vpVT3ndnU8/UmOF5h6/QmNfUUtRDYarD3fp5pDs4PmHZH
UFL3lKeOUeBWbqEVNMpliA8GYKn7uNDjCPpZt5d5dj390rBXk3RpsLKNlx0gVOKED4e/CPPXnfF1
RBm/vPPVsynwZVVh8OWs62lW4E6T7D4PljlpzQTmTwQU+W2jYG1ji5rLze/QCCS5z6sRJzB4f0R1
+Ov64119ZMVBmQKMNpUbPj1hHPq1bmRR3E2SDNXOXn8Zyf/NtwhuxcG4NZX2CuSmuCBHzwN3XJrf
/Vb9wJ31uZIrYK7BjQcvKySCQg2QlXKBpGFY1nHoDQAFrU3m+7cNha11E6Ah5XWL75PeBH28ZHWy
BvJkUn7bomqr3agJGz2vAtFgkI85ZtEEVRQMfulNZIpA2OaFcznIahokDl5iaWJQ5cUhi+Y9cyzH
emEr3soQKhmpEMy47M4Osyy/rz5QbSgd3+l/R8zZloVjOBcdoHUyCQX9ZJpxuWvg0N9OPLz3Vn9n
73EEhC1568sJPhKg1yXT5qGIakCRmp8COnE93AJXG6xwTvXKqzrVuHgso0zBHo/B08kosXYxD+DY
8yhBI3sH0TLwDVUj4S7R9BX/2nWRN/yD8gbyXekO1q8pld19ASXMb0qHKDjJSNe31ckIW+qBul89
SRAeEunpDRBkKk2sjdZ79Q2OLrZFHmtJ+TaEBUOaCGD1WPor+zFXQe2frneyayJaa1pfz+FSb+CF
NS3qUo8C4we+F2v4HPcCRJGdLcDRDGYtbQymgAYlXUhXANH5koZk+VFvAKjf1ghrNZMDcr9KEcRq
nz1hyiBhF+aPWT59uv58x6+3NX/junq8GxuZ+NXK4fnB669gIIc7y77r6dbGLgGfCXzohZIM8Lbo
EEWF0odOiy3aCSTXC6wTej5zUnUw20mQfor+4GC4fpFNuLxc7xzHDKKX6H21u1eF0Bt8JaOkW2X3
EOrePy1FDXlhKvltn9i26C+FzQ7qEzKk69JSTSjogTAbfEhQ02+bnvTSc6/asBLcyUWo2U9aOKIk
woDs0NT5nvuFq4esdUz1IipT4J6TtgSEWoX4yAD0M9sz37wM4xvHBlv2F/kVmYXfsCRot3ueRt0h
q0gihv4hq0d1zDp92yHXNlwMs8aoJfVYgrJ5ndQeLj9KSv0PI9v6GyeTFcm1LrwtrwZs67paXtji
BWVc5X0E0MxmvO/XZ2z0dofZIsBq3ESYZVokwDWye/CN6R8yDaN/6BZx8qIJtdT6Myq70li3dXF3
/aWOILT1dGA4QIsi8VJfGFzOhv10CL1u7zrb1aTL1Hs1gXvaU0MuUrMp+JpWG6yipnOUIbW90BOs
zY8Cn7ZDsKvRdMxo27SwWkmxjuAoJpSC8BAvk4alqDeIGm6pgu6s6q4es8Jmm0GBVgbFGLStlrtc
jsOZdUT/dX08/r0ffyNsQmvnk7gGpouUPGnXOZ6Zf7fq+jBWP9dqisHWjOVMHyfS3W/DGLdqeIdr
rdtk6gDw/ne06g2fcboQl1evAW4JwigGwQImVuOQ3jjdrEDia151g6Q8gaE+uMg0/Dsto9tcg4Qt
rsunsG/DCfTaua76E1wxx8OwpFWMTeXj9dFxzGdbSdeZlq4THJeSkKVxr6o78Ha7uGWgMhIf7B3z
FG3ymId7KQjXbLB1dDg4TkMGoG+C/FXJk6r0m/ZUzHnXxeHmmeKQAxKfxmVXRBvM9ofWAJO6oV6O
+3X7oktSoOhM++l6k1RL2KK7Ch/7NSrtkXLkEPeBFJod8Om559npCC1bZ8dQcgGVXMaTXg932Oi+
lnTcSam5Hn35+6uVCGXF0bIx5EorbtYTzI6WwzjqPf02uYTIG1Fra8y43/Qr3XAUQw2bnE9yLWv1
A55/MHCRcP/t4zn3go9c5YMXp4Km6T1gQELHfjb4Iva453sHsLoCdsy3kQR3QxbBn67MCZsehm01
v/xQiqNH+EeWToCDbjiltgcNi0l+uj61HWunLVobcgjKvFyypB36c5BWX3NjsrglbG8uu0bAWl3y
Vvg8KujlBfPvAMMcIydyW4GQsEVr5SVVpzbO4HM0wp9Q/q439TkK5O/rneP47bZmrRITiK4DPusX
yUbU7Q766FX+XmH15Uj6xuSxLe+QBSSBGAaeAAsxfUByqMxiA0vZYwuLtdNaq+i21dcWrrF8LMTG
BE5KCyW/etw++ocyVJiT17vJQt3+P4FO/PvJ/CrKUCcKTSysLBJFgLg8eayZq0MAReeXAG4pT7Wp
VvpY1VMzffOGvFCnaiPNU8Gxch1BDYG1CoNIZwUxaZXeYQJRuonBi1xAt+6yWsIqFUfiI9hKIwdg
ZNV7BU6uEbDOKV5GVE5TxpJpyr9eJv9l+gi19HFWLLd9T9kSXaPSbcsbIpIShUEbeE+czAdKvGmP
beCapNbBpA2XCMJN5KvHicLIFyee+yoj4c7W53q6dS6JykUB4uKzZENqEbZ0UfMAv93ixgtdW8G3
wtsPW93la9Mv1G/dDchpIZfs77k+OJa3fwX5r2amwFSaFm0Y9iwqYt1f9AOViOIg9W+8E7I1fDCX
Rr0Rn3iSgtcdxhquRD+yLi1vu0q0RXyrAHmvHCcMQK36+zBj00HwqdlRhTqG19bsdWAq+WYaGQrY
wulhM1N1xoDfpr3CQv/f3RfkuaqBrpgmXUCzY+pF7Cg3/8YPWVtmJ0cwaaYGcyeEXV8Gp+qiVjFp
m1w9lGzm/1xf3BwzyPaegwh+Q8Ud7stm0i+fqRL+J0HW/DeM7lRzuv4OR6rdt0IYTpAQc5dYoEE0
/4nDXAXHUL+FV/BWlxQnu4z9mSOVf5+FDpadd7pG3gpsiOFwzY4hS3SUZf2hDuAAjiPzQP9cb5Nj
bfWtfd9b+gbf+rgJBPOwl/Ewjyw80G2L/uaipV9WiBS+Xn+Ta4SsjwuU1eJbKRuQlCzz6SnHieYv
DiXtp7TkzU1ByG0hXsm4SPuO4E7Q4/M9Q04PV2tBuXOj+XYDuC2+a2Q3rrVP0ADdsOGQLTp9grmZ
/EvirL+zR789xcAX/28oovwk56CGMgx3IVDIztX2T9YSSmO2dau4V5uq0vd6wA+JN0iT9lDQb08D
bqvzKlmEmFgrli9FP/CufZoqcdywKeI8XKjD9Rnw9lz+F6f++pQPPKCM8kYj58SD6ENYz/Suq9ie
nNf19MvfX+0hEaU1ZjJOsNscZO8kVcF5zli5E4dv58u4Lc/LxtosTROEydqI+TDDZ/SB0yi4Az57
Pg1TlN5FMi1uChVuW9mFlBdrA1N2SEe6aj1kWd6aI3xIcxjsQpaxhypyTWg79vU6w7xehYlEMF58
Nz6HZVUdciNvjEcr5Cuq2FaoJUwGlq/3XZF3gODQPXc2x4Dbar20Sk0wBw1N/Lbs7soFInKh/f7u
pslqS/Q6+O6D1VvR5FIy2cckX4IvBrDjvUIe16+3Ir3sYPbqKTw/Cz/RTdRPdJPtTXkAbvvWQQUx
BpkqcMwcFg7lEf0zXkDHt3XMZTa9ijMkvOEANOCko/OteAzKPEctfct3frojzqQVxUtrTNAsyEv7
Y1tvhyItNwn1WrshGChd2Z3wp+hbtpDp1/XmOAoWuLR29TTl+bwFMkzKOW8ldO0znBmQZPWW+JKv
ej+3sgZ+gADROB67cAYCA66swAUd23ymS0xBIxhPJMO3UhxpwtdDwWFYjoPBAJRsWvhwekLVaPgg
6yn7c/1HOyaPsCM3HxqkMoCeR5HQdFpTnx2rur/N8oTborusgNMSeK1hogUu+mLTNeUU87ZYb/uc
4NL6+WOFa6ra11h4pmI49sFID17TmONNnSOtVYcU1Gs3hgmzabKcURRZP7O6vA2Ow23VXaVhvTZl
PkngbdMfAeeYHpoN1ydlVeyZrTkOAbb0Tnf46O9bSpDGKz+sM4XIjOTv+TB+SRtoCGu6kLtu9z7e
sQvYUrxwhgyJiyZMYKgT3uvZIweT0vos0ark+og4The2395S4OZkgGM8xMdRLQ60KbtvkZ+2/SFs
ChgIUp+Pe5ua613W8jTCQmec6zBIGlbNR+nX7ODXZH0fAoPwSy7hujPLXN1mLVRcTWlhUkGScdsm
XGHAWWSKZTRm4aGbqnG5bbW1lXoAxk/LeJluGle8Z7A30mMGbclOIy4/9n9zW1AI/Xctr2cfBVhj
6CdeLeUho1wcMTZ74l3XUFiBWI1GjRxX+AnwVw0MRdbn0V/0EbQIXJTumcA7mmCL6CqvEiOwPgQf
3oa+oHq/PYg0bF+uz1zX0y8h+mqzW2VW0rr1g4QPxfLS0ap4X5p6jxTn2OxsnfzSyNJs7RgkMhry
eOsmZBmn0Uvn2BuV/8XP+mVBgbqX7pRKulpzGahXrclDwtZi0Xif1pAk0Lk+4Jp52rlwdwy3jTDW
jIJCWUxBUk55daKcPvYVu9MsW2MhIAG9bUQubXvVhnVSUlamC5LeU/3nFVzjD2zUezlSR1TbPndD
i3srUaMNa7Xm703uyUe/DdY6RlXRbeofbtvdbai6MKDaEBy7Ff2khql633FCft7WP9bems1y6XBu
8RMg2qu7GrmuY5CVezwEV/9YIR1i0w4El35ixma7q6KoGuNlWNMHwEZQJHFTE2wZYLVKeJMFs5/o
KkiPHPy0x40ut7HzuC0CFGxQI9QBASoNafdNeVvzgnK93VSpo4dsCaDULWuXNkWMMT2ATcbGowYM
DkWAhb/zWfX2PSe3dYCCFfiwbTSG2OvES4sz6cEsvYq5p5dHLw8bINf88mHslvJlDtc9pamrZZe/
v4o84VWqy2ushTk4HiQe+p79itZgyg4G8Dpzuj74jlXElgdmdPQU7L+wJa3heh8EOj95qF6505sa
Ts0yzTsJf8faa3vjbXkR4HPC85OgBKLxvNUA3aJwvJnLUzqLpj/Bl6AgMAS+HFGvN82x/DJrty3h
jLd0TeMnOYiaSB3BzWuas+Hutqdbgb8JsUhfXcz/zag+tKMXfK3WVe/MOddvtwJ/zmsFH7icJIGY
h1PPsl/Acm47HeMYc1sqx/qejKj/Rcy0okuM70Xnuik31CUK+QQTqdsM47ntlNc3qEQgtSLJUFPk
z/q1vVih7yW6Q/bvN+Mb5ynbK8+TjV/Dx5ckJlTqH59qhpyqnNaimmF2UY3lh7xHOuGemXIxsRnW
FZ+4vZdvn9NmrJbjmqWD/4FpEZHDOjT1coKHq4G8D1/E6QGOKKBGFCPrx28R6jb9mK8FXY6+Nxex
gbXClGX+gUrUEujixzisj6lI60cdhemzDOf1GSyl8dAMYjm0S2biQfYlNrYuiD3Z6RglOQ8mH38E
vW/iJlLlocyW/sDZ+rsrPSAUB6of+Ba1kOS375HXMccI11jHtEzPms5Z7JVeH/O6TYFTE+TURKA4
tmt1aKHGXcbmW8t8764su7+XUBtY3ZeoSfTUc663P02fXsB4wVe2Dn9AufzGJv9lIpofSjJv8eJP
+hD4lB/aSb9rRgIbtoDWdx4KoBkB/xYy3+agCvawtN5HnoXDsVn4RxBXp3gohqe5Dz6VAXupOniN
MIJDaNVxdhhEDxgz9/VBteuvTZn+wfPNd4kSyZOIAOucguZFVuXXLCo/LPj/E3Crw9EQsyTd1ESH
vvo/iq5kOVJci36RIkBCDFuGHJ0eyy53bYjyUCAhBEiIQV/fx6sX0a+ry+kE6d4z7kzn3e5QVEe6
IWdi3d+a2dJjE+FGkY27bTV/qcVGzi2yjIHhs5zGwZPMnMoR0v2qUYVaDD5twKpOU5kmnOR2MeQw
NPvn4JAOLaJgyF0Qz1CwNBeXbSIXCQLiLPuQvF4R706/hzp6CqKe35PBXTAhCSSTMYg/BPsOKJmQ
saLUcV6yaz1uF+WyC5q9P7nyX8RGZ9P17LhFc5qLWKHhu/a03DCY5vA2DfiIw1KYtvtrZBqWbon2
fKqRUofeInnuE+SmA9jnJxSy9Jd2s20ZCrFVjHX/JaK9s9qmeTyHPOccNRwRbf+tbdTlkqrmyTXj
M8KhJDSIvM+7OZnyASR0nsjpCwlNezmPaqkSFbyOybIV+No2FG12Lt+zYTtt1tUgCG1aMqdUGWK1
y2c5v1HuXqbaPHASQtI7A6PFe5SCy4VgwqXtS4OOR9DTtiu5RyZ2gHDgY+PnlxCxYvlgkFY3tH7K
xySc76Ld3PBSfSdjcEqaJC3Mj8V/QW1THrCMVsTqJad6/qWiHvtTOH46zv/CuwVYyPGhQBgq8oYp
vkXXpP8tureVDrqwGgFRFCJqhzxauz8TzdAXSxyQlsnnNuxnvHT6Oxqw50FFfG+i8GlRKQo3F3/e
m0UXWdLd8Sg7ICymu3pDm4IzIJP1Qq57q/zJePvQ2fbZk+jZx3htQPzr40Bw4AWT/gobxyAZ1uYw
2BSz7cALnszZgcStK0MifbEqqJfGsSFFrPznTJcuhxcTqfxJ9zhPwatIsqeR7nPVo3cyb3E8FS6A
aGS1UH/bZo4OcT18WbNKaFYNtDGj4OhNi5ZCIeUk9043Bd3h3E3pTk9sFG057FF7mHe3FyEqBs5T
GBs0f+5BQfrovo/bNldx8jns8ds81XCfIKgbT4pz+YJwmWMYIRQ2SzfxAjiJX0ZHrMhNAOvIyLLg
dwj17G9TS7SWhnWI/BEzGfGUofUxKvho6bvgSlqopeb4ttvUXIRj8mAhJXk2E04bF8z9UiQRMOwi
QeJzmy8kbg54/Zu9YMFC3uSCOu6kYabB10DNUYVbdBqRLHsJpiE4WVSVHBYmI9w4MX6K2jt/6baf
rvg6xAG6QUJxjqNofuF7Z0yR1fCaUUgkgbyN+3AXjAZYo2i4iHK2QqOUI502uw+c7v75tuXXeYRm
I7dDMhwHFEyWEf5akbuYtVfuqDgtM01cHmIlfyQsCv/r28Veodvv/2Xt1DyZdOQvYZNKjy7sMHxq
Mrvfa4Zptkj52D9FaUO+on1dfjV6TfDtpuSBe9EdV9SwNLjjuLzaHRLuXI96vyWms8NtRCEXqnh4
3JN8pozdZcm8niwTmzo0xLJT5uf9RJ31v5Y0c68z6o/vyA5TfI7SRxnnfbPVpaE/XRbjzn1fGZpO
3wmSzl3eim1Edv6OkMHN1S/kx/+KE+K+XfnnNEOC0k+2L0KVyXycx8+9ntbnbtxgCWGo/KVBYB5H
dLldkBN0g9Nyzxndjggn/10r9pLiAcoR/mdweeEzoSlNl6Ob3ggVtETEDTBvi+ePp/rdt+TT40G6
Ro19clJDOYVQ519dUOMhiRNxQQdHnaMKh1ZjEAZ5v8MsgWP8mXfJpeb0Dc5Ld0h7pCWLXe8XYZMx
n1YuCzuhXldN4ORh5t5w7ArzCP10VHJoXAtceX+tFA8dAWodm2QsIBQOr3tkUPmZxr5gfHiSAwot
+2GCCF6DrGqm4J7HdMBdjpd1Qs/leUjU/YxaUng56l/bzHsUVtMqAsRfzm7kuMAXU1Av9pxa/Wmb
DHbXPZaF25cFh3o/4/7HEqKIPfZsEMUQTyRHkeq98nNT1J0iBShzkvsM/rR+YK9C7bbwAcaLwW39
eWinv2CGUUjVgPDsMZ3kO5uPa4zBf0qtLwTnabGiAK2EXvnXuMNbLpVHblig/qZiQWX0MDfVKMM3
hMB2eRuGCtpiHZUrXzXA0mwpemL+zHX4heiAJrfdvpeZIaeYjyma5jtZzhJKQOQSvvXIRsoHRZ+D
kA0XGCsgH535fot7leKmZXJHWJD+3SRzj49mkkO7sfUwDmP3EkHfmvt5O/aNDg4L7jdoTOrbAlXq
97Z6k+OSD04QJrQHQsf4MBnFT3VLCTB8eFqyOO1VkdoxOTTBjE5GNOk0JTq2hcQpv8vxaegI3otJ
rKDoenQJdDc+MG1OKXzrB+F/XhfshT9N53vDH9kWTCM8A0iTLHhnk2c8ZEtJqU3PLAt/VnehvxY/
yXPcan+CEnWv9rUxf4O4HYtkSN1jukTsQmuRnnbhh/OUcf8SMBo9WLoNzzV6emVOZ04+amGH5y2M
6nvkcsYHkk3tu4ZX9oS2zPoZrbtzOQPveKizVn8j66Ct+nbytzRj8xWRiw0ShSbQzbrux6IOZKZy
Q1ecEGPqXwYWIckt1f112ZfV4lpGjfjqg+waNHVwRLDPWq0IX37ad7GWLlM+wsk4uRuedfpum87+
akbMN6OSmMQlW2HN20e8wnH7JkMjX2avaNUvewp3LFMFvhXMfVIDFTN2YNeUeH6YOx7ikd23W2PH
unQs1q9LKNKLGngr8pS38LDgJr8bGjGKg2dDVzaySQuW1LSAQVOWyBBrDgiD4qC8qauo79i5z+hY
iXb+O9ak/tRu2z7V2uD31DBaxSin/cjiNXvIgAjiyXDd64y+mmfTd+aQZvVQdZluj2LuxvLne75p
VHhhskg0BKI1OdmtnU5qcnCxRQYxOyxeL3AwKww7HhJWkORVi3rTAiPPVpqxj95Y4OPrgne3TC0b
7sdlnkpB5hU8RB8+zlDqF/YnkM51awKdYExLl8TkKUt4fFIzWKjc6wxHZlPX9M2KOZtOCORB6/sc
z2uFUl8l0GSajF2etTb4Hc9IM8o9DKQ3KRNy6QOp4DocgzWn9dI8Sr/yJzDI7iva5uBtDTm7qi2s
/260Dn9TEWThm+DNAMB3VxQNAHYX5E/S4Zd5mMK91gUhdqZ/ZBaqvRRb1n604bCMNxGO41gNO1yC
SCZGql8hWk7eUfNaK+wnTfdbsI7AB9EAtLmECyeqEo3TdY5hnUUl6xq3XfCYq+nCUpSPFtTolgf5
yGr5L4I4B0c56eA4VG0i9hPqJ4Motxk3bWl3OO4xp9JxqtYwgwOiG9qmcJGb6AntBcjpcOh01t+0
Q/f51S67rE+qXkKSi0UsfxL0nT50yczhFZ8WGV+baI/9wWwklLnA3NfmZo/G5WnxEXX/zcDGtwKK
EsxJg7azPKd6yMJ8JUlvIdWkuLM0StRQNCl+jHtTmnTwIjYNViT0zY9BuW/1hsevw1fwTHANIaG2
NWhXgC0+08fQtsmXQqD6WsBMGQ53O4UOoqyjNusvketSfRnInI657kk4F9noJ38f1SHrYP8csrsh
nDAYis246ClSDE5WtPxgZfAZn3FrJrMI+ooYK0HGKuJfskn36EngDLx2yiLvDoKwMDos8bY9w7JP
2AdUqaCkKZ/Qh4163khWPcb34TBGG+meJJnAo+hN1nU5mDAWqLqf5FQsdInNcQhHNnwE0s0BJkzG
QqweXgTuGaF5TF46MwrQOxMSYi6pC0OMcSuCbV/2Tm3pxZAm7I/Tbid8CbIXcjvrTEXhuVbjnN4D
BkhEmCu70qxYs5XY3DF8bTl0RDGKGnc5tFg/e/PVjsmubzvns7+nsUaFeO6Dtt0/mGayLWqS4kAg
2oTppWu0S/OMO9TegvWXE/JwcLxXdJuxGQSIwejyjrTqNNG6gTAdYwJqHtfe4exC8nBdKUqgGsVN
iLeyEQvu4WUF8/fiGxaQ95+abHZwNMQwHXSSYe3dx+jR1Y4hHxn0Rc5XktY3tkdUla3GuXEarF+X
HKR43+FplyseKtFkcbUbaQnQDq6HcwopcvBRo+blxrs+sDlDKzAGp5TPLT7TiDwir8JsPwRohaJY
+kMt8Hj7bFryeHLZird3RNYGTv5lPNhwnv9ZwZeP2SBJuVwRWVufpIYs/D4eCE0vlCLdr4Caf1ty
jHFsu0P/lw9LYsdW38TS8xkJEqnqz3qu+7By28I0StTM6N4SuYfslVqGMwy3+boXi23SAFWaKmku
MWeIN44I/qeqEX5O75o2GJ5sl4HXxLpZ2wNuZex9jLlO3iTZSXJxGLgkIg06NIHjFUyWM1xy7ldt
VfybiGZpgdRQy4slqEFGFOjwaOwBm/S4f/qlZdE9yNN2/EZRSOi+EbqOH29Ab1pFU5KJT+qV/hty
7IcljFAzy/m2++V+CuAfe+g3qP0KG6cpeUT9r7FlWgsnMFIFGmQ5nMk7LgMa4V6A+hsI0zZIeIxW
q5tyxyyDo8CJVjwiH6Mz702AEJeL0M34sclMiKdI0wkthtzMfTVoreYi3ethv/h07kJ8UaZTMHqK
neU7XZm/9/W47sel1zu5qHjvfk+NmJunZTULy51b1/GMZ4eN+e5F1pboM+FbFfp1WI906sJ/bGyD
b7uk+Pf6EEPiEbudTe5MYkOF7XvFWeR75/htWuDTODs+D8FlZH7z58h0ZjkEUU30DU9MyJ9BOThg
V/CKR4Xj8RpVMZ2EK7s1wC7P8Kr/QdOs3b+DAHLfXy1ETT4HfNxFx5TFGTIRE4ek9kWpOIDQKbDI
L+7a3lyjWae+DMM5EVW8bqO947HzomBxRNKzon0cIBZvSOlxDBcsAxnAG2wexK7+0KLW7yu2ah3K
aBxMhDvIteoOHPfMLnYbZ7zDHvdV6YjqeFUnvs2qeR4GdwQw53DU17zDU4+41zZvR7tFVSpNtlWw
fExYEhDqQHIwCoHJnQIMe8VkELV3TYeVopBmXXwZOBJFFUSI5H6ZlBDHrIEdJR+Eb8FUQoZoc6uD
WF4xNY/zCWthZI8LG9q9VDjxsYklWyOuQke+K4nYqAdaput/ASNkrWI5UV2KoVP/KS6bN5h1h7Bo
94H+S1oo1PJ+cXIupzZhU9m6lT3BwzB9//xDzL3ol2wq3rakK+NoaN4TJMuGuY9j/t8cBZ05b7SN
x9Ls04Kzt1UkHAuuLPsHV//KqwUcnMEaXwNVo6zFdARcsNHXDTEF/SGZnZRHa/koLshYivGloG7U
0cLVwywOQ5K1sc8lXqO2WiyCep5/ejras2mQnoQjN27Mk8tQ3lSAFArjm98GuIqa3W4EooctYDBQ
zL1a6AWLME9Kk+DzHizibDGCp73B/iSQvIQHEPUoiJKe/Nu4yBZl7dj445yIaON/TAen4yNDFOF2
iBBT071AoxomDaAyZB8URszuOZEDZEicI7vol5JcmpNqYIWqlkwpeTYTEiy/Qt6k4SVDyDCMT2Hf
yXdUXav+gPM5BuRoNEUUPV7IoSKNDKJSrm5oHnCBoTZaEpIOOkecKnLlMYCA8L+rIVtdix21Fngx
MplNn3pg8XDyWyI2GFsGP1wRorixn5Nwb/sixvVlclzqo8gzTJu4uOUg1yesmxT/Ry1Bzhx6gIkP
mOiG5mAAMc25m7dhL6cY+vhzi2kxvEREJ9NlALIaXXoqwhP6p+2dQhStPg9K4+xxlHmsnxOcnBXT
IYqFppEzkA4Dr/VpNrZLoIce+Mu6+xFzuhq6GAALnwF3dEtd51LSbi7jMOKAWldlzNfMXUBK/DZF
/YTmOkCFeoj4ywBL/oArBChnBZ1FEx5AnM44FeEdkyXyx4S9rOlYvwtcp+2tQ6NthOVUTEmOhGSf
3fNMTBB/7+Ho8jFLl5I1dL2iT2Pt83lYh9Nks/ALiHjwCHA7eaf9PsS4PNep2rppQZq9mvzTz5A7
5HurIVQSMVDpRM/ZUzvt65DXYwLwWEQdikl5+5zxmCHgJdg/E50277hWlqtEJ96vmoQBRlyhp+Po
/YR5UlpfY4FGjKHsw+ZASZtUMXKwbsE61HOOUwlvb4QzH41lM7macJXBD/7YtZVRtfyQ0wqMpNvn
5K4dkPhSCEc44MN6C6q+DpzFHZsFFQzQ7q0PqXZYigx/UxbYRb1A9FlJI0mVzNZcOnyvIB9SE+Dh
qTMw9laigxZBsslh4tuK3RolPfA8WfewMzq91l3vDxwYhb50dYOg9tA5IEsRoe9Z47w+2KlXYB5a
m1IsBRtwYZpSt2PiSfdT7LGKPY1RP114WGMvHgL5iww1mkeIkI+1nsl5IxSPYZbqW9OtHGUhcQpL
o12TBWeepveRAIPQLGHwF61Q7rgusFz/HNmvUm689CC/r9wP8o7i78VZM7YvybSxJ3SN1H8CM/zT
Y9oWyxptLs+QC3+a9iVgOS7AFfjvmuGQIAkSlBkuKXBor52PwBG3QewQ8zUtd17S5MPEBgdON/JD
1kT2Q83a/nGTbi5z1M5fKkmBxG8pneFkxQaUb6nebgmWlL8I0qU4M7fVqMNue/iQESnasIIm87iX
jYdNC0Pr5KJ8Xzj1+bSHbXt2IlVppU29recBPffrAev8p/TiVYrIVPDZsfsw9iotQnixqhHCekyC
2NcOyTjMQeVhgUxyvG8U+PC+vqS+6d43xlSZzYigatKlfUFmtP43goP5TP1Mv7TyGF43FXS4krgp
g8kq7EhqMed2DZ7nlIDkFeyT4qK+QTwGzllE+2/WCVMEJrPIRYhcqRgb0brUZ0W4kvqVJeKn/bbb
fWV2h9TAFnFUYI2W3BMgS4mKx5NSLAOwgOpd/LjRYcOiVmW6/jMGew0ycE0PW+AFwCOhDrh/53eY
kTC/QNN/3/j6lGw8qIINtQSc+C5fegdzvkqWP0HXkLsFv7ZuDtarCvb15Jw2roJjgIApQhve949E
8IMiVLyysBRW1qLTbE4HfogJCaac6zT5hFs4ztA9aoYDzpioMiRydw7lOecpGbLDLCYoR3QSFeAh
8adr1V06EZNL7FJ7BvsWnvYeUVwbJi2k7GxxSVVav8Zj5s5ZEMZ4LTmW8phnn+jQ1kmOu9e/d4R5
NMOhmgN/2H8xjcMq1FheEhAceYYI6xwUpMfEMJPSY5o4Bi2W05mN9jEOInm2zlsUwGx4G0kXPWgU
SynwbOl4RIHYlvdI1uwhhBj8M0Z4Xmr8xJVbl7bF1k7Io56m5ZpmDXt3rXPXFktWsfVE5ms3Y4Gm
Um+fPvXrSaO35o5Q8tGHMnlblnr7pW3zlEaBg6kf1NcgNoEdCF1QAj/TS6B4c975OBWp6afDOE3j
O9D99HHn7fAO0sdGZbpw3Cso0CxjM8d9NfHFBr8G2eNZChajjimigirEb7QlJNwaqZ08NRWGqaha
yMSeZ8WzEtZNfWml85g5M5FLnYRImPnBM2o7gcqJtnL0lN3PY+PKXq3dPUBJfWxDHZZhtv1tMBXc
0FzfPvpuYSV8Bu7UGrpVvcZqo0OSFcnUftQ7u2/thB0m7FjRDVtXKBRH/YRyN8eI1n1pZtk5tJYn
QIp1DWARmPoOZiOgGRY6suJrLKOo5Z/rRNpbpjp6met4pYCdf0D/ldYHCmlxKUDI4UcTdVwszsgv
E7c+j9ncva2G4lwCw3RmyVx/tzK0V4Q5jJep/WHg4PiI3pJ9Y+CJFqzyRTI2yGSu19Dftp8GX74p
6Eawdj4HmkXvnCejwy4Jy36RMDRPbIL+CuXw0nMMzUUKtAggt5gWFEdJ8C7JhuMlHzXiZvOGIcwr
D8fJIRJDIf55d435QlWDv9JFduW0DbED02dRQw/g5WxSVqO52tNDu6hzGrj5hcRB9hbujf0QElzb
hPG0TBGZdFx9T2DsE+Y2OLyMcCnqax+R5Nw72eIhmUFwdIBkXqKMKfyEBD2XCv9paDzMVNUqBr2X
DrZqaPOCXKbssJIt2kEEpslFt1kGMIJIVqWIf/0zRCFyz1DOVXAglYioSMg9XnSTJ4DyP31EgpdJ
s/gUERyEZl2zy4IeiMOMRf7qGUlugP3sbdgtSCbanVDY2hSIbfN/gc61VeAW+Rgw9dr3obpscurA
ldv1j5nUE3zyYLlGg7IsaG2OgybLGRPZLvMm9PFB+uh1wLmQSzbVJ+NwYLlsof+1qg9f924lCGwf
u/c4kuqoVRhiMgarAQHa/rcOAvYviNPvGdHNYC6mKSl/shXA6mTg1jPZH5wO7E2FfD1wdFQVGe/Z
vcMJj9tpaIKTlFaVEMzA7qSyeDymP006OpDD1SPP7QyJSPMnA8j1tIgYOc2T6/5sbF6OeuH7S7rG
48WHM6mkFuNDNlpS7kMAo3KXlZ0VvkoGAZlRJt/RNVTnEHqIMiV4WanYAAy3mKspk8kDJIbboW7X
5qbq7COJmX5Khh+QKaPTeiVNEl8714H4A27zFIlxPSxyAcYvAtYXA0buqm1GfLOx4shqjXAOAqMD
ogbTla0QbWC/4Imi9yTLyMHFQpUy2yBZxkR8yXgYo5gg8W8h2DlsczK9axHZ/ja26YA2XlIxtJ+V
Pc36Oxoi7QB/CWs+dZp6WMXZ30WO+n5Y1VMf7NGDpOimMcCa7kAX8Mr0a3uKeM3f0LGU/eHe1vd7
B3KyF9NwhovS31BZ3V6gvAyrINAVJCbJo8QsWBEyLMdQ43bMqYEVONCgVQZX/9cjhf9uWLbhazAA
WrZIAnPRnQGUuLSVj3RYrQb0n25nd8BeXN9h40xOFgjjAe8F7n4AUeepXffvbXIITzSeX9ceNLbU
uM+DJoIoYHLxmatdgzERh2Xa1cH0hh0iiLbehZ0BPMn0LYq77ATb0XYPJX1W+s7IfHLQ3UClANYG
qZjpYYHiEHPjvtwARA73HZP2RNKmuwKnaHPr1Ig1elR4H5CmNkDNXNhsAeMQ+6bsUXn232RAjRgx
qJLWGIAQSBAW6w5MocXtcheH2atCtjcEONbcERAJL82C0s4cUKC7o20m77bR/01MSxDoUv9L9rAa
DFPPIQs9IrfAdRAa8Lz3YX+A+gMovccc1rb2sIl6O5l4+TuN2QQ4z9ICnNV69H6M7+GyIMDBukWd
/BCRyvj4Ey+NRBbxNt5lNnAn7F8rRolOHYEuRy8EdNQZTnjQByp57zhqPmt417E6oEpxofAc78Fu
zqH6ITZ20CbbtmpgGtzlNVb9X31PbR5jND1nWGMLB+zgA9gR6GJ0IbwnXdq97T/e9DZAHEvdWXLF
ypGeOWbip3VpwrPBwXRANyfUNASL5m2ZM/mkYHd9TzYnHpVAB6b5UVzVzaTPoMPVTZjpIcwW+J0m
/3vCIFAB4WyK3nBymuvs3sZ7doBU5tOJZC2DRrVvBFPHQ4d4s0NnwGVuiVouGyiCk2ij9ybEq19b
t1DEwHR9CdJ7LNOU4R5qZ/UN4ZU5thwcFUnn+bSTFdcEDI1NjQEXggH/5QYVM0QfyOQi0kznq5fy
24/gwMKh1dUaIYgsprM6hKAzMYlIidMdmwFZ9+YcMCigFIAYiSW21Q9rzABNN/FSQL1lgdOxpBCh
Hu90zc2dkao+79uyHYMlRXa8buGxg0P4Dka7MU8jtNiHMd2KpSHhEZtI8OhTFAitPI7HPAGI8L5K
0NGJ0qTcWv3b77T7TIINoTjZEjXXYFpTYCP2CaqWJI9VLcqk5t9sQ5RSTBN/tI3YSjnjmFOpwlCq
Z3vwwWYOUZ39N6ZQJBmZrQXBrgUoa3QP7ueTbkL/TsUQHFIEQD2nfZ3drI9NEc8zCDfh+SXbg/84
ViVgoxYAQ92fA/ifC0vEPfIjMWGG41yyfgUwigRXTGf6vU8xzjpvfhlgjuW2AsWCeN+XtRb9X2QI
Dg/p2NS5T5ftTXYIvw8ZE5duJ8NZpd03jZcGg3f8KjNOq4RtDBqUdCrZCCTH0iGo6Aglnkbszd1W
uxNB+vaTRgtdiUxmiSsLr9oaNDskHDhMlgUBM3GbMXwcrBlgV7siHpf2lHU0xO1CuztGNsAsIe7x
IAgRW8bltw3JUnCZNs9hgPMTgVXQ1tVb4g4ePrLSDgYcKWreSg9p0rmHjqEA1BrnWvXDxf4kTtlx
g54PnEsOpFmf9arcUUu0R1gzwmijke/SBu0z8tgIdCPaXDceBXfztjR/KM3wR5cJcJtBmLiOmvqw
dnH95nq4Zeq6RRImn+cnh2v80pD+z5SB251nD9+FUHizfKDKceIxCJhUXRWhH/HGf7MYbM/W8DAP
KZSpEBxUWVZDsgb5M+4KMiKXSYfLJYhY/AD3fHJbeEdvKIRvCzEHT1bGyzmCyrAUWTaUu4n0dQ4A
VERukzlMpQ519wtwjgZa9KjrKe5JFecZaDQIJAJ9BrYLpVCIiEEWYkVtErtUQQRVgUZTaLzqP7WE
DgFatyBvID3JGygk8gX2iILA/45Bsm9uVrjsTuISfJBxx0/tVq/vwYCYIrAd4fDw0wKbO9MvMQ6n
HkDmyJ1/TQKBDa1ZaAUUJDB3EN5ljxCPQYQRUoPAwHo9ebzeFxB4+yOSNFooJ4MDtAzmppv63yLD
5hekOLxMHC7DhYby2qJ2CUQjcuaaeTPPArGPhR2RrD23ZDsA26zvQFqGecTBq4mQfDQWgN+yDtjq
t0YPiCTSWw+5FNJVIcT4cPiwz6DRpnPrGlHwdn4SBl+YDPrXbp2joxRQyeMoUD+5en/BX8gijsk1
7bFNgf6H1T6Cq2r7I36kGy5e5mM7tarAb02B9uURRJ/y44dxLVA1z3DVx3/SdfqIwLXep7HsMYCO
1zgJ751BOhMft1x14+vO/JNHFllJV0hcWGoOCZl/2yR4nYIFmVwbxozdk8dx9zAuKQ0iO9PuHo8U
AzPAWMGH+FubSRxNSsIiYgDC0Ys45xqyyKP8n7rzSo4ku9L0Vmj17tWuxViTD649FDQygRc3JBJw
rbXvZtbSG+svipxuVg6TNc23sSwrg4gIhLh+7zm/OkN6rtbsi7HQGu1z29mGqjcfIoMMT9S+zMFE
h3FRzK6i+UXU+9XE5PpYr+UoonS1aM8KjP0zZ9oXaRiHwOzmLtTKzPJgVLRw7S3TKQREGAg2kZQ7
e7Fn35usJTN5TxfBUeEbA2EEIt37ZJIu4ghb2tPxfEKrt+euoiqoRUUv7FhYWtf6TS6moK5Kx7ln
sGDRQzmpuotsTAb/0BIw1dYYXy3RhA8eJ9qDrZ7vRVSEb+TblW990l+P+lk/9gmoGwLAWDhsTaVQ
3GxoM2dpUD8sJo98NknD7K8GVTAHmD4/SxUGDDYZgWH0wjDJoste3/ixFavQ+jMxC4pQr28zI61C
k5lh5MYZW6SmMzodfR/Wu7HVO4j6pfMXtSiCeE9Eh7qyPAF1yud8XbJwW/qKErsYUDUziqT2JSXW
P1E4ZNFYQHTlets/zVY2hblgIEOp2Vr7wlLuGkr5wzrg8FyGZnHVvZof9UXcgCj5W66pcakKqPqf
e21Lv8MuEgWSV5YIkElI/Bcom/qJIZPts5hqlqdMau5OjbAcRVFsR7tZit1uk3b4Plt729v6KG6S
r2wZkjEGwu67N6BSJXisyLrKTurYCPF2DO9M3QC15eMsaKJpxqgk0jOtmXAUmAN5ApMsEazlo4ys
e7fkt80iahi5ar4Q4lRkN7EOpcip0yKzoOC8pOYoBxU5vvdJN4iGqxGNDKKUg3PQ7cq2mdblM2qk
roabN0aa8Y24u9O2N6LlAPE0FnKNol5CiLTmbU3E8rmxxOmcoTSguduRxpIqCZrqQEOix9a7yli8
StssqBDN6I5qNdK1QN5JiS12Ywqrk4pW6aV5mYxOV3Xq9iwu1Ly2tUqJ4WyANl6xVRSFKZfa6Kht
oQDqarnqS/IyTzQnRfOOstXorrHNMm1Aa0ypIy7LxECiZNQbt6jHzNupA4F+ypFOgaJ4Cjt1am7j
QTM8mEbl0lRwWFG8G5bhtAgT9PMkAkxTmhLy5zd6LVp2P1jFwaoTFvCqwAp4ej0DhimMJMwpmBd4
ay5Y4SUHAKzuizgFNe1rPhRnAPeZ3a5stcbFtjib/sLw0Mm/Vnq3g9Soltf1Sn+L0N2KxiExGrde
+71yUL4IlptLAhSxPGelQjk5Zm8qg1E0u6UAr72tNNcFccu+YSHI9cGKjCzTDbKgMa7yhpRt3MVs
b72lvCMtHYu7DHhss5HxyOpxMxtddpCYqbPHVLa4cmYjB98amzGfYPn6Cvkb0O9+yaai6UMk9uVq
A6jxPsXs46ur640SP42NPMQPa21uzUuaV7NSIVJYytzXa1jDr3Cs6xQYGcXQyOT5rcuDei9k043n
OnvOk7K7bYj1eczq1ChtAdT+0gsZz5J9lVJJM1OjciupAdZWurV/hidSMhfUs9+jmWkirVNtY/p1
yCU5djpmvMyHbkn7zRWr1YDatpYhf4fmVdU7QzLE9kaJxbgMFnRgRNAPQgl/oOtINhkqeSVKFtnk
MI3Xq5x7o2pnWma7P6nrJn5bmiILUqFTXUnuZNJnx/uiSnkliZiHsVVXLjE746OBPNQdpe6Ohns9
6kS8eL26DhQcw11eNDHCdDNZMQZotb9OuWjXaF1dphuDwvJEHfDj5rKvEgVFUW1M+2Pw6M2qtdJm
U7GBOcMbezDa64u2zXcciEWYybPyOKjaelDnxLwZGKaAea9D0bTHXZC0GlvupIxPOxAbhPT6OokI
wJICYXKdLqlrQr8iy1wFOzXlPCgIbrrWiGS+FU3zAA9FuanOxd0qCa2LHmH2TSPd3bVshPOitig1
NMzYy4ydUliRnVBNNL6Y5zFDXw2V2tXo5e0y0l/cJNa4LJ7VGdILVKXIDttAY8lx230d822OWtQg
BEMKXXdCJyn0To2yWnYo0Bs3nwbTE0w6ApwwbHZ22cXJKxLP/pQVdH0oiqTlYqlbh/B+nfqPTAQy
l1BWSs5kmZmE2aXEUFBm/YqIR1o5Jqxh8ZVBk28s2AxwShYU/Oz8kGjD6M0NM2vwzaho/8v8UZ66
JOr1rYr6rdW+F41MUSjX7U29pe0pRov1oGuifpTTmVNjkcuBQ42GxZZmtU39JlNbEvXk2WfaNw0b
MjqGVRPiTvkPD/e6GnJBW2U2+7Ff5/1V7YG0bG3brNUmmDN2c2i8iMNw8OhVnjVZjzu31ydG1DFz
71tfIMlp21F6UKk86Y8mw5VWjbxaAyW1lojmswEqH8gZA+i2MbuPLeGV+JMCSq5IfbJ0L1VD/bFv
uxGphNr67IyRgezNJc4x9kSQS7q8hg+vuTH6/KTMtejlIgLCvF4QsInZeKSTwBbB1AQ6VuWtyTJk
/Y1cBs08tHauDreW2kzu3ua5q88TgTeTed5rKubOSspDbhq604365grjYGDiaS/mJJ8RDnltqdTh
PhZhny5ubiD8a/pBuZBTclvXiKkZ5PVcppVKUG8jfWHc2tsG12+rc2s6wpyikDK0R3jOxRMI1PSY
vf6GsOisD3ugTbURaUJ7GjX9yUTYSurS2kP1pGfW+wYGXeMl6hPZ3mKpDxUwpniaEtdUck9bysdJ
KL71qUh1BiHCtDLw0jSStfQUDwiu8KKd4Z8NO+kkMTLbjVljbHWjDUdouOSSqBBXqhcr2UipJ9xe
dajo3rnE8CUrXRdNbZo+ZnpzUfZxchiEWziSkuTUJ81dvGL2apIUPpRP3l7BWqFHhrSy807NPLVD
1tdxwkFrJYo/DNfdRyvE7EyF81apGbgZp4oHezejQhsMkGj6NKVoBU4r4Hc1ng91r57bZnkzpax1
E2t7sVAJphCncNOJEmXWDsq3GJpfpz0Gjq4Ft1CzztlghSNIeMXbzbTyphEzlrK0xnerhtgyVrw/
xPYqR9Ku2jsGDYyPepKDds1r5pL/Mrnpom6oVK1z3mw7F7uaWM+TpT23SslQCZqmyUc9c5pFqX0S
jPJsblXioLGymNWsiy+bvrTfUjNZqMpq6Qx9XeYnvBPshVDSJ6PRQIYFSsUt3nJfjhH3j9gAtqH8
MljdeovvB/IY7YKz6ol2WJVZChVL2V4Xdv9HSLTEzTtweyuTbyZcVdBgi2iPqtFBS2cyAssWB1GX
vlFgYwRLhjS77wVRwpGG5H+ojXR1lhpZ8xFIAbawn76NaBYPKna+cVZNP85lBFb9dJcjveCYM5+o
XZGLCAjRy4xr3YDpT/RtCtWlG77XvbyHrZxE+NzOKn1LKMlpeckRlKAHe8mb4kmM25eiSY41EqHA
QlV8Jp15csGjZ9ecmu2FN08KdgpqV6jGq1+nHYVDV0zNZIubJp8bGdNiWnCVGtWGgA/NQ3rCL84l
OXZYG0cVUbahyO5WWlpYCIt26kyjOcFsU+Wn0/hutGISCYPefO4a60OXTf1isCM5WKYkH+l16hSz
oIJHTu2pXKb9IzOGvCcGGzgPklJH4mDF6cFU8+x1rsmcqCfGNlW10nytcjZE3ShgzbRPvAvJcTNW
+RPqfz00aVyGNd0iskkyuxXCEMNxTQtHY0zMZYCe5E+aWpQJ2BYxZiSlPTCs82TMMc2OmFXq6yzv
1BwpY1+DeBzM/FzhYikdZpGLn9VugLap1dJN92vRSwhHcst6XqtBezIY3pvZXdNu50ao5tCCacyC
ogMPgj4Xs1tZtepvLJykPBqNYtwnRrLqKA01jHQxOW2TvmDZuOanHOO100+EkEl3Isr9xqmrdSWY
KBMXV7PqDgOBLnxrdMbrrhgoNvqtRCvIblKq26ys0teRnjqc53n/GPalOxVWkU8uHbv5Zc72Vgzy
dNsAGXI0sbNo3Mos2sFe8gl8bMaaQD0sqY8owCzNaepdQpYG/UetlnYaeEHfXWRUdo+FAPCiDG15
wqcwRGA1qMfwTp27WBbOe8H0mT7NuhizW1+vvhSnutuKwtDznhvyPUWnvjLRxMpeNJTTx1IVhyir
tS2QSbpGmTOayhkRb3WnTGbtmt2CuWFslLPQG9KJEhVdQkZIAuoVxDELXkns+dbwWFPguql0RfVE
0WxvW/SKhbO0s+4O01g6uyxDLowZhL22vagy/d+wduNzlpqCr2351Te1mHc5nS8tjgJZsmCX9+ty
/cz1LrsrLcy7UIpx+5FLLdXEgJqeap5sjETszpKsZgctLdeD1vUasUIqrrq4Wc+KvAs+a6TwNN1E
przvijsSOPOclxvTHDn/byCiHzRpyEKUvDuynGyQwkJUZ9yrwPCost9FtQZkSWnHdq1cHHMG0+sw
YthSqT+ImPftdu7w+y2gL50iJ48Ie7SoSHb5gcCW2Rs6FPDSMo/OXEqQR6mKP4FyCHdyu3lo5RSa
Nd6HHnjhqlQAzut4ZXTl9A9s14+zIlZu2jCEdExQslObN5Q8ehJJUKxsGgCqiizLEaOAARL0bXRi
xKq3vaStm43QRPrOMbT6Q8n0CG3qATEFmnSma6/0FeUtmK/p05iRuQ8HhHZwQXRh6adsAHTr0tR6
Z+7cFRWL15PVp7NtyDHMLJOUfXJWqNJ1qO90ny7VvmWIeXWKB6J9XCb+5PTlFgRrJsU36DUWh08+
DaZUPCV5fwPhnAOHosDKh4GSn3SxB/VK6JVV9jnT3tj1WhBoPqcSl+OQBdtcKbaIacUZRaRNKKUl
L8GAyP9i/dI2coVk0jIuSyE9WdZsOA0qq9uFt+8V7cencrWo1AmtnZSJt7NWp75hIPUDFwL6pGOx
pY7U6GGeEy9HtEnDYAogJcZ2o5OI2eQ7GlqMmd3VrDFIy24zKVmze5Flr5Zgc2U+n6knKrtPFiJ4
l1BfkaIlGvI8qbPCfi24m0IjqmrXIfWremaaU+a0M0ZPtSM6NFZbjo/W+GQjYLBTtVYflWbOgbrr
36mH+5tOyXg7d4AW3BbjcU5wN/eFeMuoFjMcG7OLsiwubLNtOtpdeeCoR+5lKkhvsDtREMHi1EIZ
s7y0QbqUaACDHD2vU6wbDN51Pnm2kGO07u3XYqquM5YoIatafRxpAVkgeh4sVmZB4KDD3WmRD0yT
+0pCoeVwuB2BoCdeeVK7iBMqz5CYIIP9r6LgVyDxmR51yRE9vqWTYGRUKaN2VIyluyeiUbjhaN7C
rJ96OtxuRMWYaGwGC/KtGmHwSK8e4N27M9ELHQXNLEHqS5XiN6P9A3mNqmWu71fkVVMianRJ7BHW
CCI77ari6HghbOqjjHwuDXkCPrrAMFOBq9cSlS+6uFUOXAdXet2ssPXYBtpWrIHgduN1trYiXJhE
dNkRLN+v5Ty5AiOhLvpq1D4Js8wmpVEDSigHvlz1Ga9VhbY7TjeHgR3FZRXXhMItr13ZXHcyU0Yl
JMHoYdoHyRVX65pP0GhnFcOcg6IZ3FjGx0Zbnx66rDqjnbrRirb0syFJgjKWboqqOwuo2RxFwhln
rg0HI+BMNIjIu7bMHL/IWOMgGqoBOViVh6uaGfZsxNtNHjc5rs+asnCZ7AwFJzubOHvs2uelvoL/
KGuHHuFMXRXGcdwN+XFMaRvKmaG+Y9ZCDW1Xw3TRAG33NYByLkwBKNUY9KiybmudhJNcHWc7l6Yb
1MVfhEUQvaGMBRsp2nBWeN9dQ60OjZJ+QfU+OOKK+rrVKEf6bbwAuu0Pg2m0p4GMx1YeXlfd6vwC
cy+wGyNc1gH0M1GZFR/LVB8xm4a2oxPDF3K/soU6Yr4+Mdrym5Zxiuvp2vrIXmavLqo5UMr0HKuq
4k2m9qAl00znYYV6oZbeXliiLyZNwsfRPakGv2+ZYWxV9Ze+QJW5aPLm9WAFmoFhrmOsgKegSgmN
rcjQ2BZVFA/p8GTMyte93wv0DHAPtToivpyt7xLzkSnlpNpRDRbethf42/H34g4v2SKspA1b1QIP
y7IHZV37t1ytD7qcbW8YtYpjXMjJQZJz08VNSI5t07+1UiHTuGk9bOum3DBXYv7Wr03h77SYL3mp
zMcaz4PfYEx8KHscc1qPKDsRRFQyiibjxlBvyAmA4rZg/iDhbYU+jZMKt6A6SY6sKzf0FhW5C6CE
MwOv8SaFeqzeEntKvbMGrSjfJcLoszMekIU/90N6knLOOLRzmTO0yI4N3nWkdaOHv/09WeuCQ7S6
nlSzbUrF4HKuXrDmojoV84tM2AWNHBtrG4uYZFfhHO+z2yajZ6UzTpNJuDC5XPOmeQCUHWXMk0mg
7zlKvHL61DmBCeIwVm+j1nRXrnub8fCya5n5d5xTNPYlcbTYDskHKQup8aRxK26zbDyVlckKUFlV
icAbgVf1tdvlJ/bCVw0m1Y8nCw9fKqjuoE8osWhvkZxWmc85vsN3FomXJJadD61ysZQUIlBKnjBb
cJGU0340C/1BabclSLbtTkJpR6BDg6pnh3Pci6KkZcd+3nZSfaR26672mrIBcozn52xicMAgIyKQ
5B3V9tq9mNnwSZwIPlkkmKYwoXAo4+S0xxhAUSftDuZHvD8dU28NZuGGaq2vzpRUIlQgBUxVYkyR
9gZ5E0IhW2nEDG5reEqTPQfJ2y+0YdfSac6dGC26p+GctsVBOZVj0ttpAYepb0Lr1BghbFDrx6ZR
JHuM5VsGsSM9KcEcC03FhQNE5yRV+pLAvmcg2sWKVr0TnIy+yzML0/QRqNeOVlUfcbM/75Ze+gwT
uRI+5Y2ayR2C0BapXYGONdMwkVpxB40r776k7uuNVWy6k1I2PffKPjmtMMdcXVviKh10r9EXpk8G
SnuEWZNtfPi63/YY6CF5sRBa8nFLeuOIsmCBKEszX0QXyK60fOuWJcZotpaBoo7Pc1HedsCJ9gwo
dnXjZ6Esd2+NKT6l6YQlcUl3h1DOklUNlb2J19yM4ckcjd4z1Bmrz1Wo38r01VVFkVTtz+ZCAAQd
HlMgYgGGXhP7YEdpxUjNHIhZnStqtL7d1aCsBjTA+AMtxRU2qgV7LXYuEkEqs5vUEPkQU0Uv33Fd
Dq8gWXUP5a4lBKduxhHPEDsg/kjpPWNPn91eUfsqEKZOkNwNfKoJ5E5E9pPMAokzZm+NcFdancfR
kqQTUbJFZqRodNaOz1FQeivQtKmxLuqSaOtRkvr5eYlZvo+FPiM3kct41O1GV+LJhyfPBhgHa+dS
Az/XwZtFRF+oP7I/yvz+SbTSj7Pw4kmTFNmgudaFDpm4ZYnbNxMf1ec/z4X6SWyX+kNs1ybs67qK
Gl5paa/QR63zCdyOqURps/1BsLd0TbD6R7lH15f2d9FgSSnP+HZRuWWiKkohRXUuseoAuZwNAR+x
PU3WM4Ov1rM3iv32vR+7TQfTi+XqvEtT1QbEtax3//wV/yxO6odEX0Y7cEmDPQVx01B/WR0Hm7a8
V/r8sivbH+Ts/SQ/7McBegIlRWFCwwddrVaUj3H8LAPWZHaZqHhz27zgGpc6tOf//EX9bJX8EO+V
pJ1RIEXdA2xugBdCubuT2ssP/9qj/xDvJYnKAj3b70E9dbpLy6OGothkf5Dv9ZMl+OPsPKoBMZFz
nfdqhiBDcyriJwLsNIz4j/LZf/L2/DhSteytRjQRlgSNZFXMLsOHIlMT5ukf5FL/ZE39OFJVqKUa
QxxexbS7S+UpLNTW3SjHFuGPJnr+ZEH9OOsPEqUkn6vayW9T3rsYTlC6CM+K7HdZ3/xri0j5YS9A
vjyhg2AodF/oYBCbJngyrED4zxfRz17BD7vASjaH1or5TnF2pbq1oQk2gioCFBObq/VSTLRI13r/
2h/74SIv0Etm2sgHMswaEwxFvC4TyQiHLUky32yrGuhqTv6afvdv7+v/Sj6a279uZcNf/p3v38Hc
+ixJxx++/cs5e++bofkc//16t/+62e/v9JfHpuK/H2/yu3vwwH/7w+7b+Pa7bzzY53G7mz767f4D
BHj87dF5itdb/r/+8k8fvz3K49Z+/PkXssLq8fpo7H31L3/7VfT9z79cxzD+298//N9+d3mruJs9
jf/xv/+v23+8DeOff7HkX4GlmHIgquTPSOTG/PKn5eP6G9P81dBMUdYlWSGUjdCyX/5UN/2Y/vkX
2fwVJMdURBnVmUVHyZ2GZvrtV/qvDNW4/iMRXCfzWf7l/zyv330y//1J/ameqtsmQ/THAxvXPevH
w4igvB/P0yTGMU+QjRwWSbehvRHJwXQyoavC1Mz6wwzsg7pwusqDTU3Bw04Do292plTSSDoNGlIz
FQ343qHRPkfsqs/xhqUPIYYyEZ83LRpgfDWXEOTGDNK087Bgh2JpvaxSm8IB9Po98K+Inr/ogdsr
K78lgyJBBa1KlghFM0kECE1C8lkAzEOWSID3J0El14SSx5BaWyxpsmwD47jmJHWmMoyjzNtrsI8c
bzR7+IdtIDb0ksTTLRTDkMLxqReA9jwDf/aTRBgewQnQAJ6wb3mN5XsbNZcuHC0lVmmkRmncrYOr
EOEaZqTlBcqu1+dUWsvXWU+2AxgksWQL0VHVBrlGyb5j55NAh74tRWndwFDSCKTlMtoSOVyWPZo0
Qp1R4SaQ0BgkdidVzUdFEsaJqIeebrklL6rMhCZEfWS9DrUwfGA2SM46VrRL0ijWvSGV5VM8y6jH
ugWxiIowvrBb06hvdg0s116I/AkUHf1DZc7dl7EUtUNX5j24VKnn92Wzd68IoKd7xAvro5hYSBWI
FTDA7fXuG9k2+ndVLclbaiWzRxrfwEcwsOyegneS7AQc6xYrLgo1FlaHu7VUXUMwRZjjjAO9RhYU
0V7heKbFXnUUab32zqAt1Eobsfmw9IBjjaGQ9LM0SZjm1uYNuyRFho6kBhe2UOeuZErA63QHB1BG
8qK0SuBFChqFC8CpGTNZoNYLaKEMvutE6kK5uiIHvu5YK5UyOdfaZ7H1BHhk3SLKYVrIMXI/VR+/
sA9qRQh9Em/EsJSS6uxpp9wgACUncibmBpU2e/TbWMqGiSE4RzABRLMc67SSzlYtlhmnMmIBY++v
uQZxi1bGTLLS8JGACS8IitTHzNKFPQBzAjQqm3U4SIKUfAr9Dh7iEgAij76ApXh0BnwWZEl1MpZl
g88QzBQIfy7aVsAUl5ZIcpTrSp6WTkQdIJd3pZYZ95BiJjALZP9gZ5qkHlRY6ogEC7JskrFTwzoV
s6ijsnWmRk4/KoVXR5J1Mr/3zF76ophWNSO1yjRvgX4fPcUa56+xMq0EPzWSIn6tuLEegJPRCuli
M76hAaKHTaXNNEgXEZDWbTEZgp1mIkoizfeK46WtXASCMa3vQH9lpJs71rNhFMpbs9ynSCY5fbHT
JoHlFts4eZEJ4LqhNRbuVG1WQoEgsYS2L8FKT0Irmc+VrtlTvkBYEiM3hVa9KNHMaebCjiKryJRE
eh3NvBmdpdqza3yYpnSIHkTg9lreTnNBOION7Xc8myKxOk6ZSmCl1ShZHvNpUw1xQZu4jF/GwsCQ
6tuxzLdzrHdySVrLtdud0ri4J5QNn5exLiqyy2qEc1Eq7ZQLhEw5hOibfrfX222aAwE4ptg2r9aK
JtCWOwYr4HbVCRTSeTJLXfqWiO8VkXEPhlCb2XFYFeMimlt2Q0DIPGNASyHpsni7bwb5SU7OoznE
X3FdD0+tyfU5Vzr5j+NaSAFC++Xjt6Prf3R6/+Nz+XcHefDRXA+/4f+Dw5toJUM2KH1+foI/fNTF
W0HcYdqMzd8f/P9137+e5hzlv3KEU+nLhkRG7LWC/utpziH+q6oZCmkUsmaYkvx3p7n2q4WdDxc2
5jlTR9H+36e59qshWRZVgPK3A/1/cppztvyD01xTYTN+31pq+6IaGRMkznmUHbvDcBFuhFCxW7fN
bfMsH67fqhfzgr4C7skfHCPcDtID+mfpJr7LLrMfe4TpfNnC2Fv9ystvliA7yE7vDof8VLyVEapl
lO3AU23EcOJj7oG5+boj+bFTuJg0PP0wR4U3h6SC8PXqEtPhFvfxQfa6YD2mzuZ0YXccPBTd3nxU
3DQSQobCuVKYhX20eaMvBuqhC1AGu5tHtGuoH9qH5IB62y0uQwCSMJ0lt41av/U1v7okl7mx0YK6
Y6i6yKgamxbWPBVnI4RFPRg3zOC9bGe0QZHq7ofykkVz2PpVOASlr3pESB3MAwqQW3DGB9SJl+Zc
hd1hDHGTOqjHo9RJPOGsBcj1IoLtDMOuzukNDlzyZPXcLp7i2wk8af1WHcYIFZyX87CIROyPyBvc
2H/kfHQALNzMk734U3d4X/021H97GqoH//gUu12guHuo2k00+J54G5/WQxY0QeEJzsArwzjgpv7i
d9HuKUF/JHk06EP9hdArt/KhO1zlUJwMD494UERIyG7rcOZey311l/qcP3cTTrXI9NO7xTUc4roO
6GVweTuaUwebOzuZAx98SA/5wfSVT+lQ3Bbf5XfrdQzJyAyIv7KnRydxFhcyxYFYPAynxddvmkj1
Y5sx9UEbij68ZTidjLv4ZjuRM+ECrrukX9moCW7ye/FUfd+fUfw1M8WDg0Okg324iG7vaRcw1PMQ
FQ/tU+110fop+qOjRYZb8SDZbXqcAznMAy3CXe1JXuHnZ/XMIJ8gVlDLu0gLsgfj1ojQufFuZwE2
XH8vbutD5mpuHqCE+aKG7UE+Ll+EiIPXlXmypje+Z3yNyDFU76ujEnGw5PYmOeZFvZduWYlB7GV+
6XVcJyI/+z4dyyfpNvvG9cMt8zsj2gKYff3A/CiffMkHYotO8qE86efmaN7nZ4MroD/lUXqoD+px
+IMZl8pvl/SPhfv1Ur/23n+HIi3NJDd600nnzSFqCabShz9yY2cIJ5sAUJ5D735+jkHmI47yyogx
667qid7mjK7wqETUQF71lt6SReaItuCO/uLJDkN07efMzfzJhr11ZFJibfQvLjYzX/GLUAqN0c7f
qVA8VpGTup0juYpv+IUHTeEqrPKRbM9DFRTOyj+kWI7pVsEaNnfaUQoFT3eTIAmyIPuoOrs0Dtrg
DB/7t+ppDscjc6KfTDTAIeTvTRtarP6icebjPU4qR3hW3Z6fjWH8kvp6VB7VqHBIJnsyX5KzHEmX
JDvhAdfO+g0LMkoi+XG/1+4Nb/Dng3GujDCJ5kNyKo/7JfYHX73RAqW5Nbl1bEMB2dJ5DTRHYnmv
1+vBnx3Tlvj552SXzttLab/X7AoL1wLJFi7qwQO+J/v7JyFrNhFw7vW2ZD45uYN6zOWRvCHSDssp
D+cgZ2M1L10Ic+Jq/hxhY5TcxSM+0cl8qFqS71iPwjH5wopzW+eNtKsocwD27euT+84eflIDPpSz
cKxPu0/N5i1O401H67Z0aFY8zOv+6AOy3zMWtgwsloMcyAGOFTdzC7f0Sg/c3a4j4WY7XP9ued6+
JTc6yHFtJ/zJ3Gv81OMSiLqw8dQgCUVvdekoHNntL8RauHjlvN5dHNWRjoUnOoqd+YW/2Ivd+1sw
cdQMnmBjabE/E04EMjS9zl7dOtJcy00w50Y5t+pC8b4Lc8d4NF4Sl+QIO/va8+iaq0QCJxCaOZ5d
45mO4cb3RjTZ5IAHQoj7wk0P7VPi/tGsbUkV/xEWdr2OOK9/dx0ZWSEriimeO08/7xxljTMEJPC6
HVoorguTF0xkoGs6vALeyskhgIVPouasWnkrLFdwHwoOoMnT+DLj3XgmNMLfvMr+jqjKQWRik0MX
zLyThtsG5WELpyNx6Vxys3+9ZCf+2uq+YqwNZp+j2Rbs3E88gl9ZYzjAFvu6bK6HJL9wE49nyOE6
c289IJwyQmfNRkXOJVs5AVdcwuLrdMBJzwMOoc4aw+ZxWf2Or1I2zc4b+MckxvVoBpOn2KZz/REr
6O26nodQcxu+F50+Ku5VHqjzmtBiScj8mTxaHPLoveuD/ydz57VjuXZs2S+iQG9e6bltevdCVGVV
0XvPr+/B0kW3ILQucIF+aBzpqJSVmZubezFWrIiYY3aeFOUsltH95xvJSRRmVnfhMQrtli5VVy+P
+KkrUFoHtt3bxLuTWT46b4aldeOmsYkrPtGLd86z4Tc/8hd+P/cV1wwn9nSPYry/cz8lt/Iy/tEd
sooTv4/bzZoSHjgEe6aHfCHY/vCxOK3LA/gT/k7yzJhm+jqcO9aOGuwuMDendOF0R4jAHRozxM7V
r/k4LZap5ac8sy54QccMmHciV2Ghu6LHQB4PDkNgfDLH3x33DI4MH2biJ+wdpXdsjEj6eBAKAicz
Sa4R1WxBx1Jm0Jefk9yGF6l5DxWD/Rf4Wi7ox+h4O0eqNPrTmWkInx/ihdDCOTvfAcuQpdeEx82r
o/3DvIIl5XYMXDWuzz75RBAH7SWNhlN3LFRXD4T78Ukb7hbWxAAmRzzoT0Hp9c4zbV3ew8aCq50/
HKJti8tNiQoFz+xxLzQ756IZxft7k6EVk9QxUcg+IJLRtBSJWbBcTiifx0AP9XBkV87c2LNC4UwM
OgsPSziEG+v4eC2VLO94Rhjw9NK/C1Niq1i4UOangl53hAjUEK9G95gn71gS9YXYFDK3EzBgb4ss
sZTgEXt9wMHOJe9wWjaswds/9o80ajxGnNOAcEUbhRhksNUbrG81GOktsPJwRvG7n1akRb2Poxpf
SYMlFHiKj5Wa3cxAPs2+EPZ+SPvvbEVIMoPjcRj5FqCGtkIEnr2NNISWGfGHIegwjcZvlTBsXY5Y
VQYw9lkyx7JcuLWIKrijmGbzEkwPEgJxlfS4owGP1KP5ujyqN2Ian3XlStfKPe43jF2WXRGS/rr8
NrtwFz4R5kscciSfIS27DsrjfjgZ38O0CA8koT5Y+FyWm8RPH4Ff4WfaaOJJiIlFUAMdwEWsBbYV
kmrzqn3rPL7i4xaYbDG9s7ntDyFoCGsNPzN5zRsrgKwfTzsCz0IMNlnSPfdbYaUYvswnxVHeQeHi
9GHsQvn2Ld5nwmtLkelZbuOSzDklN3n0ubGueAJHw6cq/l3hHJaJWMfOczytmyMdYUjko+ZJdZiG
siEX8hb6y4ATFvsITBeHKT47diVb9iByp9xG0p1j1+NS5gu4BhfLRVuyi6f0V3M7bjWMKS605DYQ
Pfn71rNIyc0gf4lJsds7egUSFQg3xKcu2M+7fq3v1SNog/BIFEYym4x0pQ+JHDzqcSDxbdbNquz5
zKnEK3mOi2tyKmuCtBTyf0+1X52KU3JqgnK7CPzcfT131+E6/Ea/Ym++Feh24ZAEwTN/LX2OVCHX
4gt249Bk91lgduouQeesNroPb7ZLG1EJWTcd8HAngyK5Jc9BI2EzIe70ZEVH2iVwPumc9PjHR4b5
S3ASzgyW03pH3gJh02Uk+zrd1ovu5L7pjt7uWcFIoraGwLwHfr3sKZxK4kih23BrQ1wgvY6UvXDE
qD1rt/iF0sXIH8Rn47XTX7fe0y8kYl7qM1JRBSZHCS3QFYdTgM0k7tV0LU9/mQkm0XiOo+aV+8tC
QTp6RzYd1Gf5YREYV7OzVzWSyeCUL/WX+aI+ZAG3h+/NnxMuR//Mflu3/qw/VEHilT7T5BlYGcYt
nORR8CjLhVXAFkmaeeSh0m5rXhIIXsf7RJzmJHwZ6z/+jPjbYS7b/h5DNN+2FvAFG+m6/UBu+qP+
MTQ2LO/ikl2ShnPN5OPj6bceaV44lAjVQ5rrWQSHQ7MxFB8+ZMgqLowonz80L3wzOd/x8cIz8VXS
MKq5rGSTe9hExznM+vu5oUUNQZv+UNez8EV6ygIUhkscwhO1kxcKmXKU9dEeIG1xajf/RLfgfq98
iPH34i7+6v2AJkhQ6G2TsQXb4BoNx/BUW7d1VhdOq6xdJmntzT3SUIZZbfVv1sgMGi9xzCpQuefM
xfFSdK1A9iUp4Ksb47fAYAmrIzKDxgYolbzI31WURb2X3oB5r382n2FJXu7IbmnYrhy/Ol6h5PfL
PLYmr8RV2FaQmKHwKPvA2v3jMgAbuDkC7l/lU3nbwCD5DZvbkdaRBBHWYtZ0G3IQvRoeq52wnvhA
DF2d52HizMcsEolnHbDn8MGxdp0fKDHZaLl453ho6Fvy3+MDAHbrH8n2sbj30+68/mHkiRc5btdx
BBltjtC8CH01XkZ8F4hRuj2fUBrYTKCx5/0NKDYlZ94TVB0CEtk5BwHG2vjfhVs2si8axP/Nbsik
j6xOOOcOmxqH0Zpg5+bsqUxiHu+Dm84xNKi9kYtFpMOFwGonyB/poEUSDTPEo1L4grLSt6IyWIOe
y989ITi+k+3XWe8ab0ANGU6Jipcu4n6xKS3e8Lb7dBcIysx/cqaYAzNkbMBmIw2O+guK7yMMe8dd
5ghAUCYtuMzAi/4MZIyC3/JCubewt5C42PwAF0wi5aeReMpueXTk2CY8RV+2OYGo7sqbkckR2t8c
tdlhjuOiQFbxL1W2/+pH/Wv/SZWPDuT/7Rj7b21QU1gZDGpanIMdkUwTF+OawhL7uveLPIVRPmdj
D6lh5bGTG7ywxiZLbZT4nRLTCiIgg7tsdVSHSVR2NwnLhyPfWiMgB1Q4UgIc9SlqSWSm9n6PX+Nr
fO0v1h1RjQdWKZCocFhkrINDjYmkejlp1IyGt/Jl85JwjGLyvcWh5eOLRH8KNWF1ApDkz+c+ZHYr
ZLTx2DSu41mPjohIv+R5Po5tXOH8vr6v9oPBJlQFwytz7/fhmj8Pv49tQHo59jdYni4D66FkN2wB
w6NxXu3vmYebkfe/ocqyMQRi6yfOs9upLOfU1cIddRV/jc0JIbjkm3M3dcbjUHnsK6bbn+FH++gN
T/oficSX+pHbjgTt3K+5eRSWKNIdW8rOwRIhITcLgy+OvZtPUZlzBlgyTjXHprTyvC0uYYLvOXK0
+BFlB9kNJjVH1mzLb7t75AZH+Y7Cuz8QyI4bwV4aCIHuN+7+9+2kJJ+y0xGm+EQGthGV3bmJ9lOt
PA46j7vdUMqaiehMXpJJE8lXEEPBRIFo8PVn3jphAGqIN78JjzsPmuKtnnLKOOpr7NpzyMYcbMRL
xePh4JyV+RiDsPmv5D+9f+SRlluTIR45NqcF3oPCyV4b79ZDexXf88eqDTORVC+/LjzeRxCRUcQ5
TkUSBg0UDy6WYO8ea5LRaZdOmnjezon/mpMpThGjcoRplMGPK1NqJ7xA7Dw8jrYcrnlmFz5HEnOb
B/B+pIgT+c+R4ileJ/rIP9pT6Ylc0JEYrty4KWJrJZagjeLSiQikZVRySOpa5XIcSgyex5xfyy+3
l0v8Xd6Sh8UF+uwdJYeKMFOTjZnOf/+04hXwH57W4+v/UnSqYF8WJUioa/xbuqsnq7EpQxz53qv4
tD/DSIAV4oPgJUk1CY1Haslk3INwX6gyj5+ogp61h+ZMVe1x/wYZeF/+FDfDV0L2eM88maQk6T2m
fnxkD/FDcqqf53N7lgLltP9pqG8m5DwA26lybn4W6SSG44UDNGkMR+MIrV/AIc7vw+1ekmvoD/3Z
eN1P1PfcIWLT9IpTwxLJLhVMaMe6frI5kku64q0g4O2eV1N0kR/kz/FUXdiFSGgRNlDDnShydpQm
9BAVzqOZuMv3jLdX1PkYt56texkR34nilM+pvCl3+TacjYijt3cc8PPA+ufUyP/r7sx/HL/4/3C2
QlbpVvzn1szr/vN3ASjs3yYs/v7UP5syhvIPZv8YbaDrYpmmfDil/7Mpo9F5sXQdkzFYziIzE+wy
/zVioWr/0EWNQQLZMMD4gBX8300ZxfiHRGtHpi+j0zmSdf1/0pRBoHxMnf2fPc5QdN1QDF2TGOmw
eCnz30pNetkwCBrPVZD2C2oiYTkxDvsAhNLwlLkAYgJt0oHw2MAi6JSgloA+bNBe/FQQ4XjMddgU
yAqSeaIe2Y6kN92AMjLBoyHXNwZLMzO5lQSs+oD5ZIlJFLIEm774e9kDuxIK/OxEvYI7u7V+InXv
qaauwZ5Ih4p+G5mZBvJUqyZ+E3WzU6D/0c0js7h5PjPKUXqI+hVPqxoBKnr6UNZM/C/CxsR7pjwq
Scz37DKMq5pgaEiiU2KrgDdXtcEcKeI7VgGWWWiXfjU2kBLhOH7KYo9gM0dNUiqDEdQCHE/Afpxc
mK+gXR7/tqqFfKqwtjMi2Q6DoW805yX0DfglC6MNNijF9jppy5c5MheegbA7K4Ob4Nl8Bhawgv2Y
T8jw1LMuxJbfpOZ7beXzOc4cGEkihAJzPdGd0qpLrVjJDXWh+AT4WD8lUPjtOflZK6Ly2nbpwDtD
WizGE0ewTEmDoShMG9BV9yX1yuM4xudcNZRL32fxGzQWmroNUtY6/b1Lxl2DuvfN6PmHweK1kxFl
DEjJfGVaemUS18YrNkY/BHJL2s08yJs2peU+ODlTFx/mjJnkKOoUPuul+ZB7a3cMKW7OmBebF7Eq
DZSJj/CehWd86OmvaCpHqxytEEf3adcucSXnV3OWB09iKtLRN7m9iOr4ZKENQn4VY3ujcEaF9nle
vpbSmryyx6xqnHfdGyrBdDJjT/y25YKyLX2Iu656WYSmPE+jsLiyOHOM7tqHhfF7kBLmVyMVbVjt
M3r7jcHr4QkKFbcHcQ44HiEsek21hXlrn1q17/0OGr87aIkAsQpEpFLiVLD+lMUyyhH73poc5ngr
gGFB+ZL0RR7M6/4AIc4dTFOzMS2BYJnkz0zrlU4+UbxfxOVR202KBEXzAKIP+fGslA6qUulpxBuL
WT7JZyaFc3db0H+YOAcNTcLUUjedM4s5WPhLvZ+glBHa/SlnKvdpaOZT3ySan8AEc/NU/7VoO/Mq
uqk+xnXN5BTuznE1iLh3IrPd9piuSxWHGNN89qIgnTbGiDGesuV21U4IJGlAYfeRGEwAKZvGUlk2
Djdmep+qKVqtVrslYzo7W0qrCW8N7U0bTW9Kkq+9rpvvbduuWfFdL6DRkN/+nFdrDsYkhoc9+jkG
LeHESLc09SQ7hfhr0zO/l4ggdZHBx9nJYrcaXyCAv/kIvDmJmwyibln4OsKxUFDR2SpKBBp8Py9d
1sDewRRTq8S3ZtxeZKxEXYwsX7KioYarV4DR6rb6kWjlfW/m9Fx38+CjYkRC0QJqyeAdD62rpLEa
0MlCQKFA8Z8h0BjxfCmL10qzogwt/nkDheBPhvqgBnLTUVaS6t0bi+pV1TuKcxkqfb8Y5ewiJ+/1
oguuVez7SUSA2TdYsBrm9DU3Y+ebS/HUGfK3iA7AFU0Whm5e1i7RPvZ42N0MD7a0eRMH/SWmRLww
phYwgkSyiKcKUvD0B9NrKA7AN8Gdp1XTz1IXxt32A2L7HppqFhnJfieCDJ7WmKYtasmnUqfNNW66
a39Mvvb1ZKttQilGEbcAVxtMYWqReqnSb75pru7aTX51pL0WsgFouTt46oTyxN608NfyIZLGrLMr
1MfI03K4ZeVMC6BPP4pCAXCmxc95g9kT42/1MbMt0YUUEQXrlkwvGjG18rVJFRpb43eva4IjN+O7
oFl0aXAtcBrD0adYP+OMgEVrxuAWUkhUHyrJL94R6OljDrIA911ZUJ+VQbyrMIi9eRcivGberAMW
CxLbgWknnBBxQphukJvmxeN+jPRkUx+/Vl+jvmHAOCgmpxW1svGRWwOYNF9JhkANPcFT25iUPVsh
dxnZQUFcJEYIEa3vMsmLV42OAZEggCJAGa0tpyjdBPrBOZigRjY5viebDsL8rOpD/JOCHAYrOWEn
p6NJCX7OS3vZyhdtFM9GTsFl5va0Zq16i7KCM80J1UJ8h3CEuchuxOC/u8GeuphNqxx+iQUtfoF9
xCmz/QuC6cOYml8ZtahyFdmFO6k9L2VV3ZCkRWOlP8SjIr3g0pVAcIKajhTqG/3r/MF+Nh1yxjaA
r7E/LzswwUQOoNFQDF0Ny44TiQGBDbOWtBKe0z5cTbHHiG7pvalhatqCcZ23Av2IEuZv3OkfnVaW
Np4+1HyEh33i5LkmLzmONvhrYL0Z4/jkykx1bBoV41FXvQ67HD7xhjm2uh/B3gywUABCBfB81hNz
am+CvNBsEpCmzK1sRc1kQZtpqY9likrlQtEpccBeQcpxEHtK0DQFe2rlSTEaWga+UXzJnAdUkEWn
VQJ5Axu1DlRpfJj07YRgBADngGqE6Th+Bl3SjhQeZkv+nL6amRGUbHJPyCxckalSFLV9Cw0ufllm
wfBX0I9LjlArX/M/iAKlsziK0mO80VHrePaF5qvASeCMHunXmiZQbfAbcrLFfLE2U4yYzvpm74A2
npXQoAG6Qb+qT1OOBwJONB5OAE4z8apVLtOCExQkV6mQng2CeTxq1FBE/VLrGi2hAWtLLV6DDPfI
461TNovLP1ZqsEMZ22OqHROgBQtqwTIUWFyWXJp6vWxtPEcgBE9Gz2XkVU8F10R1XCrFqa2g3uN0
fcqI540mNmE/wBaf++JpmAysrtrkrKE5vsC+mS76V6+PVEuEGXeNrLlwtY+NUa0eoEvaGlSE5em9
5YP25wNDbkz1VRQEChj60HqI5i6aZbd1vz1Ia+qWgwWCxyy3CGzVhHCKvagwgNHUItXOxhwwvi1U
jEGE9gNAkwHRQhMYYFSHc9Vn1PGUJRwz1L/KKv8YUEUgtlUZEULxJ8Nj8QxYQ80f7JRpSoNW8tMN
7oPcgn2YphdUjD+ZRYWKNRs+9/WXUsXv/dLGYT09g6hCJdc2f1BMyS7623OtCalTQg325iSLNktR
A82yTpsSr64xCqqjKMStrmEaUaqkymlTNcPpJFmioui+za4GgwT+BvnQ7qTCBJh6uBaA+elrMGKs
hQuEdCxygYLqiIwLuaMhyhyXk0xVlCLf9EZYWnJJLmRBZYIZxsxUW1kvmfEw1AhzcOxkGEGLu5A5
Q86WqQrl8Pj9C1gU18pgctUS4Dorxg9K4N6XSiSLo4xxDNjEuTY+yWywBFmKYwPC9rhXpc3bRRm2
7cp2oSy0LGPUCCvPo23KKEgxD2dPLJWX6seM8ZpHoKMuGCtOWmtUSIsOpMOaBDJkqMeWELMpQJBh
RxV3eApgZpSJ8qSOq8gAy+sCZgrXJGMGMSB1rzkjnfbGycA1zCEHlsz8kLpJ53kGIDuZBttaF0dy
ud9W6efeMh7MBkFkAP5nGwvDsBkOAdYAvTfNa4mgJXykFC6TRXibVkCTBc5jyJTPqOl1d4b/SflH
Ke5d19MkRcTYdUqHOFj9RoQE4CBbqWgNQCFGQDJh1yxSMBXaxzxIqVPnOsCABpAftpaT32j6chLJ
hvCqk93YWOkZw+ogN2f0TGx0Z4FheM1TaC/gZ29iIbuzKjwZwgyttF9xKJ7HJ6FY2LD0w5piHzi+
yxsph2EIwOW31JUI74I45j7uzyPnK6vCdhrJZ7ZS5c5hikjpAs0UO/jBTE+LYm43NZXMi9YCdRX3
9hEbsvtmQESa+xmHuXS4Wjp7T51UtTdnFT1jNaVQ1BInBniyIVv1+NJJxhlvmsmRwVXagrzRfCk2
pniYdA2m+hemeNrt77/GhcpfTXc/iY2gab6zuV+vuZgmvlYvL01uPdaK1N0NvJPvf//UQ04P0mxk
DEVhhr7qm3sCLTwdmts8SluwrckbEHoODjW9Dm6Q3ZKJ2Ptmaf4UQ8PgUSlD2IiC20ilFqyy/Hsy
wARVCQfCWFXOB1ntjEoZ/wkZJos0VK9dqnV+o7bdSRQIDkSgT2suK2bl6zvGN13AUfiGAFIORkCQ
rKjpqNUYuZzYmGckkak/DgoWRoNKgV4sGT1srfua6WHe0cdcle4sKUJkrqkJBN+aTgYHL1DobVCY
I/X4Mn7E/Wf3xbVm+rCt3iVThpYgxqAsrV9lEaveAJCRw/IknnMh8eoOCxkBI+u6FASkTS1476x5
BPrO4EfXfcZq6Y5TS79+wiFhSDlx7HLCWMtufJijLt3Fzd6YAAW/ZiATLSDuTZjx6sORHvfzR1HF
0yXWB9FB+XVrBdDCRZGrbm32AR7W9F26H5seC65WV78gvhvALbSeHFtH6A+LWbKQFKwgfftunCFB
7GFaV5JfDNLqtDHTE0JhwAg3qGsB40Y1fu6XONI0vAXgFgjkENiYF6L0BJUQWAruf8PKEdhqX5JO
HW5wqnDjpB8oTYmv9jtdmDKGnFyof6pSRpItMvaG1ZNdaZ1lTzXzB7sE2UhEQJyMw5mcT3fxNaVW
XPPAq3h7Bn1C+ol1k0Dlu8q271JP5qDIEMnqPNTeCN86RH55mlWGAidxwRUkez5Uk04pdf4ozaVr
VFl2r1qlc6ah+sjbRDtXGBpBTlvxixc5wqzpOddpK4Ho8dBaPbK3vOTitNziRFtusEoYNN+U2rek
97zE3ZLlX/hbV/rxbdgm7MwLhXIeuaWfzJXbqYgSykGlDaoWGvHrQ80wSBrj9B3oMLinDBPwSXmq
VSl3zX166jOL0SkVXeeEZ40dW+aLCWjE7ka1trcetzZEQz8SJIq6RP7fSm3v55J+1pIBAFe+BKO+
rzdJ62jD4FBoWxnYPtGQtuueQmGqxNGkZtKOTo8aO0diZJv12yiqaMk3XUD53LMYxPZr3Pp3EzyR
xmFBH9LPSv9oBhW4fT29VC0OgA12CcuK41ecAVqx5kfwWpB2dfoPOt1Y4MV3gdmXCbckIKta0FbZ
K7gQJRynEqByTpa9Vm8IybGIWAQqPISBTfgcymc0Hgko0QHvk2llAx3xghyrzvJUYRv9whqfxM5c
H+sImwoKQN0amoVEO1F8wAAGlpFeYkPRiuSViJMmRUQcm+i/tNUa3Ho7sObxsaqMjmktOPWvH8vc
Fie9kUKzKR+SjLlTfcrOFibYdilsDzmCa/hcJApS960S26lLpT96KifILSXejkldaywVfMbpt7ci
fri3QxvtFrswu7kpP28KUI7FjNTpYPMuyB6Qlf9JEmBNSyIEFGl8Q54tyj9F5ZVQWW1V/lxyYaWE
1lEckEnstGHA/RgRtbsmP/sM+6y1lzJXGsmr0ta6qCJDnF11T5QW1GdBOsIe4sZQG+3RAl1kKK3i
iJYRP5ns6c44J0GOqjDqgA0CnjCuJWgf6MIcuboJd7htiyiF0HQoyTAqS+qfTYjBgz7omJ+v3SNZ
oeFveGGR1Qs/MwpSp6HbHs1cuhmDMj/kquloJoc8JYMmTXXgvoN3zOqrgPFsSA2HERIhHgN1VaPJ
SCiSKdV9WrEH1OwCnpSNN9ZB/L7ou/IsoGgH+q/STp3F/QiLgaFboTnXt2I1KcYDlHYA2rTOrgzn
KVPpOJcJYfRmJNbHlEC9TkTIbkVsnvJGYgLu+FMscpDe1No1upkHvq9/lsJvLC9SZ68lzRnr+Gcx
Gp0jw+GC8be9GfHIgMxqwMlrSh/pESCUVf/WdbKgYlToAGE/lTbYlXJUDExVkp0kGd5kA9vfOWYq
XppEF6oEZytsunyBjXwetpeZ1nqKai0xAFFU8X6X0p1eRp4w42TRqE1U+luL7K5LuVyNUzrN0wcs
TYpNMWNvxOuoklEjbcdqR57kbtl6XpeUQReN0VFRSAPEbhHOmRkgJnJUXCzoZK+vO3RgSGg482BK
OqDiEnsOZLAEdbVuORks7wWkG9+Aia+P2uwu3VB7Cnk+sVNkrHq7C9AF3A1uYYC1hI2zrnYu5vm1
UofVI5oCENFA8nLSayMqnJucvdcaXX5rY7DPkrFapWI1kq56DQMmSPT8OVlXLxSNF6x1fg6zsDql
rnX4kRd3tX/eC5URs4xdbB6aF1UjdkN+vXQTRuD58qvS995vgbpaqrjaraDQMtyr7SIr92aVaf33
ko5Vz7w/4ru0XHa9/Wjm+kSGARrUEkx3Wfc/siJkZA0AkyzqpIXwKQ9qEigHmF0z9SiJVWYC5QNP
lELMqYTkLqaLErRBs+MnBgcsP81FgxBArX9iEvfc4OfkTRmmd6gMYbkoIMiHnNFbjSMrbz1ICgHb
k+q8jtsXVg/UI1MwzcpKNb9pGvpVXYYaMnutN/WYONwZIohhrHXaMp1qYQnRm5zADTAIClrENvR5
fZxExIAt5iFunlEqTJKuuln5TvFzTv7oqskMhJ4wiGsBKCUAkXh2Kku1G3do3MkQAJu6UFyhHpJP
v+dRG1x968EAivgdaQPl5yI1P+Ni3s+FWId4R2qArbJvnHN18gv5rS3MDNaIEfG9WIL/qKGhNlBv
3lMrBlQjb+6aJ9/tziGBBD71l6p6GqG3RqkOxmM6MOdJm1l2JiRMF8EYBpcrNNAxKBxpiso0oJmE
2U5GnVnTr1Tef+PkRPgU2mhpOOTVsERrEQPKUuH4MQzzvU/jP60MkChLKUWhA+VoJS1MCndhL4yb
q2yp4YhwQQaVOuSxB+PBGWnzVePwBQBJWG1I5vcB8o2v9ZSRU3SCsqZ8t+SanCWnKznDEshZwVU3
WHfo+fymqHabCvvVkKKJdMVV+5XzDVT6xxiXe6fD4Q5NnhaQyuJCaXDNAw8YeCQH8hRlnbkA/IjP
cgWuFzXjT8t6XQqGWzrZV2tGcJRkVxFEph8Jthqo0Pr3bFydVBEZPsP/Q6d6nJSLFGm9l2T5T+L+
D+x/eNI0/C4hAvnSoFjBvGC/KNp5nCusQ0u1Oa5Nl1R7FM3so6b0q6oZSaTSf551a2WEcJ2xzaiy
SyEP0dbHkSGS4JdlBuK26UpQLGnub1Selr6g5ymCXFUkCUKoZgwvytYsfm6or3GHeLQstQuiW93R
Fsh1677SlxAydzeXl31JX9XW30rq9z3yUh80Y2juDBlD2uDEC/LEyL+2tf2BWL2w86VidLJRyQkG
VqWxPqZbs0Zjt5T4X2fBoPaUA5IxcxPxdW2LOZTy9CzjiMwT86SJWEYmHOgzcetCXa5karbL1+GJ
KuOSCO9okx0Jo2CXQMRuY7F8LAttZbb/zluJIsnyayhh64s70KMMXBgxUhJSBm7qsQnNnIpKL8xe
l4t10MWkCjE4RVDfTH8JAtP3mym4sjX+zAgVcAuv0uprCk+HAEVXW1dGdVIVdSIdPkeuEf+OQ+HW
lO6Jy2SWstz+yWpxDwyrfsHhFXczaUsDKe7JJIfK8vR+ckgm/9QZuwgkW2jvdcEkrNUvDiz/IO7r
8Twt/Zcx96dulmlGUeN1CmDfrqBjARcXp9VMXzWtUv0Mge22jKesFN9jsXke+NzCPPHLSXyuABqn
RUzFXrjENKYoMedM4ejSsyKnJsl9z7a6so2rbAtDNjISJShLYELGAgCMFKfF5EQcGZMnL4ykVus8
JS5r5OFd76oNftG40s5zaJZD5oy9ObpJ8tlYKqPMGLTD2os/6yoJlkxAkorIyXpsGokh9DHs0n71
TQ4v7hQf/iNl/pljCVqvig+AV3Tmwkwh93DkgoVMxvRllfXiGTieViu9zaHN3+nIMG0xMndKZ4gD
fZk7+ajhUMGHzSH8VwX0MqlLHRvmmCdvzqNChSO+NsKzkS7vELjCqei+9smIMpnxbUsrLmvfnXKr
/AG0jz6cuWA8Q5HHWRPFbfKNsa4NaffwnNKEkIWdgRCagTMDkTTDQD7NyExN3jBqZkunt5rg65Cq
UPeFYXUE3AHIfgvrAgKug0qPzxPu1g81Q/DKtjCehAU0GOHkDeep1VF600bwHRgQ1cNWX55QYpNi
gHm8QV3hXDdzQFHFnm2+r701rzjf9NOrZI5INmJNPmOFuF3SjpYd40pCS8krfRJF9hUFh0Bw7koD
G53B/y2TL/C+3Vls7lIJQarvJZJOvGLAvRYn5M6NK0wTMcaUrt3R8VVz+FWptYa8eo0pOJ/sDnfI
32cmtPXyY+pwfJfSMfMStbx2QleENLH1M75ErzOsMCLRJFNEzH+qxcmozC98w/7g9gEIaVQFu2Zb
xtH4Po89SCwxUne66XOtv+gKaEdxSf1kwpI5xltWjBUmgZByOrlMnWmrKgx8UuX3khlEUDbVQND1
byySULEp3W2krgGcuedkqt0EOWEXRDesU1LMtUzw8T4wMZLiA8vy/mvXscCA6Oe2VUWVKitnBliP
9dML7WUV5QdRaKfz/DFDGELmBKR/GmY2/C7FA4KWIG2p1xFGmKeZrBpxp5Ohjh+ayGlilXHPKCtt
5190cGujeiFwPBJ1o2Jcd0cD/EdbQf5B2TcP8Jn7Esu58cdYeKNvlbH10Tate5rWRqi3JZlcZ0l2
lQ7gvQvhHJtgAzW9/TTa7t1ctUDNNxAKJkYl8zCAAst6asQpiLZKl0/1dJdB4MiqwO5v7UwibS21
ig3L5hxnwgQ0rNE1v+DVo43qGexadESfKObxB9fAb3L3sPscsN+SNOt9rlXFwSYGP4vapSkwPZkG
xXekmFiX3UvcKpw1Y0K3NHAWr/1aw910X9qbhdtapfdikEhDfkvlltuSTSi/gG0Ok9mcm/pTSMz9
OpKr4SIhXSORYQwPW2oGsqTinemR5rRTMYuqyvwJJJdyMLbi4MrSUBMxJjQm7VKq8c9VUguvV8C/
8p9SJFs10SXh3+EoY/o81rDkxE40aXeHu4oOYVWqMyU6+YG+giX0Upjs/dU0ZsbUgFObS40dsPpR
a9a17eTXXo39EbZZoOKItjCkGWO4WszDSd3TJ4x4X/WjzT8M/4usM1tOXNnS8BMpQrNSt8wgwHis
ct0oyuWyxtSYGp++P+Hus3ecviHAYAYhMtda/8QuiJ1gnjH8sqNqZ+Rtwzc0N5tqJCyCUGlGqEca
2PzQ+c1NG4EjvDB+TFvbWeHIgJ9qJxEMwb2k+PPo+TlCZYrIIsw4vdNa3/omwyeV+Q+WV//oKC9F
5VymWMBZX1IjfVYjI1XZmYhEemvWTFJBiidwjUMeA92aJeNaX/cPMpbqMcMbFCe8udpgb0Y1Q7GQ
VZIs0DzCui6DZelZS2qCfcj75CWdhz8WE+45OdcA7Je6aJ7JLqXzIGUda1qz2GTWdNDfdBfz445j
thJZX5BNTCiEadsPYbVrfBnvup62ysZjEtiLX4Lp1tYK0+WTKYpqNeIPuoZvNgwI+CZ+HionJ1xn
XN/p7nuK98MJ39qLS1ICkJqZbIdIdfSF6ZMWSYsCBj/kWFmwCKyan7wP/qDCOTm4DVnV3dD7B7Ki
Tt7Q1UFae78mAnTw+cJGVi7YsNBCwFCJl+5gfHFCMhHoP8lVgwI9AQDJaNZv2qQ9DSmUHsvG6492
cjMkSbCQWyAtvCgjpCppsvUc+btkkM61XmllARu2YllKe8Pb0X+jTRtGZ4fP/EFpjIkq6FNMChp0
aZqHL7oFs8Qc32w0J2XykI4uvpvOq9th4oaVbr2qcT7Zd4JSWne8oMSnjtkyjGQ9vEIdoNGq23ep
4J8LLLBkC9G88YdbBKXXD8Ei5My3bIdsxo5Zw3KwpovHhkHkznTCkxeZDk68INzlOsVzZZc12a2t
JWxHUSJWqoBaBkZiAe5oEU8DpSbWUxvTxfqBD3iLKXADz3mJq79m33yomPTntqvpm6uzbI1m00Up
bjU9rOrW4yTIu3qNQU1BbaoxHiQ8GefphzgvcLxzcGymN1ljbPc2Zc4+I9NiY5HVeOi94mciACkm
CCEu9ns+9QAeWuaZHEB0Ql1Lzyj1vZf1+3aoXse0mtaMU5FXOeGv2eTRJEkjpKqfXGsMg9rCqTn7
SyEIoZR5zMp0ccwtxU7rQtgm4mRk4h3iTnnC3/BS23W2L/nztpb9vOk91gJT0u9oLaqs6TDBu7TD
vF55xfTOSPRSJPhCOHgcrSuzv1n5YB9r3yXBNAsYBMJcrWY4iZNXsfNhOKq5D06j33wPCZXd5ubO
ZHWPILCdKoyy2RDW8VikP4yRrKHawfeVUUPdY7gY2pfRh73fOMeYSN4NoVvFri6Lx9EpcUk3sYjp
9HUKm4uD7pTUWnhfcIBiOgI9CayiDeLIAofuTcYbU9BPLSJ4mf3N4ElpuHWItHnzU+038YRwCswa
G2ZsSFeT233VbS0wtZ1fil7P8OdmtFdyfjEg9uHGVdFaI/3bjZxt7FcfUtFszi7THWcAhdLxENdC
60fPiOCct+iSLcQQFA1QyJLVYBlQyyLvVNpqQeQzcso7qM3G/J774uAkLuQrmVIeNF2ywdPjaowX
g/k18WoLWasiwXYHD9DdxJjqawRNB0rjrCq05OeUeTcjiX5rxEFETg+7ubMhrQ9MRlswA5AZqpcJ
w0vs0V+LmnERuTsn1Su4dK3NLMcuNwrfs4275OWGeODj7U3JD3tkPfM7tt1tRpzihkiElQlB7ECq
wU/KJ1zQ6+6IozxsPwX1X2COWQqt2BAh8Uv5xqHBkARuuq2Fw1nqHQReghnjcZJB2uk/2sR716sW
4u17LMnHtQrjL6fXi0kIuqYn0GNq8DtB3YKh5Tt5RNTy1niDVkUUYwmquKRQ4MX/ZQzZbyIpXh0C
A1azAaiX0hiT8ucQkaQVK4nhxsUh7XbScBZNiTBrBwe5ZEZStm7L6yTkZ9N/RUKSbDLm8S7LUX3V
Vrsi43WM/fzgdG+YS/e7KJ5NWh2+vBgodxNJ8xlrl+StwegenYtMLtU8s9G1PsoQdJ0jQUu0/vPW
XYZHZU2QQm4ml9Jo4r2TMcLUi96kuMpuKulucahAukz7l3BNTmussYuZIQZ2wWtfG5AdmBoi3UbI
XQtlbgzD9iRik4449/euTDdKxx0qGRY3bhdyc1RtVePIY9fPaPnC9rkosm6PNUTbuM+WbfKIEtBA
vzoCA6xqhJrPsClgYzgQ1CR2hJEDlpJ0RC3206ddWviCceLCtLczdIs+hqqp6PybEr/SkPGVrMJs
I2lIsJi39WurBmQpbsO6SvACoTkMvvJGbU0YHzfPao9KDBicQvtW6XjFLCyqii+dUMldHk2vdE/I
gYk8xY012VEZn0Qd0qJRgkqSvVYVXIEH6EEBzpXVbmyIx2F4zrQ7v+pGD4fa9CdoTy4Ra3YLjkw7
EAiQBAm+RNoDTlP8aK0TsPdtsBjMYgZH6lamFp/KVZXBd6zhcZGogSjEN5AF5PajOswWAwKiYRe3
ANC39EBobiQKbeUsKEusd38EXqkbNeRvstEXwy16EkApjIR1yiA7/PKJ6l6PdRrgRZxtk7A19vgy
ku/kDjoDauPTMscCWhZ9Fvnta7MqTyEsHqZzRhDO09eIBKOe50CD3qTrswwGfd6ZuPoemtGw6MjT
i9U1SJjMUK1FEf6ZKwIErY3JrwAK0MXs9WO9wr4WlVsfxutBDHJFV2uskmgwr+C5kEDBBeLeIGpG
72mNW59fFTy8arhSyMJsSAp1yIcG26HO/rT96bWbZpZ16FFCpu9hnBh7TbziDrasnEnz0WGBrtjh
2dmTh8iLUQs3O9oSXF9Gwz/F0VQ959NOUzHSYhnrDOMYdKhqhlbDDEZz6cU0yBheagENlh3qTHfJ
E1Q17BoXC6gmGskXUAdsw0CSG9UTnxJdGuV9umQrrEpsmw/OM/la3cukcPWy/EOUuPHT0n1hP91j
9lswe0kSAkX17CE18DtXY/7H7EBaHHaiTmtQIg6evx88CweSbqk0C7hrU9aiM83oAGSr9lmbQ7JR
JRtOxznVdxNhl330KbrolWJnl7kLWTVkW8HZuTrB1NQrGEJjVYc7+BqM/OODVob7pILs2VXGPsmb
KSD19U9Ti2zb2qfEbQY8vJiZqJKs1K6fug0W1Q+zqCk9Zfg81fa4wzoPTPJSReAPE6HzrHMLqVl2
QUiI9Io3oZOYsMt6hVrLIxNOQbAi+HI01i4RPYfEe6ymqlp3onrziz5DwOV0gJmposjRPZwdm7Q5
GXr0PicSsWPtoYXr0/ZEaOS6xc0awGn47GhT1yHBdL96IjPiVs/3U6I1dFnMFqYIRmjvODXXwuhj
1K2AZ9guiY7XqUc7ldrE2FiZtmmLN3yu9B0+dD9af/JgQq7cPnu1ZEn+m4PPeM8eocstpTlkAKHx
msDMiZa/RHGC4H2gTDQqeHvU1ttsKN+FD9e9ncW8av03J6oiqh1U+VM6raE3IX5BB3ByRYrOghgX
wN6uZN3Q9/4Ud2dZkO6K8/u4z0AP6R0YC+WKYsTpPrUxw3acn+vRbuEUGQn1oJ8+E2fZHVVivUM0
vMyNm51sDzF0+YBHWfTL6cOfvQE7eoy1s6x76+g6Mx2PfY58DPJtmx2d9LCa72y+pXPnPLURqz5j
cbiFMM6ZvpsHz4/WY1tB1Yt6mHP+dLLzMBgIuf9hFH+r2Rm2AyZ80PuqQGYCHXMd0TOTRD44N/Ml
t5jWe83fNCTXuuqosMu6ea1CQl00n9+CMlAk8RvYdrC30tDIAhWNjwSh6/sJb0Ni7gUEcMP4U2ui
3VZDEoJSFi+2nld72SXJRiUXPVIaCGgB2ts6b/jg4ZsNx46Za/Ecd7SrsWhfzYBIXVj5pGTEhf9Y
DekprwFq5xnOh6fmd7eQUKNzhGpOT8hHOLWHvtI+YNb8Lub5MZmjIujHv2nSIVyn0U6jBVmfZXzw
8RSHefZTc/PXyWa8l0ACzSLr2kfZc1wmIL6kn54w0BevIgTeED0OB5mBpcjk7NK6eupbzhucsXHv
xyW8rqbnqMBNSrfrvTFlgj3ChSSa0cZ24W+RGxebnnY7lKPYNarGMNDeCdhZL9k8YplusbZ0w80M
ARjMEb/D0FCXrDeeB2IVqUJ9OsYs3OtiwFxytH5mY45Dg129uCOEF02Ur6k19yez6Q5Vn+J/BQNi
1eP9SjGCk42YZliyWUsv4k2v5CVHhvzrVIl7mjX1YWvwj4dp/A3qiO5/bl3cBPG6q+Df1Co/xYb/
QP2Xn3NmNECs8Kcznae3xY2weudRLBeh228T7B7RAsO0FgmGGYS6kc6KqYcTI++bnRdCw9C/Z2Qu
FEOzAc83mIcxQEUk8qOztEM0xeXKIUEr9jyyUzSF94SDMXxGclgX78PBk2s1e9cxSuY1YfDNm8lo
eO/inr6FlwE1LTO8tT1q5PjVJdp7rfybCXmBYQCJFh9iakt/VWvFDXO1dmPgE8rc7QNwE+lqC5vf
B2RdabWJFakdUoeRlVq2Ho4MKTJR4fRvPmv0Bq3PdNYL4lUmqfiMpvxt4tm+0akzVkzZWD3ZfwqP
3UYfgXh1LQzXTMexHdJhY1G0IdYO648UoDLIaVBHt33UogaTJ2zMD8PYRBfDIfGkg3ghKgQz0oif
O9c42z0KhhImikAQcnEgr2X8skjjWEJmZBKQuFeuxq66pVrhIGUp9GNfQNICBIBpHm9RvrxBK8ON
SZ/gGlJczCKx3y1jenF7zijV5vJI8ijsHOqZJiHejFSnlSogPCMtepIYPK5gOeZoexTcE27Nsbo2
EF82xrKDNcaFoAVUlU3XbCQDkaDCqpUc2wYfd+9zwGCBsJBXCYFpX2OuH8W/Oqt1iEdmbZ79D4sz
B3qMDrVENOEpMpyvtjXedP+vMEFrDLfcStgchAKBOk26/N1N2iUONf0Yme6NZKnkYFfOS1mDwWfL
HHOK/XQ/exq/nzgn/E1fu3ZMuLsYwj01A3uvjbK3heuZul64k4nn7mUPa9mtnks5bEhIq04aFJ5N
pKUXveJDOibrWz6Tp9MUyUsiGsJBe3bcBsBsMMlHrKtnowWO59HldogJa2EJbKzEXvldkm2cwfuS
Mvtl6MRcDlSOayho4AUxwakVyUYre6E6C6ZB8+xZJ+Ha+EUZ6KW7n/AmYSIZlPikz9Z98tq76jNJ
6VVsq/xKld+eHFdflXJCHFG9D5VoYUYM2ZYcGswsEzomZSOAbneabcavmS3JToghY8tQPefSPoQT
gfIasKoQHi1hZAJqdsTDyxAeS1RARauzLeO++tEtZyxo5EaZvvsDpuRrPqPQdWOIVjVFGUow5L4p
7F9iSg8SHA2qiSLUzIWXWo03vlUQneYJ7t8fq57iAwBVTDCIZNiZoIgSw6mrvYP0pvfOM3DaLezn
qvCLW6Ocd8GCHSrwZBG5m1vkzUaQw3eBnTYeiy5EB6BnzEp9B0PQbHrReitbtyhB1qPO0LpTP+Ym
YaHysDeZSV6bM/UeaoRbOCMj8lyDc5517VMOKRc+hE++9NSd5lFQJ0TDG+nvZtC4An8RZf00S5BR
g1BoUrA7MrDneUcPT2CNOYIQ5P2KPersMSi1iLl/0J3sRxN2/CJS1XK0qg8LvGg/ug4j9AzehNWH
KO1ER2Cx5NHpk5EhlMldSCJ2ZyHtAaVVmCcfHEU4Z1dtXKXUTs5wYtOUyZOBxTPjR1RKSf7DSqNy
LwGbuxjmBMnQIBnjEzyW5mK17R9ga1Lt0mxrkYrT+n+LyYXAbaZIjQByyHMT+NcwXmzxunoe64Zo
a6RMWV4BHybwQ0dntpBPOBUrgvuJCS/szXzAsqFYgug+FTz8W+mcM7gDTMz/ZkN8FDrSW0aiWoy0
0EOw0pAXbXRwS+ySsKKsyJ9hZGwqjYKUwWK+IwNl2qlkyLeOXEIucTNet4qaubax8tBhWRo1ujJt
q1SxCyfrlgjmXhJWQ6Zs3C38U+chR2wF6X8zoR3Z6P1AEQZirdvYXEwFJ7kfv2ilD6VnRF2QJ8az
k1sEq4e8R8fL4Dp3cXZwqhGjgOVw+PNwawYhLsR7bPAf1vq8fxz6yH4ZF8kW+Ys13KCTo9LiGQKG
PBoWfeoAV+nZLiY6wJCkkVS5v2NvCn9NgIaIQZiNgAc2NFGb3MmnS6RnRMGMovpd1WqtNVP+Ofc2
pxQsdxrP8KNTPr6GTn/zyBU7NtpwnRDZHcDmcB+xIyqNIk029M1AHN0yicR8f+3pmYMjXvE1Guy6
pqe9QvIUD6kNEG/F/dltRhyKx1xuZt/b9H3pHxlkYKvsOe2r20uajqLZ+skA1BYX8Ji7CiNAQkMA
/FMGUEY9HAwLlYe0qBrredjIkXE4ow/j6ehBXk+cv0nBFCsLa4ant4EsuqSJmK/b2U9Vmvp1SD6T
llr8F0gCVTSFruPH5QOk5VaqaxojcpNxgT2y60NSnn6IUcFaKTFAlD2lJNY75EMRnEjjh2NVRvDT
MJ3DMnpVvR/kASkzCTgc33xJqBq910PVNnhHIQ/tkxYipkRM7YQ/CxMtaz7vcw3wIu8Zf+oD84b4
yxiTpwZl0NbXJVAk09oqnlFb0XifvXB8gliGRTEOZK77kZnTVyn6N2CdLUKT3ziyIwwse/zPEsa6
FNfeQrnPZVlt1FRrAYfpA+wcz0ybiZXeCMR6HqX+WHwSu9kEeR1/eVX+Qdcr93oqT5XlIPYxz/xA
fosBWp+VpdG6tbInc/IZOg3kbhMTVDKtrrqeTDTdX/tD9iW8BuOHtNUfq+pKpCjCJOH2F+21cPr6
EsrkR9u63iOMRGzXHQQ08wg9JjVr4+CrOUBJjHeC5lH6Dok4GEhq0VaaJ4aq5ikOE1iDbI/maY7n
w0QFvZ9baZwS2RuUm9b/XVv+dr8pOAq7ohBv5ewjl3ViVhUFLYiFQu5KK4OXlVfmuQTgHR017ZE4
wbIcrQpsHFfUUlmMW+bR/qHPjbGTo+sGWPh7QeWlXuA0hXvIivZgMYgfUnFqFHrjtoZf54Qxq5gR
6mkgwiYNGBnZu6gIX0Xlh+TQSA3ubUtMX+KReu2nwf2ChOPs+9r9ppiNFzLQEW2WdQEHnQwo5Gm8
n+U0TRLFknK/2hPcvo5zNBK6bU9HV4NrW2rVTg0cxjGecXV1CgbVndkEWXN2jCEYCOQ9+IOgGJSA
nKSoIjroEOQouzxXXp2oVaN59S6xGGT7sY5bwkR3EBb8tpaLIgJRQx5Q0TaWRyf2JEN60q9RZ2Hw
4JKqRtzdodXc+lyH3qmIJoaFs9xU6BeRf6sUT7Ei04HJw8zdNTDrAlatniQ1YnqzvYFf9nHoYCSE
BMlAMrEOxWLKbnrwgFdEgVEpklu9geumBdZyNO/H9X6tD5EOE++JUG75pu4XxPde5hp5hQOdGCCo
4dRLxm0U6qQHOxKypmdi4c4AdBw6P7Ci9leVI4eYuiMx7mFAPJ6i2MBGRNO0Y138EeggkA9S8kGy
Z7Kd6icdmcLJ31VuhsmNaTyaocBDoftjE3e4Yyrwx4b/uyel9GIqw0D8oMv1MI+PfstAjpaBEKgR
c+JiHh5I09HgnKSPftJpp8VNPpxhPaINw+auxMCykPU26zk1U2aIehkB04FkDnW8R9GPowShBeuC
tNVxVFiimMaJAFksX/Op3sVVM2wxnrcffW/s+CGE2nbMGDWgaGoPEMzrMEyQSnbWbhqNrZ0pddCL
bDiZbWRv3GHgKy9bhjJho9NALOoJMYB4mxEtSd6hImiNEB8jzfryNA9DzaZ/y2MaxdIw69NQ6uUx
Aqohyc4H9q0vsQqZ9op+PH1fW26a8hbrxnx0Kq0+WcuFXP65MeNh7ZgVHdQcqlNVzO2JaiDWswDK
7Fti6wTCyTjfeoaRbREJ9ZiPoZZe9xoZrTO4/tQqyBVZ5sOAcw0OPZWUmbCc4zpvPKoWZZTb4qHs
Ny8elIjAixx6Bp+apwc7FdW5anr7hcw6cjghL59y7xKFXSAIM3vQW6MG5nZ0psE+QkWNcV7pp+I5
hDNWy5FRYDXtmBTvfDcasT4r4rdqsl8omtVB6zPr2RsFNKyy/tRtRt4VTHGWPYZQcedat7lId5AS
f8zRPF780mYzH7Nu51sIOajhPLiHNhozLzMJQSO6dwOjgTPFEs2BvGjt5+S/3QXGwq6RJLojDpg4
FDAdKNOrdo3p19+ViPrDDLuGEVg07hgJpocCxYieFMNblhvmDh+AKxP9cQNxt35ysvmpCLsM4bgt
n/uFfR5RhuwT04xep3H+qUJj3DZpnZy0tGWe3jDk5p0XwEUhxBCHhb8iJeGhDcl/iC1Wf9u7AMQ2
eylLNifYUmg3DTaEHstkhqWrkIa5L6CAz0bKOuqQM6m0dzjDuAjpwtxlj4p5yFHPerEBwjtKL67W
VVrKLcsTpE+mM4LwzqWUnL0GeAUe3FOGKaBhYjWU1ttKVX/wT8caMYdqoDeFfWrn+VZ4Xbs3yvIj
VsW8d40EO5Wxx/o1chg5x2l0tHLNeyT5JmdOnxt4GWFe4IfXxPr00Lhx0PMzYd/9vkmmcs2PcKMN
NS6rEfxdnZDYaO3Ec0wByySussvsMWmdMIjSFqJxF24I24JzFPn7ySxT3PjqeIkGYXbvO6l3mPUR
X7pEMOZGKQjrcheWU72B64bIFFcj94O5mfnomZY8T5H+VM4kkbuiT09OqFsXEWF85vV/eNYtytFo
NXXmbwc2v2dUVUByE8PlLsZCLb1oflaeEsDT74t6EuGpiscvseSloJU7WyBFm9rqppWlKM6bqgQf
tuMdSrZVHw7XPLGwfpWDTTjLciFi55SYAJcJDN+dl/6cwNaPFlwkMoULghCtXyEgxVqX6Nsr86BS
2zjRRgnK6UHlB071U2Eg9waCwG7ZhcmmkE1SYMbOyozKBPq9GQeMPOOAjM4/bP6cJWGlA/2xLpsO
+ykcdzZr2gHiGnrn63vvNmMGtFU/Yh9P1RC4cWMF92v2f67FUfgYu0Sj+DJ7ByC0d6lrobZaLpT+
Wxty99TEzDFKfdJQc2oeIPHGiGKCCWlFOK2xACAucAF2G1ySLGwwvQfLzY2g6brxbBnxdL5fG9sQ
2T9n41ofQPJhr4G7GlTVciJ1cZp06NxIrJmeSyPcSqNHOmEC5hB5/rucKcgq0trPbuW63xe9OZpH
MmFJg5nIs1E+9hIpZKC+H8TGiBeSwIjviTKw+5KM9iBxFjs1Df/77/byRLKvMa6K80tJzxM4kAFC
ZjJ0LrU4gMGCmcXi/M9FE/bleaqPxVTEFwXdKSFxGf/z7lHVlACVJTBebvvw/M+Fyp3wbI+Ywhjg
la75c9JVkCaTfx5dus/cmT78aoYPW+Bb0vnYkyEt5Kj6RXciHxWPjBlW1jz9QV+08q1W44iaF8ac
4SEfQ3GOl6eKkOrWxShOxKGHQYIYpo2S7GxbT1U4R5eM5RH2XnyMRxAvsXxCkNPkcr8Zkg3GwCSO
x59ubuPgZrrlPmE4D40HgI8goG0+1vKMardl6DTGb/R11Ua3auOGiFXb5Qrisk7iKmZUNVk5UKeu
hlTllghH9zmUJSgIw0QySKb3Wc1vvu2kv5hVBzaYVh0jOEOuah/Lpk8/mFZidlaayas+LqmrjWZt
3VrD3DUmrS8LEwNrc1y8wj7GLyX096mk1Ihtm1gcrWnOFTSyFXJq1hRogNDQf8sUIz7K+nI2us+0
VoRbp96fQuMnXWuV/jDW7U+/MeBx1Un6aLSMnTn3X5MQI24FTpvOE1/pwJ7mLHSz3rEPjTlmD0IJ
RmZOdYBxhW29eKo87xepofjqr9gotHfRZdda05yvuWIJSXv9j7Ys1q0zTi9yhI8cjbi4zj5fTV0K
ZomZfszaCFpn004bqAF4OVAfvmh13hBnKrtPi0pVTYv0ISbRt476Xxi1eCAuFVwS0m0ASYR8qIwO
Vic6jd6R0IBnC59KE+qy5ltvJaykN14uY5Ois/ISz37LCK7f9xzHrdcbzpsOzxDUvhCH+73QMRhp
h050uf+vTuRsP5XxU0be06tMb/cHYbKS3CxrfqmX5zeIZA4YHyD5WJ7QkNEE68vCim55OSDrmXA1
Tz/cn9C1sDF1OsM63/93ts2ghIHwmKScaOa4v/91ApC/gU493Z/BxZoCRVNK5M7yhF7t4VYYFXzN
y8sls26zGAA63++FCMsMh+n4+f5y3lxd7CFskAc36g1E6v6gdLCtG9E5t/99D7TCFDfe951RH0eH
RmkY7i8vl+KytIkYAx/uLzf3AjYPZLrz/d7Bix9cv4wRsHIk7n/yyHN8TEtxvd8q1SzP0OJp4ZZH
2KMuD+lgAOUuT+54dbqth0nb329Sh3irOfFFcH8tx3NutWea3wcda45cDO1bLCL16KWYeC7PgNVB
f556eDr3m6OLyPp+SO43Acexwp5b+/u4mjZgfCJ6ZIPL/4YNaBlh0d/PrxWoderorZKp9Wjwvdwf
Y46TfZ4sxMD39y9ligFvAZW6KzsIEB55tYaZ45MH4YYmLftMGkiK4NH1k55ylOaxe7vfsnTvXAmN
Llx0PCDuH5x29HakceNNnBfmq1tHt8Ry/Afdj6xXHF6OUfyZqcR7uN9tufGjbBr7+5Yb6Y8JU88H
K9YJ6umyJyufp+/7Wj7WMIvu+5bXt8+4srTfj5Sz92yy53zfVw/jC0IJ+X0rnciZ6GX6/QY0LKgc
IsW/73Or9i0ZJv/qSnhR0ipxzYvivd9b4wNihGhTh1WNgJObNtN4LF7UXi/Hv1qm2lua+Y9w8U+5
VcE1mf3DrEztamgJKH3c64fGibBD7DpF37FIy3QBS8kg43eMmvqhQ/EfuJF21O3FR4VlaN3UTfsw
66XAB0Y7msYbowDjIQm7fAPgFW7cxbsjda9eAVKu3DA5xDWiaKzSzqX0X7UIWF7omQ8NtIYyXjlp
dQr9+ckuiWcTNMcs0+KI2Gh8AI+3j1bhvTlTZ1/zIsMGU6Yf91v3i3Rw051TwxbOdWsM7HKksvDp
lWyg+qgq9ZMWOSdUF/o1aj39aqV9cpH4Pw+QPCxErrS+Wx9TKxoCH+XOwIdPiLglG95jiuk6C0iT
iLVxl9onjn01oH8OxmSe/RKffjtyi30P+Dqj4AWKYNeNfcUokAHOqunsZB+lmX2d4wk7UXShq/vN
Znasqy0eQI2GS5xhPJSVEaanCJQocJBTYMDmXs3Mdq8NYU8+3MxgCGv/oMXuL2t5K27SOdf7tfuF
wyGSTEOPiiqW+VmJE1OPgquE9XM/To3bh6eYwlFfPsP9T5EC8231Ru28hHeXNdCxWglImI9zBLk7
sde68HMU1EjYV6WNqIDYrCX6zY13yYRtUt8lCsGyjj9r0w4PmScJ2dBTeOzRU8u05yKWd3k/F+7X
MsFozWEov7nfNKPhD7iVeRiNxLuCh5/LQe8OM0Wtb0fQdBGZP5ihjq61m0+pk5XHQZXgoCmqNB/n
D99GzA4Jl8LNDK/jGI9r6c170tsIkigqh2oGg4OxasR5otI3HrWsVEcSV961vsaxaYZXFc8NdND7
xSK+oLDIdjq6KaqZbg/+ihNaX0koqeKv6+NE0XU0u2mMMCv34XsPTXyWKiOOLCauAr3EpLR4axql
Brl3dC70trTS54IKdq98uB+ejvcMVR/9jPBxgstxKsLHJmq0Fc3Yc67q3720r/GUkhcm33CfWMnO
xe2l8/dhpJ9SGZ2YiuDGXNaBNz8i2UhAlu1rxLwFRG68zhIwBcqTYJEP5Uk3ZHHSYzGxhfznNp5d
xOv952ZkE18I0lz4ZH+k4/jvh5rL/3//8f5ULV6D8CGX/4UbhgCuVyYU4O9H/Nfz3v/h/gTsuZRV
/3X3v1/2+7pdEDC5+udh/34FkzOkCf79av88/f2aAT2nCf79Ke4vfb/vfvH9Hv/7/fz7lfX7cfrn
P+4f8/sl73/814f/fp3/dxy+n+2/H/z9jDp2IlNvQAYi1K7BBeKIfVm0x4XhsWOaHfzrYvRviV4u
MPXfoUkuY60j0J/lJ6Po7tQYHVbjSCyTqjYCqqGQ5lW84Y7onSbzwXW9KqjsqQq6ak9fg1hJQrLy
SrlTc1QF/XJRjlYZyCr6YrRJrEi1tJi59pUsjVgrQ2+nFeaP0JN24GVE3/nIAo2+o0ybrPwE4Qqs
4dcQs0tUrUzwxjDP9LX+uq2RRQ5RhyZxwdzhTwe4FkFCzf2zyL0omLMsDvyKOD5GuJBgdYMQGl9z
VmSo5uf7RWGFNaKGmhg+WBBBOlhAPdRAG3dpN/UiRs5SoAqpRPKWjS2OEzDxL3oDdQTOyc5sG0z0
WjvfphPI/Jzup6lLkQHyrhkEnOoKqLiYGniKWsheWQehV/1AZQy9eMzGoyY0hj3GR+5o3mlgXX+Y
0/GAvrbdZQ4ZU7ZOXCibVJL20OQt9dIm6dEcS/hZckKKnMBVzNXP1rb041RdoABYBwSM20zVz0gs
M4iLgQMLdMWIL3+Ls4eGUenansUfMSfMKBtyIzsPVW5MM3fxE9hT6fJuxZThw2/ab4UDV6Ho9L1p
miT/iGKZwL3WspB7RwP01fx6/T+8nclu5Ei6pV+lUevmBQczI3lxqxY+u3yQa1ZoQygiFJyN8/j0
/THrAl1RXcjq3vQmgUhFSC53kvYP53zHbbxym5qQjJG8nL0QpGBA3THKaF8xrjp3tnrFPNbc2Z3/
s2W9RnWw7HRSlt9VsilriAnCcLx14Vz6pZ/3DKRpVX9mF+8lTEkGPTMJ44okDdTZ2nYHxwt2GgaR
7D4BMLWdPJT5TMHws7HVYOPXrREToM/vu2cxF3DQGZQvRJFL3aE58+UPc+iHnYuz1KMBums5wKvl
nMxs3G5j2V5OSeREt6ZHSuFafnGMkb8Mlf8wKCt9alzk3QP2mYDOiCzP0cHV5xwzTIiBT+hEKM1D
00yceM1A+FH2NdWCTLqEGbHTz0eqUucWzi7j5ZmxWmDsQU0+haEm9Apu2wsuboysxhr0jnVCl8MA
O2y/ieV/DXm5w1J+FfmG4qiI5/4VoCapDEal9ibzUWeAuoOVo79YAVGiWR3ebOyS7hB1e5vKyfPS
GwKbca8L/oUwaOTqkTc3ko/ZAh7Cgfqh64QlF3J7aNXh7n/f4UGumI/O5LjxqLwzMOKG4p5Zdvfs
Eha2Z6eE1Yu9j1MuJMZUHgUhpsesQ5+uJj7YkrFtoDoezXaerOck9jjaDfDhOQLRbCSCBmLOEccG
PvOROz9t/A7/IktDNgZOkhPs2njjqtH+IQ1ZixjTZO+9Mf7KNRacIJiX6T7+vSkt/E1qxSdDibOK
rG3c4I1O/DC+a7LmqexwuijeMUT1BJAEoAoWyfca5/3aNTo2P3X6rusSc4HPbttrofE7AFNbIR5j
5TX7QKU3MuDlqmnDBnwbE0V0hnJK7b0iH6FjkpcE7VGLMdt5qNUHt1ZYgSV6etEerUjG9+kytcaZ
HHjqxayohFtM4Qzo1Jl9EG7AFkf5UE8994G+4IdHx5lZz3VdzCdddhjCTGBsmRPtnD7jwizMr75O
PpLWegO9lWUFKWEwQ9YWNDoT5/2+NR6Cwb/VDVrexQvXY1RfUXB8bzU/qQY5dBxgeXjL7EDyZs3W
hGzfolGMFHP19JxGGSxZs3hGPIgM2A6/+6Q7Hwo1/ahiAZWssh5BBVTnsRGXOCx5T1WCrQ5n2D5T
xS8sOPW1ief6qt0m3de65FHa2gJFMT+pZT7O5b2IyxIyslJ1YkIuQTQNEBis4D5KqvfUQSfvSsVD
pawPbS7AHroSXAnjxG3vqVe/iZ9ShZle2DaTQ188ajdq4VzZTCFHxIhJg3kDoeSUgyYJtS/PgMzs
Dgc/jxVyNaLawtpXrdpGO6tauLCqyvm7Xf6cC6zGbXmQU9GudTru+gbnHaZs9+KXDNaqqXXXTdzf
mRgKtgk3A7IzjCOja5Cv0Smx7NvPKUBJ9AkuhELLbre1Vd9q5g0H1gJbqJNrVpvu3m9H++RI9kTD
9KG97GCXBdLy3LVPDZc1k+UwYqJLNpUMXvwMjMrUzeco8nc6K41TCxp3FaQGrXAWE88n9UWJW6/c
kYNWnEa4yJ6DQIHVcD9G1cU7Mp/Wj7OacXRF/dYrQP8xt2L7J2b2ThL9RGAfR5VEuEkGn+Z9/Gl2
KIX9wCWPLH7r5rrexGFMmR4zmnbtjLyuhKcg8sDhoU4g8fuwCufEvAfwu7ejvL/BWsjRIsyA/Bv/
mNbhdJwVp07t9HLbpW6CGuTQK6rxoEacYUCA5kMdngrVDYeUkd3KC1x1bBzn4vY47NOh6VBBmWeg
rslB8ZgTlWUfhpkhrVuAZCrqQxYWt3Asy2Muu3vILGz1TXMzKBVtVRC8q7obwVKan346oB0ZCSsp
wM+lUdMcSs88Q1zZFiGqj2YU5I5EdImiZM42ug0PZJwmfv4d0SKxXzqB1Z//wJPM+dU1fAU5XJjS
1cQNO734sQ/1s0de8N7rnedRQ1sNU2LTXEDCZZXlu6T50O1QnJjyR5QC7TqqkvpX6FJsOaZ5zEcU
i6ZAjhMXbnmbaPeOcm4aNu0Wi1LDyZCK5kjVSi+9cutyYcEJ0F9ttNA+xTgyJRo/OrLqXrKKKWwi
2oTizSUaZyyA2I0dGu2MD0B3pdomMcj6FKKGmVqvWBY+QOSF+yziLuqGu9oJkr0LDB3geIdXK0NH
WRuEY8fqBYV3dgpnpufhHNXr2u+42TtGYq2t0DjLvENE+IAqZrGJzJjoE+yDSWrvGPpUoE7oc8AP
wT0VctMmETmZXnshJJsbz6gIJUdC4LhArEJjjremvOB2DUZCtd1B+7i6QZA7ITkssx8+og99N00d
PrR98WkSO71KnZcKkwBDVQOiFUIfL0jDdRcjGBTIC9bVgM/WUUW5L9l0jED4nssueWnZMa9lVqYo
43FzYp59smRDtKwNrieX2bDNeQeqPtO7bKk6luB3DQCuxIu7T6lY0nhGqTGRCQOC+YCgh+l4j1k0
KRxivef+MxycZjdC6sNF7edbB8egTOJ9MJUPcQXzwxXVrVWOPk16ROrLLLDp2fCPjAz7HCr6bMyH
VpQ8BPOfUz0ZBztX+xkSA5hNjxAzjLy8yQm7wfzAuI8JV1BuRWd2d6oMyz08mAdWZmo1z9m3eal5
lfOKhuhxtkdk4r0LObbmCdH66qrS5qN3LXI9Fg68Yis4YR6Y4YU/jed2GqdtbHnPplXU+8Doya+b
myO2fesgsRXBcKeQwPr45RdNhSW7vqaT0z31sbcBPL9L8a5+a+CgW9BZ7anH/TBg8CwWseXkp9au
rJvsLJ89WWFNVKm9wrhcbZg36LAb9qMojI1gYB5nihAqIyUcKEbGuwhVRY9RyGiNF3vwEbyjKhmY
4wcDz3DZ2AD24nzti9LYgda72mH+I+hndHTKe84q/bOdxVey6JZcGRmsrzkR4jzaFi173TS3h9U8
4KxF1bUZrC7cGB4qYcY116Eckf/CFs5s7R3HwTSI1kUJyHHB4tN2WKHDYBvxZG29rk5P5tSeHHO8
L5qSNWG21ARGfJCVvAuS6WnpoXdmMlSbqcGvl1cwsm1pUWGXhDzpexRgC4a5SzfgR88RUplJDPgk
wS1R/8zks+TFtDUdKJFTwL0Cw5LUKBO9DvhhNrtWs+wG9eKrm/aoBvJtOQZ6n2qmehowu22ZSK3e
B1G42yjLnyyfpYpJUXQu7GLtACYdIw4QF1PFutLecHFEf6sWSX9U4/UVnTh25XywQIpsIyvyToMa
nka4VCvmjepUmmyiwV8+xS3bXBtVten1j0Ye7qosC7YosscFlQ8VUOV31O2Xvu1Qy0Yd3rW+atZK
ErjVB7iwOn9ra1298FQG5ArcRAh0Haaab4GuL/BEnQ1CpoufUADU5eKnFxiA4xoBuat/VC1DJAz4
+D2H6p6jqKmdTxUm8aptJ0l3h+mmdecdirJvbWouDoKvALnkoQxDwN8JiU8W3A9n4AjsOnEOhuit
T6VxIS6CrWLum5u+nGp4U6+ztnmy9YoduhO410K4H+WUxFsZwD9ntbfQlWb74gZAP/qXyh/RNPUQ
Bjo1HDmwv8aKVmMKNIlkHVQ7tdDe/DQvj1VqRTt/zM9JjjZczvaxnDm/1dIpVRgM6iYMUM4O5to0
MRbPyvk+WG628ucAoIdNYrYFRSUWLVdoi/bM7VlGltYnJlQf4JiPZrrxT0OLcwYKdfaoAX9kpZnc
xWlCmnbp9Q8tcqUmCIYnhCpcg5w8NInBY5vsxyFhs9lhncr5zRk1EIIk7R0jrBroDf+rCLsbAjus
ZfVT747Fka2l2mIBcj4U50WTe/LGWPvRC7r8KprgvsKBGRpT/KyRCayEGxH1AkwOlbENWRObgvfK
vIvUTcVcBJ3FfKZSektM2A6xM76kjVY7gWPPSTx9VIghTmW6yz13YtphI8AN0mxv6/weRV97F435
Q18z07DcviRoCI6n9B7tvodrEqTdeWCesopdx9lC3HLvsLjkB7aRByMQPVAKTXOv3eG8qaA9nhy0
aRL8UYhppwgwa4WOcW1rI8Md3G37PpwO9uztWms8OO5YHQcHtg8oNkmcQvI+BuNI+9Kz9RAt7bF9
ZyUO3AMqsii+S+OAEURcXzLXq3ZQPlioEc7ZI63oixLUTowOOKH5HVMEg3YQIDyiGCQBCivDjtX9
MskfkXO6GvuwC62H7zdT+HC/AexLQAlQ6GiDVn3ggWhb0cG0XkSeBLsR+N2qORne/GGYVkkOgPuS
9sX3cVGa1QHSTA8e5QCmba289rFw5zepcXhKXihuomuRm18ppDgDEtvGiEMM4xPoJ3Ou7hlk4u8a
nGd0TiDUloninKUsKWN4xYzMNyLizKDQI1oH4Dm+Vo72xBcXbg5yzCYB9gHUQpCkm9JywGui3fV5
4q8Q7AGl0rguqoqzsN1oUDK7NC2HdWA37bGakE+jsmLi0dioP1C9nexo3nFLtBcLtvLaThkaaU2N
MkMMtGfIv2zsQ3+utnHdXgyw9BtDxl9Vm5Zb0FcFRg8MMLq04SuF0Knh2+0KQ37mHvmjcmy3iV0L
hi+9v88DlJ7WCLu5CdR7klMzosfZTLNKcDokzqnpETUwL92aFU9ct/2GO/hGekb73FYLVkUGCZVP
zJEyWI/aI6I9za+59pozNvh5lTcO9FhP3c+dDXQZsVTa9Phy0Mam4ccogTIjTdUY2DaoPawV1eK1
NbHOZ8WyM8/Ju7B6gx3mgDVtGLC2NCNzyCz4QptBvutQP+Rx8AJx19kG8/xclLJHxAhT3XEQDpqL
qt6tCgjUhYNaXqUbp8tOaM+bdWhYn7VNmuHsjwRtkC0R2OAP2jQ8caIL0FjWsKHrh/rDLThY+R7c
YVwnD1hK4t0akRGRhV0TPCBU587sWpbnebXRPZaXIEJfEqX5HbQ588QhfIiDMNi6c3FMOkWqex08
GI7zWXUADmaE3vgQ4IRGX7QuwcmEorRO7tJkthAgd8eu7oydjVA6NGS/A3zaIJWf74cxQDNf1wtP
wXA2retCk23MjxDd9m5Omm9+ca5D5EZ6dmak+kN2RIptbShhAR4goNj3YfFCBYQaf2o+OADLW2tz
10PquEhya3YNK6yDEcIndyRTxpozVXDw3hpEu6sajuKmaZNi3aqzDwF62/UkEsSioKh31WuWlhcn
Ucm15FM31WidTKwmcLHbPdQIxWZmYCMAebEFgLqOFHC32sX4qNntbNxO3LUz+CvXT4mKlwvyIrB3
kUI50EcGwbq5c8NtTR7gOBfoEleEFIhdsECyhA2Rr5noNCYzgOw1xvYNkwkrUTRCYsGJHZolc0TZ
CYKlQASbXjJ0SW1BSjEyIDhlqN/7QiEJ8FxA9fV9IOh9ii6EjJdDwhEQrQYXW1lRVi9pzJrJkuV0
l5s4HdAFb/2EWjufQLIlPYnBposunMEpkvbXkIrxlRrr0HvjdyAslMRKHJJ+2ed2lXdiNzW/uTmp
A2k+PKOOlrfagTjp9fMbyyqSZjIUFX/8rbLMo40dlPEdiTDTm2khN4WK+VhaRvaUWebhj3802sjd
fFba6z/+VvM2Z2SBDJWqOH/n4bVwcaL7POvu7OWPPQKjVQfU8DIb4fjqGPLcCqc956zmqVKT15GF
tB+mb+HsGVfbNH+ajPHeShe9T5TxHPnji6wek20bOOnhj6+qHD1fU7XdpUXP/OJM5arzOd8Gg1Fh
1/svQTyw+vSMJ7As/guHeRaaR/g2xeMUqoEVGZf2TCZUquaXvO29Y4AXkwaVdJwQu+W2buDJ4sIA
7QPFC9gvbgiBSBIJgvndH1weKkkCbax17+N0fpmC2n5NLESTTVIRPOdQZ1A8pWsvTOFtZZxbTs9z
KTZ74oPykhxrCcTc0x1/peTWyzx4kJOdlj9EgFGfE+yDcZ8FvnS4M9iQvJomtgCDlL2m+IwzxJuy
G4DJM8pOosh5zE3jkxPeJ6sV3JLRqWujJM8Gpr0US5W9Lzm/dtI9d31jbhhXnkJV1duxEOab49Py
FNrlkVADh/yjBupTag/w7GS1pGTLtU35BJX5jsgr86hybKjO5EcH7YEua9LKeBuTa2F1r2gwjVsD
1/BxbjjPA//LpL5kz0xFyGVR4ebGxCvpOd4m+UFZVmy1HtxD6KWkSsaFv2cQid6MCMqoo/ucR1or
iu+Yc0qOSPncst+HMZt07URHRAfolZYxcGnwYGz9q784V1VwM/2KvUMcsDqASRhVgHb7iPGsPQT3
GtPSuxNEsCh8Bo3KgTbVtjb+xs6lcAGHWjdAwIpyiFZ1Yo93tVrQv1YK1bbAjjbG074fIuS4fe/v
BLXAW6C7vWUP4UFMcLeiIcWhYSbj1kDE8dZ41nvMnD3B6XIYJqGeGzR4uxrk2zY16nGDjw0xmEQZ
62uyw5H277E9Tc+dhC0eqNkj9yXCWKzdmPCu0T9ym5LI2N3Yr3fnKlbovTeIpz8z0Qf38G5ZNfBg
PJJg9Aq/gagP+nmYVmp+6Lz+s3TZzuiqPiH4NM8on0xGZHSJdT+LfQ4QEucCkisknv2hwn6QiDC/
NNzPXMLwkKz+4MRyKznMf8ypJVe6R5HmZEw7jRHRk2lMw04xFHmJ2/yXKi33Z1lTIvra/7A9yO6u
x52vFVyatASwMkQeKJ9+/jagFjMyw/qOZGHn1Zy27bAojiLhPdvx/RQ7mwGf52sjjPaWmIKHbwuj
l2wvoAB5fK+r5CUk0e2lnsf2vkZ9MsrpiwIkvJBI1T5n63ompl0b1WXyW0YWDkHP+Wid4WlUurTu
fShuGMWq2x//6VNSLzDIhggtijeVm/o02ExzhhILUmIXxPQs/iVIxZtROOKCCR9aVxvonVAuIXdp
7kEG92FLKRNq9HizHUpqy+spyeLgUrTtdw03eSzfMfN8ICmCeS8zfRybOwvI+rrhuN+EGXzJqHCP
Mt5PHbO6aBlLj4Fzq2XHmi+Rb33IKHWsnXuz7miF2qHbdaiGho5Fumxog1ImDNSy8Y2dYEZMnHju
o2y54b3hrvfJ3jTLbSgb8pjLbUlBs9ZlcazG4cIkFIXQRJDThJTC5lHcY3Wg5mIcUjLManlGjGLK
z35EB1hxVR4QtPO79rMH5B/KWzAPBM/OILJ83/5ZJpQC0oOukgb2PaYf8jPZQW2xTZDAS+FpRb5k
9qLHizH2hPMVDz0QdGIo5Hh0rF1zMJFy7NUAdLfM6SV8RpMkZjlbgZxbDS9DP2T7DBwCA3KEJ172
ILSinKM4kX7LTcV8JvcRJOVWs0lT95dky3ARFu+oK1B/YOnicT8jLGLtSSOPHthzTWTftbzYbKnX
OHGRmFf1uqdNbHMKGtNMv4dVeCjqublV+AWjgANwJKHbSkDGOXQX3kPhFc1P1yNuBApOsPGbSR/D
mEBbn1KhHPNl2YMlOEA0s/Un/3tc96ysTQ41I+/FFdnU65CwibuCNPNe2F47c/ENQ6DzMJfyc2Ty
7k26hAbUsjpAHrNzVEt/M4PV9cs151B8cbvevqj+LiqxgPSxGyKN/GJcAYu6RGg8FPKIbGIt5MBF
UTyZlYLIKtHQsV7KbtbYbY0GEjQ0rJCYqYJ+XPn7OSbIIIB9ejdkZX5kdqzP+Zhb+1T2+VUG3OLZ
lHM/ueGOjSNlmuKzEYFaOZ3Rr+ucDsn0S3qihlwF5bonJWYsOi2alECL+oqGFQm5W4HjQeruIptZ
5W3QXkRqHPPUDtcus76Vn3flduynn4zooVL3JGGhXP81L3lNsOuCbaUXRXmCnxGa6k6RLrWqEN7R
/SVv1PHwl3FmrvIUEgxNLgdVyja/nDa1xUSY3uHCjU4IcwD+obGbg79EmFRgTZdomF3igWnyZxvk
NofOLPst27tXq/BJPYZItU5KSRAzSY+HmEonnzPQyoXxE3psWWJobExWqAhv76vWKqg9xo4h5jBt
A7A2DMmq4r4WiyIbiTZwBKg0HiEO6yzxvW2UkGrOXPwuZ8adcYnThvXAchrTvhfMM1ltS3RQDeF4
wJHSVu3MCTg1QOt7bHBskjg9gH5viRRpWYR0MEXc8hctMz5ameMCNGka0Azd2rw+pnpWKGoIPHKg
hZDpE0Ol3cJN2dZt+uj55UBGwc4xQSim0OfYOxCtVOWAEp0U0ko63kfL3gK3uX3AUvINXGnPZw6E
WeTYO9DOG/t/CEn9F8na1u9Rva7jub5jWRYCUkuawnLsv/wW2dtEy5sWaLr9iuSt0WV02oozzJZs
Q2Pl7eC1ELTdewcx4O2lx97xHF1Gc3j+a68//5uXI5aQ038MQeX1INoTtmVLIS1beb+/nlLZqZ9b
mgMFNCmQkuUDRsO9gf5x4Zp6DHxb3kozTTl27lko0pYmJU+EBY7cwbhXnfEKJj+5C0bj1YzvRFVw
TGjrvoXNu0I7xoDDkIegHr9nATMCdmibJmke3CC5QLXMeExieu0DItx8o/moGQNX7S8ujs+2gPKa
yfzF7Yb7fKS7sDp9rz3u+DyBExeYj0E9jLvEIC816L4h5u9Axhn6TpviOZPaPGVh/ea0zgRqszkJ
hwmyVd0z0q64Whg8u1AO1jIPAbgi7L2k8smw6EljJm+bOpTfzPy1DxsL6wNVl6Onm68TRou1dLaW
zUTILsWjYl83ZKgL/CGH/Jbr98ro7hC6EbCAq2OLTeVxKvTWpdqpksmkemFokWW3fJ4Fpr2ZMcRC
TG+ArbiE4AClkddUa0a+IwzBFMso6xnzAOx1XQzxqxPMxTbG/YbipFDUX+RpJx23ZkkVI1V+kIub
IzSijwAJIRmPzQ+IWPeZ647whWpz1zvDNpAZ5JmK41VNzgOa+qMIG5qQHBVPKf2Nk/s3e1JvPQLM
XeaEx8hJJWscK93RUzzpVByF2YIKDtIPl+URXFXYdYtZFzMOAzQJUVup6hcTpR7Hjt60Wl5lMbIS
EsO5HjMCYcmnSHOZHsflZIQov2KtE/6bZGxh/vPV7SHltITypWXaJr3V71c3GsXA0l7Es9fD9sn6
j1dRT4/gwPZj0JTHLpXuseIhnGE+3NekbgJ96Xa1G63LvP6Gf/exN/2TYeC2Nsv+6prhuUMZxU7R
atfuEACggX1DBZWvBDvdtcXEFSckhEARIspmOY09j5HaNGfxNX0eQ8valL1Um25xfitDYDz1XKoG
SKmUZISHG8H3CsPM7o8b/f9bQPWP8T9/FAzW4zBq/7b/Kq6f+VfzX7/FVv/t9z82f/9z+FVsPtvP
3/6w1cyvp4fui7f6q8Fe/Lf/4vv/99/8v/3i//j647s8T+XXX//yA7xhu3y3MC70X/77S8eff/2L
86ch1mh89Vf8z3//7/HVPJ//A0W5cJTpSEsqmyfn3+OrLUv8h+laLpeW61sUiTzD2di20V//Iv/D
FFKYPl8gfIQAEi64puiWL/FvTAdJrm8i+vrjG/6/xFdb6vcr27eIObZtx3EIxPEcHuG/X9kcImbE
XCk/avczcRfEzPQ9d4EVycl/boGdgc9Bvm3izbPd7DTiFDE739xTXr1ji9MbAA/XyU8+/s2Bspxf
/3CeLK+LE8XnV1XCxB70T3ec6xvF5JPsc0wt/4eiWV7Z7fQ963NiA2liD2FRHD3pEB/nRuEmHst9
V+ntn7+If/He/PYayBAvf3w+xjps/voX63+CmXSsqZqyIwvQGtCJjefKI5MEApfleQ9//sO4oP7s
F3aXR9A//LCOJIAsra3sGEXD97GsrroxPiN9hDj/M2Or/+c/7V/8ag5p6vTFeMKXi+z3n5ZnjFux
M+dHo9Enn622o/KT9CGxGEm5+fOftVzh//yrOY7p2xhgaVi4sn//YVWTOHB0CVwEwvwWkfmFyY4R
GbndLtFlbaQewC5u2NPeBYMChBngqzSn7IzB7odKmL8xpWL9bfxi7vcmsZKtLEIXyY+i0vR++T0J
zASNkGFhO6+2kwSrP3/90lwutt8vRhvgD/gI33G5X5Yw+X/8bEqjHcNI+rCyfFzahdNtrRa5Ki2J
s/HN5DBKpGzlhII85wTl9yubY9q1yUYW/kSwJf1LDg8oIlZ5PcADQlgQnSqqgHMj05Jv4b9oOyXu
riDtIa9njzOfPgIcDRV4H2L1RYavQTvHFaExUClf4owV59SEj+HoBCvHI/1rHhN28XDxHqipryq7
q0ZnGfk4KIIcoqZC+4fuRnCLo5liCffvNUfOyiIYT4Zgv73yONbVeNVweUZPHdqCrR789wUi1DW1
u2Li8iYKMz4WvVyc9jCE3dCqToUVAXlm3qijKVoh/ylvw1yQcZtrZ1eAHAuzgSiouEm3ekaa6E8N
Ejw3xLXf70fpnctumrYqLD8jA5u3i7gBRxhkQrgmysp/ClhGO6wvH4QNMwmdCQFls6+DcHg0+DCg
DNSTzM5C6p/pUC51d/0B5IGcJKT/ay/3AcPmCEzJQjwzLojOfvotiyhcRohMNN3hynasbJOwYyvL
6H70Ghb5rMAJ49RPorR5uqiCXPMZEzviHNvOvpkaLSk+gjYWaCGzaJ9NzbtnEQHGZQLHUIKTIP5m
VxIUS6SznHeje+hztFmjy1ye02KNGvnFK2iITCu6jB4JI0gBu71DRsajCZgKMKa9Mttg06qufKXD
7chSVmgw3TokzQg0PdxwNoE91KrmURLa4SnW5bPsxrVdn3UHTQNP3rcatuY0r1s69FewDL/qgtBv
T/2M6uqaMXTITJaXb1XVDrvJHD7gIssVL6e/yIzlCSiJ1ahMQWf6OLfEasyd7677QZswiGIa0HRX
jzX6C0e4JFIM6MTbVQK0cqXlwL+qMoQMzAo9Fb9FJUHXrR4+6i5V+2Jq30n4QmYa+T/5nRhHScDy
uioTAsJGUjJS53n45RLcvcl1DFIpse9in1RYy48fVBaJDULE57QpH7zaWKrc+adKKJAZVTLrFvWh
zmD+3XUNuJiiIEfGRPDVa+YhGH/gaLveOeAmWM482t1zVQzfcx6zTm6fx1m+9CU+oQY/ffOSZ7QK
REh8ADF750C4eki2QgN9eek01gqTOmgbtA8maZSE3cSfVZi9JdbwvSpNAOUlEEwAH+G81Usajd2e
TH3u2VJDysev0ogAkvKcByc9SAxknrcREoSjqHlBXZefyeQuL101PJ/N2BS3Mngb4ih7qmzrGpe9
tQ7Myt6arf2pHf9N5IApvZ4Oxq8C7jq6a9NLP5QWL3PNRK+M/LeKdwExqneHpOMJpSfzbmGA3NDh
e8mew43qzcRV6KTdvdmR7x7VWb/G/wvvJMGgbYEXLsktaRv3jan1pjGg8BU1CcEWEicjdVCFR575
PomfZvMeaVd+s1zHYKKcbqVumD3R139zRrHxo5zHUqyfQ0s/QhUDd+dLkoOJ0DT1Qrl3+/ooKlBm
IWLD1SwStfHrvr2LqXwZrii5khBaDSv/kO18UfV8LP3O+jZk+irigas1LqOLRwLMSvK5rjJhz3um
9eFeW53YGZV7NRVilta3K/zjYfXSbnuHBN22i68FFT9pmwQZwtlzr6ERHpoMAGNmw+9tY5Kw5qQM
tkTyrQMSq2CemOUtKrAepTieZuT7JIhHBcQIns9W/8t3lt0mQIHYwlZAm0C+cEuzykL84BEnW/MG
3JEPw2fEBgF4VwBUpEASBImBBR4zH45CJIWhI8hjX6itBrlVDSUKKmJI1TkAIK59lofQTmj4jS2R
7PkOvwXxsBVjCptn2hrB0gMjcjgVmiFLViW/ckBWNIUER/1hOYZqR0YwqTaxwT5SH1R+YdFbYbRM
sGil86cKmqeFM66nqT87Uq5w2kfMM2cwCMxCs+zkRLm4za16CXnkHUlkWPs1G0x8x+6V1ZHCAU4r
T/qNEzwEBSan0fMYnsTjJmuqcZMoAIyRSA9Gab9qsj32ptF4G4UgYkWFzPFDvxr2Vz8W8g4S4Yno
nGbTtXmOBFQ+2PH0qGi3d2hYUG2/65FUlDRJ0Itr57FCqNKz3luh9v3eem5PqowkKK5vn9hprLTV
Hv2yeCeq+J5jy99XyEVcYnrxp6BStd2jlTFLB8CwcRpULIMIHiA87Owyzm5mAeaS/AQ0smV5Ji+X
ydZkQE1SC7yGyEAHlcjWiVy9SgOYRLVgAldU47sX6HdZlAg08/KuaJodXWxUQDqJkXGtSPbhe1AT
9vNZYFxbs/hklDu/NyoBQ0LF2LJkwxEQmQh2V8Jgidp4NadTBXYt/DWj/CU31//MS82zfiYYo5dH
E6VbMFuseIavPy+XHOv/rPeEB+TFIvzEUTzR/qneK6sqG2EmpdwJAPhbM4eO5gSPcWKxctb2g2yL
ZtW6akU0b7pqhffumUgwUMpcXWXftwUpk1HGJIW9Mx+i363JFgA0nev0KokgEcr61kBQvFXCfQq4
0m0CJMB2Tc25n8iNmKBvC1J8tmMDmwk1anVwLQF12fELpB1kEoOKiNyIhBmDCY02Q1RCIXagcmsx
I8bQ4AKRY+7dTCeLmymeE1iN7nBAJTHhgW7e3IaSJeqqn27xjirQ3uJjism0JP6AmInz5KLCcq2I
GqQynkOf6FimdJuREn/t+9GbYMbiDfH3ycDzHLaQD3hc3cDvP+VhcQiU3OZJDQ7W+8qWDDiemhy6
9Ta3s3fZI0JmFHzt8v/F3HksSY6k2/lVaNxj6BAOseAmAqEzIiNVpdjAqjKzoDXcIZ6eX/SM8XY3
yTt2dzQba5vp6ulQANz9/Od8R61pWHm0reo+mLQ+WCL46VvFOV9K564lK8giCWGAJNba6ccrTU+1
Ex0Dhbw8APJDVGWgn47+Z4t4cW94TNbUzZranYfbSpzSGpKUC+j/NNurBZqGIabDbR8mx2Yn42pH
NegECmlkwfENILvYKTM6GQ2Kc8GQO7/dsXtM/GDCdT+fmC7S/XSrwBJ9s2e/eq0zgXW2deiKmc5x
wYZMWTnlEPIM7QsH0jzFxB/n9dg6aiVcRkMqMzbgKf3ondHBx+1l8sY5aYlxhkSp67HLLvEN+/Yu
sINPlouFforso2/zj3Fod/nAcbG8L3F3r8qYPUARsW0y+QShzk5SxW/RJPZySC8ttmV7gfrRy26F
BEw/WnKsZP4FXI3iAXX0zWFndO5rlbaXHqwNWWYgvrH2HorA3fdW+ZIQPOmjqyXR/GvBrqNz5MMA
5gaWdbnpyvnXOLM5zKEqrcyxCMeWL4AIfLbCDpSu6Pv+WDQ22rw4ycJ/EVH/i47rW/+3+GV51SWO
uSMijV2Q23vfZoNBLAzwKOZMDAn6Pg+ODUeBWjmbKq8/OTXB3Eq8dMX698tW2VecRBXdCi6/dkS5
M62qFCutZtOmClpWt+ArdltCH3w0VhGyxFQ5UGrrmNBv0yv6U3cZ6+7ZWFSzYvA/hPQ0HOCTPlYL
pt7MK4ftUF4dlyZozRh2jZ//gbDsDIWY+Vfr6oNos4Kc+CsbAMtLkzvOifse/Cs5M5/2oEyuaxdS
JTxUuS7H9MrW1OVX5o2OcUbQ270yf/Fg3+C/tHpGU6MXhXbgnpGRL4BhuLqbmL4HGbwJw3tckpLW
78RJwpw/6jx35Lrtnwq/f2Tnru6KyeIo4Y0nf5YplE/jo7hNqaT1XbXpb7uviMnF3ExNVr3n6gLn
EMKrZSSr3OkOODjNszeca5caMoC3Hk3b6Y0HT1DfbtJfhKZxAzX2FQ/v5AQq7DmWTNp9hl6FX0hw
+KsgVwfOEakh3Ua64TBTHQ2n4dwwPDZOB/N+wkPj6vyz98adbAO5+ePB/V/S9s7pZ1f39e/hryLc
H8Lafwh3z3XJf/7Tf+T/+S/6i9b3/4e4d5N7/8eftcN/CX83cfJ//vf1z/JXPf/8s7p3+z/8S90T
3j9cy/NM/F6OI20THetf6p6w/mHbATZc2/YQstz/UPfQ/Vzf5c8cGaC5If/9b3XPFP9A9kP6ktJ0
kf8877+i7v0h4/xJuPB903F8tELkF0/Ytvu3lRjFLiPWqoc9VPs6TGkC78v2eWKGe0e7Vn1Qo8cT
MNIi9BOqSWM1gGpuQDtR+rfvWunvDdKMuDLHkm7cGoWij+MtU92r7CZO0IAIWC0xB6ulb0GHFHpH
ORvmqWp5A+Q/vCi5yBPi52Z2JrzKecypyvdImlV0kcKFaEkYuoT1G2imJo8udmPFDjcxXQLJ8Kow
LVYRtqU//X7Xf37+/1ap8lrTg4FUJ/8m59++Fu+mxwa+Jfl25E2L+7PWpgN6Xtuk3w9CXjrHbUmV
cO4SjmA+Q58nZ3G8d71DX2U7+vL0x3cFq0oCqNTUUKTtm56TYyyae1Z5Y1UvkG6hE72mIzCevuiO
TToxuTfBJs7CvAyM+kMhA25sEw72lJsPNw7QOYbWTkFRn+6stqXTcLC8sOR35JGRgH9mTrOz9fxr
7vxpy6TjTQdGcRcIfTdJ46Z+HjAbyjCwpnw7xN+Lke6yHNMkeIcX11vyu2Hy/vmM+Kds/n/56qy/
yZR/fHXSQt4MhBXYlrzptn/+6rq6hbnidXsn8OTJUtWE15XdGlMch5+RrlvHXWHHqjGYzXpL7ihs
IGhUhvXTLlKxTSsCsh6Fol2sX4JojC9oTezT8KpyEa9cl89ccaQIDYM9HX/xN0QjaY4wHTMc4O7/
G3HyJt399Q5hmsOdwQgVwd2WN6H0T5+nEAoXVGL2e9YD7BcTleduBz/TqlPwtuaPMq4wKshiX3ba
vPzn1+FNxf/7i0uJLGPzXUnT/LuuOFgkBjyDCH0/BulKEMM4lkPxXN1++D8unHl505m9hFXC4cRK
M+caD7hu0MdaxnkcCfkBDrmF1cYw9LlqZxFWKGT7f/M+b2rw374k6RIrkGi4ps8Y7K9fEm0e7PcW
3idfFNHz0VgOiYKBgkW7wJB+Sgbfp1WRXvqK1WVrluXTjPX130zhbNP+P98IgxSmAZ7loxkAk/nr
G6HT0qlwX477CdSNqC7c/hOmX/Z1ijHFhqvwGrkESSc1HZnn/QH++O40PZuZKS+GHJ7ifAYOith7
dhcTSC2OpdZauPCy7q3yDszPt2RzPugHL6FcNx4M6XFbeuLAueHNGO37IXfvtOGxufBpB1Temq5M
60jRyrjqOie5m6oXCijlCQOEPsDo3pb14G+Wwu7WBfbtQxL0r67OUBWXmIqNOHtp04CWjGwYjxEt
I8fk9t+aKvKpuG17vGirlhDQAn0GbGjDvj8P+5gAhihxMjXtCM3QNQ+2X7fMW3P71ZLztmYODQK1
8cAigv1sF1xS/e2kUGOlgM3YkwZJHKgNUuhtMyfMY2+bv7I/eUEAXXUe4x81cl7O0kflukvUTPln
vQy/0fifHDe5LjznD7lwHmY3vtJpV24s5dNADAC/7PBsU1b3VhC93spfY9LlDKeZmsAMzlc11yom
dwxoC9XLYVYbFm3f0lkPJMf3JLFtusnrE1t7fNlQ+dcWzNJpwjmKPf4MWfewzNT9ZjnAe6uBKeEx
widHD8bS6VF5Yuk/lZ312ylwotdB/EBe5IOFjcyLN+BSVXieC44egbR/ZfUugZa90aNFf6CkTSIy
HlI+HQfLOQoe4NM/eTaI3kLAz0u1bYUl7cHCyefzwOuTDbfvY2JPU2VtoK1A04v61znD85iN3bdo
1c/ewzCvC3UIJA9Kq2noJO8MQaXkgNxpxhfArykMROc1bXecL+HOxE25wp2Ez87qLsbSUCNWGk8O
GVckezaWS8Cz1nyxzP4Fj9TdVDT7aPhFDO1nGQAsVGaThHFiAUzWtEQcujK5L+WMok7YuBxoNHNV
724WQMCOW5xmiH3nbKp++vbk7SLhfhigErAHh90w35mLfTXVfKbP7Z3M0YAFMoXiN1YvshnVLovJ
WSZ3CN1kUQLAcUX/oWYkT/QjVjEi7lPuPKJhM5FGDtq4NyxhTJ5yWy1EAPSCWVAv9cmDg+tkxocY
6fgTljVwffbJVWeJAwpRMhawqUsJgOodQWd/jJrunixhkXYZTiq3EtRJmdYK99kHXkq9hfLDl5Tg
qbIyAGdqPnnml2YdXYmSNrh28c5jMpob8EJqbbUGMr1ZFFuohR05Z04NuLhXMY4poi5w8GmdD/FW
+js/MS/SLYY7QdQLIppaLRY2UW3NPyZJqGEyalDevK+gjDmaob2sGmQYqIRcmPlMYbYephVvqRpd
DegrOGGRis+tX4SJ9u6j2CDDHHTGWtxS0dXwywBevO0zBnNzzDk0OcwqPiDgrQnaMSZKo26vppU5
ScJV+JUd3XxmSf3dw6l9MnlUFQnn804sb3KqXx1cq+DVb/xOV+oP4+D29T7vIwV8spUhpOJ8yzT4
fTLFtLLj7EceFL+ZLRAwcxhzKb/fu/MCNJn+Bd4UJzGwaesoirrXXHRveLascLI4qdC3vPNr4OZ+
t7YT2CapT0QaxhaFvsvyPjEesqyFugJQjauyFg9uxVwi0yYVXI561c1o0otNMNjvrXMEriGnlmrv
Zd1d13HdDG8FIzHSAwYhhhT7MM9zi1+Q9JdnxAIvL7UvWZ1/ZGxjK877D1ZxCWZTU06JJRO0SL48
CIG/q6QGFWs61rp5YarU5cm0XcxoP3gkNWbK19d2r7/qCI91Sf9UUXsfU3mAXvfWz6PBU03UocQd
DJagJHuI77Z69GrjxTNToAvfMS3jeWHAQoQ6t4lJY1vUYmCD7h7mm1dlltFyJVdY8ve6lAlcKrEH
l4wunrG8QECn6GUzLAWMAWnytX6y9WTSU9cXlzYr5FDAp6PxMFQG83ESrwgZ0COMvKWZfMCz3Hnn
Yg4WwEHlSsi5ObBWdjsT+HqfB0sYWQ53aaAumVfHGzOD2+tSxJsFI+zTbKtdPw2hsTkh4vTrFBD4
TeP2Ld4IDdGbSafHXMbQ4K6NJtnnS5cfo2JcD4ypLBG/ZAi9GHl/CM978proqQyin213ISVM5Gdx
P3IvOGCcLq6sDZte93QDxV4bDh0tURQshMk9nD9uzGb+8hvieTBB34s5/dkPUwRhqQkYrTECyxMf
mGmFGz8b6FakhshyIKX3HNbBJwERtJkkT4S5rmWr7IfA52LTRzmC1p2FCpvc+WFYrDxBXFCJHFTr
trHKlW8Mz9IdqLlBJRNj9NaC9fIr+zzVA2jDgc4O2rCLCrwyT4AbR+lgtvJ5MEonLGIHoXWsaKnw
nhw63Bkh1Nd8/hwaw8NFicZuSgLiKYjDhPBpv6Rfdsb01rMoUo6i5MykrwN5mzwiD3cX7JcywKEm
+4oe6MpEqMsSQhLcYetOzvh/JFM82gKXJvhIZN/t4L/MIaaK3WCO3bHbBrVt3cXQl8GnLS8aFmjA
KB2mP2umdDtUbWzwdTAxB2Z3R6BwHA41GWFm7OUOqrdF0zG8oTJ2bw/R3agtio7I1qy1qc7TksV3
o0bpluqW5nIQMKxSyZMeFxhEc/WRNjQ+J8Dp7oqm3zX5WO4Q7vGKZxZ9lYqCt878DBL5oWo/opSF
KxY7k3sKBnZN49R80gq+ydGIViI/1pb520gWQCsG3kpoIYdZTPW589WLP2pn7XstxSULWSbcmbQb
K0nlUZ3tkTm5Hhf6XLwMPXVyfmcTC1zuuh92VmAoJaZOsgbERdn3UDyqB6/w63NTJdSsFpyQm/H3
3JpX37qNUBFrOu8D7/ClNIyTgmC+6xQSXm5zybYmoS6MtscKTfpHEHgfhKRWbLiMuzQzlisFFcVO
jWwrQCPXTfbkBvlPKDnU6nFMXoGhfOlu0bIoEF8Nd88oLdosGvqpZ0ELdPXBSIiyvYn4i2Ptm+nk
FeLRmfpxLyOKzaSM34PJPgYdRZgiei4LehwVCNau45YEpQcnu/Ip97tB3+L0AMhChpVH2LhW1o+Y
IwB5/eSB8TS30vyWsVEhE0+s4Lev7dfOVfhwlXcnuoXMio2N0oVyKtr7xLc+sjF4b/36uU6/8kB9
m070ThJlZMmym9Ui0pbstvhasCsS5uHcSPNz1VfYlbu3CHILCdjMXwP7FkQ2ot9G2X0KNbznCX3C
f6wRczKQr0WkH5KZxLLEh++i0is60JxpvBiYrohrMWnufDarbXJPJ+F3tNwbJubPSv0qjTYKYQ35
GxMBegWd2QQyTVDALgkEVdmPNjgluiJV1a8pXnHWsi4+OfPPPvJtsRgcNGitzQE2tS4XVo+8w14t
ONUdiXMasQBLY2GQiPftvDbcvjpI7WJgxSV5kkt+j123DhFOQws6AwbkR5zR6Urm6qlN8VMbFpUz
bcjs6AgP8kWQ5plgkZH4xTFbmQul9ziRiaYTufMDY5fHuEl8iATUg61KBwugMsyTqh2em35/SePg
agZlSeKdLHBaSCpubwAaD+D0/CsS9iadxFPhjL8wqh31MkJHCqbjrajbM1x5NDkCr+oZhkqRIP6m
IM94hNCuZgrhrWGfh7HK3ody2ioV3OFaPpN9vrpBxOOhZhnlHvjNnhTMtmrPOUAcPFVDuBhMQKv8
5oCkDqAY7wmX8hzwvXc5c+zJGsbfVgqbqbZuRUSkWrGf8VLaelEOVVi9CDBtxHT1ljeqwuISMJxg
eWCwh7jYV899ASl64bD6iE/0HPQac78L7EIPCccJTLjtAP8jhXJB1Ue+d7HfjwUlMjlDonoGtVEO
Tmg6jHTSiiae3qSbNAg+Cxgh++prjtITjtZgJUT23eSCY9JIFp97h/Z3DZRIGyLsgJtKZv1t0U9E
cgrGTJhZbbp7U5Y9mqhyPLMmQ9AYOLGFz20W/nHgz7Y0eMNwbjRejmVzm+kl9DrQSe9vfBkRkR+x
0Ha2CRdjPjVt2W9Lx/tdeADudO5zExQ0HFQGJhIwDx3HAztWT3PcvuZNcgEZzOnH9O8Hr3qz5men
q5i0FMPR0myMRJ19pcsmd7OvNtJy1clErIYmtdYQNXe+lO0GuM4Zejc9oxJAcqSpJ7SDtWpS4N11
dsQhTn0jQI66uMSBRT0bKSq2dBmkjWX5VfMCGGzBlYinWDHbW2hc4dG4MX3i2bTzSFIo/bCppH9W
tF+vR6xKQzrjX6Y6A32RAEPF5GAex3nrWdnVn5ZXaPo+8WPRhKN+FHmzXMujiwoWdAGtdl4MHiDH
HThjG9OghFqbIe4yzFi8Jdtl6hAaHl8LqVSrHuiOVdPFaGvjqGd28Y5bEjsyByCFbUqxEuq93ZZf
WXQjeg/5wbXjXZyPd4ZsXyQj7Tx4spnkruPs7FluH5YxY44UnSBPEE91Bb9QeEez51Frj1eO2o/U
+S7bVIISgCLyZBsERiKLQip90x5S5uGPVWVNj/THGTWtHeTqil1gFdOq9WV/CGq6jwb6LjZeDUg8
5rnSia7bpqXbnEyvbzgAQyHF31HBLe2b60SBGen56Oj46am3jePYjMbGF9Sap77ACCKTK02niAoL
M/cyn0AFwazoYHltKthzkcdI0Eg8cDmCOuGJc9ZK59OucyNoG3SjEHFilENgb6eUzSgGLws3xMTI
T9mfXcFzMzeHhr6m7lyKod8nqjyPUVnuGPHqdRnlj6VOmi1dXzzGmd12y9FDWODka1n3jdDPRf1W
B0n0UJI2WKk0G49LOT05XXRBuBWha0M5yVFCx8nHFWRp79E2xZ3wbyrbQERsJu5kuxPIoZisN0Nd
NXL454kSrD1Ejs3S6S1CTbFSI1vhZjZf3Ynn38QCpJAG13bKVC9C46ZffYdWTvoGcnBppAej5Ccj
lwM1LIs2Y4SYjJeAHuDuqxKMpsqh23Y2DbNmu5un6dOjwCc3eoXOA5b+2aWgGkyQN7AW1mrrWxi9
uuW307l3XYrZQNvEVmyWFGoNbKasTbeJbXbsRWV8WKJ9QJFOV0nTsQ70GXHLZQZykcTP9PeMNaPx
IklQZhcCFryOaVpP1CZF2xRbZqM6hss1ea64bV4Sxou7rk3o1mnKJ8/ILFaZ6KNDDB99yz9aqbdu
+/SdO5J+0wjwnj1aFRoZ5E1h6H2SypeuHMdwETpmHz0/M+o/cZLhaTqglPVsvNsIT0TfEIp0PPqI
XdwVq7LgK+ZhzzYWoXg1tQ4t68PAYS63NwYH3EA79DcFBsSqStWM3xlnJMb4tMQZCKj8nIL7XS2a
7RXHNZYTuJAiL45TMoCiINNvNjliX+E5a4g891UFzZ5KFUJ7vdhF2H2ozy0uefdN5QmEKDQlhoXb
fjYR69MrjMWW/Jnn0TjU/LTp8ePqKLLxsATVkdRsz8e1efwarWIXQSI96dx3mlvoA4rzD201xETq
iYMN2gzeGzzF2jHWqmqHg5rAifS5v7G4GO4y2oT3SdwCbgELZzRtztwwutNtVAJCZN9J+zFQXyKC
SfPeBjm0IYGjpD6qBtpGVaEKgM6nde4SqIKZDIZYzpbLTzUAxmlLWEvT1B94NgwQd7zncjLCIdbE
rkvGmcQ8VpyXAm43ehSUVf3GNSS5ge2HkpNQiFgGGbEMPtthwpeQuNAffUipU+NvCf9usulRm91b
7BB/HMb5R7LYPCQey7mmCt6wZBi3dDZ6Y71tQKqbA7gic3Y+S0EYpOihQETVb1mf6mi+xvN0Hu0Y
NyXOs3VrlPteL6Rh2eVtQLxfWnd+GgqXObwhj7ZoqrDG8rFm/RWzajdUxgbhmMRH7t5LAk/xbqjF
L78bORCAUjdiPp8rWakCNhnhnEEpHRkLJxwE28F3YGJZBydfbprqzF6VYqZM478dzWTTluUnRvRg
6xrEZ5JqcKCc9vZqgddCoeTaKtZt4fb7qfXOBgiTG/5jqdBXqzpi+QN34d8aZllGqgZRWFPFLmvd
hBY55mYad3P7MCQQpWeo2NBrredWRk9W69xPS/5NZx2PAoM/Nh8jnPgrM23nMO8sxR4m3ZjKe3ac
HDm4pP1mTHa+1f/qa7l1reDNS2S0F9a2pFNyN2QFwjCkvhUiMEFW1w9tQBurdvFfnCwnSjRh9bQS
67KQuFxVgRHc65myVbozORbiDIaGm/Oi83s+JRhpnQ75rHwoluJhuqX3Esmou7nkrhiZbOE88BOD
HCivWvH4jVQ0I1sFEzpPdut8TJ6lLdmHzNkF+6mxTzpT8I0tqFLV3vDtns1TTEMakp5rcFLKMUuv
gwG0Rp8Y89ofxDvXjmTMCcUFA4XJPWznBYF7wqP5hM8WSI0tCxZncp47s7JDCGSH3u4pdY1ZZnAu
ckpCsANlwTYQsvlD4Y3nWjrLZZkp3+tbTpdlQT0fJZlsNOPqUY9GufHaOdv2fYxXtLjh3XsdLmPx
M8Y9s5ZDdHcLba5E7TyWrnyxOLXBLJtvGXO1tivy1m58NOrbftT1eaTPDTuR3mMLQ2nX2LmcEtJo
1xgEypAVCIkxq0olZlgejo8VoAoE8+/ZhDg46TtjSijS5ZQyGA/kaPOb7+xpqGJ3rWyb77vNP+f4
OFJaLPepMtmIYamhpeniyuEbZYHMkTnTZj31zaOyTtgOUjR4dl0LuZaNIiG27tnUkpFEkR0GWuiW
KznPDMwB30xJLZeii3WynC9AYMRSe15TeiZ0de3QDYAzyrRfvDj9DDy9pQX9LmomwBs4z6nsQ9dG
uRCccejf6tddRBgqUmvFjgZRv/h2rYimtvo7ZWe26xKYvuTOOufR7xu6iRM8NrWYrFAeg2x40HVn
rpuebY0JxkYr0t6+Xe2aUtQsuuC2OvFQg7c7TIsrVnQHgaunxIU9THOAd2Ls3I4+ZK4BM5ofgUon
IfyvbDXkatq3XJHzeGusGmQ4MlwMgXitGJrQ8qW3tvJPtaISgCvQCgxqj5ad11LOooTPLydeatnW
IZmCZmNjCvHiHMWN4AcO4afYQVQyKrYqhoZTVWXZxmJ6sTAn3PAspb7K2fRNBtWSrZ2luHTzTO+F
2z3Y8CxWxNjng1U9ItsyW8hbvZm4mrQPFxoTbwOMu7tBlWy91pkCahvY2E6xNKGy4zPk/bZTkW7d
OXuYFxgwXe4+AO3/7gbrvgYcxuPPfc+6aWMPI6AEezwO1S1qFlEAMdPPIRhtma37GDnpa+QiTk3+
aQnwVk3dzLFuUIfZhQnrT+1jFquFiRSb69roL6RFcQW3fZhGJjnlrqC+HNfgmj296voOsh/nNu6M
YWsshOOYTJM4MNA0vYpWG0+XJ/qe2Vv1dFUiiqBmMSOb6Bct2/alMFUYZF806wahHu0mLALd4Z4t
BFO7UkEe4TNowtNrxpxMgeZoC2A3OeyZL3zoAOafzGj59HHiZAWtbQ0VgkVnndycfUnXzT9sEdxz
kWMV6ng2uzh01qpgQloW1Kn3FQ5Hbhx84Fm10p51ZnlwGy/YN6CSyIvPqwh7+KroePoDXj0svrfV
JqFlNXlsrRyu4LL0N5XlHojzXGHXf7MLof10zoMwGqqZ2WAPs8+3FG31bH5NSDz0BfgsHSkPVl9D
NCpa3lL2bHOUCVNOCnYLMdMr9ykjLSCuIAXNH4CXY8AbmbWuMjBYUaYwC+rQaR0EFy4Ez63ehumr
MG+ITSN5rXJ1bVT5e5o68YqvX66nKP6x0MhJRfcEN5qGi6LsWjg05pMVdA9Z9RY503NV1sGm6N0j
vA7KIVG/PWc08I3EzzX2YKnab7bCWJs9zH5OfU1tBmBGyr8R3QeVX9Ffo0awjfw2GNVLd+PNyZs3
Lsc8MIy9GFECBpln29FrB4g6uPPY7x/KBhmEviKcaG1OLBfsXpX6L519sCOlcZjiaibyoPPa4zMX
u8kcn7A6hFXQP/Solil+MbZ4cEVrVAJzqR/cG0vKYuaH7xllspT0RS3TNk3y5wSWBJtvdDNPjtvE
tFBefS5m07g69E12ndC7frnIqeu3dDoZd3GLE1a06K9UsWJ7RO6kCCnuOEh05o7Cw+gHWtKp54MD
63J9wt77UpA5D4w5P1iZ9VOY83muizfX7l+17tm9eqBSXIvBQEMb1swmbx0VZc37530TxW9Xgt3i
621HZ0WseEA1ztFVNnygJE02oFRfxlsPfVU+y0SBaU/bp5FyU1Zx+FHK1ZtSgfHsR6JZ2XBaUuqC
p5QbpR7Vuhrc02CTkBCsIMCw88040dbJvOqDbLPk7kWzqfBKd3qu343kPSigFDhB/lbkGfetl1Bq
p27R8Rga9e1tNNJa2BIVGJGM5M1vlk/y5eh3JQcwn4dWY/4AfzFSOoIJen4bFRUT1th9Qce/oztQ
bBc2Iau61Fv21sZJWzaDH2YgbnCIbyfrdGRbbIlpSy4OurdBASbkPHdNV1qxH6Knxjd/I3Y29L3e
myZ6c9U458hesL5TKmzeqvUcIN+jo+1zUr6lRnGMZ2JtBbmZHTDcE7HmX5AQV1GKn9Fl2kO1wbhP
IY4wQo2ttZ8FB1ZqO6Qq+d2FEC5tL+z74dVBIBEUjqxaqek2iMizmNOPYKZmohGcTLGYreAenGIk
yJnIeaK7V4eSlrjQkFgc5pjWQKscUVq09EXvpx7ZzVBcs2oBzLQwZd65FiUCbq02M9W898Du7mJ3
rKFB5+zU4QVJFnn2twC2CqqHTcSp4bG1guOgoU/2iYMGJutHh/weDRR0qrt+/pYqghcdkB76ix+H
ccxxDKfj2sqMp5aODHOm+1maDTGE2FknU8ztU06k22emYUpP90ALhk0k3gJoK6veyDW6VgTbo7Pf
6fL0D6UqXOa0PefLDCcE2CDPiwACtWzvbAQT0FHHpWdDp6wZc6uRAZxumP4TrTHyE7qdBpX9sxw9
nuxNmW4IwWBiQtwn5EqtSt/niLSEhiKz3zp5W65j4JFcmukRzXbYNqa2d84wkdVI6CWbYvGdIJpg
oh7pCE5n/GRR+z5Fl27O3pvRP/Wif/R81GOrxXgyjsFKdwk18dR+Kumaa2p81pLTF3pZO27sdAHU
HvA/F9PcepP6uQj+QULgIU0KWWgGpqCfGK4nsfAkQR8FQFJsEoAdjTE9uIQZj4urmY6X6TtXgb2W
3tis2mIObbKEu0X5rz7fPx/Z6ouHGKWXI5t9F8tN6nQPVIm+uslnMWAXT1LGoEb5nPn1WxKRUmm2
+KdDqPM8Wq08YNpH04AmN8soS7yUDNbXA51XdyK5BFNFx94MLEXk/YmOUfZ18U/NBARc5myFnjs/
giMkRi8fppRPMW2YgZydIPmRPWrVTI/J9JL6PWb3GepIwfILYPsGC+ZGW7t4D4J6BD3kTT8GiyG7
r0s2CXm0HTNCewTQ6nVf9mHSsMsT5IlXtZ38XKqvvuBZMQ5c9anPzjjAyFiSE6ECAShKdSOZwpL0
Svuu7arnllqAjZvzcTtY4YNjRXvJDqEnh1ChPEAay/wdZwhzb5TYnkZD/6iSGtf6GMkwctrLkjKg
FRzhwOtFh6LjNAGBikKF3jmkhrORMwzn4Lb6teI1nkxEdzfYplmRbTKrIoqo8XebkXnFK/gdZQUD
BXJqpIWSrR7NL+qRGIaUxCYioHNMEBGWFkpZKnu6Gn79kA+am5sYieSgse1Tgk0Ad7O64Ma341+5
jLlTEu/HwpbX1pMiFkj1HW0chHELW4dmKn7VAgxYmbl7v6qPmKA40GPQaMSQ4VbOtp4IpkPvoTh4
lb+tSFqtOoCdcInmjzplxyFGgCxIenXMzMZGYFTDl1DTjRF0i3AuznoeGJ1xdOT7XJq7GDzz1i7l
iSNKsanNa+9S15n6Rh3WQhzlHw6nOjEhB/p4EHyWYdl+lMl89Ct2Rqmc9mqoF1wl9Z2itndlUe+3
ih0SUhVXUx4zPUkCJMDKPRvuoE95/jHTPXLsVLus28wTO04NxMvFg+HACTEQiKxRJ6GDMfuAaZSz
T7epJvVtA9Pe9orooWtb29gzFZejYuKV9lfD4Tpn9zArgi1NVZyLqgtOfdrsp3zciQnVB1pbf7Lx
odEQdJhze6CJ15T82vopcDWJh7GEr79cHBIJazVWVxfD2cbDIh8wUII6GfwmfrrRqfnNbbha5omZ
fpwbVJ+hpA/BTju4K7ECvMc+S2hb0r1ZxD8qThluAiRGLBbfPacDqbJPP25cRsKsKJUH1FMSqhq5
fqOcYHIBZJGpb7sb05n9JkAQrvudsyi8VG6c7Bf5hEuhAPQGeL1s0S6Cco2T44PWdHPHihRwzqpQ
VNz4wx6akGWXxkJIyq3PzLk3AaXMwUgbhBIb6qJBIi5B9AAV0Rs7MtBRRykiObjQmoKX1MXAZDl0
2AQQrVzCLfSho3ly03HtvQQDsJC8ao01LGV2yK7HUCvg+OYDKfY4W7ybffIh8vJricZ+33cPflVd
urGkZYIaRlBI9qFN6ueu9OAiSVjCZBXlIc/RJSfzdzXf96Jy/xd157EcOZBl2V+Z5cwCbdBi2YFA
6KAWSW5gZDITWmt8/RywurqYKEaEdc5qrLqrzEoECMDx3P35veci/qXbakiobF1/QBdcEkTWSQn2
25brWKz6qyjXl2T1IPyos2t6ZdXCaCySGV8FOMf2oGIoEtvugeX7kQMFZfHCIlZFbUceXK+ltoD1
DlTuMiqateWzrTFpeDLg9EUkUHjJfmcf7SnYaIkMqITw2m1SOhU8MHsoiU8rTXRQTQlqnsDj7Wi0
8Ku2XRw8Mt9v6kpWjqHImV5GWcD3yVSQVhuhBvbQm+2OCKXYUSo5n7yer0NHYECCJsYu1J9tCAeV
o9UeDu+Wo+43d+ijnTl6L1P+3VLjhDFIgfWzsiEIPn3KY+QB7Aocf8A3DN/0R0eTA0108tOr2aNG
ZAgt0+6tNsiJZjPF3o+2lJMg4fSqbWi62JzbkpNTtC0EwXlvGygtLwoRPVtSK65pQ3OcDYuchnC5
4qjGW2hq+HPSh68ZzUtszp4zaU0W3TDCEw7wXeWEXiPTgvXfhJw6aMjvmLSRQiQGCCVURmUetdwe
J6BEOL2x1dxqoe9uyph8mzZFxaUjclIG1A2cFtDtwfPjVbd9F4mcxKAMUwUAmMR73VtRAKudj4ID
Vs9G/LZQu/ielZx5tCJHMUNlNQ7SjtX7ixtm4bLTmFMoI82OjSLgz4zu2u9YJYo+FcVb3aIljFT3
hSPPpdF64T2YnS1sqrugxPgGVuu5GvXYoaO3VcucuR9Wudo1i7oN1AeWuUsEKGvJwF/IYVdIhFNw
BJenrHg+BMgKNI+mRY1qYkicokQWvlmCLSiSX0E7vFlEMnEMgDTbmLg8LjFu/joAccvjEF1c9NEP
wxWQLqCZ59SLev6LVut92blvaEKAZSrVGiU0urxhfAp6d1jnUvDii9JOTxJ0TglqNkOQHd/Q3BXh
DkiOVP/RyIu3XoFahk/pvcuCJ5Jg43VCVN8yU4TrUV4XafcCBHKv5slzM5CG02d0A3waNYr2wbkh
evV8XRoSp7kiu82YDNOFWzHRmrr2ZG6qCjB+F5dXYooAS06e4Bl7K0J2RIaVtJNkYL6cXKzKqK7X
RkJLMaMUqAnYzLaSNib6tGUf1OtuQNOTadrPQfUOtDD7TZKOdMK0oHFU5txqAMuDfXY9ltaPPAVg
WlhJ/OSmW7cCrEckt7Hoh/DZalkMsNFrndg1AUPpnIOYFgemIZI+gf+sUd6I3UFYlhWvUvDeq9Rb
oqxtwHg7JU4Ux/f5HwLDWwBsFq70kE5TWz3WGDtILUrSFYyXNa4NvlU4p8tENh9rz2C8RkR0cnRH
LeXAA5d9WUlPcAoVImQS32PhIbOt1UtM6HLqNBAfIhwOKz5jsgG2Rl9PJYJtUCqTH4zHw8s5+Qg0
dqBKFyZOUa+BgUSrpmiyjS/Xax3TZVPIpV24cBegEOdBaOwbyPlaHslb7U3GTIkqiVra9cHbYNDS
LYSek1U5QJeDrMbV2EbmeOnCmGzPqJ0E0/6athoQ46iHnZQ6yIfkZVii/OgBFMcC+RdKfk0kyj2x
0/4BVBrrYj/Yh1Jp2q4QbzqOyHJoXXaWQJXJc/dXMAZQvVF/4lAPV2NOt1fswnhJXidyWNgClKZB
ti03vh5zJn3d4sjOA+6sGK0dyiIr00rnaCtFiwC1rYiEI02Udi/FJk1xk1P3gLNRZF2wZGWWfUiM
aW6kO9mLf8oY2hdhNU49MKD6KR04YxTf+sS39RYvM5EHL6JSS7guCxhZeuBtYq1nj0HMtAx5lFUP
Gw11AwCYYZTSxbYM6r1LM1AtgrsSCmTLigEtrcBpUqO/kQfyhK5vr3QPSimHBPZ1aCNVxO56mOCJ
WcH2TVBuEJmBXHQHJsTHJR0mlAraTZnqT4qN5FmcaHQc9SWLzlV21Gj0V4pQHnib3CWINgdNFTIx
GoPuGLROBox/hfCS4qR691lAO9plkgvi1rouC5TKhZiv1LhiDdbRpUHj5e45LP89wov5NI5YRX8N
xVG7jlUiCgRkZw7H9d3SJ2OGswTidkpcvTK51aIm39ZHL2kkIpR/x6OWXXVGvdRa+UHIFG0fEh5F
CWwQBARygJhwCzlBWxA6mhxLJX8AsYh1vJML+IMZm+uo1h6aUnasaMdrftZGJiYPo2otKyUHH2w/
ydc+fv53P/9SlwNNwPXomMCWaT45QQWCpYXXEH/KqQjUBuaAJZI5YHU9WgofxUANsbpCEV70fbdt
SdfxGXsHs2/IgTCErVCPHAXiUVL7hrZ7M4h7y9/FaVPfiZATP+1YBtIGuxj9cJd7+Khrv9qW0vCB
mdTaCR07J9VInTJFGCWkqrH69GvhEUVsJnvP+tT7DppeJUqXZg+MSslGk8yifDCqA/i7ZQNruWcm
RnieHjPvgf+VSgArW1KxJVOkTNLjjwiTylXrhymnICT51HUQTpIwbpvs8baHzTDW4a0YB3dJQ6Qk
vU4OKuk9It1jKUNoJZTDXkltHLF2NvTmMkPySRhuwiLJb26kWnq0dPWR8Op4LfRwgHv9OLg+EM0u
LJ1KKkdbVqt01bfg5zm/Jx2v/SHx4cBjKLVV1YU/4REcmkLx7+EdvArsv/Y4I7ZiEt5HGc6OBPzC
bZDA9Cjq+CYv62CdG3W+i9wEIUEgXhkanZFMzdW1J3pbS6nibZG6FoefRNkWuXrl9qPdCI3M8g4e
InsSJyVPhf4RvrdURaHBf/1ISOrSqqtoYZWj90NEXSQp4TKsqUG5LB2ylNvWSy2FbdqtoGUlq7SR
iqWnEqUkI67bp7KIOhfsdCqChpUQaWQcGwInHdEPpbDgB47S4rpbwnsgYcZvLAy15VtP47+zaPqV
Iu+DBU+tVuOWMGO+1KpeMh8pV1Jdb7RA1HeCFkx6xZiwkp5+umQZLIBikZlfI6YXcckiIKlqJWDk
R0RMO5gNpYejmS1fViu/xqJN0CJ22Vab7n3QOFIDArwt+gYxigCEc7D6/KXU0PEGMWecBeWzapsM
wToiYD5ftn6ak1p64tTTA4WTg/NMy5VVGrSvn54umDHZVgi9XTUyw4Sq690R87NGYhdsCyXE5gB5
bWkUTb4NxRvqJaIYjeqbSVizVUn7+fnDfUnzhHy5fp1Jee/UWNgWbmoN6yBlkqy7+Geks5QcQqbI
BKgaK5UO3AsoVRYwbgJZtN/EGC8XQJIyjlThs7Afb4RRP2QBTP2A00eJrtEWxaWxyHUAw1ou7TIt
C4/qZI+ENoJGbogoJVpCbnnvOvQ67tqQdXMRvGFdjO40OVsCXa7WnlvHTkXA5E0K54apHM2vWt5Z
Gaf9nxZGl6NlGpGE0JfUY7NOVv3kzXQrqNNErNDSd4aeFBJJDrONUOQHkXnY1pSi3SeWWtCEs3AX
etpGQp8cJpyXCU3Ivx30w8HVu9WoB5xgxtEdaMLE1vxenMRCAwicVrpS6Y9mntxc6Q3H9wHJ2bR6
HSnWjVvG8c6bungETyEKDTX+piL8GCNDWibT6BqtSiU+xdWX8MebrRFbb3Xc3SSwUa48yaNJFiMJ
z1Vl9TkYix5Ia+vLzofAoNs3TbYeyEmw4GHcaR0NHSN4ykKdASL4/kIg+9T24ubGqDT5oJY1Z8VI
Y4QOCWLnddoOgPaeRNhgjSitslWLEeJWQrcpQ19kW9RfBwoqi9pM1JVZDA/KUL1nUcoO0H2JOJX+
hyHuf2TY/n+xYv//CmOURCiFpw3bmyz1/td++qf/ffefzv/5atz+/F/+wiEAv09S/0NVdThPFvw7
S5YwNf6Ty6j8h6mKQGxFxaB1puMJ/S8uoyz/h6ZZomph9wZuIqvYX/+Ly8h/JOHZRusLVM/gZ6X/
kXP7D8clfgPVwJaqf6JVvthRRbaR2OVacc+Ubk9ePSt6/vIsvnHwTpbvf3k5//XLM9BjO1RJWlDd
9lKIaUkX7nRilofOveQVPfX7M2tmaxAlGkWVuPfeGtL/PjqCt16bx/JdOyIYwbqUc0MQ9J/94/kb
+tPB+68bmjmRTTEPZZrn4r4ArVUwrevWh4rXTktuR+Eg0NgO2l/nLzU9o++e3YyWmCpSIbsjlxK8
q7q6IQpwcf6H/8Qx/useZtBHJMOjHMiquK/Jq+xIwLC0W5cpTkj67fkrSCf+9rnHOFDMVugK/nZi
5g/1derja19wQETP5QZ1zOuk7cls6eP85eQ/Lfb/fUefKMUvA1hAGYIUN5f2OuiyaNRxPlm7zsg2
wGyvm6jnxK63ld4jUUt+8aiflpYf5LC6SwOMeKa6DavkPmTBnNfsjb3ive/yC0P0Twv7v/60meuf
sCOzNegd72kE/xiYAGsGqqCMqHzz9eCZFy5z6oHPHOVS3EpgEXjgvv+qjs9ieuFNnvrd6cP78mS9
lKiUuKI0uChf/PZ3Xz2df2ennst0wa8/3Gd9rYv8wWz7VzjmbKV+Zm8KAUZc++H+wkVODHVxVh+8
GnoWwa7iXlN+magx63riGxLOFeHpDZEdGsYumlJEQbVbnHJLWbzLRA0gbfOYRKSfRxZxz2Tx4HH3
J5/gCAQ+JU8SopWBET3sMqdp2nXikTWnpsfQ5SzYZN/nduWmR2naymxjxDuduHOZib/Pw0NpEsnQ
Yr0sn/rh2RQCh7XELoseq+o1n/CdrX9Fws91IyAFAhNUu8aSTdBV1wPvS2VbaRSnd9u1RKfdiMp1
VnOm7O47hWBxnmPDMXEs7VXjGrf0UiheEPovemSyYfAzYbdcm8bSMAhSlt9H6zlkUYjf6fb88z5R
jsVZdUzBf/sm2b97Anz09HF0ERFfGC/yqVc5K4dh2JacvfIh6XQi2QctrNb/DRnACY1fGshqejvI
d/m0SYWke2cjqlvR63I8sd4GeGPk5E3jzC00vEOdF9iV1E0ayfvGCPdmoty5vfzqSUAIm9Y5/zBO
TBXirMymlcfqvmSEt23uWC2ZAuh02OSmSMCz8scIcDVSjQs1Xf3+apo1/ftfvic+0x5nOy5BxXTx
gksrH6eDEL5it6EZJ2yH+JdEjwuH3PVQdlctZyw9hwuebuyVoEa+6C1ayIBxIz4LWfpaWB8NZkpw
ozBN1qM7KcyGF1K26e6x45cxwoU7C6+7ob6oGdIC2inTUaWbVDZKKBQWnS3pHOgED1NeE/Kbtcz+
s0ZE4on3nfRE92kZViaqAnIi6u4fi9STxJDvyxWgmz+fgiuYTQejTIQRYiA7R9odrc+/zU+O3L9P
x6zQ/vzpTIrHPhEkbJh0IAYTGSVLGkv9EMIX8ufDnFiQ7l4t7urhygt/SNWua+j+CwQx0M8pfTpK
Juk+PoL8EJhetw2DW9paBNJJy1TGBXz+zzz1AKav58sw0LNQKQzdGvYILxAG1sdQ+Hn+l78v2Jo1
mwmsIGzcnN39ngxWE81Gahwjldhsc6ew7Tp/je/rB0TaP//6HMRWYHXMNrVwHQQfqnutQ6w6/9uf
q9nvXuBsLojypI2qgbGBYnrbbpVNeK3eAGdcjk7opOtgNTxXl+Yd/t7vLjWrg3mcp5jnuRQh95Nj
dNFq6O9E35GqEV3hX1VbzZpVRD1O8ZhVXKXun1Xhl9DcUcsuPKxTb3tWvCCK4WbC+LkX9nhdVmRa
r8Y9boc1MFCnW9GLsJMV1LILcJppK/PdEzNn5QufL7lAQKL3NZ76QBXWqVs7OkSeUn+SCDEvcWIp
0WuZ/UCPyvETjRnr6IKUjvAGBq4dCBi5VTAULaJDAlpk8LRxq+01SKmxaRAhO9FG5E0GxqJzDcLU
lZ1X35hJc60mDyIqySp5w21BN/ugo4FRBMMJ+H5FrG/6AsPNhUlBnkbbN0PDnFUoZNmIx1wDge7B
PaK22IX3XDxRFzXLY+H31LW8Ue+7g76BWhKbB0PYFNmmcpecRdDTjt7Pv2B5ut53f8esnOn5UJVB
kPDAl6RA3yR31mrcRntYjJt+3+9hDTvVOlz5S1SKK3klH7pr3wBOs0hvxQ1NztX5v+P7WV0zZ/Uq
91EHqhJHaAnWENRaAHs5nsjfRVRW569woiKas7pV1OMoyG7ENMz5zBSpdH/+d098IeasViFwCvnO
WY8QLslwWfraD+AvC9lEDZGNF4rWqT9+VrNUlUC2IMQ9G3s/22pfAqU4/9efqobmvESFZd7JCesF
YmWd6Mrb6Ha4FGxICI61psVuE5V24R2fqOr0KP6YkzpIV2jk5HGvV/kqTY2lHBl7WX08fyfqqWc0
K1XQgMsKf9zInYT0lhHkLQaHONoVeqS9u+sP0ip4M+4BdtSHfBU5wS6xy80NOq0t1o9V63jb+En/
aexSBzWxo+yKg3Vr7IoHfQUH0g4vPPETT8GYVTgvgp8lwr9gJ4XSkNxd1XUxgWcXRsqJ4WjM6ooo
qpy3DSU7HfQGBmEt4o2GYUVBViR3Hxce9fc1A0zgHy8yGJSkMejS7jm8wIOy8PRLtC1pGnbflCNj
VgcCVGGwAqgD5ZIg0G1zRBdht7v4zmSWuTQtn2hLaMasFvgjWEsz4Sr1slgQfLOwru6mCa1ZZox2
4aA75x/UyQvNikNes62DlTkyeeq38U2xs1b9xlsHjKzRqa7rx3B9/konBv+cTdZbpdeXMXeEAHVR
WujVrs//8KnhOqsPwsSMQuo67j3vOul2XnXMk7vzP31qDjRmBQEqRECwIE9HX+t2sQaHdR2vOOBb
udtyL63DKzbbTnxk27uq12i/j93+r9/MrFrIVhUK4TQE5Ft9LR6rNQdMe3XZ76IHgQqQPvYv5+/y
1BiY8+u8ZLRQGXGX8ro+tA/WiqCOtWWLq/rK37NbWpkXKsvUPP7u45nH1siWXpVFwZX6FcenR90m
/mNVHtx1s+aU0MGYt45u2rvx0d9deo4nxt0EE/26z4jAx3VlxSUT77ZXXovu1/mndmLYTV3wr79L
PHrgQvfmw4l3k2oS2GVMTMP5H5emafObKqNPV/2yOxL7rlCxeXG0uu6c8ZDfV4/ekUyHg7pKb2kK
CJcS6k5UY332/ccgyN24Vcc9XTMYGd2d+2Tti0dzm2763+kVsrTkp3Qsj+GxvjDcTo2B6Za/3Jof
dENq1Dy4rIhtf0DLgVG6QQ5SQponLgx14Wj3qXFhzJ16/7PyAD7cDcKMy+nidds/QRq48I4muu23
72hWHPIWx+OIS3tvLOplsvjoFhn/AHK/eEcTt6wWv+ibsFbp+ed08dwu0CgsIPWzcMkX/MOO176D
unLzgaZ9gXrzwh92cvDMKkfiBxH/p4x75R6a47jNduwPHMOpfug/2rv8Ub6wFzpVOLTpFX95lY2Q
h02B8JbJA9T5MbwvkfbvowNqtU36aN5BfX0+/0HI0+v65oPQZqsGZZQKQSGxe1845Ta9UQ7Xxc7Y
hCv9RrureKLGzlqHTrkO7nHnLfLHZnPhwie2H3MYblcnEz3H6vdPe6wcTmc/PSHzXbwCbVvEK3+V
2JYT2OC3Fs3y5ZFzHDvmD7hYCE4MsjmAFW1MZhYZj3i03gSD1hea7brsbJyIcC5/QHJQP4Pib87f
7omqps3qTiSVCKtLg6+Fg+5h6/Y3Uvr+dz89qzRJAW+zzqk0oUdrwVUcedinuXZh6S5NX913A2RW
VsjrslCxsnaXTdF+fx/56HpYZajLFr5jLM/fw4liok2j88uAR5un5KnB28g88hCWSDH+7ndnpaRO
dSQtvYk+E15SCQbLvxAYd+oPnpWCQZHJiKqnH85v0mTr1hfaLifGyWdz98uDKJUmCQ2fl5n6ezhH
6KHQU/QXCtipH5996yUpmYo11S8TvaSceHRyb9EJXJgQTi1C1NmKQDTkzjOnJW/itjsY/rYPFRSA
QoM+Wookx9IewZ0sNNIYVIlPGW++J93F0roXtlhn7dEK1o20C4JLOZonZkR1tpQIQIcLSskfhMSo
yX67GLxyX94QFIpQNEW19lwrFyeHUxebfeFtFqjYUuNhTzSNtBMCvAbWYjTf6uW0zUjsca3DEWQ1
AJUJpNZOWZsLGl0XPqBTr3Yap1/GTd8CTcpjbjVIgCG+e82PUvg4/w2d+ulZAaiR9wfNNCRr6E8u
kp0kvgsE+cKoOTUBffYDv/zlsaEreK3lfi+XjBYsd2Prk4uCmTYrINppTsXqT5waeOKzPDR7sUSl
6HlOrpDNi3+8nug3srzKQF8iTlvGkFlDQd+qvnLh2U7P8JsKqM6KyKhLlZ6gHd37IqdG4bZHwHb+
0Z78ZGZlpB+BBoolP505+bJekn3nlPfGpjoiFFusSVk+SMzAsMyPwYV6Po39b25GmS0t1BHGQRNN
Vxyu9eEhBGSs56SPXLqlGbH9n8fdWHb+HIlFSBquPlXGjrEeqLcatIC+3CB2sqecPcGviEmJ3gWy
PlppdBLtd2o8SN2KOOtFkFho2t7MViXDh0CuIwFlE4lgGan+utDrbSEaR799L9ULy59TT2NWskox
rKyqS4Y92j1QYZjEPxLEyqqkXHjDJ8aOMitBnFk2RaWIoAKhSfT1m9BdkKFI05/43Yuc1RsYhLkf
iOmwb2yO5lb9QbWJelwC5LS7Zek8HxS7XDd/Ny0p0+19+UhHKYvgINArNlogDu2HXz+5xK+d/wpO
lQBlVmGCOO+lPuQtFA52hV2+Lbfu2tzlNzh5HHNZHPQf5g9r12xHx128Ee59ofacejmzVYciaWNZ
NtK4F2XZJnPeNuX6wns/tWz6RMp/eWJFnJAGUWS8HsddY8CwDUdbu4urfG065x/byUvMigdcKqHS
Y216bBDEH+VHjrsdcVndI0W+8GpOXUOelQsBOcQAmn+6xrgUnqtbCq8zOuPjePkaJ3YCnwcUXx6V
FeITjQq33+O0tjm4CR1B5CggERYN1mS5vVWX6gIPzqrZg8sHSZGt5PpGu3CLJ6a3zzr25eq5hl+x
rFEstBQp4QWYumOW4+bCOzoxxD61DF9+vQnzQPO7ngKz7lf9Esb80uUttc7uLVoSmXRpuE2fyjfV
YJ591g7sAbKU60zV4FpYhEvWU2tA2YuS/vXFy0xD67vLTLf55XZ6t4aZmU23YxN0bydrwyapyk4v
DupTb2NWClBBB3mpMt5S/6bX5NdCf3Pb6sf5t3FKIvFZgL78+aUOGO3zg59MP4X5IhTRIfBupW6y
+3m3WUHkN7i18ooZagEm1JmoJ6SAhCK8VxPWDv4DT0Lj8xCSTVmkx0B+yHvEwY8GYSO19IAOe1Ei
PwFWte8JIBUgvCdmuqXjdA3xVjc3DSg6f9hUnnAUSnc1QHYLyNVzVRY8427AJCMQ/clk4RpT2MJt
KV64+Vn6x39PzPJsGVNrRlKabTcNEaDBK+IEbIQXTrbmZHFJptnWXGDWt0GDXSiv0qnRMitQhhUA
CfNEzhJV2JjGved7tg/CPW5+Zm6xSvwYqdOrd/GA/8TH9rnK+vJ6UXvXblrQyzAFiHQbdbjUzDux
TPh8pF9+OCLUM1UtgcbPAiTBCrLlflx4OyRky3jBcmGfsFPb3p4fpade1OeM/+VqBDcAPtS4WuYU
zmDLNpvubG3ciS/u6nBATrLoNv6xeD9/uRNfnDRboQhJKA3xNCxSqYQNy71lHH5Hl2RJpyb3ubRY
SQCVmAp3A8fRgTKyLI7+NRbRm2SdHAUH/OXasxUnWcVH887/xYo+u1B8T6yQPrtrX56jruapDoKw
30voOlUYSRyO2V35EEu/NUzh5x/fybc1q1hWXCvsWugoT+8KbpFtrZRltAGb5kBbXRdbtHrrcJ/b
l5r9p16Y/GcNLgyxakuVByqNNwZCBRGgtQXV4cL9nBrrszIRIWxK9Ij70W/7ZX+gG/ieX7ebn2Ce
ttXNcN8fsYevzl/sc/34zXzyWTm+vCI3ztGX1lNMRvgWB9lBV3cK2Ax3eDD1xzGDcIjvTy4biCQ1
oAadxAp84Jq+DbBNZBrnGgk2ND/aFwPZwhO1uQ9A6yS3IBNINP/pw8LK0l99DzjjCpi7BDlxxBjR
EjhmYplVMY+cvxVMw9/PjXPFs9pKrSkrdFcS8G+jB+gKK12Qi6SwvIZQHKrio5G9tTzEtjHEk8l4
QfgZcLTDMBCZjIEoG1BiK++RHGz9DmpzXq6yjMWd9FaRXxA1dl8DKBthwWhOHXZ43rYNGdRdGq59
TCMNv1y0D4V4Y0Wg6It7EeenF38oEIXLTrzrB2klefmtBzMsiqWVmBiEobP/E3SCzmVU+djfg+JG
icpFLKrLKnrpgj1UYGI0nLD8iHqIj4DTte6aNGghvml5uhU7xwzEgV7r5BS8SEJv5/UhTXdVLC3k
CExve9ACRJj1XUyUSqMEtm8gfyxMYnkQS8SPo3Zj4GWUTO8qbOnzJvAF/Gt3gG7rqU5EVFpjPgXe
FWMS/hUYbkjNSrPFTGfHoLITs96YoW73uuCM8IzyIlwaGd1j6an1zRu8FHYsGX+3D5rLzEdfh3s5
tQJMMl+NY1D/qNQL1epE/0icbUUR5BcaWfesgiMc7BKRGDkJUPkx60idKKG35smuIxjj/HA9UUTE
WdV3lSjDhDH0+zR9ScIj1vyF0b2c/+0TFUScrvnlozYlDLBtxkftBj1eZCIMsoehLGydlNG/u8Js
GVo1rRg105xSjddV8arDlgje4ktNAfnEOmKuGYetJjRxTQnEebsc7MHmXHBBZOAyXJE7ZGuOtO6W
5AVxGkFQid1xwpReXGOfmjDnEmopDmIlyrm6f/C3FTviadsg2ALnIZaT74ultn4BpmRzJjJthYUL
Q/vkXc8Kf6fIjUZgHd1Su18Ojrcv7sjFsr3FT3is23rRTld0beruUl9lS3lDYMeF4nlipv43oXSe
l1JaesOeTuOyt5KlXvDgxcRO+7twgHZwfticKNHqXCJdCk0LKp9bzOsfHeb14saFoMlBD8sDuPMS
VqH4KWh+n7/c99+YOpciZxiX6XLRoUnStdGMy0rNVij/Li0Tv39o5B7++ZlBm8hS1Scr2trIaxK1
7XjVbrQriOsb76Cs5VXouFfRs/Jw/m7Mb6c3rGh/Xk6KYmXA+d3vRdKUJFXdkARka2j23AicugL4
BcrV+Usp30+l6lxprGdB3cYyZdZQDibznmBJ9ijeTGAdeQSBZr133cGEvZCm1xBIFsx1SJMXVYga
OQhskugiCYJgl6/EznK0FnRx+2G07lHADpCq9bpk8q0afZkYkhNHhy6tVuf/9BMmBXUuYO6JZFNM
tKp7Q/+p9RW5GR4kMBzCo2mn/rvZMON3UEty324HWOjXev4hAFXqDZC6Cd6UEfxbVOxpSxLp2S/z
Bt4h6BrhHj++DsUZS8n5P/X7Kqdas4Vr35OSZdUc7GE69mA3XVQOTz/w74s6PI5/jpQRq3PGGm3a
v8g7d0cJccp9cIAqimY4t9ULp+TfT5iqNatXiCJNQMl07/L8ITMP8I1NcIpggKUNGfButv27xzTb
xAaa5/s9WSf70d0WpYR3ur/wAk6sftW55JnYhKDsBO7AEF71EtQPWE3aKdZrnG2N7FauVxWJJpbx
03SfBjlyai8AxNjuYGS99EFylbYVjHGOQQziXLFa+G7zQxXe3Eq3x7hyQte1LTO+zgjSJm4sSsHe
y+Q8PoXasGhYW/3VA5rrmWvVAKcjiOPeEmmauCvOYc7/8AnDhWrOKpwb//P5kPKxpl/B9jHa1Xvp
qr8jqnC8aneshZc+03C6Vq8gjy2Va/KrHOvCqz9RwOfSZEL3QqGZVntN/NutuqWbE1V8c/7mTnx9
c1GyW+P19YupxJk/0+xGuLT4kozpM/vm85vLksdahOZisaEvJRkEf7bwyruoe02kaz+2iaaa1Mnv
ablqvI3k3sT5660GjHinmI9DumuCqzh/kiClkSPUwKkPwUXyL4Bf1jI2MlMABvM7BuuUJm/Y0uGW
eYhNX3oSGlOIrASgFaQzpgsFsnYNLzkwGwiR0LRt73fW7oPyQffYqoFfE3LYNPGxH365wsG0dn55
K2kcxCylnPXoPie1ZDzG2r4efgECytWVJLzo0X0w3ghVFRDV8aMwg60XZU+WVNwIXnTdqb6jJZEN
g3Il1Yek3RhGdKuxdKnC3VCs5AfCEYbuOgyfh8bBjGWF95r5WpeHUifm51l8oKCw0yltwrMhHdOn
tXLMBFvTR5vIB1rfBQSPKC4E3eMY7lVk3/3Kb66nyBWdMEvdrsmEVVSAIS1OKteuaMh777mWLnx8
pQD5u3pP+EBXOEF+w0Mc8kPR3cHZBq55I6b3Y3oo3K0oXEXpxksOeXE9FPdBsY3jg+4Ly04n/NqE
T7CVab0CaUTyaXXXkeyRAvAYqftc+UjZGcfhYUzvOxKdinwJHXVpVh++6UQjkSymDSXtygilH4OU
vvr6s8+2rxJuuX+1+Tg/uE9oy1V9NreEciwqRd6xQN+RqWSzR9/F1/1zZEPcdJgG1upGu7QZOHGI
quqz+aYa+nAMSC1i4crxEReL74335tf4rC+tY3TTr829vwtflRd/XV3YrJ1Ye+mzucdvlRDii8LS
LsKjAfl1MbAXhjDPiafpExJ24UGeqED6bPIh+GlozNrnWN/qlg3JKmrwnppPf/eW5jKzrBo1MYdg
vYc/vR2usl2y61k9WmvFDvfmZtgE1/76/LVOuE3Uuc5MyFxvzEyuJdpQGjfCM5TulW9P/6jscSHY
iCIWkv0ITsbRN8EyWBHm6/D/bDiE5fk/4sTTnEvOekVpPFiEdM5guwAoHnsF4Oql/dOpujsb862n
dEUmMpsTxrziIIszGGC1S8v+Ve6tO5ahDp+fLS9rjBWmEzw3yeL8bZ2aSmbjHxS5lWQ9F+5kWOTH
0bswyE8c5atz20aBkdT3/J7xgUUR5lMXgPdXx2VBL5XUI6CGD924CYt7aVwclfEgGC+C9pOUq4Up
bv3syaPLKorllZ9itDNeY6l6GoXCFkqymbK1Ssji3z2A2VfiinWXBxLiugkqrnkr0bvQyTjxZOeO
jWIMyMfEVrsfBGuRD+RCDJcEiCeIBercrhEUStSUVT3uhY220PAiVIv3SfOIjHUPcXFR0uePPrsL
H5c6x589/W+WBsZsQWXqKXitnBYllu+l9YPozn8sz9VlsyoOxs5cVdfp7lKPST2xZZxbOqJYT/+h
sfRQIjOSnKx7LeGqW7x/Qkry9D1XbwILMH10zfOg9VcsM/cmo2eq5/CM/N+ueATwiQYc1/rI4dHw
Mx+uABbCel4YOnT26j7Pj0Q5WLJvD2O2CnDbtzEMu3g8jGWyFWUQceZV1Au2SgJcp7434rtfkbS9
wmpoeNeacuUHLDMuoTVODZmp9nxpflm6MEiJO+lpizvV39MwvPCVn/BMAGr585fDtpci1WOUT8Nl
Mq+AmnXCJYk5C5fT3kkpC1di3a5z29+5NjG9i0v9mVM3NSttiqbD4Z52dKP4M/Nv9Ey68OWeGiGz
0jWYcU4opjvslZ+D9n85O4slyQ1ti36RIsQwFSZnMU0UhWJmff1b2aN+dV2uCA/sNnRXpujowD57
PQ5wYMwpiO6kRvONX0X/P4T978smuI1G4tQtJCMmOelC/ls+jkSKfw8+PwyAVONb9InLWBHhyM+s
+jZ2Gxt7dTKSP8CtiA9pzE+60YEAewdDXNyOW8Uustw1UrxpWqG66msZxrbwMnQajyP+A//+tX44
s993T1YWzQq2Hpe9aYCxMthzfpRWyheSxrTeZrf//ik/bG2p3xdPIuBVqibxWocxd1D8/tyecamy
m63uD+fil02kH4T36vddEwykk1pp+ZTygAZsd5mtkWYzW6MR6WMU/1uScrlk/xAfv++eJIKwLrjs
ER+fupOxlzYKf0XX+bn4TE/FFYn+Zj6Km/pobC1XuPvlHP5wf37fSamUQm+EiqNrvP5g+JfNt3GT
sSikkhDJm3wHHyD0/v3D/ogW/+kQv0WRUUyHOh44RL39CMfasfR7c1ZxSTpkxsU+9BmjXSul1U2v
TQXGG+uunn2a843GkGdt0CWIoq+15SGa72V9p0Ssm8zHSu4dq1uC3HxS+xGb0LMg4AmIs8lUnvry
cQXnVV3FhqfingL/iR3sLrtLp1dc0X7JVn6IUd8F/UoFb0SMBuYnfXGMFcszjd92cH+4QN/F+xrD
RUuTyRt15bnE3LRmccf8bYD8U1zXvl0RRStVcPP89EtcBwPvL15nS3bmkSl56GsQC00uylvyAajU
zBryX0fJP52zb3FdrtWob5JLgtdkjO0SpzXiX260n8Lid0l/ElbaPMl/IkPjdZ7oxc68MV2TSULn
mvZJI7Fvnd9cuX4oyLRvBZkhkqgZFbqh3h+ZJULDdZkUS78p5386Ud9i/GwtuagPHEwxvI3maYl+
U5b88L3/KJX+ShdWoW2tRh4oGraYgAaWh/I1yPejQzfP/mLsesRv8dc1i58uyp9M7a+PM9eZ7jde
y3xcfdCe2Ix2S6ZaLNp6ABq2rT16ok8TmnnWv8ebHwSE6velgMXAZkAx0otirLPvIhtlDpf9fvpd
+vZD0P5flT+OoavOJzy8CPZ5tg+1ndq/jHB+6DGrl4jw1/macPBbc5Wfjc2iHdmfz6f739RRf57v
f4jEf7bZ//rZYVcKZo2zxX7SLuTepbN1KX01wTi0uvWgDscuuab+8gAbOVUdgo9AC6SHtmle1dgI
AkPEVDK9jlNc/PGuKo5W/DIvr3PjFs2y11HQQynyamBD9mQIXi0RrdVxB5LbnasVU3ApibG+ntiB
rkA+6JuhkjY62M0lW31l6s9j7uNTsYnaBee+RbEhsG/1iB4o1vRKSfNqVYI4k/051u5obpOUhqW+
gef6273zw1OnfgtP0tDNBVzSZf/08nYXeZ+Ph11s30boJn+5OS8/6J8uwbf0sxItUYmthFvn6SWx
b4IgONx/ffz7D/8hAfu+NaB2tdUMY4y0ZbXcxTob+VMzxRjyv6klIPpfUpaf4se3wATnUWkm4Dps
fHVBDWOgEhCOpEzl9Jt8efr3Q/kp//q+NJAgLFXnlAuxp2dqYwfPuVoJUbvS+eVs/SBnV7+vDQDa
1tXsIvy8mAVHYeHryXZkRz93BU9KN5pe22KLbRs5NhTPPxHqP1Y3yuXc/vUgCp2o6aooMEhVei+y
bupU/+UG+yFx+K7+b4apnUWW3fdZCOYNTK/W2TmOWr9clstt+g+3r/ItOiHck2dp4IvrUhD5SEeM
6hzfJnfyetIX/6uwgv/YOfuu/5eNdYmjOWLH0HiZS3o+GkkcvKpfztMfOfk/Hcm3J70Im24qE26w
2h19OYi3/P3SGbRV5I8TXh6Y5VHj4ni8a9lmxx7Pp0dpv4IJ4xjDX07oD9Fe+RYOhAWzcgHG9j40
Q8YcIiSE63lmWw3l2MTNp+sAV5df1Qg/3R3fcpZoqABldegDZGUnT4udKzEMintBMJyVFbUC1+om
LwOtbvEZn726F0F7gVVMHwBK/3IL/RAB/0zg/7r3Fb2api4hAvbu09v57ubq2bTvb395qP/ciP9w
Wb9vD7TpPBdWTQysyzDQIhoS0kOspCelfBKtz7lanKzHz1iKnVLVvHrg6VhDe87Pgga4QAUONeFF
jl8s25uK9KCa4LqlrTC9l+lNNo/PANntzNL3oTS+TeNr1t2iRRBZzE4mKD6jnQ7mLyXon0f2fw9F
+Z7HxAj5w7C2pn2qPAATwLy8hp8QeYX5MRoCHlGbFtNHaQazwB1iIUjrl5ndJeZH1q7OLjy011RW
USKknW/gpyHVMqOZdJNWjC2YKDE0akpQgyzp9/Uc6BgD1koNIezWWuhqwg6BVqT3kiMlvy2p/PMr
SvmeOTVAXFNFCjkmsWU4hXiCF0ddwu5abZ1l4sxYf7F1U/8xUinf8yjehaVsDXyS2j4AhHc7fPj/
2x38fXskLZSlVLSWml260uTbtHmWL6bvg057Oj228afQHotOctoxGJRtIt/8++f+8OL9vjaSxhoe
BSmlUxEfB+Y+GpGpvs2t/WT+1/Tkj8bkr4dzwSyr5wnFds1u3dld7c/Pd7Lb+9vrfz+Gf74q6vel
kbZNuzxXzHmfWiE9qJte+GVy/9NI7o/G7K9vXkVrYgAuvnzzS94PNpC8AeCvn9Cx1G3QKPaJ4s9b
9v/NYkr9U13/9YkNntopGhomZVMOYfR1nu+r/2ZJov5R6v31s61oSOpSuVRN2k2q3Kfzvd78kr/9
8A6Qv70DujoT0z5fMdmRzvI6uKZx05bRb9H9p5v0W3bYFe20aDKvbVrotIsByGzMi+4+eH++jz1h
G52Fq986Sz8cyffli7ZY2hoqDGvC405J73rgE/L9v9+nP42T/5Szf12ANslb0Lq0SIRE8MRJgYzV
2Ir40GI6AtrGaaE3KQm+XwkG+NKH1QBMBxcoj8OxktZfsoMfnpbvaxmpGUl9qlOqi+aTUD0U3e2/
H91PP/ebsC4RE8mKJA5Orh9KBX7zLw0x2fwTKP73pQU04v9ntuqklkVeARKxeP5adygCrAyB4goH
CavczJ6fo5um9xvtpIYO+KQaLAiFJdjTyYYBVXV+ZF5B/5DRscUbIXbWxIMTkiuvVRPkh2RTTccm
2+lgS9l1sIIBjFHq9FGQJb6VXBgzikXZaKMHkd61yAmrDWjxIQYQ7AjxRyvt+/AjHm3hzUz3HXQp
1ZbvU9mOZd9aDoV1l2Ku8tVoMNxxtQDJ4MTQda/Tj1a9r7x28ubzJD3VdJcoeoA6fTVo5ND/4fio
bZX0nCa+iothYcJxTey+a53hNPWHHEKVwNHZDSkCQHNE6lephqYXjYS0ja7m4aqE7TSc6CC29S7X
vUGBXFoNgbD6TSpvGvhErnUdKeJGnbErk6rD+LDA6R194wuJofzUW8BR3pmR1ssh12/0qORxIKd0
tHXZSu27AT9QqQ6ASvi78TU2XpMGebpLr0C1pYXTme66NW5wDmqaK01/F/ljhey1+PTiJXsH3iPH
qk+4MUslKLXX+kq+HoK08Xgg2jvYGWStuoYg31ll8NF2TbLSvSipD8YOFb7VeDI/Wb8dug8Tf3Tg
vThNo6tBfGsjPSlu+GLTiQlMzLw6d8Y7XExnNhGwMe6QjG+LyJMnu8hxEP6EKOtaxtPMY5kBB6Xn
toKR/MrqXYQKD/85X/sAqTQmjvzW+eJBzRzjGuR9ubEOUnPhZE34TMrH1XCi8XpqXrIJz4vDEl+P
XdD2G6HFs9POZRfIVLJ6rbCZrjuQgDeRP/ZPa+TlcYCzQ/wcsQwAtD12V4B9N+XeemzMcypBHfe1
JigLT32aX0AStYI3XWn9ycQTmd0GGXbvuMkn1yi3EohEaKn8GYDAqqs9hjGW381JXby18A3Lrt4S
ttpXD0BblG2mGwusroSHGC0Sedyas9/DHysR+LjCCbBWZQFRc/pqq8+b2dpE3UPJHQSsiYO+QX/a
te9AWgZgO7kD2SS0q+ojq3aLaA+7BHW7u5QPGfMbCFbCQxgeZ8Bz5dFUz3WzXSEyN+l1R9/FBGvq
yIWdZkFZHeLMHSV7NB9oHmmPtO3jJx13uyZYoCm/gwpGmwQppls9hqZw0GUwMWBMw3N03Q5O3Ll1
c1waRCwuUPtau7GAmfUBYiL+VYhuNB8VUlw4UgpDz40iH79s/TV/yjC5NbYTuJZwI39V2H9cFWNs
w8MGvxo9Wm/Mz6PWMTSH5bLQutVXbx55nLgIB62763KP21XG4emjmqCN4e9qW08rQMzGFodje/nC
Dh8QP43SR91t1jkIH6B8Cwunv5N2xWe+NZJAhEK/bbKPy0rnAvudptQnT4vWB73qQCeqoltBtvXB
baX7ZNl1WUB8Cjdm/KnjTF3FHzMeqzDgFQ0AGHRTX4btWfOswddFdhX7gnhSu5cS8f/gtdoxkgOc
DDAQMrsAVjNQZM1iinmC6IJNBPfQNJzrzoElq/F7JBtzk9AHBIuYv0JLCppcJRJv13XbjaDyXFPK
nC49zPI13o2asK2Ka8XEC+3cTfsq9cZ0m11H76npmDQIFVtViAKBdjBGn69RD7s0cpV2qxHs8+1I
q3VvKo7JhL1xZAW5NIs9trZslvSkZkGqf4T1Qnm7H1GNsr9Dp7l5bHHRJBB0T7niDvdzQQRyjBD1
EY6PG8XA+tsXcYQybf3VZGAR2eInMG5pn7bA4tz5cfwYHkDEUT+E7ECNvnUWj1Z+bCQPuGW5PBjK
hn2n9M3YRwEt6NHvFYSINkFPKO9FLDu/VMNtzwNip9YuNqpgj++T4cUTmB/8PXfZa3yuuLPhe6MI
mJ0J3Gy2U42gSIOlPa8gofWXPLT70l5ld92EsrPcNyyTT7dGe1PMu0TAdv1Tz6iqIA2by1Vj3Y8X
lN0+uxEOQAjuMI5x+I0ZcM/LW5IUdnkqKNDk+nXND7WGxOAAoEe7Ma/Hx/hjkffNvGk/VmjR8wYL
NnfKAAVFtb0sGkx6OrE197gC6DTOWMHCCrIdXNFQnEkjgeHZ7y1mphbhRQSDfXk1dC3YLQyPIxC/
OReTL5rD6Mv1NoAO5gwJ8QJUvCzv2xYQYPYJ7PakMlZLSOU1/XrFHl8dQ0fPdd7Br/kMMhxw4aBt
kBGci8XtRLdh2uCl6m2jn/rkPckexvSgRbdhdBv1hyS8DotgYMHKCL1lOFXVfZ2dZDMo8v287qrx
jte9tzb+KLqt5TmDdhqFY7EMThTxXQkRnXVQ195drVMDnrnhnchu9YySYy6/TPl5ld7k8Nk0gzF8
XsJnafjK+X+GFIhD5SXVuFvyqyz0CuMQG+8qWw31rpJRSEcf5CSxOLgh3002Sfosr4jOFVvEgLxt
QKFkhpCDeUNWhSuZ94w8/EhoNhkvYCP87FCWzBjpDgg0zbs1PGZyfYwXzOQyZFtZuV2HG1FR+aZT
sM5VYGHUOAY5/hpl0Nc5mMFpq6q8R96WCpiA1fjrUN+2PBhlSaUzv00C5Fhp8XrOMy98odtJjbgR
5z7ARGPbleimABRPphbMYgsBWd+2w2fIsbMlCxfqnCvWXhqnHiAjmg5DcoaBuKtq8DF0uxXvlDCz
e0GxQ0E/WMmVpp4N8SoHXbvwEjAEE0uVwokT9VibwjnuhI3Zs2+w3IX0IPOUd1B/0LgPplwC2rVt
BcmJUw4ET9qi/mjnjDQgD5gROeZqAjuc6fPjyMYbFw69G5F4X/ChOiRbCaUpNEVfGs7jhD6KrgX7
O5s6e88l1VFTfdfAf+wa055aLlVYOJXyAprXVvIKHDEAZXmwzYjXrNY4SnvIOGareFXLr7Ka3HGQ
A8PkjllByiV/GmRGLnvdSDpKYqIPd0qXbKzhJe7PVrlPy95WC8lJ59soNV+bomb1Efhonbq5mXpy
a/p19pBBKkuGa1FtHiEpvi6Wwe0jHOc6khHSmvjZEt94AYTtsIFQ7CSR9CyXCpPs6CFSDDufOfzh
qLBrGEdCUBehH8c8bBkwzMzPaL8jjWlXLOQ48qEpnWaOdxV/UO5bR4UPqrehJ0SP8D0PY+pl2Wnt
7hThpYyvpwtyko3MtigY3PDelHaN2J47azvL5pnRiocJDtfxoeYGztt7OX6MOeZxutc7I1hCnFKi
ztX0p5iHVI5Lz2IvGJC3HSq1u5YSauwsiPnhgOFR5QWiEqzdSRbYb7v8B+ne+NMykTaZaTo125eR
RRMtqu4T5aVsMfzHxETEokj4wpDHrpprSTgb88tQf/TaLu43Q9Fu+/66jt5rnfFDelsZka9L27V9
EaTP2TD28SUAjsda5yeNJbOlByPeS8axZeakKQ+CPDmLMtlq+2GFMJ1vZCpWOiuqcKiNXT5eC2w+
1JBCAQmJ6Wjny/S+IqYOJ6zbZySkuuROuKlnO6V+XtIr6ng7Zqc9LN6GgRjRqLYwf83rSU4fRulq
7Gd7EiY3wdYuj+ZtrZAZxoQu62hoqVukONwt3f045rZCzAvHjzw6tWyysl00jrT6zGOXUVdXWFFK
TOSYzVeX9ngaluC3b/tK9RpUZfklBeQKLHNy6IeHOb0psDjPD1KPiHwfzwmP/OVaDMSvEDm+8FAz
upZewcwU0aFcH1b9Sp3vM+G5Yp1ZeKsSsC/7vH3UpedGl0gAjq0EILh5nrCLu0z9lib0Qtzc5U+x
je1hUD87KOlAdLcNZ03uBXuCMgd7E6qqsG/712gU3KpVbQjkO9aLNrC+XS0uOKHGVtSmQ4EoaYVH
26zN2TLpPjIJgCYSb3slCyptaxVnSxlskVswSmaeGV7LVhcIk+bIxuQnhMmM0DFdxojGTbOwvGHw
gLxUMUqTxRuk0b9E9iXnCZ7aU4UzNuiWTYUeJYm/snAfD+x3vyziU5rsteUhV/hupLVdlAZR/Vmk
19N8nKlR0s7pZwXM06FJiefAY/UUHNiym8h95D6zqwh0NZFrCT9SlapRg/urvtUZHTxMsqtq14Pn
sFRWqWGeho+zek6w66i26cRmUXFWB8leJICY2TmHUaQvO0moTlBrj4Uwbyqaw/IUuwsb0UYau1K1
shu6MFvvG3utmZNW3U1NMjV0PR1gmjFr9tbPzWYeLtRtUmJYIGFzKKCzyuq7hTImlGqv02a7NZ5j
ZJJJkrhmD2pEETw5fF3mL7FESSa/y9LWkkgv1SNunieFmkXFnYnx8g6Qp1vWM1DxyjHVYLJSf+p7
R5JmJ833eG6xL73wKmF1Rn+EPeqPjeiu4YdOEyAnTa1Unqj6QW92ZfUwGPFmpRYR6a9ArzxPl6Xx
foY9dKrDOBgpIcaeSbNsOUkte4Xe35oX2Dl9gFiSQS1jmtpPGzlvfNCdnkjWeIT8aLeK5Jn0G9Ke
0SK5whoHdHKtmHf7ktzHI85D1i4bjtrCQzPN5MvHfr63ppNVAJPHwDmNrvIu4qgeME+EAEGdD9yc
Ui9TxkOyhuz5oyLvhANlNERoydgKc+lEjenNTONQqVJwKn4mLG6jqk8D79GCNoeg6qScSwlF7rK0
7na5cQVs2WUKFHZXapNtdaN/ggnswlyhgZex2Qedfjgoy0xR9b7UAclRvfR4mhlOPJ3nEWN6XocD
NbJRNtRZ41VXFXuDcyBbiiek7NzoM4xZytj5BtBykLcRHy/tRtXYqM26W8lwK+0KxPeVqpWBgGpW
7IddVqqUO9S57X4kC2ElC6ly46yAyhuonbOOxXFBcsRMRIU1XcmpixRAINqmF02kItJEgHwabvJE
cnqhuxpMMp9GPyZGyYZ9vLFWztMgOeZoOh3dtqg0qTbRKJGMpBJKVDjJ+VDuVKn05h6UaRI+zFP8
ZEyT2425o2YDDKHc1nijS5VhD5W8jVg6UBeiEcpfPBnyKHc63OGyejxXSo2Ut+fb1c46ED+m0AZl
imOd+GAJzdNEcgBUjX7MavcFweipU0hTk8KWpMnDxWRjXOwBhoe4ahnR7OtMsOMGPwvhMee/KGPP
jfssE6GaPAj7h75Kdnk+PivWbl62ufQoCIqnCTtr9ho5dxddIbLcd2G2s6BRT/E7ME6nL0zQX5Zb
5NamwnrCOBsKZeGKea5qenKmUH6WjpVhORGJm5F6uohQcVm6Pyd4j0/NaSHUKFO3GbTRjWVMrjR5
syqlDXfZaRY/hDHUcK9oxacZkRSvRnAJAxrMVbvKmFKH2fw4DPpj1OHQjlV2eKs1kmPk/bFQ4yuI
jq6pP5VNYNaXUNhssOYLho6OUbcYdwWmiSzqH5XozNWyI3jxJmeja6njlcgPqZ+k+tSygyqKLxW+
LEI6VxTFlyHdhwF/t5sxJ2RRqpITf6QLK4g5DgUTh9uyHD9Oh1Ymr5PNzRhewNyZV3LV6vW+rMjN
utXXptvclL2oeu/L9ZZc7FbEJbSbLWdGG6sLnEYfLB/qcEOE5Cz55bwNrQE/jdnRpm1hIJMzDmM4
EgItR5af4VJ7gzWCGZ+ckgXgGEC3OX8ZMZJKulfCGL13snIY6aXFwBstkFy9LOwaNnbW9oKGS/xO
iD291O9SsoNEtM7htDqSdUyLgwSCWayonvvPhuorFHp31HNn7SlooL120OwlQ2GV81nFS6wUnT4b
D/XFWoNGoxVet/RUs77a5Ar0dqi7VTOBlmfHppftQdPORvwQW4utScKxW1Wnrk8N4mDFN0oAszto
PLZFLpo8aOr1mj8zsZ2Wm6rW7VjL5cMF0ptK2m6a1NtlVE4hRW9W5VdYgbMM1tvZJbtfpZc2zP4k
/30WHRU497o+PmnYMsgDs1dhAqPNHSnV5Gn1VZNaqIoA1/MeVlse2aH2U1XwNW28HhFu88m0S9mB
K8hvjfBYxVRwqSf1y0GeWkeUckdrxJ0q0+6pKMlFAfo163jqYdRNT695ScyL3a6GK4EsLjJsLmad
2D+dtbY6dHRlDfoz61lMl+1IvaNYAoK+xhF77TqnlWDlZI9lV4PUq+AEh/RepJ2pNCdR1fFzXgWy
JOPUcoqm6NOi7JKyzBl4qdTxdWTiBrtuZzokCplbXObHLqSnSB9CyHYGY1qxHLAkoWgACqyUL1N9
X/ImWBbqBFnzsuotBWk51XtROuTEwzW/cD8p0JHPGfuZeaOKlLKIb+r4UcGyJe1NRwT2hS7bLoxX
pTr1I51Z/RUyuGeSBQo5GYvG3NXCtEY4dPO26gR3MJWtPpS2oai20X3NVF4kpgiCsWqawJuuVTDU
hxyHhFp4lmVEnBf+XzY6Wn1iKulINESBOAXEP0cpWBYUEn9VP61YdkzhkOfsWqE6r2UWd2vwxCo+
NNjvDFoViBU96ms1TIjBVKzje4Zz7sBe5jwc47AOIp36mYR+kDKfQaIjJ/kXCGgO+yEpeHF3N1Ld
O5Pa39Ivz9tzo9O5jz5Ng+6zeGFYy7tEKzfx+ClLdGDiwjPyL2ENUot9mLrYKlWzi0Vjgy/OWTcO
w0ROA8eVh/6yb2ryKiu3fVk4A9WKPLEaPK3HdQbJ/VJKdCtE+tm1jtsT/cQkuh+gfGrlS53GG51V
njENWVddXG16rAhz1pw8CsVTmNZE3avRVDdFmjJqSMjDPlrsacYLAfxJ0D2ZbquQHTPSNTl97KS9
hgZGe9HEo5xQZHOTWU3lpbFuq914WtevJKydTrXcECjQXKuuRIiuUn+kuWfF0UGceBGXE9FbYPsS
dqda70qJptQ4eQ1hLinybUyCliPiKzoaEDpzvHF2C0khfdH4Fdu5RjwUrNBWo+nn3eOwwpucX4oe
q9zwXCdM9csz1GK3Sm4tU6etFNsi3c2mTw/mKLJGQ0IvQsIQx22vZkgvqLkp560+c0aJeybEc1EV
xW0GDTNVP8I13FhmYPYtTW2+oYFadab3aaUkdgnsTBoDTU/zQNt3erhr4mXX065MTNnv1XyfNkx/
2AkuMs2v54EOObdy3HlVNTuCIW00sIEKld/M5rtqtvYEsHJWmdOYyWYu1M2g32td4cKmd3uBQFD3
7jypJ7FhdqK+CitBB0A9NJmAVNjvxMswaTpMiIFL+m6d0tixIt/LXX6rR+8mzdfRSvwK2YjAm7VF
ZWZGpauVJHzmV2u89N1TGl/ql/y5VBKvrDCk0DQ75nP6zrgpitQVu2mr9dMu68xjQaov4jJGL2Hf
YAuYlRMlVHqsRSRL4Rz0lnHM8c2Qha0wmLsqVNyGWRhyH9eYMcSlfh3lipkCrfAiGo9riQNEFAd9
3z+Ly0zjOruPRctTLIoMtdY9rW9fekPh5TzUrkTHokjnh3KMKfIutaAxJptCXSktcZoqZFb3RIhG
Mvi29G5co0NXj1EwFS+TXAaT3PmLBiMy8yIhi21JiP2cWqyWWKzWd9XC9m4t79Jqb/Hq6qXrcjxU
5fM4P6vd69TiwhE9SSumgrRddHazwkL2Bat8TiVOi2RrdG5pb6R66cWhh0a/ZKCXnWZNcmrztRaf
Ewa4rZq7WZ+zG9jQQ30Xlm3C0EHm6pnTPpx3FtIzddPJCSWL6hhj/Tnkk1fxcOEpOKg3VrYf6fat
LDzfZerDSE9csp7U0YJci09CXL5W0eyYukRPMt4sOTMrcZYeATp7Y9PeJqJ4N+NQJSfCldZdSWSf
pZ54Sc8uw3wSpOmgVX1Q6tfhepAK0w8z+SOeDvl4LBh9Nc1wtESzcya50l1Va68iiLNMRO+NVSNp
XL+KIjbsTnqo5/AjKwcevFF2xnZxQ14LFg0IlsrnojrVtLKtTN6Rp3EaGr+jMDIymHX5bT5mm0jv
T1VMZ5p80wWCSu+cEB3exULOCuSVTsSNlc4TeqQQWsvcoWUi1uU8UEwwtJa+tzr5UVttZPl6ZXRo
1b5Jnj5aYmNPQ4aoab7XouyQjuWryT79nA1+bMnbhV8v/w7a01fCddvwax+zNcCvokCFTxgZgHza
eruvuSZ9UmrOOPSOHlYPK5Ll3Ije4lTbCiMZICFtEDPfilh2odOP5RHzjuR1rg03xLVAkTF3qOn+
6/S+aYLgVOJmEXYwe3zLWJ0qFn9W2lvswjaDQi+RUSJFiy/Xy83c7Riob7EbuEwjLXNhGjMfwnhA
ytfi1FS8IKPT56/EfIqWt5JRaNdJfq/VQbGiOaX6UqPXSrpusN62Rm/hXLbT0WIYpPahq7AGZAq+
wW+v10+FIZu1LvhbG75GvBL46jAT7JJ/XtqBng8U4GOhGY4irW5J5gkAglFdUR6K/mPMX5Oh2Sgw
C3u2spj6mvTYRorlxLhW8lMZv0a8KoCO2LH+3moLSfjAuKm4laLQFSay1DlM7kaDeVxdCptijU+x
sR3qLd3riqnN1G87lpei6dwKJK2i+SgkeMJG27XepLIRDAKNh6h3y8bwdOaPUvo+Yblnzbczt+qM
sUCmPi7qtZoPZ1MeNyzCuHmBlUHCA64w3EjSB5k3mX3JOo108KQslW2hVu2Vka4UKf6wbkUyASHf
jdN+nERfnNsddMyA0CgMFxDz+KUT+6qu3qzSXUTRwusr1UDILslwRw2hUpUn72YGRSlV35XxUi+q
JWt0orVf13JTjibhUwThtF7j1Co5Vpt6M8BGIvah6rNrwJ+HqcsOpr5u4oT7eBw3/bQXWmpTLTkW
urKVBsg8xMh0popfm2BQtWDFvBV0sKp8CIyvlPtsIZV766Q39pYiBhCScsiyQ48YYhqoNc/IKHT9
WhtODXmAHM1ngQmNwOQvW9/T7tFaHvPwkzc6CsGTOm6GmEXls8YEzwq3enYocYRFaNpKFE/SFaIB
qWV+11yZwpWJpswSt0K/m6frrD1G9UnNj1J8TKSjuLxzmVyxve2GxK2syF+S9CauXspoOaxiig0F
qwXWkj5PtQhA8l1fnholt9FPXlUanZKm8HKmlXT96ADqN01rsBR2m5jbOt6JDVNfKl1/MgHdxLd6
i8MGU8omu6lnwb5MCVa2xzC7Jmm+m2jlDMqO+za0QC1EN2p6U9O0tpr72tCvh0G+iaTiHKkbcdrU
/JZ+VDiLuhsWX9j3U0AeBvE9W6q3rnxKheuVqYxlZIcZN94iUYOYcPJ/nJ3XcuNalm1/peO8oxve
dHTVA2HoKVI2pReEpJTgvcfX38Fzq+49xU4mO/rhRFWmUiQBbmyz1pxjWjjIhHKfmudvlexm5SDA
/Uc20T0lyc+SzNA5oKK5HRLOdXW9lgyBJxiJQJX1m1BCyDIbmzk4nVdHPZNoY+dYk2LrvSu6u1Gt
2Sc3b2P9aVU/SkPzCKb0AovOWfWsmw+5ldPO+2jC7DQH1qo5b7DS3CnndttkIRHA5kbiEKWqXwUz
ISnM7cYQ2RNn1qYRD6Z16GM8cgN7EhESdFgCJlEexby1jVzzBr9aBfGLRfJHEK/U8t1o0GhpyiZB
jSwU2QfLP10e+vdqRJ61LS6rHPLVPhYfZPOofxuJp7/pJi2QwGaWM6gvcbIU0rVUrapim4mTQyTC
NFBUZxNs11VJkWqbcwljfNT8LzlW35L0vuFkJ9+JQMSe2Zn0sqeKHwrSBpEzPG4/XZ53cunTNmG1
fmEhjp9mC60Pq0wQ32vDom4+K6Ozy3QlW6t0epcMR/gOVS8T7tpk1Z4gbsomO3B7/pYQuRB72tj6
HauHQOUwRaNgx6VHghX/SL4zucfklCNUYhTO2GtZu56mpcnQbWzUsoGxRyfLzJbC0h7WI75FGh7f
s08l1RWGVaIpSzWPmawhdSw61dU/KkVeBK3tP/QUWUrrOQNZUJJs77KjmstdU/B/kcNSdNthXxSL
LW1Q9rDsNxNCMXUKeC9C4s3pud9OEbN5a979ZCunG0TZWrKjstbR3pP97fRMoPvBVE4dmijQDIXh
hNG2G55SUPaJm+L2iu1SuhfE49iwkQNIfQqKTVdyyqBWaksJZgugZtFLL6yN5IPFm7eunIYsqM1Y
/gzO6DAqJ2ibbD8kq/bJBD0r/uBIkOindjhpnLd7V+ow9nC98tPIWYCduchewPKYXpNi1ZY7thY+
KonERksd3Y1vRb+cn8zSVY3HVLMjzrzfDVTNW1AJ6Zrc7fz3f9HyqWHQ1N2A3G3a9I/JlhYK4ol0
qz+E9+ZW/ODorh+sG/a6a+91Vr3/5b1i9lLsU3gvs+EosBXyG+Lfq4LEC6eAGEVioU288LCJDuam
P6KX6T/Kl+nIuHrvT2zhK3Eh/fy9QvDqPbtQieajEcl0c6n52PF6JtY02zTL0KHNtgi3JjDGG3a3
P7WMvxIMXghGg6xSxpZmxrYQSBpTOZEwe0o6PWhCe9qgW0kdlcJU9jLry/THh2qiCEnhJETrklBC
Qs3KQ6Qublz3WQL5i49zidSFZKWl8fm6p2Xhtt6PO7oz9vk/2iLOQVycblnNrgyUS65rnwy6mRR8
n2J2CNVlY9xytlz76sQLc5E56+wbswzK3l5EMFGvqcpvz1QYRqRzpjWkNwJBrt2rSxmpUpuJL8MT
6cnQMaADK+Yh8uNFVd4KnPhTS/2rr+NCThqJQSv0kTBsDf9uROzUFdJSgKdAqOLClMEG9egNJZaP
kTgbSqWUvDn9Vu6AVnBEFVJo99aZayxHd2ogPFQ+ZdO6pLxW7tTshlb4GldFvJhfOB/NYhgg0435
hFILMpXOmOzj5ievFow08/QeCGfYHXvtYUAxA9aYwx8t7SlamCXKO7wJlXovWa4otc7vR/LVT3Ux
E/HNFBSdLJyGf0LCN2ePN1p4j/07ScuzfRTsl8Bul+HGuvWWV8Tf4sUcVZFs3jQijjp6s2wCPNDa
WMtHx1ggE12nuzPklSd2eTZVNT/ab45Z1sm8QxfksZNwf3/hV8f/xdQ1FHVh1DOf4rl30GAtZ2wA
weJI2oFdeKV9Y+K6pnS+JMgaQyKpgqWP2y2iu0W5fpPtO1pIi9D76hefLypoFFYyZ3Og+PVhOT+N
G3f5PKr++yOhXBJljVpNqiGqp61KYzBLsxV5LDf05lfGjHLJj60whudzF545mjS8F8OZm/9KLuOh
RVkbH2SHZtOi2xrr5KV/zW5grK58YcolVja0OCIH/YQR00Xz6zTMt5n9qS/KxaG1V7dG5xVrmPLf
cLKRLBjaZEBNUfFFKvGSFRVpSu7UI3Kjouc4pRZrLRF21RSvusD81NDLqkayTf0d7bLScGt5ZVAy
bX7qnIsjMgNlOhmNpO9SViMRNUQ2jIfAYicl9vAA32Z2U1Y+HINadqsqArlXcHKRbuwJrpipLpm1
hhzT4x7QdJT5q07XdFAQtk9B8ip38kdUavWf7ajfP1VXZmLlkjI7JVqmpxXDrnfABtj9ijPaNnaa
ZXQCsLCR7/w7WO1OvK8au9gKnrUrboyPK1ZN5RIbq+Rql0tqBHYVSxJgx32zjzYVzJJxhZ7Q+epX
2VJdmDzf+ktLwO20PfMqAEku0yXq6v/lc3cxufU6VB+w8uN2MntbMdrQbmc6Sr+/vcZ5Vv7VU30x
aWm4EiVF48nTjIkiyD2ialF97BARVDF1B5WqcXyc41carjlZ3vlHGH7QpWT5oA53lr90NFXGF596
p9p8mPrBjDdpZSFvoZWmU18WdLKmIrfHsChRltOPgvGpwBbTe6dg8ObFk+bDAejoibUfKsKYkJZU
WvxoI3RKO0v8iOJTZGK1OQrzqetZU8K7yHghNBeByleVDXeWv1XUQ0XTX5b0hRbhXvXffOq4Utzd
60a1KQ1zkUS0XtKVNIU/k/SdpDIo88tMoSE23UCoXrGOK9bFjlKPdK2NO2ikFWoS6htIW1MnzkQ3
ar7USXCncDmET/mcLUsOV6owOlYQ3tgSXZmcL/m6dJILYcAUth2rfeCvBvnWonYeZb8YH5fIW7kI
1FDIyCzUFgj2WNfGBV+s81ovxMXP349B5dqHv9g4qqAXmqHGjBz4LyLSCNTnRU6QtDxDgtA9qxtX
TVd7qkkPbxq8vow9BIcQ0dZhsrbKldgutXRyRRlFGDDgtKjuYk19UYby3hKpqqb6yczZSwtfJrG3
UpPZuiH8sChfcl7dGTQ7/PYWq/zKtajnv//LOYxeHR77sScbM1yeMx6U1lz8/jZde+WLfZURSJGq
ZMZAy3Wf9Y8Zuunfv/Cvt9OKejHB6JZSDLmhD9sEJXUGarzwQ5Ab8Cpz0fn9W0jn6eQXw+gSESHS
Vbe4McNWJPM2xhuhi4AV640aq46OnilGlqHXGh2lM73uxuR25eyqXFKNacIN+ZxIQAkW2uJHRTSd
v/bXhvtpsp2IN9b61hx9bSthXpwX+qYpkjrknZ7Pyc4fNFJOofP5GtiJx7C+cRfPL/aLm3iJO67J
70uyjIccfYYx/8S6v9Lr8UYB4erNuhhfUTN0dSWdpy+3ei9h9FSkFkXLfDV4qqfu4pPvxsvfD4dr
F3Ix4jiewEwqeauBmbKkKdEqxUIabrgBr5DalEuYp0iUZiZ2hHFRzLVVdnXn0K988f4/QfFcu4SL
yb4R5LxJR4gGyYJ9+NuHxFZ/XLSLz9dzWPQtq+8Vd7FyieVM9KAR+oZLKQBLmUvAUky/o81/OI2h
9LzU7D4S7zYY4towuIR16kNT+MP55j0/awzlOzBD958vzLZQmm7Zva9sIC/hnFlnWpbqZ9y8qfZS
6NIGSsDqaSieDLH2KvPWWfTaSLjEcqqxAIg3VcYtVJ0zP5LDGAR1G5XBrSnmyuRpXDz4cR/oYmQy
lEuns3+8oV3YE8i7rpzZfkBx4IT7m0jTKwvAJRUzqyPDEguOKwQfOrR57dQpluPiE1WqIzuJd4v4
fO2SLiYCWQtqYZBlWlhKt7KiedVVd+PZJ4bK5n/1/BsXz38ii1NoSvm4RTuvV2eNzkLWb+Arro2t
iw1tJ8ahIqDM2g5V6SXqj0Q7TWrjGFmwEtGE+KN/a7937T5dTAFxqg76mMCiYdkiTeWJ+jd2nNDO
eDxfqrWvjJDjXzCC3SQHXVlFL0mX9Af7bmokns3JFu2I+kJPQeX94Way968LKcol41JXiyIwUV9s
n9nB0/igyP45jHTtiOU7n4yhpj0JmLlyhFrJTRjNlblUv9j/6X7g19L5HB4lq2SKbV9/lqrO/f1Y
u/LUXIIuZUv0C7QrcM30LZ3fSbmxGF+bKC9ZluUUa/Qd+TKwDHjCYvbyxxCMobquActp9rjM3Vu0
nisjTT9f2182lUDPKhkiLtcgv+pmhfrqONMEFvDp/f4mXfsGLh95PTEDOs7nm/Rjpk+uTGcD2f3v
X/zaN3DxtCvaVClBA/0tTqUISbrqFKjBf//a8vlFfrEn0i8e90DDRdqZ/8Ap5bvSqbbNqnT8peo2
y+IJyPR68OaNdMIDBJE8u7tVIr62NF8C602dqPRp4rIUln9lpaxSr7DvKUjbDZM/sg0bGc7Wv7/1
hub5y/jFpWpnltNfRoHaDpqVWMO4FRvMdNLkxIiPx2AXB+gNo6/UIBZbxFBJL6NNOXnmnYtbQFcQ
imCqDh7mtDiMyZuFrUxrAA3EgNqjhqO37uXN64iEIhyEzSzXNIr3qgAAvc6O2CfcZErR02C1kQzX
JE5WOp/dVeJahnNucY4Z4ZC0na3kBeF66FMS2Qb5t+2wXKS9tY76YVHwgbpwFyooPHTknzMyWON9
7qDSi0cBoc2UEByBCiBATxqCgpqgCvRCuGrPUNUeNXuzS4NpLfr5ukNvMgvYQ54sVKSZ9bMoSPMT
dzmFMiV+8f3HqW8W3cxJUD/4agRs8OP3o+3KSL5Eb4ZxIEYJB+1t6T+2+L2EG0uJfG0YaxdriaHn
CJ+6AL5Z/akgsk3r0yyjnjey+y6jbp5WG7WJnH4KMEEbi0ClPTwhimuC6FGBR2ieN9LcX+NkpG+N
TtdKzby2aLe1GC7NKXJTJb9Ts88Ek2AztB7nPfcckJFrq6bZJeabeJZbjj/Jl+szBOfY7WpOgEGz
k8Qd/iCj2FXZN3lidqkcCGOsME/TDJNRZlnYkKvGX3doZFrjsxWhOwrJKuVrHrti1VgBQq8M9/y3
pFt2qwsLE1+GX5N9aIiOmr7LwdvI/l8hOmQY0e5FZ6XUcGj1cZ1qqKOPRaat1dBTZ3MVVoewWOej
+tonygqkEyquDIM40ckHk5QRSUJYLhXNY672DjxLr8eW5eevhuLO5VbuXwxNdgo0eka5tSZ/0U2G
F5En0u3GKlwLZ5Uv5sRkWiv5xlJTRClAPtLZi4XHwhKOWUduO/35kPjKQcLPD3BiRL2lK47qlhro
CS/AaSUN+C+GwO3Mt1FHaVtj+D8bX6rRS83JyUmpnJR4lTYCktbqIcHo40/aKitpspeKXRIN1+H8
Uur3PtnLyZ6eGqZkPwYV8qFkkjvixFTNbyv8VIG+l2d5NLWPHB+6hQI/RTDki5ivqmVrlI6pGV+l
QgKOObpirC7yXlxjqnX8XHFTI3clqng9xIC8Y3XXMxQ4yLICaLz96A2Ffx/PMqBZcv9SIoEx4fSN
8GxVs62OxcoS7yq4KkHsjOzhRuEhnFJHnCUvbZ8C9b6lDV9PaJLV77yc1rOIAFnv7QI0txLnXtbh
9ERMO6JonxPNjRv9sTMQNwl8MeKr4EcbHxPT2SVda5hz0++42DfSya9/DuK0FBv4KIZ4Y9+oXZ1f
zzvKv8yvUP8kiTP8AMkeLaXwOc+ffvkVwiENQ2E59Ao2CnLYzGxRUr80kENz0HQn65xdJW1y0tgy
cdOGvi0nfI9wJnJfojAPJUJmOFgnoSoRnVEfmN8k5VjDkankYjlnPS5++nHNoa038aB6Q5C6WU3x
tUdVJGPWM2xYpNtK3c4VCWtsLJJyBS1rIwSgcy2g2Toxmi3Hs9ywp66z1YZBQAXXGHF2aChTIi/N
eo9UL9+SnTBEhNO9ghBeqaLvltOThlKmz94L+cNHFRwgl+sZdffS+KByNg+r44COJxnwWQgm4UF4
EwrNS5r8bi61XRARjo62k0j2RSBZdp8bi74EYUnWWi0Jto43cRrgajTxIZ9+FI1JdI+/TolXUqOG
SUzzwkG/CxE8iwQxDYnyAOp1MH9IEi2fEcJVoXg64nkRbW8aPRdI34uazDkvrrCml6sOzyZcb8ew
3qwZswm9k6E0HUuvIZ3UuyIpSWcdlL2JerTD1KBOd332MeUBrp5VVn2OxW6qn0PRtCtZ8Qrz0HWQ
tQIX+S6OJelFFJheufhmEqiO689qJDhJxoWL0bfQ9suijB4JFSWbt7mPO3Q0wpOiNfdTT65jbDjq
YOKAp2cQHWPxMDRoqIR51QOvGKJ+HQsj0J7CrhM0R9Y6K45WXbm9GW5GWG7qQR3xYOH6NSVhebbR
6JOwkOrHKFP4n3yZhKycMcrUpdJ2TiFmG8lvPE1/K8WHEr9WRx8N6JEortIuc0MD77Ku2rNe00hg
1ioQs+vfbe97WZNAbeERZtiOanVvaTRtyS0KUNWJWeH1WoRP+E2TEkevv32gpUJhHVL5Z1VC7inR
oJH6G46LIrQWccqMbHTrmSI7JkRbqk5nIWPfvLZpdqjFL2O6T3g0BIyGgrC34nZfStjTRjdTf+ji
4FT9e2Pe5d1KLPVDlvfrXi7dQhxBPEAkj1bMx9YIMkfEZW+sjIrvINFowX+KA9r04buvqy0EPlgZ
H3q+x+GFiF2xxeTYFp9CtR9KeMNMK3PhajTART99FJnfkvAF+78rC8Td46rLwkcreBebjR6wg5F4
sUcpQM7WF6t6aDycgK6efBuouXSQU2bx3DdbDTVVaeqvc4IoNIrdMHsLw9rj3Vdd/Zjp52nPYPQi
AU2UdSlsyFyDFjQ5JruoJP5um3sykNwh7hdt6WniKS9ZT2R8LV+9Qs0Sk3PFIzXkOExbyxbhl8iQ
ijtuhv6YpEsz/zLyVd3jUEb9P6cfskCOK0uCApxxzogwi5CNpfRX+q3c7Awrh+iAyVbH4eZ3j7NI
tiCKYXxAMdabdEClpVkPvbFtELZjgysj3I4rpRw9vdb3Hcp3o/khpAkCDKSPOZLZHFjSCBhDj3Zz
EHzFKg7B7jkeSzZ4L1KLUFgrV1nD5XwRPwC6rD2WZzGC/DMbTyPQFjWisoWXcMhWvfQwBtskyHBc
bKyMI2+Ur1oUOsYorcvpoVffxerHhBtlDj8sXYWbQVsl01cqiH6OGAuhKNygQyxtHH2SQxEzZ6ca
NZgCXsdEiydO+TaSoDTIeGb69glxLQJyo3CLJPxKJWVdNw9Z8EOFSNn6mCuZ5aT2ZcozKE3BMi3m
T00NUFwYX6ZkLQStZcflL4bGR8dfCI4sY3dQ32JOanmKZDwLt1NQf2a4IqcsA5OBsZRG20cwdPBW
lAl0IHKRlAK5jtO40LinLXaQvE6Pda+vNesUq1tfkT5pbjhRk2z13FMiOmMftXiQqxdRejW68D6M
Mzzb+a7QPwvEtKlVLevgteITKNWzlYAY9fO91QYYVWm19E9d+ahBN5pywx1m3Q2S84Att6OEFFze
9/WH3G9MRNezjK8aTKcYJ9gODgXa8bF7iooPXcd43aaHen6shde8mB26lAv6w87co9rbA6ZYjBLh
s+1kpxbGY+uRhXMlotXVJ+ZmXd9MUF4Wrd6zyEleTD5oJEdLX/xSQ+RQcUwr6MzlRkOjW49VUn9g
HvIG7GQ6E0NWmtyjmYI+mtRs/ramzJNTc5GhgddROhJHYksq22coXqSk+vmPQnuTx3EfAX9SgvAx
jajRND3loR75p78LypMPbkDXyGBslXWDLrLYy5K2R5rGkn1+tZwntv1RS5o7xohMktfZZKPiSx9G
06yGGvV7XG18HHxaj5EzSbAlv0yF4EkDUAcNgUpOKyLqIUaFGEeEbaARqRZ+3jil/Nl1+NVJ8aKg
UrRhl5QhTaiKIRvKsxclj7XiP0xqvGzQVUZSxi0TvNS4q8p511SfRvIeMAvIqU6iOMCJ/jFED1mb
kmPUghNg6khzi0hz1NanGdfWMB9Y3FCXvgodTC0tskcoZEK2tMTcxaZbErOn6HRjLeKM8CtkgNdq
vmwTf1lkPFj9tu3qtRFSC4AMY1nvog+op+q/03xAwrjWpZc6fh05AhXzWovWA5ywqCWGneWFJ3uK
nn1wLVaRHzUcwnH1rJWwGMV5ERV43lhUKyFem52xjxMss+c+tiOdmV4FftFXWQJeY6CWGu3GN/kC
sFynNQig6RDTWWY+GqzSqRFLF2j86reZmoKoeQXmRquAAqX7T35wllMDpUo0pxN2kUhD28yw6flL
QZZ2Ux8sSkS3hvk9jT9TZafzrAnTQ1BvNcwtmlCsFDlgNTdx6hiLaNwT3M6ngzZT3MctGYdp4A3p
RxD9KHBYCP4u56rFCukvgl61oimTvsT6m9rdD9aXglw4kDon1uplzENDCU0o2WbjZI2SYauYS0GH
faaIuyg9pEyIfgb81hwczOFO2d+3uDBjJNom3qxAXgrQQu6NBiMx9hZYcMRwGw8KX6Sekg0eYxnB
wDmpR3F4wiJk9JvGhBhA4uZovYkjO73oo+0tR51BAMQnU2Y//Zn2PfSSZ1E8hcGHou7r4cWvEi9N
QVgxz3WsNGqEVeqeoFiYMAO9xxWpPk4IhSbGAZtFLVOZIeDxhfTfWwl6ljpwDFIhhThwmYKWzbCx
ZMkzdf8+EmQ3YsfX7E1mM0sxcNWKuzZDk9VbWxmnctvP77jkOFAbjlE+F82bpd8L1oOEfr02S0Bd
6kta5m+qmmLefE2Jc9PHE/p1RjJTYM7JmYHWBD32/kcVYyVsy7OXfePjglEieevjqIiE4CHPK7xM
3alT9GMkwvexJCeSe9uX7rG/LWp2y5bh2636pKBtEGf+tZjsfOUB+0iT3rfASCjLTUJLpSfbDqrg
CJKyT4COzKWTlc9K+VCGBMIzC50zNVeMzSre51Sj8gej87rwJAgvcr7ThkMzP9RIJdK7On8Ixo0E
Oth60ZOtiYqmeg/wXJqm5ZCMUEa7WMKHMN53AfYc8+SjJ+yF+65dVc1dALwr6It7Qw2echKXYMfJ
uAbgVWhOziWVIFYUwITPPjG+7LKzZMlPpvIUAZDCcVahg8ikT7+dcAP3EwcDthHWQSk3ariscx4k
WBQ0iOsK1B/5hYGdJU6oa7bZvEhJQ89Qdi1UG1oZL/u+eTKFZit1OioAHVjiN+fnNGwWNVbwsJJa
ZJegUjTq5AbgRNPfYFjD8Biya+scmeKIalGSatiKQIbiGOxVWev2aGGQlCQBe+W4X+mdtS7rBHTY
pgeYQT6loLrFmDqZ5ehGxMlAPIcS2wLSE6t2/Q7pPPv5knIWepekPaIDRxJ1yCzMVRGsA68dYQRT
KmuZQcy1mWz6DIuYTvt9DjG1LPzwvclhpoHii9nsdQ+dXnr9kHDGH/FNISTH95XeRf1TehahRms5
dCUgj7IE0gTXi6Sb9+UsLUbGU9Kx8aHExtEbniZs0ZyQIm5wWeg4rGmIleETqC4HxsOayKRjnH7W
8zois9FvkNA8V7m8M80e4I2yGYNHoSUz1qg8HzpIBhRRWg4it0mtT4Uf7RXyXFvt0E2pSzavOw10
LPXUjYaQHDpzrYrBOpNWFhWLuYEZEePA95eD9iroYLml3omGz3hsHyM0m8payV564yGCitlY+Uvb
qqu0CNah3+9kDuC/Xyyvibwuw5QKQwfSYvKMFW6+Zni4/WN172/mXb4u143rL6GlnHAE2dIGi899
8WhtJLc+dLvmmDmZd6slfq2crF00Egep1weVCtHW7NonPcDpk8nYXDEzz7ReJX+Zt7ltZuQDmF+V
D4qjxleNSHLAVjBUxhEVx30R53ZsBQfL//793bnSF7gMbKpnq8LZqBOtBmgmlnEHW5xBg5stzWuv
f9F3UBOz76vUoHuKS6idxScYsuHExMpFpfODAgSgU9cqtQLakA2o+7lmTg/eounGXulaF0e7aE6Q
plvovsTXr0hgiup4JVLWG80aX3Xu+JjDa1V3qIkD99M8mf101dUu9AXKhZxaxBvii2v138twJFGf
AtEvR2RDMrDFnNNs9dhGHdQYVpj5fih/BFD1FB92Y9uuatLRm7xyUwAiA2uiMGAlr2NYbCmHwCK2
dfaTXfs945P//UC4Uvm+TFNq/Fga2xZnshKBDKwWsJBuPIBXhoB6UfnOZ0k0prP6SEezKoMR6yiG
heBXfv/Br7TOLvNc2GCH2YxskC22uPDLbTjTmSE1kzSKG+9wRZCtXOa5xH6LNFpTuIIkgGEiQi6V
NvSbgUYED1JkeWTKelmmLjt9OEqUmM06XXbnQPFIccC2OV0J6SVW1mBLFokgf6ElWrVwBGkxeSaN
k0l7N2RxlU+d8/ub8mdb4RcHBOXigFCFxDF1KnclxGbejcquqQvXaoc1EKM1Kcyc3nI3Vx+iKfrU
QhM8yYPWqc9WbixNK92CyssIAh8VZEEdXD8vgcBcyd9BTL03eQhDy5s4SkqEk5nnFSCiWg51LWjY
OrVwZXzRq5Xa09MPY3pLNIo7AzDFKXlWZX9JApkdQMFm7sNw86gPqRunUD/m8YNl7SXRnmrh5+/v
w7XBcf77v1R8pwQ7L76eYSul5KmyRe/RDEzyMQ2//nyD//gc/zP4Ko7/95Y2f/8v/vxZlFMdBWF7
8ce/76PPumiK7/a/zr/2//7Zv/7S3w/vfZR/F5f/5l9+hVf+xzs77+37v/zBzduonU7dVz3dfzVd
2v758nzG87/8n/7w377+fJXHqfz62x+fRZe351cLmPH++MeP1j//9sdZ3/off335f/zs8J7xa8vo
o35P2/f68le+3pv2b38I2r8riqGZlqGKhgaG7PzUDF///JGuK5Klk7XKuDZEVoW8qNvwb38o+r9L
GhV7UTEVRRQNk3ZvU3T//JFIWL0oSoRFWBISw39+uH/5fv7/9/VveZcdiyhvm7/9IYnSv051mg5o
RpHE8yfUNVXWL00l/hzg3y+Lbwmuynpel4/ZvfSDeoIF8WNclI7u/kyIEYdksJOQyCyK5bBMVsbW
2k5f2o7Kx7o8Nof8MV0Ld+nP+KfkUIp/nEPX+Bye8Z9X72D57Hw92ZVLdcombWyluvi81z2kBZCo
i8oONqlTnaqN/h4e1W8g9HttJ79bIcjjlQTh8Ll+bHfNBvqHa921Dk5NB1nQOnmWT+VucP1TvKak
fU8TwU2Pk1udqCAWRC88Zm60UgPb8gCmnIYnNB78pDnNO3M57rpnuNL3wp3yKW+Qz3nDst3py+Rw
lgT6TrtKXHFjeKGtf8fHYsOnPACDWvnPGSeohfVpfgvFIjCdsLcD6s0cF+Gvg9hzzA1FEd6U3uKd
5Wkr8QnnOPJs6/jRoazPeNngEB6njXU3PXMLd1zDt+zmnr/mYL/RbdHVtvkdCKZF6aUP/qO8Jlv7
z1j1x8w23Mwtd+JG2YUO/WAvPJiP/ib3Erc4pyktSAT4yn2v7tzwh7YqNpJneYJLRXwPsSouFsLW
fzMII1VplDvjCT4mLTsfY43QEBhpR7qTiDxhmNn3oKaCj1TaKtQpt9oaFrKNAXULHKocd9OAAsh8
bR+m3FFUe6AI8mPeZavoRA9nidMVc+tKw08AW28N9pbbEq/DteFRVlwGW1AYj82bcMj25pF3eLE8
SE2UItaUGLCee8kyWlKkuVc4iy3in4FlCy+gQO6GJbWGfQ0m9cW6R4v4omzbh/oOyZMUcuxdqCIE
WTYGC2ElHiJPcuH1LQE/ed27uQFck9u0TNxsK90JD4zP3o7C/C7KVoYnLYr9WfMNLGQB53RL/Vj0
DL6RZeqUr+cATwr8xwjcDMkIB25altu6M67CbgHKXHocIcfmnpB5YmSXux5NJmeL7EPDVFGdrZ2x
HeyPmY3giNqHB1jKM1bpT699pLaqPwPICeL9AC5i80bBnl0XsprOblzZFYCk8ymqt2xPXi6JvAXO
7AxxwYLnjWGEqWdNPUKV7vQKD3C+g+9BgbfD6v6jM2qe5G9Bpkhhfaf+VqO+gWpHWY3Kvl0cP4ku
skcoS6vKUR1idlrRVp76EwvhE6QgE0FktuXvNDaqk13A8/vsnHAxPtHqlewVy+mMLk8GS2uL6S5D
f0pVfqQnqEGEpb60gU7eTivxc1QbO2Loihw1YINM79VmfoG5HlubwK1IQ43jjf8JqPtIrx3Wrd5z
FZtqTevUeKc4cac9Vt+RrK8m48E/GExLrTdt8p26bFFvfWlPBCA0TnPXPZQO/UFJIfi833PWTRbz
XntWPcmOUBKeRRnMRl4Be47qLVWeVAXDeRYZUV8zFkq4PivzWy54r8+PKuiSfqk8Ys++I1TgSaQ0
3i364tSDqGspIAJ2goCzL47qTxOWjzt6TWPLmyrywnFtpHtoIA/CWl9aspcvBNpj34JD/aNyX4rC
tiAxLZKT4PJMr8NwoTUu7Anur/ijqR1ZfcFV6tvZV1m/CLCCnWTJ5gF+0mJeqZCrzL2Sujl0arQm
K8OyU8TlNSKEBSoXBLQZgQSVTSdTcvSQfT/ER5fqDQOi5fb1i0R6mTLQ/cUbpUWJxszgpP6nH6We
4ikP3Uxr6Ej4FeEvsps8A/uSXtWtIe/zpypbZy/dSzRrICEW5qoc6NEshqVIiK5uvxn68v8wd17L
cStNun0i/FEwBXNLtmUbkk0r3iAoUYL3pgA8/SyAmpE55+wdc3ciFAgALVFsmKqszC/X50RXzTNJ
X9t+bpE5iBcYX8WOEqmgWz1a0zAi8tX0SlFGTlsyFcl+9N651uMDYAh3px4guz/zTF1D3RvO7UVA
SSjB19In394nqwdnTyWNXHl+XbibUX2E7jHAvUNbqZfmRdwLFhYbYaw7bYNICCTK9c7sVvkT3I1L
s/vwMJ6ANbKCEoPVvPXunISGZddrdduRcKOw6CtAJxfKDrcwxQd5lb853VOXkUGpnK1hx9cF1eHh
W3w94s5wBeN8H63AR62ii1qPaxtDDzKyIDWuQoppl9f0OrwPHWTGasPLAaQ7xPOuK0+Gd7K/Zlf8
2BU+AB41aFzy1MwyyO0XE1EBhthAVPVqXSDlpXx0Upm1YnjLqtlYQHsGBZ998WiFbK8MROyvIn/V
b+v2TQ/2DshbaFA/TFYwVflN1k/erUwOHfyboyW2KwQewAEkEflw/dSv1+pb1qztmBZ3NF1kI62X
YProTzqdSiW+ZgHj5Lo8wQplbEcFejU4jKsJH9x3mxZAzNgnNgwZuOUPwAfsb417Nbk5VWRrYyfZ
CylOdcq7VfIAOkGja69fwzoFVnrT7dUK7chX9+KCm+FStBjQXLNswVskv2pP6c149G/ldbaqvuKf
sOe/4qaW1/Y6BR10RcpJ25V7m8nFegv33dcS4tGh+2reqZ11kNaVQkRuXyV3xdGtVnBG5R2eqCuS
Yhu+K2QyfeMMW3ZC60rsIO/PEA+t2OQhmTYkKtdRd+WoHWBEJ9lW5T5GrDGtEPy08oVqefDR7X2s
vCY47esc2jIK5WFTONub8IaHjKe5P9HoRYm520Wrd5Q9A7qdje1ulE0S9U4U1B+vh3b1QX1AWNv/
fTz+WGT8+TvQ/iM0334v5mi2+fsv/X8Yjes6ofD/Oxzf5x9F/r2J3n8Px5d/8xmPEy7/Rxi6g3et
nMNqg+X5Zzjuyf8YwjKEaxKqG8TEBOo/o3H5H9sVNAK7nuXolinnnNXPaFzTxX88IS3h8bM8wzEs
+38Tji/a9l8LVdeWwjAs3TR0w+EnyqV98beVWle2GnqkGKFCjgVTXevX2aTGt8YaAwwJ6Xiz9dR6
qQZxnczn81j+PJ8nQUyHvuy3tk3dxzUC1tmg6h8yOwMmaoYvINYQYCyfdlZUb620uZGmPb0Ortqa
Y519U8ZgomBEw1DUjX+wO0aD2mRp3BQC2HBg/Rh8cSysrnqruqDBPsg3t6k3YOwCEE/vi/6uEq7x
JFV6Mv84Gvwgvxn8XvmbfEzjde7njIJaXlyWvcCaiks0RFhXK624BPMehZCSMqoD9LrQiFUnludk
5uS+Gmr5EHW5t7MSrbweGnMHu6+6ayfp3Q45KSun6R+XTVYPcNg8cd/Pp6wJMWHTRPkhN/A8+O0x
+7mw+mMhZcy5hD9unc69c1mTISF0LRZafy6ye42a39ja8TbrY0JBbyj7I0jNBqrRuPXDVL3mloHl
zAhTu0iRbuSetqnKSqvXZCeuMqpTDxYQKjqlE+9DljddU/rfUx9un5xynK8s+W3QVHY9Sp+5soWB
pBf+dxUNlygviteu8VDiaPn9GInhNoiR0M03tczlS1hb/iNEYnsrXVnsOsvNHsO+/1r49nQtqV3u
/CrzbvWkqrdeMDJ5FoN3q0UNxbpMSWSthu1ux2ygcTws81OR+ucELuujTY30MIHkBpQbjG9xiGsH
PP2xcfPTOF/zTCZERRC6bpbDsBmsdTqlNIkuN0mE7Q1ir9lOjIKpmFyQSxpwxkCp6qhZ0XeESPKh
N0P5UE2AdkPl3o62KdaVV6DmaUM9hqznNlvDjMFGazmEYcNPdlXuqlPdwcervdZZL4euzPa5VdYP
GmioXKTD+//s5FX0FVI3IDOLHD8XOtSv6ihFstQnD4kxUbQu9fDrlKk7TRXVk55MBsJPcIFD1E6v
FcVRPQsSyuhjcrRxaFtPXRTdWJHvPRl+u4vndxVkBsgv6V2aUHpHXwb2ocRxYm3FRfPUq1mvYYj2
e8SzEKDl+da3JXGGrIf70s5ThDVFBPgNuc8/P7hLo9Mfzy2DjkM6QdqGlAbD35/PbVvXjakJQYtN
PIhdWRXtZUwdNN0idDbLYZMackcrafllNrbfNx2w+NbIu9u6KNIbGGDeJlHJh1lX4dqLnPo+Kgvj
LtJ3GX08EA8xbhm0oaFqhTTHGwPi1zTJT7ZGe3fQOVxYooGqSatXZ7ID0ofhKXRNeZo8zLtCH/lj
MDjId+a9Imru7brI8bsQzXs8fO/UaL/BegM/ZUxgnp0RvHTpDa+dVUP/79pjkGbqUWf9QSJPDXs7
gn8XpsNZ2HF40opZgDr6qHNr7JCUVW/g/kHtKCJCHp3ybDt0za3Vl9Ssc7EtgX/JrEKRDGwbY18x
bJbD3JXVYczNdKUc4xbOtHvftNl9NJr1cdm4cPk2RYnnxnLYRUL7lzupL8aov99Kj9sHXY6skSVN
igZ/KefbTk+lIWBgh7qjU0XFKwE2VKyzFmGFy/A7q7AKxWOlIgPWGC9JSeFXaXpw01hWvaJhXa6s
un22dbM95Mo8uLbiypLVPWqg0g5t7rz02BrcF2qs70Mseg7+5L3wNI/A9nLswHINiXTvfetgDt0N
NfTdad5Eis4+ZBenAkq9rqLoFhjyAMC7jo5VbRQnO7ZtFj5nQwFiVakaX+McYb2l9bC3G5du2hCl
QkEF/DoIRfr8c+977aYQkU0tQV/sl2+SIebR9lwBcZJHNa7kc4RwK0wTfmDJmqwjtCMXf5oi84fw
AvOJ+qE4DRwZ81GS0v0FbUYejBAWcFM291kFljcWrsKNwfM2dVsV+9TxKGz72iVuHCAvdhAC/c2G
U4MzA2+ST1HFCoyVxHE6nWuSYx4OJzVvrAq5LzqnC6z9ZC9tBBrxaMqNGyCIdFPBUltpw9lEW32M
4vw+amkNsPNq2k8hnQ9WaHh7t2r6myQocUs0zWM55O0hcYf3jrL6Skczv6ogL4aBV9/0djecKIjq
Wzm/vx2D4Ca3y+HkZn55nMU8URWzYgFdf+vA70XwPN3iYR2cgm54M9K5PyYT5aGfb4jzpcqaf7NJ
1edc5u8TJ1dKl54D2NSzLMeBKvTnANSQgImqTjMOMu25lYEgQW13BTCD1Avbs8X0kGuxCzKlLbjM
ShPrNhqyOzNvqFlmCWv8IE/xLGLBFAGMP9ptlRwdZwLA2JEOSXmAuwHRS1FZam+7o7Y1nKa4b4Oo
xo5CioOTouVLJpj7bVWzqfl/OlVm63w0IP12/UrNzzwiRh/yzVoCPT3lRXe3xGC1jzWbmylkkRVP
6NgB3ZV92mMRIFmG1Xp970aYDwWS2jfSifsgwd+jCDB9+++donHqDdWQfgO2kH7t1uGy97p8jst2
oNSS0yxKbPdsZ4hqAowa9qMR2c/VALBcG/EGERBOt2YLLj7xEcIyf2VPo+9+uCNpqqKBBymwENgG
gdOfisoOVpZWHG0Z4TCU4rK5vAdt7EHMq/12u7wIlWm+oxFknZNV3/UhpsUg87DfCh281kqVHCyj
to+/NkVq0S8Qt9rq17llr9XH2yaBAmwajo7u2GJtKTXcWDSPkvjIijJ3kQ7ak2ixK3Gfk9byv/vh
eG1GWXITqJkgbSkmx8z5iKeQ7nY7FA9p1nwpNUwxHIzFX81OrWo1RF8BmYQr1VjQUdwi20Pqsg+B
ytSpQUEsamQAapiaXaNDVJzm971pAGgsh1i2mk9BY9E8lU/2LULR71kxEIElT7rs248uRJVbQW1W
PrJXV7nBadn4815uFQHPkg5LX6cAV48YAJJ0j9H5FMksIYH+X8d3y6lOenhByKZK1n6pv6eBOzzz
nv6wUz39kUKCS5T1Q3XR24TMcVeHvYm/GiNHVNTDifHpKpPNuNdCbZfnPY4o6ci3J0Az1kVIP3sA
Y7KGsbZavlCkpTrRUQGXcf5+bjJV/zbtLEXR36YdXmDqF56wJd/NmWeeP1/gapBtC17aOXTZaG8L
5LVoeMGKraQrpjU4sV1ud1Eor2KSenehdIKdp5nOOm+q+lFZQTrce+bwHQFptDMCHZalXYnHqDIf
E0mKDJ/XsaFhhiB+2GR6k+MVF+YkYvV45SXRW52i5FpOLR86oS/P8z8Kp65eNVVo2NveLWHxJk72
WBUCSqjbqUNrdtljrGroqiHGmXUmvhX0g+wDRIqrpPMCzCsdcj926pdrc/DgGJWFc1fbvnM3J0Xs
ZLxbztjD5NzpQCQNP0dVNf+l5VQcCRJsmL8EOQ0h6G7s8vz5btTG0Syrm0bl+xyJ16qkCHP6tdEQ
4VmaUyTMDC0uIgox0pAWt/UhiByIrMIxvraOspJTJcMvWenVx5DFzeemM/xiMw2k6zo7qNbZ/OBb
sMJvJ6X4NqZQD7FtQAuG/hnhtRDg0xZhCStDiPi1fY9GOHkNwdqOda1hSIRI0Kq3UT5MP7SAIWTe
GTlDINyesxEFkTca2Z1k2sSTvTyn8w3CqKJaQa6TuMPa3W06ZsmxCFRyTFF13eRCkUz+71Msbu4j
0zbv+wI3hcx3unNt6OE5t3EP6xijvvrYIFaXXMeHp/RkfIEdzDKgIekoQ4SmVozLDVKdCi7OeyBj
XoluSqKdDU34aglWHK+qj5+RT0BKYF3Tij8yvA5Tr86FTaKfgN58sduuv/7n6HpJKPw2uzmuy6rQ
8WzeDNch6vqbWJP3rV52LcN4EVT+Voyg0BkX3FMxaMnPPYy80CBp8O2MJL+zzEG7adV0WY6yGlF9
Wk85CWofU9jKo5nA4tELJRvNG+xDbIqzJzX8jSf9HS9jibhxpPWgozBl+Xr9CuH5a8xP/RB0LHqs
zZg10AQOQVN9dF73w9TJZel+Qr5N3Cf52N+bSaBttK4eDr2AC+U7PaD9zBzujYDsucCH4VUG4XPq
tMl6tJFIY14FSiG1dTj+JiYKI+1bD9ilXJYpMrEUiktN1w+TssUDq76LnC0I/dZlFVeW6Utu4rkU
tXFAN0A/T5isIpZzrCR+gFEXdLHBwbZE+DCaRfgQ6Gg06fZivZgjfcBnycQDBzu907KnWXX0uffr
3OdeQHajYlYlq9uNm6T35iTKt9gyvFeMEYvdcroxgiNLbs++CRpai5i8WCdoYhvMe6OGt9Kyt5wb
0wQn7qjzjqm882IWjM08sNQ+dcugr4LDcthkAB+i1irW9A5AgAr65zyac/l6Ebwte5qyEZXP5z73
kuHZab9Ey8s/b8z5HW4rjafeQcIezOdSt/gXYY71ZxaDx3UuKbsoemzdEAzof8lUaKRjrgYDvi0I
QigJdt0paGh2M2G4fQvWP1MKOR4XIAFOzJ6UFUVTXY88igjYDTruTnJqjaewLT6sMRx3dskIyiDi
LAj1HoUvQbEWmOVl2UPtQQ1WgeBZ9nLRvn8+UU7dYdhrAIgG4W4j4o2/h0aGdREPACB1Snl6aa1S
qbJ9nSfxa2aXFCp7/4JIVLsrDPNpCsvotRkDbxu5lrnuhBG9RiojlZ7gH/nPL7o7T3K/JkEunCN0
zwFtbWD3ZBt/sz5aDUa3ricRiKY5is1DGlmQbHZPeikOeIqOd6WU3ZNXlA9ksLLbuou8+RHfmyQ9
ro1UdOtWKoiAdjKclr3aU1SQxRDfDN3rCFroscfr6MkNXrWASlIWaxJLXoonTpBMG9Gmr2KaCtQ1
sjhrTZYeTUOdet9HLdUjP7FHc70PncHYmrI1n5RpUF4FVzb4VfkFmsShs5rwVoulvY/7DnfZpqgu
gUYXblNZ07cG6ncep4TmJX3Kblm0nz+3J1YqLS9hIm8hQea+cVAjPRwFTtStbKJHO5HRY+VU37qw
nhtL5klBjj7t2rLFfr0kBdL6lflSWhQQRKyMY18AtJ+SpNoDU8o3sUE3jz3H0VGqG2uf5T9eUA4g
7ioyr5bXS0PJdonRXofzHB8GevMverC/Wgzm22tI27WJbhjDDUP/K8bRex1jlyGgKq03GPrl43B0
bGf43MuzuL4Z6Vb5dao0MPSpY+TzSRDUOClhpLPch8kKfqSuad/a/scStMiOplVlRONnDOPFXb+v
rf4dSIVz8vPApihde6NzaufNcpbCSr01AvCKqnWaWzyfPTu5XWb5eB4XpH2vwSfcN0HZ3oyAr7Dw
mHezsqCngTlhZQrjmE4DoHufxrt08j78ZI6z0nR8DJ3I3Li8SjeVl2tnL9W0607T7LcosNatEXsf
Uzh+OEblYJwaT5ix6vZh4EFFq5fin6LZh2TeoBbDQsQuLUXLdtFQP0nHnSvoG16SB8vM7Nbe8HlO
tHchyZX3vHQpFSo3fI38BEkzuaSHcKrKtZ57wW1UtNY2q6L6EOaOhXde4X2WTKh3/N8VMQtc5M8X
mTS+KwhkmbIt1Dl/RrNx5qHK0mtMOY2OlWKdm0+yp4XJEoo2Vx2RqJWWza1boGgT8dz5OB9qE172
mgxp2mzN8q5sHpdMWJV1w740JnIu1iAdVBkTZelh4juQm/c1Yma38jeoItGE2tFqnNfZbWL+iGuK
nVbpg/0rTAWxf2ye06hkxgiG8UPQVDHirIdwIAhuMP2acw/1kvScN7HCI26yuk0Wd92q6gDHK9ce
zx7JsrPT+1DkCyFOGqZTNyMuMCdhQ4odBqlWntEqEiQj7vHCQSremZQb07zuD9n0LcqV90NP1N1o
mHMfbUDlMpX0qmJgyzxcqntL0o9vxg0edDU4fSdpo90/D7QLaejP+8Nqw5GeZ1o2oqW/B1pmY40U
b49Paakbq2pesJPiwtGzc97jeQ2/bJbzMY4pwzNq/4vWWuZLNwQBmtfeWnXzgFPwml9VXo1HAuNj
1GP1bpvaixeUcheIAVvvOac9n59KwMtego1YWOMzMwX62QHuc84qmiNEEtSb5YPl3PKpzAfjlI6X
up/E3hHlYxMgFLIsHCKVTMuzY2AnOZKflMrwL0VlfOS6G34FVEPv76D0+y7WHxX2ZOuMlmvaQQGh
JPnPjaL9wS8d4zEZe2+be5O7qedvIPWDsrpkperBxX9Way6WI7Vrl4zcZjkksQ1ZYsTKIsy7/RJa
k9sg7Nfi/Fw1BtaASUMnAXyGf3mpFnrpXzdtVrLNxTXTmUfRP1+quhgY/Aud4kjeJecOW9IHr8ZK
JCUPj1nZ/H7EInoLclzRPrMqXvmt6x/LOc24JF+wfzZn80+0CW1CXGRZJ+YrdQP4gpYj/EJXjW/A
i9ML4ypuaqipjd7ufTwhlCBOGNRUvCRgAxAejOWeC1C+EAa+qboUt1KRaB7KztpQwI4vXkWRNsmD
dr8cLpsRGygWKP2dk6V0XUpPX/9asI1JFZy2ILjoMUmic9qm8mHSK55O1qIbTXbpBQvxbOs4lbEl
l50+1W3z7A8DkhDDyW6raCo3NjWDrZyT00ZKR0VnFc3ZNrAO6oOhOFemuKvzQt8vR8t5lj1MhG3a
Yf7o2Xe2i45mro0t9TJV5G+UhbKdKkZPxyUrw89Qny5JZb8TUuTnJTtQkuTxpu7gk/B8FTSLh9a7
V6tubUzacBNWznDxSu1fSmV/hUoUOW0JEcShDMsDQerv74chHEzhYyC0LXCIQbbmAnQwQ6O5TcSk
3RQdy8CCog6eKENPpK3aU+FG/71XqBreza/Pf+0tfzMY5MV0U+O5H8pVooUuNvQFTSBd6p/8buiP
nRvKz5k49fVXnQhthUdRfYQwctCDJPpaWlQVNb8fznrca6eiANpmhNGV6KW49MIKNrS0hUe9jIvj
EHcuJY/ZliIzM3pLSdOApZjVI667tZkL2700yVC2ozO8ZnSBaXqaoDrDtyJp9fcBp6I1uV2Xvjja
RoRAdeDmfn1HWgC+AtWe0+hWr9G87kkSsvndBNyVvjgqYMviJ5xQ9CwfA3/ap4YREMHhzzH7Ve00
pt2riabX+zTw84Ma8IHCHSf6alXbpiafrVn5+ESZbZ/jmff6z+O0/HMlwV1GUGrYhmd5wiJD5M2f
/1bKzrLUtzVPIO9xG+cqqTG0CuMp+xZE3aWxnPom7y0C5WkgshGtu8G9rtrrUEYuNs2VxA0ardax
tpfGFJhXdlVaZ0fRuYcw2CC5TlOm4QaXirr8Q6Ht1FxPXIqK9ZA+OWURn5ejLLghLlT3pGad29B0
fhhh7Vzy0X7M7UbewMUOd7k7XmvK58h1pv1fezOWcJ9jGjV71xGoz7FzU+loR+zc3GZJdl5eOhn7
mM6VNCuY0pTQ3qS5w8HSviqgcdn5rS/75uafr7C5AMN+jarzJUYlQNXO4uFwBLqGPy9xXYmyDJvY
2XqhE5wH4YU06AXus5FUDBtpKUEMJC7kI1GcI3NbCLRAnaB6cm0YnX4l3KHc6/NEAbAgvg1QCGBL
roS2axzNfZwKDRYeVbHacnlEVIhjmML7UJXmkxX6xnZUqbOi9xpWN2q/eSI2IiF3xtwsDnI82Zgk
vq4rp5POKiirnSHK7qAxwp1pFDNpDEYJMOSluSm9SOe6cWUHho2NEZQ6q7WxWPfjUCBKm/xDPG+W
vV8bqkIMylYp1spW/soL4IMYMLIa2sfINf22mxEG8aoi0a/78j4ISK3RJwEOd84/ODRcO41hfzRM
TXhGFK9D6QRrEmze0fMK9GgFCxBFtv6+6Xr8iOdRwsr971qoS1YdeJNFQzHiIFqCTJla29qNTVzs
+sGfNmGS4RofxebTcqjFHMZ6418x6mHig7/CXZeOCOA6DO2XjI8vy+TYexn5nDzT8TJO0+nWt9NL
NV/4tLHH29LLL6TyaTMfOnSdmVcfapuGGtJu3hc/YuCrjRJ/OxbnegV0yuky/0SruXcX5XOCwfXH
t3RY/H1obP3zw0Vv8utfwb6mYjrZ9+lQP6MlIBdXhDE5dVGvAozBdlQtnMPvexJh36RY7H9+h3Si
6R5Ajn7k1xFHBvIJvaxRmGtdC6S107uUvxv3tqTCyPrKqDCRt9oGjlcdP3uDJLnUiuohnmvopYrf
5VggFuk96zgNhsAXyatuP29k0ZEcH8JxOCFLgIoWucOpsJtmS9Xl514hcN+U+b4fTEzGg5iinOE3
W3PeG+ZzjamOo+H3m+VxzN0eS9eBbrUGS4lA6tU5SDyxCkLSF8WcyAgUprZDBXa5EYF30CxnpHm5
tcQxdqXaRcSjViAhdU3ikvki3piDynGDMpOzSmi/8rPS2Wbl5G2PIU1nb5VbGWsyshj+xEyI8yZ2
4Jx0bYuRLMpJP/fOTTE9G6EwnmIs9TaeK2+z0ujuhSl3iwCn+OMotqvuHpb5TsaIQgMVPFmO2xwi
38XReJ6Xml6oa+3NxdpxB4aE/Cl5Z5vsBcdjZbwjOskeBtMnI1hYP4SvQbJBMpq6GEf6ZR0+MG2Z
V3mlpj28kxav0vmm1YhZrrv5xjfzph6iapPXSPqWcwUjzpbnkCVVOz310oof6EKPj2H4ozOkeV6G
k1rOltnLTxMhLNAaV6UYh7I3P8b9S6+aZzPxrf1yvjXo3eyEpjbL6lJ4Nq2DgXFejoLOFYiRseXK
eTW2kebSO4yUxpFTZ9zKopenAi2fx+IsHn1vY2cDdrBl4UJ4KqzhJu6G667pzeumcpIHY5qwJHMn
0CqzYIUnaLgZ26hDfZMGN1EXja9ZRO6qVP3uM+9l4J87lbRJs6zwV1PmoomfL9zgOcjGZ1mU1hfT
tRbUUI9IpyFKpXt9nG1eW+gK1HsF5ukkh5fNoGNX5bXZprHt8YhGhcz3/DQsIV0LyB9xTncr5zXh
UuOvROCu+9pAC+l35dYJVPPbEhxdwi2VxObYKy9AFVbBKZgz+rHoAFHk1EeWlH4w11y4WsfILrsr
xXj51AOYWMpybaoxGSj/S+d/GZZEX8gFx5iSEV2mpHVMvaBq7TLiiIjugc+EHtzzp6DCc45Adjxm
7kMwF7iWUhfNL8kqsnq5auJSvxUdRDB+peV3WDYJeYx/nk3/ztQzm7qWxR/LsfC+dUj2/Dmb+hTO
rTaqtS3my1D69fK9a1T3EKS+t28RdKxVUBpv0/AwBQVy8jZOdyTV7A3NrGpb9oH+ZQjFtZNk3rNf
tyQnpGpWtur0L/Fo/XBG0B/K9+sDCLTuRL0C22nhQyocBm9l+DPcLEPjNA7+WRtFu9Ns0z8YWagd
lOwmUgNWus3NLpk7NcOHwqnodHG1lW12mPjNm6jHMnwoRLJVWo3gQjjndHRtTOYHRHHMsdvPopJZ
UgOkh29aG+Vg7aQqqy9J8D13U/3FLQmKMqh5OLA1n2OgLgt86Xrprpa6sB0IaDmU44IId7uqqvS7
fAnj47imFSaozVXZhiHeuSCPtKQ4dyb9EirR5Jm6IPZTIo8eHEMjZJNRuq0HmTzrfn5vpMTTYUGp
Gq/qbNXkTXErqTjtG9nFu2Jwo3toMm+fVZxlhaRP3etStyl0SrpuhOxqOZS2qGa2HLcwDV86ph+R
RO1TmtrwGE5k/qdYsRbI15gYZ3f9vFFV0d18KgU+v8xUUmergzxvVp3dwglM3pD1QeiZ5VFYEHf3
Q3XWldtc6lhrbqYmmX0o0XkEmnO3LLapmtl7UfGu9HC//iUJgiyVh/H30A+YA4JTFtMWVXOI73+H
fpC+OofR9qYsZ9ShSV83yJY3PSrtFVgy2oNscEBVnj4GiBEzrazw+WMxWZt6vvpcd5lp6pz6slmp
sXU+BvjOEImS9JGBCAIRiaxYqLtlL9FDXCH9VAcJE0QPdZYaK6NO240fTqDZgsg7UbYL6azImwdn
VNbWnR0OEbpR8e9C2eMJPXnHxBw3QsTVrrDici36yV2Z05zdGqfpBaOrmXpljvSiG8AGgKq4UdKd
ZZtb59EbrM89V0upBNZqa/n9Xev5vBaWuFAgMp7mo9ZtxGV5TucjC8tPN5ZbFK4mUETbeBJtKKC+
gHhz/INbALiJxpDVdWoUZyBjjEyTc040ZNuxxlgH1IwFqqtp4VY4dXEepXpFLGXthuisu1b5JamH
65LcJ0gP5GBcJtTuQ7IzMvQVtVV+LL9YbynvNB9R1sQnUe+YNOyoCbdaErtbz8ujfWCH3p3T98BF
gDdcWUzZx1qHp0e+NN4tP2U5TMJxQw0mmp6LirlRUW8TpIAPyh0Gmk7BHtBEnyTzNmLx3wgdg0oe
cCRY4PsGHEiWw8k0SBotyinZTnCtjE6tm8QY99lg6c+DlUDnK0gpgTSqJykBT8wCuyGerKtqHMKX
NMj3IhIhriUYjVaTSs8xBfudYvG5mUzl3g242l+Fs7ovVv5r04zyobQyjEhjyHoPGExeYSOsb7SW
mC+Y1VlVqz+Y/mzBjMBz5ZXA3LR4YBWLGucu8PBXsX3T/VIW18BX9u0sjo2RMBM6gfIaOhMBvyrv
eOxfkX8jxFfBIZ2TrBiYNGfNVs95Zr2mLsoV2CvedeLn7k6yJF/nqg/2i8CpmPKNXSEmyFrz7nM2
pUvEcmLrssxlQUrm3DCj1WSW3Q4FpDoiXbaul/RbWXivFD7GyyQSdTQ7y6JSRwJRGNprToL+rtPf
sVv2bqMmq3aoWCtShxwmzszEyTogtxZG95CbwYPM+TxhiI/SDuN/aYb+P9IvDB0ILzzDMl2PIeTv
UobQxqkytd5Bhufz9iYta+rAbldZ5RTnOA9CVH5wSuoxOLYRWqFlYEnC4CmK/OxBzufr/zlP7fpJ
mHFEkjujyjA51oMHSePK9PrsZsIE9UF48bCzMjos/CZ9sMrkvWHnup88bA4XrUiCaPzIS73rZ0hJ
mU7ZpWciuZLjbHFr0aMVmH71aA7tfjlqjOTn+dQpzXtp+eoKfAMpH93dK2pn6Jg4RF+dbYnNziwW
zDstH827qqjCnRcm5tVyjvIv5zQSsjpe66VoNVYtUwTbReCyXvrFuBoT+DNBzJo1zEvyELwN5pmy
hgZurElr56vK9RMGQNOHqyPu+2Nn6qbPMzo7jkkWZHSBKhIR1DuyiwUK57beabAH/yWWseYaxR+z
g0QDatgO46uw6Fj4K/diIn2IYodWfQyrhiL3D104ui9uvZFlOb4Kyn4AyNMr06kTOnCZrpFl3lDc
nll5PaJcMoVXhWUWq6Fyk4eJpfiKlu8UnE77c6/AG6lw8/xUS5hlauro35xHyBy3aKLDmLs91/Db
yghvnK4BdjTX9f+LsPNabhzJuu4TIQLe3NJbUa5k6gZRpgveJBL+6f+FZP1TPT3xzdywQUqhVlFg
Zp5z9l67GXwcuXOqbUQlJU+pmCfJiVrY2DWDMHrqDQ0v01JhQxz7FEiqXgrLtY+RlNGu/vLfz3zI
m//jjXIcPNYOOwHzPeM/AtmaNm5nKxbnIjbguJlDe9YKgxBdffBKrHIMHYNwgShWvHdgXNrOLU9i
Nowvbthth+YHKvj2V5QHGPyMTaeWdsbnj20k3efB8DHXDqL4we1MQzfajJdmMUh0VT99wSW8FPRR
HL05duuc4wzsdF6b1aWjUXdBh0/DJQzkA1xY7MaoZ5vqKdEhl2q9pbv7+95UaSjNsBpUaGRKcWEJ
30YV1pEgrOKTGzj6e4Ke3nJS99OU1bQHf/5GU2dcST/zbq3sntwq03dFPNjPUmYPok6Nw+Tr4n6w
FNVujPuOmTqsVU8zxSHP23CbSQZCSN/9a50lQFUl5UptW9i73RlrL0nd9+GwoYXX1EWId99rmB8d
ReuXD54YmkNUDd+d5UziLQ/q9dztf923mgR5GLK5a2Yk8VVdhWEJNl+pOa0Bm57lt9GmC8rga7IM
F5cGjh27v+JdGdb++c/ggLXqCXEzhnCK2gutgH4bi1p/VFfpclWF9YeItPiY6kQtLXWOEpIFnpM/
mJIUpXo01tCHARL3WhdvbdP5RX8L2tvgQDPzC+MSAE/GJwZUZXtXZtH1IK5tKd+RD5MLnGQk70bg
q+aY1OaMmg8onmO/ZPqg7cYpHDdqatDYmrPtrAR7c+VSh0cpDg534t9Jl77WurA9zmGGfnOZOQ6G
Xh40DQ+pHWeJsbJHo177QwizKuIPoqXxeBEWv+eku/01NUM6a1Pxo0ihiOZ5/NUPE9Slwu74HxW/
vGACq5bCzDs3JVzBvDfc3TCmLBBFnet7v3tNlkKtHELmgmHtMnx0I4b5Y0OzQHW9ReI42yqImVyW
OfN50uX//IGTyKEpEMIEy73QelAN3VHTBX9dhl7LSwaz4nXgt+5G/bSlb7sWgnh6oxGMY2v8vdlE
vd9DyTvFBfGA6koyoN5J29qoJaYecz4QKeo2JSIaajQNQWEfZ8dFDbHIod0+/qS2vkCk6x6boSnO
/px+3N8H9XSMhz1A16M6AiVOG2+gntB9nIr6RfTDq9c3rITRdIg1hrBP2AI+e4cbOsE4n1t+9MJh
qX5uUDWF/kuy9Lx7nB5gsdPqBXewkEZ4GoNQPtJ3gY+V1MHxLhoJtemnUbGPqCLYilPt4sh+Xf7M
xkI+2f0YbFufmEO1Uwsj4VeMszd/NN8yCZxE89ov3Uu+yLvHyPWZ3Q7GVqm9naL/8HOyE30Pa5WH
JepYR2nFjskCNeJvaJaHe7epis19IHBx+0aMFSiAILHwgeVWtUeobuUuSeUZERJywhANiep+Da6R
XNTIWz3Q+T4W5K9Dm80MXFkxDLwmJU57LqxLF9gIOsbkoBbAuhLd6b6YhUaNm9bBzaqluvMyyMh9
GUz0xqIynxxmFKsgbcTB43bfpSiHz4jY24ueeEDJLUd7Hjys96Ucm1ctTRx6+nLY+WbYrFtZ4SRx
rXmv+mP98rQVjrHNMcCqKjUs8m1vzDY6Myfehc1goHlcNvyJ0TbwmonocA4BTu08xJqEmmj2qFzn
CTlcYclil3cdWyYL5DWLk3GTiDi+oFszH40czL2yD/UAvWjzrDQN3UVZOF/VhVaFX0u9t56MYsGG
l4F+cVEWzCIdTwNdCt7CPIWcmXCchp1lfqGFm19KDMsru1/s62OffZlxLS9iPKylIG0FF2QH5Ori
X18a8pWTy1eDXvirGGxjG8tBonZNo/cKh3HKP2UTGGl+CoWp7f3S8tETW9NH2QuODcEXq+qIxl4m
UcXYumcSjRr7sdV8jF7s+/FSRrEv1pvBJrNd3SvAdoqtSP1LyJ6exoJuqSeni5UZw0NvxBiNW3Hr
I3p5Q9djuRqMh1oOlvie+qX/0C6S+zrFrwu0BoEY9ly8jHsKNwsgM78aznTWNjMd6ZkVzvN9INZN
kUnfghFMl/tQrUJp3B2DY0GHxQXgv3dAXK2RMoM1W3YY9WAH5/st6OQYY/CWwRejGaiWWdx5EmO4
VW/9ZvzSmAAg0Abe1INdU0X4uAT+9lrqyfyqlya6Y60v3/gozusemQQa/KWEXB6KOoyg1v3rK/VS
f3J4MEEOFVdN09I90TPB7ytM1XMauSd7kc0jjouuVbhzct4x1Y4kubBZ2xHGgXvJ0gbi/hShebnJ
ZzisxljQ5OvfgtkZH8NFPqqurJjbBOvH4hyVX+K+t59n9uLnBtSAUeErmJ1mAOI39ri3o4TnYXMK
tb5/UN+b5fmwY/Cw08ZIbFTN4vrxUw2+6EW6c3/+83ocpH97XSAz3PDpXFtpM764aQ76RAOTqX5/
e3kaTFm2CMSsL6FOMkc7PIVUuLDhjOpr+pf6X5mFVe6NzBn3VVEur+Y1zOi216xLngT6NsN8dLLF
/0oPNFQU5J/DNVKwBdVjmo69DN8s658CIb1Jmtbzo2EXJAjWC6PZjUT7AMP2rW1jje6qY904R239
JdMJeyyWtZvzI+yJgmlW08FxHIQpIcNyVc/kkKA1JYdgeeqX9hSsnXTa6Kri7mXxvciS5gMsj21P
0NFqsdf7ItwnBOleywCsARpS43No3IPIYeUJUoawndHilYFMnsNuYYrboFKy3uTs0Fmn2Cl+X6nX
aApYp3R5jWAAvHCZ3W5cIQDz+fieGjDEqNjb98HJwq+aJy5guMNssZVmG2rW4Tqi+r+GuZluutkt
fjz/48t639LSqwqGPjXCGrZEeUyDJHpAyyq2bT0Pr8y+ZwAUovkuKmsft8mjZufTZ+fRuZkD+5ub
2uHKd63gudDxyJBH5xzYW7ZqdKllNN5LoPQ79VQ91Eawl+l0spUUM3MN/6I0qXCNk5F6jhZEeKxp
UJymOIHg6v2W02d8MraVtOvXMP1qBXXMtJIl3Ep/mGky/JXYxl9dCcxgHF10zsCiH+uM9lLU0Nge
TKkfpKZXazWpmg3oYthP6qeyZcbvSOtn3tnezSfPQvUaGgn6ltsLZsJA1Vr1PaYeDgaY7vqjZkuu
TOSNfAbQkVYtI+VA+9CXwkgvMBfFM9O80bWhdvr5MkUPrmrNxT6KVlgJ1PyKlBteV8/U61V9LGcv
R/ZZM12MUK2cDexy0SIlp/Pa3mh0rcI8TQ9ePzhb9XvqMbrAhM/EVnPy+RDm4knJNU27LtCuottV
T31giWEvyn3TEdPTi5oiXO+S/sBcE7z+8lulgRy2LW011n2voJeGGy8/gYnGubk4ldluN/BN9Ncm
IHIlYVy7ZaaAN3jxNqiHfLE6QM111/+9DvxP1bOB2hnzZIBx22Ka/g8LGoVMZRjglHdDYWiHIoRU
WhTBS4nJ4LwUFQh590NYILQsk+/GXOpfhgjQTz0M00lKWjZI0g0jOIy9Gd+USj2X4td9DJq55ZNq
2Yd1WDz5wbhyl269BVHf7FL3wUp02EgpR5rSkWhczYEkGHsaH82kMR+9IJCPrX4OVZVRF0Dbp9Jd
AfVa6o3ltMDJ43yfkbUdu4gaj3g/a9vVbvfrPLD+hxr2HxBRlkDXRzGt42awdYdf4R8qcQr6QEQ1
kzTdNceVbdbvWR3K7wyx7xfLK/rQtetBiBHTy++vN4l8HxsQPKnHuWPVdlmPqZYx1TxUiGTqEKhI
aslg1ebDX/fC2ci/mJRlX6Z4fONQ5vbPxjS+qg0gc5eWmSN/QzP+TwWo4S2Tnj8rPP84EAmu7xg2
/0HJ9c8U1ybARMxN4hKU4xbYHfhs0Gat3bUmdG+tlxD9m8CJL6o3nQwQxrUxnwEs0aXOAZU+mMaV
CTG55Hn+7uSa9Q51k3Bft0q3SZTLB8yQS8k6hyQz6NxnKApxxMjwO5SDjeNAWqh0lFeDg3iEm4OG
6vWP/k/XB0KCRfsW0cFn+ByAbqkf4yx0fyLqHlf+RNoVfqGQAVwT3Pr24DdpfastM7ipV6KAs3cx
cDrva2YEQO6V3xYNKvKRuoxunl9bh4r+/zrpbdagcEj3sTnwEV4etLSyMf5Z53QK8o8KgRmpCv3v
q9p3dgYi70cj063dHLXyZGVJfsvJ3l6HwS1Mk+hmZaN9s83y2LLXpN38pQja9qkNCvHkR9Xb5DKw
cithwKGI+nklvYWuDvlijyMFCbSe+1cIFSguQpz4b7Jo6ltfFsDDk/SiPkSZPyEps+3kMkXuJaz6
+KXpTPvmFazUWnjWXUajSycmaLPgYe6nN/WsiPNj6DG1y0rZvc2VPKsG9rhgxdM6mOkkdhn5TM7F
QYB6gaibXRCBIDhRz51WvAbTshxrNkoBrYLQX5q+uE3B6yQEwS9Tkm3ZUMVnHMjvnW1QPOpa8hi1
rLFI7uJNlCTRlso73jmi7S+1qWVnWRbRvs/t6Lly0nrdovXZx4xpDwktqGzs+bNrxi9tBCLp6cMr
k61wHXYVjOxYl+9hRvjF0MpvttSQ9xIlhkZyrJ8de/zL1sLmm42CCi1VbtysOfqRzMVVb4P+Mkbl
cMkNAdffjA467rFLkeYRdPLa5lF9Tyf3nmPJT5GwW00JsaaNTY2QcROHdo9kWu2//32ttv79w7ko
8W2kZQGNzcBhBPbP4xcGQc109DLfW/NDzhnnK6xzUjnSZnhI1f2Q6yPPg7l61Cox0xWx66ut5fFZ
tIO1w9MpXmQw6qvZldbWEvT9Gs/lA0j99ahr1iqzg+hqVkEyrGRCclFY4oxYzrjyQY3fS60Uu1qv
oeob5H+0Pi0SGwLJRk0fW69NNg1emNOY1tb71KbnJPj87++BGywb0t9XKFAzFv5+4mORqLMK/2PD
QmA5BgUV/SnxrOQ0VjiHxfQQJcNTNKWwTN1TFBfpTxqFTNLacn50uX+PRY2z0Ay68LHKNISopFvS
8Jk/1VWV6NP9Kv7Xa+qro0SO+uf7oqz8MTt4vLygmi6j6QhSfbiluwEEauOU1RWHtn/OkpBwOvar
IgoBVTmochaTPgIUnvbMAw+uASxJPaVREWz0JPnZNinRacsorR0youtTszncxVPqae+JvTH/zF0W
t1WtQdTTRVruE4RsQOd5yKQHnMpigjZYM5S6BWMSLmgTBTQR0pPrjNP0Tn0h8Lg7Svq26CZpqaWl
Ex2sdCxefUg7x7SpWuoTnpa2/YkfoBqfSiGfDeE3l9CjVa6u/OWqYZMkiSEZCAarxpMpy+6Kh19J
dYc2TLeBS1yVtex0CE5NpCDFvEmLPjvey0Tuafpthdu/iDjtdmYDrT+Ku/6lj2QLagF9lA42eB1a
A8dAI1vPMkrvP08JPAqsIOu73dKggliVws53kw3znkgeoiAGyi0vQCjcl7EJuUKG205wwyptjL0w
DojX+v1aEjCNmgiy3Hl0la+Mav7+0MYWGTEt/P/l9bRhdyhHpB7xLL19F8GUjxZldW7qMAYhFJyG
RXcNXPtZJ5VALlLt0QzWbowOQist5y1w8nVUBPVnnrgVPmFNA9pG0kkhBn07epb1CIE3PaeD/6pp
id1u0+Ueaof8pvsJkoSG8CWllEDIHp7/aCbMuZ3PcbSJnMr+LdCyEYTejCpHfqs7QLwohZWTEmPJ
sGXCXoMgZ7c10alv1VfnrvZgJCRHTbkr0VKaF27hR3fgjD+P32KvHrddRq5APkrr2QubXxmslEvS
cioeZfgk3EF+VBzGN8Jnrlzomnk0tQHgzyQ/ZC7znVyUgVZDA8liM995MhsRcy46tMqvVk4blA9o
aLN3m0aK11vv9lDRumewtZ6qxLrmVjZvbCsVnz2ZRX3Y6bsSVsdmRn1wAbsjL+pKPVBHo44j8i1M
pHmu2qHhY5hS2A/icySb/qBNXrGLpTROulbDrQD/4jGmem+yMdwj7mr2uTENHzb5jL6d6t86eBMb
0P36eYLvL0crA84Qh0imBhiDd1H/hHTsYsZEBHug/3kvjJCZEiMmKy/fMoa87CT43i/T8lCFoMil
Zrwkg3Q3OovCQRk1zGp+mXLfZzPnZtjdBwRTWkcnP5XlEZXASS6KOyW7K8oCAGOKXEeWdvMUjpmx
kY0ct27cxMe8BN/45wujKMbtQAfoliJCHESc3XwdRL+c9fozmdJi43Wk7XR1M7wbzMIzWDervsFp
Efp0NEgWOulLT25yGnfHaLlbtTpjPoOchp/b2umdnz17M8sgkV6cAv2GPJwYvyS6ngzH24RgoQ/F
pRnIUCnHYXHM59ZX3VriiTjOSce4ZKnccXRZVLXN2VtU0K0VauYq72nN6Ehw7pssW9F8xn4Rnu/z
h0qbib8aO/fs0cs4RJ7l0nUYC5z3297uOfl40340SY1mCEeXZRr3aeZxVHLmk5mXjAT0GeaSXpOm
9G87ZN7RbZ0xBG1NI9c/JUuVVWvjxhESvk2U+RUhSYG3JYKuXKu6p42L+hYLbrCaZSqPhvYV+XRd
WS7rPSgFhi36NZAuhMsFvBQPS8EY08m04+Ls+URnqD4x/hf/bDmcNgt6uqiVG38lLBKLFodWFBhw
bXXzTRLQaqYFWxFnsOI2kWxT1JKTCL5LNXuzmh6yhF+9IO+jJ4G4aI2idPn/yqlamV38tV9clpbd
fgwuH7FKe9EaS3sTPaFK5kDnv/bnF7yAiA2z6D3AJ3cVXSBwanbBCxTvtTqfhnU1niOPGMLB8zit
LufYqpTxGUgSjUG/yt45XBmXvCGuJqsW7tek+QDBa2tDB92mx492wQv79jLiNUTPjFHd6H6morhf
VG61WzQueWbmj0ogkkj3QU+b/LEss4RJZYD5oAvRuijGkkV0TFga5nufhYyuZ7s4oLdN915gE187
u+EmE0F8nSImI7kk04ICIdtpidkdRpe+iW1NXyUfup2eOzOALb6NdROub2COx8TMr8MyW5lQS51d
zXZXSmeiHirX886GP1+QoWtrvGUGVQaWYWW7isnW6ENT/6tqnvJ6idDCvJtHpKc6RYgGuEBPwc32
WRWiXYsyTJ410c67WvqMSPUpPQ/Tu4myeZMDr3sXzRIc0dr1RT1dPuzaMkHpe6u52Qa8Zr9om091
ZeTe7yv12mCCMk31r+xp/RMk+/bKfF0gKuHfjVnwlxcBVhV51BzdVPi3xDFpshdm/dm33P2FhZnL
xJv30CnAUll4+Kry+IXDdV6tI9+7dUP5WBdWdVTKz9r2iqtFT960JKhZO6nc28znbtv2g/E4ZC3T
5ZGk2NLXpvtgqzdD89Ex930zhbSCo59Y8Z2XSDeGbVpp3lZpL2xUaiBJF1uNSDnLJh11qQh1NL1t
L5M95lbkOsvs3UinH5CxzPWgw7PURLfkUiHhdxYjjih6pNquZxxJ6eF4G5m0IOqGHHY9/N1eiryS
nAgozl7u/RTVIUoikNg1ZzLK1Q5fNgimKfadx6khxHaxNc5zKtbsiPtpttpDHTnTXS+S5Yumjrgk
7pNjGtYzoWPsRHYQi9vo1NPm7vMfZ1IGQ+/NLET5OEJVuj9IvWBmBOlhdBGrpdYFKf50yUMSXzWJ
y08r5aMgu2sUVkGbMrEfupzMGyPiuGDX6a5qXGT+w7Dtk8nmIx9hm4Y0M2TNqyN6cTDmReOrRFCl
N38PJzu7V39/SkD1mm+N+zEOyuoGQ+lHGPo+chbWWTcAfHx3PVcdUFLCcf7Pn9EkxrqbnOlB4GBb
qaZY1NsXMDzPyqpTyhQJUWF+Wy4i3TTWI3f2UTlpZUUAWBQ8CheKsIZ16jhoZ/p55EBMXFSmfPLc
heWVOWEB8ImleGqQ7Na8P6OykrbdbbbL+Fc7+d9NTQwns2kAtS7HZz2KtZ0/SaDmy9O88AP+mVwN
NoPmbDlwW1ThD1447ue8CK53DfbYaCsWH3JkbOubOhj2pDsdI1Kcyc6L6ArBx9/A3PUOdupgsXJA
tzBZ/5DhIB4NGhCvHZIrVUiRnXuXWweZJc4ocfElxPOu9zMMuUk3ndXVn4cSFdIm7OJf/730MhYq
/99Kr6X+RHPHJ95wTXpg7j+tjB4/cxq6GKS3PUzMDEcHbXwJCqlwv47Ls7QhGJGDBgN5NZYXrU4k
x2BOpLCypnfTNNM8nocdW/paKBEeQEkQs+48Xp1lxiObxdpPZ2o1+vG8mZO4fa6qcsYGzNW8vKZ6
9WU7sUNiaHoYEiIzFzOJ5VfNTRA/iFoZAZ8lfjgy/lAefwAi13DuwxWlWXRX66DDtDepzPX1HzMj
lhdgSq0YQceRGUlTq/4ENlfvZc0aUUYopZQICtsI49Fas5+EHjzcJ3jO2MD1ZKK3QuB39V1297kl
no029LSrPeE/lMvDVF7LzPyWCrHzQJVdmFTq5/v8bkw6fOvLQlR0tNlQvkY7XSK6cAzkp3crpMmK
qDoLllZ1aydEaWqlQE2qlLEdmv9lL7AxBZO27GPHXQUF/rOhZg1E5WI8BBlspNh/SeU0vUYQKjcC
W/ZDmDbeaS6W5FAbM745V+SQ/wt1h+K5+B/ICMMy//NWshm2g9owWUxZe/n63yxyqSmHEZpUtTfz
uNsxd412NLh4B/upflYPTQt2B9PfuqQzBOBS/6nMOwkfpnVSwXxOHc96mgtjFUXxKTp7jIUe6sXv
1dPy2M6hDshO9mg/2/bbLOL6Icu7o5gzcVG4AAR6OWPrVhzaGs3HfZZPkmS/GwdcdRhF0m3nj9NH
l5HofD/TN8QBGMsizHGifFRXZjWWa1xi9qrqkkslcEnhM7E+1VU6ddZnLOadjfvqogQhozFph7FJ
PlRDMQ5a+yqkfzTLobn35Yq2JpAA08Zd8DOPcbgL0+xDtekyIZMta5m7Xl4yBhqNGPrynVKNKMhe
ZLiPVOaIAcyofLD7JNmE9Nm3atuwyrK4jKHtr0KL5DNFim0sKHuhJ+7cWPWSPl4MTYzo/10MZQXJ
VNqA+g1dev5SDp1Av9NY7h6P25Ocnf4UusxaEvhFG8Pxs3dRjR+c6vzTbGnhdk7GW9B5/gebSbGp
sLXdJp9JWG8yOWW4/T3xm+LKzFCHVcJVaQ76fqgOidXnh/uAJdZf9dnyH7051F6mRu4gVBbMkJHY
W/OQXBK8MPQ8k/o9LHXSRSP8/+op7fMDk4IrDBLvu9RCIEJV9j+4MZb97/fygo0xaUcBTrDYO5zg
n5LDTjRWwajTOmmVYTO4KSEgTl88yRbbq+m+4f7Kl8Fms5Rldo60ygryczxZ5dfJYCaITm3nLJOR
epbpUxU7K3t6drxnT8lQGJYeZjkZ2x7D+6uRGdd5MVVIgXM8tKixIhekrmMFctuYMvwI7K0rDdIB
4+oj7LuUiPdSnLImeyslKEFVUfgWKRUdpfkW6dNSc5jwjtxwGy62BWQFnP5St73OAudJ1oU/qBYf
0yAM1AWy5a6Ow08ja0kWcGBV1R1QOaTX6EKywevXQdaRn0wDb403Rp5TppgkZbvjPnRyWgCmYewx
NFWscTTTVKGrBWBXZeS/8mZK1PRIxEUSOEvoZf/ax+Kh1bkXJ9fXbtLPCROI+psaJmW2ica/0m9t
RP+orgefImgub9LAp7EwiEdrJCoBYfBaDUJZEqzVgBPvTLq2BSqQiE/N6toT0zqqBtgtxRbZuLaO
W9N7qexGI6KlMexmPxo9kxq/IP1WCeDn0NMPeOLaXYV+c3HHtbsoy8lX9Eyi3a1gsVUN7dHVMv+x
Ze13nSJ9Z9W6JKNT/BCg26rJ+FJlVfZ1jCwSoyWNStupSQFr7ygATgoX260wHyTJeMFUrMO+7Ay8
t3PzGCYi20hNyncO0j/b2cYnblTyMER7urr4TbgIGq1GR2QTIhbt/Vp470CKEa3+7VvyziE2vcbD
UKg/oDajAhzmGhS25E9bOFMeb3BMt4uaU4zkAcmgefVi5x29WfqStCS/G8lE8HkI4o5mcLPqJrvc
+hXDNwfz8WHMKXoVyaBIwPp5M7ubmhs2YUaOcjS4R6dkcFPYHZHvy5zFXBD60Fo394aHE4l+m/vh
XSlpMIC6+CTOKtWtMjEUINgYuPR4BKO/pqR5bJaOkQnu42iAhAahk1jvhcYEK0G1JwRmRDUsUQ99
okk28zk/iuXzWSUuwSfowBH64VPrQ2cpFEZ7r54WlV3cgH4c+gXkoJNXJ1ONBJrZtN5nyEwU486z
o+fRs6YTIWhY+bpBKH5UQ2jPoHPeMqwQoCTPoyBBmt6t93UsZ1IBjn2Zds9qHSj7WFvD2yRYxi5+
GimulY2xzMPuJwVGBOR3sVTvnKCJyakEfRCaQ3FLczzX0L7ogHpI1xZuFmrY7pBanr92qlhchnAS
B2a24hIbNUFFibNTsqLITcOVJ9xmd++xwD4JDoNh8pfSV4yESAcgsqAsGP0G1LFb2IzRVZAHwaSg
Gi/32Y8eaQwp49k4jJ02EQ3r/lRUhz42F0NEP13V+xT/FVqucUhHcARK6jQA3NqJ0rIIDsL94Q7j
19wRMxQGf9rBWAteLSbRCWiUo1xC8dJxijZigoNe6H57jvWK800UWJg3XXNfLkdNBG1Ue4GkhCqr
v+7EYjdxr8szDtBYsKbe2icJoNSliiNN+dWWvfbGeOE2aHjtUWWZ9z+rUWdouCbDvepVHb1K7gem
nYDkjMKkTcgcWknX1EM+ju+UXjZ9DQIdWjstr3pfw6hE/3oYZu7Qudeig3ob+kl+Bz1i32oUEsXo
t0elkqpDWogaadfb2PF/+EEVHoA3ZP/DCuEoh/y/zVEMG1esg3nec8wFm/zvJ7DWErWcm3o+oa/7
OXXxcCb9eF4r4ZvVYOfLM+sj9I1wq7R3lYXsvWODPo8a4kxPAR7MpIxPSsE1kmEJKtcgt9bIvjUU
ptYiuDUsjOeZfbvvg3h75g097Xj9R36mrtqufLOQH9zhzUGQg5ZeRgZqbqAHVrV1ranYGj4uBadP
u2uVJPHrFLdn0n3rz4kJ5w6v2LAt+3FnTnOwDscYSVHaO2/zBCR2TMRn2BjVIeXosGNZRlE4dPPe
lQntJ2XLtcqYpRudjOmYYg28qAV5kfNQ0IaLyOI8EmPb3fywP1WG1m30qjef/1wtQni/8cQJwWB4
zhbPPlUCDVX1nCLp/m+D8DzSzrszbcSQVxD8bdJcltcU7KZbPEtTYj7XjkDEkprBVod9uYeYSdcF
WNbXaHEgy/ohnbm7VNkV+Um7HbU42kmRFy8YCdXPy3z7G4DZ4Kj+jyHWs1Pv22/KDMcZ9dTTOkQo
nycb16/mA0sDQYZ5WB1bch8uao+b3Hnez1EZb8uu8aEhzulv95dBdvJGSTOACXUr9d1VMJFZtfT1
k0xr9pEmEeFGGOdnyQ1RLSouh9iFVWfkh9GgS5IOKZypxcHGCMygYcjTmF6eyFNrrZqRDYrJta2X
Did3UT9VMnuEYeA+RiODBsu7Kv2/OrX0ixNgFGa6jhvCexULTn2BkWgaph7iKZxFdNemFksjTDdQ
hlad7/MFhMjL8+TTyu9r9Ode5h7seiif8mLiXm20/gcJNX3hrlyt62/3plLiI3fz0mcrtQGsKrl7
pBGcq3fa1pw6+yF0pnd30Mujks+qB+kwiJiXsjJK+t/tMIwe5q41CfeGv6OXWg9dzZHPc8wNXHnu
DxF38tlqMnNrY59d5ylS6LwHqElXHGx71l8SAO4rTETOObSD+tQW4Me9YgpoTGjDvov1kU4UFD54
YnIv2m3V1UtDcxpPeuAwAsalnC6zdPptpLphOXnRAagCGtHKdzNomr106F7q7dzuCa7IHgio7iGD
tExk9lon4rWsKuvi1Kb9Bp5qVXnDd0RWdPZSZLP3HZzT+LxF1E4hNcXmUe27sF674/14EaMwW85E
tFrXXj7lX52A2KAWOUE61s5TtcjBPM0CCym8k5+59qtTaBf1BxXDZGBKi/f3n3SXstYszSvlelSH
PHXwa0ydxB/TLA9iJomYqceZtFP2r7Ds5fH+axpmNXB8XLZb2eo0tocCOvWy1dFtcsh6C+u1cmRE
vcfeGxA1towQRK3BD3ca4vcWZcWcFu7OW54uWAK4XMGVNnt8DvH6AdOgN1GaMZzCgXAjYE54jggc
r6Rff1YTiF7mH39V3TgtJ29eNwPM+n1BZlhH8pUWTha8MiqjERZgLYjYViegSTbt1mz98JiccEkW
P0Ioixu2rpgOrCE2eUQBPbcZTVTl1OkTirF+nM/qTZR++SWREHfJuSb/axmLKheJiYJvnVGJo/Gb
ieT9/37RqGp3Lpy9p0Jkr8PsVTdlPKX5/qqJ+bMYdZTyy3ffjVF1vL77ryNag/aysDcLq82Ib6G0
GBraJl25xU/BsbV87uKTiZf1kyLT36dlHew8OHvbxqF+mwRDEN4C+nXLQfPu2Rj5ox/VsjOJFAR4
ktWnPCd12sCasHZdg0U3CSbAVl0wre6/CaCuDnw8AAyMWMWJUQt2bWxSHBV742rUXrqWXvcUxiK5
62qm1giugyF2g56+4r1Jruo8aJY6KBydjPRlxVO/hFda6dbmcEJzKH0qDBDV/hzpO2xn/Tn3ALPb
LdPKvqlJDISStbHyftiaDTEBrQyGizQ7+1L+P8LOa8ltZNmiX4QImIJ7pbftnfSCUMvAexTc19+F
4szRGd2IOQ/DICmqR00SVVmZe6/NLrvFfMMYFzURN+ZL2Ur/swTfU6bkpRRwv05zGAbH0iNUcUFn
mhaRXZwh0mNm9BGtpZnYt2U2YIzzuB0H1ozWGL/deuQNkd3/SWi45TIEiaRPV9/ls4dackpeTaq8
T9weNwK5m7jVqtWghPtGEzLRBm3hqf2z55DHGHlpsYZ+tq8s3d1E47To2pw63o468VNlrtPostNf
SkfvxA2nucqbHtLhpy8q7dNEkL32msa677pN3zGvpp+1XD2ATYqqOd9m/AWHtBUIyYva4G4eSj5v
Fh3V+AcVRFgGjbgiGWIOx3EGa/1DFSi+FXIxNbjNSKDZ4q9uXmqvtA+uzXUuA+utRZ4qojG/r7L+
gCHNPKnSxL0Mfs/8lVX75A/6aeIYRCp3tiMtyLiianKwrGrlGrthU+mvvkjnDwvWMZzO4Z3ec7T3
HKwm7jA224lfaPBJs4O24G7qob/hP52oLM8mQ7R1Uy+BcDZADhljap7oi4EkYKRF/6Eh4hHTttIs
6HPHPhK1xakTXr9iSf1fUFcaM//o0C1dDZuLwHFo99o0fBXX7r86dFFmlOy4wjv1rY0hfWKxixdP
1qLVYFduT7KArNZUTOw14VsHXZSIOJpqF4X68QDSrXvxFhmfH7/x9eugyifPgtaGnetPAfzClywY
CSLTRnkyRZTcVwGxj145fMugrdbp8CORsIKIt7cQ0lpkzmXJS9bb8VV9gdrl6Ij++bMsGIfpxdzt
epHArlnOPLDr663rJ/nZ8Whk4EKqGeSvHVS4C9nA2iiPTVMuhnvaZDv10K4JAmxm/0V9tW5FWqNt
SnytV6bBtDawnFa7roDPr4o04E4LEnY0143qZOO+MuDvZf4LLXoCI4Xwbvei5bnZGgk95lpiDhDg
lHfD3Y1A40+/4szB1Kj6ulSlYAihk6/TYo6u5H3QF5C+s/uLwNPgMce1fPs/Mse9eZiIEKo3mJa8
TU8eOKaI5JuABIFGACnQcm+Ia+eLTE33MGeeftMcKOGBhatvUwVUKV4mSIGdbPd2NrfS57/Mlsgd
UX6Tl0CK8KMgOmKbBS0+JYscvnFkCEEqaEDvoWV4bbHGMaEsEfKDi2ExopxS+zCEPnSQ6auldfkr
2VQeMROOx91l/4xIOPWju77skvcx6Dj6ZjrL7tJegLf6ao01AsqMcJkqrO7MLvC+JEUxrAvbbR81
A3UG+mIDb2pynbnKjK7vu9Vv9UfpTVj4SvOr+m40UyyvU88bSmDjNpZucI9+D6r0Um38+8BEJcv/
84jlupZvI1Pj8ME3ZNHz/dclREM0DMox106+F0HqSsfHFsfc9+WOxeBX3bGTJn8XsvrmCbktIqPH
4WPORxliCEQlmV1sNI2KalazDB6TCIA3+riLJ1A8qw7YVFWSEF7/560CYs3eKjsgkMnwOvnE7qRx
tYbA3Dyrj0KryjVErOa5cakqlgymVVdNbwN2os/m7zup1r9hW1qySVHzq3cuXDoz0D52mTu0F/WU
ulGLdc3zOILaC+KQ8H9MC5iP/r+1iPUI5SP+fc6r3P/nG4lIGGk+tIAzppmdmoQkYQtYiZQ2ZQi8
yRjCbFmapV2VlOhzvButxriI2jfPXfSqznhTxOi2iVnPGvi+BFO23rWJNTwIXvBIKzl4LGZp4GrC
1qmeUzfQcWIEdeWpgR8AYMuxztj67G2NoJK1DbkRkgij66p71Vt1p+RlXh5VeEZYBlyf09GCZrPN
xCMlkWTchdHmdVZ8Qcan9N/qoAsQ68vtlJhWtv6YT7qLRty1H3vfIEKxwv9SZCwMJbP/PMzru3ms
mEiFfvo11Tv+rN/x3ZlOmk0xoG6caBKrJE5o9S/juTQkrUy3I6zmPKJjkmzcFTnxxbGOsLvhD9ky
s8RT5/knnHTZMZtrfV3W0FU8vfqGJqd46rq83TA2wRRnt/dFh+QbHeC6c7R1GkHDWjXc69RQKjVD
kPjLeGr5Uyt3P70yaj6Wp28vWF4qRMscLrHqe3j3OwOP3rfGbZs1kUrlI2hBbe8SWg+tUT7UfbNW
73Af5MWq5Iz9EKEJSfpc/ljuzFGS7TXdKdgpSz7nvp/3yvUPvIuUZESEQexBIyCikvaU3DrFL/Ok
Nbw7yWSThixwCsct1UCFcLypsKbYQq4Dz4WQmlpne96URi9WTQSYnQyAHKnxxkiss9Dnn3Ngt5u8
TH+NY3R0B+17gbEfxc+Soep+nWVdbK1CeivH8Lcg0HC759/mOE24VDeaCdy4bMw3swVAXhtoFyAz
2rAmcu17aED0LgaMYbkT/ZAJ8Rs10w6jn/wTl67Ghrakpca7uLYAl4/8xMqnSjHjfVMKcwXBo9mK
JuW318MtOrm9y7gWVLMj1wRMnSCWQ34Y83Tjht6q21UOJ+iyzl6Hzn+OGRwccOSncQ9oFjEi4uN+
afTT3nWrHemellHvO7e/q0LCRBb0lzbz/0uH10THVJnKprjItuF7QOWdeCbnT4j4ghUIpA5aBT+k
2d+24RNna3DcOaeZeTrhNn4KkH7vhrm9tDWkhDEszaNtHw2o2Re3sXyMQYlgu/FPkdePJ5kW4wmo
84uzRECC5ekR5GE+XCKrQ9mT7lqMmx5umZGzScuhPFZt+1FT+7G2zpeqJrc6pSVZix+zoKk761+F
8RA59FzMeMUBsbjkLmHc4TTsF2QQDkW+6YnEYBD4TF5N9CHu/Jz5ScXWRjxNb4hjGU4kvIcOxI8y
lkAl7dNU1FQmjnk1Cu1HYxgPDj9n6qV3rwfyig727CYdEKLUudQEKVFtEJ86aASwAEU4dbI7++iS
1kaTcGKy5B5KAz7lxjuw72JbHv2U5HpmvLg1FnQalknv2R7MLaSYx7b4hWCEqrgEAWJ+wcBLZnOD
YSkqXnxRiLWkljvANM1frG7pB8no4unNuxorqgGjgrwusUpWox2MSro7xZtt0+mO/tj3uJn8h9TT
sx06McBZs94/J8VwGmL6IuC7uq2x0DnpyiVYeSgZ3b57nQy/e4yCsnrshu7NL4a7DLXm6fdQfib+
8NzO3TrVoZWg/ic12HP6PcNDrczvij4vNt2cL76A1TKCHK2vuWWvTNQ/BSdaF6mF0W6CjOusE+se
v13ARzbyduVTzZUv6e2iQOufOcKiwKPknORT6fp3AfT2wHlLJEZxPBV5mHGsEDR4HuL4awXxwbDk
MekurVvto+qnsC6Dk3C8vdedQ+sdQqxqcH4Q6OzG8YhIdZWFH7MkIDq8av4zvr4s/hgkqcJ4CoQ+
rkzmlESLp+2WHESZuHzzTgQz5s3JQEeA0GRt6NrKmd8cmKzrUEfyFX0WLDz3XvqEqm46SzKg1jVM
GMpy7cn3ivAcSDp5gf4AkjFca4mTnY3C27nSulgIOEcwjDMD7HMxUk8NIv8Z4pyFoCGie2OWnGG+
WkNXw3QnehuDCHaYFUwrmLFRgaJWpP17Q2Tz7ILyJm5hHXk5nkCTGL60/+LZLkpBL3ghUTXf0u15
nwx9HbYlpuqsf+2HtL5mUqtXteeeufr0Yxzp9b5ZhhvTXLJJ6EhkcBgeoFsnZ2kYyGBYRqaqzY6j
o8HqqeXGJYTdq6N4F0YNUXqTuMfuhv64yFYy/V7u/QmvpQ9w2BVTh/4zGVcZE5mdzB4AbB/JjxDH
DKR76r93QamvPNF9x/ZcFhiXkRQt/Zw66vedxz6c9uuB7IqzMAmZ8yq9vgDxI7IpjS564H6oNhP9
VNTLyOPWQAyckwNA/zBD376rRQn/dDCLp7ysbE4arU5L0UARLkOf0AGRrkt7sO5aGkc7u3StOyvJ
JugOmbg9p/40lFq5uQnnBit5IRX1ovkURr5T1Hc3lRN4KIrtdlEkxO3w3uoBzbPaIJqPtIvbX4Vk
IA+GUfveCtnlmqsPU2ITbv3Wh8Jcl3Dfl8gsUU0N7TwzWNQQG6dCE07swbQ2dT3aUkXpVziRcqWm
a12rTTuMGYDEQZBv+MhIqFuY9JM0Qgjn9rxrFm2LhqTnEKBeWN1oGs4YPoPltfc2ziykHt1NBcHw
kGPg8rDE2bC2YHBuFccC0lVwbiCdt2bhbG+9jH8v2w3jT34z4Zq60En18rHCAW3/YzRiUgU7Ot+y
c0e44y2BzPNgc6R0MNdl6EZ/KXZU7d5M8tCy3L81nf6lYljKezfNu2HSIKz6BMsLlsFe77C6udrB
tp2aDbSIrlI1H4co+WK39kYmPX75CvOcOq5a5Q8jelLFCyp15mIABc44d/xzbQAti/OhIB1sCp5z
M0n3pJTT5G99uhkIwpmOcSbDFzEdQqG9dKSuh2ABvkU2Ms/ZnrwXK9HnnQuQl2hjjDDEsEXrqqVj
pc4TfJUncAX+92EmloHm1Pw86kYMBokdjjQjy67rd81dZrq5m14jKRh9lseorqEuxn1LRAKBRsuv
kdUJorve4/3pi8d0dHUGwtLZDEv5OQSWh3zj2tbj/kYgQTwFLG6G1FMUewR9ACWWtnqT1XBYEZKr
mXHFrrLzXYSbTP0QVYJgucqwq1dj77WPQR3L8xRzEC6WVAHZXCu3OPiZTiGFp68MQebUXK5Knevh
170n3d4drfbu1ha1srC7gvgp7scpPisujccA8im3+2O3eLynus1XM6i4pywrtzd55v/4+jn/77Qj
TBzdaBgXHif//QE4tIaIOi4PxEnzpuHI7EqcM9JUFBkFsG+5zmt4/Wo4NWtOuvHQ8tweMkXRTiHl
2QpGBpVESwsPkQMPAMK2rzkVptZeb18QOa0ZpX24QrLmEjxo7LyIVF/R1U9WWqIhyvVH02ryZwmV
WEvH9MWoy5NGo+gA4cwmQ9bD6wbh8VVHtLZqimD47mNm8gnzeFYk+8j0ZvoNSXAuBYjwuZLjvW1H
CD2KFuDdcm/UimrdOD274OC83YTxOvFwDJe+tKAtwDxM61FI/bIEmx/9wkLO9bffIdCD92kBbDSL
qjed5vChxyLFJXY/kBjIgBbQXKNm1Kpp70tjx1QtuSiNgRZ4p2wO+7NSgzGCbm8xMpj4T6bVc22U
qIW/mMhgTDTvyP8Cay17MkNXqiL6TbxPA8SiNgO11AGlIiJUxGrlUzdhvPzCkftoFNlw+5u/a6lM
AYXMYDZWRRZFu0GLTn6VguoUWvKUekz0Aghqm9QMZLq2O0lEdpbPx17L9qMVDs+uT2LoSErVxTa8
7INS06RHd57HvMAyolPZ5519zYtOh2xRvuCkEhjdtHhbxYNFgYroyo3HESQg80p1M+uE6ElbhKvf
z8mUWuDm12pSMkSVxHXyJ2MnUNOvkW3Yu8bE/KfyF8bBvg6jYd4pOnzr9OBocEQOxpAiEkP6ow1O
CuaXBQXfTz1W6asxdT+ZITk/isbdxgtl99+vKZXk/I9ODClmMCuWYTezS9f/gwqHJISUOhb9E/q8
i5pn2xb0KXwSks47l4gEur/TzPCvh2Gagr4hjdfq3HPpe0ghtB5T/t8Pa7qSoWMijcjNZpO4nXuN
lht1DyaKy7IGzKi3V+ppRHK/pOcTv0j881MEJu1iCbAgS6SfuhGjiVgmQm6tHmpVol3//S0w9P/n
HvWELhZsh49KjUa4+GcTRcQMTjvI4gc3l7hv3Ka9oOZdxcu/26Kbh0GPG3VPPTciQ1+LbNUuLTot
sL/0udXfqQM4GqovTVknZw48B8UqYuaFW7vpx72+kA/rwmjZr+ZiNQjgN5VCw0ceDpm587YMn0vK
R+4xIaSQDBlplm349z0vn85R08ewbWhIjKX80st42qKHic9T2j7O4IzPpW3P16Fw8bcsPLBFnK/u
tRmRGqmXPxacqLZVR0GqOW35DqGjweMSTNcG8P57nRFqjT0HkrNLdEpGd1123prk2PCOqPToarr0
Oeas6w/CMuZtSK9SZwb4udwBX+4f5qAS+7oa7ttZ9k/VHFYPSTV/X8LsL7Rj6OzQHTs4ma3vFBbD
1z/KaYi/JJmVHVpDMo/OBwTxunhGbI1eYtHejzYJ9IntvYyYJAKsvfm51dxiPzQgY5yxss7N4L4q
7ZFNdPKKzj1JL4tOya6CFcY48z2goI1nd3xlKFCfyJ+nGLRG739cUX8mn1IYoRxYEIu6I4Sje3/U
SLLWojx2pv5o98K5u/mOmNdZuRU9CGm2JqaTKd3fdOCxFVdbbUw+7GVxJBWGr4QmAL8NPjpwFedR
VwkddmVHysNxKfcXVuyNbm+PI4Zao/5u4AK/cdVCU6suia3fsosbLMqnCa+53fs+GKblvbOlUW4H
8ofSZH5SO/no5kQIomE/JEtMTUGZilox342Z1W7T3ClRtIXOojcuT/Hy0BiyJ7eF6OqMtfP879cj
XeA/mpoLgtQ3HF24BvJDS1Wh/9Udln0QAnnOopM9udgCbXJLb44LfTHDIEEct+FU9A+tNztrhiFr
BZpSc6w86qt9EYhqN+vuvEoWUuAYM/SiOUVKeGan3cbKy6BcOUIWZ/W4t3NrrWYbYRgbO5cYViQ+
tr8TNkcoRTdGduGt5xytWC6r95v6ZZHA2M5nlQ3xo93KdmUlg3FuPUTyDsCc42heugld6mTnyM3L
UPtpw3DvCotlNhNMqKP41GQhRpDlRGG5XblKsSi+kp2wQrKSRgh60KuCMHQj6ztFR/vqTObXguyT
k1hkFEo4UcWiOeBn/YUGFf9nnUIRd2D3FB79IyqYNUvb+C0p+sXkHvz0s/4BQ23hHsKgby5h4NvP
wl6aQXykxHkNzYo3D9prlFoYwsi8Vi+ZDSL/lDlOrXLJRHK8warg9ATJKzlKXnBJ+9bR04P+vezw
bqV1j8rWMR8qN7659aaOkFsnTaqVK5ENGqkbbxWKTiwGhyp/mwI7elCIPhyX3W620Vr0bN3qOvaa
tL12Na1IZQksTnqr4x3I42KlWMGDIb444Cc+UarZayDsx0gzWhI/+/axbrrXSsjx/J+nb9dlqmsQ
W2lFcUqJKI92OtPwrU0GL2XSeFXw+YLYFkiPWm8AFimD9W+GvmUvEz6tJubs75DR4XMaLfqGhr8a
pmp6Vltoanv4S5vhoAQ6CSfokWrhLhHspYyJelIVpuQuqFv+4tjP0bruzbrfOTjiViGUd+WiU21r
6JhlAHuPy907eYov2U+esTFtF+lGFGQcbZemdEI3IM9opkTIKK4mtKwQqftG1HYPJcSPnmcINYxg
XlmUX9SuT8REdZ8VyYvWdMSUZ4n/2ZeetSZ4vrw4KFfWRpIY/Qa9Zy93ScYG1qXup9UU42sxeeXO
n7X4lCeGvM36a9kmmFRq+0DMO461xfoty6c8ldrKzHXrc0Dj6JtAGxOt17Ya4bDrCZf3MWljB5HA
IoWgCXk19Nr/NPzdPLf1iWmahUmVrc0I288y7I/eEAsCSNvBICLbAbTtzNWR0drA4GmfR8LdIBNM
LuiD/E/Pz8ujXNSpZMbfywjPPEqK42/yZFjrO68tnbOv1w3ipP5FqTHUP4b5whLrNtfIMQkrm23/
pCpj5m3auTSd56xxkkuZMSIXCCcR5ciIPAZfHgTYz2OpeVt3efT7ZZq/rOtm2Z80J7Eeej+kVKXj
PvTRz5JIDKzy0Ok4Wq1GQmjWpOB4nz5D3asCkztu8zCgv7wUyMZMrHQPinKVzpp7oEkKNYnMo8+p
O4mGpjbfl+Toh9LbtwEJPrAr8iNeYWwJBN1Wnpa8NL3LIw2hzsJilRQX3ORrDcPZ2SVqAL8fBhAE
u1jEWoR2jL+anxVTMAqQj5DrF2ZvEN/1Jr7bNGcjMZx6V2IuPg5JcADxWeUbZkbWvppssrYS3Aaw
R6YH1+gmAiCghtPX2Dty4nvcV6j/1L8jG2g15jThd4UT1HdT62+VXJoULRDFE5ekzr66MQAdvt3+
bpIE32ZnGMidRLKM7rA81ZIsg8rvrhCmU8MGlGLqoTyihs2PhV7GdP/s7q0Q7SfWoWNY5PJtMtu/
n1YvGKyDhm716fbyYayfq9ZnupXfKVWyutFJVls3AcPl1ipRPHb2ge8A/pk2JE/H6tCmNcuYwtlm
ElMx3+UnPfyijgLqdMD6BO4wsi1EHpzRFOhuxKe9Lt2y2N8yDmQELAZtpHFKGkaz42xWT3Avdk3p
95uqCvHZLxpfRmA6UMT8qMaQJcJBRAKu3LbW/WwMCNUT+ysni/4FSx+gWMcHjIrVzus7PV4tWNyW
Ums3pFAJlE7J0gq+Cu0SyESmwU0RNmVQG81sWiNrtglZoKEVvY1Jrb0mcb4nxik/QwjjZBDgvQ+T
riF4YKItPI7DvoiabqO6bmH0Q1+2v04jqrubiukygeK5aZ5qvRn3wijG3aSbuN8LazxMUNrWdiXx
I9giWttaR7/EiuxnsAki8vhHRg0IJlGes6h8DoNxV/dhd1aSK7QEFVLCXvz0iRq6GmRajv29m0jn
qOSQDD1H3PTzm9QL0EuL+tGNgfA4Aqzr77a70/bB5fYe3JQJjiMbkKhL2DaV7zkUGKnS1ARH4pbk
1svkl0QufqKLTvKJbfMhM+MHPGHslZRM3QirIrR8eU4u9jJXkhhYISlW76tbc0BWnrsmDKYjlVmy
HkZZHxUt2Jm05siZI163vU36iBl/EUl0MJqm+bXcATPlrVXaAUm9+t4q6U703Zxs9blyN7dzO+VU
tC+T18yPNDQm7CAGubA00uZD7qf6mx9Yey8OnR+VW32bkjI4j8rWiuqxXhU65DvAwtWzulfU4Qea
pifW9fksOEhuwYaWX7VoWNvmCzkjE+JATnzZ6OzhKvcHr3S6k9GTL31r006ivrh2ROs3iPJTjxXm
3il9QbERGGcCw23Mv9a67Fz7VWsteUX8A84DJe36pnXqhVec24Z/+P9AwrFr/ulo8nzPWsye6H5s
fWGp//Oo2Pal7MciRlumZFXEe/EuAS9/7OgnnBbxNSd/BO5jkVn7MM/TBxzMPxSmUYd0stPn0Nyr
h3mGMUR06R3WSh2zkflXlM3gkoMRzrKBPT9+5qhtT6qrUBnusM9bAJzQtYCc4OKHGt9FF4cceMdc
MiGN+HF0+vyaek7xOC/KoKWdKKSfPzfttg2jeeXkNXaKpXTt+qh5dNqblBubogXlMTZPrUUEUks8
yyKgAvcXlOYm9WwgjaOIN3Foyove5cnG1xv8/NGIydtOcFGWfe8gIK7Kg2S32mgBaozCpUFGtmFJ
t4BLtNLz+nlIN1mfNZvbKSYpjfgG1EktLnGMVGLbDn7+YpJeeY5o7q1cLzJ3pZGL9Q0FEbfim6eL
DxMF+IGIi+nDYGxddcX01NvWyrDm+WgaQ3VoZBEuavJkowNF+4iG+Y0DlfMUaNGHwvT8Qe0hQbbd
3lSyGGxINQZzvfY0d9jShHXcDZGpcCM60lJdaK24JeOVH8YL6ZGhbyWCX8r6WIBgZk5O8OK02NGp
4ZotGGQ2Kg8uRe8O9bEFjDBrHQgdDX0+9hUt3Jo1SpRi7sk0b+K6v5jmhzSZcuC30SjpJHxHtsUU
CM3isBaRDE6ySunq8uj3jWMhBJhp7jHVZzaYSMrQjHCXdtMJlMHaDB1r8K6GAzJhtmfryTS0k2LR
teYenmR3P3RkihFiQVyJ3fg3PlxRJ/m9ZxEaLRCjmUsua59ghMsm64lIyuzRymbjWSTd3vQz8e7D
U9uBMHU3pG8tsOSFgJe6ot60FdQQLeZc5hRFt9MMGJP42EQLFXKJEiHKVL/X+HasYtvtn7tMh3kz
NPPR6Fakm4tdY8XRc8GI7aEAMl0U4sJcGjJ7RcC3PX6XCGE5DS/HY88Dh6q3VXdnFvVXRY8qxHx7
pLSo6s8y8WpYl0LzX3oNtIqTmKgpC+8DxwywDVdnI3Rz4y42QOsuIQnFMlB2A3ImtUbeqdp+8nXa
GGNv3bplAXb928Mxtj6IWrafNE+jZ1K6r3ws7SGr9WxvoJX7GBzo78xtF6hLYMufbtanr8kg+53r
GazCE940v2fuVUgt3ggPCAyGYa6RTt9WGUXFZCTtIzWvVsCwsKZpOMhF4K5uOgt1eopUfj0vAndJ
1NP6doZOIpNc5/+Yc5RNJ/fylnUEs/Sa4IfgPbQM6xy5+BWFjS/b6bSMsQlvO31ujDz9vUr/ynov
2Oi2wQg7zeptTrzSOe9hVrgkiE4yeQiLqfk0tGFTLEdP0pteaiPz3gPOoFO5nPjcJj91vVNiF4iM
DZZHAoaWcF/dmdqH2+baMHUOuSoMu/tStgsIukW6kYXjnqjy+gr/G0jNcs9fnkOt5K5FAM5VZ0i9
xOrW198v1npGQr7xX6///QLbKT9v2ayj3Gg5gl6tIkSwy5eER997KxecWdOlI5ybyD30EhdVxzD8
hMxtr6gMIoHA43ue9sBQqT91yRJiH9XaxYQhtBo5Dq5pGk2Qt4idZZqCWNKO488sLg7mDP4lrfLm
UHbtRwiN4edE3JFsuuw7r4F8FeTRFoxOTxORxQcJ7I+pbHPKoRUDn+6nqX/KYE5/BFEBZsCK2mfa
gZwjx+BR1G3yJW/fsyUr0WqI12nCMjvIifZKX8ldZ8C+XzO3RKxdR7dovC5hdtAH2XiohPndbeBJ
/N6g6sTYBHqOagVS/72ZlskR4FZ7SPTaePBjfi9MS+xNlog21iJrAD/zSGtgOrZlDlKvtuV04bCy
CvKaDnyNPHgBzSNlBHDkXMaxsVhds4TLSNgPJdayOyYVO9UWUPI92621a9pBN2IkvnYr8a5+gBAm
+VxT3prH3HTAjaXb2wfKrMhbgwFkkqD1Z7+TdINMpq2rIu5Rl9JVP0WA7zcqpC/IGPm5gzAvKZXG
WxYlq0xayXOx4JJpXG5iA3O3ulfks/44UbdpmTRPTTpXDFWqcDpjbJvOt8d5XiRb166a20//NTKr
/ggQ2K6Z9JN0G/myWQdImlYKX9r3/iXthIENgNOL3gLzI/PrR5gNxdrBq/3Md6f56ds4dZMpa+5u
29UQOiiTmOwc80WSFS3JSelQL5uHeLzxseZcOzTFPK4oC/TnDqrqbsRBBwxkiq4ayZhbauKvXp3F
BLlFZCKI8snGIPqUzdY5jpzhVVPEwyHue9bIbKXVvvXu8lleEiv3V6ZTi/dusjYNB9PzreNW4K49
VkPz2egiuogQqVBA/hAGJIESGGkBBpOsOph93G7njOxQ18rS07hgYWqG53Olw8UXefUyZPk7NKHu
UxvKdyTJcCstylrtV8pq8TzVjQHWspN7yGivc0PYdl1PPlqqND9qIbQ0Q0f1ZBCC+AGvdTs5xfAS
ztp078fRL/X0VBjabh7dkRxxXmXM7pEERNytc/4SidlcRYsHBzHSvrLj/iPyhbadSlOeorbCjjMn
v2xY1p6bslCh9byXVdzcW2PO8dj0JB2tZjzUVRocPNQh59snklnuJm89sfUTof+VuuMZjPEyAGjr
XHeizagzIeycriLotH8RTAnfHT04daZ5c5U0dU6FQzz8DYJy82/4DuT3IQ837uQYr7l0x6uR5UA5
IgssnMPxU2lmxVSYK2hk/S4kEGIO/V85FSaqq7g8aMi7jrHw8fRlC/qCpvnGdwmHCi2i3aDgJteG
UfbbyLs8LpkKKnvGgvOxytquf/AwHB5iEIUcgKV77xBmuBaNCG50it4FBGGW+kdtNN3B0Wu5azq4
EqERwfbQ5bRHdBHcggXVw8Rv2GeW0xNdJGLOql1rRM4um3EWN4LcpTAX2lWKeb4HaHkaSuu7Pk3e
Y5WY8bVwwoFWOGtfnooHbJYwi6y0weKDMvyviAlals4+oCf5GsfIZRbyIN3naa81hPVaAWkwbhLm
mGKa7mnSE21F8KBx0C1CktVz7WExBz6pJzCtOwcmhx56P8e/QhqKNsmS0sl6VDx4muNvi65z1nEh
7VVN+usF23NzSjo8dp0l85cmraunuNdvjzSabbeL3CFcQdXzjs6cP7drbZMuzfomHpJTN3FIbkqo
AgbEHp3m+cktHX9neyYOjZJfz8s6FGCxk31jFUbmNhLeF4/afdVMSINrnMT4LLytUQ/FpcBoc5rR
BJIfnu9pijtXdS9K27/uJYbVr5sC0VxVRl+ySpvuFEiNzOgvYW8RTTEyBhwl7BVgns8jVON16c0+
ESk8F452vb1BPAi5GNa95fCTQlmG63CA+cUNEVVVMn0kMVqxsSW2HcBWfLfEOFia81VrUH3OiCWP
iavnr2hz7ls0jN8ciCxr4aOuivqxZqtfCsw4b/RNK2NzWy6Y0Yp+8jiI+aVh13qShX5UuFFHn/oL
AEtz1XdxuzNbg901RaXK6p89TPWULhz+gfrEG74gYKLpiJfsj1cIFCDbgvw0aPxf48xd1VNsfELv
stdRbDAJXW66gAaY+gOHmdbgEFUH+ULfNg5tHSmr4ZEjOgy1Ul5u0gtRes02Dmasj/D2r7EznlWv
D0tCeO0gGOLR59KL7cjZq2+Z+r7xa5TME6EeJIjv0Ha0R8z61f0UT9kGB2bwkbXNvayTb+MoxmdD
iyU/pzJeKimnrTHPxbVlETzJjC7MELxl2p3SfPUdXOna8Niwg2udR9ds0lBArAjchKQ6xPhBl4Hd
mVzwmn8nbaXaz7QrTdF1rfJRTB/2/a0WtbR53On2GG39pbGkzN+ZNrzlrjs99HzUWOsdEy/CwhBt
bOuhaNtuGy/3wuU5dU89FzbzcB+O6WbKURYq77zi9PgzQFX1nCosI9AgW8sMCoI5Szbueuof/L4m
D55Owo5uko4cHiG20SU/ZIUQzhYCIVhnYtZxm8dOg/IJ9OaeqXm2aUnQOo3CexK2Nb9RVxe77v8I
O6/lxpEti34RIuAS5pWeopFEqaRSvSDKwnuPr5+Vybpd030nel4QAFndkkAwzTl7rz27pGw2o/Eo
pg7Xkt2434vXrjdQ8HrBclRG5i7HLxrolLHvTafkPcr84JOLjA9t8IJkvQx3pK0FqMFi4sUi3d05
RCv1K5+i4dl47CZInkCxx3MgDy75fGg1O4rHURKgYUxj+j9VQHnR8p6pg1wVJlRLFkYcnd69W5OZ
rEJoqe3cUnjKt3DMnYs9MqCr0FqtYDs2uH1zMX06jEFK5V8RDy/qiD63fLIy43WUuMN27O0HyoH9
uspcZz/6YAS9LNonbDp/GSRDI9ESvyDU7KDw2b/kW6lHO7Hzl/GcxMyZkcMCoQ6A3NUasPJSKpTy
YnrOtRdrdAFiB713w6J4SvHIfyY2Izs2+iLA82oxytElX8eEb5x9e6RHoJszzT68G0tflK++YRS7
KC+tkxa08xlpkbHVtScSfOKzhw7muQnHTwtSOzZdxq7DZ3ZpWXNe1NmfQ9N7xTEbbKB8+e9gJqqb
+Zsw3UdXo7fX2niXlqj5SkG3BQz+6LpBujXLPD6zeC8vUL/cjW4jbK7K6sGw2UPg8JpWsWJQVUF0
qCYqCi58iy8JyR9lZYBq9rtpNaRjcUvsyD64LPT2dCGHq1axaSI24zNC3wzwIp5RDGvOyYwWaOO0
H6oafp46WJ3mAhduID3yBF41Pdr9w+nkTQmjZlCTudr2t3wBpJkbjsSZThRdshQyOTZTHta6uI4j
KzZWNrJjYzvg2b03Oxb1Ryt3Rpgc3AMwI/ES58NBWo8xILYk+QobOXBPCUoazWsYK39eJ1zo55g5
r9QQxQijVjL/TVJLs6RCQ1n/LCYoYzmar31vup//VGG9WF+J0q/fKW9tzMxI34HcAjVh7bHFZTuu
XcooO00lJKg+WWcNP6HJg2txjVOo2W8q7VElQKrDVH2ncNA/NmZp34Mhw1HUhCqYHULUrj+qIj/u
OntLOH25BV8GxLFLNk05zTcqRNFLIgL8C/JN2rz9JoSmQE1XckRDfUASMfV8wLJSh4nWuATOoZNI
A6ag9EIS0U5J79xMI4YkWt5U1wlBM4aVqY0uqfu7KSY/a/Wyo0ORgBJKC9LEQ5PPOcgOkCV7hJBP
U2Slu1KjTdIGrr3qRFJvFQrXiSH8rNB1s180Tw2pRqdKHtSZOliE4J0MvGvBiwLOzkVF3Jud+TcW
YtY+raP8N8SdFZO5FRQi15reBl8wrexNYL8/Y7++pqU37IOMdVqgSpsISdbs3pZdbrQAHaLu0ck8
eF8a6AkxGbSj8n58HFHMbupyDp4j3Sdsi0gldYDFVO5s1+rp0xOPql5rnKo73de8y6z9iKL6DRSp
xWCKuM7o2DCry85GomXCkSqmSDtPkoWQtf1yqFRwHrtUfmpovKZ+7n+bCut+MvznRL4VCfYhmXC+
/N//LooriE9dsyHGGEIUuIClEc8TZLx3u+6JtyvS9qxlun9ue/THpZMXn40+u44RXyp7itPHQdJC
6dCVD7luD5+z7JDJb50BlO6Q57uAVeMmsvvyHTx4telalC1dX1XvY5p/VJovqJnpzRamXrUf7TeF
EY7HWJztIUXuL6nCCcs6qIs6S2vSUgbsTifHeMnlBfsbecCdjOAI/13Iw3kr+w2Bd3G48kxzpZgE
6tDDQ30IOoc5Xe5P56X3TjjzZpJWobD74TS/DODiVkquWNmHwcuRjbfeUy67UsUwYGs1wycWXvNm
YMd3CrSW0J+FtJ62H+0bLde94zR0F90ieKvDqTmplLupGtkI67CW3BSBlT+Y0pwVfZsGsiJwXxZn
v6+hc6ALXLV0P6mGsTjrLGMXxcN4xhuvbewofFUohcb1fllp50k2c4HrK8hOy9wOm27o4bgQbE5s
QQTUktbLEV1xfoPaQe6peKQ6gRrr72dRFwb31xJ1RslzU8nocb5sJ/X82UOrwcJdWJrIp9MIkwN9
ri9O7Vdf+RH7SFZ7Wsd+jJ3UZW5zDgUw0jU2uvCQQCh8HxvahSw7/ctC0tW7BbWDJnb4WvQvJSbb
Ox1ymTLw5TqaidC7gZcONmE1XpLZApmTZ0gYxegFJ3IoMAdEtuTSaQ8qwyy1w73eRUiGVEgQmL9N
XvgJnJSmPKLva+jrynbvn+tEwCezNbsHu//SDXH9pD6jyNCr/X1r2+L8lTSY0BHjT3nSxmJSJ2Po
BmdIJPQ/PV+cmrxgzpJn6rAsPuWAStq7eB39yJFeQntR01gaCBqnwvI2MRqyWz7H2TZwSMkZNHqW
VtL2P4M2XTEitYRZxuE61iv3eSB7fW8LJgaraoJH5LXWmjShcD8Ohr6D+fpr0XXrSzu5v6Ad/D6J
C4snsXkKFzLno5K+jir+OsXPUXTB2wDn/dyFBL+ql/0WF0FToFDzMuQqUpjTKQqmOvWmx9DXd1VQ
swzNgvQM2jnFetkxYkeaPWwSrQpxtxLtxNpO6kbY5mZ/XQZzNjzPfbBVZT8U6supWPRtGRuNtcl7
CxFGvyBV8Iu16hcbWti+qCuJjkkLX6Yjh9n0PA5m8RJU5AUshTE96ZVVH6vKAp0SB9KZFpx8eVBn
nT3w1CRw3Y+ZqrJ5/vCrc/vnxfPi8104Y+5TKySLAS17DMlgbadx+OQW0+lu04wTMibGgXzYzrWK
3aAUWBoxAsC1A+NYzdq8nk3fuxBmsVzp/FMblTFWZg64KK+wYYf07eW8REYH2fRUdNemFsGslb+l
esPHBFkHLNSkVOGeqlDVxtpBK7+N8Jro+wS8edtEc/8TO2y5AcF1dXXT3dupbZz+HBYS5bDaVCgN
fOLn74pftlu/Zb9K7GuYdnII/OzaGFO6LtJi2MbS9Kv668r+a3b9p6Ji53m/ZUjjh1VcENxKDR4/
vvQ1ZDJDxLeGCpOxFCCA+X4Byy22eYO9sW8BLxRW/9J73fKVTVdCg8WwroFJ3K/mAE6PB2K/uqGW
rpf0G8Cd5LaErncuF2deDx6tKHp340YFiEMxPnk2mbcqXVzFEnZW6D7kkfNMRmgNhlliiaGLLpSx
E+ckXFtsjaTLVxS5ifOsPt8fHCPTyDKXo33iD+m2qWnpk2jbPqvXWsNItyXKwa1qRjTUGDqtsY/d
lA6n3uyGUysP6ky9Nrkmr8UetecwP9Ru99g36PlVz2KSnYrFj0bSMM32oBoX3EFWizbcqX7hZrKq
6e+wSAOs9IUJZ6/W6ETAVeStBPN9Bf9n3a7W8gigUyL3IOyTQEoIe3u5TzKYp/b6vOqjqPiuV8GP
JfFcRjTj/T6MdWhzv1mohMLF8r/3IxGkVh9bKKSyedulS3YoLNhXS8AOpnfKLcm72zmym9fAcbKD
4S8+ji9HvIrG+qy+KbR8v9rtjC4A091Z0jH3qaZb63iuqH80enIAVFs+RvFo7xMDUqAfBC8+/Z5P
QV/1e+JhjUOcUQU2sJKvArNPvwCw3c2k+aj/f5djVG1FPT1VOtU6P8BOq1VW/CH/hT4vPwo3zW7c
JnBexgxdIorbTxa0IytKra1TtebvsAY0yhFMi/GlKkPjkEOZ+uwwq/pRvnwpdQ+qnxUee300djO7
7JvlxgieEjE+/i5q06ZesQE5qN8qSiHRRlM3nxuzJilLFsdHABNa6VfHWGR4nJtD10REBoWzvqnp
Tjw4NWXyhF4yao90qrVvSz3+HNoseptjv9m2DXq7fpHytKyLj2pvnkxkGXezPq+zbEY/ncjQYjsl
NhVDU72va5Q5CntpYrs91Xld7Sz4n3cOjE5IK5JrwcY1nYd3LdtMlNuUrUYlt4GA8NdeKN5IVgYY
w+Lulan1a6th0cx6/bMC2LYi+6ZFxKgbluev04r6R5X7X5V8P4m7fT+H0/uILlOplNHpTUcUGNZq
8TMH58jc3FfoysaBlXAnzCA4ZmMY7Ym7H/fDHGSrO1Wpxq9piPFZ/VgllApH+cUw9HRf22PzGvcO
sF/zsXeREUdaZrHmcKfPVWns2a1m1yyDgFMJMmHRUJqfiBlLL+pyrvP41Ndxs2aGCLciwHOyTKaO
dWuqPiKzTPZdaJmbMYeknLtacXWy8+9FeIQ9Qxil/1jDfXgs4rIGhBuAbLVH4mMwEPHDAqTbEbRs
Mpwt/L4tRYNisaCDgq1nqm2frYbCpBTK+wkYn/v/ecIotpEOpST2zK/ypO27+4k+igRzR/ngpOXO
RG36aenz/CavlOkwAc+IHSp6Cpi68cwQaaKEYWo5q15rekIccMpv1QcNzTd4is1o7aFD2t/3CJTE
3Ws5vDrL7F4Nuf9Qm5DAaJtDOiGAwYJnPGZjt/Q/bb/m40KTWW5KbWi2uaP5WNuL53AJy2Mc++6F
1gpFQHbp9zOjtFO4qp6x7qQLsAkN63DnVYh+R9A1g7yh+dvGaglpliYJ9RqBct3KSXvzGNpz/ETd
5YYHwVnfCWxutcy7HN8k9sFpm6IDfhx9wgQ7Lx7uZ408SwObCbMb7Lepma45HetPDG39AeFqAl+K
GLX7/aeJ99XFXBfJGB9HVO6FPLGKliYxPvmE7YVKS701bUROwayFa10Q1Ut/Y6WyekwoC0/qLFm0
W1Qs9Idkho+12OXBnXKz/qbPNdUTehTsSW+qyQ867tTWQ7HVNRILVP66wq+KstMujYHiRcGrWHP6
64wFCNIh0HBdhi29tIV+K2tWDXUxfi8GmzYbJpddw0qP+IUew5IyF2VMHvz3/SlMCHGGuE14K5JW
/soK1cL7/TOwyLXb/6k6MFK7m3nuyrWvvyaLC0AvKih5KQ9MBKQYYQDdIlmMTNLS3EZZUjypM8JO
SSjwugNkv2WlBAm0Nea9VdmZlKFCjSZHDm6SjI0kD4XqGBQpfSYPTxYJVG2gc2M0CsI4poO/7Fsw
+KtGPjO2bYsHI9G+u1It7mmrthHND5b32qoiqHCNui3ZhvgKXiyD5pDnDLD1BXHIs7CC1f0PpZRC
c6VY9qaee2ekW64HXkfTMMj6M3uvsnu15m6vhhGAcZv7k/GbmGVbzcqiWXLfbAa5VWGZW2Kq0ZP1
XkQ1kRWkbtw9gaNGFyeQIA6F5rJsbzz8/pob/G90ho2L5zcuFmuqgKnjbH0vRr7jFOQNjvGhaeNl
bbFacTctqWtHxOvvfjrqayeIpq3qBLegW4CdAWG464hlyaR1jfBM4hd1UlbNTdZ6JODJYpMfwZ5v
InFUGsG+i5vjpJVbPzc/1xT7SHPV5lvYBtdSb4cLIy+h7UrXwlcL6VuQQZJB4OJAh90yvxa7MCnm
PQrWfK2kqqagV4SaicQhnOrbMpmsR3U2atl8NDFBrAq//jXYA6zHOTUv7I5+0SyNz/f71davFJ2G
A+pr6xlTnyu7duLH1mu7X/f7ppcfi0G4EDkfbAf0kTIGJRkfMd3WsX1QarLzxG4kP0zuwKpUXpKQ
u7u30HWo5RPOxI36aAWL3LWBS4XIjE6eSV3OCAESrTbBbWtiptZ6u/xKa7262E7RnEf2/uuyB5zI
qPPuT8iIU/gPmzSHvsHI7T5wT7sbdoDpEXn0Nqo783rvGDqFveXJ188R0T7024m+KQdtOiXVtyQQ
tyKwhvcC1fhKC7E6UeSQNU+qV/c4lU7U/oONIBZQIXmbD2hG9nB2JrHK+V7e20tTQLBsW5eHySrb
szoLq7k9R/I1YtDaM+Cp/7yb+sH63nExFgdFm/yb/NTYlUNCq3Q2eJxKuzr0aHKvIy1LUCW1yzxF
YkPQas4HZqJXu5j0X6b/2lWQ6DKG+nWn0TztzezdykPGH2XpicLpTOgKw0wPG2zdpg77hsCzrp4+
B/uIfJWV3RUky5e5faZmuYZzhbikzlqGFLV3eCiSqD0rOl311xncVf3YB+hrq1slYaNL5JDka9za
3DQ/tVOnLtQ73jCaeO7KmsCfIt/bFpd/MoGjkiTre1NZ2GP67GRasY/metratd6/1YOWboVB7FvS
R8NbrNfDOnJ9mazNu50/FasqXNrLUhT9W2J31ymLvKegawRSQuDfgo7/OtFYLmiZNz13QfoLkqt4
u8s/Cc/cGZ3JXg9MzVYnHOWtqvvXIpuds85cviPHzkM+jXA5gzk4aERwiS2ZYz5Nwg74BEus22hS
pnW7+lFdtaM+HsrQ25tT/u2PkEQLaFzEsCIyGcddVSkKFN2sqFjG79AF2nfI5fbGMUR8bbCgPJBY
M6KnCr6aeEpu0N9R1+mW9w3L6LohtOFnlPrkZyFdkNK/3Eg9YN15fbYA9u+wIv8oA1FurZC0qV7W
IVH4L2vNqq1tlSzG0a7yH+q/VIkESNC/3vUr8VyiyQMoYOy0bIg3ocPyT1tgWKmD10XRBb5jtnKm
AJBtE5tPJvnulKFoyHn58uiMEW6h2vnEegFWilTbgKgl9Cq4qvEyzmtnIwiKW1t5YJ4I8UgIMhD2
izKHZSRiZgsVsT6VhO9p0jb+iCk6JDyHYNF0fnBpG65ImM9fyWfE3Z8+OcGwrD0TD0/apOiiQffM
Rzt3w1XvMFyYQTXeH/j7g21sU30xrjOD/CphR4SJKc2rVVd000XaMdlsJ/Enu19AmyNu+oFCYuUV
YXgetdrduBXw5CHNadDI+aZNtac67oZnvxuJVu+IUWO6qE4JQvCNgoySefCY5036ql7P5Ou5hmGv
CA13m/nxwsp/iI7C6OxXqypf2nGKv5VNaJN45Z46FM2qExoHJT3U0rj3RfNCe7mLou+boJIvztmA
hEJWa/GmKCR/DtnQzac/l+psBiS9Ejk6ySIgpLCL0/x7O6zKCCXxXC2oIn/LzUfCEgfoYzsIJyzW
Cj9ex6gjmRlLCqEmj7Qc4e/D/CTWw4hYVA2uapjFGi2WgakwkskQbbT7E98kpZMHKk3FKgI6ecCf
TmC8tNwYBVEypmMOFzV4/LlU76JT/f2uOQMXMYeI/q7RUeWIw/c+gKDRVHayMoIhfI/hW4B8wUGq
3h2yAvvjeLqrqbFfGIeu7pXYNrT3rjXzq/ghX91OnIXEahlV+WuxEMz0iWbvKGDjJpUr8j9lDsFk
sbIA9B88Yo92FIH8NaEo+nMPW1mV19TVyJXiK6srynkHn8aFkfRnXyY9oO6OjrWkdSfpbJ0At2Qb
NSHYgvpqqE0v6nVabdmmKnX3ZIrZpIZV1M/s/h9VxkbcTvPDGM36WsgEjoRInW3ithu7c9A6FSYQ
M5Ib+d35hRcr6K4qPSkOe2i8RhDuM99fubLMjdIXyn3HSFLXZfPk2RAmpsyG99lojdNtxzkbGRVY
UqVWqu3quieVDGHOuBE9E0hVvIBMHo6QFYmNgI3zks99gYHCIkU+DV5jMgfPjG/RiyF9o7ZV3Gwc
zqBfo+ZBnYXBCp/e/Dh6GNCVZ1fLiNAMGAEB2SbuY1d1hADzh71CMj8V8muIifmDWJTkqTJzDxUV
vFaez1MV5d0ahk9ztgzQVmnile9xPXm7uGTRprocWjnk6zAf6GKahXEoQI/tvcjir0NusDJoTa/U
Xg3p8UAXrabFbTOzqFJlD/D7yO424AMBh+LIqre6VIfAJyX9LaU2LsQl/etbIkZSN6GVgH/qna9l
pUEFSiv7wS+ZWLRughKjEK5B6mVXrGz1KcUUyDcT5WLO4lj48UWPO5A29nfiTtjEtkO8auK22kDV
+QzOOP/ORv+r0KjR3R/130uYhoJhIGMllLrWduvioKUAU9NefP93V+3/4VzwbQm1N03fEmyB/sHO
QGGlUbejttIWL7hayv2fFnHcymnITZ5Uad3WyNID1hrBRWsowrChVX0D1UH4Ry/BIvJgdw9ub8CN
MT4GtNfGNsLnVv6qZOaQUpup1++6syk5NzRvHqql5Hu+LOGpnVjIDTKAbUxXmcjT17Lh6crdbHqI
LFx49FC9beUyOPf5MLxWMcQvkfjsC+W7XVc/aZN4UBCc2lymB7ZZ5KnwdfBwntB2LaKFhIYYZumE
6pDAD0DTrU3boBr6NR0G8GY+g3tjxqxwrVIaGrud23rt3p8mvkWIfa9TMIzBDnoiOvyAJWMtSocc
wRAFdmNg2AmHcf/vn5it/9NsAnZBN20DB7TuAMs0/wF31JuSLDTHah40aiR79IaYI4LEPgV+uVzi
sTYohS6YnMMhhrck4+4W3zgqR5mXU6Fr5gIkivNQt8ZzPcIqIPQou6ZV/01dDYUNstwbvxVJ8IrC
sfyAXb4MMWM1J2ndzN/L3n1vk7F6ClFtnGJWdTT58V0hEI93ToJ+NTPhqCH1eVjq6asmAUdxF+oP
tcQmNhP1bQ2G+zDCTxlSMiEhs2/dIbnNAcgk3Rr3akRuDZetatuKg+4ZSJTyBeE5+pjWM8VRid66
rvEPhY8zO6gs92ESggLHEkjBQEls4Vi8JoMWr00HxK5tJgVpQCJd40bsngfNCbfNUA2sVlEtp9gh
LsJ3gaM4ZXvNO09/Bei7EfbXwHL0m/KY6gkOG/jpN6k6onGK7kf5spjbvlteXr2gl4awiTnuBcm9
uWtgip8qCJ/gfW3jPIjAeSBX80UFYbWzZV0WcOaelEsFSn9sF6W2Q7kHEUtOa42bAM+KIjSLC+2g
cQpAsTgNeMFQFkpbDRKwZa5jQ5A2JMetfCLENLWnlJpSFK8RisgNS1ReWD8wjPn+/DkXqb9acN5c
MhE2dEJTc9dri/ZMFCsmd306moiJt/HgSv5DTnOl/ysueXTA1RfyLpAW+Dt56n6mS+FgYaJX9/Fw
Hvzab/a57YOz6FIIErn3xS/a5qIvWTutHHSwl/u13xWn3Mw26iV1MO//BH1D1dhnITAENDF5iTXU
wiSff8mG1sldSv3ZmdKD+liKshe70tHpZY8j1vTIMl9KHbvH5Ilv90pPHvtsodseS8lEeg+kQfTb
tvYzqJK3yKvtjyVNtVWahtHRoXkBtLR7c5H4/iBgGvob6uGVWa6q3pniVTtG28x0hp+ByaTvzTXi
nhZjgJ8M742mEcCmU+hPa+/LnCbxSSStxHBwRvoHTY4AprCMMLbGGbCwpAt7pRtihmhlEmflD0S8
OR+CVJ1DBDnS2kTQZUgqcilc4/KvVoNdQ8mEk7ulvyUduIaY2Ix34X5gcDzgJxs3aiWqLu3BGTYD
RNhrLOwP5fIuew8mDyzIo66D1LAR0W6nctQvcZ9cVMVMHcwiMLaVHvu0v/NPCZyc73P3UEkDsbuw
LrKSE3vt6KUiuP5h8nuSbdRQabb6FzdzrI2KlNNdyslVkX8IS+/obuCznpvO3hgDEF5h4f/UCKGX
NprWpeTq+MtV1+ryqQ2J0pk0nzFG5CATQha6Fdqnwa0/BU7Q7ESyELfsJvWBQo7BF5WODI2uy6Tn
1X6Cv4/cioh4DZATJkscSHnbH8sgTF7GhiWXSRJQf/TM8ogsNkFp27wqHorhPA4RYt0/Jsxciz6a
2MO6nw5PLEBQHXcdYn95FvZhseq1zr1GTnezHWt8VAkKgTfcxlIHNU5GIvYX3D3U4oFvZpN1pgTr
bfnJ0WvlShCmjbjtXm4DG9WcW6rhBWC0b3HDiEd5WZBJj2oCkNnNcKgWBHPQHdWSuxv5+qvLcUzM
zX1vHs5LtVLbv3sia7bQTaDSBkoQJ9NIyfFgT1V29vrxWIAQRqTHQ1gV2nK+6vLUcJ0QkM1AhdQM
MxIo5SThlCxejG6u77w58jIwtNkZEr+8gK2Jw5Xtyc9MKjr0ttWguI/UiLS5lbcyMxGy+M5DyEPb
Z6V/JViYbgQe8Qpqw34ShMOTjCdOXjt+sb112xTljyoFz59PPcrfLLcPCWPPfX1kken+waIkWs9S
ocHHgnVMCqjUAdUgdZmeHo7Tj+OqLzP9sUu69JEWH2YP1bWaEcfKCMxIjpwVfbmHMKw/Qh0DcaR5
3xDf4XOXB7Xq730Qs3TFiWgLqnAjwsLfJzmtV82O8atplBqKECXwv0/0/81gMgUAImHqlkTGsED7
u6kUzzci3mouH9DoPyURbFRPGOZ72PQm63UreSSDPl7j+s1WUS7aQyt38OqgUMNjFqK5DWGHNm5/
VZwIdRgdwpdBRpGa1jfOsRltsaoMR9sl/TA/OLl9K7VpuVJQlQ5HejKRmzdHWKfCPhCAtzzRjR73
0aJpeBKpJv25vNeTFnQg/34njP+C5/jsIh3ib33w4PCf9X/cCivUmbNRaj4Ys6pzW/Nt7tN70FIz
JONBiOIUYEABGmDOb0nH7ajTfBNgbP0Iq/gjTNuPaS7Db/IkrLp822SAqBRZrOggomo5UJN8smTQ
HtFuymBdjvYELbK+aZjVT1OXeo8wM5I1OjyS0WvdpZEFwVfv/fCGxq861Ia+HLpe6jcLW1tnRrEN
bUKhY5MxkND2cVXys/aCUfy96kd4lq7nkDvBZicShDCElE6WkdYt/YfD4gv/rdR+KpTCQjpymZKG
FtR2+EJpb7irqVrxDsBpZAEInqyBa7YzRgeNvV7Hn1NCLZFuV2fhDOBY5qi/9lPyBeXXdLSs2ttR
4mPTVdYubVB0oaom5k9fhWELBspFQMs8IfMnFrg0CbuyIEz22i3FKIBiXf9senV30GnF+vOnBD/v
zD/jIaXhq8HJ7W9aQo3RkoHvva6b5x6D/OY+qixeq23JEV+edC0knVibP0cTVhlRGLfSrMM3t/Ke
1f5oGl91pKBJsECRFU52xU8frZUpaqaFw6RsrP2qjx8hGfwV81wk/SlxQKuPXni5l4IbPVq2rM0X
MPwiedJm8aGsSoPvlYcg6qotK5hiPzneuHaUDEfJcnIEsme9/oaaRxyV1V4jeqQIcm3HbiG9xlH4
v8/GZcjWs1sbKyXMmaUpz2U1//+xpP57B+DxRdANx9YF+mPzH5z8vjId3YJ88TAV0/usjJAoFu1N
keW7DHjRWiHG8K1qz1k18MvQOFWZDWOtf43dZ8j17k5PJ32NJMy+EgQ+BRTuguSkuH+pxCOpM69O
kKrYTbxXEsw2jYsPwgCvSs/piORA3K7/hTLq64KCDYY6Gx86J/5D6k9f1FXUf/EnwYJSRMXBZc7d
qw/PKHeu1Nn9+0Ah/oFs801obRjwhc5fK5Ft//Dhhw2+XzfHpmLtKrd7STRjYDbyxEnIPRzmTBBD
jZBm2Z4sLRnzq64HTS5eLJrjvy0n7tZMRu8xbdNdY7TeCWogct0hhIscFN+iMipfi2kijLQMflLZ
pFOiT99d07FXQ0NGSzenZKz3tNf1angZc4MoEKmJ4luLsS7/oif0IR1R6KdJZ606WelNcwLtkzO0
G1W8DbqUSKURZyca2pqEGDnQNjMmyiHVjKPARzQC9T6oTV1E3A/VbwuRhAw2zOgxPNbv/35n1Z37
AwR0ubOOhwjeMHzX5AZb1t8nI1zhlW/TjHq4z+tpQ6pfjcDjHWDUZ4WxIs6C+qPZf7m3LdNqWSMa
dTceIYNSPvr7zCafKgridzI0uP11ZsHj1CmEa+KXNzTZgyKe9TZ0tihHT54g3iqdgUyFkGbe/Qyf
yZqgD4iDegkZsZ9IfEKNG29xt+tfxBSsOllbAfWBtqP2sOsOmXsy7GbNEO6vNAdJznopF9wW2Cwn
YeEThEatDpEd2efADN019zfcZAlZGOFYkTDsZK+5U0yy2NbdrGnWL/hPwYXQVsDkRF5PnLGWJUPa
YFNymkLEkyoBaPGI1mlmN32ultE7EKgVHVqRdIcSOT2lh/8MW9WQ/RKk0xxHrS1pN+cV1I4EB2zn
4o0a9bdGK8NzlBFxREpIv9NDXHpll7LhEZ12ctPqTWcVv4VVbL3lKYmNoqgRffrjynHZ84mGp0YY
FV560wjOfdNEG/xs/td/f1IoQvAo/O1RAc5GoqbAxUNwkevJ0et/cdpGMvAMgcPpoZyi6DGtnH6X
+ZW/dRsXKLmq45eW9qnzNRQnCPnugQlRxUo6aXr9aU5ZXlCK2lVj3j/1Vtmsc62LSOj6Du1sIFjN
gN+ex3iBFr98KBr/i9F08xMu5vkJmYyBfKAulL+ODlx3Tsq8eA9hm+wQOvLlyftL2g+oXdV6oYGT
1TjND0LMyGmqqod46spneG3I8+qQiMXGGPfyKZygjVyDikT2crZeUI82t6nU3Ks7WT1eQ9yB6ZzG
xGeG43Hw7WRTUXHdTzqJeFmevdtdVezqJfilguf8CdiiPlG9MMDOryuyUJDqa/ldhjLPc3VZsv6R
Au2xWhz9kzcLyGYpWTKqTCVfn5ECNZr9nTXiFTxA94NIxGtrkULgudxKJI7Wqk4tE197T9d+rHBE
WAYqeWmtAdkbf/PAsFKw0D5ccCyIt/Tx6JFUtw6zeDl1DZa8HuP6Ja5gZ9y7ziTSVMe7VdrTyUEu
oy7f6fr3Tm38MHL9KNt4+n9GdXayf3uiPLjSFEt1wzSYLH1PF/8gcVaFM+R+nkYgRGsT1awZPnLr
PilC2V9XDKcWaF2f3V48bUc7oQLuZvax9u35dS6fhpgycZM5w0X9yzoner5rsYQMfk4vShvMHy5p
YZdCoLWzc2pkhg9Kh22O1rr2lcJa/kpH8ECjDgci/Y/fTAlLcr2YIptNFDraTZ0ROvz7DKcJg1+m
k58KyMaYnp00RhvLPKlUZ3pRQRDhKUpcMnJ9X1AHq4ovhBcApZCi39qpvrRG0V0tKd2VVwJZ8q7o
8S5r7rxsGz3034AvvNrY635Mo3/KbAH7Gw812hlcDtipiVwFGf5MV7Y6jCOoXmrsyaa3ArrHDhLX
azePCaIRgwKtG4CWQNIruYVQjuxwwGknf9/Bw68YJ588idYO0sJa36UBrIjWo4hhZNQ1narW6INd
GcFzU4cWGNWbTvJuThZDg5KBdlVu71xZ81LrM3VIEfCuYBPaWwX+yzChP9R4km1Z/knIyliRm/I9
JaxzrxL3rL7tkGyaUDN9HXnIxESUznX0CS8WwpxiqQ+jS1yv2eO7WRWg9+5pxLYdJg9u1o30uIbk
QFGz/B++zmPJdWRZtl8EM2gxpdYsrSawLYGE1urr30Jin+7Tfe2dCZtgsXexSAKZEeG+fIO/igTm
zlRvgFWqF2qyPUrX6LnuTP5++oc3eRmW81FYx2ezoHrMWgq/SPSnrC6843LPH+LdOLjnwKnxB7fj
iDClLz91rAB+lE2vhqFml0IlOYW3DGpErGwtEaa7JnFj9hbolWX9auRwtxZcCRosXgJhg/1zmKhH
f+pYXbNYW4e56B5S+o8HOyfvtkn6B/pw+XFsYp+A+yS9Kb3n7QLYQL05wz3/9zVe/78JQ6yRCKNM
JsY6uY2q+a8t6FQ7iok+1N/rrRBHpLTRik0NbDtCUs/yhlwNoG1/H6P328DJ/TbEyXfJWiHmO5nl
Zd8BCTh3GYhKAmt8sAL7e6aPwRMdCeViGSCDzNokEECmhrmldp5y8n2BO1s0R93uuVXLZ+nlLg38
pxVvWa4IVjgGt/CzUUdrs4jcEP5DH8DtSIWyltpQqiSUN1DJxpTC0bFMXElxl8PvUeEa2G8mU95l
GpiJsSVFgEPZmA7suoVL4t9jJdWPBi7MrYnb+JVAYIgoktPxPY15japW64+V5uwgKVXfrAaspxl5
yaNlk+tteRXEm9HZSA+q9KWaOs2P3jJY2GfgSdljUuoVkyGu72yKodeepvmi8NeRfDXzka3G2pPU
+v/1MznGzAgCzbCmQhqx6Bqw3b/nI4i4CSHWJkcs9ASBpCeHwvRvaFSD66QHTG1lb2wRpTQy5l3q
PE3qDgBLzYk8IftnGxKNa2TdqdUda6NnCcvBjKRmzLhJrKr7xv/5QcsaW1mUoOObmWxZ1iUXxqS/
c8t3H+0xuAzhGK//5jqnKll+k9YRSYTOD6Uig0o7CPWV0EIHT0tEZWrDmYCZUz86c2Tanz6V1yLJ
YMR0IkSb5CijZZyp55xXAAciuvTaNkgbbKzzRtoJtOAcdu1WOFZ/lUMPx4huLjwyEAR1f2T4W77g
ct5KCJI11vk5NDDuMvz4MJl2xlslfazLtL8ornlbConBNj/LcNAeUIhm29YYlCMbWPHmJCF5fART
LP9jQPL7Xnb8XToo0GCDgzeXqUHxfTnnWYLIivOabj90zviqOdlL0SjKboi6cJNUDDtWhmN354oh
KKoywCKcCZ7SHN19vlLrwUTquBoY887/zdzsd20n3iaFrPPHsuONnr/vhhoN3zyigomy/GLwptNJ
DcnsCNKC9aoO7Gc7KyLQPgZWFrxfNVuhk0ma2c4Js98ohIrZWI1EdfkH9LwdVuOYDA9xoby1fonp
zvWHgy46scVxUxFVjNLLYVDGljqIN9b8lRj9NnpUonIT5Xw+KrSj/UL0MqcTV67gFrkxO5mm9N+U
MiiPWWLGl0Hg1ZlfIDxPiAPmMCFQoMhFA+AfVRuhgor0MC2zBzlqkTcsby9ZQPNCD/Pq2KGpOqvY
l3ZYC8QLfVDe9VFrH5e9Y999Mm1MH6Hok1Adm2LXF3W4nfzc3oWFYuP+HtJ35mD2Krct7+zX+qds
HytYv3bWrJuyZEIr+stw3Y1o3ftZDyhFgZYUcc03hd4f59FjG5FdHMSEPv7Vw3Ot7twVGdV7V5Vn
9MPqTm1c7ZalyAnxz+R0/bzgl6RNQX6E0knhu/dKJXtXDN9Go52VG4l0kzdqMv0c27I8s3RS8/gI
z20TkCiP1xc5Py2DQt9Ankj38tApLOeQ5Q7cHqS966o1s73cspRfy1uEP/iVXXJ6iUEdw4K1lC1J
nMZL6WQ53L3c/eOlzNugeq3eDeY2r+mEMq7tg21BTfVOJ0tCabSRVq68/ldsx+TpoNXWxKh8QOY5
nx3FAIhoYYwlDEbr3VCQ6IR5uODS1WLE08EoIWXFkt6HIBwijOxYbxfm7AD6bG7ItOfEzd11Q5dv
62ZVCGjKperjs1QRTbVNcV7+sHFEijlbW0jMpa7UsuUohBE9BNH0lrflPg4QAtRlyMDLMCOiU+c9
lrxx53tNqqmnRTSIC2Itt2bRM+Sk8adJ7bSy2aZvw5wguE+TTeqmSuBT5sA1W6H6e4eB/4o8XqhI
cQyeulb0dmfgUJd7wNAZ9D0pWb+SmK+9xVfyKJiP3nIvNDnP2/6ta/zfJVXndTGsdHMPd4b/wCHE
PTA5L8EYxEguSIqoo3aXTWNzCMpM/UgY2Ekztl01vxbaZkykNpFpXNwl+ZKV9JnS/54EoXm38f5A
gY2LbRKzN1ysmwExCU7iMDhT39W8rN4s8w7Tv14rrj9++Ur2plXlK5lh9TozCTiPs/q988r4kQv3
AEap1tdeyPG2a1PB9EO1D6qNZ6Bj0P8q4JIylkJkXVfWrbK7d7WsP3sjsy5AZcPnWIw/4ngOV9HN
vVRTO4WDSwFL/bHnJdYtTf9GDe15aP0FC6N5kjd4o8mqyC3+MS7QqyTV/sAJZwAfeujlUqVWlbsu
8raF2Yu4DhMlItMqtq71SIid/KIq87e1xW53GdLHRq/Ta5izNarnZae0RQo7OohXY1UFqyQxrDVp
dcpS0hFzCzHK1t77mO8B2MNi83cfTjbjkKF/N9ushvQTkT8DBABLCbAZeeMWq2KIw31S2eoylLYy
p7hHSQakmq2EVZNRrQt3wro4f+26nqF3S84wIqHxw1T07ghmz6RBO+90hFIcJiVG6WCw0/H6LHvB
wS1ujdCeYwiyL3nHSU540XjyWA6kA4C5eUHomwDD7ATFu+q7NhHOFi4Kw7mwAWOSZ+H0ywNGcfIe
w9qU9BMusH6daZukoK4BnGM9qyFwaUPpfmUx0XhDm74BAyQYCJTzJcYPTv+39Hby/bajDjN+qFc7
uaYWBd0QDbw5PM7wUQXbQHj7f+6plaEdlqVqMtBCwWV6kSR4mVssbwKv+qDfXF1bdTxIA5irTajK
7PZbkTA8y0cwtSJKxQmaenPDeD1tfHRKtzrD7RiyQmuh3z8IUw0BbI7ezkYdtiGYlmoymEUQ3tg/
SHQ8RiLG7eP4pfWa9kBIKcPYrCwWFgJS+T2+hmnjKEa3JxHBvOnsfVaSbTTUdrmnyCL9JNSRdlMj
ACpLc3j+s4W/bo1H8LkevdAXu/2URaQ8ENWXNak/of7oqAgQC/Rea19szd3bSalfl93epP0GxlAg
byvZoIaED5TUMcuVt5zmSDWmdlu5vfIapbyGhvaj1OrhRznd+5GgPwaSA7au0fpDXSWNsTh7PYHI
yOYfpeEbUsW4czRj2MjDthucw3Kl6s2V4qBi6+ecJLmBsPtjg1DsDUhii79RsqLX5pCUF8Wu7CfL
LJl/QI8YW4M1KnSLS2dEzlPa5MvjXuaCRRfDh66148KGKpnQ97qdveZ5aN3LKvtOb4WVw8nrhzbo
vtQ6st9cVQu2fq2CXFPb+CT64zA4ys7xHeepyhn6BGky/JhbvwoXhBdbwOMeLdHf6Snnaysd3S/s
RyucbtveTfMXNaaxZeTxW+V0xjuTUjZYtvnqs4vbVUCMlhmr8JjNNvNhBp+e162Ig3R+VJQnSqM/
FSODVH1IrnI+lQX2vKMl20geCi8ifbMZUecldP8In34PVaHtTVJi90MSGG8tauWhK6KVOlCNS7MT
dZO7zfOh2lhy2FfRbKTR7B/b2asJY4nOSEnfeyDd/Uz8AteZZvZuymNzVK5B2iLvd/szVxh6n2Yg
nuXXP9BFTvRcb50Q2YfPupEMZ2N+ivxpESTtA1dRNtLVKxaU+qEB0vVaDO/1nDZiN1pyG/M4XZHy
A1fHsn61aBv2dmpPOykictzgE6yh90Aqq/2IyvdZaghYg/79LHNU/SvR7tVlMG2yVGLLuU9/3UP2
8Oexv+8FYcjqnMEok8/L/bi4GiEfimFke6cY6lMHRvE2adQ9BQHw75bWvbcixVM262oYi7XA2+tk
EzR19rGYGjKleARxcTHVNH9XXb6MQ0ftOIw/eLTFQAJevbLG96B37MNCBwGIq64pUYOddIyIhD1O
ndk12CWvepRX9S6A8KQWrxHJdGc3LqrnYUxf5BlR+uQL+T7Saa9gOJ85mVgR5DB+BVabYUMs5lMe
Lx9Oq7lRz0Q0gib7OHTZn3vysXB+bJofk/ciN9gFIcxEoiGNdwul+iYY3PQkDxu9PIHSNDZE1JHx
M4MDJEsAubrYwfygsRjjtgVyc/KlgA5L0cYdYdMi1sCZM2tJ2oSr03KNHnGv+07YPaep3T0b5fBV
AQC9hGHbPatEKKHgs+21/OFoYHDGPI6Romd3RdRs9NMmVj72u++FOQK6yTFnNHXXnru207bVzI1O
CqKVwMPVSN7V+iFNmLP44FX5Io/mKc5iEAH+kNw7J8bx6Or1C/kuFcs2WaqqLh4Np9fPRR8BZp+B
nUryAQxFfNrZvZ/5yg0S+F0w6fyJMZp5pMbe2U7UN9XstsRWjf+V2KmHnbYZWq06TFZFN1wlhHzg
XiRi41Gx9N/VbFUa4W3uuJyXK90sjcvUkb4pTPtbmaP+mQvyqqP70JaqCeHWp0yJ6miblE2/gObk
Jb+1ijusSFpJSBmXurUowGAu7zh6FQQSjvhyWexOfzPDetSrG2JeN1LsFuI33+bONMOaZ0ZoNB9H
cClWucsaJaH9uhj5/Zb7PhK8t8f+VB5MV5SnAH7VKggCgJNRXgFfht0RWK7zir12lZRtQId6SM+I
qsL3nuhgCRGyKIwOEyZPJG9qQM57grDEYKh9rJT6QZoRZD5NNcG2UhjZV9o3mVhGK6NE9BYEh3B2
5cvHErMiOcHQM0CMUQE8um7my4u9W/RXU5bba35NvIGKbp1JiO+eG9pLfeF0b6Bk75xVT1K4gqW1
2ON473dW7EbbIUZDayEHtwbF+fAAm+76zITmNLrha5aaj37Dp7NI5Bo0rXmksImatzZctXe+ntcn
f3IVVN8xy5PCF5hUGL0rWDKbnK9QuZV2g8lUPLxDUXLVRwDoBVJvLHaEA8SBxV5sUrDKqWl858wU
jKXI6uuL8pOuh7ZFfGywWsUQGOYtXxvicwy96qWwG2WjikzFAAlhe+4v9ZOT3+ejxtKDU1176tYa
UTVMVRN880X9GLm9/rsVeG1a28bUHZuEMo/+TwYoMBL19pO30AdiZecPDIeXawHQH5deu1FtsV9h
x9LM7nuXkfaEV5EabB6gAIEGAOGU4SUmEuxVIc6KHpHAU64Rdd1R7aVVpzxWoxHspwT9mYKG6aKQ
IQm0I8y3LtHqewqfS1cIjGembW6SuNZPwhi0E9+zBHwFS3YOHhicrstGxeja9677Xvv0Dcg2UsEd
t8kF0jVdlhkWU5rWVcvZgFTGaO4UobTHOrSpv0raZMnQG5c6HWCdE/EdeEcGcfqvf94JQ+fi98yF
EAZSTWppMysfFU6CSJwSS0B8Ma1zSj/5yW8Q+xdZdjTcEhGgwW7QF3Z9KnT+PnQU9Qe6wQNbi+RH
SlASoBAuapg3mJFCOR3Ctr0yJmz303wvnB+T9+Rj+NkIgERSCdnfA9RbzVeq0TlJayiq91Lx+ROL
5qGtk+opTvKHsNbI1MnRWMjlRjPUm+pFUHMMd3pIrXc7yrttoAfWs1sSAmxNef/F+Pzuegl+HmIb
8HC1XKKS+JmWg79xE085ekTJ7rqIeNtq3uj3ce7e6JzSQrB2Q8uFfcSOca4qMJISi6MzouCSUAVY
saGKG2DTZMuBT9zbtiG5X70NN9TXRXHMDM1eJ2490cjs/6syqnMl39lm0a2Nivi8oq1/mI25krN7
qzU/m9b23sLC+dVa2rh2s2Hc2HP7UMvS6I6iB0ZmsjxbdNn3AfXUmzc18Zbzpr2aTH9NxcnjLUI/
zI3OREQQWlh5GjXuOB0rHMlro+heLM6658BDTUMyePpE8WufUnfMt3WmB1+69W5w4gV6/ImGLj44
I3x7WTLzMH6W5LM0i/iQU4GsBQDAo/1zSa9I9ORiONNJ0lkrEJl3wLuCTqGSfHoKo8Eibq81gXKb
XlV/d0LrH2Oh6iuSHHE8xGV7GOyYpux8b5L3AlHtl97FPDhZhW2j4kWuzd/Z0Ahy5IL8yels5Sgb
p/AnCyxgY3ZyYhQeFnqTPeHjpGThAVhKT7fRYbXFrQC4GuDVGUv3uCw4oeYaB4oFpEN014g0KVv2
G8hII0psLmvPHvJW+VbmXs2JGBe/pH2/bir/MFTYoXSqmVc/+qrdSruYfmUd8tJ9AqsyXEOdsRHa
iGKdiz48Ij1sz/JejgHt0FjTdtF0g9jj7H/BhuCOAGscuqdZFYdzlKZs7yRRcwrqYFiX+mgeO7UO
dnVPPGeq9t4qsmHt9k3onvG1YnH1C2Sbc1i7on03K3jXrW/0F68e8ruH8vLPD2Zyo2mW57ButU1s
jME1VquCjElgBLKsjTJmekk4nXSmU1d2bB/BUB9QkOa/gTv9686QVIfIU/yL2YJcbmbYu1mV+jZ1
7ZhABpXhZsqycu0qe29nwVrTs4nELBzi1XyjoVw7V5FFQombrd0pmPay5sDG3sNOsKbNYj433OA5
QDgMzwKr/pyNvEirR9sZaJsTtiE/KSMy67M8pFbWTloP8kc+FrUVAfTzFBMFRHMu0bWvFraYOqoO
WTBf8utRWAmLg0t6x7lmu04BTMAfVndybBlKOiiuNqnVQT5kYl5NlnGTN76I4d8UgMco+neBSv6o
MUdtOiSaL9uUji/NaTlVwXwZCGRJFnBM3vq/1E6WT7w78IP26ERMVu0enrPsfVTC7M/Cbgr6cXPz
g+0e5Hzngs5N8b1ncmGCl5jvMcathr7fGIYvIrfz/TR3T+RPGWCLexIrF8dwu3sQ1thbNUwZ9ZQd
UKWJhyEuBAm9ef4xZkjSg1y5AWcd12mWfCCo9p6nMpqOY6jEu5Q68svSUMM2RbEn8MbdB1T1J+Jg
UOj+1REqmXdv7BkIAf2+W2du3L8bDvwEVsq3xcFdakiwRJGf5cXQzcaTnsTJF28IzFAtHInMSu/y
m1JoqbWVuT7yQ5KZrU4QXcrO0olxd/s9W+UJJV2sHSo5pysU46aD1l/7wqkehT7sRJe2C36jy8ny
jnTLIUijHTdD09BLqYZsw6Wn+GogtqR64P6BCSwmK+Bu3cqDQsCCm/bvU3+FCODclg1VAV5qJQe0
VVGQYON56HsrUoWc8CB9aW6mZ1sYw8qRbUr4Nj/eTfVaR7/xXgg321pdwwUNlpT8mSSdsCkUe4uL
BW8stL3ZOJSBu4HO3VMKCvPBNnrzt9/aK5/kyJ9j0pD1xxfspap9fbO8anrVYEsYQ7KttJ61UaeT
mDjajsxaAPiJ8iJcthW5TjdeQSPzaQ429g9RvJL+0V4KZg5kjVvAzQPvSQmGVyWyzO9ZX//7Tpmj
z4RpPNnOr8yCrULqLmIHtmUR+5+fypB9Jx7G+ABtlDNeG5tnU5/KLWLb9pz5yiGTROcYjrNAkbPP
+KuvSmT+uRfMj4n5p/9+XtrLDOzXiJ3Xznci/6EQfr1Jyj58tTPGJNhy1c9chRGjlsbP1NG2BOhB
APDrswVTP1iBk7pEqdLtLJuN1OChqia4JHl0BBRwdhfWIWQu9dBj8F/bMGS/ZZFJzRm1v9iFf5UA
xyleo2HPXhmQW5V9GLL5qPdQdMYWO/N8GJU4ugQuIbqTwxMaGXfll0P0A8zQuiH+/ZeiFB/zgeEm
xbWZk2ZKn7FobRX2AbEkJTUBzQc7plQKw1nooenfsKJD4KwDEOrxo4gy67PMEZwhXaiemtgudglV
TRG8lFr7KuFdkw25WORZeB9Z0G/OzPivZj517Y/3riVxzEHxhk+xSxaCWAYKwuIt/EEKSXzriSjW
m8mqd2We0AQAr3XGPxFtutFh6zyYZDO4mX/z0S49LnIdYFrP6nxBYCrgYdLVzvKIJmvzxDbwmpS4
e/Ksj4mzrF+7zsWarLoz55H2YECatGrqzCWC8DesVuyrsYjXMtQisyJiXGrl0zBAWzO/ac6Gn78k
ZOZCeEY65cwG1UzTXlVA0S9OG5XHLhv9DS2dW9l3BcU7y3slMv2MESLGl8qhgfbIqS1zLZEDfxuQ
o1qnrMlybzvG5S5r6vldmVNs5Q9i+pLMSpOPYer6m1L39qG2iUKivDPe1WYYsaWVwVnrjoXfey9W
TxngtK5ykcNzYz4U0xOdCrzg89W9aw301KYhdvIwcdv6TO5UReZedq3YHzxERIkQGenNcHLaIAbA
m62dUU9ZCZFiRoXiLClBybthdLQIN8Mnbp+1RjW2WdrRj+EMPcubxKns5R4fPzyLLFW3iu/DnZs6
QzuXXf2fuyqnDTK+nj/Uz05pqndXhxVtGwpfeRnDmlcHa/4njjUye7ufveOYb04bPI1OOH2mdlyv
SyBuT1qpDruk06LL5KYdcpGy20ojXWqk2tkpdAbmc/OiJRd5NZZtd5RfGDrZSCeRlcpvTpjB9il8
5m/w55imsqKLlAWS9DQO5zGfcJL+PGQgRAJmT+xjmmdbRP4RJLS7jUVrfBn5ExGNxntjKJ8wVheK
rmwr2ySX4NDDYrF0mYlJvVcdZGfCKLQgy58KpJ9PNZYl+Zur+ajwlI38NBXVT3dVqsIlUbpHWacD
xqz2Zd8z57LZcYAFV6+Z0JhUJ3qOPoGyNrOj4kMJmF4rvTAOWuJZW49OsAG263cES85h/4ckJ30C
lD9+6gPTLGzE2lHvMAK4+VG6XqS1KvbsexMMRynfkDeqkpNVWAQCJJ1x+DPDnJC5dDQLkewH8xV0
8K5xp+rbMY39J4tIj7XVNtZHKMqvUe+DXw3JP0wSxq+BHsFWq9o7FzJSNWZjjmXY+abA0rgGsTDu
Os1SqMYatsUjk96wyB8zPpTLGNEVkMzOvw4poPwDISXjuvIa+xJ2GcYxfVBec7+/ukO4UoYwAjOD
1X8+6r0menGT7LisbVnifHZ0Ko+5qLxN4xK5VU3sgfDXayvwRR7uCqpaNxlT0qmnX5L3YsWRfe3I
q1Z7pAA5K8BWLDps4gqTnEIjMUaxk8+VN3wYx76KiptV0VTMkDrQiXSHh9qCjEGzEWEbR7GVIf2s
MdBDMizXcVzeqvkqrqb2eAvL/mGhXvRZtMtd/BGspz8WY4CUn1UtDa4maIlCIIdsftXyd4/O1MyF
GPqRuOqvyzWVhBLybDQtXWNUqbHP8GsCHdEYTK6c8KlCPAfSq2f53ldnhnf5LVio803ZXsrhkjiI
hvykvktYpMBjolMXYdB2bjFKnXbe7pK5mJ7xYLaruGJnqAdG9smAjyYmyxUiiUPn1OXVwHuHuQ96
feBU/Uam8SQzSVmEGpVTH1ebmhJ24YfSWqBhqQ9/DplG6seiz1fQorttxJ6MzjW0liDmjyGnUXkA
7qWv2xotnIfpmZD4aKu7SrFTcphRQlXFNbe1D9rBzh95aD/pyrIPY4QXniigx1WWm92DEvXD9u97
I+bhhwAsx3bOyfH8wr9JLkUWhzfUSeo5SvKRbmmJXYMuIqpNRjy2qMqVDe/4gcq8u9GSw59VliHe
faHmuxLQ2j6b6epx2mibUm3Tr6DpOJHppSkmnVvF7ZynKfVLdqgqStupfu4EsZIuu841cLaG1nh5
SdKAXV3g0Lx3lY+kN35YOZthK13QGdI2Rgz3xFcF25cgzaTPvAC4gdYcgW4EZ8VkRQlihJ3yUP5A
PmXsmubIDio89/O9v386tzWXf2B5Xju9aRAg6BME9aNvDDDVojA85jT11pbgoyAMdqanuGN7sPyc
GSA9hwP9SG8lLVjmSGKxmAKSifL++U9jc2Dk7DkP1jC1t/9aQnlIKZ70Km5+wf9kH1P3H1hGSwY+
HpKwFMavgudolyb5s7wgZ+5kParGtK7DEnIcZ73o8+CoeUm07bq8PxhxF20kTSfp1GePdhWs4Ybe
Rx/Uv4fZMWG2D1bSTT81z4S73jR/eq/NmL/HICDv+dxPA79Sv1tN9M2y+EDIUDLHAMKchhYlRni+
7VO3RXsBQaM3+a4L+rVXCdSgE0BZkU7bOnKmvd2q9aGaW3YduJ1XcnfemslOf4ST+6Pv7fHaGQCT
5nEow9xq1zIPW1d6R6kpH1SzbKvVWr9gITz60Zz2qQCh3J09X6S/gnQ4c4anv2q/gUpNvpD0TaJx
3VROaB7FzGouq/INjwm4Ldo/b2X6KF/3UAxvTkfWWacFT/KDc9NAvfeT/8gUV99gctVPUWFlG9IW
vGsz0pkMhZVuLQ8kNGjxYzf3iRNONTZq6VlmbSoo83EjMmPPYlJLFIyC79kVw3i2wV/bHeVvViNa
1C5zMMUTw5tBpI0eR090WX+pvZqzz6Zn7CcUyOzNomvgZu1L2WtHbSo0vBvaC+DtkCSYnApqXv1l
ZjnY7D+Z5SKxH/tOYdInr+ya3kGPTXr9KJEI6FHLfdTxVz37rae/hzo5Mi7iL+I5eK1pi5qxCsXW
M2P1EKBmeM6t4bfcdc5bzLRxhlc0NN1+ZEKzsnxi6+TKGwK+PU81AmPGLdiBxZABqFCrx9BMjnIN
k0c261dLsNrV8TtlNTkjfk6LjWLsxt9VVYt/uwmTZ7RlK08xHiqCM25mmQLw87x6Y3lsG91GFTej
Z94MHCH9Ybu7otLr70TbNssThpRMGlEyeP6/T4BiyEB7IAb+n09StF2cEGX1//1X/vME+TpqoGHX
xg3PlNvRpadTTIJHpXwOpt4jKQlnubc6PZstas/58cjWkm1qZMYxKmLzHaDg8nwHQsK+LpN8z1C4
wVOua1vCZr3HYUr28hspBMCuZeHDe3Pskb1ROs514gDoopzT7yYVarOLWOISO1hKvNEGoywE227f
TS40ZuXHrlgw5hQlCJbDSWViZrntxiZu+R4nCMCqGac06NUtzBzjFcczTW+ju4xa4C+bO6I4Rhhm
hEDJvV6aeOO+appvI5b6FYQHgUbFDYA9DN2n6nrvog2HX6aRQ7+kVbpKGerEJZspMQ5fRqsY59rR
i/VosUiWWu5eR1f4VMPoQjMr9d471boWJcREDdoFwRPeq9do9Q6ZIW0STsY7uajTOrbQ2wyJEKdy
mKp1SSDIk+VZc4iwE19ChIrn0K/rPW+G9dDG8QVnMxomOVuoeO+d6UsLOyDSzUVuCZaaz7E5n52s
JlQ1WFmF2bwZZDWeytmkQhVcA8enyJIjJaM0iEXwAKagN4y3MjzQdTAIY9cFOlFsu4ysr9bgH4q9
lnJfkN2F1J5wFABNb/IepX7w5x4VN7v/fA0WBZDJhIyXLN7TJAvdqS/WjW7WP/UOCa5X5tnbRCzs
NBZfqoQmorjurpjaIkiJMlhwZBhZ1solaUv3Qd4QmriR+wcXzC6BIhOe8KxZQaGrTnJ9cZReoSZy
v6ug9aiw5p/aFAuKhQ6/ma6lFxvLd2Wijao0ivkuJn8LYNTfUCDVJ+Gmyd0cOpDdUVt8S5thY88A
TJ8N38oxI/UlMGIi4dERpaTlbJegWnPgL0mUDoQn5ewuLWO617Nqq7E9sqDmQ9B2JEm3xrRPh+JZ
grhUzw6If0+bzegG1N/VKE6+5VRYRxij4YoXJ2yAfw4tp0ReNbvqhap8U6I4flQtXjBxr8yviAtZ
tQZNf7RkNoLY/CqXjilX/FMUZe1aXrnzmhlpbInlF4Se/sNlfHeVVZdfTp8QS2zmXI/A2rSrOY4Z
Win2ToUKwAIVawuSfrKOBUXWUUxqtVMHurXLi/IRm8QDnVH52sFndGesUP99mBAmuAI7AjQ0FF9Z
gOCB9KDwz73cu7IKdY84CcsN4Vnd3fIi7dBbBbDSTKdRO/fFTBQEpIGHD7FeKPQKpg9v0utlv51b
kQ2bNkIsjFfA6Jzt/7YtuP90prkYyE3DcE2u/6gldY7/6UxL0qqpdd33TglpINuCUEwnGvJflRVE
q9KvnRctqaod1u34jGrAvuaqpm1yyx0+wEDdvPm5dlNfCZKhNiu6cSNEFt4cB8Im4WTlyTCw3s6E
CwMV1ANkubUUCtqdQbkZVD4cQZSmKFDQ2GpzHm0hsBuYARj+Y2RFyDHjhB/37TbH5vAQDJAni5S4
jao86q2TsOC31eXvG02rTDS+LgYJwsDveYUCmCs8KGk4ZveAGomYKirks1nzv82PjZmbHl2j48rp
jNV9VLRfctkdgdrtwYXqWzZy5jvnNgVnRF03Fugd/Fnt4aLkx+iI++Af/2dWpiZYJYrXyRHZPiUS
bePZRmKsUILkXlrdihDwptOxA5c6f72kNwcFsQM0CbdYPhaiRtxklhHSBuzNw//+2DVd/Zd/DMSV
4XHJJ0MMz4pq/cu82qMm6qEueoQaz6cfGenioiBWc1zTuWph422UWDN34TgqnFhVBVoeAV+oaZfK
qpGi2lOw6ejZ7isARdvFPuaJP4dSgT0aGZWaVCaoARF5g+kQWDRfBBLV1iDZ8kk6g3gsI/IVJf/c
7gQKw6utFvk3NO3OKvFt/V4rikvfd5YKwqh5SocGoFgSxEekpupLTViJ1FfgnQfM2ebDffJfRgX9
gRS75k5f7QH/gT+De6AYIj63jakSnAFTizwasR7MVgVlV9Eud3oz5sKRMI+l3mzFQNL4EHS70UdG
NvVWcgDlMy0xL5hZylMaN7+DQC/vvgo2wHLaZ4hd9jqeg7blYTeK8dKl9tdy5GfIdsLxrWWxXyV9
mO/NKcWnlhaURrhH9vZ8CMA2P1RW6q/lTxHu+2tpJil69hUayZQ0VAznWBZDsg9Juj/UakyRbNjd
JXNoy8nLVQvV8UJAECTI+U0vGuPAzno8SVVn0Yt6VVhDvkvDUj/ZuPflUuOWrXmlBpgtkROxJWRU
bTSNzpRGq93xXHpOXDuZutFrYiYP0FI//u+vpj07F//2yrqAdh1DN6E8MJxm9GP/yytrg2osUPEN
O3yr4xLBWXgpf0XcZvsWNOoOOg1JlYl4HievfNDz0nqz+wPhQcEb3ib9EUjvOft/hJ3ZbuNKtm2/
iADbIOOVpFrbstzb+UI4nZns+55ffwbpxN516gL3FFCGJHs7LYpkrFhrzjEHw3otx3yFLKBqqNan
up7PxzBfNB/Nx6lsZf824qAW624KY9TFGBTxYc820XVE7jysMujDos5AsQP48psezV6ZKvUSdp75
c64tcS9y/boxP/55thWJ/zybaoTFYdhd8wR6GtGUzS5cheeGTisw1fI/AC5oDJLhhnHZELc6rvhT
VEQ50CW9vkN9y6Clto0Ha6KFR+IQHixYQK4OCfenlQ/QrOf59v//EWwX/399BETW66bQ4YvQmfkv
ZkAwFqIfcsjocGl+b/fr7cvmENgezbqxl1iO40LYYHiMlzDQZhIB1OFxyAii3NQ6udb7dZFrP2ab
rJ+oE91dMcTqbVZHUILIOkODRsMALO3QIe6aUSNOIrwZYZdK9Ni3aaFT2ulRv6tX9L6ZBq/QRu3L
BuK3Lft1KQXtoVLC7Rkt4a4Z3mY0I75xoEGNeJ4QZPhljQ0MGyZeMH2o/TQx1X1I8FXuTfFrZ1n9
A0o9YGZNnRzRyzXoCcfu/6K1iPWI/ecRtXAG2ji/bU0HXaP9twG8rxx22BSg+wYVkaODf44CJrGr
g3lDhOGnUg7JLGvfQCl/avuqejNk8BE5k3FfAhB+RRg4O3nuWYJRjSnVdrf5+3IieoIua18HS5in
f1+POmU/980pWreLAy3KfagbqHbXhuaIXPbUWihLRPW0OVuIJSfGorDG20i3h2daDotf53mNDpr7
osAJwRSM2kYjNe2Kpc+5400Al4L0d5QUFn5kJtmhsQiZKtexXsI45aoXFA6rbUDpmuq0EQiHWsD9
wqK6/askI6Ueehr99P1UrBIokF4TRLJHezGJVV1tE6SkRLVV3oyyAl+znhla7TTfX5z1aY5qE1p5
h/KVNgUMU8ZNdBJuZV2fW3RzIHdNm6bNWC7HcbE4FwNu5ZtOAtD44NdQ/F2crqAwutQCGRKk3rdP
eNLT+NawvnXBRAWv/V8sNd8jVmxhVawHd1kcfG1Q8iGT16Cf2lPe2l/bObt9/59nSWY6OyEC49CK
UL+fCdx1+1WWFTSYo0Ztju/bkchiq5EDH7Fd+SGriTu2RXrAkoj6K4r3Mqq0D0G86d5Eo3kgJ0r9
mKIY9GL4rqBTp1ky0igMSc7d5qcyYFsUtXp9mWfavKmjEV1ftVdjDSNEnZfuudclx+1nY4IxYwub
aZOIk9KV8znAnuRv8+Ipz26muspfYI89tks2eLWRpx/t+LotCaUkcjaYxvSoLOr2cm4WuGAhF+6E
UxnH2rQr8knhW2lDyewKOMclMYz6OXC0Q65Xw/+B5zAc/b9XEofSFp+8KnSDm5HqWP+7tm0ZdOGI
VcJTK0jE0YBnPheBdPZ9QwHDHyCfY7uVJyIP4Lev38UUN6PeDj63b9qaIx7qlam0fW/90hoAaMGV
7C3cBv72+lLihqmFASeMX2jLwqAj28rz9k2kXoAFUMoetu/++69v3+0q7PTmQM5o73BCLmMvGU6k
42OG+n/SiqftS0N4hU9by2YbxGuktzDlC6sjDYLy+yf03sEwqtt//6tKn5fbtAne//0dI3dlundN
vhKhyic7JAm5ScvZ3X5kgnFHdFpxsXvxFOt1ercVeyZC9FOtEvTw7dboK/NJE4vwkROauyFXtCME
M/tmjAr9aKyPpvU1xsKr5ARjCX7yE7J1CI+aIbNrorbiALkPc+S6IYh6OuND4FRHrVFJv6tVeu/B
RkAB5OfaSqOfUNm2DzXdl2FI+hOek+lO8re5jM6S/bg+hVfiDdw8MaF+WnYwfjpJa/ghMhaG4M18
RhHxil68vfmPKCa9JT7wPjTBUCEmCtwNh8ON71gLTDfo6bW3VhlfNgWIakAFGMoZR3bI3I5K2C2D
yPAUizxE38iYJ6FpKnfwhSHMVbI8bI71vGvB2wVARWaJ7GhtoC+ZPPeKav1QB9TmNjcZmtGD3MNB
Ie8VKPZucM6OHSfOgYCI2G+DSPim3b4WYgxBTPa+EhbBfz7CM///vPYfP9eC4WvL7nnuioJxJD86
Fp33TTYSIkZL1KZ+uRrOMtok6/aZerG25KXd6mA65RaaxOloksiquaBDOZXLIjui62WHj97gATDX
cEdXo/Y2fb1ekVyTCfFe2k7ub+YDjPwnRR3RRBdzfQo27BFhGV5gWLlXaQwXSgO3gIGOaq2KVvZV
AkmoqRwmXomufWfYbQDe0gneOb7BzTd7d/Fm+Pen1uk7JO4M/cZwVoCy1h3ngw6DjRv1qUDk5yVz
86tMtU5n7kTRgZOZXScU/ft/H4UVSrWuVoezuqrnrF5JaY7Nxhnn5reRUZkX9bakMbiHv1t9AyS2
1+yo3be5+tkOrUG1aMuPetkNlqq5eSLlicnn39C1JIT1gvOTmzqTnCae55vt0b9fVCDHJ8Xpvn/i
39eFxwWi3OpNpPtda6EIWL122xfZ2ao/LEnoOxaZO52sfEwn7bcVAvOV6ofM6AG4FdUbG3KcsEsc
VfddWX6luSjfZJ9EpyhWJ7+eCWnFj+hwUpNPaNXEL03JXH+AToHobU4BLS+ne0v14vv1qgycHe1e
sJUcMjV4g5PUPm9Psgk7W5hd+rBizjUgjlaIkCljypd/L0NjQFa3vZZ29nBESFxDPEJSNGJxdo2x
ZnFbr/Cpbj6+eSQJZG8X6HR6aJk6v9oyfli0KvsAw+RZdBiBv3A5bmloW0xaH3UOWrjJ/X62qgBh
B1qeIsMvTA/UBUoAgaYPZ9P9Pufpkw8HO5y1R2AHfxbmrj/TmcYeG0C4YauUI48Y0upw5b/P5URZ
jvVQ9zdbcDRTIjbF9YyAPG6vWhC8YX7pLxav+YQtHbaIYNrKzcFIFItdJoe30tUzQ9jieWoJCkkV
2FgJ5NRK5A2gzme8kgvYOHVVBo+8E+jgXDYqugFO+TIi4WW7DLYrIJvEW4q5rtz0gptVjaSOi03V
hTEXXaNlKvuurGxES221LxzMeXTA/r6VucBtSctRrtllCnli/mLRBrA0WRzHTIBMSiuLLqBdXkKz
AvaQ1jYFJ8lseT38WR9Esfh+gPD2+8H2rWhUfF2r3Wb8MgdyVP/N60371EbbU+lu0OTNjsOXeLqK
0tBte8ndVR8wjhd2B+81HQmTVshnzSOC8CIHeLweULXTZE6mXVcL5yJXVd2c5tWZfmHoks0IIK/s
9o0B9XFZwXObPFjWAQEVG+DGjMvrlvZTyMI+Zmg/vU2ELdD4gys+NrUivMKYRuYj1IcYNYVzmgZ5
HtXcqxvrisE8/Xt/HDSCtNGoEa7K9Y3okNtP0iTxE4tlexss3YfU9DUHef0uvSFlZ+TCrH8yhy2/
73KiyZwjsBZya1ae1vYl6NetTAIRbLKnz8rQ5b1OeXiPLEW/oaNx+/3sn9flaCEyUIIGZbe+346Y
mjrgE6O8QYvDAST2IHGDILMuoPzFTkZFduiZDK47jjTEj19mBPf029OyZDkvEPht382dJfFmTaAA
tNLD9t4m2hLXaYl2wRQuezTgqIH1no0Xiujfdrur16yPcUnoJWqifSkK4z1LGuMUt7G3nZHCXGjh
dQXixDXAS1wg2AQP2+OiK83zJFHOq1aEHot2RoNUTtGQjkBl6PtfZpFFJ2OlQgvJmjIRw3CTFC6y
P9iSeIrDtLH3MbhU/ryVTg7F35gcgm/ryW2boDtYuJS+NTNkK3aHOpEkYg6IepLBud9+Yntp65/Y
mfH3PxBxv9y2I06fx6LTsx2Q4nXqVjcXmmoLMRPL3Rb52M2T6fcjsQPbPbDO1ejcME+COaIvz3mp
UnRho2sk6Z173dDV41Y61LrR3IXBdQgTFBgb7ibVBXoC2VW3wQzAHyVA/ZmZkWtiPSxqG4XI1Jbc
h+tBUJlaLx07jQtmWdJlMiNkpBBKPMrViV7PtNedxroltt5ttUr5YaVpACSPjMO6qhVi2CyMBORq
mG9t2ZwYI9cPW89ufWZMmeNmRm2dGoshqHDQ0Fqd1fgVkXW7v0BADGH7deBaFYnYDUmmnZxoEk/g
at43u85gNYM7CcW+hloxnjQl3qVdnYHHVOVbHRN9tO757DK/aohWL3bQ/MEMU++1pQG5WubV8+SE
bNzj+Gc1s0XEwNlfJ4BjPvv/Coe75nEgosuWnh2pJAZ0BWaJarH4m6z224k/muiw7ET9WZcRuzhK
3utgy7cIsdEhhpTx7QdKE9ptRYuOK5CR7Y9tyVIfQxMRpTr8UsPMazcZVA45rXSW9jPoZ1LRllp/
gu9LYhOJCIyqCBfbbnnaNhBS6Ub748SM1sGs4m1+NZvBy2Y72V6fcOGeiyi2WZjJhTHT1jlJmYsH
9t39inmhrJuet7e2fdni3uJI3g0KIKDIDFCBp2CC4gx9sK0mhGE5Ne5VSOUc5ZmJO930NnVKoIBd
RAd4ql8KkfHUzNvlvAJ83DKN0sehRVBldVryCOAKzfjanjcXQuMpyqM0Ke/VYiX7s2TrKkECJpwP
97soN2MNnirhq3ekpz6lo7lmIMad7c5MxwLXieVdY4roSayukrmrWrec7e6sTOiAFwxFGwZFaTr2
5kaaHFhFCT2c1+lIpR+DprvfcrOVBMxypijQwDQFZWoZsNTG16Xu59206k642LpTWCEl2R4tFsOf
GlP+YZHVz+20LmSWXepgcqGUM4SKZXrf2MpyD345/0ucqthV3CVhFz41vH8rrhQCzvj4wOYWSKem
irjr//UoDNcsAQ0OFMK/GxGsSXvfaVuhJPuj0vEfr1JNaHLJHXkv93DDXzcDmqqTAt+PNGNTfZAv
JfO7Uge2GMbjn/UBA+DpT5jCiuF/J5SDza62Zg1nD87a7f30Rnhx9IzQSxxPJxMm2CPpXxXM7aC9
AmXKiHYMUsm+AoskZtrpq9O8qtISrDMgIwP621e9sTLuBs68rwvdedF17bVtqOzpk4HwtolzYcCi
LQ9i1UCs6QUsrRE09hErfGhGx4JQauekO7VrwIdbtHi+xEn39wuY/fmCO+uypElx3l4P//nmjKyf
NIDPhsnLZuY1K6O7NduBlnZYXzb7Gewr9uC6MT72aYwOSjThOV3PyB6hw4HEyN7bCoGOJlWY8DeF
6ETvSLb4+0VFwkWsSg+MMG0/t8EFhO/yMuv9J5uklC4Rrk2o7vV6ghZkp95Etv41yKJAVcFMfGlw
NOm2ofnDahq0alJPtMYmG25ptT1Jb+YLuwlva3WwK1Rp0xuPutF/bckl25eoUeuLnSnuJkwbNSIW
vqNBzEZRvdQGjRAwWbzXsf7eKBEzbEwVrdeHQeZVC/GUNu3b4xAY0W2TMWmTutKe1Di7xP+815yB
pj8WEBGFquQYXPrlPlEb9SZVSPCkEf76TQoNufVpzVMHyu/L6nWNvro9XGReznu1wnPU608d7jyk
1pV27RfyOWeymbezFZu3c2gTuMWT2YReaMUJ8wbjV5hy6JtZk35MwD1JVe+Thi+4tlLAgmGgPiSo
YWi1/82a2Cg4gYqr7fsYBCH8LGq0b8vZdoeoCo2ivQ0OpXCIxlgnUU6WvuaBtG5VDZKzjMheZlLc
3g9k/5LlGOj7vjJu9dy0PRJAdzEYVLcuFHlEg8uqRUHrFqO4N9Ofsu9QaIYWTD/5SK51+eiMpFNQ
CnRF+RRr8pZG2MOEEthD1CKYSC6PE/NsMZTSb/L6huRkTo0QUbOGYF0ZxLwzRtakflpcbSTzFSlu
FaMdGAlzmVCNZt06N+wNuSejxLeMlO4luG9XOHIPfBg1F8puT++4vM2gf+qaZMKfSy7k3N0vuiTH
K2nSvRqxr0r1I1hRCxM0usSux6UdI4TsJ2eCyB/0t1PKv+vk6V46yxPyAWActfQmhnckEZjHbOwt
L+2UN8JoH1IyQf1hSu0daifhEtH0q7RUADzgT+pIHtl4JW7eEKgcxgY9GChlaoFtsI3mJ0t2zkHm
3S0kTX3PFuM8msZ0shqBvZCUx6YwMk+VBuvGmLtdCeEpqmcyG6DJu1zMz/lCNFxYtj/LHutk+qPX
fwA5hbWV7vVi8irTvl16It1qMhbcENkiZllo5SIo0TnbPyZhHu1cfVuPl8pV7xaRjN1Indl30W2x
KMwobSiSWvoYJzvgP8XX9mA12Z2p9sM+swBi2mq1k2XzxMLzhQ8o8g0MJ6L4wrZBZDYSxoCFAjQH
/iSnOaPS+uE04tK2pptwBmhjDplPyc8J6EZS58ZP2mZulaDMb3ObjGRroVCb9YmVKoSpOttXugFf
Y1e8lbF9rVe8k8NSZWiZvkv1Bi2GPYyutNSrbJRzRqDkHQP2E2zwkOJZg+EzD28DG2WvXuyzWuW/
rYpLfTQMH0z2z76onuKosHyt19YEmGdlyYlZctY/ysALH6z0u6lQ4CTHT0WlETOvvSqaEbpDGdcc
aCQLFcp+S8eUddfWrGXJMods/gn6ptAsJik9G9e8awbkq5K1FQA0ap5gMMWXnltaCyKEeV2E6t8B
J6kExBAxh21ndkOkqY6a+VIMjeE5DcKxySHKMS5b3bXZXZAfGX1YUP5uSa4mccV2yXfN+VCJ67S0
+KsqUaym6AyDKs53mRad9ah9cvQWtxdBXuD967dmXD7wRQH8b+gPBIayM+PUgamGM8Dhd/qx2v8w
Mgk3mRbBEFvh0WiGe7TiDXVR/FiQqXbntMk7gKY9nvXZE3E9Y8h8oLr/QhMVeUtMRDmTaXiy2vsU
m7f90vymkhmQEoQPphh4Iza9Lx3DSlvVoAgc/C5BmS8+Pqb+3BXWjerMFRzg7tzPNB91JGHRkpGm
YuNq18VtN1JUkRz8W6sXyF5zdbU60ghj0V8cSYcPyPNDrdoQF4YEg/G4/Oo69VdX81EPaCddzL+n
sNY/lYVpwjR211koMUwz2GllX547NX3lxowDtZ+xAtHqyMnh6EcqmDL4IfO2PSVYst0sbBbO5Sz0
u7SAIqvGbEXE4o2UWmqXvCV0L5AHGxS0FnqL5t62swdF0z8UsQRsB+PXPqWEhn8KdTnr7D25NY07
zJAHST67SePkIHqHkqtV8BIpWMqg0cDZT4+TYKSkA5jQpHVYmuq1qNibKCEmJyX8lUdjwkYWh5hz
GnNG1/y/b3DQB3rxPovy3uyVxBNcG4NBOmKUAl7WK2BlwXKouja9NcL3LgD+iBLaW+qSBLyBWFRJ
owlDTIXBJbspC5PFcCLSwiL4xbGnhmin+F527Xum1a3fKCkgTs7+9Bnd7fLiOMSu1b8N2OoHeDWZ
n0YtqUjl9NsJjdhf2msUWZ8c2SatytdlCW4ZJHu2OeY7lahPT3RPwM6f+Cz7s4gCVLPhMrHc5J+d
pnOchgMhA+aQRUhKoR5N2gP+eu0hiDOsKcG8a7voo6jU0Z1U48O01kTaIHjvQrs6VLgOPIVEIx9Z
jW9Yg3pXo2gBqs+9J110dwox78GnxkbMdgdYIl0EBbCMr8TG6M2qYx7i2DouauJhVN/PKwrKGUCQ
BWK5SRvc7UKOT6l514zJsJeB9mpUxHzmVEo+2d+IJGZlr4o4BVnTD6hyySlIiwgMHYgjhYh7THhM
QuprZQZ4P8LWRoHW2m6OXKhKmj9Lkj6QhvTQDAMo8M5NYQv5lhB3ou0fCKE7JtpMf7QU72jOBlqw
nxpQxl019iUT6JhJjcnudlSe9UR/V6sIZzXu81YD1SEbyTQyQPG01EywnTChIBjP/UA1PgNQHep5
uLU5bqhMxo8I1ctswd5gY4k0UKcRVQbVEzk1gTPr+5jeoVulxHwzYb8VY/YbrOVjoZrjjomESRoq
XJGxNRizoqTxTKN+TMdh16fi6rBf4QbEp5W2zKY11Xe6MrtDVnBi/xretC1QQgy1utsRZC2s5TFf
9OuoYhtgRvbaY5k6X2ipfpWFcQ1sJloVnx8I9E9wAJw7JkSt+SbSlPA1HtuDPiMEtQL+MIGRxg1p
It4l1keoqzdN3Wc7ovoobXV8iUN962CfXTTbSwr2cqOlsghOFRDG4qJqNXgTfT5yLLm/chEBDCbG
ieu9CpBfWdAhfNtyPooksf0cWBB3RedZpMGDra5p8airBoONILaQ3GvDa9ozB0sTRMANDTJ0s8Fu
YLMGVjr0WE+OlE/2EZvCA9cguHIwxB71yx+7jZ/6OCgY4xetOy4KYgKsTeCBpyt5NnUxljArUu0s
JqKIqsa6gUZKiFqowcAJK67Tfpx3YZL5WZyzsmZScaVJmk6iL3d5lX/kPXxViy5T3joPmIga7SMM
8oahOkVijZ897sZdOtyN+kjF47CTT6BqG0pDMHWvQVNVU+qP8d0YE9DQaWzfpVN7rafe8aXev9K8
GvxlIvkc5ShM95YoZ6lT2odD6Lhz4xg+PfdzCjCMsVwYu4YY5Y52YAoDJc72GPl3ClLznYPWyFNt
chYYmwMrWBhY1kUJOKmLfL3KgUvLkZVAy352tOSYcmD0EUr5A3WcpynVsxkrFfd2q3fFWuIEQX4g
moetpBEZuzQq3WCRDggV4z1m3G3mnPoGEtxn0DvtLHa2EqXcuUK4JRW1QGX8iXPp0HezWOHoSE5M
FPwRomlGp5JanL681fHJlxzC2iA9c0TEqyYACliDOX3a8UTIWEr2InPl9jSMFSJzUuEExN77ySQv
bT3glYkM0VR6366o1fQiZjQ1z8CAlleUOLehna0hoFztgy5+DE54Vui63yYy/s22hiiBpaqYvHPk
ZG8+lZn1LKOpQOszkcrtFUJJfFPKq7Nyc2m5wa1AEd2VBStzl/kxQRBeuxjwqQei0ZpQISCr7d8G
qvFMVwmiIZjGsx38yPFrVsCKaXRE/5PJhL7ucsqjKPMmnE/EakFHCM0TBiiyw5k3pWy93AmqDs36
GrotC61W6R233aKGCExJnOGyNpWRYn8ZXLiy64XZJkZM5BdBuVMdXWMcmG8i84rEfulRw9KFK4FD
DHfr1TLw9jqcmGqrepUSvkDPe0/mdF/ysSZ6x+8LtIMdOfuaUQNWwik9aF10NRzjjbwmygXkGp46
WLOvBvWF7UNtGeRSA36Y2plwZ8e8SUltdhImVHrW/qKB4dz0xi9LweVphxGh77F5Q0EFOd0sLmHi
Ny7SKEqaEMVXRf7iWGgXNsXk56mtdhgZeY2GiF0Hf4onGfxgLuEWH7oIJW5aU7S8KJVLOEW/hMzv
FMNmKherD0qPraJRqjsF6z3qrpHkPz4EJvA/exswQz5zlgZASevi1HIpZBJ6n0WCqSH0O+Z6T0X2
yFLAMICyUBpxeR4YpgMLar0yz54MFdr50BNqag/4ReX4mtG7KMt9L459pf0MQjIEFZrqeydGabnI
Z71ddJ+cAGS+akU/Q732AvZVS+HQ7azYfhGqTuwAjsbWXuRBJ68RS6nlc//ibFwvZNUZf81jfsRg
LI9jN+xzEeu3NrJGhRxKj5DIwsseVtg+oPEfwA7OdrLYbkrNszMBIbpjeKlhbF2Hhjm5VRB3mM67
Rkh2emUnTil9rEdRhrt5QNG5sLFa4Bxzzigasn2bGrbovrrA8CtCN29G9nxzg80i7Pi3F8YZaV28
kRvxJGspPHSfzm4em9wTKIg50+FFmk5300fK28x0E40sbT9DbUZqZ+TpeV4aazPJPhttme9FHH2I
kRaUkPpVYkhbvfHVrtNWXSP8zYospCAMXqRJqG7RvStt7+lVVR5yK34JcHd7AyEmSDjDH6JyHhES
1GDP2smfqrzaY7G47VT6ZXDW7ypBLOKoUPhiv0j2EmAChhzu/2Pg7FHZYzUhFbOCPkaWQTonwa4z
RpQtkTG6lYP5VNJd3TUFydFpwDYcotFRJbye3SKQdUnJhbmPwY5qFGTYWL2nBVJ308lgW8rNS1om
xWpXv7dRAbPLHpkLM846DsV0LeOAfM55mN7t+hc3UhbZnBtWy87MdiaFK9sZYVBEoxsCAzXriFnu
kGbYrhtu58743PXd1UIBCAvC/oCbkWeDs+sy9ZpGSk499KtZBubqMLfxS8GfgUvnBkk+PQEYhiWT
kLQqWD772C81u/ZieJJ3avTqTMCkF6NiMIyRxcyh/lmrFSUYYG5MCxEa6dy+dsiGEZq3cZoDtq3V
HVFvO+znFFN5xt7Slk+4T6YTMYdEd+bO14T+m9FN1D1AWPbMAFtPiJTBNEuK3C48AefeaTi6Zpge
UbxCuXLBlKd4y9hruEB43H5dx/M5+LDj9aRVLdVX4x7IVEFjW4CY4X6xsAziGi6SFS/KBLLDr14K
qHhK+iBLVlor3Vs5sScEAAf8DioLoQyu0Rq1L7OyJ7Cglyd6MN0Zuf0f8CDnqu8/QT4xNmXb6xWb
e3PR9mpTCC8JI46JWkQnE+i3izPeXmUJbiObP3ABvjRIf36hmVfkWdmZscHtWAsGtkNt76QE885M
2gQipOzCdoGdF9qMsmX7R7Nu2GA6pyjo3vBOPTZK1O4Sk2Ra/k4RTfo1rmvd1Uqr8OK8+QI0RVNL
U9G2kQJu1F2yZ7H92TJMG5oSIEwS7Qo6PrSL/xTtaPuU8SEU4vpL4o2yI/EQ9qxE6zbYasxwJ3rt
jTwBRvJhIP0+s27FrL4so+0mBoD7EFQ3rTxK4Fx5brL+ZYpL21P1+V0H/bJqqy+2UmY3SH4Ffdrl
oZjjm8GirKus9E9Fk/UGq4brSCunFlTbcx/EaH2icNqBcQdxziQDCYNy0bVsch0BCFUf80NJ0pyt
G7cF8p79BO9T6AKyQB3Oh0APbqapesiUCG8AmvJhIvvK4Ux3LWXKGL8yLgzTCmyL9VsZi3PWvwIW
lb4zpYHXQT51wIt78KcLPzHYQqNb4XiM6C7b2thDx8TdlPidOp7X325NVr1frDO3+5QmFBlv6YAB
ucfhXiiWa7Ustla3D6fB2NV198NR/8BtoBs0IpPtZ4IxmpGKNY2g5YIycet++l0OLdGLZVic24iE
SCOym5NYUIKv3W6/NSgi0RuZ/tyinG5XGhdMI7Y0cn4ErUyhsEAWXBKTrmE/vWB9/IppmuJa7Tyt
Q7zHaoGq5DbI6UAmfQgjjS5h3pDiJKfwEz2/7ul9w+k8LAecLG4gx3uulIbVs4qQFGrPYJJBGykH
obUvUKhQY2pcRKZivpB2YLBRUx+LZPkZrQwakceHIum4VesTcMO1H1NCcFEHhc9fyQDiWpEL9yfC
4kQbTLLrtFXxaXZy9isbUfpI7hYJrKw8UiCxFNPzSBuXbciXHCrLnSQRmVYDz4EwM1vKLxyAHRvw
B/o7TLFD7UAYzHRsRNa6gaHxh4uaAO6IE5KfoHulYzZiyctHegJMJyTD+UW6oJjZvoeeNLBwqVp5
wyh7oRzhwiCK8JZEr+km1+odIcM10NOQiCQIu3DUmidMYX6VJBe6FgtyS6KqMSyfcngHMl+IWA/V
XSWN+9qiNTbBN1l0Vaf3Jg1Xn6JHNAA3JTkfKMkFnUP5KTAitHZ9zWTgE70AcyYpiasfVfrIlBAR
iVe7oVS/cH32CGrsCnYDR5kcwR+gGnd0AugKLyXKNzB98GZLv1ZAoZUNDHY7grYwDE/Yxpgf1r3h
Z9TSKJ8w/RltcgAi9Y6BIGc7Ys0uWRefSds3D2Z/MBtgJgROwl3S166JPqAMZSYgcvQJ2XhC+9d6
npB0zRSqxLGu7o2C3QBBHDSy7WofOA36tUZUnpLKh8VYNI9Wb+zKlH18Kn9hIvGniaUVl4dLX+Vr
cNaov/gliZedgs0HbRSsrLCIX/K5isjrtdy6oegiFazYBXKCLu0FaZh4jeDTiWX8rGn9iaE0rQx1
emCOvhK+qeqjon8Z8L2f+zAc0RhaiKTTVN1NNnlvFS1FbHT+Kk9aWDslONkD++AxLrqXxTYOWlXX
t4QIYUBRsXZPzU9LiXG017CLScGqPJslXMMqvSuT7MfQKp/qJF/ajMg1fSRQKMO3ggQK4JsMoCwp
VnxDivkRfM+7lRKrUcK5g7B6sBYRXUKNfZ1WQRMYHJf0sd6VQ0ObazwPZZ/tS4x0nqGzZ4XNMnka
lanrFKBs6q7YkYdMba2ZD52NcVrDFrrPx/hH1gQftd09JOBo27jUd3byOqer4zylWJqXaF85fXg/
FDWKfttTuHB39FQKT1Lt6KTQ1uqaJz32ntrGL7LhpHbwEe9yIjs92il4jcx9E/a1rznK73zJr1GF
Vzo2uPfpVnpygoV+skSNbautua/yKfLJFKPgKsVvLKPVsYnHdytCx0JM6qqpLY5RzD0HDdSffHWC
UvWT4OOPWqeck2De04z8bUFV99qguQ+mub7R0gTjmuKkNMIOwEVx5Eu1dyfHnsmVg/gms92YYhmd
ovSAbI5aQn9Lm4zg2DgRPsM9IC9FdTRqNK8NbplZUD30vNVO5Y2Rcd5kxmsrixOs1FdyPNk0alHu
2QUz/tRCSiSDd8LsP2oOljv0ztqnfkkzx/JUxPYerBXr2HTadVymSzEJFrTB0g5Z/VuN41Mx1kdw
KcpjMGnToTDb3QL41y0SPqMw3xlZN52pAj7CebI8fAnZzukqJEN8hsVCr6tS4CBaPGnFJ3/ujQCm
gKmLeEGp3LBMhNRSpINUq3M7/NEtPbsv6fxRYUM1aDqLXv/VTc5RT0N8hYZnwr07w1+5/x/CzqS5
baTbtv/ljh8iEki0gzthT5GUqN7WBCHbZfRdosevfwtgRdVXrhv+JiySklwSCCTynLP32rYyStIP
zXhn6OdwZG/q5rLmIKGp6NPvyvA4+YFPrlTGOg94f+MkzKuSqISKYOQb1bR/tBt4eB3hByRYuYU+
b5jsc5EX59btPwWSLvzW6anN/a9ANAJsW8SqTLl5NXWkoaGJf8t3hm1ZM5CisfEttHE8o2yk0iuh
hruDf5mSjhUReJRLEDcT3avfSLSdJalVUwxNP2Gc0YXIOiYw2pYbvHM7DofqZwf/BQwaLQTittZp
QbZyLAu6HP70VCV0Mdq6tXeDzS7dsNBM2R6Up4B7mVKdeVW2/91lDIokpKN9QiULRL5c1XZYHcGc
OKgHmY70UlRrk30TG83wu9tn3SaIA41VrkamZY6fSVg2+4Y/q8cBLxFwOAkwbPz49ND2kejbPUJP
C6UnguOBKfYqQrPGXvwcYed2usxA+8LUTGnWAdkRk9ienV/v57vylKd0tFtEiTEzupeMYRQEHs5Z
at89vptjW3MWt61foFdtvgk3oBbw3K9tzamiF8Eh6rB/FjWL5eQnVwe9FtT9huqoY/ftbKVdwr3W
HLn1K53g1CjfxYCARzWVjAhDbMdsUoJU7Dlp52vS87ZR1D2iQ+3W4CaAbI/xF8CVBCPJGoKEvp/A
2h6NPDkl8XAaEcSIvSooy2Vrovoukmc73mUD8R2mwC3BbdCeCPQtg+aMB988Tj2uMgs9Nu1+mqtT
kq+qvtoRB/pmlcFrLNYx1oi9Gcs/zIw7XjkeumbAR92HTABw9pZSx96LJM00jGqL6P4pLxEekCvw
gCdq5DYWHUq65/i6DCxRjru26jzl5AAL5ls2BshJp60gq5PMjBiDEwHeOp+ObKg7OvqwQ93XB4LV
GaoMiByNHk+iRPYVjazqRuGCmK7eRn38o3yvws7HqRVTZCWGszIqL0eqnucXMDl3kxLOtpm3hOSx
6TUd3ClIyZ4k62xFBjlAtwoVKmVvOfrb1rNQJaRDu2ucO70cvmCFJCALDbQw3e9OA5coIkvWrT7N
wfiOLGRHFg3+z7Lcu0NmH1LDZ4I7WFs4tRmQYHtv2P6LXo8HvxEmobtM+pLq0k5zEByglZXe+Ucl
jA/No/R33bNqo4lGVa+Dgrdek0xNJ+q87wMKzTJKCdsY++ZYmxmkP3516kaOTIqXMLR/GpH3PW5Z
4UyD7X2SafeyoqWaW/lH1QSUFWiPd1HZHkHCFMWTnyANFsGOFjhFz8PQ4ukFN+uuvAYEYTD+bCuG
VmTnis1od2fTYztjlT0siRgJZla+Ks8PN7RWPqqCQSl6aJqkVjJhofiEYv5sE1CxiUUz8Ekia/Hq
Z8WFxM7BYKck02wztH9YLiENELPxpqybIiEcyxnfzQqVZdNxRsqBdoVO/7MLwe0GOBs3XWy+JghS
QmV8YcbwWahK0TjRtggdTIccsZU3Ao6mYLmoNH+1wUcSMWRu0VAjT40+ijz6nlRqP5My18hVJ8Qs
9P+HoRg3hn3NbeDaYfbY59QuvYZDWYdnJQvyCtsSfRjIxZNPT2qdxQxplLtH0p7tM1vsO+xkSH0Z
mtOqYnbPMmQysAP+va7yGQPnpcmW7eYqCrkozIKrLrb587wMQbo0Tl1D89hIWYwb5tYRLXwam6qc
Ff5kzkfTgycn0KhNeIoI3M5g6O+iIvxRMyVeefG8xBPA4E20UoME9JxAnCNJUTsNDDvADM8sbOOi
p2W7zjz7rinmYGtGdVpif2Z9SU0xmV80xemku5w0KA/xDAs2PCBDA8P4rnW6O9+qgYUxw0BbRyib
ga2Qcvc41AC6c+QaJvvGDZmUX/WRBmJGrNrVJV51U8z3nKhsdo7UPg2n+PQM+TM3PyXhPWujF8jW
E/VMJPJGA8XN/b9lKC7USTHIWTWMf/atrZ59T1THShNb6WfdQQWntkyTIxoh2pyasujgu0SiCf9H
lAzMCergosT9oA0twb/OLJ3t+Hw4EJbd1rsxa14a8PE7GN9cWv42zexPnysS6KD5NMUQiNjQHF1D
D9Zh7b440zdQw9+YVtsXsJRY5AOsGe2THctsV1bjVQ9ZYfQM0goZYbJ7SH188TjhOT9XceYalIuw
SSgwCWF1jXFvRvbeMYR/75Y1lCE2g8nUpLvYKu5oPD9WjROjqCBAoNX+KOdJaUXoEndlmtw+7sU1
SgJno2naWaF0J8IDyhlt6qMxqA9DAlIpHLN6rgCGR9ZJOeSVWHptb6FHmHurCayZaijXYgjzr64f
PeaIDn8WsUm4jm3dM1wmwrtmQSJ2uEVAlPXfnApCa1jox3CQx4TW6qUnMPdS+lNw8VwuJlnFDEUc
mxgrHUUhG4wCAsvofjGCoUJrSaVmMdhoY5TZalH4q2TY5dWc+5mn6ZNeNxvkQsU9slGCg0dZbTNH
yyHFGicw5e3Bsa36qQ3Q43kaW8bbS5GiJs/QRPd50rICaOJQlL62r0sy6P9+5vrpV1vUaCFme1be
TcE9vaN7QUd5lp6imAi8XJ2IoxovKaZzLKxoIByH3A4IWNuumS8XY5Dv45DjMYyq4AzPDEoCTlHb
ciPkx7MVpWRKW+FYYTdkGJeFf3OjIg2GPJhjLC4ZqsOW1JhL7gKRYWBGhvisAF2IsYn9QFNMoi9y
GGEkTZPvq7J/UKU3UHeijXQMN9910lRHcpvKjQMpijOeHBrq9uJhNBGCLYHByxcMG+9fgmfgOmQj
OngfMmdiTfcJdmSq21Rsb/8fokTtC0HAJFPpSj6ME/LeUgYcEyZvBtRqFO6zSXnUo+iFEPDbK9pc
/IHzT8YMbLTYhW/g+/3Wd7V058yCDuDn9UNav/55fCOtO+aNzuVTRH8sBBNMbLdXiwh90aT7XfoW
VZB1whm2lMdgJerM+ihD7e32z/SQDz4zOW0NXZ++lbElV5Jb1HOL1AK3i0sSV1vnJ4SE25EU8JSq
idEjZBmjZKtl47Dby7a+pGAjvkh0I0sycuLoeNLC3jkrI5MPqKKpeaGxb6s4QJitBz+UVzqP+WDG
LOh1h9UJOOP8fpvIKxG17xg1ve2CnbK6nqxYIoa3TLWNV6nYA/cy+Zq3uv6gmel8C8Ygy5VLeAbN
zYNFcuisfU/OU0lOI3NTXmd+SaW5fAid1Z0b2nb3XT2qq+ODpbY8uDMdvcvILYvtQqRAAk+yqdaD
nGjPwWB8CKw+H5M56Gs/JAqtBSa0XrCrgZdl27JT+Q3sN5kio1413ku7/1ovknwxQDlPvHA6BZU2
S2mRgkqDf8mpzbtcwKACnFPv8oQMwJvCX3nedJ3YSURTzLxGMtUzpJO+KgS6yLEjcZFxltxxC4yA
prt34+xYyZbIO/x0HPo/2XIT2SFbxqj2gbni+KWJ432YgczXQkyUnioYujL63sT2rBWZ2FpoJIvu
Gk3KO5qn4oJYl9TGsbTeXIM9VQY+QEYmETGzVp7Yks6Pr/FYui6aK23u9XMr9K1gPMaBuYHrhscG
lKkQXnMykt7bJzmsu6gftGthcaVrNepPhnLBRjCoogkNf7gX4gAnBBonzPgbcbOr0GKxCS63sYOH
QnZOviEO0oXu7Qb3VljCAeky+GKgbFdMXvxNSSzLISnCz4Vy6MC02lNwoE2Y4+ItrVz3TpjdT/Or
5a1slH9AgSCEin7Tjb4HwvJNMyTOK7xMd6VK7Z3uTd1LIaDdWL7dvniLQ7HpZ0AqmkKmXQYAtpC0
iSb0gaDML1HTxysdltU+6ae5UIeuEcj4wYhEfF0QcHqFnC6cE6L1Me12ZY2u6LbGyb9eo5rhLxai
xZqQbJflS7eN4mg7mK7KWlXn26HvlTfAkWXcNkt0Y62kSmGEf2lJpGAso55cvPukIpKWBAS//rms
KE6CyNnxuMrwQItVmkOD/A+4Z9N37V1fd7sQHDNqwdY8WHrMEZ/a5sXv3jqcGQ+3QzFG/JNdy7wn
YC3GJsCz2PHWCrjToWEdeVDzQwnGby17NDu399Kk2vBbevtigFiZ1Z6C4xLIrVNU9NEHNjALchD9
w5o1fvyQ4otDxd/EvVgVVhP/8Mwfi3nIDqfvvTSqt8Qb820P0pBhE0OZRbgtB+urEanufrm829D9
ahlZvW48m0pqLDgsth/FR81iHVmuUM3NH4e6TJ8yNtFXpyo+G++tDqR+XcBWYEI3SBO1423R7/to
fKSv3mcSbSJBawYsJr1BZaD07B6kvb2m5Zh9H9O7MRKziKQZj4utqcld+660pytrOfq/UHO1Y2NT
FeK0mY5e4CDeAXT0zHl3WE4xd7YBFkVl0nflFEsFWqzRp+4m8CL45qX69ClV+Wz4Xf2CvsHCJmpB
5J3fj+7jsmw+Y4wJWy01xmMxMqzBlK+O1lzae2Yg71wgkswAdZHSJ+rPMHvzK9vWPx+QxNkrGM89
PQZ9Pye/bAEij7e1kOqufRLuVwiT1nMajOWxC8aULexL3g3y06UjAYTWH8594NIRZiN06P5K7laI
dtG/DasYeP4uFgnWQkQSYGIJBF4MJW6jS+TtsbrX6CyHJgiCPu2+G8HoHauxFHsEXfZjripyjUcr
/VaE3oxtbB97oMmrmHC1dcld5NwQ7PWG8W8Vd+3wfrstWBG3MT+NY3otZb1XGWaLgYS7hWO5YEvr
roN6a+NIm3mX5UjFgaKqJUMdqcu2Nl39scOmTuQwSbrzgw8qnY1B7tzVHbNnEKLrhQB9g0J78bmJ
uX0vrwZqwHNMryivXiZTP3tJFX0bQzT8LSLvewl0Gq5iRyN//kIyxftSRvJdMKfb15OZHSJNS97m
n1y+YfnJ3EMKFjb9qh+G6KlztMtiPNVqUxzjjGGmVnnynTQgVLf4LjRcd5uGmpaYozkOwmiRXkZR
Oc/tW/NeNyL0tuzZDlNoXNrZUyUT6hyoVegbR9Vd8LtbhN959hsgp4PS03PB2vGE51I9lel0XhZE
R6XOsVdatnFpB2yrlt89VMgHmaH596zv2jOEhoNVliP1qCKhXQDZLmbriKexillkf15c0131VZi/
VA3z+bTN1FnJJn9Jxxr6ICfuDp5V9pJzBMidoOYz3Q8GjNYzHU7ruRzZ7U/J8LiwukPBrm7uiZqT
B/1ubImQCC5iiKqvUIISfte+2i5J9LoQX/MqTTdQMyCl597d4iyqTP/V6JR4G1q4qhOLtG/5n2FV
Iv6b/YZLJnEBekBpUu1QFpUPVpGSEpoX5btnOp+wYc2f1VtuWt1PS+YvBrPu94y6fiOk118Kau+T
JTK51We44s3ld9u8jaF9DTR4mope6SxHn1782AWEB53zW2YpUsBDUJxjCk3DCNV3xzV2wreYs4Ox
xOpm7qamnIg/ZBnpiOZZhbYmLsxYCub7kA/kDNSRiATAA5egshe+jlZp9LfpfaF0CO48Ohj4REyC
h81k+pKllkEqGAztzIvB/dilDnDHDS4kJWR1om4vlnfyhIbi7e8wHIqDxI7rBzPogDEXfrxZXi4P
wtL0O3j7/SEuguGEVxYmdgJXv2eL58YjOsDWi3bTsvuQomdHGsP3ZNb5hZQvl2FcmV5UWaZnGn9f
/dj+GBQF5mL0dsYkOcg8FOgAeO/vL+BKTGrm3GVLOCdGYlQj8+rcExBO9UJq1FC7D7dVV6YVSvNi
iu+Dmsgsm7LqvWrC96Qx/T8U3imgwc4dNASL3jKpVLpfeEdTZelb6+n7hYiyvD8js9IJHw1THutZ
dXBVsoD227LLXKCPNjjIiZnuFBWfI6vl2jT86Ao3DbgsiP19QSbEemxnBd5ktcFeltBdqChfPIdJ
NmxaQYSU2T16jf2zlTa7eBtbAQqmvD8tEHbVadadO/nM7uY8YLc08SqMbY8pl54WncNOYLiWeQZb
A2bL5vcsKUP/F2nOMGzD8YTHFYy52ND/SWEZJqNXDLsiKjbEpY8RjQ5+O1Fc2sa4eXYwX0P+cdyH
NhvQU5Ra9KO0tkHbOj+60EX3VlWoZyw1HBeDrIXL+mAN8aFQ8matXey2QpfZOUA+VaU12ZTBC802
595I44JYA4UxP4ZVeUuLsKoqIwJh8q9RE62D2U9UumRh3Fh4SNaROjMvP2elgk4qRQK1tGLW4fsH
MwlJPzGHsibcvMsUcsiIXmzFwPJvo5nBOAtBR9ZurdpiL46Y3BWXoqjLZNtUR9UkXr2j/WWdmiK2
yZtg6D15Q/nV8mmfRn1KJGSnv90wnHIibaHx1ZWgSt3E50h41KsDMfcCgpN1nRiq02DS4Fn8T6jl
yDKf7Gi3bESWB/fjduj5NycWs3hnjVH0BalOusf7Ux8IwLMRaMT3Ez1lpCwDm10abYDi0cqB0FZn
x3Q8OvseURySVKUWKOQ6bXFwLcbWJYsRRYrdb9oGrZKDsygJwnKzpH8vD+4cAa4PMgDGv9hIu2KT
9Aqg04JuZLxVbqtsuJOt+9zgv+IGN3dOMKFQ+SyhU+ngc9kvFlrTSMmdnf8ndnJa/mUHD11BRvO+
4u2roak/lG7pJ7w3RMRLcOmetHOQpZz/6SAut8wj4cmPMsmiLVQQkIwGR4CwK0YRtDTB/bUVQrql
DgLtrGil9CT3RJXCm+FP/ml5GMfK52r0/nwJYbnCIZX6e0RsjG4GpsdLQOSSF7e8R/pke0Td/UGN
4R/1QTcffEdXd9Y4vcj5laDxRBAjzybDAvJl0bpaXvq+hk5isWcbIcqLvw89s9VmT5bL/hYzxAV3
bWPL3mODx8Zn5RCrmijoN0tZJO0YqTdCq81SKpHdhVzUaQhunPtK9CmAYSbFS0xMdCLzs+xHcR6R
55+xQujnQOvxKiowXkNIAskwBMmVikq/zzD0UQqR+Hi7LDAhPJdmu6pR9mxKbfovlEBrXjX+E6jG
SuJJ6cB18oQr6Bz8c1VxWG50QM7z/UyekpBmH/tr43V55hKeez+1zsxc162XprKYwqQa1A09tF/S
JhyZDEXjRp9fEgKSn8aeJVAUrf0yFSFR7k12WX4UFirMloUdc+v3FcTd7wWytp7S8kvVjnTDy+GS
zg/cIfsLrcx033vIFkqqL1R18rVkBH9i7fbXC6wrs5JiVU7wZ+Je6VelQfdZoF5pRJxDJODd3nav
PpmH7z3ivKKQ9g/GU4QpVVH9LIt8/C+rtDejsP7zcLqmY0lbODZXA4x57xccqNLLQmvLKjveMq97
ywQPCRf5IYCpssv/euYyILu917Dd8cxJvYbUbV4Q+68iDPMHxuzzn2Nlj2OQ2fWuyFDP9q5/muh3
bc1pUCvDThx1exNNu36coysj4Q5XrauuAu3I6eZGb7FMbIVZmRumBO1KlEFOCkB/HQgCeOiWhzSZ
aEugqq0y72F5PxlHebFD78Pl//zsFHqyMzsBJ6Pwi5OypbuL9Tx7AsXxVCTRm2l5/qs7OkRXzM+Y
FefrPoOH1SCM3xCyCiyeMIv5IarR0gfKUeflpeELe2OZ2bbwmStrkwwuoeBheWaE+luFOf/SifY9
Eb1135md8cro/30OeMRdAv4oA5R3C+FwBUZ302oel+iMpkeqYNfvBda/HWHhoBzmBz+NzHvbFfzF
TvLStsaXW4yBAzkCRSGcjEgkLJyK2Jv/hos158vpH+eH45jCEZYLuhBFlPnLTVzFulBs1XPmGM2M
88hqy/6uF/qfpupyoIDsErLpwymekU9h8nKz+hcmMouid56taNLWwcSoSW/0fJerTn+QtHVXSx3Q
M4YjMLZp8TIGb1mvV4e2tb4VEd3WTTiGdMLm97zI/eaU2s8bmLRaiBU5O0C0kEV/hrCTzk335YH8
xfBCN2dVo1B9Ijn9izk4M+OTEWkTNqjLZ6805uoXqWkjtmAM4mmDpswKXbltc9ff6WHp7Bsjc/fU
3VihE/G4wClEVFAqaNmXUGcTGSBG2mg1Jl5I9uFzljACgyjXbA1TL588Z5cvPTyaJCibmgu2hjdP
KzE5ZXQKDfRTy6BgmRGMZZsfmOdY5gG5uIfqxj2y7H8D4q3oCY7n3Bb9qoryEbVOihww5AI8Lw9o
UuOd37igREIiUvewHemTpvMGJv/rIaTs4TBGrP8zCWCqtE9uLXQxjL5+CGwHKvkQkPYie2D2cwQl
ArY58ssQqJqF1T1VhfCuefeNUTWGs1KFz8pnD9I0LmoiLbtPqtrbhaVN7prliVMOyhIdvHzX0rq+
EzUD7nJ+qTSoi6ijA3qVYfRYuz2qB5RIZ2uKX2+9l9s6xCX31hWdQvVOP/JvA/3im689UhXr+pke
/rRfcl6Wbxjm78eo6q30vgsuLKj/8cVwaE9xF8bn5Vut1nP/C+pTuv+6Ulw2u9LVuUGZXKG/3JgY
8SW2HERz9DSzW9tOiUmyGD0d2lOOPBPdIHFk6d6Yu4aDN3mPDOhAZ9jT63SQzQRIAefZSxDG2Wop
RYkswlCTTo8tFyzt6NQ8zjCiebCaXp1SDzZ+UNVfzEq9Zrkpf4r4tfWnh6jwj8t1I+Y28vLM7qct
NDr4n4mB+E13yq9+8lhhIPn9lt+ZCb3/WCxc0CxS5x6sQ3oBLs7Xv38+RXzc//s/+v+jFxqaVuwP
x1LvL16nA+J19OFOVRJoZFlYbzZ27l2gYLzDwLbeMF9HG0sQrbV8VQwuA0imxBcKXLg/FmkV1mh8
LIQUW4YokVLvazcAnulwayFp1L3137gXt0JcnQ7anIpERzut7D+vi2A2NKFhfE8mXX7lzrCeX9AB
wnTOE1laHGPAe5h7Zm65mz1U4YQgkJP30yJ+JdTrcMsILUSImOlniOEuzXbDpnUWTwfRH5GKho9m
gS2IjcFc7s/VMjekcL/Epk0KHWE3i63CxMleEi+yz0CBvteyzV7KcIbdK4uE9bRujlPlM8L35f3y
IOzJvD2zXPe/ru3/2krZni1sW1hMvDzLcn85Y+NcmkzFCGoL6rZ6pTKfKW1J8LY8K8xKu723PAs8
bOdu+Llg3lp8BSdHubNCwzZe6d7UJ3xA5ioc3T9z+ei6Ej4Z9C0NwMrY/x3x1A5NcpfJ6HlpRC3N
KXNuSXkw+vZphtJPkt2+B9SL0Wxm77XEtuKnKYatM9cS3vyAeFV323saie5dyLxkNzmhelWj+z1w
GIaAKcQOoH8dotFGOOiEXHnh+KSX9cvyvgi0nHlH1B4T23OJUClWSeTtx3oYnrtEVY99HT4t/TVi
r+JjG+mPoPK71dLIikzFWK3G94CEzWVMOBe3t5amjF7MiUjaidiGeF5ah76nwI216tA7+b1y9OJM
pEP7ljPQn9s2iFvsM4WxuQJksss7k7ryttNnozDrMHTvrqri+yVjdEkbRcNV7zEfJ5sMZodUNPIZ
BvjDTk+wEzMLuHdmUnWXd86mohpEWsK03p+bg4WIMO5CwdgtSzPd4X6FO22TV6E6VLmpHuv5oXPH
d2sy8/WNip4K58NxSJqCeFOf61yvNgvOKYpny1QePWtRc5Vaj6F4QptcyDr8JlA+F3NLs7SKak/W
7kcfeeU9/qCAMuq5jUV7aaOCsmuA57nG+QjbS3bNdZIVekPf8Q5GXroPpm3qa0POOKHfr1Ty/zj1
HVM6QheuLXCZ/LKtcU0VaTTP0lOTucN3ZosIQG16yDrPzLDn87Z7AJCBfGNjlLzmYSqZqaG5UgrE
y+3T7gvdOpdsc1zapJxxPCvr5s9nt/fmr+bLe//8viDC09lpzPOyvAbINQ9DaeYn56TuHn7/p7q/
wnA9iNgeFBFdssnH4PLLDt/3aVWGUtfu8OTNhW4j/I0kT2SbJ0V9WNrGeoyXM9UKCEpdCt9PSdKR
Tci0o9ZThk/uLMFOyzkFQHsIk2IXMg14jucHAuK44Ox3zfbKcwloulCKhq6ux9oGsTQ54DOix8+x
e+oCzZnWtndkzcCOmJvCfL8/DeI9yaNg1xrDnRuB8lMdLrfoa0kXHNUA4/0orJ+GKPcfrTr+0SGd
2HG5Wvs+H/xzg3X69gyomr03jbpkakwjDNsgSqgZLsriWm0t09EP4M0mtHW52vq69+Z5Q3puZ5GE
SazhPZkExEz6aDeGWd6AZ5rUFLd4d3JUGHol1D6bX1YmHD/cDAEDhiZfOdi+mTITWAzq5DUI0uB5
frUMpvhIgntSDe1tLnFMLW04Rt34H5eP4vcfNOjcX26/NP7Ie9BdXVL7Okg8/nn7HdCn9ZpBFCrf
VBw5Uaenrgm3wkm8Xc9gf4dkbelQKq9/FfGUv5sRRNS8G9/rvoGtMZ4zWfv3S2Md40s2z5mYhLus
x2NPdHswr2mVIcJNNiJLvPW1TFjG2mQDAK8Mkuks/YHrJ3uhfVCcnC5+KoX//Mvu3Ad4CNxh6Yo1
RrHHj6ztjA7h9TKaGub5VJBYJ7N3aZzRbJttrmyHFg5U6ZGE50VMCUKTIYbS1WPrYp1tGMkS+4K/
Miw/A4QaMPc6/+RPpn8yA+M4prWJVN7Uj7duicj76HGJ847i/Cp9hmD5YH1Dk+YjHWgYWlsayXKR
tIeLnqc7urDDtTXltbXN4TxE/g9sm0jITI2/sR3HxybDg+FDNi905LNLt8twp/pu2VbTd9BOE/Qc
35Lwg6EdB7tE07Vtnt6lQas9hQWtDCSQ9wXysxcn9Ei0NeA1RKX034uSxQix+YeikidgHA0IysqI
0Ae2lr5XlKtuPo2XBz9nCuhZ9glvA2u7LPdagfWgCbZ1LkoC78f7kQzNtynzaCiHBlNKIwredU3E
e3xs7tZv2vAJu+5nMQ270ASWTK9QbRqccGPmi7cmzHcReXHcF+cFRQMysV3OjFy51nZpZwawOg4Z
LMFp3u1OMYK/35/s5r+ayw7uYnrOqPWFCwLkl6SCUHSmjfWlA6PiOMcMLZK7KFmyGt0/0ki4LhA6
F8hxhpa4TFz5YsWiP4ti0O5bi1LVYGg3Ja33EDFseABqOt21fftcUcHc3ooCmGjNxBYj7vLLaKLS
MgI1c8y1nuAmmDM5uWj+TDKsx9g+d07Sn6s+ARChlHjvfOfqVu59b/rjFyR3B2LH85+j2xxyO49e
fn9ArP9jmTfYcWPd9CzDdn7dzOlkRvts5xip1B6iXE/R2g/G7Dua9+OQD9o7Ov2Peug/lulP4zJ/
btKnUY/rx9hS+p1Tej+Xi0liUod1qnZ/l6dLjbo8ZABr51F4tB1tx2ZV7ST0nNEZ8abV2WG5RjQz
Ga+u0Yl9M3lYQOfrZmyr6aRyYR2HqjReudt2VEHz00OQqwIlbRGeu8apb2nPQTvOqFB5iuYVxy8h
9DPvne56yznbNQFWYqL8y0T8njlDv41IU/z94TR/LWU4r6BugZIAH6w7bBT+uZYaWeS2pgslQg1e
+hKN2SpqS8ZvsV5dCDQ0PoaGK0dvq+S5oK7cVQO/mltH4a7HKrJlaoYIoemQWgwZOCIEBldbO2KQ
7R780cDYMpcodaJRagu4m71Z3C0NdxrwZKKTs3UaFhVAjuk+T4IXLUii78sTwN7YC9OnACEA4Cw9
vjLZs5hPKOPQzImo0m6/MPNQexPr3mM4mnL1+4Pzr6QWD2KtKUkuchz+i+r3nweHq4eeHrjEU6F7
h7xsvpCcAah1mASS4J4U+9vrvAZRp7UCcluALdlum7cmC1ugP5G5Wm6QAWrGUwPa6/YSzmJ7e6m7
e13Y+oeMBMJhG/SCkGWDfG3en5Bb9kkFvyPSQ72TWaLhCfCrfYBs488mCnIPm+kRZZqH23C3ICdd
K+iu5rXb9lIBNwn8P6Jc0AvM8i/ZPMKNQ0fep4O0jrFi7tlK/XtHlu0j2Ly5pxtrnyla/nIG2yb8
YFj63skbaTPm2vNN7qhK6jq3MVewKeU7bvZwh5Rd7T3Inb//BAxjPsT/WWqzo9OFlCx+hseu7tcN
bFzqedEoLTiPJr9eGvdEBThuek5GQaM0SeGW1Cr6xvF901xChhI9gtQ67664vmfGofhjebVszwLa
RcjXxWn5UPBEHN0iyR+VjZgljgBB9EChl8l27iVnqKkE1pvFZ6ld4DrRf2xHedaII/3sfVvO/OX2
pWOx24KTh0bqClaMUm7Lyoi+Nh7z/HldmjzNwT9b0v3VWucugH62JlxS2+BaIOfvr2H7MnY32jTD
89HcMXDERt9UfLM/RNpKNb1+CCW3Teg5x2hWXtFWd3dNXIr1spxNw3TIZBU+ghw6kCc+PDLSNVai
dZnq3OZ+OFk4mind99YES1V/holv/4gng32lj4XANZiZWzHy59I20pPfZTBiLO+p79tuqztRug7b
Pj0WdqNtFvqjZsF/dRLz0ehAC9SGfGXHtidQznxcVt8sNCl1S4IF25XRy/LJEQD8QHBWWxeB/Lej
LqP6a58H6BrG2HEPDBeQWi10b42SOnHCeA4F7VYw15A+EpxHn61ZLaVflY9yH1SUflpekYLbYBfU
572pctvjwFB53ocmtMZ00qvHlpQ0Q/efbGrCVWPxA7eUWm22w8vBc/cuurxjhaXqOjom5L+Z4zpN
QBjc4dRrHKgBVzKRcXxD4j7FOjtuOsL+sBZFAQY58p5SPqnTUr0udSzkaVyaeIMOpS7gETqWfkG0
vgPjYP60kOSYeZF8enWdAFdx6idl54domMotGYaQC0OrecZZTeyVyaU2ztNTYqGuyhrL9SA0doMg
APdl5E5HPZjweSAh2kAQvNq5jbMPp1vpsQf6exXOgVmta25OqHfaZBfAB3j4+5nrqiePJM6aXIFV
h+/wKen99ogyztwRgYtFWG0huNEqzhL5Hsjghz0l40Ol9O7VpUVkyfTFUubdohbUapZlnVbSVh8x
i2W0w4Wf3tVc5chOrBKiCxCnZWSQW1jilI2HiKHKjs5hAUGPh04TSMRtBTr9r/eWZ6bCrzcnb+ia
VlxQjoyYJVL7dFNl/H79+Vezk+XHFZ4wScal08mN8p93gNK1a7b8k0dkD4IudhLWMzWwvJMZRoKl
fljecxp95f1/ws6ruW2k7ba/qKuQwy1zVLZk6QZlj21koJHDrz8LTZ/RjN+q+S4GA4C0RFJgo/t5
9l7bPTZZl96kM0o/05LQd0g167emRtr2C8E+qE1dkD5nGkn6JaP5fhntL570jNsZ2bpfuwB2nrOg
gyk3X8IZ/FQ7ZGI7jWm184YZVnasYTkbvOapWlDqkwTANsOM2/coHA7kuTJP+j/G4v9pofFZMEfw
Pcd0HNV+/PdnkU5kSUnTDc50ph6ngigAzZPtUc09dXcGhqq3X4JcWIyWlLLU+RHhHcbvqT3mZeGu
gWhSv7cr76hl9nxgNilBm4LjHx1jVQtLfnVrxjE3hP6B5x68QWyP98nkxjtdduM9kSEJXBnOhbke
Y2YEsuK6cNcZdqamyJ+9IPfRbWmHppPyTfe4LqjWRPC8UuNJzi0UzTQv27OCOkezscWbJE4L0PdK
zXkVjd4v1SuA+IjwM5kz5ntlsi/AqTz0sZPcUckFKpFGD+qU2lgkDmxde1iS4Hma2qinZECiMdCV
F3VKk9rKHPzuSgrpsCJoavxIU8QfbdKm9yjXtXsEfrDgMVe1iKn+AuF5Scu8eNMae9q1wJu0GpDF
p8SIkiZBOUZOrPOoHY2ky44cfaSmRWRG7P7sm9zCy+8b/X5MNW8l6cxs7aoWVxFXp//+ohjenwFg
VFZ1TbdN3WZKqdO1/vfV0eMhT+spxfcdkLNQLdq3JA9+2Xa5+PaxaBeFHm4Lv35zK7u74JjxaZRW
1pvFhWRlpg10tWxAXGrZgoFpngdkjeulu5Y6ff1s2cHv85/P+NxLy1/AbEIECXShShNFYZlql5a+
FDPUbnis/96zZgge6lxoy2/STObTKAmVn9vB/B0VqbXlOy4auccNql8915HgL9mzUTkuo7CTPRZV
HLwbGXO6ZSKaZM1Jzn7+MU8Wq5FEo61kSgQEwfmm/FEildpkYXlbLrPmBxS2BA32QbCxhy59y1t0
p4HTM8ioREn6UPqGTPRyT9PZvM7uXKKU8oxraaRE1WriHDTBk2Dy1NGdIu8xNWV1rgMUU7IYtw1M
j/duSreDXYJ+xjy+nqRo9lbnx1t1b55Tq9mT9CLWrZK9wA6PtnWdPndGjMZqyiFipNObGOQIlsGb
H424+hrmvnwnk77bhv0gDiX5CZtbq5LGJyvhXN9leEkBqzMXyEIolUmY4bwSAv9bcwLf5D4ZFCoe
ywlN85I66niIw92xKqKNlxtMjf6t2Svj0nwqDcjgTLke+ABIFwzL33tlo/MnI9f3hlpPosVLAyGs
GYwL+qVhbXBz2si/sybi0f6WMr6cM6fttn6uAU2CVwECg5h25nHTncqeqzveMpg21NpxrF8oAyC9
CYx1ImiKTCyi+faapo3rTSQHy0e5Pous2gYLJ37m3YNNGW2II05xohsnwLtyw1w0tHQ4aaL4Egdn
Go81JionORWpDp5Q6+tHvKr6NpTSWyulSgMSZlu1Maz+XH+Hb67tXCNB6bJ0U+a+nx8JydkYXueS
wU6FOajkO7MqedUEJsOhgjBGS/Nb1uhfVGK7Q6ry2mw7MtldId9jzep3yB6SjejT6fmPvSLnpqWP
GkV780HZpXBEE7JiFIBWEQEkliMglsYFvnqielJvqjezRyYVrn3mRdRRpsOMjdg0g6e0Le0vrsyI
KUVpeagiPswxfNSL+b2IqOIpAVFhw16euKMfZgTBp4TuXj8NzTVeQIsu9K1lSJSG+2onxFLcKjLF
0IsDJmKlfPfHIofAhsA8KspzGBdXnVSsL52dg2NhHu7XZKAZ3ka9fKawCHKXV15RuNkZk4+febkf
qw3got97zrArU0dcbu9qtp3hqjalEc9705U/ndyHDLC4q6cZi9tKI1TuettFnYedgFtAhHBsExmY
6I6Z+0DbmLZe2lJiX6KmzdK4GmmEPJsCgKouOcmjqJBpK8F+lAMjDUteHhy0hySH6PXfA7dj/LHA
8miKQVPTXVtzLUf/MwpT7xv0BgPlNScYyous7PhltKDOmW3zsCxHAiA6GJlW5ai759+RTHxumd3l
x8CFN5SF1fYmheiyzsYyNeEVbsIhWueRnMgEb7VNQ9KWjiXhoiY1Y4qiforSpWZArIXRVuO+bnX9
2NfjtFaNY3XYLoeRhTZNEzZM2sXIHBG3/aT2Qj2Pn5oFS0dX8kHKZaBZGvYePJAHbYls8TJiElR1
oe56a93FEH6Q9ZIA45T8ntT2L3JkNp3NzQ/wyf5z5srukFc5IMABgEVIJPumtYzoLiq7EeU/biSn
oOA/NdOw/e+/w//ovTyXjqvJfdMwDCp+f840HRuKiglRA7p2E63okL0OBusEyzgRXMHa0/EQlGpG
+o32CZ+yF1QvVARz+JTVeBfYBUE2QUIyAAGbo/TA/fFicwRFyGUkOfeJn9/DEt84iwwWrtNHkeXR
QQkbLV1kx5tgwqCFcJyoWrQ6knLyILVDSDgcA489fiznA8T7q8yfzAPLrZ+quhW43J+AH/9S3Z2/
j0SQumunYMkGp9o7zz2gHSUKVhtSzHaEEfbn//4UzT+rgx7z9KXLi9TL5PM0/piFYHE1MlZV4ckc
BHpJHxtRIKwPLY8jKh15/qxFkg5MrPl4woQ8aRGQDa3YF9UcPKLMmXcqrujznpF1zc8cK6kUXdAe
9W5w94OG0cwHXHUTAopEnBnYvB/xrB+RjbLiZrLTwi6sNPLFWLpnb0WKQSzOzWFT5PiR/vtN69SD
//wS8y12XQzTWJF1+38ECSk2XzQZOhaJsY9PUKXpI83J1sG1hvC5lrulXQlCiY0xAn26af0CHKzb
oSum02zmySZZsisLLsI1QH6Dqhq8K89uhl3m5DV3ffgpFOe+A6/CdOq7/SXojPSBDwLHXRY6Xz39
HpA5i+UZCGpVIJ4MCNSlrODbZ7XhhZd7wwx+qIqMNndriZPiHnd28ziPlLFvq6NRGV9vk/XImVyw
3v4lWXTpQD6PdOLnDzNo5nVfe9NDqaO0yAL50JK3wapX9NG2A5ixU8dLbAJryga43lCUENEr4HEd
RRNmG6kQ8NiRj4rWfm4SkC/IdOKLOgS/Hu5nATVRSp8FTG1VJ2DWYEqCEXxyFBKSoeFYmzWmgzlo
srkN7EsR0ES/SZS8gOmDpnfxNzjKt/l8EU4dbv/kdNM/Ie+YSQ3whiul3XKXUj68peioczexcUDu
0uzo00NmeuEzmhOAYn2dICgsESZFWnvF6vyIl5EJW2Xr/3oUF+TVLhwcAaL2HkrHnk6mcLxtk+jy
zBLKSK+GDxM4t6LiOIve3DPi+09VBpdSVq3xensjyTx+RGObo+bS8ZQS6HwoU8vaznUDLCMdzm40
1+dhqWirNZPaqPMlIu/PU0HRXG5ytswDWwd7vtmGpgtfTU0YWjqWG9ea4r03u79qmQUvsU62h94C
0IWJ69/15ni9zZ6tttrDRsEZ6ibubgkh3KlL1xDTM2GP3vEm7VLtKEbA3xe7hodfQ5vz5PkUrZTM
zbbupyQb/+rQ/a20CeXrCifjqc1SsmA8vXu0luVaiXQPiiOLVPUAypHoZCKQf8D24xLBO0xYNxZO
I7MaNBCL3xlpQY6CUNupsLWkc7ydJXLa5iMeiTHFWBtb9p7UC2dzuxhy23SpsID34n4cbuMxoPxn
2YN9L1zcfiTAK3VaFCFpm+HzQN9alc2EWzXHSUjBr5aHUerxswoSaj0bKrCMvIO6mPMYbFwUy3Of
Ds2+iTrzQK2ke+5dohBsKPcoskhxhL8V4Budih1a+ODNxGjXken8V6RZ+7CvrxLJ0Q8fwsDyTexB
9MF8bucvGhLsrSanECWs9VWF2tS4VE6BIT/UkZbGxiGpUoIpzVqAPm9R5Ud28jqJ6jGUgku3yuez
1qX+EcZVt7bphz9Osb3TXZRd8aKNBPWMvcn/KXUEq+rFmjVA/KDnd4+j0753RbVNR4F0tTHi8QsN
RW2j5pXqJcSaI1l6oVkz0lqsAT42O3tpGqgH6Bi3RyVgR5iE13yR5dhymmDeF9MdENJ2kzNd3/id
P961M2H3G81tr2ira9YbJKVT/CBlA8LpKoh768YEaOvXim/eqzM4Dm24n7IcrkplrjYE8vwWnSv5
OaCdwc/ru4T3v0mGEDwsbUGELdBez3xz1gsvp1LFs4i0xOWoXtZJxnKEiXmjKmmI0zX12MBYsI7j
KNj3oqsvamO0PXLKlALMGY5rjICxd4jM1GNm5EWI0iAr9o2R2OfJtz7ULE0tqnQiA1ZltynzpH2Z
xWytR9NoXkqD6dG87I3LOfUoK5dfqQRD0E9G9VzjYDMW0RQBfxUaKLwn4bAWovce1OjVaYCmNI2m
uCN7c1Wp0kw4ubCYlPBTczoqiEX89WbSGLSsW3WUv/aqnimNxj5jlUCRTHup0JvuSut7o4ZOtYEQ
jgO1CsS2srr4mHb+0+dYpE0ZoTaT+4/h6clyioI4T7JMMz9s9jSnYKr69TcjMZrbx3j7BNWHOQ0W
lhH+VrPwR8TCXFrVUX3zGxxQ59vdtfXTbK0USLXPFzMOksfW1sxnjWxBddqlk7BKkwBRqhkKsldl
vgpnbbyfSLvbqlK2m2k/DZztV1/O1yRLsqsuo57VfQmdRV+8XRVeWpIEFg5hdRlao3pzXbh1jI4m
pefVEADuJEw02kyLgd9p4baQ5lZdfCZy3OFwgOdoUbZBFmVHQ6TRtTGa7zo099UYO+TUDgSr43w0
oQDU42VyI2Prwfd5vEUZCRE8NH4s7gjx6HZ234o7r53NVVFo9ypFLaYbdQ4jAA2jbg9gfaGyzMse
xZHhtqfOhWP3+9GRRss2hF6z+Xyy2hvj3IPE1S+RadESpxJ9bcfMOsQJLQ0FvACbtB7zzgXbNFjp
FcSNAJtBNsJEsTzwaQnlI9Q+qJ1Bd9CMSruqEUYlZ0a5ey0dBJt4kpaI54Vy/ffeONc6Pr4e9kY1
onvWzl41Dbd/rRuN+K2/zHBpHAhmDq9NxHiFPIa6ATKINSjW+FDl8U8+2OYpdln9luJHEVUE5piy
cPbNBDhsrtFsD2hBNmUq9q0IN2rs+3yNIffQoUKY1jksfEHpOPcYLhYIij+/1+N4myRVIaB951ot
q8tOFuIevdR94AfEWjrCwTcZ0mIp+3Kf0FzD/8+h2oxJByPRnZqrDUBkNrOviYf1JGgIDmlIod6n
8+xBy+Xt0WSLrq0EmeAwBqpT+ANXN2FzOcM+DGvM2hoCqHsl/qARFVtJfNPsKfUeLaFDmDdQk1LC
dAYUVtxwcBohllrU0gCpuMNqqfncOqYotwggXzW+5ifCZWmMuSH36puAsE8GqHfLMKA2rMdPoTHK
y21kCOyz59jDY5YNe1UG4JM2qTNUpLhJ8U19wLE3QEkVjbey8V/f2d8NqzTOclzEYZK/EOBs7az1
0zf112P50j7VcEI2E99Y7utde9USKMOLyGUwMuPemhF5NUVF6rsyMwkzzq7qN3l5fY0qLzlhb0pB
eWlkTyeue8mtk1DTIK+J9giA5Sae4/4rN+lV1I4EuBemSWuWy5g+HXcoh8DgWt9WRVAcNaCaO6sd
ptcsTO6J84Q/NoT6jQcRQAvSKjJGSsqbd8gSviaEbv6V0/uDMxufKpxNO2AqK3VzScpWJwMQauxy
q4mjSH8uMfJH2AePqU/uZDO71vOUNE9B1EARXOziYSUtxqNYQxpjPZmd0Rj3cUD2bzXGJJLSKnzm
m78tKAS+yBzUYQlRj+uJPLfblVg510TzG/p08QdKnXXJPeGD+Wm+nQt9Pgug6EBG4IbLZeN1cFZu
h2GmvXn0YlZmwDzmts4PAWlvTJlP8MZr473Q83ulGW+yZl1No/lXJBPMjPNUPupaUq0KCO6D18be
fm7djtEln7ZpDyWsLiButWLOKP3U80FKsn1alLJre1k/V8u0PWN95XkWJkW3vHPKDNWY214+yQAq
GNskd2RzS1JuWU5vPWC52FgifVeK0C83VBjqbS9NDBGVkN81u7cvpHGEt3S9snahSZICSecMorGM
9DPyQOqPLPhwJ5vBNc2DFKOnZV/7QntQFSXX6MNTboW7qmNmHpvgpyqLpD976Scxc7y7GYATFm0r
6rnIN8wAT8nNoj3ZkJ1TIAi/KSbUZ8QOMRaZF7r2lgsM+KVwIS4vV4jdmMahjOePTqbdmn6Ff2gn
dwRJb7LE9vH7cTWuwzYGcTvixfRM271aDM23vSHuoP4qvM0Y9sF6oYQ/N2S0XmuzeTWHxYPpm9O1
Qq6q6ExgmK2HLorTLflN1tkCr3/v0wi9PQoLpzt5UUNBXOmplYA66ZgzW7ib6GF207mnyHuOzL7f
80If1NHn+c9D0hFhisxauG31mTiDWm2JVApINDfJjUE0PBEMXjfMcoAP8BT1oL0YJYGrBmd1CP4z
38U9w3ozEQrpYSkF6XSnNo0zc1OMQoHbUDfa/e04abNjALqCyI3quQIwfCYtpn5sl02Yls9OODln
MeXOQ1oetFxax6l08FDCuf6I4mAnZdC8qvNWRLA71byPyrPFacrE9OLmBjA0+6lGQXj8vI6VMbpN
R2ZxOByRI6f3EyDL41RZITlwc/7o1ejwdHdov9XETd4s63MRPkQT8JSt+wMZRvUQLGoof9FAUZjT
VqM4Ol0/75QxQ2bGb4uGMms4CepU9SgC++CoySZyvpY6mC0DGBPa6AFufek9k0Fxqz02WNs00spY
BwQoP5blLtFbhzJKnep7CXz1oR40pN18KydloM3DnGk+5DxwyfzJCUb890Pg4iRhMZzU6pnbpfS7
de+65VU0WUIGAqItOS1MxLoITvFin85S+2hx57ojNoOxrlkcGcuXsFffx7lCfBRP47yN6CImcugh
kLgWecrdEVFPTpl5cq+5sB9FncjHmEXtWBfVl3iwn29GoGQ04b6N9bBrIBSuP30Eau/zAVUnVuea
CtdXKSUhur571f3uNDtecXKzvqMAs/w+m7DQK528YYWN94kU0nbzj7+SF2oY/eAxLX+zLOinh5jF
6MVM2nu6G3vHGap7NWYEIdUg1+qY8aMRozUUuXtCAqt7boDxWkOqB/uIkNZ5mY8KelFPZZXqT9OA
b7JMbP2kzhmENNxpSBHVg3ac+2c6yn8ZFkmTrpk0x2kq9ZeBVuwuRv27VYeeWydEuBXhWh0aRKff
Y0xCm63rzE0pKeYDa83Rtn/1aIVPyRKurTZUJ02bNxYtZ7zBxicVj3fm4JHArgv0CnAJtd3mxga4
jecy+FIbRHQRhIH1InCIAPMWVZX6ELJOWiS/QLa/jaMI3B5LuPe/P6G5ebh9L3JyHqFyhHB3iEBV
YghrcD9k47zUWPDmYRXkQfXaYN+IO0P72iDGv/3LPmr9rUKieRWuO1pu3V79e3XIJL3bQ3zuzsAW
wkNo9edoCsU1TrX2yayN4uKM06uqW6L3G3Z01oE5f178evRaTzPRc0CHsGJyP6hsw77GRX0vnMC8
5HF9f7uW1WWtNgI7kVeLr7pu9gf1b3QDeeM8db804U17nC0LZKGoyM90Uis5ysCO9mB2q9eKEaHU
PHP1+96Xuc45WuSnIUj4I/KV99zNdLKkl3M1haB1N9CNZ30P2Cyqo2N2ATHWPCrwAbzN4jG7/IYg
cFbmPTGtJyXqLMx2G5gZcX2590V9Xo6OW69sBsDcoSFe4zF7oRLn/PBBKCe1Nn8BTb+ZJZO0XnOD
gzlj4Ggrk+BDdN2pVoa7uSpC8C3L6EKGlANLfALwvhQM1F4VAeOq23DfjEFzZ5U5uOOpzv+Cp45o
r6tPfY+JXo2wMNk9eKGTdRuC6H/WK5f5yVlzm25PY6veKSXVcvOXdg6XGOXMmsImt2WQEsnJCfM3
MDUGLuo3OYcAICKfOLalVBvU/ZYgMHnqZ7J+/z3EqmE3ajqk0yQnk7RRb6U1ldtxWQWCW6jHeIbm
PaYXp/TuAqd9vLEYQPiDgh9wDWL/hljPEmUVDSJm7c9deBE5h3Rc0aTZsCGxdIiT542PNUkel9sP
oMTGnDb0X6gZW1fZQg620oAWFsHjQBTtR3iJ6lIaqb8eRIj5mf8XMDfJmuKE1RCJUgwHUdbOzyis
/qF36OyZG7KC0wm0fQd1jaqZUGoFkGRTEKI0dcT+VkBmwV2choC24n+X22mO/W+1fVFlQytzDMSh
xh/+g9C3pRcPlnmcs8T/Tow4oWLN1LV3Y8z3sPchJJsu5FpiQfY5iE9owH25NZnqX4EUKMQHLitS
2duEghRQgriuGUgLZzqUPpdt6mb5UQvl1cAa+qBOUQuUO92u3pvJn05iyLyHnozqlZNM/nczd3+o
n0qmTAhLiQA4u+xOhAsh+FtqMI5DhDDZfNvR0DqqHm0FmwIkqc53Zlu4rbexqwj+aOrKbZYzha5d
PIhI6Vp9yfOSGskHhT0/pIH81lc4Y/XYRFQ4ZD+E50THRAtpws5T/lAW1kHruuQXNxV2yJigKu1t
lRSzEGLcCxSza1VeikrrXRROdVTrW7NESOjRmUghgRO2azJAmxFQXw3HQxHl0wuh6C+0t6PvIigp
7ViFw9csR1acA8iy3FC+pZKOYiaJnxmHuXwr6SGvBEm5Zeg2JIiz8raKXj5MhLCJehKXYshfzEgz
vlhd+tQJf7r3l4G3SukoJCaiQ4v174kKpfXcti08p2n66U3ph3rBg5DuTlTVsJal+zGRnHJuCcVS
K2OwDiRiJCRd2hjd46KcPoTlgeHItW0NvRMRjrU4byQdaTfdqdZ2kWnfRDy6e88pGENLq9vOeQk9
JPHyB1LrtXWhrqQRGPyTR+BPUurlVYr6K/xg666aGp8FE/xsbzl0caJC3YnqlXo0W4yWVoC2xBDZ
xUhAQPeCzEBVA53JnN4FEZEpIC/fnY67BCtMAjnawXe3Za+RZLMYpvU98Yc/FWKkZKr8qNmY35zo
vUf1R1WZgkc9RgWg6uCvmE6yWaTiTrddfhppggugDaBSWYBB4WWSR6TVR9Stw5ubDMQ5oSR5atuh
3vez5q1Ljz8sIcUt7D8Pkf/SdsqAFqySVHNPAElBoCdmtiFIsvvIkmmXUxO+6BpJxBJ4fbkRmsDU
5rXoG/mzy8HTqKWOyQ6/tLHzWyLglAY/1R39EpQ9MGHkXlaJBHtkjgbHbD45qYcTfSnYQ1va60AQ
Dk4D0Fg4WvGSRm2zopCOOHSelnA5AOIJiO3QSwGQJqCNqBfMD6HhrxPaEpTyzflF8a50CBd38zRX
R3wdfMuqKdgxmSGcweYWDr17keie40SLn0MfMrTAlfpeeP6qHATuQTds0rtbN0jW3gqrzCq0DfeL
X0xPIWPhXZoOxGPX7tEVhE6Gg9vsiFuHdLdMdm/TYCpBTf1/NV7/9Kl49Glo4iFWtw3Ncq0/fAR5
GHToTnv7WLj2uy+R0s59HD/DOE+pMc0rpaxRBcaSytTGTzz9wDrzhDLWIfXOCbaS4Ot5TxYX4aKJ
NgNYdn8ZSflLGON3Ncvqp9Q7LUdSjCj1QMMKb/wujMg6WC43JdNzvCXOmtT5Cr/mf4/6uv8/Qgmf
AF4Ge9MytKVL/8c79AyiWSfd8I+3IV0azjNGdiwdoT68+80CJ82m4M5J9N9/K+oNNOx0GPh7dBKj
pstHaaTztRyLS0IE9b5pEWwGcjBYHpugXaHOrJQTXlT6Myrw+E0rlnqpBpsaodaenhlI+HnK4jPU
c2aiYBvvQ3hXq3J5OLYXWlIId8xc3DuLQnhkkK8zkTzOEQIdP2sob42Ns5uD/j2OcR+GyvZEkuEY
pzGhifV6SjONOQpT1Us9nWskLy9a9lbCxrkHww+4HvLlu+FXJFBSMjnZlSEAR5hya2USI3BWP4U2
8B6IGN4lGTUX5RZ70d97MCBTnB7mkyrQqWp+k4TckCRBdZVuIAtjljG4dXOYGGFsr/uBBZ2aR0ZC
MWLwudiYgoJN2tfWNvV/YQZkgefXNQDVzGvISGWsihT6IgkuJAa5ezitoGiXGyET4vmi+d986ura
cqJwM3Onifle64SzDSNi/dQeKv/gfixsZ2sa8g2SJWrl5SgSnEdRmK51ZTJemBrLL6TwHm6ofBa7
cBh3qshm5HJBWUAL1IB7uL8h1rcR0c4ldrhIYGrTmM6lULxJNaCAv0gRvRQgJi/ugQi+bFM5WXEN
uCL1M5GSXPid739J6K+vI6TckN1d77tO7iqFFRdMLVGqW9K63O3tdpFYuXk1BXNKLt/4ryn5C3i0
tRqq+RetVVxKbUeij+GjPcLNv6IGmz3eXmJqV4DJ1Oq2SiFFqZmGGGgCFMGrGJIcmZABxa5AQDNR
vj+IpJzuKR9tP0tgdgTagSH8TK6OOpsUxjc5Nul5XDrYQ4zM3cyslTfDtxApvRfCce5YdOGC6vaq
HvO5UYWa0kBgEDW9fsLuzq1l7MulIIIP/b+/7qi8nX/P8gDX+RaCVhxmGv/Bu+Dxf0AeTNz+4YDa
7GoU3c4ivAq5cyxP3KSYcS8bdfi5Uec8miZoJ4d6Dd5TpCugpeVJL5b5Eey6f560gJifZrbEwCy7
/3i+OlabqrTvO3uYdurnfJ6fXbM4zclYzuvPR2jJ///fePthReckCMvylWHI6gS1Ut42LekDJ7LM
C/D9y8l+OVYn1eFMx/vgOqS1ZdQT4mkmEO7vvTHSqrVREabzeU49ZbASfvvns//4x38cquepc58/
JsQ4RSdEHgfhVCdRTb83I6FWEJItvkrIvZbFfn6a+5qQIrWbV45DZJSoitNt9x9PaEVi7bUg2Xce
aH4UnDzJ1lJt3qbL25r1N1+mx9wxLr470RaKvJ9cDsA5esveUNZlZg30MLu347paiQSgf+IQSxHJ
n5NnjWtpT/tcuhs0c7YnN8RK3OcG3ZMm4VtlhvFFS/ufWpEd4sK3dlHiXfKq21pOcKbIk++mUhD9
YFfNql6aGKJpCR1npusSG8n6kBQU2JyjW1xqsiv6Cu+Whgq4KuZt6BoV8ZglyXxz/D5lxiYt7R1x
dSvmv6/eKE0UDm20ljkl/Kx9QwdDvSEynK1RGRszjC6jIPHNK7FulXVyafTpnLnfyQmICZbPt/AW
vxdt8YEeWK6SjNpjD9ph9k9G4j02fv+IHH3aMxoZWg/RaAw/JJybreX1TOyINwv6Xl/h+HjJCzA6
ztnq7HJDZip3o6P/5tg4VaKgujZlfyTjbU9jr47tV4SiPxE5nWL34rp8L+LWeBkAz0PhfyHMriUS
ryg2pNE+AGa6yIzYQrrR50Rfi1j8tMJ8beIh2fR59KXIHo3F6kb8rz1cupzE9rI+Abd8BpCBzysE
MzTbP51qeioz76R34YOVJltXi4DDYp0JQndfOYlcE8G5bTVj5QdYY/hYBRE7SWGvk8i589wls5kb
SMFNpiNqcdVY/ZMVzdWqnOePeG3r8r2LiYsKCfGrk6cyaLpD4o6kZdYfbUmCqJbP1AjLy1DrAN7m
4DBVJPGiTu03lo5EtEJi0vv2XVr7D3wvNa5Ml6ZdMey0RKKrHHo0p62+943kzvgG6fYOP8hDR9xi
Go40XbPsuwU8dGMvShloW6XjnnKvw6NImljawrrThuovVhprp0+fgiR+9iKgh6b/SEmezNjqBdf1
D0vq9xa98NQ/pOlZw/+3ClrnFUnjt6Kojh23HpItwG7Ohv7qltomj/pml5vy1RrK772K+zNHZuT2
c+68xEPPrKiCLYuy0CRKeM33mm5vY64js8Nx0eTjOknjY9x3L5Ub/8yHF5vL2g3Gd4dIhW01hc+1
PT4lhf4trGjzJIJ7JSWLQXu34GGvzNbwoEUSoktZ89XLy2oFZT+lJ1YSm26se3A9G9O33stiiaYl
WWnyI6bVzokOVLGpZHyH7RGnU/sORq9fdfipE14i2tMVIqmfhah/WKPfQfefEKJN8GQPBbAnV4Ys
o4acmgwajfLkhfNBjGLaM6tDQGZ58jTJkb7L57Hfx49T2Xc7NTapjRob1fik9j4fUOOlOjRLT19g
s2gzliFRjYuh7jEkqnFQnVQbNRbqTgtuRh3/YxfIGiEimnmIHX+iQMWrKE5qE1Hz4lLOqETYJP4A
uciLk77cctSees6fh38/5fbocqj28ttPaCe8PGQLb9TL/3wjRT7wCz7f4u2+8Hkyb6Lg9+MELPMu
1Oeinv/5MbVWTyF4DKnZxUAgEK7z2704yG/3CrX3eU4durwEQvn+fo56+PavP5/eFfZ3S8+6rWzo
a56d5TY92CSI3HbVTTiAEoFtL4aqBxr2YNdtebtbkgTTL0mHIUzVuEBxRhAIBqNlPhD1U94yJvLj
1HHYpm8U2pjN+ARTWQ3OQPQ/Fi3KJd0xX+LssbxvVN88LUvcA8oiUjsCkZh+7LxqvsplltmFbkuW
UMxIN4UMf3VLUuDMmM5MYNzNspkpHJMhrGoaQTXoT/70xNqUNu5S5aDOYjKaZOlJnXOqD80r6zs7
9lcxgverUtBExtDAF+8Dog/KbptPUI0nN9v2dPuPmiIbe7bn7EVEfGYK12vTh+FMvSnLTqYFYE/p
iuK2clcUVKqjKgblPegbnX4zMkX3NIPeX6llAC65uB2/ZHZbfCFZIXpOCjydq/JLGer2XUCfACV0
9ht+oTAYaqPO+VTDNvHycVUmIQZiJpNGGUftBRwUOo11CYc3itAmYrDiUMkwP+a50z8Tjhyc/I74
CiFjzIlerJ8XUNbdSM3hSoDLL0sw802SvH/k9uCfWKw3BJn76Tfuji4s4O/CTZqNN4/TRYv97l7O
kFTqioRlWtcveddod+QJPKsjTeSogwhXVke3TeBshl74j5o7+C+UFL6VRuNcEuteQ6HwkvkeFeDG
045tI+yXNsyB3gZiceByqOvSPAwpVHN1iEMcL0NX0JSwjB3uu/zRnM320Q6TndW3eb+OsV75VmI9
qZ/mePW7HtAZUL9qjpwfdRRpJA5Gj8IywFbLhWBdLJtSxPiAbMJMyrj/CMfG/rbszJlrfxvH5qNE
U/5tZmcMq/G9mCjf0E5eZUnsLDqF4C52/x9j57UjuZJl2V9p3HdWUxiNZKOrH1yLcA8dmZEvRKSi
1kb5N/Mt82OzSM+qvLemMBggQVB4RHq4U5ids/fadM3SuXcpBDmty4FmPiCQKKpCOynpEDyU+3K7
OHHa2ec0CGLfw6I7j5auHor4oWfe+xaVYfZgTsbbUvrrxtw6jrpGfDxRa+00dPcD8vsHx6VDR3JH
BUk3Fg/Lvs4snRM12rdlq83yjUYK6ktRdVfDiLRHhhvOkzWok0Y9+SmqKCXOsLK2C81TN1R3S21t
2eXk7njoQ0YQQxt9sW05fIp4rGP2mPr7PG3Q0jthcSSUITzFeXtXpUm871s9OPummIAqTARQydx7
zuZTVVS2c8/f9uJ5kzI2KjTkanL41qhXhVdpA1bjbpKGvBNYyIEr5G3T6+zw2reY2Zyuu5BghATO
yMQmbJUOmL80PomGaLXG97R9r6gjF3lGgjrT6Y/JIqTVK0Tw2OIWuasmg6b8fABl6TlrS+/VEXl+
wMi2GpU0NmGMo9XU2uA8xhBfNAoKL/RKOd+z/lr0jf2SK8d4GXfLkSYjC7QbCwSe7nBvMCS9qoRE
ktIz1ZpUxIRA56x78eLW3w3hQHgKcu9DZubBxrRLAMTpDCWeF77nRUfX4gE977eSKVwXuXwEJCwv
g+eguputdVTsUOYNevgop1pepIWwfXC49G6y/cFtrjdj0+QBzPd9+M9yGHZekic7Is2Ly7LA8P5e
O5VHyaz6tWvZ38S5S4Zgl+GZc6FIUwJxtoz34GXP4sBOdl/0CbWqzHUN2YqmjEvUfwpiMgoEhOym
mQW4XgicHXbdpSNX+onI1RekE/I9laO3qe0xwJ4Qjp9afBfcPp13pROdzflIZnygngrPIydoUOWz
6WpUe4u8O7q1I05S4hvcBU2UHoqlGioCu9v0DiAjlQ/7xsiry+81S2//vM9Oe/A+qjGQizVGi5gm
D86Z6tAat8QdUQe9KJlQL4kUqjfIWpjasLMWaH5XM7Z68y+28t8G8wLQ1sbKSCavPYolbaiDGZoX
o12qi2tNCJG04aELEnnoI2kxokSKBO0mf4n8pNvWirApWiOIzlp8KZNraVdYDfYGqhoVtzn2jEvj
xa1DUF5JAmhp3qxgkcN7dtUaIBVnF0aM1Q0r6/noC5bPlQTM9xar8CNd2upadfD+lv1hJjEx6f54
yazInEVPjF35HmJZGWtgyKRphvYdYrL+XERpswub0X8WGlBo28/Ks0WY2HYa3DNqEve5aCHpJa3p
raY5pkEGJnqjNuoQcKXoY6Ns14dJ9Dmv+2rVl0N1ld0YvCnmOCW5Dp8BJVRniNr9Wm/L6knTpo9h
Ii9taWz65qXPp+rz1JkakiumNgkqchE3LlROL/8mZNPfvAbcD+E4z5uRXfz8rZedfHc4YALQ5T5u
9GjNG/UfAcGD40wfaVT7j9ao+js7ko/LIS/i1hh6NIFpWzU06cxvpRsNdwVGg+c+oTKfVc+LGL3/
QZAF0fR+iokj6ZEc45gz+6B6EYmSs6rl4kqq/1YmRfXVddvyiFHiKiWoT28gdr0DXKcx0wLK5DXM
A4uvivLTqsNNHUT9D5Ak4M+qon0Z7YEE4lw4Z2IGmORaRNT2TkVyRJbck2ReHqvsLdQLmVzaPqw2
NwgzuLYWkxlzIwr4aCBIIro3CqpYdffSjyBE3UgjSZFU0oPTl9V74tVELZbVp2HoDzQrmeOG5nf8
5MmDS/bPA2aLpdVxSyOaTE3if4X9+SPxE/+FBFK50rK2fpzYew5a62vbTAqnEl5YvYq0dc0g6QTN
F4jsFJ4c8uaTcgxPve7ToVhKrDSs7yky29mQYju3k21oOt3L6E7mBllBtg8B9r8gtHUP7qQw0M1H
+7oRW/BXjJ1ArawpnJMMVE8bYc69w4Dmbh4M+gsqFNyQjI1OtNyoLedkiDqau5MiKj91aas2nG/5
UcybXpx9+LhW7hO8K9dQeu+xGZ4EXbtLMPNJnJlYNu9yjBrZY2sHhxtxD6fduEaDZdxNiwx+xq6H
DeUd7D8f5IHRvnuQIXbHSUrrQcxrZp+/Gwqv9u/9leW1Gw1f25oM41579nP7ceGZkON0DIQ5vTsV
WmGqzLDIAqmO5H5R3U51/+tY/FST7XxmWL5dQADWwHUlgE5tlk0COo8mtpjTsrUssnbyVri5xu0I
qbj04ZqtqWeYe6wxLpNVzuuxp/KTEaRxx/O6+JTxzB31On0xgxynTDVHy2ctGa3IDe7AEo5czTQ4
A4fiRuxEAFIGdP4m0SP0yPKXMu26dVvg4WiwBrzUmBoPmkU/SQ5qVxsaqgArgohdSP1J7yIy2om2
3GKCTd+0WiNNdtbnTRNdsQH8ZdXjFsBfeIeNPFo5zZzZgHSIyO0k9TaDMQF8ysCukRkXrMJ5bZr3
/V4L+gZIwz9fR4mD8mN8+JcXFBLU+zDkJ68XxrlxKviAJHhtYloFl3BeLGsw9RBba1+KtNLPEei+
daVbHrPzjlEg3zIfIwLlAzaejxmffKE8nr0gJQy2VTfou2UTuVQGf6itjnbci/tlwf3mQxeW/qdd
BoW7exdP5Pwih3T4deCX7h5KRLbuDEheS1940fTG8iRjLTiSAO6tm8CqTw4SLdCQtXmVdV5spV86
z9Ucsx75vXyvjOGl8gL9p2e+wm6F3iWTxy726odCM/BW0cX455ZlK+vVaQagwMigNzhAV/qipfId
Z9ikMdq3ha2deEYEghV/5yzWXGZK5WD+esWyb3kFqeWrRkMe6cg8OS5zBlqhdyZz4IdlzmASNb0a
Spqiy0Gy91xM6g4Q33lGkda0QqsA2T9T0maPR1P3KH5O6ksgx/4uqBEWjMrQ3pqylvtSCEBv82aW
Iv+UZZMi2VPuxS7h4bRReGhzL3+vuhLNS9y3dwXyS8w6PUODzvO+iJqGroxcpkI8rPVkdn/1qnjy
sowys4b9iAGO8dz2JhPyxo++e010wAlW7GyfoUARgYvhfVlPXGnaNmkTUB29A+ew8/EVUTG6sq/Y
tiCXtxriIwQNuXYhUQpdUTsdR6MDgOGh6dtEoashYOeoSn9WiAr5E/5h87F9Ek2wjha7KY0q6n2z
2SefvHrHtckkRBGPwu1/N3XE0zRI328LywrAzhJROcDzIncLrs058EL3bur7O2dp8y+beaLuJmvc
dFWAjJrR8xp6HTo9oUznclvV0qu+qkEkR+quVhWRYlbEw3FZMNgpLs2U9huntfV1hEB4JCXtfoG/
UNoytvaUhNsFCGMp3OhyhhYj2xSPXW7s7YlElSCzxOM4s1CMD+EgZy4S57zI0snpkjvVOO2uM8Mn
jTH2/WIo0kX8lDVyvJ8oG16R8bz1uva4HF/04gOv9uZXxyF8h761X6R2aYSmvwltmq5MTBEAIut6
tEVnb5nkfGoLUZBcxBhkkhnycMOkk5Muo01T5fdp2mxvHftZZF8M0t45bU3jZe7i+xgxSdNST23q
f89E61xqmZYrLK4RKdIdgim9st5upKtII9I6FJcamcDrCBqWiWK8TR3tUBEg/GjgeIbOmxyXTKko
n9RpkNp7MJmvmkG9AsEG3G9OQD0h13d+L8s7AH2yytJSQVgyrLNTqB+mh8MIXE5NzCLXe1aOvzbD
+kuil/mjnovxMWhQr/IXLAskI9W6tpsq2bqZtzFLSnm7oBiIfHbTCvGb2dwvvBA0//oxbIrPhR2o
+55LiofUFFeEGKeDgRbG6R81kjUnm0HgukLhtexypsR4acgexWOZt9T7U/KgCl3b131DeTAp8ZUF
4H22NEufRJlnQByr7M62R/fSIsMAvlJXH1VOLGCAudANcn3VNnaBWyMyd3nBjNwedUpeS56c1eUP
sh4f3Hb2saKH/b3QvaDb5m5FXbZS99xpku9/WaEgkN729BkCFD3oDtrIiWRWlna4Sc06VLxGhSws
Trvorsirn3K+YJdFq3vmWUq105frddmnLHe8lnWDcLfQ7g1HxNslMEv2eGgDyh5n324eb7uIFj8a
DAOa3S0yKc1v89tu7aemOIdwST4LnkwzyEYBqz8z4Yctwfhz14VptR+iEPr9FOXnIS6tTxk9pba3
C8Db1UhpTLMPMsGqVQyRXOdaijRlsgn8Mj1Ck2Lqznd2QyobyIzoq8iwRbh98E77NdjezmCkSIfS
9lsYJuiw9KR2j8tmNebFtTGZGcya8CkDiIKIUN5yS3/vg517aa3kkTTs88KaNYzKc7m5AD5zYpPW
U3xGsEcRb7ZX3vSGizZbj4dw5xnmt2gBViTtMB5Lz46fPCDrV0cbdnJKk6dl15TrPEDDIV7Htggx
JUgdc3WknoZy/Opqdn/bSiC97jJGeZuFzyByVz+ZcxAvnDL0BEndnRaVk8/E+hwO5dM4c3F/FTmH
iuG9EUvtjO7ssjA2l8UC36Q2AK7bnc5N1B1uZhtjMGx81FgrqkZrj9E8MkuC4D2FUH+fZ97w1sGE
47ZwGA0NdcZ8XYZt9SMq6vy8bHVpFt8Ttr7TnjrMbB+1qcxNOoYdhoM4fuoIS1otB4omUYR5dXA5
BPIwEat6u4gBCOYYmJD9QxvgTWTGFczKUQXC6Gnt+tBLjON5Q8Jx64RfR02fWQVad4dZIL02IP/5
UGgkSLolohO/1n7v60t4Y2qUG3IJwyfHIicNykNw5+sqOQPaK2ZpiYZszEBXa2fTqdRrbUMu9i2z
2HSwgMYgG44G1sTHEBMdrjMi2mDwPchi0i5mATQwn/WwWWE+F/qYr1whUtKvqMDJZZymZx6NFDvH
0SuqO6H7xmckJA5j46y4MLWIqJ5qCDYykezIBUS81zk8Ke2o+wEQkScxwmrbajbThEcrqvDlL4vf
m5XTdieeHHT3V7h9d1i7qw8jib8tK24X/Gml8tKXhGqRgQbvHjfkktGa5w2G7ClwX24VH6v1wjuP
CgAysEQnas3Ojrdr3ybZ4UqBrt8OddFvMcyVV+UElyW/jjbSSVRZfb+IwXrmaBvb7d9SUw5rc5YP
ln3gbWuA1LeHQD5vhoEIdzK9OIgk3w2rhjVd+D9GFRzGbPK/uFKbkH0H5OvoDmmIkP8S086PZlB0
963mRpuoSSMm5JDTA83Cwz6XUJc1LRDDO1PSHKkPawSm5Ku5hrROIoP0bQ9NyAiWcc39Fr9nW4Kq
n/rqvMBL4sesDvonrxsl8mTdwuNVYkHtTONOE3pyqQmV3+te9tQaFUL/zgtQT1plelyI3mEDi8au
p+dWJ+yW+SvyRbunnw2kadvGrvYYEHA/R5Al7XxCmvAgotI63iw+t8szA8YY4gu5yXEszSDajaAW
b4pdAH6MmXTldXdZDCqamEW2M6WpbaoxtRqC/NfhMnBekGl1R2ueDwez477YUUEr77UU4kykITFP
NH9Ds1B+Dyqbicw0UalsQ2pjXFwLtmSqem+X9kyaFm6Jm1nAw2fQZU2qSRbxNDLNCXeZM+spU9/k
ChVMmD1Gv72avgOEEfckcIVHrTfaAw7R8UE1XKoTVo+trbUDwfU8D2MDq2Q9qyMN26Y8MrPAW1us
JsY1HxYqo3UwqOBeT0V/8jTrC6Moc93oYXrtRxJ6/t1akZp/Plp84ArQVr6p0hEWbB+dQnqyC12w
gGtYbIZJXcwsda7LpJAe5quOI/E+jWquVqSa28igdzm1WBdxwkVHCuHw8oPUeCiC9qtbm0+BEyWv
bpn3IHFYy+16lr1O02Xq1GWBkfZOxMeXjdMNRroUAJZ9pkYLKvp2cxwYICEiD96VlXXcfOIGt48n
mz1C1ekozCB9oA7QrpuKUYmatGRbOT5lJG1NjJJNZQ1/2JAO3q8C3mF53C0GqZqJ4MFVpc14c6wf
S1F1lxtULCXQYj3Y0U/+x2Hfyxb6jWmUB720jGM/Z2whqyUcq4bW4JKABYZh3qmjexj9/pRhPrks
/3uNx2WTYNRmDESNCz8IhFgl6QXxrpZFmKo9d7/2WCHculOVS4C5AzWSs7n6LG+hTSJ+VkFE/sEc
3kStoznYAdTctA9pnvWkt2tRLZ8rvStWXd/lB3fM6kPb6f7KTpGzMeolvNruV3pL6czPXr1iklhs
+WnXibL9EAr5TBtig6XwxY0C+X0CJMFEMP9qG2JcZ9i818jwTXSlPCfzwqo+LWsRI4xPPUwSVC4W
Yah1B0V3NgZ5/Oy1I+wcGxkUKKNpsBouPHTOJvcwpZnapDOBV3BSx75nvPdyqHd+VXQ7YzS3gqKm
sapUKLd9bT1ZOZ2OoSJnRoOe8XmcL0mtrL8bofXNBUfzakyor13QCcdWRvlD65jlusW8/Q0XU4An
a2dZZDzSL+pXoZGqz8tab0LxVvjDlqEOmduAcakUweRKsjuFcm3l8CvRb6WQeSRJdoXowzNZzU96
62i7SKTtW6XL+9LytKM9wX0XNslfoxvSrZml2tD+B5y7MXwfBBeaq6s11bf6vW0fbkEDQ2bvNACc
h2W3Yf/b3X37ACfNfySs/KVL6+gp0VeK+hRcXd1EQTD7pyTMxgGzxaPXxTGlMzwN4BK1t9oQ2haz
dLhfNmH8xeuOBMezHeSHTnjhQ4sJY0V/T35PUWAkiMM+RGqTE+5T/uzcSp3yprd2MUmdL79fa2bG
Zolm9VKTZjO12ps2L7f9ZkddydzkfB70G2n6eFlY7ae0JG0y4hmHLq276agX+XQ4xsMVGfw09z9k
GMF7uXVGpjHCwdxdl4FjKNDU58ZMMmmqDu8qEtXtkBEzR+HTIwnBG5k19o5XnjWhUaQlJ3nt9W53
DkaemRU6nNPyIK4tFKJTit5i5rbojia/IFl8KjTXe/VFCL2x7p1DagYl/TTan4M9wHaeBmDHo9E+
UNqAj8u49jaS5RlybOOKYvu8zwYyRQ0dfiGhRahLkXFl2zimBpSQ5fcehuUdBYnhuexRBXUO5B5H
peF7mpvlBtwFd/KwkJ+dBy+201PeMgXSM7N/sj0mVVLLuzVK3K0BwvoR6iI9M1MRKThNzl0zd3DJ
hzDRyrTW2inin8tnuywWybpNdrQ36uH1NqewXO9LZZkawwfzNCZ44f701EriZhdLTAA2/oEDva/u
heKy2jNsR9ozb0Zzdzgy3Z/LVjCIdT2I4dpkFsllhnRgPcxXfWVV1cnMmi8xkPfNmKGJIsjKeaik
7zz4a8JtxcOcF3xbKGm/lo6Mzr93ZWo6J3ZGaqiefK+5r8+Bj/kEFqBJZbdVQ8B0CcP5xsvscndL
LUbNS5fImvva81RHk5l5bpv23U14oA/phCNhnnM3ro/4PtXwSM1FNoZ7v47+ft3ykiYt+9tLlgOB
9AhDsirn6lrUZVwy1XfL2AVwZvKYI4RYtopyyneh4RjZmQbasI/tT0OhFN30okKJHdc/ozp7GEta
3nEJRahwav2TShFzTcYgn8eB/OQwL5sHN48nVKR5cUmhwh/Izs1+PcYGpSfbYi6xbEpnvDS27E6D
Qx6kJav2jjaggULHTDfLWDPTxnJHWZz7hp2RTTeul9FLag/5s5mMa62xGVzOQa4qx+dShw6murkI
Qp3ZWt/GwT2oM1El5LrPB0zHlievKoLbb3K0/temb2jqua3JJ/vnruUHllf8/vkgzLm9esD8vZy8
Xzr82Z7z5TUuMvwUyz5Ttu2ecCOC0G0jfGLM/VqRPvVe0cLf9gqev5bCFYX3urJwJ9q2aj9QA+cr
HwzWc+BPzUGJHjNy7VjPaWki9pGJ/FZ29bkRQfh5GJGCD1acnrU+2HfS7ffSLPWHaSREZHHmuQSc
N6mnfQ4D+iBROrQ7mWWE/fJ4ank6/SNOCheDu1Kd9V70Q/PYyP60vLOqiYHPNol/KkxDfYo0Bt/z
O/bQgNChjLtDqjlZs0lXt4pCfEKg1T0Hlk7MlBKPvhLWJwR7ydHo4VWGnAwrIVEL3MocUDo2KU+j
w/IVB/MmHKF9QU1ma8+FYFXQtk5C77RsLQsrYKCE6r/4Vb6wpNVhQDDKT449bgSNnE1qTjygKyoB
uWX/WHgyVhJa9KHdH3ofjmfbGr8upcx/W9RcjtihczVqB69aNDebucSteVE5CQM/JfbLrt/3AiY3
G9ka5XXZpSvgBCTVoPzrY3cfBQZR3g76jopTexNYTf+ZSJpjNvwU4PreyMTqTqJIpvWyWWlZuWvx
YO2WTQZs5Rrphn1Ay91AGMXeibvvblHzhBJLkW3E5iYjqImwg/KlC+IB+rHZPBlmbVwcgsYV+eiO
noenBcsFs9U8JL2n1v4Y+neB078tkJhERCPo20AegFTxRI7mbWGVIOHdYFzl4wgTJa1voPeFYbHQ
3jO//9N+YWoXy45CBF5INIqOSJ7MFW/L1qLQoKuQ/kPAofZUEbrLIuxYXhFVLkR5h85J5XUzZi1q
gE5bBBR4mmGQDKKfos6zHjQQ+A8o+PMd0OefqTO0ZPK0xSsS03bt8RC6rS37FBZr9KEl4siKuhBR
KfuJv+8kBQX1oAGV2RGO+oJ5GACEVrrfTPIDF1R961j3Dp6bd1SC01pLnH7rmrm1joU2XFF5oezL
TDh4ZeetMbTXZ4M82DeMiiux88wWbalISGN2SokrbiZ0Wq5O7pFpb7xuCqH0M0zkXjFewTKWgGJG
8AlRMZ2Wfcui8YFj+cTyaKLeYSbU16kheS4lDPKuvoqBiVpYvQN8Tm4QDidrFN9GQuGeFXT2E11P
axsYzLf6Bh53F64iLcRNM3MJG2FlRNFN9GKX7RZKxy7QKmtfMnG4ZgkxUY6JNK8rgmm/bP4+EM3Z
J3wR38JmGtcSbsPDMgBdFmWLEtlkRJaWAXI8hvuFP80eubY8l4a1DmZkTW8F7V3fGMdly1M8BtO4
JdRnAT5U/lFEHu3U5TzUQHOiMFAbTeXwjxZnxu8p5rLmtjl1L7MU62UzRGiutMw/1Ygr/Mlo7pbC
8q263LcQ27UuJ3SUPEQsb1jsMEjnuMXeKOmRvxlDi7MJ1173S/SfCrtDjRCRZ49Btc/yVHXI1PCL
Z3GDWmRJSmaaXqxudZWms3ZNGHVPPY2Wzb9bKyo/RTg0GAeaqYSle5FHnE6Vv1KomOvcUYh25iHw
XLQ8rMQWaMqVoT80Q0DjN5DOcRTkUqVD/yk0W6QW85aToyqJJqom89bgmD+8tht3UVSJOzdx9FvE
1Og4XxqnLp+sOhB3NW0L9PzUW25z9CpzyMddoGleqTmn2jBXy8g2tcOjp9LhOUErvrOKxjk4RuJ+
Iqz15iDP5v3GvL8HMJXa4rp84J0lm03ZjvZmqecDtrRXvzofFS7Y5fOrhP+1HjT563NePl3V+dY2
12tFBs7wM3BN876P7fjomoztlweyxdd126xifHQYV8w9zl7yzUc/vSEEls10gJdgw25dl7HffRZ9
RyGrZuAyZx2maGbvAqk5D02HnKmi9/LRtdZ3m0fXE6AX66TlfDjLD9jGPIuPXgFfEmBQQ9/yquqY
UDN8JeXzvu7c6cPxZi9Z6cXXkrbrvSsnjac/Le7I6bJr3ieXPpPW93lFg8+yrIzznl5EF/K7xPeR
FZKC7efES97D1oCzF8TB2V60B4DKUIo6j5NsiXIfgTHNPffK9527nPirlTW/yswyKqElvY7lh6Jw
UIxvu2zVsdy3fK1HmYrwqFxRXipDVRQGu/JRZird9NT3XrucqSMSGP9LUZiPYzboPxWzE8iKGxy1
GuYRB6GW8KZzHAzjQ6uPxirPuu5rUtf3Xmy6r1CW/L2oKnufonq3iXN6tW39nhyc4pHkqOw1gfHU
UdD5FNRRQPo1tvFls4uvi6PpP78N/xX8IJUyHYMib/7nv9n+VpQjr8aD+tfN/3kpMv799/wz/3zN
v7zkEn2riwYBxP/zVfsfxfUj+9H864v+8pv533+9u82H+vjLxjanDTA+tj/q8elH06ZqeRf8HfMr
/38P/seP5be8jOWPv//xrWhzNf82sgHyP34dOn4njtfCqvqff/79vw7Of8Df/zhHdIGhaTXqf/+v
//vnfnw06u9/uPrfTNeUuqtbwJmlLbGG9j/mI9L7m0lGlWVblgdOREh4w3lRq/DvfwiLQ9IFFCgc
UAGMgP/4j6Zo50OW9zfDIZnOg5JoucKR8o9/vL+/fI+/v9f/YJoLHC9Xc76wJf8ayQzkH8Mtb9CZ
Tbl/sqi1FCGbWLdhmTm2vdXHxDin49AQVysHRtvCK3Hp+U5FJHzAiEhFTKVV6h8VcLN7d3LVx+SJ
/kVQXU630IkR/Fec0bHRZXdVFTlIIgkSPPm9xayzALV0KJzC+Gm4fvSEypcnp9mXRrsCaqX23pTK
777TlhkziSq+EKHWESo0wq8l1bAdPUaBAeCVsJ8mCqEGcswgaAtnq7IsenFbOE02Xa+10uzo1aMq
sp8whkIV1eMvo1G6u1Ca6rsvRXHsmD09Cs0zCEbCZblNAuG+5mVqbWdPZQR4l3sRldtk3Bp2Hh/a
zBnfggmQV+bQS20tCza1iYDyc6EYmFKsstHYezVWRiP2onSvTR2K0dAuv8i4U0Rf1Yan79Ki6bJz
6ZWAFbMsN72N5En4uaDV9bVuO6K40qrFBGfmZIGUDOgn3CK58q5CB6A4kqn8rinoXusWwQAVKyMg
vgqurvklgvT5vcD6/iCjCug5QEnvm06pZZfNFXO6tBUpSkWbfQD2slESueOgPffBOOR8tyNTJUDz
k7NN4874kPFQIaXQ8vBYG3kWYuVQ7fNI2+QpLpX5zDmZMWIasmovYs7rbcdJwVzRD8lkcOschWIi
8LvlUWa3h9IOgSz0uUKpb8cn0zeqb5Ey+gcHg3y+dwk9vFeyaHAg1DoZsZ7lfO09Cro7rYsMDAoT
cIQNtAf0RHUyFQ1z1KR7cwKUoGsX3seHyDX0qQiuqkMKjCKiM2011TpkSvSt15gA08NyxbcAlQHu
+CISwSYDXRJgtJFJeiBAIaoZhsGtWGUCiWA0QISEDqhEsTL6ciI3wxLfhyIpGDXXBAfmc5ob8rud
yEUZrKHtZwwq6JRDPStq8piTobXBohHLy0S/Iqgmbbr4xWl8/0VrPWbvjSOGXQcKdrh00h/n03Uo
V06ak1ZABt5Ax0qNQbzNyiiRK5HWNtQLJOAosVQ1IUuOMfruRoJa4KkxF9NPtd/7Pe1gn94IfXfe
qhQern831xlXFFV41rxcGU+oLEEo9HbPF1SZyn7qhpZAaqsq613stfYXepzWA/7u+N4MwpbalSdd
8zjUJcE1mlSw+Hwey3icCEfweyXQBOi+fkogZz8FQshNPiYWE4pKtdqBYKRyD0s/Ohtp4X5hFli8
u4J+6qrqGBWvoQH4T0M2h0UFglTyMmyYnmhp8FUqp8txv9gSfQ/jT1I2DEV3RWHxfa85vaotHvjg
apKCdkRBrDUAP+yaGvJoMPZsgFXk1FO/TQ1jOSH0HBolnE8aI82x0FRTrPso6p+ZjGDfyAdrOgUZ
ubYKHe4nKhQ9pmdivOFp9kwUezO23sMIX0xvujTwpxqhea3TjFwn5AkGWCUolXKX8uhbeXr+qkyv
IG2PCry1kvSh/J3pxgast6qnQQJZJlXrUSXRnRuh5YSQaEb1tuCMZiAVGJ5GTTLQJrDBEWQRMejP
gprNW+d1Gj1Cu3/Xk7D+LrPOL+DsxJgi+Fr1Q1qY8ljXnX5G76MfOkn7bSqScTf/V/zfrXFhcOF9
DIXuvMYxbBT4KDFGH24qdb6zAea9GchOPoBrxp8pAGf5dcRBdZ6931szTTyaSip6YVKBqcoQNbdO
sx6552JPDdsDIvjptbBJCkZ/FnP1VIYINK6ksr9vK6f8nuZufZcyxf6AWhmSyhZr2snhbruhmhYQ
uqs77p6qif1gNMR8gOeXoMgccK2VSL03pCTmjlsQdprWnbjwgL34W6M2rU84fpg1gGYpbSauTnkc
Yhn8HGstjEiS9efbQZ8Yd00AxMYY0en2jZd6+GapE6egyK8RYNRHTe8p9OTNmO/lWAYupSsDC4pM
MKk2OZIjIJL0sY+KW6t/rBmYOjs8HjVmE07OHUZva1zXIHiJ+jOBrGxUbuCkrPwI3EncF3SCuAdv
SlP1HwgqAn1TmGrc0YYcNgYn6btml9WD52aOWimV6PuBzjcVosSuf5ZtR0ioqwPHYxJqxyE8R2n9
8CSBPsyZXLIhubC0AOt70wHSJHD0Rbhtk/IBciqv+l4n1o23jLy85zG8G6a+FZR2Q4+yQDJZj1TS
ywbO1MCzzw6YmIHXwamJdUuqNUl25bhrFWVB7i+WGW1kn7TuRlhD064aN9O8QzSqWNt5ElZhVOuw
3ezaaa9ofGH7WqBCAYqhGgz3wixGsfewWmwraXPDFtQ0MwxRLbXmyUlqgKgOfUjbmN14gVMneOK5
VROXmdecNapqq0ezbqhgOV3kYXqm5Cc39I1quYpzVcmNmqhirhTdw90gSInh9lxiDZ1Q231MVcnj
23MddcbVT8JFJvo+wOpp0vOFiJI96EjMqhW+EhfyRj8wGwJhtmpw+9fvnFHBp3J0veytDPP6a4lf
KpidNcN3vyj6Q6k4i9Y2Id3xVhdtsdV5lp1xoImdURZBfWmaxvs/1J3Jct1Ilm1/KFEGOOBophe3
52VPsdEEJlESAEffN1//FqCyehKVGbIavMEbZA4iFCKIxv34OXuvvZ3KCvtHkunZwZGueaiY8/sD
gAophx2Hiiu3iBaLGPD/WW/uq3oJVUyzeNdFMEmbVisJdmqy/rYdwuGo147zyUn68DIwgb+qywqc
uS6QL+lQFf1AAf401ZIgj51gI2pTXBy37a5F1Q7XVtHXAfGHmkZPf8gxdYOE7m3jOBiA66M4YHaX
uw0KMpQutez2zmgYb3mAH0ufquRhUJ75yQAVcjtNZYmv2GaX7eyC4gEBep3N3B6Y5OpqMFiBtqrM
zL2XpUjJ69gI3YOmNfRDq2bMcj/sJV06Y+6L18B1+jcjtsvpEHdDzfSN9syVMRuGU26iZFTjjoI0
fe0wUpzn0ozmHXkE0fcKccYnCmGxkV1KyF8srX3iVs1Ny1ETRT9qGixdRBjp/jhoc7bXIdZ+J8Ov
+DJAnKGFTByk2lKaA+sB0hmfmF56P0rPDZjXmt5N1TnBLsvz4QsIl246Tno3fy8SKS4Boz7IQmil
t0AZ7WLjTHY13dtJZ0cQUczwvmHehDCmS7HYxQ699bGQiqR1pRiutnx+7Ni2HhXbpJma8egGDcmX
+JP4u+zJxsM5OpPZvgnSH+P7RrfZiAsb93JRRvBj8rrhgFyWRqFv9KxL36qyI1uiNvvK4Sza1o91
AziH2UMHGG1Cd5P6ul53GKFCQp1zTgMuLgm9QhfPxr6t5lxTfgye71uVBQbVaD8kN4ndG1tg/m27
C70me09Ga01+NDC100tT21gOcKSswa4vg4lSKFM2MxDoPKY/JD0Au1CvgtCPqrh6dDJvgINAp93Y
mV0y3vaysT9ZskRbQFLSOG3IP9USLNKT4/odOrgA9a8VN3sP1PSiVEEnmo2EIVQUEIgQ3CKjdsLk
DRRYx3dqF9qjrAr7S5tqLMtFJ4O7LErt4roqscohLy1JBHPmd8PRq8+VJuYbcozKz3Ihu5xMcvjC
TWj2Y7bRrJF3jJ3Vvcrs0f7Kdgh/XRAA9KayOj7w1sJ1NZV0s01EStMnR6IOZOGZnYehT0l4mEMR
PRmp6RQ8qqR6hR7Y1PTJqjrduCTTwDYwNMc+x9FMw025AZ4Ga2zgofd2RNZYqSvMyXM7sET0hssQ
gQh3048BN1e7SqsLJoQE1m4qBZoyTa1Q+SCytS90t8NjFFXyS+wWiCoNWSSf6aNTWsYoWJ2jK7P5
hwD0cAvKLH3HrMJ0aSC0gNm5lKo4aDWT412eKQQtcg6AT2au0fLaaMZ3opWLC5na5ZVA9HFxRN62
dEiIGQmiacZeZVXOswrc9qlhfT4VRlJ+CymoXKy3gz1cWW5MoeV6SbwNotTBJa/AJNdLzkJkjzg7
QpT0MWPpcdTtrdaQgxHYJv7M3gw+EdmOIjGTTXYIaRa5wNomTwImQ603zV6PLaMv9R+RZaE7DTQh
7zIWoGMw5XCpsRSDKmvcei+WKUvVAleqCy03fGk1FIyhmj9PJgAc2OMNLWYTd40LVZG0H5aEzUS4
1UzRXueHlOSqz2UqF4RE0IxP3ajqG+a26jAboCWNjstmAGfN3wIkFOMmLi39iCeblVLUgi5p1b8K
WjKXpG8fHN4xxrCtD7JiW9Bzmox2eGRaHpwlhsi3OZGHZo7TPV3nFuHuPh5z9YlIRedT0PbGmwhg
GJYsBUeaZlGBGSKetm1ioX2wiYOFKd7haOtQi1nIjUU/GM92pKJbw62GzWA16lFVqOqLHBf/EIct
ADWMtG+iqw3nJkiJ1I2RHdLRZguBF1CSVKTCwrzzYBYkqK4a+7qFYPed29l8sbFXBf6Up8PbkA7z
qz0W5fMAbZY9s6liiLLm4s2UFR+QRpVeCLBj+awId6yN7q1kPPNtJOon3KadzRGw91xScZEyF8nG
Gyv7ZprC5BjxeR3RrlR35Le0l8qRxrEvygwbFnFDuzDg5BdUjn7IO5LRIpwUr4TyddvA7QiJdTob
Ya6ph4c2xvNtuYT1zg0O6LG2unstchUaJytT7xSg2VfSzc2XpHe/QNLIbo0enxjUFLxjy7lrxgjl
gaELOI+JjR2x0GN+5Y8FvfnexEIdyr4i3zFX6NabpoWBiau1VHN9rezBpkyLB06+uq0fsJUm+wm9
Nl61hCgIi43yxOnVY2E0IjztWf9Ko4WDt+xBtllsRhsUk+S7aIQLjzuscArcgMWoYBFfMBPKqcgL
Qn93UR5p0GHc8gtHvAZuwGiVt6hewm8WDsFNKW2ob5gTsW1bcDUL2reHJs3Qf3dEet1CV0/gZIXe
sY8GgWapYwO3oJvBtDOCAWdMNTo7SNeUY0kZlSFaXIw9aZj2n8vYdtQ+Q7v8I+hL4yFwZ++AzXR8
mctIQC+gm3zR8fBuJilGJj9V9ijhsAIAsNQpZCd9AyWQ3cxNDFx2QvDAwGe08c/m9dF0GBj0UxBd
LcfzBopKCq8H6yPhrqhwCjNMv4WsNHuRtsWhx7PZb0nzqfdVlaR3jhkGj3Uuwjfo4HKRDkyn2m1H
AtubZDykkym3Jq0pOIcijg9az56zIXEz/twSeuteGH3py2E9p4EWJ3Nr+V6uLEaBdfg6W3xGPT3X
V1goc8apOrcepD2Nu1I42hO8Bga0Lv4jFbtZC9c7zhCF4LC48aZ++Mr6NN/aWgyTWwPMcxH4Hr60
s1MyECP8hXl5f1zkxOTDy3r043Cm0sE44scocjiXpOlnfNjzpZOV/qzGBltkq8cYm52BNtEg/aEX
8uJacXE/pYhMYdiFb42XiBuSBC2CIJ3Cfo/VbO68pq+ubaD2HaaaFC+TTfbfTelqlOsOvArZT+jx
ilg7I4Gb9wbNxws05+YhZK5x9GKkMxZWrPsgzSklQtt4NzNc0LBXZH8paq/PDqmXM6uDSqDfBcw0
v9slEsi4762j4+nyPiViAshO3iBcLbAR38ycpjl8q3IJCM7m+aEKKIPEPIkbTZTxuxg1E2TclARf
ktEb22uzlTR48L4YuxhzPN1PT+zsucawgZjUnznFYaTGBltakTq1kWe+moYNhK01KmdD1nRwS0MP
+r2s2g29H4m4rtOIpLWKz54o+4tWZx47A80o3W8z3bnPXYe6iHLQZ+SIeLUNUdbk4JG9EohnGIQ9
XASV7ITRN2+lgamgVgk5XcCAN4C0oyd6y6gH9U7kviipaGkGjZfO87pzrJHS6podaT+qjV6jVmu+
aEziDmkVuWgF+jn/Qikm38gxX7hQIUd5SIzNi2hb+6vT9xrNmQEc8zkp7UhsB2A+LmcpbRxvZ1xh
5yaMVUKMZRN9kaPIQETR3bgEiqOxn3hQoKzJnpHSYmDtSnvBHmXNJmdO/mDi3HwLEUQ9izYBVj6K
5BtSKEBMdMLUuSzlAAY5ns90ju2TYXkCdVhY7Iaxjj4LlVnXwq6C16SGdIkIsbKOpRmAaiHQkEOO
BlobIT4MGyQ0i8Rd2RcOIMGjZmTsXChueTB0FkGflvHs7eNggmGCVfVStSLC8wtV6TwSuHqkBRx9
h37p3qC0jkBfpT2lkcq96NDJqL0U5GGITRZWJgSGQr+mrOgvDXvU59LMjHfRWSlh2qHb7wSGutHX
nCA6SgDcwaashf28lJt3ZRe5Z7y0+gndVn/Oejx7k+fWr6adJNdxoXkP2SSqU1uEJX+D7O7k0OU3
OG2Jk8E5dDANY9ixC0HGlOaZuj15rip7IETXivcNkS/FRk+b4BI0JY0zB7FZpLtwRUI3At3IXvjQ
AvzD9ywBiOIK2ymCvbZhSo5Ro4LpNbXT+j0fqZMivUyJTp+9rZeb/SlN3L7eIBj0rjGb0pTsdYza
SpKCndnMysbeE19nF2yXPefJQSDzvq74wnpfkSGEnyZmiMqC8QCpAyjKzAwQ3uygnWazb77mqun8
FI/HFxtT+MWqteFgIIy7rufc/Q7drQTqHAa+TijfxmzQCBgsqBtZ6P23Oe6sE4SW5E0oFGYO+LEn
Jcb+3s3w3AVTDMBFRfSm4YkuuQ3p8Kybkd1yhHBINIb2paWHuKbvsAlzKJxZRoMBeytLqowdFjvX
yXd93WevIy7m76VVe09d3ncP4zTkj11QZ1eIXNnfur6rdpadCh8HIFqFoAp61iWch9hRiz2xw9Yj
MtIx2IjEsxnk4S0+m7HMD5bTU187mlecpqyKb0Xcmhotm3H+4cz5tGvQeHs+C5j2YCR0KHl+TsvT
r7IrcAfuLafI5jDiMb9wiuYxeQ7+9UBoLRLUoO79Ypz6q5RaqMBUpMBLzi2Ml3Do/DwR2usYFoIG
iAvjx8a1cBKpLXE6Z9UV2jgHXY3HaJux6bhffCBqS6KaeaytoXmlI5GjcAIAgwcpuiu61PtahZPu
16GNqolE5lY/whiDZziPKj828wziQXRj/bmHgXQqyKyjhdFEz1LPzENPwss26Lz2aI0V3YpW16qN
S6dCIXUP2nMZxOKMtJiqFZnYtzzHJ5/k2SKo0U39gR83vlOQFYfJ1ZNDQUjys2ZP1ilDkHj+l8KG
BWxk9DiycDstz0Yo4tYz3ceoH69Uqxv4kmT5AmB4+OKYXrUXpjU+eWZDjmMgjU9xoOuwblzh7vWR
DVPXdATfom38MUrflBOKTwVqFPRE+LcyEoot+1UVmhAXqeLhRmbCvU4JQ7v7l6w1QqDJVz7mo1d+
nmpkJOyk431Ga4mjr90BNwmtc2+k2mcLu/gVghXsY12Jsbka3eIzDKO42oRWNe0YqbSs6Xm+a5Qy
HwglGElN7bCQbLQ+yl9MDZ3YxkurvthajLPLTQD1aGOCaKcYnMZoeo3JfQXD5HVHQdj7ez9k7SfG
V4yiR6zV3+I2eM5x4yoy1upqR7kW/wgaJtHb0crcK44ZkgQxrzgEQtk+ftzkVIox2w6lTp3zL06+
TdOZbnxspmLYYrbr7hk2Vr7T0gjymfkkX8WIyqrpCUBmsOFZ/Iyivksgmz3gr3DmzWBXKURY6gDP
/38y1P7/aFztMNv9z9NqyMfxr8Pt5U//nFFrhuP+l+kxRsCHJ5ZK9X+G1Ibj/Jeue65leMQLW9KE
ZPrfQ2rNEP/F/JkxDrJrwR90zP+ZUmsGw20BmoIZNqeM5T/834ypxe/8ZDiqFnNyXRLOK3Su0fxA
zXcVtgucEdZzaRHYMmOHq+UAzmY2PhfAokRMHI6ngexV/dcitQRbiXXlpO14p5FoBjeNUE6o/Aci
q9SurE0Eq57dkQe4rQzvpVSZ8Zyn3c8XDAHEfxiuM6Uvf2opFvHAetVSLNN16UBXwKPz+4i9DAmX
DslPeG4cpgpy8AaO/P1b4CwxbX2881SufKYWMJxViIYOi3bTLbhxayvprF5gE0EpaB5w3ZRx0X7+
5en/txbg19n/8ug+XB79UhM0hY34QPe8D5enurHL9FjgzB5qYm5IvTrYYcGBdlDpea77+qS1zjev
ZXrr6d81YI573a5uVT4/hBEnyWFqLLpu1XbsynaDHM27ZDL90XR4fUbBNMC022OVauYpXQb9HrGB
e469PI/Gpb2WgdHU8u4hqmh+T+IZ9pHM/xZv/DuId3kEhrBcnTeaUxiKig8g3tbsY9ETQf6MieG+
5/e5Ue1cbDNlgsyGSGD0ke5P4URjVDSXEan5ADMMZys9CV3k3qVHulocCuTal7/cfr6Oj7dfYJyx
UIXojr5+Wb8KMIJM1fgpjOC5rfT4YHfeAIRhmyc7bbCuGC7Xj0wNNaT+xCwqIt8CJ20ugwqOdIOe
VNagXCcqEQzD/BX5QX2YM2XsbK0zNprM3S2Wo6PihxxKlFy+WUAzXRQUeRxRaau+gzUVH9qyMTdZ
rciCCoP7YiGzKYM/9c+/Kh/7h1/VMVCUuQDQl49Xd5an9KvWRC8lSsY5emlMT9x7+LU3rUnOjTUi
9KRpsCkiXp4S5ftoG8G+kmN9rAdcrKbEi94bimOd53JEbONDIkLI4yo6rrdNTfKmqs3q0Z1hnMXB
DTMcEinqjsrenh+LIrJOUeXWpyLZzenyG8K5zorAhwHfHL0ueSTKzrpxx+mbM0nzBBRqMxgjHi0N
X2Y06Jc5jEK6ym50zVnQ2pqOd1zNUQxW3tzxqtaz4ls9fCpRxQ2NTf41BP9rCe15vP/nu2j8sQg6
BrE6rs5Ca8NQMz68y2GrOaSWDeHL+sC6JGMY2RKNwvtsp3I/Rx19NBMNADO3TZhADE6wm8EHwHLw
l0tZlobfVjYHEZJwGMLqpmt71iIq+uWBqk6LwpbC9VmywpzcIGP31hhkKlld1csnriSKltwK+NhV
hwGYSA+VR0+kMafHocZehcPfOrMs/O2D/zdX5prLeisdtAlw/n+/Mrc1hiBGfvCsYcV/MuFi7Ye4
svE7KRoN04W5JuytCvj1VGipD//Og6jD2SGuZ4oT59mDQLmpOBD95Z4te+jHe+YKejk24yOLFenD
PXN6bRB9qbxnE6ufUQZoLDhvJOOEzt6u9lX/tl6Mt7yGeVvGWwtggE9dO51rMctNFdawOUMA/Bzb
aU9yE2OKv+3MrG03Fxpg5xKW57LeNmEHJIZMmHO5fDKYk6Ntl9fjoW0eqemKt8ElkatLhLHhlTNP
0mAqoU/kGeF+C7V+vBsFA+PJdJ/6GX+E5ZTxIQz6/lg65EhW3rLsjJ+MJu6gEY47O5vGexJmdlWP
Plo3P+tTtG1l0qCm6onaWD7edFQOQ8NcbQujp00JdiifinbrGd0jUq7kSknoe//8nq65Cr+/pwKO
J7u6wOxm4LT7/W2ImlrNGnvAi9VxzmNc4O6V5aWnxjyviwkugcC0s2VkZ6DG4V3ImYvVtKyvBg31
sqrCvWHgLfn5K8i2AK7p3vx86y13b9QAT//5mg3rj/dEWOAlrOXlNdErLO/RL99WOyoSqE0qbyK+
IVQA+UBTL9IrpQyPpBBtmzPnumh9dUnmii/NtYjqlQblUNLcsQgX5z7U7/5yUX+u4OxVXA0oe9Ir
ENn/flFuSQkp7Sp+0VOKlzQ32GXoefnrcttNdBaBjsKuWPZNIo3SI+z9J4yg4/2ax5JPzV+2T/Fv
bpNtUr5QYQkPEPCHR1sh+if5rYhfmlaS51ZMrR+P3Zds2Um8yggR5qOeiAG8TAVbgouK3qete4Qk
eLZxI1zmuUVX32TxgegOhr5jss4S9J2hjLu+J2RpLQAIm7F/aurrcDz95bYu3/zv7ycVtIEWTHiu
a1v2h9UK09zU4xxOX4YZTZoGYNPJqKUmjwNmHUEmymLpXsh+i5HcuGCxPLCps8a23xrpw1pMFRWm
FAGLl4iRO8dmUzditBn/fKHiz2UVrI9nO5yOdYOX8sPdJsZPUpmO/UsGvP2O7oHxlAXte0Ks1nl9
ALCiiOm2yVOCNORuOcLLkyhRZtWZEyMMMKcDJ8xd4UXvphGUB2jsiLuM/lJ22QNyR+NJzcIPG4bD
0C/aizGb+WPTW9pf964/77k0pMWHYOomb634sA6jfhbumJrFi+5O71Lrs2v0PA4NipPVK2IoZUh/
35uGvdCZdaJGcY6Wm90IogJuaptClqYsa6qXeJeYnQ+Nd+SS31qL//1CQGWOOpFLZM+hYfr7Nye7
klYSStgXMrC/GYiBDskgNdoA8RXCM+cRPB4cn12aaJ9ZrW1/LT/WzZVMZ2b5hv1TBv4fDzQCRfKH
19UWQhJkQ/nhsCB8qOOYnJS0JLP8BYkjuQhxZHOg8QiQW3aZkDeEtZ2udZsR65gqea2ZbbuvWgbk
MajrDfOA92EWLxH2//PSkvZtI00PCDaxlOroqdqGji4G0jOiAFCb2JGgCxvjuUyHBqLV++ywuTl6
8cBcpfxLase/+91M3gyTF52+iPiwwuWA+1DrTtnLesRc1zWwm5fCZZKxfmgJ/tU9rtrLGFBU/vP3
Zfz5fdmkVVJUmTxqcDjL1f2y6MeBYc5oHbKX9XCY5VLs2enXzRyHsKLtdAIS710qieewQMjmtNNb
E3uco5a9Wcc9sK/QGv3zZZm/1yy8djbKdUt3mfkQWEfl/vtlhTyppARQ8CmoYAFrsxVcxaLbVYFO
mjbjuPU2jRXTi3FUxrZL821H0i2uBQtPFQecXR84HLaXkhApIybxHrWVN4VyYxZatwu0+AfdO/OE
Gog9Fo8TS9DPdTcx6+1qXYYYI3a5zHPa7OYhLb36ojw9+0t5Zv3+BNYvzCNulJOYxUvuiGUH/OUJ
lF1ZOk3kdM8aI4Yrk9wB1gX6XiO/Ut0mN4NDzJx0kluS8bBBm7V2dObxumrqbVsm7H9dHCMWLXYy
CaM3e6puhRV4xJnGCCLRudlG9t7V2p0J0fTY65yzp1brDkzrzENSxGdychwiB50lQVI8qCpxj+2g
JycwITM4Lvnd6WaJPCzXL3WwyN50LFVL+d+0HGRUPVwmqZ+N5cwKYY9IrNT5yy36UJkst8jCP+DZ
vKb8j//7/RYZuXSjCpHJsxX3xNhykFxr/XUPdWkiUgtmzmZpEO5XZ29U2Z/y5QQ2IkrZdMO0icde
/mVr+nAsWq5K8sEauo6ufdmhPny4mZ7HpVeMnKOXz8FKNIcdnMjqvBFPnU2evN655ram3+AnJtK+
Xolbk2J6a4Wl/peC0/i95fPzYuDu6IKqixOS/uEtUlk+NoE0g+fZG8u3IZiqo1ORyM3QQjne3vGa
cZNIGCIcszHMR7lxzApKZC9p3+YUpiaOrZMLn0iPWv1AcOv+L1/0cjf+b8VBkWEsJzbk34IbZ9Ac
+eMZTr2VJsPzurYIIw8OoOkZxYF6g3lKbWfVnyoopGgIgXkAYyn3ssjsfVwzfYscs6I6QZAoNWRR
2WD6GG/lYeE1LsVok2/QvpqHobaeNXIxQPW4IDnaiGFfQxTRz4pV3q0UBhjwx3/+7dZF+vffzvRY
vhc7DV4b/WNRmGccdVJn+Yhlwjgz1Sof8uaLR846Kwdc6IQpAYmT3b4g+wtMgWb7XRiRMMXwSuYJ
eT5ad0kCy/CL1CSxZemkdJptnopWiq2t49z/50u2ljfi90vmdUG6K+HmkRu1/vtf1h0PZZARZWX/
jF7B3NqJuC3pGl27bknRGhvyOBQVFtIgRAUih/wq760HYgKUXzKb2+mLgzVLpAUoGBY/3BMPqjxU
bugfWAJSwBFGovmulRO4uOzSne4YMCmU5WuzakAE7Nfk1HHc6gks7q7G8w/B6zEshsZvXKa5GDKu
SrNF9G2L4mQgaKQpL9+gDvJN18qnwUj3MCWjEkJD85cnun69v98e5HImBbLFZGD5yn9/XycEHMS/
5zQ9sIWeLGzNVl0494NLGGqFeXk2fkjdIh3LY26nmbysNQoHG1/gtk6mHj+IYTFf9/TzuldlHl5A
rzLH93XVykcmJH1RTYfcNlFL6x3ABMCMzJ2+rJ3LoL8bMf/cDoZ1Wus+kZW7zpqSG3bGd5i+yJ8i
RCsiu1s34sCU9lVVxiPZb85fXpU/FhdOCo5OrxAvGa1wehy/3wtXEVAIxXZ+nqwm8dvICbZRUrec
DLt7Qzl4XcwKkNhyol9brCmBxYe+FG9Wnmq7CIMEUyjm+0v9qvRFW9SO+l+W4w+t+mWBsQ1+BG+y
bS7pZx/Ka52Fj+As2ppO7PQHtw7GLQofHA5V+Io/ymRy58CXLBNj41Jb33OqcImXAjjRFgF4SZFy
gnT1Hwwe7Ived7zJKcihurkfNICJykMckwfl61BN7e6fv0Xjz2/RpkvvchqT0gDl9KHituh8GJ25
NI86luHUS48lsuJtgA/6MARM29ZCd10P4PDEPgKuV22AuKJZBRh1Mf/lgjgI/rE6SGF5JPThX2NB
kx/qQlXoeuLNrvs82K1904HtXHsP4U2QTG+WZZTntTejqYZ0UXBiXEs6jnzrJbRdmzgox4MG4TTT
pfbs6pMdodPqAc1uGtvr75pcfQvrPtqt/00w7oToYPDOiEqS+WzUJQqqRQjat3C8+2UZNOfpe+VY
Ga+aNx5CIwZwwkaVsF9Iqx/9wumHvROSnKF7ZKuup5G1VbWu/Fk82beKzBXifC4YtfA0LO1aDdsI
Vth3TZJ3TWDlUGkYQOIw2GqJQNtfVcaeaN7+sL656/GWRc3e0cbzJ8W+PnG0PBaBeDZBF+Ez5BrG
skGkl1jE0cTGPpDnyquX/OTiEdQZQ3UUriW5eoKeVWlKP24S6QeF23wzSWE/oydCN5Hox8gZIWf1
6uzq1XBKOYvQi6cOBJl/hsWzVutj16BKtwllQIb3vRBwd5bylzHw5LP9HQYaea9AfMX1hJdxO7iy
960QQQct3uwKAad1gm/TXa3EdPDQz+SUTieviO9+HqmWZTsmAZqp/mj7a9u7lalf1Ul6VfFWfltr
jWX0ElUjVAqOZlMR6AdR5N22aKd048RBelrXMztERjCmlb1vlLA3LnMcP68o7ZeNrvG421HWoJwA
d7XJu54MzaFHIBnF87FMMjbL2Ey2TYzYC9PanapQGUubjMb41aEuxlU/1lfAiO67lFOJ20lFqnau
b43SG645o6Kg6mesGBrP1okbgB+QIal6u35DuvBjrGq/U3n9AFb34jFwYoPpAj/PyMsmTW+MPfLs
WD1KvAd7/kwCIpLz8JCeykVEzlHad2sd9YcwH4MxpPCM6ycaFu3Pjbz08oeI/vAukOni2cx73oCl
Lbz8ouvW2egMzwFX5f6oIzKFzIIW1SRlap0lIvQHJz2F4EpLsR+Xgde6ICxTNLHpR/aNIEKhmkSa
c6AjucUrr25Vgl/WnrLTFFRsMctRqFx+oYiAtzDJwM5Z3oOrx9apK2v2fDLrVNXDRJ4pqkT2dTRG
VB5lCLmmaX+EURb5AcLiQ7pQp426NjcQKP0wOiriwE/RXN3SXDX8TNYC7W0rQPSRHVAK5iciIILd
mndu3IUEjQogAMvLVZsFUprGPFrRaDyZS36X3p9gtZCmnukXLwauIJamEitmi9hgQumIQ4HCpNpi
9fuB3t0T03tt6AXzvkDngFpjrO1Eummn7GFtCrqAnYaFTBHpzLKgUiSXoZCXdJ53wyCvhxhSOjq/
TT2kj3Bcen+YPq0FSzumZwSVw2mqbbig4J58bHbtNfySZ2PC6jdgt6KWN5wtQhB1CCwCozgg+uky
1pJhEB0YeVtwXTFcOkWliNVIdR922UuidWCzyGD2Mg9p0bJvJoU37jUPEcvspRbsyizHpOK9r/dJ
bybuM7EbMSRsvbNBcIaiONoWEliaVnKHrqXYoFOJjugzAPQGKZly1MTNjFSuXvqUDKi/z7YTXNJn
uOn1ISq1z3MgnlqoIufCJs8uzvtxq2VGfybes9hZ3tcFnN1Xk/siAD8DUtt1hR8y3ruQ59UeJYtd
RhG4/vWCPcuXyiRdgnSrZpp36z+O0Okzg0GbB18BzaHgR9RYO/zK84xdF8a8Fjxe8u6zbZw34VHV
rAtyBApZcAgFrW4j+TDrx7LQxlOpLUry5cauL7Mdl5+LGrt20rXapo1JYG1tzT1Ufbf1Ks291LaD
fxxlaxILh0asG94kzamR9qZI0p0Oj/Rg0J6l8Cp8kyPVKdXC5tgA2wzv2BzNE4hxnB9jc4XVyb3Q
Jdm1XnpRhQh3rpvhQ8R0s/6r0Vk4LfNt1iU0bRLzR1Nk4rTu125Oe7Hv58eK9tIAsPrCqJtNB9Z9
HGEFWPnaC9a5dprrwZBfSVJIfEDOxmliNrrFNFS+lUmByRQU3o6ks3xPkhoguFWRgL/dNxNCFYtx
PCCr7xlr0jFZSUuMH6mul66oYffmaR1MoY+trzImCNmAVHhZqtYJZ+A8kdjQ36577YTEgXW525ZI
ljbrP0oqAisdVyu3I76+nZubyGQG61QO+lFYICxbDj+7LMQ6h1UpemxK95ONlYEl366bQyTfzSrp
jzY5z0aVHNH7X9UZSWMytF693NMvwvyLyuCPpgH1IEoQNCD0j0xGCB+aBrKpnUHmesTUUpM7Fp1H
oxBfx9SJaa7M8bly0wug4G3gxe6WMRaz6rWj1dn3bV2ZHErjv9WojAL/LKuYYdguTUwULPrHY3rP
wAtpdSafxZz3CyOuOqRtfoXrL9syRbpdD8d2Aw4u1QlWbYrgmy6eeoEWVadbeUfI4CsO9eFeLVIG
HXEbQ9v5qtJS/EFmhboR4pOTy0d8B5iiq5NiPnVx4Lzg25nn49zz5gyQ1VFqsSmuL0flmc+Bboy7
eAqPXtSbd0AGxrupJ4ElK7SbidQBfCeo5Di13o9sC3eOzvtnm7fsIuWuDJx23zE0QHw8kPxZaXjI
1uqKrb1X2c00KIC73bQsKvKChFZtR1ciCCuyt0m17smaSTHR51ic6mhXON7XtbNvlQorRRHB5OzS
Ry9mAliUCcTybn5fJ9HQX2k+1yLZ4kyGUOuwKNeGudV5yJd++xNUk7M3oe+Sl76Y268KjglZRyw5
DVrqunLNm1l7rPX0AVwawO0RG1AbhMlDBfJ870mt3q3fmaEnHfMvnW/sfv1gzCZ/MAhL3DUTJ7mi
bcrdejMjQ2kHxlnJkpKwGV3AW/aIZYvNM15Dukwa5uu0RDV6sB9gjoGYKKcjQj5MrpScZ0/gBGPk
dVL57dSWHXaeBm9w4r4NbdvexGP6NLbnFcJul+l1DVfgDCbnc96h55wHUKr210EwLTGRgffkzzKe
Xz9iQGsY1u0R3NEcbx1loeJrdXVAzpzCxGHXwndz9rKaz3FZz7WJbYqG6VUSTu8zEeNMhvFKIQg2
2/JtapIfqxZgaqcXZgb2Ifk/7J3HduPaFl2/CHcgh44bIAkGkcqpqoMhVUBOBxlf7wno2rfEWyX5
PXfccOOFSgIJHJyw91pzERa8Tv3ycTTCK/B05F2bjfCWjSM9ERYdKDOEmtBaAYuBoLVM75Z90HKL
l6Ff6JzyMR5oW1ufzFWFmWiHy/2lMJHrE7Ujjr7pEZOh3oMDNOHtCGr8ODWVdVFJ5entp81bi1Q4
9jbR8YZi5f5alWV6VNDud8AbiNpEFxmntduG+PQHVDCeGZdsTyERcT6pOeD4V7UvbsNINR4GUe2G
qP9qtqZ8ipBLu6TYjUTOm9K+HBpjRZtNdvsx9GRRj8CTuHNKZOmbXtNziLE0ozsnRRrryCP5M3uc
lfIGgWi264PJ3ORqfelYSFGWbZ1SibsQJFSWh/rWbnS6WpW1h9xmveZ8QmC327hRWJko6G8tP9ks
+wPMP9xlUV8R4p1etKigD4EUfyEOh7+e6/065Zx0zNX+aZ5jhtYJUFjlp5YgntPYzHecQjP+MGz2
o5leYIf0cI8r97rt7ByLBLShldsLjZyR5VnSNNu1lUapsz34AkuMM2dIscdcxnVySaeTRZmRtWco
Rl5LVc/tQmnTwPz3+HHsERMZv0fcg37pjR1RKA9LYoCfbRu7IDZ6CvtHJNN3RZ6sJ8dWrmWKHbdO
nt+0ZOAYiAav2kAwR9XWgwBe0teBeWdn+Vzxc474M/fg70Hb2ld6FZHLm9f4SFsq67Gdfi8tqmxJ
145XRk0ent4VOLTmwlublXsrHbJdE0lPQaDW60AprIeUGkZBdT7LZuCEv25MedjXs0OlDwvlhDeM
ewotbu+b6Zep58uW9dRfQM116bez344SFnSKSdvlJFTGImWXVMmrsCPeuzAIjUmq2vFIESeSby6k
6XI5ukbzQ5h+tJkp3TRi8p1UVTaBJF2xQUQ8eVE2lRjZOGVnBAphC8HwHH0NqD2tF0WOJj0buQbo
K9dfVYqjh2CgkBDGieQGTqORuFSsyrq9L9Ipu+0K58LK8K42mpPSAaLDvjR5FmlC2WPOkDgWrKLW
epFM7NhjeYMJD5oHc463HB8Kbd20egeLLdsP9p0zRdUav+CPUrJtbA/wFGmOmvALODUP1pUsJfQy
88Rfy3ZOZSsQX4ws+Jm2dB6KjkgRMeMD9Na5NDHSL61drAjogfVI7JdBzxlW3/VpVa5VM6LUIKMH
t/yYuo76EhbQsNOBYSyXeP5Neccpes3tXC/nKQwenUdvu95AfIgh3jnXyPnMizLpL6scNFGTpCeH
BzWvaOqVpfTHN2He3C6uUmOvKXl80OXxK4oHal5Ndcp9lf37qH/Ple5uVKWMnThncRMIYs5W5EbN
KFIs29ZlbSSUda6HGXwg2uer3GxQ8cv/a99qdLEXdN01DhtmMth0+xgnOWcQchfoBF/J5sR5mc7U
ajk+xyjv15FvYAFuK38L7BJHrLC9WjPAedA62ihYxjuBJm8pPi7FkXoYDgGWVYjmTrRBemvTH+AY
XKfwkoeMInAspMtAthCpqYSQ2S3RCYkGE3IZEwlnLlABFVkFISaMwEicq9xemZGS3ZsRgpplKg71
0N4EPX8Vg8mwMjJLoIGwvk+i9OinBVc6uwa/ptaWFs4q5bDqYRuItstE4lQrvc3UtcIcs6Xiv27N
15C9yGUHX8KKyorQp91yvsxgBoyZmh4MtVVdAnrXi4JiDGYLFirMFfKofWkhby3mTbNUdcEWMxAW
yNI59ojX+0LKLgNH+VlnWH/0qsahyuthBBWWvCqt1oSlBGupICrC9tkpLuOxT+Z2vKy8OCMuJEHO
XKPYU+cut1dytDWRUvJxrMyrOpm6C0yU136Hh1g2T4rESpx3XbgzK1OsbbtigyTaZDNOR7Szqpsi
Rb4oS107IFC/7q32Sx02ENLBTVxNCqdu2nUR5VQO+di4mQAuWhVx4cdlyfed6bmiaoDn0jSUZ2yk
6U2+L/vqWQshnJbOY62JcjXqrDgK5HSzJULOj+R8lYcdcNQmx7QSZtN/UYGnBWyZOhMDzXHjbAOf
BQLVIeafJ62T00NcNZ1LYfE6wknviWg0VlmjlntwwgY4zkbfY0CJ+gdIC8ljUOMBp7jic65zGHe1
Pd0RBe5GLQkuoZ2EO7Co3yRwIVtVxNfOOIY7zUiqTYrhcy0B4dqUTUdyXzQNrk7qJARV6KQsw8YF
PZrLkUoTNSFx0SxCEQUf+cwpCFfLjwwSsRus0CaASxo+eSZn4umlzE270dZMumh0J85VJIOv2Gmc
d/7jskfu+1D3cDnWiOqQZQZTR3XRyA3zJuZMxLxJlAYZdtps8c3WAC0x65gm2crSoRMgEYtKfpBL
mjJ9HQVeDv0MiwedQhiTR41I1reZlzRud8kTKAxmoRmtRcvwCPmLlFu1/CYTEPlZNf83FXEUSjLC
RzB0lnJezSfFdz4nmfFT33T0T2uJJCxNWdmE6CoyR+8gVB+XmbTIaFM7Yn6RtO3Qw/Jkz8zLJYFQ
MaeWrR8LzT/va5+K26AepBVM/2o7GvZ9oA2fdWONfzc7Z0+DQc/F4UjDIfT9m9NSBVWwN6dPCz40
0Z09JRH376djwOkGnTRuDPUVmkhzizssdSlFjl6JqdeVqhASz6zNDpCG3YSEotDJoPq4iIoBy0XW
vFYZ1fMC8nUGMsbnqJE4rBGRU+Bbvm3XUbeeDIhtc+sF4sJrber1NlVDlVkmhD/VVrTwAYBOLCdr
0ZNcAbr0dTnFkA4yHcveUSg0HZaTATUVSxusp7bYY0z+KbeGdJOFofpJq/9M6bMMbwwf9IhR1lHA
PT8gQ76IQg1Z/GMNUKv1qaDjwFQDp982PtuTKkcJ3ZTKm4qygSu2Jl1NA8blExgPEMkdQD1sAmI/
1hStpts6BDlXA5YehqA8hs1XDE1iD5QlgDfNZM0WTN9bdOzRhLoMHIxPPJ5FZPXxZHomCZ2/GTJq
E5WHM7enOBO8HxN22U2xFcv+o6kllFzJayDWdQ0UCZrw/IgQFlL1nsUDFQDrzRhk4dtuRc8idTWz
BEWRfV12/8sDXjYTy8N9K9oUI+s/RvdPnshMnjzrE/Nh6WrPwmtoZsasX/mlT2xhG24G4kCelqoo
dCR1DximPkIpNu7Yee04X17HEjGRVAWfyirx920dfdcFZWD2ma5o6Qovr6pfJT8DftweKMNVEZPT
PW+PB7JJk1pROcmjLB7w58LJJlO2s8Jvijo2d6k6d7wy628f1h9VZYp1Lr3hO2E6go9p6BZz6vLn
v3y1Mg5bgMZx8rTcQREYiAUGFLgYtvdhqW58yDwRXtBhXunDiMzdScn5mi+jCvGfDbHu0bCgHAL4
aC6zIZ4ygKNsm0xdLQWaZLRZP9S4oLBJ8Tq2qlMnT/aKbCByU+vCpZscVNNrgLyBSiKuYUgBKR12
5GYY7mTXYG+70/U2RgsEHJJoyG6u1Suala4jjeyMUA0ul8aUMaAsmQbntJQnlhGCHLbZU8aL0PKu
VAEbCwAzKx5pqoTDqRcoJy2X3E96pNAGCXxL1n2xarP6oLW+eddLjepV9Zgdli8nzfIaqTQvltEq
GQPb8sa8W4ZtVApj3WjjfmnGyEDvdgVxTv68wC6bdZEDPgPwk7rMHDJlZgMOHx4MqRn9+74ljbYr
vUXdmZiVeik06+3sBJ3ni1ayiJnOqKx7kVueieoYGfD9spVNbLlc6wX0lEF+kIBVHuNQ/9IYQbqF
Tv0DMHkPYTD50Y39adn6S+14H9BwBFcDtVut7bVj+agJTaKkq8H/0jbkgDpzP84M2p9aP8rHeRDE
F4ry0AEsvFheuxogEsus6Vwuv9THwtwsh7bll2XQExwaH4n2wJJNz9zNOOhsmjzrXbPSVpll+Idl
F+00+hpoh3yoxgnslfM8KOZIJ016AVHhu6lIYOGxFe+JCEWfWIZuMUqHXgSwjBPd68fyO+TUYrXs
BTDqXmomsY49oWmb0PfNmVaIplQKfnQq2zVhR/0VbU7DTo5Lb1SmtbaJrelNlGLPBgAApYem6dsj
KQGBJzEEP54G9bmV/V5XYZPjx9Q+iw5181wpE06o7TuIl2+C7qSl2bEcFRLCyOhEGuVaCft1JIAl
6NW+cghw84txPhY0q0VoZY39vZHJdIKojS6SXzt8hHsn0Xxka7701JabO8j2k/A1/a1bMAa3fkBN
j+4lipJBcq6Q/r1OJh0MMxDE285bmhyhlZvbCriootwW42Tccs9c3Uq+STouoXIWKn18Qxbt6vsb
4iBuU5DfOWyzzfO9Qlelg24So/PUwCC8SHoOv7WE5G805fLNazQAZL5w4GetgwCCGQ6bar9Ui+z5
95qxyC7irurWWtbw6s5F7OUj/s05vn77MGfY5bNf/o//M8Ty/f8Fq/n/RQwzJ54/+1rdl1D8iN7z
l/kHb9ZWQ/4L+yWEJ5n/AY857+Pf8Mv8iUa7iO0NGhUUhLOQ5W9nq2r+RauCRYmT/6xm0dg3/o1f
Vo2/DAyTJgIR/lufnbL/AX7Z4Bq/vIWWNtsvFZi5OpoTzniLIOWXlU+uO1mDpFitFfbXLma369R5
GcGNBD593c4gjNcvOzdR6dprUecNz30cf4uFsa2C/CnNL2zQli4SyH2cZi9wIWDOdrCHlO5U9/bB
Gu+GrtqrtaS4+mBdVlW+S4PsazoWW6Hr66yP9nruKQBw4sC4IfTQa7L6RHoB+Y/9SqIz11rZzjLa
Ta53zxqtAHr340XegBG24p86yQ8Jy/Xk05Ss6yc0rhx7ZONt4P9xh/B+f/D3XZoV57KGtg/t+fut
D1Bl6KIZsR/Inm7yIT+ClsAPSQn5l3Hz9/v1zhH7fo/1diEMu8tJl87ijN3+dY9FhFnKDikS2JO+
iEDd9ITKTeGmomzSr1QlWlfm4FniZ0OBeiSBM6r6S7g1aBDGxkNA9iXwX30eBgnGG9xSKyE9hXWK
jyo56vpr4dRe0WyKAEOP4ruW0t105SdfYZEo/TONvX0FvEOMbIUbLS8b+19GlKBdltWA0aCLFqfE
hh/m3LZTQAKz/iMzJS9x7PvENinixMeKINeP7+DZsvL35TkoarxUNmvL2aPqY1x5Fg0vttGB5+vx
T7pI9HW/mSPRdkqIdKOwUJuKOQQiCjelgxSJf0LLZcLdkoBdFbF6cGGxBGzy4i+1WW4KO0I2YZSu
ovi3Pm5CvY6eSt4RlUiRVHMQDWzLoqVy112Z4mT7YhdSPoBvwApDH96tEDaGbSzvKtFeQUXYj2EF
cJYI90/0Woih//1CY6QGMUbRBvX8v6jqTdFWcU7NNZtR0JpWk5CJQS5u+3JVdeGtHTtbDLYK+oN9
PNPmHJq2eoo5QlWCdW5oV4EO66SL6he4aKdKTh6nUbkTAZ0nfGtAHE5OfOWPImVXF98IAovcNPFX
yaA8TDmLZhIgdC2vAKzvcsJPa5Bn/uBcNar9GKvpTi0djzDGiUhWX5A4tO/k7kqeZiKemUnuoMfX
skihC3GaN7uuXI/KvlHEoxEYJ5b1Ywn6YtVi2YYfQxs+0k9659xEt86IVDRFF7FJLBS2UpGv+r4g
nYOEAsff5JLyBOSmL/1dKDXPw6BedW4oNv6k32DuupUjYIOEg/YcHGdAb0dnJFI3FQPGaJwrlUOh
1dexWyvlGjb5Dsz+hd9oa1Uj2K46dslN7PgnJk6vntp9w1VFBrPQ6L6P2lbOUoiGc6/C5+ZYE3W+
lX2vJ/DTdXHVCOJl9PySLcHaCvq9XmUHfYbDC+lLaDRH+PZ3jl55rCA3wgYW3BaXAI8PYw6idND5
rgCqZpm3kt+D/1iP3fCzq3movvlFtcv7vAq2FU23sgCljyTAB8FddQpuzQAWm3UYaskDTv6Up9ml
0TcwC9OLkCBW1gtPyPgj2ZtaXbmtk/FqRKa2SuP0K2pB8t8D9SAS6xm2Fxo93TmQNbanGbuxUfC5
EPb20BUvwTbejGH8xam1Cz3ONnVES7YsOcf3G+Ffq4HuDkN2xGh2nJPUIr07TT6Clol6LSAoYOhj
/8R2SNuYckIfB7JPSKs31fijxC93VupfT0V44aTG1o67NX2gjUbtWprZgap0KHtjm/P/I73aZsYd
VOy11ZheL90O6mslbvFjXXSa/FhpBp2blkBIf2OBqednH0T7rPi80AGu0oTqsbNpoduu+w6tjaYe
mhBrdu4712lVY1sNL7pevWlF+nWwflD3u8IR/1PSIFLHPTZztXhN0uJOgrPEzMJeXs63ie+4Bg/X
0FeFhOKmerRm6qrChwfMkPUrYMXXoOx2Y216TuVcI4raE+iw1dqYHq7jqZJzrUxMNCKvD2oaeHJg
H0u9PmmivlYBwNYqssGkfrAYboEJxSUqp8ty0m6xLuKL7pAYGKrYVXF8TKXsC0Sm+54Ena1k8RF8
BwlVxoIdy1GLZVpcFLn8jPgFQEQAb85pOI1LFR9lXoUljhtV0e8dCfFe0afxSstlwsJ6TbhCKoh7
64D988G8bCZE0W1nfx05HcUPH2Kb6qoGMqHANk722J4Uq12DKTuUlJrzmEhElj9fksVh1kVJjuqW
Gv8hkmnemKw6u8AkK9v7pZFYm2giGo/8TURreRIiOLf2kZluYjdTWZoM4xhiHchN/VaZoseiJ4qv
DjYo+YihBqEqRdkX8O8ICpr02BnRBuXzlbHpG+MmISG3riCc6cgN3871ef2t0S28ORqaKgCVBQtv
mV7GUXMAoQhXdbwglWLlGybRqT0xU8QaqKIAYKgv2xtbiH0z0H10zH3mtCffKjVXQ8XRdMVOS9jS
EHnppZm9V63ngG6UMjjrDISY6xjTRmpaIhulzQTl35waYoE1hEsbWGuHgvvsVpF+E+YT8XI42vQ7
nEeuMtqHPmpPsdC3zViuYe+DbYvuO9s4RGpP1IHlJWF4Y7HPK8v2Kaf2lhP012TKRtVvLR2GIsoP
SRvoGFllO4dLfLMmjkrojba2HK81mGpEvvBYgK6C1uE8x3LD22KW3bqOX634GSbSZWsa+Idr5jt1
25nSZmR+6mF3STTy5F5x29rYwUlZcyrfaAWFi4AoJqchWVmXrp2oBlAnrGPGcc8YTWB5xV35BHn2
sZjhVWG1t4xipwBcaPiL2mOe8fY/0f7flSEZ4nNUsjZelfGmJp4AV6Xloq9BPRnpD5OVPadqvqv8
Yuf40sYepi8AncyWr+ez4yVeg01WczAxH9p4DJOuuPAFSHWj2ZTms2PfFRpKRYIYOvmVyCvKK/pK
w7tJh8Ib+3ILEuQglej8mWla2djX6lNeN2ulenWM4oum2ZfCL+80PDyRVOzkXrrTo3y71XjdQz+d
yzg8JyMtmP4sGq+A47nDcghOXy62vWJ67DuOWkvBCXFtjOS06O5DK30yQBG6ETtFUxiXSRsjzASs
pWmM+8sIA5nCzI1P0B0p5FCApg9tEHaHPodfG1N+HEbTS2wyWls1+pHW6o0Z5NcqQlBd667wDHim
yL/o6L5z3lBAUQaQNEVD2G2YLJa8rAbN9xp8cIdox03TYqQh39Zu44ffIU3v40J76NvgYp7G1KA7
TJp9LUXmreajUwUT2YQUwZXwpZekV3jKK/YZq2qeGuYgeFsdNiE32QkJDoZ5fytN4TZ/Yse9muqc
FJGU0va+SJXv6WB4hVDuKMWzGg9XcUD5PcbwOPAKVumxsE48hxcSElaUmh8KektSaKwjbib8/BWh
WIe8+SYQQLA4MPW3JO2tjOJnEslXSVDs65jHbEPjo4VIemngdKt6eCzmwMBWvRnl2jNqEkPMi6DX
N3WTPUlES/rt3ihCTx2QYJX2zpii19FxNn5PPEcQgiQzCkK1fcQBPbMZ9N0+ZfMK9gyNUbZeyHSV
JOOfKeeCIL49z84DiNSOvGsUdlhqIl5qO/qZmN8xs6WQCKxHNkqqS/d8rZLW7GKC6dz4ti1Y6czW
Pvkdqa8dOqs6k4iPBcws5c3WD/y5J48sTu8kNBz6KS7CTVhSE1GwUdjKwEsg9GdCb1/ySnttski4
46BIe0vLbtCQ7Ar5wVbRPJjW3MSYVjHhcetRQwMrAszkZVKvQ0m4VTgHmKKBXtGM2qhxUmMioZLa
jt13urSeLYktce3Nrq+bT/pr7wV6nCOgSkH0hNiDT0ajXP/+JOakxIsGAm8lzN4fWd54amBs9Sa4
0AfT+/jMMh/q3p2YuJSt2NS4wSTLGD/eX8ofA7YsPnr/WiD6NFd2aK6dotxHZCtjgP3kgKb965tB
bsEaQwAMFhNO/Wf+mDoj0sKZdzFyA7EGxYtnZ985EXi8Iuu8Lb5CrX8c6+jUGxnEG1D6UYV2QvcK
a9xx7pbwo4fBcIfliJ5L5tnhsAs7Z9+rqkeoz85M5Y01M6O7cTcK5SFV1EeDyn0nhckq6nrXj/Kb
LPWfrLHYp2BxlKH65Lz+269oI/VUNSxLtIzf39EyEo1VKgzqYtBdJrCi3mv03YCDfzJK3rtjGCXz
vfzlQvMH+eWwa5Oo3vcmF7Jm6JxZuxEv4sej418HOi6BLZjKoA37wl7aMr9cwu/GIokAUa5pDm78
gSjJMHHHIDhwZnBTZXrOtIcxDT45R8+D4N2YNLCQYmO0wP2Ymnne8sd1Yk90vqv1/ODtOqG2broN
EUk4dlaxugWK+Z8/s3dXPBuW1ENlNQp6Mmgq43Ic4C3W2XFMZA8W6yevwFkLbnlsXItyFyU2aBLL
IfqXexoWYWEPA9cqFOVqxEW9tk15o4prDe1ElpiPhUz4VqF5iaihQdgo5ECOV1vFHh66hzIwt1Ik
b8YxWasZDmo13gjCyT9+7r8ZWjLiYE1x+JxYM+c//+UzYtRVoj7hNXXaJ0lvXN/8rMf6r3lnfsZz
a50yAW3WhRf0yxVaWQgA2QV3PJqu54CUUbFvY+2+n75Fdx9/md9eirrWXJrAS6aducikQMlbleCU
NZrTIsfKZmCEfaStsRn84RO9yL+KdfPX+udai6Hzl69FnVUhpKCpMLKgNNUx+8iInmLtk0H0u8ug
iFHoXQChYvp+/3xG3bdEExNXAaR+xbvl1W2zMlDhfHznfjMMqM86M4uHeYDl6P1lyOkMU9ugntN1
KRZGjoaYjj6+xJnr8O9ZzEB5a+PxAxN49uopHYEETPzVmvboi/A7zFjRuuQUJtGYk+i/h9Eq1ACX
z2Req78mGOZr2Cuf4UYoap/POQqlbeIAGSSWoZ59Vdlpi4DgkoqST3iqMiIGUP52/g0slBtZa14y
1qJ2lA9x+p3kogtnrC/a4bOX4jcT37vVcR7Jv4weVTKtBhE+r12o3E+jdtlLWNqQhzo/212X+J8Q
TX73eDGSMiZxKVva+a0vTCPoCpTFa9IB9eFJIaDz44f72QXO3jxDEbI2GG8XKOtjS/r6xxc44yC9
jZ5fvsK/9Ax8KWqnXEHR5YuuSNddjkENi4igsFAczWBCWhOcwoR4KH+AEGgddZ+atvRa+calnsP4
F/J4X4/j8zCtyNqB6vrcoM9XQmWXWFu7GG8+/sjoSH4z1CwMcNx0PN1IMs6ecmnUOLRDPrMWYmGr
wfOX07FPyJQomCnGdA5HmHSqUQrHNFkj6oOsR6knntFiD0zIW6cjYVbg7lvY91Tj0i8F6mHH08Lb
JuluRV0c9Sj+Npk02dHnXWShdRKqvDaS4W7kyDmSTTfvmvAlXmP8uiLl4DKAdyAhM6tIBJTCEEVl
wa5q3JWpfEs+D5NZvkdnS2kj/zroxqVTS0dA84dGUCisVikb9lxztsRT7HN/2nD62wpeI8Mmv6+A
08aPI/J8Q95O60rDo0+ihiE5W2BP14ZWHOkN38/vGmFb2yYxLsPcOWW6dVL0+CQq49GQ9MeM/RqQ
cFANybgLYEJZR3OQETaGZNZhXkrLbeUgWuXHEArhVUrm6ZJy1RQMhBqwqFUeGY+3AGwuYx0rhKKu
DYuTTCG+ppl8b+fOFn/WVjHiU9OQIMWfC/m7ptGs7iArz2fd5mYYNSIXagL6lHWnJZvKEi9Q2Det
mXoOX35CZ6Unw67JxutGyrBvXORR/rVLh5vY1y5JXn8mn/fJD4qfzuA/W5xv3ayjfkzIB9oZwpXs
zN7C0aD0pZMDnKeutulBp+C9jwgtc1YlsYs8niZwQ7TUfVr/0Miww9HEaqMQHoOk43LmH1Ik+z7Z
5RPJZbs8KU6EaK0J+rpq9egBQ/VXuZ4L8fzQpuCzldu8zC5qyk4N/bI84mCXIPZ2mzH8RmbJtja+
jn2z7ltzbcnmQDGkIcemTg5hW3S7rA20zdgjK6p+2Ml4U6S29Pau//8G8Hj/WQ4v68CfO8AXL9NL
/JsQXv7RWxfYtv7SeItBGWk0xVhmmabfusC6+RfRAgYdWIM1gD9nQfq7C2wYf9FIQzoIaAFmozwr
Bv7uAuvyX/PvG7NiAB4O/+4/6QK/XyOAXrHk2qolz7//y1onTHyCvR8SqkYQUL3S0cIQXdCV+f0v
N+P67djwa1vzTz9/XvB/+flV7odNKHeTpxOeG65CTPcznFxtk//oGPbPF5in+V8ukPWhz7wY9V4x
Kf1FVWnRBSjoz5pq77cE//z0s0VinDqtHVJ+urAz7Oag/FbE0NCWGsxNOMk/eouDMXPxZ9KY9zvL
f6531roE/gWmaRxlpI5CueHqDXq4Jtyb+qco1/cH5P91iX9RvjIa8QBrC9nLhga7jq/vAjQ460EM
V5Wp/ldPxXTOtpMERulkB/qTl4/p90gRsFkdq3XEJxuP92eKf77D2Q6N1AsE/PDdPV6N+jUj3+Wy
MnzpQqYlsgVEHBwcO+g++S6/fybAg9+PMEK9RnqoDcmqWCDpRA3EeOrFc++UytXHL8mfrnC2661r
c+RoxxUwZ5I+LdA4ABKw9EJsYfGSmvTxZX7/LiJHfv9F+qnSzSCVc0+tx/YbiTqIAILcqT87W//p
55+9634CByLJu9wrJd++CWx1vMJ6rduffPw/3aWzN12iUByHjZ150ByKXVE2IZtxAQ7C4JT+8R36
0yXOXne/t0IlUclkHAwsHCVPwEsloK34G/Pbjy/x+xkFaPn7h2AMVScpUzxgZE2ucBbnjb2yZjoD
8MVNmtaXZnf9X13pvMIhImkwfacjc8Zqm4twkAwPu1p130vk8iXpJONpbOLILTnqbT6+5B/mlnOl
voi6ihAgqdkmcPxWZg8YCifPIFWbfqC3urII0Ug+GQ5/GG322RwQ0x8ucG8MXtOhQnAFsXeHeKjl
T7zj72tv/3uKsc/eerT48BtilVj4tCSKwqmypjgmod9SekZFSWQ95lD/obeTTN3Wkp00Rwl2DAli
H9/KPwzF80M/YxzFQB73HujrYjs0Me1WyuRuHHX/5fvKBuLd0jngQhKOFvSol4shcHu/1K/ULpE+
eZkWvc0/hcR/buHZfEBgqQSpNc22fU9EaU1DtOnNFxpVIyqPWNRt+MDR1NB3RltZUHSSKpRfiHqu
M0EOh2/TnPv4Xv5pWJ7NHIRS+paUA1xDSFu32OTJ6z4FGhHsmyKNCrGy0qmpPimf/unBnc0hjtEz
HIM2wWxM59VyklFyzdyh3ytKO/yEQPynwX82izSYXGs8olTeiXv7KhmqTafN6DiqfHzH/rDAWmcl
Azu1za7HPuHRBDHEl6EKR7zSahxke4Jyuh8UvSpv1IbK+GQJ/MO0OOeC/LqNI1HK0Xrs6140SWTQ
y5kurNsu9sPqukS4FOwyWnK0AlPH7u407Ij948ff9A+PyzqbRpROaSYxidRr7KGzd7huNJP6ZNUU
7txNC/671/k8fSAB1DKjGhMk61F2Z8tS911kHa75oZc/K8fgAONu/eaNO2960ERikc+QObchEHjK
1qQ17/QIxoxntFJsbnyiyfpTTr6gdSKmrG1J2tUD2NJiyOstcMsYsY82wZ2eKnZYN3VXkyDtC72x
VeKKKauesCWF6d7y5T5eV46BLiZI+3Daq0bbTaewREr1JY8kHQGj71fFk1UmJNe6Q50l1dd8kLLq
JS8JhRebPvNH53tE46PA5BSkVbuCYIWBfJVbpG76jl/CZaiDvrgZgh4BTAOPyrozwW7V16mfRs6W
2oqh3KiI8aaDgcSwW0OCUTeG0/GOA1EqtO41qacg2oipH/S1TTzQvPOtS+MHjnrfv51ohdkodvyh
ANSQdDj3MG+Wsy5vCClQvkI0Uuw7raSBe+GHUEK+D2kb1CcrL6vxVMQVGoVMcaaxcjG3dsNJ7uji
Q14gKomwI/RoL3FXY+4g7hX+t4toRLEAb1SYwuGvmkkkYRIXJyHCaHQDEXcaZc+4tEp5k4alDg2g
bPWcYgBopeQ10/1AfuhI7rZfYic07G8F8VDD94aQJvs1bRRSp1ei10W/S2yDEPpVbrNeOZt4EFGB
sx1FnfJswZJIaS32Bf65rKyjHwqwBtIpJJEDUvR99Vkyh6g8FPqEOhjJhpaxCiqhrSt3Zj1pDWRy
25/Ei11FtXFTyYrRPAjb0OWbHG5QedJ6TJRe5IDsvJ8KqAWEtDtBm9brIS9zXXbrjsC6NWiIgJy3
rrYgMZPyOCaHjmZ1sLOJqktOxCFa+IDrmIqIN+iRRbJ0aTZRVbhdlnbWKwr3tvjuqK1QPKsTdvxA
VlSpffdz5t0DEfFpMaeMMBRPJMQXw4WEl6hQyQRwUnb0gx0mWCMt0avXeivC4jR0tMkfOqkyzTsp
V8sA8lCU0NScfXO1EVFxEpl/5cC3EadcKckLs2o0rhNo5N4rsepNd5DqMCa6NlG1Zub6eM1HLwYl
N8N7fRH729LKbKGvsoIEIMy0etDDswTZKuvIAaWq/eFEQWlhWG6kCU0UgYa13LhqhLVVptuPkxDx
ZDpUEytaUeZHnBFFF3hjSJB8R6M87duvOY1fC5hL1TXEF3fsGkpzol8fOJXon2W0rFjG9bpynngl
4+g6wdmbHBStT2jQDJEVZgSoO05sulmj6zYYn3wcL7WgS+07Wy+6+oepCcf/qauZ0xG9Y9ps/xnd
faRGKxMeVjm4fmKH0atthnKMOpO4euJRqhGkfIvzwgasXfcKpvCc9iYIWknHWyrjzW6hnoVwSfaD
BfH8NUqc1H+wpMBMvP9J3Xns2K1kWfSLokAGXXB6vU3vlBMilSnRk0Ef5Nf3ulXdQE0K6B727AF6
UppLRhyz99o97JBuTba0ntyVBwst/JhgwZpNT1pvcyVXXCx7XpGAvAQDImW88xr84ee8nWy9B7cx
yU0NucQCNAPGBgqZy8AR4MYsklNjw+l7z6shx2OvEwz+vujpBmCBjMWwIr6QREYmyoQyCKufbnwa
31suZW+17kMyJw459uVMmh8A8Rwm/qGvQ5vMxRnxWZTW7roiTtT7CMw4VWTHQprblE2sQLuMQzcj
xnbcfmMlKiwfJiKzww0SMplvx7Lmnk0B+foHYi+K9jAlTZTshJOa6VWNc6bKtbQK9GV27vCybLN6
iLprytS2Oeq4b/gJZ1dWgOL9ISvCGfVy5zvP/UIUxlM/kgtLpHEwuoh9SCF1dbomeLN+DF2nt4+a
TvLNH436HbQk1h4sPGbeuOqaIhmhOlZL+mdyZClsPDmlS9hhEN7EJLYLyG4VLcNi7UE7KXVA3Rt0
a+UXThmuEje31Z01AaR9hZNbzufaF41CRpsqm08YXhVL+34B0tgXHTI/wGdALqxo7sJtWSoZs40O
ZzxU3VrYSV2G56nseF7Os5kLR29Iml+w14W2nKaXEKg/8ZqgLBMEyMvEvYYqiEAlgbkmsofgpY2d
dFlr27a6HxEOpfM2yfCWW93USc8TkE7is0IQgswQgRfiRpnaQJTk3JnwTxW3qkETbhcZU5Rgipvq
pTBJJE/+bCVfSTHLetreyKPjLopF2XYrlnBTcpyIroz3TlrJ5Vg6XSs+mMQH09lkJFVCwtBe8JVq
Q8ZPEFuivw6h6qddZAxJE0tcJzzrk/a4oXUQRW8qIxRjZxmXGNUB/VxLgoEBLiGm9hbjxbYsQjCa
hhIwhO1kcguvJFK/qkZxEzJFdjt7C22gT7GdNdqGo9yIxhCqzGGc3dfglcrtrPEg7IK0sNyNGxFG
cq0hC32wvWzyc9s5Bv9yFUQY0eIq0f6WiYAhBdITHXxmusBYPxVz0yzvo3JmuAi1G+UfRc15eVF9
OOYPM9kowY4uchnvssXN2ktCEme8MqQsI5TjC0vwS/Zcm5PThz2Mudb2qoYokLjK0HiUmX+Wo99Y
WyjNQgAhahe5G3E2W29t2EsSIqOhNMuRC2qBgVf1i/9KqEBeA0TxbfOdIkdXnzHY6voByAGYvRIP
ZrwfpyGwN+3gxS1ASa+Z/gCbW8rNmFtz8aiKZQrvPaeF8lzHy1yvyUloqr+pn9ftU2c3Y3jfLVYm
iFpNk+hQ0nuxQyH/pmteh6St5Z+BlF7/rbeXoT2PEdQffCzunOoXNViNvkwhhuCC+F1OIfZTZVcN
J6zGavn2uJ5RQi2lQV1Z56077tIJMNzH0g8p4jgSlitFOeTGw1EQJisQjrdwDl1DBMFuzOflqXOG
ct5B9JP6UCw6xumQDrkaqMfjLtwUdut7q9Z3ounHHxrF12Hj0k5nHJoRgmKGMUv8IoasrgnqdlQF
1qMGivLDeZv46MaJAb6Pg57VC8mYpQ0dwWv9bj0PqSGj3u1zxkQxh4h7Z8hj8DbS9PCkHXie2WOQ
E4EKlg0p6xb9vx/8FlYti8e85PH9M4F2kJR8LiBfANQDnKK5DOPr1KHseh1GJH0EbsKRbc/G0yiA
PFe3L4t0vXoTD06Fa2iSTTlvrGH0sxN+A4GAPnUW80SwSDm9LePSxGfHjFEEzVr1t2DbwpnHU5TB
EvwgKtYFhVfzxqyDpaQa7EIiWPdeiuPpmARJX+xumLbhM7dj3b4HZLfCpteVgPCfODPCYkW69qZy
hGIlaiy/fY40z/UVcVQ6vowBqe79qpwkJMa+0nRE5AcXCIDInAeCiLw2DS5J7pXumRapjAFXRHqD
JF02T+7CFXlwiqGcXlADd+1TPeuC0VYVFvXnyOnDYioVXvLa5YPsX7UY5fShm0nJswTqP/Ov3T7i
YzemYrqv4iZHiN9H6q/fjaa+yzwrWQ4pv+WI8ShCjuvSVv382XRyMTtvXGrvnGo7YB0WEWNwUPWY
F0fsnX6DvpSKe9nlnVX2Z6/jS++XocecJJbW49K1yOc82mgs9L2fCVefM0s4IGcS3YTYxqLaV9ui
nVN8/N5SYAme7en2PNRDMrzEA8rgw6DtG89xYZSSrEfLHeTdGFLqdyvX1f2wL7mjWNgmc1EGa4Ud
1HpmoSjIXLWmMjCnWmPb+wwaAqYvDU+s86MLt/EEYGEzKftC2ryHsBUzcIETwalNjgg1Zlz8TACq
UzwuZnLLzzJXcjxaDSB1lJElYcrnpG0rcdAq7Hpk8UvqnEoP3vN7wI3MztOjwDG/pzFX6Ql5cUVe
mdNN0yHmIly2+aK98UCLUM7f1AemuHOqgo7ESbw2v9dwqlw8shj1t20a5S0pyMaSjxOlQfSXCPfB
PQ8Mlby9pG1rv6dpgT+W3mhZqIILJArbWk+W/6O6JguLVRooGN4UNJEp95qlAXgJd5LeubaGoHqV
zqLgennC40Zahiz5GKyxLXiPeHd38lZz/m1rvDf9AX89RhN8bEo0hwoKCYc2bhUgxHXtlf6dS7xT
Cm7XKZC3hTZeWCwzMGnnq3TbvNrMovAMRkAELOuoWnT3SZh5rg84X9A4rApSi7oRRfqYzn84UDQn
twvISmncw2kOhgijuv02eZnwmXtHVbCtSg9ahm0Rf/sYZcjsJtgQWThfMOE60b5rKquA+Soqc7F9
9FmrMrAWc1dLP3Muac/mfGPzTnhU3lUBZ0U7BEWbjlj0TZ6ShLyqm6gwG40LLMGMMsuFtjEAAhoZ
T00nyHDJQLMnUBGsYADO7aPHtiFdc05psoqGVrYYXOahsJ4JdI/9k5B1P36aokrCuwWMYvg8J9bS
f4WS0+6oAuXYl4GQB7PJIyudNkJVWG3IKF1GtthVpTDE9R5+KistsuwvYe0+VssaBeWeEV0VP6Iz
iIZfoFX0uNZRW/2kHKvNyaROie7YdVMWz5w6Do5+zDkjDqAoK6ZmLSI7B1yXxMPY7rB/usPJc0lr
6OG1qG76XtLRMwCWs8S3SGQbVTCt3dSvbV6+paUQtsJa1I95PGX66MBpocqJ51kc41mOoC3nhKQG
Z53YuNFWdj2q5MOGMJzsqsCaqnLt65K5xH09OtD5ac0GOFO+BMp4dqsOd1OREMN3itt27N9TQL95
skZ1lwpNrwxYQh4MclttE0BQ5ARfjASvQfxyJ5Ktr5ZgfufyTDhR9REmjQMJcaoXamZvHAWaAbKU
FcQHO/XJyRJYr5Et140KX0cArrhCzJSKttjORTCGd2VsgW3fUdS6zlrR30b9r3oJRXWy66xLXloM
bOn97JPofGiFrSd4ZZQoX6SERuMRDJSAnOBx1ib7qGVpxEh4dEb9IPoGRUGo03k4IyJ1hV5B5egx
vnASYWhZQxLrPnGwKm7OxguSXUgXJyC50sZt6jbToGYSG2jQtU2tjo0E4Fb7Enatas9oRMnScgs6
vWs9V1r9skuTh5hPfYhw63Rx/XxTyUIUgl4+95xdHHhNunGYuDY/M/ZmXky+AQauaFuoEOelnn/B
keQhJGcoiJ7Twe7JbK0y8lMBcqUzDzKA/3E/YNRQX2EY591ZNk2BnXHxRxCZJCqQfXDIEizXpAoC
U3Wfw3ZEQrpOigVazkCtGK162Ubx/YiUXW+dprHbV7bzSD/BaScYfziQeyfZeozV44PdaAk5OjJ9
cXbyNMKGlms7eyi61OoPlNGuvdfdbHsrHZJ6cU15I3DkOZW07p02TfOd0xWpc43iysJp02RRfTYB
tFaMoLkXnjt3lrC1pzoU+XX2NH8AYLwwZ4Sonptuil4F2uC7CkaKXJHYSSPWtZ1bkQ1KLLMMH2a0
SPmHOYMi9r3LFHcZwRJZ/palWO4eBoEHVTF8Ivl9sJdXegqDxcvBcQbUjDXybxUOBSMiOlfb+okn
quO1J6PQfvGA4jffZoh97ykepnDcxZGL0zUNTK3i9eBXk0aqk0RdTc3oVUG79WvLjxjSIMkDbWeZ
io64w90pVdViDiJQKii8k1e4lf8rTbhsfwXl3GfVlrdtaH97CyHbLxmlS8MkjHd/KTaDhgC/lXkg
3W7nJuXg4CuJikg8uZ5d+V8Mw3jzYMlGpXghi4cJGWwtdLLo2BdCTrqTV5Y+VHOHco08JyeuZPoI
4MgUxZlvfm77Q2d7sxe8FIUJhuqVYxn6JrFAfSF3GpMpNq0iy6ttxnKi2adpVtbTOphNOQTqkEfK
8PlXiQDtcYITGRrHWUe9zdmySnp+3/daqzYmvgFsxg6Lcl4z+sscgB2zZy/iJZ8bqP15xXf4WWYU
d/DSlad/RcxKBDznWWBvnMJiJh/WLZYXv4BachJ8Buaji+OFonYmT/X3xOgfb2oLVBxgH/zocPnD
rZqSgZdJ29Q4UJwq4Eb0VOl7rK2kGxcMaGiZv7Wvl/FtUIti5IO+dIYritT4nWa2KJ8YPnnxYw5B
pm3XkSxU8d1449BcLDdeoley62rnVMl20dfBpWd5LJCuuvl6KOsl4HQPktx6rdKoV/GKoaMPAsdJ
gjHdkYlEz81YqJHt2a9qJDFrlpMF7nVb+1b2kbV+Ur0B6ilkeiyTvHKv/ty7PB4uM9R+i44x5iuQ
bNV7T75TyynYFAGkv9feGietqSkXvNdQ6hmPVZyMIPUM6xcT9dE+KvxM7ZpI8Y48kz8fuxXMdjip
rJviPh+sO6/UOAqPDgjd1nySweUIRLB81tEOKiEe6oHDvQSNMwwTnh+/rKbhLLooh1S+yKHgZ3My
ZgoJyJ8+Ss2+afzMOgrNb8na5MLYVbKHk7SU9qkPsqba+FE+BpcFmYxqjh50H/2ADcT1Go4ndBmM
OQPww1eObWOeKhVi0IFbSIg12cElJbTgwr1PuRKmp84KdFSfFoJXm/d/Lkf+T6Kv/wXP4/9RTL19
E1n9ZzXX5avu/j2n/p//+790XLYV/APmqY+MC8G8Clgk/UvGZVvWP1B3qSDAEEI5eNNq/Q/MQ/4D
RbrDcwvLHs3pTXrx3zIu2/lHaCOLDaEVWOSmIP/9P8A8kIP/hyVncNsJ/ZsQKk/iamoHQcbGAgyU
csq8gC3K9UrVdvMZ0zLejb3MvvNETndMs4arIwVEHaLUm/G40C6AZQ0CjwSfOTafaW3B+9Cyqv/A
hGZWC8kpJ2mrkgmpDCAVAfC7x3RwF5qpvvRe9FzYr36a4ubLK6ceVw5vOQuNkmp13cZ1cWdkG7xb
up0w+mb+BrrseHfTmx06d0Gz6DkUZaEOCW9Mfa9/Vq2KX5gI+Zc29Yct4iRsb1Yb5d9RU2FyHuhk
D7E9yb8C9xZO3mC2rkMbiztMzOppMcjn1uQpem/+kvXAtXTTvbkzpF0cidp95khy7H0NTS9Z6ZS1
oi5gYLHyvx1hedVdMtU4j04UApFTmWsd/NKQa+cY9T6ryTDCVD6dBGno4sHPSBCmNEnfAEc1ny48
0HMRNt15nJvgPDgBa+c08AByO1XnkWDSkFUQlRPq+kWxnSKu1t/y+5DNioRHzPz1UP92cn7k7eS3
PVM+CxYYgev+zmtmd0s4xXw/Krt8CoidITzW0juyROo7MfwzTKGBrrBI3+C0qrT9kZpWPtWsHN6c
qkX0Ewo0z7MZ9euihPlTIFU+J66VbEct0YYkRPqUE4QqkefWsO1gd61t7zbeioo4XjfMJZ8KljgX
l7v2AOWgXTN8dq9VrQmIyfr+MSyamuSvkhGODpazQ0j0JS0HuwL35TJDTYcqfGo7Wd/1bjKvS9+M
LA1Ki2wJFNYyWfXkxu3oJM2+AwmGrtZyypMuwmiToyi4EFnR7JoCM2cjHPkQm474m6ylx1jlvg6P
w5S7ez8y7hv7hvgBMEf66QxuD32Gh270GgahosuSY96IaBtWGTeMMr39hu4//+HDkZiB58zdzpmh
6HIbPzpEdl1smdHBYw5k3mU7h2Hng1un09krw2Dd+WXyzcqnpiGo0+gSBENMdk9h72+vwCenPj2j
X5SbQIS0eB20ttssdTOHiniqYvBwhPuJwJ5O3sxugfwHRMKIvxZ0oD/NMlMnBGE2rLywJT6sLNw7
Py1I3bZJaA7dFL/t5AMnK/wUbvysiJJlQKBI+fHqGPvbbNYT4oRV5MDVmhco5jOzvY9S2+N2cYLw
B9OOeKbNa16GMQHMQin9SqkzvuGzJRpyKhYYagTwHrJlmraOc7v6auYXEI6dc6Zs90nM2vpS9aj7
NU1OtylaInIKPrXTROj6IQf3fb+Ar94gwyju+j5Jzzi9p2DvZ1M8QYtQzKGWpDww9BwPvSfhyo3e
1EH6MAWoUTucIanWNkDHtJ+CK8P36Tpb0lk7ssvug9nLjkHYM4cbb4i9FIneF5MFOCVervqHzGBP
7Ac/YUscq+4wJ2n3QDh7/sUfN+9DNkf7gDy/V2rUFpdLbzH5bYgAiUxKRkir7P3M8oMFee7fS6dy
tzpW2UcOdvSXzFV26LIJ8wZ6e4ABeiBoYraZeZeZfUYQydo5VxSu7Uz2hRd09ypS850tB732pik+
S4bjBeV9418WmU1/ZkOJ+xxVMjg6pbO8dHVePjApSgg1IaMUdGWAIXACXzpyiK6qSg+fhq3OXaD9
xlspKzAPoRIMw+nN1jjeg03vRPPDIFsOvMhpZyQ/HWs2Snq72/d2aeNs4MHfOYrFwgredHgEUNg+
IVyoUJvPzY4vCX7FtZ13UPXjqdOMXOsxTf8kUzM+dHrOXnNNgsAqo/oh02RcxNNY2vbnUvWdZgvQ
VtG8LQYg3EVX+9k6xJe2SeYQUI2eGvszNElJqhxx0kefg+6+LxeeeF01+k/ZiXSXG3e4c9Xc93vG
R/6Z/XYP1ojMe9JFshbfgoHoGRj7WS8xG3C7z+6EN0/3GsbIe2RUK1aOcauXGuQH0/eoNDeDarXz
8qpY12bBckFguGb2Fi+XClLh4yhc4D4Bb0lXxx/Sj+rnoBjYLsKpuRdBWx5kVKhPk9Hdrti/xFfW
Fd53XyvYMbJnbctG90p74EW4BDiW9Nhm31onpOkKrNLwYeuViYA3VaJQqxI84YGBZPgKaag/2syP
SQNHVv7CblI9NUWYHwYSsHaimaHDFwUh3X1u3Wkf6o5dD5MBb9Sw4YaBE57rxAT7NJiSTdyN2c8t
GmsXtip9t10ZbsembZ7V4gYEhmFRWLEkE69lRJKuy5r1q0ggTdk3I7bHUvyyFHK81nHq7bpJuqcx
YQS6ylEKXeORbdUqY3S4n7jKf2EUw6e6zAnwakKXfzeJGrMVp2xasPDw5vuqlPKO1pP4Thal+d1c
u6CLDcGHTqzaNQk1mzwIwLJqz91m9HsH/O/Jg92L4g871aCBGUJuyypo6A4RdnU0f94YrG+TaXeV
Mjh6YbI9nkJr0Nek88ejD939ETcREYyssY6lGycPrWzks+/W/Cx8obWW4CJWrB0Ae4RNdpFo456Z
DdDyM+RO1+4ilncAb+N7x0v85EzQLlZse2umPWg6H2M38RgMpCAIs6qRrNLr9ivlHdm3GZvWNePM
iDSIudWboGJ9uc7alsz3omFNSPJSg9lmjG6EDMI/86g520pU983oh/kmtIxzp8LYWWsPR+4qzKn9
G1WXF1ea6ORl1vJVs788FoOEw+LXzqfjxLf45nz6YLnvPZRJ2R7LOJpPRk8kwdam0IQh+aON+6QV
w2mQxxxyW7HARcg28ZmQBF1n62YmvSIFn7TJRCDXpAnEaztxxVtcZsF30thA2wkpVXdelFWXQMz2
FvzrciSKfQC7TdutGY9N3XviKnFpABIdEkQmehXFXdUiVWBpHbd1tKmx34JTGsr9XEhxILPCIR3J
9767QVH3eVyrDyS2lmfSlqwzN1v2K+3l/NLPIYVKNzbqVBOLdi2KIAKI4c4bYTrnOtljfIJcFTlc
WwtrwtCEwXnJq2QLbDxiIlnP6m4B/Hqxer9l1ZbHL3Iux2MPSeNjjOb5OFEuvHOXVUdv8QY2X1Mu
IM5EIjLrJuiblSJvJGfua8BCBApFvcOj/krFlL2VYZHv2CqHnA2xPz20PSb/VkAxnaQS6dYvVEV4
WslkBfkljlW4LBlUKua+Tt59JkUEKSmLrYuHM2Ba1eUQbeLERPe3YMX3rqznd+aR5sVaRueFVMn0
iMgMoBA+CD9Bu+pADx3zg3G790ZN20VHUJD4wIiFWzpn3cvaflFWznGrkR1VQ/mVJh08NFdRX0Bk
SHZt5eoL8Rksa+XijIeu4J9IkLScJunUat2PVfXN+mV8DIwqXh3ytPa1dNXV6srGXeVLHl3q2FL3
jjXg5Boj87swIn1LUbLSVdTdOKxydxaPlvin48sjn4ga2VzcDBIG+Uw3ENMoUgQd2IeDPQBOar1q
bNNdGtvWNpYYtdmyMgrpmWpea38eH2rHji56HDlPPXIdyVWH4OuoPkBwPaHJaZORyANSo+5G5qy7
2TUDWwJ39o7osCGkT76/LqehIw5AOPznXHiPjP0o0ZKJQozlLIkBcR5vJx03DwRmF4wzkvEhyyz7
ruaXR54GEVNbDDzw1UrMa2+jlwcELbriwh5j+akY3m/8rIi3VZvVZyeLAZMQXPCIMij/kojInlVo
uw0JNb3ZEQqB0axXKAS2SW7bj25tuHDn3l9XxIsdhoy4ZzP6zKCAb4lXv8+nYzDY9tWE8/IxV0H5
tXSCa75eyEPUS9QfGIPUDTjbkYcpHLyvBajOgQ2SeOxtYX5AVpIbOGbDj5rUuG3jrL6ooiMQWvTx
yW+X0F1HZRRuES6Nn1Md6SP9Sv8y2mGzsmXRPtB6BXcCTHJKxCaJfyW19t5rGbWsosBUB7QwHl1e
YL4n8qr/htJOIGfZ9Qu2v+lnsOd47YQihvcGRQVtlv3la95jr5zD95lV2LW7dVOQkHDsZ64IYP2V
y701xCwamIjE0xZrbfnAJhLCeRwkr2Ncx49AONANKghqdhbnXy6WxhN7QPd+7HW1KQxcMVUHyyOq
v+Z7iF33zbLn5BMNqvjxdMs8zR+oDGtb0daGPviqRuKjIWuF85TDnCqrmVZGUnpPdlq1TIRktvNn
41zZZwDZM3PjnidI/A+Np3mA+d24d4st7C/HssmyVMQRaII+pvXYSeRhpRJX6sfxLhEeKjj7hmEY
fMmfW0wfN56VuxTUUn43Q0/+YGK7XIyBtE5+FdvbHg3EHp3MSFDU5NA8JES3xOBt3DJrG3g1lfrr
1jr5WUiB9zcWTzmmXZ+UFwsI31vgAzmc+7C6j2qC8zo762e2FlRMhuCRPywFewLqLBNtyD+lp0+n
wKx6NgH3KOXZbVtBF52jwJ7Nyo5rwqSAHW2KkAtJo7hZF2mqCGA1Zf82OdRzY8M3eaXlglipCm0d
JkRjOxaq2X1KE/tQJ14EQKkcwDG2loDurlS7LYI+faxNKXqEGXTLZJoFf2d3oDJBfXJC8iFPs8T6
KmOHcEs2sLxlQv7uW6f/0Ghftk3u+U+Rgq0dMAF1wBx1Ndtfd7xH09QcQjQnpwXB/BUBatCv0nlx
SHOcbZewpdyg6xtETQ1mLGQY9eL8nvLRClYDVOgKjJIINn5PZJDHEPVv4sZ9cDc2EXAbCdiULwLm
X6pDLe1VkR1La+BHDPB0fs45q2vaoiXetZLzHfxQwSQ0G5b7IIeufrRMp65a5NCowkqU2EkKRz4R
J1efObKAPynw+muOPXE0pGDOeD06dCiusQg0I6n+TSL/fZ9msTxbnk5o4AL/1cqb6TRZN/Jx5roU
zPnQxJ8N2pW/Fk3D79Qdem4SOjYadHG7EHRyhIpkfaDDYniMi5uImEg7b2gvuieVmyant09Ao3iL
sFFVIphc+zhap1VWaGBTTe+M5MUYL/+beTO/uLru9Pvo2N0f+JTuT0ImJHJK6eU/Q1zPDNhhnAl0
jM9LXc6MeauceYZbjvpc+UnwPc++uHrk9bgIm32OI/gexXfEaXpOepnswJBP78lS35Ky/ILMs2G4
jlyjf8owjYa1M1ko+ELXi6t1StiMZEaN/Je+PGMTGVW+Fa8TRyy//CIpqRDz+FeS1/3JNP248ViK
P6FMDX8C36bDkYlOLr5MRkbh+iaGXOZuHZLgcpGVVO/CtvUPYaZobIVfDs9Itif6QcZo67FsYD1E
iHHTHbLRsV2ZAD58zlwNSBXox9ehQTzNkAZHxTaCB/rWD0FBFKVxmp8hKTkNhnhiK0vaJfOJYPSc
E+9HZfZ1QAmySkhROJR0Oh8oK8xTSbI8OBnYqPZKdtp6BEzfbfOxp2rKuhjVl0sc2UfTWNE5RMs6
n3o0++tWW2XIbt0pyWyFz++tp9S1Lk5l/JJ3prT/apbv7+7SxyxT4lygeEgj1KOBiRV/QzfXCZHa
g0NSgM3xRcv3w1BrfkAZNjU7YedA2Zqo9LKVRZ7DZ9QxUmHxmFrnxZdq79eoo3DMj41k8ct6AkVx
/ZkZ1qddNfqvcQQ8BgVKcCaFnhkSYWW7PrUQOyREyt3N5FVffLKMPpE5MDhdhtG8t9Jt2Fm4ynoo
KpPcV62gb6WtgiIKsQAh9ORkKPyw2BP8FbviJGOb1aerAAO7NhKkfJSGldnU/URyEvsGLTUZm0ss
Gf+3HryjSb7WbIPWQU2JHi06/xrZARzc0LcvfmmX6Hv6cXhB9+Hv5dgmd22nmwdK9KLD9O2YNauA
5VHb7kj6Vi13KRQXjmI5VDur9OdkU3a9eIIOt5xMVqLNJHZ265vgJiee8mjnsncgEKqrk1OVkzBM
ELJ+6YQHQrESGD1gK2uvRf4IdFP1i14XvSxfmIiqHdJW9beohPjrBbDOhAnzGIErsN1CWv0PMDDr
QMOfblLfRJ8iJywoZItz1rHw98p48wXOvXPkwuS6U2oJvpRJ9EN5IxoD0xE/k07ptq0hwRSP8P54
864924PjfCypaP7kdZT8IjAyOcQxMdORTL/9sJyPUKCWj6bFNM961thcEFgb1l2ez9d+maInHI/+
Jx5+J9sGCDxPY+uNvwkXRn5OUtcGcT/JRoUsGJ6EfSFWkkHAticL+m8OIffQTSyxqb3lZ+6wAySm
QDUvqDzCHy/RAXzDObKemKSViFQnxAGpHhiWokDPLyVqSUKqg2KrIVFub3p4Uo31byTPBzREUGtV
eUIZQdszHQSKKslmkgND+uE+dorq2b/9tA6ionSFNKN3UXHy9wiRmEruoZ4bgS0/rePKjLX6AL4m
/rjLIr5IzOwJQ+Jm7jmcap42P9qXTunSJaNDvHRIm1BCtMb/1Y58DWCg6H+6JJ+GdZxpBYEz6n4L
u2b6VqnOARPZ3/QZrbkMtkqOCGhlvg+TOJvWBLt523JYElrywou2qPomC6E0A99V5qTNAVFCcHKI
ygDIOffqLDCOdKvIivuddmXxAbe5fYitgRC/EsDhFYknTqAIEQLBWeJYm8wc40pV+yGTlblpsPof
pMMpWUyxTBkJeLjvfLFQ/5gCiYXjhuqEikQ88T3oQ0QfeVI+G995QbJYeX2Pbhb5rd3rcetL0T/A
exVUZTGkhrZiVujFghlfMj1ysE5bhj3FcYpdZ1cSLbodLNmcOmJrruDNsnfZIcikDu1DcJMVqjMC
dV50KqvXW6zbJZ6ZyXBVj18IJoiyoZA4ZCVuldUwUPqx9y8OQICi3WjAq87ekm3Z1kAOZFEMntUv
0ksYz8PWQYi1IgQEZFM7kiBJCP3aC9zuucQndedTxZGn3fHcocS+IuHoDmGBYroOAoQsAeIZftXc
rel/kXdmu3Fk23b9lftoA45C9A1gGHA0mZF9JnvyJUBSZPR9H1/vkaq6tyQdXcnlJ8MGDupIVWS2
EXuvvdacY4JfmRKFAWOHl2QdIAHf1qOsn7Ky4+4VOuFAC49ZEHhMyWkNoKwKgWN3tVooXBrwXii3
cy3aZokxrMZYKne47JTbUuoHyVkEprEu6rbilX0+H1DSmLnmBqHVfoGnkeqcfPp411pkvU51gUFu
Tg11k8wMsDA2wDpyODYyoe/C9AR2RfJD1LQ7XY/QNCHlF6rLyJV5o/ZxYDi4XcpsnXLSJHl7FpS3
JG71U71UyVPeaspkL1Ogo+EQ0U9OgaH7WtooC4DXpX+IZ6F/wIqj381UOYxbi1a9ISiinmDdKUQS
mvHUPRmKCaXD0NpG9NSoTO6VMTG3tHI6yzVSI97MbZmF7MSAmN2JFvQ71d2yIDvtAhTIoEivC6wQ
vGoTAGPqHSpmDxcAu7w8a8PNgl/pEllqRcg7OuZjqTQAEoQ5DkwXDYCMySSqAK2GEeR8B9Fbkbkd
qVjAQVBGSPuQ3vHkomtEbyXKZUaPgNjI9ykS1dmR64qEkhlFEgGwaFqouhG2EZ3OmAGcSmqFu3lo
Au3JgtTwKVaLad2O8mTqLt9cco/PEFtGEgkLGJtGzkbOnTSk4/dSG7vFl7hUBQ/ZTv4Rj4vSHCUk
AgA96YKP70URFgYkl5k6ARbw9CFOJajrHtl25WV8kdfJO/Whi6qFzuvSNTNlSSkZ75MojPnV3k/Y
Vz31LCG12et+qEnlVXYipJz2xUhP3CRH30ERfUXhFRWK3FWJ9WRbdgLHi3CRjW2tjsJZWboYH1Gk
xyz76EXegrLLb0ACRz5aifFWCi0iY7NusLxqaNli+dl5qwyK9oIJI0HODEknS5bmjKKJKjBcfJQ7
gFmMkOQEcR7YAtVA6TZsd/0h1kSZghWzRWe3bEgduXxC9AR5wfpoqWg/RnUwE6/vrgFqGa0wEIVo
FT7CMRyStZBbeGeQ7za2SYcOpxOt6lnUstdkGWbGgAwKjn1gmTv4Lh180SL7JGSiO5WLjCIjnJZ1
JDb6pmi4hwBvyIbd4iN64o2pnrI0ijsifz6FhBztDDHpH5dublaJvOAxoksnbPM+TxnUEuOkTmX/
2jE4bW3DlBPwRkhw6LpSbjPxyD57Mc+fS/IKTr0pAQKWlPZ9Bn2+qipdAD6fjNEBJVAAuXDULz0W
wVUjtJRyHQnWTEDVXN4NuPRuclnpb7tJV9atavZbnAONbqtQ9590OS2ZORh0laS5PeXRaO4CBJgw
jlKmXUw2XbU2TA+FWsWaKE33c8fMeDbmZtuPnb5po1BYZ0XcrJDGqU5jzIB7xr6cj3LS9XgSKGXt
3kxmF/OiMbt8LspNyl19OxgSWlwT0b2CPI7Dr+JYdT2dQ6OqfSKcxwdOh+QGyF2r+ClwKy9BivJC
8W+dqzyS15JQEKMdtCPxxRBqO4JUlYH5uCBed7YWrbSddop+HyzaXLqp2OUAeEvjpBMMjHwKgizw
IiYLe8bIZm9HrDI2OCrZzUtqI2oPgLrhqB7kSkKowoAktRVtUp/Rn9M3NKZee7eQRJ3ygG+cA3hr
bqU6CjnY5WhK7TzHi8c3B0jKk6VCYvUJs0Hw/n8Xj8hX0cd/Lh65fS3+zevb7rUmNflbFcnX3/tT
RSLo8h+cIC3JEuH36JqsIAn5U0ci6MofiEUkMDUWHVsLYfF/CEkk4w8NXqOCikQhUhD5x99CEuMP
RCl05Tj0YLPkZ/6JkERXrqb4vz3EAE1lTbuCGnk2uET4d77XkyDLqix5lCSXYeKYPF4Bir2fxUf4
aOy5wQvNWxXzC638ovUXcq45FTE1tezK8DmDerSqosbVNvCw9DWPQlepW2vCas7ciAnJpfU7V93W
XnisxfXUQ/VlEGkroWtYBHKvSJ9UF1+Ejox/ibnHkPvYzUiZHpsHPXcJW+afHaLmFr3mvnoubzCw
sb9hcHX7I5EH1wcjQ+5LrrvVl9nYDRnkdYXIyxNFNP67QbY1wj9al+BtDpCNyozJUTS/u81fSLzo
iRcgG4LHK1xSh8ksFhkzjDa0x2Xyusf8haYk2byN5s+jV7OOkEY4u9g/KC2Cu+lN8ZU9H44IMeg0
vDW3sUqVbxs3iP9PqBSceC+8qPiJWoeHel6MVfHJQkMSR4NV+DEgW3WAjOnW2Tpzy8PCXFJAmbEt
h41Z2G3oC5wa8D4lvnREqqzfXQdKpwJEOOHOnvGmQIQmzrh0BdFrFZt9Zs5P8hd9kx8kIspTN+oc
qXwSWpyDT4O2pp0+l6yQWx4n0g/WckOGMEFhtCOmflVC9x6l22k56M3GEg/4byt8UeDHSy+n5xX4
bbit0KJaN9X4xeo/iF9FqGbzHhL1pJf7GHJbtAV4n8srI3qOqxX1YGdeWt1RUTiPz/O94XMwFpcX
shIEyTbXqodbkImYxteOPXqwLdNHpwm7XniCD4+MYNqQP++063TNfJ4ZSGqDnfvAdq2+RnezB8r4
lDuWY6zTfVbzII7gTb71lp3D4+RKbupFbuyAmT4igOILgzxu2sWjFdjWY5hTGNv5zbKJLzD+HT4/
3KcCbk6EI5/mO1dClbl54lqvsbANUftQP8V+N3vd7C+BU0HnZ9Y+eIZJHMP1xUYkAljrrt/yim0s
2m5PqhktE4eQWee9d3vSeLbYQl0FdrvdvcGbxN1T35dHxQ+91CGqbDgRPTJYK05NJKFtMChz13l8
nQD+fPPBQPJ+QZbk8MKc5jFYCV5/0PwC8/s+Zyz4mb/mHZGFXrt41x8yN/FmOcq0sT1ty/wjox3M
5eeX63T0OgHBFJMrpnvUjjYFAC24MdwEz8XjctEwcGVuzXUVOLKwWi5kxOLOirR1eQ/hpXyBO0fH
rOholiNDt3H11O/6qXlNv3S1M2U+dPrlI39vYkeY3P52eVCIt4fNL/mcNHLiDRtblN2EGBFfovpP
b9jXJdNtHEpkeug5Atr33NymNZmJbrh8SRmoJc8ECGoquipSHVYVFpK12FwUJmkf6Vk5mDZmWHr9
nddz9XD3Y4+YvBrmNksNc3g+gMIVY1eQyIjdYuwzMrbMVY1/Ch4+2VfmLmkYWONzecVUM3qm03pk
FxAb/LhU+zZ5FvVDPpyZyUzAMmbTlswzpQUjilHxxD0C2eZI6rpnbXRqhmADWzKZfM3cB7V3/fNw
0qeHIj2bwk4qnWZ6hnCUacdlOETJ2SiwUH0Mw8Gim5xGzyN90zheLZgRLWOfMMOqtgH8FnWjOeZb
ia78YoS3wZHoagK2ORdgLvpQXhMW85W6ohgA1u7MfunHLgFNb0PoyC5BEpScq/ktFe15J7/xW3K5
sZatsWzlwA7fh8m/mvagz9deWm3wVYYkskpvdXIajYtU7gtOySnZGB6hUJzLNspoj48Z1HqieJzZ
QSWgAiW05XX1booOhwBtQMvGH/x5WCHPipXXQdoRRxAad0V7aktXVtclzWocXclFb4+qTKADh1jN
CR8tY53It331Z73ynyZ9Sd9DVf7a+RSGLTIDQAkZ/Pc7Hw3clH/L2px/Dl+XCVLZO39ykqO+apxx
h6p7889LpFP1Udx2zcdHd3it/vtVmvteksEch1H3P77/K3l8fyl33dfu9bu/eLTVOriaHwgQPto+
41f/fN/Xn/zf/Y//9vH1UX7HQ9Qg2/znRdDh9f21/Lf/cvM/vf/6bQnEB/fvQERMH39QXCiipVPs
qMZVyfpnBXT9L5qiGKQ9E0JgfQ3M+1tJC6tQ/JrVCrVbVilb/lLSyvIfOLWICScrD1aiZf2jWDzp
pwwVRVEo9b7V0XIcNavaqocdfniCko4paRTM7saQU9x4DqiUx+CRc8y464p9ainP33xKPwEl/lB3
/UVL4nmvV+U3+l0Re0Qnt+WAZHS19NtMuhXH8liE90A3fJF29EnrmldyPxCv6W5r4IQrt2zuvXpT
d37GD4gZQ5TlQ4SG1WeFB3CBYug0ZigwVNM3wEiZ6TN9BTpKO3S7CEDffv3aZfN6a/xdNP794n8Q
HxtWP+RJGA27FGiD+JFob1n8Qo9MvR5Xi2dtYhl9L6RPYzoO7xIakNBdxrOYzOgxjtZ8Hq0rhOko
PMdv/O060ykXf5H3krw/dMK2zm+N9B6ziN3gKaRzG7AVOQVxPXg0X+pP9AMuJLNoU/qtXxyKlzay
CR1aQZtdNevZD1inOb95vTe5iyvY2h6/BwE5IdstOxBbcOoVJ8F+M2wWeC9gNrBHADQ7HVLb4BGW
p2PIKzm7Qzo9ReSpbALpWa+OWXbPfDEn7EC5T5GQjiLRNY8WwukUwa8JNPYaSN87Lflm1QrzHcKm
Odu+oFcq2btsLT5hC6lvKHCN1tdpm9CPK1daCwAyOCJtcdOJWGobHTLJWzWFYIBxx8+aO55woAXS
SK5ECVUFq6TZqvV+zI9q91AXW9C81LJS5euRL6k+YoG6P5khx7+1OGyU4YtezmBo7R5obElHf5XS
edHmm2ik+kmckhasLyJwfIvc/r5V1lp6Ey0H7ZBpK1yQqpcxeL4hnpGWWeWR/NU9CFg12Em72SXQ
zLrKzFZEc0fE2cR2PSE0eEZUYZNYM7yq7+J7r9jA4QoQWQT7YGQSbEl3eTQuGOlm4oCB6KeqHR28
zcl8U6PsuVi3fLDEOkHjHm/jp0nuVrUlPY4604fw2Abrub1Dc0JmH8dqyP4BdOGUrx3Lfe/SoMzJ
qJvjV/16EnaaNS5zPifaoIYraDacEwUpYuYrxq4oXOVh4R+Wx+g+d5GFxPNDP1MDpEdd33bWQzus
6hVYAY9YCS/bZveWL2+1lbXSVoAHsHU4orpO34r4N7Bw6afyfpaH63Htm+UBV3wO/NBCc3ubnYNt
vZX86KQctQNOnON0LLbFQTrnv2GYST/FcfFsP0DMYAUpqpjybMWe9uixOU+35Ut0G64RtR6bI1lA
t4XXHMxj+X/6jD9suvIMg22MzH4nncRtsNUflk29jk7pQd+bJ22bHcW97suP5lG5+/WiJXGm/fmq
9eMRdwCTI6Fw7nfKqa6hl5Aidi10pUfrGG+njb7N7qbSjjgHPMxbaVP7uodf3ecW2DYr0ve20qpx
lU27hcDzrqyGfXPuThRbu+Ico/DOaDj6UQAxiyR62s3ugsTSxfiujjAsHbI9Q5q8zJhp487OFYGd
e5A7osC+lkgHi9HAm0ThdIknN5Ntq7eJ9uvJ3vAgqAMtwtHu7I/l6mK06yld9fMGD7b2VO1lAq+5
5/bdcBHJ1q5XFSdv3ZfabXi0xl3Q7jMkIgoFvz1/zmjyedsPKSfEzylnAGonHCQ+dc6BFNrr/CIe
OFkhwjJf65v6aO3u2jW0bPRWGtrB0kkPOOronKPtfGpCez4DvAtWIP5ijA485YYnOCGVBKLoJbVj
4qhaczSFF8MUKif4sPP7cGXKa0IP+/rDYvUtq0/rKW3fs+q5Q6RQfIYiql4fifX0Lh/GnfB8nXok
MGYov3N9W4V+z1n4Q3xLDsom/myveZZu806o8/NIbAdBnIKdv01n8YIhgEVrN6UvA3OM3G0UR6Cv
nF+PY+B7Avg2+vUPVUeypN1+wkknC+OIxMwP/fpBqaHiXPcRxeFLsvx2N+/oRY+P+o14I16yTXSn
PPUetfmKweohO5R+7zTcRJ37BWyIS3KWG56sM5++hH0QEy5a+doZuFZklywwehPdRnGzVboufO3Q
eOg9nGUlX8bZHh3Tow/upUcQaaJT7cniXVkn8TM670IXBKYTu3xR9sjTJ46xyZ5qzzr1DxBZ+IYl
N1Fs1RsPbHobwwtWqLK2vMVqcz0y0kZRYpedGy/M43ySjuFLm6476xIqrMkPLfdBeAfiiksT0R6q
pOJN/LB29U313DxzEdT8D9lwsm4WWhq+CXLD4/LUPE5M1Oqf4qoovPgemZwgrMxrD2Pd3aEFc6IT
8ah2ea8ZNr/KA+jXnoMt3YjzrZmtlIt4Bl1iFjeauVJu8NJdmtfkqF3qJ+kyn8w9yWar3FP2iK05
psPrsRN3se90J/TLG+HJWGn764cpOCQZbl+6jcVPJysQcy6xUqv0YDiV/Sw5+qq/01fdOvJmv149
T8775HES2qdfCDaMn7vX+Jwdg1sUoY2Dalkjxe6cbmtEITyaaktbDkkObW6Hs7n6miprxt9J4RAv
gA6gHT3pTepsjpdeSlsbnRPygwofDxu/WKMsprxgBnbDdTexB9NIV6nmbMu2VsVq2HG3qV+Sxi6f
RMs2CFzWiR8jYVAqGPbRXlu1t9VBD9xhXmP3JpJpXe65E5c1kZq0uCLaTXvNE47hJRYeyhdj1e0H
ZqS9k5NY9Il7H8fMzIUvH2BwtAoEIQeB+XT18Xpa66Qvqhf66lZZJVRL+kZ6lB4VX/U6TrD0abJ2
g1XnuGz6Y33Ut/mDsFvO42V4lzV7anyCFQiG4I6EcBVxJcMKIF/snX56fpEBMTA2K7HTrmsTEwyB
Vw6kOJgFsbU3010PVK8nDeKiKX7T7pbujNJ/EZ0amXOnYVdAk3oO5uM0e8uaYIlx2laPxW26C3fd
Hip+WT3I0nNlvFnpiy48Ep24pM8YJf2aNJ1YjBy09+1dOH9iuyngZt1nl2zq7toie7vGU3ahU5o2
lnBWytFPDlNiU6AyZQc9MjO5GYhNs6MvwhOYlrP1OGTQmxkKvZRyuzeslY6qV4BtxZvhi2fu95F/
mM/GjXwWz/MpX5CNUe8xBnnvXsPn7ma4hE/1eM7Gbi3SOZMnWiV4POgGISXta8LiOMbHLyFwGXiA
I2U+Hn9yK+J7tdlE6Yb+RUwJ1dwUQuh0t+YHgSJAsgY7bpx02PfH7qQ+67cUOf38pAr6hnxPu53k
jYTye2aNmAx7fo3j0zCsw2FjyQR1r9Sb8ksS7IbC10nXvDUfxCtSEU//RnjKH7on9SJyxQ0ayIOW
6m2rw9x6w72uIOPi8+EWL3OHZmE1PCz9KihWMSHKgMYmqs8qIFZ22leUwqEeHpgOk/9G9gFAnQou
YevUyia6rzKaBEiJu0dSaA+0bZbZhgWBTIAdpo4JJb6hB1kEOwVJpbSqlFMvrDkZNTuq5xZ44V71
01N9G6yuyuUHeld9g+zeyXunmB3SJGHjgUInwomw4ipxJgrR0FOHHbhO8ECk803D/ZJzhcWO+Mzu
xlsL9qprXYL38AsNQRST0UNVnOf8GW0YMc8rzNvCvBnUFXZKjDdUmSNMGYWBsK2wQCh2/oHCJ2rX
msTw96J1uysZjWZJYief1wnRWd53F1pI4Jii5lVRdllA4OUbCBLYPjpZkcjd9RMwg7gpnCrvbAu3
S+dkk52T5Tk5QQmPAlXxbsrepCiBhcH2jPC50J0ofQCAaevTlzi4Y9s0KGCQ053mB9bGC+rGlrte
2Cn9UeuP6QX5/w0OqVP1pJQv2dNQ2eVjfFueFKZWpH90D8irsJq70430cmZN8ohCuo9d1EZVzUkr
yrCxc5uRfeHRu9NCR0cS2bqq5Ztj55QKgroRdA/2q2IXMkQQySwXNzO73hrUzRlUWjb78xs4OvlW
A/020IzleDIWd/1txKMxW32UDuJdfUYDUi3OglCLITwW7NmeLuM7uSE08rjoamyW2QYjR+Mwn+Ro
8F562j7pHfXRuDNXIEU1J1ljRQg4JqDlve1ezMCOxZUgr61qZ6h3TbWLUXEBBgEaBZjfT/zcrd/A
1GT38EzMXX9bXLIPoXSmA1c48jZwlfyhfIs/k/2EStAu6InfR/v0MTgithOwLWmOxIyQTPsv9aNF
TRaSNnItbGTZrw26r0Rb2gh7mpV4w9dM10wWnf8Wz2adlHjHd3GQ4NNkMRJ7xdfN5CI80VK/xyfH
DpB+MCG3etxfx6Q9CDq+r23DcaltH+TJ1ahyViO0gWgoPIEptjiuK/SeqvAs1a/wQb2xzw9YKRAE
0Ux9GpvGm8rPr+X3P7KWH+L3pmzLz+77PtfX3tXfTbDj6xAXn+WPP/Ndp+z/ltYYzZtftMZKFIhZ
/Pp9X4xf+ctgLll/gAI2JFpgMnPAawjWn30xIkQMOpJ0v9T/sJH/e1AIzS8iQESiFuiJSV9t6X/1
xVSJoBBDV2hsGnQ0Dcv4J4NBVb02on7S45F/ICU3RU/PLQ7yw6yQYEQmLiHMkkpdFyOZPGEtjM3w
pim1UKEnr2Xs8uncKYwIhTgWCH7Wor4SWQGxEy5reHS0xhNyhIYPUF2zihcQ2SIKQK0Et0ORsJD0
U7oig+zecE1FJc9BDiE4pc6wSLVMhVBD7FLtBEEG0vkgBl7rqiL+1dc0bcT6JhkmmTLHLEZN3wSq
hRHGKSzEyV+64SpTc3JVGgW2lV5CY2vLAPDoA8xRb+FfTeekRLO+1B3C/vWYATay42USGXSGuWGm
iqvoTV9RCDcw5Oh5zUF2QiBcqL2vxFYjKq6+BCFjCWysCg0JSEtAQmwNRLBC1z7TOHHGSTQyiyBt
XmCfrhgZgMRqRVGsD+ZgKOF9avBRvCyCXFUpqSlKlj6ooTqrL6ExBNIZpY1WnEzgkhbDGBnyTWcb
AemiF6mC6H5nQXmLzvGsafMRnQzcES8NwKc5udlGwnuKKOULWsUZR3+RYDCQRGw+l95Ip3ndY+Mi
v0qRs3hV4xJKAeKMJrWIbg4LGvPKXKKL2S9NkLDQjeRDLZMpUqDgQi8CNx+sqKmBBjRCfi6XOc7e
4hh/oVeROBh71gA3xUH4ci1X2qIgZ23RwAg4cmbUqPNRcYUesS4s/T3EtuEshF1S+Uk6VM1+yHIN
Xhuq70YQ2e6LhGFD20OTSZxgAPXSuQEMVgkhtaAuYeQuYhQUHJ17YWYvkuAAD0yN1Syd3uABLBn1
e5uGwYJWB1Y2JwmpgmBUIdKQXkSMZxGV3Mx7cKoRZqWv6bgDcAKowXLkQayFpXMsi/jAfL5q5eMs
ZSq7VIs4c8RUSlYTSbp5PRq3iYDysGQ5VjNx38edKLzjemwD8u5qRcgxfspJDTbJ6uYQmUupoWR5
hM5s1pHPix7iO9R2PWqlGNNt5HbtIAwwTBS56jlYG7OCE8FMytQSnXAypTrkYNk1Af7SJhOkN5y4
c/HQ9pw8NNqDaLM+ownzxHXQawWIgTJpTjdtrkvCbYO0k6OfGeWT7GAhbF5EvTah+M9tr3KabqV2
Ch8SM9W6/aIg9qndUQza+E7Nxbk9SlBkR3oWmoWSh1HqRJgtjxUTMVtBbLpRTZwcG1M0x2CTIvWC
JWGZGeDLFvtE/GohiG4e+hEQGpUjHqaZqW8Do/B6uypC+obBXxcQDMiJUdlXzzFxfeEMmAx1q05F
gYhZT4zbjC+7XqWKpaXHEB5ttUeb3hfPkdwj4EbIJacfmZjCs+pFrapoeQBWmF8gsMQMzeEBzuIO
cuHYrppqmMYjP9XSxZy4JPGmm2CKSubicT8RksgKg90tzWLDwf+G66yM8PHdGV2hyDQ+isq4COKi
Rm9opgxzh7FSsQ6ToS01M/IGemOZmF1J9wWQD0osQYgy/LaQaYzdNOSR8Da1Q9kiE9eSeVcbeRT5
EVpVVMCBFudrQUog362TEfvGuJHbYurXrYGD6B4xu9ZgMuD4fgTREI0vyjjE40FS5oZmRwYpUdm1
Qte1jq72puF2wOyaYxSHocwlO/YzA9wElgDD4bltUCZhEhP6YzimUXoccNjNR7NKjZGDhtyjkbR1
QRInTO+SWryCRR6bfY2uv2QWIBZDHzsJ4D7twIqViL7QaRnHIBDVCeAl0m/HCpWVrsb7LhxGzZkm
OdZv1XxMWY8DYZj71VSUi07lPrYS0kQFnlp0jIwJPHCrAsu17LRUu/msjk1UHYNBF5fLSL77SPtN
G/XxQeZutNy+gkjvKsWsFoi8GmtcZSQNmHTNjMVyssUKCmYIbQDg0UowDF5qpe4HssJVSFWrMc+h
HRPO3KTWp6iwSO1jIjtQbWcpRkjKTZWLA+i5QKgTKuZlFo81xkDaWaTbmR/K1dE4ceicJKYVC82W
pTHE+K6JND0812ibw6MUzURsRgH8kr0i6sjdlBbV+dXWPInbNhWr+pFlUeO8kDdj7RETH2LIrwpJ
/URKiPKWHXbWpktr9VAUa6Aan2FTpMEnJoaiO1T6SIAmOIBEvCWBGrWcHVVzlDuRZVTQADKjL6V1
kUm96C1DFodnnWDADkmopUZPiT7VkJqNqqRmXkz5Oc7FT5SL2RuMqVStPAH1UHFOOlmuvXrA4umk
5IGIgVvV2vVEKlRGso1KoxtW2qDGllspi4h6QG1DvXrL45YJcJChT6bZKYxNvCPqS1/ultgCHNFm
WpSfLfTJ0V5sdXFmI1HbxHgsZ2XOdqOQaL2PRrYXXF1OBmXXB3IqPCWJ2meJM1Z1ZD1dFYSpL1IA
JF4M4e2atmWNdfc4JJnRevALCzASUQjr/YqAkQrDHxpZyF2snkp5Q5R9VW5FsIrBiU27NW5My5pC
zl96lEMS1RcZaW5vjclaW0o6POAklfkQLC1afJvKD4adsmTVyOxjjtK4RiCE7ZbG5dgMy4tRabr6
3CIw1F6yMV6knYqmP1pNaWjksU1aa5DelVXQjTus9aZ4F8mpXG/wSlUCgEwtzrJnnMM9E7kyMEBR
wzIe3rFFVdYBRScyhyIfRop8kYe6mr+l4qSUkhxi1Q9rXXpucWk0z9kQBtBu6d3g1Vrh6sHHYINM
jIqWdJAWttVKSaZ+ObdliW3PhWMpZfuM/9M1Bwt9NcReaoC+3MVk4NUPRacG3WXqADvgmuwHmGSW
WueYjNgYAjCCIBxEq8M2iQtDg5MiygHIUaDoxduCNLcIVmUty1QixC2AnnujGIsU4EappQ6cyyCe
Btl6YQXBWF3iyoEkGRfJnK7yFq2z5M2SXhTDppVzSONevqSC1bllZ6gwYjsEmqLmZEmHYQHiP587
K1TPjFraieQWaJ8JJUTZuUKZLNLlnx+F/h+jbOm/FEoeXgl/G16/J21df+XPg5ChcNxhms+aT8rh
36AtQ/5DR49oGJYIGlJRv8lLNK4SAM2yoJsYVwXjNUfmr2OQIP4BmEuDwEVqB6xAXRf/mUDg+1m3
ofL8Kk/PS5HB5X6VL3w7kWPRrgFNkagA5BJf9aVoEXGVt2B5Ua31Hp1FCgufzW31zWHxJwqBH0aA
fz4x6hTJFHmXuvGjPgW7Fp6JoRPdXn0CmOKJsNO1SLO5um0xThi6IAbm5utMSJgt/VXcXIDHmPeT
PduF69T6XWzzzz4KwikwNIpoUjmfcmT8ZjgJ7FJemrYWXb4de5E7zlk6rAhGk5RE5ii4cq457RRt
8/OvPwv5p8+syqokccI1JPk6Lv3mmTFDtRXWQtHliLJO5W2fGz7uJ0+ey9dsNO8DxHqSBn5FPXBm
8grAJbpO/7PCjiaHTwbb4kyzTqzcDkmgabm/fn3fTxb//KpU0ttZNEz9KvT9/uUJijVQdVEL4u+x
p1tFnNw8lg9iLbjpzGwVAsTy21TErxfA3yf0P58V3pyq6xoXuahdX9U3H8q1FMMIybOmaFTBc3lE
PHjlfM7Up7JhJQft2WprK5h+N7z92bfxzRP/mAOtW5CtBnEQ3Wqge8epxNaz7pQZTzrBKVncs+9O
R1E17yYr8n79SV8/ye/esyldP2RJp18i0yX5oTshQx0aREwqbkwrQZ4Tpytpli9I7svfBZr97ql+
uNr1rgbiSj6B2zCCAIgDrXR2g0ZYJdJo//pdsfb9y7vinpF18jFIRf8xh2sg43IS40h0J8DYKSAP
bORupmS/iRGTrvP8Hz+9b57nq67nmyvGHMCsxloouosKMxU8WaJlPv6oHZwwuPzUqahYSLlwenrv
qmrd/vpt/sttwpeHop1ek6FBNPwqQ/jm6eFeYjZpCm4TaW1aGgAgBEBzuA71yS0YsrGI0rNQ/V8/
q3TVTPzLu/7maX+4T6IhyCyJTBBXRm7FEc5YXPDjIsccPKAdYTxyhchdUp2KM13/u5vlepn8y7Mr
lHk66wM6s+vN9M2bBiEujJrCdxswlopwxMsK+uHpOMqCF0oYD/UtGYfkUL8kH6He+XO7rE2lhXCG
VNLIfEHqd5A4fvOZ/PSrwC1l6cQJatgTfnhViiRWcceV0LZvA6zALos8A5tqWzNJSZdtPW0kEOG0
rhHsLqlvqeq2RyC7ZOUa1tp5MLUDFqZY2uXK/f/Ja2MHV9jAdUX7cV2zojkMwcqL7vWbUp7z8rEY
c5fezFruNSeuUCRU68BQHcEc7F5FqBvQryhH2+IjI5IMDkDoLV8a4iJ+/crkn11JMl1ZXpRM+fHj
lgx2czJMhW1oJsdiCga4F/N6WB5CQD8lopZStvaaYoIdC0lgmA8MiSAMFshtCVhywxwTgYxz3DDv
5R2+79OyZPv8n+5F3GSKKEv0lSlXjR+vN7MOiAFZctGlF4S0nh6nOaw669pnQ7XBp4Q3/KCov7ug
vm8XsxnxtCrFGKpN82sB9sMFRbciJKSB4KnG2oBIOmV5cEtTDAdN4pAMAGdr8Ii02vYGg+R6OQ4j
L8MKHpLfXds/u7R1g566qBFvoP6Yf6uPWqDRRFvQWTQo4tr1tWFNV3bHOeA9jl8x1go8768vjX/d
jHn/uqWwM6lsTQZF53e3eS4qKQ0dAj5oRQHrsf8Xaee5GzfSresrIsAc/nazoyTLCk76Q9jjGeac
efX7Kc0OajZPE5/PwCMYEOAii1WrVq31Bq3wXh2iasrJ6Plg0CH3KVK3D+pmxUtxMb5ZskUSoMmW
o1ji03yIMB1cLiXCms7Vp+B71w539fg6RQHWU0QXyzl1FCDM+mRSFxZPoI/eyr5YfgIFTpKtqiJb
nh2VpRnbnhWgkmBnAGohK6LXcZDU8Fk3wQug6DTcVUr3/v7x4+hI31cmf2nxoRRuAQq2SJTfod4f
ZiAJA1ry+NTRMk6PzWn8iqGCcOXaUI/cWenwCe3NR9GAHOBudznlQQmUVVatfYmrxIhFgDEFlw9H
IXbNl54elJ0SZZGMZRJ2T21wpjJ9tCbp3lZQXYHAVKPW4gTp/VD5a3NwCWT+dwMSfEBes/Y11ZpF
9MKSe6MtOOWQEN+W1IQ8dJX0DmR9exfT/Xa86mRY7Q4V/t2g3KlmcYqG/yYB/j9B9Ut7z3JgknGu
0ImaL0UbuR85y/kQMEJ3fRruCls9h35CG2U8KDwJBqZ6NqyEPJH0zY9YroJ00djuyAuI9OrD55cz
Y+gdiUwNH3p4vdNBlSUQSclR3EV69CRXlpv4967GY6tzLeR7K2g5X4wXRAr2YpJGEuo327CmIpUe
reaOhsjekOzXLtjbsnHIlGOPhRzn273qO69SnH/WirVHWcrobAOTcD48Qe9dJvrDq2daUBu5o0zw
x00c2dJNmH6uCxVJAP8Zw8dHuR8+tfFr3Gb3oxedViZiac3Rg3RUDhx+yiKF/jC6kkwSEgzm5KaD
DfMpPGimfrLTv6Y8fSrV4S80AO69agSsNN3LtvRzjLpfUrvy9ZdCL1vf5qav2dyG3m1SPzxFZEft
QFtpcGluR9AFDQcmSZm6cQODTgV5SKopj8Mhk9csla/v6LZyMfQs9FZxM9YjssZuI3U7kdJGebAL
zBZR4s96qj2gg3XuMv8hVMJzNfwqmva1ccZDgXlEFTkvurJaNVjYgUyFKpNiK/A631OYD5OBB1GG
plj83xekITrXKIlWFarNfCbq7i/0fR5Mxz9b4Ei6sD5NVnysdWnvjTHVxPagT9FTpvBsHXf7fjUZ
XwiRaKdTTEFMgQuPOTsnIynqptTi+eqy34teA74ALguJkmzwj+nvzO5zqFLLa1cPicWRbYaENyIj
JD0LkPg1+T56HyzWKnjGjxVOtrfHBeouHs2z5cAHAJv7z1DVf93eJUtZo86JwGfRLRk1+dkr4/OC
F8C7VGXK7Q4hE7oM+77o9z4afUNkHiUjejI4v40y2lIU3/rdYw3b1NejYyiLS/w/Rdl/ktSGyqj0
rOGfRU+da8Ht51w6xQ3qcGxmjeIaf7vczXROuPG23sgEbbQK19oM+KIs5Hrl+Ec8WehCWAyujK99
neG51G5VOKO3H2Jh+RqyZmFkrdjwqOf3kqlGKCzRSaManfmQ0yNeW094UR8p8R/tMQW1o54z/LJu
D7v87uwZXlvW0duZbWQloVlUmCSNZRgc1MDcyz9rRT8nDgV1U9822nigTIldsoQbJeZP2WoWtxBL
KamJ9BEFRI6W2fLU6hqFxaBgk1awEVu8wNL4ySml+6RP4B7fqdAcWFzCne+Ycc8Yh/AZW4iVkK4u
PgZ6zFRiUQO39VlIV/NJCRzb4EApERUvgZQpkAEU0JpdYAyIAMLgLeVNB4I5jvyfteZvE8vaKEWH
HVH0hhbSQalb+iwlfljnRHZ+SxleYqoKXGpEH2Us15LPhdNYlHsVSsUUS6GNXS5bg+IswnAyywUh
39Lp72vD2BkNompFb/42kYWSpi8YveAtGYTORkkOAeo5sZ7eRRoeAuZ2ZSmJGZplB4aimBDeqFNx
CZk9T2TgaqU4LCUF/5e+GhEISR+TGEWuTilRTZTKn34LASLTHnD7SpBFzN6CcXTNhNtroj80mU8d
qP6TFc7qQrWbKSJXmn3YPiq5MuIrA4PK01CrRhsp1OPjZIN/lshYSnZ9w0NOfvGUATC0kWP25fSf
ldlZ+lqC68dliVPAmNeA4lzux3JkmQdleiw17EC1Atar84r57j55wQoUKUQJ8X5E3aPYfonq6d6J
tRP9qe8DHI7bjyMytfm3Uinsc3cA1aTPT6MEYSHViTl9rLDC3aGjT2T/DhoLDBLCLoSbMpf/+s+H
1Lgji2I21eL5kE2NJ1qsTmgI6BTL8YsRVVssIthkB2AqW55o7dMvJIkGViaUedCBJMaI33/ICaoC
q2z0YkbIGNb3IEBofDCOfhMc6oJ7ul89eqX05CtAfHpmv7b9tS0qlvx8mpHhQufJhuhJO+PyAUrU
35Sm4gFqfBUAT/jfhhIMqbgtx9I9TN+jbiLtqaN/o0vUBNtDC7ITR4Sn4cft2V86X2gL2TJkVJk2
xmxz5jQ+u3HA+hMd+AL2fil3d5mFhaMNP/E4yKhQUC65PeZS2dWg4AkOgouZ+OqXr6+GKlrAFgcr
0u4vzlQ/Ko1+krbZRiutf2wj3BjkQUKMMvGGw8rYS9HIlLH5EsBA07y6mjswiQEyQZzElcD/pzfs
l7zp7mrayZ1lHBGbPVp0SuiYkInhDNKUj0GjH3MJWC1UeITSVh5oaTGaaI4YXFlRDL9Kw9DSzXpH
oZTeRWe5C54ntX7U0WcbkgoH0PqRxjVo7fSUqfFRCacVZt31AuCaSCdJNA0hHtuzZCyKenkofOYj
LyEGsQ4QAQBd8+L1wY+fOLABIT6uvLH4Jy9XP0PaskrcdWzn6o0TM7DzMVIhrYDrgfsLWsQ/OZl5
V43IFeBkVvhQMIBNWNodVeH7UF3NfZceQWf3cUiqGh3TWfBHl39ovSSBtImysoi82vCtTxtXlMnQ
jjzYzPugx/uJArVufI36xF2ZhOu8QtxJTF3FKIwcZ857nnytSuyCOgTVuINIdq2+Of1b140hLRtb
vUiP0zkrfpcq3igmmhOIcdx+iOs6AXhbCjS0jXBhUuY1uky2wOU5+QATID3GAKdzP34KASHUBeBn
wvDt4a63niqTFHLKCXUfhH4ut30b90pNqg0Cm9e1B7Cb9XAocbADgPn/N5Q+Sx47OQehVDCUiogB
Dga7qPjcZPAYjH4tmC19SHzeFAO3UpqO8/pyrunIiaoMpXgty7Z6skdr31WACLOS04OSiLyV62Ij
gabZRKowpTHeMHz7JPne2+0JXtrLeB6BGkCTHZn0WVylmpCSF1o0j0I0KZz6VE32a2CrD8Fz0b1Z
sDvkeLXGt7CVSJ5kqrxc5qh5it9/OEzrHE4+GJnBrTEvBWJ8jMGwarVwPcBhB0ufCmP1TvqGG+xG
LjK4J96X2699nbQQSmiOmLS0iaNCN+rjE+Tc0pUmNRBUQek1P0TkjEH8vVe/NRxf9rj6xgtfXOXU
Jl+jtgoCwrgcT6/LKsxK2KlIp7qZFZyt3HvRIyptfwe0NCSUMkcr28eO/VqZNki97FmI2t1+6YVv
zVtzH+GFaaXNWy9W3Zlan0u9a5XSTtZ8xJf7Oz2JXAVqfY3moTGGP+itPdwediFkEDAVpLZA1gvF
rct3zxBbH7So7F2DcohGn7BEk6TS2l1WQ2lHrP/2cEtvSV2EM4IZN615qaDLHW+sMZ12RztxQy6c
VhDsWtNwYxjCWXqX07NVynjthLo+k1WRASucy8iRkRldvuWUFZQoorR3O3pG7fBqDtEWNdMDyVpm
bWSUeHz5OQsp5Nd/ECRV7r2wtSk7OOa8XuVYqd7Uud67Zki2rSb3PYoAbYuncxCvtL+XJtcgDAvs
APezeV8RLyNHH9HIg7GJ9IGWuBI7R5bDU42JOTSbXdCbxzYYVjKO97rJ7PwHrCDjKKE4vOW8tlAB
21Nws+ldR//b60DV1fG+LMtdEORvIc2A3PqpQYVMLP8QpIhyKuBZFPv19spaChogJkTMojFxlYRM
ZR36OkaasC+DQ5Abm87QHrAD3yA5vsWXeNegmXl7yMX51oE0iB0r9uzlqlIj5FWzlPfuSX19erOF
YJm2T5Huu4ZFcxJ7kqRdOQkXkm1V5YDXdFvI3qPAeTlqbwJEphHfu4qTunaHQZWv1EcPqmIsHWJR
m4+Lre8790lHBhCq9en2Wy9NtEmGSc7HElMFau1jdG47qzZjlYkeve4IfZtjCUj2Pmt817wbem1l
7y4FKOqKePrCL1Gv4uKkGXVT2S0Bqgx2ZdBu40h9sOQvQUpRhobL7ZdbqLUzuwZza3L00fSfJZKm
Edhya8hsV8gjdgnD9m8F12pquO047MeYJMd56k115aS/mlTEgwyOepauI+PJOZ/UEFcKLwdxVGFk
VIbYoUCHG/XmzvQFBAhreXktYRUx72LXvg+J0afK3CIBP3tTAyWgVitH2QUWUSBYXh2kfLjDxvlT
So+hsE30vKbKxQgS5f1hDSqjXH1Xhicacm8XnXXOnstlJCN8j5gq5QFJLre9Gv1AksERjuMcxtvC
TP8Zh/qXY9ufbfsQp9I3T45/6yXqxZrQkBiNuzAZvqko6NxeAO/Xs/m0gDfj21NOsMAsXT5XLeE1
RRwBw6M6v/F4epHaw9g2RzyXYX1Jlb1FsGV0lbCAkmxDgkH9RUWx0DLtzbcgwavoa4JGo90HT6oj
/2XJyLiVSvMQWdoxpIXnyZx0k4MGex3DRY8QufUQzEv9HeflWv9maZId3KJF84iLuTOLUK0f6X3S
AFrA0m+LJdRuSic3q/v9ICeuATf59uQtflRR/hAJpCh/zdZUo1fmKMuV7EaN/lBW/T7E0Ct4Ed1y
0STNFGRmOlRektckjHaAoeET926FS0oCz8s07a+JqaxkOIpI3+ZflNxZJruhnYli2+UX9cOxttqB
SYhh124CGT2AKIXXrt6hM5uo/aHx272OFbTpaQ8ovw1lu8MmL9uuTM5VmsmKJ5NndijAm1eBG245
fn8ezfMiVO4VWEVFnT546NITTHcemij4wd85Rvijbu0vXQ3SJkH4KV0J34J2eT0dOsc1ZQLQHPN9
rzVt1yMWwwLXkjtcXtC8iO6NEZ6Yn21Uxf/S9v4z1L9z4xc7MPhPhcm5TSEeoW6Ex+nTcAGBAulC
0XzuuPUPsvnc++MDss7elwovhU1nr2Q2qkhDZ99QYB84Y5m+a/SJMaRFAdMEiBuqgj5rCM0p40ug
h9+qGuXLMs62vqXR8KNJi0kLoL8I3RlDr08BOX0jAQsY7HutSN8Mflnl7a+kHTCql6xdNXlIFyTS
Z6fj8KSqvvLZRcCYPTp1CSoTbAqgnfPCgK8VhQ29DvSKnW7TEuEEvOWU4sFokGpq4h95pp7Q0t86
iNbA3nit9FXszvUjWDLwXQEdoDzBBeNyB4xl7BhWbov6nPQFlefTmMJBanHS6/tfNXKubXzfa/dD
Ft7R+oibYCVRuj5ViaQCrk44VahCzzNEs1PxVdFQNwtH/cUGbTdl94bXf4r7b5AtcaQkVx1QTTF/
357862OVccFskaApYrHP41Fg1brc8eKBqj/UDZ3IQLqPzV84InCRTF0oNisrdflVAWVRgtVQI563
uRp4a12mRzT4AvWvRh3u7VJ+0r3sczDmPyAO51P/2Bv6cTSVYGWpXUd7S2VMVJj5j/qF2EQfbu76
YGQdVNMBQdMW38oQ04/poETGuejwegKWdntyr3uK4qvymqxuzhgExC/H8/wCW0GLjovqe79xGnnR
MVjOy7jcJiYgMXDSLXaMURA/aT2HdtP85u79c+UhrtMY8RA8g2VZrKz52i6jGLJb6oxugTib6Vm7
0kvucfp6Nh68ANPnuDnld0YRP98eV6ycy11NbmCClaREAiRs3pQbJUUyNA+Z9bYiaNPFbFRrl1o/
QR7sb4+0uKKAvoB35GrFeLPccMSJO8FMi4aKB3bVqoGbWE7xK9Mf8QgUuithJ+H1Fvzg6/+4PfbC
ioKKT6JPjsjKmhf2fS9uYDixb30jcUeNln1DFqP8IwOBU0rzeHs0cRBfzSnkfmIV0plX90gJ+W7Y
p5woOmAqwX4oqZCndXvnDN696BySST60a5i2pRhBeKSFwBK+vjhCux4mZSJGRF5Oq1f5C9+gnzZs
LtP4WniKWxf7qK+/wzA+mgNqwoO3a1BB0YaOfO5JVWoc9+Rp26JpdHs6libf4TJPZwuJdOV9XXzY
zrGEEYse98AV6Gf0ffPY9yjZlJ8M0vW2XauCLU0+IA7OVpNaBUn55WaGCTiGQ0bbzsr7E0AjbgUP
hVfsc0c6go3axHJwQqdgLTkTMWL2zekhcwFRBWKeDsLlsAOrWZYlVpipR+cpxHhCqJ5gGo0ojuCa
2N/wjz7qIYqS5VR+lpuY9kG4spmXthiAGbIzciKx02Yvn9ISLL1GpoNRBS9G6v9d+W9wGSHwR3sL
ISlsVuPIRBXSVP+6/ZGVhXmn6GgQvWgcaFfl1jGiLlRHuDboYbzFxGyvDcMBmTJ4mJ98Rzsm5vAL
d5RvAlrvpclbXjZ/DzKy6sKzRZrugzo6+b1xbw6fBRto5emuCmcCc0AtCbSE4mjcTS8/Tw7Macoc
1iB4syMy8H0X/40dKRp7AEQGqzinIQZTJppLRjYCpnFC9/YTLGwCwCIad3J6e0AgZye4XKn1aOYt
ndVU/gTf/Hcf086f9hzru3iSVhbCQlQnUaCuIuSSAejPVmOJq6uuEWFdXze/GEZzQlvhkxQpb2qk
rFXNlla+CtIEiwPShCsYdwCeGuI3YzXK5wL2r8B14v90LlL6NkjcEJNcLbG2QfUFlKeNZv7tmV1a
eNDvHOI6XEOwapefNirCPK0hVwNUw72LqvpQ6SiGs8rGElGg4RMKrhptjf94VBUEPZVCilfgWWc7
bbDtEIMT+GNDWj8aitsbL5rk7x2k5wf1h4es7zA5f5CTvVPraKLw52oRSX4NjLFsBzeI/IcWS10/
kF6lrn+o0nOjIIL7bCZAK7Mw2/zB28IWoNJN/Hbs2f3bzPoOzzt6Sdowokj5fSjOU4Y7oK8fC9zr
A0gTf5aCUu2GjQOPg3R/njB4eqtNksaXhZMsxdj81sFrh4a/grxafKqQfZ4kFGSb0+2XXThIVepI
gMxY0Bwis63aKxUud1lOKO/hw2vaWaOYjg3TizK1WH3jDKkbK/O7FLhVnYqDLbg0FDjEZffDGamY
yBdUQze6sRqdsWA7MN5rmGk4YMDKaCDuRfC6w99wq5/+4G0/jDx720GTU0kID0AUr91o+mbToUPP
Ej7/YRhlzDzWQCYLkZBqL6sIjigd3vkdaoAt75k9LW6jQ5C+a89GXu+NCccjk5NCW8mrFyIhNX0b
EAGgCiCTs32KJ5gSypZAtBjGFhGefQmmc5A+e3V7uD2R78txlgJQBrRhBto2H3LeEwqHwMiwLycQ
yuFBDsZpC9dtQoQzOgwVRmlyNZ49+PzQ54Z7wxq2pqSeS8OAAVp1R6Ut/hmKaWMUub1D/dl2UV5Z
yVIWp56mAogaVI4oD1+usg7HzcwYmYwI0W4S4gPo84NHuQRuMAaua32FxVUtkES05UARW/Mg2UUT
ogcCTuRH/j400vtJzt6iPntTqntU/eow2NfT12ngUnX7WyxtYbrNHAZcpVSAspcvqtppaWHJRMpp
CUlCHCAIG+EEmMEUshz9voZndXvIhWOI9JE7lK3rlEec2ULrJlvvPWynXa3rN+oIJKY4WBl92PFt
QJA7LadjClnz9qBL72lCO4eqqVDqndcF/DIoRwPQiqsh3KTYyRGdj8dEk91M9bZ2O3yy+MC3h1z8
qAKoRBVI+BvN+zZViYIRemIsc/SdBqQUUa08Sy3FmOEbllabIYJqh1+IUdgrQy9NMeAscL/U2bno
zL7qlLWRr0/OQJiKD2YDThV/lA6obYB6fhd9n9D284yVjsZSAKGHAl8OWQGKjfP4WNSdFYUM2hXh
WRR+SXcQtNHcP2ixsny4OkA9ZSVd88OGqY3aRGOoPgfbDKIqM6aNT61Frb2VqL84lQzEjR+KJIjD
yw2SVH0f4QcOuIuyogxvtGj7O3E1HOVmy+Tz9fzvo7aWly6VWlRugf87rno5rl+kSLZJ3BK06D7J
f0jIRY6yjbjI46izbVKgpdndCN03fRT8w9tLd3G3aFTPsRKBEzq/ozWRJqPLQoG67NJ7B8cYLEHv
4yi/D9pndaKxQKf19ojLmwXwh2CaLcASui72pq7ldO1GWJ2I+Byk2EeTonpMMO8JLO0EQ39Xe9mb
VvxRukjxGryAuAcQlS4ne4prVbK6iqphD4c62ueBeSiy6RCfUjvZtgV+35i69it3rWsahVjGdGsA
DsNzuioUa1LStUEGgqzQVAxsuY2OkzXtPA0F//JB8iQ66636YKTqXwbdCj9oT0OSuqJzMbZZtalH
74AQDjbUgWv3dYSC04DRkKWjia3glNyuMXGX1gW8JAqrLAs4L7N5CspyVBOIR65lTYfCl5EHQiZx
6g+IuX42LFdV14iYiyPSNRS4aku0wS+/jA+a3XFadXBlpNaVCRtr2PQNmYDRvekMjkXlSnlo6ein
Yu7wYWi2c2BcjlhrQ+0FZk3shHmpV/InpcZRabReg1A5equLYPEFEWSRQX2BIpwfErauTX2v99TC
Q7ysmvbkVBlCgeWjgVZyvPPNciXPW3w/dhhj0RqDv3P5flUzOVaY8H6V81B5zlZFTViIM2TTYzKt
gSSXoicJJfomQvXmCqJPITeCCsSCCQL4i0pzqohjkfmzrlWgOI9yisy5snbwLg0qFqdodNNAmlfF
MeBIIr+t+IIGtHTVfw4qFOJjeaN48i7PnE1aqSjarYGiF4elfMdX/FfO9HJiDVyH6zpg2HQMd2EZ
P0lAXoJ+PAiWfBYnbxBLzNRbCdWLBwVQNlFFZZ9cXcKmMfKNGCNsN2zVbVHvIv9XMr0oKoxBWOqQ
F+l6dAnCz2a1bYY/SKscEipdp3jC/X62PbMyi6MMP2u3+KufjH2v+4QCh6Ix2Mm432bDGit/aZId
QCG06mntXvWbizTRVXS4eFtAt5VErhEdKe48lLJ2TqUvQ2whTPxH6Tm1IZlbEevKnGePwDfgQfvA
MpWxOeE3m2xAGac5FNAgQaSzPUVJ8qbYf6eorK6ci9c9ZDLlD0OL7fzhvhundSONHTM8wQeKx03N
Vh3HQ0CkTayYr21i7LxryIM0H0FKnFyh3q08g8hx5vc1GhGgvWj7GFeCUbbRqbIfaLy+PDGMdja8
9MR123qLBcOCzLb60kz+Z2mVfb2YFlARF/QjIVU1TypHvWqgiYEMzS0MrVrUTYavVSt/K6vyBCDj
jIjv1slRiid8flt5bRHpr14bTD3dRG0JGVQoJAaTD/Rj9F6yEW8U2EUi9UMK8ItSfKOf+xjhzqD9
HhDnZnv+HsMaPkK1sgYWjggitcBevdfQ5tnJWAdG7DUDUGiDtkBNpyTN7jPfO5ZOsg3p0RflGgZr
IZdnSFIi0eyCOike6cOqk/FwLsGukGCTbwyxd++0KAF/inBMXZlkcdzMJplqJBQS0QKSr4QWEmQG
nbSiUidbUEW9hMs/ziG1hE0MNldSccBMwDURN0gwkFkZe2FvMTY4EdEIomg3O+pDR4KcVSi8pe5t
y9Q4Az3bDM25L+S/h8F+dcbfeeifEjt4Bi311HTF3rN/3X6IxZmmCCJQUULjZLa/HTNSJqpcgK+V
4DuCOg7OK138SZe0f24PtLiKRNMUXQ2ds3F2PWtSW5EGkxiW6163wcjZlTsHo8gxdmsMrUwS4I1m
AiC8Pew8YAsYhEhv+Cmw1vOWMb7WKi7bqF5LoXwQ1Q3PBPeCMYJuxdtCiQ4jwk0yKdbtYa+OxX/H
tejKW8g6XYkUpbLR2nokoxbRYD8v+PJhgGFNuNFxIzOEGWT5Kh1qYP0hJOmgNtYW1zx6iAewKa1w
KiMi48yzkEru4UV2WueaKXDu/FPuC63dEBM7xOyiV1zOyxg/CRBaMREdC2s7eTJBEdyeh/lXf38K
ngD0JgvsqtRWhbIq2SGiGaWJwyUo4YQjopLrU133J6U09iWVl9tDXsXs9zEhxtgmVyluVGJmPgSP
XotqJ6/szo3i8CwwqyNWAbF/R2Nnm8iYIX3hu2ws5T9NwP4dF/tEsY1kuByX404j4seNyowPCFlo
U7CbGm6MmoK0uPdJiPnZiFBxVzrcft/5Dn4fFuYVi9ykiPbe7/v4ul6JHjWITVetjLOQM2yRf23q
X0GrrrU1xBt8DJZiKAoRMDsZ6brEokZhrpXJiOoL3iyOgoJyWxyQXXgVlNNc/Z33MmZxqDbhZKf1
9X1crtZu5/H630eA+K+wtokks0mWmriqtLHv3ey3H/dHMXCFmjQMoFe1fVELUwiUP2jB19uTfAU5
fx+XEiUgF42c3piFL5apHmYVqGA/9jdRjKVvUtI5S+7l5scUOQfaBVsZAUeDhrZZ4UCdqFvuByu7
eimacTP836eYRetYtbsgUuv+nVT/zmYop0Me96c8x/oVjIQQ7RPQuZW3X5x1yhOkguTaV8E7hvNd
aAMG2yJ6xgBRhW5YNejgbjBGTvEbYjEE0nCQk2xl0S28MkLUAh1NF+K6NiIXUt3HBqBNQx42VYMy
ZrhFdl07OuargesWictKLUhM4myVM6LAcQHhAsQ2Sz4mq47JCIPeTUZAVZP+gJMSwvq7yXJ2VrgW
rhZHQ2HIxJ4CHMr8At6S/EleQddBiCIOPQJnOpod2X0pfy2cNfLq4mSCBkXPjMAIAecyRLWhWgS+
T2hs1fYkrjBlgxWoFW5BBSD/idypV363k/9UjZHNQzpH4o6OMypi8yxayW16eKXEKQBCN1Zw4cGs
WtXald2xFPkBVIjCM1gZxJJmzblIUhprks3ORWl8/07LQEGntMJzHHExNYBqYfRXSbiZW9LKqbM4
s8g06TTxF3hG3hhNeYHR6nvw99o3IRCV5Ok9nLWUl41teAThmqDmwulKB4NTHmEP6nfzvqvk+FIH
+K/H1VbG+yDElu7VMtsTvCaBnXX+KKsQkmjc8yl8w22alaNTstncq+LebbRuZ+SY24HPKsP8c4Rr
on4oAuUgRD3Rjd5acUuChQglFkaltYIlWHzzD88xOwYGOwhjaoH/siay7Ls2fA3wHI+ar0Pm9ph1
rwTAear+voLf2woGUg9XdcAIY4NCMdmlRjTciTpgB3BAQLkxolSMz7mEBHaQHiJEyIUslVclX2JT
XVvfC+cvcG76zkLm4Bo51hW9b8AV6dwmCg8ZFuCebWyDzNypueROOE16kbQLya4RLhZGbYjq356H
pVUOTcWmGgqmguvgLH6wjx2zI52zYIn4Ep60Cpfveisr30IkYxNyeAxq/mBQAaUHjiMKavPoYRe+
XmZT27ma0mzFhTDgxmAfRo3RU8DDD3E/reRUVy1i8b0RyAYjZaBOSSZ5+aKTWtZy1HHq0J78PObc
xapjGeGlEfYbr3sdqhfK+dsELbzEOqEBuJHN4YAmxC6w7I1fPdh4MkJSWln1V1Ss98eCoUo2DQwW
/NjlY9lpCi4yNDoXs5ZNYJ9K9bGN7vSu2xQF1FVuNPKbYDQKTaTbX35pw2n/N/KcDy3nkZKYIcmt
6JoKknvp/+2FvwL1zafAJ1Wr95eFlIMPQOvboUdvXJ3CQaaEyL4M3F9C/aj1d0J3rO25PvU7pwme
vfEbWi+bNl2jTy6dx9SahBcU2/yqKaInfthXKXYVQQuCG0ktAfIISakqr3lWYm9/e14XhzN1FJrY
0eKedPlFvTYa1H5ocGViK2tSu82RXXPUJwMP7KJdq4cvjgbl1wDfSSo/xy7HfpWqLVKebhoFB6lB
j8xQz+hPgeYl+VCc59svtxQuxFoFQyt+zMOFNZa5OqYsmqyj+wzxVvQyxuYHhIGNBG/CN1AXLNbq
74u7BPC/CFMESeLG5ZxGbV1JRq90YL32vvbqIXwS/HYCg2uutONUQmHvgMv0UDsr0ILFBMSgfwfZ
Blr1Vb+h9ZwKBTr2Zy9Td8c/PPLQg6PaMEXevfY21JWrN/q2tNdEBBa2J2k59TJAnYhey7PMh/xG
17IaJUBfxcPbkHYSwrC1XAJwwAWz1s+CAXD74y6sJb4pRXCuBEJiWxyZH+6ddtmEtlpCszWUctvC
HFKraBc097Fk4iC+dvYtLCVQyZy84MsArc4DcubrQ91kRutmEk24AGC4SC8icyt0srQDzbJtqyQr
r7g4KLo2XLjQVSFJv3xFq43T0QHt5T5YVrNTQ4olKBv5XOUr7Acjqdz/vj2nSwuIlth7L4OGHJWE
yxErq5sGMpsOTNGpM38JDG7AUaIF2FJqr5H82lr9AbTXnwwL2Is2CsD/q2Dr+XqnDT47RsbcOacL
LkANXp/cD9E3KbmjWbURrUfL/I9r+5xo6D3SQFJsuEJX+qYO1k1SYxORFHVyhW525blq3x0oH5zG
6N526o3zo+nKA45eK193KU5w7xCy95zy8lXsRTnanjKZzyuUa0Qy28UG15JvjpTuYNjDTRu4ab5G
oAhRJ/3PA79OIYVyqKXCMJsjNaVGG9RKjwnFVbxTtOzMCXuHmHKnApGJ10R6FhcW1VcbnoNgSs7b
ynbsO9EQFNxPYBQXvuPaPhBqGFHK9BjFv2FaKOF4mPpVfvO8eSM+MB17S5w4huAbX65oY+x6H44v
bPxc2jk+bhuTcNIIz0AbNvTshZ63EAIUQcpCxe0PVjYYXHBQgK94/9lZQM1iMKWqYmVrxlaceGEP
4osE3gi+gTFBcg+nrMjfQZZcKSMslYz0j0OLmP0hQKqZyYQDSXWFUGhQ4fBn/+hx7DJqZJWb8jzI
JxOUnZ3vWzIcrb3T4eytvL6odc5qGTwDvWhcRhZExEenLUtdT1llyFGZSATkUnbowr2OiLYehuB6
3AD3eBAmZmSezdL+gjvSycYO7/aDLEVSAZRC9YNSPJXKy7lQ4GN1hZ63bhJ1T7nV7W3ujcOI3/m0
FfLNYYnphFSsvf5CEgnOnUoA9HqqdvML8qBpcZI5TYsUoHqWt6Hcwvv9J6/x/sM/Hi0SMoPmNMVr
YVxkbbNpZ6lT/DeEcAGlj8vXBdoUg1NrWzdqjSNenscKAmlpvvi+eQxxqmfN/0zNZjvUyTGV1yrC
S5v9YvjZytOaXCkjE1udMTbOcgE4Gl6HAwRPrvZO/zi2HGJtvSlBrd3+zO+19esXF50kUR/W5gid
uHCsoq8pmIUAD4oMsicH5QR5o9wJUbQwRqcVI3tAa7uweO1fUulJmtZY4WIxzR9C9HoohsMiwbvo
cvYTTB6nKvJad4h+2vY/QWJi2E5BYjW6iHm8GkgVEulUYWgizubZDns5dqShdSU+sxCH97zwXCPQ
pFrBRmwqg222MsNLS0uBvaSCXWY3zVHZUlbJZCRR5zpFsDMGYyOkZWCAH7vRfu2/D1urCoRbch9F
R/K3l5XhF3YUkis44oo7i3NlzGPHaPsmCRsZ88kdeu/+6DzneQ3DuUScCn1ou+IvkjZue3N18IUo
AsCFbAGCA9fy+X2iQlgtiTsGL7vge1B3+1aKfgxh9mSVzrNADzdxtusmbyNL2WfPae7S1LlXKmvj
TwrlagNPi+YucPRqq7XPiPathZvrlJgaHCQTyAjiRne1Hkpf77vKq12Tz2DrWwu90rgODh5+CW0Q
bCbdeOma7M3zILuY9gtWRvzuryKZPjW+9FWEX1osK5eS60VK2izElmgRwe2b3/lkqN7poKm1W+U/
WoJAH/R7FIn89E214nOEnfrKElkcEOwoOBVRlJxTJPqRNeooQy3kD0Llh/XS1cZGIBuN7KlTt0Ki
juTDnTZg7ZG9RaWBspFIMaPw2PpAKTgfVx5Jv9qo4urwf480P35oZ4de39duUeuwdM2NrrbcfZEf
KI2Njb9VWpcnrv7PPkYT5vcoQBEEUENipseVJ7neP4CGRTGcM4CW3RWgMJ6UwmyUCjEMYxMhX10X
LY68PEWN5kqIpA+Gr7UX7gii+5Wxr1MxMbYGxlVcZvj/Mi422WRiVqpWbpI9GvLntrtHkUCx9zgY
khsgrhbcZ+HfkrNGE7/etihQU8sh8YSmflXA80F/68nUVK6DXbuFHGmVUx2reP/usRSOQT5Xuf5p
5W2vlyGj0q4Da0Db4cpbDQyYqdR6Wrl2+K+3WpOCdAUW3msY2x4NbIstHS8eVsH/kA56BB00p97a
HeG8hIjgBzutWTueFrABlAcEjR3gFqjLOQRSlyX4ap5fuXhtgvugmBz077ZJQ+efxcXHJKyLca08
Pr53aawfK5NzvSG4wICmgmZNmLrqy4+NZIxq6MC6BdYVNvAszhEyJfmbeJQU2YtOiZGcMTZ4ub7n
SQLaJf0XZ+e1GzfShukrIsAcTtnsoBxsy7ZOCEfmnHn1+5R+YEdN9oo7Y8NHMlRkscIX3pBv6qSJ
DPr8BjWAuWI/x8FEcG4sAiUnqduhqbTai2Xaqs3nOv2B4DUN1spthSh44LYcWZ/iZK8731k9H0/D
+rxmdE5EIRXBAbFENqlyl/plYtdeaAIso7CJmuhY31ta7kZAJT4e7EJsxGjIgHOBAekCbnS+/bBL
DsopihqWfv3Gxyh0OlGg1+xgOra4ZjnKtXRXB5Q1MHnV05NipbfoqG8dhuvwyICcKEAKFOXocS6e
wzYmvSgm+IevYTI/SvBsCyQVagtgM4qdwmlIoAiwjvZECGOh4dz70h7zcOD33t+NSRGx2GIB8BTU
j+hnUNxZRsp2bmSJnwT4CVPRBorsYoENTDRLX+zgj1UmblFh70q2WF7hJK/Vnau68abpxzqoYkre
PYU4S96lakMvcf9O5B9NdzulCQjd1356ZmV+qpHUzZ9qG6inZHiSHuPQ3mwswwvno6C+AeDAbgVF
CrFZ340+5b4y94pVQrGuMUZGbzTEmYs2WhYZOxVNZwK+g69++XjqL46q08QzkZ2ioibm5N2o2RTE
edEapRdGx3REaYePL0TAhKNPDcFRQrK2Nje6+ReSYsotFLYYUPSxlrAku+wl8Amcfbb1rToFP6PE
i8Jrp5/cqC4RHvs9ladkfk4wHesUa2OiL21B0GCUIriPYCIv0xPuHyOQtJLb1wYBRl4yfjb0V3EF
iHxwwoVXKrE5SV8HGvGTidyrUDInaft46i/OAmsd0B+n8PoGGACNR1qc1m9AGtHEa/tdzi0M72Qn
1IMFSExckKKRh468V6KRGddbhfK3auJy88GvoZGkcyOtBKJiJ81NZ4xqr1B0LLyuSwAsAJnzxzJ+
sGDXm/7JGn4VieSC00SN9iVJml023bevprQbNMutos9lOgJ82fpSFy5vQmnh7wHql0NKhFHvFueo
Z6lkQ6H2HBoTzfyqHmc8h7mfCFtrFNA2vseFi0AEiIIQSJzCVXQ+HC10aSiVovKGvnpIsJEnHgVa
nNbWT3XSf82zgZnj/+5oESNk3ESNmpNujHspsW6zYiKo8qmaDMrWo10IGN/IzcwhqQVZxfmj5XZb
ytmoVl6tzcdhwE2SPSoK31JEwbQIXL2FhNO7g7nFJV/pmEFGEk1QtMOAxwoTuvOhla6y5lGdKyr7
rTt/jgsIfCU3AVXaCTk3kXiOupCVi3cOFQ2xWOMGfb0wuMrL541PdGEeRJlWxAmAHch/zx9mdCaQ
lpVZelMw7of009yMbqqo17Y+3XcBtT3QR1GV35rGFmF0xZNiHkTHAX1moZqwoh3VxYQlVMv5rFqp
Bx8ZRcjrFCekEAMMoAbCNFXGmBaLEU+Adyh076wCXM34rJnJ3iTItNCq7n5KgellaX9TV4NL9Wjr
ULlwr3OiCF4UIaXQRT+fIcLbRoUoV3oOZBd6XK7WDJiwgwiwH9tO2k86zjdS4cnRfW/WV9MEYT6i
EIpHaEzHaNK1rQrohSjz7InEFfRuF5vRiC74ZHPFwOh1qP1gWWKn17nzapL9tNCoxIEn5optPZmv
DcGnUvyXdQwJCLwgeC7S7uU6ruU40/yI272tv83lk4Rbff8qNPAaTpKxb3diJYuvJqC4lZRijUMc
FFLGULZSsEvfiKoUEiesY6BKiy0lD36WxHJYea2ecOs6X2qC3jjN74vuAQ+aK3mMvoonmXpj10Wv
Akdj+/mblYHgXAab9XGxbRZXAJRZ7mIOWqLTpZHEZERDOBcJexyB4DbaZTYsllT16YMcEYZD9hs5
XfNvbzqRW+JMs5GlXTjnKZGTnXH0koYsq1kd4bcypOxqoSDc6zotYcOtoHogdbvXE80LN3lSly5f
Lhbk6SgL6xAgRU7yblU2umlKs6aVb47HjvXDCpqdgOwOGEWVtbmzyxSNhdshLA62Ul0xm7u63iAr
XwCYwEGnBABSGNP11dnaZ3ONBqlTeKUM6T0+hl3sVe40c5QCv2vMzzUMG5oCu8QkLNO7vQAQC40H
P8Z0MvpdZt2V4rdbt82FHctjCcYJriZrrd2G3ibE04Adm7dXrfWFauM1Avv4nHAbOlT3qFK0ZeSN
3ZdeV99oT/Rz3O1D99JXErgbFqVAEKwY8zVKMaOU1KWHCepOa9udZGXH5jjVyanQ233ZPZdAbXJc
vRIspSJ67Vse5JfydB6B9iSLBY8zbbFQ1LkYCfbT0tPV3q3z7CQitRmT2rFCHAqOmRlJ5KXSIaq7
e2G3XEJk+Pjau3BeUOaEhUmcLvoJ4ufv1qpTUO4s86j05EIgUbo3X/pRanbqtIVxu7AVz4ZaBBpa
0Vu+lTKU032tg+BOAG6E/LEzBPs84ECcv/7bd8PDgc4n2wBIITWx83dL1M6aoG4WniiDCRqoqkgH
VMQx19vYbetZFCOJ8x/qsADanI8U9bqc9ZZRvNlUAM4U/T/Y3jsp3tpAF0d6U10nmYNyslwyUpkk
RdsVXs4hEqrq9TSD+6c6rw9bxYsLXR7eSlSQ6G8hmrU06Uz1Uk+bfCq8AW1N4rFmDI62kV6XwNF8
Lg3R0KWX7xaW5H785TaHXixLc4yQnOmGwmua+o3BOxcU32vwcfIPY9TdRkvdQnF2AUfGxtBiGZ5f
WLw1jBbhS4b7lrGY4ao0YqWvygLH8ao5tBPlKqtysxE4840VO3vFvh/aY1L39wZm6ALXZEfZKcuo
NuIkuXF9XTgi6GcK2DZ3GBD1pZODLIFvGjBo9QBrtCO60m12K0XHDlVykVHqpeSlBrIqAl5VYVy9
2Q4SxZrldFBMFkg16ARsp/OlnRRpa/udzyYaPzkUr6uJHcsNEief9SgFCktzCHpiyWk1dFvqLZdW
O/5X4ioVy3AJyjFCvSgzNKm9OmEH64TE5KlUE12ZDbbx3cV3Xb4oqHUCJwGWp52/eNEkdAYVNCZ6
1qTLrHqpuRZ8pgbjb6oyIpD0UXyuFU4re6eQEY3xBphg9bqqBh6QPEwwYEhPF8fIxBUAqQooTtIH
+5BJFoUDWvgKCcDHb7uqiomREADAHgOWvLYs0Zmp1RVabOZeY8hHrEke9QBvH3ULorAqATGMUEsB
FaKgM7Qsh8gjzboxY5hxpFcZ5leRae9SlKt62bkVoJgK7TAt3sI8rhNLMS51IFQ+cRVf3e1DE5Rh
1Vi5l0n6tbkvyoYOcbeLTGkfEnpLlN1VHH2qNN4hw3Q9hN0NEfw+VDucuLe65at7TzwMrHnkOMFf
os9zvrCkEBqZKUm5lwePDiyxnMM6yFERd7Ps6f8jxLr0bd+Pt7j2+oxEJXB8Xr55RgHTtdmeICa8
yp+OcsJbs1WtpnWdbP+W14rGWBjtnWSvFRvLbB1k8e6Uv0FHwB9gFSzu/EorCgRXOceNWHeFGUue
M7rWxk/KNBf4l6Una0pPcwo1pOyVx6kPb1IZvfwi3hIfvbS5DM50CrGse1bG+Weo4zqnHMXNGZOx
Nnm0Fza2IXu9L/SN194Yaln2B/sy6ajoFixtXDqaeNfRgBK17ngzHlj5GdtihkFA8UrUt1ft+ipH
3Clu6oLaAfpwGWYwLKw2z3/IE4IIev4pSqpnDhZPyrSX1Grtnf8tmaZvGej+OZR2lhlu1P9XF6h4
IlxZqRQIdJK9uDFCxXeMOefKkiVjJ6BJXRd/nzrr91xgrY7F08dH2eU1RtdDVDqFzshivC5s8rjr
Yy4JlW3eRfuyRSEZhzY0DfYVF8dQUOVm7TnOp7wL9r2JvtAWfHR9UfPWCHBRvQHpR7i5uD4iCDim
bxI2SNKrYFr59aEZZ1ec4jZCQyZqSn6Wu4Fxa4zIKyifNmZhVb5Cxo3mK9QkNH/XHqZNEhUGNpUF
GOTuqkSJZGws352LGBCef6/7Dx1NsNrXvCCcXz4ee13mBVeJhA1aVQy+pl6rtFGkovczr6l/4RpD
6ZLIHrTEFAwHVeoPseAKyd0hhaQkGFIUY4De7wWVMe870GB0g9iIVL9OffWaBaZbDH8+fsY1FvPt
GXHJBT4tFuaiB5JQoB5zDAE8UeIUUuKyA9MQPInUUImX9J0wcxW8Xd1IsLzZOhIurQ+0zLEAE/BX
sT/Oj590Liq7aZmjMfqCNZQripzC+i2eu0MCu0FFfA/18WPgh0fZfpLq7PDxDIhtcBbfMAE0gYgi
yVQ4MbTzB2jDZEpKw+IBtGpHT/JJxzpRw77p42Euvuj7cRYTrU5RILdiHGoM5Tyg1ASpZqC9MPgU
DZNd4+CRHblOyiEvyg3K1n178VOL0gctUBNf6iUJUQPxEIalTp+F9l61L9J9px1adP5am3COYnKY
/R7M2TWzLSfhCwc/nS4o0hBJmeYlCrFqDb038NQjr1UO8hCe0sTwWuKQvE42ap8Xogr66+grCwVN
ugriUd4l7qhPTyZHEud6JD+Ikn1A5YQMje3OdU85I8o3Rny7rJcryKaaJKBvaACpiy87+/NkhRVW
OmpV7BAWpuqa7KweYRq0FWOgryqlVdFn1hU8iwOfwkl0LSDloJ4FFDLSERrXN/K1CyEm8/DPQy1O
/1kPCxIglptPFakZu10zfQ7Z0iO+MG+wU+TrnWpj0HV+ymZ6P+pi9rWkzIxZTEUh565hAzgiHZ+/
Ktm3xJ9cOLBuPJeu3W5oDV8el0gSjR4qRit0T5InCrbASA5U8muuGCeTFFTQBfQBU1gaE77+0tsh
nJctTMnFMx6+C5KLFP9BdCzm2az1zgwkRp7poQdMcI5FNoYIPrG0o8Aq5hBvh3ZnTaj1yCQTtbJr
4ysTStVb2gQPuA/1kwH0oYl6BFipitO4+PjwWXmhEw2x8/95ysV3UfU2TnRNEqaHP+jqFfJJHVWq
BOipReAgaCL5huq1V+pUuFki0/N82QVjiMyQv/ctSYBXR+lvkd2INSt4ynO8ER1dCth4RB21CmrE
9IjFxn63ccsJ2mNnRLlXChs3JnMGLWsn6p2JCahIpyOQKl2aegIoJLxeBIJpGtlZGjuPBlEeSRt5
5/9j2oS0JTUG+sWLacv0DGc7O8k9+wsG20fdpG0B9HIgogRJJR5QbG1Z6w+Yecl+5aXw/2aZ69oM
jxQWXcHRCypzVxv3lZF8b22KlYPs79V2Y+eJJzk/gyzMn1j9DufPmmYgl1plJaYWEWrcUl72dL04
6Npv3dmi5qzPVwZC5Bq6kyKU2hefqZLyccQFNvKsVEaWt/NkHPfCGF3MmqbBvBt8a2PxXlgZQpqe
9hGlFt5uSb40YtPu6JRg4mNmdxGwvUg1vT6sjkE1Ra5v+S9xqd/bUfcpqfMnh3JImw8nuQp30ucp
V/D92aLzXTjyReEPixuKIqjMLEkkat6EY5hkPJJFM2+S90kZHqe5fLF7/SkdpZMpJ6c0RK4JoR1F
dRul/uGHwadAlX8FqutPlOjsrVj7wqehnIA6B9ceOKNlp7ZCcqcYtCGCrxu5IXaBnZztlPG5rVrP
yPa6tDXgxS8jMK4ksXwesOfne7brrbGL+zjyOFxg/M1uZuOwSd0Pyy8zBk0U+5Q4wmMPzqm1jL0u
yqOm0f8GQU7hI9AOSnBnDf1WrLWO6VAeNFCAF6IEpIGLQ7kjlZBUQwqRzSiv5Ub/Givyr7762gb5
vojbz1FVHeSsuMb5NJiGP+BxvzsoI2F68Aup4I/P3kuTJMwbhYmjQFQsUfEggRoUP0kn5ZmVGdb3
mdQcWdCtm2FwHJY7vbS5F5NkZypfv1RxcTWrsew2Md2G0M6PJI5bwNALBxvUJ8S1KcAgdUktaPHh
6LAM6AcjH1r0V6mMxqxQ76vUr3WCkEubBOztrAY02qpuON3q/fxNd7CjKZR8L8Xd1VD7D41+1Wj2
i0k6XcuAqSWNvBr2AzXPRAXtvAXAv7C8wXeT0guvZoABi4/a9/Io94HNM5fabYfHfV/NXybFvx5U
AOmR9quarGsl0/46eviUVulJe0K686atc5rx0++2qdNdMQ0hTDfjuPGNLyw4ng2AE0Q+kpm3KOHd
5RV1bZsliCN4va/cFpF691zJ6n0SjF8gqXzVHKhPqEHhteapI94LcfQ9068GufqDdPJWaXxVmaa+
JySJENSldQa67fzbpshgRlKDbNycOl+iJnxGofNFGKQ1zYNVa7dynCKij5if7D8LqNXGVIhfv7iJ
3tYVmDogrqsAXDVSR87LGCcEOfMQJUISiQ6ziu0FzcMk+muhnBOF3JpKfJiqgLwnua3t9mdnhFus
/XXuz0xQRbQM8g4SkEXFj+IqDJI2QLYW1QR0nG97u71qzPA5nvNHWacE4IT3dkjlLZ+kl415EL98
NQ8OPSKBcSWAWOSVAVAqmQ4F6n3IQ1lYxAvEaaPiDpF0ByKxEDOOqf4cGcdc0zY+woWtAupbB18o
XF1W3X0sN2NTyqwePjBZXZDezsXgOjlGKvG0HyAiNpsW8ReySzJ46giw6anp6ss6IlXuUi5QjvdG
igZCFyXJ8YLEAFoNJrdy4LFaB1HNYFWeMmnjhS9k14wOQEkEuRb2OouwpNMz839urg4OK67tlzUs
B6t3+w4x327CqKwzkdrFm0KRqx9yJsQicvr/08ZJsE67RB0DT3NqTQJtsjhY+yYeJSMzB8/2i0eg
Lk9D2Hqyn+8Du75Wqb4B8wTwb9Qbt8waK8Wup3FBO0FAXEhxz3c9FRytliV7eAM6zTYhZlLsy+wu
oaobYNEBouVvE0af1I6o1HSe2xk1U4PmTdj+yUt1JwXpLm/UiK3Q4w8bv1Rp/9PQxnshqvXx1ri0
Oh3sCYXMpJALWhzkilR1sy05+BrX5EScDkMUX/cISqQYraLracTJxpm4Lr0yOe9GXMQpwFG0GtgF
Mlo6AF8qbx2jBuYvG1C4CMf/9ftxdwLkoJwGyXiJHTBbUxqjDKHFGLfDQtWvCx3/zMyF431UTOdW
5yz+eMRLy/8NWU5Hm2Rl5Srcxtk8KC26nUHzU0MMqU8UrvYIemd/nb0qAWFXqj5YZXHT68UzfbO/
Hz+AmMDFYQeMm9Ywqi24LMjiA7y7/2wJPreao6g5F9E1sdlNYADescpTahWHj4e6sHpIEkFOwfgC
U7zs9GdV3szphDK4VcQ7obiAZ9S+MyUvqatHnAfqaAs1fCHHh0CLWxqxG1VCYt3zt5PVcQ77kdl1
YCyltISs6ipP7HzXB2g6osquBMapKH4GSdISYkgvI9JsO5xbXFa4O1LtnUscPCJTo7TauX6mG/u6
CFo3sP/8+8lBsIdARJRUVw2+MJ+6EmWXwbOwtmChnJReu6soPQRNcm1Ra8+cf21GKbp3hP8kZigK
qKsGcdA7mSSZnDylPh9JmW+rVr8ux8RN/PQQ6ltK0BeamIwHNEckXgy5ZJaHcovFb94TYGgveWwd
crW9GtT2oKEMVUz9fXRlDF/MbFfk8i7F11qRZHeKSLxhoG+cupcuvTdiNZVzIfq59G9pS1tG7zod
kWaO0aEu7lPtpQnSp9G+wpICdKq6r3Tr6EjtT4xl/n3OT3RDtGm+FTuXRAIMp4ygsIgwCiW+FrIc
s4Rfb32lN1tEiZV3nfjGb3rU4LKIvq1Fk7Ac+6hohBSxleSPTjXe1Ka+r+36iyh2SHZ/UJ34OVai
kzaGV2rR35Vt8GBww+rJoUiLz1bj3zcQ0Nr4dymnGyijC6f7+4ezF3cu0M4wz/0BKd0h2od2d/Cj
CFStBGIeBf883ggrxfW0POts4SCIbDEB9pLXWRYFdaoKrZlMit/wor6l7yCdbxSfLh2plDvAXCAi
C2VoEdHEdVpWzYhkIFW3ydLpxbT0S4Fg0J79+NDYGmnxcZFvCLO4JVoUXFHBAnNMXJQNpK2Njam7
dHa/e6dlAzgJyAmGkpH6Aj46imKDgiiv1gPmoLIGJ39CufXjl7vQBsW5QhSqRPoN725xeOtZSWcy
QbtN4FdEBa9Q452hdIdYdY4VHAL77zi96UvmEyAa7uZqS+bl4oqhPiKkeClvLnWRhoiYzYmRYxIn
cAAkfVS6/bab1KV9AKD1/w6zWDFdV+Qt3ssw1Kk7d+GfLnkBD0UN9RBtNpMuxLlCWwRqKeqkAKoX
e67OgrBvLfRyRI9DgPEtmkZpJR0k7a5tJ/q5PqIj/14PlXOIoBFpEwU+7Yo75XRoDIw9qjVR1t/o
mMeK2eym7kaL8lcpaj0nyHdSr1+rvf15YyFdmF6g45x/ACX4u4wCoMD7tR+ZvLIQlYBLQJNSUFz7
FLvM7gs6Sc9x+bdO0qfGGb5mlt5B03GHaPwjSdMNFamXUE++haq9kftc+BSEmVSXBBQOuX6xvd/F
XuhcW1U+knCnNNhyZ3qypdsU2YUqNj5ju23FvttU/cbds17SAjxNSK0gN0F+vQj4Er+jChMjQqU6
/UG3XlTO+in/931Dmkmw1cgLYayhY3L+akYsj76k6x1wx+dueHZaZAflr4m+0cFbf1mGAQnLehL5
67LMP0kaaF9V6TwQCW4j1W5Z/KIVW453Vbn1ShdaVaIMyJljijQVUNv5OxW2Ug72XKGSPcX3cloT
H3a3o+Mjavi7syicFY7bRi8qwI2PF/D6mGdgKveIA1CqRbHsfOBcs6rR7xEE6krfNSVgVrPj6ukh
3SwvrkYStyMyWsC3qf9wIJ2PNNRS2dINyT1fla8sOzw6gKi1JoDr+m/XPiOpNJRFrYlwcCn8MJdy
bLUx697XZTed7HuugjvH+p36Nw2oElmLH4c+21gu6ytFjAo9y8Cfghx2aVULtA8r51ahx2yTE+jj
cQ6rm7HaZ9J1l0XXTl7vcqc/xnm299voTpOMq6gbNl59XVfmKXhvKlxYc1D0EFv03b4vkgCZi5kQ
RxoVr8t/x41xxbdHs0w65JhRZJVbStOzraRX2pzsadNIinzs7JkG3nwqouzrx+trvbJ5IBDlmHfT
pSELXKzsHKyulMtU/Zymu0bI3KOWTSyhu0Kns6lhOtLktAw6e5N8/HjsSyuObwEgm+kg+V5gCTGx
LKxyRhxd0UFVKK4xOo+WMLsLosePR1qdtuIlWXJvVXO4y4u13ZRagEIF+IIobK6oY3zNrekvUkde
1/SS21p2tB/mYgvwe3lu3w27KO8o1LTlRGA3soSufaDjx6wm94NdY7aa117vNLfoZd4MNhrs0nj4
+J3X7a63l+b4ELnG2ncvNtRYNWr6rGV7VbXlVTYVP/NoPEh+/ivsp5PBIo/vEjX8rsCkrpPopi7q
29lU3MlNy9euyJ4/fqJVICkeiG4glVUK3EjynK/9OG1qZYrouodjfa1MN05HWT+FxeT4iC0VIIaM
jdPz4nd/N6L4+fvdNjSGWZUgGtTqHlTXZ8lKX6T61+AjepPGd0H9qa6s/7Sj/hl0CY7qJiXFbYjX
bEwvIo2Nsuk4JYFXTMFRsspdH0WHNg7vbCfYeN3Ln5yFjlAeqTYJ5vn79kliWH4f0o5Px6NZZPuh
aW+rbN4bkQ0/z7xOsvyQqvWuKQvERGzXsvAsLF+crviN6tx9F7eftGILOP2GpTlLvvjwJmRcIk/a
2BhCnT+WbWBKI/ncjaMh3QZRH7oJzG3ffAxKp9yVeZMf54j2ZwEqHQxIVDlXlX9bByHaroE318HX
KDCRJfOL1rXU4kszdyYszPSKLt3vOcYtWW0eom4Ln6LzWOvHFmkc2jyCPbF47CrREYALCs/xW2+0
v5Sdi5JygByrlfU7c/hZju29pYC1uEkQpYhBhaSh8/PjTbOuVrxN3j9PIU7Rd2s4TNqCEBLEtQmt
iO/lfmuefKQ9G/ylcjBhVjTvUdK+l4N46wS5dECjtI84GcczfxYTkFijnVYFEP4KT5T6mAbG306e
AtcKioegS68GzTkMsr2Xg+ZWjsavvuwcQuUkNV8UDUmSfOP8uHieiqsTwSgBxV21hpS8iZoIBFqd
Ik7EYGkCCVPNwmMVcHo55ee0dh6Hzg5dzQg3UnsRaS1XA4Gz8DZEpXGFoZj0yDHDzsi9ALXa2pYl
Vy+b69loD07S3Gt2EW7ECpeOSz472tqUqTgvF5tZlQdLq23sJftRe4BgeyjM7pNvGHdw/U/SND03
QX718WK7/I7/DLnYqJATNWuCmgIuir0Xh4dOyXYYpuypQB7oVmxM6boCztoWLSBhAqA42Bqfr20E
LseycZTcawPjCjCuOwO8k3vlJkwtQFkIPyVN4cLq+lsjTZRMaeyG4VBvTPSbHPfi04req+Css9JX
6qItFikZzlW5Z4BVSbXuaEnxXV80kTeY0SnV0FXoMuKy9KVro1Ncht8nrfuKeg26D5BqQkn5VckQ
uSLidL/WKy+p0gZt9/nFSquDpbU2fIDoW2x8G1XjYJXdoZ+GbzkeISD77IFq43SLEWh2tLCCT9NY
2zVNHnjVWN/GsX5Ms2GnlekJEaxH0IhbapPrLpRGuiaAxLw6iJBlLurD4h+GMc2JjsLXu2i2Xuw4
O5qNA3RZtjsceSocT6fvcd/eKMFwSjp136vBVROmM1LuerOLn0tcKXcFUZWPvvEpG4KTPA4b8eJa
kIQ8CEs74fRJz0JZXm9+NJeqlCixN2nTsZEbukHJMybfD2leV64mN9/yn5JS7cMs+RtM1U9TC35M
UCTnaIuUs9qb4kmoaHAtEDMTxJ4v3CjtWt3GEMuzBgefju6q1dQH8Iyu3FW7ak6uG9/fSGBWe1MM
aQPhsmgTAAVe3AOq74d9n1ux54+BRz7gF/Uh69tDYscn09ma60sviMYHZx1Ogoy6OAliFbHfqJdj
L1FeM1Pw8VpXnV+c9qH/MbR/Pj52xD1ytv94NaqyXDQMta4Y9EBMq6gCnaipLzqCt2HXulLR7D8e
ZX19iGFQc6PTJjjCbz9/d5M2qJzjB1Am3mQ110nbwvVsvHHCfzftn3OhP652AgZ81yjKp42xV1cp
YyPDwQtykpOCLmLfOmzlKpvixAs1FIvi6SZWk+sxtb5FufJgGNmdTcGEbOgG+4SdZKaeoiV31dg/
kKWeQstH4CfctIe6+FBgYGkEQW4hOjtfxWqfBTXS5wk6s+l11NzjTkq/ExRRZ+9j3zipM+4ofnU7
6Y7r4F+ROvDZp/ExlefQtaZy54xbViXrcEdMFOVCljiNIu7b82eymiwNIZihHCXjQmPWt5I6Hm2t
/RyG5uMcDkfLl9FeUMDbzzd0jrYEGddrEbsWOpWgv2gbcv+ej5+XikGqWMbeCAm2mMu95D8ag7yx
FtczD5MPggsJNRrt4HzPRxknxyhVhEk9uXzpyufSJgud7yCyHTbWnQgSzrcWcygTIILOJcleQizk
WtJD0AQREgWohdPMyaSXevBdGwpR7frt3nps/XBj1PXhwaAC1IgxMy+57PYWSh8bhWxFaDlPiCA0
Ar2Cymh2oqN3k+mWK/sbV/j6cGREKmQUyBBlXxFiplyL5CKIOI+r+UqwdSS1fFL9+ZCZ0V3W++5/
mFbBJv8fdndFkGrAIBRG6sceIChSEhDiJmZug/xYDdZ+Ygu1TrV3dAwaC9V42RhcbIHlNwUDJcDr
3ATc2OeLZwY10iW1iYdZ49PPQvrDlx/kBOHWar4NbfVBNRtwxPNNpCbuXCGirXbJRlNolVlTLsNg
luKrxdpa0VLkqM+DXOYZwqlyay68ye4+2al5b0X2Hpbez8QZn5J6I2C8NKot7IuBoCCBt2yepjU/
kGvuQGrCXokgczWqXyFxf2pD2ytD+THL5pfe//vxhF8cVTCthOriWlyj6FQt5MyIvSb/a/j1PsrH
F0Udn+LMRqdnfEbG6D60Nk6IS3uI7gBHA/eVkLM6/8ihqVWG7TPBXW0flNTxxn5+sUlEM4kPq3df
rPjnx6+5rpByQQn0GZQYUxXKD4shnYSwu9Jij9rtddI5d+AxY3HvjGjxXmlt/3mSm+PgnNog+dvL
xCBKODzl9X+4A8BBK7w8up+4kixl74CgZGEbq9wBwgJUHp/q2fxtFsmdpA1PYS8jQaTfs9i/jEr8
Y3S2yLUX7iDGF04W9GVEbXRxOqt2Q1w0EN3NSbkzjBm7g1Pu24ferXz/WJYoRQALNGH1QmnaOlpW
VQe+AiEXNzJKrMjRL3KiDNm9GjNjIi+ilCEZn8rk1kG8ITLTOyXQHpTIPmRq6LWdtWdf3sk+2uS1
dZDCyPsPCwJYKKVqarSioXO+IAzJKK2wmIi35ekEViAvwxNlp3sVkGCNPWfSyTux38O8ug0K52WG
BV2SLX78GGskDzOCmyGxAO0CuLiLGWlCUN9BKHC6c73X0ukRertXgmUQGjtJNJ2abP6U+OZ3DasY
t+mrQ23elPZOqwJPL6DHyL+MVH7V1RyEvaHtEn5FN88bZ5MmtsfiWFYJzlF/ExQLbr/z2ZqqKKPn
6oeeWTkPVWQ8Rdnw2KjmfR+M92GjusmgBm4ahp6RKzICGwZydDRC3MKpf9mN7Op1cUPwiD5H2Tz0
Unk/ROVznOV3udPAvw3208jXfnBa/1lSij9651vuNGU3ionKmm12bhbqn03u3L3UJfe5SkvcKqDB
RM4WFf7C4cSJBA5dcLXXolAKdVV0maEQpCV6qEO2q4Jqb8BFreuDPyLZr2zBZi5c8ODGaJnSxUWA
c0k0CkD657lNRt4Vf6YieTI5mao6fiabeBxma6MOsm7TiCUn7Bfp9mE2uTwKU31IEoitEGYC7alP
mx8Wpu7t3J0KrQdgrzu7uNOPLdz+AOp5MeWfx1atqFwqqdsBaUpYmTUcl493woWLiKo5T+PQvAVh
srgTosIvYtuCxpMoEuvnNcnKaymr913VeUVfY3BXHur4+PGgF7cf8GBa91RIRPZ9vq5VKUzrEXqb
10TDtVT6fwGs7vQm+9ZnZs1Xn147SCTqaF7XdnZo/RFzP3OfwZEI2u4k/mkJwodppZouB/dtWcKd
LWCsbrlKahcCIzQywFCjxEgFfInhHPIW93XTjrx+upet4dGGCOfEfr3zJ0W+0dJXKphfsGJq7trK
19yxdr5MFkCW2pDDPdbmoxtI4L+S0rOcz+Pchfuwk3wPOTz+jwz9t7CS2Y20oRUebte5LQAqcCcS
X8uunTmOXaedf1vZdJhy9VRUXz/+Epd2HSLojoAJgmiQF8dxFSW1AqaRPcC7hVwNnpHMX/Use0m6
4kYaGi7LwTx8POiFrFnYGP8z6qISgOxapTUF2ue0+yHFPgIYv5ZmqhDlbhB+QygyWOXGWXrpDnw/
5mLJxdIcA6KDFIVy5l2USFRwgo0A9tJpzXlCiYMwlohncamAA28qOxCS7qAuAlV5LdpMqAc++229
cYGtzi5VYGzx36TJSuVqeY32cq4GvYrNR6FcxaOP1M63pniCclpn2Ub0sFoiDAUf30F4hzq5umxZ
1AVhijHT2MRqAx3N31o2QWSVXLs7RbSWtXjLw+TSgCZoaYMAQZgliWl+V1OBuqY2c8KAY/JqBw+j
+Z2uDRLAZos+yMbxt16KvB0XAK8lQnGYu+eDac6sj2lmt17dfnut/Sen+52110lyqJIdviJ59/3j
tb86b8V48AHASlE1wuDyfLxQSgG1IjPi6dXvaHzuMIGSndT1T35OeyP82/gb6/7CShESfgJiQm0A
zO/5gLHRt2lGn8fL4wbOO5bho1AB8Y/afIXO88dvt473obfR3VHhP1k6EcviOqkmySnLGlMtxaaV
5CTH3IwwKa9PZgZcOuYmh8tmGPvZsG8y2mvjXa8//pdnIM7nNhM6UcuLts1kO1MDDFrC6Hlob/vR
P4aZfLQi/2iomTs7yUEurYM8Jf+Hs+9qjly3uv0rrvNOf8zh1mc/kOxmq1txFGakF5ZmJAFMYAQD
fv1dkI/PUbMD7x2Xy+VJAoiwscPaa+2Qrkh8fYl64MAOYBFg4Dw4CgYIJeYH2FTQ4dOkKQ8bxvw6
/9lVT7T+JtAtfP5Lj22tPEyImWVS9fOV/XJRmNkYWh0LaDo1bkDa4qIxHjU7WxesXJftUrrxyMlF
nRU2EpV/pAnmJiceUei3CgPaL0Dv6HAPiXY3xojj2ju7vi2EAe3q59IF3J88g9ObCZSK2bDS3V86
dmDYDN6zqS/FE58p6j0PGWsNsAkSbAgvD9/nJsksm5kJapfplvWar5FbUBD6ivIwxE+tfjnZup8b
UIjf9N2jGF6Isub1j7i8ckTE1buK3z31ZeGP49ouIrXqfCO5NpG/Pb9Th+GfPBJIREMzSJLMz2GS
2WAxnuU9FJGsN60cvoF3cV2QNzdzdjF8hIq3OwEacMV9mtCKc37wI/Z0b+yZiRvI1FbahLciZ7If
uYucvkWD+qPWVesRVI8kX6J/OD4iREfRn4EO8XnYEjuiqnmMnnBrAkAS7aIAMPlJCeHY/tJqe78r
1YW48viI8KuRqYP41RxZazSm23tghg5NpHNxDgV/pJOIemSYC+hqxOP7+TU9ehlAKfXf8WZ2bkrT
prUb6IuJHAatNwLbU8HRIyDEnK7KN4rWvpG9nh/z2FuFfjIgzSR2AJmqmSnvgHoV4MLGq6RbG2b8
LCrjQo2zwGp+KYaxHuyVpQqwR+ibhYHlCTm4ZBJriww2jvA842vm4P5TIBMZ6sCQquAQGSsV3Ksf
+YC2+wpKU3mPjm9Y0twJY0hXnB/+2N4anw1FEjZ9QBqjt3mbok8Mo1epb+dPTHuk3nfwWHX5dQpQ
wPnRjrSVwKIgVAOrJCIUlFb2H0zW9K7DdMbDvrrxIAYyAN3fai/UWOXlRTFGMcPH2jTQ+x8N2vgi
I7uejIuFSRw7X9hrCMsjRAJCdHa+hsxIVVA7on4z3ja6FgCj4AsKwtunTI/D0jGR5f9m21C7RhQU
q3JCoODUoDtW+fbG5Q0St2DwmBaO/bGXDdpj6GnE3A7jtjwHxXxcwVtKtAcJLc5SjmZ1DYRVS5rj
Ry0m0pRQD0YyAFHiLDLRqEJYjx7mcAAG90Py9EFrO82QjEE7HTp2S6Qt1W/j8HB+5Q9DU/mgwHUB
YRcamZAq3N9+L9HbZCR4vGkf8DKyBIwHKEQ3+oCE/JY/818WCGzKSFFf0GNUJmu4U96DhxZ+dUvt
cAnUfchT/fnAGShgwcuHvz8LKhTQcSpQ8OShXuxQpQVSiJciqDR6mTN1kzi3OqowrffT9sS6B3Ql
d3ctRM/iIWCQ+6zW7iKPgRzxwBqgaK7ZGjS0DjQ8OiCXTcj2wL2RXduDcWmP9eUIO4gUIyAKaXGh
qtdEe2wQbKVW4adKsc3z3LeFt/CyHXU3cTZkfRdiIqhj729WS3U7R8iCxSHQciRtqJIBHa7fMlr4
rGyBjxShpWSBizeIa41vbCuycCUOnDD0/wDijEdOSskCz70/BWoxtFwWUxeiyABGAYzLcBXNLFDR
e7dQrz/8XjkYZJKA8sct1Oe2aSJdS2ooeYWMhgpycdp3r32v4603+Vq+QiqrRRF18DMTTabqwmJ/
vqF7+z4b3Nj/Uj0ZKekcDO5qW57cPTgZkBrgwQkHei+cK0EDNEMB9Bm4yhrc/ol6NbirKkcp/E51
A7GZkH1X+XOXDgGQOI6OACuGImwZsJ96RoPETcEdrG0AqFnr9LYSN3X3kHl3XEX+y4Qqcq37ffmg
GoXvqmVQ4LFlNA8MUQXadKcVK+KscvfZ5Kpfw9W2oC44GD55wNpQt/ZtugaVOunfElBZWJkDTSXo
3Pg8RVfupituWvBunDclBzYc6wXjJancwfF5UG5JgdlUEtZ1YZc+So5Rqb/LphBd+mhCh+oCDEhh
L+QFjsCfJB0ybgLy65LLb/Z65YrC0xR5m1D2/kgePSlnBO4DvwIzksn9MntJUZKfyDO1FgKvI9+L
rk98MbrOoU7pzYZmQCRPXul+yg5qBpEc+qb3oRim7wToBuTZEhGIfAJmB3JvwNmBVFmDwD3x2rDE
E52Am93urEBizBl+TRRfSXAtTKjGgF30/NYewoZQP0NJS7aSoViJAvH+XfBywvBA4VsrKwF2cVeU
tg/J10BSnUnVNlX/yLH4lkRdDNC3k5JOI1BZS47C0TX/Mo+Zb9+oY+WVBuYRCyB0OVTrIKJWDf1q
UiHbo4wAuImwWjB5nzDB+cKDXkF69h7CrrnNm1pDrVlid2FfP3ftfYPyXfYQ58Fk3itu5PL3Hn4h
wpq0S0IramM/rlfauM7qCARoknrVWUpSHcaB2BAkVSTlFXJGeCn3N0T3KuFBxwJJo3GtNRvH2XjT
zm4gIPGj2iC32KZ+RgCRh+7uRdGFhnvdqGGZ+O730ri0ImeA7FNQv1lD4MXfjPzi/Hn5jO8OVuzv
6c1xQmVjGqxPkPZJaVgDO12ss8JvbtM8aG6aCYoXa7SNpC7u5WVxqYKdojVxY3ei3Ah2ccmQD0Zu
uQ87dUU19NYHG7TWe8OdtlQY+wRhHUwUtgqKfGhvADPx/joWaZrHQsM6apO5crFqFDJM4KJ8Elnx
lhKw2btjceEhuS0cDVCFZjUO+kUOtDdILJsfEJIDxhKMU/FHk2aRqL5DsWpV93ChLeUmsz8sFRSA
ziZHg7J9VSU1uuPDRHU37lBurBx679Cig4tdBFz31ixmG1BzXDjWHXwAADBeul6gy/AHVArb6jGr
zdtEVdcgkskaJNF5vukU7dUrGqkar2OK3RPgUfVk7yh/TNmDbV+kaIrh1hWAkVBF9zPlkgLswMEo
F6u3RP3gxm2CgwzmhMx+bXP5IfW2hMdfOuKRltk6N5oLIwdFBiSN8SCdPyb2gWslT/Gn9wlSA6QK
ZibU8mIyjqWOJ0POct2+kl19Zw3rCqpLeB13Kd8IsGiBpFbfaDYIY9DzuBrGwCQQTwmAc6/1rdYG
Hr+9sKC3nWY+1aAcxd5wwFeWtU7gzTYXuH3GnXbVvRTrqYNtWnl4nj/sy/hSUa7BjpmOQWNCYSRE
ske3oirdVd0NatXQHMu/adf12rulFfi7+BNY4Pul4tBne9DBEQRqD56tZA6a3xWzVgZi1GYXTrxc
sR+c3bpQIfxJbpTnFreEO2lgv8bILI04VHeFu9OaC81cmfmmBssCv3a6C8t+ouWP3FvXSYceEGBf
Q3Os/Apt4XWksNVE9KBhyA90IEe48CjgLatSaCH8GWGuwUXu69oTBa62NXxI0ZJ7sDZYN076Ngw7
xq+JFxSPRfWse0OQafW6JtdWbAU0gwlEkyW4IG6MOBqhp6cTNGnwN1ADXSZA/Z8/LgeBMU4LqqUA
y0hcwUFtalL1MnZ1VI6g4RgiI4crSVa+lINh7QvYuRYevWPDIUUOXxudnki3zSKRrDC0VHEYUtd0
XOFxL7m9oWCMzJwPI0XHabZEK2cded8lfNiVtUng92bevddnVBnUvAsr1Mmm6kUKoUgN2fOruDTK
zOKNqqfV6OlFeoHC+pjepRhfJq1ZclYOQmdslkQYoXUKoNSDiL4AOoRUuSQB4o8VePU9sGoKmNER
qWktG3eFePDITS+p3fGMaxPoQMfhGvQJK7NBINct9aIf8xSRz4WHCPkIlH/nLZMeyKdTi0GWGuEt
jMugu1sF+qLM/ZmnP2ivhwgqSayFtacFcXd3ftEPc1lQVcAzg8IEHCjQIc/2NobTbNPUQDA/oMYN
303y/0jKez3+iEE/kFMIlqFRv2zuz498xGNCYgUkbSo49w8Fb/ngFX2aIgPqJnCDId+nQ7klM1gA
dFRQvnmhxZd6pI9+LIpMuDnYZWTwZkcsm3gBPyptw7ZxAHB6lHyraFT47IeUKoIyj4Qr4Md9t3C4
j+0yMgdI2sOgAs04r0kmbinUosDQbva9st5yxZ/aR7nOTvqgdjcuBV+qAnYiLwmUbCkreyQ2RqoI
XQD4D3Jpc9CVPVn2iMw35H3Rjpf1N7lM30B7z+pfLKde+tQj4QAIrZG6AXr+U1Z533WpoKnsZimo
9VKQ2jlNsdHrtaWJIGM3krq2baFP6ID3Gcqm54/Usf3FpoIGAXhY6OJYMy88zxxv4J7ThNBwCuz+
ReqtO5JdjT7BmHxq0GgvUoJmYVzpDsxeyr1xZ+5CaTY6BxcxInCIuA/NW2deakPkWS8cYJlYdODU
i9ErGEiGXJIvdbAfMZxSNAr1J9gzgN9nMVA3aM1QItWIGrR90U3mphqeJVJn4SPlszL/SIm+AEhL
MnjO2wZYljBYkQ6Wwnya+DcLqcYMESxN0cVk8rWXonQDYWK9u5Gq3YyQdTe6vq1+W5iHjCb35wGK
A9wh1G4RdSIluX+8cgUYUm2CUp6NtEKKHh0Tuo1W872Et+62dzLp1lt+45n+6CIOs5RwWALyHdou
TAGN0pJNEZ7RvBRvxWXp5K5ZhZKj1IAcoaTXqwvQDCfw+6AmwatkK/KFpsXDW7w/qnzZvpQZM1tD
I68U/pTIrFaEEAKAYrm5AQPYZV2x24V1PrzGkj8dNA/IL+Nx+EwMfxlOc7OioBk4lOOEAgqIMKnR
gh5YtxbNpWkSNK3w+5SCc7hacHCOpNfgbUoGCPTRowYw1xey+NjCWqEOJ7ytDb2qFJQmUCTgenHJ
KugQgwFPMraYOIIpuI6kQrctigU7duhm7U1ifq2yKqloatEmVFX0a4Ewt0+sjQqiTF3QVSzArOIt
He3DmwxySOAR8BLbSCzOGQTqvu6YoU11WGvlKiOg47HVMDW6C6dWVlJWqgJ/fqVYvqSyLnUl5AO7
7fJ8Q1USAdx7/gQcieUlpzL0U3HSZf1wZtbg9wxZQ8c67C2KRH/pd+hq+JmDN4uhgYK0oO9BeEzQ
v2L1a9tRVjLnI5V4badb1ZYIi+JmAGEHt6E/NgIZZhugMLop+bBzKh8cUSHyRAtzPnJJAN5HRhat
lbBS83JFMbjupE0ddEXHdAX2W1+HSyyQeJDS7p4L2mOT+A3EXnSXr4jgfq7eOogzkgvGX01xzfFk
uN3D2JtBzbcpAd4PpIEye9NQurWzYUX0+kJxmyXzKs3WzKxJYlAUWUAYKFms9293zdtG7x3oj7Ls
JYY3DzidP0BiGeKnUhLCbiMBTcwB88r5kk985Kojdw6slAHeFRs9b/tjQ2ee24pR49zBjkknUAqj
ZMIKqirSC2gmGGQlGF/b7YJJO3rTv448O2JOLzjqpE0dJhN6HMDWL6VGZJOHHN0xt26Br4cXil8l
LVjNQI7vvJ0/MocVLlk9kVRUoMw7ogPEbaNRuqavQmMAKasMB0CfxLxhXfJsoyKZaCKX3mVTlEEX
wnpYGP1w7TG67LKAx/LZMru/9n1WstJJdVh1xV63YmPdKkLzpReeZlc83rjIw7RVvz4/7KFx2x91
dtryFpTH9qRVqCFgl/lV+44rolntRV5mwCC+nB/tiPe7P5w0fF/eEhBujUZl4COFToGFNvyJrtUh
gfCOHfQQu8U5k8qaJMM2x48St7QwgcPbhQl8ui0gpZF97/sTqFMmFFwBiKgidm3TB52s1awI89wN
wJROrRzsnJbfazGa3RfdQ7mY+1d7f/BZjNUlUwreX4EDhmqLBpgClAsK48qLUTQuFGRJYM3lNhPF
2OatuaEF1LwbEbJ6yTwe8ZAxFcDBwB4ICJExT886JMmSvpukEHUWgHeNi8dS9BCdY5shKX2CXryi
hSlcgkgdRt3ASYAfAv1EHtBBc7oBafgMU0BrS5A6asS7oJ5fg+4IDJwLKd4jJxuhnQynoRYo/dX9
naZOCdnRtIPKFvgU9KQJptr0Y46qVxUhsbnNxM///7Mlox3010hnBSDl/RHtyiE1SDlK0PWNawt+
CKiPo7G/Hi1zY0+Nb43Ig6FCTddl7z6eH/zI10rWKuSc4A7LLtT9sYsm1gqgARiAzGRT5fyKxj60
i6gnwFuVfIzN+/nxjhxllJSwkQB6obV0XlsqTD0nRuGyUIX3q04QDSJLLfufOzS7LoALgt0SbUpA
Dx5gLvAkpC6DUpxijuvJQF9qal1RZl2BLnc95d+hL7KBWLYPb/lRyp7ahXufjC1yk+VPz+zf6owI
lJ5sM4wzOySec9+718TNnjMLFP9crCfqPcRD/5NbYIVt63RjWX3juxA7DAFwWSepQoJE1+96+uv8
6h0pV0GUHpA9MKAjb4cV3N8uqqQMAO9CtuPbkOPpV7oHzDzS+HjVkTeV/lMLwqROTZB3z/3RugXS
zx/014V5HLmOIOVGDgyU2JB6nNMDG4UhSWIhwqYANSS6YkNjct/UydYe+l2T30xD77sadIHH4lJy
XErjDCLKqLW7XYU4x9HbBcft6NJIcmbYB6i3IrW5vzQp1LaBvIMu3URwbZBCz0d4/BPzjQHeQIf0
5pBDsQHVtJSBxK/0pSRiMekRUZf6hI9ZSRRu/57LzB+KTapTDbyiUOmAvz3CcSzpcwvdApvml3bc
7Qisc9JDDocs4m2O3TAEXDYsCf4XyL39dYD7DDGBPCnDDgJgU0HWJhvWQw8VB2UjK9elCant55JY
8LaNz6eCjdVaqGRpQ6TpmF9DFBZxTDXZkmLN3uxyRMOkmCYG6BNoiq0dSq1I4WfQrrJQYoLXYPe+
sCUHkuor6MYYx83CKT02A9hU9FwhFkSvnjR+X7wGInIwYrRocxrUGwc5BQ3ESymISSeozULAI4iz
fm2hdwqEIpG+sZSlvP6xW+IhNYssgwbXzJjdVq0wE8vIQAuDYhW40sCaz61NipilS6vw/LfqB3EL
jCoGAlIBCH8QzM7GYm3DM2VCb7qYmsuJjndTrOyagWWoNebuSlTi1tVrd1036qtJvBsDoC/D8rM8
W/Ny3HhG9c2AOAn0pHRjBeGNO+rUSVCXXr9SSz1q2vKp2fZAfKQh1KIMk67Of8D+QyRzbQboxgF+
BvmCpP6b7VXJpmmqOzSjJ0Ak3yfKPZShUInXApyswE2dhfWy5DP+9+k8HE+maL6cjZ7FVjW6MWhc
ihaFMvGIOO9yIBVoV/D26UoNV1PsVJEw34sRkrKy/2ZXKH/HKH0nUKsiKvnWq/TOqI0KVLdRSh4H
PoUj4GaSrT+FZhqneFwoxZWbQqi1OaJfxUa/cyvoR6SIboUOQ+jek/H75DTf7ZE+p9ddp4ZcGaKE
5M+D2V0XdqeFZQuMjq32D/1gxpAjR+94y5pXjoQCbyA/WdjbAu3zfYvZ9nypt8I82BtQYaO7EkKD
cBNQqJo5KAJgJVSYvST0mLeuarp2kiFE2gD4xYA5N1io1Sh61GebXUW1S2qY1w8d+BH5UN0MKkTF
mcMfLXWCEm9xNxKIqqPJv04RsFEDBTr7viLTTQqx0KTxzTUUmwOugXkD/ELT+DGhe7BQdlRhV7Rr
dlrMrgyIiE2Tt4P2TqjVathWTlSXFz2o6VGL2AyTtp70zWhMCyZt/z7jzEiFZ1nlgLeJ8u6c/8Ec
U5N7Cs4MEXAJCYDy012hvrn87fxdmLHu/GcgWKxPdjEJ05y9HwZEp/pMB2WBaJEq2pqaE1Do3Dis
XVdq8s2bLifdvemg+dG43r2tZC8eSqQvo3ut9GFe5BBgMLZ17Bp+aQBiNWh4gJckGGYP7n8niXII
WgkAIpmTztRZZ9pizNDmj+hSTbvvdlvfFznoP0bwBZsxUiZ27pv8ekKbCoIRlq1jtbqOlXoh/TCD
ev45E6nHCvgeGErntZGm1AuE/kw24cdosRyuCtbcC6X5XqfD1VCKS50725F4W8Wtbvuh/mZp+o2h
l8Fk3IPt0NcHfQ1Jj4vCra5SU7/UR7rVNGQsz2/rzC34c57ep4wEEu0QCtq3ObaVKw5449C+PV0l
5lZzfzbNtnYuuPXOQW6K9mDaP5wf81MZa8/O4cwC2ikrdJ9jSjv4xc4ZFVFGLsdUGbpik+qalVbk
/crLcq0q/RWiKChqVTrb5TDpSV6DU7S6puKb0K5GkBLqOTRuYm2dlahuJlcNMHat+WFlOtocxlsk
lc5P19nPZnwuEUBY8CvByYymn88//zrdlhBWxtjKuh5vFbNet+CMs6r7wazeC9XaVZ55bTJy4SDH
MU2GLxNNSEFHxuBeFNy44t1LLp7KoQEiwrk2Ju07pGL4pAdaz7e92aFjRN+hNo5u5A4QAQ4EYwZG
sxe1tJ51g9+qGQlsUgTG6CGFRCKXTBu9sa/NJPcF2ntrJSzd52YIWgWlN01ZWRzaCFm1taY8lL9G
7L3SiifFVaA6ra30AbwjZG00FdpVeKgB7QzC0choszu1ab7VvL6TOXAxOM+66G/JQJ/JlN+XKaAd
xvDi9QvR7Sxh9ucC47WF6paUZpwHR66Zxc1k4zzUg4Ac+qWnBAJO8cBXRn2ZoGBbitu0AIzmQS0B
9WP/MaH/82v8P+S9vP3PyWv//b/49a+ympqE0G72y38/lAX++7/y3/z1d/b/xb+vkl9N2ZYf3dm/
Fb2X16/Fezv/S3s/GaP/ObvwtXvd+8WKdUk33fH3Zvr23vK8+5wFvkP+zf/XP/zH++dPeZiq93/9
8avkrJM/jSQl++PPP7p4+9cf8Gm+3AT58//8Q/kB//rj6hVApwRR2H9+2F//4v217fCPNe+f6A8z
UGEHDRs0aeHcDe/yTzzvn7ZsK/iUSEIlSfKmsrLp6L/+cP4peRlQBkEYAp8KKJw//tGWXP6R+k9Q
OiHdAF0XyUALz1j/47+fvreFf2/pPxgvbkugXNt//SEd+b9NjIJAFIT8eBxnDn7BiqQAz08boQv4
Dg5maOLgw41YOLL7nu3fPx4f/dVytWhPQMKHdtFoIzQHCLMx1K3mPahquvbiYqHnV/60Yx8xs4+l
SkHRgpQWWEatCN0Ea5p7t1+28s/1+ro+++7T3x8wM/cZhOpMiHB3Uas/xFxbtdl7zm/tatwJ51rl
ZOF5ObUNM2fBMSfSUrvuIhtrFBeguBMCCbmlTuV95+fvr5jF1R4F6ws18OPjOvVdAB1z9cob0F9X
4jj/z+xYfV2mE/M/aNSwc9M0i7KLPFGHCrIWEIDHIDw8/+NPzH+O2ZioGTtuV+GU9qgwg+45BZbY
JevEA2jRcdBAfn6cGaPtXws19w57ARhg5TVgwQnoRaqDBiBkb+w5WyWr0TdDZGMCfhn/4uCht4Er
9kHVElJ/8J1wCTx+aiVnfnpRxWjMbNo2qikUMpX22QGaGewUC4/0qZWc3XfqJQxZjbqNLLNrULol
N7UNx64dtR884wuX5tQgs1tPB55PyMC2ker1AQGeJhaqT3TQG2W/+RmzG98SSoa+523UU3U11RRJ
KbIZmAq2d7I6fxY+q4VHrMpnPeOLG6MUrjGyEktVdYruoHWSkI0lUrf0jdGJd32t6R8ZTc0bMA2k
m7aGoG2vqUkIYgOxbcFcx4G+JdYP7o7uM9E4DwYBFWevKtRt2hZkDLKkcl6nYfLuPXRhrhXIsz6q
bdkFXtL6uYU64KjBexBGp4TEMqx1U2c5okolAZufS9qgV3L9goMRB3VBsECDiLkDaQ+A3qMiCmge
M5DU0Ka/IYZHt2QYx7ckt1ykztyWp35a6c6DgpTJpRG36VU7KjUk6KndPoE+Q9zWhcmezq/lqQMx
M29qn0HKtMe1Ag9sQMf3sXs3IMmLsv7v/fyZfYOoOqO0xaVp4p9Q+otYfE3VKgA53H9cnz3P56t9
O/HCzEsmbaEVjRHjvEG35psNtXo0diycsxNrMwd5162lMzEi+aBbpZ+5btANj2np+HW7QD5wau7y
bf5yjrkxOZmj55C31com0NoMAPapWCjiylTLkUsyr6mJisfQdGBthN7BNy+h75SJq7JJ3jPFee3b
9jHW2sj0qsfzGy3N1LHh5O9/+ZbWFq439ngIBEebr6IFnrbJqyWo3KmtmNstwVzGKW68q5GV4wgf
r5rv1EARK8XCbp/ajJnhGtsmFbxPYRrruN6VJE7WCihsF7Z6Vs7+6/2aR6e6wiqe1wTbIYS9KpkN
2LRjx6jm1tA452UZ9J46bW2k+Xda3xiRmbQOSJbqJXm+Uxs0u+nZZDdjGpctWB5Qr3G6DWhfV6L0
fs/PmLf6QLADqVjQZ0WFFaNQXn5vaPxLpepCb9/x3UG6bP94pW3FTCef2ojY5arn6HVz8wULctwT
PsiNgpJUiM4acBlSGkCOHex6so1CBxpeOEsFhFPzn131oh0bzcpgS8a+9jP7skkXFub4zQBGeX9h
4kLNeC5/sM30XZc9F+MYkRT4VWPB8zq1PLOLXY2GWUxG0UYAPlwyq7soe/JtFMoLz9mlSZ2FC3Jq
geTvf7EfUJMUFq1xPOsC6ksjaR5oOZQLr9Dxsw/lm/0frhEFr7WTtVHW2lfQFb8fmw5RT80WbMep
TZjFIjmkwFNzwhqBje3S0fkubihUnIvpZmiy+98xsEBJ739DXqY5px4ei7j8WaMlU4zPiBwWFujU
B8ye6cSoqqFU8VhoHgiIiS4lp28n+Elg2F9Qmz+xwXPUYNVDdLDluGZwaJBsD5g2Laz+id2dq5tM
bqrXToHHQU/A8KztsNc+F+nC0pya9+zmojybAx2EpWkkCb7bMfCz22/n93SWkv7vq3CQ+4cKJZCw
GqbeDRkUz1ULWMm+hMBeRyFJpIw6KiBtnv+M8zbbZE2hblDcGkIFadqNKUR/j/4g9XVye7Lr0had
bz2xt4LYBIpvbhGhMaHfCZPol62Vim3igdzo/MxPHJi5uvyUQB3DtmDuW6YhI9esUpW99hOSbXrX
/Z5pc2cmgTdDo8eT6CI2fVfsV6qJ1aB6ftG5Cwfn1EfMzEKmj7pw3KGLlDj3s+baJlLqIF256VJt
49TRnBkGNkJhKDXwCfGQuD9YV2rbzmbeN0gekI/zO3HqfM7swsh1VYsLDNHRHtUBy6y9V8MblvC2
p9ZoZhmY5+amBqHeaHB2vSaLrGAwQIKCpdn6tz5gLpba2kOj5WMKwh29vS8qK0zVJTzdicnP07FN
CsJKKpDkspXar4trO2aB0HA5JnPhHpzY4Dm1gsm1gaB7DUeoRcqcxiFeFvSuLBE4nXh8HflhX15F
l5Vs6FnSRXXzUxtGf+qejbEAl8mPwXk4v/ynvkD+/pchWsggtn1VIY82qqHN21WRlrfCrBeereNp
OuQy93+8UJLeaLuii7JsmL7HRaZt4ibzntAanW4qKHH70L7TLolX9gsPzalNn93qVO+T3i1jeNqE
/rQJ0EZ2DH6NDOLTda0tvZindmZ2szVODbBToUTDGk12ZqGJ/dWuPFB5oN9yXPiUE3d7Lt8Ue8QV
k+7Br9CbyW869uIBdLDwsJ1ap9nNrliSF3WHdUrKp9586tt4M/IXsYgYO/Hz7ZnLPpaAbICpHY4j
RY+NarJIb9qbOE8uam34Ped0rqEHhvXSjJnche6Hjud5Qtmbq7et+ADz48IVP7EJc9IsOydxV6kY
A0n4yrcS/pM6S4J8Jy6fPbvfhhgUe5DzT8sbansBmabAU3+cv9knjqg9u9mUDXZherBN6H+5qABZ
HrQnF9iCxLIDYjz+3iCz+52nvWYPHhLYllNFBqsitxA/m7EBarVnr4MwftOHt2fXGuodI7D+ehtN
Qxy6NAGLTB6CFnrhNpza5dl9djo2ilZFuQXs0JeQhL8o9XjhkJ7a5NkLjXQoncoO2ZZOAbwECpS1
1ayqwgzP78CJ1AIURPdNrNJ7fW2oKmLjrEt/9H1eh2neOICs1/q9SVDCbQQY5uiYerdanrbbIsX2
GJAcXbghx1NNpjW76UrVe1WCHtnIgELqK4TtMjQkFJEJACMo9JaUPE/s0BxvNtGkUsCW0EWmU7pb
nfdeyONBX1jFE5tkzdx8a7B5rlDs/ziwXZHaHxlT7muHfzu/SacmP7voHsgd7W4SyO4T/XpA0B7W
1WQvzP3ERZ9jAcF2bk2ejeSImwKbY/zAu+GXFMGbztHZs8TSeMKez9Gx2sB1b6rcOuqaLF7ZCKVX
OWSbN2C57d5q0i+RSs+K6X8FRZ/gsi8eiRhyfUpFUkfUqi9KEFjrCkjwJ3U3gZYyHa2Vl+TfHVBZ
FKj29FnqC9788OoFg/aJHzzMZKIRff86ZeaQCz0TdaR2WQ3lVz1LDV9terrySg/wKmqWJoTfC2Jd
GWblUZ/pIPGsrQrYM7SP/chdC2BmVXE/YnDEByDf0W85qFVvinoqwDijdlscZYSSRQ53MSMdeJvQ
DGsa9UWaJMrHlDZK6ifQW18pohmfkLEy/N7u1TUIzuwnooN9xR088VTVOo3UqYiXyP1O+GrzRiPW
WImg6CiLUBjGDMrmcWLTNgaAkU3ZrRjGq4qWvxfczTvBKqDOaqgeNVGSdPZKt5UP0Cre5Y72ATzc
QoPLiXsxJ/WN9U4A9UibaLSSwa8rWCPTAudZkeubXFFRHtSA/Dt/wT8LkUeOzSfM78up9XBuTDdR
WaSQn6mu+6CD3kJFxiequaWI7XVwGE/YuqIdpKKITz0nGEYkLEgaKjlYTCyoOpntgkk4Yc7mOGUD
dVlWJQOLiAs4IzG6DA3sIGwd9Hzx3Tm1vDObxlOHUg7+pqgoOmWVjLm2mTy98oGfNm7bcQDpHyfN
qoUSUgjCHAeQelVs+ip3VmBkytbGwKwoy3OAloGA+K7r+H/eYDvRwo5Iz+DYjsi1+bIj1Gwqo0hr
1OVEakdt1jtv8Tg0T7YNrsKYActYghgqSIYE2gH4m81FPhop1FutNtRx1QFuTxfbNk9YTwky+ToZ
YTYusexmiBQTrE9lvUKbKZJVk58ttg9IA3Xse2ceUqIafVaJJo9UKwcqvzKTsfSVmsS/UviYN4rX
KoZfa6r2pmBlEE9qWgzO2clgG4DG+Err22YhcDl1NGY2lEL9qmW9q6HYUKJdQduwlF0MFb20C+2B
weSd3+JTw8w8qxh6WrYNIWtk/hwDuUuluEqVDrBYt3MCfKkKtlmt01e/N9rMzyr0KmunVNWjtDLG
K24o9BpNuNVlAULxS4c56IpQBmdcqN+d8BiMmVNleVMJ3IarRyNcuw24wJ7dpHIXrO8MZvrXGzvn
qm3yLq4UNTWivvScDQUkYMOJAphkWhtaYCoq2XAkH+7r2k6i0dDZlirg+UTPsbLKYxav9Cr2fKTS
wXt1fnVPPD6G3OMvt7UT3cimlhuga0LxkFyquvIRt2AknIZAS/8vZ2fWJKcOLetfpAhAjK9FUXP1
PPpF4aGNJBASIMTw62+Wb8Q53n3c7gi/7t3u6mKQltbK/LJ+wVDu3z7o3bJFe68pQYKgmMTJq1jf
I+09j0KExzhwvNBZ/YXC/PtHffB80ncrUOQjHi2zJd2OVbMRSVQoHW18nFvSzF5N+t9etvdGiF6x
rqY8DraMS/TVw4nk3hJrCIXlK+XDt9G37JNX4KOH8t0SQ4MlQgJwGGxDY/hKZCCC2TTY/P1qffTL
3y0aVqC1zS0PtrSV4q4uF3nMMIP/x6v0bq3gqd9bojDaSEQ2bRZIlW54n3X7uGXZrZva5JFOffP8
96/y0Y1/t1Sg4dQqJ+Ya8+rAIL6RGcTQJzMVj4B5uV3YRN24HobIX//98z6QR4Xvodf17Pska8y4
DUv7Wgbmbpgd7JsP6PHsY1dvu7a5piMYcabfNDosDJzqixg2QVL+xMuQ0wDeJY8htI4CSerhtUtQ
jVb5AJQAGett1H6G/38H+/ufpSe4LAC/veggc3AlvchtwxTXYYXMrTaGHTLs8sHCJuko0UdICUCX
AGYJ/Pkxozi8Ni1kRC1xLzq0P6ygcYmwJuGvgASGCYeBsuypDmUWyql2g9qj3zGUPmukRVVrhZZB
wQjQ9ZYF8tRmpn2yZGL3I1/AIDMSjKOgwi365G68k6T/71d8t5aN/awWznrsxB4lG1YFM0rcTIKI
MiH4U+RRn6VnaJvHey8FNq/gOPJ8j7pw+awt/cHz9949QKMYIBtf11sHWzXgUb0+guCVBjBmsR9g
BcyPXrZk/idL9we1zXupKgtHaKySqdlyOx0ECTYoCx8JT/ahbT5xI3x4SS+Lxm9PjQyFmGDRsugx
uS0Md49+beAFRaRDrwA0DlgAFoPTK69CShn5zDPywaYUvFvvWhKEcWe9Yatow+AzFHpPljnKkdVK
tsnEvStAEes7ryWfZUN/sAj+mhT+9j1rF3lNxZA4W5XRV2SCJy8If/qsWXfZd/5QIf6yevz2ywnp
qbExsVsjomFl2gSGrLq9cKgb0d79fSn66GF4t/TVo26mirBf86juDHIDP4tIl0hEa7PsHKmp+gzO
8cEnvZe2wtatY52RBg+5B8WkaW9h8tp1YbYAtc8/Wck/uGTvBa4NiUQcNw7Nazh2t83iZesZzhwQ
kdH3/6cr9l7aqqWH6SDHWW3AMWhL537ehDySrxE6K3dROfv53z8HaOUPOnW/0td+ewASMlrFoGTe
Qh7ZvpU2Xq4Vog31Sgt/3nDWhnsTzPpxWOZ6V6J4P2S+nA8CMnnQbeoyj7Je9Lk/2vE5m/EMgQhJ
kNk8lc1mYvWGjd+rpd4YZKgHAWyZC07brs6OCiyLvhq2vT5DTr/zXVAsE6Q2dbDOBJBQti4SKHqD
2txiZ9h1XX9OWfoU42dCJHBC9XWYCWCaaVOC+hJVuUMjxs9uYJUrqAGBxPK3mOJkhYizHN7D3NJq
1fUN2q3TxpgpF9NyML7YJrw5Y2NYkeFFTpDAxheQp58h0y3Yl4xUKxm9co0zLGAEK9E/xhmoGCb5
oQbv1FQQjRhGkO1Qr5BPn5NQriZGNuHsvcn4keiy0JQcktlfZ7Xb1RfJ4KWjWKsisnf1Aoyo14M0
Cv7Byrb6GCzLQzqOG1gVryHB37DwULNvAEjeZNH4Gvbm+6SvHTYnMJzXfn0z1j9D9kMASyfjakLo
oNwNPhiJQLYHdFyHfYe0GSi8q3DXld2pTIa3hpRw1Zh8IdkhYrsYGe1glVpQxefsoW8StCnatapu
K/FCHMt9dV1b+VDpcItwqRULHihbVmUHsYwZ8tl/FdDeGYncyz7etG2zpwKbrGjiNU+iPVQSK4a6
I12qdVm/jU27nit4+MpbjJk27aCQCKBgIWPrLk7ztFPFlNzAtHoY62p/OReTYfpGfW+rvX7P6LSX
aXeChmzVlYegf0HmdBHX1TaA10qBoDZm34bmB/Psum2WuzZNciNYztH/7N/8lqIvd7SBOJjxmmWQ
Eg2qAx522FjvONmnGEEBEQuAi/pSB9UN5W9q/KIkwzN5zQUSyUJB1qrczjbMdtipzxaG6jnaU3+y
K6TArsYFTsDEYq0Zbru6WbfsDf2m3LLopCLttpaO+/jCfwUtgCCXK2Wgcmn2EA53jSdvGZZenM3x
EWbl8XBHsmGnEGMRB/YW5q/rLtOnNgX5vTPxSg9oGBErN5EHlGwPwlH2TeN/TqE7hSO/ydKfNulX
0RhsObhT8Jnioa4hTg/z0PjQyqOxIsSaSBAW4MpqcWAuxaYP0q0Z0MCMs/mwROwV0mM0DHr8A3DE
XPrWofBy6ULy1BseEIwKc3+5LruLjTlCgib5sZh0gwIMBGH00sxdm0R51no73UUh+hro+JhIHn1Y
U5cWREfGtzwDloyGN3zIwOJo8pI/WPi6wIFrTk2IsZTWb+gjrQiiDZP02jO3urqxaYMSer42yQKk
1oLsbHOc0mE1QczFangS+V7PeFhtshrLpqj7V4uww0Yvm4oOu9qKAqFSK99M0JY9d7S7npbl1R9P
cPqir3r25pu4vbIA208VwPz2pcnqr4w0R0uAk6LZIQnkQXZqRVy6aZaoaLVfdEECunCfK1oe4KH+
5htUccjMZd1VEn2rM1mQCEpx943PaqMJ3YjKBwNM4WVVDwnCe4MBHgaCMUDFYaDHZXdhAYvw96UB
Kl0BYOWhjVGrFWR9K0sfDStzz+Dlib7F4scUvPLArsJYr2OkAiIcN8oZ7uhSAd8bTew2IkmZT3O7
YYB6Ja3euOzVOZd7qXx25blbICyf8H3TlQOKN3QZntPswqkFQ+0Cl/LaXaRfUl8gTCPdRuq1Dprc
97u3YVGgpojDiCAn2GH83KbsYOeXth22Nd9aq4/ldO0t7qFrz00HY745k5F9cR5GwEhm0QAuNzAI
Gt2cwY7PA0XzMMQqN8uc4azRjBwW2zKv4nnNg25DcW4Str8msweX/VWW4sgSvk6qXukai034BnPz
ykMpSPSPqb7pzbT2k+aprF7C0s9jbVeA6OH4Pa9ZDRgenodZmGNshwP36MYliFJskGsV1cXM39IL
QyL9qmXzZIDenpJuZcrxNLe4JW1iD4Y3wHsNRVUjIWAIVhRwdCwN2xZLRUPra9Z2X30YcQOOp3uw
IzaJ6UyAwYYP/RiP1Z6hrUKrZMnrIMg5LPjJFO9KI0GEYV9m+aD6OPeA1+LlAif4hAw4nLwS+xbW
4R6i/xzGii0kgHncofoUWbH0oMfTZ28s95xqEPj0jfMwHS37Iq2PsBsUKYPbwD+pATcHmdJ5S4Nt
3X4Nhq+qlhs+A+dV9blGKhGOUBf7Mxa4c6nw0ZX4XnEcz7yHwABHjqQMCYsSwIvds8gGMWBha8aj
j/g+uBYiiVZbJy07JpBppQhx0OzKhCq4MhUHzsh5uISeiyIcfbl680bn3Qc9ECJgqZm7Cgnym7rD
N4BkUi7AHk39Ea3a4TSRPqLryLDxTvFSngc++/uKXBIb/Ex0hwrnJ70e+4AfhB8j1HFOytrl4SzK
49JFXY893IFS2Pl+MQ1pAo99JXaYxSYTYji68KcUMtvXNlB4M9HhQiSBFGOat0DFgvsSPSHKIz11
fOmvDZvg90EooX7gCK0aBNnJ1kOqCwLlSlIfOzp3S94vTXsza2VXmGF5W4caqSihjC/gFkXihsX2
bqbHOeOX7VO7wpTdvq3pN4fO8xEoIQFwIFYmLWDLWaB07uVPMOGuwo7liQ/MfdIfde9D/y76jSNa
P8rSO7lIFR1mzJAOxicMVUbg4MRLyWockvtqtGcvXDZWjOoK6QrXwdyaYkI04ZVc5P10kcTAZXIK
EMZVBYM86sR1edQG6cpfAgsnFwTdknqv0BcWuobNFqzp2ypL1SrUcQh+g3qM5jReVxLY7yqNz3Um
KhhssMDVmXscOX8WXebtG78hiCse1iqNka8IAx9I49XdYtyzH/h7Udv7IQ1PURbvqQaJFiLXF4B5
AT/QCXbPGJQ3iYFfO00xLEsAlMPOu/JlNwCAh86FNPJuBKe5snan/fAGAcxXbZXtBCWIfPCeHbIY
8pl3Bx/yjRzBi8dsmZ8bH5MRwdMXm7hsz7l3n6TtHk4sBYePX7Qp6hZQYmklN4LbY9pHx2Zhq7Tu
mmPbI3PFb+cvwk7TGia+A7eIlOGSHfqm8nakDFbosTyyJSvzOop+wObDkGVsM6xTxiKGymmI0ZwH
eAqISnKTLDr8rsW85KmwYscblwg02ZBNUkgKWhJifdMLMxHhkWg1s2Vq4ROjQGBEwyDUBvProLkb
+jpROUlDnE96H2IxoqnZePGIUEfKAcrIaNk810vWGeAe3Bxvh3lSDP86lG8J1YiiqTPdbOqM+Lde
OtNjmBqgN6jpuhZ19zKCKIny6lvCaAU5u5YtPN1LDSP44mK6pjVJN7JS3ik1NY7FmZTJGTBYe079
BYVpnwZ31kLr4oIoy338ghzvS0U3CUtHsxu7ZfzqB5fOr5MzUAeqG2PgIFuyiatqeYSwIa5zMo5Z
l8tlybZ91xsEVHi9JzYZ96oD+I1xPlJhjwgBizH9En6VYJktu+4I/1ttirYiHfq9uGrue1iNkm9T
gqiDcKYpogvSxS8stcspamtwe6bIdnmreFvggpTo8UdukngM0W3Az8aIVKlGVVRq4mc51GKX8mG4
G0mP65iMsYkPYZMoVDQZVMQXHEfVYrmsEb6YhahRTYYUY5qRHtt71TK9D1Vm9GGgQWX3boLpIacz
bxmWag6+liinpdkmsm9swZn3ltSeBt8D88N1NiMWfGMCnOEg7iB1uVrK6AKcx+FV7GbHJo5w0whA
EeRn1SuBCgaFhoIvXY18yscoRiCEnssFJzYM3H0w7yDXXiW8JU9lY4KrnuOE7Wzof7VDCxXRTKAm
7n1P3UURXdqDUlkNjkoY4pLXPLQ3MfPtLsTzvAX/JjpGZYKYAbDmvINLwgUySX/Ijhwj2h2NOoT/
GJZea+P6olTzdGdwIxD5GIbTLWSbA8ljxfS11nF2HQ3c39rY8wqTDf0utaAksmimV2GftGdYNEHr
niZ3Lzqf52O4eLdjiYNL7mEn3ygtuu1czt0BA0xxVDGAsSuvrckmTbv4bZS+vGsamlzBfK++TUSp
QmOUhu8UxE0eXMpJ6sKObzPD0y0SseGibALbbxKMRLaKlRFWfTFfsSjsjgundhOn4BN0wBhBnxaF
CO/ATPqYofZPIiD1V1lSmdMoQ4T2NUVXyX0q01IiIMsHWKit3EHztrkfKsdOZTOWG6ni+tiLcnwo
ec823aVMjRCGgjd99JqfqG/q9aD6b3M9mBV4OjdTqjnKeqi+IjIMxzmmh64RWCjsbYkjCCA6U5DX
lM1IM0kw1DHipz+bcxUt/IuMxq9LwnA29TAZ4R27C4KhxTG2fYXqq8wHvpSIVLSPXsV1nlZ1f9Xi
Cd5Y5EziFlm3MkvoFR5+Dit09ywJQof8pnkisLfvejaAUkti1Ceev9d9TLdDN4y7gCNqPW2DS0jr
cmY0mo6MDaDapF551gmIx7JdKEysArFeWJVkzJ/BkYBBe5T6HAkEaJaZGDctA+O2Er44pRYRth0z
S+GyIFv3o57XiszT2pUDWfsdKnFr5vsxi7ofWaLSR5KiHTzNYXqFl3BeC9KnQKTLMrfA7dxPJhX7
rMHRUC8WsSBlkiJLlsZF4kl2xyC/OoY9b1dyxFWhdVOjFI2f9dB5kGk3LJe1aV9ZGRCk2AfLhppe
bIIGHvkGR8EKOqdcz2m4TlFpDyEOnkFE0hXYl8sqYbAKJoY0D45zdrYSjDX4WxoU8QwJoipyB+FU
tRoZTFJWZew0BbU4BKYf74QmEK6UaYneiIpwnCsjtGXG5W02cbaCp+fZ1rTGaFz29xpTzb0K1LJd
dD2uI9oTLPbwrsaRUGdi4zZXo+dg63X1fky7B2VK3BbJ76QCq99WSDI2VkwY8IvhS8idfaknL4FF
qb2Wl/Vj0KPJMb516xjxjLmqzcuC2GcgiGFUb3lbntnSxdu6ajKIa3CRcQyjV3Q08ux1HhisDY2K
Ekeka6/L+MlWEz3RcijXGPGnK+SPQxcUhfHa46bUq85XZI1MZ5GP8fhcByFw742bcjCXsKtD4I5M
mBEpeC1O+k2pftbKexjocDv5kc0xsbsRw/Ddc4IWqOtv4T6OoYnhS879RhVQW4hH7mVopkLfvIol
fayRjnkfwnRU9H7iEG5S39oOu6gKqNpGLiHbPusfKiyJOVXoqeCLQLM1p20xG3Xo7JDuR+6xgkzu
6yiQuRKGDK/uJRIKqcnfvHZYrhc/3GWMYbqoAv3kAwZe9P3iY5jv+bvRlW8iHpqcat5dz9b37pzU
TQ58Ih5LP90LSGMKBZde4XVJCU0gl2CRRU82vnAqw0nvGuvDqTu1IcLmDAIzvfGpUyX6S5NEqRkH
OHu45ehzeTWJLMUuFg87N2TYfBnJruoSqaBY3/ZhbMhRIHZqbQJ4Qpl+QyKYyFPl1CmyssOAp213
cPcFm1D76bZpZHrsyGXjTv1prRcRIq/YXqMO2+O1OU0Sawkll2SoIP0hetLd4I+/0Yk9N36vqp1r
NYouGQPMlvQIe0fTJ6gKU01LiZz56dbBcYOI9tjc0mgZf+AwEeABAQUMHJtycF9LqIrn1chFv0/Q
Zyja2TAwuOIUYnWVqFtPJ3NOm5m89W2Q5ILW4d0iFFsvE+LU4NIyBc6hyGJxzbjPOp2tKVDtYBaH
/irgMKyz1uc3EySHxxLvxX3rLfMjjogNRORugDyosdT/cQGXIguMAS1Yi+qG67cqou1OORwbKyuW
7TQDb6+UH+bzHLxMAZIUfO7h7IyE3/aomjrlKOO97GnC3vAAONPwGIJrtpH+GOawqmcr0dbj7RxM
9SaQHIxADAH6n7YCVBCoJz6t50lXgNfIUR3HrsfpKmvAgsKgTcrXsHSALPQmwIfQHrsJpx6SOTj5
0oWVQudO++gDMf+OG6Uebd8md7YHQsyfgnjf9SDATQ0JjpzH0ZpmA1ajUcweBo7oAz+h+sqQq9Wl
DJZ+f5q/OICkNDLJpwSz+jlG+8Z3DCapCUeAppIYIIoe5zlkOIXdOZzdCG2PGyKsHpHe+QujuTeF
3hlAl/jWL3HriqyZsy14EnbnW2TKcx/X/HIaG7bBMpcHk0xBkTQSTyHYsoh2In7yuITau8SwCPQN
PWbbF+C/wh/xEsVDzhWcXKhu0P4iVVkVrM28E0Ff/1GFcLw5odlXGfRxsxlGpfTWUyBUwtM/YdcK
TaqefCFak5vUoIbGa4w8QrjahjhPGriUChjF4EVdTDa1t0ASiO6sgZs8Og62EUxpdTmuBEcrEfJS
KDKMI3KLgAA4jcd0SdR5jkyM1C8KW6sUyQrcwQSwdw8XOydNwq5cm9QHv3XiRyxx7FilpZZH5cLy
u3BIW4llpV+rBvZDJPnBtI7gcObOQES7A7YdH8diTYQAU6lqQYhGt9EFMCugWTDHflFhgNus+oRo
vOW9oMk1vLzl07w0EnkYwn63vPYfAX2LfkyOJkht0PyKlaXelLwdb3Bx2/taBtj26gzhM0Ol5NpN
87yygMpcbD0LA5s5oWue1nA013F8ZSdAYWIS1k8duF2FdXFzCpAR+6xsw16AWKdvLlEc6MiK1gbh
mOkyrFQv4lNMdAYoXJQij91vk23vJdVNs4D0HoFZUIiKnSLQqr+NmecdAXAeTgtLEN8XjV3hhMDa
3mZTtittX39vELX2GmWgAxe2HJdhU47obKBfTMruxsrQU7lMLJlR6lVyO7YShaibym8iUWLdkkaA
2p8Epylrx8IDfRDbufsp0LXABgL0zcqNF2OcitBlw7p8h/TWauWiZU9a5J7aSLVIT5o6tP7ks2Yz
HiH2PMLjo6H/3yHNvbzjcTIUTTIhCQB/IxkCh/yTGrxQ9IqlKd0F7zvvUy/BB7j0FLfDDfLZj8TE
BkECY79aqm4zzkIgY2TEVqNxOFkrjQ3bstQd5YJA07RqH5uBIe6Q7Pw6QxfPJbdJC0qcZ33otuqw
GMIF296UoVmKMoyL9osdZXV78RzrYDrhKFFY7cA1HM2P0M2vSOC+1zP+qKBFXa3DdZRWJzaGJyDX
tl0N+kYyx4h1w7m4Em+JL3cpAMIzdlkGgYBbcLICihL8gEYNR6fkDRrhuyCR9WnOKiQfIFtvg9Ny
jDY43sKZtZh8NC481+RL645OkyfF+RoNmzyUAJrBpSm2GTNfEsmKsg9PYkDbcQJK9Gg9daBttsWs
YDvAjxm7eYsVKt0GU/qI7uGG1gKnUYVdmV6Tuic5IjDNZYAT46VetvPMIZWU6twPoNoSgLW3aK26
FwBhl/YT1c1HA87Lf/9tJGh0qYk287CdkKC1S7DBY9zxq0hH/+qTweNFY/OHufMvFdpvn9H7JSv7
ARiozvU6wGVDk34AOboRE4DFHAOGGd1HCM52UOseUvPMlzb6RIzxwUD9l8r8t89mCBdgCB1SW09M
3j5abFh4IJL+49V7p1lKhwFdvzGst7InQ24QMI/R2IQFMFvoJ2Pbj8bc74RLEPaQESum3VMQ6Qsb
p2Qdzb3a8IRO14bW5b8JpH4pL367ULRU2k0EiqgGWV/bFt2PO4/W+i6k81iELkbEmg66+78/Eh8I
VN5jW4DXGdM2moe9xsoJS++FijAPwC9kawWn+GoGEOCT8foHD/h7jEupAk9ngez3vNNIPuSlG26T
YfGeUmAHH//+dT54yN4Tu6Eqj9poMm5f19w8ONDc8tnF3e7vv/2XouEP7897lks7Z0qGCJHat9mA
uqiuZoBoyeuMvJANEkjRGmtrFItVhT1pCn2cgBm4uNqL1yEk53vwCutbF4u2cHSymE17MfIafV40
LJa7WUJw+fc/9INH9T3khHs1GPpgQe7bMfBPUgbJGbxs+8WEF8VoUH32Tn90S9+tWXJpOoPUG7on
jUVkxaWOuQ9hKMAmihjdv3+XXwqPP130y73+7X1ABB5P547rPfBm8aECQPAy3W8OgerkSVVN9ZLh
9LegGDfZMyY07Lp2MAaSslmKFlXcAzytOM+WMlr64wTZWrGwaKzzEDDhnYwb7x9N5h797x8qjYbW
Osa7FEOEdYCn8GwFMpjsjCHH36/FR9f73RKEU5ruh6ke9mg+IHB0apZnRhdAO6Nu/jTY9M97xHuA
DEo0XXKJb+GycpegcIbqg2IW5PpNGrjPIG5/FnQB/vvfazUGVZDpoce645NgxggZYxBruuqWzyjN
ak0v84ZszhXHmOSTJ+nPohv6Hr4Ntzxty2YY9tKfyEPShWj6cSo7YMAUJszSD75EvgsxYK1G/yol
w/xvmmpEVv332wIIjWlJyYc9hD8aZ9ZQdsc0QWADmGkV3n9ILcMH9F3RbK8kTnDF3x+XXyC2//vq
4OD/7nNR/dESE9P9CDnpnNHqOKiZxBhQluaiy0GYQtyJ7sic7NZA7zToL2mzrZtGo4Rt7WeWwV97
15/+kHcLRV2ZMepRQO5T2NCPcS8TZOAlvi9XsUjqnM+NWlc1G/ImQMG7oiOqaUxWhPcZXOgDoT19
T0+2vYWgqhFuj4Zc8JyyHrHFyOjCadYnHWbcMP8esy4Mf6QlVJu59dX0FLvBrwuZaX/N5Oh2ng+J
LmZeyGb8zK705zcawVL/vUPlkvDYpMD/BtVsN8BytxucJdGLGexn6T5/3uJB6P/vR4SwpGYOPrV9
jV3mmfUjUMDor+VCO28dMtFhoJJ1n5SYH71j7+owD/ktRiCQYC8rEoJjHNAcuVn9IRLlheGXLHvL
eLVpWpAfuF9+FqDzy53wpwfs3coohx5nQBfj12OIUpi+t2fVZ+oeUVg0L5M2crmOoT5WxiU7KgYo
SMySfonQZDn1Bpo/Jn3IoUqvOXgzj+9qNG8LZB+p13JsfEBJpvqgLDRnC/ptSSF0Xz9Ngk9PM8uC
JzMhSndlk0hfNwRo4WlJdIGhD9vC3VGdZ1tCkbV0jMFYHo8QxWFGHGNCfaDjEJ2RYZ59UgZ/4EGm
74Nqx9H2SP+Q0b5CkyBZhelivyMST3l5R5r0UTE5I99Np49T3JsBKrs+vWkinR0UQyn4yUJL/3zO
wEDtv49chksfheEQ7tNMMRDyA7zreKmrFP1ltZQ/UEiLCpIZZtV6Hku5o5mZCqUwyIY90EOiYedE
lk98MG9aiPRpUTj0roZ2Qui8hLwBox4Mz85QqgSvI0nTq4qJ+j6xWLaAGK63XFBEnlMzqa8pAlP6
tSYDv26mofoGjaO6HRwm3OjtJJ/wdT8oUv5PuqgmmAKGzi371rHmOytbu1eIwwbOlyyRtwpxuPoS
xaMsjI8E5VEMwVtIK4GB7GLvA5uA9mBplG6zxgU5/BERgs5jABoz43mvg2/tJ6ewP1eG9D39iakA
jV+UPHtP+7cSp1/IjDaGhmvbV/Unt/+DMhm5S/+9/Y1MqJAw0u5TTWq37aF6afIuENPByIGqNTrY
5JZ4EX2q1KVfFeG9e8Scx3tEzZp+G9Fl3KVtBWdLCtWfzDsTQLNIvH4uwtCzz46UmKxA8D0//H2j
/KWQ/8Py8R6jhAE/r5eKoZBFT28Hty3iHBgh6i6ZEcNoIbEVqyYMyDM6R+EOVlJ6F5m22i9l6t9i
YKMPNLHdiUia7uuxjSQEaWpCijCVAnJiT78Gc1DdskUm8ZrGw1z4LSh3BO2DahWOUBnsxwSd3r9/
nY9u8ruKmZHLeoR5Ev48On1P6Nx8Ex2BpGKOMPDUcIj+Uz1K03dbyxQ1th2R2byndCE3mCj7r23W
sxfYeFryydP0wQ75HkuEegiiYt1BzVgN0xayZ1fAK5ltulJ9Bhj1/3/G858egHf7VjrZoB2SmO+y
skXYQ0LD4Rm5HXORjB17jFJVXUHcjgkqMOnDXcvTWK1EKbrvWuoFmVA92WWIaVQXrDP1V4r1dFu1
DdIpheEBHnEMNE/1yEmwHirkoGx8DNnONRaScJNi0W4giSVTt4Lsoj+CUGnJCm3A4SeTeo7zsKEG
0kSI0W+ivvHeTNL5e8ckNzm0RxhS8z6EZtosbvqiJx3cB7qpnsAtj1MAR6YMA41+GfdhM0wFNiAY
nUE0v2Mq9G7RvUbvlLRpLiER+ylSqwvrIwd7hWkUuR5QAmFp6llr10NPkb4RWFVhQOURZBpJH2OA
yPMeWoNE5VWzDIDk+ql7NKZjZ5JI+tCn0XKaB9Fdm8pz6MqkIYR4YqEkzKHTc0eTxC0GnB0/448Y
bkoDaRsAQV6wb6vLj2pYnl4Q34DMcz0pJKVE6E2tpqo1yaqOZ7eTNcC2GBYydvZFT9+W2WE19bgd
zjGEU9eTr+lzn4TlrmyhncBgKOsgHEV1+Z0o6R8beJFesq40z8nc6FtqKd1msemTfOim6BSFM1lN
Xe9/CVyACX9Iwy1TZXoVVi3t0H6k/YnRBEpiGCd/AiQOCV+dHsJSl28Vtn8IhlFz3PDZ2kcb0fnJ
m8MnTAvLPamiDvKypKq+mwBsOEGz+S6wI/1/5J1Zb+RMmp3/ijHX5gcyGNwGHl/kvkhK7SrphlCp
VGRwCzK489f7ye6ecfdnjBsGfGP4slAqKCuTGct5n3POTVBqxPwmCcajE1KOMnF7/9D4HejzMnX8
PM6+l6xFZeRTVJThfdTQaYEK3NEZ2eBxPJl2hFRMIrfgp+yZQ+uUt7fFPOsjC6t7odCemX5Og9I2
9RyKg0vfsbINm0+5rDqrLnZLnMhTLOZgG0uirg7haDOWpdULO0SavXXUMyGEC7yxK8m99EpMRO0r
Z+vuM53bOKOqp3ZDiMYe2j6wOo9midQNqt1c26i/GYexzdhFYXrIEunduK4hr6Tv7fjFH4FPdrGj
4lvhFnDrbsbJxPfmtF1bc9f2GyEngLe4mt0UPFwwD9BFaU4d3X8UTQ9hd4uuFBIuKSjd4og/hxue
p/A1bMOFF815z1upYq4PiWrrFmVgis+qjdV7kPvecWnG2DBcLcyaik2IZTNF0U2iuvhpAD282qiT
cwNofE4bLz+KrHK7DSVGnVxbpQn7Q5/GY7kiWa64C3wOQVnc15/esIBmcsqydqpS5vqJuPMvwUz2
lcyQmjBd/+qSm2if77T4BU1ikz89ubm7zpvSfcHn0H6W2POSjWMl9QNWjOyLuqn4zGNHh45/PVtT
VhPcDjMJa2apCxgvBqRcLMIv8lnkZ60UYGVSLsveMEw7eEBf1nrI2/BSoio8d45aXqWCBww4Mv2Y
IkxP7CDtq1iqLgVQIH1iVU1MD6CosipdFQZ+gumw8DYDjPvBWpQjtj3oUQQWXKU/S7tvdrPjNbuu
TJxxU+SOzcnGiOVNjGn/3UcLbafekDfFqu3N+NvKwvTI0HZhHKL0D5SItl1XM/J9ucjhpw6a+c3j
K/Km7Ni6lGnd31qpjN4I1Z++QxDKnRl6218zOnTuaIsJ4OHnhQNXXyfffSI6MsQBND/aSYdYZrtc
boMpjl6qoGgPRtnlfdR3xdkqdPi2DIpiZu17T6oYsmYT1H30FA6RJ1aRFt1HJYGgr6NPhKnKhs9U
APbhlAXXJz2xDD8VX5vsvUidtZ07xREogSRmIZIhXAX2PJ2jEokD5HppVzMhzbDz85LvdR7WL17Z
zljnE5bR3BQv2aQCfDlzp17jcIGMreOYMlJrpr1rdNNmLUR0bSJursBZkRrYTNvqW2sV1EU77VIZ
4jEZm9J2aQy0W7PqHEnRy9CU+q2NkyE5FL1LuQuhRf6LiSZxWOgI/aYmtdt6vFdAKt0I3RLMur33
8zJ/E5yYvihnBQcKK9aCukjH91ZH0Ve6ODMeEieeXlLS5m/budW/FojzR6H66jYq4O5AInuDDhpm
5i6uS3UjRp/ZMzzjGGyccCzHjfGiATp6Qg+I3ZqXz/vUU4ZdTXyqHR+lXjHh9m+FPyw7pdP4RPRO
9TPoATQdu7KRWLpkxh3dsSNvYpC6fSV4lavSMXgk4t5sw8rqnkrfaDr7ihZ+xo+mZR0t2r3PJawu
e4S8VHCDAA8tOSU5lxGFm2CuSfP0ygcM+PYn4d7UBeUFra1LHuKOMMtdGDakjSSlc19xVaRGxy6P
eTlXMGipuvGdzD4uGu7Dr/JiF+J4PU/SEpesGvI7M4CNpF2NQsO+XK4BdKwfRYOn2BnnUHFyDIa9
IwihWeNplnpVZmN+A/bVMXAOBXBir8sN84lqq/yWh1GKcD1a0mxi3/NPRSTYVfyyfol8Kqx2LU4X
DtoB9v4eXUhf4pQsnpVv4iReNfbgv9SMnuMNVidWRN9AINOWORPKEebLh1BXNsBLJ+wrCxBJA7QK
Iz1FcXapFVJTsYBP10kNr1A7tfujCuvqTscW5ilOKzOkT+DJtUa7Ah+zrfSx5Lh84cNSn26X4IPx
i669cwdbhatQVNGRc3P4o/Qi1nBdhO1dqAdCZfqYiph1ERv/UV2LwO3FWR5aII+jdGvFAUl4jVkP
toxfknCunkdiEzApe6HCfZdVL6Z2qq0zW4avW90+Ds2o7jMrHE+zf23YdJJ2vvRMgF7NXEb4iFrr
PJX2vB3qOPhsI5b/FVUuzr7hG7izUbIwMPD+iSJUIJGkxJpY8h+YnWQ3NYSMswM0a2up7XXNsBWH
UECfqeuNu35uFNUTRfTW56N8MjpsnyJB41cgbPGjqr18Z7eU9PpUuW7DHKND2Hsf4ywA01KwnA0h
cxKwDbvWoy/n9C6ZZbNu+8Q5JL6d0yUVCY4oTSF7vcng4lf8/uiyeI51b3zRJHsIHG9aKTmVHFt9
PhnIoU5ceHZKiiW12y83OsiHF+VnXf88D4CCWxnbSwDFVGbvOkjcj7gR/rNVe6lYpXaXyBW7q9Qw
ZTYXeA/wfdxQxeAEzH776ahEhaNviKaSyLexM586kFb9FEyB2qe9Kb9KwHIoFx0rvWY3JT+orNLp
GgHlsIwP80CRYmJ3GCgSSJAXq16m8DBIO6JCe2YWANLRb1uv67ehE8snnaZmU6ZDDxUZjfZtHkbV
bghxU6ygsSkZWGikm7bTjK89Kuf0beC4vIvFYOHYsRibY55dzyCi2zZspm0XCPdgFwkdtMp3vd99
kOCy4lUdVImiC6vsHbOpm9YDVu/PTGGQS6uqfNSzGl8MK/A+aFtx67pNEG57W+Y/CldVF6Dz5jU2
9fJGc096nBInP3mBUdfycWDGrHKuTkoHAZO95SSnZvhsGrd4SLLgtcFO9sYSWR7hzCz0dDYl7enq
o5/0clc147xj246fmy6xT3an9HlsfWrcFxxxgQoXvE5tGB3ifhBHaUTygkkkenHY6FgvZpc31BS7
dOoZo8weFFfiieSY8AZt576B5/AJvlWgkOX8kEhF6WFe6uXRC1lq8c+li4sBZAq+554VIZsS/T32
GQaoae49vXV7B87O98Zzbxf5Nm8EgH1QGpyPOnZYLdLQdKhWdcxlwyhvq7uofphNF4ZXQLM5GbtK
D5ZtA37GbIgbbkNKnRZLiNMs0/6uaRZ9wHaKO44bReWuTEgMwjIU0/MQhdkFkD0+lwyeEtJKnfBR
TyNfAm+oN+SuLy9L6uU/rHSyn4vaifZg+V219miteuwUoWKx3bs32jLNqbecASLd79Zj3cpTaMGy
sVrHuAPZGo7RaLoHME66jIol+5W0hj0uHa11pyCNBighajrIi5imGS4SfL+8daRn7cHgpm0xxOyX
rA7dTV12EUahOarvvKkodiqmkXYz9Iaw4I6wmLQL64sBybVXqH7+mSatEbeqrq3b1nLSR79z5dkd
Ie0LqOmzV6TiAlxUbCLWUG3C4RiS/vykPFXB0qew7yvCMsf7ZBnsPVXNuFvoW6uPZZDW3+koHZy6
c/bLKuv8jR27TghijcjEdqR7ECNXkFEk4SnMkum1o+f5MEYiPWflmD1OeFIjKO48IyEBx0y+tmHw
AqAyK8C2gHkZ1rZ6H5UVHizUe87KuDRWS+tPNXBUVdtQcoPlgNyL6MOdLP82CWiU74apPVTxdFU8
x0bbK7+1ZyCIWD1Pxm12vWfcV+NbxZ7r/7xlNrAcoHeaz5nQfc6yaU2oIg8oXH9XGgp9Gapc2FyH
GywM0c+GSvpDhFnMOuF8mAy0Upb+SoN0wDOVy+QUFFN+k9GcdAynXn1FgbJ+Rkk2b8GM9Vqi2A4n
zlcV5SOgObdjnQtsOiY6BG4tmCdz9QhFql8aDnbsLBgJ8frVpIdYeIHcdsk27F/qIHlaPljpnV+T
Vbu/sow79jLkcg2pkwTUQOl4JwnDe8ZsUV1inTLgig0k/JqgRdozOyvYoirkR36ruRUmsE88DCGW
xtCskpDJVSggUnimuuNE5CdULA7GMAkbHNxAeYSqFdH00jhWft/A+mxU7je3GBfIbAWB3pHt5Zx6
bpbnIPH5LrYy+gjE1NWbwi8VNfdNiku2z1BaVm3rVFSvstEnXKAdHIjKHe/MKNKEOWStb4Z8gYco
k5LvkHGG1VBN6TbltP2Y5ku3q/0yuY/bajkXnBtvTR+ON43N9W6UkfqhlmJe69wlaMUV2dqjyWJv
0tRZF5YXb6OUISBmjxmWvF72Aol670L0QdaNM49m5SPvmhzQnTlRkuOxtUWLeSWICnhVa8z2du5b
x6FJcDP7I3dQ4glPSUYfcuao6bGM8OqlE7azJIZ+dKsxPPi5mm7nYMTgTzGS2lfNEJ37Nk0BK/2A
fziZ9EzkOjdeP473s469e6tXs0BxwgjFJa+4qwAPHpIudk6N5cKP5JO6Qvvi4nmZ+eXBpJe3cgjF
JZr9jsBI1/iveV9279JxxM/RZO1uVFF1ZvXGBC6dse5W6QC3vqP0ZVFrw5L6Vc6tzYTOa7JzPk/e
vjGqOeaSXXNyW/Fe+NcM64SoBizlhcUH5zF4+x7mdrhzelUdISf5BhWRF/kretDCRzvnzNpWU1Qd
SCimMTwrh0duH1hzvDyZtjlBEjvulCPG+SU4Mba1tnE5RycZlON7vVjJA6edbrdkkbXpxkLeLp1J
fyB2ynRtnMhsVezl7LEpUw8vJs2xrdS3yTsxr6Xr0bQZlUXPgNvIM5FU+k26Q3VwO/DrxCkFLkOg
qZXOPAGYu9T3zuhX81YZI+4qZ2TTDIR1M1Akvfd9uz92nLpGZJqou5AGtVzIq3A2lHFNL4qgnGg9
h2V0AzLcr1h85TYPdAg5UVsBOUA6v2hrSfqtIrqPgRI1iaCoExIogLEmDmGyu4HJKU6C9RgsFSZG
V7+xBtqXEQXt2PZVeO9xgnjPHJo/DS7vhzAanK3M4uCpM8oaN04Tgpx2tv8S6Qy+LSn9/KybfGQC
rKBaOu1VqIzGxUBS29t8WbwHdhjvsc3+4tApkvkNJdzpqY5W/RrPaJbhF0+cXZ9DEo5u6R5ya6Jq
1djlg+qVi4sO616Gte5cTBVd1yySV36VRYTu8kecPcUjfLD6lVSlPDeNWr5yjPb46KfFewJBjHGz
D/M2rkZnlTbz8sVp8opoRuMW/FNuJXLrRtlWvAl8HQIutUQg8wyfhhSYHYZerEf8Dtuqwclsm1bk
BLi7y11OjMWrxTqYrudeZ3vlTsPOMqa/ENc03ZNqvWxNNulxFTY1564cPdhPh3Br2cDKvJRe7fNg
hOTJy+LOWH7CIh/mjxNlWNkq8WX22oUTqGLaQUpiWOg2VuzPnMlC9azKcryDAGrRpgYcvZXk/sxw
ESmoSpZtOuVleMg04hwBE0X+HCVW/yVIbbmJl6RON/bIE3sLKRlz6izHYN3VLlLhmMv+0sScutcl
+wbf30DtOgeAcpxaIhwAuspzkEV9eLZcEchNraWDO0GymA0mLO7dHpa+8xz/Jc0TPLoMwfuVweFE
clM37ty4sg6l3Y2HdrSwFfboeTcZsqe1HnU0vY65DZ1caLgjxwTeHRpv/MSRyHksBOkihNBzBmJU
62wTlSQUkeUtLtXaV/kHQmPK82oySOfRz6K9LdinN9gvCgfpZ2zWNZzLHvFvsM60jUXBtir84Od0
BZXx7iVH0Rv3wR/rObp0lmVvnIEAqmd38K1olzrKxiToCre7gX1d0PgcV/jJ00BGyadSy7TnBs2l
W0zUHt32kx12iHtt8eZYvpxojFU6eSHi2a83Q255qLl5PNxibUchlNa1SIWvZox0vk6V4AAdkZo7
MQc410NxvaV7HvkoAl+LZbx0TU6E723txI6HG9+O5/KQGDZPrjCRCOLkKGMMPRZhCsBjtmehDY3g
ENs8b8KM5AYnuW08/GCPjqv0S9yga2wCk0ag1DMOsnWqMzTGqE+bX2XW9vamSs1seIOQFU7NBEy7
cmdrpg+3ZD60Ts2YAvul/myt87RkKOVGy6hWghn2C7qfGtdNwIl879tTNZ6YkeDlScaxtD50WRP2
I4hXYCsefpFVIIP3KsM6QLRqbRGVUCov27u+Scl+dYZ6OQ7D6DwpTmL2jkz3fFyxAxQLmoZhPzZp
LzdqMeKyJK1PzbamTQ4lbBCPk5f7n8LjZABfPasLld188MscUddXVcSFqGxnWh7aFvj5FSNNvnER
OTfB2M8nEcfcbWCEdyE9de4a7w+a+SRbDx0gy4iSkYXQh1Ja8TbgLEZGg19wQSRgAMPFkue71izJ
I96BrFkZHrQTDsZkP2E7eDL1XOx6x1uSDTPn7q4J0tY/IKYkRAfgdd6Wcmje22DuvhFa251oY0lL
IdLikDDxYeCbK0QikWOVFdm88hO8x7XlLRvTJwUucx/J7K5Q0/S7kVesvU9Gmy9ppe4WzSlI2QuT
71Yk6Z7VjeZSuhf2Q7bIj3TMCKeBDf+o0hxc0QVXuM3iuv+AiMkvLl/PxzTMWoS/sPlechwrulfL
Dm+R2gFHWe8sgnW6pqJx3JIWkJ9SE45cxxjLfMiM/NRl7OpvsSTMDRyFdwEjCrGBHJX8TNzIxpq/
XRQeb+2aqX7BGpvuhmYioQIP+aORCLhBUoUn1Jvhi91gRB91DesKH1J+Giy/+RyiPD3nfofjaSx9
LVYydcYf0A0yZSckvv0KxeF+MTMyXk9A3XfNHXAR3sqT5A6YVUr+PjqTU5+RFaITbqW+3FWlsZ+6
qmexisN62HixahPEihSrxhLXW+xUAdqwvzy2DHRvZqjGLy8OEl5kCYowDlYXrhol2lPVTS4ZLqZG
iokZnlVWf065gf4WHLu2SLzXrXBGEu+SMOzXMiz0lzUY8elnOj3Vlq4+XT/Iv8ikbA/NMMEZxbFv
bfriGgzzv58I/ydD1PBPeEw7xO3EXQYr0FQEh6VrnTtUzfIYXB/hv/yK/9vd1/v/h1qtr301/9Hx
+7+0Wt9915/FP3RaX3/+r53WYfgHspwbBK4Tua6Ht/zfO61D+w/bd33bF74QdmBf2Zm/dVq79h/S
dWEzfH4g8sUV0vhbp7Xw/3Bl6Nqh57NRCSn+jyqtmcFAYvx53O3J4M+FJplVzgnmDnMICs88tDzR
F27W5XEkBBK/EMsxm3Q34Jcfg8F5nXryPTbC4D2188pFPrT55semjA8qnbFOsEXumAHjYS8VCRTe
nP8c3R6KI4fGWXHzGb6LFKXG7ghr0iTYb8ZmIfzZDoKvCofWoYmz9i7VAwOmshNvUpb6VjoukmFP
3HmInftpKQB6k8Wxv3NOGhuK3oxZGTuH59Iqf4hwcp0MFpS7bNRX2a1uUHhL4xX3EZ3iX5XHLpiV
lHgt3pS9iyw33hZ502cMWXIYAka0V5Xyif4IYaVOXuXKU0XGw8lHgTpXZE29jalTvDRCk8XVjRGe
E8nZKdjwH2DnaopgeBTLJAuE9NR6h0/W06otHF6M4fRwWLweNyLHHeeu5589hguG6lUpvOSlL4OC
qCttwLNk6i4fg+66c1kiz6yKolQ/4iBHabSlj2elwean8E29uZMgXIKzwHyTybL/xb3XvkHaX/Qa
k4rAXJjMCEXCuse17qCcL+Ebp73mY2aock20yCQruWMXHvLVxF5bQ8ZhQJbBtBucWbzLYCZarddt
twl7bX8kEfOtldBoAmSL1I8Dtrn7obC56s/dlBOyPjBu3PplQR/IlHfkXgeNE3FHTRw2CM+UzmcD
RVys5iSCLpXDNRhAjMUbYf/9Y95V5iH2YNJWi+O1qD+5220Nk7WNYhHOV3giSX02g7mppYWiYU1s
kldZFTwo0Fh+RRrPpyDSyb5w5Ki3hetqZ5cSVFCvE5WSQ2OZoegI/CbzKI+i6EcZMC5UXRN8Nxgv
ckY8s27WDjOlZBNL/yqYh9ch97BM9m8NfRKQ4h75+9hx3Ut2nUZPYcXJbi488ovxecf7oGf25OeE
Faznegx+ko8ofyj+1W1G7tbPfIx1soqUV94GnH44bBOXgvJXSnV2pSEIIIjx7a05acznLlEWzJjt
ECLSe4VcE1tTI8m6wdHUxtTrYiaUq6Tf5zyhJZEcV2XFQpa6C7ma5vO4K9xmeMuT1NK75jpRwTeZ
ICcuvp/8Uq7TEDAi7K3TzaneYRRoGLIbIW2sQLZ8Y5YVzMgX4I3rPMmkhIlwSSOKTJ/XO4zn4RbG
uH8P+SQOlSWHBZl1Ii1MZsS2pw3ZJiOZIc4DobhgAGpqLmb0vOci02oTAXyoc2fK6G6Kpay56ZsR
nX4iG2gXhIkTQyKP3e/ACPACzoUBuR0RQEUxcnHZW32EvaMeF80ACu0ZwtOq+Embtq5fYHVDtZOT
cna6C6bnaEhp3205FRzZ8hjKkJUXvRUqbNpTbsKsX6vBix78JTPMYFias3XNTIUhwMDgeq0KHSGD
6Wjm9DFwYA59XV5cDyKRGyFGewYuauy4kzLVbigCtaExXPdTVfn4UuW9eddMT4iL8wjD8YNwJj5H
+I+errOnsuy9kbm6lz7XSYMrO82H3TJYaFxtOfknx7Mx0gepuC5nHhKB3cic/DdLK+K4rDDfLmZR
KYJU4CSrkPHdEcSIl+SZEXK58bR5dkSlvxGnzY8OXO8hcRP3nFVJ+CWLsnzFo1h9gWhqvH3Iucs6
ca3Sh2bAVt4we9Ab8k3EtFPNsDiroRymG98LCPxElOm5GcVXYzzDPvSzPnQIu8uYTiLLJsvy5ZTD
YBHhFMg3KvgcfH4UrqzYFoMLO4fNZcjNfxjIogPJXQnBY+lASoOHnvnZ+F5NeTwad3qcA2v6TDic
X6/QtYNDXDjgJU6hOkIRAs9U69CDy4jzaxpGpsOhJTprAHXQSzuc+2xomQQnVOjtSkQ3chShk9LN
QkoxN/UiBpjVTY2IPGXZowoLGu27qz8kniLrxuMyymi8wtSJ+74JWBmCOi62ieRZYsBPnmWd+661
d3uM3hiAS2JSZreverMKMzlMBJtJFlINd/2j91r94THQ3g6BQ7VtaQwZaFb+1hQ9Vkqe5G3XpcFP
u1raz2SK3HciK/TeT13UD+JJdYPLtws/iyganhzHkEyT4kVnNBe0mClNNEeSlLvFh2FRrfdeSQ3+
1/WsFWPZWvWKAWP8M5vBGe+4S6JYLraZfqGA8g3qSjosV4NYvp2a5gpyA8ppVxKHtssRVH/PvmXf
chPQz407uVvbVjMFHuU1WdEUFNzMcXhVdJ351sSV/vRauQyr1lfmaelYZTYRHoDNwluy8aLAJU3J
GpjrT7Xvf6HTBQxIfencMwu6cl/cjLtdsfT6kVKb4C2JegzrNqduyBcun4k/vyxZU/8kdBKd8uru
3mcR5iB8G/mImG1HxIkyfqhX+RA2/IRJK4H8FofbJnCmLUmfy6nkMQhWVj5R01T7zX5IZHqxptl/
Sj1EA7+ZbbIGtVOu4sgvPzO6ro/BuExn05GOoN2EaLduIXgVP/fG4r9OBmOvbiSw223ZpdZFjNyY
UWH6bIM5u/41S6M2ZGk4m8o3Ylx1JktuPV9dwzeT/C4IlP0YZJTkrkfIuWO8VC6Yhq5jAiq42+Gf
Xdxmq5uFVBXLlD8SLGdHh+LYfRvW4thxWzp4OCxPKvB9ch4LvsjGju1pawV6usWhXot1LAzwR8K+
NpHRXfVfqZwZsgdDvyYgrrxIxjYvEgN6yDHKMb9HsRA0OVShsy5Vu+zd1iM8xQsT68N2rOCtz7BG
T42Eka+EydZLHrnHsomGMxuMf/BsSy6bNpmYkjMDm269tFIVYxvp3DDw63YpbC8G34QAhD5UH3Pa
Wd9UjRNT5NqTtU/JhsIgQQY5WqxyN7OPrc7Ls+XOq1MS1SRc2YoRsiCQ0JketNMXW1kZfacB1i4m
QYbSLSHwRDMiWIp52gayXnZF7+S32Dr1VSxsb3hP7BvyssIj46Z0IxnUlRBYwbhx02tdQCHnHRfZ
etdrJu6AwdFNWDAeIENzxP+JOrOu6xai0fF43kCXKxSYUgxe8zgwvHiniji484e4P0qOcGuehuhR
h0uFH6jvvXtakBeQpDxFPe6ilPgEfPSX0dHyjO3EvEdRbOZT3jJCPyhSe0ix07p6yBDlqzffDdNX
hhpNu9PEU/5OmP/sHSaNB1vP87BJnTqP90Pn5DYxhFFKXpo0w6vwEHzjKCbaGLEQenUBlMJiLybv
fgxq4CK3ztlUhN+o9FCUXc3SxzEfxAgds9rKpS4PoxTlzQAjvc41M7iVFVr2AYalPc9FFz4jmOaP
KuXG2RROv+aQnBwbQkBuI41wt3K6xiXGtg6H1zpuhuNEhMIuUd7VXdup9IG6mKYBpepkvYp8K7i+
iuI+HlP3HhiKhZGW0ji5kUhKqLxqYg4RjuR9wc8TJEeaElsYpQwQIvBGJFGGHbRQ2gb9podJe8zs
BpKXaIfmwM6ES1CRfeGSKtf9ZLJcql+ejAOx5cNtoUCipJtWPCYRAcJiHhj8qNF77evWe2NXR0G3
wGhICurZIOOW4DDbam96UJrPFjzwNJjZXfeV00iOX6b91qbEhUD+047hTgn66ssXcmHzRypM4H0Z
vJOolkSF/EGS5HhMmRrcNsE1ByYJrcvIE3omuckle3BIdqSoJgw+syZ4R/DsFFk3joWopZb4gGu4
su/J/Wvtx8aQfBtlmscw6IZ9TMTNidIyI5BLcP8OWQzp6y7MlKJcJ085+SwxdXWV/7wgz76k1zgl
IkJoGG442ALnUdi2Giw++MG03tpSk6U5B+ftC1wRMTntVBc/Is+Vj3OnrTcTL/lWVSX6VtJ220Z6
Ld9y9OhN6frzmymr8oYRHaltZFswmAiaclMWrr0e+GrczO0Sp7teSvfdTsPobcmreO+47XVLNrn/
mGiB2y1Cx6xX5G2oPeD+3KxzX6N99d5CNWUks2eHPJcjxwh19DwnPrZlh6ZnBVO/CUgBIEKYiGCq
AdxLFTOGiRimEKBcxA+tGNvnmYgWzGpdySY3++AKRCL+mOpFH0uXZ2OdOUNI3KaANCOfiPzrmrRy
srVxO94qWY9MlUjPAkFI6oNucEcRByiph76uaisOFvKWJT7mtAzu/dz2UnCcn1UA5+aSUZchT9+4
XL7O1Txlt3ndL8wrPU57dmCeEpJEf8OTz8fANOPP2HI4u0HKXCwuRZ/EIVfkjHhesXGNAxWrnDp4
HnQRjRs6VFlSCraHTzwp2JdcucRbXbbsnzagrr12ydUgHQv65G0ODWPZlFvl7WyG4dPLHfGQFc6E
f9EJ5c6vsvEH0TMBqXnsEiRv5uaSxjouL/WA92U9WINF2nAxzXsYKG8lrCi9C+hF2oTZVJ0ikZS7
XC3tARvQshl1sNzDDrU3coKbtg2rlutdL8//v0tX4uqy/8+lq6fv+Sv9Lorv9u/1q7/8o7/qV57/
h4hC2w1JvPcZX16D6sfvtvu3f5H8DcoWIjj6EUdrj7/5m35luX8gGggMtmGA9uXJqwHobwKW5dh/
CC4HEZgsPxFFeNP/+3/7mv41+db3f1Wm2j/9+b9UfXmvVdW1//Yv/+hpDIUTejZXdcF4KoBr+3NZ
UWbUMuKzipmRd9G6DeVPzxP9mjDMo1M3YuemEPF/9w797SX8/a/8Szb//9TM/vo7JS4OKUWALB39
ySoSG8eSfMVjqKFP2S0tg4L1mOfq6GBruocrvbU5RGzdYg4RVOrVWLnDJr9+N7orB2sE8BORPWvU
s39SUfWP6u71lQWuHXB0JhYHSVFe//7r81FVCW+d819nNZHv3jI1IluOIjhg343lha+wPP8sZoMP
8O90w7/8Jn6H6xDRg00rsP+kJwdNk/adIFjMyXxzHir9O2onbkucr+PnpXXOE3Ep/+R/94+W0uvv
jCQqquTZCh0+7j+ZjfT0P6g7j+TIlWVNb+jhGrQw61FmIgVVUZU6E1hJaK2xm7eW3lh/4Hn3HjKK
SFin9aSHlcYKABHhIdx/ETuYWGg+xyUNNbPoFFax9DzYJt5tltdz29k7Re3Wkr7mRSqw+v5+tMpk
tbmWyqYisnQrZZLbEAFYTgYxe0TI3YpS/o2pabCAGr06+b7/V+7r/hMXNhd0lXKK6vLRd1IqKVaN
aHPSHvtBkU5jpVEkjIanbALzfn5mvtNBpA4s0MyaalP7EjrIYH2FxiYF29ocSlepvob5pO4sFdG0
Kentnb/LKKrsS8B72/NPFuimLx1kWLZOvdQxwWEZc5y+mnlt2RRVWUDHQGQswJs5uOZQbKNzCsNX
mxXYo0a/SzN0r3PjoGmO6hqQcVbobs6f859sOXwjdE5t1h1xhmQkL6IE4OEW+PExCCyJymnhAEbZ
Og4QcAMrRsTite/w8ZzrsUnZ/VHtikBiHeQcq6bJN6+Y1rtYjaUrbTBOpFyiU1xszcBEp3ZyHmFm
kYTSEVoyRiM7ecOVCUriuSKPjBxwr+9bOXpSLDs7UCH/WaMx9CBzt9vMNcyTD+z1pHfyvRSb0Qnc
0zdT6+B8g59RUTvmbIqXUlY0LjX9xyjhzpH18S+90FIX1SbjZEWfh9CjCoanFEcaboSOqiqPnBN+
otG5L8EwsEnLsyRxkbhGhxMB0flQ6sqXSKMUZiJ7z269USzg7R0WlyUQ1u04JajHFvYusX3/CJH1
GWaMRtIXUtagXqPcWe4gof6W5ylEHmebdk0DTij4BCb32oAofwS6P21AYk6uXqrf5Qivj6Seuq1E
PuQ0NeUuRuFyn9Ugwe0ahHHgszTmmB7mU7tm0/fnjjDvKSREmYyqhq3X25moWHIRSR4ZCaQD6xJO
PWv4dG05XHrLyt5Jeu2tcH6NmaP/dkOggKCxoVmmo1sE3ttHDgZvUplM/iDVaoBi2LPoanLjF84X
petIUikdXGZSTWA4iyM2j2C0wy0iytN90mXPbQT42aFCvJ0cDAwm6LF++hQ5BikLBLqzMteZgCQM
LG4iJAGUJ2R1w7G702CtbKh1zoLzcXyVpcXeV5hspiHByfA8bDxgiXXM0A8q2djWCh/JxY9bP1Ng
EZB928dB3QPlMj4XI9KfsR48cHxDddnRfupgKWCKp/JOA+SQltpxZcl4L1htGQrmfBCwqWi97bUi
M/3O8FmtDIC9V5GnfyxhX2xax55VXhtjQ8L9M5Iu3Yxm2ZcISF+R2vxglabk4q8MZl4dnrknrpk3
/7m1kXpyOKHYJhupJfrH1hNlOYuj7pZku54+QU8wT35RYEWqZuOJK3EWPqx0hbhwq7LJugnG39Gd
l7X7bVfMQIDO45SFd4fs72YXYm+YfiJAoh56A5MgQr2/6ppplwcGdNGaQpU5NaRfA9YAw7BANvnW
R8cHGWJ1FiIadYN8X+fPhieavrLLmOLAqbKmUsiUHWY6BwAxwpB1HZoQoOImjrigb4xU3YfqQzEk
xpc+TNlmEDbZTch8oOvd3MvR9HMwShNI4jTegrsvUsugAr2jFPFJlephSwLLnNklOst2XsCk6xzA
z9g0cmmyHHzGUSip9mopowuT4VxhR/11F7cbwNb1ofbz7WBb0h1nAX1fRQB1HB09xy6tb3MfYguo
DHIEIARuA6BRru7USOWnanQLZnfY1kY/IJg/Fdc1t9a20VFL1+OnIAgR3FSQsochBWUrM8PeVQrl
AJKkpF5jBYyJpZ8mrbqWUgtZ+in74JuV7FaDCcCwRa1UdsqbPsyHD2Wn/11if3MKfnME/WMIyPnP
V2YQpdjycAh/O2FIFPpeXfXSDCnYkNJLttEYfmMBb2/HQeo2MdqH27KZ7C1Vz+9VzWkwHgt10zZ2
T72tdoDkmT8kSixrk4MHv14KVYVoVlhN4TmY7CPC6ltruIfapcPVbqzc3rHa2cYm3dXY95Y+u8r5
wBHX+vlptjzXr21b5X4iLLy4RmuBFQc+9VYwiLJcIJrtAEkPoh9jj6dorWdrPS+uDqqMpyM9rumG
reg4o7zteZnabKGNsGYqewwPulZSKe1wlpRDssUd67EfKhWZmvE5Tsn4o5xPpnI4vZy/ilSqj5Qq
2JiC5Ak0LrIUaXDVTN6qLegfE0RmI0JeWLZ1tmRkzt6+ZoK8Zxyz5GxCsIMwMKP6oa0h6dl90h8M
bcBayI6Mve9j3pKO063u96hq9UVERZwcX2B0J+qK3XdrdLbtaO0VinRPTtpfJ51ZgGRW4Vsj+KUE
pYXBDxlfMG0jgGLzNJkjZFrjBnTgrPZcOB8qtaEsZWr31QCiutSyGlsPCYZBBOo32FUKOozZcOrT
oLqOW0M/9bJZ7qZxvI3laTrRV8YugXezcloUDMKZMArzhssLgiB00B/SOxxCU13rEMs2VG9EzVwG
c17fSuH02/M40teoJ+8CwFp5hAuTb5DY01oOfIaWOGTYt7DvzTvE95FHtjzJ1WOSM+en94tZ6Nto
srgovyyyMndv8Zblw13QzAz0lQ8s+46//FnnGOuQ2Deuxk9tM7mMrnmVTd19jWzzpjMpRLM0orDe
jvpD2nMBDbh9oHSefE3k75yIR8acNKechOoeYoqzDQbDujIHHyJ/oxVuiMTa1JsoLoP3Zp1v9rI0
3J//rpeLyNvvQmuVXVTjrjAfmWbdile3hdiScXCbQp+yKqRyuMfeU5BUHxOYulsVLbeDh7kOasQw
R7Ku8snHmcUR8XNpwjmTA3rjnn+htzoZzASiWjZMnQQaOJ0/tnz03HO7inO6wKxucEICtaHonDKm
wtwrmrOi6/jnsKqgyk2dgydBqvDQt5/P8tRD6U6px2kcqWUfjmbZoqhrKBNhZzQIPAJqGULuDlkf
fizgS2+xBLzNcjRWSV0Dno6LHKj79Gia0H2LOpeB4KTexlSm6soDPur2efUAehbxgTSbS1RSefLt
+WBKnh0gznTU/Og6jBHlPd+VfyzJ6nycM0xSP4SVLaYg4rjK5C6Ug62M/i74juiUkt7OilnF1Xbs
QzPfXc4/0n4LYpqHj+opJXmuvhwjeYG3/ZnqTVI4nkbKtoD1YKVFuvXAj2xBE+oc+AFxypYChXdA
x8ms4/nqBoAkjmeZh5bjtgb8jyRucKwBDRwlaGdWh1tgWV3JOYLl6NNn+4q0NnRg9T7IkitQL3B/
o3LcZTHmeV4GrzfD9YxqJ1ckSqOsC18VvehuGkjr3VgVj5MWAnLIUHw2k18czwspaW7BdxVuRXFz
htSUOyVmi9bkwNsZGVw/roO9CzrwpORetpOdGnlaCmsH2Hox1aUguB1l7SH0jeoQ5lCUUyMDfAjo
Kmr6L4HVmViDjBW0/Th9gOCWHrMaCCUo2PYahMrgUl6H6T/kxk2ukRf3mwbZsVQ+MoDBHu9TmPyZ
XX7s8DXInQNQLfmmV8OP/ug4R21Skh1cs3A32lZzGyGM4WPysYv11FgZXuPP4bU4wzqmQ6qPvJYY
LhZ3gEKxGtBAgTxS5fZsmBNVDAsQ/DuswPsuVU8ou0/30MIOPrYnH2RD3UXq/UQd8YgbCCTFSk3u
mhvJCtNt3w/TYxcmJ9sgDvKsecxqKTk2NmAZ0BMukvbZJh7rAjNKr75CQfauUfXiOshaOLp4zKCX
FV/V9VFRevSZPa8/ZBIqY3XXdjtpprt5dbnTk0hzdfu7Wmr5h5Ddq/Ti+krtnXxLATd5zNvpMdVH
dCLkH7WRRNe2J4X3nQOafJjQXpD8v/vx/zUu8zb8AcE3/938r7nlHygOVxisNC852X/+9f8TetPh
jLacAr//Fod187//O3udAVfm//N3Btyy/kUuCfUN6hayzd2HQ+bfGXBT/pdt2Sw5gDdJtqkzqPbf
CE7rXzL8JK5sto3zmjHjLv+N4CQ5zgXKJAHO2czkFvV/k/9+e87729ia0FC1t0uegkR5jICcidZ5
B5Wz9bd+SbU8N5vTq854J9v9Nvj+eYCwprKvtEPs8QBFSj+1cX6VT/rKPrjUtHBqb3JNjyMnNdwk
7Dk4+9VcYZvMlZP6Us8IB/QY3Zg+b3PTtc3hQ6E716FW3tnqtNL82yPDf/rlRfLs1dFlHG0UHDrf
dI3qSJaRqlS788rxJiyt/fmeX/gA0egYwH4dQ3E33EpGFaIoXLij3+q+XWl+ofdFk2Nfl0p9GlIc
ciYAC2ARjR3cgnTl6Lr08sLRRutqqddVpg0ogQTdxfxUqt1HOzfXNFzfnjP+6f/5wa/6H/8qa+zg
Ps6SydeQYT7HYXydlXxOA+k6VsKV3eftfe+f58zd9+o58LAUzHQYhQE3VDmRtmnWf+mm5oDz0caf
JWuzLlkJiKVvEoLZUqu2xBcJ6p3iKFd5NvqbIYgPALJ2spoaWJG1+K+dn11Cxv6fDxMCu/YDs4OE
bLh1RXIjKY/JsIeBuW/y2y6/q/PbNrL38bC3JHUlZJZmnBDveT/hWVLwRL/vik1ZDbepXq4sU+8K
y7IQvvz+apwSHH+TSa0xg1WTQ6NLp8EpDjpyPK0eH4c0eyq95mgY1amqml/nu3Dhe0TJdM5Pg1d5
Od+jZD+jpLwJ03LlhrTUtJDXiRN02ZR5aWy0YWekutvX3vX5t16ITFEZfdILE2ZQZLijXpNX69rx
YHhVf5oU3195xNLbC8EfaIEUofxjuKTnT0FjHfPeXJm2S00LYT/pFXQ0OTBcdFJui6T7XPjNZdNT
nh/5agZ1XVAaPshTmDoyNkFpFG/tievw+W5fenEhts0xKr1ERq9BD3Tgifa+1S7cR0WR96nvcaGe
l40If2GbcI3l/nj+recR++ei/p9FQkw8KF4bygjKGG7bK0Ay7AhDEkuqfxeFCT+yT7Tb889Z6h1h
s0ZnqKNcw3PqaPyaZlRUDd093/T7n2CIAuOqmbYjZaDRxekUAoB9h54NzJaIlS1p9uef8f7rG6Kg
OPD6zBhaOBZl5KgHDwgt1lqg2S5rfd4uXk1MhJJMgK81QFVveFQi3a3S6sv5pl9y9X8OMFT7t20j
1z+V2jigftazvUmfpTxyPe1Bk0p0VT6RMN4N5T7O6p0lS9c2ikTnn7vUYUIYJ3qMM1yICGVYGtd6
Ytx1cbdWjXt3yr6cuF/3VjqZrcSBEnsdQGngC1G2aKK7pHd+XvbqQiCPWup0uUyWNOO6tLG7jjRq
++2ytoU9mfJQUJqQO+H32AC5ogljp3Ra6Zj3TzK4rLwdasoEeZE30Of7qTyO6HyquAo5eXssAZUy
ex84EuzOf8dSzAnhnOqDMjkRY4DL3x0o2TsEPF3o2o+4kq/skO9vY+gfvP0ahUJ24aDG7U7qaKJv
Ng5bCA3J52RI7MuiWlQvNqsRIm6BHnWv2T8SQ39C1GRlh5xD952wE9W5K0izYNNR/1UhWkMWUfaY
RmzJbkFMjvZ9JT+fH4iFOBP1t2FpwOzp8sH1WlTjavUReY2VMX5bs/z31mCIZdvYG6hLOgUkLzhC
MeI7gw1+EwkLxcBcjNRpGnV7a22FFVLG/zxu/sJXiyDEjKmsfFg2qio9txVV3/qgwtOZVTDAg2oK
yRkKKiaEG1REh8qkVvc/mZPFcttSLwohH/kVgnlFNbqIlX/JzORawUvzsgESIh4ncj+x5zkWZ+hT
OXpJGTTw5ZWdYyEORbYvfGavxnGZMTJtFI9mAd8e4DEqUyAQur/Of8LSXBaCXcOC0I5L5tgUgzXL
ctJiX5DywHdFJYOVrwTjwuolqj/7EkAVtEbQZFLGY95aV1GoQnEM/5K8lOoHMslAslbWloXxnlm8
r+daFBsZujkN2lpF8yUlOQsCO1wBsS21LWzmSTkFMHXmdWuE9CF7zmkK0Zk+PxQL4y3WUwIYnplc
sq12nQXdwbg2PYrZsema8sp8FWoX/4lDS9i5mUPY2lYZj0BSFyGRHQmxI/Lf3Qao9bcuekRq+GsH
V8b4IgMKGFkUsgCepV9d5dzIUsQ7dEQXUrkDnZRfUzJ8+ZuyN+5aFg2kra9syHWaGu6G5nE2HZ29
e893z1Lfz7+/WkNK7BB1G2YTTt3Zs8F2NAVrAugL988/IGc4sFqAz1NONKr00ZJ/G8aNjepXbHxS
87/QjEhY31mYzn/IwtprCauGng1mA76TxdAmyWym2zz/jp0UXDZW+hEBTqw/15fepVklHBwCqncy
wCIUw6XPjiydmqrbVhMEJAAG8/hKJXLl0S0amTLCLqaKk2gwuUlyKrO9Cuv7/DcvDZ6wzPixgeVn
SAfjLYs0DuTEJMnTldVloXFTOE1wvNZtw4GxjKvnbyQalU3SUOy56M1NYTnpG0hcvhYOrqZ2uJf6
2bcyGx8ua1tYTgK1DFBPYWwGvXtGie3Qm9Lj+aaVhSOWOc+HV+HitLjNIQny97iX1q7xvrPpogHz
MvLzGDPHcmz1GsNGXhMbFIBqzYOkPJ1/gYVZ/oI/evV8uFa1Feh4PSS68xEHEMTGtGyvOP2DIcX7
3rZ2atO5pjKuRNXCPDeF5QGie9EY3OVQAx4fYco9V06Iymh1cib5w/lPWppnwkmiSlKYPAp7ZWBW
zj72q+Cqn5Dhv6x1YVmwoPVGtkeINIHskGXjGjriWnrZriiCbKw4krQCm3cXDl+B9GIpfy2dNDye
f/elwRbCOzIHJbVrY3CNBrOvMQT8KG/76ouEqbhtYA9dH1ZXtIWBNoRobzSlRWvUMFxYxPseNXm5
GB5lzhaVhvnr+e9ZGGlDCPoaWV+5mugt4MMbTGhuUT96vqxpIeYlNWKtl5GnxOXgEXjx91TpL8rD
4Fr6NuQLe6gbpUHtrA+Cg2L4qCitGc4sdYhwcDAR3Gt9ibf21QJkctF+7C/MgBkvleNXK4U/qL4F
7wqTjraYETjTgC6U9Ot8d88j9s5dzRBiNpar0YzzCkzzgPg1IGbD/DRfNeYbG3qhbrHGb1ialkL4
ehZ6q52qsU/0yU9z9O8cu4TM3x+mslxZ4pYGQdzKgU2gYzeRYEjzr1M0HRUAJue7aalpIYDHKRpk
Z8LWGBjzfR1lWMau3b8E+sV/Dp26ELCJjLRkNrGwmZJy5Wvfc0/fmJV1N+IyknNuTG+1/rZHlKzZ
a9FTD1iao5Y1dccm/8kJbKzW8qELW6KICdYmyDzIlcGjCMcnX45uTZj7UNHdi/pQFyLbChBLtQoJ
OVjotHpmPtV6sT/f9GIfCqGtp4VpsySps2U2UG99n3fYmUBG0r3enerkqmrmLpSTTxzd9RzjIg6T
I7+j6XcLa3juUn2atudfZ2G2iPCgDlU+z+hYDcpSveo0D4rMGn57qen591eLQTBRPasMJNmNqfvM
deUKidOVt16IUF1YCvJEtvEZLyZ07LVvNTNLiqTvQY+sph47KxvH0hQTVgEzJB0LsYiNUFIfJg9U
X4/2TxjoHy/reWEJ8KdIRx22gHhTDNeDLT8gmnPZ7qGLS0BYFaGsM30tn2M/Rw9UwC1UEi96cU1Y
BKLcL/ViUEd3zEM0oNWj5DeP55te6PNZnOv1lDEbO8zllKaVTP0S6sNTHXTPXepctjSK5MQwcPRY
NQg9RAfTrUk62rLbz5e9uhDWnVxr6MyiZJCH4w9UCL5icfsF2NrP880vzHht7rFXweQ4uM0MMZWN
ymsftBi/Dihle0UJvtrmGvpyIWA1IWATKDyZ6uWqq5YqdhX1VRpJ+/OvPy+c7+zdmhCwph2jCWJO
oytHifY97LxtVimw5pGjYlGAsLoWVUszSIhatRoTqc7JeEtd+kmHxzCq037K13L3S98hBK3XqDME
mgkqk7EoGvsJyGePC4MqI8nuHM531tI4COFryUgDWijGu8DAHuMBhnjufLmo6Zds0qtp5Jv4LDo2
yWItSG4SR7lPsnKl6YWLgyrEbqSHY12HvDWnBBwlkm8AXTmX1QAV8Vdpjno5HYs0P53/kIV4UOcB
evUhFWqtdQBPxA0jANiI5gwnNDtCkPWldjJ67K/OP2fpq4SwTmq/sxOrYilFfW4rtel4gLlXIUNS
1bcFYv9b0+ghk6n9X0pSrtl4L32dEO3DCL/bwuHEzUzlh93ZNxMCWY2qHdCN+Hb+w5YeIQQ7sFDE
xOdrgJFjiWc7e8+s3dQrf7Sq9+P8IxZiUcTEDbqDXKdDqd32u5mWhEJFRB0/I1Nx/gHz1HpnVUF7
8c0kqBspknPWW+DUyJNpe1tON3l48ECKIn2zTaJ6ZRYsfYkQ9lqigkbGItftE+9mhHGxcex61zC5
L/sQIeL7xETnxQk4sydP7fhlQIICwwBcgSkWDMrHslh5zsLKIoLlOHLUnqUhZp0hTXbvB/r0UU4Q
tTn/FUutCysASsqZjLfP6MJCq/OdHyTDB1Tp9Xjl7efYfme4RaTcWOSZ1djU31EMuYdWjP9vdNOo
5mlsO2x6wpWFbGGwX+QGXi0t6DunSdlTdVDl5hAp9n4+EiOZvDJpl5qff3/VfBaAqkZqZHSHBkJO
iVnirR2N9b5GwPCy2+WL5farR7R5ZSYIwpBfz+OnSm8eUdJb88deGmRhJ7eseFAQomKD9VLv2unR
GYUivVLCWmpcCGjMBnW/SCgM4CD5Kw+g0ZnNuEaJW2pcCGIELWvJc7hMyUGBD82UfZwvjuen/lLZ
QYS91ZGNWdvI3NSt/K5C7EZtPqX5VZTYG7n6MJV7Y2q/rSbOFuaQiHgbJD/DhZT1SIuHX5XS72Ur
/9pj2bEyRxciTaQzqpGawNTia2q7yzZe/LtOP/sUxO2k+kkx4XyfLexAIgCuadscoVQ46mUaf5Id
/yqKHZyF5W1Zp2sc2YUxl+dnv4qEQHKaLsDnjSMthNE0cJBKUxBWP/8FS60LoRz1FiYaBsupYZfX
st0+xNraQXOpc+ZHvn5xiDMcZEntR3WO62f2Saqku8DH3UNes6FfmkRCJOPn0uToUgGrkMcjtn87
M5e3er22py01L8RyL0PHSbGHZBkttqXTogIL70cbVzabpQ4SohkleGAzKKq7E/ZVaBOOt0ZYzX5j
/q7Rh+P5AV56iLAvN7HWY/jJCaZqAeWiRun36SdFmrALy93zj3h/DmFk8Hag/SQwkgzFctg/0fe5
luPE5QrQ6P0R0EU0HPBSO3RK3j6rARnl3XFgoBNbWjmCL735vHi8mqJKnI05JhDUUFr5a6hJR3A6
F765ELam2Q0Wdmqcf/F8dLJoXxjeto2c/WV9PnfYqzeHRBS2eA5SN5O0bEOm5xqi8MqrL/WKELhS
lYMYDg22dzyY6i54Qin74/nXfn9V1h0hYL0UEqSsMEXyJk236Djfov1GPnBAyrIYx+DoS8rKrFya
OkLw5qM0s7wcirzYm6mRtVXs7lhK/oXNC8GLTN3gVAFLf68PxV1phN2pDvVjOBtHnu+r9yMXzvXb
IcbQLlJ0gOFuFJtXdNvHglS1XkQP5F4/n3/EwkiLyDfuNlIZoBzsziMhV9m1l1cr/bPUtHCSHgLq
/GWFuY2tDc2s7XxyGn1l4VxqWwhbO8IHoimZoJgu3zVhfe2YxkqnC0zuf9cH9LcwN/W/Ckh6etXM
OVPc2Lxi28mG+19TPOFAqFJS9Nrm0Z9qPNgbZLm1jVGi/I7ACB5mOEeq/XXZ+nW5aXG3bfd+JeEB
VlIEq1ASjv27iumRrqB/Fua3LYRSUZBjkXQ6uAuke131rhP5KLXdSusLp0Gk2t7OPtXrzAqYJ3Zi
ye/K/KYHyTWOS4exc/A5wq1IeeJEWNjTZSuxCC8bgyIrEi3t3Mn5XpTmQzPFz5fNcSGMeoUSPNeU
wu3L5qbv9L2VrZ0xF+ahCCRLhqpvEWGb3ZXim6LUyIObn86/9cLoirgxqUNL3BvIf8uB9MmWtJ+c
/kI0yfqn8+0vvboQQoHVyFJeT4XrWTUwKs9GvTXs1whzS60Lmx+K0n4TN3RMKafpbPu+k+34Mu4P
YJq3MzNVs0JF631yhzDf9LCjE5wOL+qVF1b4q10V/EtRNjILi6MV1Y/e7xBryXV7/B9RyEX058Ko
mkLM+pY+dJYNFwcT07tW5cDXokof2pcNqinEbIl0SBzbEywiSao3RYp+aglibmVpXNiPRLiemniy
4qUE0gD/5NHJu882+IpYtfZpUq0JGizNnPn3VyNQW16ZA5QuZgsgrKnwBVGfkiiNpcP5EV4YAVHO
DWvEMKvVEi8eOfud9DnaFaOJvo8x+rvzT1j6AmEQcieq9Rj9KTxm4wQrM2mL8cnzZW0Lh45xwhhX
jXn7TtP3SEF/yqLyr/NNL42usExOaB3jpFDT8U6ywTf+EEc/h+JXUdVrK/zc0p+5L10ExuHaHipl
7HRoYHRHdVR3g/QTaGNsP801eAdD7YjLoZ1LW6Cf7Ld7L0BdxtdwWNEcuPGzbVf2WHE78q32hNOF
6VenprkNAwXbQWmLrBPyDNW+M7RnB7+vwqjdLL+itFp6ys/GK9AQRFvcqebEBt5eoEGna7BgbuDc
n+/DhaEX0XleZUg5XQirJsMEr6f2QeVb1fbnW1/akk1hzS7R9Gqw/tRd2SsPFghpOFpOfYBsGdnm
EX5lCadKk+rt+ecthIqI2ePMkyU1SXYXLf8bIPrfYKCfOj3/fb75hQknQvJGvzDszI7xy0lNZ6OV
/p2RAf9P7XyfDMbKrF4akfn3V8uJLsfI9VWZ4QbI4aPuhWmrsVa/WeofIRitFElvhOsNYLqxi9nW
ToqCuZSyMtxLzQsBmYcYk0btCIcw6O47ZCIsZODVdi0TvdAzInBNqS1r0D047YHT1pvAd355Vrp2
91pqXDj8R1BZFbvi3eXWP5lOcUTaa+VgujBtRFXQylPqWIthg6P/9b2cPg5KgNQ7KpTogtu781Nz
gdCsi9g1PSmbNu0K0/W7uN5M4UcsR/cqfpiJ0n1EsOkOi4zvCFEnlrcdWu+irL1uzDPh1WSNJ3UA
sRMhM2AoH7BzQBEqeO4zZ+Vws9RzQix0pRoVfQFUUU3U2zTGIDasdzr3E2kNGLT0BOF4E4ZmJ2Md
abpFYz4lYfgbE62dRreR2ypWTiHzFHpnFxGFefTJMtW0ht5JutWA9IDJSoTDfZjd2Zzrtay4bY0m
WlkCl+axEOJ4L8Y+onw8zJfvam84ROGF4f0iAPpqsHsWc4PLI1PMCJVrLJuQeZu8fI/EX/nz/DRe
GA4R6sZ4y52OUYU7eN0naZJPpicdJ0RrSnkt0JceIQR6gGWmaqCf61qW97WdlYHzaovJw6aanIfz
X7GwDopANoh4xTACg3AnO94ViXqQx/I6KS33fPMLQ6zPX/Z6HEY7iuqoN90WpyO3q+KHJlEvq9fo
IjTNj4ek7XK6xwzqW6XCo1rV1jD1S/0ihHMgG7A2Wl4ce5+dlw/TNrbMDyHmSyuRttQzQjRbIdZI
E+YX7ji0W9PK7ow0v+ygpAtn5KY1cFLHHMuV+hzrYZQk0ZE9P55L3SKEbCDFnol3j+F6kWRsajQ3
NmMb3Pgyolrnn7CwAonQNDxDEyyH6Jf6KpF31O29yLhXp1l48VGt0sumvQhRM4t2HHWtN8iUIs+s
3jbSdugw8Dj/DQu9JKLU0OpS476jl+yx0B/ANuCSM4Yj5tZpcdluJiLVvL62A4xZ0JwZEshYcvLs
+9qhK5vnyz5BCFxbkbJuQNvRxfHt1kjiq3iydg5z6bLm5557tS7IEHXzNO1MN23zw6DqiGPbR3mK
VzbjpSOGiFSTkKKVoAgQXXFxciqp2qijVx3gbP9KR+WvycLIm6CIZTTGETyE2Y6x6/lPm+8L72yh
IpLN99HZj+YQGfVmbwxyArEg+tpm5nfN9O6yePBXZtlcAHrvQUKYD5Ji1VgFzeSIT1jbcVFBdg4V
j8/D9FWTPuF3Hqw8aemThKhXIJOETYL5pq+36XaqOQpUYVO4Da7S20rXG/yDYeCc77+FTU8TTuaG
3cgYdTLzWqmfnnuvyj7gf1a4mFF9k2X/MpAqErFvZyC76oBJNzI0WHY+Yn7pxlJ6EXtRF4Fu+Im3
DgFquljBfYBYu/Wa4ni+cxZ2DRHVVuPiysm8NV2dU2anojtp67vLmhYiXqZgGtoTg9ziRnpEjVHf
FlgTrEyhhVEV5W3zQW3UesKqWZmC7XzfCob0MQ/tQzwmK32z9Ii5z16tKcZoj15Xhab7AhmwukNH
iiJswGKVVZ6uzM6FpV2ErCkzgdrDw941ff/jQPp0a8OgqMZQufABQlR3uTVIasEwZOaQbHE0wxsE
+M+PEbniH+dHeukbhHAOctRCAh2lrLxBR3MapfRWb2pvW+tkg84/YmmeCkFc5MoAOZ6xUKLR2Hsk
Nz8gSWd8v6h1EaXmtZ3etwqTCdc9XN/TG0w2x8v6XxRz88YhGDAnN904937o1vRhCIOrtL+MTqGL
ELVCzTIcKLmFqnk/bHq8mRF0MbqVEFjodhGZNuiSJeO6SkJG00NlF+FxVWwpnPr78x2/MHNeCKiv
Qqws9JLXh6buQGAt/Gg3oO+gpGtq6UuvP//+qnkzinGKq+h79hr87dBZ3fbmOLmXvbz2tnVVzUFm
F8zJEkW1bRbpLXYaZXXMR29NO2qpf4TgLTKe0Cgma2gu3wT2iBGCfIVa8soXLPWPELhx6ltjZczz
XgvKD06dyB+buA+ezvfPUutCzEYQFJ0kZmpOWv8jj6WTnWiX7YgiHC2SEk5EGRqMTYXjCUrWAw7F
ebSytyy8uAhGs4bC8nUcA10DcSc2W5wGenP6er5XFk5ZIgitypMOU2yGVAuDaFOMzRXVvOfRtE8T
Fx/DHB/DXn6MsmxNEX5hDomINKnKVCuUSCR56nDKo/TKttoDviy789+z1FnzY1/FWNKHUq8lfA/y
HCGbVyPvrbZrL5uhojRbP/hV7RRktU0T0Lg+qcCTfe/CcRYCWE8mL878OWfr60iMx/4vw5Eum/yi
NFuEl/pkDuQSvBE7UFQwvTFbuRAsDagQtYFktH/PoNZJEaTGRR6XkFTzHs4P6FLzQtgmg+Ojcs2b
V11zq0iFjjpY+QsHS/WibscB7u2MKX3Uto0EdrfRTCcnDAacSNfKFC8H1z8vMRjQvW3ckMY0BTrP
PVMbbquxf8p1aeO18qErygcuHRuntB+88aFlTs1BFyodxkU5Drngrblh3fad/CsuSnIc8qlQ03sC
8dBULF4Ymm8Kbwg3HDutjZE0xa6J9Puwr9duKu+HkuYIFSMcSH3TBrfi4lqBIWJsNVdO1VQX7eUY
1L/tGdsZcKDKwMfErYcsV3ka+PxLpgzWOW+bDsqYRNlE05z4Dh7Sm2aI40rarWCdl/pl/v3VEqNY
4C5Di34xavm2M5PPlles7bBLbQtrgIxNc9ZalIW0MYpvOBljahyjl3++Y96/QuAn8fbNA8SEAhSg
KcrZ8am2M5DHzpGp/ysKrTU93PfjVRPV3TLfSA2IbvROjqUt9kDxbsB7dQNi218Z36VOEpaEQUZ6
Q+sZgMLzf/pxX7lhH8SXzUsR1dZjcpyHDY0HdrMLG+3ajvOVRXiha0QdtyJsfR8dbp0aSqiZeBjb
SbhJ5KQDLe8F1HvPj/LSY4S4HQev9HDU0V00e30QpDkQfCXqt0oNa+H8I94fAWzG3k4k8F2aZFMC
dFGM2zpegcHkmvbwUtPzV72KLktJKiXXEJecJjmksO+rQIBqa3fZi89PfdV6o9e5lSdIlCacAjf2
WN0oo3fRuqCK6JB8krHZjOh3qamfwR5/yC0pvGiTUkWhpRRl9aps0d+1Obke4gFcjtkoa5WqBfVN
/GfedssUNk0UdjqLcVrZ6dHB59m/azvLLzfBaJSZK09V9lnSMQ/fJY7ap5u+wed015o9J7k4RU5m
3xeYuF84TEKEY1AV4o9uMYUHWaUk9H84u44euXVu+YeeAFJU4lZSp8nB9tjeEA73ksoUKSr9+lf9
rWxdtxsYeDeA1RLJw5PqVGFKvFiddyVc/7OBwOJ+/1rKukWJ+Awe6E0z7Eglltdi8uc73+LkXckl
/3zXwpZ//5HBoWbYdVGwa5LX9jyqTFRuOfmA0uXfj/L5bf8bWvhbQMeylATJ0RrsNJQUlxpstZ/C
+iD1d6J+hrHMau+aQNEFk9xiOfp2hs5y2wY7KcV3PTVfqEnaKzt9Xo4/fcXG3B0UAwVTeHaxfpu6
lxXlxAijhRa0o0WioRVyjbD50qZvLL+wRR2WMyxIee1XsK8BfKtPSMG//n03Lq3RxnEzThbmvLPb
OOdnvO7WdHTJ+6x/C80rk/PsuwUQBekaSNWwRgpUy+98+Mb2l5VSb+opWJtj7zsg9kNOZR28y5v6
0caQHYgSGhYuwc7OUZvXUpg3C6HFK6nHhUXfwlDGBW1XN+PwEE3VAyXNnqN9d+WWuPTwjQErzdzU
VB0OjAAwO55SqNNdyWkuHPotDMXNKxFFBKgXRaVABWjctFFO44cpkmkfQr1vLq5MQv65tYFu+u+3
UDJ0PdjqeqwQ7uh7qFN3aejGOaMdgOce+rIpWoXt099t4MKVt4WguHOraVVIdsqkmrO2pV+m3jth
ZKPImim4AuG5tC3nv//iwcOJEISwGmIdLAYb1wR5yggcjn//gguXxJZiaZSziFeEsDum+SePmLyV
673i4bsC1//qQs1FPAaxB2G7Ysq8YnwMZH9lWS69+caKx2jtRZzgzRNa7EkzZ00VvHil/fH3hbm0
6hs7NqhmReE5jzV1MGfe1MiTqrtrstYXnr7FmiQL9akUSIFLxy1mwE1OAW7Z//3VL5jAliopBNc4
auk9DszkOg1IqAjFjSFz16RMtzy6FUFZ6WMT0fkaivfPP8l+HwOh/9d1pelLH1nc0JifkTc9Bn3c
pWVQ1ymJpn+kH16xuD/vOtui2SUPir62qF0QMbYvi/oRl1GuTRS88/kbY6tjDRCQwIdQV+9kH50i
3Z+Qfn35+9b8ed8hkf27LQeB8Bo5AqYwjdUEhc7poe/ot78/+9LS+L8/20gqloHCIGxU3a/Kz3s3
HhRLrlzhlx6/sbeShY2eEf3uOISuQ7sGqSuUAgVpcmVM6dIZ2lhc32H6bGkBFPG8ts5MFD2GC0QQ
xyIfRhPmtObvSlvYdg6lpP0wTB32eG3ZbSe8p6jm12KLCx+xHUQhfjB6qHgFKPJMd1BfPQWU7Eci
/1cKa/g1LuMLmxGff/4Xn7BC25sMBJ+gi/62ipobB4B30sbXZv4vPX/jRXE5JTYIgEbxxvl+LuPX
gsfP8+LeV+GHAPXv7z97xoC2Dss0TssrtGJydNj//bsZXNqBjQWHgad78OMCRVEfor4AbJ3eIdLo
eH9TTD///hsXzHib+FIazBIkMNBuaP3zSOO696B9cKWacenhGztmgWihR4g8KuRlmy1+sovRW7/i
7y89fGPFUIudE9Hi4BihnsNC3Mfj/Pb3Rbm08Bv7Rass6EID+10k1NJ5dLJhMuaSFx+RCR7bSr3L
8bNtMltVDSDYwLwDT+K/8TYv6bBvzHolfr/wFdssFgO3ajQGGiiko2jXK9WcoGu13ogSxOoMPV4Q
3ttrhdVLP3b++y9mPPT9qMWArR7qOcitjOKsJc7uh4X3KShiIsSuYZf/fX8ubP02qfUi0lbkvG5N
1b/YSt57yTUUy6Xv2Jiz19qprwRsjgEMskqSLxhFT2sgjRvfP7rrtPqXvuH8918WjEsUuotzBcYp
fQ+SoYdVXZvoufQNG9fszZhHrTg2PuqrtzM9baP1a1+Pd2sbAFPmXTlfl75gY91tMKLcZ86l3AmC
lEN3u8AJvW+DN7YdeR06OzFiI0HA89oMJkq9xV2jvri0PhvzrksRE87w4nN49FbvJPvPgSS3Yvgn
fleyAMnG3ze3Qlazluf2C+maE4PaQzqWxXrl4vtzqsa2rMAkYV5M0cTcgScqH6EOiuqR8YbHVVxJ
PC+4zG2KixubRHHMUJ3i0fdwWQ8UmEQXX+OAvvT4jUceaR1MBtIrOxCc8NTH5DJu7yobbXElNL30
AxsbrhPmmOwCCJ7J+AWItz2jzW6t5ZVy0aX131iuG8dIddbHvcq9Km+02DkSrimIMI6Ji95nAdts
VvFxnCPIe2FKAMQm7fDYuuh9drsdpBj8wkh/QdGIEMwprm55tPPwrqoOCzeGS5QySBWw9E1bHniB
GvrCrgLcLtjtdnIiSFzVDsX5Xqt688yGcXyNHE0efDD+HBJoUGXC2Pcl5Wyb13pjRTE5eC6tNSxT
EoLHGPlp+DXEz5/LSGyb2ZpRuoYC6I2IqOxeCGiEblBlE6daaZEv4ywyERrx6Dt7NVK9gDxm24EK
yz2wuQck2GF20JAlrVmLSs+5+BzIn0sJ/v3qG4KbVPvXVLUvmMp2xgLDUmuVMIMkcSCvvmoekqm4
69fqEXf7FUM5X6n/LUKz7aTFGnIz9wz71IT90Uh7w6z6trT+LnHFj7ZBHkEgiJlXwzv7OTjMv1/u
Y08JJzM+ykXxA9Q6bstuvuI3LpzwYOO5w1r4xDgMeo5DNZLUtqDtGfoBtBJKhIepdDTHcvbf3+Vl
t8MYAAjJMBIYqKnG8B8I8Mx5DHXQK17qQnQQbG6CNcIUaaMwEjaLZNcz+SCm92kVsu0chpml1wY9
gK66H/2byAmS0aC5hrK88OLb+YvBi6ph0gZlb1B8QU04CEGdzKGQvnvXqm8nMBR0pyoiLWrT3ZSk
5+L06MXd+zKu7ewFUcuK1Bn4blL3wX3nQaQJjAzv4x5iW/H0LlnAvOmwNO0IlrMRsDNgYMCU+veF
uXBZbGmCLY3KorBAcNaB+c4ge5CSKjm1XXUsW/U+oBbbTl8QYDgbXiPsXmyUT5hKSBUtzJUzf+Eu
2s5XhIU0iSLoDXSWH1BOv6fJaqH7hMF6WNfea0xxoz2lvweBvEbOcOm4+r/fRo21Y9P76BIEmFQN
MWQWzNfs7EIcdRYr/zVF0SOaS+CpBaAcCkFG0U+yaLpULOuVq/vSq2/icLSeJW18gCNZAZ2OxHQ0
c6R9Z/HhP1MUM5nHKQZcIEJDNYJ+YBxdk066cFL/M0XRA2hSVRQF+37IBy7vQtvkni7SHmKvV87S
pd84u4hf8sOmn6pKTh5y3BIZdFBwqNQ2n6rKv/dGco2u5cIO++cf/+VHFhn1fE7Qqw/I8Dg27uDa
8CAbcS3TurDD29GKtq7iRVIS7WDA7UPQSrczIG+4cmFcevr577+8PfWtY+FM8XR/MBhqHh+63rz8
/TK69OyNJ17budSQb4rOhC3zDfrcOhV+cC26v+Dnt+S/fahYySAKt4vMD5Ai7om4A2VajgxOvRM2
yvyN9fYztAv7HmOiST1+i12Iqsys7P7vy3Pp4GxMF/lz069djS4oXvi4hEv8FhdA5HjRzD++6ye2
kxRce01lgEfbTQLaYIx19/Hk36hCvy9V2U5T6KjkTSvQW2rK+BhiVsldJSr631DDH4LS7SiF0Elb
A7AHDMzY3o1g+/XR326wXqnHx7dGs71o+D6uorRug28laT8GM1RylXeIx/IQmWRnGvI+7iG2nbwY
EM9U1CFCFmycU1HUZM+QHefJKKf3WeJ/hi9GKwdhqmDnHC92ZdSXwLq/c+wOsfzvdl71c2V4gqe3
jc05CQ4Gwj9z1+1EMDy/77BtzN0fVLfgH/iZVjr8L+4A3uGl4NdKKheuk/+Bt365qrrOVTyCDYIg
gdyqhb1xfY2N5NKjN3ZOp2Tm4bnySoV4Oj86Tq5RiF569MbKueQtGXq4h2HmeaLLexno92U627EL
pJ6RF04JikDderQ1Zqgn/RnEcov5LHXvrpzLC/fsdvyis43r135AFWVZbltx7+YTB0GPcsVuWj79
/ehcWKTtFIaUFsCVEliuRsXR1zB08gupo+XawPalx29ddCeI580lhu4Iu20cqdOira+8+oV4lZxv
919OpUemRleNOpute+RLRTMrwCSkNUtXm5zmqf6HqLA7ALp0DTN2aUfOn/nLT7ZNHzLAugERLabg
S00labJZd/0C3JUf3/GyGVTaV419+vvuXHBUZGPYQyPGsh8lyjiJfKy5CVKrug8j0PZ/f/6FOs52
OMNEbBxVAU8O/ifyYR7URHKjY0i0cAPKsV0/zaGXtma1XVa1rfc+dWx/y6dKEKyFtvDYLioBQZ6Z
+wHxkyxs6DMWc/f3b7t09DY3S7c03BagINyFUWtSh5Odyjh5n8QSI5vLhRRgmIL+K65EP3rrzFBl
lIprhDR/fnV/OxjCHLAuXAq2681Ypm2Et55oe40G/8+b7m8nQ4Cr8Apw1sLkCbuDns0j5e3Jq5El
TRFme1m/A4T7GmL+zyfY345yQCpqFnw4f8piTirQkL1dskLQd1WD/e0sxwwIXutRYLaHGpT+wMzN
L2gHyysAhT/fMP52nCPiEF3XpU1ABivhnYbzRrTF2oeYeqmnKY2j0uvTgnuALoI5MnqaXZOYK+3V
S4dgc9cQ282iTlDfAilcCDXWwON3grb2fZPE/nYkY+V2ILGoYyDOGv+DC0P9OAM9dw3Zfen1N+aH
pFhWXoGNjyOVWZmsqdX0nbDULcewrwd/khK2jV0o80WxGy3VNSjehTffzmFEkcfrZMHDKS/7PfGa
b8O6XKvgXBCh87ejGMj5PDN6eLqBrxLDmsl1fUTi8QwI/3Ns0dYu5D+e6G/6un4ewHHFCvTetAeu
QTOQ9IyvNlCQrpT3w7X6y9/vygtXQrJJ18Fu0msFuMCuc2b/P2IeM5xK0ZP91CwWLm48UVB6XDGr
Swu8CQrsBLK/QtYA3ZFxwURp8vVMuPD3L7n07PM99IuHnju61BXhGMHvBNShJeQei5wGml5ZqfM7
/jc38rdUq7bSqiIeVopI83UU4l5Ffm518khb+q7k3d9i04gFY8Qy4n6eZ1Fk3twXmENpr9VYL33A
puIWkYZ3s8WN6bwyT0r6RNfxddbVkBu/Kd+5CxvjB5uaDHwPOU85vjLmH3xRXenuolF84VZONq5X
8mQlckRt3guSuQJYP9B16rGIAmhHyG1lwGc4TIDQekq2pwVTVSAGDZZTOfd677t+OULWNbmpvWX9
WARxdZQrsSBwjNcn8CCpvJCxv5PRGH3stP2yYADlYO1QPK7LPNzKiYGeqRjH2wHoy8fa591zVYIL
vpQJTQOvpI+hVYA78YAsN3GV1PfhqJvPgWnKA02UfOzcCP8xFH42JM18QJ+uu/dEvd5gmE/n0Vza
ZzNXqEu3JZTO0Dy9XccV9LUo6pfTncNbgwgUw95JDaxtF1XtG7Vr+yAhXpZWliNLH2OwTqQSAbDK
Eul7KauI+tx2Z9IRFjUVROvB0ZMGMVQKIJQuvonCdbdVOLEsjq33WAeFBxL9YTxOYmB5EnFzE5a2
Sgvf/EsJsKRuqX6IFq3FqZy9fLYe2QHNVB10ScNMe/2PyFvXzyuIandaW5NxtZoTC82acrp6PFe9
rjPaT48D1c3J4y29Kyld9maAkmTvVcUT9YHH5QDK5P4EGhzD4hLZbXiCDtzj7EPaEmQMZdaNU5nO
srvhYUsPSxKte4LW09dg0u7A+qhLx1qX2dBi6M1EFUnJGpHHGWgGVNDJbQkmo9xfujhH5fbJL73X
cA5AVj/K7yrW301VdndzWI2Z347rIeZLu4vmRB7DMFnyfhF+nU7N0Bw8hwxTkLCFGn0sjn1PR7R1
K5v7dix3ydzJNBwX3eb9aup9XS7/0mXlT36D5BQ0oisqGtw/Lj3Td+BIrR4b8H3DPpvwZOLez0hI
8PqoUKWDXYBi5JiXZ7T2cqUSc/Ajp/Ogw9hHFYICiWmLlrtTKp/X8tMaQDD+a1+M3WPbzjpXE3um
4TIAz4bZjjyiK89YPR/0uro5Nf7Q366uFQsKLV2Uqm6UYJKvXE4wxLLXS2dUShG97/WYsF0bFxVI
B8ZuSFLlFciCALuoPiESWuXdGkZDclt5rZJP1VKZKWcdwbIlSxH5aTxVw3pTxi0f8yQpluFjtdbD
DOIOVnCbrw0h5E6HtMD+Yz7xQJTvk7zqh1pgjaE6lVU69lleT1Xb7Gs6oEEhZdH/SKzs09kxcNz7
U9+8oQRQzvsahv1B0qGc9mNQl2ZXLVPb3EzVun7FGib37eqSBkS9iy9TaJ3791bVQXk7GkpoOvpJ
/7SwWrxpECk+wrycSQMF0b3ULmBPC+VUfoQw7MrzgLi4TBc/onQ32MZ8oRMv36BJ3h7b0lCWjdSZ
JF21w/iAmHz/VNVqQZ22MvOy5wF15CiF9nEp8a5EewdMsKFMIxqMyW6UYlJPYDAwcSqNSVi2zADE
gwVGsXO3xjcHzfw2yIQfWb5bUMN6hHbe9IR+L7Vp46JZ7WPo9+mHAuFldXDdVJtMhmKkqQcYRQPV
ISg25pz1rHqdS15WeVVOXbV3gZP6vg40Z/tC2ArJ2qprmkO+znz0y8Fv9tEa0ik3sCR7QmIkk7SZ
u8R+Kk29rHs5tSF/CDouurdwtXGxA0CgtkBxQLejTCsDbeybOaFLewIVlf+1E2EyfQgi5mOtgbDV
4kPdRKa6V6qy+HxW2alLoWJkfwqUSKYPslz7+E4yD2jQmo/JR/DAiPi+56KQWdD1fQwWxnBqH1ml
Cx+ZLRvlg0UR3k+DFV2tWzdM0V2ZjJVwEG5l3XgftTrRb5BOtkMKer5lrdMSrErcS4fItfPbEpOk
PfEFwt6wwH5aZw20F+2Gu6GYhuZpTFzY7p2tVqGOFWgh9HGAG/CeOJ26aEr9AttX5WvcaXT8h75l
3dd+GtGGS2PD6IibqFoWk4NBuaYfaqGYn8sCmezOWxtanSWMSYhBVRYzHMdaxnkhuuCtj/3+IVJ+
BapodC9++Itl7Ih3CM1zKYOB7KyQZs2C3ivhYGYHRolpqPX9ECeU5wstaplbiO/UqQX2EUVLSsgj
iwNcSiru9ZQa2zqTJ0XEVF4PoMw9MDuDhhLYiHZOK0cbu6N0HNqU+J2G9tBY42FzI7oY9O4WZw4g
yCm+6fRqinujJ/Z5MtESYqNDHyOFuDPEsZFa0cNZ6qPMS6dm86MsrHZHXa5rm44FXucuUmNHvs0d
0SZrha889ItRen6CrVbFyWA+YXhuITlrMzMsVZhjQjyJUy+M3GdVRYY8DK2N5SEBi9knWxKSwIBn
5qXVPIevql9GdiwnP4ainlvI7RLLWOcziyeDbmi7IJogXMVZ4PnxkoWxP8jTWteOvazD0MypbFyh
084JN50iuQ7+kSGQw9J0bLH3Qs8tOH5W2XWHSEmnUhnpOk4rD0Tyt33NF7qTumvoC9HDDHSWLG24
h1p5d56wnJP6aQlaXe10VJXxKZxj+PC+XybACcpe6pMGD7b4IDgnDoOmLHAvscboeoqrnIMYs3N9
/YGvUU2yGfW+BITK84jJFOOfu42orbkJd3WQNDAhheZUKBS02JWjOkwdlOjqx0mGyTm0Gwf9zGg4
f+9CuJcc4kQuzIkz60sQYuYI7pTr6ovjA7ruBAUflhetmu6FGlSQ8WSYa5QzfbZkjEwakqsjOEP2
c8v5ghngSoANj3Pv30CAHQ98jCEOXWoW2MUTCFBJhzMWN559YBD9aJ7Bv+7ssSeWfy4iQv23MvFA
GZhVPTPT18SBhAOqakCWittkXZum2EGJ0bj7stRhsx9Li04Zx5XtH00FhWJQlSs6PbdnWfpHFpYd
yyop5QzC3qUv9xWYU+IlhzOhesrP5QJQgvdTAUjH0gvT54zCHWT1ZKfwJ7xcL/ZxaTx5gyCcN6kA
HxkFqKhryi9h0Jn7SbSLwus1TfK95pPRhwgjDN0LYE9q3Yt56P3jmkTCpFGbEPO8UAMGDjaBMGeH
qh1IO5KZEZeFnrYJaKQwAfEyyT6myFYsKIC1CkSTG5m0gI4mLujPQSKCiUInyz8Nmv/rLWti4DoY
MSDuC1VZBDesGKl2mZnNMsD0CW6TxxnsSNEdr2r5HDV+HeYarBouXSFx1aAKG006d4lhxb1X8thl
no//cE9iCGwd13AA60gwaFq8Rt1EP5oCAdKhgvY0PXDN+uahaaF0kDYmkDKD6CS1EAEbwwmMz7aJ
TbrQxXkHZuYBs9ms9Jc0KScRZQOgUsDbkoSvQJaeubDvEerY8UtTa2vvMOjQi1Pp90x9jrskYkCK
iQGT5AFEu0HA6M31Abe/9mTaribRGFZw0bBHTjG0/+hgWJKMuwUVsm6tPJ06OlByswhF4IbGpe++
BhKuZl87KJfj52095VZMSZ33vfQhrbdi1rVMCZ8De/QFhP72kEUsSCpwduKPC1foUERe24nPrIAf
PKGwtZRZKaYF88krRnwyCfHHKBthlcNdEsUBS+NVFnY/usAbbxApIKxzlY7ak4D8db/3BfPqI1V6
MdmEVgj/gChjld8DZkvczSEdcP7bRqsePLlTorK6maoYQQ0by+UQO+sVp3EafXUfTlScSVAR3j4X
xSCXg0CwPR19oyP9CNLkit0lZ46PI9IQ2R55bAh0C8LGVT91XHfkzR8SU3wswRHD79fWocmWgV2n
Gb8GRtflcS3QMIVKlMeWQ1eRpvsxlKxu9sXQue5lbMAPvC8QDLPMWyJjb/tZtyWuA2kZgtfYRhir
VhKQ9D2XsRcC7giV+ntL4BozypaqPIwJRKlOTRw1/S2suZpfF1U5kgmCFguORYtecxz2TZhRbo3L
TQJhhn3BRAmIMkfCt+d0AdH/pO1EzsTXpTp1jsY8lWNhyE7GgO49itWsgUzrsEKgqqdxtp9dmGiR
IkpoipfVjpy/dPHq+E7PMqBIJc0cZKYL7Meo8hP3c+2TggJE1AvEYW3n3JGFReJysKxZe+NFclmf
wnYZbSY7O7vXRoI6+LYDAbvL6NjOd8SqweyjmPdPcu1aL01Gwqe3zi9UdBzWUEMCSSs2/AONQ0eh
ygWXcc8rVDoz38bJsyrCoT3OCvjaXMwq/BksXPhDBnoMH9VOYKeC6t7jrvNOHnVaZbhTO5U3QShb
gAqHMrpnAG1xRPeFnXYcl+P45EJ88ykEp1KwD6GVUH8X64TbMWdJGywpa1fpZUx4pMjBu9syJBzV
kOjU9t08f9Jxhb0TReOHe1CJlM0BNYAlvIWLc/QNDLDg7f+ph5gVDO3bSSLspUkJ3Hq3ek3zdfUs
5/sGEqRdZqszs2HAULvnO38lkIJ6c8oPAwDoMSo23/rcVP5xAijalt8qN5raYfZt9EFuBMEeEuVm
bJcJ6e7qqoxEIFHOADKS3S4uRt+/qxNLAp4iEGr1klk8OdlJM45rk0IAWDOC7aiX4DMiNdkjbOur
Qv1sMErj5RPXdt6PkMCVx7b17WksKxWBKgSe40vIZ8O/cGV8++JU0cYvbRcjiW7IgPyKazrmMSnJ
IUbQUWeY2A+7DLl5csQuxI/G9WIE2s1fn3jTdNMJ+RehtwGkUcU994b+JUEIrzIdN+sKupaFgYtq
ZGP/6FlGIXkyrm7n+8DzZgEYBKH13PXTa0Rb5+8i2/I67+wwprHfsvheCVWLPIibocWfez++p23h
Rams/eoNhlZX6VCr9mkJ4b134WxqaJn0rb1bVAzsjo489R1CNLDEAOU2yF9E6CFkoAwfvyy+Zz/D
z8Pr1biAH2NngOIDfmYi6dSBx3ZYStPtIzbLKo/i3lMZnxoAheF1FvNAHRvtYYR8a5827RT7TerI
FDWQaImlYa/9CC7V1KuMktkws7OMUruKERppQWDImNUSDj/zWkGfy0RooHZC/9/Ctxied/6EWpQf
9v6TCXQ879yMTmeqR9L4YPLuqxDf34YGcMkaKYcyFj6h7CTyKb+H3MQuCgpWIPxEuem5ASU6hNpk
nBk/8HIEv+pOecR/DKtoTCEiF7x5xWDKNJqDHtnkMgXwC64odwXMW6YEKmuoi4R1+MiCMmqy0LYg
7fIaPSA40EuCrD105AYXw/oRTAlhtiKjqPNl8qojkula7ntkIXdw+PbAlZj/GezwDVWz4hiMXbnr
Y6J3CRk+8j58HGwt9iUYk2/aAmK1ZV1SBL2QGUyFLAzWMVrilCgoIuWIh+NH1g4rymNAdbQnJKcG
sj2KRfZxHX206LykggaUqliZ6Umg+jD3n5EPPM0tSU7nE/hBrvPyStf6VUXLgFQ7UE+RQims8m0j
v8w4djeoA7kks6Yu8iQo7AsrwuYjesWNv0PlE7ohjofed2LGJnOqehAEuXdTx+RArV6zpsfssZf2
g6TZwhf/BB5EWacYoK9f5oV2XUrAlJV3JY2/gddxyjENFb5ga8yD14kZM7kde3XtqH6i36hT00Ic
OAIUMV1QjHqlri0YhH2TL1AzJ2nVjA2wa75K4wE+maqxxw3RlNALUC7JIZiMRIur7qFmAmnN7D7J
udE5rwKRVQaSRDfdsAxvRYd5y7yARpzIzjlmNq1VnM9DgHJ+j7oX7+l95KadkPWrB4dxHDGlnw6Q
OAMTbgeupnn8lyWiRzV1vFFJ+Dx36G+1iiBb6uyHpu1uSd3ckmj9LFlfZ9pnEHi0xU2EatPq+f/M
0vUZDubBxPJ14PMLidWjEfNNECJbKgVEjujYvZZ9fY8g72MglkfZqi9iAHiCIRgo/hd2OiQg9TS8
ujn8dv7PXtkl2dLyF4Qz9TMuvJs4RBaw+tPnOgS9Pxxel0eLAfNxbQ4T5C6yDnJ5vUWq5w1lzprm
PJeoohvUhZbbIiHxaS4DDnrGMPzCEjCEpCYc5twT+lB19BYc45+Ykq8Fbf00ab1PJeGnzoY/u0RT
IAnGDlQ665IRjYuiHSmUvtAgnwd5V7BaosWFgDLppmM1wNK0i++KZb1HfviMUAelFKGyQLETn0Qe
1R7CF8ggMlHsBkp/xkvxCenhjwIUHNNoXeprdY966GeReDcrxfZiLvHfoUMrVbGjx0gWFfVX1BFv
UYT9RCi79RZ0jVr7QUn0cuH4oFhVPKN0BJ8YHUVF/tVKZxClEpkx3hOxi8pQQn+QhB9nu74iZ7hH
XeKziPh3VwxfGWk+liH5iPIHxHCSt6FA/dYb2LEKz+Cl8qkb9Qdu5zFjUY0uvogNNM8oZj+CZtcm
KDzMqsiKujtMg/cViiQs5aWm+yjw5XH2xjRgxW3QoPtVGkRRkHoHBd1ZjiBSaaG8vTBBk64l+dj5
C+gJewxx6VMH2RQMvEdPazLsuirYwwF86Gp+6xq1azo0SnnpnVCuhWMpj40SB+0gEojCgcOl64m0
S0wGrBdL56Cj+xlEmu20Wtwe5kujsCJ11N+UkzoK27+Ga3MMUeCFh+FROi+dzWxsb/6fszNrjhy5
lvRfudbPA12sAeDalR6ATOTKJJnc+QIjWSzsgX399fOhRzPTqtEyJjOZtapYzAUIRJzj7sd9saJg
7svtoHUfFakeqj2yfZDGRlqoOo2WN5ACaebmg0Z9zS5yE5EOW4FvhX31At7/bhtlvDU69SMx1yPI
0PaRrJ9pkoRXz31Q8loqDI3m2KQELLui6jfrdcdV/SRha5TR9KJqfCTj+TShm05hB9KFbE+HqNLR
sXdtmKR7K84fmjZ7nIDvfWT70tPz/EMjh7sXqNNFJXaTUl9sPWFCdA6PSaTdt23/5jjGC9qao3SS
J8OFWllTgJXJ3pkU/PEYnqM6ybzYKU5ZVGwiu9iVYxSMcfKFh+tWGBr+ae7JdTtOTQwLfWFUvhXK
fRFOV4LUHB+4bBOXzkav6PIs+ucx0d4Tta49WQiaAJRVXkn15WFgmQL0jOVGrdonTaYZ23Ueb5rF
euUQuFrGEICqFl6ENu0wzcttFFk/wG92hFAd4sm5uHP/0021tyZJjlPSXsxpurXLZfHsmBamkEFD
PJujDg+DJfm7eK+M0yWN1HNvlz+mNt5g5LCJOKTACIeXzIxI7CkCqOdb0qMfFCF3SS6fq0Uc03TB
n4yc9sa+0qsqXhpzEFuNeFbLbq8I94wvxKOLwVQ6OGdmKk8asdCqgemmKsXPWkv3iaLs9TzaA4ie
SyV+LPT+6M7pRujlw2KIIIf2hbTbTq19XyXzl+12PHnQ3iUUuzepxp3G2ejNcRxE+eD4nVL/LN3l
UFfLfR4Pus+5ds364qJE9UWdm729Rh71S4a8XznoDU0tm9lVmFMAKHOTCCf1RlN9y7TxjrbyNRyi
B3MJt7Rq+yQtXst62eAzR7HLyTBV5iO4yg11VOel6fDdsN6dUfETc3qY4upFztExj8qgt7NDntrb
yKmOOsVmpneH0VEPtWvc9Dq7R6y7IThrEeh6srH0crdk5HAq4x0i7Oc0awHl1bOuVcjiJb166RgB
h1DuM0xHYHLV3Y9KmACKAJMiuzV9g913vWuolg8kCm1p0W7qAjwytfrXTp3um8j4GKus8uZpBOBS
jypBsVOS7zQw+sLKkK7kV6wAXks2yMntDoPSbMwm5PmXd3bHQrXlfLXj4WRlTBioS5yy+zr7fApP
TERtgML3MrIf5sje2W34XvfjraIXg9c29Vmph5uoyY+qqd26k3thoOmyzM3HumJbqft6M8RbueQ7
pQNlqfWj0xlPMu2AWRTtkJfpAxKhm3mMc8+Seukx3kXYL5xfrekH6cpnYzLeOkcZvUy17uIy5vhN
nl07eqb2v7icStNkbFJ9uIR69FijepXAKlbVbp1h2GcUYuscl7NJKERI5ZS3VtT9SJzunTvyQKFD
DkAXkGv6YyxBKMZiuK3Ufh8a+f1YuLulN/cLprzY4vtzKc/EF35NteNPtok1JA+GW5onfY5af+wR
wQs3fLTGUN1Ejno7dPZHYUSHJg6zLUq7PUNS+zh03krBrXcU07MBnbYlBCN9HndLNp+zHr+tvzsX
TNUP80m3zZ+ErRAHzqUkgetu1rV9kRZ3pS33uJlcW6CRuFue61K56avV5kEtDliReVjHG97cJNXG
UtH/9POjbqffpP1iES7OdgRqppvVs42LD4E9wnMVwpIjMtWmQbmx3OFJEfNTa8ufmI9eakd5M134
HQ6IIk8/LSn3jTNdsqY6RUt9FHoTWDK6Dnn5PRvjtY2Lz7icHu0C3xsrefl9oRdJtVtCcRw0cekG
+zYbWWyaGd2NQhc7Mj1iXy+WZ/hp8Icy2tVAXxvAcA4/7iqTrae2Un3W685ts0utRwfLCkOvVvV3
xhyCUQ2Ft0j3RjRD45WAcZYLUJ/F0SbOyhc2gBvF0j9HaZ86RfuUbX5Yd7B+St/d0LU8UJlbtXee
C4nzQAgXLbhuLtn0beecjcXyZF76Vh9f45gS2133+D7LeKNuGwt3U3FSC1vbJZJOWtM9dc5Kj2X9
7MbT7CEm2nfz8IRBDKsw076cLNdBKaH8gQa8uiSsLauhQVKluU8m+qaRPEm6syupAKe5roVfiGrL
xVDZFt13pU3ZOXLtonGwdL1qb6C37xRpH9NoxkSv4sfAJQO7qnWKKYk7Ib6yzjorqdUdCtpKxrSP
sI7btilVbzF1Bx2P5t44zfIIT/yzN+VpvVyytXZqkn0oo+4Sg1yf2m50gkkLP8YOOyttVD96QI/M
k71ZvMR1VHz25fIUAY1wM2oKQ5siVvkAOTU+KMcn1GAqID6tdwItmCVJMJRaeyydsNhlFSpNUNdj
MXDXNNd+zJR43hujJhw/GVr5qSTVEHvDyPXoXAvqtSoD2ZmxJ9viPbIs21eU6ixIIZ25JqGju9hH
F85uNpa3dQMSxfxd2wonRpW+dcV8NFLw9K4SDzIWT00EIKFPFBdwAC7nqfvaoSkYKkColLseG/Jm
TqcbU7JjcV4kFRy/HWv5dsrMgzEm2dqMFl6q1j4jB0owW/b4taB8c/xBcdVvLKZFYAgpgR8JpzAH
GXr2zNOHc7zCrLZi76nuWQ5Ijj0ITn0LGq7cpvHQv4/OGPqwD7CJSQ7wUgmklWZK9+rpfT+/Rrad
bgZpO0GnA65pllvcqCVw8zKXmuYhA5w3iouII0KfQ3h55TxUfbZlfpfhqbpPyvMwydT1Gh7EzUCW
ydM0zbaxmYtEbCw8XxcvdxNabcUpHNcblzS6ZGNZ0tGo6c6Us/LSJuUYdNTIByO3ERQAZdECmXYU
ZGRe4RDj1Ft3YUYrnRdyY3MjfXdgah+pt0kJrU2rhCmLIXZQ7JrFiPFOrY5+gteM5VuT2iCtMM26
fFLSuV8gOyZHeknUOVe0G3jyEZomN3o5LEc+V4VepJgNv24mcZ7D2oCLLo0R1Qb2EJZfm5H+TsBJ
Wnn5JML3nBV3pqdqT2HhWIeWiBX4DbE8R0IbjnkLI+SmKdSD3t3MaqPex0MW6TfpKCPcyIk/jLzK
apu3ODUjeU6LulW2RddFxwQSe2tFFAxDPbCBmDK8aHHS9F4xOFWQuHXovMp2MsTGRuWSbHLma52L
mQ3FNk0N8466yMj9PJzFIeM+35qu2WzHVtVrLLPK/prNhnHs+1o8YsOS3kxQwjehJakTRlc5WnUW
B6z8bFO7qrMzSIf07JQnItUZPzEyS0CWF/ZWH2P9CEAc+4k7D34kHF6gy7KgrlGTeCv/HgAfzwGp
lcpbOejirWtVeW/lWnoEqGnmAA/bknZnGm5Tu3d2dWR1vVctwLpzbkQvmNDatqeFvbvrugrXuNbs
QTPQCY3F5ABlpt2hM4p03NQATNh22ACWBU0VblSPfd7OfgFeGJ+XYbbIZJ3ywJ1pXRdjEp7JE++J
PnV8JeM5ZcgzOya6U/kCvcreKcUGVDEFXqj3atNvrXo8jKb0scgFyFEbeGarLjdZZkGLFPozzULt
86EiL3O0U9Ire9N2t8Zk35vuorEsnBcSGJ9sNXspyp4CDaS6gdTCF+SO4vKC31Lm5S2Ry0YPsOM4
uCRVNX/V2F9aZf+YzXbwgXsLf8y7q5KNz23har50lNSf0MsojnoDLbWrCvfciyT142S67ccBD7x0
+mnYy01hNYmn1uqO+3tRNLW6acLknLKHTll405ZUE7OS+cRo6pve7e1Ar+aDkMZbnuqY3Ue7rlKD
WRhnnZgTCJyLMOVnopQHbF6DsJS3skHlFOX2vRJPZ9E1lkdsT7oPzdx3MkAHe9F2oxEZXpznTUBC
FpIYHQatLzObbqGi0VuVXJrVU0y0coviJdtA3lNd1htpyNKzM44GGRnPZbh8r996GNVd1YyfKi5e
Vc+pzDrduM7IGiJ1tpO7pe33SqttR33exZp5JG6GvbIr4DSQzS01bFax/MxV9TFlh97kKt4AS13A
h6gcT9PXqDi1N7f9c8aSYS6yvOsQqJVF3fktNiWTgDrS1qy/PuKAHpft0rGRzjIqPT1SbobBuoh5
CmxF3+UZuaeawxZp31bdTPFjPaJtfldj8T4bxGeXtgqiAshYG8H62V1l2slacNsT45DrxkWx6RLm
GDBoKtPKJ6jhjMHctkXP5FjpTcXV3mEULgPdUY9MiQK2Fu11cJfbJYrPLdraMKVjLk1NeKOeOTfc
5scEO44Gdz2vb1tuD7ZMyxCSVN25dyO/aeXuwxJZj5FhXGxHvYYyPddxtzETeEW0akgQph2Y353C
VTci6SkKo+ytc8LTKOjU+EMvlLs4CQm8no7rNxpsPLkK9zUz+9u21t4MXQl61X1CZwd0HCO7yYeN
iDU6YdXP+yzd2KAtZtjsCH7y5DS9gHJFcM1oCStzR5F7u15RvavuHJHtq7C+mEn2g6grBE7LRmva
+04sqtcjGyCb5wcJFJvGTV7gN3ZlmuxVE6HZ0EeBVNNjFk8+/fO+D+8nM3opV+2DqqhftuZczdHc
qE3jyaR6Xm8VbFi/QZOzMXFO1oovI1EueiRPmq7fmXao0iFpXyYcxfoDCa46uYCtDkSAUu1RWcIJ
VRRc9uJxOJyRX2+6cNpDgXE42/Xshyh2CpUzwmj9KnznI94X2DZpyrNix4deRTsxASATdmx8orzZ
GNLwI3YAVWGZy+F+/Rz4mN8gm9lWTn5Lp3RXq6w77KUyXOS9FndXD7L/c8bvoXPSjQ6ti0eXn/b9
KUKPkLmKH7Xtg2I7IWVTu+wmSViGrk5HljvcyBBoXX/LYe43A829C7AK9EaBruzc8tOxAGEh7eAd
UsNvXHmpkuKnMelXLe990502cSo/1iRuZZZsu2Cc8XCo9fCr7KCFp/oo9fdOSe/Mpt9nqrrPlg/T
Hg9laXMdmYZEKdxYrwopgnanBarm7ENBx+bU1YOLrzpmZsTnCkgIK/fXq7Cuj2ScNkts4Eaaae+N
XHYVntdWH3JelcWPoc+flLq47cM1pF4r97Ss379/BbzYAoPAcKH2dHvRsRmzXTI7b2xeJ0aWPp2o
p3FQehZanvZel+ae42Q/ENlUJ0ub0t2Siv1k9q+Itfpz0irzD0WPo+EIKlPUXtUlSFxC08h56toi
6IU2H9Up7F8LyRXNE7YYzUVQAVsO1THACTaFQoUG+2t26XKi+HFv1aEunp0pEgenmpPvEEnkxmoH
7U4f2EZUW+l4zId4hFjqA/QbLjv07N6ZhirBsJF7akLEZMhr04sa0SdlUXbb591MPQjnmY0wNGmN
TdBMu+/FbhYuWCWoXBSdUtQUjbhZYE9vUPstgWwd49A2sfSryXA8rW0h5KGudqMumb/AuBiZUWoe
a5q+t1kTja8ty3CY+zDduk7SHpwkrkfaof7Dguzeq2qTLPuyCKNrHA6PEjJy00eZ3XuWoYDYrUmc
kMbDNm4RAs+5eeyMUhzSJXspNT1kjHYpn2NQVVKVOY/T8MVpqie1ZHJRDlmgk7LuzaZ2F6d95jl5
Wnu1O2Y+bL6JnKDUPKJxVA/OPfLspBZ0coXc57zjWZrqbTfG6rbrjHrnTovh6wYa3cjSv+sUKxhj
APhgI7cOcjEUlt+U3blyUQFWsbmK+qm46aTzmBraubdQfzpkNIEIBKPeaJ7BJ/SmtDy1hvLdWcsI
llgo+6lUSg7ZTD4MdRsHuEzDOHVtKz4F1d/Gybt7YTTdW9Onro9kcNWDQg7nbfsTJPk9VOWl74oV
ShpcX53NF9tW391qgGYRPQh2VTU7jDzouvT6dSQmEkGx88j6tE9T0SVHM7Hupnnca7LgKowoMcad
Yw8HS1GfHTvqPYmg8tSaINd220sfXcmpTa2HSBT5fu4pXUtXVGxaQ76BjiTfqeafqkX9I1dbm4Nr
6fDptsJrZFuvsHf9Zmzzlc5TjAM+4csuZgvyhFg+DG0A50XvMLK+ECXSJienYuSMkzrj2pOIjlND
ZHfVa5yeC+BODTbtL5MqfT2f+NI0b9FsYiE/GSVzH7P6ZIr8luZ5Cmo1+sAuN/fx7Xa3jVFHHtIv
WPSsvW+nKQ26aELc1pYuY6oOfdbcXSvbyjnA58KzbfO8zPoD1Fnt4dvzHunMjK9OpvQ6VpBYxlGJ
kzcUvvd6IT7jTlao2zXfwq4C7Iiec5kXMPx4uJtl/ZnE+ldj9w8y7xQoNloSHhmxMd0KL7PReY2N
+pIlc+53pssNkOizZjlqZzwdFF9N9Aei6gCXbeg2URe97wC5rEnsc8Nxg2grO9sh9XicDa8aDZm9
rnrY8csQDncUro8pdC/qxva1YBAdtcJyR/DPxW2iN2yFM+STzqu2jiQt1A56Oh+1crlBYjt4SdY8
It7MALvgOSMVKjqSUczU7WS/okKRx3QGhigcAR6ZH/M5OalyCOa4PjC4cc3q5d5SJGOnY2Mix5Li
3LraN5ZxjRe2hov3EtLnHIBwY6/1UmeEoJ7TvolnfTuZkGhx6HLfeqBZ7EC5rZU6FUhK7GRxvDEv
Kt0bm2W6gkTHr5ozxzdVlF1GNsnSyCLPcfuO5rX02T9PmR5fSqhh5piEhVA8urGW7sXOl0ObQwJX
Rf5lGelOulzJNGMbEaP6as7zgFzcgV+zl5cwmvpNadpWoNJfemtW0uikhgd0e9A1ZjhM5ShMwwH9
q/Z6h7Rpms9tk+4r0znrcbYjqyUiOTc651Z0lZr41IZ6lzs93nz21LC4bDZx5Zkd/UY6zs6lumnd
4tC2CpOu5n3cjlNA4u/AqgE0GBrUhXWY7zsbgi/qUY62sbvRI/uOuZ8nLum7nrDhV9WyKYrqPqz7
bWWh+HE1tBKjwcVaGcl+OE543CMc6sPt6jYchfPzIqG5JhRebGF675WJdY0cW6WHNZjTSCQQ0jB9
o+f5rPX0skA+FnGUsP9Sf7eAm44ODiFTYItITD9s0R5nBgZSqZ1w8X1Ayh3g/ulnItqtZsHd4u77
3PgUoYr8c6ScHXOK0vGtnMoX8kEuTq9SH6j5c1Yt724HZQGn0Xo2PjPV1N1ZU87yYuKslCplsO2T
Zg8qd21qe1/DW8r5Y+BgZ8fhADHPKVlaJj4y7nxf1Cqa8nPRonvnTsskmIrvLjMvnU2oKy9fArKM
C/dmCpKKMrWnApndMyVcJCmakVig2N2s/3o1trBEuhmj0E+wu8ZK2ETky3/ydAB7qSPfLptNPoC9
DojM2WwatwkikZ6jYgyUHnHOPG7ibkYeke41Qo5VBmqwG7lXTZBI5zGaL2GWssnzMXVlOq0fnkdl
EyrNtp1fs/WsmKB6Wc6Ddc3JQ1t0CfyDMTbXZjFksGAMnFvPmTkeyHNGWhD9aJsXvrJD9a9lMhjX
KFW8oMau/YymfNMUzqXPHNZ64/MpVBn6zuoRkjTHEDsB0zLpquf7qafdj9/5f7pJ7a61MBxwLYZN
8XIRkqjQMtvaaXKDPZ+n5dkn5DQokDY9ZBRhvY/k0rmV6Cseq1YInbYIDh6K8a3rrWvPPETKlWk6
8HcoIU2E3qDFewZU2OfIvIZqSSCN9c8k/wm69FqnBUUP2JPLoHYHj9yCqkydgXi0gaUsJHzqEjQy
0GR2sZYZVS7F71KETF7n75Na/LB6/axySvKCaF23DWt1HfpurddCfV6akHOu8cMqDsaxOAEve+tT
wIDGlZN8J1q4rljtvKZ3K3aPwuuszneW8X6I1CCbFEQkLWh8tWdtqGaxR225KS3UxLCPuUxv2yy9
GUxxVXkjYJkp13bwvmeGxTaurd7pUtlH6bBLszxYbBhcEo4VI7sz9fRqT6QOpYwsc+JzTi2b0ukB
89DvBaGSV5uUuBtp9nfCzF/Qih+spjlzIRBMP/UhaRRDzXSAPRNdyunRbjJ15/QMcc6vGrYgXoEY
Q6VhA09CMS7mEzd8FvIa5eN2HN3NolV3pOsQT/C+LiJFS7YZeHFkgNE2r8kakRnr3tQP36vfhyox
ZFtUqL3ukduYonAJ1bOaaRsb78LJbu6JWV49b6vi9wHACLjFhRIGXGNrb++T9lk1nLuhbS5ikIw9
mGdV6KcRcTC66PL3R08znU9X6x7XFZBP2C6JaWCmo3qv2IJ0/O5Xy6pcV66y5ZGbr10W7mysN0w2
Zmaz912FXf1Qzx9mOtxmVr/P55fcpQAZMWdnoSVUixAVcr4peNyKgXNScztMaOI9Zo9CQepfLrcm
FYbedJuMb08T4+fAi1PZbs2anBosyzTdDJykQ/JfIrWfD1NV7EvsIWuLWbzKj+kmi/BGjpcFIUy8
jrLRBq4Liam8a2YkB170OCrFbZbZT1E776k6PLULvZaxRkQ7x1Kop2Eyb22hTL7ptI8r+ofBObc+
1a27LA43ytB72dzui54SQdc8jJKAoz66YTkXfFwAfkra8NDiomfGy1a2q3BqfgzX1rpTtcffH7jV
wbOxslebR74w79Up2yhREThsUoQR/340OcCwCqTJgFS8QE7kIhxnkpjNq0+mn4iCAJ0QyGUuNXvk
Uy7va6C8uQ7WX0q7DHGseypnY5tN+g1foaLu4sb1zbwbuU8rtYSU407reOTcH6E70B20yNrHw1ps
JClIqAYEQmTdjFGENQ8B/jk+k2iv4VgFtV4cOyXbrRu6Gr/XkcnQwI/1PrEz3qz3JIpi3wYaF1NC
L2xsWLnr9rHeYquc9gQ0aSDr6/vago5k/RWTFILJCrdtPBG9Y53JuVp3FK6wRGiWMTJdkg4si+yc
1N22mkk9ls8x2+yIX966bSdFckm7+Imva7cqjDBOrI3uEzh1G/VawB5RFK2nMkJpcUCgxoMItV4d
N0TfVdC3lEhhRr913EPk2r5b28FCjKQ+OUHa2BtET3RkxgYZ0IFv06ML89fjMl3SJ2u0GTIo2AIw
ivZEadzkwON0U/vJFg/r/lphONmn9Y960U6NjZwKKjK8qui02UNSFhZ7KGDFrpmZyWyfMxneZqni
T/20WS98CQ/kFuV2/QCZWW1Y8nqv+eyMFv9Zmlchl6tRJYcURpW/XW83hy9qzs365DQoE9d9bMGj
aI5HoBjDY27mxL9EwQ5cU/o4Z9+Utn41aRK7dADQkueFK7ewyOP8CwUg9ELuUSPk5ZFZ+oCPsIar
ACHSMqKWnpm/MCgV3TviilF71Nwycesi5PQrGR7HyiWeiO91KKANPWZODADfBgBI5h9JPn4QW/Dk
tO5P9j6GxxQz89Olu03xNfWZ+CLiXfAwmyFGTr2AfNJCBzTQ2pVDGmOh0oLZresnsz96PXzVVfFY
d0x+rBcQ5maTh4O6lxBp+fqCcUyLS5v12Kx+rKiI701jueg58MpCF2eZeecv9cxDtqrv1h14/Tlp
80/qIL+bcJRfaq7e2eUEw2O+M8JAn9A8DNo6+jVcy3G+xaLkrjT1LzFoR6G0rAqD2BZF9qe8H5mr
mX6sywT+9mdmLR+4q3JtY+dzkOr9IE2wOwts2y4fMIgsA22RxDoadEypq9yvqxEi9x6t/3ko5FuW
Lm+J2VAZVLfYlG8BFQIu4iFSxq1VuCiDtTdR6xfGNM6Nmz6oVnZji+5Rgfo24UUQkCmPWTkwP1wl
91rozqeKlOiA+c9jV9WvUWo8j5n+HpnG1copBBLL3ak6Vp6FqcUb3RzZctz6PhzquzWbaRHt2aY0
oJ/AFLnWeZPhdx/f1O7I92N+yClaKvx8pm3Vix+yD98R051pV1KPCQYbwzFrVYzC1mY5jdH63Hel
mDwjr24nMewWu72tAAYIvNTvEechQHO/QT7IZwHQxpOk8BtGUzzmkz40NWm9ppzBdarughjL8CKz
fGdrf9Tx7d9yO15be67hGPTXVjeeKODvhGVdR6f8jMoZo5lcBsVib/nKWxVQlvi8xzQ2bkXpBK2T
bAfy5fRRf69Vix2G3YwTFCy3yn80iJQR/7TGRtNJjx07YCBc9Zcp/zmoCDXqNnRP2KisH5AwtkYw
jCuTbmEuFKrGap1xq9E0TF26Vey6PeeT/Ki4GFnbXUvGv7oR5R86zbv1CbYFtM041H5eGy8jFUOV
0dasG9G6AUPaeWHBkzNaY+kbpvJlVOvYFbRjVucfFYKCZuzeE2sq/aRo3ycr+QTZkZzcFgREv2lb
60tKRCmdw5RRY2q7VoRPjIU8w/wHpQmzrbKrWpN8LccaL4xW8bS5PJaNe88Wz9RSy36ruNduSW8o
zp5FFX5EkcPIi7IcHWdAiGw9gK2cpjx/bVEFyVzujc4+4SnBR+ejhODm6pwcHfWth7eKn7PYDUI1
eypz9FxIRVMf4xCG9/JDoi6MRS0UGJUeXzWDTQo3rAeScFGOd+gPzJSNbRmyLbNAr12nwxWmD3O+
fDvJEIh0mfdKPIwB81KIdVAX1t7iVDXJxZzwaUyrq7ROeOhwy+b56m1m96NboZbqbmEmOuhaBpZC
zaHfGaLER8ZcQPD3V5zjsjuADFTRjGDhMCDHvQvCs2c2NrnaeYIUrP5mtJmvg5HTC798U1si+mE0
dnFskT9AYy9LMNVI0USl3goMks9kTiIcnw10Y5E1ePooey93aHLdVMuYe2asUSuzZKem4nsyumCw
6s+6cq5aMh3q1LqGcW/tUkDdLSL2IvH0lN03EgKbzykXGH/jEefUjhoUXaT4ljUkP5mjdBEHh/Lm
fwjRM/0bEvjZuHrpR9Xuq1pGsCLReFGtnJcivmcweDfl2aGq4QKLi2423/+WOcivgUNWvXRtZSWY
dySFc4SdoU3R3fFfmF78A2eNXyOHcrUrBHecV8exezVRUTk8jYFifVSzz3/+Df6+AZlu/2LUEiXk
DA0p2tAFwaAmoNt1cal4nldfmNUT5ve3+c+v6b+i7/LufxmatH/5b/78VVbImaK4++WPf3ksC/73
3+vv/J9/87e/8Zfdd3n5KL7bX//R3/wOr/vX9918dB9/84ctxvcdUePfzXz9bkHRf399PuH6L/9/
f/gf37+/yuNcff/5t6+yl936alFSyt/++qPDjz//pqt4kfznH1//rz9cv8CffwsS6INEfrT/z+98
f7Tdn3/TdPEnoeoGY/+OKgR82G//MX7//hNN/MnFyUx3XAgXy1692iTGX/H6nn9yDQ4VR5iaS/aE
zY/asl9/ZP5JaJbtMoSLW4gr+OXf/vdn+5u783/v1n/IHnlaIrv2z7+t5ja/mtIIhkxXW58/mN5o
jdCYn5fuwRGJ+zqJsr0Kh4l9TxdF9W88O+t7/LLywqzF9zurh3NZPMT5a2R9/OE6//W7/PGz/72n
Zn3d9e//8Nknd4xEP8WQpIpJcRp3AQNChyl33kQa/ysn3390gda//8ObFK4+oOwXCaBuHyLlGGgu
cBPYMtX5L5z0/tHXWP2I/vAOVs5sOv4d9skQ810+6A9hQpWPLvlJQUjp/fNr9fee/vVasY7++CaD
gVINRJFrtQjOite+KJAYJ1ut+baawv/nb/L3vKDWN/nFIGhJNUexcx3vDukEUe36EWK4tP8ww36H
Gh1E+eGfv9Hfs2pa3+gXkyBh4DSiWJiE2BVztgupGJ5T4fbw7736Ly5BHdlUNAG8Oi7a8S6JUV4z
m/f1z1/8H6ynXxNy0t5AusyI9Mnqm+Ns1s8GSIWZyX9hcvSPXv6X53kYc5Jxk9A+mXaNxRDghene
K1X5L5zL/9HL//Iot+v5m/aWOJnleAEI3w3MPkPx/Sv7wr8b1cGd/TX7lXHLkXHSSJzw+qPl9Aoe
C4w5xf/k7Dya49S6BfqLqCKHaTedW8GSJcueULZskzMcwq9/q/0m+rhNU6XZvbYLGjhxn73XekvL
r72yE6/dIVyQFc601qn5NZJLFjA4yk9BBgBKtdI3gj4PgeeRRKs+U6sOmsauPtfJjUknl/A6sm3y
jJPhOYXrV+27JYonNeMxm8JfIDvPdPKpO6cehQN9hZvkOXFQiQQoquTPSqeQ0miwNyjCJfnfzJhl
THp6XUcd+5nL42iRQc4wezrPJtYcl9ndWMt/b/eVmW5uTLq5EmYxmyPu0pAAsBp8G0wV+XSfu/ik
lzOvNgGnAOYJPah25FyFjZBE6Pf21Wc6ytSi0+gJB+8RPz3hmNAnMMmp1KqgNOv25Wfe/9Si4yRe
pclFaJ385j0zObLmSHEM2F9229s3mPv9k47uOBoJBgPjSJbrwZ601pg1eleQ5O6bC5TKuWe4/PmH
eS9LJR8lr0NrVYdsJ/kKhF+DrFlHJau1su2FSWmmEemXJ/xwGwrYNcFPt06ON+4IYj4lchEsfIa5
t3S554drR1WcO6CjOMyH2JWTML73c3WjkE62+9xn0P73BmTlB1Ve+9aJou8vXai9lBJb96ROF0aM
mTFQn/TjQAIMl44SlQgBpWqtgElY7frBc4Uh7gvSefThz+0nmfsMk75sqUo0qLlnkthFxg2AEo4n
/WgBCznXlCZ9WURaoZgdBRVV3ZFgXryOfUPZbXU5epOWlgUzH1u7QAU/fGypKcidzizzNMrGK4iW
t741fo41PeP2G5q7/mTqHvKo81t2AqewAYHGrKrXri6WpJgzr2gqyAkIDRSGYZqnxPqNb+YBTMEm
BfpmUbn7ud8/6c9xTLavLPj9llL9VCGIfFfyMvxKqlfxyTtc3tyHLzC2HbQHLH2nSyYCx4iZ5+ai
hzHgKUsPMTOFapMerTvkY4wRD5FET4MN2ywhBkWlpYZBUo2WPJ5zn3rSrSuqwgfdLIpzKFEtU5kQ
UjQiVDvHjOvD7a/xj7B/ZWenTbq2rzWNBP43OcNUwDnfd/mWU6O02NTU2XzPR68DUFmXdwkhUYoD
SJzmhFYe2mLV2aH9gMlZW/opM4972Ud//G6pFYlclbLhBL1yy/johpunR3tlr+qDt5JXyW6JHPzP
jHDloeXJQDC0oMfikDulFJ++Jd/j40jO5aO1qd+1v1Q6kPKqRK7/a+EdXx8+2Yz/74MpVUTenc/t
7Dvrwb/vXYgvVEuS3bR6j+4BRG7JMgD5tAn2/Y/b97w+jlpTBHdbD5JlctTHwqJ4NnzxtR/ql9uX
Vq5/J2tK3FbCnFM8pv1TuYmfqHvawO9dkZu80tawcDYA3tf25va9rvczat3+981lilrZBoTgk9pL
901hPQ5RzNFf82baBdI8s/7UoEo62P/eJyYgb3pOPJyIhT7oZfEiBOcnGim6t59DvXSnKy1Om7Tt
2pNtBTJbzrm9Rt665RsE7XLAfdTMqlmwMhBekBpjcWJE8lNFUWoHDZ/KWp1TJCHpjyXVIivPssut
F1NOZY2B47uS1ZaPskY6A3oI2KOAuzbUd5IErAApOhdkKy4pTK63YVubdBkwmj2SEbs6NxRZ+evC
DIDL2FUrvRmqxqlVn5GDuLI7QtCkqaZmvrC0uT4hWc5kpC1kiqnBBpI3Y74V0AubdoMi4RiC2Fz4
NJcnuPJppiKsmOkNykiWnKuq3EaG9qD1nJqXgNC0zrVqdeXYzp3gbXN+cZS0u8YniVxVqbUcd1X3
3jjDDsb9KjSlpz5DwmsbQbjQbK73NHsq0gojhxxbqsnOvqDIqdFL49BrOrlQKVnttx9fuUwm1x7/
0vU+zJZEk2IZ3FhylqkLa+47L5J8mAqWTDmKQUFA5lB0vNI7rbkne7zdk6LTkgLCC3qNhT/eWYmi
ksYg2r+3f9D1Z7acyaQXB2SkwrDqT9Vw6jjnKOy33l/akCrXP7Y1ZdJ3aFXqpA+HUyva5juLBM5Y
SxjNd5raiHsmIMpHZArIK68OdmUA4qQsqs/4zIlaTHVilBnD/8mL+GxAlVqHRMqpt+UUr4XYvNSa
rw/89lQpljaFJDTNyc5B5cc/MIoV1spx2vwPZQ7JD/6KujZyc7ErcrAkvEreUjKVkT5Taa+eUYJT
0cb6j0npakapBMVFJEIgYSdTUTO+NVQwJ6ugiI0TkGztS06y0xtlD/oxKAT5Y4HTDAvbPmWm4xuT
Aae3a7sI+rE/yV/SpzF0vb/Jd/1F/V6i2MP3RmbrKuwAUqyghC2sQK6/O2u6G68DXJl6yC0zjVzj
/sGjCux2o5678mTR7mhjmKvG0J+wyZHHRlXer89deNJ7O00OyDFR+MmG2IC1CtPkU3s+a+qmLfuO
nEhd7U9+dU8C9opSnzwVa6H+7COAiNVCqPCfr+y/44813XgPQGKKgCqXU7fWj+omcclucqWn4lRt
8nN6gFqxje6sQ7mxN95CJ5n7Gpc//zjkiabRKWBlTrG+lYwC1O3e/hrX26ytTi4MrrSSE40OnlQP
GgnSkvgb5I9OtxQLuf7DbXUyNra2XF+8MPEZGaS+NikyuKukoViIdM5d/bJ2+fBafAWuZRvl8VmQ
tLnOrWRTaK25MJVd1rr//cxkEv/vxQ343EWjZPmZretWS+VVmLBwtEjT1B4MG/QHGUuU3t/+Dtfn
EFudjB26D0KXoqT87FProCblJpNs0rXUhctfX5WCLP7fZyH4bA2UULKYq/aBDIv53OvAHtJVOf6+
/QBzs/LUvpd1Yd80vK9zqo8GdE6jhCpXKEcq1iQwPZSJUNTgnZVBkdadrScEom3t1CgD/67yckoZ
q3RhKzHTqJXJEJMNfWCWlEWf5abct3rymObRTyNzHu3OWFro/GsGV5rHv1ngQ9sjlwHpYwuXplv3
brItdyw8tti/t4qLiMDt196qO+AO2lV3BAFd3739nv8tX6/d99KCPtzX41iTMY51eeMOG2P7S1m1
O8Chm3z9R6y+nc/32vrny3O3Cjbyqlqpq+ffv5fkazON9N/m9MOtqzJvNBDs+VnttDM1hBVFMzGF
hGJ7+9lmuvO/pvXh+l5feJpM1czZR5P9UwU4toV1qi8MFnOtYjJYkOwBshPG27kwXzz1yDH1OqCC
uoXBdfvnz72eyYCRELlWkMDHCCm6bJ3oJKv7mUI4UM2XxqS5Z5gMEwE891yruEVnDK6gykPr001T
PXbt4+1nmLnB1OInOLgyazuJz7VPnV69smuyhlSF6i51oQHP3WGysABuH+eANVlSytFWSZWVcsFN
EKX1SAy6/RAz7Wgq8KsMU67NqIWtY+dfRkvZS0m68OtnBtJLrsPH3tcFjsgBmJonCeQwqoUK+EUU
HTtKXgKb9HFPWlhNzsw+8qSb12ydIoXM6LNoykOhW7s0ofoRNI/SB9BAcjJa1U2nAbe6/c5m9hm2
fHmZHzqfn0LUjJUkOrOuPuu1St6rCjrZdpU22sXELS6V7ZLu7wIjWniZ6tzbnKwOrMHKfN8hWNK4
HLFtKCXYpBtxqO/FQ+KO+3cyOGkibvOTkWbd/Ml20ADWJLBukvUnO+1U99d4rcji4RLCy4b71JA3
+Ar3WS7tbr/W603RciZjwjDEgKV79oYlLPrnuhQ1/hKKTD539clwENupqtmtRdWZLVaN+kuLmoV1
4czvngq/PE2xrNE2+xOF3wCZf5AHevsnXx8kranrS9esTHdUlv9++ccrs1XuvEvq8+1rX29O1lTZ
hf0jkbImcU5FQmW5BrvNOw1xvRZpw3HAQvhh7iaTEcAGydJHHhsjs9E2A0yiChGAk24HnQIFahg/
9yiT7p+PjcbCmfCezX7Wcd5T0llbEl4r2QCski8kVcw9y+Xrf+jzgnzIIRppP0ohHfrRSIntQYWP
i9/ZUG2SsluKVl4f9K2pv0vUdWb5QvQnnbJXuyiOXZ1vdQr046WJa67Bqv/7KNCEo96ojf5UV7Gb
BanrVQut6t/y478rLoQf/3tpEQhYPAWbL33n/aXgorvL72qXWru/9Vf7lD8v5aDMbSynFq+4JS+2
qLlRcGgoOd2MZ2trrjM3c0FP76w778E4pr/tbbnNdunSbvbygq483TQBlE7eqjCI+1OBmbtEMtJI
494b0kMBvyJNdr5Zgx3sAaEYByOLnjXv9XYTn3uv/0kODcz0oo1jbKRqYAtxb2se5IN/oAWuOAZY
Lx2Uzww50wRRRe1aHDU0Dce/pBNvS0oSJH1hnv63U772/ibjgRhyze6pmD21WiWFKyDW1powTHiG
ReUdRnKKYlZpevitMiRQ5qIFt+vX7ZaietxIcIO2ISDyOy2kHMzKvZj/Sij7SdRul8peRkEvicI+
hbXUkaoJHUhLXbUSlPtVRkHhzu2PMRPut6b5SWYWG6LW+RjUVa+zQ3Gwd/6+3SUu2KMNHLV17XZu
v1E27QF046bYdUsNcKbnTtOV5NEZ1cIhbFOirHsrHru7+EU9DA/xwTrG35Nj+Cy6haeca3LTbKXW
E55R5RqD9y7ci6/yXfRs0uLsN3uPDYzKh89N+9OEJRUJjoIhoD956KJEkG06f/EocGYsnaYodUMk
DXbAtYNzvzV3xlu81/b+0T6HB3lbHlAKrOMHx73dLmb6zjRTyWizAI0oL4w8ekn5WZnbKvh9+9JX
Jx/9P6EhJdahumpDfwyDOyRA+Al2uVqtUggB7bj0Ia7+fm4ymRZUxFldJvTu6I2jfLQxo+w8pRfM
bW200IDnbjGZHgbUaORt+t0J2Ej3NQlKqV1BqCS4koWIEm6/rKsfneeYrPQa34fHgu7ipHuWtIny
8K1XAWR1I6fOwdJideaLTKNEJU46m8hJf/Q6TT/JaZLeW4wKELI8tgN9BEBaH6qF1Ja5m032gQVS
JbWItP6YUZ/VGdLGQmGVN18w/2xq6e32a5u7yeXPPyxwMsxThJoLeBGUORnPUkHtCRwpCHsrv1k6
wbg6gOn2NBJUdGVcs5QNT7kXnqTO+op9c+Gzz1360uY+/P7RjLowNJh9R0+54NSPeaIu7PTnXs3l
lh8uLUtlCDVy7I9x+i0tz1X7xxolzGm/HeqaP/f2J9s7PzQi7H0G5i7n2YcSGJIgVbHbD+WzQLJ8
+ybXN668/kkXL8y2hQmjYWUCfZC0/HrLjmHi9Na2kqnO9wQqZCBsbpm1Z2EZC59mpkf+S/T98P4a
uBeeQeHpsYHB59qqBSynBL5rV6WEgwkG+O3nu/SH/6wveLxJzxdeTJSqbfSjsFTxTP9k0tKV4UGr
qHQuYZxU8CSADsqaubBFuxp60O1pDKhpEm5oW9qR5bQ6rp3MsPedHGRuXOk5PqoawrEAoFRhl3kv
UkksPOncl5QnQwKx9RFIaqEesVJ9bRw2VHqHjamtWXN77M5j71XKtUPreCkQ+Pr19gue6QjTaFFU
hho0HtSnVHKO7tB2Gefn1Ia3Q4TURU/iDUWuS/mtMx16Gj+SSf3WBG/3qDfNOY0NkpbUhc3cv/D2
lZYyDRm1iN+RsvEgISmCAXWZm/bF3wSu7sKX8pGtrYr7/LG/Tzb+w7gwisy0zmnUaOy9dJS9vjp1
BTbUKgFFbw+muS6cSqzDEEyabAL7TDMpXOjvM9Ptpabo47ilhoVeV4WRnwJYCQcMUvZZ0Uh8lcrO
Wd9uETNdexoTCjNP7iRZU45JZH5nx+3vQzs4aYmGV0yBo3X7LnMPMlk3BMmIahZ3/UlJfigjZIj3
emkzPHfpyZihDn0l6cBHTrZUaesxrP0tReMtPt4q3d7+9dfPP4CVXkaPD+OfYdatkmZmecrUhEJi
EaTDL0A5QFISQeozdfvOSnLgZq1H+7ffyOV7QEUpdMT6rGtFu40iWy7cQsAMttUSNtsliR91K6Jd
eHumC0VbcsnqSYnmQEO8/auvv5j/hOPazK9gFiXKsZJsaF81t4wcGd+FESylTFxvPJYzefdaUxip
qhoju9pxLbIR1ABFveVPM17K/5l5iGlsbjQgG45WiK47asWlz/0yR6/e4gbUP9U0LfvybB++baXL
gWXDajziEqbEWScYUMT3QS99/9RnsC9P9uH6td7oQ+3U1hFyX4TrGqCwyrJ5rdndUpbQ9YH2P+mE
ShxKDEwl7vN8/KYZ+SuY+082ostE8uHXW36XoB+ylOPlrGRVE8t0NPsLHuKls8WZDzzNIRSKJJea
PI4nJzTWTZKj3ABREqkLw9vc5SdvX6ZeoI9sXz5hoTvWPtSfookBEPqffD+TlSVYb6sl5j2eehgA
JbiLP338/qmG859UK/Q5fgni4dT6pXo2L9jXzkoGdFOqsrAvub76+U++VaQ0Tt1Qc3/UdSjluaM1
5Dp2o3OsLQmqS568xEwIsqwMJLLHztLkfRn1/zt5W/bkpeWV5+XU6jvHCrYYmPTDKFtPRmoiWKtI
YgYanOsrkp/wd1IS42tLZ7ozjzuNzGJtN3VOJeQj/k0DPVl6HzrZnR+121FvIGpLX8qaCdxQh83t
T4gQ+TJVX3vWyTov0yE690bKV8wV7ITQaL7III49cLWB9R0UWk8GGNkoUEIVaHyB1HrJ2gpA4cAG
0mUIa40lryKEgCxpsoy/NHN0rGGZ7Sm8jzemXT2PJURmKMbSKYvy9mgkTXwyA6QwpGZC69Mq1Q2d
sdq0cQBS1YP/bWMtCK34D1AWHDDIaM9FkiCHQrKzIfHtqxbC3Sql7zDigq1XFo8GakqnMlS3ROwL
0lUeAadG3YqMKSQMMoQZz2JdLhv4Tsnoz9ThaELwhvCAV67Rx8xtQHsGZQAMQ3mV40GCvEFRYFAr
Bywj8lozzN9+1ZMmG4d3uqorhBPHhgiJzV5DAgfT4jfuwuGL6QA+CCVxUrMYLKCw0CcryVOkqxx+
NOPBK2CFEWWEPzHqq1QMT0rZgwO6mNW6oRfbQOvsgx6Xw53dCthSHZUy5ogFhXxG/yB3YHaQeO7G
qnrMW+t3WyD2Qv3zDj30bzdSVQ2V/EelxNUutKxylShjtVdSjr0rFMTbJKFopdbjdK0WLUkL6Ziu
pTE5Knpzam2B1y/29T2u7xOB9sdEHml8w5iv9DqqL+ROA5g6thY5zt+DontrUbauAeJ2mzDhv0Bb
3mmxqbngsf6kiqPfpWGElk3ArJeGVQJPdRtGgURJxcVt7MskZgzoTPI2kdwSFuYKWn3pJjUmMqfP
n2Mv2rZ6D0wus5RVKfEhMlUM8Lf73sWUbqBWsSmc0Pt4qwhUu2YLbsMofitj9y2FDhFoI9iX6N5z
1G+K4Li2McoD2wxMeTjtEln89Uk3hjNIbkARmc+yaH45Yji3CeLGyLZ/ILP9khn5g4ov8RR5iQ/A
RSZVuY4oiCvDbStJO71AjRiH3ZPmG3/ztCU+T/5rHDx1IhLrTgftOOTPTifeRAuAyk/hEzp9xMo8
TF/NjhdDRYQ7+O2B+v5fVRh90QH8GHUsEbxS0SIUFZV3sfRmJrAxHJByB5aRMIgz6gy0YlC3VhIc
CN6+JH5duU6YN8gs6oeWJ1+lpA+ujFFBQGv4D6rkYGDFCR4VMGCgvBcJTiulqQpgfspLG1anUpLG
VS9435YtPaf1gHEoVNuVnmmUqqgjqPxGFGu5UX06mrQN4agdALmKHclr+VergJWiJYmxSlW5oFat
VxkiM2dNylO+yUpqK30/hymYFTVUaY9jFd2PNjqYMtZ/zS+Ma+9dxQZJzZNskzfGSQ+d7wMyHtlu
rJU3BAPWRDxaCZo3YDxHtYy/BdbwJYu8o18rFaGN9EHlp2wMqwa3HmBni8N9lI9PvsRxut19V6qG
ql/bOwPhrdaqiB7yi1ZBaw9isFVXx8SwHQYYIU2P7L5tSjSDou23vM9TFvePGoBbalFNeZeD9fPC
joBj36p7ylX3ksyrTuuYHNOu2/ZyKa/0XH7A13MYFdJQitFuqfiBkGMH/gUyGqDUJnixNhIEMZgP
Hqre59ClZ1Aw+2H3/2pXzb6z/zEWhaKtlFIWe2RkrzRFkoAL64ip1HEBrcpbz+vAhYd+uSY27VNm
o6vH3tY5ukhgQpZjfi+NRvQW49cq4t77mul8WtnvWLIq0kYkjbGx9QDZIOavpNJPwrYlLFN199WM
FcC58iN1E88Xa/laDlHP6o1Ndq//zetV8NGj/TLAX3fUEemRn3drcrypEFdiSMjGXaqZP5RUfVaS
7HcvBeeMVGkUyYgeG0afUDZ/FWmcbBjraHKdTfQ88t5kS4YrBo5prxbCYszQLjT5wN4DP8ZPXIbj
Vu+Ega2qvleDInP1IP9V+1TkSU38HI+0UksbrVXdRn9LT4Os4EfPUdLm24oM9BWR21ctrV6sRGcT
YlvfR6G/tSxmCE5WDxYy5VVb9X9R4MLwcsI/faBa23QghTg3B1wYArA2Pj57UyiXdPPKeVDZn4aN
lG3qfow3WRhKYOczw8X1uyMsHW09kFJaNThHzkh1+PV252JkxR8cnCMlfx2d/AH8D2g+c/gT1/0f
SRe/xr5+NuSmcpUmOpIH8KsPpWKnBB5qKpDw6ugP+Le1R6lLfoo4/VGY/k/KOMkUkbtdVpebMFJ/
i7FBJup/a9L2qxIAWCra/oSCxkHboCHAzBVoVpbqGtIIF9OREc4I67WPDLjDkIqMUAKfJmFhYfrl
vCzL3wKbscKoGWaGRkVnRzS/qrNwlwRMqxhcjprSo3xTCrGOBT62we6fAsnIV74a/ygFuPQ6zL75
F8/nkFcvALQl6Hpmshdl9aAO1osjF6+Bp+ErsLrdkNlHrQBXASr+IMacnKWifzMtb+vb5gueqZe4
J/TYZPd+Un/XVAbVJsfTW8YZZK9YrtdO4wPzEfB+RSnlLvFojvc6+1iA2F2bfpGtA2+8lHA8qaEs
trQeZyeFo8puKPktxSNMUZv/K/3MWlmJqRwQ84o72dH6tdwye4WMJWjI4n5TVbZ0CiARr8IcrLJv
5KxD7Oyx7CFsxwqmx85BQBDJTJ9pcAi5TNWlXyzPcLZ1GagbsuHTvSYGJE+Z+c4U/U1T0kcrlGwX
EjBEMcx2agazzRtfgjbWXMGBsWsJ9cso4RxUx/hR6Yr3Qe6yXa7k2V2MyQJ0dAsVItAIGxbgS6yw
sx/TpGr2gvXEmqwN+RHmqLdO7Rz/XQeLuWqqO0Yz+Ix1iDShewrj8kXH/nCUjL5YeRQtHlFaePgV
qhQhXo8YkvjD2i7MV8+2u26VJIp8kqkoeKysAgcJctXHsItQihQVYp+kHb4kjlc/pXJooIELssMI
r/Q9hnmKOac+B1Gusm4pBKTuMfmTkXoP8FCKkGuqYbsmPyN/V4GvrrtAVFCs6+FbkLUEQ/xYeSg6
yXr0he98M9ExCKkbH01PGN5aQEvfyW0+HLRgYC41i1esinvZaodt1sfONqJM7T6PAbKRTTsARZPH
s+Oo1EhJmbzN61ZdB73RPRN6AX6WmTJZWgwLdt9/SQcjWiNefu1zJGgseoYDdZ2OO0ihsg/Q9awQ
ObUIgHRlhfEoXGP9fO6LRkdFbSj7Tth/IruEQdWOmPYwdjZOwsqsBDSnNUq7taLmxZSLiIZUeFvT
M0O4opC6+FEQrqTOPASjPa68Fm56xlp669mNsc1KBYNOWDXHPCidLUa4xpUy33BxfceA56liHCwD
eFYHu1NHQ4DWhnLGWpJCtw6Uap9JufKjILZ3NlUhgyaDBWlpfoIvslNejLr393ow2MibFQPAIPAt
35IDt1Tt5Gea4KvfxVVbfFNKw1npOrqgshDOX4R+yqbSgV11mvI30Tj6LWOvoJSe9PEmRb7XJAWe
zjCNXMXSva1Nxfo67BTSeq3kT9ChF/Ez3T9SUftLh0nKSiYtN6YxKL+1TNYedCt+jwukiz0MUfZV
NLt8O1RVzaAoyLMIMdmkklKwhO2TtaxE8T4Kvdh18v5HJCES6qqhBxluMfFogkrgIZGgVQK7yP2o
vHMisgrI5k/34OJ1/K4jMkM1sFbCG7qVp0vlRqSVslbLgTFaNqoNOajRlqLuN8MJvxRpjpiQ1rXO
EsFei2X5Nm9oE4He/bRaqXSxZj5W7HxWGKce9ZIewAB1iPsKN0LdPDcteFJEA+kmSfLWDaPyOZbZ
2vi5hCUxh6urGSWxEad6MkMrv/P7gclINd51XLsbqbF6N7P9YNNAJV91RQc50ZPe5LR6xy49rE2h
f1WQgl68Uuz/xrLdOi0h+cS3e+SDDns34f3JA1tj8W3x7xNl2GJob7YtrP0NcZ8L/bD+bl94anXt
/01FC1qwwb8qGckB8oCEjYEarRgduhskNfJyDj/XAxYKN1Wt+GQJu8GLJ4eZi56NAh6ZWml+Ehmx
ah99cbwO8GY8mDTXsDkNI7jsERfQQ2V2CLYZRu96D7Wg4ZRM2mzsN81YGnvd1uILhbd6ZLj2wB10
d1XLQOWY+gDLrnyFP4KUntAnhs1chuLcqUDjcu0s+4jVjFzStqHo/2aabrCxDJpNZZoXUR5wbU2u
dqYDBTcfCufeyhhpbUNvV2GT/i6yPNmPHm4D34S17onmuS87RNy63JjUQOk/JEvvH4ShsNUdmcIM
HvBbK5LnkoS9VVT0hWtBscZGSwK96aTBWk66gzR46Toz+udILnw30UCly9GY8EH1ztW7Rux8B3p5
nuH9UUStPgY+01JtW4+Gyph8ofWpPaWkrRaz8A+bVzilX7rRe9aioV93WfTVsoyfZsrezxIKDNFM
zp+yUeWm3RASVCXdDnvfLyfJL2IGGb4uc++FDm+tacTM12DkH4FzysciRqgdX3j7XSv9LVsCzsE4
wN9lq46b465uiIxXWfW3l9u7UE5+ZZrXQg7PfRe5Zf2bmmLUgLxxaNtxel+o/YjmKeK7Vk0ONJFG
KMky2k8qlzeGrOtrqYInLQCCYp7zW/IPA2Ur2qJ+yKzSQyih/mgxeLkBzpyNWWj6OpMBHY5S9Ioe
qUT905XgJeXA+Nn6SbgPEYpu68pTV6DMw4009hL8SK27oz5O2lcJicBFrLySimB/q+IuQktrynvT
xMdIEezAShCmseSzKE1MPbhL+566C5UJTGHG2haaXL9kpq+A7a0onsyUKtl6RYp0Wba8u5zQyg9C
8REpjsJBnFjlcLWL1P8zyq34qqR4GwnDMZkbPhTgrs/7t6qS1K3Ka3xW6oyzw17UOJSC8M2vo/Ac
y5X5VEqhTb4eSGXZG42nyKsClAVyvB/zuPhbZW0IWqsHq2yMTnq0BNDmLAJ/r9QNnyWT8bDVcJ1L
tbU3Y9xUuyAlliH8tDi2cShOSRcQPxtyS9sHbY/npDbUYxTUGbaHOiYXQDS2j2858saL1r7Tv9wO
cc0cAdiTE+khGTT8P0QpSRY94mA5WD7laKxhDphIf9++x0x8e5qUmDf2OA60eVBbrIQBID4lurMQ
opu79uQIA51KnYshko95p72WFQ6zQM0U9/YPn4k+T/MN0ekGbNBK56hSGOwCDqwP6SW1POzMeuH3
z91iEl8she2rppLJRzESO2FXS+xIaG9E1D95g8kJQEnSX5yktnUcWnRqMWJuwJNZ9EKIKF+oVpn7
BpNb6Eqa6DlbxpNeST9CRX1vDHvh0tcPvC1rcrqTMmdoksHnZTR/iZL8Yez0cwysXtEwNBXjn9sf
+vrRMCP1/x6TiKwcGtZs1tHhqK0LDnGFVmjvsw5T2YkMcrZw3DDT26zLG/xwHONDOQ7LXChHVUUj
orzXaX/MlYsbZ6lOYe4Olzj2hzuYvsyvronqyUUDCUPfptIfW0n3cRQsNKi5O0xGjLQT4Yg1UDn5
+BLaH70V7FBXX9Qru899jMlhMymv1ZimvoZaNYzwfReBW4zxX0woX6VaHCXBIEL4Y1g4QJxrYpMR
ZEiTODAaDlH8zstOpWHvWj114Suz/+/lB22o9IU3N3Mnc3IMDdaG41BnUI4ZQEBkvJyYUWTKyoYA
+CZv2+i+NIelgXHmM02hoklTULxgGgTkOnNElRYWVF2UX+04H1aAaB5vf6u5R7r8+YfmJoc4hpXM
944EdvCMX4y8u54yAERzWJWWstbm7nJ5xg938XrRSF2XFCc9/lsGb535aDdfWad1SyUMl35+5ZTH
nPR/r2AExkSVniB9HQcAZZy3g0JrjWYh9XruBpOOLw/IbgbZUI69dgHo6d5rY+lHH4D251rxlC1q
ZGCeHJVzqqhHS5pzqhJHGfG08jTG0alvm4UBee5BJr0/kwBA9cl4qZUlcph39RMo4wMHytnCie/M
ZDLFiqos9lKzUznPVxCytnZ0OeEj1PO59jrp7L4g+s42XT7ixETPmkMieqsRkAbtD1sN3ds3mXlH
U7xokTmS4WSyfWw88SDs+o09AgTv0VxYs81df7JmwEYXGYbd5Uhf2+PlgMm6xPvIuv/cz5/06VqJ
VaUdFY5Z0bLbsHYT2XdbbVz4wDOnuNPsfVUevaRQR/toOLm+JRerO4a4bdclMSpsO8OD5SOGZo+3
yvssOdx+ppkRZJq4zyJdeKjH7KMjnnOSSH2k3oy8Q1ysUgDxt28y910mnVwd2jIfCxLmRsJCEcHz
ovhTciJ1++rXCwJ0a5qoX/nUYySqSj6eoR3y1NxlrYSl1PyeGc0ZaPnajJxNFOC4yKKfXTfujLTZ
dv3v27e/PMSVIXKayo94zcQnqCtHZNE4p/yvnMcsJd/OzFXTzP2+GkVCRN4+BnH10uvpjjAp0kwk
YvpCm577/pN+7xh2XdgiId9QlV22aeRJqJzMSIZ8yCsOJgiXLFX0zjzMlHMSEgNAneiNJ1mvtjL0
Q8uu17b118ONevtTzN1h0v9bTEC6VerRybZiZEXxqmLGTckjLvzn23eYacn6ZAjIYj0sZMWRj7HX
NoQM8oDTys5ajaqyxKmeu8VkTkdgaER92A94aYxko6rhl3ww1BX2od3nnuFy4w+LhlTO/4+z69ht
XdeiXyRAlRSnklxkxXHaSZsIySmqVKXq17/ljHL5LAsIDnCBmwFllr1Z9ioRfMWh6mDXyqHKx1c7
hRG4WNNyXPr9UrCbs9EVVQdk22iZN7kOl0qUd6B5af27/vMXVqwpHeQhIDSrqA03AcT0vIgKtqkq
6xEehI/xGMYoekAn5vqXlnqi/3egIiBPptrmIkBJJRgLepiF9Rqm/ON685e1hkxqSud53NbwTF6U
AtAz+NrFOg5WmcJimJz1fgPXc6qUz8Mk/tCug/uGgjdl5sHD45SYIZ468TrEpsemrB6u/xx6/uyF
RGZKqUBt4MMWAq12yHq7248W+Jd9j52oNEMO+paRHFujr3ZsyPN91jGYpLVEw+XAqOFvnhgPekMF
ighCPRBoXu5zjRYnqxvpfuRjehLwygPCJB9vrawFEbzD66CCR5tTCU0Tv8kIdWcaV3t75NED4426
D+lUnuDcad+YMHcFjsFCXoLdypFxzdwwuIjc9GPfbLGzDLBEs9kvQkbudoDnbPKqGHZJBH/6AjWV
DYqFZzN32Hg0UEQqYKqYmHh6B8Aa5Ob2ADyE+VjDdc9rEziDK8SmHuoilmcZQ7I1xdAFqQLLv4kw
aLaaXPgsMjuXxUnmhkNd/CqSoXkJB43u4SoZez1sb7eWNo+eDgD8uSpkewDYdFsTBaHN9en6ktb6
v+my/u9qbkIPD+bnYESij759P76G9/yWHOwd3F3d2o0hEH6it3BqdVUvexOtQ7bKoX0CBXklPL7W
6aVfIEU6fGV0AQ07MNcd4fUePL6d19wH3t45PW0e/MT5zLfFaXR2N28fk6e5oISqzsfdWbXxrKwC
e+lNsgU+eLNGq7u4FWNIpNSQURiu1m0L8S54PPW/dWANVgb7YmygZSkVYA9R7Jagq8q+3Yye4lh7
4HEcxf0LVjqIxGJjQ6Yl8wANAuVVXbkcLY6wlCHgODTBPgKEzsGdt90GJ5gb60yzxb9pM7mDO+Ff
6guvdJgDqMLG8joHtxwH8C8nh5Jp6VZ7ceh+s/f0lvxGVdYCMtuNN2vSU1/ctUtrQEoasRk1o17i
FzZYAdpNFBRbmDC5zQb+apvkJtpVGwDIHOCKNhFQOyuL/+JGbwGF/t/MXFc0tRUVIAQ1gyFtkLRn
p9BgKNeENBYWkvxGIBTUcsAZGIO0eQvFTl97FfjS3LswXLLbSBp2uoJEBobu7+gZRTvnvJYMr7tN
9uHuvXZQ+dz0Tu923vjPOJwn6zDcwJb32K7c875EHC/9Aul4YTe0yEIbv8DCt8Odvsn2McRUo43Y
hzfhDXVrD1jVo7pNwRCG45YXQgLN8FGVc/nLWqAaC/EkvysMtC5oj4NzMNxPm2FXncJDfwM3WCSR
HAuoD9jGetB93a/2hfNRucBXHMSxPFWH9qTvC9e6s7yV0D4nh0sDImWxuu6BigAkIQB+cET+ih4o
eOxnNSaxr/YZIutdeUcdKb5FfcEBWipQnur92ue/FI8vfV7KWU1fQFQE9beg90z3FYVUB6KDrr2L
/6R30R5GVtOtEYxB8gv161N703/g5dIrtzCGwOxom34DEy5vbV6+VKAu/Ropz4EeerYGQDgDB6+c
4LVaOPMLuYNTKOhbN6h7/W0/tbvrI3/53oYolrKbwmagNyB/H8wn+ljcKZ/8SF04922tg36DWV4B
gy9JMhApR+mgDgNyc15sh+oGSJrbYVfu6AMG9JHuZsgfw7/TSTewkfSnlTP2QgKRXzqA0Ww1+Pdh
a0xqt01UmJOOK3vRQu6zpEvOVGu4gqjnKTLgj0s2hvU6Vg18E9eOvUsnC0u65KgU8HXSYBvF0aV0
4P6q31t+vY9ugSsK6l+1p//Ora15ardsIz6zo+kU2MyLY/zXeLu+NC6e8S0qn/HjeG4VIwIpI4dJ
rsEL1P8ZnNbvUqAqx1ldOcB8ydpdWO2mtNpVEimCnBn+jTe/Jh/RrX5I9rB6DpRbeD8fSz+6ix+a
2+IQrmzoS0tRPvJD73+waQMqfvjewA07cbQn64Xfl7/Ct6jzcC7a1NuJ7MJAvwEwe78mcr6078hn
e2ryvicRegpjZscKT4CkesOm8Q3vnPozd9jCTfy2+pf5oAl9sEPxoENP+xwTayT+hYiQDQr4bBcF
KTGlUPN9RRUD9uRrhZcv/fsL82hIIWHEKIlnKOdDGrzeAFSBg2i7G46AkjqN9/4UY0fJt9Ynnn6P
tlcELc6iOHw6zd98gzLABv/dsLv8+DM5KmpI8YMcSvikd0jpkF0A0gI61Xp9xluSlexy8WJqUUPa
wyNl5mUmoBgLE+NhPKj273hNCOFL1PPSWJ6/+e11IC/h2UpB6Q86F1bhJ82zgmo7+oC1ncY98Sqc
DbTDhMVRHKc9P5F9A5nU61G/1C1pJ06mCrzrEdM4ENz01F9c+SinFW7OUtvSNmvMcCwmwzlraoYX
wS03BLSUA1B3/acvbZxf2/u3YUsGPQJQHL8duqKvzZP5rB7zR7xRbMVz8oc+T7Gj/Sw3fh2pvn1J
D3lO5hRfasLES6IKiDI4CETvVIGdccxWdHi/MsOldSBtmpTrIXBLWAevuvuuOan39H7MHJxZj5/J
YftZOtvEeYg93H9yZ3TZjkDRSHX+Ae2CveBf8Hyfu8/Xx3Yhc8hK6Ykx2jbrINWblCBzW6TeDKby
cb3tywxYi/6f1jmgZHMyofFyU/6D8TtgYgmKXL+qR/rA3ovb1oc6O8wFrPvxAFCQCzOanwXxl57e
t3mcVDsu6hrzeHaKjkXjjMb9pJsrp4SlneZrJ/jWfBimBC8QyLfhr8lVNwBEHdJT6Ic3CsPtG6rN
O/VG9wqceXKIkD5cH86FKJNlwC1wH4hRQleN6zs9ekrC0Om1FYmWJQMIXUoPFbhRSj5hwPqtcupv
rCC557/sm/FQ32GODskJqukrt6SlJSdlizGqclhgnwePVcBY4laf/bk+Qucb6oWw0qUjBwiy3Zjl
504kD0X5YSp3iZ56YrA2mcmdrvhL1u6aCx4r9GvJf1sBeVr1TU3xqfFknKZD5TMH1AxcLtUTsMi/
r/fnst4DAkjKE2wAXLmdMOVV1UPn8lavLSfRQlczDF+bQdJJ4n1a8D3Lf1SGs+jXiv/WLwvmiqzM
8MU2PlbGh6Ud5+FppTcL91JZAHm2B97PeLgLCsRlDkIMeZ3C35UunCw0UYn7zOPWDdnvdl6JmKXx
k3WOwQhSrT4cx0AXuPgVitP3cA9KG9fSSidVlL0JXCWLPwR4Vdc7uRCkstSNwmM9LzlSnoZSb2i8
cOVUGr+ut70QOF+x+21uClvRdEYxN0kZp66ZicdWyVfui0ttn//+re2oqcM00Qvbt6ocsKfxVTHS
lW1gqWkp3idjyquxFNRnFZw+tMJuby3N4Cs/3D7HwoWgl9VtQhuqjL2mU18YinYzKXg7plqquDMB
5iSu7fhvp0zq1jZHe5eJUH3hMADZdnmlnJRRi56i4ly9pGNt+nrcRpvWDNvTrBiQ9FXMGP+rZVsV
BgzbaAJjitPMeGiLMXmFfG74IEKNBnUxKr4Zx9VtRpNmo7JW83ISNb7dquoZzA/ty3bgbpIWyQZe
stmLEDaqXBpj+7au1TuMfvQ0Zn0HuHdC9zC+TmZnnmvhlGp0aM8gxjaxic+TTH2xqnrGQaAbgNBN
eVy6JngUD3lrTLekzdMdiEb0OM11ekcbVX9ScmWGdx/uBGnG58zTYps4s2EDgAv2qOI1xaB4w1zX
e4wf3oLCvum3CTgGOPDwLrmbaAfsv2FDkrUXdSMci8fDu4B4G2473EQFY2QaPMPzfL6ZKOSpYG8y
3g5Nn23jUW1ery/9hTurrCU0Vq2uYIawhmA1ydPc5d0bAa8jtZ7mbK1cuxS7UrYlWVhEPWe236Ag
c7JI3twZXVU5NlgiK3vfQj9k5SAC3RyclTXmh0TQbU3idq/Wabob7RLiDqEBLD9vxpVD0NIbkCwX
BGYUxGcUTv241HqgzhubeMLqx5NKktAnQ6MHVVegXJBMKGf0I4R92vps7c7hPP+cgNBsOqAaZivX
hIXHFVlHSKeDpUY0D/22BAM3RzXHacLoFcL4+zrja1ZxC+lGle5vkCZIUT+jzJ/6bKOL0c+MdCXX
LCwQWT8INJe4nJI49GEt5aukg0Zab/ytbGtlwpYGSErCGpnbsoKLtR/lxghPEQt2ys19D+b+UMUr
d4+lPkjZOKchbxPU4HwogmwaLXT0sdtD8G9l/1vqgnQEE2WEuopShn5XgEYzdFn5nHcEnhZ6pT5Q
SDasTMXSLEvPm8QkDVVyxnyjLO54ZO30sHGv55qlEZLSAFTErASaJbYfAqyzw3H1/BJIjF2v2mti
oue3k//fs4gsDQRho6iuMxve6+1QM6cAoelGS4cSvPASxFRIpIawq8p64MuLeOUB4PLMINP8d4cn
6txY5aRQX8NhKwRRgWk9FANMp1Kerw/cwiUCby///USvWIWpAWXvgxMc7jMbkPh4AHfMKStmncKy
04ANhBScAaw/G/GOVFv1vlBT0bsKhSYdDEQaqNMZXBuPEN4jK0n38lohMvZrbGM0xpkahM2k3mYh
5T4r1da73uuluTyP97eTU2HDPA1aBLav0/aeAJjqKiHZl7V4mev5OCl64jbj/Hr9Y5fXJpFN7XKW
p1BiapAhAL7LGzhp9OOxNn4k3GMR2ZmNGFZkF7g8+xxEUEH/kih0S6AIr//4hXmQtWkYq3kkMkZ9
GFS+Jr3wBJ/W9LOXBkbKO1aVliUTYejDrK51QNMKRAzmvm3SFcuUpQ9ICYeKiCYgSyi+wVN3VCGL
VSYOOrMyNkvNS0knhlZAPRsWTJEm8F4NVIrAowO/D6zEnx1viKyKlfNCzDMElP10UO7VuH/PG+te
RPrK09lCfpF160VrKD2nHAaHwP26YVVbD7CKB+w8qrtX2s71yiZ5+ZKPneq/8QZVExPAHsix27x5
Be8f2hRx7Q0qB+e9AHc2hHLHMICPx6psLV8vzI4s90VZzAHPxsmlavLSLcZRdUHIRhWvi34W2LLg
V9wMRIvrUcOyhTInYPNnI57KiH60pxH7HJLfklTaRO1EQS0OMpVAOEJYji7ik9EWnz8KbVkkSY3G
pK66WgArr0C/R68iV7W7h+uNL42+FNv9FDdQwNPrIKKvbcGdvgqmYWXP+noburAVyzSxhLBBRHWh
Bf3Qcj9qpn50pwxKN5lFi40Vmu2W2Mr0r+WTcptCXsgtYCqZgwYg4jsDPNy7SQdWyAXVpTqIgQ1b
xVR0p8p5fyoJmzo3Yud0IcxBY27T2thxcZMEjP364CyFg5Q4FA3yLLNdwf3QBhvdKPrtDKpvWBR7
zQIMNLbVP2EUvk09XdlNv+5cF0ZM5qepCityDAtGDEpHsLEMiyduxBVz7EmtH5hGLUBnoHIDdAOe
WBxAMnCHCllub+KO0JUs8KWBf+lXnLfjbysamrKRaZvFHIQUAk1O1Cb0LJMEjJkXtpFlOqne/JtA
J/4kkdGi9E+1aluwJryxhqnf63MzOuB395sxp93Brsa/NmvocaBAtiOVmVASiU034Zo4DiNJPiAY
mX10MRwlFWqN76AJmw5EBgvoJ1ldFahTyga3brVSd7Sz6YyKST+QMKyhWa8BYqiGBMdhwZ9hD8lv
ap2pngZVuRdT5dm+j1vVyboapOA8TTZ9qkAjP2E533GNvwi9OOtFttAArCp9B7MU69BA0nejq2bl
8mpguwEd37aJHrpgWjde0Qpo6uutCUEgi3tmKYoHbC+pAWWVHBiHuafHomNsCxVP3bdAmN012WTA
IK4cgrRsy3s4a+B6UM4DpJXiFKWBKrbyya0qXlR+XU8K3gXb5B52mknhkEK3NKcAXvD39UW9sJfI
wPkxDoWVs04LWFE9gj2BbEKSe5XHj8z6mS09kZXuGZw9+i4tuqCCTvEB4ltQHjBw3rneg4WcJVsq
iIopdQcGUQB9cN2D+hoYzZVV49Ct/gynRWSWoikyOAw3fRM06vQu7PqA96TCSdrpX8royuF2YSJk
iiLrdbuKxg76U9pbA9UQeO7Z2j8IO6xkr3O0XopiaV+C7UM7V+SskZpD0ahH9iSjoBAxooci24vC
fprr8uX6lCz1xfhvxgj1KRtUm9s+FbYbaambJ6e8uk26bC0nLXRG2qfw1MJEBsW+QGBzdc2k2IbA
lfO42fEScj7QKv+83pOlxSWdRRk0ZeoRMgsB+Pi/SJbt8YSytfI1A7Kl5qUtBc9AQ4pHvDFA+kw9
ytPZn1Rglbu6WrOeXrgKyKwSoRi4Uo9dF5Qz86OS3TDo218fnIWmZfiiKCFJAcceAQMym/5JyyJ+
yKHXvfKGtdS6tO1AzJvAkkWc3+Dtt7EhnhamP3qZITJ8kUHAQcVrthZYUXqnqfShZcBsNWu34IVZ
Jeew+L5hauE80b5pAi35gLKdq/U3RjGvxPFCbMmQQzuPm1kvGgPJ9D7uHysIqan0N/ifK+2fD/cX
8gSR8gQuFnNbzK1AHqqFF5qA7ALiAiagvq8S7U5p1m4xS/MrJQndhIhCo2LnaQzDIyQ5kM5ewSct
9UFKDwa0B0s8RIiA9xF0Iw0dSlkKS9xqjKtNHafvdl5M2+tBsJBXZfQfJrbuS41pIGbW92MkmFNq
eO7JZ2AAFcI9Qye/G6Y9X//aUs+khNFASk4zM1ML1DJR70HaYl5ux+8mG7Q9oG5ABDat6l3/1sIE
yeA/USW9bsZCC2xVP4ZqjlJ4+3K96YUIkcF/pVFDDZwiAFOjK/eQj5t9qtTKEVIva8LpCyMlo//K
JgsjbZ60YBzGY9hCowXEFD8jI2zn4wemkp+9J2imlKd4OAi1zbQiyM1no78rp8e0+XV9mC73QZNp
WtoIWxJAPmFaMagfbW58TvpUOXXUu0bS3nRmsRb0l+dDM6WMpaEg1c0jMw9F3NzHo/GrU5qNwdcY
/8ZS++e/f8uIc1da0OfhQ2CFMSzx8A7pQA4z3NvFUKEiWLDcqWtN80amVLczlJ8Eym4jfaSTpr4w
CF9CmK8g5GEAi2CL7azZmbC70yCPqRliR9Ox+IiTiSg+RC8UJwmL9BjaNNrwLE03I9S931gjuptW
C/MdkIvsX2XqzV8hGmXTWT31M8Xof0OEiW9q2L/fxCFM+5JWpY8/m0cpp2ZWUttlDgc92GkFACTh
hpB+kEm4dhM+1qW9slwubw2aDDedpyxjIZhBQVEkz+MY7jvWe2WYPiiltXLYvpwTNBlqipJVFM5n
tI9S1n6oKvsMdkMrO8/l+7Umg0rtKNJFB+PdAHf5eF8nMaqsxkFQfoKR9h7eDk+omB4SFD5WPrg0
XlIyhdOGpZtRXgZ982rkN5CkdFPIco3h3+vTvrDqZazoEJpTkYRCDwwoTnnppNW/4NI9+X1trRlt
LHRBhowy24IjYDYaga7qXsufu/iPZsOVNGxWNoGlPpxT07fILXrgyqIEjzaoukM6xe7vmnF6iKJm
TfT7C/f0/wcO6Lr89wsRxM6AW+ANLiYu1JEBXjbd1s09FQ8aruk0E+zelGO/gYqfc3iMvPCWv5DN
2ucXFvRXxvrWP+j1jXqeF3pgs2H6Nekk2efE0NeovAsZ/Avq+615EgoQk9usDjTAGsWrar/OxmkM
c2/4c32NLf1+6RQlrFongDfCIiufN1M++qig+z9rWjpFRXpjlGOX6kFrNo8x1x9qddhfb3pp2UrX
KghQa/mco+kyVR97GxHdFz1wQhaKZWE91CvZamn0pQCv6gkPczY4yG0kwNbXbfZSq4nyPhiFASGv
hP2ztGytGr4QKTK+MzUrk9m8N6CSPTlZ8jfrLIcM/340YDK+E17hMbQ+oybQFeCRcAhIUyiHkhfO
Vyb762deCEMZx1npkFgMlbPXmgtO6fNwtCDj/Es4d/OhAbK+2etvgjvmIzQAPcWH9PxL+cI/1Ycx
dahHfdBoVyZtaRylfGD3ZTZHUWwGvBN7KH2eTwX9Ucmgk3h9LBdCRkZ3CmKyWVcJOCARK2/tjkDf
j3XmytJeav38928Rn0yUUFw78PON831bvCs9e/jZD5difeorTYEonxnYWGk+zIv7J6JNEPa83vzS
wEvxrlm9pXeWZQR8SA+M2n9tq/6jUrYCfF1qXor5CgLnzRxiXlu13FkV2ChG7ap9t/3Zr5divTZj
PqdqZwV1aG2p9qnEg1tNPzz3yGBNVC24ooeGEUyp9adBRbhL2t2PfriM1WR5UcI/rbQCKO84OOg7
1cSBplujNy8MuwzMbMyiLmA8rQd4CToJQjdQAmCbBlr1P/z9crwCnp2nKTVQ1tH3dQ37K16nt8aU
vl0fn4UkLmMx01bTLVic0GCk1gTTJvMwJepdCfsVR4GCjJuVyo9enLQvUsS30O1IhC0pbKC4nxnc
NZtJcSEqfXe9Gwt54Qs59q1xy4YnBwXyMBjTwRsgDRqzyLve9OUnCE3GZYqxGWqim10geuHrwvCN
aoDBiPmqQ8i7HsKXMVzbUc+TemGXkNGBEaN4yygHKxii2X6eGKTMR9Kfjdby3GsgmbGSoxcAddoX
zvjbcOUNDIfjmJzFuvnsZ7WYcZnjZyMMI4XjTQqrXEE6yN5x/VjmleZRI233eEPvD5PSGb8iLSQr
G9LCAvw/JOGYzbywGRa4NdFtTHvYhc99tqsnjb9Po5rtdDsZV9bgwgDLQMKyiYuwjjIz6NpkY9sW
bEoKyKyyrVjlCy715/z3b0M753RqGE37QO2IF0PkJ52GnU0VN7X/0fT39TW59BEpK2TqnMxJj2xf
of6alq9K+zmbZ3xOB7lFtrv+kYWYklGCtWKGpAhjK8gJhL8NkkMQOKxXHhGXlqDsJzjGNZ0igbBS
jQzi6tZ8NoSN+UMmev2YEgb0gwXhr6OdG3THObW3CUmyA6Qb6mOt5HAwTXhWrGTBpa5Ke39r46l0
GCwzMPv8CG+MpzDvV6ZqYYeQLQYn0+JlnQGhGgMI5/S0r4O2HQxYN8TJyoP70q+X9n4lTKu0NXDe
z+N+2sczELnQXrTury+DpQ5IW79tE2hn11jQePRzlPCt4f8EXEWuN345IFUZQFiILBUQmO+DvstR
pj32k+o1zR9mvPysfen5sO9g5JCXCJS4forVm3TgO9WErZRVr+wOSx2Qwl23x0IBNB2nRtr5HQUC
n8zd49wknm5BTuV6L9jFfUGVbeIqYsJNtGFmkMOAxQEufkPD3rcUA9tzflP1CkQRjRhYGG5ur3/x
8qSrMj6vLEPNahi+CMd7hL1KD0RBEYqPD9fbXxq281L+liWpRsqUVhg2ZDLDtSGj7Fah/ajbsIox
xNPPPiJFdZjlaSkiYgZl1P9VytJTR3LIhdgb07QiG7A0TtKpvmC6wWygLAIRwgIJBANI5TmNZa1M
/OXIhpX8f4cpHxKVtFzAGyprX7QI4AcTR9jro7OQgVXZv1IM+QDLZiS9SdQnqigfdT68AqzdO7xD
3oV1DExitFdwq3wBhe+Q8Uc2Jl7XWWtPhAvdk5F8GkgihmWfVxlO/6/ArtRvcxIaK2t4YY3JQL5z
8XQ0Gxz902qCK1CTOqWR7C2RaICkdCvpfakLUvwXHRTpjRmbJLO1G1OgbmAlK2facxP/fxpUZbBe
0rRRyyAlGejVczHcWkJHceIhUV+qeI0ld/lsq8povYLCSqQYIivoUZkoOpjZGGQHq7dbNdFO8Fk5
KRNZCcaFSJGRe+oMV7ywy6og0+oePlVJ7OWp3W0r1Vy5Ai9NhRTuHRFD1GY9wVR8cvprsFZEW5fW
kRTjTRQWQ2llcNHMcwozNTrfW3GWerPdpFs742t80qURkoKdmg3oUjV+v4KrKshLUKJ2o3Rl+JcW
k7SLw72ra0eIGQekS1wNrMFpBr4xhHZj+aima4a1C5g6PF/8N2HFaZuHSUR5oDFqbHXIcxxFS9lD
VeLtgOLMAx+RIc4zSCp3qpuqbau7U2gJ9wzO+WFa+YLafdtcOKiS8wzriyCL+Dth8SeldOWotbAW
ZDiUbfEUPjIYximPd51xzKbblD7WAOJcT8oLa1jGQgk+ZPCJQftZn8DppnL06c/1lhdWl4yA6nTD
VhOQigOtSDhGHpY9cw6NvVLwaiXhLqwxeu7Ut3Ev67iizRTCbI03Tp3oTlIajzqZfD7cjPA8u96R
pSmQwtzsQ60zqA0koYJChgZ7Sq2GEZkCY56VSV6Qv1JlIbexBnkpNpHUKw8dOBCXH9pf9BO1VR/q
aXeTa26yTf6Y3Ntv6uNZ6qK7Sff5ff5evBMdaljXO7q0FqR8wIuo40ljVYGlFk+NQfZT168ss6XF
IGeDssL9Xqh6UNfsNKvsURlCD/fJlV++NIAydqnj8IYStQ0EWdTA1JieHVCbPn7o8nZ2zTMXwG2A
9PMSpS7voPXCb1rY6dzaLB+PVgZqpJJllafpXXOI4wj1qMSG66iw4USTgDSpVnMNG/gWwqqwPNFc
w+zEewaUPmynUoCd2dTHDmrYltuBSrpRRT08Xp+ThcUna74NcFzsoYUM8Z8QZkqbyay9anyLxx9O
jIydqsQoZjKgqKnF5klNpy3JYzzDaCu37oUlJWOnSgsHeyvV9ICJmG8JBZkhLVW2Ev8Lq0oGT3HI
K4u5JE3AE/VvlYvUtfl0qwr19/XBX7gGyeApuK3UVkvglAGYiO1S+HD4mg5fYZpW8ImqzF0oIm1j
wCMAq218vv7RpSGT0k1t4PEPPpdVMFTae8ujP1qyFiZL4yUdLNBsyc0ZUThHurnJaa1uGOfZHQpo
ze76r1/6hJRDCNzoCEtiPQCK4xgT/WRVxnEQ4/v15hcyviyaVkA7BKBdxDmFqWabkQeQP34b0EMY
huiEv//sJCxjpSKtNiKOTwWjpiVAs7EM1smD5gwo/Odj+aIxvvIQtDBeMnRKICJsjShDYFbdg9KO
XgvS+8CT++vjtZA+ZNiUVhNFG3QoRzB1hD3WAKffN1vJHZUbK6l3qQPnL3/bgytRdFnB1POMWFD8
TKy/qt0r2ynN2c/2XxnTTpXEnBj0rQMh8j7Aa2eXeZltWRvYQE4HVrbATF4frcurC2bE/+1LCq/N
XGvqJuhgQh3b2Q4vOV7dWlAXtjZk/rz+lct3IOjdSF8RYMr3Td4ExmT+K8VUbqg23jE2+qKkztiO
YBAmwD1d/9rl+SGWtPPCrSosIK6pBWUFu9o4g6F1BVU1Ha+31z+wMGiygLpKqwT8QYQk7NW8Upzg
z7JRAX8GlcRlaraykSx9RXpXm7PRhq2EAeMr9UQBh4lhw6PHt7P1Bp+ulfvcwsTI+Lw4VDkas2Ae
n8XwpU9hVpjAsNmqtQ8jBbOsjhUo1+ZrXl6XEz2I1/I6UMqcDKwJSi29KTt7Hzedf31Olpo+L4Zv
QRm10DqP80ELsnLeDDF0b6Agdb3pyxmFmOdPfmtaT7Q6nQ08EhTlUTETL9c4ssnfqft3vf2F9Sqj
3gp7GI0EtqGBqU5BZHePnOt/WDytHLWXmpdCvJ8m3sVMR/NCd/WpfhQZ7lVJtHJ1Xxp4KbbLGN4h
atkJPM/VbxnVH/K6WXPiWFqeUiQbRRU2NbProJkJTO4jN7NfuTk4Rcs3ofGvaVf22IUhknFuWKgx
H2pAxsF5fyrwIueE6fgS2fbaQ+DCIMkoN8ts1S6rW+AnO4ABGd9BKv/j+upZavqcPr6tzr5r2hl+
41oQtvqvMUxvGJ4Brje9NCxSuOJsbCgNXFiDtAblDFa32vBZgGh8vfWFsJKBa1UfhxVtJ1xlwdPV
nJ6n3X7gBE6DvFT3MU3WkEELq0iGsKngpLU0m2CtkZn7hpQuvLhBfiqSHiAk9MqqR4i+JWt6cksT
Ip1mWwWWueoQ1pDuLTw+1ngGWitSLPVECuVqgo1jzIBlLBWYOwsk6E4Rz/YIySIDlpxDqaig4lcr
UbHwek1khcNWSe22hb53MBJwklK9M0tYj+rkg5zVmVpr7Hd9CNmiHET0P3kSq5sIb/Qblfdwxy1x
XGkJm5+vr5alUZVSQS80e6pMsJKHKbw12/YJJtLej5qWcW+9UamdDWIC5C6N3gkBt7sb9W5VOx5x
+P9PzEQGvuWRyZu+r0TQ1yerfwZpeCV+FqJTxrsJZiSdWqNhVU0C0qvbqhpu68beXB+VhbUm6xZS
Gk3weDS0oE39CYL1c1tBAgRKTXz0NJbB7HjlnLOQB2Q0WwMT+Z40oxpwK7pXJ11zDDpGTq7Zv222
lsqWPnJeVt+yJByjWB4bsBCxKoJ7LW+hXZg0kWehQOPytolWUubSd6TgN2ClazYjyO3DqLzP0duU
2vCUr31b/7w+LUsfkFIAhIuxz3bYbtvQBNAxNtlrN3ZZELdVvtHaVamSpe/I2zrJLYhwIN7UpO6A
blVJ78YhyKIKzJYP8KJck0dcOObKuoUwaQLvCPTmIGqB17QtvwLGNZ6dlPzGNr+9PmoL2UNGv6Fi
YcDsHBt8jxKJUzLtDVRz/rNAlPFvsZlDxWJsjaCj6qtRNR/ZOL3C3efx+m9fiHMZ/9arUC3DyOsB
mJz/ND1DPWHqTgowcSu/f0EzFwrs/w0OnlvAY4CdE5h6zm+UOjE2cFmuvVItoDyt9+O+STWI8Efx
6JetOtzFjFOvSSr+bsEa+tVuNNxKGVurKi7N1nkkvgVr3uLB3FAmAwX/6EkUoMkTa00YcWFdyxC5
ZoYXTToA5DyN6d82bDdhZr7W/fCbCnPlwL30CSkHsJ78j7Mra3IT59q/SFWAEIhbwHa33Xt6S9+o
0pMEgQSIffn13+N8NwlvY1f5YmqqMhkwko50dM6z9K1KB3qgWfvbzpKow120ca3vMhNnjqyVoFkC
5roUltW2ZdhB6o8yh0F3n+xk8Z8dQGKbntlp1tbdYgcIlN1Uc96jrlXcwwk7Is0UGvfMpr/2AYvj
PPNcK5EeirDaEo+9Oz/qgnwWgXc9VQYGQRe2v70l9I3A2tkqmaCHxIM02twbfy9I118WmkusW1uK
rs86oB98iFgnMo2n47/Tc8CXlRlYiuChay87V9juIUjAeIeVeHDTaZFsGEnHy86rpQKerxwWWLlw
D4VqIOlw55s6toIrWZ5BA67M8xLgFkA8kus0zw8zT8k2SUy/cS0lb/3hiBGBeMO29Dlg+RdtlUvA
W930lUBhxj1AjTPskl+J/kjmc/aGK7uStQhriIC0YGPKBjINqogAwQ8OgjkXSq4tMWycj07CZ+zy
1QCvvEImv9pMvpuG/bT6+cLJXkR0L2p7CCiuii06Hq4qH20I2EVeRwEMIuWZo3Zl97MWkd1MFpkg
jzIdBuY9BQlEPkXz5M3pvuuqixYV8pB/zwenJQI8pxy1HvNgTbiaZjtYAYZp/+scqerryGNLATzu
el2TlbCQtoFlue46CNZDkyFw3hvaZS+XLFa2VMBL/c6zLWpVB6MngJB9bu2G1H+rct2cOYjWvuI4
RX+do1hSpPRBrD6AnhzL0b/uPbGtYI52+gO+7hWxJYCtGEB2SkCfPHhtbYW9KHVYJPUN0vhbZVvf
YeQOzx4re+zK4Ny8fH0pYUvRObs/5r8dlHzmxqsfeXAkQzejLWHD67cfQWvmBzM2uEIYbviv05+5
9s5F3LNGj07rTvNh6mxxm7YBv0nQWH1PRzgNRHDdyzee7GEvLMbGO1diXps659+pm3ljY3d0+gPK
X9A+xEUFsBL3HNXk612ZLTFvZJ5bEIaPKII2yyB2Pu9GMYd1A44Z9cvHOSnPHPNrn7HYDDw/KQx2
Zbhve/xG9OkvKA7v8GHnSrMrH7JEtyVFwEb4fpB94ZTfEiJ/kqJ/Ev5rmqKW1Dnd5vQSWPmMJczN
7/OiGcYh2EMZy4hHNX6b2dvpR3+9XbKlRJ2sAQMz7Uz2eXA3BTc90nudPhb6TBK39vjFFpCPxCGT
msRe45dbNzlRQCbdO6135sT9+lBkS3SbV7mQq5lTTEBqfzcCTkhoIpxD6qwM+1I4X1UQKGIJhfJL
asMjzTcJTF71z4Kc03Wif/Qk/7c6w5aQOZMBfl82IjvY2I2vTTE1cckFjTI9JI9jxp74hANGjsWL
cKsyKi3obzTaKXaOY8QuCOzhxmpquDMRyEpeQXbkTU4JjSQlryPKDSCyQGpMK+vGLSY4Ac4yD/HX
NeTeJxYnwv1dZSBKMbd+LBNaXmfAIhyEnHiMcrQDEhU7ypXRHzIDnssv+k93SKBInwXsnbaWiUEr
0dGQUS/0M6ZjaFSVVVi0Nf5/x7JkWLmOt8FfgpRH68Icque/Zs/grKxTqaOSByacpQ1bp7mGm9QU
jNEog2njVl4TFhOcoXVZp3udluMuI/Xv3OrgOd9zua2bQmwZbfIo8XERdQCohjW21+cwKodNaWhB
IfopDxr2NBJC8kj0Ljw7vEHcjp0lIpREmioUrWljr1WA9U7Qkw5miIpPwn8ctZd9zIMlH+agGnb9
zNVBV80YCqzfuLab4BkQO+dBTagDDswpQ7QcANBuNVD0cQVt2fsaTNA27OzKf3fSoNmrziDplP4c
UjJOe+qjopWoII8oyX8XtITYOu3dCCYKgMOomkLN4ShsxmkcUPcucLK9medtwarfsA587utGhxnX
b6PqvHDQXRMCk+q/l35rR1CchAckbMMjm9vJtmWuuLaV+tbOOoic3NBdztv/GMA6W5jOvVoQoQ7t
1PnGYMQeo7EfbIMuhYJ6l8LBhfcsUkRZYeAmWEhjUoWlQ+HmwOGx6Jrsd0Pbe57kacT8CvLjY2Ei
r0p/Bd4fInJ7X+XdzyHIr8C9UGFF5y5U2rwzMvwGHd6KqqRUG24bsA1m0A+zTUtF/WDxlPpx1yTD
d9U1qJCDbLpR6Hvfa0DuHwVJJ6jRy2Iz9dTfOJnfbUxqxpBD820jgv77MNU11PIStcEWbUVCZ/N+
UKge2un0kZkazX/Su9uxrfO4QE8bAqbC2gOMBV45VSlOVcR6xsoePEtyR3WZRPacDWFOCpTq+xks
jwClrrnA8cXgwBoGGZINOMpCyw8QVZyYAjE29beaFK86EN96b6zgEyuSSBLDQsPGH11bwOCBjtnG
K/3pzbegEY+yR3drWVDVQHmg/FHYct5brh/Erm9U5DSAO7HGbuKJW9VWOVP7rcicm2BIWuj5OY9t
mxdhLiz4trftTycrnEdoEJE4TyYH3hFNuW2J/91uA/AIGvrGeftBLRXgsziFnkjxNB1rbdCuM2FA
JPygh2fJ0jfPyqrIxyfiscUnp9W11Yn6RuigijumnIiMeTNs4MiMqrxNibVjaQ8xKPgADDKqc3ea
4r5MsmYT2LafbQuTBZgKh2D9w5lA34iJztczanxVPNml9+ZDSnoneV4+4TLFD1bbHc2dlRfJTKJe
qlOPfjaeX1wF0tOPbIae7sbM1FxD79/pwwrrd9PIRsTDWCR7CEjTb143to9dP/K7boZ+e+doelX3
8BcOC6eH24ZuqU1f7Sl3HwPaOjr2bSaBnWPj1s+gBwH8yRVrYDsHtergieEw+M9GHbSPvckXUd6y
/7xizm781uhr7BwdlDOdrr+HjkS9Ew3XG+k7wUY5udwYnapX2+8VHHkLSHL5Pc22A/K659Eo+7VG
Yeu730+zGx6hzhsJemu7aWhtrqlw6U4S3kEPUuj5ledoCbsVtq1cA80YEwuSr+7kqIiNooQYZPcI
kS53X8PDYuswxqMjISAJO/SUk82Q5/S1JoW+mmcQlaTtYfuTw7jJlPpIeHPFDL8bB6sOh2pqNyRF
04e7pN2l7ZCFtQNeWjnK5tqBymTEKp9HoHywGGQfg0E1zxIWE5gB4oMfp27F4IodvBqykIviJZCc
7qVg8Ccuc1Asu3ZnW8SL/T7t4j7VbxiU4UVBd2VvYyuNR396l0kJo4cO0uPpyN+guViEUFewPruy
sl4DBxJLXnlU5y7TuB2xG4DjOIQjDsbtUKh8z6wgAaGssmH4nHpRn1XV4zD39W+uJvxXXyU3/px5
OO869X46uVpJIJaCrVhXgEnKAK245MmDjRZc7rEbld7LZY9fZLct1NGLo0kDfMnd14T38LJrg+N3
n6O+/Ckhf5GeLLHeEHeZ28zx+X6+xzKQD8Pr9APSHtVt+jI+kg/nnb8Pz+1je4ue2NPpj1rJGJfI
bll5pStTzve2NFncaHiQh54Caz90fS2jTio7Ov2mteR9cbFqq5zBYNIh+6r7BFQ2TGyyydMckrdJ
aJtLc/fFTUpbyrTtMEBKrfXkFpoWwbNFGhA9NLlMghSu1P9e1mwzTijvCr7P8/bB2PmtzMYP2nZP
TmGf6fKvrOT/Aa0bm8Iwz+H7NINAynuhf82kODMPa88+/vlfZYJ+TGy4haHMyOVw5Xhy48p+1+LQ
Oz3NawvqeHX46/FjVRXS9/rpkE+w2sRGDiGT1kKGJbL3BtJVp9+yYigAM8Z/X0PpDOSSD3FjQ6oJ
x1p9fRRG14LGxmGxbxWvIHdDokA8jjz/RulUwzYBEiFzQpFN+hp0kMvUQ+HF9e9PCeTYVLR2Ndr0
Odvqxp43utH6kbS52gY6OUfwXbl8+Yt6XuenFRABuP2CUObc2qC2RGVin/PgWnv6YnfD1X2GCRft
ETgKyeHv6hzBY+XB/4Ncn5McAajF3oW09UNvnBkCKemwPb0QVlbzEj7eByKrCBCTh6Ou3RAKoYao
6Yi4nd18+nb6HWtfsAh4qCJSJEYJDJM563dZzYprnN71z8uevrizE1GXlWNjJXsdax9kZbwdWiX6
9+mnf73rustFUwVwRPbhnbEfEtwt0/fcP3oW45/kHsjoM2WBr2Pe9Rdrp3K6dB5Kyvei/8HyIcyq
PG7aIkrPYjC/rsq5y0XEmB5VXth879jlJ3oMt1BArba5AbJHuTRG6jtFWdFfVMdyl4sKlTcYYOmE
HuYeOqU1yTdEdDl8S+1zQNyvl627ZCW4k4I5CFHzYbCmbT+NWyujj0nxfHrSV+ZjSUqQ9uB21Mak
t5CUz8sfA/+RsBueXWZl5y5pCYqqIBt0g+dPzpWexjHMk2o363MggbXffwzEv86QmUhlXILx98hM
Nxj1/oazbA77RFa73GrE5vQ4rc3C4hCZsnz2lI1jlqouFiiR2LXZ1mNz0UnreouDATWdQTZphkmW
PbKqfvxsefIO7ZkzP38ltpdSrh76hXOdObCNpiQK5kMGgzue/CjnX35+pvdCj0Pxvympu+Qj+NJj
s6Wm7ODp0nrilPLbZJCAh9la3gAOAAcxaOmEaAINuPIawEa0BXc66Qo4vPc2AxDbd3eMEOsqy7S5
7qSfo/LZuFCoroqodXz7AMTqCwfyMM4cauKeVEUo0wSWjEViXzFmzZGGO1rMOteLJ9Sy71CGFFdl
KoIP1SWoXaVNbl2mKuUsS5yaAbped0114KyIUamLUsvZTfkcn15yXy9tZ1mBLHzR8YFIuKh2+aZE
fWesui2boaJ/ISDeXXI7ZDoDQ8EHJI8+3CXSo9xNULFNkant6W9YCZslpYM2ZRLMMM88JC6tdiBw
2ptRVfMVgpWcOVHWXrE4cjmY2gREdtiWN86mdbCWZieuZnd3+gtWImfp+6SmdFCFx/geN0Sw2+Ze
X3lZj7K2Ooq6prO51hxbwemXrX3L8c//2s1c3Y1BZWG3RIkDNV5c7CTwQufgPCsn49KsIEX/EHjX
NjsE1VVJAXhTBqapu8Qp0aEKDnU2XrabLYXZedcM9dDhUMklLCR8H4YeM/2OOt10Zs6/Dg13yU4I
UiNVUzbzwXf/m5oXw3JsD9cpO9MeXWFSu0s6woyerD3URXZw80F8lo6Vf/eQkr7ANl6VW1Nyx4R1
x8DeHvIfknO+aeXsh0lmnasgrH3hYiVog/PS4RhCn8rQ9E6Y3LLhR3chZsFdUhcCj0CcrbEwRQ47
5HbwXPjj2+lFvBIxS9ZCijasBsjX3w9Qe+vsPkrla4Otl7P7FJrlp1+y4srrLuV6G1Q2VdHbEMDU
6pFM9nXVPfr8vYXarQNkVcK3g3PPzxKvViJzqeA7WANq5S2KH+M47idfHlplfvm9/Hn6c9ame5EW
KzsNYHCDMetydCtgaOYnQyTmG89/Pv2ClUn5HyJDyukM4jFO/oyh1nig+tvs3c89MO/y1+lXrGwv
SypD2ng5jJ8rLNmiR43e6/Zun16rLv1eWxrlSvPWWPlFgBWXHj/zr42ynqR2SlKi/MW1iyrUCDHo
amt7zhj2Z1XiV+Z8Kd8rR+L6SUPAzQjuhL5O3KdZP5weq7VHH//8r9/vOFBEaSiS+sRhTtQE87Vx
0kPnDmeqQu7XudiS2eDIJM2qZA72EhvJs4LN5ZVlRHVmf1z79YtkuJzLRFcWRp90AvIx7Y/eyd9R
gz+j67MSDHSRDBeDnGspMe6eZVo4zJI87oh2QosW7r7j3jmpgbXPWFRJyt7nPO3kDNJZF4JWEs0B
iB+5vuyQoouY9kwz8nZETOeqRoMOcc15mIOrh5z49CpaGaglPyEF+9eHySvSt9YPAfMOW2ZFjD1n
wevpF6yM0JKi4EM3lzdQfd1rz0fjYXgtU/8e6h6XZdBoOf8bBjZAhY1wPLavZo/j9uzeFkWebyCp
5p8ZopVAWHII8mK0HQvNjX1bNs9C6D0L5GUx/Ef1+68YJnM/Mqtxi0OTi5AglyqDMe6KizoUrrOI
sSb3E8tv+u6QtZ4V49JiDg3srNAGz5zdZbO7iLO06oJkdmHvwIO7gL2I5EdzGffMXQI0psCpZxVw
c0gAvAyLopzR2movq7ksiQGZr6GYFFjFQTmPVvEJ+yVnOrPgv0auuUs6QJl3njOnmYdlMt+jA3xn
jflzXqkhtLi76YwLmlMlI6Yu42C6S4oAbGST1ChdHXxR8DAwwod9L003GZVnaJh/lvoX9/IlTcBG
ScFmpQfc5dhmWzeD5U3la+heV516VaZPfk9gqge1Z++TUdJ9BdXHDYHSRlwqf4w4ACJXk/ECqBqT
9I4lhl97DJDmdHa8n3limrC3j9pM0Jt4YGC5bHIu0BLnINE0vQ7OJDBf73V0KcPXVRWRx37B3oAi
3IaVMcVt8Mf3ODHmTU3OuVLM2osWR3MT4OBMuRJ725YRVVXcwBlQDCiJqgs/5bhX/bVxeArxAGdD
oC89Es0ZjdrU2aPRAqjO5+nI/vob3CVvA9bQZUsnPh2cTsOYHY35FoBE9wdz3k6/YOVgWCoX236Z
DLmls4Mw7ScxNrzvHEZi2rFqc/oNawn+ko/RANkE6Iw7HYrab2ODdbtlUzNuqwbflKYQe9QjuvcB
BCL2qrHl1s7Tc6Kef+gS/xsz/48K+2uK1GTPtJhGKC/O6qV0yTNvHNzB7OZKuzPUZ2DOLA3jIWAZ
eziL/qA2eW6b6szev3Jo/aFd/vX22YGOV+BBrHTw1LQ1KUk3lmjPcafX9rjFtt/AHt6HMiqkUL33
FLxQXspbRu9lDz/SGTLUptzU6sxCXFsnixRrgLqDRL2a7X1PXheOf92A6dim05kTbG2glilWHYD/
Xfhsn3rAmpFkMGDvjpcdM0uGCEANQW2mboIEVBCmFepuQNxKfQ7IuxKjS4pIbexWTabFNFgOjSEu
7kU+EwlEBIoiBqhoezqO1l6zuCl1XubbSUcwA6BqC5XElrqR3ltDzskYrkzxkihSoWhblF4LgYLi
V9l/KN2HRfr79I9fe/bxz/8KBMk7kI0U9uIJqfOEavs4fFrinH78yoV1SQrhAxvLslXloasyASWz
GTqoJUvTMPWr5go02jbqMkIf80DkZ642Kwt2SRWxmZvaAbRd9647q6e59s02s8462qxE9pIqUpcF
G9omE3uTQeURq8riOIK/Gx+S76i+y1tId4SnZ2btQxaB3TqJAWOOuftsnh5aoARjWBScI9SsrdlF
WI+otWQofLt7WcgYqKkbWdwNbNh3Ir06/fOPq/+r/f04gn8trMDOOqOPflJVjTIRqJMbloxuVJY+
IIKpScPc02de9fVIQZH231eprLBp4M/mULv0IA3ZA8115tErZyQe8++zOz52Ta9Meaid32BZXMm2
3ld5H0P7D2rXqFEC+Bd6fhsV51DpX0ckDRaHB5lar7czkR8IDC+CiGj0kyiZLaCCZ2M/np6dtZcs
Fheu5SpA96c4CHSi2/JDwvCiPrenrM3HYnEFkIKxCD9KDjnsewfXW+T8FwUFXZIOqHQt0GpqHyji
/0brMSOvp8dj5ScvWQbzRGVeV7hpqoGGI6zxrHNuhStxsCQZ9MTNRaW1t1dGfOR1osPSGmBGndph
O8DoB9S8yz7hGOp/BVyZQzcyC3CYplzeDRYQilrBWfyyhy+OCRt1Ok/hTgjFw+lX7Va/g+Lc8fn1
lgpS4uJ3M8p1R1A3NUF9Zezx6E2/ywvrpujoHVLRGIDmDVHTmYheWfl8cetPlKEpAAXoA/sujMif
S1DwJvvl9DCtPXwRu5USs1YUGXWbffioR0HXOrTMOdDe2tMXQds4wJNOhueHoaHwsghi2Kan4Fri
9nTZz18ErvF0kZIGuSQK2dFov0B9Mkwu5FXRJaASBj5syOy6PHD1NrgAgvP3BjSH0z99JYCX0Mkj
b8O2wV4/eFMCpBsd3oxKNqefvRLCS4xh0pIsR2yVB+I478Kzy+2QOGnIIdu5LfLDVPq70y9auxQt
oYa4Xo1ZYUFiDErJ5AFO7hquWXNT7jzZJbuxI8W2hZjbnrltubPyoovHhoPH23PyXxk03UU5FKCN
/4ZkO/TOxHLIAxFTfJS9vFHQGb1ootgSrjKDdTWbwgECzQGIOc37O0ZkFp8ewK8jhC0lNLkWVcoD
Xx3G3BNxMJbJtWW32aYYJ3WmL7L2isX+odNBDBkx+P1mjmxZxbDUiVrz4/QHHEf4f7MmtkSpMLfy
Cjir4ANmB0wWANRDdwxu/DphIcy4P9NaiNB1m+vTr1v7mMWOojxS9VMKURFh3Cjvh40uv3nVOXOn
r5NMtoSrFG7QlzrX6kDlGHnFk0G+NIlwHPSZeFn5+UtwBVGDmbiTdWDQm4giOU5yIOjzz9OD8/WW
AobAv1Ewm9Ee+zoYDikAFTELPP0iiI8ZOf34ldFZimUqkirVZqAH+tarmX4HoHi07asUl23mbAmr
YJkPEKDpwP809H1qrMfU8x5ghnuZDDljx0n5K98wGBu07gJU8TD6d3MzzBtitee2wrXRWWQFpAdd
E6gBiCNoAmpe95Jqdz/kJLba+ftlE7CI5I7TvnQt0D+t+b6x3t2q2vXZL5ax7ennf31ssKW+p+sy
yGYFSbCfqS7CAaXuGYXhFmKVTpVuZG6eT79nbZ0ugrgrRj91fAA+58kD269kqNm3zrl73FqMLXKC
OqWtgEgcYswfY9VA1d78otk5wMzKGC3lPBuRKsfPAEAjoK9a7U/V3xbdj0K+KxRrTw/P1/klW1ps
twnzsoBgjytdpDK4PjRRN/nNvcWaoI79rBxvSVCAx9RAhTB28/kcQXplXpYQGj4mGs8EARudgR2F
6KqY8jNTvjIpS/SM6ficGa8R+6AjN+lUyDCRSRNCZuvMzrr22xfBjfOyNwUBGBOSCLfo2HxmajzT
LVn77cdX/rVvVJ0sXGQ36sB7h0VT0ZAYBkC/1SzIRc1zcBD/fUOvYAcxpsDcCfFmsT7KZhMnaDCd
Xk9rS9b59+kI6Uq1sgX62ZT/gdQGUN+33JKRZ+d9qP3LnB3ZEg4DpKZkbYfXJE67m4PsW1maq2Ya
zqR4a1+xCGtkjLaVcUQFmx90gOJxHg7Fixt8aGTmpwdqZQtfAmLIYFjr2kzsO21vhd/IrbCardc0
b4FQbHPZSxaHdImepy18zPXU5yFPb1PewI5Ohyn8ok6/YWW9LoEwGnRqt04I3/fic8KFunZm3KzP
VMBX4mwJgMntBpTBHnHmO20dks5+72n76/QPX6ldsaXKpxBupouh53sPhSvT5FkYtCQNW2Ar86na
YWOMLJYdEq2SsKjOEefWPmkR39ncGkh0F+7BcQpYO2JaoCNwLulYY+X9gUb/tXuA263mDFxW9N2a
dNfANux68tzpWbNGbmTS1hFYh81WVby44ZrZWygok63td35YBTLfBRBa3wJsSuFBU4HnSSnQEEXi
9OCjFsm5Y21tDBZ7BGzTiLB9B7jqaqTR0Oblm8hs/vP0xK49fXHgT6Jiwpgy2A+4eiQKLZPpnFju
WswutoWsmW1jWf546Bz1o/ayQ9E2Q+hX5aagxevpn78SUEtMjZVJyE61yFfK6aOdXukRj+d+O/3s
lfvT8uYaEGsWiYWk1O0+6xql7e7Tbfswoc22Y69Df+YTVmZgqf+pyq6rmRRiD6et96kaD2Z0zuwI
KzOwBOzALbLOUSgP4EhXQxDDmlCJyWDPznKaHCF++lxetHICLHE7QNKmIGkZ9yCsHq0Z/djw6bYM
gu0wDdfTrLenZ2Tte45D+FfA2nCBgFgPYLBOB52bJpUi1EHOQhumdSJl8em3rE3I4sgHnZ7JocbH
2J671WO+s2fvzISsPXoRy2Vd22qoAAHLzOiFpTsMUGmrztWt1oJhEXAJfKrGDlYZ+yRz7qkO7qlI
ry1fbU6Py8rjl2gbQhMIj3kQUGq1dT/lPTyrABid6NPpx6/k1ktsTYm+al1QqFQLnkKs1oICTSUi
q5IbVUJIYbIsOONMAsoQwTlYMnX/1PS+KJIs4TbF3DNqZoMSrg3GrJ7s5LXyZve6YI7a9X02bVSm
9MFTQ/K9TTNwXic//w75qmAjiqqvQ6/u4aXjGvZcwGf2muYzwSk1d+NHkEByV5Wqvu+Yp01kp7V9
z2ZvvJmHTkUJEeTg+/l0q2GDe+WPLN/2lhLPFKSinTPW6S4nfhX3SYlbxpzzZy8ok20G/sKNYBbZ
c2CFNq4jsafamt8VCrKek2+VMrKGzrzaYy7sKIPP2y3ECuq4GKHKkappejBT26B56gUtZANc195L
tx72fTvJK2iXQPUlr5z5zp14fydo0f/iQWK/Th0vr3ud2k+dPVQ8qoZEe+CTooE85UpcVdr2H8Ag
6K4AkMo2k1fbgHcLs3NyH5puLsym57KB5MMI5EckPK8YI2JxkmzSBhgG6POkYUZzFblCHrE2A6ph
DRQFS5CPrlvuQwoncKYXWEL0LxJDvVOiTZ/SOi9VOLqZA8wJhRKeq1mUD34MvPy3yk5/aXDvd4VV
v9qZk95ppg9OXcMWyWvQm5mASNGkMXfDzMtYNCA2CnldJtAhk8D66L6/LrrUvMCGadpI02WwT6I0
0rgtxVqreetX5JMoQjbBXFYbUAyeAbpKwqCmT3Pgb2AG7ITElO1WquEXILe/a13O31CUVVd45bxP
LMsKOwt+HTxzbsnY/WBC86gz/Tdn5odydF+sQEHWa/Juagenp/bsIuwzc9ukdJtRvfN58zim01FM
NmmxG/IMpqf6w4y1G4kaV9HEGiGYCf2inQqau94PgBsxVnPl27AVtEfFb9q+KbvIT43zNhUj2/dT
0UcQR4rqyerhqsSKyMEdKPRT5T/b5UR2JfaWMbPYB/WN2RazbmOhAn2ojpiLTFhoMrq0g7aizqEm
FHg7reshkj5cSuLBSAgsJGPbNfFItAeOJ6lgPMWKfsunUu6HUdi7gnvjdSVryEwiad7UPBuvrARU
ISFrL2rQBbu2BlVdJaPJ91ZR1tcUvjqb0YXsUAZjwFe7tfsJ2HyH7JqmRoJWUudKiFSEdW3KAn3K
qnmCsh6P8zwPDqzQfENrR98qnvYPvAje+6psIwBFayht1fGU0hc7UzQuhuzZrtSG2GpfSvtlHKEV
Ak2c32WurWda2ZA2sTgswqj3eyqLPWnEBy+gY1nDRBxcQVBck3TcK5pscc/+VfrYTJ25eIYLIEh+
md515VRcudTCb/TFJqtyYMGL725d3DY9jScpdlpWd1B1Osjc23sVv3Wz5EnS4Mfopd9aK3hQcoIH
+jBdGenmWzON86an0xWtG3lHku52EmDFWOaHlY+bsWi+2b5/MzvJ+9D1u3T2YyoJ+ExFsUf6FoQo
9920wr4ax/LGTfUByf91R9l1bQoLMnNJXDP1liRjENqOF4kEpmNEkiedkNtxcq65mJ9siBv5rfeK
7sC2y1isc/vRktO28LPfQ08eUzpekZTeuz75VlJ3jGxL3PaN/4C29VbYyUNnpyoefAm5FFve5tA8
Ubq4KpNyK8bkqsyhiDKDhkGx34RIpdor3zOH0YifWQEJFlu9pC2/U+ADYH1v5gH/S+lAKCd9htoR
QOTYrCBNTBocMljcudjmfXXXaecn8xs49PkO6sxyO1nKC0erluBINSLMQOYOeTslcauC2JqGT2ON
N8Qdb8ui3tO00RGGPsIYPDs8uUU2nKJC4T9ASSXO5/yNuFMRFqp+8ybykjPybhtzO3LsiorC3J19
CFPcZQyOfW7Lf+XO9C0b7WcDwR0U7bFu/ZZvTFk/JIH/lrBpi7TlpmSDtWkSyGLzLIjoRHRUEbaV
PIjTYLripDkUSRNDr+qJ5/4ugwJtSIh3hRb7tVOQu9ZKH5zZvAFPCxFIa/gP5uJF1HvVHUkhj2JN
b2XO09CY8UEPzYOdBRDR+z+Ozqw5Uh2Jwr+ICBACwStLLa7Fdntp2y9EbxcECLSAQPr1czxvNyZi
2nYVSJknT34HK1W4M5TKnrYpOnREnmw/Xv2U3AfRXlPAyNoOf4X7Xo3L2vRNUHVLxuyta+MbMlOA
bsAxZUApKNxAf+bEWqBdsr8sjjFXJXfAmyhgbslLqNb/9j19bXFycJEO4J41nzmV1z7bmiKl2+NM
sx9IVgPpeHrZJtB9eiQg9Zu68Gh9HGLx1gXRU66yg8/xDGfNh5mWqxfDI+pjxCaF00fjQzC3/FO6
TbfYT2eFG/gbG1crKg8hfrNuxma6W/RjQ+xpb0NklfNbnrifkFZImfPsKPOG4Ablf1YkBcAddheN
xZYT8EMIdoCEHrmE3ZOYLQ/w5aoD7YBmMLFXh7QFyGvV4wvwt3DdQWQCzvsegR6J00teCMcPo+NP
m4MtqJBcVJHBPCd4fZwZpnr6LUFHf844CN9s6MlpazNyMFOSn3bG7uJ76gZ5oK3c2L9H3q5XANvc
yQ3I+e4XqH4idT1uASZLwMCwkk3TFRnm7ob82ZfEUVfEU/gvFXjywhb2PQQujgWYGY9hvLxI054i
zH+A4kD+4ojNQewUPiQED3TeV0vSl5tYftpUPjQUm+seUUUFtgl4GbPkqBc9YUEbH3Qw9seu98+B
3T3Wc5d3H04P+TY+oo15DeL4J1B2r6vbLo4tNQWEY5mwBhKLz2QCfM1s4sMJ9eRZcE2AgjtyK2+z
ZxLZTl1b9TlHcxj1t6RVdQ/oRhGn63GnqGH9MBZD6E6bAQoryf4xlVQ418khJnQoejlcbBJ2F46f
HEl/Vozf+RCBpJZuR9KHYZlD0ewAHSxgoDzTZkL6mseHmcQ/6MRqHQT/UOxBT3fqTQ78A0b+1zYm
weMaJgyPl1sKEEaeKBOnNlZXLJVeFwWSn816oLCU8fUEsMYD6i5c7P3bsLkn7bGpMorztvM3w7Op
DNvonuJhaPfowDfsfEipvmav35izRx+NJ6uCT7nJCjUL6sB4autskOtDxNQpVubYye0Clfk0tukt
bhl4bLl+2Mh2IVg3HFb7bJG8BvtbN9YQyvh36ior1i4+NGa/zOH4pnv10E+Lg3MN7pRxC7a/OjPT
p9TtYV2xXOgUMuhIHtyHPj9OSXpoRHtp1PZzn5sBbKyhKT3Dy6mn3JdDyk6sXflrhzW0cyY7VuT5
1hwiOcW1SzKcGHmf3Hdg94oEocPFGCLZsCeGFQF4sihAsm+f8UuwJ1g2nFKsnTlGntrW6KdI9r5s
CPUX0eOZt3sKD5YJ93LsWkDuNhUUmyd/ojBbT/sop2KMkTeYrKYr/bq9N6FiQOSZTwLPG88FKdZU
jxVQkxwrxsFSkhnv+tg3UxXpBRVMgMeL9h5XqBzvIW1OYbz7opvTvBhNCpQh11jtlfm5nedPH2+6
zmBSbtrsX2jJjo/MiTqbAl8sC8mA/dpw+If0IplqS8X2Z93hqAMz4GcSD+8wF1yZxcuUt7APrnH3
hPDS7SBE2uHFtuwqQ48nS6afwMa9Ts4CPLnqHFbZ9CmOeAwXVxR/oN2RKwrF4RhZyLnw1T4k4/TW
zYA1jBRiXKTaz1WaGhsJ5340JTiLdcT8g18BZouyU5r5ay7yGli849Q3XYFar/ZyrKDZFmyFqrbh
XUsTePeg6AK4WcXgbcLhVEyp+G+L/FQv8/qQWHlMnXtPNn/MyfYzSYHoywL31tsUCUnxYZ3Te5BH
txUUOBz9x7yLbizjb0w0SYV675LFekHMPP4aN85HMinQ7FYccplIHHLRRmBA0vDn0nSmSL4LmGEZ
T1GKNd54hNva6KQG3Opx82YoBnw/IC0iYS/a7E/eIOY2Hn+RTeFk3Vy9Ivbyc4aZv5gV76tt69PD
DtNoFaU2PTeDpf920wUgddL2LFWwnFwTzUdm9uXsghZJDCYzl5zEuHsTNUxPYeOWf3tIwa9w+I4O
mQjTA83C9o2nSO2ptmBFZyhXfQqyRV2xnaIvdsD+3TJPCzqw3B/XkLMKJTyBSos/WuIMLBHRuRVq
c/0RdXPygtnufCdxvh5NQsYTE4E7BWGLQ9b2c6VcK05eLe4I5jiyiVY+pxXQffrVI2rwLJIse0FO
hnhpl2EvFxgaqjFYgyoz41xl2MV+SzztXhq6mTptpvmjUZ5d0m1MfImcN/KF1e2m7BbiDj5Z2CEM
IrsWwmJBvF8a/crCbLnGPQlvjEVhJSct8X5hP0Imq71xsi+VRWbtLV5TDK6iIX5VKO/vqHTkAVQl
D89glj7i1oFWZJUNb5Hl/iFbvSoNWV2B/VNSop2GgzjG/Av1LOAQWIcv/EgyzGEo+ZbS86ReUAee
7cDylxWfF93b/WEFKfXcBoN+cXQVpGR2HoYCXetyVRhLPPJxjk791M/XJVsm9EjZEh0iPERPKCta
kO2RhVRGpOvO8GosT+DSx+cu4hv86yPhr0GH956jW7qgN0ODJw27ubAziCawa2jqKWnRWdkmrnnK
xUNvk6ba6TAcBVBM5UDk9jBu6Vi1e9KUusmhQBg2HtOApIdMBtnJo0c60M2Zd95wXQ+5sq85nX4l
M1LVs40HL0aIqQx2nT9ZxtwVFbWv1JymhbF9XAHjQH84xrs3qPJjEbBhOeLcborYzbZuM9neGUm3
WjHlC2YzcE2JyH5YTdaXdl4I6qcuxEdupwsgRvz3uMKe6kYpj5GYhrmao6zDxdzO6VMexhiV9O2G
ooS1Ev9cN5Ny3TsORBhJwbTDx7B/p5njXO0m+FuXLQDNMYkLGEail21ckg+UboLiHVhRFnRy/vjm
3t4AT6yMdwSvb/OYJ83jztrfigbvvAX2NCfDVyem7ZDOwB+Fm7yPvXiLN3YkNio930t8K6dtSkm5
LwYx8bmYHgOzqZLu0beCQbcKgBtVxgk7TaCVRnisimBhNxYs6phOa3Sepb6F30tcioH6qHV2aYMx
QakSb79SzfExuQyjiDmd71MA0D9pva+IwdJljo3bQuq11HP4OvP8lxdal5iAtjV8Pwt0Ea2LYcOU
GprKjnuy/8jtqAvXwp2duV96wJvp8tqZba46BskFxrqnfNq3E6K5/mAq0hWz3lOAjDzHDTHeu3D/
4gTdHFrDsjEC78m68LK3LQ7TCeAylwWfwjqgoiwgkpzZOwnbpeINMO9tewoFOBwc6TcFrKyPLe2q
hWfnBaesGdkryjvE38VVi+qhRM32hgw/fJV7/C32Nl8m5odpFodkHEGs3X7qNXgN1+HTGY9OSSYQ
3vhs7MlM4UfazpVR6UX5sPJg5hcTbR7T1C8Fi1Hc+MVf1zT+iEf3a2DupDy/7Gp4Ttn2PDp06zL4
LsZV85PqZCzSPXtKGu2LLFzt6wok2aNGX9KW44RopdZvUx1nikL4mW5Bm93y2WQH0I+nOyY3f9GF
BL+XxmzVBP7zddTUl3nspsOWu/AZ9596CJLNnmebskc5zuuJzx1ebfytRTCRvEx4Y59T4ForHPt/
bLQf12A7dxTliXUnv3elmcNDH4h/2xQ+p2F6BOl3KKYV7FOf9jeNRf8KYaev0nQ/QzveoUU8OK9P
e6z2wlkQa5Iw+reF45Hu/ODk8MRl5uuwJw6U2PYe0U4AyGxuE8WjaCOQaxcmqpgKiI0WWu2ol7zI
hqQpmhUSbTzN0TFqDb6QaLkaVCK1nXBD+x6Nc6TG9KD0EJZcZVsFPQjhFfybxeqDyB/yWM5vrhH0
hrU1BmyrejfM5cWesZtm2VfL8b6DbqwKG0zz87YlrKQDxxRgjRLsVQMokOTbl57hZ50RlADtqRZh
fw57+WpS+Utic1ak+e9wh3I46whilJTvgVB/KKIMb8sGwApN6CmxwmCdMjvMM30OpuAlj+habBTB
j0OL5fMJD1i6YdSdKHwN64lonBDdaHgtFWR3Rz9WwNrBH9+AybUu/ttnGIYQmqbQBTlw4lJRbJg3
A872RMUMrh66YDvT0vkaoJV7wMLyUuLtm96x0oTxXyuaC5bIIVSO+/Jz4rGtGhQ20F+W4DavYrjj
+ptOrInCGn7SYYWMYoMVp1bW29KnAQjQ2xoC4N0MKGT6DODnpZd4LVZiD0IT+h4hjNrXAi04pKqs
mxF+7pPXlfImQ3Acae6g0HiE47bU/enFuH4KpBb9h32l/lcIjqwG3XgA7Xc08rUZmumUWtlUUzym
j0aN6pgDH/6a8GUG5JCNNxv3QcVY2pxiq/C8Wr2EWOhAy8qKRYX+1TuJ+CpiCa8jrNW5sutS1R72
cAgqFO30bScJREyeuP/0to0VyBP7x7Cq8SW2k2hKlJLk0bemi0DIC4brHKzqDfUGNAdJGjwfXSh+
hfEcYVGYiOGP5yvQvVDez/GuFdSQWD2mrNen0GzBvwntfqkTkZNiZmF7Jlugj5HO9q9uxgkVShHX
E2Xxy9gH5hzoOMPiK1DWtrJNS6GqJwkLTwMb177iSZC4uwmavm5gsAIMe+z1S5Cq04oi7B2yi+Jw
SClxdAnvXyeSmbCYM/R3xGRWVLMe0wq3IT3gbwyrNNLBlXaGbGUANokuQ9Rf+JVAZ3xnGCUcokmn
dyCzQfBafEdAt5Z0f9714I42IM0/MzD1S2jZQeJGHVQBzYa3aiTuiMq0haQJEHsJKHl/EbOGbGUE
2hG+L7CLo3bh7SEe17EmOheuEGHsH1aOlcVhjpLTFjVNyYyKbtmqh6vEFfV73hHsTbqZPpq932uV
TNPNAcpzCgJj8dUu2VGPy4rtxhUpN4N21YCrrsYA3D65yaUl5XN0CQHOLIcuzY7EmPxGt8D92iKN
9gZrPAKmahfoQyD4/KyynNR0YzYt1yYbnpFdjBvWDZO6KDORJ6VEU2H1ETRZhQiKIm3S5TysTP/F
AESe3aoDxFJAiO8mFJybmPwbavwMBgse/HCqQxWf9y14AovIKoQtt8dm6sKHxa/TUSGW7RUPb/5h
TNj9gNkKCHKD3wDg8b0FhijMIgDqelhPoScHH22i2Yf18V5xKsFAl4ZMOEfJttZIce2eJDJt/xK1
cXyAnfyxZXGO5m9nJZB0qO648ecBWXx35IFPyCzDUucHkyw+eO7cQ9Qq9ZObSf+RMuSn2Vt/ZI3Y
jqEENXqConDY5tSfR/Sxv0PmJlqOes7OTaS7U7K19tp1ET1xxO+VIQ9RNKJxPnbxvl93BsB0AUYH
eYvCdfu1AHL+q0EBg//SSVv2qbEvK37Y0Q6OHZBuADl3BJbtJ+10dzQZeOwknBBaJXP/EzGkw0Og
pH8d9lBFBeJxF/guBhbtzdmgJPsxx5hvVXCi8Ak3h4wg8/RR/zY6KS3o89gw3wyJR9Q1SAMF2U6K
00hkOBc0D8gHfNcboEMJDS5a070eEmHGqtlM+3cLev4ZNrt+VNGwvDq1IBGn25bfBDDEQzaDrp+Y
YTyYBQjnMO2zarHRd4WYs6/RbZgRYl3T8dpglSx5zFJulxcCwbL77HTA4SxZJui4u7AvueISKtK3
BDIO0Of2fAQSf9dBmULbrPu+y+pdBmtXzUiLPTckWvCE4u+GKAU6xoWO35UgBlEFZlABViyivVxD
yx6MUhqZCNuk8OSNOdqmPn5sJA6IMoA9u63Dbfe4H0a2xkVr+f4bp567AWSvDjZff2dRqiuhY13j
A9sK7PIHrkoGZjKQaWMeV/hfCgDUh6fVGvHRxxu9h+MSfKOH4+/3ijwGzYiSZDH7UycEOOfWJyL9
zhHCzDEI2h9maOGTWTSp8Tq97rh7T0lD/u6tA41VfCiloFlb6Hu5RGCHHqPjsMxPu8EIyManhNlr
G3sI11gANXz7tHtwBEj0sDXihIMYmQJZ/Or3Geut6XAPYF6+DbLzxwGqSQkB4zlQuagGyz4wV6sN
Dy5YfN4KT1degY0/lfk4f9Hd/KMUBbNtvhfYh9xXbm3+W2HfhgDEDtkkEZvQAnvv6dJDQQXc28GR
gMY+TXDEDlM1hRPCeMbxhH/dFIR011CrCxlJi5bA6xps9adm77AbA28YsuFJVFOe7wWb/R8Ls7XF
kLkc3PbiJE6nNgie+1T1+ObIF1gvlwj6Ldo6sOHXPfw7pha9QAdNS/j8q0XPh1ajweHJg7ZEd4cr
Yw6a0rXRTylGBGhaOpQxqHXxqN5tRh98F8RlizlQhbfxN+ZvY9HmGG6I7GQRg1CoDHdBK7HT5v0K
PGOH7V4Rbl0RzvrPjiu0gEc1KDSOFcheCElZ9IoomaGxJxesbzmbu2NIYY1KHT2LdviRTcuNtuQW
q/a3XoapwOJNekCXD3LKeqHUIvwk9UYfxjaMTviC2yePd/kpbvvkHJnVnVKtMMNwKJVUPD2btkO4
HqqcmnTBcGQdNFka0Sfes8pEY1i2etcVEeRKBXSthrawq3H8CzTN/4R7xModPWXlQ3JYc6+xMBM+
dN9zX9yntXE52HsTSzGtNKYSAWaxiZj+ojNHM289AmamzWHQASHcQQQrltxWJgR4YGTp37kjj82S
rZd07/PXtgHsFOkT35jb5Z2pHSMRuAn6kf9xeZAeemDbz7PBZl8frgJD9FmdRxf0pQwwT53EnD0i
iGQ9p7l98IoBhQTm5D/8XwdgSSjceejGC/xBSJLY/x8gs/aHaNC8CvAiIpooYgcTJUEpO5eUMYII
alzpD+AepSfnw5c1G1jdI6DmZrIYSmwyPLZr+ja5fjmF8x6fp2n/2agAJ63s1grDj6TiJJG48qHA
cgKOHFHhVmHZZCk5zt462uUrGTiypbFZA3flFNUdJ6aaunmqDVFTNcZjhh5Z3xix+WFAF1vsjaHP
uLIqykVeDnManGfSWURT75hyyAyQ/mS69n7GiDrEU0lW0pTZ3Jiz0MF4WeIZqKgIToSeenZKu/5L
dhr2TpoeZTxPb0qy7pSKlmBA2iYVAk1I2YcTwTe35+XWyWNDm63c5+lTtU4WNvau8LnEhNIh4GHV
K4QhmaBh4OOfkKsW80nznHVIXsWbNL3kHqPA1Ojf+IqCwrAsglYTfu4U7nC7sLic4/lP2kS0Un2w
F8aMP8iwvrllplhnogo5EmyuUrljet+tpBybFer5Dg9Mmwxg+Hd4zZIYn4dnGOWiGnlDJzRcaNDM
f9CaXhM/ffiNfvecMeKJpjx7kj3m0ctQyzgLTg2Wv+o+l5B7DCb8mKZ77LxgGkCGPa/3zH9mMhRX
r31zbkkLeAhbcfewrC9xGvYPYUPR5IdjWuKhRvxQtv9E9T2XliCCbGbJhjvZPEZzI3Abzo+q9x2E
JbxXjUfK+B7J5EgoUg/CiFdxOCOhRqDEFTJieHXDX6h/5psLhvWJo50ogQ3Zvg2g7yLAC05Ts8Ar
tP2VzOv7PPXuOIYQvhBkdbUaycNJy/4DFJ8+2haFUUz6GHUC1uxGh/mU0nGIGQ++amkk2oPFLlWy
zLrcQ4geCTpLnDvfJ0Taoj2bQ3t0sLnUnk2/RYPYCzw5XyRny3XJsXY2QgrlYhBVH6z/MSLxpKR4
sKZVowMwZ6ntrcOLhttDLfWIAwXDKjK9TzPGyoJGWMdf2rfO0ttKHBh/Bv77hNJ/WwrSPcWvh/yV
VwQRHLJRXKYJMXxhg0sf8smb6BBi6fwQFEOS/MFH8Tsd8UZjJxsTNC7+SITCNS3Swujwr59SCIEq
eJdemwJQeEzxdvI3j1zNF7nVsd2740DlPbEjfma4HoI1eQ7b5jIi46QcR8kP6b6TKkU9cJlngTFL
hJecRu4/Fy//dbu/KgQQV4jTWOANkPGwF2rh0T+M3Bf05mHedwWZNXnN2qadimBLohr/AnmcE5Me
3LSgqUfuTpV4FOFB7ttjmLbYkYy6HldrbOBxwvmhd1cAOdDzig0+uqKmnEHdXdtDiin1K4JQ/JW3
MzsZTbsjC8O2NjntEd7UmV+MEHsNPUxyPBmXFzeI9UHNKMRQQjWwFg9qYw+arxnia4FW+trjlf4L
Vr0g4WqGQyCINlzoTpm+TFIoX0biecdFuEzos5e/Uz6IrbSMtl94N/TBbaNoXnpo+FC2ej6egJjz
X8vUYMBgE7Oe84iosRK9Xo+5RKY1hqcLsgXEn75L2GUjiajkGpIbG0V4TYUhf7NeTc/QuUydpUAr
4c0WvzHT3U6rm3ewYDJVp4uLThF0nTPpG1cA7RVVUMfywwK+Mr5hg6SlOW/YRxuo/YSp5IBI3bk9
0nlZDswt/rj1Mv67a+sfuO67Rx+Y9QhhAst9C48/Pe6CPzxz3X+rjjFdWTZZ71tATuuezSceTPQF
oYemCpmAcjfB0VLkCrboBulBqPAi05bCsE5WWeoDjOMadZr0FmPMARfAUEjBFRwQDP/ZAPBxGL+l
NfxNwYHlXNzWrNWu6PeZ98Uss/aug7xDrBw3h8gY8qkm2diqNXlc5hq5Y+i4/A9MiUdEn+CwhKam
EnKMA9CgASTzUKR2S5FjYWaBUFsHa5zQa+yKMJIZHgIO0lc7uvYBU6zgi82TwuZPErgb3CwREovy
7iUHgqQYDP0PrvDlPzylroB6vFcIzkIMnKKI/eIEOu64zeX0vZVH+/S7FLHhIc7E+pGKpivH2GyH
BSLbaz60E9KSYnj2Ot7fcpsNLzsK7VuWI+QaXTc99drwUiRsOo5bFlzhxuyPMCDkZdjNVYwLM5bU
dJVMEBnl4PJ6hPYUYNiNNdeT3WbynqoUM0ijMV66wVCQfyvmO9zTCaQM8S3jKFfgDeNQOE1ztjmD
yGD8WCf9bo9tjEIpgkiBeDqk+2H1vWPnttnyMxVG/gk0NbXrVxwUYIa/E2bl80I6cp5pvr7Tfduf
BgYJndkIVupGQ8ocIKWVbpUgindiRqlvuzqVCpl62wzD0Lam9hziYi8bFfd/VzeYi43D6Aqss3kV
2dZVO57RunczOc37pCuz2ghJdMvJ2FlWW9oLYOBgjQRId69hLXIvqBJhRJRML4hF51CSXcuQuWam
uxxwwRQKLN//GiG6k4e5aS9aBptiEof4q7ggT6neCXSHtj0ATxJcM9ckUBKDpX9NE8BUbcf1EZsB
5rzbZSt5C4sRj9V2T/2cHmPXkCNfl+SFCARBWzfoOk2WCXntUn8hjjXCtZCLe+I6UqNBGQ8rhOAi
i22PmweJBRNMQoWKgqaKckzLt0yNJ+SGzAcKH8UvjpPyRhy6bLzq7WWCkHGg+JlPMHYZHMPZVswb
rrl1JlpWyDFLq4xxi61dP8KB0u1fIMYgZ23fsFkPFbfqMoqlWBAfD1ObWF0NLbVJgTcU5bOnIY41
9Bm/MtWLa5dDxpGuEy02mcMZTj4XlBGg3y2mP3qtd0RWYZFil+UkejQIQ87PHm/ddVJt/yNeKEUh
M/sLR8ghpsnL+GAG7iqEsdBHtDcGc38tDhTMt88cnorLkDUIoUKqX5lvC8dgO6FoQjAh8qvtfkMh
wknbOd09o3ke7rsQfV4hzxQBh8OCiK4x2c57v+oSHzw+1m2bjtDS4OQZhvXIcF5dcjqDY9rt8pgw
PX8JgWljpN12jSgckQVbOv7IGTr1ME+WMxny/c2ZFrz71AlxS2EK+5fu8GZidogoQbY9RkNuYQeE
MgzT6j5gpocEPZKh3I7XA2J2VEHGqBx2eFBcXGUUqweyyZ8DFCIbn8q+kTjHI4jb32XuDpp5Hg53
k7XLcVqCI+J4nvvcHvGYVDi10QkoC5coxoDEfINNdb2Cicxg9fPtUMWDfWgHDKvHpdYr8hI2aGuO
YBTsHxo3XFUXqmPYB9/OaIFqVZ5bGyOkLBPV3sf3fMFJzcJgrUaO0o6J4Rn7bKgGefqEb+g7tfCR
NASvHnIhhzYWRRTE90GOT90WllFgX4ZOPjceIw65PKkYnUqi5T1HOjCsSJyeE9EiDlOs2YH3+V04
ogERT9J6Q3zwecSsuGyCDtmL43Hg/DaoBBxm+ODiuLsRKqJiDpufdlsOYZzpat8gYmFwiKTD5Ab/
bntu6GgvHqPAHKY3zG3jU4q6Fz7PUtL5LUtgxNniIHrAdnJ7CAcb4TjJB/SPQ/Ym95n9SJeInefZ
98/7LuK3JWlCoDSsU38lpKqLgm2IH+LVNAa9oUSeRhfA/IvPZ8ie2AR4P4yKUYGSbUOYUruWCzzL
JUJ22UEOmOshClc/IMJ6LHe8PNUeT2ixE8CsKxj02DFmbDwssqUPgi7xmRDGSiGa4NibfKtaIAHK
cBxwNwo4WboIA8lRfa+dZWm2n2yT7iWkDnro1S6vuofLNUYzc3VKbLhzhxiSbD+8ksV9SSR8wQcB
9xz86ulbE6/yJUvIflcePgQ9Y3OKo3x/sDZ1D0Z0cFFC+K6jCIW3FQn9xIR6PbcZW48kYONvTNW/
89e/VRXTY88K6zXxOYLDDfohdQcD+eyRZgZ/DHpC7KNm9I32MqsV+muwbiK3Hj0fU9RH1GPyirTV
0nFij9D3UHKmO/GnSNkZtkr0SAWmC9o+j9he+Js7FT33PNKYKKfiylcC80lqh18j39kPMZP1kudi
xB4bW+aKzK2IC94v4ExhsAlsptCGVqlu8S6yyQc3FbYz8i5zWrspEpjMtLcMkwbIN4l7SDuMo3kk
/iNNjgSjQZhfK0SsQ+PFO4kw2saI9AkBGIAZGAw+stx6ML8SnBVTKvVBw/CMw3/1sLbb+SHgGCUV
u3f7D6hew9FxD4iAcgisxoVebzD+V1uDw3acMJAz+Z494rL7XiYldL5NHF2BIQNWZVUOXcO6FaR3
AbkR3RapunkJ7lNs9L8MdzY8QGtzpBKxHjH4NmmxwmKD0NyG3/WYTQeYjediy5bma+nMBdu26RE6
fs6x9tlvb/Bp9n8J8UM1cwQUe4/57xCvLfhg7D/dmR/43foTp9MXz2cBzXfMrw5PyqNCaio+hhg2
lyrA5/+Hr8y9Q3h64pRtSFZe0R6YdT55Haj/cXYmzY0q3Rb9Q48Ikp6peglb7u1yTYhq6fueX/8W
NfLlM1KER7euByAgM0nO2XvtkzVGyVEmQBUmuuWx9dOaLc7cmMiKrt8Nru8dwrEdtnGX1hSf7fg4
WmQ2og5WkXeNPq9xBLykL/rPLDAFuoChOAqCt052zY/l87nYBl2avzZpJW87MfQn1zOyozT0r2Zr
67uE74V9pikx+HrlmWI9YnuLra0ty8k5iSbZx6i7D4jA27si6tO/g4KaKwprY90VY7cpTd3aAxdl
wfAxm6RsS9dGlSDV8T0dcX/e7dVg0NajDLWInr3xJDUBxmwbG3Km0+yv+P5oGsLL2eIohFwO0TmL
BIDSqirWetvoFDo1kjuqsaDf3gfaXe+VJt/labDt8JJMH7f2ryIoTMrf0R+2s2wqSkUvj70xtDda
lSNKoA7zREMQuWhephu0SclB0mBwSW2HZVxP/HszHq112JfmuqWA9lrCAXw0S00+yMIKb/Nf1ImN
nZIzK6ySKojhK+pNSYfxUW8mYFieO3pJ5zathpjVgN6+pPq0NOSq39Smzk8tgLB0GeqtiEw+oZHW
WocdwoC8E4/etFPXQ/RWxK3y9gC/hDhwlynFozRW74E/PICcfMgTA+NzT+0ijk8Rymkx5i+FhJab
utEZaLbsmKOaHXpDlrepIELWmpqxfH6IrVHZJ7US93rTCUpb7l84tjuCGEpwSQwoU55KnLW6Z/A9
xpL/rMchbSMafm0UZCy7bPobQEi3Hn7Rba0hBjSSoL1Ve7Y6qjYeUktC5pjrB7aCyYaur39QjfrJ
a3vsbTKruZuE1joy+2czV/94SfrU4nj3hsnFQs9kpNc3LXk08sf6wRC6sWni3j8IZPIbWpHp5CCi
4Rn0xrZhsiO7UkikQomUGFs9hpSp5Eq4GY34XSbYbhVIVEFMOnyrIaB94JHuN9FUXbd5kuhXrtyw
9neNqsTbYgjpEqSWuaGwpa6E6v0omrqhtpH7qy5M3S36XDrhTFvg1WArVKvfqirgIdQ33apra4q7
ekuxFAXZtyat620fKGAt3OEdB+3goA5O1m05tdxKP92nEe3ZqNLdXavbHqVGE6VUir1FGF4+zWTk
+bzFbjtf6g5mhUChwId14BMhO5ipes+7GjEyGgNupnXrImVHa+pJN43vBrvEsxCx06JcBUH0ptR1
QWVCfZWq4KBRaD65lvIWBqheCjH8rqDo6zLGPba52A4Q+GzZwBhHM095kStJ+xCaybObGd+8KtBW
WdYiIoWnqineeYTKh3dM8c91X6bbqC902vo8Bt3HPGl007tk2pJ5VZ+ujBDJZMku6JT7tbRCk/DX
jTVGHnrFDSrPkb0DNMy6Ql/bRcHZDX0q8jX6LblVizVNc3ntIxRDFxFYK9GXD6nmPcEdOkuS/t1v
gocxIlC8Dd0bgtBL9gcUuwuBFHRyEuk4Hm4s4hjv2N+fSe5aZ0b0bYyKd9akgiJTqe0yt69uAsOK
2c93j02M/lOJ3P6gqLLHXl3t7xiR72ETbv3BeK78EQ2J8ayW+tkeWTeYoOhBo8Eph/RYe8YR3caT
kpo3iEn4ORVl2Cail6v0VbiJ+vAdcdoBfaO6UTpynDK/PYdVQX+ALcPOtmWKqEF3HNVRQU7QI3aD
5l/J1FYV8qLXNU+R/krGx7dVbku1/1X0Lt0Uufe/M0+rPXSYvyjBd11nvQ4+oiZb9u8kTe92CF7C
lcJn3SpRtRcGwotlMMxiuX8S9Kxc06eDXBmPUjY+ozl2t7Q0NkYjUCYLqyFJt9x0tv5ayumtWyOE
zjN+okvY1g5fGGPeTP9M/b11EXkjF+rxXnTvtCYKV4Sehmtb8Z86j2xtQYqgaDaGIr0oNdJ9I9sZ
iBE0imJrc0x+5JK/7UZty3czC1uER6fOzBd/4nrEFi9sF6EO0n3+r7DuEpxqCGt69hVxfm8I897F
lzDU8k5u5FduS7cOhf7N7r29b1cHnFmb2teOKCBZB+ThWyZc1KZtXq/b0bPYxLu3ZWPzRTNm+4zm
3onWMtuOCiGwiR7EQSr7QpOS+mz/UJXBd1LaBhKE04iJH/+VG5QHraxSmyzi1yyL7mhAYwFVqUZ6
RYULJ/ZPTPPfpWj3veinFzoiZV5yWIAMb5PqCB1jxKjbUDFoghd8VOe5x0tVIawYqfMqzNjkxoNa
rhEVWMjmeqreTSLdhmHOuzPiYWnWHaL8mqKZ8Va2CNxMdpK3spT1d26n05Pxm2prapV09C2FEkNi
y6hFmhp6W82Ck1j2TzQy4hC4NZorwjYTk1jktuMeV7aZb0dbeZOKkKKw22Qne6B/GVHaPSY59RhB
gPeuCmTaeXnxxxBJR8yfHbt30hgw3z1qGpUao4xm21Yz5RtduqtKymsi7Otb/BWPXRLSr7XpAyL8
eg0TJfte0uQ60glPT6UrvgclDsZ6dJWNxbfJSkmKnhwutsZNJqFHyulB8BFKLDoV9bdQjXYVG746
H2/HnK+OAvmRYg4Pag+5x9Y2msQAk8eSuDNfeR4ksbMQOO2HrhInii6AF8cBBKBgR5q2FJIUsjC3
VA/VdeoOzVag+FXyao8M66kws2ORDA9xSt+wctnXqT0+tkBqzolQTxIfSltEhX9KCcOm7XnPTan9
VCRKgVGNs6gx+2GnRKwmslS/+1BPNwo98rVfFtCA8iBcGxYmT1+vfoA2otAbUHetXFvdCzmly94/
U5KP1oPJWkFriG1cT6s6R/m2o+ywIXikWydRHG1Kg5YTxgqi7MHqnuxUPdJrGvBXeOD3oezva5pS
OwmDQ+CKu0oPforRouVpjmzX5FKiboLIzs598dfPu6nsjfXVI3x+nYdeufV6/LJ4xCmrEW0PhgwQ
kyYLdJ/gqx66gH801T5Km/sh7o37DmfPKoFlutapG23gy7Z7G6PBc0ZU5EkmvHub4axe6Yp0A3nk
OLCjkYxO2Qw91jWjQAVvFi7hi8Y5a4kDiIzxNlP7B5m678mIqm9W3B4l0z/6gz0JqI420uTejbeG
Fzp5poGoponFIiahUrCMZ9bKx9jWHn2ZzHGeSbrKVfVPo+jfhrwIN5TX73oS4hOKJTvaMX9Tb2QT
mzCvEd8HWfbEF9Z9ZIkby6bkn7EkrrKh2Xkl+EtSvSiOhHXLwynf8cbxDHLEUxZZ1rLgY3KUx/sw
yqic5MENnxS3dSkPm0pTjkh2/ppdRz0m+0NXFVF+y+usCMon367zVZKxTxZdcEDwV6+qRHfkpv1N
aX0yBnkahRfv0ZTo3Jt5/+IRvJeF2R5YyK2hM2IjgwKDdDsa1rtZ0ZIWlk4Np5JWoLzJwZbkm1Du
H1JYDCtZyW6Gpj9JUZvSkaYQL0z7FPhsj1KJhkznhlS1a3kdyeZvETTv6fQEFZfuFNZkZdAeghix
WafUB8EkWZej9KRk8l1timcEKc+9PdCNFwPq0/o0CSRXIiuccVRuhnFYl15wUvPoJu1Tgf3JPDTU
gDC53wpjUvnHhIWrp4HFt/RMdAJN58hFSyktTdCmUUvSAGGuII49hfX4G4Pkc6VlOLmAuDeu8asy
7BdIbuzz7ezsGXK2Nl35lrxVKirm5J85l6YSbYbpvZWYpreOVDroSkozymr0E+HkyCnrLkV9L8JA
fyyQSuwg5nQHCSz6KlWN6tWIzPwu90JsXuiqEL55iN1I+OKLSE+2fYzgWatQqdfoAV/pc1Q3hhGK
O8OV079SmTWgj9hOY1eeTt3nIr6JRzO6V3j7/5KSsXgUHZstvU+k38S5tDsv7+jxJQwwLUuNrdS6
NEzrlEpxFfm3jYqvWZZSrNQGjvZjW+jNsULHvTMDVU9owJvSbmzD4GSoZZJuqVGnPr7fVXXus8lq
zH6FKnTwONJym/TZ3q4tcnWNKbA/V7JJzzbU8GyNclljj48GnVMMf8UQsJfRROJkYS5O/5enVkvQ
kt44Hr2sP0ThoWpFgMByG/7BEHQOXftHbZjXYnoWcB/zwIrIjIrYtJIp4NM2VrLt/+5kLVsHqP1o
Y1srPg1fLkMhFoAZ8+SKYAy5mGbkTPgOvbT5FnYYoy8fe4EmIqZzfqCJlJUQdscbzQlydnlIgYOY
FzuNHkbMsNf5FL2CLVkCZ8yAIqEqLMvrlNZp3Kd0uCncuy68AkD7FzLxGb9iRhTpuzESVm9NFKbK
kapq144hmmxVWQdxvgmD4kSddoWiYq8S2C58Ntj+Pfq0n5fv4dKlzfBBIC7GMo91ksuSl9J8KmVK
Jr+/dugZzaRXJYKIWXAcnxW+TDG0lb8wdHzt4c/jItxeskwVjPbJi5UTcOt1EWLhax8K8Xj55y+M
rnlgRI5dNem8wHNM8Uc1fpuFuYbKkrbPlw+/MAXl6e8fBm8jIkOu+yJ2xoL2fNMI4nmbg6l4O92w
0HzLqb7+2pmmC/xwJnBlsHAC33OG9K9Joa2msuFWaIhiPo6rw+WTLIwjefr7h5MYXZkJdeKjFvi0
6viWSvfKzq6Fzi6sIvPoiGJo8Gt1tY2+qd/BrNhqWnflOSxAouYREUgs9Szydbi0UXNWw+S3yQc8
sjeER6PR8H5Gqo+EUvnisFX+e59Qmlko18faMcS7KO7Ihdmk1evYXYtTWrpTs/lMwVKgPithaGrj
eOsbJTVy9N8/Lj/lpaPPprRXI1Jkl0qMqWtvDa19sMP+Cn3480Nr9kQV+jCA+hbxkx0SoaiPFmyG
fCulZnRlBnw+OLV5JkRWaDSRgXqcLJfPCK0Vjq64zZZd65VBtHSC2WQui3S0wM81jtrIQLotXnGF
nhBhE1r3l+/853AlbZ7HVdp4zzBqJ447DD5bSdd/wi3r/zIo3O1lihiPdmiU99mYW7djRsX8S+NV
s+fzGq1HOxrw2ayBKqmsSOcMKhya06LdJN3VYSumEfS/r0HNnobFh8dfeWVdIS5wT70isYWK9qqb
3khyDxdu/OahuhVq/GpnwbbEEnFlWPxLDv/spLP3OiqIVJH4rnZss1fPQdXlL3Wrl3yeo6NZZWMX
n1yaCgeXst9zAL1sF7sSAl2s5+u4yVQcBgoobqPvtiny7zs9koDDkDhjYu1Q8o0MPU+mPNN179gv
lF2UhzR4Ke5TujfrXiBrHqRn1PPjTW6L8mwhckcYVXoOO2LqCDWWb62v+52G2+qsjO7wlHRZVBEp
b0Z7H2XUVmu6t3qIlKe26VCs6zJbyK4rvo1WIeEJ7yyqgH2esnXICLm+QRVAGUTvom1TY4nve8k+
VdTVf9Iw0JBqq7q4yUcPqabKF78nae+WhqLUTvzyTW9k42SPytR8js1t5lfaCimPvE0qeTjaQxcc
OzXLV12MzCMzUUjCG/EOo/DwUIguP+JskA6SmoX1ujebfGupqXGjGWqN3FrDKMYMutFiD9NcwKhL
VuzNuR8JMuu9Rulr52mRcmtB36g2lyfVwrTVZ4ux3yOxqEucg6ON5osKPDY873Gktntl4/j5S17T
Z6sxEtVEKeV2ZLWPHwf61hUlMO0lkoxfhsJn/+XL+Hynotmzy1BVmd1py5OEb0uZIF6r8R+Z/VYk
Xi6fYGltnl1GK3utVcC7OtFQt45UnYYnH1D/lZV/6efPXipNFpQ25AFW/vZtIFVVA7/S5j+V6Nvl
X7/wlOcxMZKU50DVxOjoorkfx34f49haDYrx8LXjTzuLD0uXXUKqsXp+f2IlEIPG7aTvxaXztaPP
Xi1VBowNiAJ0yeStgthRJq++duXYQlu6N7O9ISJUOSTa2T2NOc1LkajNXdcOOxvtPBCepEX4YyuE
QZU9fvphfIvatnakJnZ3ZTeoL9moJftRrYufdscMjib0RUKNYNMgigc2Zbj7sG3LG9eblAKpNxgP
tpq5K1x11SmzVNrTBgyXzuyTDVUc7djyZcp3chnYhyzq2uccJjiFaEl+QOiiUG6UjT8aC+FZzsNk
J9pJiD8Kd21nmbovIpFtxnFonVTB1UvWLWtITWHGk/18rVk04XAFhbcmxVNaG3Ufg5jCzW0qjTTJ
8Nw9OnosSl4VnlyOuqef0wPHMJ7rUIDrS00bdHSOj05R7I0GmPMHvqmRUmSo5XvgXe43hTqTg/JZ
fxFuHN/1sYXQkWCCs1Dl8iBgHNyMlB9j5P2Fus8QPjx1Iys/ck0k3LjlUeWI/o2Cl/ZNiuzybHh+
XKxwfaQHyx+itY+Q7q5IbcpoQ6FDzmiyRzOuiTvIi3p8tgg6S3GVypQ7RiXdo7YbH7UhKE9KIRTq
sK5yMof4J8YsF4WwIQhzVaXkEKL7fFVqkd0aaU7OiBkhJ0axCCqrEQDnkgJLmYJarXKlcCMpdoO5
V7IRxcidvatQW0z6kwTRU4mzE2YLPUnkDLoWRFs0z1TBpR4OhRqKHFZSiH9yoO7jKm68kXSGjyri
hkJd4GNtHexj3aA+GxqyT+qaLr6dZGKtNwEUq9SVb7zMAnggUZ4Rlubf4IGqJtlkscK6APvZbJAX
jYSK1XGlXmPhLuy/9NkiheEpikawhY4UveRpui6jd095UuT7SD6L5m4IrmUdLKy1cwi+wH5mumAH
nQFW5qqVYYpnvvd+eTH5F2f8yY5nzr/PCh3RrA4tWKMleUilIUGqbULEKjV9wOomGzdR06ePbuwb
W+Tn+U6Xivo2R/SMXgQHj2WifvLMSt2zt3B/NRqm3lTkOF+iJOv3FJHDmymo+YDOVkjrUhrAmSha
VYqvvez+7eU+rLaZ7Q2JB8rkZCAvck0JNJKPrhY+gHlz+SYtvI+s2VZUt/tBH5CBnbT2JYy6VcM3
Q0xxvXGvXIKY3pufPIV57FRs6MXIMLdOQu+e20r8kH31gPT6lySX2Uqh6bvJ2/xopeJvw6TcBGZw
5TN9YXTNWcX0r2rNxUjqAKhQ6LtgjEzMa0mnSy+T2T4EnUwxSKlvnQr2ITWmiJTeO0imK7dt6fCz
XQgmF8Ij0ZqDkH9LsPqZxVlprx188ZnMJvgwSnXnR0CnMiu5C7zgTpR0E1FdvdcdCgehFRv0y9ui
zpCAhEercL/2SOZJWHqEKKGipg8yt+6PqZR7h57a0xW0/79i6CdjbZ6FBS40wdIkiJNWcp8QvjZ6
w4vqP2f+VJH2fT7mmjhX1omFNw1jDKg+N4yPpcAg7CHfeUfW1G4zNXC/lJmkmbMNjazHY6cmU88k
Ula0LVYZYp3oaml7YaGep2ZR+vUjt0nhoYddvUU40G+7WPCCGNA3JYXQ9rI+dKdKKgmpl4uquDI6
F1YNcxq1H9YlRQN01FWWdTKUZ5BWdYpJwDqlSvfF489WpYwsZk3qkVQLuXyzSnS8vu8oRQiNsfvi
k5l9DuueaKwOLdiJluvGKnK+udHPTBbcLy2spvLfWzQoCT3M0TAJmCJLbJ1nRftAsbv4kdOAxJOB
ROjKl/3nyxwqo/+eKQ8L3+6nqkWaFrvOwMNhSb8vX8TSoWfPIQZ2UkZGHTpt3P4aXHsdhDTPLx/7
8zEE8Pa/P1sjygBMIFNjgEGcSYiYs+a98CehKQaay+f4fBVV5w8hDuq+1tkmnioUJ+tyCAXIH7Ri
uV1fC5tauozZQh3B82iwPMHWE88B9bCJiWpUz+gQrlzD0glmazVRbrGr5sRoBvQAB+9txBYrhoeg
vr98j6Yvt/9dM1VjWls+zGVS10ZRkKoHXlDJdt6AyyVr+uYkay32p0YiPxpq1jEGeXRlVC08FWP2
DYmRN6i1misyUrDy9l/Z/sVm82u3y5ituJFnWTkkHu0kRwO+7D7CcBBuW4k3s97l0ubyTVu6hOlh
fbxpmtqEsjD0U9EBIUHrfA7N4CaVlWuTeukE098/nAC5BQRw28DLkeW7yohvSsM+GEgLLv/+hYk9
jwuMImWsDZXwa7S958LIt3VT7C8feumXz+a1Xdhh0tqwSnzIax6ihwZBHyq1K8936fDKf29MGeRJ
Hdijdpp8yEqbrcIU+5z8+LUfP5vNnjxqqh1DyvSCb2X1V6i7DLHm5WNPI/CziTabyIPl0mqffnmh
PsSlsc7p0LsInoYfmfy12rw6zwXU3TSGMkiKSWx6h6bznodMQD4w5S9FQqjzZEA/zLwubWUwN6r4
WVJ3Xfmt+aXwKhBz/32yqPRcd5Bzk5JCfJeMqotDJzxZHl7wyw9gof2s6rNZO0gW5J3YT1ECRKhy
hN/fSpoNum/k7dB46GD8PsLrrkqewE+Yt/exYek3Xm6Fd0ZdhdtSxNG1X7Owrs9TBFUXMpKXyInT
a78z7UltbKwBf0fpWvNtYbjps3c3zhnq8Z6rORhQ+ax7yNl9tkoyoURXFXXTy/d0YTrqs9neA07y
cw/gF5AZSmpo4vRVoF/Zzy/dotlcr7xOC4KcS1DLUwxLRpyL6GfZ/bz805eOPpvrQ1cMEUUg1TGq
R7iFsOlXKGr69OXy4ZfuzGy6pyJtA19yDccN4vuEZOp2bIuV6xfHLx1/XjspkzLsY5WbEwDFlQBc
NtaPSFK+NhnntZNR9ssmVkPNsYlXiDR1LbKzjhrw8m9fGJvzgMBMwqhT54PiADY6q6P1O4nrCIyF
sHeyoYbIo659Ei6daTbl5bKDlq6UukMw3iqFfZPbxNczDSakdqH9uHw9C8/6X8X5w9uavJAg9BXD
ALo9HEBrm7taMtEjjuaVabbwvtZmk9nvQx2D6HQZ3g9Y2hH42K/98tn8zYfY803aM04AG+ZYZWq8
K9UpqSVO/O3lUyy0O9V5HabWqFnSfs6dmI+g3yWEQiS6Nb7bpvszSoUMuV1S0mJd4kW6Q4tLyIEY
G+yGl8+/MM+12SoyCANHq9ZpTiHhWyg1QYhJUTzgVqIG2P+9fJKlETBbTBLeFp4iKt1JQ6DQCNqq
hnejfa0QuDSMZ4tJhEjQrfWsdHxPmA8S3tB7RCfBsRdI5FHIB+5GzzTpyh1buJh5fmEOHagHXWY6
cOFWVWYcXNxyaXVNo7M0INTZB4CsYF4dJRMoOC6WGiJFKe9zXItNS+cCiSbMf8Mki8a+tpteKAyp
8yjDUDU0V/Nr0/EQKY/mT0v8yFuFTOansT6r1S/Zuk+DN7m460Fvq9KbQUbD5YEhFh7dPOgQB3+k
uBSfHQ0ruhwia62T12jEFSdnv4s6AnVXOTGy5SytfgGx6TaKYj3noPkzs95FVbSPRvXVohV/+Qct
/Z7poX9Yq7S6kTJXKwT0M6zxnf8t0IOjl6Z7RQn2UmJcKSwvrFjqbMVq5T7omyjVHcYOMR7p0RLa
8+UrWBqeszUrDkc1bSTTcIjyWOUt9jUcKenj1w4+Wy2kKHUzKakJ9pKI8Wqs1dARZER54vLh/0VQ
fvIVoM4WCsDcKgimInFsUh/uTA3oSxYq8BtDw9hQMsJcXoXBETph8WxnNUCMKobTndc1svcI9xr1
hhjTtozNJA7Rb6s1lDOy2tTf3RBjsIM6so01X35KCTp9HWF8/DSEhEy3U+TypUUd8ajFpvgWhBFa
PDvU3io7l/dwrsSdBON3hythArD5BAS5oQEzs8c0d62asTD6lNn7uNYr2yiVIXdEKqm3sNskKDKJ
FX8bvUC9xywWg79twHlevt1Lp5sN9lQrZNNU7dqZsB68lJNjSvdt3Uiu4+ZcvpQ+XD7R0pqmzMa7
N9TIc6tccVw9ss9eXQHO7Rv1LKpYPrZeMRk1KgRwsjbRAjJiHOCytP61cbU0J2YvCDnsRFe5mezk
KkhHQ5X/eJn3Ww3EFzcK8+xKpdQ6Uy8t3amqZp00pIio2kr+WuNf/dfC+7AojZE5MijljmwOo0Fu
FGC2JIUMj63pXV2KFzYCynxq93UaV2GUO4M/UOrF2dlLxt+xnTCyvFevLPgLC58ym+B5NyYWqHnF
KccQ/Gn+MzWkawK1peE8e8r431K/7eLOkVQKK6qCQ0/K8T5Bd88G5VtYNNvLw3nhIubpiUqVt0Fs
+a0DMJhIIHVTeu6VQ3/es0BN/t/3jy7kCoWBMTiZ1QEp/EEaD68/oizUV5qP27KD4hMVV062MC3+
vZQ/jCti7vOwVEPVoZdOWIV7R77BL8NEr3v5Pi1dzGw58/NYTmsvVx24mu5aQFTUV32S2dvcBmWm
AXMFC+r74CyVZuXWBtk5l0+8MJbnVoPEMOJKT+LJLHOujS2Q9mds9QfBo7p8gqU7N1vPbE0jige0
lWMXcObvwQji7rjSe1koOf+rz3x4KgP8TSvTMsWp9Xxvt/obeF/c42jT6qj5pY75d5ywPy9fx9JI
Vv473NoEzFre+3wmi/wGLu60y7x2HdrSU5jN9YF8dSX0A83Bf9msFSPAeNZqyq1eSOPB83t3jQgk
3RRVBGOkmkwzbvjqRtg667KNHly994ke0Mp1YKDc4W9EnYSZga+6BCUBOu0IX1k+lm7WbOwmqVER
mtl20GqgRDo6E90gglIlQGuVDjHuQUN6xeEgH+k+nLsKyEpQyO8kWn4P80HemZp7Q64bkzmK5ANW
yj8j4RTrxC5eu8Qls0PNvZVGINQuJI5j07fkQV5+CAvrljy7T2kxgjoBXuRYAdF9W7Or6+eqCsvX
RNjVDRDTcm/XabK/fLaFoSvPVkkrS4LG8xi6iqoidSJ6jA1iNVzZ2H5+dGWu3R68YrRMmMHIn8VZ
L9CqeTYYlfT18o//fEgpc/l2UyVq4XZ14ZTtUzE5zKDkVFTQSVC7fILPJwTUx/9OiMRucXoYmMCL
HkanP7i/FV++VthZKrH+2x59mNpdBl+3yz0ciXEExgu0IuBe6q5rFRUW7AK5WodmYT/62MDvaymX
dl4dSBvZyOsXq2+ldYWu7fHylS7dyunvH36LW2I3h2kiO9oQw3E2uoMlt/XkJHzuq/LKWrY0HKa/
fzwJGSTgSErhhNZLZGnYC189NJ2Xr+Dz14syF4rLALjEQP6kUxHzNNHZiZHRQKu1zVlqX5KkeYry
w+VTLV3H7KPK00fCL3LBpGmMv3kZ/RJ+fSrH1L6yE/98zVfmut10MkqX5WiQpmRWEBuzt7q2b227
3Uq5n+Oarf4YXf7z8sUs3DdrNsaNtk5zz0+0f9UYA0VLDyIvJFgh7w8ZkaOFvZriSi6f7PPFTbFm
wyz3epdsM0l1WjkiwTg7Vp7pSBKaHSlb2ZV2pSL7+bxV5x4wJcndDo0iek9XN1YhKS5r3b76+bJ0
9NmuLAjqulX9VnXsPLvJG+jBIkC7qrpFdAwyoKJFfHa19A/fmbvW0n/mfdWtPKUmDy4Gkyrs4ukr
d1OdW8WKGFJnSlKfQ/gOJK/ipoaMotSQ3oqs+FnoJG9cPtHnq4Mqzx6brZL5XJV16UiWDsHcSE+4
/Z+lAZMD7fArn4Wfzyp17hTTo1RNw9ouHCMkXXjsFMIJ7U0qXWsyLD226e8fVh+vDyMvViPhGGxD
V4Oq3dY9yJ7Ld+hfreaTWsXcLmbnhuwT8Sg7+D4gwqxJ1IHEsUse9LfiOyGFLpFTFfWKtfiJx+uo
bZKb4kgO5RYyNvb27DFtNpG/Cp7SF/5TvgSASVbXNEJLt1b576UHcQCcyKpVJ9bM+Engp7qF2Kk6
6HnG/MqitSAhVezZxiVBCNF0ed4TuyCVx7Zq+10R6sjjIsv39qFt+y+5abbD4whC7DEKfWjHlJt7
jcqarVarEH8WuVoIfOWUUHW9gxu1LjsNtoOZC4DotW/vrUotvyeWPEGRiqp7D01rxJAXaW62vfwk
P79Xij3bESkqtT0fRLfjh1DEf2oaW8zg/fKxFxb2ueOgswHhoybUHM9vNyaINkFMol29db1+qPQf
wv17+TwL12DNVihS212v7yjjx0RGDh4AY5Xkv/JKq3Hp6LPXH3q5GGGBnLIahNC0JMR07grgypUH
sHSTZoNVNvW+SgyadZAKVyASYROQWBN+F3jFoxj08LU5+/mCAATtv7MCylprBIw/xxzUO5rVN12b
fW3ja80GkWvblW6IznAaMBk9lhuZbXVRX1n3xUIFTZlrQxUNY4wpsXUsauFtvEEy7l0iltA+m9Yx
gLT4u0t6+Z1AGVa4zOaLG9CF7t4jveb3tKA6FX+E5tJCuIepyE6phMkNeWDo9zkZDxtNhER7lAm8
xTBAJ8QQ0tJd4PvWns2hdhogM9+aIcCFWAUz1YyJ9yOug2Er7LTaB9HERemghjzqtpLu0LjAlcul
4qlHA75DU97vxkEzCfIdSe0EKrStCYzYuU3eHFtS748V/WaC1ctmU1ouMbR9Z1IeLFO410m/Bps2
nsqij08GPapDCXR3pUVwUWPgOXcATqQ/0LZf9azt3nvwm3spd9X1oGfKzu2M5KQNRmSvwoJttjSU
pHPAKsNVN7AaewLovtk3ZxOZTwu4JTLPNe7cJ61Uma+Nxs8nO3FLh4nv5LQ9e/J3e5RJi6SvJHe6
vq/sJNqA3BjzFbIK98YS3t8mLLyzNnZ6sGnsrtr0zahua5jEa+oe4KX8RnsCgpY9UMgLBNTbuuFj
VemMH5VneVspJNG8iAjswftmBAP4uhLgWuLnMlglyG+JoZEaWhvSuq2BUmvAyu8xjYTGxtWAzgNd
tEFXX15cFgffbP7XbVPFsPV5fRitxZwMzBtP74ZvBPZQUpF0Ad/QTGPtoZAwoK1SXIYvIblgypUF
4vPdiDKvinmoD+Q2V4QThd3ai4BJCjyZjk/q0OUrXDrBbEscZ+j3RMsKNJEVy8FCsBb9SQTjnISq
K6+ChZ3wnLShmGWFmFvFcaw+Gt43L0LnGhJLx/zM0yur0NJ1TAv4hx1PNVa6HowscGmvbQsyHIla
2YSFthYA1i/fqoWWnfKvi/jhHH7tYYxFQ+gIqdGOoiwCQulL73tK0uHPtHWbB6kUxmkoO8ydoLm2
UWzyVfb/nJ3JcqS8FoSfiAiQQIhtUSN4ttt2e6PoEcSMmHn6m/WvfNWmiKgIr7wQpflIyvMlogEz
4DKuwtIR8L03mxnIUzw4wi4O8M9hHK/brHSZOxID2t5MYM7izoMJ4J/JcZhPyX4qa/fhchss7Ie6
cN1okgIMW7cMYWJm+QpXthDIZ56fgGa+ElwtjBZdvO4Z1cg4rrZCi/dwY85eR5Y7PqkN6RPYZrmp
l698aaky2pipXF5HUtIuJF5rnmYAgB+aKaaQc/H57XJ7LQxLVwvEPbsDSqFsu7AmMJ9K7cwL8dDT
PjXE5jftMLU/L39nYX/XFc1YU+MK4NkqrLsphmat2vOU85V2WqqEFjwAEehh5UPWGkA2D0mb/246
DjcyZzwkRU1XZtdSDbQwgk1AyhszrcIOSC7kS594nOwuN87C79elzE2MHV6YGYpO+2eWwLqgI0W/
QR57YEd9ur38lYUK6PJlZM8DDz3ZmOVlDN8PZm75wP9eV7a2SsvBgpGuI5E3GOdkx2Wr9hDPkBX1
Jj238b8HOgiS/n/xVATAK3BdSTiaCchXJRKk3pAsbP0ZKZ+PNTbwOzDQ+nsHEE6YF9S/ZkKR3m83
5qMhZ3vbFC3504xV7RtN6TzDEy/ZQGyB1FUThnz2IMdbZQ6IH4rU/OORDr6cLoLdxkzMUwfPDN9A
qr9fCscB1Y/MuIJpJqffzzAvXpmHS52jTXVZZUVuAXoY4qz2qyfNrSP48XLfuOdp8FXrnb/5aVso
Oq83cnMGuWis7xzkng8wvynxwlopTk95S4xHMEG7v0y5aQ7nu7QBet8zP5So3JsMmacH3BsncDsF
RjIC3x/s/tL57rRJfAtSWb6vwBUPCm8SewvpIrBdxKNu2IIM/72dkxyIVeTsU0SI92ZcdD7gtW2Y
w4AbaPyp2hplh7NXOoDWIHFHtQUwtoK1Sg/hhYN8CiS/jaFdp0kAxUH1AJpi8pqmioZglEf3cISh
Jy6ZtQXjLQ5a3s/fqK0SvxfE3LbCqTe89dSRTyo9sTgqbtOEiyOE0jD3MdP0VFJkwRFPOq9IaQb6
Dl4LO3hP18XBQ0wA3PcEomQJB7TMZzBMfbM7ZYISXOZdchpbDoKlB8EU37Rx6eHmCTTPEZHp5X5b
iO2gyv//fsOG3LViphPEc1m3reVkHgANBa/ZsN1T5yjL92w5Hvo4EkfRkuox7wtjZcotbHJMiyth
oTao3HOHMAePSH3v4T4nAY6fZIeTwJrCbekj5P8rSAoSRXM7DaGFwbRD0uhw79SyhHxj/AUBOIEt
pwGB0eXmXJph2ibRCjgFzaIewihKAOd3OutbD2joyvxdOCizf3YHZNrDjAA6hsF9NGvvCGllUAj1
NLjy0Gb87wT8xuWKLLSarpUvFJx8onK0Qmo+TGcOXInrW1CMM/4G1dXKre3ClqQL5uHsxccxQSg5
CvP72OYwhEVyweCU8BnkamWEnwfyFwuTrpynPcA1aQRkmwI6U5FvfXoSqxCnpcK1PaN2JI8mGC8H
GQiXlQ1UDMxRcF5e+e0Lw0mXwYvKEwxQGC/AVm3Dr5PvwD7Od5e7+L8W+KpltCV7BH+F5EqOoTXM
VMLnDNzhOgNQM8tG+u4AdrxtZ8z9TMLaEwnKcJTBixUulmYY3dQUNgUb8erAeXFDbMzYnoKF8zeZ
bOJbyN3fVVNdwFURMf8OYEju933uwvwxGw/EY+aTamiLMOfsIyN2vRj7OxhWF4e4zdqfyNvE0+sE
riYgq0hBTSGIHTqj6/yirqr3SNrWd9hiJ49IS3BuWGrYJ5UM6duYiOgmdmaQogH9ZwfCS3BWxg5O
3nGt4LoFCLUL+2vWPeZgPZ56K+pLHze54h1X/DDVSrhxP5eiMlfaeEFbSfQUgEYwIE8pMwLYWO9g
I7ot2xyPOgZsbwLTcL654i2SY9BXoXS/JbTewMBoy52VCbawYOhYm7EUEF2U6jw8xz+WWW+TToKD
6RyKunuxlfQNuCFdHk1LC4a28jHRewIoeXiwTMmuBrm6gAUVToSpBRvp7s/ljyxNN20BbApASvBc
KQIbumhcFPtwFNxQWFtdLn6hDnrWAOEULs6ZaQQjbDd5pmBxgxjWKo4S/kW1ufKVhVVPzx6wkGVY
uRUqURlwRZq3jnwB0mRrtN7KoFtoJT2BoIudHFD9yQ5J0v0wcwUv3NZ5EOfr98vttPQBbdXLiOz5
mOLhpgNbo3ZBICkav4ieL5e+MGj1fAHWwm7Wys+MoVb0fsZnuGB3cTim9YdJhxewdR9Io1a21KWq
aGugWSELHY5lczgxMJHL9AHXB4E5lFfWhf5/8AG7ATKAPT/DDxzG1EkNo3XQ9WHoGHPTLxs87Y5r
7KeFvUJX8hvwVsZ5gs5YzWH63rt+Vq/cKi2VrE3ts/9P7pi4ueK454P12rNw3I/Lfb1UtDahcYIu
50J0dZjkzRvJ3DcYM6+BHBbmmS7Ub0ybnHNpIVbmcAsmdQVrnIodRyWcHW3Hh8s1WBhAulwfKIXC
gUNvjQxhGEO2RSoeIaRsfGToOytnq4VG0vX5DjdoU4qhCHHP/b2vrVPmTStFL/16bSan3CBq6lwj
KKvfBmk3JqBeZO1ssfS7zx/9dCS0rckxQXbzAtgrbe0mOFPTr2v08xc/ldw6HZQlTQoKaNlE30TX
OrcOLdLfUQWPv+s+oc1cSIMqmI4yLziHjaSF6dr8OsOk7LrStUOJOXbWAFNCEaRuv5kpTOnxqFlx
b2UzXhr62oytkxQsLxPgGseASBjwq9J7ouK5junK71/qWm3eUrewmtgBSQ0O4+3BqYxpXytbrhw+
FkrX5dSMenCVicAmKsZ5GzGGONMB0P+qpifnbefT2Kl7ajmgunPkwMNggLz3xNysHwgWQoh/0rm8
OqtgTgl4TDocyhiWTxAmVs54yuQjky/XVUGbtS3eMAVev9xgbmcV2PAmOD8/lVtwt+yVW/SlLtDm
rjSR7FKTYQpN676Yb/P513U//fy9T60/w0MHdy/nBHi8KW+Ex0+5N96ldO0F5NyLX5xpdK08h2ex
AO4M7rbwNsdbdb4rRPI85O2hm5K9IhRBdl7uL1dm6S1EF81bbMAtFaw8w/4dBxb13Xtz2g18AtgN
rKyQfnNnvowfz9UjHsXm58vf/G8kfVVDbW4PTQ2wHY0UMnPbYVd2pY3DGcIJaLhcIoLSHdWrS0fv
L+Cb04c9wkk4NXr3CWmSBNcqTbdPinne1bUHky0Y8+Ix0ZB1/bcei/NLakphXmNTwPvrsoURZ9re
wyUbT4wweanM0Mst5w7+EXAQoFi7er/mvVhDq33deZYef4uysRzHiaewZ/W+kFWyhc/1j3GQUEh6
6SMyFA4Ao1wX1RBtCWOltHq3U2mYgw6TxdZdnrErhQZ6hoBg5pBnaY+gAJetmTJxxpv+Xu7/hQVG
l4dnpdUXRQTVY91Gb93UW6dcgdKalW4Fg5Woe0yN1QhqITqwtF1KjhyJVQC2gb0HW6EeChxcEcIS
7XJNlkrXBnIMK8VYRSi9nwvfKkpk/7z2uFq/rnSteycB0RqzAGNIezfDjUPf7WrTHg6K9O3K9P96
uBJddFjwCkBO1dmhwaYHu21haqP6beoCNSik+6u25KE3nO1V9fkHQp/3Rg93xCGsjCZ7BZxJ7jvV
jTCm8Lr5uimhywsNY4oyG2KQkM0nRMiwpV2TgS70ta4nLHIYqRXSxkLp/lb8pSk+4jVs+8KE0FWE
U2IqCsfGKUyt9uAZAqZpcILbJLn4yfh89tZFDHRdH2ibl+X05jRT9AH8Jfod68po28AwFj6I48rq
fi7pi8VdFxV20h16Gw8EoYy6P1IaYdKI9roZYWqzWWWl6mtpGAHoqx2M7Fo4h3lOUjy5dszWcgqX
KqBN6ohyUHxdOwlZBEvmkj3QPn683Pr/7apfNY42pWVW9PBhlQnupGtxy5MWHMa+yk1oQeL5QDs2
bQ10+7e5bZAFCgC7efZ0l/fKcPqTKnpYNhYsfy+kyIOyZLgN4xSpJ06O2Lszq/xEey95GpuyOiQw
v/Nhpk3eL//2r8c/pC//H/bYQsVGa4xzOHhn88wR2rm8rNwt5N3OytDxvhw6ls6FlxDxnqn5Z/+6
7q07W5gjl2DeFEN+E3lOkAC1tyF8fLAZsi0v1+ocb/7bIZaOhJ/sBD5vPWj6RvLhjAxoxHdR3afR
2hq+9DilS/wH2DOBfO64AbcjP4sduCg3O2WSDRGvdKp3bpY9RuW7KNceC5ZqRP+/nwq4XCrq4IM2
gWmk8b2EoTcMFbt0JaxeKl+bg1YHn5LEHObQrO7mrDjN58vzOHR7tvKktvQBbf5RGTcpsZMiVOkN
uCFw3XqruLWx1xToS+VrcxBy7QRE3oIHrrQ3iv6cHG9L7J92na/sc18v55aumLXqNhFlkRZhkX5E
zTcDluONqwBuHuFyV161FMKz5/+7eYrsxI57zJWK/UIMhSeM3xwbx+VZ8XVYYOn5FXkt8syk7oTr
14C1v2Dhu1cxzCzbF9UVG0P+uvyZpYY699Cnk1SrmpKLiFt4Q6lO/Xkxnyke0d3oA3ok5MQbxcqQ
WpyF5xXn05cGpx4wE3H/NLuZvZVS/nWHEpdR7i+kUb/DmPo5igq8eE7f4aK79vS1gGG19FyvHjB7
02MDGJRI4exKaFc720eW8q4B6tUSgA4kXOZbCc3jHvdBOMzgLWklEFoY5TpamLvKEmIwitAdnjky
OKB49JPJhSctuXIEaqGEkzlFartOHRYF2B6947R+aww35bSqxFnYcnS0cD3BJ8etJxbMyO/xbcMY
oaWv2B0S8eXKXLUWUgAsrq1neI9h0K/EsMacYhYgnbPZMq+ZtjRvoZYxJ/hC9F20m2sL/swGg56N
T/BpTLrOOZoUWcCpG9P3BG9xuLLOu6C3gIKFTaJEsF7EIH331tHIu3QLtCbI4VA076IWjoCbxpXz
vRygwLKHQoBKNjJoyirpj5OtTnASdjexK4ubhjEcHpUnXmYwxe7zqa6P0JK2L13niqcJudzbOOHO
rvXgi5hXpXeQMx6vTLeWPuvJ4MeN0WyVIX8Kl7RwzSyS05y05WZSHt+NnjXsWgh6wiyS/X5STfcN
XkfzLiVNEUS2m+7jdDR8OfbTa1MU8S7L6nFfVlZ0cPNOnKxEiRMTbnoyohylKljd3CFRgrx1mRf9
bGeeeJtqdrw/bWqlJxvWkoc+x89vqcvjTS7KeI8MpH5PXKikh3jOXk1Ype9zYDf3nceKm05Z8Y6q
1HyRKom2bpw7j3FDmqcIZtq7tK+8Yzao4q1j3l/DgmstOZuXGyrD4TtiMA7J5+LIqOUiHBqQLWgX
1HfMKD9NvGJvcnLVj1qY8avLe2fbJ1Gy8SbzPs7AkwaCK91nTkeOEPX/qaG0BgN6yI+F7QFvnDet
zykvHlIip6MsQPPAk7C1M+HF8dxOLfob6X2w6U6TZmfnuOi6at3UdXDwfY8nt3SqcGQEinebo6aA
qw+wOrCjk8snIPrNSq2hbhemoS6IG7xcdfMMaCKbo6CbzCPrQdLr1yCuC7uATvS0FDyklDRsrJJA
+8cENt68dPCOb+Bhu3B7e0eSJnm+3HRLddG2HNLCl1C00AqN7i+JxEE+gRaxRoBcWnO1yKV3zTnF
G/wUuhGZNrVVwWrcGZ+rxEauQI20havqoCdq1INSLhsSFQ6wSQYg+iHq1Wsa1fvLxS/UQs/TyKK6
h2lkO+FpFF70D0WDxDP+EfPXy8V/fbyydHGz13WJGuKKBSpx8VSZvtBe/LyuaO2IUnUN3OQdFxa/
aOuzw3AkVwKipR99bqtP8UNKJ4FIRVShyLznzq7v6NSsbNQLI1LHOyP9lySIOaYwqs7mt7XfWIVf
k5UmWSpd36S7tJugv56gM2Qbjqw9F2beo1h7pVkqnv5/u7Twe+zmci7D2ca+GccO93OCw5lwkzUU
79Jw1PbnfHIMA+kYLOhFLjZ4if5rW8NLkgHvxYz6eHnkLNVDn7kwZk8VsCGhTV+4eMIRcFxzYFga
Otpxo6q5rPPcKsO+ivN7Djd6CGaFNa908MKZWSf9tk7StnkWq1A0eCWYXJftcD539qXjbaI5Gfcs
rlvYbo7uoawq67pBq8seowxo73HqAHlpn6BGnCRUUs5KsL7QF0zrcMrxTgz3chYQCUtgWsCwOrtL
y2nlDmZpu9G6OsnSvDMIZkQ+fkvwUDz2vzNwGDL5bPJqe9Vw0lWObXF+OK5VGdaS3RNGf3hlfdPY
zq+riteVjak1A3eXl3UoIvfGzidwA6p2Mzrj78vlLwxZXdRIeS/xh0eMKK7uUhv+P4nxcrnohc7V
pYxwvM/6zOF5qCxok9yPFtDz2lxpl6Xfra3SfW8DCJQTvPh17bEUzE+Eum5Q6jJGpaLe4p3E7VfG
NhBxwWyi9RnMRy83y9IvP///0/4Syc5hqrfhJjDl+a2VSwiGaGzsL5e+cJzXFXyJVSk7q9w8nCqL
bZzJONIofpsgFre8cueB1QEizVoq7FIPa9MXt9dmM0ReHiJ90EfilD8jqdzK125nF6avo03foXEH
4NKzOcxN4oME49NRbAQcZ2tIkSibrouxdIuk2vYaBvOgPpTAiZyQ4Vg+eA6C0sxz6x+Xe+XLjc2m
OjiycyhSWZMGIbVRA127Z46CIBDHvZVTwtesFnzg3EOfBlVbSwIFtKqCocCN7Swojv59U5juBpaL
DM5xtAOFjWW1vR0jWsFAYShkchSGB0Z3kkw/COPJECY0WbsRWaqyNsyrOPam0U2KAI9+hzSxPkBi
IH4yY1QOVremTFn6ihaUOHRgaW+UUZAJtqciha/XeCqN+6Fb47YsfUEbhC0VmRKqimBSGEbqhvSN
PyFlvRxeLw+NLwc5ek6LGeAJkDeFl0UBsaMW9PvhDaCC0BTqWPJ4X2Xd2only8lqU12m0kbwjDEH
OwvMpICN55S/JNP828vw2n+5Jl8ubPiAdk0pJyuzkfSRBTz1cF+QP2DnWnEbX+gEXaci+ZDmLh2i
oBTjN6BKyJ2akJdDZwkXIBi1by/XYOkz5/9/mkVSmdWkGEYTfFV3wLD1Y3ywpm+R9fNy+UstpM1S
1bppnwxFFIzphwMbBdxSrrT9Uudqs623QBJEuhd+ufUnE49e+WqtwWoWBqiuUakSFhWNVyN5v/zN
Zr41vOxo8gNN5F2RPlzXMNpGQgeZJ3gdjoLUjLYerF2YXBv2XwbNGJXa/CWW21QROHEBwkrsTiDF
mCEDdOIYeQxZ86NiN6KYxCP2sQHJEA1ctK6rkzaxkehSmpbo46Cay/oWYFsBLmIU7S+XvtDh+hM1
QnIYDqspDkAI2eQWu+PtO3LMni6X/jXa1v4HdjMCHl51I8WEA2Mh8Lj8Swyn2heiwhZDeIu8fffg
JOitifBi23f0x1Qa9U4V8I9Kh+reMF3fot7TFM+DrzogOZ2JPclG3VQy25WEBg28oOJR2RsgBtQG
mt2nlCfvztwHPHZHv5b2TZ3IPzkbt5NVgAVBnR1IBjPS15yrsoltqitfQAkoYYnEo2CGv8ImH6tH
gNTqjdPIlUHw9WsEvqAtisqxG9dzmMRl12+OBDxwP/08H9A21j6O8ltkG7/EeYdsme+Xu25hjflP
/PVpDetbJQYs8zJomAybId9HplyJMhamks4E8KZk4n2EurR27NMUOMKxP4yO2FpwdLAN8ydj+WEU
V0kf0XTaaglMMow1oJYIit44WuW8z01nG0/RdWuOTgYwszapcxvFp7BohvUF9hX697o+0KKSQfR5
7boTcmbGH616G8w11fxSD2jrpIFE+zK2lAwIMuqfrdRN8MgsZNRiZnTevWfEQ7/BDXX33e2NOZRN
mpsre+PCNvDfw9encaUs16xbhS24VSmegDI64vEC6UvGcEtrPDpQ3PStBORLQ1hbOU3HYFWS1OgZ
3AKVCXjXDpa7lcKXFs5z036qh6yGRPJ8jgOWjJiN3cHqnxJVrVyWLLSSrnsaJLjUrK4wZjnMttz+
BglU86Y6q2vxRuGbnfV+eYgtfej8/0/VKIyxrSeqjJM1hGn6RyrHZ8iKs8APNdt+pc+/VoxiGzj3
0KevACejWGShsRxVgF8ZO/G2GdL5Dgbnyd3QV5kPUakHv3Q8pExAyzF7/tkYWNFAmdh19ejd94kR
bdORPmdsyDZptXqMXmoAbY5VU4Tgf6jRAIkHZ9+0qx6NdEoDbnAFSiR4inBtNo+XW3thROpiJFD6
Umr1ZhxYeXeLe9bT1K893i6NRy0+kczsnTZD0Z5d+3n5NKvfmeushIVLjaTNJFIk8ZBYiBKa5Ehm
FxykYetYSEGIfAhqD9c0zj8UVdclrpx4JgOkWc3P3dyY7caWYA5dLv7rOvxDUc3cMplaig1NqUfo
qTaFeLTgyAdzry3oR1c11D8kVeTLn41lZyysyn1BZv99JpCV2c32beXQZ+TUryhqvu5tZI7+/4Qy
OG0A68F3KvIgu8R3atxKmmsK73Mp/yicbKIrnMyO8kTCvBYeie1vOv+MYUuF205Yb153qv+HYpo3
bteTaTxHFwr0gD9jgWP3CJ+Nds1RZKm7tXmdwombdmMkgXDsmwN6mX9rcKUdVplFX6bIBXyAFcVa
oLvUYtqGGmUyqxIX63UngJSGxMkb6h80xkxEAt/K2Pp68fgHPAiZG5IPZ8s4zYUyJcLXPrmnkyX3
l+fHUvHaHHdIPrUxGYyTHad/rGh8l2Z23bGS6PImuKBDqu+4IPjQ5CNh4tdAk7vRG56u+um6sImW
3J5nwsSp8uYtAfpyYvlK0QsTTZc1NfEIdAexxamwnW3W5lsb6eJeRVfWvIVxo4NiiVXUss85Gibi
t1HR7e10TndG6T0bOZ6aLzfPUh3O//+0+4614Sgb/hYn0f7MPIhg63vzqswWm+hm4WXWcaMcTXFC
nGj6cKYHojop7XuzG8XKwFz6+dpMTqo693D4ME5KOqd0Vrh59B496a3sC/8dob5Y7XQ1DzPcGJjz
lOK+iRb3eKFKT6R07H2NA9c9UADGqRGR8vsRZvEz/NUQr07ud7O2MrGxWgPOVEZKj9BvtGFUEvM0
MJeH6VgBSZjgonxlxV+YnvprQkerSQypWwVQBUzbhiBrI6Pk2+URcj5FftEEujEgOPJdiYzOIsiF
6+6dNm92YKmaJ0iUWqBlarWfO8UjP05AmbnqkzqVko+ikXB3jKE5ZTfF2SbXbusPKyp/ZSJ6GK34
rsvX3u+WRpC2tA2szIdMjLhCyT8iWRzrzN4b5jW0b/sfRuUYTVPLEi8K0D3Q1PBeBSNk1QfXsulV
B2ai6x/mtqM5sFjGKbXoyYqAZo/N9ic+EIBu+31oS6AhhwOJq93lvllYlXTS21ArBwxGR5xGdZwF
wr3qg+ZvrB9W+n6hP3TMG/x+egEmjzhlKUfcDcOCOS4C+HCuPJMs7P26PkLyOYKaGftBbo8scAZa
Phr9UB+j0o5A1GDVJkNC5Mr6sTAx/zOC+LS6SsEskua5GRpN91hx89GZvbVz+kJD/QMF8OKRg4GK
E/hANxZuehEj+aO9FtYvFX+u0qefXhHTogqcwrAtwWzO3oVr+PBcuG7bsbV1G1fgTc5hygWMS3wn
+HDPp3g3jtHK1nk+aH+xZul4vbykhkKOexRQop4k/KL8ntBH2Nw/mCT5kebzQ0SHH7Y1rsVfS7NC
qw+bYWo6NaVxKjETnphd08BKJDwjvTwmW7i+DCunxIVu0YF+XtS1yDokiDkyeWIZgDPga32HRcLu
uumtHRXnEhnq0ByKU1u2J97U7zGZbb+QHLpAAY3MdV/RFl1oWkEi9/AIwvlzXL6Pbbcv2DOewa6r
ha5orKBIagH1j4IGvIy5PfJG3TXgTHeVvTKz/6MZfDHEdBUjUkZaoM5xtTf471HYPInA3aeuT84g
vI29y7blId5ne7v0rbc0mI+e3/uWXz01D+aL9wevAm/nW+ytCoqgB833uTpAZ/C2doZauBMmugoy
AWy5aEoccQwOGW8rUmSL2LL7Nbkkf/XmPLsvidH9KkrAfjdRUfOjY+TNx+XuXRikTBtE5qCAva0K
cTLsJ4vdmtVLu6bmWVhRdSnMpFo4JaUYOSWBT5LD++RXxAb2evmHL0xjXQnT2/HMlT2JU9mfDWbh
7beZ4ZgkhvjnPMe/Ln9koXV0OUxm93NumxV2uJyob/Ewz2+Rk8H0C57w3sout/SN8+73afVmIJSM
TT3xE+vlEXR17tk+y7zt5RosNdP5/59Kt02zkLgDYCdYrh0BSv051u2rR3MAovuVGbxQAR09Obix
AjgX19uWi2xC2zhm9UNB1txLvk6cQxR5/uynGuBQmPTzPNJgyCYz801hc9iwdsgChP18fQTQcAJ3
UiY3YhIFEvJVfivdyDlaedx8S8G4hnS/q4PSzLqHsS/GLa7ByGZkUe83DAhfg8ifFWbdPqdJHE5D
m660y9L417blEnYCTEYIjcvc/hllLZwXveLhcrcutbm2iVWdbfV2gps8G8ZOScR93ryc4ZOXS18Y
NLoOr0swbKraMU6Fmf8kbcGPY9mqe8RI6YeYS3dlbH5ZCcfUjyuNWZemweFdgESE/m2Gq+Ve2I0I
ejBK3y7XZCERx9QFULgOqdoMpMSwgYXjITeLeasYctrJWLKtJ3A1Yo6KnJKMVtuBiWjTmhP31RjT
lZuHL9sSlST/P3yFLCUiVW8ObWd6AzflkRdgTnWp8SBLa0Wi9uW5D9/QFvHEkmQiSlqgRiu2b6Hi
28P/JN72w2TtWpJ3Lzzqzd1MzXntIXOp77SwIDK9qKy92g47l/FTA4/pd8vERSm3ZBM4yTx9sxT7
PnlKhnUNu7kNzgfeXRHH6jZLPfcxGSdynMB32ChByTWzwjF1BAPP0shIZl6HjtFvFYzTsaH6xnW5
2qaOPkuhtlW11VthRv8ayErqQWUlLfqS/aBiDXT8dTSAOmjbAYwAzLSjMBHgnnxuaFRvM1ceK9U9
EuIcHGLvcpXh+cj6HRODrIRIC72pH34G7iFOrTsAM2NW7pqKP3SsNTZizLqVs+/SF87//7SKN11V
2gNDdj6scYfyB9zsvWv7RVtn56Jz3LkyxlAM9IAE7kM71vAVKn80rNjVTs+uiYTRM9qaOxVml9BW
mmHLfnD7YWrGgzkVW5G+X16rlppIWymYSSYM3wh6FGd6cRO1m4rmpYF/5uXivxYF4vdrq0SUgk0H
Hh0Y2r10gAN28pOHdIlDQeLoBuTG8SaGseDfVDXDnQl7wQNLcrBg87rdcNOMjgnNryN3mba2ekCg
O2aKWWnILA9c0/n8dsOQksuTb5cru7Dq6vi0Mamx1XtmGtaDdSjtZk8T953OfWh5ZO1U/+X+DoTc
eTX+NKQ5g87BdgR81VISFB2F2cs8rmnPvjwWo3BtGcjzuIW3JR7tK9bADMXdSOOpyumeTi+j4cIV
etxma28sCwNPl6NaMDgWvDKR1y0Hv+PxtiIfZPh9uSeWCj///1Mr1cQ2XC5TMxy6boeULr805HZ0
4911xWuTnxV25bgUjEKHxP5A92cTg3RY2U+WpgzVprykddrYNRwF40iyby6ujSHULWQU+0htzG7H
vLHha2JMuwy5rwd4A3vbNJ1bsM9FvGsSs0d6eXPd8kC15cHKSe8ZZWyGVD2SOMF19Y2D++zrmlFf
G0DlYU2JKIUAJ5E2H33bbrr8yl+uzXaY+swRDHPMMGpja0ejwbvtgLINYjZa28u/f2Eu6mrWnEQp
awdnDtOi3wqZblR9ncOWqetYHW8qeSGwIc9TvMVj2kkhcxBMqv3lX/7fRdc/txOOqYtZ2yitJqdl
Q+gJOf222sZTPpnPbmKwGie4abP599luvNR3KjaiW7w8t33Ig+OwwT0iELKdYnzjQI6xF8Kdg4kl
w672BnGLdxzT3OAagewK1619D6Tkb0nHxxwS8Jbf4RDRQGMcmUDOF9PRgkHOLkmIfZshOfmHsIX4
btdKPPF4bHZFQdipz+p8E8FM/kj7sfArk3bb1m28aKPaGfbrY+64ft2XArRlqx1eYVdvHDsV4+Y2
bdSxSnoBVixEwZNRVk9e3yLZs61eKjwN7arGnYLWLcVrT3t1Qngp/cYDD7TC+8tNXZnmljDPODpV
mv52E9LtWZ55Qcs8WH3zKhG+Z5bNgSPZ6ejCFveWVW5yj/NKGVaQnPwYAQBoNjQXc5BlcT1BZAgx
6GboZfF8uS8Xdh1y/v+ntc7LbcPD+xHMfbLO2IDOmvoyBe1+ThOYrDD5dPkzS4NdW1LVZCnLAZYv
NCkSLZhqxk2W9ysXQkt10BfUuUTE1KHwuYD91PQCT4+DnAZ/GH9d9+u1NTWz4qSsLcSaQ+JSnOHB
Paig8Fw5Ci3sm//dInzqgkRYkNlSuCvUs9ltuy7qd/MkyT6qPRZGtiq2VKbqhUMR1G4krLh+X1cr
bQGNqeMCRB478LnGSSurSeVXBtJsritdW0EpLQxCh7GGnTpuLQ23eaxX/YDIwnDSVa/MpFGVNaoO
6dD3OzwkWA8Sad8PJLbiV1bZ9kcK+9vd4MX5QzYZrm/GVX9n8qQ4KtsDpKpWUCglVWzglxnkf5xd
x5LcuBL8IkaQBO2Vph3HG2lGF4ZGhgA9AFp8/cvWaR632YyY2MPGahVEw1UVqrIyE+UjlLPnSb8T
aD+KHCO1DunI7TtkAMejoHMfWfkEvlaWbooxrEQZS/yznDO8qG1su7KfKnsMbP5NFVtooJUrsSTp
4oT0ru3gWleM/oCjv/MokIhOXd3QZovPfm2M5bXzXYOzViEGA6Q2LHQoh+uoBj6nc+vHta1rXwLA
2/qSpEuNRuO0aAVK8oadMonEGCgKAuJr4WQTA9kwefC49kPrp41UwTkcvuDflpDn2bGVI0qnT0qZ
8aDoSwiFto0WuCiCgxVLBiZJIY4+baEUV47CEvFcQd1E1I7ZI2YbR5Tuu7sc2cGwYPwrlWJbX+Ke
KSTxNA7wQMK41kd275mhEKnznkPh52tkbfoS7AypoFb3Jjok4PSyZxU6/sFFq9F1a7K2I4uzBnRD
Aza1MQUIHSpnUCDP7Duzj1GiCobuF5Nf84b/gupPpthsgTsXXgd6EW8OkEcPdMaCKi8jXm6xFa3t
9SImdpU+lsMMmh1QOAW2uNHKO33c8FMrN3KJcDbR6MIGU00JjlCS071nzEPkWOAVteqtROva71/Y
9YoRL7M0aAPOHQgvGifhThems/u1tM6S45GbaOvy0YiVFOl3C7oeGoJ7Zr1eP0Urv32Jbc4r225a
AmJ10fp3IB6zAj7Y3xybbTWQrWzAktCxmzkFjtSA4Knr9Xuwtr6QHDjbClKXkemDMuf6PNZSxEs0
rzRR/nU86KPrGtqSVTtBqAhRuXvnzBXIraepqV8VdSFv70HnCgovMTTgihi0TVtSQmtLuQgeXM8v
dOR+pqRu87DRM5QmPwpTbVz3tXVcHDI0E49MnTeKV/wnnlzGLeQv2509Td6vbKJbJuviMJbvnyOy
T9cdbKUcKmFIh5SiLGLQUwsN3mVAHSHBEd/Kj15cKoxytmmfRqm4oWleZhsJRZkb/Aax48nAJ1vU
4GufX6RdaoZKtN5U3kmCu6kwTQME5LUfAVOpB9eP29oynf/80wR6zyhtR3ruyYDMusWeSQtMGrkd
043jvDaD859/+n4+DWIoPNs/Yal2mVfftb6+7/pyw6RcjK+x/gvf0TNp0amCxQU9OA/drpiPHVpO
0GaiEe0w6rzYQyQHzFm+81vURNtYtbVZkf+fFfi/jK4ZO/9U1Oo7Iq9nSzX3ht9/xVVhVgs/MqdG
3VsTADqOH7fUCohZgbmrfR/zTUj52gwWd7wWsoSBN8ykRHo34qKcD3I+q4f3VEVfO1qLi97UlVOr
PAej5ZmWzAOhjOFDZdjg7sFo27/XB7lcoIDI+eKeOw5gwJ4tkL4ZAumH+rxvIADHgrlCoTXEjuNC
Xh/qfKb+EzlipMVdbytjBK/MWY8s7+8bNtx6yn28/umVW7jEA490zlUmJWI4UO80lOy8/AfJurDJ
tyiP10ZY3PPWAvU/1CPnpGzeDYNG4kyjP98yyKh8bQqLiz7OYLyAYsSceK5VBqNkJKhF36AtRw+d
HELe14dZ24TFhQf8p7SzIXXAmYlwurWtLJis7On6x1cuxZLmr4Golun1UCBT/r0OweJS9/c1tH++
9nXz/41GildUk42Td+qKV2bQg4IUXOFvmaS1DV5caFNnk1GAfu+E8kb65HiZOnE3JTcd+uoPXj6m
G7f67Hou3YLFrW5Ty6Btxr2T0w5Hy6z/lN8bWwvrie8ZNenGNq/sxJL6S1eaPim03ia0crN9kSrg
nYZy3g25+qJvXcJf8wrcfOZZNqTB2gwG3HehYo1s8e1efNVY/hLtihTpYBZqxjpZ8250b9wcOBrz
Lutuy6EBT+3Gc3blPixBrzkQBEbjY5gpS/eNAvN+Y71fP68rO73Eu3pZkTaNx0GCPOj5I1MdOzSi
YE/WADuLnkd376Jw9u36YCuOfIm7LHQgnHk9+ifa5k/UrpNy9G7SVr25QNgCtICi34DuQWALN0zu
2uwWLnwumVbOBNIlDco0plnAYwgVFiYPcR5eJ56aGxdmbYcW116lPqOizaElJbUmZK7824z29+ur
tvbtxaWfSy/thhll7JGcyfGI8eEb7kaSb+0KLi66KLhNCWBtyVBo7zYdPmY6fq9mtpEZvazmZ/lL
pKVy51F0tZySrM4NvP3t7q4k9fBRd3p3Z3tNdgP9Wj+ysty+8QsQPtYU584EjdxN1qdelOWcxk7W
Wofra7lyYZewTM3UKZ1GWiGPwscIOqbeoz017S/Zg/5b6mZzTwYUdiIfGOEvHQ3nP4gjZajCzUSX
TEgFx50OVpKacLLR7Xv5cDhLrBEqhdxrQfoNBe8xP1Cup5ED8qWN5bp8PJwlkAjsSiUog1xoFDq/
oV4fpLSM7JRurMza1xcHG89AqohpF0nf0wnlMytt91CArW5HaW1hTS+bHGfJrAR1Fqu05dglImvy
XWa4EOo1BvKeEdbcdSC7P/GsO8vo6lX3DL5dbSPKWAlZnWV1UHVwO7MDzEmOXsssUs7gF2gc7dJA
QbL3oOpG/QQXT/FGe1OLCJXCDUxebYmvXz7ozhKWZKOuB3r/PD1VKocWsZYGupCnaeA3qgafWI0S
XzBOxYYXuVy0tpwlTqnJrdonSkIztkjPvJIDrDjxvxO9fHZafY6Hxn03GPmW+e4hU+Ytq5ADYHQK
ITq0UURaOU1LEBOkX8vaoR70xyCD03laAA6ESBhy47BeDr2cJVypJNxPJbA4iVWY31JovvqTfjQs
fQ8ehI3YceUuL1s2XFBZZ8TEXSadeaiEuNVtCAhfN3xrP/885qcnesWKrjebskuawg+l+DYpfz8Z
9zYtNzI+awd+CVWCnLiv2wBgJxY307hl6r3vO5Re2h013COIO+O0GCOtMk6VVm8ERmuzWrhdm4Lu
srHyLpG9x8B53KXPdkaN3Thr74YOAoDri7d2tBaGium9l01Z1iWueKGpCqA8Hoqm3jhZa9u+8MFI
i2uAa+Lr3HubM4CD07/Xf/bKh5eAJE0xtBN7rEuKOf2pDHZvAaxw/dMrC7/EIWnTzLzUFENS+Ppb
M7VPnapmkHH7VdSO/dv1QS5Hb84Sj+QQmkN/rO3wYBYRx0EaZBkYUxNm1h86bjRHruztEog0177f
IsjoEwWKyLw1ogIYp2GTyvdf9eS/TylnCeXw7b6v0HGZHmfDsA5uTZ0isMqKPOkGLe8Uh4cg6aCF
nNfqqDV8DGfTGXYNaM+/CaHrIta9fviOM6heUzVtBawr/mGJABnr1vC0rB1OjtlA1ax0kzpXd4AQ
fJ80SL5B0yhIWwAKru/kP6qrS6twPkefzE/Be+gP+KBu71xLjx2H209kak0I2ilw2TEeM6FgOSYN
SZ3aLv8C+xII2zn0s3qwhicufePgGI7zSkiqv7gWUcFY6tVrB7TvHavaNEYaW20ciZWYYVlsQ1F0
8IjOOujpqvGuA4PFQ9coN2yUOd/AqfN97bTiL+ks8ZK6lr8RbDkr531JdaLpLOOmsMQJHK71oeaj
d+DK9M6kk6IvdrM1miQ+37ywVenwywBvapzRdLzpnLb5oXMNqcqsKbWgBqDmt2ejoZBDTjScTPSX
jZNFHq2qyhKv0Jpfdgu5A4gCtKAD4GA5MiHyPYECHz1BRmg1iBdy7wxNF2UrbolrzSFR0HUuDBNd
y8LI5WGUOvtjWaxMzib4raEMxI19XZolCquVEbloZjzMuiP3LBWWCpAf8l8MtIT8cv2JGEhCQkSY
eoZzdBq72KNXEbJTLZPja5VZKqqdzo0Hr22ex9aYHjJ9rmJ/bLXIySoRFtDhC0kr1anWePee0fzM
KpJ6wcRKew5yIdtXpzUpVFQNGXYuGNcsw9lK8qxYP/NsSz6dZogqmf6s6f3JlQAhKOj4sPt8chBt
9Bs+Ye16nk36pxHmkrrEKIk4ceklHpPoMfKrsIHiOtPpkRfTMwiwNmz52liLRzJP0YSopkaeBoQz
ceuNb+iseer8M9cykE8aH0KmILexYQrOn71kChY+2xh82pCUZkma2gMAZ4pLGo92Pv/1uAItWYoG
mb/d7GVukOVG8S5U7T6MWdO+9JlVHBxqePvOds9Imxn55oDUlvjDOtYfPI+UjyPzx1sI+sh3c0Yv
uudx61fvuOpXw51e27iqlz2rvUwrkdpxOgFVH1C/t8XRaDL7RIDK3dj8y8fLXr5ZhgLS2lkJ+neD
ubs686PUraLCKoKZfymlYC9fB4NfAgvJM54UY/4M4plbEM+8Xd/fy/7UXr4EqAAzrKRQcuSmz8Bb
LJNqnG/0bKvx+PLiOEsyRanZ9axLuz8VihovlT+0kWpN7W6GvOPBYePXelCdpdolQyhAIXcJB+nk
VlzMnbvnhq1AyJND46RMtdfr63X5KAF7/v83ndDM6ZVuCoifEHLfDRpQjKpsf33t6+c7/8mOTMSp
dHSi9adS2c4OYin1vYEmtQ3LseKw/gN7ETOK0mnKgapt6Z7jMQ9CuCE/NBMKybOJN31FpmHjjbli
ppbwlLHnBZMzjG5XeUeRV23YMNEFbVo+pbb+Mdn+k/K+1DpiOUtmvrbFqlmtIbBu0jiAR7gM/DyT
kSsYi69vzdp8Fma3zzxUSwuXn7oZjElQTGq0h3lutb/MJIrCmxX6w9RoTbqreS3+Xh907bQtjC/a
eFAI1jx+IpkGtJfvj6HMzIevfXzxTJqztOzQV50lHRgmAUwMpdySmTOstV++eCVlLQiGchsfT35o
wZsd2EEV/HYjLxxDO7i9jX6wYMeD27ckiW53+Of+eNwdd7dRdHv7cv9UhVlwfAp+7fd/9k9/jn+G
4E8X3zzsj8dgf3w5Bsc/N14QxvsyiO9OpziOXw8H/Ov99BweTvu7U4jvRFFyCPF34vAUHpLbaLd7
ix7Pfy0Mo7coOkRvBxpsoYxWrtYSRgNVspFMEEs+5U1RfjT13N2neFlFtpZ3EfW58w2qNRDaur5z
l422s8TVEGwdRfeNe+xyfQdQ9c5Ou32lbREerqSBnSWsRo6Dac0FqM0Bc9hNTAsGQF/GsopTxQ/o
KFV0ehCIax33VbLiaUzVjvXPffm1uqWzhGpCN8tCX2InYMxLG2Ib2vzWGlqFmKDoDmzUjf3X1vG8
vp/MrT6bbTV1rntkPAsgOuM3f+st+7dyAZYgSsYmVN7aHCeCCgYNKK+I+1qaG4WAFbe6BCQ5g9Tp
KEb3aJMnbtwzj0d+9qgKthH2rWUI9YVxAPW8kXtDax8nn9/leQ2BMjMuWBeSikfe3ByBGwm1RkTI
vD9kgngB2LiiuUoP17dmbfkW9oOzudFlhUxUA6bYVNzndCOWunxT7SUGadaNESoQLc7WrNd7a1RN
rDvT+MryPr/JRGqddG0ed9dncRk4ZtlLxinqCEH63Ocnq7R+0TYNR67vxqHekd78pfBkD3SgyYKi
q2jAK7OL84Ft6YxcPiP2f3BQhEJwqimq09Q69N0DAdmDhDb8DTTP+5e83qyYXLZG9lL7dXTQvdO5
yj3qfMeHD6amoM2eNxbw7F7/+/ywl/SHU6fSvnF5cWq7sbGCfIQO3EFWZQ8udNJ5EHdQvA712iib
QE8hsBVwz+A5mLtK/sdkLY27dhj3huOmW71wKydoyWcFdb0yMyeVI99AbqRBf1AGKMUg6dPElB80
GbCs12e/srJLLS+pJgcS33N7ypWEjq8qQ+WmyKk5zUZ8sTKVZUnfcS3HIVOXg38ja2PkAsoXsybT
CWKH6qnT3fqRDpPYigoujkb85UFxqC/B+4qqQ4MMYahx7adNazM00huDOtHUGN+uL9tF24Fxzhfi
k1l3dM1nykDdujQfPPdbCiK86x++bBXx5YXDcAuioUFq8E+jCOhvsBrPUDH5I9+ZGUCF6J00IRTF
2cf10damcf7zT9Noun4GRwYG89v3KX/utgrUF+0CJrGIZMfUApj8XFsA55fHKBJ3FVJA30vUfa7/
8IsJOQxg/v8P95pcy3uTlGjm8+9Hu3svSfZXUKkHpWVFWVYcJdduG6gOXB9vbaEWvspnaZr2rBuS
3rhvwVUL9qzrH754/zCRhRPSiWpHv8GBhWhWgR61rAxMe+qPKRd/ro+wshdLpBwfS+h+Uq9IqlKd
Bih1Jx2f5F/bK/tbu6JbrmBlhZYwOWgKKN1zpibpqjyeuX2obH/DQq+s0RIm1xo+z00Di68DpLV3
82JCGqHkth0ov6/zjZ0w/rWg/8cREH+Zw6m4mRkFOI+StBU00dosvSFQHX/upsx+U2OmkhqyV8fO
zqpvIDS0vtVCyA8PzAhpVE1WOwRjfhaM9u2sh7aCl0Vj5qQ3nHfohKTTFFkVgKnujAReD6x1NEqa
7XVXgVAJpJfeDWjywSczZbJ9cFiHJsiO819gSh7aUNOH8TilKGnprvCCUdemm7ybtZt6FmSXgd/o
wZhE9zj3lfugelv/UU+qGCLOXBdkvobmRXbXzO+08cVD1zI7lhxqMRRKFBoQMI33vcn1cxZ50vdK
jYIHmqTikI1ZDqSd51exhXLeHUou7YGCL+MnTfX+WUJmNal1Th/mXNBorOCXQSiXJ2BdrO/TGc6z
toHK1dCJfNuYIg2h7ThJ+FLiBm1fuJAdyot9xW0W0ln8rLNWPrJ6NGK38dqf1sB5nOak30nUquA7
unRfo1r54LWdlkweh8iWLa1jP5A2xHrLsNSNYgeHbn2nnGY/wXSDxEAm3EgAahHoTZvu5IA2HGNM
BaRm9WZvE9pEhueMO6S589DRxPjCSIFUAvgAQjO3sJ+j6efxaKo5TkcmItNt7ThP2/IZzIxVCP4z
irZKt8LAWn4EbY0MoaYOPHVlsleKVsB48EEu4jPX3Lnp5EV1Joy41No2JvrwlvtDsycNaaIJt3GH
cpB80KcqP+UTze9Ho/JjLyurKE0LhMV5/2P0xu6+A+VlYPCG/PZEU751Rcp/o9WFx2059ySo/H6r
jLty+5aINsB1hjQr+JDIDiLueVB3XcCBj7hunVbMxhLIRqjpCd3G3Z67X5Px6G0By9Z+9fnPP3k2
WaId35hrlCJ8lR2oxoyIa1T/gAYTMH9f++1L7ymq3jC7qktM6723jcBQaXj9y/9qgZdM0cKBkrng
ckb7eyJjtRPH4ciS5kQSZ7wFV1D16kU8coIhlsfhbn6eXodX6wME5+2f7F47pvG3jShnxcsuuQPH
1JwLU4Mbd/MbM/+jN2aktc/QMQ9SRMSG/jb3WwKna/u1cLAGXHZdas6QTByEmloeuG0TWtNW7vZy
vgG2feFn81L4bmm7WFDS87gzPP1tyvrqbq4tJ9I0O4+RdIM6Ajpo43NbdtSkqRbVvZoDPN3U64T2
nL0hm2IDB7cSqC5hcH1p+0NmADwC5rBANI81mviaQgWsfPGqrcrK2iCLXO9o2tKwDYlJUweL+lGd
WTUkDBr7wJXbuAWXYR7E/1e8/HTVujYzU8/UZAL+NX6sOy73s+eoMM/BlW6oXtsZM9KXJmpJd6oH
y4pk/RaUbm2Gizg8HwbRpRUADei2vDMq2YSj0LxAiRo8l0Z2qpwmun4lVwzVkgDOw5NrBvZwSAab
BmndBmz8c/3La3NYmhEqZpJqMCOkKaZb1ygLUCSwCTXKAmVNHNAYb7MtNtuVe7YUTkVdgQ29y7Fg
zsQes2ZwE6CvzKRnrbeRV1mbj/n/prfKoUMOPfMumWsnDbiy6K0vhXbP7braoVY7AQZdOV/cloXd
GAkhgrf+kIxUZzfp5GiHyR63ej/WVmthNYrSqOoarUyJIdwHfW7winHQTWZ3Wy5kZYAlf+TszVnT
1ZN/8szHjrx27ptGNqLmlW1YskZSwuuhVHWXjP4I1Ozfbvg7to/EBCXEJtp95VIs1VT57Fi2oxdw
EHMpIXonqmNmMroxg7XFWVxuoRGPZcQADMqpIw9ExQXtA0RVG052xbstSdBL0RlqlPjxouhl0HbD
k5+DItcxD5CRakK7k6g3C/6Ajqmt9MTFCg/xl8hfjQvuaueGagcePOjHWKlYxey+4PF1W7K2IYu4
weBibAcJ5Fhb6UGHcpuR/77+5bWfvrjVuMsVIkHYP6rrSTXMe8b4oWrNDiJorh3lunPi47SBYV7b
+eWtpgpsuRrObm02EZ8f28kNta2ZrMUCy2q60Cued43dJ1magUlX60ckKfzupiZSHhF/D6HL8ywU
LPMCgWj/Hvwy4HTydR7NfTkAftXYL9y3tgTfjPMaXoj2lsV310am20p9mQDqXAcU7DkQlj1YCIGC
jue/J+bvGt8Ptara0dLaD64PwTmpbXXir6z2skBvmuZsMXKOY71nR7sb7Q//S2T5xF9CcJnj2KVf
nhkE2nc+Hpt5J70NdO9KXmMJv3XQ/z6nJO2TqQcdVg61PvaL21Bp3ORwWLlMS/xqr7s2YV6LJlbx
0Ioqynpv45qurfjiMpk4eC5gNP4JPODgyW5k3BTuh5LOhgteuaxLkj3ZoS2sPmdM5j7rQ/SPWpH0
2d62rQdGsEZow//Zutrf66bhX3X/0vlduMm8yORsdojCUodYEVq4+jvQgrcxWqHqk4l0wg3opOS+
clWFTk0HmQLg2XZoYppCvIwh1EOc8XvhKT2Z4NCB5enM+ynb5PlbOSlL1CvvB95IPx+ScrD7GxAN
xlptlXFr5gMwbORra76UJAXHRAWCbK1Lhqio47KN3Nu8BCV01OQbDmvlPC5ZhTov502m4VHIDAmu
A36k+haL+8qBWaJ3iYO3JpClQ+LSJ151QWkUUY/nCMnuPU9ENdtyuitzWCJ4panrSkxYJWj+ijFy
tnQZLxM0E3+J2rW62fDzDh/uQxm3x+IpS4YXI6qjckd3Q+BE4645+if5Yt14idiDNSy6fvr/bfCF
07+UuQYnN+RAJtBz0BtyDyTa0d61OzzUaaDdsds2kTtERQ/jTZ7UsZnQUxr7L80G3sb4x+p1afTz
Qn96fRV4acG+UmTC0eoDORmIkQ2Kd2aQF0M/BMQwvBfqePWDieY2iRqSDxr5prK1u9wZ+Zs/AAYU
ghpsvjdowW+qhrkkbtCmUoVFh8aoKG21+TTgv0F93VaQihp9EApWWvrbNtCL24vOjG23aoMB/BU7
EODZ+wlEYBFovuuocv02rHIO2l/D8PHY9eSp5r5+VwGaGVJLqx8mV7p/SY0WYjG05G32aL6zSGk9
ZJZLExtEfbs8G0hQzj591E2LxzIT1hhA6MgD9dOkvdZt1x+5Y9AdL2o70ryyvHeMmv5VE7An4Kyc
qz3NbQufKNiLJE1vBUrvit++qGlUGYIevXyqnEBIe3wobKL9TDXh3ph8MMBKU2URXGT3Tcm6ikfP
yX+z2tIC26yH136yhzsk6kB/LS0HrXijH1aoJT57sqABaAC7xCiz7lQMcwYgvCPyyB3L5mBAieOg
mra70SzUaGM0E6T7EjDjJw6kbWzyxrnvsWy3qN1CoRHw0idrtEVC+lnnQLyz8m1OSz9AlqjYCdPQ
9rksNbTN6tnOLTsz0SdTD+mk+UemaRCnr+whQ+qut2KlNZKACUek32mfgT2YdxBPTmc6teBB00HE
03rzFKdVM96C76t4adETnwekLMuESP49zZEDbtvO/wD78lyBZc4iQTOoIcrUqG2WtVcs0hLVB/x9
Zgu/yhNiEDmir3+yigiHCz+FQfz5Weo2MidjB86zeNCV/bMiYOETXAToWP1e9fmBaG72wfTCADVH
Pb9IqxgPfWnK0PC6Kbh++dfM2SLedscMp1KmeACBb8CUb7x7vv7hlQhhybNpZ1PjibEhJ57jYJaq
+JAMvE5MfomVB/ZyEWI3hNXpKAWB6g+ypHltgQpNqnwmAbD01f5rs1gEBm5bqZqqBsxF4pGx57Jl
gdY8Xf/2yvt22U5HsS6uTXFAzP5mIiqEgEGYVdohN4t9Ple766P8Yy+/YF+X3RpUcyfWCOzw2En2
Ms6M3bRpZRxb2MWDBw29DDYWeUtQqpgn1tfmkzKk/yZzAxLRlsiD0QZWIC/S7n4QuYhKaRMUKNNq
Dza16lAoXQtnXjo7g2sqbKu5eaHM0vZKjOzY0czdtcyT+0H44IVQIJUrHYSLvc+8XWfNzW3W111Q
j4V5NIc03xdDWd8yi3WPEs+1pAWsGvoiVhOj5Ta7Iy63T7kxeBEs9Hjn2lLbzSZ3As8f9XjkDT+Y
uqejBkOmGOFZERk+uMWvL+XFMAydv+eN/OSpUp5CVBKE5idbfacNiESFg3QKxBpYtdGmsTbC+c8/
jQBQN8Yw2xyZp/ZYdtYLszVQUzrOQ6OzcuNMXzx3mMb5xn4aBBuB+leBYiB6g9HfdAs3txPs9lwS
8b0/15fq4u3HGAunzupWc3wrR8LfVnezKBM9LT8MYm48ry/aVnx+YbVkaY/CE2xOXM0tHxxz9M2g
sFMCNkHV4SlfFt9EWtvfWTkCdXV9ShezLRjTXCybS1UFJ8GSvLVvwPFbRFoaqW4MCXs0KxDC+ugw
AcPH19ob/aWkTF46dUYg9J4UOouajAZ1i05AB2Q0W6TPazNaGLfRhX5m1fk5sCZQoAw01kLmUgkZ
trPWoY/JK9zbQdag6bVr/mHac7dRO7jodCx/mTTMXF3PRZrOSUXyE6i0TtkkX67v0srBWyYNc1WS
ofAlKIgm/zBM3REPbGTuyZe6M/1lvhCGKLXGDrRTsgbpAhSMUDo1vLdMboTDaz9/YQAyJVpdyx33
BNm7B05JTLgXAQCw8cS7nKjByp/H/XT3m8kQ+WCyGis/3WcFvWNZv0Mh954W9Q76SC9ZbwrUy6tj
SiAI02v8XfTdxuKtGJ5l8hCE38KU0OlNUjHQh8Lq2qM0a3vX2UDYTGi2PcgapLLXD8JlHBKmurAR
Vg9cQj6DYSSHxu3ey8YOUGCQeGklUlS+UXu3XSllpM/g0RC+RiKdCZTAU+j6KYYnRgY1iq206eUS
E37MwniYXtcgCXumMbK1R9GzBBLy6VuDtvOwrusx8B0AQxy0ysV9VZhRnk32xpavmMqlqAnUfFI6
dtqcQDbcm0iQT9+I7gfgkD0N8iOrt96vK65rmZPMtKYb0Cqn8Ahyy2Bmhh2SEv14jo++GVY9Xt/V
lVGWicZmNDyfdOAiIvxx0H/XI+J6ADwq//1r3z+v4qf74YBCkEBtDrQ0DgtSDeuELh8yzVG9lWta
sX3LhCK10z7PaO+dWDbf+y5oYvutnu6VrV4mFDs5arXbu5CuL0317gwNe4QogY73pPDelCbrn2at
ndtjFVi7v7ZeC3sitRwkqLnpnYTOw3z+5su/rZwR7m/x7K7YjH+9E582xEiZZ4FAFDRpI2Apljnu
hDQEwDJsl2tuEaZ+Ou2uz2Vt+RYGwwbMybSg7JFU/vdCTfeOmCNlTaELrmh+zrPLLZr9yxkXy7cW
5uAMmTIrjmOMEHqKhn6aQpbPU4jO12rnUUH3lu6U+9zUssehpnXiKIvdgL2qAM963h9MzShR/jfL
cJYjJHR01cdzafmB7jj1DQJvPy4HbdgPulYB5kvzmNa0/359ndZO8OLhJRtrqs0BJxg8189cti9p
uUm5sOL/loomI4PmvTuBGKgCL2hQgYt/YMZRz2t368Cel/g/zyEIwp6DoU8HSra9C0RZNSc+BG/e
S6hjBkRqzmNRjSx02yyPcqd27m20W0L7qE2RFHDv1QA2UXdSE+6SPcS+w4x9jtRJiP5LdH5MJo/t
wcZjo2fZPRFd+3OoUvwPUuN/gNQ1BL6A/WgczzoqpxA7SJpBqKBp6lCamhZVAm/XHFQZYQoMIuDu
zDw5NZr2taZBToYXaIqWQj6OEMOMXda2J0ejbkCg0By6szBD2Su6x9/wX4lGz/xvnXMQjGo0sO2u
ji0Kxn6kVnoeQAGJBqZJJoVgv3mwoIJRVvMvyLaOP+pUn363rmGMAU01wIGI3sdjXTjh/zg7kyVJ
cW4JPxFmQkgItgwx5lSVWTltsKyJQQiBQExPfz3+VVvcigyzXLV1t2UQAULDOe6fE9abaxWHC4/4
vFLbKFPQRXT6CIZNBEs0urlojpbXJowLo/O8PgunaZcpmC6OKMEB2VKwcrnpCiWvlDUuffzZBo15
eOqimPyDK/O7JqxfEDp5DZB+6bPPJlMRSCPHIqdHuNmGTe8BYkxAEriy+7q09/NOl/3PyCeicIk3
BfoY6PpWSQKl33Copm5vbQUaUrhEC2LRo2Uhm5OWou9CkwSO97XZ9dx8qlDmKtalQ3ivng5EL3o3
DLJOuza/Qy8FmaWrc0scwbZfmqT+X+QMBwzCXyZxcBquo8UHiKKrr2xCLo3gs9m7RSfKIiRrOQ5Q
0pTuKQDx71eNXf+vrjVkrEIIQCEO7eiVt6AmT3FFVuRLQY8MW2hzTQ906Vecnf6KzI5+kwFAKuC8
x0Eve8mdr+2izitbThNAuJH3WLRXE2XTzyL3kpOe0/Iy+fzxXvjy50UtRsCvcWa07N0uuBVD/Vxl
Dvr48op17MKbeI4SGQbftAKubIjtzKbLEHpSl7+/9s3PJhACckrY9v5ynLIHW9+F7LVsXj//6Avn
+XOGQw2AJqIiFnvUDNpsB+ADBbaZBzVIs6m8MF0wXBf3++cXu/QEzmYTOY6cNQpneJ800SkAdCxN
FMx/Pv90JH39e50+70ZiEl+4G6ACSMPC4FeU63ZeSbNARjw7f0zvO4+kK3s/UZTmcDc5p7Q6AG/2
9Sjb95CtxdEr9+u80q3i9fuqQnrbC8fb4nCGMLgs6O0Ria4UWQ01EXPkTLx00xJsnjny6162Ud55
+s7XEKrrjOTbibbBW0gsPfmY5ZNEKOnGD/t8UyKlZFNNMk+DcAzuQYJxoRpjZQf+W0vwXXgGzkWd
z0+Z47SnKtjbClfxswd8SRObIGMqGsdp/ds1YXkzm5LcZTIcYxaApLtYUt9YxtpNn0MXCA273OFw
qLfSy903oyEcLwlUkZl1qp0/VMjsWcwvCAmDDajSdOvRtd/NhP6WK9PoivYa3TUt97Zx3q1g8zdg
zOYNXALu40qdl2zsWJo7svmrmwzbXuPo1EPB8N7TJf5dLas6ZotGbIfFTexzbIuXYnE+0FypIivk
AurNyfAI4Xq0+hlJqSiWREFnntoB+vx6LSaYYOk7kizC/UJFf8uKie6I46vEaWyzN2sZxvUyYDNW
kiVeVn+J3Vb9LnidJ7NrhygfEZDrovGT9h4yi1eyLihSa6YQ8EGbQ90JDVApwnqrKBz7hcdqXcL7
Yjm5JHlvSdz2VbhRlYcQ+Yk1yaAmBqVu/cHQ+0uAemBjVE81ozE/ZXrULTO7QnfLS4WGXuqNHt/7
HjhCrKXdxhkmsJp1U6jNSjBBM6awcwqw4bqXzlBGzHTZ/VjPAHgZJLetba3uIGl4HcS07OeybZ6d
TLsbPcn+O2wW07btxNRG2N/PP+XE5j7ibeBFAWM2xbZNpgiTXN8rZ/rroY7+wE0+JXg0yC5C1pSX
oqMwpmWA7NUMXep0XGA7ZoxA9hcAYREvziwe8s5Wd6Qd28eu4cj048hVxZ0o+M+W9TMmbJmpY+vw
8U2ViMrTlcB+UIMZoCvzWs8CXapWZw9scmmzXb1iul+cdkny9nTDZ+TzqrHubybEqW6cfPDjgGR9
DCZm8GMsYc8bM5zgI8BRjLyb1mp4KAJVv015MO0lnyj4PBYtLgHgzq7VwAF5Vf/h8+4NVvEmrpTO
4mZAXlUGxUxaSuZu66CYgtjJECKnaV9gj2sZoF1hFbpPA8YPBEnzLL4DUahJTCdaT4m7jt+rjpuT
mtMkFi9o0orH1qINCaJThQ2DVvW3INdiQ2rdYnUpn1RLhikaqryVaRNiccOQrSBEyes4L6CulHp6
Wam/+klQ9Pn9qlqegFKIk7Cz+mTAu5R5/IaFXZH0PVPg+Ejot+PP58sLs+U5cgMgPMM0aoVgJ1sK
e2UPJin9gSLMNUbJpQucFUYmJmhnu97F5tF+yKbYNgGlEcx3V/Zrlz7/dP7/z+YUDSRqWekAOpPr
BaabKbxHy3q8r7g7f21RP2dgqRmYK3R4q2MhW/FryPJVReGwDF/bkpzDPEriBt1cuvrYAaeI7jNj
m6EUJWoW3lcvcbbmWjC6IDQS/GBXEXUCkZ/jT9+5pgO59AjO6h8h1wF0D5wdatS+iuythFi1ZVeK
Bpc+/GzPvLZdPcHfnx2Y6P0HHPM79IKdIovBTuJ/P38JTmPlH0f786gZr8lR3yIoHlC+Tke/Msif
WOQcLZVPo14xOCGsJldaUBcu9v/oAhWHiZkL/CBO2wPV7WOG6npsSz9LczI9wf91ZWBdqEv9TzD0
n1djLRo7NpVBZdXx3aSag9fKWcKI+eWBSnGkfb6TxF5pzVz4WeeqhdGsllA+BodcToBzvfsyT5rw
cewgMLbXOpCXBsPZ0SMMB8JwoxyEd5hd484z6vH9L0TxPX1pIJyTRrAPGTKnR40H4HqxARuk3mRl
Xj3qWq0H1U4Sctl82X1+sQv8gvCcNNID6lirnpdHQLWybWApxf4nIJETNHhDS7cMo6qeyh/hago0
+vtxi3EfJqMx05W9+IURcs4iWeZwZSa0J/7/Rzg80j74Rn2KMhXW9Tr/1vQs+vy3XrrQ2eGF5jVT
ZsbqC8OMjpRtULzsyccytcmw5kg65j/U0GdXrnZhmJwHxmkM/Gz2PCxqDpkS8NR05IR5HpHC/ZLc
nIXnfEJU+kQTIoT24Ag3sX29D+Zr8ZKne/KP2egcbuKpuSoyjXuVV8DOOfSWOctNJpqXyv0arIqf
W+3zYUKFsffrQzUGepMvlfy1ADVJ4pBqmfpVgPhJxIduP3/4//5B/DyzZpYGe6kMPBW5LDhqtDek
8L5xcCr9qdl8fol/C3EZP/fdj4skK9RwYq/qGTbNbPTLn12o6W7yjf+tNbL/ZkWtDhVv529KCVLh
zDlTxGszbKc1b0g8ZELiOIZ091Ea/6YB7DJWjE9XJsh/D0r+/+YWu4yh6xt6KCDIyG2NEtk97eT+
yg04Lbb/f9Tw88kkz2sRLCJbDvNS3eXlfZ9RwHlx1mkyvmGGITTL7F263lITxPQkHA8/SHutiXfp
x51Whf8sNVaWOMW7lB6CAgeKmsYrHkLef8nOh6d7tglAJm3pF4iaPoQZwnSqAiAwiSzbB9KyENgA
F3YF1NjHKyv0pfF61qfI5zqvPcj3QSNzEV0xZV0Ot+TI984MpcjYeeRLm29+jkCYyah4Wfvm0AwV
EtYMnNCIoysTK/TXqPX8nIEAizWO7i4Bkac5rf04nZboGkx5gh6AvNalvvD0zwkIRHruUru5OQgv
fMZRbA8XfB6N/JrV7cIDOccgLPXQm4Gz7mDHEhAQiLRrFkOgvYbPn789l37A6cL/Gb6mF5UAawmI
O7Pv1h+o+URee20bdunbny76nw9Xs3ARSNCYAzH2vhNsPEEyj412YQQocvmlzR4Pzrb43ASrrKdp
PMyZjHL6WrpOjH8M+ZvwSTqH4ZXrXLpV55v9wNpezWo86BDkbx/ZKEdHDhCowoF15bU4feV/TGXn
vvspC1CGqga+Fx0t45I6TdpOVF+Ryl369LNnzVS+1gitrA72NEP6OSHQ9BbXLKCXPv3sYY8jCcF8
ABfKQzUkcWC+vp0dUVyZmS7IQfh5agwLhlHkYyX2npl/m3nmEZmmO6nKn7ZuPuA/2Ug5Po1r+Lty
oBT/0tshzh65x3oow5eyOQQEpbMy369ete/hk/jax59N7nDFDGCH8OqgwsW/nxFP83eEd/soiAiu
3LcLg1aczegjXMYLF3N/LPifbkCVpkD69dPXvv7ZmUSPEI1nntMiDGGt0tUL3KilRt4bX17z8F8Y
VOeWeUjrC21s2B6bgtwX1GwVlVd0Yxcmp3NdVz4qf0DYpjmGQ3OcuY2BgolCJRMiroGdLnz7c/WW
rBzHkRMgh9ytXehi1gmV5OXK23zhyZ6LtUa7uNoRtgMgAkW2rkO4tVtXLbLl6+LK9vXSJc7GJ/AM
6wAZFtRIc7kpsxK+Av8oJn1t53YaKP+Y7s6FVsLLRThmQXsUKrzLivVAxJ2DeCY4Mx6a6XceLn/z
YHxuqufPB6wIT8P+H1c8T/7xDFOg1ylkT9Wli60TGcJHLbtpRNwU7R7sgDgqVCQBZzHAWUXrvACV
M1CL7oRLc8RwD/QtIJ1nb1k1+jpi2Ej2O4X2VBPl+digIUwr9Ztwv0NPBAoB/Anld9olvI4I2mOH
vpxAxxmtAUZdnzIreCFiIUsRiQawF7UO3qPrlHqOpmlZD0jyc7ZtCBE9KE52H3SW3HkZY/tJgcuu
WdNvFqhu4gqCvboz/JuSWRkrS2fErvBwA6lec2fgknqSeRm8YkOH4mvLEZOyEyqfYulzDVJOML+A
sTQlPbJUo6bw7n1WfB9HSHkWUMD7NUARuvSctBdFkeJnOpu5DYuo1lMQdZmG6sc12Q53YYz0rJoY
ie39psuRkrEgyy2CLHPdBpKSDXECtlkdsMEc7hSpalSYoIoW7BwBDs5SHwpb19/LwP7hnm5jni93
g+NNEVn6MZ59V8RIrnmZWPXsTDPkJrDEnfAP/ZbWxTsUyBl29xZbgCzYS5XNoP4UCjJgv448RBTG
dec/ujW9KWZWRbzQ8w3Mvre8A3UhkIGNBDI+Nm3m7ke8XcnoGZUWA/kRNOTdqfA1GsCWthDDoLXF
CsTW4AeilyRSxXwnKvy62tC+e6rm/Ldt5d/Q6BvK/SdSuc02KMiNHfMfAGFvFeq2UcWXNvLY7MXQ
Ot5UGfeBWDEkAeYH8pQq26xD20CKWft9hOb5+kRKB6OCZzAtN17sFl2iAWlCw2aOCDKKkRudQg+R
hIWzd8rwN6flN9WgM1POdR/lZe7guB600cqDGCEtQzzyNkfXrdhMWbtTucjiovFOIGKwXsLpAfR1
tZ3q5hE4B3sH+ZKNlBPOsSH2Lax0tQvEiaW0HhxSBZtG5kskBYL7LJQ0dR6+T0LeelKjA9fXr6dJ
Fgrx93It3/K6lZtuLWSkvXyOxNA3CShfdZLR+k7NLmyh2TMBDWngU6oDr0+rEFJPBvELEl6KDa+h
JPaUzZO+Mn4iqBLxUHYbbPyw8ejbPgIwvI38qULjcfQ+5Bz+RZX2jcNoisGd/6xX/76FIgmSTnM7
DPom68pbiH/usdT7Ec7R+7aZj+Pofe/L8Ah99J/Z1D9pkOd7rz2xavzhe9CRm5pV95TVv+favOGM
c4N7iM0ha2NRMJ60lbfubWYfQwkr25wvEi227Ia3+sPX4s5b/Rx9KP2rmgJ3J1iPpxeEzU55RkZj
nb1A+2QjpE2YiNBBIOwAfJM2ZG9l8784Kfj8aij1W5mrmCHri5YkzSwfUienP4nyH42ct0VY3PbW
v6Ohd5NVWfMLFhAkb7Twt0HY8svAdbCpkM4cVYTcVrmDHlDhmYjOHq7lEmQarMGTapyTHbR6a2sM
JF1yxERkxktKBE5GdYkQpNF7L9zpKbTtFn21TVYFx5IIMMwRB5yi8Tfta6bLNARLCiN70IlnIeLL
FUfjbYqHvkJYXvDSM0e/IBbIi0LDMzTwwh98he3dQ3/pw5a6QC+Uku04VphbNUa3lKjZuCgvRl7l
IhCW5ikCJI6aT6ejcUUxInq5DbP82TKbR2vj/xkNfZhqWBxBdcvTvka/EQ6B+0XMLHGkemlVf2sB
5YpWChdNO4kfvGC/lHvyNWYhxdlLiI3LAKRYRMiSaax/Z96054UZUzBFCbpbfOeu7dMAQVVsEAn4
4KLVl045ua+W6YMo2SQh8K3RINsiGqDhSdxMHAam7jEFPoqqclM0VHXEAZSNMN1jacrrVCpp0XCH
wQ+2zdu5hXGv6R0ZeWuIHvU4vDqOeSZV91369qGlK+I/QtAwK1UBWqqQGCiq7gkMeA74nPernZfn
XIBoMqN4EtEySBw+vANklyDZlSUcUqDImOBxgJbD9NYcy6K/8Zi9nZf8u2z0TQDeHWQq/pL4CKFk
dn5pFtjApxbmNR7YOBzcN3Bn6ggtQyxTFX9asvAdYSbvmRj2LIOcenAoROUlfSszp93Oy/S+5m4L
3FrVp/PQj3sPdfSlh16l6ZAPMaae30Mz26MwvaA7O6z4UZr796Co3ee+7mK/WGC/7cL7QeHjCZf7
dkXFhwRSJYvnKCzNdQr4jYjKvJlSFMH+BCGAbHTUPVri85rwID8s7fAuEP0b2bn8iwWngcRrOo5h
C0psOJIY4GKVY4fS8tultVnSDyxPTEDXbTfb4yKDmJc4GGKxjQNd3GMD6G9EwE8nU7tZM/mXQ1pq
7KKSBgUdrWwZY5DHWQMShEee/EXgy8yIA2LzDViDDPB8/bqsa7HxmZVoBYsm9Q3XO7IgJIBT5qQD
Ng7bQqFo5zjshADBGq5NM8Sr4/wcagJmWI+2KdyUPGKd30ZA/kE3WQztxuPkGzwzBLxlJM+Fjf8t
ayoaGWISbIjyrRqUh3HdDwkW6vKdwe2JWJVpTryBP9aDotHsqxmXk6eBAcvi3TwN9sFrCTs6A+4+
pBLyvvIJ5oi+31VVf4cme4FhUc5P87jcOi0Ul4r7Jlkt/YtC+HeW2yMryvaWTPoeWSA6shr+6iBA
h80fgrjP/J+N5897yt32Fv/fxVjwkMuTCx8boqVPnaxEhqzrYm2mvd2EE6Pf2j6o7pHmIFM6kSxu
fa1frFH/W8DypBsPk24jxWqo1kt1UzjwOw9LQfE+/OiGv0rVqeiA/2+GNZqxWo5+9c1qnEFFD7uw
yZwDxCzbrp+wmHv6Xdqxj8MOj3SgyYoKbO1lTz2vYwn1x5ANvy0ECqWc75q2SzsybynANGgOdGBZ
CS9u7XBXyhINgiLlbfWUmxvUN6BRnWAgbGDdztgREodt4+q4a92fK2t29epu+6F68HqJqHKatpBK
L5BBZ8ZJXTrd1IPZVmyIiJfFKzLGYCW5mRbzLr3u9DItcSAWHIFEnqCAix+ZL0VsfDT3xRpgE5ff
UqdFqnse1455gYlgg0bRDhuUpKsyWO1Uwss5hfb2rZz8byr41WMKE275UC8OZMAtiaA+uR1ze7NS
DvVHBi+g9b/pSkKOi2UZItFoZP4Pa2mYcuInPtKn9nVdJm3e3so2TBbHe4c7pYidsof5eP5T5FUT
czhAF0qOJdSwDtzADaL+Og+rVzWQd5BVY4Wlqadp2dIhgTfnkZY+sI9qxzoktQC3kkccgJupXQ6O
hH0/zNanop/B6YR03jbHAZsr7nnfKsQHR4gqxYoEYTDQXSaSDMvvWOodG1+4eaEjuWFjkSDTO0yH
uiaRogsIznVWdwfNXb0lHd90VVdv2i5EZkFH97NtOTwsJNjavne3Ye/c2EYWf7M8gN7U9+qDHqWM
wkrd2krkG44Avc2YjTufUkwTY7cDh6BPinVEODYYfRD3u46bZsPcIwqr/mHEiBxlivdCNx8ynPZj
37GorILbNUPcDitI5A24c8PoHizm+zYnEM7M0JZ4yDbMFIVKScfuAgKmdnFHkE4CkF6DGwZPvrtZ
QA2A6sqEntlzkZffJrLAFOSpOi4QzoNFHZNw5yHwlPZaJ6QYWNS2GtsqhJS/BXrqnzpvEbEPGE6k
TDt8NE4j7wmhwU+MS71HDJHEaHXyfWHVeg9VXnVTOR65Kaui2uZh0GNKXTsPlKjBK+N+bvNvYYEd
LZz9UOlUiK+OjN/m3s7lgqeoORqc06YQq77XoA+zt3Pffsh2Dhmc3E1114MfubEdrTl0Dm55I2uy
Dg9yEHpMJwI86LUO6OkI/Y+D6Dm6wjq+dMyI0zuiQEEY2BoZA0vww3/DVjbyeOIvXysAnZMqsjWk
2AU1KBMIFZcZ33IHmxTwPT4/Ul+oopwrpFcznLb4uTmOU5NOC15o+DLAnGDXNNiXLnBWgnPDEz/i
FBSBzGiODQZGWoDz5jJiiS5KzPuf/44LpY5z730D46ZfTCg0GUxtE0bJWtDIXx8///R/SwT4ufFe
QchXYdOCQkr2OMAvwbI/uvp+ang016JmL13irBgHvRa3U+h3x8ZNhrYDMOHBKV+IeuLM/Vo19Fyj
LE6vM9EuMOVIYQOKKmrMH9VekRpdeADn8mQxA6gBjwew5GP5As02FhPK3zzw9tPPn8H/hF3/eOXO
FcoNybqpD7psj1w4MDmsdPPd7DGA3mw4o3AGhIp4QHsRBOPJlPIWR69xL0HS+74wP1ixHxA4FhTK
wfbEWdPAt81v5uLUawTEsM3gk6jop6918vm5MkesoT9ZtO0Pqhv4aWH2cOQdvmWafW1i+F+h/T/N
mXICmhFyTHqY0LC0zjPLP2Zdf22o+Gdd0TxU8CtXS3ao+nFNXHjn48XP/whF2dcmHv80X/zn6y/9
jFWuabJDYeatq9d30EL8uJH2V1Ybe2VW+Lc8nJ/7/qfKG7l2bH9s2Z+8V1tTcRwDl8jibNjkMvY9
xLG5Pz4foBfe4HMAAHNV6UCSi5lujJdbWJTKKlnnnRivvAD/VqLwcwLA5JdlnmseHjzsy1XH8ERY
UkO7Tenf0XV3auo3n/+SC3Xvc99/sOZ5iS1Jd1w9nLp1lhSQW3/+0ReWg3OLfw4zQDCzujvWunkY
O2xb1JyiCvu6giT9+SUuffuzmXTpBz0xlnVHBCRz4D/mv59/7oUZ7tzCj1zsvMn8At0Ar7qDDH4r
++rJD+aHzz/+wvA5t/Ev0pu1rzNzrJETGErY09dk7eq4d38ykV25/Zd+w/l7jdzGAej77jjTm8l5
hpKltVfYfhduOz97oRtWwBW74qOL4sH1X68ujK77P1HXP2b+cwOxsd2U227J9tJx6KsTKjelTujs
q3nMt8gUw77CDDpFFlG7IQOCScFG4cNeN53akKkHpcoNlzsnBJw+LnHo/SbNAvD/OK8gA4fVA2yu
ZOO4cgBxby3T0c/FG5fC3sGRqWKsGOS20EH1fabAq/kj8jw6SacD5SXbAKXVR05T30tvcBNGxwXy
9WUFziYrdv0S1nHVQUPvixOQSU61oFE3MvePCuXyC6LWEk78vsQJboBWvRy6+1ZBRtkEARaMWkKa
CDLdisaoP9IHxzXyKSNB5wL4o5d3BnYuqiWBFUle1s0eSiVxKOdu+RgUkzF6w+Rng7oiZgg9bjJv
Fn8IXVFRW3wopujctLtQIHAx9I27oTVVe4Lk1xgH51NJsl9pZKVe76YibFJUlc1jMIQW+ADWxWsv
NIKOQQi0vjPf4bQnfrJlMXG3DnbTodaTBiv42I3vdNiMjSiNOODw/HZ8lE+kP8nbsGrXNyagWwic
xiDFtinJzUBF5uKbQnMeFYbqrbameyg6vACGNtYmIsuzu2IpQ9xgt/q+1Kh9QFte+lE5iOpe6Fa8
953ybwWvzXvnoYbmhoBIhSHSmQUowz/XoBh/0bBWyHxHAEK3zvXTEoYLFPII6RxWv4MDbeAPsijW
GPdfbZGv5/0oarOmhgxjn3CFL8anNcdoIr2HsOkWQERiRZbOzskyUgVr3Aco8QVu2G46B18CEefk
h7d4fjR1ZXaXNTlgpa7jA8N2qnwS1bxWfljG1DjiucCgSmaA2u/mwDM6Qcdr3E4MyWfWoJQfjN68
HVuPRfMkyHYZ4J8cGndJeKZtFAzU7Po5RIvG8xkq6lgqig9LSHhaXYPXFuJNMKn6YMvDHLvx3jRp
V1bPTUjo89zgz4LGPs20VA8sqxp8vBiigKORZnLHu5WNWlO8Fycy0gIT61DHjpErAiN43t0gbBEn
OKNmYGLQQWDBQyjtT9yF4TApg6L1wrydop6zmTrlPHM6zPdaLGC2hk0WCbzLPzACixtIfuBkHaWj
NEwxE2lAr+tlDJSWhQpY8cd2nsK7cvTYsc9lfmT+iEgnU9ZRRuEJ70e0pQJqUP8htkgtRUurwiWe
ERTlHWcYPzvU8xz4fwOLalFI7UvWhXDn5DrA5r6sNgHcji8DfI93I8KqUYeFy7mf4G3Grs5Ce2Gx
0bU+zCChLm6Ij21RuM7VdpaLjk4pQ7AwN+K+lh54ks7cqme3yJ1H4SDwC4GN2VpvuBf499MoGMzY
dn51yGBiIYx3Nxt3PCyDrpEEQvoj4H86AhlUb5hFz8pqFOOCHnslZx4lqgNlD+O7zdvIzYDqRBRs
udVI19kuXbCkdpnofV4oBVpfVsRemPFD3uP3mQE442kOmg2Vc5FWwdTfo6NDUWDE3mhxmnbrt+6S
ovJp4rBxpy2cW3Wqwq7cEI4JTWYBSYXTtXHj+Hy/CD5skEQSJMDiOVuv61dQ89D7nNeu2K0DMT8p
KF/JStXy1mOJfpuQi/GdIAw4EX3V3IRknB/cScpDOaErUNTuy4mJ+CDCft5mDkrOEeix6K55eXls
UT+ImDtmcUZRUlwNesFZHfw1cgk+3FIPiCIAWrBgOAgKrw63dK52U8iODH2zo/HMej8rz98K7jpp
YdHrRX8j2BZdb7bwC51cfRL5037zUpzaGQU6w4lyRrzQKkOWA2a830i3BqawgmHACipurHatC+lV
sPxY2VJ/QDlDULUm6KF0HVoTreg38DKUMHsBAoqlqN9hi5I3EQiPXQeKoR98DzMZ/NEen+IApcsP
oqWzbeoJdW3PYZvcW5u9aDz0A41xt7Kr1xioCPIkje6Ah+37asecViNXEo1ECHA4wrl5tpuUQzGj
1uwVsZ7VxrYDf7Nof6btOIw/ZJFlz83o6n1W4DZURnobDlPQSfuuMeegCj1yWA5XdG12bulVCZ2w
lnYUpcsVe7Yt4i1VUtSNjCrI8pOJlSuWw2WKpGxuMoL/joTf+6pSzS4fUVPsxsLbwlqFiQqomqho
8l/0BCxSbGrTpUecoCFheXQJmiOrtVPkYqPwgPdmQbcAFVgPQMvH3C7+qQP0YoLilToBwMt9pbbN
UBiwG+H6M57jwjq31r/NoqbtgHwxKNLF724C9jGo9Ry3bk9OYtvupjD4kkVF4RQlkkcoPmMK17NF
q7F0v1PNfqFD+5C33c6iQxRx0B0TCATwN+OMFPVgofsAKclbB3TDxOixiX009dJFU7BDjatB3zTO
tifjEBdWo6Nua/Md5gZ/w3L4Axfqg/Uu5xXrQdjjRcpt0jb+dg4pufUNZoXS67f+0npHqPwfkTm1
3gF74KSA6VWIV0TcGMcqEWtneJ0U+gTDDINZhhaL1MDShF7wBHJdm4aB9xGO6rnSZss69rOZ8zLC
HIaVF7xObBHWP43wu4g5wUu1oLeEdCg0YYfRj4q1H1IlRbiZsVSjsTP8lEPxm4+ziiZE3W3cktI0
z7y/0pu+iVA80ioUO1aLfT7RW1D2sAqBpnc0Ct8I+5lnbUiwQ2EVDrsQdwhhYU0M4cCSdMguQSs/
ryMfha8fNQyaHdJMkKiG9BIDHyYUD/0ao2Kqo7VDNvW49u/TsLxmpvXiAYtk6g+hiCu/vM8d/xXl
4rd5DF6AmHt1fVftTnHlaakWTIHLWmrk8ZA/nd8Xie/5T//H2XnsuK1sUfSLCDAXOSWVpVYH2R08
IdqJmSzm8PVvySNfPasF9MQX14AlkSxWOGfvtYOSWcxl6j1Kc3TfU1un+F5SOBc9Dh4goIvIrJ5s
O3hNI0MuzJCmnql0fB2z1ApZR+PXAyhui5SiVDg/p46wFZChOdXJ5t7VzdgrEqJYGuH+nAiN9phx
cqrR5MAIIFuYy0b8dqk2eeNIQZ30IAE0PCYnt7Ae4jz+BcOo8IDAYHCtRm1Rz/IIErlbGApcZKt2
qGNMOsWjKC63vBGcIhSprbU0pqWnRb+zKfjtJKFNc1FjUetpSnT1fG4qiK/RUGwcaececNMXs89O
tsnOER9ttbXOjQpdg3jPkHvHFBMsbNHP52btU6Q12WKgBeq7TUdMidv9qmbH8KNwYqdbKrYfS7QV
xkjcXi8HczHWUFajsn+WpjostY7mcRKzZVGitNowX7AXTvTfFhlAO7TTb/kYqqt0lDNFz7HciCJ4
zlUn98SA2VNRwq+Tynd3VOg8G/ep3xPFQqcF90RvB8lCQ/fga2wF7U5XvaJC8IFi9i7Mxg6xvENV
2O0EP6eiOxVjejdohuRO69XzeDIN8V2pHZpuwiqXncom2ZkQoQwEl3hjpj1o9AR3kp6mn8GiB4qY
2D5cPmoK5ahg3Ji/K3PeLbVBA/lhyYrtdfw7M2rkXnb4DnvM4uuRvOj9TIwVM4knp2ZcCjiuC+gU
iYeo5I0WX+4rICqomY79cmw4QWATtlYBUVK/otgNl4puqQfm4GGjs3CspJbQ00/0U2P11SLuZnTZ
ejv8KrGaSk809MaQ/FirMM+aL0NcH0pJ4mido13BTjATnNG9OPF8TKDgenFFKa3qDOWUi6g8DUqq
nBqHgR5nZoC72jkJU4+OAGxzRERTvIoaZTuHln4Izm2XtIxXcnBCD5XnjOnazlaU77n2TtnEM42j
Jmm+V4gEFxkcVpnY9tLUkkfiTZxzvewuzNnuUPfTt6GgJxf0/XOVaZo3Jv23uCd6jeqOxr8N3D26
v8S3aIk5pjwOJWX/Mr2fk5nuwtAy/VvYgoqmW1AtzKkLBt+dSNisA/Quq5B0eMlJyU8b5aujFyc9
jVhwOt6/rqjL5dgVlmfnZcofzXe2OdlWE6M4m6a/S9kcx1xhRxmo0VJV6mIVg7SAZduGwHPKEwlE
+7Ef3QXqj8KPrGGiFokYZqqVQxw5wVJJ1G8GbfSVrMf7qUk7rL2AY62ClqtbaeGqYatH2vLAdFuM
iY+2DWlVm9/VfT+vilnbd4YRba0UL0hIkN3SbPKf7iwjv2U/75dpojMrasWqDwN7wXGmoEKKo13K
tPcLqsGLnmxlpiCWfUVXD9KFmjw6VGZcsg63ghizNWt0vIhGm4lkDvAWxsarAu+UrpXFBeguCoUC
hJxdsX3JnQq7+kDyL3WY9zEoHua2RBpAZMJKN6b7xBx0X2nayTeVTPHsQYkf9N5CuSYMZxO2CQvT
YH1rcnL9EruZ/LbT+rXs+UF5DyYkMox5ZTV55Wd556wnkbSeBvyGUCjxFkaV4VtJ/tqWo0vvGc5Q
xlm1Q9KzHq0Kp36NOE+THMCavHR8UIPhWkDe90fAGshUbGz8GVLSFMKmHTFppgVJErEE5kGKG39k
rt+4Zv1IBsCb6Ovmvii7+C2L82RtBYXpR2mZP1Cz6GF2ldmp7E1w+ezzvL5EiKNXowGmYpoXmWbH
60kKc9uj3Vtn+tAt0Y2Ny86Z3KU91btWbU55WjO3WsVbME8PWevMXttBUZ7Yc2wFWXREFZ+g3LnL
oa/Vh1y2NQs6AOq6VkgjzbIRjGyibKxC9k9GhJpONgqLpEPjNQvY8qUmdQ+zmYGJlPQdbNkMb+jL
VQz6MesWu3letjxBkCFU5EyyXRuahcM0mFbtNEx7PQl/Ft0wLNvz4y2CNr1LUEQ8m4hPt5LzF3km
sVwOyYi0LUPGk07t3sXKubCy9hmIge7hKqgelUEmJ3UQJBp26mnCtQzGnM23kSoEN9WOcoaCj1ho
QBTGk+g9h0hEr4jnHAV/+j0ZkzfbMDqvaTXxta+HhxqMoy9HQyMmrHkm940eoU4xAgY3WPGk5ANb
M9gOk/UyO5JiWwQOVhVxviKOSj9ogwpvqsC7HpVhEfoDNIhykzmWQiphchYeyTjogXI3NNVD6Wic
NU3tFI+t8QApZz5kctTvE3Vo7+yoZJHlBFtUnE/JSfTVtjSj3WhgpFl0ozJ+hfcWv6r2lG+Sghzo
nPDEo1rXZwTqsk3WsaK+CJVIaDstQCc7meEXI7g0x+DYMqXK4GMeS+/dUJeHYmyClWLN5Z6ku2yd
sZqskjG117EDRMONBtSxGF6XauNkCxT59dFFX8q5LTPpdk8ZVWv6JStNAWHT2QMzHZuIlVOfF7bB
cc8980gAbSj1x6FVDTr9DZnftQxROMx6slfywrhv2qBZ1ejgdwETxDZTAxUkun5ei5V20edtuhFK
yNHSnjnGNDDJk0mmL0qWBrz7cbGyIxr9gTChWjHmF9Iqo02eG3JtTece+pz1a9ONKKwlIaI2xzF7
H6+mAQQm7RZprMonJ0I365WtUzyPooipw8TzwdEy5zizNVqGsk/9KmmiXVXM7pPTTsZOycqK421Y
vrD+DD6GoJHZoI6i91HPtPvSRIQSuNWA3EmPd31RCAR8Q2N7bZPrm8qI2y3cBmRMqeiru7nIikez
cMtFoTv2k8bG7hBbIwE/nQ0U2mms9KiDa+f/wVL1HcfjyQq1X0k/lY+JQsHKds7FlhHJrcVruYxV
VzAxxUq8gnvivAVxMK2ZyOGIpBSrTOlE7MLmYjcZcYbiNzElKJC+DRZm6Safa/RdIhdDM851N9Dl
XkHXmjA/8Z/ic6gg6w8a56+uEClzmdqohtzP8RPdvCHMqat9rsB+yVXsAONE8/mzRXkvgY8rYPd3
uv1uwtP/uIR/pQRuXvS6y1JXW7OH/jlZyo5+9J1J+e/jj75SuDfPOoS/boyW4eubW6Xaa+ZhUp5y
9egMPz/+6Gu/+sJiMs+N6Y4KnIKgSQ5z0L44qvL68UdfaVldsg3jqhJwZU1n10fxV7j7+FX1h6bq
Mq9z9E2JDN7Mnc+5VC8phw6C/inKKACMdchZkt4GSBXENx9fyZW+1SXCz7Jyaxo4Ae8SdhdTH8N+
qRaGUFEv39AYXHnClxS/qezLqYl0zNMFYe7goZdiNO4yY/7x8RVc+fw/YSR/jSD0tOqYZp2xazjC
CKOlvg67PjU+d4MuSVyVrkt30h3A1iFyv9oaOG2ptrbs4zHYOYCtbnzPtcs4j+K/LiNVQ1btprR2
BbJFk8rxeQ62sls6kivP+ZLBRYPPSKrJ0HdV8OIMTwIaUqOe4vRzvclLsEWWCCfs4tFkZ4eKMqjS
DYnQb597wBfvsaVNZelOnb5r9dGrBxvZOYwvcevGX5km9Iu2KnmW5D7P9ryr7PyensCTo6TLj3/5
lY++RPkkhHEM8uyWof56Agl90OSt53nto88z01/DRXQYBygj6zsYn+gHWT4bQ/n58c++Mla0i2Yq
aXeGmDSs4w0qY5m8NfHRET874/1zH3/+2r9+utoZWWiqjBWRf2tMTivar8ltvMG8pf268ipd4ntS
1+nwMmn6rsho30wxhe3vJCPceFGv9LO18xP56+cbbggbLejMnathOLCzCiBd/6UcbTCAdPcmldLy
xzfq2jO+WHZDRwaT6Wjzrgje88HmhKbcuIZrT1j/7zXQnSWHCHreTtWCdpVG1A/dXO/vtX6wlnkc
cCz6+BKufJF68axNAo2QNDPtNM2PWj/qgk09Z/nwxtRw5VlcYkXayRxxDwf6jhid5Wyigza/9aNc
1N2P6SYN6tqXXDxwqWnsxRU4vpjTvCb8MjbDXjFmL0kofOvBje3nn73DP8QAl5CRxoANVJtk6kgF
0BGmdGMXhcF40Bo3e6A7qT8SMDPiWqKtvimAmi1sHSAuytlBW/XTYN6rYmi8MVK0jVaXGj6zwt3T
Gk4XVHrGg1XY46kI8+HYcvD7NcjMwejkDvmxCM89ukDa8s6QYLl1R0kWspd97XMuorI/ytTZWEHS
LcO2Nbly3aIlWNA36jsZcnyIjW1Nll2/0kA2bt3M5BRJKT+4sd269gQuhqsK4xgnQ4K9SMxrezZW
UADXTYESIpMAYY3POVfVi4UmbcgymGdN7kt5VGyDhixtw/7Xx2/ClZdZvVhmnILiMa12uYf/5yX0
LZpa3lhm/j3fme5ZJfbXjJSKEOp1klS4O57OprsBa0t/C7V27cMvFpqwKDMkGnG1H5QXONkLM8kp
U3xq72a65wf+1y8XlVnjCMRoq8HfS8p0Lc6ybuXGLb/20y8mn3maXdlN2byb2Xg6gfSH/lQPt1aZ
P7C5/39hSYL474+fGoDOsTM72xj9d+bHNqVnJQvJmBP0yqy0PV9WMb5246TOnpYH3c/YsEidmvDF
kgJT3tGXchYy1eBt1mG5bCwlvrF0XLl052Ioh73Eh1GW6i5xjL0RDKfIDXemnn/5eDD/+4U0nYvB
bOfFUAjcOiCZo0MfkTc2W/ETh9CMPDj1VyPbT72SprgY2ohXUzeKTHXnJEW3LHmay8hVdhhab7jt
r9wocTG8py7pi9RS5p0R9epihANH97LEEeQ25frjm/Xvr3Avp5VkzJNhpgGz01vjoIfaxmgcrGzz
jVv074nFvZxYILzGsV1zFnVx5YR6/WjXn4vQcC4nFoIGIIf3CKudGUtcVtCfsX1bPYbJDZD5v387
Nbb/vkKmG0qK06qzk9JculP8UzTFrX39n+3e/7+fzuXk4uiNZmUxH66RCeMLJHZHK0yNhTEBU5gT
8V51Zn2wagsTWWgHfpMGeB4qU18EOLXWZaAHm9Sszi2rUV18PBb+vR9y3IspKe4LrarOD+vsEFA5
QU5yeg8jzOSFfovN8+/xhiLwvzc1b86ZFNIQu76CpkvOXbZQ2/ylUeWNisT55fvXjT0/zb9mbRDg
jdbXsQNaav5SDalclIM8dlG8AjVwDPt48KdiOqV6emOZuMK7Jxfmv9/Y6ValNTPfSNU7WMVuv8oz
nlBovaZnrq/t9l+arLtD7XNvDXCj0xGlAJP+xw/t2g292H7YXT0plRHZO9naVOYj6a6yxAADq423
ntm/J1TnDxfir1vqtjbvQtFQ2taKgzE6T/nsfFOwyDWu8y3X5C3267XxdzFxI+oryVLIwAs2ZOkN
Y/tFpBbRJdUeQ+ytksmVi7kkXDmKmNSpxLPitlngKeZU/4SzLxZSM+LnOCj6O5uYqBt7Q0zeV8bj
JeyKaFKh5d0Q7s+axwjXRFlMa2nbhuUPBGN127LPe2I4OyBSpVYTwyrSoHg1pqF9SEq7vwvpku15
xMlTGenWuszbCRfnrD7PhJD+jnkGBI/K7Jl2DoU3ZgO98Cwtcp8VC2HWuu3U9LFw3MYfNS09lsKk
VR+F5duoi7ZbBrI012DIi7su+KKY75ZeHmRfLPvSXcTjtzw3abPMO3NOthrFcAOfOxkjfpF9bYVy
jlhcFP2vMawY77va1Xz8x149ceCvjTtH8nX0HGl/FUSCFE7the4P1zAWafcqakJOxphNFUmr5z4O
wbGySqZ1mJqnUJY/sK2xFf1OPR2w6n2QbIP+TZ9BxVJOALuxt5zfqZVv1AzflwEjvNKW0YAsR/9B
3uDSPifVtA6qjIRjnVNvXcyZIA4QSnXnSO3WudeHN9VQ9r2u+bOItnXoLkVUf22MaS3AaNq6sc1r
SsoJflCFGN1g+kKa1skRL0WqelQho/E1yeQdqrNVnDsrMii50EGeiEGBqwTYwSjzVZ++iSSgN/rm
uNnOmtDidNn8Yy6NRzFj4x+HTSatnYizB7fSn1qzS1bx3C6LeVx1/TNCnYXSOV4aQ8yuiKa11WRt
wm4CMp7R2dLwhArlSFuogqYC3dhraT84ybwsx7vUfA9RC6k6qlS5AV+oozVMI0oPCuShYz3Bsx8f
Og7Utf2muhVdQiS9/PJ+pBEJJ2ofOeuxcj2nEtsZc2bamX52vkXpSsykk6encsTyGLnepMyHSmCt
7HU0UuECnaBf2sFKEmjT422Phngd25zWahyyXYFQJ1aW9bSrjd+xoVKVe67ku0wOcgz9NmLfCfHs
Xk+ROGh3E7QqT3tBfOqpqhcfKaOaO/1O20jjmVaoxU+GPOAofo9UU/upDclv1BR7TKmluobQyu63
XFgKycg7wPdquo7ipVItVeOlmD3d8oPnOj5ayVIGm+o+KtaaPIwuSc6+/GKDlniKk30tkdv5fDyX
p+me2JrVcSSiOPKlcmqjnV2tE2RpuMdPAFrG4nEy2wVoJFQyZXUsdL8aHvFMSWynprrs6NQHarad
odc3z+JFuMqGFyUu0gW1ypW5JpftGdFtaKLxQCmhvXb8GVn30QPOWcd91sfNtLPMRdJZXm35mfky
/VbC8VVtxm8thR8o+RSWqnFrxDQIhcZ4zHeF8hijK51GeJe0eC3SUIH3o0vSimeVTfh8F9xraNHm
guZtmiyBya4B1RdvDWGQIPK1H1GFNMnaGLlYGDZ6/FJgDH9r5l1aebnY5uWTQERA41iJFjTTmU4Q
To90sZ1joT5047YKT2pxmM2VK6Sf6V8C46jX9/FwEvmmK+9bJ17m0oc60GTHFlJLw4ZuneWvY3Yo
EwSb8eM8L/NR9xhxiXLPeIpG33U9kP1TjM17NW9M1496ryKRAOX/tGyfOlAP5cEdFhk+51Wigu7o
0Jt+7/u1xkX+TOTCOFkmO6yN+h7Nm1pbFpi6FiHdfNsz3+vfAVNivVBixBaAEY6u+MlvS8fV1MJ2
eWi7nWq/hsqxU7G3PSJhzJFvPkfOsugPdXdoidsKVwlkg2ar2C/2WbiHzs98slU/MO/m3sEyeVd3
m3LeDlENO/ohnJe93J3t4ZHwBC8+K7tFiFdeLc0Ys7tXfDGQHhOGkaDGLbJ1SZdYIFzH94B5CDCO
Y4x+bxNhjQ1AX6TKUuQDzwqsiB/T2Y+mF5l8qwAXcOIMhNyJ9KwNgZ9hp/dSRVupGpso7z1VNn4R
8Hrn+yn/pdRfSvneoJ5ug6dsNPjsX2p+F3U/1RF1UBSz6zB8l+zzpofiQOhmJl7kkBG2y5uf7LXo
11Cq9LPrRa+/jcamICkk11+MoF0ONEXU2vKScPLrvF04w4M1T54TfYWp4GszUo9q4ci7AhVUpn0V
znNLraIvKlIrngZ0UIH5XBfPcbVt1XVIVHtSjb5VHmsCdKs+AFAr+WWQ2Kd7E2pDAtaB7Bgvo2hl
I0XNkslzle9ZuFWyn8Spa9gCVICkMGKKVNLQjvwQqRbWJswJYDicTWkRXcoPN5UDBmEVg/A8EyYR
Dcu6bhd29yT6Qw4BL+0atqDxgl48uQ8okYgnHu8LNVtMvIWu8m7XeGyCaBUUa6NlmOarCuWfHcJa
Sp5IYl+U2YY6BEIm2CvgT6yoWBZnwwyWuh7T8KjeaUDqas14MgCXOO3DGIExjk1yzRPp2xPsqmBd
QKiOrXA32zzmeYKPY1brxj2ZRKtMeumb4kR2g19X6j5r9HUb9o+tbfvV2KN/Sg+iH+5Klj09h0ph
NX5ruWtsd4ZXJ/qGyCWvn/qTjZXTF0n4lAXTQml+iwkFHwn3BeEz6KtsJhFjTrwWIirs6LVNyDr7
Hm5J5NXq66xW24khjJTYL9Vv5O4w6H/D34qycK3Su6/Q0vSPlvs9kYrXYYHvQB11ytd2cJAFh8tW
S/iHKZOugLn1qLI0hSpy6PxglMXeyK3NaBP5QD7Cb1VDi4CuuGuesfAQ5g6NpH+eR+UxMIPMH+V9
hjoew2vI/IYVoM4fEvZJ7B50Zq6xOJRIOWttETjPKG8pxE2mn2pL05nWpuV4rWuoZyDJ1kzYXAHQ
7d8Qu/UovREht9NJTSSSLpOw3Vbops9wOmQYWeamWwfEcnL2exQImYvavKOaUXppLh/d7E2NUINp
BgWZ35ai742QxaiQfpjexbCfLIwXwRFVlwXSU08fDL5fIpQCG+4FNppn6ax6Ue1S2R/1IHur7eiR
ew2O58Wdz4oL3q8KRZHeLsO53U99+zNt5GvX1gsCHjyzJk9Od1chWZi1imBS/VUW4ddUTTejcJb5
OTm4b3+3+WscWZpPd/uIU8rve3svLbxjGDpapThCv7gj8uW70U9bNF4NOxuxRGR2pwT9QkmaJ6tp
VjnCSycyCPTs1wUTddKU9+BKN0qbrWxDblstT5EnKduhUfxMFBvVYh7r4k0PT8aLjPyhsYnZKyL7
B9EixjJz5jfXNImvKezfoSWYubpeJwGRZ6dlc7GStvih5m20HlXFWhHGY3qsp6rnzFN3nE2NQzj7
4fQkxup74DJfmNihGD1stywCwNv5e6KyBcgCX6Df7iEBKYr1ErPNRGcrQYdBBvFsG/yC3my60FwP
YX1CokuuJJsEzgVRMz0mYI2IKDuaM+AEJLUsYFqAak7rHzJD/LTdmrc9kOEiLvDAZ9zkUAaub5vq
NmsAlDC1lkhslyCrWKuUXFmmaCx9rArgYGp7WClj+9tksUktM4WEVG5i/IN+Cr3JAD6zLVXl1ziE
uq+mUFvC2Ap8NUzlPuIyFmppmcu8aYxFkyrPqlZwsu3gvwcGykfb5a3L1FVbu4+gvL6mw3wQpf0a
sdmca5EsBmSycKx+qNG8znES2U75BTjp3poQROYchtG+Y40hucEzE9ZvRDyZXxr9kys1Qd5R0K8N
Wxh3vC7PJRCVpazycVdqBkATYmwQCzVf6xoRf1pmHcIcdryhnQWveW/oXo8tBFl3L7x07H8YWngc
x4ZmWDqwC6rR81sjamLZRw1aOa7SSXKOBEmXMgE3+5EM+8RkhwPuKvKqyTrAMrqneLMxDJvlK8d8
OfXmauJeL0IxvruTCmKo/Bk48zJhEq4qbPButh+L5giQaiESGyOb8I0Ic6IBPgdMooYSv2pW8VD5
edGX2wiTQyKqx4k5r9eDVWdlJN2Mm7HLlE2Yj8pCyHxthr3rz6D5TpVdP7lVcFfa0a8JwEcFomku
WQ3sOiOopkUM387JzhARU4OpUs8azjujQG7TKq78ZgZfHNeMw7lKJLAe+5B31DE0pPYlUbiEJ+Bt
qrkuMf2IumidRe1DM9fPhnlGabMpN3pyqtXiyaiDFeTH35XC6AJJt6maqdu4Sh8dIA9FCL4nK9vU
VuosOqLbtuacixeL93kDj9A51GMt1zBFnW1b5+E+GSWHxtbOUe2Da6sf8VM03RJxdbRXMsfcScfl
xyBTewMgE35JB9X4WjkKOxeSjkLNoylgr9rMRGRXhynoJzPSVgY4oDuMLOiTyypnEi8i5fs4uvKH
okzlXWib7dFqVfIyh6RjF5D1i0ixhvcJ5t4ysGLdF1pCilHVxHdxpaubKmvGt6i2snsW+vnBcfOz
QkxvjnoXlsfKdcQp65vwaUzHIH+HnCUTTmwjIUWltPWXjwtBV8qVl9jdkQB1rIdS3Uf63B5aN07u
jIjQz48//UoZQ1yUmdBftmbiOIz12PJ78Rok3wc2HbjjEC+zMAzaoteSG192paZ1yd+d87B1Wa0I
8G4NT+pHSaUG/eONitkfdcw/SoTios4ELTRvgSu1e3MdrOPNeCp37f3AeTJZUIr1yYj09dV0sFcM
1F11r26Kdbexl/by41t55eou8bwg3C0h2H3t3egd0GKLC8K5BX65Ut26RLX2Y1aAA4OQU7gVZ8XY
N7SEptUYPFU9CMPzXuXji7gy2i5ZFZaumqVVZereSsCFh/aDVbrbjz/6yv25xLdbPbztjOSrvTIj
6queQjg2bXWjpXLlBjkXNe5Qgy6Ioq/dw0G6l2FGIzpcYKm6Z6P7kDXi9PE1/JGj/GOMOeeL+6tm
GuRjO5UYrfc5WSYbEJ/G9wJNukfVzVgJLMRfNd0SSxFW81naRmLgRmaNO3iQwsSXTJXuexhD1wVT
WDAjT2PiQkljySr8fnLUWyj+K7fjEggCAy+IpxC8RWRx2gy/t5wvRdEuYI/gsco/OeIvbobaObki
QRLthDLfswFJPBTtD7T0P0VBQHb835sdjbmTqaXT7FML4K3dnesCWrr5+FFemfmci/I+s/XshBMw
8HDAOomZaT+n9UFX5UkjzwXQGk46Cl1haH1u9nMuplo2xp3EP8TVZDV1Apyw2rd2+FyIhHPZfJ0I
Zc9sq+52gXCXVRBWRIiJdQWv9cbMcKWKf9l+TZyCZnMLxi8uG31fsCpSKSoS+6uwi/I31J90/fGD
uTJPXLZf4eSHiogjMOejVbBNUU6xYuxKUHGf+/yL/h+cAjYeGKT2gPPX5dT6gfqSivzGbboygYrz
G/nXBNHqtmrmfVnua8WizCT6t6ZLP0UpcsTFJCfqWRDDzgoTTe0JeMOhkvCKOSZ+fGOuPGFx8TrX
gBuUSXW1XZNOne/MFS7IxH1otPLU6zdTqq99y8VLHTtNzks9lHv6NXt8INtmcn7q1viu5dbTxxdy
ZQRdwoOCoCH+FVbjXjo/FafzpkbyLk/+5z79YuJIjUaqOem++5Htes5u32uL8WspghuP4TwO/7HE
XAKDoABMhlMaJF0HOGfdVQ+VSIgvZ6pGy6G86G58z7U14kKuUeV9kdssPDCdvwWhsS3Su6liqzQ9
Ani+seb/EbT+62Iu9mTTaPe9o6U4V2z5BWp64PH+WXdaFRq/XEVNX2bVre+1gPPu1LnVskvIHbbd
yvWHTB93AAfVVWWW3YMqUtS39kgll8Bd+9E0Z85SVB5eQCB+slN5SSUSjqjzohm0nVU3X2BQ4MWb
VpEUoFRuKQSuDP//IxMleBMrldlHUTCTacohNbtTYinfdKX6lNaVEMH/TkFpYtpqCXxnX3WQ3GN8
hbLRiZwRcFGjW1FPf9Bo/3iyl4iiYEzjSR3bdh8P3Qu4WZo7onmfyvh7isygArKvpcW91obrSFVv
cdquvBvWxRTlWJmpBZUNWTyx3hNSCws6ZLkEItAa+YHO5/dc2je2lFdm8svACkCkIQykpmWtK76q
4tzpbT/Z3b/Mq0g1VW8go3R8NtUdcwpf28iCTkK9/+NJ6tqN0v87BrrQVdFt1kjv1bsqf4hspJkC
8xtwDpjWvRxvTIbXbtLFJJLMMmgJLD0Xk6w7szB3U3BLEX5lfrIupo40kdShJXGccwIdtgejslXL
MHixm7hcNaKYsQfLW4aRK7tB8/z3fy3bjp7NCZZEde+WjnpqgqZQzrHRdu/HljZsa9WZTjS6oSVU
44DHiYL9rZyjP36Ff7xJ5sWGpBVWEFnUHHfU5B/nWCSvOYDbZRylWAG1XC50cMvkbmsy3oiE5mrR
T9mqS6wEsgGILcOaxnXLXsDxkLkbe3POgHgbIWX5CLn+FuS/sweHXr53oWIedA2p5sej7Mpkdmnk
MVXQrVY6IFKh2Q77/+xCVpX7Zvr58edfGV2XNh4jiPSe8t28s/Kg38EmHwABwC7++NOvvCOX2Fls
1l2uja69y3Rz1dBuDPSX1HwyOLi7VCUiLbzxklzZj1xiZzNs+RrOW2OnVQNd9hLyigo2DBu1ZWw+
vpYrT+KS6laSQVDAl2nZUb3kKEV0x4InBYiAwuDnvuH8zX+9IWj2C8699ry3gFikILgwE5snVgF2
DGAdPvclF/O7NQaZIqpG3cVmoC2qLKG+Z+EWmC3sx5Gmajfm9mu36zzg/rqYUBp52YaDuoN7uiDZ
fOsm8SZucCBbxsPHl3JNP3ZpYCw4zUPu77RdkfdPbVl8gc+1nGxN2XSjSJ6MGIBeU8p2lfU9YPbY
0B+MWTiLkgzFzx0YLo2OJLJR3e9CbWcOwU+BygtuhkLZWF19fI1XpmjzYvYfqJ6WSkjQh9ZqflF/
sfl0Awh2TB8i6ZtPXsXFQpBR9GYXH6l7XZIQb230qPBU+4Ya9Nq7eTHxz7NIZYdAdhengELcOG+X
lqzTpVCcW/PMta+4GGxlODUGm95xl0m4A9J3FDREYXnjlbkiCXeMi/NIoBNL01XatFdiAB/nBlHx
EuvO/J4b5LAsmsKpvpeDO5I81EEL9U0jUUhzoqEF0sCwxH2ZCv1XqmvmEmWZ9uJ0Dbi4eFZvuUyu
Xb/+35etrg1rlDI3dyGtSdpe2QttlPU4TsuPR+G1z78YhQW0xnSoiJNKTeNFb4fYU+PizhDa88ef
f2WyMC7GH0tsp6hqn+wLeU8gxHpiYWBrvXSC8MYVXFmJLmHS9IMbR8T/4+xKmiRltegvMkIFUbc5
p1lzVVcPG6O7ulvFEVRQf/072av6eGkakbuKWkAK3AtczsCyU+WKky1GSEP58WpQgEVMcCQYKd9W
UA9Z6M2Z6+78/0/ZD6KScdy4rhNpzY9a+9sKViie9xOb1LoY4ahUPhYB8rqC0c4EaBPe3Qf3PR2O
VKoXrsVKkB+W7S6E98zwmlLUQGwELqDDQ8Qd1e5SO+sOwmFkm5wf0/MA0g7Xp3FmmZicXbjlcCsd
wWzjXbYH9WHlQmQusKyFTX4mF5qcXVj/yIEzSiJPvVrsD4OxVDP+yCcHJkG3WTAGrpFJoNYmmkLj
zVFz6D1DiyaBBoxyqYZ+YR0sLI+L40TC/5uP2rY7iF+jdgwCJhR4nqmyv4yh9+v6NJx/6/+ddtH8
eRl8Wnx9xdvEGnCtGuR9mb67N9F60O75cz61W+SggqU85/Dkg1xl0u01kdtYpAuVjIurFM0bQ++P
o+uUkNk+MUibU8CzHJg+uZW/E3a/uz4yc10YeYZyCshWMkDQZXygPpDSE6Q68rMe1/v1DmaG3qQG
68brhKow9BNgu6P1XA4Lv3yuYSOhwIikbIiD0yfOGkenm94Cld10xyChSQzuRdoNuM42WC+PxHvM
XG9lSRivAfN1fVRmhv3fvvpp4UCiUIS6INkJcrWvRUv+Qr3ykMrm1ObO6/Uu5sbHWJuNHuCn0BJ+
Qj/jFtZABIA/5S0E7NwHGEtzAKYNWkiViDJAj4DlwFkshLXXGyzm3C+T74hbEihmwjhocAtCuKPV
dycC6FNlvXU1xHaXzmFzH2EcEgCGwIbkZnjAgwzXCtoxb06cvDVtvtNn18Lr8zCT2kwfAQVsAHTB
sU7xtN1VQAg2sH4Kn29r3AjfxJ4S24doyQkoMdhH9b0FxBpULGmT/bypB9M73hXBlAI4gQTBpk07
7iFnDAmg9+uNz0yA6RzvWmxyoDXWnZoRIHAIOm40LCn57nrrMxHwT438U5DpUox5ypDbVAbSE0V5
wrktMZts78bBG6HnOijTiefAf7LZL7ha5GSh9Yu7OoET5H93FdJ2GcicOZalpeXun2R3H8omqouk
Ai215wc+AhZ6fZAunsvQmRHIenK16igGicix2XAYSG9Tz/0N9xVyl6jE+01qIFVQoyYLET03K0ZE
k5yXtQoACkyy5gGgkijzk4VT3Uyo2UY814WKdcNSvLJlDW7W3g7iu/upWsp5l8vPGCvj0N9O3BJI
bd0p1hvA78EV7F4Z6oJ3XbuDinTiLBzr5r7DiGqaFInORInCCgf9pcSWPOENlKULw3S+Zv7/aej/
2I6uVwM1pEUdDWWTREViAQSZefY+rKDEmHLwMmgCf1MbL4oRI1O9wKb7d3e51K+xY6fMJjKRVXIK
kpimZ5v78U9QsvQN0By7XoHqn53StgW5nsfpg2W34BB3UJTaemVrRVNQ+RBNBiYXQIfyA5xCCB+0
LAx/wmUeuqJ1BwYGrFVBZiBT9rUD1vMnDq/N96ICXmolrDK79wjk72urBtCT+OoLnDCBdNceBJ2p
dLJv1yPqclKDzv9/w7fvPEW7ZPSBwO+eQftek+HHGDp3RbuQkmfmz8SduEFbKwEB8ePgseBgaerD
YhNWIl2aOsCz0/yYEC2+wYaFYmKb/uOm7zJppvDgYq10IFpoT5O9p6zOIDIvUZeG0Yj7ZRxJtzCA
l/Pf/3FHuZ04wF444TGXuvoqRWhtRjsLXlsVAKwNPC8kZqvOrxbeJC9HW2A+QQ+MWD0fWHBMnEpH
cVKEauUpePLQRLBg4RTwz8fqwuI3kVoVzIDH1OnAfVJwB4l/AYEJRz74qjEGQzRAASFd6PyF7+da
p9baDX86XK+BJbd9aNSDlzNap0zeB+GrK/YloPiif48Bea+OI3SvqffIHXC6qrem+AoDBkiaQ9p0
WpiPc3xe+Onmo4jurLjp4X59NzB9pHr4CKDXueY9y9YOp0dvLIJdPNm/ri+zmekwWb0hh8aq5zlV
BLWH4FlI19lOFYR2J9Hbt814aOx5ylL11MqAA77eQCHbPXsXOnYKvf7YZQuDNvcZxjbXdioZ+6pN
ojBOf7p5vAkgYLTSXcEXNom5KDE2Oz62ge0FaXDkdXC0s9fRB/i/GVdl8u6pcqGTmVxm0nWdIC+G
sveg1RI4d2ckdM/AQMlTbEbBwm707yh/YXmFxm7H4GwB+WjAdPk0Qny1CKDRUuiRA9venV2rGBgj
lQ1lcWk7O6eHqiR8DMlOZPAXteI239CAkd/XF9/lwwnsnv+buxNddDomFvhn3fiougQeaOFC+X9m
QZjk3brNWFs4qXck4fgcD/W07oAoXll8yX9oroPz/z8dd2M1CBAksBhi8DTTCWB4MDgnyLhdH5qZ
pWAC4yCMyKQSJWzdfQ7Zufuwt+4UpJIpv+khhgQmOi7FSS1O+iI4Tvn07MHa2PHZYxb3u3iAsOv1
r5ibYCNqEhzfqirIgqMGyqjq5aMt1Pv1pufG3zgd5rKTg9eG5JgEkF0v1RY4oyQINre1bkQJ76su
1nCtRbiDvQRj8NK/B0FjofXL5VkSmAC4jAQt94KcHpnbCJD6ZFFbu4AHsIel/eCO24JVDkwe0q44
ejAeeKqD1HF2eM7Mu5VyAT+3ISrawPjAgl5wm3NsasB9JjBWAntLert+bJOFgZ6ZQ1PKJA5amLqn
lOCRuXlP7QCQVq9/uT7MM1nVhNIxOPJVoMOQo1O7O3vI1mH8HTbwewGFXq/5clsn5xD7FKkD+AJp
EoATTjsXjGYCL2AMYMW9J6uqwV9z0iVZsrnPOQ/hp546yC6nxM38owSs5NtUjN0RLP1+U4Qy+agn
MDHKelFiZiZDmKwBanmCWgHUsAPlNzvoUsA+fewoZILItMHBfmnDOAfUhQ3D5A+IzuKBsCxy1NKl
BYyt2hS68QzWWzj3DhXUeKvkMSxb7yx/AF6M5df1jjAPovBQfNten8O5jzWiPYEzJB5pYvD6B+9Z
hmzPAduKBeCv1ZJf4FwXRsjHQIRYEoN3hGRFs9JO+9HVo7NK9RDiosOfr3/Iv0LUheE0cf4cENvM
9hx2dAdQd1euANONKBvM+DHhA65LDEY0DbTX5NR3G0Iy8doAeZ6ufBceEQt5eSZ5mhwArUgVJNyi
x3qwu9c8Ka1d3/Fqo6BUvIDsnv1QI+zS4MzFazSCYfT30LqDqALZunm3582TLD665LlWPXjw9YcQ
+UK1Y2YOTQPLGvclWVm2f8y94QUQ2m9OAIcFGMavCpDbr8/g3NgZQT6WUN7vVOAfVQcsUcHxDp6A
UQjJyb/XO5j7COMsm8QptkyYTt8RaF9Nv9ssWw/tR2bHC7E09wHGpgy8TaytsVOACUVhcqe8U+c/
Xf/pc00bYdo5sJoGBUjd0f5FDNFoP0jrcL3puVExwjOs+rzMrVbdtWUKgt0jCwqgwyBxBqn46z3M
bHT/Bw0dyjiASYi6g8hQ3cBGoyab6y1fxn+RwISExmfuimfV6q7IAQ4I0idB2o/aHg9dCehmIdaU
Z/d0aNbdAMMVcElAM4JlCph2YDDrJsCTerDXsIpwHHddtPR5SsotnqY2E1l6eLyM48VvPG9qnzYv
PyklXqgbfQcvj+GbEqG3mcDJhOsDSnppjUKRN9B8mwXQx2/EaP+catAmYzyIIk0Vo3rQRTO9xSEq
16sasKd10NfFO8pfwMSEfgzhjAFqRHu8g4dv14f14mqjvilh7QZxUNkJeHPEg9B3Aou5ssdtZamg
Pdf8+YL+aUDKMYSDgN/aJ2H/cNoTTEcGtXAlvjzY+OnGYGuRO1ZB8bP7iO6buxz6C+3Ku/MP5TrZ
Vgf3MT/Gj7A/kg/1brgvH/uFa9HFEwr6PUfXp28KK+hBgfdfnYDczYdNZsHToLebaZvC4AJ+cu45
RcOA65aQQnfnof3UXZCzAHIDaXXSrfip0+qnZQHZc3325z7FyMMMKodh7vluBOvD5qUQGa5fLoXh
iEr0vcDr/yZNuv71emdza8HIyQTiPmEaJPYJ3s7wXra1gq+dBHpzDETy9Xofcx9k5OXRFgw+phC1
tZwq2JchfFpDAgYdBVH9yGDw8GbFLFzI1HOdGZmajL2XD4E9nXz+xfHhBzN8kOnHBKVhuXgcvpiy
MftGypbIJ63NKxJBWxV3ZNaedRgg7BSIECVaqPRcH7eZbkxoDS3HXHUTUHhNDXUloiCbE6ioSe3f
NXMX4uZiEZj6pl07wFew1JFdCCApW9UwTIQy7iEkP2r/ywAwaT5BH6zSC53NLDYTnuFXvAe3z5pO
DAT8VVrSd5jovUFrQyyEzlwHRhbwJoZXIMkB6ZbVXk8pmHeV+yG6duHsN9f++f+fwj6lhYTNCMzt
aWABZCJ7/uI3QbWxYHyzsH4vbtaYECP6E9yj8FLt2PABgYVs0MhfIoxvAgz6pqi9ilHT9YIQMtbM
zo9jA92LWHaQ/ajqdqGLi0Ve/Hwj1kVSFLBoBgq26cPvEGnc1zWUxOHQF9ESUjMFbXdxh9vH9QiZ
CXbXCHZVCuk1yrajrqUvPFC/x8z/xbW9m9rwGS/yC7vaXDdGvGsZBG1OZQvbUPIQw42zrdm76PpD
3tjrLqmXMv/lqwWF4+9/11cTwyWBpyOLhkFsOmtP/Roegc0a5lK7DBpHYQtEfeo/FVCw6dp84UVt
Bu7r/6vmfFrWE8szb4SVdYSpeRREO19giKk2A2BnANVl7C0B1hLWhV7zK8lSSE4QWKO2zAFDA/o2
16dyZt2bWJnKF7EkLhEnCHRvPNWvxBLxZiZoTZBMIFF6djWohwCz/WVMPQIhD8WqhbUxk6RN8fzR
y61EQIABdrpltpu0ektVG6wSX/6tJ+vj+uDMfYKRFPJuoFR4I4iHtHmBF9N3XTYwStQLd/e5bzAO
Abiq0jwLsjjqUzwW4VJ5JkMAWLQqlzx35j7ASAsUJfJ+7IF0mHI1rJmVVcca3l2bWPTeQuaZ68LI
BWjYkmSKWZTh7fkhKWKcy0lZwntNLuGV57ow8oArsHcpAiuDqvtGWLXr4EnYu+FCBMy0bkJkAgZo
vYxFc2JJuelcfaCjgGDfEtBtrnnj1K9ZP8JB1WMRGYptkpCPIih+eBZfeuOZyfwmTEYoPVGdQR0V
5ibPTVzBGNEa1rGVnAilHxXN7pBPFuZ6JiGbwJkpGRUJ5WCf8jKT8PdVEG9znjrufxmb6W8SdAuB
MZOUTAjNCMUPyBmx+kQ1eaM+KE6Fu5A35qbDCOnGqnHLk6Q+9RMEh2D1eQwAX1gFcpHhNPfjjai2
k0IGQO+BS8nlHgDlY+4mh5vykYmQaeWYDXRCsu68FkIQhxH6iDkMB6+3PreSjEhO+qGpoMqM1tse
j9xwByS8fgbuY9MXOCpWWGawG55uO5SaeuB2MdQZNH7sU1KURxAnN3Vnw6vkNnED4Ej+u6XnQ6l1
UuCyLTFUXXrC8wiEn26KA2bqgddtnRS5D+qfrrOVk/wIlNinwWsKfYOO1rvr03E52JgJ2PB94O11
5xHIV9Mn+F8+6DaHYqzP4E9tI5UUztLb4MxBhJly31IXsG+BiWsUuh+TU20Z6d7iMYfu47cy9o9W
Eu7DIr4vSfZEBXQO+XDTwZ6ZaAHFceUFrqg+Mdtfa+DfXeioqjrZXB/CyxssM5ECJTyVe0p6OJRk
sf0wJaHYOKA3Haiyhp2iMt5f7+dyUmGm7ndOYiWhyRZGJAzfmB1/oRzSxAnVC0vhckqB8/Z/F3On
3Uq3Pao7ExlWjP9YBKDODZAR8hPpZeZzS0IpSnwvNTR+4a5675ZKbdxBNEtPPuff+X9vFJCAMzZw
+IQzv2xwjnL8fOOXcPVWWlrrEViRw2C7AQxxhpQ+tiWPt24Zs5Vrt+VWThQX/I6IpRfqmWE0X6g7
yKFBeTuWp1Koe91mEU/jhRm6nDuZqdTiuJO2+gG5MwsCPEzr7xmDxECW8G+jFW4GD9JuyBULF4eZ
5WYKt0yFtCq7LEiEkuJB49FxbXXxPc7Bb9eX80zmMWEUZUHhWg+Tt1PBZb0psiF5C2KoRONCnx2r
xmm3Dd5DFmJnZgmawIrcSd0MvGMnYglkbp3RUx99BTcEdN3uGKfVQj9zM3T+2E+XrbRHLcqdqvqU
2e5GduW6TSCoCG+gQuhdzW0IDS+hxebm5/ypn7pKelwoOQTCT7X66bBwb+FoXy/K1s8N2LnXT61D
rB44F4HWR9veaAhBhj6s3ePXLBsX0ubc7z/Hz6cecJosCLVTSG7B0O7U+1V5r0Q6vY6icxZOMnNL
zMgIQ9rCizwrnajTiQ3t5KFd89x7lU57V5Z5s81E8eumxWxCI8aiEBYbCjdS8WOoJyhmPvoA7ynI
hvbFt+t9zAyYCWnI+iyHdQXqIbpwfmR++5AqfXLq3lu4osxMuQlrsDu88Ra6hkY63kpkBZ1c9X72
ZKflwoF77gOMFesA+SJ1HmcnwGDu2op8zcAQhVRpoXbXR2gm9ZooTWj8spiXcopclFIpzw/eoLfX
m54bHGO1Yk32qD3D+bLMvVOuATBun5C9dpa1VCOZWawmMiINOruG/QoEQKk86E7Dedy9dxN5THT6
vS/lUh1qrh9jm09DN4FcBeS+QAIBEvirY6mVa0GjPf0F+PTCWpqbCWPL9/KphJQV1mrcdB+OjB8b
5S/sS5cR9pSZcopwNT0fuVzUBSHJWvrDEYfwfcG9dmND/RIBsU4b5zRkvl7RfFhCycyU75gJzo0L
6ADZkECO0pY/5Tw+WL3YMAoRMFCXy/ODZ3MYCwCCBCyyvWYhhc0MpAm8GKbQFV1KEPQifZi68SXp
9MIc/SukXjgwmXiKOGlziF7CyTiwHbGnds2jui0Gjjfakt/3ycALOJ+HvFnh+bOQa2+i6iSCztnG
QNKX61py62welPvvDe1ksBk5m+RKKkgnr6bO5c9dJxu1CUIbRY+mn/J11RXjwtVuJiJNMa3MruNa
BhiZAubygXxwoWU70GdrXEi3/+qyl4bHuGKroY5zCCfC16uvJKyAC4RlULlPsk2TAx5r+o1dxf17
iLIUX8Hkr1rDl3DYOX5cHGMU+p/LjnZbUjTxRvuQlpeWXe58H2L8unPdYxXTduGn/ns/uPBTzRdL
Ny+SgfQggVoHtRvX8d7eputySw6wf9T3eJLZTOs7fdc8dA/FoXqGnMhjsisW1tFcQBIjN6ok7WoS
nnuHei+EnPNVrrdQkap3gMYDleT/vp6DZ/YPU1AAch4gLzP0Q8MH0W8Y3pzZ5ramjaRYFWMzqN4C
WQuw+Zpa2wT8a/vGndtUvbRKoIXT2rcjaPQ+g6ubrVSR7Oy+/H7918+FwnnAPh2lKtsLq0HjnGPX
1XCy8kQDHtuzQ+2x9gn0qfTpej8zyYgYWb2QblUHHBMALYP3MrHXgUoWih1zn2BMgBtCAUTlUL1U
WfgwCaiO+md86BhGk7tU65hZP8z4+XleJ2EVcieSvNtVHooAdhd8adslYaiZ4WHGcTPkVeAEU0Mj
RdlrTbJ9TpcgYjNNmyifMByQW1o8rpbpIH50gXIf+rpDUrk+sTMjYyJ9snawkmkcSpzM+Gtn+3eK
61e5CB+cmVwTpJNMdu1if9anMPkx4EpOxyehU/j1uAspKMBCv5D/TM23oKoSRVVSQvn/d1sVUABK
4B30iwV3lnIOKI3uro+T+4/PcqknI9QoJ1AI7MfuJEp6IFOICuZd75Y7j0LGpMqgpr510rtKfCfZ
Ni4+GmjPZtmwBRZ1RSZxqOMDzeCnUr4BYBuHoMoGbzkv9uXwNc/q7RA0GyW+cpVGYdoeCN0DFn0H
p86YQmMQVQ2YS8riZyoiOHqtUFlq7GbjlSsn7Xb4/qcYHiRV2eCJR6xi+FWPBD4kD4oeMgHvDggY
wq1FCQld+mDVyK9QVFjH+DN+Z+0qoJta/OX2Q2M7aPq5w2W1LHcwz5mqaHCng4b4jHeI8UIZqDed
/PXq6dl3prWXJOs8OUxw9plguJqHd3HX7JT+C/8HZ9A7PkIWh/6u6d9STcdY861dFJtwhO8jgKri
S1nq9wpUau1vhuE7lGHys8z5uKLhptExPAe2AJboIhrGc3n43Z4OefaW1wJ+Zt/Fe2rhBLJKICcP
1xTSgoMvNwxGB0PRrhSHJ/XQH8BNWo1juWFqXwYHCpGBCTr58Kzq7dfCLdZj3MH667cgm2a0VyLe
OeVrIuFg4d3BbqZyX13nzcMRmVuwArP2GRi3nbiP6+Yk/Q6WVj9d7uzyRKys5rkBNWUFJ6aS+5i1
XcoOqNcmekXcPVws1iI5ZexYZ/DOIhscIbJ6g4Pqpui2DM/BTnOPUysEI2CJ+jQqZ1XCAkVSsZV4
PYDL+VrQbZrqFYermPOr9e4lYzsLG2455RudeZu+rNZpa8M0A4I2/EvTvDVSrUsPXFRQl5ypWosM
PhL+2h+/03KXVdaWQsJY4hQl7oSUq1LfxcMPq4YKcPUi3G0NBW867YYR81N80Sk8lF8Ry6usgkOZ
jW14pStcHXYSuhDW8COAiw5KUlBDXAfwDXIB9GNcr1oABOvpviOroLhvftNiX+Sr9BvpV1X4t7H+
ONkfvEZr7xQLteEp2V4P15mrjgnlETXPho6DI2vL6ZcP47pe4PRMneynGuVz5lg/r/dzOX1SswIs
SClbAWRCNCXTjyLHxT8Q9t6KsTBv68A4iuoitsDZBLajyMZtm73CaGSF56uF1i9vLmjmv8cH3TW0
tXpYxMvc3ms7/cgKmFnd9suNPXdAyXdoODQEPYCCquq5J3+KRWX9uR9ubLhBUnXUUhiWkCCB+dJ7
dKph6cX28qZFzfpk0rm+8mUKzdWg+O12eBVhafl7tHzY4fKFBTqzcMyypO9aTtuKcYpAKVt5Mbhq
elpl/pI09uX1T02WcVs2RR43MAzWU7d3zz5seC0vAc6lDV+rZmH1zw3U+f+fTp94M+hxL4JOEgl+
KeQhF/loknJd1ku0uJkbBjXV7VVAc9ly14vqGlRiXFx/2L2X3Fm+ZrBykUn1EnoWyPYoJXvbMC/T
F81Kvb++hC8fLqhJauvK3m/DjtsQqxt3zXmj0nDPdl4FZdvcfgW943o/M6vZfDgIB9/FsxhqiKMG
KQb2b136er3luWVmBHhcWS7uoy10tVw4/Vgt++m1w5Nv+f7CEM38dLN0mHIYwsHnIDkx5UUeI+8U
eia3ZRBTXDx0UNYTuNJEwGkdSlDYWUfvm9BeCMF/t9T/P9FRs2ho100NDdJ4iuRU5eshH+Fb1gmy
hWlGPGEzsqCr5Hb98DIKMZ4XV78Je2W9TVZb7pyJxQffwiluohwOnRN8mtZ+V5dr6EDLfVLF7N0P
aucehm7grUiP/WWiyg9Z2jr3VpmM97D8hF8WKa3useMF+8ViG14NWTv+bIazq17Og/CLDnwF070s
/Egm4t6Ym836j5fgO0IrkRFOabChs3aW+GtbwcJZ+fwGfmFczUtvkIOwAd6aiEaB1AkdDJ11ERRW
fuOLnrywg4eL+isS+n59jc/kOpNE0zZNaE2OKyJYrUW1lz/FZfaFKnkEvmrvxHW4sBxnlrpZduKd
5kHcxDLq7exQh9MTRG3/XP+EuaaNXd7Rg6hd4kmYl/cH3oMh2mF9LfzumRxgqrePJdT/HU5kZOfi
55Ba97UtdiigLZFm59o3NvpOC+Jrt+gii48hikBtpbdhAkHHsZbuQp1rbo6N/d6xkbGom5RRqYv8
m3Qsf+2i5HbIdaBOw+glJ4+5YqHOPNOZf56lT9taHJRFjHthG2UaskCWaz0WOGWvLEfcQWX/IWvK
hY5mRs4s/NfDmDm0lx0qHfzJT7v7dgx3eP/8fX1VzWxfJhNSiaTv2w5Rnlk9zMnLHN4VFX0SVR0R
mv0KWZZv8lAtbGJzo2YsA6/B5cVOpIoUJ88j8780Q90celkMZ6PfH1QN6UJ+mRs2YzEMXRu6ZWeL
qCtUsvERlmtJ4BHqpeECimsuHs+Z7dMKcGyRlXaPkWNjWj0QqAa9MG8KXq7Py1zr5/n61DpPuVVN
qL5Hsk+/w2D66MMx47ZgN8tF8AMcKzXZRZRqX25yaHOvHDgW7xzcERdKLjPDb5aMHFcNNndz/8jA
r7aew37YDLg5Xx+bucbPq+vT2NRwJrIDVYuIurCdS2u73LYchn0w4VyitM5sT2bJSIdcTGXh5xGI
6DmK5WPNXsCPDGEPaHXb3imSDv6/bbV2h7SD/rLT3KTHRqnpFUALlsc+gfaP7N2fzVh8iaVEGCYL
q3Zu7Iy8pVXmYifUZTR4sKXjOhn3dggDpzTkS04jM0vXdAmwvNbHkb/2jpXtwLwzZnrf6pbfQofF
+Lj/nfyhFn3aE+4fiwpyfsVjjIKCBQI/mxYij6GhCycTz8hRBWfwOC5JE7VqaEtkdKI/Kr8NfoPg
HO/dOMj215fx3DgZKWqkoN8Q5RQRa2B+a7mxB5vDrNjc1LppDaCrgYLa7tURyO1s6/o+pO4dvSSq
OPPbTfF/qd0YSLa4iLoueciZBkLWX0gdM+NvasIDp1V3XMkysivy5vQcInKOlayJovB69pa4NjNx
QM+9f8ohY1c7wg+5inoJqx0Q5X8kaf6tSYKFZTqzr9Jzv5/ab6Ff4CU8sCJI8ekfwdiE+2acsg+h
aX5fx5o8QA1Dwo2+6dKF88/cPZieJ+tTn2KqaND3jYq6fASJOPZ8MFSG32cUlRUQSO628ByerIh4
wUdHqvfbFppxLoVzLfNCvENHbS8e6yx/k6xeCMW5QTRi3RlLGHfavohQus3XZYaaNfOS+6kd34vJ
/z6p6a7kcuGNaeZsYqrClwNNtADpKuqadMtbb89VtQ8zui3GF0cWtz2mUGpEPRxUut6pFboJ5Xvi
k59JyZ/LOF5yuJn5DJNArNIGUgy9JaMUJbURrx0ZvMUJbLPVBG3SG0tTpoWGNSqfSsi1Rr7Cg7GP
eq3m1YuXsb/XF9XcV5z//2kp85EknKctRsmHWI1dBU9W6Dw5DrvrlN7JVi7p9M7kAZM83JdxzzuK
WR8rv9nzcoQZrcrgypoVN2lKUmo+v1fybNoHEk+UUqAgLGX/lgTG9GNx65Qbcc90DOY1wWBBbg5W
s731rvxyRyeU2HnNVkMbLITI3GAZod4U4I1UOW63rfMs2NfQ+V4Wb9cn/LJ8EEbJiPXc0kVhebWK
AgBP7ouxzPE4MCq2G1Pd/1VE1CDGVN1LlTfkWzyx8avHJdsOVOVRX/rBoXc8BR32kG4zZuVrPw1G
ULGs/CSGckncayYhmU/ccTVVCVy/UCoL+2NG2AOsad5I3t0VdrxuNLtPR8taXR+RucE2EgVl4+DD
s9ONSsKg1wdf6IntezltbmreZBh3QWALl1HrWPbytYCkuSeUt5Lj8HG9/Zlt3GQXh8HkQPWojo/S
/eP7L643QlPk0R0W8Nwzo2PyiYMGtqOcVPGxrB+84q1wnn39/bZfbhwN4gSoNODg4qOGpezGntQD
1AOdVeGEz1baL5XX5sbn/GGfMlxeOpVbuRzjr7I1DAU3afdLZDXU3BYmYG6EjKzQNw5qXBOzjqEK
HzwLOLQiL0/QA0rX18fJObd04aRscopZ5Vn22E/x0Y6lOFmakDs3SxMQKPCmsyphtLZJNOUffakn
COmW6Rbo9/woUks8T0p72yybyr0PRZ3bLjcmAznL3ZqMDsa0L75OZzf4ezH8WfjYc9hd+ljjWgB3
bRK7UMc+1orDvpw2/Qob1H0YVsdU432pDej9OFQ2VHmSZgVfU7o0zGSmZyMRDNSaUpiHYakDEx1A
tzS0nmUZnn20dNA8tXVMjymQkF/rKtA1tL9ydmITGFN5EH4tfZe9gkCq9tfHYWbZmjTlpA5zl5/n
nNHpoSjIY1vY71WA+nMqD7d1cU6+nyJjIGOQJh5mMW6yVV2CtaBem/YL/OwWMuvM4cLkG+NR0Av9
1omPXeg8+ONvarEVICJbG+QyduMJxqQet01uZ1SINGL59FU52r8LeZ7vrWZ4KCYAJYU/LXzOTKCb
NGQewjSvCusEDiE0O0ArYq1ZV+44cZvt9RmZCfR/CeDTjFRezlQdZIir3JNHSJbF68ovbrzRmwL9
KAc62iMkPo7yl2R/4thdgdFZLwo2zk23cbJoSsK5E7P4mOb9a5okcKapXCAfs+GXnZHIBqpgd32c
5mbCyBG5P/GO6Nw6ohKdb2onbTbd1NorB9oEC1MxcwL5d/f7NBU+jG6bQVNoxecciJC2fCtzdT9M
/OSo9KVKYJNVLzkUzQycyUrONOyS6xYDV5B03QOOMegPr/qT5OWKul+uD9lMPjH1+yHY2Xm4BWGz
LfS6AkUpX4+OWNd6Ccc8MycmN5mUIQmRUQJwko8EVeAWYGygwRaS80xkmGxkGLf0op/w86vePXo9
FDs5XaggzI3++YM+zTRxZcWDJAmPUHrsDmXAN4yzB8aL1zaUgMYwZ2EK5kbIOCgMflOzsUI6dOux
eBs8K9gkRJZf4wkr+fosz33LeWv79C1pJfMQMg9ZlIevmfda1vWR9D8z95esl6wEZyq2Ji85sV2F
sqCbRWPav3t2uhZldaAOw4SDmxQwd1wVQ3ewQn8J2Tw3bka087QaM51J61jEUVffJwDh4TaysLDm
Gjc2fXhak2YE2iYqxe8J1ihO/8tfFNy4HHQghP53OpqCqCnVMoua4n+cXVlznEqz/EVE9EYDr8Ds
M9JIsizJL4Rs2dDQLM0Ov/7mnCdfPo0mwi+OODoRMEB3dVVWViYw4GwtahJYCiJA1S39os/DFF9O
J0ec1kM3IE1gHqoKL3aeCbffuwFTJCU7UwfvKvOq89er6/NNyJaAs2n4zNokyvcs4fwU09rbQikp
W3199c8XFlsCzqq000ZZrNj3znQh7+k0P1kzoZs6N2OYu31ykYbTP9qugI2oXQ03ktnP9wxb4tBt
3RGR6kbugbSQA7GmLszgLPoG2YZxm9bduHOq4RbP4drNFsuN9sNQGknlfpDertKwA5Ah2kErh2vo
y99I7K58pyUkXRSDiTANMR04d/gpH6XGkIhd3Igxny9qtoSkIc9RCccy5DCWZKWqn6R/msFL9LJb
jrdX3tESmGalHJtutMGynvIVdBuD1pshmKb3prT94pbH57W7LL5EVk4EM6IQ2BknOfqwm3hLvDKY
+mjTQ9tKj9GNrPHKfZY4oV0nUdu1JTxLW/2iNIBwVx68wV03Y7yb+vn5691z5ZsvgcJE1Y4N0ITv
Oww9+zHNNlgBj/927cuj/XWq4MsO/SArjKT34KKSKp59GxL5N87fzyMwWyKDuUrcqMwwQaT0fCJl
H9Zkuo9A8Pu3H3+57V8/XlrULTGGoQ5obqzn1j3UzLoRD6/98sWBTggERtDfGPd1WzxX9RDAy/IU
udWN0aorfQa2nLTJbJlnTmIPe4wV1T5Pe/i+8D+zk8PAlxZ3LUGCGIOD5dvGXVuJdeO+11bsIo/v
PG1MEc3jHsxcCVA7qZ6oeC0ZXCv0vPn6q/zHbvrfMp8tEb6pIo6YmonsDWSc5Aos7hmUQi8Lqmge
7pto0n/spCk2ToHp87Qj/RbUcfuoh278BikUL9BeMe8lgy+zU0PsuECxuc3GPn4fCP/Ph4LuUkLY
Q6OoWpu2srauhq+g3xRZ7Uddzx9ix06CFpKVm2zW8CswmN6XQlqrllMZMk2d81BHIF+7Jt1Wjlq1
dvFrSrxxbWsXxHBVjMqHJ0odBfhruhnGMX+N2UggMN32gWk1LSHLNkYH0Q/xC3Ebb6uNR8Ou0/Ma
pt1RCKlWaOfPpYQtjJGPRcudF0bg1qF4DR/NYeCBalOzocRNV46iLs4Mtw8nNjcVTKKpteLt0J4s
UmHhEbiM3Pg62BuffJwl6NexBiM/1TjuzRg/N05ygMfuE2hRd6MoHr6+xZW9s/R5tJsph+HNmByi
HobzGLGgjQ6s7pYayLW9s/R7dMuOw5vJ6Q5VMoQK7PMjjHZF4GXeGpDEbm71nVTdn5Qm0AnRit14
c9f2zuJUKS0Cx/AIISEq2KGOOAdxAY3zNndLX0JTZQ1Z/lscuCv3WiLLak4oNyPr4HElfuYT3+RV
UvouhU5NqQv40AC1/fpj/cfC/GxBXNLPv4KoAjnSg9ZfcqjHWKOyKKo8cFKWbEBj49s8nrt1gze5
nlNl/3Zh+LSG+m288bIMQZHa1rcGHMBtnFd0S0DSv2fG9M8ehX5G2rWjG/DI7c5en3TU96I46X2T
iF6toezvrqYpc3zpAoabZAbRb96nITg62Tnu2Ay7MyG2NuEcrG3es42e3OyoVJ+tPTdz9mIcuK+6
Dm0aOVcHxityymXd5YFnMB7pwiZn7gQcX6ywiVl+l1o0Psy2o7buPGZhp2aMEdN02E4XlbAub9OV
HkEQ0lkzQsFIlmdMCYm1GLVZM9W/pXpWW8Gj8jVKdQmT0aQMoGIqdpA/KsJ8KPIwFrzce4hoIcHZ
5PO4d/2Lh+V9AjWplTAubFt6TAhZY1StO0+NNxKRKxnCUvWy4dJKIqbVQVHvvnbImbS35O+vXXpR
drZjFhVx1g4HHfc+J899rG7sp2tXXpxFpKppGQNfP3RtcobTI6Z7exHfqP2uXXxRWHpRSsequQzE
TYemKsKuv/VCrkW3RRhoScIsC6L7h1Sah0ypbdbye/BV/y3xWILDOhbOXBsEz4GI98GJw4FAV4e0
zS0a6ZXQslSrbK2EycLy+kMZxQ9jb44lTIwgNp4/F7kqN3Ii/9amZ0uMmEwta5pUJIexL17MbG1L
i21Nwv4t+1uiwwzWdCTu6+RAtGzWTV2J0LOMvMEZvVIKLRFhCQVxJyvt5MC6Osy7H7q4SxHxqmq8
sUKvrKMlIIzAJVmSYPmX5Z+8zNYTBGYm78becj73cxJsiQgnWdnaphHRXtKpylaS1Na5b7xo28qi
OEODrETO7yTZGhx480dD9ojsGssbP+aqgoi1I7zR+DiBqt98mMbXBObBDZgvpQArZmrV69S5w4+h
FKgVCzfLApViFD01kCGwqq73Yxt9aL+viTjDfNtZTyVjW8eYChOSNTvGczueC3TWz61L1UFjUT5X
PBvXTcbjsyPceD1MMg+NINarY5PyPetrkNxb4l0m4Kf4XERVuur7sf2e6Lyt/LFApe83KmvuIP+t
QjE5+UbRGgMFSWKtQYLLEB1V+qZthpY3SAvrqIICga8tWWwUm+uDmLLp3tXZuPGsSf8eIte6Nz2d
zqRp073uVL3iRsP1w4qsQzEJ8UCtjlO/THsQ4tO4QQ1ihruUaAwQJFBJARs0ytdyarN7CyKqqyEW
+VFOXfk2tla1IXme/GFTw45c199TOBZummTasaw59VMWhxYG3sLUmqsQctnJ2gDJDKhH83Au3bvY
aY4yqjAaSOZXNtoy1KaFP0EHuVtTqu1AxtrvXbvfU5aV62lq0byUZF7bcXnUKL/9Os63NJl3k222
2u52ObxUYZswf5SDfcIQ9HNTa3VxbKnRpYOSIAg2GsTm0UJWzp5y3ra+1WNqss5EsskT75x7mB0S
jvcqBZwhqV2si6YSmNRjmAOf1IOlMXdFi3wK0rj4jhFx5SfQlSUXKytReFOoMkjb286E29TgGaNP
5gXQG/tF82ozs/p3G9tvMjZnJ4bDGr76jlAPzMVY7RgTLIRgWRew3npv0cmBQoKZw+gCglez5MFM
NdIIyJWEKjH38NETISw3yb3dR50vJgjcl8peT2N5PwGzPyLo/pqj7NF0xbkwEJjo9Ij/nbJ33ldH
TG9+E40oH1Niv8ON0fjUwK2htwtMAJOWrKeCO39Ire+5jBUmU6Gcr0hN94UF78RuVt4+dgRAdJgM
RlPR+bKXJiy77snMLbCwqdhxgoA56N5Bgun9GafLlGhcPjqF9QNT3SMCUXsEkevds/XjyCs467bP
UKL/nnX2R+s1GNoizZEWzsdIYvAeSO0FiWpxNSK6YOrIRnbu7BduBNMeoY9RmcQhFUBlamWDACPp
r2y6yCBCu8bOSYqyytwBrd3ZInu0hnQ7ZvqlzzHlRrt6HRvvlOv5TKbqrcjnUyOs0S/jfl9wfGTM
lh15ArEBNyNs5YGJH/ZOzEMksnXIE3Fn4uSna9uPo2TfqljsGts5I+8sg4Lwk+whRZtmFJIOo7cD
P9mv2/KeFeaRtfNJooVWXeyF7G7aqtk9cWf8Zgw/tIW3ilp4NabTM0uRV5CKoaEu4r2QxUPcjBAA
RqWGAWKY/H60OEsCuynX8N2CPnNDvoH4/qdJ6Wt9IbCWMuMBh94olMayU+2U9RaUOmwEe4j8GEI8
vqnTPugYuyexF0QqnY915HVr6U0Qzel4KBz5lLtOWORFDSGbKERMoyvdxvMqJflHnuRHBm1DLFXM
lA+5E4Dt9BLnURhF3tq7TD6XtNpE4GzNjJ3dqX4tO4hcu66SYVPx0BFxgnCNlFqUH6XJ3utk3GS1
zYJGxaG2xzUGsMh2rjHW2qK3TaaVja6n37YDuGEariGzFGdhg4OT5tVDEScyLFDeoBSYtpUNMx6u
f84tat+h6pIAct7vAKifU44hcIU5EXScxne0CA32ZexcAI0YSiyYSXJJhHI2nu49muwqRAqRpHZg
zEy3OoomPyqjk6o89FzneQeJjenkwPrL16w9R9V0b8Gnzx+I/F5ZWEB54Q1nM9n+xKazRbwT8Ty8
9WlVRO1Ty9mPzFj8qYHU3XtecHwfSNL5DUuVLwZzMH3ya8zGx0iyTQo19Qo16a6ro9cOC8RXkzmN
CJA4ScY/FtEnGbPngVKo8rBoA+tYCBA51qqW9qGK5KPIRwyn9TH1USk8qykHGm9mDBQZna/dgb7R
2jp1ih5KIBeBsulalrV3ZCKbV1Qhbrexs6pmVMcD/O8MnWvIDMS7uPFCFZcNtA2xELMKUgLQl37P
Zm/vztZbV9NjL9yPmcbncYbrZ0F+ZgYuyARCa25Xf/c6543AQGQlom6TiPQZXIN9UcxsI1wYEjak
u4fBA8HQGywQK0CJdj1tW5zOfmHqfuOAm+bzyzyZnvgda5LD7FkJNATm90gMT4Z4aWgmDiOz5uyV
hvmRal6hCwR7DeaBYJzL1yyfd0gpYEzVkyPxEPQk6Uho19mwxvzdb96ggyiroQ0S6M/7Xef9pjVH
01JaJ+lA0sOdj64VfaQgSPo9aZC7p+5TbycPcFN4qMEn8uMIEmoVNA0rnqMGwzD1odaVF8xj22JE
NbqPsVpAlYo5pvCTn3AChh5BgxN+cmEgh5cvwImYH4YUZNi+K16ZEuk3axIQXEqG+yoXrzBWWFus
35VYVyNTGaK0kX5DFVZ1BZinJ1kaKAYj+XyOXtoah2vtArIbSP4Mr6m7eChPOsWJVpePSaVXtAc+
1KMdX6l5mya2s83yFnWgLd8dZX9z2mGT56kFtyhY/bUTZ0Gt4sh3K7qiefSYe+gqYAMHgijqx215
10ptwqaec6hMkCHgtCmB3naXwWMGVk3Um6DxqnmNxQORvCl+GS0BxxBIPvYeJCmc8gGdsbAy4kP2
46NOLOb3g9UGWQW/gcTU3+Y0Obg1Nh+AB+7rXgBkwUGSzKDEtm6+MaDyQ3GAf68S+rMU8lA15VPR
Y/kUCYfMRLdlmQQu523GEa3v2gPopUbY/4CJvhqgU+FH8XwgJEt8HYnfCaxa/bhD66nsYl/WFVKd
rMtXfVWOp8mS+g6CFdRXUeuuGtuGHU2n7orI/GKTp6Ay4Rj4I+XVb2GDCBGaIa5TrPFKPUVpvcYQ
MzCotvGLQd1h6nSd5N0LT+SrwXhKqOb51LfDS9WxJyPx+MSKHqnI3aAXwzOk199SroYgIjoswRMN
B7fBh0pz6I0wNJGJ8d7nsTkVOZLgiB9TKfesbpFsqNYO4Agt15LmRe9HlV1I5D9wqy8imh1kVmBx
uHmziS1T3TOHysFPGoTLNoPyD5yRjPDbVFq/Cu4meZiavI7CusB7T6bMjQJiifIe3LpW+3ZRp+CS
jlHslwOdD2lFoL/RdIrMgUQWkAc1UvwXt3MwRSTtDPlBNCTlZkrn/EHDqfbEBGzFsraIT4B9yqfE
iHyTWbZ6hJgD9XyFJkEU5JYDoUqREe+sZ9e89CyujoSnwF45EpZNbvHunApv+JBZ7FVhUrLOBAky
sS2tab2DhmOMN0Yh6HVwUKDD5IpEzj2fEWhiDW7sbqbTYD/xxqqKAKqVzXcVJV5gZgzqwkoZWjN+
W2NNgOlHkywshASRzI2i/hdt5u4uMjOcB6dcDucZv/QFjmzer69xsmvl2gKtgGy9UI0p0RDQ9neV
oRiZCvWG/lsVfn2Da3X5ArEobDLQTOXwWUBBlDKxm5zhEXXKvadVaNXin+zMUBgu8AsJifdcCMCY
AyUPfSvAiyXNDRzqghl+giUu2S6xY2hmAV3biwsGNhXeZSa5QGJC6Q+sSAwqT6+l3d+ALq98kiXv
hSW1W0HtbdgP4htWUOCQey9V/1aeLzkvAtxYorO4PNTkLPRZtUix5/FGeX7tl19Ah78w12lKZtpA
UWzPyixM42Nl9ZjDKv/x6pe7/nX1CtvLGbuxOHAgbB9eppMXjmpA+aCBuzfe/edfmi6FL/Q4YJIk
KwdsYzAnLzJAJYsfSd4cC5I9Fzj6oW58axruv+bEZ+vqgvL9/USzh5FBlD8H8lDt7ssquOck3Mky
uKfbBAfIId/J3m86H8wVP6C/n+TLU/b0lG5ueSN+/riM8MUP4N3MZAdnpKKbgnn+LdyjQSGuo6cM
icwY3eIDX0GdlgwcWKLpxBnhw+aybxNCa5Zt+0RDF9K9sayv3WARZWgLSKeEJPih9U4ppBQHcdFg
KqFw9XUUu3b9RXRJyomnSVXhS2Wm/OM6QCraWLX3osT5nnfW/E/PQZf0GzdhjOpSl0Cf3iCxcMdx
unfZj2EyL18/yOdblP4P+8Zu9GzDDPtgG7K1hIMcrq4dmCzXt0aI/8NB/3dV06UzQOv0mFzLRkhZ
j320T1idBy4jaBvgaL5znIT4MM+wwlqPEP5s0wAGu/BjzUy8gqfGBM2tS0YyQwljdEvvmEHv+04k
orlxHl17AYsYBXjVuVjm5YeeCEhqUBAWpfMxON3jP71gd3F9JGc5A90AOHqR9O8G+MKTqphemWa+
NcDO/xvH/uwVL0KhhYZU1pe0PtRplz/VXMq7IUpNBQmyaXqc836ANG/d8k0DJ7fMr8uhWReMeW9o
7bKn1qZzhYQOw/YtpGnvy0uONGBmU4Q0mzB2JqFtEnZiRmskAVsKPUhILW8HY9gzBDJIEUCu0NwN
s4HNfFGPoGCLqQ29Pkbh47GqbYKqIYkMurzvtroyMvG93O4fOUrBh8pziiB1YHCCHHPCunBRBjRh
m1AP6jUNUeuqypO1JYoq4EqQH1iw7g/ldfn3vrCbF40n/4i8qvxeY+N9r2euIZgOEU6IZnvAKquL
7jgZxlUSWzkGGi1zdEFkPJApte8cqCweVTnkrs9YBwPifOwdoAvok/tFzbw2tG2Pi8AMBNlD1nbT
L2PzbN/YsAYtpr459rlDgNVKnaCiTHS15cwad26UkEfVJdM37TAastpVW8/1XrmDikWrrP9dgPIL
MRdYggK9GM95Nj85Wr4MfOr3ILl6/nipSgo4jx5IzC2IIXU74uEmYNSzMJKQCIzwIvCf2gIsAx2v
2uN8nXlKB95c9Os8Le80sZGIzDFwAethZkW9kt7wSBIHuUpOUDHEKT/RzC5C6pU7xxRVCO02GkIx
xoFqN3VDQsllu0Y/pNQsNCm9qBFakF/LXFg2gyG7Qg+39i3Inq6Smb9YBdTnYqs9JXK2IJoIg81W
8LtZuNOmSFXk53ltQBr1JgjrpZPfINqAIQ4QncRDF6J3Oaw7Y4DPWe5HMVW2P3b2fw9o/Z7bAv4l
liOCwVN7eMs4gK0S28cEZuuXDsTuit6GMNVUIwkYgI7fwQWN76Ryz9r0LRgaVrSRruWuEkU/wM/J
f6ROEu+ReepNlY/xEJh6dO+VRecn1uDTjKW0jgrLFHM9otwWSvQbQuLfaS7IJm7TuzES93mFYYAS
kxZJizavEnEGGBhGACwG7gfKcraJDdpa8JRwNk1Det8tsG5cZnsaOPfgKj+1JRwbO9ikCC8f8dPz
R97IEz5HE5TuVJ7muoI+FS79UlLrCSgdzHRyqzk7GdG+l8Rib5VdVQcjiX5lJo/RZSHw2nGt6b0n
42tjJdVu0i57xhQNmtDApqAcOXordN/RasfmE0Ha0SrwUBI/WDYKWXJx/Gtl74VND5FF03nzNhGY
WNMeCJkdRfydYCS/a8bRhs6gfCkyDTtc1XMfs7bfeRkDveJT/DjlQJO4Z+Y9l1BO5HGebWqvpDhw
ZhoaW780qMg3DBmBn6hSP6UIQUHeS/zjJm3gIXT4elC/SxM9Wl7ZbFnlqqCDTrfvYEgItoRxGVC7
+j5F5k1mRm6jmoKALi1Ug6xhvm1Xzmma4DWFzgsA0smMq7oWai+lA3W9ds4NSBWYgLYhLXocDRXf
uZkNgKxOAxy08ocy5gLIDnQei8jx9k4+1euCUr+w0aFpZZMaP68QQrJS9JfVj+54Znp1ciFsjUaQ
K34OaFT5E4RpMVlPE/T5y3oFodTi1KHmfi8qQBiFziCz4fSgAUCIej5hpDl9aMTYsSCXGgS/NqYd
9jzjmwIK4mF3kQGFcNmfZExZQBieOYWVeYAwDjUbAQt1tzfuru5r69fkevpeV0W2muoo3Q9oSqAX
MQKsCtIJLGsx1LrY2pHb3yk9AbEp0R67H3SbPo2UVZCF9LJyo1o3Cnk1J9/b0XJgiqxbsA3hBopo
1G5age/J5Wj9bnqLlkE3D0njm4oBZJ6Z8i3C+La3Heu9kckIJA3NiG95bVcSJPtRJEHRuO2WS6or
2PE26HLR0iqOmCogYB1DmDjwUM/hn7g/81YCpOGOdOIAirBVCuLVABfyAdVGDSw35vfoOXo/iDPS
n1+f45932ulSmhH4IEaJ0f04mGJ8gKkVGlzTDSLRFdVtujTkSXTv2W2HvF8+1Ee1bXwZrBt/h/30
JnGGh/xh3jt7a1OsnpL9FjSS7GX8pzld6rH/n/EXBh3TspfFwaIjbLf3VXGXi1up37XcapGFT2nd
5HOC+q8b2WPDu1e3jg46vzU35eE3fpb1LJLwqG2kIDE4MSPk0U1kB27G74YhX3s2oPK+fZg6yMfL
G2OkVxbAUsbRopWHmgJvqq0HBL96RudSi1siZ59XXqAN/f/v4MI8q0wSWh2gMLYdoBTnxeeB8nM0
VSs9Y7BtyjdfL+Rrd1rkivBQkhWYe8Uh0uZx6LN7kVnfUeWuYOi8h2D21hBzI/f9vEqiS8FD01vK
HQogF6ZExmc/80gglGtEp1sDbdfusChY1TzJNILxxJ7lgxPEkWEQ8oJmlDc+u/F4i3f0OWZFl3ZJ
SW/ySsV62nt15ac4ALTxqypGe/2XqqPt19/l2qMsNgtt7JmIIRr3Te3uOdDTmtlo85Z7yCPfWMLX
brHYMK6RENcf7fQwF2lQZckKjftw5pWf97+/foj/eCOf7Mmlf01KgY2aXMHI7pW/mrv5W7aHTjMO
v+51fG/u9x7Ugn3y4+u7XQkASyMbJLwpqymB00kEcNcnXCARJKDMblXhpOupSrINtzyQjTWHpBxq
rrG7EbOvRIOlUKVbqlENxDgYucd4v+TbiLH3r5/qympb6lTSmDOReMPFovQ1O+TNjwJt/kofmvb8
9Q2uhOX/KJJ/wUwTg3kvRtGA3xcTzubiN+tp5sfm3wykMaHz/2NZ1Go7T5EL72X/o+/aeNOqUm5n
Znc36N3Xvvti18+kdZWKGvj/zJaz6TtaP3LLFA9VF/cHXYEtbbGSgYM4dWAteln49Xu78s3lYvtI
a3AJmLf6YM2gjNYcwJ9RoI18ffXP+b7cXQqJlSLnOU/a/shY671FItYru4rJt05PGByiGYHnpwtH
8R9tHcUaDQJwPsQ40j9f3//T4IDbL84FeA6WmeMa3N42KWxfS2eLPgQLHV0lAFyiWwZIny5v3Gex
OrIuTtAdafojhtZ+RhpduTznSG6nt4FEGL0sbslafbrMcaPFKokLPmHmLpmOA62VXzdFu2K1zrbS
SW+BR5/rGuAei/QJdJ8kjqgZj3Epphm0e1c8WYNip4y487PnJf1dGaXuYVLgWMBUjf2hVEzHbkhR
LuiyII8useEx4IJhfMsf89oLXhwk7oCOsIIlwBH8jATMh/5YOBiULqz4wR71S5Xcyog+dzLCo132
51+BJG7YWAPpSQ5V1W1zgOO6gT5+LkOMH6wgvHaX5h7ozDsd/4lZe+OcvHrXRaqEybosqccpORQE
1ouz3EFqFqqEgBYcvY8xzulWzcYFZ75x7l1h3wian8OYeNjL6/7rYUlnsrqEwt9hdArPCmie0Gib
somSsIRMxYuC42U45DlR8B2YUfi1Woq32KPDR9ykzQTQQqh+q4g17MuWWm+ojgFKmF4Od64ab4mp
fLrqBV+irU7vqtkrMU5JpyeDPumMqTzrRj537dqX0PHXKxigPzXbdIp2zvjkgT/rmQ91q776dNXi
dy/CD1wIVWa1sQURmD8xwDuhf8I3JACEh7Lk1mzDtQdYxJ5CFKXj1Bf9g+ZVg8qSZ81Rj87T1xH0
8/MBs+L///Vg6IjgG2MSGgjdhqT2Oqbe29eXvvbDF3GmJaQs7ct8fd8UJ1cNMSBX9tDrm6Xa51UB
9xZBA7yzGbREx91F9bGpYh8JaAhRLd+D1YTIgc5Xt1on1z704hTVJe2BoEbQWCBtYKWdHw/4zPMI
SkfpAyIMvn5jVz7GslybZqk4qHDRriLF3ZSD5ZH+2/goX9ZqamhnhXTP3blOz4KUpd/SBoq4Fo93
ZWx2X//+K1982XlMI+5WhuL3RxifyDIVaMeFA8ytXuO117PYykoIDUT+olzE2WPe1nub6M2//fLF
TnayUZbQg4b8TSx/GBAWwU4yaVCXgGm+vsO1H3/5+19xSJjBSQ1U1/ZNXMMnr0vFCRq19Y1pzk8T
IcHdxTamXc6huFJHO9FZGzhN+p04l3oA+4be+LbX7rDczTrPIhjHRLvYJQGr372sDTN2h4X09fu5
spmXjrupUjbmm6D80dbpXcLrX5lu72nOT9wCLB0NLxm/Nel87VEWu9mOMT04CRtTfSPqCWvaDHn8
CAbrgw3zmK+f5spOWJaUgswXKRMIZwBGDEgxg5he+S6+y9eXv7KYlkVk5Rl3FhOo7e7A+lUrI7Uy
NrTwvr76lfezrBPHVJZatJ3eY9ACfM8S+f06lvJjckd6TG32b8o4fKmJBx7R0GnUBfsGc+2A/qe5
fpFC2RvR0OJI+yK5lb9fe6LL3//afHk+aQ/k8Hhvm50xh6R+SXvQrOwbNf1/yeP/Igh8WZ3OaX1x
56vj/evr/c5a3Z/AzdqIzWHwQczyoZsQsKD0D1HwYfvQQPNF0GySQAY8VD44gH4TNiG8Vvbzd3S0
NuY4lX7lV8GTFXZ+5398/Vk/L9YEX9a4lWtx0lcRdDGSzNunU4mWUx6beA29qH4fEWKvqmRKQZu1
7LT35YC+mg/RH/lvIeR/tN7nPpGNwlvS6dEtfkp6HlmLhkhz4/i8ckovxd7doTFDBy3pfd6ZLbjQ
qc+67DxRDFZ00Slr21vzQddutEg8vCET9sCsdB93DlqsEa+nHY3go+hz5bJ95TK1gUKI8/L1h7uy
25eC5phYJhB4aeJ92Q3n0uv2PfDpG3v9yrWdRSy04qbqsrqP94N94QhZqzEbHr7+2Vci+v94xkok
TWnqqH3UWLAcJNDDiPPOd/K4W7e0dFbcHeFDVrJ/i7lLt9gKTSoP0Kbad56zStUbbM/3dXMrhHxe
Ngu+NAzpWm9gyYzLz667kgla4p3zm8aNCkwB/ztYnmHE2YaDGpGbusQwrXbz91Hwj6LGWGke1a9f
v9YrX2xpLVIwk1VJj1aggf58o6J9z63V15e+sq6XNiIjVcAGWugYDUAm4xYE5gGtSLTWxGxj5Mnb
fn2bK4fj0kVk9obcwHlOQX2eoM0yPBDV/Jb9fOPyV+bruFwkQxXE/xkFe2Ef1Syg+keq2dHNOkxP
KOzV7Efefrt4Phcj6LxTt7JEd5A31WqvPdwiT5KqcbsEBkZ7mIn7VfPGtL3L0Fj++tVd+/iLyOPA
NqHJbKr2dTH9pqYOLbhYfH3pK2fkEimciHbddkqzPTTeoGthwxcArAl2nzQJ38Hn95YvHeX08i4+
OS6X9gkOBSiB1gGH1IXtvXnNOD2SYVD/x9mVNUfqeu1PZBWCit62ba/Zk0kmc2PNKi4gLgj66d+n
f1f59zudrprbVApbhMPhnGd5aqiNFogM1fInENdFv6JdUI0p7JdjKC1BVTqtAiDpNx6k98H37sfu
SwvwzpIKv1rWzInlsSlYuKwEq8IbMMvrfWFqDexM7J8IRmVocODx4bnsh8hD7YXLn5LWY+Ya4FhW
MHGkO9dCi0ZUdPkB6qK8lyrGOQJ2gdoEiRbDSRWnXbMuR60msZ4b0omy15GB8SgVLb5YEMvXYNGD
lx5WZNMNsPlUSozbYWynlANEto0axleJA/h96Wn8i3eGZDia1XoOPWCeGM/LmwEQt2PCZ/AyGlsM
aT/3LNXG0j0Nwull0RIQcIV+8gJ75jTO4/BQxkz97IWWN0W/kG9T0UYHw2z/2FWmAUUkKo5w2XIw
cUykv+Ux/BfiEiSGJZlgHlJVJoO8gPVT3rVdxkQeLSs/GfJ7WisQ0VgeFeAamMLc9nGnH4BDwAKB
o2DyO0DF9S4W3p+28zokuXhEH8RIXUYT3BHRhOmipwlIggVa13HEozeQwthPE/tg34Aa7x7ihU6/
IQYcQ0Ynmfc969jGCJdMKLGKftt7g9jDK0Hc1bqw6xlqNSatQxSaUwt5ksecx3VK4ez1VLp2fKyZ
0t+CsFWb3C/4V2fN2Kw5qeAg2im5q/Kh/pHEgsPSsgiQkgMxzhhQY2Cc1GNIMhJpmmITSJg6Wi0f
wcmeUg101TqytQIurBcD/jhrHPJkiuvVnC/miwdFsC8tUtZ1z+Zmj2UKzGvptww4CzgZZWjEz4+j
quRDEAjxq6wjsidtYpEaggmZeiNMsdYw0gYiaMGi/lrOlU2LubZ16oFXcO83udvj2BwOsVc3d6Ft
R5ANjMKK4aLER5cl/FHZ2Cq0xiwRuHyPrfk+DFO7hUxKAh5kNPg4leahum8LW77MRVevUZfp6lUs
MKeQ1rY9dpvlAKjQJoAGX29v80SEAsQ0FYjMeLlkWe6EnTOHu9kJQwfwuxlqvoPMnnlZ6sb90G5Z
srAY+989MGwnTBqmbZW0YbHjFQgrYwhbcJDSCnCZFZnyTZnzPCsMEMtiCasXmcT8pqib/qGKgKqD
wp3qyw3KIfr7qPnpLAWm7U8IATEgq2JONtDvDA6BR+F+5+v8mZKl2Nd5ob6VhZ12lfLfq0Gp+3GS
0672mvBxbr3goS9ycd/PHtkxMFozWOqwvR6adiOwr9ZqBLAuqFm4m1rabgM90PtSCrKvvXJCv3YU
28af5jVgCNGdm8ItAEEN2eRSwR2JTP2vuFZ27fwwf9YBgdABLCUyGi8LnDDC+B15RLsJB1neSgq3
10XFbRoYsU5GOMYzmGCZoD347QiKZ2CScZuzCc3viCsBh1MHhBOb7IliZ3Q2EbjxaTRXmhxadzEM
VTcxXGXX+TwGHLo+dAZ4EkI8GamsyeJyuHNlaX63fhzuCqr/dEnEsgKwOLvLu7LLvJiyfecCu7NQ
AapBq1TxozAxvZO+F/zpcgeZ10W4fdfTDnzVgY831hT6dwLK5Ws8M3MEVkseS66XLUdfJkPm1MEq
eK4PTdtpoNCtf6s0Qzo4NyTVAHgUUByO6L3Ka3C7cP3chVEUP7FgJi9ByMguqCQAgaMe5VcPmkVr
LzfeRttmyUghAr4BEzNcRwSwNDHFYJ0AynWAQGxwLOXgZQZeFXQV9FxWG2d7lHRmhP93v2zIl8S5
+laU0FRx8ZS/+Viqt0IYerBF293peY6BL0COb/LOW8dmLjZjQXQGenh9pz3Vpd3AgwxfuPyqY9gk
zhEzmzwy3c0SFlG3gh9qlI5xX65nQ+FEr3VzU4xDCRAVQewhuc8eJ5rMu6gWcEmJBAz4NF/23lhX
a+NDaHouWPsdzwSNSg9JfasQUb8lwqsfw6DgWDazm7Pe76qXAHJ6NYw62yE1VecdYtWZ57byu73g
fbGROak3YVRweLwPyStMo+UTRAFA/h4cBA4w+IYDCnU7Uwmf3sF6KydEhT405+PbJJaqSl1pwCoO
+PBz5tQ7+GEVg2lcQObFVMWbtQ1Em0MSZK5w1e0ARtbRrzmwIWQCKxl0qC9JY+VdMYoIdOu2+50z
DcBj0JbvKKTWB2+yFMdo4W9nJDn7xgoGLpQ/ZYGcATGC6LqBN6QztwK9qG3skfAb66px3Hh6hiRC
CMbS7QiPkG9IwPQWTSWvXS9Fzn9XJe93JRyrUwlZmTtXqx58Px21j74bk7u+hVmtr9vilcTC93Z9
M8ZPzml3hA9H+M0EQAdaWSOElq5LpYiSVwrfiWVdEmGhc9RxXAWhnPiVj4uf5aGwG8ocyRIlh6yG
J1FGPC/cG4+JbY5OIsB0LiCbBNrJoKzRX9VUdmkvT42EGJ5Y0TJ4P8EntmvL58XC4QAsxyqCmg4v
Sr0GcA11boigAXWuEfJ1C3Lj0tDnBdz3jSrceIDZu94UWom3AJraB0lAyBfKVut5CLpNyGm/DRiD
TTGV3aZqARLUSGXuTyRNEGRNn6q+bW/hpuTMRgzwEyxDSArHiNEHtM7Y0Yi+y3D4LcBWMpDA0w5t
ayiJlZMGtDP3b2YcVJmFkeMRXxc18tz4wxHuKThjkUnM9/7gITqyyKanlOTJFfG4zk3iY2JAR0QS
AYmfII7FWjE5ZjUY6n8AhF2O2hf9kRYMkwJIEHwUPMgHjL4PPmYsy7txqRKK7WcH+lOWw7KNK+22
0aCj3Sy66D4gg8HUwUuzH3u+hzRVgwBTTDuQ6oH67fnk/zJFPdxL0mB3UhskcAwF5Z/o0nztwvEU
F8K6yQbUUUjqE7hoCBLxDVKO6olPQjaZc30bbHA5A+CKwtacEliALznOHulY2K4gXOKOGjJmQTrF
erSA21r9dQpqiKvnCF+gFoctexhm5Jlh2CPELnbEsVl27fILUPziTgpQZfkITbIV9Odxtg5x5bKm
Kcu7pBS1zuLcl1skWb08OWR0MFP1ZpscQfGG1hfuq/D2A1a9C9NmqGOA209oVIrrMoQk6om5TV6i
GgAIO/Kq1dIayA8skaRpXnNgU9xU3hVA5UDfluS/UFlr17z2vLWkzDyiQkx28ank0i5EjyvNZnrf
4sJyy4AxzhZeTW90HH18P3+BmIQX1eQOulE6SAni/ldV2fjZhyLCQdGmfykqyD1jFiqxhTVpuUZG
2T3gR/OjQdtKrZEq81dCvaXNtJrKr6ceBwGJ0pPwKtUjeHr9AtmQBeRTQxRKjL72f49miu7mfGpP
72+8G59VSNL7KvC7VTAMIU5SASmTii/tNpyhUQtMGMtYoMg2IUIdeTKLtUBAXI+yFgdkw7gpJ4U/
rihs7O+jyDkwn0HfgepdYMHsbgAy/63lWN8ARf+SsAJm84Xvg0A/FNgPMQDj8WCCL4WwUEIh/gSN
86WBPhZhVN5DBMbbApRLNiLwoQaoYQOXlX0cfBl7H7UHcxAgxO260Uu+wlQVwFfdVctj4TT/2nSR
S4nP2bafGpXqVpVPvBtBAUqEew9xa2pRj5EEYi6le49QVFZgAs/LL+RGDuAk3Ae+BbVV786rqmjF
cA7few2MEMjoz09ysGorQp8+2aAkByHDqlvXERjgYgaBfBWUEfSJ49q7DcGYvWNTjM/Uux0LxZaz
ob3zfC++S5J62HomQN8Xe449VSOUldDmGZ+6wWtveTMtb1gMQVZgn2wYqLu7xXTzARct6Cv0HZgc
uh+gfAa6xIA7241xQ74O3Mxf7WTmhwbSFg/oHU37JrHFujdwivfAj0tx26QHDzoEdy2VzVoSsOR7
XCjSpKUaULNm3siFAGnGkyjYoUlvv/S2gR+YXORTXQTJmrpgPuZJYTKEX6jAKNRtF7RJXuGPSSHh
U+XHOjLJ176vgdgPowSis3V3SIKqf2TgnG+BYs0PVdIGaw/HWgoFyGUvhqV458IbnjsFB40VGBJy
Ny64GA/ah/5N2Ps/uADIJiUJHXkaD23/MsGS/sgone6RD0UJWB2R8aGdMowpsbiMNhGDBsoMggIo
1GBQrJ2oo/pEKZ+2EDGV96pq/BtPwzUFJTnp38f2lDFi/7yGDkprXmeHn6NixQ8zKtwHjJnbV2Da
iwPxqtDieY6bDItC3DiAc+9LV6kdE16O3BN8AZnlE2CVuNqfbrj+1EGVZsAqKJPJzWviijFVXanw
v8z8qArwYiJDNXK22CCdU37Znwy/lIDGAy5mv2RDHFQeVFNtBy4Be5d5y16x/pZXx8MWKOukd3mK
rnnQ4c5t8rTzxvHYT9BLiJXo9y4JDaKv1VvP4R+pgbHtapqWFmZ1fN53CryOFYAg3s0w63k9xy0F
fyjXb1IruqK865GYBORkq9Q1UYrjqf0+NUDXxwjpaQnxnyPlUZhVOGaG1RiZ5aEB1PyhIQkDowil
QkOVhx5jOd27quxd2jPVZjhVIebQmuqWj1WwI2Uc3BPfj78PiJ5ovxhz19gJdFeT23aTiP8YNLBd
o1kMCCNbSx8qfStaVD7SPgKd+dpw7wcrQWTbWK8Ue9QtcC7TckFflit8o9QkbvkWNbGbV5PfT2gF
DEudTqi4kBWJJigD0AgClLhWpHaJmz34UeHKRBoQSSbIdmorudN1MH9HlwgiU1EiKTgUS5MGvNJA
8zdyZ9Qw/4Q5KS9WsEPlx6L3gRJzUFFyIKpveuMnW4YgsBF8mL/mDmkQ4iTES2DBR2+aEQur9FGm
Bm7GRDuAp0HFqqthuEfa2qYiOuG9UFBIjeD1g4J2jsClBKoJKRty9l2cmBfIayGYc/IVqALe7RsP
/bNVBYGDmyYHKwzk7mbXEGqeoK/hDvA4yF+6BRTj1EKRJiNt9DV2oORzOVQbZrm/5gkoDTRh/onq
L4e9EP2E46mug2dadT5WM3QUVV70D1S15ZaUTflahTI4ahgb7CDXYF6TwBSp5IjS7YwS1DiNPINO
9XzQxMEwNgiDco0LYnlTaJiX4tLdrYFQDFPLRv0n4bQsoFGUl5vaQO1l5Q+4Z7gir1EjmAqH5HZm
t8FQkkenJ3YHSTOUqkQzd+9h56ZH6ha2QporwDcpp+ZWN2Zay5ImmcHFHZ46LQpKUBzYwwUUMgzx
FKQt7lMQRkzaHwb6Yi0McCr+AgQ7ewAXLfjCK65QFAgRQ4e2gIBIFUIDwICPm6vJg8SP7G9k7BU7
pFd0kxiv3mF3O9C2hulY1sy8ibqMnqFQAQeDtmJ8jYY2WcdwSDuWoxN31cCjFL1b/hx2c7tHfSp+
iyCQdQc9g+IAqaPyMfJ5+80rrP8GLclo5yBl8RuluHit+8AD9Samy8aoUwYsiMiYCSdo4uRz8cpB
wztoSI9/ETWVL70N9I+FU2iQT67eLaVAf7UKwqNZuP8Ugsy3bmzc71U3yx2pdJhOpvVvWBgGd72K
xJqNRtz7RbccqXQIWknX3MUW+K912xTNN2zp/G5GjXotI6LaVQdpzN9twoGcZQvH/mmGDfQ4dVbD
WXbHce3ZTBpZI/wuf0e6yVceKod3hXJsG9Q8WDe07N4T3KY3Xt8Of6BgHIEV5nWb2lYlru2xOVTV
DMUreOGCFlWaH14izGPT8/hIonjeCQLl39UyB6iehAkZV9gv5ClRJr5nDWrZvT/zAWS9XmyawuOv
gGvJ3czn6CTCFabSykCvgI2BnoCEEB1JRWXyZ2g0j39KoeSTh4L/Ay7dIkXrTL9yB/twFClpaiVu
dzUqcJt8Goet7ICMX8HkLDwEZV/DcUBo6Pg27bSfcVOFise0dFD/8ast76JyR8MaE+fi5Fk5qdey
wF7XAL5vYeSWK9R6xyiLqpB8Waag9xEZUeZKuWTxA/NrdQ+KqH+UxGcHQphNcdfz9gKfZcNAnNhp
14tDCFzwXQGdPlQxo16BmOem2znnEXIeV4Chqjyy7k924lJ3cQblC++272K5nyypVjZi5L2dIc8R
lp1dN00hf3UtJ3o1LnXwBeD2OFMo5azHYYSY2byAmjUwUm8byH0f4KXoASkS5atTydVfMWcggVJR
u6xJWPlrKyr+lptW3/qu8rbA+IxeCp3UYOWDvLumNAGQtI/QO1yhDtLAniomW/g6T1sNvZtt2Xnx
nGpX6gw7cVnRKR6+sahSb9YhLXYdLb7lUpiX0oLYAbETfWuMfwrvRZ5NceTf6moyzzjdBO76vNlb
FGNuOK7IPVhlnRpRVnQKiZmiuzFs9d5aiLn2FIVvmJbkmzD2cQd0dQ8t+wbJjxkhZQahS1ht1clT
zrV4jqaxALmW1uZZzb0jd6zX3XZMAEEweQRaahD5UOwLuHpxHvZ1O3byJvZVcVCoQzyExokXb6TV
vfaCZA8eV7mBzs2USYg+ZYuqFT6JUo9Lre22G2IByyftb3Vi/aceZdxXVRuSxpKaN+kt+OQeC6Ck
wqf6N/WQSuPmG+9QrRluBoX8ihvBvlThMj+iTg0LE4oSDoTqcniaL+WWxtOyafrAbPs6pz+gErNs
jelRdp1jvXcDBGRw46qeKpiW3xQe0lJ2ksbG4e29VhZ027L01Mbhe4sti0Gv2yQBR4A0ukXKqnHR
u4WUnDhUvV9GGRJc/iNucwOFgtFE75JA9PohkJjgFM5s+atvVXeEA1/9FTWYGZhLhXvItsEBGG0Y
zpmv4cwijY08JQH0fuLpq5/X0QuIpXDTGMGD/YGaY/gdn6/4EhMlgAcWDb+niTE7rIvgS+XDFBIy
SYK9ksBNR931EFlSjLzmC/w6a3DoogiZHnAZcbsbIOh7rC1ZbkWtvA3TNd3POZV/TEOio6oDKK1Q
4Of3w8LQkMQ+ZruknqOXNg7dc+uAKsBS8t4mA5mnYeg45A6jiD3GUW138BqsfxVkkhC1WeIFOetA
cbtBK73JCt2XD4m25j1oab2rS+v/CYvEpiEL+ZXO9IXWWnjqt36An0wLsDmKq+pA4vCezQJA+DwB
vQTZ0Moxd83z8FLj8xyNjxoLGZ3yUEayzBwc0klABWhz30MaEq0of9w0Mm6yPEo8EBV7sa6q1kNS
KPRuxjkI91l5rcfLTx3Jv/X4Tv3RD+88g9WMFl8hD9VE4mev77CUSSQ2EyjsSHQgwCRXuRdNb1XZ
dY8ehEtfdeD622Ke6MvAhH8HwCXfVlhgm1YnkMmsF5bxSFbppIYQLYzRA69xRGMQNzocwMGMCyxh
73UTNTdg84QOZBS/2c1d0d/OJG+hLEdRKlqBhxGqrMUNA8CjAvpIQQxdg/XCa/oNt0GoKdTIfx6K
aojx0JcIUu/BAfxMW287KJSmuUC7v0bzdWVk60CErobdDIIA0NQQ6V3mGtqdwEpnMQuGTJ0EJd1c
qRvnBNglQ968FUHdvxjfb1Id4NITQgxgE1aU4IRp7I1REIouQg89lDkvNtBeI9mIDtoO4m7VYwSD
1V2n2ij1PCvWDU7RtODLNWObCwiAc6IDSj0oKpcC0K8AK2PxoUuQe3mJRkZgs4ZC2mXWUl3ZFsmF
JXLWp5+9IYcJS9UcGBtoAO2Wgq+FieJ7FONQ+YsLwNIn1KHJqoUq2ksDxNvT573uix3oU2f6w+o0
HUHRJKbA3odsqwcJrgoab+iCbqR9U4pti8pD95kccWdO40D+8iN3Bc1zASBwbnwzxFBhzENXHYKR
To/DBFHAxWP7umXBlXm99IQzTI8N/cnRAIUrD95w0HaokLvhPCwykld5u/p8Ci8gEc55FCOEHJmH
ijMcnGi3jvjQ79Cm/TdfFXbudoM9G85hGbUHs8BxE8bu0ROh0lwRkL4wQee0CA26eSwNekQ+uom1
4CkuhiW5xiC+wCdkwekY+LC4ep8nLZnG9kDzUf6Q6JLchZCk/C3jLn6TVcz2IoTsrYPa4r2BDctx
qucObgl03lT+0D9B5bbZDDFb9hwiCP/EPwOr8H9/lOGUQFkCBXw6LLeQrP1Tc+/FlvXvcEk2mN8v
bkBsg85gsf18gVya5NPC+TALyzLMPkeoQ5eI1ivKRprGypIV9Pr79b894iyAFN3QCxUigNQoZQCv
6P0JRP2NJc0VVPV/euV/OcSCszCxRAGKPgXkNjQrot8xuvU3fRKjj1f1E0VRH7iUKJxLlE9xeiaE
J1ATBY3IKxW0EWQQwlEEpQXUo5bZPCVimPYTAP5XHLQuTfAZFojxhEOdUAI+i2uXHdQqaN+F+vFv
U3sWQ1ALaxpkEc0B9Vu5KqPafTfBAo5YkizZ54+4EEHOLZoAPIWEHiyw9ygq3KMhcmy77uHfhj5B
Ej+sPetBbwMqzO2hQ9V6Zg9tf0V64BKGlp2lcgay7DCMGNRBlj7ZtKGyB+hnoFce9uNjZFAzWRko
Xa0gdgjF9GYIDjWHy83nr/X3Lw7d7P99Lah3WZQnKD00Ys4GizZaUkFJHAHs8/FP0/P/lzsNzlaU
6uqkdoMH2OR0dBpFvUA109fcLu7YtVB79ZtTVwDO7vJKUPr7A8k5SX32/LFRFhZX6D5CwDRH6wKd
D9zPBLoYy6qo7BXo8d/zGnLOLih5zNCFUe3R1NY/Vb/qbAo99hMNWqCuqwLcONVdwyH/fWGT+Gzv
uGbUUz1BrmnuchRVkpR0+kpQPR0h//8LIaD87wowUdJA2B5D6+6lqd4lqBLQKode9ZUVcGn8s41j
IFtFVaEg6dDV4Xdv4mQXlhC/gA1NtaaLFFe+x99XMu6e//seDSURdbI3RwGUWgM6IgTUMtu7KwfD
hS9wTkeHJROF1lOpjnpC0bv0MzG0b5/vkUu//PT3D6GlBZqOVihSHqOAbc3YZdVEv8T8GlP07zkx
Ocfo16XvItEQeTSQdd2g5L7OIcWKki1gI4v32E3c28InEb2Cur8mO3rplc6O0TCfIABdwkAtr8Db
AukY3VnkK6BvA878+axd+iBnkSuXAJBR15kjJfYOGJkDDIOuDH3p158FrUQaOcnFt8fFe0HFa7WI
fU3ZlcEvBKhzeHwgxWIn2BAf4xN/p8U6ld+DwEtZchOOhzK8lp1dmJ9zrLxpUHvrmwSoqQYiwMpm
Dkpon089O4Wdv8SMc1y8VwKKMkKW7Lj4FUw2K0CdEziJHiHHhr6T8fwbgAbtjvOZHXjH2a62YbeL
Icy0J2SIsy7pxy1QgksmbeH9EIZQtGbC8jaw5lS2k+MzUSiRTegR75jP4QLAc7If67zBLRtF6a4C
FiYUXG+WgmKBuTJ6Cjm55ml24RudA/OHNuRo5bQw5ELLdiUKNGLDIYUm+jsfomNY+xA4c/73z2fz
wmo7R98LNWGzLAs+lF5SqoFGZb+b4po87IXdfw7Ah+Nd0MpcGIAADl3/J4rQa4O4GkOtwfpiU6BR
g07kv73JaSl+CGR+XHZOtXjWrH800TYoUNj8x21zjsAnflAg+9UYOwSP4Ht7DAGoALhyRfUuHNef
v8ClyTqLKUUS5ONiSwu5kR95+Yca9tIHCST65vteA0ZJIOQ/XEtWLy2ysygDDToYk/uzOSZq1Kt8
YHD7NOKnTKa10iUUxIPgtlbly+evdiFdOcfiV7bs0AcAkhLXm9RB6ESbHNUyDz0W2Ki45N+WwDmx
yKpIJ7LW6liMLEPxcMddtBcluxJ5LgS1c5i/rtBxHXsFPGjl3o3Xbwm7Jj11aeiz/GFWXgN5NSxe
qN7Fz4FvKAyGDPwqPp//C7v8vJDqdChnLnx5pD4QI0u+63Nxq9FQ+3z4S7/+9NgPW09TWB+ULB+P
w8y2VvM1gHZfPh/60i8/PfLD0KLNuySRBczVHAwyKVNzBiwb2diaFFfuQBcW57lGCTANrb8MtT1a
wDa4k2s0v4HR+Aak8UoHV9KsS1N0trlr16gEUA15hHfTLlTJezigafD5HF0a+2wvY+8Gy1ziEmMh
9gQTHNgYXhn5QvocnmX+ppTJ2IkSca83fCutZ1+6MtEZ/BLErmzNtQV04SufF99mQBCgyhmPRwAK
u1s0lusXsBpQSNJRvft8ki68ynkFDrLOCq5XyXicVP9IJ1i9wugqtYV6apLiyja78CHO63BJmNfV
7OfN0c7jDQybX+J2+vX5z7809Om1PuwDGHU1DkgQUAoCtwIcG/YqT/828tnm9U3ezHOHkSvY8xQR
8Dbs3/ZucHqXD7+5jUH2aM04Hb3aHPoI7cxcPlSDu3LnujQlZ2l+2TOubEOwaEa9g3zr1zCX1zTt
LsSE88oEqDsVHIOq6RhLQDXhxbtA/8srq1XkvSz0Sky4tOrP9i1MenqO3NgcAQoB4WjehW3/Df3H
Kyv+0vBnm7fW6J4WcEw9hkBZRn28Bb515YJr8u4Xhj8vd7FFBs1UIieqkhKAyxYo8KZhdyQvo387
zs/NyM3oORCsl+LIRP8O310YMwPzGiTdy+cr/0JIOK999SNwDyNs7I5hNT/bxr8fKN2IrvmjYu/9
80dcWKPnruRxDVpVP2tEHfoA4VKwpsz285EvJHDs9Fk+bK4SzdGSQtf76PzheTxR8+LpaSiW7QKp
Z8/nhzgEh+bzZ13ITNnZRobWgEWVkE5HX5BiNU/zNvAtkl9W3vdBd2gBAlsNCeRx0RNv/vHjn+1u
3NESNGQc3o/IMoUjN0CZsBVb2RYSDp+/1gXNV6CP/3cOa8+im770w1HjnLsNO2++9YMJHJ6pTNo3
V3KSGvMIcI+u1yjsgolWJXF/X3QjeEQEouk+uGxFhAYrxD22hQIc06HOQdfAo9TfS5z59xM5NYYn
ErUirdiClDcC0OcQyEFyqKyH7ebzd7m0ls9iyTCDWjbX0XRkJVzfsO2/Ljb/Pk1D5vXyyjMuLeaz
gDI4n9lpwDPC4o6rg6h+ff7bL0SScwdqdJViPXfhdOzGG5jVr3J3jNj3z8e+MC/0tH0+bBOfkz5W
Y98feUVbQJ/VPGtYO+kALmy4Th+kbvt/m57/HEU+PGopo8ZnfJ6ONUzg1Pgn8v7Nvpicu5zHE2CI
nY+Rbffb0feBX+kHXfig5+7mpdeiv9RZ7OulyghzR6gFPfzbvJ+FjBJakLYvcIAKByUrz7AHdHB3
Eqtn7Rdh9m8POYsR8OoSULyu8oMq1bYnM0gf5B4gsh0U+K884tIUnYUIX1kJUENRHZshX3ZA1dED
iBjXrvz/WS3/pZZFz7ZtyRIFULLBF5CG705d3C18mUAsIaBfgInmYnC/pc3ANAIEuem7jZ4BzA0D
qfe+v0CUn8JxeinggQk+B4g5uZZeKpwXp4RHwd0wzvOVdOvSLj3b/aKEg1uyoJOSmCSH15/kqLQM
3g50sPDfdtC5IbUCcr/uymI89BI2f00LGohHlvbKC1wIBedu1P5clRJWldORQNF3ZZW7EWXyKuAu
tM6Hq57dl55yyig/RAHWhDgHgmk69vU3Kl/LcU5L6KPKp8+X/IX1+F9n98PwAS8SiJ5iwaCBqadf
A/y0/23g02f/MHDXF3PlGAbW3m3V1qmA5fznI1+akbNQAKH8PqfdMh2ngYLM7Oyq8hKQUoe7aY6v
hPlL03IWCYB8WwjJ8W0Tal9K6G62/vTy+c+/sO7/g9x8mBg4MhYVjxEkddE/+mGyBQ3xBSyJKwHm
Qm7ln0UAkGrgoLuQFp0E+Euz5Njl+V3tA2wLgtxXsdRfwFL6RcFg+McPfbaPFfdLdNpBryHdnSz+
sNj/t4HPHdn6Ea4O0TBiYABdye9EXKvsXlhA5+Zrfg9iSEBApwc2YlUDAQprxcKJdVxfqQBdWD3n
Bmzw7oW5no9fLrunwLwkk76y9C9cI8npjT6snWZOHNyfbXusmm9mlmndwOBXkLSCNTNcz6885cIK
JWdbV01wH0mGwR4DECUmceODMxfWvz5f/pfm5vT3D69QoXKl4Xg1wYW8WyUwIPVePx/40tycbVno
L3gW3d/pCHnRw4BoM/nNStjvQxOup/xaN+3Sz6f/+/OTvncei1CDgGDhMzgtGaHXsBP/XRP+cniT
s60bs9Hqap7GY65zuPqGwyBBgQILZqA2TMFRj9eTGvnaRif1cFTTYb8pYKkFi+VqLaj2/4+6M1uO
G9mu9qs4+h7tRCIH4A/3uQAKqJmzKEo3CFKiMM9ITE//L1CyTUIslq07R5zoOJJITDnt3Ln2+jbW
jN+lFiqvtc7yAQZp+a6HK8VdpVCENhpwZUoI5GgoZQ22sx75eahRJYttd4aqYMOCyymXR8x85bpJ
sRtTJWoMwmCkIAtXKFrh1vPHjfXuEDQsc9GRlQYrGd/CJNhMWDtj4GrHrtrTaXgMVHdmfX63G+Me
i24MxozewXWk2PeRAYSUBjsX9RChXPrjV3i3v+Hyi44MPOUoinJK98RHqXJL+C0gs3ufJreoJLvI
G/jdfnyjd7scbrTo2FICcZPBiAlaS8gvFZhLRvjwZ5de9Oa2DDWpImzEUzhQtPoX4j99fOFT7bvo
yijq6qcJJlJg3JnY4pvpAEVxydUuiOvwNoPjxPXHNzrRyEvZHgqc+ACdv9oPcAch2rBBIdwqO2fR
e8Ig2lqmHKkox4aiQnJvwH3E4WxmXkq47Rgz4prwrvRQWAb9sdUGdyjE89eTYvkVajyoa3AmNxDw
Dk7a08yZdDa5nYL1QaQF51Ro735mlI4v114LXjEmELZ7buZwH7Ka26Zs7maThW4o/2wYLXGFmB/I
2Jh+g3ug6irpjjIq7wGYPsOveBH5/zbrGdaSVmiaYNJpokJWd8C3qlnC3AnaMdTxGQXA5KGhQ9Ge
6CGKOtvca6cCDiDIFD1FOHvaZiEKdWBUBhvIiae3AeBlW9HiSDgnDbPpoAm37rvgeph4/wnl3K3b
o2bmWKhMd2gcDPCnqYxtK7HvQEFgeYHzw/qSYt99j/qycFiFg57/4E3rI5cn4k1b9N0xm6wEySpT
A7GqluXKr4Xw9CIybB62K5p9jonVW6ug7WBWmdDKMyajOdBx6LedX4SRneaGwIkQmbL7ODbCS/h4
5Gvwi+HrIFLLzYIAELGuaK6CiKhL04+qP8qxYipZ9BcxMORDMoTOrA1cWNp4gaTwIDjnvvZ+gQV8
yueg9NXi3o1iFBFBCr3sScJtpkEegSORcmdNvVzDEQm1YKrDQb2p8gupd/EV7eS0tkBxu65jbh5F
Wqj7j2eG9xOa+tLtsrY0GDy1pdj5rHRYUDnw8wRBCGZCUQjoICzIxTkL8veHof5S4/HqtQMxhGbR
83Cvaxr8YLRSwUwohaltTPhOtKI/M6u+O9kx5Jreft48ylQ8xmwATBA8v6RH3Zty1cj+KO7TlyKb
BBXoVpkDvlsm0Y+BaA8oTbul4pwa+f2dib7U2URUwXScVOE+RQVy2vo700iu+nZYF1VyHWWxmwf1
uvLF48ftf6JRlrIXmD0hczqSYedH9QqF+ignCmBdgDJO0aw/vsW7KzPTl2KXgAQy1bJi3MliBC+9
lR5MvuiZZf+ETF5fil1GExgaHhiAU8E3xasiM9nhWK0Ftw3V6bVpoA4Lxl/pSsWYD23fnGlf/Ugs
Y1XDG/BzC47hdp5D91xW7IEyhmL1j9/7xNBa6iKSGHWDcNXM92lIvT737SLT7DoMnaHQtyAbTZ1a
/dmdFulWWMFZcC8hkJWI1tVFCZss5oYoOYVt4S5uzc+w9zvnQH5idC2r0LS0y0QBg7W98j/XzXpq
bvRzcs4THWWpl2g6TkBBrcq9jNIDrCk+DxW8uD7+RKcee/77V5PPEFsIsaYIgX4b3rVRd0Oi8Dvr
/DOXP6Ho1pclTyaXjZmNwoSzERZ9LlD4U6Nw1QVhlK5CVEvfskmgCLXTNFcW7Qg7gLzafPxup8bw
/D1fvVs0YKdVj02+Z6X8gXQeagoSdaUhrQkKbvb88U1O9OalGIsVko44VCn3sa47SDmA0AomqUKJ
IzEmbzLMveivPr7VibYS9O378BSVc8YEKCBJ25UR31Rs8qrhzHuc6GRiEXObgEeinsnM91YCM9cG
tgWrEUYTHz/5iZZYilqKXs+Yj63vrk072Fi0q6a8Hk0gR6s/yzqg6OXtt5lm4aA/1Qy+vRMIpRnT
jiKRrYdFPDozm5x6icUXiqCmbzOYXuwaZe4I3L1NsaUTc2kdn/lM724Kmb4UuPgBgFIZ4QbqShUg
mkOS9CvQj5KbUWTISKTdYAdUnY2d8Wl+C52ZvpS5tFNd8NbUi31dohJMKdfqxFHrmz8bfUuJyxQD
VB4SaoEB4Fcwu7WCwxSY2FtgTK4TAK/PLKMnPtpS5hLqWFo57Ah3RgEPj6wgnqH8O6tn29YvriH3
7s+80Kkbzf3i1XQCG0uwkSEc3CnYK9mt9J0uRtiRpD9IRtdaap7LiZ660WJODuDlCi/MztiVCGwr
MBhRXOZkSfw45OM9Cf4onEf7L6ZHAes+uKAUBKnkR+g9bAuAd7icnZn5T8wnbJF36FF3jp0kwsEa
hQIy0eEi2J1piBPz4FIOUyI1pzSKhijN8B5mL9yJVH5v9MG5uOHUDRYj3ezCCoKvhuyNzgI4AfYB
BgzLzug2T118EYYLyyhgmoHjzaCZbD6wNYdxqBLnZqkTcfJSCDOGXRjD3K7YowdxmNm1KP+pxocy
zOHboY98ZURW6qEoN1h3QxGeeakTc+NSHBMrQOAHWK/uYGiyGUQPUgrMVMHTfqARLN/+aBVZKmQM
qiJYDwz13odftB+pAofm6gpkz2+8lWdqpk5026VEpjFbaIO7BjlyRW9FMRyTIfqz5XupkeGhKU1i
KmvnGwV6FbGTjEBFcm7WOBVqLXUxcLxJSa53ZK+F0afBSOFzXaXPLa/cDh6MMG5xtTLdWqPaRBE9
M/me6MzGYpTD66yJ0kZO+wG2/XErUOSdbjLjbLHvvHy/s0YtNTE0bRMUpmNy16bc3wWdHm46Q6XX
ozTYpRl39a0xVPxYwrAJhzEylHdDQck90fL0Sg0kPyOlPBHkGYsJobcAkEd4VO3bcEAer3bhguAU
cMiOYSGcI9MDr7ozMQCd54H3XnkxPyiiSkvLe31nWICbaJ8tHa6EfLB5AU+LDPzsRKBUJPJIA2/s
Do60/TZjFvZ1lxTruKnIPiwtBy0dziDFc1VMJwb4UhUT+AGMNUGO2Q21nEZ4Kgl6D5Ny08myzrSx
lrDS/XiUn+hSS42MQdoRhrQl2bNMxrBurFxY4nzppfqz1WMpjGka2cB6QNd35VTLFSFxfGO2oN5W
lVn+0QmevlTItD58NWEmhEgxgQhr5P22nfwzKplTG/ulTKbJNUgRy8zf9SN/rkrNi7VLo3yY4HAh
TMMZh3gLiyQ3aMhKH2FzB8vlNmHrMmmRJcz+LBZ+0bC9ioVKDQ6aoTZOe1h+rKgaHNO8bIwSnKRz
He5EEEQXMwvPU01XOkg6BEUCg5B2A1NJKn7ALslGRYL3cWc71a0X24YefoYEhVr6ro8Gl0/J90ql
l4BVXcJNLD7zreiJSWwpq+GVWVRByOt9ABptCHFqrbuZ3hqtrbcJLEo0WBr+KMRgPjdhBTbREGa7
vO/DG57nQ2rnSd97oLwYW2YpPGnByF3WT31lo9A2/yqlSi4Dy09jZxQagxdpAn/EoZM/Pv5EJ1bE
5bkiHWCjOxkI5EhaXVbNdBu05bkg8cRYX55AwKIVWb0IxXOzpZarUCJtw3r7hsIa88x0+n4Dk+X5
Q1yT0Iy1rN+lOMO8RLoYHJ4kGWG5opmffCuiZxr51H3mlePVgPADaZZ5XFf7AbV/EYkOFPaWVRJ6
UIWdCU3eHxFkyfGcmmGK4inOcUQLl6midQ1SXNdGeUfg5gpzuW8ft/f7t9Ff1qVXb6KUzGEOCqkr
LOZ3rITLsRYYOyvDapSCe26nhJwJHk70rKXAyu+srG+gttxbQdRd1FExrePOz860/Im+tRRYpXFr
aAIo832osk1g+nd5TEHzKR8+/kzvN7j+cub36jOREBm/AJjEfUtr1wJN0gcoICcujNzOfJ5TLzDf
+dUd9EAhQzC2ZEcBPRl0zE9wvYyBD/n4BU59/fm2ry7fw8KWC9LRnU55cgn+iOWiTDw6EzGduvr8
96+ubsZwobZgfrcfQottIzOsLuBLGF9//OwnrEP0lyOkV5evYeuKQ8SB7KTV5RuegjBsZEPlBV3N
XBxUxRcFh+lqqM0ldw1Lt9TPUhgC65VNBq1csRR8sbTLs2NutNF9A0fWu48f7cTwWQq0NL2kXS4o
2Q2IxOPSsq14V/iNp6B/F+mZ9z/VNRbxqA56gpA6ED/9ZGlfwpZAgcchhaZh0j3/2XsswtAaNnZB
NvTNPimvEmk4yKi5RIddagkLfv1MHzzxsZYiLeC90oimYtiBtAJ7we/liBNy5OnNBkaSXXdmIJ26
y2JuHkYaFiAH0R3Bya8dsv5oxOO1VkVeXcH+1GRfPv5kJ1plKdziQCCQ3h+aPfz9Dzg+vTBx6Dvw
+swe+9TlF/NBJzlqN4gaUbykeX2Y7i1QjUBZ8D5++lNfab7tqyGVm1MYWjqy5WnLV6Qsv8M4C8tx
2n2nMMVwalOcGSGn4iGymBsglNayLkIem35tHwZP7Lxhq9b63u/t9kncsVtxGVyRg7+nm9v0GH76
MwaXThYhZVAZUVRAYr630ji/wLFrCwPZCS7U/nBNUys9s8GYX+OdDRxZxJSEIdXNqgYV80F57xv0
apjO1TzMPfb3SxNr0QVQh5/wsKgHFLlAAmfRxx4MI5jCsmuBYnngBpIVTPjO2Uq8LJXv3W7RJazB
kqmh4Fcy9EA4xfVVMUQ4Zx2AlWBO5E8XVTasNFoj8FS7HsGrAzyKPZjcSTQDLtKBI8GSqOEsS6Rx
ppu+/3VhVrvopn1TRBCYl6BkBBuWUw9gyDOXfn+A4ajz7aUD2M+rCtCUPZlK2PMalwBe7HyT3Xw8
wE5dftEvAhb0rFGT2udtHjtSNz6NGQgBYab9YYC4WBVghZQZUstwA/mtidEqNF75PPZQOmjDnP1M
XDX3tfc6xWJhCPskgJsPDrxa2n8zEnbfl/UOHIGHKTzXECfaeEnqZr0GfR/TYPFTjJ4BrTHN8zNP
fyJLRpaobtqyvEsIvHEKo/lWT9E+bKNPyM3Bu940j1U7XhtBe1fnuge5Vmn/UdMv0d1aHEJXnc++
M3JciVLf5Um5JWL8o3wDcKVvO64WwY168OdKX1IAt9yMDrBV5MwXO9Ftl0LIBsLvVBtbtVftTQn6
HC2+ZOzx4+/yoit/pzMtZZABMOZtI7AUKGVoySrQiLWDqUHuAggxrlByUdm9lhuHqulCp4zjEKLS
PP+etTw9E6ieMKskS4EkPDqiMiY1diHmo4quy+hKmP0B8i5bJ7oHS+KLqEx3BVIOnXgixq8A+d+/
Df8veC6ufr5k86//wJ+/FeVYR0HYLv74r7siw//+Y/6d//qZt7/xr/VzcfGYPTfLH3rzO7jur/uu
HtvHN39w8xbFHdfquR5vnhuVti/XxxPOP/k//cd/e365yt1YPv/z17dCoVQNVwuiIv/r1z9tv//z
F51TVf/++vq//nF+gX/+uo3y4LFU9W+/8vzYtP/8pRP2N9Aa0jRRI0hNa1ap988//8X4m1vY8wiL
m4TI2WYsL+o2xC/9jRpo/LAF71Id5KI5pGhQzP3yT1DWGCion/8rKEXu9j8f7U3j/Hdj/Vuusqsi
ytvmn7/YCz71v3sqHksa1nxzYPJgEAMmzNuxliURrzDe8jUkqhe+AW/curCtJhxh+625hUxSx4Ij
vSfgpW0PKSNYD8tbs5j2jclWQwSGCbB3lQbnkSaH7b9aKSsFTROJsy7SVm3KPNMH+SWoxQak8B+5
NuASoAlh773SBt+w2SC8GPwHp4MVbyHZZgLxoYxg/hgUuRNX0PeYKQdNhzuGypyG41ZRxm3YEjf1
5AGSclNpidtPcpvVtwk02kmZfTUHwC2kj4PGCJukUOMbKzO3Tf0kTfB8tNn6Hc5EGbaiefAtFqYG
kFLm9DJ1xghm01kyg66F17Kb2qTXhk+hg+CbOJUelQpCyfQwP0wF/+vU19yJt8eO5eDXcKfiGdx8
OegDKz61jh/BGDjLnQhHY13OrkGifICw7za3JkDFccYHbqDd9vnVfC0Nh3+ySb/CmmFTkUdTZm4O
c+DE0q8DvzuK8Qme5a6mpW4+qFUeXcDWxM7lpzHaBsZNq7UrEyl10t609YqPYDxQiXk5c4qQbwZ2
Y3AfboCbSgdqIPTvCOCX6wqADVvrsKccQxMHeIMDVWpuV4xt5tY11VUbxOvCZ5vMN1dxBrxTrcxV
MUZgPtL2IapHFNPkB3h/1/bYl18a9VSQpwRfStPTA0lAODVuCHI8IhMOnnJ+clLqIMMBmVlzh2ls
w+PiqoOp/TjezH81N838i2PH1gFhax1+9PPDaAYMmRuxbavgOw4dry2/eZh/vtOCY8W0h0TLHF61
xxCYBC2uSidDm07Ed82YAmsF5OXMFBthNYWHFJRtxr5bcV04EblJ1U1e3BD0vbkhxsGHpidzSIF+
IDUnv7OAmjcIXYtBOnES7udxQpla9TpQzkoAaofu01RrydaR5Nu5x8Aty4apPVDCTqt6GzOBV5Uo
t46piznZ5tZW1N/n29c5B+kxh841dUVD7TDBGER/D+rcyQnuUaOHgVBQpy5FqCpLSH+6m0DlOEbn
m2LIrlpdXORxdwRh4SubMuwBxEYN8k6PQhgLtism9xb8vOY+kYDhXvToE3K4r8zEnfvHmKVHxm0d
PV61mavayK1rH87xwT5I0fIhfkUWyP0XGvzQ0zVks07OhQd18WGa1dZGOxwxcXkRA4bVB1/MxLvm
8qJN+JrXaBW8peX7rkpMb261uUWj1ncrkFGwIs6OpIAjau5Iu+M8YkqlcIIhPMsabJmSVTe4HSaN
zpTgsQiv0LMDqIbuUIbeGDAYiWFsB7bC4FB07j/m1jfz2w6rnsqtVU3UUYjM1ZkGEyb09wiEhgIZ
AIz9qsDQBgJj7jv4YzGhkGhGu6jVVCALFgkvDC7GpNtmMjvU8HCNgQ6AJBs80wl+/5GQBQYD2HRI
w1rQQGe2Sqp4Jnx/9VWp1kPGD/D8xsz8vfGh9sWEfAD4BgjWYlxnRQHJog9rbisD5RC/Y9WBsAsZ
zrjWzDYAvgb2I8zRS2tPD/1pNsZC8aYKPZ0WF3EPKnodSgCHxiJfdaD4obzH0RDROn5ZXlLTB1ih
5Rta9U/dBGapDnTxy8/6OlS/ehDdRXlyFbIkXJOZ2EH78dhQ6yYHHgghZMVXHJwxJ4josdBrscJs
6PBxzJ3WDzDVN9zuB9imdpJdgTQIAwlQkbsmGx2dAJ1VSulmwMWs4PwT2FUUgs+El3x5TlTjVD7J
8J4UTVwBIJyJ3Om7/IfIs1k4TI8pHL83Gg+PAfG/AGOQr4ywGe2GCzvmHMuNUjtTlKVnTQLwlzZf
Uy2CdXwdfqm6fA2iY+RVvf+j76bBDg0K7EWOmtoU+ocMOuS0IUAHg4ziYCFaxYjJ8GkwA2tq+qZP
oIHkU/B5xAHtClL6VQ+JnxsBk4liBtxtsDzU7K7KkG1A4HVSUGeLJP2W1foWB8YOzncfyjRwi2w4
kEiuZAYZO9kDbbbV6DkjlUWw92sVpybXmSBAg72kJl4lO7SIWyxAKdza16Q3VphyMYPIAhVTmE2m
nF6nqF6W3VPAutXMz9UAT3wV9PyKLF5HEgvS/c9HkAQzBGemzuVS7AUBWaeCySzWopAXUDbsQ2je
pck2vZZ8Jcy4ZpOORbZeBRgU89DOE209YrAiBrg+8ywvMsxlVIOSEsugOirfwQZ5G9UYmehkqpJi
rVtsnVnlrvT7zlGl6aHy1n6JDbCWpv5jUn6f1/Shkd4EOz17rOFabMSPjOv3cUavtbIwbC0c7vv0
uuwD3ea8h2C+geTSKp4hkxIktbluXDYTXc2LBaYQGVdXMoOiPunsbJLAKbH1fJOYxg7J7jrwL+bI
JbXnZW6eoINJ23VYlMA4dOdlZW40NmkwWWNrUua3SWfecfYEZoxDPrepuQXJ2RkwBhkT21xiZxyA
PZR/7TFDCjArJeymGSbdkgpvauU21wN4mwbwIPLdGif7USQ2MJZ35j/LJNgT8zHSdTvGfBwPN3VK
bZHnNpgfdjTKbZc+9VOHUoWnwMBSPOVAP2dXIhYOwCf9HABiaZIgec3XYIKvsXM79Ch8Lfvi1jKT
Hxp4jS9hi67tamMXDOLCavqLCiMITF5AeQAwGTZAdMLtsbIucgsLYqa5DZRoPQFx3NjgCH0Tj4gH
BzAWBWrzyXhsM99WnFc2nKZX1ijv+hbd3Ix/REHeuhEQAYFvrdkEGCuCuhm8Nq+sQ4rIIMqAB/Td
+VVqRCrgeoCz6s5fiiMWlWwHf80VzIOemiw7tE3+peCTy9gT9NAXmsm9IDtXQPk2Sflz8AhdECF0
TB7ouG/7azeETZrxEbtdH0IaZMLsogtnNlzq4nFC7VzK8EWUvhwgEtkCQzJqUbbcYltNwHITlvnr
octBpEO4gUh0RG68BzQMVZZQ2GNJNBEliJ0W3aahtpuSAzHae0azQ0w5FjTT4en1DKUszK1VfB/h
Psh7ry+xvM49IfxWA5cges1Ny2Tt97sylReVMLeDzi58rUbFw+dWZxuUB2/h+QJrLNM4BhCioKtr
VHoCQVWDtYGipAOaf9dA12rQN6feqQEtzAEEF3mwR7tAM3NbWrs5eA4AcurwCnO0/fGk8qI0W34y
i1OJLZtEKLM8o8l1SsOOFMV6DutSH8MJJBRAilBrDLha+RldqU+fJiPw5s7vr1XwQMIObElEkT5G
QP2EwSWtzB2E/xLODaD2zfOyCoD/QHDWA5k2mFBhZuvmoWLDSo21O4TTRd/0TgkO6HzjRJMX1Mgc
zWTrEfzvMy/5Xke0sLERBtfBilyqXMFuIglTWEjQCPOOYxjZWqCAoWjnzQ6mlD730hIcE2zNVJ65
IVxoKX8yE2xSwifbtPKrWG9XvX9D6vQAHJaDEmd33ua8NGF5MzfZvINKk8YF+KocfZwsSY/wI2XN
FrnW7fyvAER6Y3muCV+0JL81IShaloWlAZVJ89u/WiaNEl77PR/Q6+P0qSkQyLCtyQkAqaqyg1Bs
C+bvEM/aEhstzDnoW4o/G4l+ycDqrWJMo6PmwgUEGpHG7oz0UKGDzhNlMcwdU8Jp+1xu/GXh/P2h
BQhCTEgC6M/iodMKBXJBg4fGXDtv8QYNfqUCbL+MbeapYsy7VZJ1qwlWGxq43zI5GDpAhJa8MCQm
rvQCxNWtBr77ED+oCANQiaN5WQ9P0ScfWuYIHxvIs3UMnqve3Kgkc+fRP+/l4Ux19OvwvsBKNU66
3VlYr3NXtBjUAhvQydiEElto/CgJkSaPpNeikwY6/q7gHorMHubR+HEnfRGY/PZFoIiD4TUCHnMp
QEkFOFlGlhbr+SvM24E5LKdoBdBl7Xn2aMF+syME9D1Kxeua2jF4tvOOdH5FUnzp40/zbGWGwCB0
wlHYs515RAON8vsjChNgbBNh2TIty8sSuSYdj1iCtDhvRxA3Ofji87Zw3oOimAzLOyhrQ3qIo/xn
nIY9p8H3w/AVQKrDSzoAUCmBVVIbwdrI7UFiexik7sfP+tLr3z7rXCwrJY5YuUE4WQRLE75c508Y
FUa4n1rjpmiUi2qrlayx0cICi0OZDZy4Z6cV3dRcA9QCw1fHeYpN2gvWJyujyv/34SQeCq1rWDqe
7Td6QV9RXxtrjl6POAcv7sxfLpOaWyF9EASZO++30VvnifMwlcWVqAKw4MSZw8kXisFvH+fVc8wN
/WrKANZuyCodC2Uy1c6UNQ4z+TrIkIQxb9CewOeAP/ltjtpwSm7PIcbcEU1NbJrrBAZhBlToCaBo
c38DSxH+sF+L5JA1On4e4Nsj+vJONk8DyPAtaJ7iaR5LJjDdVdmsq3amk8oLv87ceQjOL9uhS3cI
qRX/VRv6K4X6Jjv4X2nZP0jdHqNv4EIWP9r/C7nbWQ55Ond79xilj/n36PFN8nb+nf9M3vK/0QMN
aUgwWi0xD+OfyVtL/g0qjqCQIOoEE/P8L7+St5T8jW6rv2RVpYFpGynVX8lbXA29GeecklBskTA9
/K+St8tJRlgUT8eoiWyDIenytIGUqrSmQWs3EO9YTh71AebxkTi+lhQX2OpdtFZ1g5rt+JK3qdrh
iI7aXYYSwWTyxf0E+GSAwkEcC5GvQ2vCFotaXsQBQeg1zUdBfxNtiOo+tVGkH1TLyMEEVtGup9iZ
SjmHjgogRM2qvia3fSK7O9pmpLPNmpHdRAdzA7uJ1QA58TGepbzA7uyMkDaXUzoeAG+LbwEl4F6U
sGAT6f0ZPemLgvf1wEXhgYFjWOTPUe2MlXOx1vOkDLs8DdtNAazpQQk1HGExOLREO1Zhp+xg0jvQ
WOLxCqTEdUvBb1cBJpSkDXwsIr3y4JKYresqYTaLrfE2lH7s8b41vZ/vGccIyczeDI413PjXTcc0
ONP1JXZjQ4wISOtv8wBHluPL/2uKszWI8xu8fkPssSmWQK5LTmGGvSx4kUWnJFCy2BNN+I8UXXkw
4nBTlr62nkj0WTdZ+WVK+b7Q/MIRfOqQZwUntvYrWKIgUD1yM6vXWgeZbd4Luo+s4Mer4fROVuC3
VpCcGxRlANjV6ITiLOPt9AkA0EjzKsTKYSWYP2UGb91BNQDypd2hTCECrdr2UnRRdqzwMo6PIqub
MWsfgbi2vJpTNSd9pV3NP2qN4ZUpKutTl/ROU5ud14xp6sYJMrxWirwXqjDHq3Yg1bZA4hB7VDBh
tcl0zdFSXixSdibRsKAkSBOvx1BVZGIaABgVzfH29WAIY/KREmRv44LoKxI3xrrN9GJVoxb5tlGi
RaENnFBsXatvoH6Fg2s+8SPPCHFyPeSubOJpi8U1stuh+z7GcBGvRyuyG5qVF7RFj5WtldxoYPwO
hUj2qBQ0sNfXUXGBbcdx7GKB+oihSLyhLax9RJMcRgnYbnzcjgvJBF5UUMyDJiXw4CKotV/ECEHF
OIXlcLcG2mJXBhNSrUZ4G9dxdAuY8bQKRoh6ex8bsEFtfBTomI0ffQcB+VLRKvs8kRKpBxMVBrrm
G/vY77QdPO/OFRq+KNHfDAlBOcUplkQSDJuY5ZDQoXIQrKzU2gj03i1RH+TUwdC5qZZU3sscIEIa
222YMvQ1LW6/hm2wgZeiD9u0briCJeBTEEbR7ucQz8fcWleli50E8ofVmF5oPGiuFQ63KkiWb3UK
mymwtSPvZR6Ah+c5E4UXXfjbNzKQF5CwKcJ+DFCwxVk4razIB6azWytAfw88IuO6Qr25oyaRfUOd
yuikmM6D5pKUEar5q65dszwbjpA/3dbKG/etZdRIfZDsuk2DcDNZgViP+rQra7NGMFXzW1lG1fbj
/mLM/WH52Di9pIQwyyLWMgEH+4eaoohKrXMc4l1AGI1NgdYdYKhkrbIKaVvNVPWnUPQoBkyn64KK
+3rII/xA/uRrerWKLc0/hGqKQLwdy68FTkGISAE61/pjwfoQNE/mhQKtEUpRejxDUG314p6OdfYt
7ZAB6IMNhF76J72aCtcHZv3jV1xoNechgQUckHCCg1pmmMsFZoyyqQSprV4bL8te5VRRbHyysiNS
6DoAhGbjjkmOcz2UbG9fUuKtBY/bMTCvsUpX6yo3+2Oe6qhtOhc8v9U2/Hw0MOU5J4wiTFnq0PNC
whfNIPUaiz3b9lmabIO+bXYhsBdOmyfGHjCHraGxYhOMuVoJyIhRCAOt05D6TgrYh0ts2KuVZ5SE
5k9XjjcdAz4okmPzxrB2id+W5bBHzt+Ac/u6brWVAhFFjruowKlJSWJrl/up3QHRG5aqcHqFMglf
jvcZ/JHtpMq2IkxQLYHko1V3G0b6Ocukd8hzWo3bEpgqFaQHiDPObNKN91QXDyEDJ1pHtYLbV6bX
1BznNBnJ12RO9lcR7ZwoBIMmK6LbrG/Jti6DZ4bDK7sfTWkjDYXRRbHfxzZFegBciRUU3ium0Xi2
zbnBaXPsUDIf7lkFyHdd9TmMrkajSldDqF0G6D42L2PXSMvW6Vn+nRfl1xi1PwW1LlU3gZ1UgYKt
F6Hr14QjtVBpdo78+kEOHKdodAxtf9RDOwbs3NNasBOiEC4Xc45Epin3rCi4CjvcmmfNd6vVLv18
Qoa1p07KvgujCFfW8Fkbx+DQZdomkj275NOVDrA5AM2NFzbJCDUFcEXI5xprM9SvBm0X3Bi5dtnX
rUMrZEnUGIF4SaH2aXFrPvgO6kiRNCnAKoCwyU53Miim1SS6wsl8kG7CLFrXNawoQ4kFzKgp7O0M
uykEFn9gWu04nJDFCCq7w9EEPloET2gEL7kWf4qaDtlmJMgU9PmdyfG6umXHBjDkedwXTlg/+rW+
iiLkcXMo+j0jR+vF5IjoBukG7RPh1lOrx54qnqs57RRQHP8PIGZSXX2OBewBi45NNiutb+lQ23pK
LbvGPI4MHrpc0hSbWOZAdPmT4xcqWNFaw/kgJz8Go7knZU03WlA7ZdII26d95QQigdSKx2RbQJYW
jvl9rIidlmzfkf6OhBKVigoSHFnZUuHEm8XqMeytnUgMJAEPeeo0DVvhMM5wIIMuXVDne0CH/aPM
TZyx9dRj49zp08rRAvWVNkTZwuj2Mk0mhOj/n63zWG5bidLwE6EKOWwRmEQqB0sblJwANHKjEZ9+
PtK3amYxG5Uk32tLJIA+5487YJgAgsJtwtythkgaYSFEsxsCPdQN7XWwxzkxuuJan2x9pnAwUQH7
ZeREwGb507rCogEK2KFlt19rtsXttKIpHrLl0JaTmRiyzCO3l6BzywchUvYy/LLtFQrEkR+9VGE6
yq/CVmeJ7CGmRO2tN7KvdvLe5bod2U0S4NSaJJhmCjt17NvuZ1aC09bL+JFVOrSC8mncxi7c9CMp
fyQ+9QE63Z42jFgvr4BnrXx0GVzqltzCNBiTZmCUVM1yVxciD0cSPXN+Ahq974xiQxfi6q8oH3OI
UCpHtNH2ws0gTaoNotpX02FV/PiEOpZRym15WFRCBPm9aL1mP5g8H0Z3++FXpXp1SaSiejU2UrJi
vAo2JPjRaMWHYztl5LPShG7HqjC4vxjRlt02ZpegbR4V+QCJwGP57FEo3Xet824XC6j3NuwLiqiT
pTK87/qiF3r+c6ybNhmHzTsVzI5n8LqTWFwt0ubMfFAK3M6Q+nBoUk1/7AdzjZDdOa+DqneMfgSo
Z0oCoHOIl9J9Na4PIp4b2otd4MMCqfd+6zl0sSuKn/3ylEp6+dx5yU+l1dHooD83trl+tISH3fl2
u0XBbLk/qJfpaXIv23NqTPb7LSvRQxhgqKLbZ5lLY3sFOZUVnfFJNtlZGwWRrWvunS3V9tGSefqn
3vfc8NLs78WmVXdD6tMZDkvme3RTpYF8Wjuf+gdt+BgahUhEbj+6vjSQNNj6s5f3doRUH+48JSMm
M+9zcx4eNNwju63K35ibZXh79VZj/Q7gfB5s4PLHgNpittnifbueXFVmDSGnHsVemsBr4lW/Zs/T
4M+Lc7mWOg+EtTw5M4zkqDLziarlpOe9C/NrbIu7SO1YpsZPyn0IwM6d19mpL7eZ2x0dazdlG6n8
QJ9uKrvTpI3yvM62PKPMscTMImjazyuP35dhmKykXiwSqtrYoTQenYBXv/bWIJ5kKRO0VeVu3Aw3
mW1fe8XwZpEy8db6/nHEr31cNUh3a9CDDzUXz2REqz/0DxzmbkjvChvG0jNrln1WPXg417psVn41
xi/twRwrSakwl/5cVVzWduo+bkvfHiYxkKK5eRxyeVm/lr7x7ndG/tMpjDX0V2959G0AyIzc37jR
gN9k7bWXIDVP68CTIdQRj8zd4n2wR54rj6dpUXvdk2qa9hSsdrkLGlvfK0633Ris0WjWzTfBgVXi
M4+dglGJV2rnn2/fp0x9Qh8zmnGfZ2M46+nwYFfd8DDThLtvi9wO82DjzS+d6uxpwX7MLfVommh7
WCfQZqRSPc7X7/XMAye9sD78zZqjqmuDRPSZf19dP9w+QyZQWvb/+QYxmOhFbA/9z1b4ZMd2JgEr
qXjo9e2/DxueroSbxIhuf2CYpQYNWS1J728rVXj9ejaJkhrDNkA+U6js7vY9xe3/70//90un7gls
mruLFuyyYTAevYrjVq6W8dgpS9D9OaqjKG16RKZZMgtc6/dKP76NlbUwmKUJR05apoP70ulfPPrs
kWoMZ1L0PBHVVdGBdcxZ1GdZG2nt0j7MOTZyfzGLp6CdmXfqa98KOYKuNORTp3Em3Ya8JRD/gAyv
r/PLoLTLkvbdp1bql3JrSA4suRB16neSma6+PS+85cL9GSh0xmQqve3LGyU81lZ7r6Y9h8aEKR9N
O+I73W/e7OsIMTWPhv0GsDg82Y6z3SMhjpkQYXUX7SqMFZd/X6FoaQ41k4Ais12Gmmtxnfume9QU
x/7kkRVotU52ysHtrXzt77hrqmrn+VWAqkfK2E/b/u724fbHxvW/8WU/nLJu4cjjcJtqo4CsyWF8
yuJXm0prJKvLfRSj8zGDs9/NQnjMNPIPgYr+Q982h7Z1nZd0hc931iqPaeHqQzPIrDeTlJQyW7OX
crWHyNj+PYlae10eU3DzXePZ2YUpuUnYUMhDnFzzTYexaDTAfzfISywFVoclsbd+bcsU4xhqnhvh
w+k3jLgBQaSlDHOz5Dor4WYcUzybnkXJ/aIY6gNpstosZlwt9fBkLN7b7ELIes0o7whWnC9yfNu2
Gap8oAMtcq0xf7HaqzZEaxA5al2W3B43aVv8Yf4FPBoNd9+K/qXtAnn2N2ffVtcdCzj+lDocEaKy
RJLXM0BfuUJGrVuDBKjtp6M+qDdbqu2xVfof2+j/TqNVPhCof5Ui2un9NU8PkWiA5hllXTJ1ln5q
iaB7MWzzKxOixf6gioM7WS9qzvMfWmfNsS2NZwSmZrx0U0sxuhf/+7d7w5JYh9s2ynS3YVqex4+m
fGipMiGzw54Yyn3xPKdCD7uKzeH2JQbHt3//u9U0RkKQ7PBE2MOYLNk1J250J+ZLsSZV3rWXYih+
A/9M+9tX0HJbUiyNfWw1fY4bRcYbJ1dwsvxF2ylZWnHdoCgXaf2sG6N7Vj2FbYa/TWHhG/WxsiN3
XYofjfvb0dNtj+4LDYYjisfcn5bIUsmgjfnj5FiEehXFRdqTkZjtOL0a/AzhahOomXWpfw+a8R+k
1NfBN+oU97dN5obnVgx9YwcHKDkt7p+Wwl2eB5Ud3ev5ICy3/O+V0wlbOM+u5eE+V+6Dsep5RAsA
b4z5sdGzG00OBLSjGvteKd++zxtwhuuBir2VcDsu1Ndp8Ytj4yAL7fq5e7er5XGokVLZUyPOWXnk
oW6LkE/shjr7sNQPJVWxqe3Nb9R+DhfJTRkaHjfMnFXpoSgRrA5NsyOoJjjPTPmeyvPL7YNji8d/
+7VnTDv6pq+DOjefk+sPhST0xR6r+ki/ybeA1ub38sv9BOwUYbaXZMaAmV3KYtIJOcqy49AHvzUl
T/n4Q85W8YlKsjo4uZgjr5e/q351HrZFpImT+dmxSdcXZvrqUtlVGTLVnG/vf2nqf82ZiA5lvsvA
We9JeEDIu1bxDW9lirNCfVRhWZX9J3Hw68HIO5swkToHs6QB3LEXZ2cuuYWQ1kx3GQ/5OCg8+cTc
gSZomJ3j7cvb5Xn7HlUUhBci40DGki7H1NK2mOz6gbljmT4QbvOaLMEPYquXuVEn9F+Q9XNnvbXc
0/++lK26ajWqp3mevWhI5+r1//uMTf7NqRvv7nYGW6NPinbeD3cLL7tZ5E+Z0V6crNOjrMQ64fRB
/tI9WNfhixpYtBiy8sKV6fRuq1n2MkSEl7pf34SlWY9LkPb7lqU81E3U3q3m2W+L1nTEj07229wO
XTTUxX+f3f708u/ZXPVlsDesCXZUWPXpH6BaduWSmM3W7vK2KWHkRFfuOtthBLlC8gRo+2E/lkVS
IalB91vXejJT/8GQUUmL9zLLjTMWlo8Z3fLBUqZ3qbvBu0yq3I6tVV283JpUqK+iRTQ4/qLLpQDD
YhW+mGjHR729N3oIF9MuNA7Ivr2/fc8cpX8qzSYc1v6wiLX/rGFjuJ1UBlXS1jvoBT2+IZGbwQrS
WNTZlNTDon7sm0fHL1kZJraQjrU5GmzLOANMDs+O336xEuP7lwOgfuCFKGuz+ypFMeKu9yk18v8+
FCmK0htwzDxhX3Rn/XMDjptNiv2CugbjjnpZeFbF9VCKvV6IU7nN61fT6U387wpnZ3xq1KxikBoq
pfvOp+8KCMJtP9qq0O7LXvuj13IItdLXL6tTyMNEuX2y5tAJi+6RpCtsI2z7vOLiGKAYFoccajyr
4YzQ/6DB+dx75jBGc0uSpXkVsJIE1w87oedFXKlgew0q64kkVJL3f5cELt4516OrnOzp1DYrHUxX
tc3CeijwkJ7wCOSXxk2NqzbDOnQ6AtFqyBlOZq89V3beJP8A+rK1eFpvW/BQpY7cky7lhD0I5P0G
e+Db7oJctKXvbtS8H/b0Z6opaW38/GEzenNfl7LcIfLddpUaOCYNjkJEzlcUT0PHqm4E0Ey33VWl
0XAw5byhpt0njnHd5bOlvaf+6s4no/KBQoTmpINDh7dZIfMIcp4t8SidyuccnLPYmKd51/Tm+lU1
WTjU1alUrfMmKERONpyyujLUmQSD4dL90bU2+wl8gCRkUufZ9jjwKeoWj6OTs2+p/CeH4IYNObhv
+6JJ/OvjRlNaFesVOqOO61EhppoY3VpuyOn6o5bL9PKP0zLzuGncLEr9Ujxudit5DMHG1GZr7llR
12QG6wyHTkt4e8w33s4/WuY4L/QH7hlDjZMtddZ6qxhRVov0mPsDx93t1dLJ/ThLhOWlY64vt6lT
32gFjDeBhLpEfGZIJlrlleIZUnWKpFltOzEZIr5dEGnTfN1ewHlr7XOjkLXOhqA9qybe+N/xuxHo
hIFiee48tFZ13U8JMSPAsqaojkU/ueldmbcxxc/EmRfLcBSmG1wgAt7JpCghBhdcUhrxp9Vqn0dt
fc79bIosOcm9um6yjqG1p3rz/07XrzZgSGK6BzNGUJefgpR3fkzlcZKDdr/o1e/UAIfbcmM5Lbe3
6caB/bt00nZpOOSlHd7+KmlaLKOjnx4y21q/sJgE8RKoNrLNRf9UmKbXLNNx/efjgxMUJ4P8og8j
BV8XZfOSttbzNOfU6CIv35WbaX2sStzlq8/soQWvdbqdzJmQlWWc5zvbmrX31G4e3DqtniZXX5MA
+Uc4DG15ZzfdDN4h5Ef5t1ybnAMR6qktxc8+T8XpWoOYZG3tR8sVeb3tFkBQKzrrMZn9iqdoo9XW
vjM/WpdlcTbc/jkYpDhUdfba8ETZaTBHp9WDgs0kv9bQuKQBbdvx9lnje9sRfwD6+OtnGiprFLJb
mpDc4ez6cpXPSy2qKOWt3U/6iD77ukBa1/OHXa6GNZjXonor8L5dtSxzsnYdfOhAnjgs8EBUrLue
g5Fo7ihr9Pk9yFLjqFC9gW5+F6m+PTukJh+rxS6ihkdQSEmejnWDHcqtVRFZFSaHvF/ebqSj5RSP
tyPo9oGOzgiTRHfZBrR8bWmds81d9sUAQjs3Iys4WPl9r5DGuo22M2+7v+c8Bq2o2GJYV3yo9Z30
PP9cDL51rDYKpZvBeUCfKkF0mi9eRetBm0o3RE1dsdQI91OzfUw9IsjPGyL4ZK6oBbo+5C2uiJ2H
pseDl/+385FAXmEVqf74BeJ5wFwN0ED4O5qBMZ9kCGMzFon3pSS4B262qTsr1lpP/PdZZiD7Ql2d
dJ65nGqhbUnHYfQVsHm2EFU/RWl+OkXhHwrf+ouyXt91Ih/OescaBRZ1X5Ns8gQIr0Uk0Ef22rJO
zM6pKNI6NITNWLXWH52dKwZpf4r88Yrue0EeF7ZxaivpJqVc6jDYeaKWMXinFwVotBFAm+Jsz6/Z
LO82a3znIfftCa0kSj8DutHzA8a3Z5+8ejgGUNZmQjHsGipyDrktAThnPQirbWXlW/DSuEWGg6xv
YsNiEc2z7BMWdg1VkEdTbX1rjVySfE2P5RXQsGbQQiurfm12czLsMvbNSiCQHDcSKas81PwtMSsf
rZ6WT3RZaZc2P+jNZOC8c1msYJpD25uAqvO9FwyYJvgqRFf9sGirGXlAopzeJHAYs+AZ3mV5xHEm
MIgYAG7FmvRd+qfjp016Hbk6QSUhnrFDaUg/klVe3NFmFgZBnsMKLC+z1T3Ia4CIgaw0nVJ2Ld+M
HZWsmg4HMncOGU97xMQjQ23A31nQOccWw8OpzFgiAW/XAB+wGqoDl+23ozPYmFpmxOq3oQ/mcXSK
nSKo7K4yQpnCKDAEyqjw+8RIx/2YGmBSpVfuVn2PaatOXB1FbWsPMxA/yIogmrTO5MS4MYZc3flx
+V2tmFkn2JGlMJvEkx+EYogw5YoPMQ/vHXEAYXkvQNY3vY8c7LixUW7PY+Yxc5n+G3tCEU8btg6f
OvulrZvdiLiX4ObhzUM2oAeLdj8XHvxD6kc2TnTMIP2pKL1otXs9NIufLL1f6VDI/WR91xonki7c
s+0HAyJzV8GE+BFr15Sk19NqXcUHXW68nMMCkdMcZVBX7z3EQqjL4IcEpNnTmPrToWHadgpAbrwn
YSGN5bDZ2blznF/LOmzxWqh9UPpOzMFvHCqT6KoaqL/J5b3V6WrfrebOJKmWX4REOBcxUB542U4n
umEYul2WqfvBNu3jdtQr/70uHBwNdTWGurC1vWYwN2XMcIFTHdi6f695c1iXdojhK89OV39Y7na3
musnQFxr5I9NQFagYRfVntyG97QefxrFtMaaN3wLO38jDLIn09JJd75m4oQZ8XLVdbUrdOPUG8Wn
WNJ1b60bTB0vPVnEw77Wpssk8p9wWi9r/ud6r4wciP61zr60yh88MtO4aIWPZbHYd8C1m6H+ZpUH
NTT0x3xav+ei+6OyuYy0QMHL+aiVR4UK08w0LU6b4NL6s7Xb/AIGbxEY6nigufW6FzOK66mwXyfE
P+Fijokju08dwbra0OGzdX4IKbvQKOWzXQdHf8rEy9p0secEn32qyrDV9afabgt8fH/JMfE6LwPz
hOxeHKe8TqACT1n1qa+MRL6w6A9JOpH6FwIIXlxZhAxDWVRUzRanLC5Gm7442ghNkXFQrXN5NZtd
sZi8fuulXcFoGF+a8PcZbXvhUBV3rsjTg2Vux8Buvv2sN0IS73mKZLa67hNe7Obp0fS7fm9W9TP7
e5OoKmX4WlnPF5CcHS8PhKfnZNgd7JgDSu0NVf/i9s5CKBE2dDWGAMluVHmg7t5SHclI/zwqM/te
0FiwB6P5Iopm5sXAjov5bNP0xOiv0AoEVeSl38hd51gbOpAOp/41mYMXD63+Q81uEZIIk2DP5+yC
SMupf43ypjzYi3c2QXHioRCfZumWp7xpvgf9mFvVEo2iHEDLfo+mLKENOvxhgwdRZnaRKnDVBGo5
SdNkbiII9TDp4OGjtbMyGDDQIpsFtcDBVb7pp6myjL2Z1cexKWkThjEKN6kFkUIgApHUkOeiiYe8
wxiWWTyYinJCm3tl58Al8SPPLym0UlyhP9loukct+rw4nKKdbe5LKkCiqysVP5EwbYDb9fUWr47w
Fs3/r6kQKVenPYR13z9kshiiARwp7vQykuR/hnM9y/MgFjusc6fYT6gWE4vsUAaE1X0QwYMh7b86
/myskw6vzFhw62gtr0z/Wg/WscVhgmuA35p18/7qadbt4VB67W/HF1+NXjSfS56116U5rNZyPTXZ
uiaDmDRcHewbInfeEL+M4J5NXPN2JME8gwqAHfeBl6Su9sZBssbSmHBMKTYYORy6ttOeZgkB45e6
DtFWLOiw/U8qgbS4z5ak1WCGvb6PvV58zbnqsUMXAOB6Z+xVbn9VRhOZqc7Iw12xuC6nHUCsi5Cl
3VYtdOZJ7Kln+2VDXc5S7nOTEut04udgsrvvNCwL28xEYeIiDzKM3Yaof7kAkSTvAqds9notFTtQ
LPwukfjnvrlF2eB9SmEOobTSfcAWuQGJQ2FjX9PnEvTN+oOxO/GXLAu7xi2ptMmjXvOBYsfuMUP+
GNnBfVHN+jmvTEyqFGCTYersey9VBy6Y4zZpsSyoRtYdoi0VrR+66unc0YM7KjQubldZD+uiaF2Y
Q2Dj4RGc7chPP0b5lpq7YWoToeXtbuuWP1RVk0Hun61ybo4sjXlcaqkRpbY4o+d6EmMQM+oae0Jz
t4jfnBTP9UtkUMjEl18CfnR9KrODrKZIs2Y/NBYgu3rFrjk73VmpdtvlznLwmjKIqxyJcq++ah6Q
qcO+aXkVzEiwgKXX5qnIKrKuemLd5+zJ9vERSM+9w6SZ71QnzzOkYrKgQgp53aN2wQG3jRgvtXL+
Lcx4Jt0sMQsZisYdz7MjIkjsLxhRtZfS3UJrDHaD6PrQCqr1WOvwTJkudlsvHhczWEPd7k6OkO4h
CyZgDf1nW1kTUD3o3FbBspKvNh6sugunIXgfNl6IQoqfzQA+YaC4K7UmdrXW3K39ULFvz9EW9E+1
tTyKbc3ughQDc64JnBZZzfvrrck4G79nTEG7YNLPgagYnofij54aj6Wma3urha/OBYOfrVJWnKsn
qqfsImAcsFcuVc1Ohk23kfMx8kmoW39BaLH19sNaaCjsuICHvHRjMUoeut3KAasXkdZvxmHmBMSE
zakiXePTbvIjp3p66Itt55SM/h2rMN6C7hX58LndAiPymQZDPWO0wbkCPRLmvrVildKyqISpI/bo
d9aV375pVQy1jBRE3sXk1pLTL1o7TLcy3XlTvRvY+sn40d8pNSLUICjO2YgXOpg8GS/TgLuehNa9
2y0jOQJvW2csz80rCN37umwXY6cyxdyfOk8qxxvmsk3bq8kJim0cuca3j52ZJ+VwJ1aAPW/U974E
9cdDW5NegiHNfJMBlcemLRgxTR69iDOrsMq4iloEuw4mMDK6tfo1K9aoVKV2dPJf6Ic+mOmfWi3p
GudsX8VgdmFXTwY5AQgxvfSDkDu576oVo/zchYOt0EnVxefqTm7ouG5warXlKaNsXHfx6ONgz2NQ
qNbnyNFxMCSKtYvuq6nFqd7GDf2xq2HsisCq0AduQ4hpHB5x5MsmLSOFWjZSuDjjkU1DzGTAckQe
GEoZX/XhuarSOy2rP6vuQVfqUwOHwwy2KdYDDGKVYwKwsIxa17Gm5Xm7H4xW7SqvOGUqmIgNwBtR
0xaRltKHplgAmOcB2ZLbgspzHQiS6hL4vP5gDj/9zZwSBP/V3aVvV4SQRpcntYeeDtL2SpJZJ9Pe
yFUQ2d71UpaWDmvi4An6dIZXABU3onXNP2qu82nC2EYlbBABj+tChsEP3aJjUE3LQ7fWZbjUi8Or
V7FeuDYXyOQnecExUliYybv81eSQvR43IKbOc8OldOhnLkhg0R9uW9o7K53dg3DaZ0nsHRiSu0Yu
kQST80xa+xRtY14fOEN3mdnErb4+iKbcac7cXhZ3Oi9Gqj84LXMdy0m0GiYIzkbqQjp6+RX4ggHu
vOmQX1uFNUOZUaNsxdIxXawanH6SH8aacqGhYuryuwBhcdivMy75lXwIA4tw43EgwBhtiphkK88S
OagPZbuxM/g/CzP4rDPkJHTSHlOU4VFeBRI6dz44sugisludyGjIx52sn+MW3JWbSkFOV7ZNrTpl
9Q/QNetiDRPXYAYFhcWNUcDYWzxNL47qL07woMm0OynT/uv0ryVT60FibeEExFrbpOBAo7vuetMZ
jnO/FVFfnwpfj73MR8dkmhr4/bzTxOKFVjPoO0PLzmMzUp+DIKf4Llv8ZzyC5tjpjHfTL3ZYG6mH
UXUo0l5BKZJzYWgLx2EzcOJiFSKETsXN0Vkp/kgFPFbPrceEQbU2im+EV8GGyiv/XrIUea45y7Dv
RsyfsJob4r6ip4ytsP3tWij5l0YnSuUmYjDHpfHi67fQ9h4C/U9nbdMxMzMVG+5CegKZ7Zxvy9mx
sp/wKaGbtuY5t38NLpnj2fXvM9ds5D0j4sBOLVLetmjLCTHTB8FDMqivSiLrsfZHFAkISuBeps80
k/ndrJwuUUsOQ6RzCSDgAN2jkW/o3c+l4j+kqQWh8OdarEHinKWqzF1qWSahMFnUptrfCQYlCnqs
Qrku5Gmayx/6Ap8lGTujTW0PZWn/LrrF2OkjYHOf54dSWUTVBvWfRTC/+N3KkzWdI7XW9IRbIkKA
9FNzvK9iNt4dYkG56zrnep8njS602G8WAOl5T3kJLjL+fY6i7JBfoefc5DlvL0Ed6yNDb1FRB2di
h/Syot5b84qkZDa5XZvnVWBFDRotZkPkqd8P50H11/K45ZfhMGnOWZ7FAXJf5r5Pr/L6SIBmRIoX
X680Zv8Fep4nYMu43s1qp1u6di0uBIjp2mNh/BipUQnNjRLX3mpK1OUcyJv21Q4k9Ab9wpPv+kGm
lLly6KsE/RhvWUWMfIH1BZMxl17XHaa5rpG7GA7SQziEDljbcac/KKj10CVglJXG42Ly0LR08uCo
eT5YaFquE1WYFe6ZmYyHFdCGR9w59Icbu9CEfbACPG3LB2g8uI55pEwVemNgJJ2bdWcO7rwD1Cvn
jDnWqOWumQWwkKFI9iZTB1kJ/AMAu2m9jGsHK3eoC/8dBaHmuTqY8r26Mvo1skkGHHXa6NXdNcKW
u9S4SMuKm+vDuxEWOorU1bkt9DXOg5TToDYSwmLpH7rKJaXG8dti7EVV/NWOc5/YUmZxK7bd4HHf
zXl61uvuuzFaL6Q/Qw+NFIGt5fAmacCxxzk3HlrfDva9IBeRFTPquNv0Wd/rZIkftMp71s1uu0N6
uLc64zqycYDaes8tnf+2jF4mKu/fxuZ5AyfegcIV4VpTTeZU79Rb3FtpmcdoLd8cnRbieg2e0TWw
8MziuNpoOcu2TUE4MHHKVleMNswUPvanJ9da93MiKeFNDCufdk3d/hX9YgHMLB4Sz6+OTJaKHoqo
l5rF9WkxPtXMYLiWvKhC9YzmFJNP8yrUoYcVf96q9D3QYVTTHDXg6MVOmYLmuZOIDGtsk6LxiGhn
A4xto7oYm/4GFzrtTalQbWX2fqkmMxYKonnCawqPyACI0btoWoYKF2mXuyULFFdUj9l+bpc17rXR
3buEskFIl6t5EAa9WrkWPAYVn2jbKrAqlGf0nXA7oovdbWQyloelYYo1sWCvjvYiu6FLatt81GT3
QVIMz9HFLOO2FV91mr+huiOfZqsOXZoSmXg/GdwA1DHym+EhCBGXFROXXVWNd5VZ5zjujbcm8P/S
0BkFVF6ENbVvoWqNuOHssC3zvNa1Ok+cUX4mcBwXXRB2gfelKUVqQPaiUcF3NnNwV4pzn7IJMNg2
1ovmr/ZOk0in0mk8coUOWMC96sCq6iVzk1RZ7+07nouJk5s/LV//HOcBpbSe4xdvljPtK+PexFg2
yTwRNMmiauSA6foneiueN1OFQz8MB9Ny2UlWBT2WO8/ETeAKShnwZ8sGGGwnGInWmpgaFytx/Iqz
E7Q46NNDt5TenY7Ec6u6fSvHHyuI2ZjNIuldWkYcM0H8vBAGknaHFSMF1mFjn+uE2TveMLz88TZd
vkCsvAWdTEny8bfY04yD6SlYxOJ+RNh11xvO2yDRTQ6M33Htn4NBCaDyoj8NLI5OHRQxMtw7IZ3y
OMIbXZ0qhBHbppsYM+W5rEIxYgVSpmYP1Ilkqj2ZgiioIYvbTXiQm35SFqZJ7gzIuTVYf7fR8SM/
QxDTMeiLsl/IQsse16JZdprNV16gfDYdc1fZ7pDojlfuF+9pzuwcXFgrTwUHLk8HbVdi0tg5+WeJ
zlwLKL4M0P6kmVUdhtF/aim7sx0WuS4Y+50S84dedSxEqvltkCYXuemGWdXJD0yH7F14bUZPOxAS
me1zwjAJlZhI//fhL6byOS3IfRJKct4r5Z5nos8WnwNeKK+GXzSQIpWSLm4NYTlQ3eYhReoQsbUV
IP1a+fewETt95b63KPGOPLMqz1Vd70QZWKjTyE5oB6wQrPbfQ8ZwjzhCNbTRNv54sPsUY+3axHPr
jBGSlP+h6Dy2HEWCKPpFnINNYCshW1J5N7XhVFdXYxKTiUnM18/VcnrKSYIk4sV7N9ArS7UcdIwW
zl5uhSY9Jfk0xo+tAoGg3I6jPDj6CxKZqKIGmWEBkJ8HL5bt7kpy6U+UDWzbseArdsFHW4crtrDo
rXJx1QJwp5NA4p3H0ZwBon+aun5j+QqlEACsTkSsYGnnbGf3/DltwPY9vzC/uWbt+VpPD3OwBHcV
oYJEK70kUYAbM2J+t7c7MlhrXo4nxSW/8Yfgey1vW4p5JurQWiiunUdsVMilclmP9Sh+bc99jmM+
ITkxESJjXVj9XaU2MUX0QxVOPwIbPlZO706bES8sH00XFt5hJTq1GSpr2gkvOiyrfEz94HkIoShV
9tzueFUY0NjNSRFJk8x+D/wTimls3tGyMhVKs4KcdL6+VR3QJ5PF6MX5mnR2PZDMdOn/xc3rFAus
lMvjqIb0bl7TBxm7eyfsBapA497lrXhax2mLN2E60CcU+xj6lnbJ+XtmARaCzxXvxgcVlHmMQ2wD
isNVOhjhi1itr0NKhJuT5X0yHpQYEu+41eykzaZgp1LnaE946WNreMzKH1nRkglzLFV+yqUp2bMw
XlWAjq/LdkdG0D2M3dKegOHiUxMcO23HhartMHpZB7GXwDI2pWnOSNXuI9VJxITSPPuIueQd1+mj
EO5lZdX5JmhSdWfqa8tutkvp1wdlp+GpSHMs/IBqsG4lJeU7T0bvnUspJ/ibvU9gRVThzUmTK3ma
OtvsSn7G9JtVzPgymcfHUFGkynjKGTuM9kY/SQXsuOjsBx1xcwYGbmwVP/W2fiEZTLfUcY708j5i
qosOlC13jRW/LF3v3mONOYWopsVg/6OEuC6KkVlUOH7i0tlu/CVzSHp0wxmEIUGQCfKBywwtDp3t
GEnnOOcBUo6Ti9coSt+yhqTyOsyfEoV5z0XPhH6wE8tuj0s7PaWDo7eKJ/HYWdZ2JFvbZie7gOJO
/O6pCdBMQmmvpybHGNuX4X8tJaZnrKd5yc8+BcG+bp30kJXc236/YjxhXQnda4JlU2/rtvlHWcB6
xSB+7XDM0x7F7xGgeH7WmHiW/kzdBlFw8PbSwxexrPo09qFMZiywKL/zVoBvqCxga0FDqT3IyNpb
WOK7zKVwaJ8XlQusDCqkcLMSmvTijpjP1k/EWEaI2FSJSw0nsgUPjDa3IhWP4Yzsh0kYo9w2b82f
SBiLOgE51FP6g8v5qzf/MRHwv9fx0ev8GudM4N4p95utdMueEBOzpzC4ICZ2CaXCTyg8vWFa89fg
c8CLQoPQZPZL5KgjRhgaqFDIjc0Tkj0x+3gMPkFqbYau1qdZtn+V9F8aFLw7K4j2Q1g9+X3bP/bj
1cfOlTCzfqo7BMOfaemWSzUDRtuoeu62eQqnrvAqwjdF/gjjBzKIydozOKOJLXR1gWtN+AE/qnie
GZwyx2FIPZdmuFVGzBEg9Im5/xZ96z1aE33ZKl2+taJnCvYjfK08VM6OfYh/Fi0PZQFiE7kXgk5e
bOuOjp7VlnKfdeaB0CGXHcXzynw7W/oPzASPou7zTRBgM9G0j2c/w27VrBFWcEM6rpisE4HKj3a5
H1WbPtas6NkKFX6nboXBuvhqU/FEaIcDaCY7RMe9bD14vtuwWV8ZpWbnIq4Pi1VAUAlcPKN/ChHI
Q9WMXMZMGfZxAN4Uc8Srlt+3cNTNRe+pw23qlA3VD9HvUzXcKqJ6BCFBOEgUoPZq1nWJSXmXSoeX
3gzeCTrBJu2NQvro8z2htftStCTeosbd+ku05WIODtUwPOJbSiLV7vkroQBHcPWo2feLM/9m2D3g
6hX23YY3CL2oFFBxenks02HEkB6TzyOfTJj6LgR3shNKoav4/ykx6G2sWokyWx8oDbKt51tOsrjh
YSxMu/eVxoshW/MyswjHqrJ91aMN47f80xaMReJBLUdSZD0jmvzZ9+r15BQkpouMZ+HCA25rvOIB
zkLiF4y/jfViS7t87a1vC+vxRjbkbaYQouIceom7VvRC7ZRu7XEETdbyC+rF5vlYjfdyXRhsMM7d
NradnwJ35DE06zOnIkmEpCjNDCehfumKlzVi4OLWjC/WgSljHN+xN8KCewRj0bGtZ6SsfO/Z45sn
qe5JS139vrIexF9E03zfGB7ucjoyMGHW0wDdYXyXM5vQfcyd4MXtp1U+e6vLRXTfRdeyGJHKTh5I
Xda+uwff5SrEUMg+RYJz4L82FAe/xPy36c1GEdY0blXBw7R2znkvPsH2MGWuzS5cfEOnTpVMHCyT
0TWwmNTZZZQlQXkLCTcTilj4bdlLe85S+27swpdYLm3iq+E7rZwzzrN1F1ndsDPlqxuVAV4hFvtZ
cbiVlEmv3VJc17K+71YyLP1U8/Fik4H9bp3rERc8F/g/kEH9naOrtzrKgwOQiC8Xg0ZiOSvB73rd
p8bmHdXfoctwri19bLV2ZJBymHXnU/NJbSfp48GmlMq63Abfrof/BBXvQYFk34ZiPQc90re3MNTz
y3cGY7RAq5kuaOz3oyXeUWiqPQN06nbnLZx+FY5SUdXnKO9ggdLVH0Y7u8+yY8Aqmk3l2EnFeGdD
MgxzQ2VhEPMX+KtA2guMYis9EQ0GL8Hb54sb4eXJx5OIHTqSeO12QTi8M1Ys9lLR6y9dIoDQ5FWP
BjQMB06RF3BgkciOgz+/0VMlS8VWiNT1ObEC598gwwtTtHuvW94Ct7IPTsvQhIggVzzQzMZPx13K
XbiN8WX7hC78HMJ+N9D/B75nH3uEY6Mz1A5fAWea7RcwDt/CLPdVG14WIsIbwcBORZw6RfDqlcE5
HLNvBzsRiHtOQ0sNgJOrh1iqw1BSudgGjRiD0KsoK2ycGt3EbjX0Np4JlijVLt75zt3ot+qg3fHi
+d5HUTnXWHI0Lxel1eM6muXUdcCz1nKXrjk44qV8hAGa7Sq3us9HcHsVGCaIiJcAxi+KHQN6y8KX
u2Aaddz8q8ffrGGNYKmnx2cSdC1W8zjOfnMAeoFPF6LTGrD7RMxzv6MC5LWvGHuLGb04bp8hPTA8
bZ5w6j8NpfNVvpeAzpl+rE9hEb5JMS+HWekjQIP6bK8wTWJ81Ulol2cFI9So+CDJdRGRJY3rZtH3
OriKbVGORMyD9+VGL264Pi1x+Q8wfQip0FyL3N7FBM0Fhtbcih7dMlyTMmJcm4obolkil1t2lTTd
+y23rGHDbNAcuAO0/yr9ytsUvQ9kQC4fozNfBnI9oxdk+M5drBY8wE2B3taC1I5WeSI9n3AGcnvO
5akFocgkZtiFFo2lX/dHFh/9wyDiJ5TZ1hazqtlq+12TSM697s5qiHhihqN4KrN3uEkoyv2IKdH8
9KwLiHD/M84emQNLWyCfNGJX5hLhBrqDhF05tjlYqjq5la1kYN9y16yb7t1z54fYdR6awXU3vZMt
G6WJysY3M4/B1YTs9PYjZl6GvWpe2NKRSNIBQ7Fl6+Z/2VtDYJhoMPoc14KiE7X7+L/cj7LD6uCA
a2Ev5ePT5Kd4UkbYNsvZRXUcMHyl0Xro1fBZVsizxSg/g7r7Z2ePYTTRDwwy27pq78ggqXy8S7EU
T31v3uTsfATQ3TdTV9G+FXcas4RVpJ9RmP02gQ723HpnMp6sOcCQ2MVvbVpUxxzVBYzWbVCfxuht
uGbdB5vlEU1BdhgZs9bWRzvzOLRT5G+MjgnxDVzvDlicbCVFy1vjRWW+02xVL4rwzvBQxq/r3Hpt
GeJz6T6W9ScvwG37t4IhUgOTUhwfPIZhxQvyEXA0v1e6WDqx9KK78G8HFSDx7fluCgSLgPLyp4ns
X4SrrzKuTkyL8x1LOA+umq/pvmj9f22G85zxO+PU9Jlnr8LVqzQyIxagrjn4bXCtyZsOgXvmQN5I
Ifot/TkDYoJfVsaIJHbpk8NdubA1mmmbf2ueV0nKdkDa97vs0E//sQ8Qj+aaHSIM99tsGdhRZObk
9hF42n3LXPM2lv23X2c/+JD2puwesjaPb2bko4jRDJT3Lx0ydMDMO0Vz+nK7SkstHs3yD2IBNrEh
vq7UwgvMUz3TB2ozfMwWyXXAW6CDXZ56HJLVzL0SSIR5Xe1I+D4J6NkJlBwWjsb6PSzzR7ID2GiI
HTdYfd78bgRLjPocinJGliX13lBiYZNZtjGpFYZIxauOMFcyrRg5QKJN77qoCQL1YK3cXWNqAsJo
w5tJmiaxcNAggmPGc9gA5EChpXR/NsUkdjMrA09u/ouY8r4K8bdv+FoXOY2Q7jbFnskcBVzCchnD
8hdj7VfjIuXMoEqbUf5debJt7Tx+aIsw3wlNLrUwguDUsMlMnj/wwx+iSUBGTqvtxMJc13N4BVmR
FNXOugU4DaKJbpZN4Pe/uszP61g0mDOeipAeACLkV5qKN//Jj+0b1fFPSM70sBYQbHw/PpXV3Cei
AJRa54T5tckJ1wvXvbU4G2o/ZBAn/bcyRN4rS0CG9OsLzNZYfRgMm0lfYk1IYQoww8VM2AO07RfO
SmNduwWA8LrCkW3cezgEgGaL4GMcGKjHLHCirRyPI/ErLrqWdWFjcaweRUDwPFUTQy6orTDWJ+UE
DAsovrwZEb3wOIxrcIpJ2lLNjuYQLu2x8hZnw+BG5fJkYOI2KuM1NTPkjHgE4RtnyYQ/erblX7aq
8tno1uL4Dfah+4yRILhz8vE+nOwr/0Mzv+s7LCiZxRjYfkgB36uyXiikTZWsgOMH0QMUEHzC9SdI
GaSx/o8TdT5bZw1iAe4APbLOJaC9mrh9DuxbuI+YDh4Lu0zqgedzvVTBhsLbBxsuflVqvzhW9d1y
WDMfc14mYlIbT0B/Ttv2Wyv/M26OqoP7VYxTnZTB/AX6AwrOgDdkSfHcQEy6LvVN+5NsTHDWursL
1hCeBHOkwv4Mw+nYx8u+yjDF0HkenUyVT35pvsuGeLGX5r/pWr60peczdfVOXW0P6OEGGxdW7I1d
H9wpbR+t4Cd0qp9o8K7GsxK7pk5yJMZfx10P+ELD8/RMv32dlGSjRLPkSW2lkGOzmvUDdAFOyJNC
Q8rbK2ZyoRnPtWurI1mxYof3/c2ZoDv0njh5Zrxp0ecFUabx9GUctX8f4++VpL13oeuwL1z8WbPm
ziFBxTGdnnV8QdOMW1UcpVs/dB5/fN33EY1w/80FSJ6i2kMv+wmCbkEro3kdXHlqFVq7BgMrkWFj
Yf7qlqeRpAFjQkfwz5zDxbkijjN/XQqGoF1LfCheN4NPGjhbq9fKLffYi95qQ98hjSEvzXqdXT3E
25zQM0OdMDt5bvGx2KfiNl3vcjtgBy8+GVVkjG+syt6Umu416nG0Wtgjoa2x7MWZrz7HP260+bvI
s4uDQiK9aGv1mHw0LSFA9CLdCrcKWffc3un8XPtTdlAjKZfFU7dPurETmMV3Sw9v2nFZYlo2hHqD
UWyUN9tbslH3QYQxF9VAneV0rZf2wxaWfcZiew+FBh5aoF5EX7anycalihZF2Gh5z0MGpxhQp91Y
+F2S2mmNaQGyZTlLfGP4qvGoskYziI9F0J7ytkgTArtp0o7Ff4WNi9nLWADlLsHTMjCWSVt1rrR+
XNVNVOfnboYAsHBEyR8qDHyFtO4CWeG00u+j/hZN8DCS7NuPPWjqIurPPpgG/GHFxV8H2Eqe6+2W
sH5AYbKoUWy8asgdicIXfhwBCNCEMR5Y+10++fN2hWzCzPQHh8Ahijp1oDHGbViTZGqE2ft9x41M
RpP8Rb6J3bXk5LXeiMRxomX5tHVIR+7C+A/LwZHppb7zNJnMIM2QsBvnUGfVtq7Te7pHdl+F9cwh
224q9xZQadMDIC42s3HaO/H8n1u2pLLO+TDqZOG6JHjHEjPPyVmDMnxXjvm1mybfc+jRXi7La9mx
/8GrWTQiEz4hHvO+fnJS/7x29rUbqD/jVh5IuQ/U6R5/FNEce0XUunlpZ8VAwwhIE47HDkKyExzF
/a3OEGWiMkVqVYKNtcR/EgEBUcrG6l7esWoAdq4dP6gWZU8v+skK5vzgyZdwNnQ/SKk7/BGPrjIQ
RYT+6tbheYLmx/xuxnm4Ljuz2Lxe7yoiGnxvLBUGEvQBZ7h6c8TG4RZeUGcfTV20byOk9V1h1vXK
k/RjikazN2IqiNJUd8FEWGPhxmZX4KGVEXQWlyqFxwsWJ98/rFM7biOLH55L+VC1GOzSiuMHk+Cs
SKtEgb+cF8fLtpl6W6xaYvWKL0WIS3KO9mzVcS5LlP9ndThafZuXQySuRZyh6ubWiur6nWP1Jew7
b7PwUc4BS+ZWdchpSZi+US7ybRLM3RqXCJvFbk5xhIazd+/12W4IC2wLoTck5VrjG6QASusIH37K
JYLI2ukQRnX8H6Av+td48Khd+A3VMr7bEXM1sI8y8TNmPf2jDAGZhTkzTcS7fd+ltyQGdw8QvvNc
ZOk2yOHsrIsOz1FGpqyNLvONFmkCZpdTLp6jZoB5WGmq4rR9DaZRYTyHhN1Ry8+xF22MM8HA/SFf
RJwdOlMSFvE7ovgtLzrhSOtIj2g/P84mQnCo+ie3IOgRxesf52ZR1rqLuZ56FisU8L2Y+kNk8fNL
mzmP+p2jvKLqKhxOtyfU3vZhDh2qO3QkhwdUirbAiSzsQ7Fw45XFmwMYSk930YJr2x06IqiUko0v
zun4p7fi6bI4kWIc/I/Sh8G918COUuIUKd6YRREUGl353uXupYosJN9bQs7uzkv+CsUtu8c/zX1D
jnfOCSVgbsfzpBsHKAX/OfRg5zPDDZpp415NG0FGY5dOS/KFzrHc2J10TyCc9llDlhSswz1HbHxS
UVigpFTkZKiZNkIi5JqiHfHPSNqWKHzt6zzcdKw9wTpydcXKHMDKdhCiS4gGPfAOjrA+Hf/1Kpp3
aSneIgtPRYVtll++cO0F0HCAKVkHwVrsFJhf7DtUktV9geEtoQqoMXLQALNk/CfC4jTM1rexcVVG
U6cToo4Ut8437Ci9Ea17FQ2haNXcwhTMx/PKogJO1Ym5Qi8DavLyNkOq3kXFPsnU48ZQCzrQjJyB
EY7n0XrJtCi3KmhDdJM70/TYbNsVJ32m/1g1lJxomn8AdP5Fk8YU5fnbaEjt7Qox8rzA/4hX+1ER
gy/s9tNxNEf6utd++FdaGFaxbrVg+ybUcBwAblv3FFfnsR45K1PtbnDFrKb4W80pqF6T/om8mH8g
te2Pg9kgQF85m+oHBsDJoHzATbK5x9dAP8E4MotI1q28aX1HfWNhJt6n6bhVqyvIiTbpdprhYLEK
/kUsuXv0bnmcLuot4qRIOmzowKoDN3OjQS450s62xPcZ/KZ05G3Dc9y/R1tdd6vGQF/svEmIY9gP
1zSVwa6wqYmlHp6FpSkpFs7gyX8EPMQurfw3isoPFe+DeYJbsQlDMFDyb2e3L2U+VEgF1W859fPG
Su17EZTk9YMzl+chbt3Hse2/BySOpfmSTKLmWe6Gdrg3xrzeMPHkCS7UDo9NNn1KvKHjaKMFiofI
uKfFvVWsOrxmUPsnXbzcwjhtRbNsVSTkWiMweKpt1IyfwiOwU1v1f/PsoGaE0Y9r6QQn3W4psnOG
+8bS1T6XOqntFT8LqTmnsy65O8xbwPsvjvmjJ26xIj8wjf2UvfUkcQi6qNB++waF/oQpkjqStRhL
650ZRScTy1tZGhOEm6puzoODCYhG2qpXOiy3xVMOXrOqWeeHEEtzzL4Cq7YIBcYPfmSfAzv+68w2
fv31w7qNPpbOX0/BEN4jhx/SEZHA0dQAYYUYgeXpMFgjvy6GiGXrujoS3aMsGGt9NN766+j9PDKV
YCRH78b4y52bUx1m+rBkqqKDJqTolNRtARsRb83C1K990jhVd4zCHcve2JyTO04yS/9P7PVP4dLD
JWU+yI2l1XMG/8qHd9Ki3HGJUyl5Lf5CTF0oWn7CZbNf53w8UpEtydBvo268uYhOoWyrE7D4bLPO
vUlsfwi39UoeZ3XPURixJhwbVuTDcinNxUqDqze6MyDQF0+O8aX14xc9Um+xDuSFNT8X11D+SoeP
3jgNtM7O/W9uMR5n6bDP5qxHrM80dpOZzUNqeapsVKswlolhdUvi15KdLk6cxH6wCUqczqpd78NK
ncPGekt9fR0ig+2FOA+y46YZWxbN+D3nuUZi6QQflefGTzKXtEsi2zmZdet7f8fMXDK7m+5Ge4YA
FaOq/cRIVQlkzozFLPvAFxf46/1eKQy29sxMyFnyzyZwSRisLrmmRe9Vuv6OsHgZfg3sKxoajB19
9VozSedRV497N2C/VZc7+9ArWD+PyJKkCl0kJq54k7PneCLi6bOIjZnzEOhfJIXvDjn/GobFjsHh
D1aif1KDl6zb+BD0v007vvdikbul755h9RAMVopVQARg9RXa1CNnE61OQC8+TsdRd3fFQNGsMrMl
HPba9Dh8WHhQ5tNdtYLWWZjSkG5gDsKUFAxmimHfueSGTEAVBL/9KnCZ1OWC408wVsNsI8BOUd/a
ryxuyMHAZeu+Y+/IIbJwmzMsRaDtfygn7WS6DaDDDqCErP5D2ASWyD/kU44iSwWTsd91bMf+kqau
3JivNOecJKWtrlE1l5sqJFVot3a+r2HtuII/b3A+x5wilUjwJo5iFg+wYd4Qfcw45AWhmBOGkXuY
a0Afs4rVcdQC8dTk91ahL9aqrX2kMI5F5ZS4mA/IwURbpfwPkYIa4pd79hvpP3MQzR6hhgkfXABG
538KQ5rRj4pi4wQYqCe8QY3sL9Xotvup8s9Dwy411pZAMLKZJW08q7PZHMPMo3JZJsY6+U2zjutl
yvrzyHDwytbCTUZlurULgKb2AGwlWMgGk4Bp2+w6Uh/Q23z0s5kS2ZeQs4mJgwAsGD+u5Ukv7qHM
0alb+vptZvlL0ieeySgnrewrwJQz1cz5iHAkkj/R9BjFiYswJlyr6uArrhBWVhFPQgPkZjlMg3uo
upwEVi0XxAoeekVK5tM4xxqRew9djCghjngLjoOe+mfVLaeIVdinRfaHfIGFQ74ndiYsbbO4Wnn8
EdOvgQVmmZkY/NeWqfwqsWIKi8xW0U3kF/Dm3GyOYQ/9plyRfPJFfdBg78VQvJmYrDZ6ClsHZs5V
7Z5cZrfkn/j2suCYG+sgZ5aOiQx3wBh3BMSqlFOWu8CsM8G2IDSHwn3J50Yd/dJ5qyIXJUiAg5ob
cS1Y9gQLTnhsnasSKXBTDsbjtuYGKEbwhk6PA7orT72DwGlsxuZolRhHeYewZZGjkxggVtNtfVne
qFnmOw2WI3vJPkpNfB1xmGotTS/tGJM984nOle4h7WoqjRC1Jpa4BmbwP3iY6tey8VCjnIFC2T3G
fdUfDKF3MMWfXjWZax/81BPlMrnsEgNuWLlPMyNNXLPhS6M9feTN2FWFv69a7gXMmvO+czI4YHz+
dGLPtoOnqF6bw5LO32W1hHQf/zkZF22wTl8YL65LrkCrrv0jK4Te/IwpAdGgv6ObohcQCms7FIMh
BjrWRJCDjGIaWrKXcomSCDPFnnnFW+8vXyEbZfBNDc995TAhdvNgE2U2Jr26OqRsxd3mBlWjmfxs
kxblR8nfw0onABbgI54NSiYGVd6EnC0IQtt34AQKtlSEF+1eGlwXu3ydfGZjt4Fus2JwptTr88dx
ah/q2LoGrr5Z/VERW9wKVRbueKk3tKdzEXPX7ZTn/w5053hGobvnYcRpA088iXMkm1RPDyId4206
1IzL2bTIRAjaulNuZqeM6ARwJiowwUmIw7JX61EW3+3cp5yJHGMRX2zjqsCWlL1A0WKI6zMAtcPw
t5RZeKRY21QlZ46IYoxucXSmbdo4mT5OOI4OfLzQw2eGb9ibbkahauOWa3kkEBsiSHfP5cw8IGc3
46aQmFNCFlP4/nwviM7jYSLEVKfzXmfVC+fleij7mWTFeFssmbs3A9JZTJh0u5quIJVNmeQOpGtt
G6oAzEhMcDx+vYI9G6QMD/J1fNBNphjfj+vOdkt5S1vDAx9wvRHqqLvY38QwFnBlVi05TJdXG+0A
FH1qmb7NZRTiV86xjnnNcXIW7HOdVyfG6c+ytR7GWdAz1ZU+Aq/eOMhGiYLtvlHH4ga9dQWmM8eB
96KQbZqQtmcwOWP+huBbJ0CKFFliQ+JUokP8CdWZKc1BZkIcMPkyuwvia595x8ISL0OsXeR4nr2B
wU2bekx9o1w+x8J9RvIm0FOCD/CKloMHXyRm07ZMH3MKQDLpun9KFUeual2zybNKX+ZoebFu4a9x
Ni519YhobdmHZYQba+GcIZB1sgRWta529pHo08TJ+GqaP3Ujg7CCjN77utZR0tvrYYxZKUoV96RK
C4JMQ8DJKxn6ayS59GGxi/aVRjqqacm1nOGp4Qnyl7Q9owqi2AElT8RSsymq+RI2m0IqsQAx6s6B
FwuaB1Xt9VyAql7He9sE/zHUeibgXW7bWOdku3hP3OqrjNrh1BGAKWT21yyEn3lg7iuHo6vOo5NZ
WApc9ti0WxB727Rk3e/6TzaoswHK/0ZbJ2b4zDKb9I+tgUWNJQgXWzx7oP+3yphrnuIjzmE3skgz
sUM8ri07J3fswMSrIjFl6de0ozULVc5zwGakIQKoAOVr6g4nJq4PDsBmjKUtI2DCXsxCyodmCmE7
5wukiyWlLWN0MwROSt1W/sEhml3wJuUaUnvVCwZyxPUhLh3GsiAoLr4cAr075ZfrTbI+UmrGm150
DXQu6z3LFlYWM7U9oYEm6pYqt7EZbKYQJLQ9/QINzXcRXpep8O5nUVy9kgQkwNGNT2tCWVpGRBrc
GJ+ot1NZQNc7l/G2C5Zr3YMY5qT8C2D83Rcre3UNGT+nWy+NApKcBz5Og9D/tLCM7MJc/otCLELA
3TRras+oAz1UUgcmhJedMqE65nZcQB4yZSYQVn2FasayvKlIHz3IcZ0k383An/0PQX1pgwDwc+Sd
Ywlk0L7NLQwrDDh+wxItnLOir4z6Hio/sYk3kRDfKVm/ZC75kmrC/hsWv+7Q7xco7aja574pcW50
bLqQjWSrOgOIwbvnlJx22Ilf12H6cQtnLyJszL4HrGAN0nvVGu/Y11w3eTR8djb4NMWeiBuRQHJY
Y5TRkEAiAsoMFskeqsCCSYZjw1rSLXtXX9J5AvProDNEXQ/4cnxwDHJo10DsC+Twx9MwkHz1MpD/
2Ky1g72YNg4oA6Yp6zHGgbvtOpjIZdWcfSAVNSc6JXuLTZnnrZf947zH7d6NzSPA02T06lfCM9va
teZzaFrYe/kNXyWdDRhsQnP8SUaDIDXRgESSg1OMAwi+ZDWbDAe5KsNnFRF9aMYnf0LSiCVSijOx
2a6Skma7ZAbkQOdjganfWcc6cj4UVnC2ykIxJIcHjirOuTnqrmbmR5IzXsR9VeMb0AL87cMoCKrH
VZl+IFKBVQXft0CpqDBzSbbOGxxsm7JDkUA2ePPZjuFlBgzvSAjVYpMjfjek5A4+CN8kYE3utGX9
4Me9D/L1Z9I0oXhW3UTiCmYNnsCEre6aOPyHN4vHkd+Mu8h/7wm+JHkT/GllinU6sPdpR9ik5yBz
jX2tZfoiZ/0nCBVRtX7DAPGtC+5BJOMbV9w+hKcfjIQ9OjhFvB/V2W/JozKQ2uYLPImi1vfhgnvC
NumDaSw8NVV555Tg/arosVgVrpcofyp5seigy6G5maHoM6FSegUPIU/cDB1HnUdlYtrsNVtaNtb6
H0joLZsKx3ZFPYh4PLbeui0UYT1IAm/1Mg2HKQad3xnUMR/VOAlS+TWTC9r6JbqVIewYhjdkal6Q
dQYRsfXxTNz7A2EftgUHzKkfyChJhDSKA9KjY6P/zoPqKcgZbYjr3PI8ntLia5gHxpvmZNFqjr3/
X2T+DaiGDP9YIchhHRaL2vq3qFfuwf4xynmQjvUHLvcmj4n5gXf/mkhOrjfoxbBC3A6CYzZOdzzQ
fDPppHcXuIe5Inm54CIcWtZx0PRhqSzWu5X2clj7bYh6xL65s+t1v+QKXgO8C+Mif1To3r6Z0ymP
UgnqIr7K0V0QhL2t0elX7xHQpRH5N2bsz7Ei71EH5DRaB9NR2N8YKRqqqgILsdYvYS2GUwBjbJN9
pgFfwRpB3NlR+5oWRPBYe71nuPkQMFXwwGYIBREndMv/GTuvJdmR81q/ysS+FigAmQmj0PCivO1q
724QbeG9x9voWfRi50MPdcjh0VGIwWDMcPfurq4CEpn/Wutbj+AjOAteajBuK+nJVYBPgzkgrBeR
QwTydzZ/siAopzAAMF1o5RejwQ7VhcDG5xiX1xQYM6L0jUsaFwS5+ph69OCcivTY6yRq66rETFRe
ZSkbPTBIm6JrgPrjuylDV2c4Mp7qPHjXmK2lRGRxAh9j876QKYA6jEZdQfABZXLh+95LOlJghp37
5BfBxeOFehg6tGrA7E2bS8TzPyBWusJHuQQp161SijpwUkc31kyAUJhjYyAviWRRaSlPZLthXOA1
PIE6R2jym/eMp0AzFRQt6ue6r74mDvCR1c/1tKXLh2J9uWP06UYkoojLw09yGSMr7z0X9dXo6hus
l4cOrKubds9TNIRQiHnOGRvTcqh1bggqN6NN0zcFzKAGKggpw3WlF+e8yHjrq4p5b3qLNwA4TMlW
NfC2Mdfheoj6a+I812XACllVhkYBgyJBT28CEVJbx8zMPAs1h+uSgTd14VRWN0FDu3yPBGhtNTmH
0Lrwmd3QJUuYWvJYu/da5yEqBn1d6KO3Jk9Be5Fz6EJ9L6dHY2z3iesEHFTYk+gmE9hpMRrMVYIE
hpCFQxHE/jVbmBsVDkx0bQ4lY7+vAewNZQVU3z6ahnkJCQCE44zeF9V9OjbnQsvemR7fmM0xdZMH
r6wOXuKiwzPqgeSGl/ipp7Y71MSuKYdNUyJdNOZmqmh+4GVg0DxXqfVNEx87TPL/Ydi/TUV3dlvs
Lo1cJ2K6z+BfyBHzmG5AeFBqnZkxc6Dgw9WGJw/IvG5o/DDFQQ3Pt5ndDqxtY3xD8GPP9LJP81WR
zxoNrcF1EJ61tuGI4eGKQdXSxk1UT4c2UQ+84w8RM99Bo7G1gK+2FGn0aGHqgNLC+mEXLwOlkSse
v9CqJgkvtxmeGqYeEEI5v0YTpkrykKVTDyuNyGLv7q26XuHcXaU++LeM21QfcG9PxFQU0FUk9vnF
6RWh1dY9l5699CdG/tJnxOmQeYsc59ka7FfP9dm1hv1XlmTvRusMq8gPL3r5MsA+oDxkmdbOLq5T
sVQmluhOPdsdlbAlFDlJbYyRySPolxVqw5PbVavKDBE+dr01bUavf/DS/DqMhl1H0MZqVI7/q3gm
5Yj7VTyDlzrnuv9BgnNed9UWGZIdLeoAtqRqhRAq8uG1mLgf9fqso/xwnfEVfYCmYvtv83EKyU7B
ACMaOeEEGFmsDO3VLYHA9iaUhzbPycuVFc82ax0m1VrHTcWauK8dMBcYgIJAu00j2O74yg9RSiN9
FRtPmta//LzhHUI1fiwsrjH0DRmhE5jzclHh4DEZQ5EVRNR/qGiWygjE2foubL8naCx+lN/JMoG5
t4h6UptDAGtX2ozdepaAlgw1K/FK66dTFTTMZsgSiyDaRx2q3/xJ92n4Gg/BQ8cBa1E0BJDaq6D5
MKEmEb+hwDDKHw3Z7XSHDILEIqIjkq7a3gRgVhYHM81u2zyim9ne+V2/FIPg2V3eSY7xnMgdc5Pq
+ruHqQoXrqDVc2g2ChXzXIrhhGMJj3CpegbQ6U2ew+ImTYqJQWprICRI6WR4ClxaZTlee21K3DXx
z0HTb0YXCEzhag9ahGBqS4lUhc81op5xHPdTVVwk4El2ce3GkjgnfiYcfZO+6NJbB4G4Uh5WMuZ6
Z7Se99blBujz5xq1KW1bGwqQG8GtN4AbJOM9klbk1I++6kDp2/6jMwtBlYCDSRMdhsFrO7S2BBKH
RSfGdeC1ZA1+6HISS+iwL33rJgrGmFa8pVDul19zw+RlFS4dR35oFYwDZgQPMUeXZY3WGgNrFO05
MB0qNSrc30JEV1a9qSqyMoPt3RXgZJghc4AKvE+6xjCBHzkV07NiLqty2CE/ncsUyl0Y3PRJlay0
bHjK7muLYnGOCnUL0aKo9SNLNkzlPIX9R5kEskz8piXZTWZZ5c6Obu08u+l1ihWmrYrkWQ7Oe++A
sxskAX/5SiEvo8CRK1oJ/IJcsNmQ3ScGVZ5GBawlphJAD8pV0RgPpUqRYQvIE3TlHJSG8hlkYHzx
DePfMe6L0uiPloWoD0lxXImUTRu3N8aEPBQHQXEpU9bupWuLvYPTFyIs9TIoPe7ehE8wmRNoE7DI
C6NjY5Xq8ttseHsgdhonDKGLzB2P1Yg7BkqStYiU2MErOpmif8N+xX4zqL6K8d4dIqb5DLMwVzTf
VuyDyc47JOi7hqnOMtCD+ohNRC/NT6UNezzaaIJDXWJhK75KDJKzG5ZeZ04PCWdym9eBQd5AKEnn
wjtm8s7PqDk4Y88vd+Fk3Jv14G86UplmdWFZxlkfsFus3gPU9FXN42zdMP1eksx7pYt+hFtxcKXv
7jqHzSkZVq8bumXSeidLwEhoHZYLzuXQI4JtksBepvkpYjnEl5V434HkksByuBgHZpp+jz7mxYyo
reoQV5UCwgQ8ZjS1u7GprjpValse5jfRGK4DW120surWhqa9Tl1yhOb7rNhok64sbY7r9hmO7NxC
BUWv2EqnP/dCkUZK66PXtyfXwTFZVzUZCKKkiwQ5fer1DV0F7CkS830MfB4cGJ+wblA0zs5imWXt
sLczcc5L+n5QVnd8ArHOUVEa0aFBVsc1g+fOAL/oNKG5msKdbXVbVsxkUdoVQUbgTKHufdtF2ixM
xLStoXF2osF3p3QbcEutEdiWjLBkaVtX+nR0WyzvwRiuhIAYwVXFz8DTxA5JJ8qJb4z970sWGV+F
MJNjKnp6ZoJoKZjmL3KL6DVa2WHUtWnLro/yFb0gco2tR9oV5udIMv0DiYQtG8HBmE4DzwwKl1oS
t8uK/vozNkgMRShewBAYafCcobBlWTuNRYV6digdWhRcq+EKV/1boJv3TUMuSlTJbIqf2ZQXQRb9
YJts+HXVI8k4/URmr7nW+2FgLGPXKwj43/U4bHKfs6HI5R6h69LZ5h0XvgFM2CAhnaZ3cEHec0Pf
QoZgsJTaw7rlQbqoIyfcEQ1FH2iuoPGwGdVh3JHiujjaRdc9+KCjcWon/13UyVVd9BG2MZorEbaX
Y4y0Abr0Q+KYkNqurSk4IuPCaDm6blour6kK6mWo3GOoc+gv+rnOy5LfQh8erBB9nuMJlulqrxHQ
XVhJrm8LJzh2Y7InFrGsTa2+GrxuUzEFZiNKr2/L6uAnmHUydqd5XTKtzTzJVIBgshzyJyij3bam
cgo9C2nR1zAYVIWzEll1IS1wXzsae5IeOTWSQb3Og2vilGgDOj5/TXR86gXQXi5p/GALOrxwIEn1
3Orqyp4uHQk7ejzKaNUGt6Y9g6OYfrN36dYSgZBOGgNuAXxr1ZYXL0knHmjDnrBIjlNQ05bTMdYY
FXhxv4wa4AdNokY0Xu0DUzlNbtZrAMJmLWeLoCVxqKfIBqFqkr0D9Y/2CSTRERbkUkuK2xayFxwQ
mtiiOuPreYYTMWOj01n2UyTAfmRDLTedF1yYndyp0hbLcauXzkOISW7ZgamkjbPE1kxsgb0BDp++
tFe6m8C/AXjvlQKLAx6Iyq3BlxNIKIaeOJeVBBsggLRozJBWTWNpBFbspka01g0ywEl+ldQ97lvb
fmWibpIFjdn3yCZj+IxEpHIHLBFEnV6dRN0Guwjf2iLARhuMROLowIqJqpe3lgmgjsJHIyJoVWT2
qSgM0jsuMwMXJaOP0xvTIdWWq+4txzU7Z5GOYz89OI15004ljAxv09ROvaVE73vs/Es/dizY7TMy
+o3RN6DbVLP0RpFtHZOGW+jGEPC5d10/OnT4n3rCtF5Q3ea9+4STFiZjF8hlsUSzsxkMQ6WBXYEp
J+8+yRIwGEO9t1w68jBJSa4DbcmmLubbue4GnZYuMOLGowW3k8yCdOB62oj67q0sseQHrLQYxRUi
66R9m075Jmw21KFXYb4UO8OsHzqeUatONpcu8BiiMfzv655Ab2WQTPO/SIzjNArfGgGvhWcjvB+/
uWeb/4mitVVldBjq/rqkrQtKWfyBQse7Ib/sJL2kjV2iBE1veAv9jcYpHbBZFIYrF6LojfJQ7ip/
lzjDpzL8fiv14MkIeXcD7VEvSvjcyl1OHfyxCuLZQpRat7HcjIMiid/F7OAsVfhR681NpgnaiYm+
NxajHhxXNl5Rm2BJ7hKHt8zXTvOOVc3V5aN5YsETzy1RPT+BryliXDMluuEiZFyEs3a4wxcEUXfr
ctJG/qsnPhoeeDUyezG6PHUw5qO3HL458z1qc4S61F6meLhlyaESzUOqGQV5zYEZjskPT7DFWL7H
zsQpvyxLe+PRCdnU/Kgm1W8aQ3JXmMEWu+lzxgAhNbBkZVoLK4M1rlTwSVX7IJsJfggyp+e/GF59
30mObDYrA8ForN1h8lWXCch63qgqBgzGif+hggTjOeHrQw7dfOHaOO2wJrxUodXCZwjXTToPfQYg
UL6V7gt5XRbcXNXgbDNAqQyIGmajEcsBmUDkmHs9LI/KbexV67JtKFN/Y4nUX9qO9yYLLhk6o74t
hHs+lvTAvli4cFvNnhMdgReOMzzbuSSuISdUzOol/lkwU23GSUKLh2Uqpr3v4GDt0p7We1Bf43wK
KpnD2ap4teyeyjvbY4XwvG03ETvG8Miel4cL9GfmGtOExT4IrrLITlfMWGArGrQYDjJ+ppCJT2ZE
Di7a4dLo6PDK4flIh/SD4SE3jTxHFuRfvw1JtYsKCYmTD1gG28oe7yx/2AYt5oJxclCmbgIOoRt6
3jBQyOjN1BGMpiJ8mWamHpM/LlIYBGkYn5TdMlnnVslwMqZOt0eouqt6ivRkl19Hdon7M79yBSZa
xC8S0/qnxxrWG6BuJivGvOtQ1kU17ymuC67bcNcC7TmkH0RIXkRLDDayZ4kATRAE4+RtWAKt8Ipy
kH1lMsRlGM8wNe+eZ647Qv+CJeHeBkfN5oEBnc8WIvaQObrCml0T7gZf3YWD37ZMreskAWjgcZX1
kwcqXRLW6/D2/Rx4HXq9EXsZOWlMCc32PR2CfVk0UDoLd1dZ/bCGnziDFBnkoKDwUXfZkqqsjzYx
oWYxIQAdZr7EnZA4Pl7D2Jg2Tk2Kqmxe8rD6cOcnUCAmATh2OpbJa4JGRUcXz0abyfAaJ9SFoO0g
2hXOXSAfJe0ypvz0hYE3w0muPP9I5QwlVdOEIm/W2wh2vsF3QRZRe4Mp5wag+pcI91WCP8OMGYXr
poJL0vQHo7kduTiZufFio4XNPc1x3U6ZNE2cTIL6Grv60ZpgcLemQeKBvWVIhIIJt/mec/Dipmkb
5jepf6oz2oOTWpHwSFNgeRr2YTsdbgoBWySREoBLw3bLJ/lbsimC/Qu0dRZksU8GrCVLgC0RITE+
NPy3IuKz0+wem1d4GtzA2vTDhy4IvGvRPP4UbAxdS0NXV6xFo0weCtG/VNOAQ9oZl07QY6Ma6CVP
8JrgAWTrSDAQ9l1IS8agsCzVzSmLQ389mtkTkfGVhbVm2T7heX/KIIDA/xuCVetXx9FCrIH8Bf6w
bMFxIzpzraO1lzZZAWiZpGQSzAugPbaTDdemm09OHAt1DxK24zJzbyPov7Etd3k1rvGvJstxMNMV
qxU/usKYmxMjamSxqxjasDXlooJZ1lfhOu2LWwUFx4j96yDI36IyZt9WFR8QsibpqrXSo0ci1NOJ
sNkqMTmB0CkMR4W6hjHC0tKqRix1jWm7zKn4LPznir7Ny4C/3LS027rqPsmJTxu0vmbVyCvaq9NV
P/pvzEQelfs5dbBWew9znK/LjsoTsgeDp13bOuKcwUZKiOZB16vbXgWc9+Ysmel1L/OiIVMogWNg
3yVRdLH89EML9M8J8OJCxAhayEmNjabutWbLLO7J6BiUJWCCvbB/MAnir4Zy3JVJ+ZmAMltnIr+1
q+S1dULF0DSGWUjX1ipW2XM9CAtgWf2uGOrioPN5PrLTUkwPnOzJsIN65VhkmDqs3uP4QIHYwBYq
3gfDm8E6HGbdDbm/Z6yBB2+eyVdm/ual3BKVtB47NfB40hwKMjmRRMo++PWTOTvCx3ywwVEyZ5pl
NqTPZgmcJDrFWLr1KXvKXOiNbEneU7M8RBmirukhWjl8RrrumEtuRbpnuUxp6k316CqmtYXJJ8OW
jtySykHZc8rupzDDKg7SRYrwVriM4WojeRuC8Wqo02hB5xxn18meg1vx2mtIqYoYG1NpsSbmfr2R
kfVJUVG2DYjEUTq/Gx0or2NNUoQ5P9mP+1BAX+zyD5nCBcsNEhklPjC71VdUQEC6yLo7BWsEHdK5
9frmuWZyDwbHxhi4VEVoc+jgSsTwHy7LRk/X2NS9oXEXjEy/C0o846wrqCPhzmZj3Sw6FG045YJ3
K/zI2BVilc/57lW1q23gqYiJepS9mTXNEx39HqH2WSdQdZiQrA0LKS4vOiKEORQhm7hl3fcfCore
z7/0gcInWgGFGzLF3JReAF8W1xL3CjBmfKBhccoFR/545GnmTd0TZYxrqzPIuJYlLl9eWgxofct+
HLE+2RYZ3n5NOO9YulZRzYhJ2BxHGDgN8AKIKKEUcuxAgxLTO52VS3xaUDnc6rECk2zW9dfUoO7P
L1QWJNH8uHhVbBFWk2Sd1TJv7ebiXNWo97j0NUdnpE2K2bDhPMbM9hJ8+xDicKfPL1iXzi4Hx0/8
weBvx8V1jESfmIfAax7H+Sf7RpmuTaXZK7tbQSFYdOZ0lxPpgV6HLspFcUhBa41ExNdlaNwGnCEI
JO+VgG9GYtYl/yO2QtHi4xdfFifHhdXzGiKbBJYqjslIttDuV8bAU5ldOK4SN1nqhXzsscczIuwv
ToVuUl01g/9KxhNCnBQfHf0oUwa+yUsVrpahfQIEs4YpxgOXIZ7m1WJrUjPpVTNVEWla9zlXamWB
d1QSX/VM78hki2RqDyYy03zkDMRjnl09I13srvVSnyMOnpNdKKBh1kufQxLTLtnNxTshSdAN1v6F
PXG0ZV+k8fBRp1IsTV0WCPg4uT0/R6iMmNIiJIqN5pvfrhh3zJsgCLSB3KBZksuGn+MiJCqgt4wT
DEi+5BFqGT4yFwpPZbftM+N+Eh3+pma4U7m1ar1EbN3KTXn6wm0bAOv5GUlRq4CcouKDng3JUrGh
lazoq5Bh5tadLpam6A3nyA6SHNAo8YHFQKMPiBQ+ZTdkMyxl9sQ0YrwCFTQsqum1yvtiQ3SyYmY7
T5DnTypNntwec7/XzAolWR2ydoNcEpL6hr3LyTgS62pA28nzF+Hke0+nRJjnycpveHU+hRPMzPAN
+JBV4K4yjgdthBOS0ydWzq1rHGi4g8dBARFs+EgsJ71a6RDtFk1IwtVkGYBK8yKk1y075s6q5b03
7OYpdxIdiDdbl8pkEGBO75TQXsZoKld6KyBEI3dq5cgiPXzjVXoPspKx9xBQB8GAqil5pS7lYxQd
UYW0lATlhsHfl6W8jSP6aZllUsZFkguXhiL1HdBdVWXTGzgatTF6ylFk/1XofbHzcRHl+gR3RpZ7
hkwZ1zoh0QxTEZ6i6r1Gx1oYk5ttWNM7DV+d8JszniGIRChtaM7hSP9o0jdH/uHMlAoXGuRrnj1X
RbGuYtL/gWwlMAse2oBIsfmkPhu2Y+kwEJM5CQOvTDXktdlslBh82kzvQwy7C3cWJKgnuhfZd9Nm
CrWadqKAKj+8gJDBhzUxy2ljVy6qK3gqKEnWsh0mMhXcSUtqrvp1KDiquDzFeELZ29J76JmMihZE
SPggWqdGiJV3JmYv0QXrNsPQw1T2KSmzO84luGF5F+iWGkZ7Zl1sfnJrEVUnYwHjgFgDPtnWOIUB
/mg1sJYXiv2wxdSdvdZmmHyuTNe+Tg1jTSsv4zZi90vNZISrGw9Tqm8iKy12qRDQrDq1aAo619Fp
x4XfHKnaxesXPrUhJ4vJ+8rMmv1DsxTk/U4MX56sGeVvkMtZTE3+wYT0Pe9mB6kJ7pqKwJQswAYD
d5vgAQ/nvFs3INhzHCfhVC/GBIULfcLpuT99jgNY7WnhBlNA7gd90JijVlOsMaqKwksSwVQ2SSgv
bU4PHNf6DAZ7bdyWvfmZSu5AJx3pwJnC8lpYib3TJwJhVkGC3KhVc3RcUV4TkbvVIpKzVo5elUUe
Ci0FDm0J8TwdWXRGVhxrRFQm2v3AKL1fdXHnbFvfBUznhW/UXz1WndPe+xNyReOYF9PLu/umjWNu
Lxy8OBj3nAS7J5S9Y9toDZMuK7yLsOiaydjxXvZw3yYHJaECGFma5pZ08vBKhW2xTmpGJJTwvnhz
dVpvt3KvgAZw0UKDJeZ4jK2ovqixZtjYzQGLCZDCQbeiV2Nqo88q0q9cuqOesnH6dAcUpbVSnMZs
/A0PvtXNQ6/m1nUGcIlJCBO16IpqLbRGrTIPkCu1XeJALKG4nZATbBul13CCdy/u2GyBbbjlF3ub
O2xdU/f26FJIUhEltkin0SnH/XsKxvEl7yaaD8rG2Y9Z5FoHTRyduSzx538M6T/XP6VsxHGxulqN
fw5NaGX9yIY8mHw0E1cqIHW2xiRTbydktmejd2qSMEAPvJSxDo50BjYGvZxegbYZhfk6UGm6dbr+
q2OasNMm4Z8NDaxIJYkRJyU44vn/ik1N24K4vCspIz5WQxofM8WAGotowp144znVzjMmchyt3EqD
2iiV5wevpKJqtOBuaRJWo6lTYWiXmrxhAVQ3pm26Sz8MzQ01rDGA+LRaS2vsrpLM7a4i4JuA3Dz2
9v1cJBiIecfx89Gwwyi2XEr2psW9v5cGlbdlbfmC2SNsYC/JvWMBt4UQHmf9nwrlzIeAl/H3NrQ1
FlfeCMp5Im+yjO1m/pIEZ7aFjk40NFzRjxS+ZxZSuYST+sebPplyPP54ZIRtx1cuRSBqDMZd0Wi7
nybQKqN1OzY7ctZ2xDHTDc69skC/z/8k5QQ8LW4yUnUj+GkDKhI9Go9xEDSrUuj+0eit+YGUAN61
TeoA7JBcNc2oOyOZEQtzYbGYezz5aMQp4APYKpg8zOyVzRM6fubBFO0HS5tudLiQu1BqOIUYbvqG
wwG1wpA7QkNE34my+1G5/n16W84PtNqkLouoVPs0KUJrNrX0Vvtk+EMpOENuDIrLMYCwFv7Upflm
EB/rGnPkXLDpwzNbpVUk9zogVTgaGMUbNl4H0aQYVbTaL69lPD42MvMOzR/XbjpnU+aLOibRtytc
eedb8XCWIQ101nzlYluJTqOKtKtkqB6xRo/XUVqHZ9uJUSfEGL73KCyLsMC3gwkw33VhXR0zKHYk
Dfi+YwcyNiVW0rNNBRQtwGow+mPjEQWbP+596Cgg7Q18SEyGI5Y1HdnU785/vESoTt76pzbSMP1i
EWEW2Pg5RiCQ/p9pYo5PI+wIvRjI37r4YWryIuefC7FSFeYgaaQ77uYOl+cQ7dGhGCZZE1gX2RKN
zLNPLWpY5fVA3v/9nzI/xrQyv2vcEDSV+TP4xMybXV+Xn3YgrHVKPdPS4Ld0iRCceNZmtJFW5XIi
ALkLKt85KOMDEWM4j6JIjyl4LJGr+hKY5t3PZwTkZk5dM3mgtSI/Tbqu7mMLA1tQGC+dnTerROcY
GWIBlM2RKyInnGl7++gh6iq5pkGCz0tGFJ5jIlyYeqbuh4aaPwlpFtO6xyiqATcVpObSIhV9oWyB
oQjkVUeUhwra6SVt2X04bnlDSOWWjbp1nVt281ByBA3SYjUZFXqzQqGDo1qdlKMnJ8qhwBeNG6zJ
gD+HsbyzaDMtteI9dN3xudQtHamlp+3Cbtdh7TPoT4b4qETJAEbW0Y3tlldm57prQ/fyG+afZAOo
pV359fxuuBO5SN0H581pd4k5qj+TI9XIPNBTTEY5uK1656bq6Ooq6v4WMqC158iOOSvui6d0+PaC
aS1hlQxkL+58z1V3lnQ4sKjoFfiVvow0jsB+U145BvF7KWE+yeYE6VW7ZKyZc+kUmn5kAr2RRnby
Cg9DLUSNK1ih+rVPcJqN/yQWYLM6b0P10BXjDk4kRmkXANo/+kwE+6EirFRYZBU7n+4mizw351E4
eLrtj68kStjaBtU2d2DBdZW9Nscq/egTqLYgr4yzMDIaZYbyiagfAMgIxqCvsOdHjGTvQHxQAaCl
0SfawXYcgkPVFNZDibt22UDbuu7j9mZ2p67jri+gPBHXt/OcRs0Ufs3PbdGbcXjyxkk/9Zo+INdQ
Ewisn4umk+5tuNLIHoFkd+IrZlXUS1YqPKkgobfRgThYjTQSJkJy+ujtYy7ZQ5O/Tw8Nw5aDGDHT
BPc6YzKQyFa1nMq+3NvKrrZZAfFWZTJnocRdBlJ6i1aodlPsOGvlU8xEgOzcGhxuosBgmSc8GDkR
pOgOomJqDhTBMhDoAf0FWXcZcDaCUMUqE0YZw3np0svKoo55UbsSBHuUiJdws88xhdy7hBoQjEU5
EA391LFebJum1+F5Theh5z23Ib7NELF0jYeZm6mHBNAPEwgV116WFUW8NY3E68Ekv2WRNou06tqO
Qco7WHBBEENqaNpdgK8drOJtBV4C3kq/6oFonPBwubuY5ygdc5SW4FWn/TIk78ETNYQm2p8cKKUA
w5N4lSJhyaSiDMdMmYlAXGWEE9BkW9g7kwbSfKjY1KYOR6HOe2iddO143vx08t61Kp1mlBbDsrZe
T6W6rYTrb03LVQu3MLd2Vtu7JtFfMlM+so9I2boWznJyMAi6JqRewa1BMgWAbBfvUi7GLPKNczjQ
6DLi1kdMczB06kfWtpxzGfaiTAvfUp5QqsYX5Rhs67s63VpclOuobYxtnuT4Y8IXdLBwwaJORonA
JeTpuzbVXsN5/Rtrcd2xiDNYLS9jbJ2DEUFfD/RpJTr9UTCtWuJOn71fdgxp8YTzeHjk5aAK4tbJ
ab4YYXfSriSv7WyEtmAdONWgwEi+6QDxYw7HMCnCMEiqR27IHKz8QMb7hCU3I3ljp9p3rsEtNFQJ
BKRPmnUOBmBocIKKMKG3pPMPQxe+FGzUMUdDNCDM8DAUOdz5icLAePoejNSmrpIfy9NpA8/CW2Ha
PesmUbIZ8UF9WLAP9Z5M4bTJ7Z5jO7LTUpcDEl5pzxOZpfSi6ujS+zyYBBsdvbwthTiz4c25a6rP
inG9nSimajiRCksjSs2XKRU4NFun9n4yHOyt5bPMvUtj9J9eT4i0rq1Xl4Nb7Kgjn2iz9WS8MwaB
/dseHwFhURka9xct68p92FBe2c1qZZMazGtxBFcMghtF20bUkT4AWx5w2q8fjCZ31nCbc+pf2XZZ
RnFyHCfYdkqnThV5BG4MXliBQFGLmClnka440FMtMX/TphweB6FxSE4MyVtQ5dTOUUJO52YlxW7K
ChIzebQVSfPZgMha+v5tag3NaQhlsULGOck8owGiRzDSrGMXQ+vupkuaYvGvjPFQILtu3bh+HE3z
8PNC4gnODPUMixs2LvrZy4x0JRUlj7SBskwswoRwPyNZesDr7saOeZc1p4JEiScgLbsbwvjJinj2
gZqiRwMYxEJ04M5JkVKiOOp3kRhfai7iVTPnVuwII6PDQAyLYfxStuyN5hoVFUvc/sHNmOv9ixVh
eMk+IsUUsIshbtkTQWVL38da90iD2KM18rwMzw4AbEDgBVyukZ42VuL56fuMEsBcePZsTyGgbz07
NmX0UdtQxkZjI3viGlJzH1s6ynYFixrmeaSQEsNG0AY30dS+y4qhFm1+yYqU8EumbEJiqXFtjfqD
pWFD5SDFxCdPXjE7WmvqAVXV7jN2B4syZyCUm8yuPBBujlIYoB2G6vAcgbZFDG+jWR3eaV71UZMk
8Uf1RuM8xJT65/1zlIEzOyw3riB5VvO7xkXJQMoG/4Xu8nOT5VV5g4YCx2NKaZbg9biBvs8yfM0q
HQ/MYr1bn9lRY4VfheQM4Xb+fQErh+pyziAy1zH7UfT667d//eu/fwz/5n/l1znRmDz7LWvT6zzM
mvr3X0L8+q344//ef/7+Cx4gNDSbVJtj8x/XtU3+/OPtFuIhX238iw/G1GibqNkOPZQD3Yjqm5rZ
8EKbSXlE0rwiP41TzyY3N41xx0MXrZXqU7A9N7nWk8WMQxpJpTu92QaiUkJ8dcw8UPLz9gpDSHWC
lw+1n2V/3XapReWCeTUGc6Waa2Z7uk7aVcQjG3EksT+lvNCSyjyTvWxgJfrm59f91z/9vvXP7/+R
F2MFT7D5p3/9632e8t9/n//O//2aP/+Nv57Dj4qyq+/mf/yq7Vd+9ZZ+1f/8RX/6zvz0v7261Vvz
9qd/WWcNLVI37Vc13n7VbdL81+c2f+X/9g9/+/r5Ljgtvn7/9ZG3WTN/Nz/Ms19/+6P5czZN5x+u
i/n7/+0P51/g91/3b2MYh3Xzn//x//6tr7e64UJRfzEU8UDDcAxL6papfv3Wf81/Ytl/ERx+Dcs0
hcE2XBi/fsu4CoLff0njL7o0TcmVZdLmy7bi12913s5/JKy/WBwxlc2Fp4CLK+vXf/32f7tq//jY
/vurmO/zDxexZhrSlo4AyPXni1fzwyBN/NHaiky8cdBe+Wl68KlV13LvI67kyz+8Kf/NzWJa/5+f
8083CcgUESk1wFnAjn/tS1072o0zPliG6vyTZkrrGZYabZ9FNwXxqdPADvdB8uISjFvqeYu/YSCH
WTJd3QRQ7Lrl6CnjgQvc3xpCDvc4VstNrypS2EXZXlH/jp83amFrxpAb+VyQ/YFOucv/+Rfie80v
/e/3/9/fOj61f7zvqyB1SoePe2sY/pcsHL0++k2tgTyruCvLBKVoZeTV/6HuzJbbxrYt+0U4gb55
JQiwFyWq1wtCkm30fY+vvwPOUzdslihG5VtFvmQ4bIIAgYW915pzzBw3zzgp29JIi2d4qfpSVzQD
nU/js0gl5PSZdWTGxk0No+gzhRtUMO6KYt49QYWvICRjvLthEaOiABPYaTByZfFBCGVkynsaVcEN
PB2roPduWPV6yKWGxPUmztw0NVB20+UNjj1oGICHcijeRnJDVmWZJDSneRBUCiX4j1Dnt2hYroBY
0YnGNDX2R3CRk6NAWEZHl672BVbR5vgGYoUlZe0PxFJMND0jUK51eZBzKjL1frJoQkrqbjAZNbpN
MQ33TdWHT6NiIMBnYYyeN5C0J1QcVHC5MSNWeUbSPo2N2t9TywhhCYCthjD5RjbqVpcYb4GWS3eq
Dsg2k/DQwAitjQeJlsbBImpnD5VAN1amUcIaQ5OHvX8iGtQKKpUhG+vACK+Sj83GipiqKl1FcU28
kpBXjEPRwdM1UgWyCVa1LPs3eW2lh0kWUPp4Mct43MDyTssreqOQKdwEMdVxTHoaxAFUwVU4WEgv
me/MNLZGmI5R2ozRVskV7TVJsQs0SucRZYACgOxWf2NKKFmzQsgPvg83uFHD5JdOnGO5xAuN3wHN
zGevceq8I6cR018O5TyLfXTqWYmhyRCF6A2Ru/khcAfemczJXV3Q86OemfkxUOmF2TC6EKpNldrv
6kiqDkVeznAH1MZ2KvrqPur5PwHy/CFh6P5GZgNefIS15SdJ2MOdzoWlPy7U2lbP57YYXZ/Xrmni
B6WuJHfyIlTSyaAdc61BBolLultO2GpeJI0EjHQU9L2GLf1T+z1Z8pBtM9qK6EJWCBubNhpJY8Ap
w1Qw7jdDMbI+x5kFsVa2XnIvSndmJcquaILih0xXubmuN/uG9eK+RqhxQPOKpl4OSfYkWT4yT1Ik
6TuyUpj00GTdC12qYdPVMIaJJPXeFoSGflZodE6pz5pjL9XRWLAJC83BjtpgVs8GpnonTUAQ4bDU
vnlfdS0gOYSVjWTrsNk/GVo3O0ErtL2oopk06WPAaRs8GsKS/pH4FXzoCG6DXIu9Y/KHjC1lLYAv
y+T+TUGKdgxZV7+KpOQESy8oi88qHGgOJGlS3Xel6m9kKWZ9VBugoeXR848tPVobsi0XryT2g+13
dlukFp8piYpuS2bMpJIoUkYZQ2RgvxLM7IfVtuOtwDplbagMC/LJzx9zgOBrOTOrl0YLUXxI0EAp
8elRs1pawRWSb7zzOhIQRYDWQNeHBygpYJxajEd3pBDRPheayE0VuJ9lFCurwcqjQwFR6k1OK/2u
6WeDwgjoa0+DlDRVWI4/RrEcsMMM7ZPPOOaH56m960VS+zSY8fDmS2H01o1FseHJELh9cm8j6oCn
QAfQ5RVKiIgLHTbQEnAkux900vEyakqsokXFqLXMOhTSiL1e8rBRYP2NDbnIXgV6pchWqBSsl44N
JlEFfhsRDgCnec38YnAkKe9oLnUtpQCOWAzvaayfLMBpRNJ7XmFnhTVh8U6B3xu9lq8BCxB9ayAd
X2SUO7wsTbLSCkgqoRc20AfSNHwAaZAZTpFL+A4lo5j2pAPq9Fq1cbCIV9KlObxloJvRpGV0EIy2
wNU9JfqPoSKKvoXAikHTgLe9GNIpPPmeKv7qM7VaCz3bdeILSjsc1WwvKgQkL7IUUHBUGtYSDqBB
jK6QJ47S1P2DheTjPWhT5VgIprVBnIn4JxPzh95DQppDa3zAw0OH2QhJbAk883MUIvVnkkXiymBG
6WTMardjVyFdxBWPFE+ECaS2+Woss+ETLK14irOR+2SSfd7mOKVedN0ICfgJw61Hu444R4WCi7ob
jZs2lNIuVaWGDRy+U12kfWzVpO3k4BdXFQDKjZdG1Vschvj9xCHK1gq7Un6KMmvEddZVMftNwAF2
X4vWRzjoyrvhKdV9jef7pct6ZZ2O5RgtM6h8vcv6S90HhM79irsUAGiia0x5MBp7WcFAkQIzLSZi
RV5lv29JvdO1B6sueVN2lNlFi55ygxQhEIExaPgBDNUAZl5AcBfqIboLDKNeBYVoHmF3ztZWo9lq
vYT8q1JVD6VTJAHvmrLRQXY0/eK1IQugPAUE3oaU8wqF3kwcmZbhFAm7rYSvExiQavTMQsS5+wGq
x810cQZaTN1NnudsHvM0QGcv6MivZRWuGY7rTaJzrxmlyN64UDXpGSNMbsdRkT73VUdur4b+WQRd
RGgl02NzUhvGvlk0vEYV9Q6NNkmoq7zH1muTAwiZkYCZ/imRlWFXyUlNP8Y0BpcZQs9GNg+2fs6A
OtX0Ya9E4BJyixRDWL7+x1DrCGXmLZ4yeOPGU+FpDD0wYeCM5k+56L1DH6v9Ske7tQ8mrX5PIzBH
guXXH/gnhXVfFMM+EoQcKg4OrBMWreiEb4NGSZ5qyDgZThLJFmoHY8pgGLe0EoKwyD4nLYmIfhE6
hriwE/eKAtQrqjWTA4qo0rSMU1QaDbkDtA4CM42WayWXn03kjS+K5qkfo4K3PGq68KauaPoWaOZP
uk/3A5WbXBNIRdi1UBewL7kk+yaP8SsXuRq64TiC/0JXfFJyYj7aotlXUtc7LM0sUtQHaa33bXYT
qW17i04mtz1sihs9n6yTqmP/CfOuesk6UoZqo+q2+PjEjTWoxjZM9Py2iQv9SddMoAm+6QVrrwrm
DqkvMygAXs/00JCkzxi5xFtnatOKwSbsJHnAFuqXyrrofYb8aVU1e5iA4apIOmzt+M4DZdFLiXWj
N1771qq1aHftyEAlrGCW6kXJbtHDpYKI14KcYEGh1NspRfpamj2gYl33bmRmLnddWhD40TH/WBRJ
0a3lfDJ2agc6G0lMqa7hjufGgg2H96KaPI5CmanvY+LnDswZNDi9oW/KJpy2sgoIzcKUhnCdsHDW
YnLzLGk1I37fSuMnRKfVa8QL7FTp+I5oZxuI/Tr1xqtGPLNtb/Ae1ZEjxI1s7Zkgp3yjuA7ezSyN
Y7fTTH/b6BoC7EDxSPsSfQ3TUqpJ6lFt0qH4lUJ0/VBls36eqF7OwPIO6aOlaa9+N2XvMW4rgz0D
GgGkKuCroyZ4MRRCLrH/wmy0rJZFfTvspUJTSc5LFWyiA0hWxhPBw6CiWBYAjG0k5pmuJHX1K+8g
RksWCKgxRAqkw5OgaqOgMzNEEHrY6nZqwgzRxty4kxoFTIUpWgZ2K7no9rGi5m+JoAj7KAWSQBDh
DBYaaeHokXds+ckNiltcwE4p1ZcuavC6dB3gPvrqDyRsebYxVblLvjDmQWtqIG7nElJEUBRIrKSp
OUR0ud9TXyFtZ5LV8FOOc/lmVjKAqZumk8CDR1DnoKMIU2c7kpH3KbYXxlY3NbEM+SYxTUBfVT7h
HkIERqdRRt0JlVTsHwc0KbzBMY3fFC04Je7GDsarlxSfSNDw6zEorU+dKmqn3JMQgGP50l9TQYwf
52wRp6Sb/Y5xnLeKXlfTNvUM80VEbWsDOUT3AgYQQJfe+XQ+QaC0G1nrVTfT+sGNLYHHmEYaTdxB
DdJ3owqGEmBMXJNrHSft3kCbtWmkKH+oErp6MNetXRX21GfNF/ptXUa6OwwWMnOhFzwMlCFUBEH7
MOOxu2NTJDupZSHdVSRuQmVCU+zATJRfRAnlsi0YCFo3bB58+tRgyMwSiWqfa3Q0p9YjP7YC6I4P
kCaYPUzGzPa0VLxOygCek54pr9Ncyouj11l4irzGZMmHlhzvBhxb86HBPBAvZQSHil0ZiEIXeQFO
CQgy1tU1P2IYL5GgippdVB1cbqGsiS3I52k+4mpPXVWIxWfElRWeAMyIa0mqlUc5TJoHFL7RFlGA
/KAZRQFIOW4I0gQLKC+QoGQkGxcqXqyWPKBAyp0O6QHTdfp+cqUku0IlT66R2m6HOKx7pwVq7kMh
z1fkHOg3sUZsJ8tD0G9B3bSHSVOMrWqm8kpThvElEIFgdbqfY08L0pusNZt9iHTwuS9z/c4Q0g73
ozV6W4uwZDCSbLsY5ar5Wk+jOaUM2babC7Kyy1oPWo4yjcM9bAzD1QTaBT7C+30OohNUOUF1KWqB
V0NEn1W2EeJNwYjkO0Ikkh2OOMxgxAS9l5kGOhCxZU8wsOwdygIlqM5COrOHoBbuPTkHzq7gEuTa
NbngWvS83xpFG9ObOPKi5FCxCSUZMjPAHYRttDIGEjmUUEbtI1od44ggRGmsLgDatncNm5zykAUm
3JWBVaC+0MUIjAe7F+vDp/srOOxJ/YcWO7oGM6eOjmLcs3ZTRRBjtIxwq7Low3SvFr9aopgexSoQ
DAbqQ+xKvJseu1wO10KB43HB0L65CxItYUcfSCC+KyRtHTGSL17xwab2EYJ1+rOqOhFCcJIOS9Py
DSaxrHfvorJRf9U+vSp0Z3I6snGj0zwPeQlkAgliok0H96/84J5oUXKEyrgxpCJ/pcAKt1Nr4iEJ
Ji+/JVCyu4MeSkBNSqoFOaay8UvBg3FT60iBGIKixYXGfcxTkMASxtUb1tj6e5lX0aEd4T0zLqrr
xzIYNHcQRz3F/pkoz8TF50RZiAVbdLalDPpT5JqnKBGlO9rS4V2PiIyqm9QsrSPsgfpiEBvvtVQq
kkoCc5yDNH1mc6igIcPZEevtirnQWL9VqVf0Nm8BlAsRebRknVSN+VKxC7qVokQgnEYFMUuI3kDL
CuEFyqcmRt0UAhLAksNIGb77JJcR4qkQOJc6xcdU9XfEpadu2NZaZI99V7Aw8Yutgv0HfdzEQlub
6CcXudK/xYAG3DSJcGVOjc+aqGgZD5p0cV4Z+4WPQTeGdt52EqynIgWJW+YqzDTkudMjRUu5p2NU
7wTfandQPEntwJRNFrNmoGJMYuFoppW0TgSyV1lZ9XcG7hjKkTp7HQVTi05RDbcLcaipgOztcmDo
uSqI6F4DI32VKNXrdEigayWC6ppKoj2z8cBb4aezSyPNlfq5FujF0qExMPVKlR8+EIlL8g2jAnxy
6hCBGM00nBVT4J3yKOK1MvTFbGPH892vIjPJN1DUtbUSJOo6KvyWqjRkR594DzgWpv8paqZ65A04
Sg6XECcuhTXZ6L5orfAUBR9SZs23Bo1YYrDYYg6LOi71xtaacbyNsQIcEGx3jP5lcT34aXvCfk3H
KB+9kCnHEGMmjmW+LDiQ5mYkLJLZm8GLgAxLVGYDvgLdpMXPcoL7LaWE6yGVkKIxbYIuy540kPrL
aUIwzVCwPqRVhj2tK/oW827SJIeRriH72LhzYxLEsdsVXnMseoH87airN7FqGVvNr1lDBZNB+lVN
CAxAsBCXU+FbP3ulaWHBYJV3U0+mAlE2xTcGmdhAEDryyRi4CmC9boDFdq+TiPjDFNml8673Igy8
hWG9JZI+AsemERHBilsJvDEfDGRd3ZsE4oVHPwf4Kmuy9Z5EsWe4aCv8Yn4XFNnSKw2IpMIEGslN
xoRRPvENJgpUtQ1JzCtTgKjshQfGtDAMXBEJrEGUo5y0rLJKJuQIuzmDqOo4Bmt1QKLVYBgOWzNr
1YuAXu3BhDmNSq3VniSrVN7jPJbvUWDM3dI84yViKXTcJCHH6tLUVfCsAo9wEhOVg80GzD9EVl0c
897HFzWkdQe3joe9xYQgY7NF5jVz00pSjeRw7B6Yr+UUlFq+mQakzSAUyUM3McWh3m14TlQNmJsq
p+RY+vmxQo/2Npppc4yCYcRbCTLopVFaTKZSMjD0Scg66ugZ4KWK13lMAcFKLz0iv8aOFBuvxMvl
a4hg2pKssHbTjnPkEAuCbQu7ZoG0uF+oadIcjNyYTYNCQjRrkhDuPva0IVY8M4wN5XKmkRGyqOAZ
ShuY3zpiHXcwGRozJfW2Mcga0jE85JgYhKXDJGrE1+rlMDzreObNNfue6aFMCKotzDZ9rLXSXFqF
IDhDnXin3tegeyYgX/2wwROqkY3tTiZhG6LVhg91HmorQlj7WziYoptXQrsVyaMkIYF0OjrhIhh/
mFiKsBrwbbI8xB+zVDMfyF0BLMPpBvgECzKgRthmgU/aHO6dbn6JSjrvIw/Yq53pQvMCc5sIrDqx
rGUlBAPqh6onhgYNFC8aLp2wwYTqbSx6pkTbdEQxV/ig5FqKfgkD2lASNrLiOWonBLRiU1NtMJRt
vEpjSVlGDI+jijhzFrK7ehJxjXKyP/BAoWRO5BJKnTj8UMlaJ0LaTH40ZRVD6DCU+8kYo3uCtNLH
IMHzJkNNOWkT0gOJZdq2NgrlB9kt0kvjKwHGEdFXat7qRCtpQod5GakdwbCqHAHrTFFyjXnYIZwX
qb1jmWgPZmIYuOnV7DPQEH2jMBJOnKeyI65Yf9R72pk1hvp1O5n0RbtRVg+1QVwtQ26/ZDJZEnRu
wvGFcCJVnyHFFj9QVmLVCiCRknPXUHhGVkfuAN+L3C6vSu74etZPIWQjlCAmetC9DimYVeYHK+sj
7ntUIoDbWHMlngrbAtmlDTEIvqSfTTiweuMhJ/mFPl/p8TYkGJn1TWU09U3oRwb+P6s4+IaBe8Pk
tR6INIXJBmt2qt8j9B9RhC3TocJILAXZLhW0+qYPS+k2g426nJRR3hphYX5KoQ98wwp9+Ra9AJiC
IoK/ItOOtXPw2E4tCQDQhlmPWGf1Uo3K4Y4FKIgYkiztNMB0IrIthYJuKWRwTzOHF6CxW3NH0cOO
fXMHiFJ3JgSnGPdCY+agQA1bSmGJ/tkq0g05rh5eyLJ6Ssbe+FFbg7WFttPfWD0cG40g0QfRkuPj
kHaSC9OJHDsWxtWLNpXtiwl4BuQbMskNA+U5zZXCaigSSdVaop/Qh4AyizPCDisz3od1pJ1qS+mB
IcfZppUB53hNMD2ljZyvmwEjMPIB8eTl4cBqpTFnkeM09AcBjQ9vHcn0TDvpveHZJOMmdOiHydS7
Un8U4QPCzpE7lTmUD83AVFQCS6UqRYGdV4ZJlmCOIr2kCwOOFQHv29D6rObzqAqX0wCrwtEYacG6
89Fs4CtLTYclKIqGguhVsFgeoICQRpzPnuEFD0TN3KoEpJtlXvlaK0lNnk6JY4pcIP6momAJDYyH
0rSKxwKeIzxjK74FyUQUNA3N9FSEuAeEoRBx9HS69lxWUBtmt26g7eSKhwdFOzMcBM+teMIjMyJF
BsDSLX7PCP87lP5r2Pq/4/B/MTL//2kYrjA//l+RxBfDcHhrf8/B53/wzxxckuX/iKKhiYYiq7LE
8Pr/zMElSfuPhfCMva2sGIqo8m/+OweX9f8oKDqZf1uGoiuyybD1v3NwWfyPZmqWLiqmCW9As9T/
lzm4NE9tv5rmin9PczsE2EgoRGlf7KXjsDdv07V8y45C3zWPwj8air8kFH9KRi4M2yXr72MQji0O
1AuY2XcQv54WvStcma9L89f84utLiBX+HEZD2g0FhsPSXtkbJ2/fPef73BU//F/qzR+/5H/v5T+/
uyRe+vbzn/+hc+l7zWgm5lt7sxHiO7OALe9lKm88n1xGS6MkL8PWsrYN2KrFFGjDwjDBc5fYCddJ
42fLqjVQfg4JQHxljG90kmkCU9OdkqCuRSth7M0kPFl+a2ZOF2LlkwSaR3VB/7KoY1Z3RkD4dgfo
qdNIQEuGoLSbOERdnzCHZZ/VrhBZGesqxvXPNA/lbcz+FKaT9xx3nrwJoiF6i/CCE+A4w7RH5It9
lhG7cDcJLFQm5pOOEA4Q3Ut0Qn6TzL5A0dxQutS1wDYTskoGz6LCuYVxOrKtvMVJOMr+qoh6zIFB
k26onYQV0+M9pLmHa1eux0fesvFOV43iHiwk0rKhyl8CyMQrvuaAE7etf7Y9gdRepKarKlLANpkB
VT+AlrlmrlcjTB1kh5VxsdfZzTroDTSX2AgYJqhswSGXpB7l0AdMKUyZ5OQoiqpRJeMn7HeYM0Xy
wgCSaBq+NCZk2I7IwHKmGeJeqbH6HjGkvoFoDrQ5BK8A84GYt6EY2E+1wwO7PeI6ywik8kTlbhoB
o0DaK8tpdsd8f4PNd+pXd/CsHPnj9kKeZTC75A5WD+FaX4ooBVfgccV/ivHFZ4/q8uXHz3/+x8c3
LXpzbX5AZNYTfvUTd5VtReOVT5+f4K++vPr3p0teC5CGWRdKrX051rZWHitsn3HxihZ9oRi7DMP0
99fpgpJGOlPsWF6mBbmQKPtUga7iB51sjyS7Hjg/YY2xu7mib7v0e8h/n5Klm6VmCRb7hKySSTr5
oHunrYpSBl+BQ3PHGkyxkxq34ffndekHOpPT9JVA7Ehck6QKeK/AzZj5d2ny8v2HX6yPZ+Udqg8R
2rI/7VEAgpoQl7ASzIqkOv2XXz6gc6UeRMPD90e7cCriWZ2vmzoXplEY9wJwbMV6q/0e9Pvm+w9X
L7ypxLNSL0mz4DCJxz07yWW8O0JQ2Y82/aub+IBQx4U3YLPkXOZ274iOv6Cf6A72Tbm0VtZd6d4D
UdiMzn1lmzdbBAuLdnft/XbpvM/eECZJl6QQ880mYsIRLVns7hjWXpFcXbjxxbMCMYx5NsNquCHr
z4lADyiKrJJf8mC4//7KSvOt/cVTLJ7ViLoV0qZu2YibK3/NbHTBftO2qELKFuqS+/1R5AuvavGs
VnS+lgQsWae9viJ28inbVHsyP+xi7d1bj9m625rQZ0BmHngXbaIrF+/SAyCelQ0fJzAAFbb9Q0gP
WXidmZ31rVzdEMNgi0LtDr65NORrq4VLN+lZ9UARkGdel0/7Zkhm04ZXr4QI5lMSpShjWguFdoBx
kaaLv7LCxIPNLvorCFz96fvLfOlePCsnftbhpqs434ZkWMGTj2hB9umgrr7/+PnH+upWOasnXp+G
VZ0M5A71sWN5ewXBz/efLH/90bJ1Vj1inu+iJlxjj5tN/aEgEHEKSakYBBFlFFUWTgIM8auuYZlV
RQO7XLgbW68qW7qJOC5KkcQlpjKgNmr4reTch26g9BC46Gs5zPggOupS44QaiRQBQYcnFdhjt/fM
SFGunMSlczirURMSfLPxuTzILpcmcZmN51/5aOnrOoCl/O8XE12VFmEM0Q7jlg20iw/CIRvQrtaN
Izm/hB+c7Ta78tjIX9/HsnVWdCyTKRhsxbkkhDsND/wh2UnreNeGdnYrccjp3fwU98w7n5tDfy/v
6/X3t8F8pf7vG0y2zmvRYPZBFHBgeMmraMQEV96n8BZCWpOifMyuKXMvXc2zahRWIM2Mkqs50at0
MnMgopZQy00RFQMSFZhi35/P188jKR1//2oUBNHLqmTcmyhgmdX/arz6ht3+ldXjpY+X//54lJ0q
3XpePbBP+wBugHCjAtv6/rsr86d89WOcFROLOKTEz8xxT2TAG4Dr18960y83dL2f3HRr7GhrL+Bu
OOY6W9xCLgW68ynZzQrA20f8AXv0x/df5EIVl62zsqNDFsXCacDLl1/76KHT3yLwbUKzQyi+ENO7
pLjvevXKaV+4puZZIcoEg1WTSttxJDUc6+CHGfk39Zju/t3JmGdFovRFJSKHj+WCS3ddeCdXz0mX
8rPOe+/7Q1yqpeZZreB5nqa008d9sCeIYd+f6kO5wt6T7ZCMra2D/lLeRmt0AzZJF6v0SVsy6nOl
2+8Pf+kCnhUPGhpiloxUwdA3H8aUzR+EwDBV9//u4+fD/rGl0XR6tIOp0RYuZsVkyqKLke6rENCV
+/4Il25886w6ZKgJQBNxiMqlx+4AnF90S6bNS6Qmy2YJMXmh28KC7NYF2NcNXI6NvlzFm9AGrbpl
GbNo7ORfvXJxFf59uh2Qi5H4wWmvNhIBiKmhLGGzK873p3rpt5of/T8uJsnHCS9ZbkazOaX9cQT+
lOBN+/7DLxTzuXv154e3eU+YB6C4fdrqS1kbbAGCJO6kJXA84uuDRUqs8feHurCIlc2zEoHHGI1Z
7st77yDcZ5uPaHk7fpJRaMP6u1LL5wLwRTk0zgqDnnZWWk2CtIeMYhvGkUnTgJaracFRfejVi56M
V34V6cLPYpzVCBIj54Y0hzJXdBuWqG5caHu2siWL4Rgvs23gaFfO6rfn5avTOisWKrGqeIY5VnjT
bNQteKcHLIxbJpf8B4x1Ea7UBb7F23iDr8wWdtbSuHLsS1f0rFJ0ZEdMWceh9a22n3a8IZ1oPR2M
K5XiQndTnnuuf96ApPIFXVfy+Za0aB6Ge2PdPQs/dSJ1DzH5z1dW/Zd+rLNqkdMXQ4bHUYrwUUc1
m/e7Tpz+3TNknD3+eicD/4F8vEeMFEYfdfeOGAJxo+PpxcLITt8/Ppd+iLMyEJN+GAFRoY8KXzAK
VybCPOQR6YDwrd5J5ANA37pyRpeOdVYVZGa5CcMnie3yz7A9Djo+KAvt79GIVh1GQbgh35/UxZ//
rCb4Mek5g+rx81vvYv2TPCWn11jHwJ7RDqn1IaGd6lCEajQerxxyfmi+eJj0sxoRTkhiprkMYWFe
ETm1KO1gmdqwamhP0OBZsEx/vHKsC+VVPysSoVAqqEO5kOUA6GlTJAdPujOq+0hyY6QubCzZHJF9
k9pJcjP6J5Ndg7KRyMDT1mXUXzvl+Wp+dcpn9YOmaNLLc/1Qjt5jsWzfpTWwINT6N5Hz/ZleuGP0
szIh92KryxZHMO+k5cOwUI/eInHMK7fJhc6ErJ9VCQNwm1/NVSjaMCMe9vkuWQ1ut1GW9SFUF4mL
Qo1Um62/GW8lJsd2+vH9eSkXKod+VjkwMfSyFXNk5Kz+TfikuOWpWGINXoHuWVYbFE7vya20I/b9
STgAJFmFjwTWPFlbpok3vh0ve9c/AB/b5PfXLody6fc8rzim71VAIOV9s+xZ+EQreSXegfxGNL6o
1v2SgFlHZxNQ0idSWQHF9s/XR38Zu/jTdnq6KNffXx1pvgpf3Vjy39W7IUzDmhKujnWPBt3AqXCD
6tm2eAe+iMt8wxvp2F472KWzPq9KIllg+fyqqOdcraVuW6fiCX4UjMlDeOV1N3tovzyjs4JkAofW
U3BR+24ZOyCuXdnJV4lbuNnSXJG9udQXwWncMOpflntSAw/NStxpt+PqLXGKa2XjwplqZyVK9iu9
q3q+hOLGa9H5aaw6x1oJm2sLCulCDdTO6lLPXPmfAt+45WI+r3qlL82H0C4W4lKysdIvBfdHcKU4
XDraWfmRLPCE6vzD9el9MTzppIqgq6q9XTBurtyIF5oFWI7/WkYEAmK4Yl74YeB570/Tpv817I21
fi9+5g/Cqnanp/Y++fn90S54hmVtLhZ/Lsm9ejQrlaPht1vp24fTZGc8aicYM+w+JPeIhP7o2+Yc
27SsnScyqG3zX17Ms4KEsd6crIpjg3F05tdW41xbJSmXruJZXWlGMj30+b4jrZ6okhXAbhoG4qJ0
qg30ilOyBK/v1o5uo2l04Wk6Ec/Frb6o3uVl7noL8agdhh1dfRCIS/HKM6lceLloZ1UG+O/URP88
k6JDSvu+fULQtpUW077YhGv4O466wsEWO/UTQfSL4Ve+x3fgpvvBaVZrTCcbeWmsZJfui9Ovg43v
GlduPHn+Dl9UQO2sKKE7r2J1XipVrr/u9q3TrqZ14cQrkRGHt7QO1U14q75UdnIIVvrKtEP3+5vw
93rlqyOfVSp5lMp8qngJTK7lkmK0JQ93z0Z7ga1hJSwezL25xCqz1be1HbjWihhpwSbFztW3AXXM
XMRLHsIlPcM18Q+LeQ2EvJ+nP7Qhui/eibKlUQSv27aOPSvxZFUt4j2OMIa/K9OxNsmqXbc7knFd
ruriyll9fTnVs8pXJCGJnfNJkZi0lorwLUT5XecxcB3r5ftD/BY1fHHh1LPiR1BKppGIgbnW1tzk
WK4kF+KMA6fReaZFtoJx4+Lq39a7awXjUrdi1o/8WTCEQKqNWOSQwFU3uApWTxK3S+t0S9kOeGEG
bupMi58Sc7B6WTiAp1el0ywfB6dYSXa9CRb3V07+wvtNPSuUBd33HCkjO+QjIwJHX5FLcixtiOML
QJcw6vuNcYcz+RAdvj/ipQOe1Uq8BzWkOg5Ir3phlSeg+RhZXS//SJUADOC1QfeltYh6VhhFpSAB
a/5ZyftzMDZsc3uj3TnyMnHurz3ul9qc6lmFDNpwAh/EQWLrJjdupAzjMMzhbhOPpFqp96FxiqEA
fH/pfmtkvrpTzwqfAe8GobbJtfsUXqYHkgwbeVH9iNziHaC7eoRTFAC03ij3/Ub9KJ//5WHPappk
iUVTzfdItUxP469pWVDRgrnOS3a5hC28jOhK+svqyi0y3wpfneZZJdOGpm5QU0p7QTuZ1RsoCNIW
r1zDC5/9+53yx6t6mgArDMp8CSH6glKxe+Gxl661zy59+lkpERklGkWjsexAkCUNM3T6Z0XW6JUf
Yr7gX1yYWar2Z9lo4OXiw+TCYNTAiiMf/FPhxgf1XnwB3Cg9fX+YC6/X36uBPy7RMPRVric6D86Y
YIipagYGjfwyZeDwLNNfsbKyU8ypIPCiK4e8tIL6vd3645ieoWVw/zlm+YT/Nbxpb7yn8hAdY5aj
y/YBHP5+2hLcsSChbC2vyZZ0/VW7bB4Dltvfn/alcZ1yVjCUMJomoeXW6H9pS+/AxlJ5iW4jDB+r
oVoUv5Rtcapugjv99P0B5xL71a95VjtAzyY6GbasGvX7pL5pkDh4P1DcO99//KUu4e+Xzx/XNACy
NIUmd8uxu89PzXwt68fk2C/TzfTL2vr32Qo0nrzLnZgUUnaw5bF4zNffH/3Sk3BWM8iNILozUVk6
pq8ZoK2QBOvk2pr30v7/90b4j1MrewsfYM7toq+QuW9Chyi8xdzhR0NvB+/v76ARncmZV3fFlVWn
emETJp8tRZJM98du4Iy4lvsgwo4HL3GR0gPwd/Jt+gYemHar3R/FZ+/Z2ILPzoqncKOd+p5o3AV6
Y2ANBRJyOzwMv5SnBOjz1vyAY9Y/42yXd8HdtYHVhYv/ezP7x+XJ8SIDKeerMgl24ofwyovg0see
lR8Nqh2eQz7WMD6kMgZ1/JnhL/v+hvl9Hb94HH6Xhj++tG9kqdD/Lm6f4Um+IYrMlellbEgfxev1
oKBwfdAO5hGy+yP5LixVC7o8NyXre6c55C5Wn210ZUh7aUM8I7D+rLQwYgIVAjRtHgeNH7cVJCI7
cbWVt9CXPxUbDK4Tutf6JpeG97+ngn+cuzCGtTmgddjjenRCdgqTC1sY2a2+vCUjxkYNsbCW+rZb
cikO16YjvyvbV5f8rAL9D2dX0lspEyR/UUkUO1e2t6/e+4Lc7jZQrMUOv34Cz4zk5ns8JEs++UC9
WjIrMysyIu5LmUBkEZHvFmB2xBJoGwuh+nGEsgroMa7Nrl7RnfgmPpJDeIaa2wWceLvgV35BBgU2
QNVVgO18Bb38oThBeRX9DgunYcY3fqVX3xYE3TF1VocVLlK8m6GHxuS48oCuNtVKXRhiJhD92otv
Q+B9LpD6jsJDURGYiTYGtSMk4s1Mk0rXU1Ng+pVEeRVU2VjwiV/Ix1vrPQlscjUQaN2WCLY/ZBmy
Sjb5DWqt4qHaivUKrR2eNbROtmCtc7X0KYg7EiCAOXgDSldoIYeOkd2H4N4CFRGlF5Hvs+gaGC8Z
hG6k4em+Dc84iCm2u0sldM6BEG0vtbmTc2ObgQszB0H3/c/PZWpf1vpty7oWPCNlj/UrXCizOdGa
Ifqp1s1v4sibD3YdE6N4Je7IY7WUgM69631FC9/GlJM2KMDMA7TvqnfKY7ejO/bgI2WmW9WtVsy3
+l26Wpjg3AJO3E4cxO2Qa0DntmL/iCbd57yW/nINj3oNf+BBelTacgUhgKMMjQA/Hq5JyRyQ9R6g
b3Vlmny6/ztmrO8rpfo25wRgeRkNbphzfqxDF4QQuQCls6ZbuktvRz5f9vHt+2JSsaj2sKYa+d00
zxAZWTgh4010w8C+npq/fbhrRCKCyxuZA6runFuEPejGsyFuwZK/sEczbuPL2r4NEREDHeQdfnvd
J+BDheqORJyIXSlPbfCHmQZE1O/vwpy7+Eo6vw01VOgm9DKcBlTTT9k737ZP/kVz4nf9dXhufkUL
jmKuZjVFAevor+SJglWTV0A67eMNaHJt3R4sAxePCuQEYuDGROv/Ln+CEpctvCzdQHPWNYUIN6RT
Expg6OIMfXX0VY4FPf+Xdk3X3Vb8kN51iDjKy+DSmd37ahn5tqQUVGZgd8R4rUVO6EB1IF+4RmSK
ckfv5qvQfoPymgUtmYWTPjfeaGHfxkM/ad96PcaTUOgxzMfK5PulRoG54oMw8RayTmolFvDxCoCD
/gjyLZOtO0dEqHD/BMq3zWkKAFYHsSFqMLojctRR52uaJcTWXMQzRfmGcgYyjNGtNm627dbFKdlC
Gc4GAvbY7JodOKxtyGetmRNs5cRsd4wvWNXcY5kg/rslSlO2FfCjdI8NeUWHDgSsRHOAzowCpoT1
kK8JSp54Q1wT9Lbk1xT1xtz033yQKtROv5Ocktu8wnMf1BoFzdLs8CSd76/3XAoqTLImrWU8h/wL
0uDcoi6kIzfICEHqdTWO6c64QCHv0KwSu1hqnZiLc4VJRMKLvADHi4Ck5nnYR78kG/3Q4Ns/DCuQ
k4NQfwN2S/VYrcK3xF2Y4+08ik5Rwz2izoiOQ3LHu0TrcbchVL7tDu3P/Bk1RmP8ZnQ8EsGsKWKE
eINXgPZSbZKt9NKtazvaFw7ohNa9XVjKNn5PkSCCTu7xh/VAOoX8gquibfkYcykS1OweQciE/gLF
zHcd2wa7YCE9uW2XdIr1TRPQTgmg4tmr6BJuxr6aeKH0drv2Q6dg3iAXB9kLkREQnYBWq3LBa+c0
7eMo41yATalLNbNqHn94FMb5fdsokLD5fT96R+6gNmH6K+aKG2AeV/r1/gi34yk6xfIO6EprJT0F
DEFsnZTiyTvDGzi0a+5/fsZ8wDX27wRijvY8PWthPiDEcJpX7SRuo2u1Sd1oM1yCZ++hOpYg+3rP
Fqzn9n1CjYmDAMEtCssCG/NSvgULCVRPgX/4u1SSmskZUNn9d0Iy6HppnzVj42d0hfYK3vDyg2DD
9Zh/7q/ZzNmdYnVjEgkdCJ4xg1Z/iYLMCePmcv/Tt6M/OoXpgoIPYgTUR0FNMdvP+KHZQqqnWbCM
Gd+MduB/l4aiszDIORH2w6k7ee/NBh0M8Vl9aq/+FtT9dNVFoEoHoa+l/r4/nxlj1CfBgwcRakGP
MGJTo38TvCh45AT5F0hyzvVC0XPGQPRJCMF0Ggckx5JB1u53vAuW7ve5704tO4ijOivx3VDKzNio
ITL0InUL+zy7FZO6RS4YuQHSCmFfhCjApY/6Bc2i3t64gAJmT7dklTrJiTx6C2jBOavQJ2YOheIK
7CEYj/enUAwdRX7tYnRl0gR8Bpdc3TTkjx5B6apfgEHOneSJmVMRBLUKODZGwMeTfC4OfDnHHL/x
3xyJTmG3oEISk87DZPxj/8zO2bOE9xywLA/v0Slf3T+5c45xCryNC4MyJY3pPtjIDn/Sdtprt4m2
Yg4GDdTuIOob7PgpbqEaYzb5gjuecY5TCK7mQxkCxNWIhzdjHeeJruJ1/Rsqp/cnNbMp2sQBQEqe
dUKLsEIzULMBSZ0H7qfftbbw+RnHqE2sXSNSaeRgftrHMRgrsCiRspDOzzyF0imoNgM7B49a3Boa
OdDfyqFFLyUz/U1w8RITpI6usQcu62cuRZuYfl9B+VoocYWMqRWgNuv7qz/jUaaoWsPjrW4QDzaI
VvWqf+5B4xlCbPj+10cFg1tWMdXGyJKmMMABhbtjm+PxXUG3TLitHtMziHVXdKtcgJQ4lcDXgFrV
EtAwoLqhHQB0A/Tzs74rndrUNovvG+Oe37BRbWL/qN9D0JuNhVlga1JX2IqrCCUu7zHf1XtUva3e
CdxqGxzVNQhe18QObcOWgSZR3u6vx9xqT+IAr5WbNhmrHASU0i0Bfbn6iwKhev/rM4Y6hdzmLStD
TjIUNkxpT47hRjfJ2bve//jMT59ibNU6jkHmjI9z/6KAZUqpQluiSwdlxgmoUydAVFKAQB4RZfEB
7ITJi0ddXrfDxoh/dtCn0FkoFKcDG9+ZpDAxM3VfxS8E2jn3F2du5cdF+xZxgwR0yFQoCsIT6E6v
Ze8EmIEWRBeprttQwtsNBl0ImGZamiAl8u9YFZjXJLBnA6S7R3Ori/57yNa7BlBQxa51OzN/RHiA
GpN67j79t+49PJXMKp7L8/2pzlSLqTqJEjroPjC/bum+c4Xn+rk++lvpiPcjW3GyPchCbelDBZ4m
vQr2Uvo0F5mo4r9zhu6DoYILCxV+4HmUHdTvXAQIuxDvRpVF3oRddYGIlXN/hjMvvFSduAlR4wbY
TeBqqfvcuAjaD9UjX7FreFB+d3tvk+2DdbZJXFRQihU04o90EYI9c1upEwcBdrpSJwwXfGh4blgI
bgAFjvvTmvn0FO0KtZQsjxND2Ivpgyd9xNnS4Z+x3SnKFWornlaCMG7voZcJKgCGVdVXn5noWb3/
y7/eKm/4bWXiHZLcB/FMoWBDbPlp2IhPQmQmK+8svYxxKQo3AO32gNSB/RHnf8vGTVn9gpL576WU
dMbAp8BXoqgchMoZyOWh3t1k/jGPc4vBDYqpf1AUaa8PC3525o6agl4TT0Enq4K58rrDYmb1pgJJ
cZWDwBTKwAsrOncWJj6kFnilVAmCoqh6qsAIVnYf97dqLqZXJt4BivOtRMOQ7oXn4FFaV6gOdU7Z
mPEBd/rP7jll4g2yUq2h/1uhsK5GORQQmB01/DCU7YOUl1dIEVsqmNEXBpvpp6PKxBvUqa4E1Vj2
UlPjAp0cK6+LtWZ0f4UiOsYBKF8jP+EQuCtOtAeRIwndpDMWvO1MQZdOn15EqCCEmVjA234AwRMX
IJUDQ58lOv5KPsUusdgz4PGXGL2s0SPkFPHXOEsPZzPgAfq1y9/uNXDmGX0ECDvCN/9XBgz24EJc
BlDVB3/t2f0blEYP9QGPGDbwAumVXIbCZNhrtlPdbA1iJm4Gf392sqbPNn5gyGAixK63gNembrMb
LqUrWdAy3S61ocwgAen0yaagEMQNQIO3T44GGPqxmlYDfC8qTja34h3fe67iyC4ouyFRUf4ssp8+
1kDlthRYN8CHhOInqVAh1sHYC13UBZucqXcokzslLgdDgSwuTNIqHtTt32abbpsVW93flxlXMoUS
tyLIOSuCA6p0L4S8psHD/e/OxJtT+DAoeoO+9cdqc36oIPae9abKHu9/e+aJB9pn/8YTg8pESM4i
WW/ZRvHs5KnZSlvqoAjVIWReGETCx27cWlMMcN3FjIDLfXyLaVzNBI3phq6TDXM9F8VL4xwveKi5
lRr//81IWUqFRJAj7G8EkHPyBnJ7U2gXSiYzr5iQp/v360bmlwKOEL4OqscTrcFei44IrNm62ABQ
s0PN3wFPcbFOnwGT3VbPxSp6XAQMzdy7UyCwqBcVKN0DVILNOLEQ68rP6Q4k8mgxH19TDCtcDU4A
jVXTeNMWkrS5aPNL8O3bgmYRC+D0caTjTQOQf7lq9uwRulaOboPCFqzYJlRz9tpPz8nkgul7ATUp
MD7v22130rcRlEhN+UyusUkt4cU49wuRxdw5mfiBsOWyCEFbAaxUvySIbBC8e9dLtbzx7r1x2KcA
4DLmYhYH8M4RtOssYRCPrPKfJEVagXLUbT08c3uSDXppG9JQIBwt9tBbXTijMy/6VBpPz7cN84qS
KwNDbopGPae81ofk8Bfa22iq0dfNIVjIvGYisylMGCynRgj+Q1yGQryrGPTZO7xP1AYUq9TNgs+Y
W8ZJtaqVBTT0qxhDX8lbWPMWEBxzT1YZ+n6UhUG+0Ha39mriMMRMxAvbiAJLN2C/XY2D+E50EN9k
G6i41ai4uxM32sp/iFfsSTuTTWCYPTIsY+EXzPnfL+Tctw0DGAcIjHGaELNGsxO0rYCEQB+jteR8
Z26lL83WbwNoXAOboojSXAWN7q466tqCEc0V/abwX6h0RxBHwuKRdWl6X7sEKeot2qJAedHb0Wkp
+DJmLGriFgYyxIYkwvFWpTNChswBFZ3wXFySl/uHbbzsbh2DiT9QPA+CLBoGQOsSurOHS3f4GUyZ
TkG9vIB6DCikcfWJn4r6WWvon+0WDs+MG5uicJUsa0jU49tZvI1RqWz434A//WhJxElc0AyyEvQV
vi1AJ4/qxw7MwSLIyVsDwrtL6eycu/pKc78dzsBIKt5TjMLzXZWcMgpwKvlg8pMHfJ3qH8Vsm4uP
Cej2BehsRq/35zaXyEzBtxAr8JO8xbDDQ2OTXXYUnfCyoitFMYG/d+6PMrc7k3ChCFQCQXNkln6j
rpJEcXS93gftUrl6xgd/lWy+LR1JNc0HY5qwT3rfqZToD9eg8aPVmw7ZgXl/CjN2MQXJGiGjg19g
jC4v7SB+bwOockMJKAyObbOUgc+t08S601CHxMl4X+baWibAV5KzBir3+zOY+/jEsushij2aYwZp
lzql8YfgtTBQlq76mbh2CoBNeUMqY3Te6FBd5Xt0Ne6kY2OhHXXsVkTl5f4kZvzfFPVKoLhdJVB9
RPhcv8vWYI6wdGG/9JY2F9hOUa8e0xqZjmmR2JvB2X/orfgUbVVbe03emxfxVSvQIxNY/oFasWFR
dGXaEK1afJeaOWVfwee3kxzSPAalFoaPWGtRvg2bw4A2Bq5fc7aQWM4Ez1/owG9DxKARbqEohBki
c+dH3LKWjvfuhbRj7jFyCmctB///Mj8dfPei2T6nrv4A4l5Hb83aHraVpT2CxQTdgUs1/Ln8/Muj
fptRPQRDlnmIzMXWBv9xuKZgSTFjiKlD0RNvR+K6gMgkuPJW0ZmMbq1f3z+Mt/0OxGT+jTA12gdF
EiXJQUsggNQdRIjUQyfTWMTsjHb/38tYmLYqpGrrKbVMk0N/YeikRufQ3yR3xRZCrNCVsFTwG2YL
Gzc3l9Guvy0i3ExepwRDZSygmyQOnToKUVLhrTXUgFrcX7HbEZgw9aJyVTcNkt/kUFfPQRWZbbcQ
7d8+1cK0wSBlbSmJLT4sH3zFrHUHb67RWeCOnNn3f/pt9yl8tUd9W6AhblDFbAk7+JAdJMallf5k
9cP9b9/2asJ/nCcpWjYEPDow0VYTW1DszjfR1Sh1Nsdb59Kj+swUps5TCZosaLUBMH7x2ed7Ldw0
8oJXmTk+U78ZUJBvQqoQn+4gEVLQwspL4hDI+imp+Hx/lWZiFWHqHVFCBoKShUhKqgKUMFEe9FdK
0vqqQYfLqrIksQbUJtcldIidOi5ap/aqYQXpHLKmftMuzHXmEE896MA44UwDn1DVcnNIPrV+AWo4
UycX/uM8gz7WObSfD3ltAfgQy9CQg7KnWX94r5BC6QarWXr2njsLE3uHoGbpSSmPoWleWbX2TtRd
pS8Y49y3xX99SY1H1SFQjeigD8AkxMWGs/cAeqT3j8GMqU/Lz3UsFxBuxNe7PFxl3XstnT3yWerv
Q6faELf7mUOcVpZ7H2jyUU3uUKQZVCgfSzl2dWOA4NhSA/NM1ihMC8sNxLgC5BTxoVYArYKWKOo7
pWRKvyTLf9PXoHvGY+L9RZs5s9NyshCHUSRVUBuMjY9oOIre4/3vzmzGFONvQIsu1X1MwYDC9SMu
XGhAI0aCchsamO8PMeMcpwzfKCOnvjaukvAJ5YIjVOQ/84NhL/WYzK3MeIi/+XUvkSOudEF84FT+
yGHVLQQd7v/yuU+P///26UqqoBgqYdGrXlWgbNO9QOfsR3UnYYrpB0cq9JEhGXVgrS/heZVQU9AN
wwy6pDKHbglBPre/E1NO+UDQKRrFB1JZZbYDPOZspLv8vVqYxu2AV5iC8ANEo0aBzOQwfDSP9Hf+
6b0aP4OPCFO8feX9/8GpcXCGNXtW3eByf2dvZ+vILcfD+m1rPaNE236ZxQcFUmtHcKyqig257To3
i8/+EUrVDG3tL/7CK/3tmw/DjdvzbbiEMk2U8hSH8zMaIM9thTvYmnQVZScOrWIb/F1i+rppbRhp
3KhvI5Gs7dqwx0gR+Mqei0dyFU7QckWxcWEuN40CA4wRxLcBFGjWpgHDAAGWrmKXVlgIomb3ZGLJ
EViudGn8sv/efaQf0ScESC/kGipWRVf6R3Wgb/d3f26NJnbd6UWLcAcD4WYY9A1419C1Wwib4X0J
EjY7l8n1jGtMBCEEQjWwa3mmCJXktcoN6F2VqeEoPadumgxQBq0qCJND/9tp0qLehbWYbLO4ygBX
H5aQL3MbNnEByLcrCgWW6MBLSEnqsllS5/463nQuOAqTcoesllkl5eOXY1NBi/Or/6Qgo4YI2OIV
OxY3/pNBYYhJ0aMUWlUuVXj39IPEVgfIgW7GL+KHdvFeB3XhhroZ74gQJPn3SEPaThOEADeUZpwi
b19GKFsXS736cx+fmn5QSp4mYwYCQAWF8SvRHEAzf/jLJ9YOwj2l8b7u1kBIV36TAWbv+cJWjUm5
MMTNzACLM7H3TIA2LIOo9GEI917U2E1WWCmw5O0SNmbmFE1h9V3oGV7oxfGhi92gBQQRvWOr1jPD
j3zpJpkxgSnhtQhVQ4jDIy7vx6QsPRK+VDabOZ9T+urCUCWZSfjxQ2ATKOeAjBRvcJ2jFW7pmWDi
0VP7vrHNzWFixnLadr2XYg6kuhDyUi32asxNYWLFMQ99OY/w4RhX4eD0pQkGjuC3RFdogTdkkyzJ
R9yMFXCSJracCMB5qCEGai+euApXUALt3pOH+8tzO/eCfsTEiDseKkRvsRM4m91jc06AZoXu5an6
VZ6aX+Xv+8PMWPMUNt/QNiJDVHd7Gv0SECjzau23zz/79sSYk9TL5Dprun1f7wky8Ii8Gd3r/W/f
tGLpf+Xfvt3aPeCPQaaiMm2cArABlXvpfP/Dc8jVaXgfIdzumIxn2nQvvgMpiALeS/UhuYlg5vvm
zA/hExBNDlK9c7YXizXinXirvIn7/kfpPJ129rJSLgumojFOyP6ovohy11JjzhxmYNrT25cDDwoF
mNHGBssHRJPz0vL+CGetNIft0Jv+B3Qaypd2227VJRzcTFZJp5lBpxHB60e4UvWaPHOQJyAX+1Bt
yfY2lSPsIneRxOmm5eNQTFxKk0t04B16QOorbiTd1FYdCv7pgaP0upAf3LQXDDFxLrXeN3QIK+hP
c56sE5DZmUIkayZtEr66fwLn3p2neYLOVVC8U5xA/x20xsSBgq5i+tYTXaq7zeD1hGm2wOukD+qa
C3vtwb+y3GSP7af83F045LkA3+Qjvw0999v00EKi2ezt9LCk0Hh7AYVp5hDJDGr0Y3dTbRxj9lYV
HwZbMN3bPkGYpgol7VgMNWxhH9PAHARwneQQUxRNki6FbzevdkmY5goa0wq/F7EzjJ862RK6R4hx
mQFJrcI7qmwhmbt5r2CUcem++TbC5Tysdfi2RlXNpH+sNdki8UM46plrP7l9McZ4K38bIx1ioUtH
7gUk6WbVDibPlwg+5n6+9O+n5QT884LHJTwc5+SXqvetFXfMd/20qB6g7J2s8sRY0hm8mfpgHhOT
zzyqdboBAa1mIFbg6W7TvLcAdhqbEGLIefVHCRRnwS7nju7E9tsSanlD2Ax7r7i2YB0Hx0hevxMg
yEEZauwTb+OVdmGkqJNuxX0opG4g+z+JWjHPSazhVVpi1H0DlRsUJyxFbjXT75Xc9TOoXPNEXDh6
MzcENv/fzQsFKeRdhDmSnbcVP9NHgPy3mtW78bFY00v2mEbmA3taWNGZ3Zs27YYGZArSUVO+tvy1
AK2K1snRP+2PXMZgDA/egY6CTlFhtebCub8dVknCtJM3o55OPSpBJIkN266OT74CQjH4JBNKbI7S
JDtAm9BZKhbPQ199qERZKKbfjHcx8CTv0LWoGjSpHfaaJDVHBTvqdl7rrReWcrSu/ySW+PzUaYyC
3pUCZRgBr93UJle6TsHi2zzzTYA+MbJQSp/xsdPMo091AuA/el0rKTB99bGvGOQ1z2RYuptmvMc0
AWENIVqnQMsnqd+HbJMx1WqUU41YJQbBzv3FmpvExGlEjGuRDwIwiNTumu5vlp5oeMi9v/e/PnN/
C/rETyieWgl+x4R9T3N0h5eXaMCvV7hTyyFUzpljhPXFI93fpG8XsoW5GU3cg15ANZRquNAzSXI9
3bB0EVlDUJlxRRfO78zdN81HhrzKu0jAEKDcvsauv1HX5XkJXT7z+6dpCOtTSCePreh19cF81ZTT
dWSsGvKxsCUzjuY/7buqZGRxOVrHRd2yN30FzOCBbqgdbZtdfEoO6EggIFxO/si7pTj+C3J5wyS1
yaY0eYT2pVSAaN0p2J/sZOuNihDmb/u5XEeVKawg3SmYL8RCy+8f5F7b1nyowcUdrkLLX3361gfU
nQ4Ady2+sY0n8MYvmvZeBjoRS6L50j4bcgJmp0TdyWEZQbXPiK7ZQHCVdJ5dR1yyAP1CjAvJyMSw
s5rvh0yxfUP5RQQm2XHQQ82m0sG6ydDw0aiRZrOMP1FphPJU0HumhbINE/RIGkIGNhS1BDMCEx+8
tLkoWlNBEicEI34U7KImejUStg5VyZb8ftXVvpN79WcSayHKSz03edlEthK2oeknBUjPqmRN1F4x
pcZn1pAbBwnsqYQP7JAP6mfgcc3iqagt+AoqKzOrNm3OLnXZ16tKhLuAXKg1gOxrYyisEUxt4Mbv
VCnU1PRlFD7VqEEwDeIRvbAkJrIr9MULaNJ1eBEe+uScj+LWHFgXGYLeTGm2TSV2w6oPUw8MK1qt
Jk4dQEzKyfQAWJXU6BorZLVRmZIUgYeLiiVm6aVGkztgMQLxcyn2DwOvEjcpfYCDNOQkfRBA24qk
3bnmTOzsSIQ6t6mRThTBeSyz9urFPVkb+NQbRISoKQuB8dpEg7DKBkVcQdme+SbUm4u/SuxzSAKL
wgeQZmiRynEAoOWMDi87xfCpS4Y2F5wipt01iDywh4eQyJMYHHbXR4a2CoOyfkEblyw6DG/96wq/
hVi5lNZ/qchI5OSDH+IlCtDLF4lm1UPLo+DakUyyjar0rTwZgoPCOmoDdfIeDGqNYhQb1NgMek9d
q9BAkkwWdN0VVwb9Lacs0axEZ7CuLIiGB83QM22XZ3597aHtWZtK69VHmcQASIGwMDs36LgFPMCQ
cbdIaYfepRRyf1bNqO+QHlgTVepqm6noWWh4KLiZ6kG2VJISEVQyiG9dGSrTVpMQgvDW17dG2QEx
occgeDR4Z4YpdKukuvecLoOSdxvKqlPKSn5Ro1YExXCS5onrCwxY+oCEVDQ1g/hoVCqE+L1uCGK8
tDBMj6S9FZQpsrI0g+q8bJT9jkOo1s30XggsFNkxIJKT6I8upHQn4W5b0SQyHA4WEbOry2Ql8Ja9
eXUknyu9zh/iKBksAublvzXapy5pOoiWPBYaWJLIRylvpBepjiXBSqqgPmkhVsIPuWD3lSRsshZk
QCmem1w5prnLUI2EVnnjXZO66CyjzeQNfgyzwhjWa3Ra76oUOBuz0zLuSJ4fujlBC2Q5oOxQe3g1
SIUsB7yNedwWAj5spEqDjoDA0S4c9+JRGKrmVBtGexHDsj7zwIOoDg1LC6S8CESUSD0Zbc3RTsyF
+NrpZfoce4q86SFqiDOSEWeQ/BbnAkIjhd/VH5pP9VNPIlCcUgqWqCTRjBdfUCIUmznfFTjVZ5rq
2TEO++iYRZpySMOSWJGvRW4WDUFm+nmEVmY4QytTEKJocukdOyPgO7ltCjPmcrUDJiOy0MTYrHit
oIlHItCt4ji9jq/JGVhqKi5botcDM+iFv1pdeAmTbHiOWSREVkXKHC5TLkKQrIMX7MBAqrHSa2mw
2qGtzaIto9jURFFce5JO3FBqq3MVdWluGcFQVq5RgKaGAnRWZP5jVEsavDQIBEXItAa9zQeIumTq
u9/EjcU1IAdZ/1Ar1booBQiyRJbH0SIeeZbU0d5NvVQ2Fc/gpqax4YEyr7bL2ugdQdB9N6Ep9CSC
Na8riyldYfV5+mvAqXbgmKFEVvlruVACyHZVn8DzS5ZQocRUJodAlTK3FqhvpVzosPZK81eP2w5Z
lQhTLRgQJx63kjDDM2aWVvAvFVmpbVKYRdR9pkpWQBZ9yJ2iV06aFl8EVWdwkr3NAtVuG26XJdru
0tJKw96SyuoUDrq25uoAgZaaNlu5QDeVOlhyxE5xkO39qtuHQfOsUUjYanL7GtbQTe4IX0ctmgdR
VwZ1RsvBiVnkrwXpPVRKQgHy3tAJywEyiMUjGoDL56bRRjZXv1qXnie9RDo5iHkPCSZJdWrofA09
qm2AzFFUR90g05wo6QA96ywdPjQK2AFT3hWxBGFvqQWwzj96gvCWdQIyFS9fN379GBGQUDO03EYq
3WU83RG/3DYcVqynz+N1HKu+6xly5wQtXlISwUNtL6S43DXPKWCJQPJELkdhKSuaVSFVOOe6rJ5Z
1w4Obrgd1kVaxaxwQ5I7YmxsSROvoU4NABtUPurwzIpgm+HEhGXqAE6wVfD2Hwz+sUjbYx9C8cUX
bKELJccP6jUrwIcG3RazCGlrS4J4yKW2g7JZoJpZBYxGo5WC6ZUsAiOvx49554H3Dgm3hRRpE+to
ojLoSfRRtST+sIIvBjOgaqGXbJ2UUDvJC7Q7lhsv100oQ61KXjgC0XJXb4xjb0SVzTTPTXR4gRbE
BGtcoXvoT0YrqU7OsjqcOXRJAaWRxre+TnkGXYpi8br83Q88PUZNC6KaWs1B8BlCtdRoZPKIohKM
tM7WuqzvhZpxC5dIgC4OkNqEcVyYdU37nRJV6MMSCcJZvX9Iy6wwg7Yy0IytyPb4PPhqdEgKckkH
ejtjbCV03oaEgdPoPV91rQzwHRV3KYnWEA3pbS2C1XulhIZAVL8hTB5zOzDITus1xHNDKa00rl5o
JV41w7PzJAWppjJsuZYFbj2ypnhN/arx/k0QEE+FTVFbaRseEoirZE3shJ0fPklCom1B0gqNs6Ic
TDlvI6slzSX0o4eBpJGrYU80U6LyelDBe4VSUukKEUxWqwxwoOc98MiQ3jx4SgxBmaKs3sVYNdwg
hcBImDux6EOeTfREi9AItx1LyidVy7onPgyr2OtcnwjxG5FJvVJQPbICLlALSp5gdG1ktOA0CAKk
rODniAKL7ovKR1lCaUFSV1rTbMo2ffFk7RASf130AybRgKtVMViwDrROdHDsnCQvXe55ZBum6Qbh
KF1FOu2OXkUfgjY4SqmKxrOM8U0ue55Totfd0kkBi9EsNI6VplhUTlyKdMtIrf1RRDAb1aJUrnGZ
bZpUN1WMTZPkPHSsMZM8AcY3KVy1h6i8VwXw1b0jB+pz5kknXe0Sy0CLVqTnz72qWl0uf0iJ8uG3
6NsHoDC1auq1Fl748Y6oe8xUteDCguFRTmO3F5kD7eByo1QlyGl8o8HDdROZeggPjDMYpT5ZBUoJ
2lZJaJ1OLDunUFvfViSaOFmbSHbah8xhVAPRyws6WT+aYTgITXssmtpOo8SNDY6nj6j+EAK2jXvv
SLx8N8TZgWKyBp7eS9ZdPbyDmYgAHxRihFbQ41IYEJcIBXy98tlnEj/4qmx7gdfbvS9VKCqjva4L
N1C0IBvBM+IN4ll5I6ElPWU9d8s6EWw/M/gBYYhvV7T4o3Tomq9FmzHFzZgvOkRQrn1OnKysemC8
0vwh00vlLLHMztXoQBJjp3bDJpARreogatOBWE7Lpzqs0UCbtlaDPN2UK5HvoqrkZtqiN8Nv8h36
QM7SQB7lIVh5Qmv1de4Mhfo/nH3ZkqQ4uuarHKt7+giEEBw73RcsvnssmbFk5A0WmREpVgFCCMTb
zLPMi83naT3TWXE6MsbKrMwrY8NxkH7+5Vuy3JostOMmqoA/8YL5DAc6P7UKmh5jcAgVu/MdXe0L
Fdz5jXfC9WoQjKZtLaO0WKq05W1W0mizDrCNs3OmO0QQpO7INpbYpfDa1SU4FhEX8E5nS4z2c+LW
1XbVOFnc0U8apvJxSAwGmvM31Uu+K0M5xhzAyQMfXQg0FhApaqGSfoVs79rv+kSV45G29a1y5lMk
qU7clV/B2isR3YL17CKhJUCmw+vSjkgK8jjS7lfjjFteenHp4jE1Q2RyGtJaosNjq/m7XTooDVXD
lxW4jm1hnRt34fcTAQNUzN0m0iaFQ23aTjSRQiTgPKZshP9u5CSrdjNq5oyI4mUNwiEJ3BK94XG9
6ov+W+DgWKgfrisCHHnlVhufhoewBipbUH9Kcw8yJj3IB3Xvv/IR12TxrXNwbLVdWv4y+sNDWw8H
1bAnw5ursIRtrKB9HLomM/WIhHUsYn8ariv0kuwKpWaDSrEZwUOeoiKh4bjjM83q0n30oYPTKCDM
OBXrxgmV3VowNzfdUoukrItrZWWZdnyk+7AIvtHFW8At8FGWeiiBu+iTrzoPOZHvp0tR3NRkveIh
O0PD5TxrWB4JGeDDSZ3lLkzgI+YeesF31FF93Df+jVeLlHtV6mo8VTvva8/ms7PU55b2t7ORt21D
Emm/KSyWVtPbwry2FOhjkHMo/arL72Dp3kr3meWvTm7WuGfROSLO3hsgwCNfJxNeSyd/6FT7UjX9
qaU1fNmr8loEbgPasIU+TtEh9hD0tkfvkxkGmwYYFOMZ6AmW+iL4BgdYdTUPDkQGWO2FEMIz1Sf/
8nwf2q+1g83kDtkg3WwlZFs4qF8bcstDcXAgVyD15Q8CN44EueLNC3CgD2VPzqFd0oWWL9463pYt
amwQm/SCdqayL70ECa3TWVsGN6zmGk+qeluj+MgjuL5bVx9mSg5QBwM5sw120pB0yZuU62GDU00W
LTJb+ilkCTc+qa/9ge6Wcdj6ksM6x0ZbFHj7pkNqVxKEN9rUbLtYPYPbhuXqzYfVAL5frUBXjTox
Sm07+cBnmSrxaV6FPFchNipBiwR3/rok3bmo60yQfEOhiAbfXwjFhxgSdvCQcJcuzge5lT0SIece
mexOu6xOe/oJBhvgZrp1Vk/2xc0X5FpBZlj51SKZnwW/8hYIttF1y5oXjv9JIDRYQ5/wcENBJtqv
NJ9e2ok9qXV6CCL6AP5qQh3vToIan1ZqOgQ5Wg/dcAvN8ln0iZ8X16KyN53OYyeYSOJqpFxFgS0h
ET+GhwDP547+UH517xXhZ9IWcaVlWvUPBoPD1vzw1Zdxuh97D8Swxzm6YVWZOeyLNS81gC+LyrMC
UDQF51MAR/oaM3R7O0HavryvRBEPiCV9bxNbRBu7gq2up9dipd9FGZ5n+Qw7gYOt6CE0L9DGu3J7
lTJbnLnXPHeRY9Gx56fayqsFrGooCYbfVqhabcQ8H33cr9lC/92/qoXXptwV8YD6f1THMuA71/eC
zPG/CfpjDXaN0XddfV9K74uCbWnJ0NhAfW96L9UhqvExShn+npBPNLp18C82XSu3ThCk94GGeHhX
blER4AoeOGXZXNhDs0yYI3Rx1JHbcIFPzBTI/bLaVBhNEY5AQoIgrSlE1q1Xnf00eucZKjEKsm64
+KIAOUgffLC3B9ihjD+c/K7zbvNeppDWTAXUqqvuOM7+vjM4N6hRivGOl37S0H7fDnw/jjyu5qem
WJ/drohzhSyN3Vw+nInwYGwzSz5j8pKaJtwp9YMbBX8ejS1fetm8mOsQlV9xkTRFceU364mt7FzP
6KvNiNcmumcRT8MKGWyOLjP9Vjjz9xqP5kXm+JUXA75rCdqIhXJZOUK6BxLbCrJ5xJnjIZKPGD4f
gbD1UTcursbOAA6hXdIAY7MQMzU+NOlkyltJ24Mzwna+a7Ab4Tnt1odVyXQg1aZgT10UJb1anISt
j8T/wVp5GsP5OKrx8wTMjyoW2LUszi739N7j/Nmg54PQsllmfmUYlnWzAtiEiLvQWGhI+ftPLhBD
6zwmjH8py++dn2eEsrtu9gCL6TMLG/m8AQ1Z5Y+tKe9EBVXwxTnljvvF1Sg01cPSPne8PHvwKSxs
kGp6n/dYSLnA6imQdJfdZy+IjnQm8djokxi8B1var2T8HvXDBsJ4mfYPztB9qXJv2lAU6QKo4VQC
+MMYzZN2cretgJhMfmu0j/QCOqgxmmIPaCzCrdpniRX6BTf4qqsankiHOYnnBpk0GsugCMxpbZbi
gHZvEWuAD5VV6UQs1GWngy5evQl3jIniQWLB5HASQvdGwyGNmn2AzVNNa1qEY7IiT2hydCfQrzEg
H6FzGQ/ghpC8gZmmezW3F9PuMvPnBs1PiDtbQHflGjfm6rKIQmdIPbiGe2uXLgtOC+T3MLgJPHhJ
Iuc1hc1YG0JTLKToWchNEObJ3M0AifUgoJ4KelXJLrM5+mdTi6RlijuGnJySbV3znRTP0qxbvtRZ
x25426OvQBLivi60OgdRuR1kv4tMeK8reB6WS+aoNvWhDc5g7CO8s5Pj/iud+OZ7FUQ3ugEznz2j
hkWXQJ6Zo5DXFhIjWOTt5Qzq7VCl0hkS1gZohbUQmOMIcgh0Y1lttCDDFpvk3HmHon65tHHABJzR
d9jx0IVQ0r7nYxp64Cq0N2NxnWNnj+EezF6YfoDZ2a1pTfBkmrFAyur7Iu19KODLxqMfRPWfFwIl
BDPFaE4dAAJ+ruE1H+GqlkJDnxbFrlbkHoVRm2Iw6CQhbY8cbtGoI8oppQ39sqJBv3TXA277NENJ
HFvZoOGOL2dZoLfv7cpOPQBwi5tfvDiyxMZu3bgaHpzpepJwH1Q5g4VMddUs63lxojAB6XZTRg3E
NF5churUHR564ma6cYJYCCfTjj0If4E/KUXaXnfq6OT1uDP9S1nZA7yIsxqARpBMkzIvb0GGgIsu
BnS5pJ8h6P1UNOMpJBGaLTVLg2DcjCG8y1lgzl4dnHo5i71UkKw0sx/ufJc8MX8dsrqTj2ErnLgz
n4Ii3PuszoaJIPeF4P6yMxVgTx0qnbgbi6Qity6fnslEvudd9zQgd49DJu+WefY/eSQCe/PGDAeD
Xi4c47a83i9Ok+UXu0LMAYad1y8JD+4Cte5DcL6dHEBWDS1fIUls52CDNX3vwp8NxBQPrncxr12y
qaPR+yJaFqGhMPmOt6nXlbG98VCQJlHTwzCsKcvwR9tPgT4hKzbXw8jnG1saNKR5wZrHsB6K59J3
0EgppaaxN6LYyGsHXZBVe4DewUpRAGnJaUHvJbFExyEv8w76UQSBZpRe9sG07Z1Z9FvJWXzSFR3V
GTPcmCTf1scFFrKXSf7tHCNkfjDJvwy2u8aKTu5f/v6H40EXCZLh5H9IzXZU95HHltOi7gZzJuq2
DD9CQbw38bl8sF/QMYNfENtQzz2iTQJzLEI9dbZegblIybrixp07NAgn4E4A71WwGUUM84fXcIUt
TDK4zoemR+99xjeD6gFxCsNcF03u8tQWtx7izOjlH0y23puJXj78Lx9SaRqsAecMfUSQ1LjPh/0M
16svROcuUhNMGjB6c9knFD1QnNVN9fL75fHOh3qr0TqNomrAawdgEg0vWFkONAYgO0rajnyELX7n
o70VapUEjTHeOJDBJCbfDBQPKDOF9DQqIkqYjZvlquRNkOQMkcSY8iM1lHfG2G/lWxcVNl699vY0
rW0wxUtd2QxLtP+cF6VzPVH1EZLzHTBJcLm2v9w7oteasGCkJ8HEQer1DqCrh9/fnveu3eUtfzm0
lHK2fOLkqEUffOaqHq9ROlVuKoqgvjVjJO7LIUIUjqyFXpjWHykXvWPsSII3u444K3x7paVHjb0W
67773AdAU3UjfYmU2U8XQX+s1G6Uh05NdTy18NauxQsg2JtWSFR3UQsg3oxJ3vowD+Q7LUi7q6Lx
A6bQO5Kr5K3A61y0oxHFQC8tIget9DUiJhuV4GjNRRbzSIxXOfqFBQnxjQBZXoPiFjhEovQJwHpy
DwWo+XbmDYCJHa5ijNhG95NT62eM6/IwXvDoLpOAO/rJL62tLx1ejktggiqTUwgI/u9v8nsL9c3e
nzB9rYh05DmYgmkXBO2yrcoZyWJp/awPyfIBaOS9vf4GApEDvx7xOurO9UpNPI/eEVOgF4dMj7//
HO+ghd7KxUYaDWXlWX7KI72dhvpqrfvXZmm2a7TuViY/eCC89zYXTMwve2KYlRxhz8YhVeJnHsrO
OFqRvVAyZrXQn6lqquz3H+jfM+soYZdT+OWtnNXWJJjX9TS4S+LPfuLb+7bGYo84RqJPBM3RKd+6
iFtNCyX35YNd/86NYpeF8svbUmKZ3zRA4nH0KFbyTK2XhOsH8Jv3Dn75/i8H7y2lXoOGBQQxxisz
uLHyPbRPwg8W808FtX+TCrA3IYvzNsQDebKnVXXOfq0VA8S8XJZvwxD6aCQI+xUdES9bAgybCS+r
J6ByRAbuRomGDTptvusNm0EXbtyHGB8i+4AxWLNC9sCsYao9tTxBl27eIAVg1y2QBWleAzrf+x1J
Az0N+5XN4tCEBTnSTi4b9ADXsxhk+OR7QwBcPZS2H0saiLRcI35qnNL/4VKFnsFqGfnEh6r78fv1
895KfRNDkXCq1fcKAJ0UB3jhAD+ftIZBRpffO7WX/P5N/j0bEIv0TV5SKhbASAfvUtC63GqN1oOx
gUlXxZd0LSQ/52vonIK+qK9yW4gTxI8setgYb0IYRSbVVP/FCPMTtPPL2qJ4Xhi9BCCZ8BHzQHus
x3bXt+aDAPZOoHwrS+oEQMOQRdiTM5wxL/QWcO63aKr//kK+szHeypKOJve7hYIhAwBfPNRObEPI
haj090d/Zy28FSfFoNOXC1uWk5n5BeYTfQWKeOv20TVb+w2tu8ffv897gMe3QqVUdcXqrWQ5BRZ9
s6nCmIIGwTUQFUcM9k6G0qu8HIDzyU3q+aigf/++7129NzFLtnYRUe4hy6O3+XgtpoOqPohY7+RX
/puIRdplwUbGoZcOWkT1Z23v/to5vwlVaoTxHWqa5VSMd3r8XPLvq3j9/aHfAWi+VSENuWK9GnDO
wj3UMutEDHKKCx36AjPCD5bUe9flzcZfDA9XKDNiSdVfkcTUqON/f/Lv7DP/bUICUlKLRhqWEIz1
6Ma6aZDHcvng6O9dmjdpSOBPi6guR4900pLEeBm6L/JT6CfI0X7/Ad5ZjG+lRYs2F6sBXujkexBh
w9zJzFMc2g/C+ntHf5OA6Fq1/cLa7kxGm3+TeNCceavFNZtb/4Pd9E60eCscWqABbFdfdmedg7UK
4XJ/6+u53QoneiIVOpo9Vx+a+V4u/L95YtM3WzeYpg5yOAAzYr5fX5H7FSA8zPdvl3toR2z/2h15
s4d7tEt6YISq8zoI0WFUlpfp4EInsYJQy0dQ8vdi31uR0Nzz3aYSujqzxsR0vG3KB74cHcyK6/GL
CNd0oHVCuw/g9+/sP0r/nEkNrdP4vmrRySzD+t7owpwuZOz9X7tib3Z3I4FIa6TCXcmvmulGUzS5
/hKxmJKf3ju/PKdt6GpjG5x51cVKpZjBjij5/VgH8eQc8gnw/r+4E99s9n4gRd96Da5RMSce3bbI
STCx+f0leqc6fqsZWpe6Bj/vcgPCROZxhecquoMj2tFIaj+UkX/vXd5sdwYIbSlWvItpEgl41ssy
JvCWm3IUiIn54Hnx3ptcAsEvd2TmTDugLQJt9sCAwaxiZlN0fgQgzgA0yg/uxjuB/a2M6OQWqwmg
IXWeFAxz1oNCTxlgkdH7JyfvP78v/yVewaX92fIb//Hf+Po74KCqFIV+8+U/7roW//335W/+3+/8
+S/+cS6/q27sfui3v/WnP8KB//nG6bN+/tMXmdSlxpDyVdlPr+PU6J9vgFO8/Ob/7w//4/XnUe5s
//r3P753k4RA2KdXAfz4H//80aW56V0qnP/89fj//OHVc4u/u5tU3b6iua//9//6n3/3+jzqv/8R
BH8LQt+LWMDwGoSXXuz8evkJ8/7m+xh0RlCihg4Ju1AAZQel8r//4Xt/4xEQaGisMspcdml0jN10
+RFlf3PRNo8IjSgJAh/06P97fn+6Rf+6Zf8hgaHr0HEe//7HTyG5f8V/TEN9Nwx45DMcyg39t88B
2HrNMwGyNLMqgNm0HVS8emWb8KpwrvNKbjAFP3vSdXY2dECsAwT95CqDKeQKDOpsnc1Ie7vhqg1T
YoIVvK0CHghT8TJ4nrP75er+8+x/Pdufor1vzzbycD0DzjBkeKuq3IernCCEGWUBy8OtA23+FG37
baDcMW0Hz916rXgybEa17hUr9molTy6RxwAoiUSNwIB5wHsljMw1sGnl/WAbwJiGtjq5U9lv7Czv
qqgP7iu/bhP/IpuUAnzR7kwX3VRRDSyfacUHROafVcCfPlQAw03Xg2KTe1HU/skE/CUM1CGxQITP
mFtPE1yQZ20Anp+br2JhIMlYqk6VxYi+gGty0nulfzDAKF7GhOXjgjYS0GwGo7h+9Ob90mOkOOfj
0c/r54quGN2I1rsqGrCxe1nbeK4nuQM1CZPL0EY3Qek8wndqOlSelwD/uhyZBiw90v0mKgrwPWBG
2uGUfG+HWfsG0CNz7EeA4SdZtqm7LtGOtMEhquqMly67U6uFnkc+AEfS8/6IUaXL7XTleZDdbz4W
XgSa+k/pC5gQnGCDMFBFPBYQ9+3juG+JcVXkjZt1AQKfjgWUGDFm2grMAEeCaSTa6OKqnQGTo7wv
Pucq6hOLdsUXT9KnZu7sa8UwFzONAkyGTacwwACb8ZPbNhMgvLhi8EOKfWHbjITzRriAanHP+SwA
6IAcm/HrKI2ohL/ANF7sFP3Jfxh9DeSLAZh0iAQwok5+1F5dbhjw8HE9iQNxw/FAZ3MP3YcM/B6Y
EnksjDsCZAox/VMZXt5714XAfk0NRy+zmNtM5D3ft5fvMQDipNbzoRohzIL56CTnG4d3/cZIhtl9
AcGW6KJVEQJ2I+tJxXqYH+ywZiWzSzbkhdx0dMyqqVmPpvEg+DoEPJ2aH9ypADwCjjplbPHiwIhx
50yXdaQnoBTZa1DUKpYDfJtYwVVK7JnNEYZu5TEfPpGew4q1XAfAprvXnuLAYuLAW0YryQLPnIOA
QXe/mL8OYDikNsQ1tCPlh6rVKnbKbgO4B3hgkDyEM7hEo5kdZQGxrmK8Zej3dlEXxTL0tx5QapHE
Hg7XYC8k/7RqDMx9hOAMLWeo4LvDmHi1D/AE3Bd33eoDxC89SBH4S9yyfD7NhZtQd5gOcAU4YK1v
VuMtidPlN4x4gEYaoEzDgUSwfuUk9ctum+fTZ+gsDXtHINHU9V1UCQt6XzL2ICEIjQGh9dwdHpsX
7BzGUqi3wamjmS6HJ1EVmKuDKUwDZ4pnMvqpX3U+kJoA36Odudzy0mF7IMUO4SIOoFCVt16NuVbv
2nkXageT+wJSKmolMZwBYTLvkDIzhH1mIUDFonEe7GKhEugCVMT4+jhaCfCUam/QTz5ivLQAchMM
G1maT+AjHHkPzxpEEHVy5H7UgD7W84URx8y8LfgcxIww5zACcUoZei5KncoQMA0YNnwaRw78eRjK
jW7L/bq4JWhpSPKgbZdMo/XjNQIOpymKOvG4xUdsDeB1Cxzvomn6mjOCtSlGcph5Ue0aPezRvedn
ScRTu/bLbtBldbV2bQ78fZUa8P23+bKMMbH1cKVL0QO2ZivEZVXVyQIQxISB/MYb0N1mRQxRQ4BM
5Eo3vumAoawmPBJCTCdw/O1UAmW4+jxTYIimfQSLtlB0x6pd6kPdw+i99Cdw5md3r4ja6Z/4KNV0
OwFiJMVPa/+qW/iQAcd3x2n+2CsaXs0M8WE1vMXAGAM7v81NoktaZlGI5eE6Q7n3RPcdksTL1dgH
mKLM4eeJjtMu1/Qxmul69OTDwKcubTT4Kc0ADHLngUfhzT0D2pS6KTXAM1tarpuxL28807KkawGk
C9piZ2QLK6VCbIkXnFt3vFEd/Trp4N4plyZTRdHsygGnWDFAOFtT/cS6f2kmok/1kJ+d+gT+QLWd
TCO2woK3MAI1z3OUanlB2QZoASdpHbJxemSntJtQM0RRFmoFwWG34THprUjQ7Ac/aYrURgYRJvl5
pTCWB3JIOEdMTQwwGe6T9RodB125A83U3xB/ue8WuMSAPIfbvDIAJ4bvYUSKuHd8vItTJT7n9gmg
h2duKUYzYWF3IRg6cYfzIX6lb4DM9g9EQSED0X0+8uZS/eMsoJotgLsbfwAtAIxsP+6gdAQ+dq7m
JOI4utsF5RXYagMEitCDpoEkV5JfuDuljCeAVp4XALuGAr/ggS744Bg37qIJGZJy7blf9A/4XSFS
FRLCPS2bt30NsC84XvIykGsOuBkA9M1tv7V+nVVlfh+YfN5TH0ISLaiTziJU1hbrmo5Oi3assfJU
XF7GgsJVoKY7d53n00J8SG95PWBw4nvguvmZgpQXGMrifJ3VMV8nUDu4E6Ql9+7rRa23XbO4N7Qp
vvEV3W7d1kB7DAXfOKWgm0o65ZcSRGiKtjyhlN0slHbXnhsCmRdFZRyqtbs1Ck0Zy2pYbSNoXwk9
FIkvarS0JevhwxHkkXPjjxN6W2hEjVaE5ynyv+gJTXs245CAi/zrxQJ/WckBUotQzEJ94zZJNPk/
IFDp37mAWGToRwJPhq753Yph535VBoEYfJ+9XrAGtBXmaq7YbcBUf9e444WFyfLjAGIdYFwyYXPv
bq08lq3Q6eqQNmvcKD/XPisyBn5kMsKIA/bg2CZLA/nhMBzswQ/UXiA9PKsxPMne/S4orFaFFQ/M
k9CrAbWigzNNagiojko8Y53JY7UnDnZSHS1Fwknwfewc2HcO49dpQEc6oOilsO8EOJtNPTXDQVBv
OPz8188XDLmLDcLgPWNhf+CtCkjmFS6COKl2UGVJAHood0sVRrteM0T4sCiR2w11RqOSPoZC386O
LR9b17uPuu6g1qg4ND0c/wq0PCI/f0IvyuxCJCgs1MHh50tbAC/XFYYlJaCZ2TQMaxqRMd9Vuuge
zTC+hg66WLIy470bHYD8K6A3Ntm0Ny0FpSlbeiRFJkdKiiQ0WyZWpCBSDiChujJbhwtMzNusTR0T
OVRn7UOSfJysvxnYPCRq6YuTMVnVTex+aNEyW+b6OOfUS4c2qFIHCO+8r5pTFGSrseFxuby00SKT
flhI6jaiPY+j3SOJyI9mnYDzuOzLEd/WqwRLAGgaZK2AZ7TrqRq7Z+Kjsa7mPsI2DI5rMIJy4Dqo
aWYG01NRPhWlKJOqLOxGgSKZ+MiXAMSz6yafcFcLVYHiw4abRdeQ23drBkGKJnVMdPLypk5A7g93
pQsfKQd8qZ3D0EChMu49mBYFZFLpWK+Y4yKYuSFkfNommLOuar2kGnH14PqKfkhpo3hWYdotrps4
K7sA55YMad+d7057NYl2F7hhe2wHwPJ488RGUDP7cf5Wj4KmdZdPWSjRICiL/GWt7Q8x82o3UgMX
SGNflpL0Ge0KHud1IBKfiMOEyvIMTBZQz8hqEuMXsOLi3TG35XjF3QXY+pJeyHNNeORzgcg6CuDH
ATXjEUwHZoInamDQKLKO3sJYY9PadrgJcqfbNJDruJJL625nIeVpafp274ylPiCEOVs3iLZy7Uhi
ZSV2QgMj7C1Tpjx5g0uoYvCSkXOs5DMqnfnQuhM4ADPbsz44tE1ew5D2VVWOSLQP/oJF3bMw71zV
YQlVdKzAhQ5JVc33XdGgrnPBewzDpb+Kqhyi2Px5IcK/XUv15I+bplnC+69ibcQOzscP3GP+lcdd
ECq03x8XKb63oOZnrRiGuOGAwKJYz9OiNKB6Wbm3DbhcYQiyUx9244sOb1fg/QuYrJ97vqACyx/U
FMS9WsebYgD1iNTfJsyMN2jxYK8OKuH8ErrhCpkrdo44KXZ14E1HuQQIAMsMUh0FQdPtrN7MIDlG
I/DXYe//qAUQjjKarkGQ6WHOgaeZLN2YSXDMwrC5Hf2rtse9WczcbEGJuUdkNIA0ZKhWGTaZE/MZ
81TXhJgSAo63ISMw0zPVakdEdyus2fpcosIvIkCalT7beSKHFhwubFqCnmDuXQch2FYDdEHiPPJe
wAXmGcIqUpPaLFmI+WxW5FOTqB7ZCDrXUKvybXua6hWefBYX9cJUWDj8Lz08yC4I7FWYBGfvIz6A
w9N3UAMP6qToMxClQmhGZfPFpaUHZ+gwFyhvqsK/6yPVbKUobkIBH4lgDKJkmZQTG987VnqeNq6a
EKMWRa9B+9yuFXsc2dTc25zelNpDVjphewbldiYOSgYO9jNyLIQ56SdRhYosaveFo0DMmtqvwvZf
ItwJNnyzXXhm3ZCn3lwhKo03wp2bxMPlTb26DU8sQMmjdC43s0/9s728QNsyRdHk4BN3LiIosNqL
Bzgub9GKIG33KJxc7KD7B9ZUMw83P19yB2oLeBJdX5Kk9uLbTEHzQiV+KzqMPsd1OrYA+AZwRW/Q
g7DMvqJQ/TSui74G69O974bqfiZted2ExouLTrNjTfxrDU7UzdJO3cNaQuChvLaFH95Nc+keI0VR
4vkA7LeO+21BsePDofpJw8kma3ry2AXY4mHYhVcUhWQ6RzL6Oqgp473LXyoNnXtdFfeuY1EXW4pg
2lyKWMALbkjtsgssuvrulyzzzM43w7LVeE4ktY/grVR15KExeNJFVSIhvhiPcFXaVqItMi0oKq7l
oqUyqOPAW3swoXnOvWC95VHPAIWrLzL7cH4fTLln4HEgDJv82vjNMzjhJdhLuVbTqQJVvS36BJlw
tA8lL49uBVUHJwCkwDBPbPUY2TtgSKYtdDDjBtlMalaZ7xpHLem4Gplp6tHNYv3grl5ZtatE86pD
94tAy+ixhR1nVs6I+MxO48bzZrGD98CWVSx8nI2JNjOYCBvgy7dFl+vPvguNkzGQQCxBFuKAJ3cR
j2NurxdepssE9N8ENYodB3ZhM0UoBUAOqdIusPkXOufXuCvQMxjg9dQsHNeLBdFunLsvdr0puk7f
RUsZXQ0UBWQ7iQ144Pe8F0hyvHIHm+ptsDQghpe+TGFa8Xk263Jsgakeinp8CMxuLrtoW4R1s+nk
zHdTYGFax74GlRs8NgbGQCGU/TZSLuuFKRed2zx6JaM6a+Wun2afOze9Oz3Y6gr3xnnsQrQ7fBsV
O96W6GivIQGAHYW2HvvPdqjhl1jORYprd3JA7r+nCgxk8OmcjR9BCMJ2/v8h6jyWG0eWKPpFiEDB
FIAtCdAbOUrd2iDazMADBVNwX/8OZ/M2ipmenm6JJKoyb9570vxKJRniomrO49hj8vAuLXLGLl5b
a18krsncwmUV3ChvWWtbL45BaK82jV9Fmtpvy6TuUk9VmBPX2GUUBoZJFSDMTdL3zIec6eQbVBNy
ja1vNzbQPAv1p/KtehsotaItaAgA7uJt50oNuxzZ78MZPXSNsi22QVI4ISnbYlvZIg+HvK23hTDY
ixJ31mderI+1HzyQSflnPHnFLe3N31woRpgw3MF9L5LHilq77bnZj2mR2NFiuIIK/RnZG0b/WBVy
fWABW2avQsGT003ES/NWJeZR5/u694OHdHzj3eCOrjRxEDkZ7tsYJJEDFkZXaf0Y2kEzoSQcINY1
/9KxXRzizM8jJKniKys5iltvaXG6819t0/yb4he5/fcfMXPJ1Mg/QV3ctGMPF5jAF9NI5s+xdYfr
tJg17dY6fcY8zyflCfjjz3+dW9nuTbLI0fBFi7d8xbEgWWRZPrXouFK4mge8ueW7bTbpmxDT9b/f
ZccqIz9e8XHQ2fpVlP4CNmAqj//9T73dfJSG53KkVNOHTyj1v98V6NaHXOPm21E6z9iv/Tn582/o
9Id0VOrTmfrPCWu3b4JWmHLmzfWyHnCn59t8IABUmxghXEVOKLPsjVLtY/aGeB84SlNGUdUqzcPs
IJJk1p0qE9EvNQgfj+SJtWnOoSljK/JqwcgxplTASF5skMji4+KTc25QaXPvztqWeM6sl9WELzIs
BRe3NQQboyTtFZPH3Y3+ZnDthhhYa+z8koQQAJVtRte1gfe9G1x32PoBWSC9NusWX/qp6U2qTLL6
/K6ZpKdsxNYV00r2ZDpZhU+yNRsJwi0cNZknzsMakP0pipvy22vlyU/Iqsl+HJ+ECdUZkZaXYcjZ
UuwFhK0Mb0H5yeyXpXtyaVyfOp/07mATdZUtBY3VFVdtUQrQ/6iXcum/16Dot1PSPNKa8rDgLSXf
FrCB/fkWNqu9XvtkSrZxczHz/ic8PgKBvfmt8YyBMmbR59B1oFzmWGE4Xe/LYsMUB0K9w1hE0E/D
den1scxXsSlOYoJC7XVWfJbpP8Yg/5ptO247vcbbxLF/rV38WgDxCX3AZXmcxEhO3WHJE1xhaUGY
KXWip5PzoNaqDXNwGWlNmc7Oivi1C6By7AK/y3ZtV75aM0F2ASlxkO1mya6pL1lbrw0HlnSRnA1g
+/mSEa9eA64Kq6N4EL8qhQXK0c+1n5L6IOhJB4Ld2fppQH4DD94mTkvydoSfjHX9yHVqR7pLPtFB
Xt20aw5LGZOsJRM1o8j5fNK5Ow0DPAoJzqqpDGAdGZGusrgVjkCRIBVN9pJzaXGhpCTfg0p/9uW0
VbzrBhUmYqm810xotlTM66au/f6yFoST/HrfDJN4a9GDajfOL7pNBigS2fCRWcaLP/wUbWafi3mJ
hpF8x8hehvO60rPVVRPCdq52Qyx/WDPnSB3nKEByDPaF1WFedechqv32oAz3F0LntDMSETbKUvum
AtwydwUD6KFQUSKzf5JSGQQjh2uK/BMty56hxQIJh3uqqcXJLigZZhudmBNnuNrpuiOi2Z0J/0NX
wPm77ZbK3EDVGo5lQSEAZp2VFEPYkfFea8n+TT/Pd8qku2cKdiqhQIVWnYewna1dMljvY0ZY2sjt
a1cMvF1uMdEsmjEEKFZ4zQT3OzwEzIhIBJaVLDaFIH+TKfHR+B6bv1FPhnSaN+xw5miRakUSt8/O
MP+DWnUzamyNIvD3Ckk2k91bYxPJV0sP9k75Z3DAemN65e/A8x6JEGqfBOv3QGGGouVWebwT4pFb
Ij0Qlx+2RVAbIVUjF8nEsi8zdnw+RzGQbe+S+HW7MQc02iY2gsNUwwun89gy37JjdrAX3FtDjqu7
yNRlasB0lDbtKyALYJklIaqn/zLrrmXGn+dbaXYCfmTl9lEY1il3htA3eOoXpNitipMfwbi40WzX
DDy8mcJFzAd79Xer5cwHuQ58qo3ymNrGTcWsCpu6+eQz1N04NsgepzhvCnOeLn5JSc31MYalGA8D
toqDWiTTAACN3GRNtql7b7joGjhAMPHaoUdY3gjSr5vGHeDs10kUw4kh7d0NgmKfOUNyjvN1OaFQ
tnZZnz1jhS/BiVn2JL4XPT6MtjChWhifJULiZbV8HqclN+l2/E+7Lo3IXNKDYd9dFIdjI2gcUkSX
jw5p1+3jexBrdr5P1dtQ+YTbFDE1vttvxfEQTd7cHMeOUNi6PFSiXwhC95tGJN2ucq2dpQszSp+/
5Ob6GUR6Uq72QeLFb//VQKLmHYrj6V3zQvHpGF/zgjx3xXTh1FBmTJmCrTTIZVv3wRmkMDAPjzbI
VeKX8J4+BTFUe96qkwDkRWR/2KUx87DEYTqI1/+3QKrddqkA8ymb+Niu+Ny7lYbZktWmLnzraBfd
y1w3F8nOyd2stDrKViIE21O3yYYehiLl8YZlJCydW47TWExRF1ARTg8/ngDa5Kt11QsdoIzRgdqF
KLJyvG+DfQU3Y+QnN2uoiGr+pHjq7rIKzND3qCamwjWuLCH8GrVzcaZgDG08Pfx5isww0U1dL92h
c6p/ZkPcErv5OZCY2mU1unLjuaTOS3qnzv5Fwjn2pvYek9Rc5kGF9tT+Sbt2Pzm5s2kVarPPMbxt
Ia6M/ZNxVnfXFfoMyQCAp0MVRBVwPVHX7cPTLHON9R/XxbrkeRpva88YQg/aPi2ufXVNWZ36etqz
MovatSzjCCL6zjTmtwwnNyntdZ9AQGOGxGXYKHleKu7UWU7vmUj9MzL1FEFePbjaOWbdkoQdF+/Z
cUaKAH+6+i6THHq1NXIcxkDMpETaehcrIBWcldX77IAtGqsfoyXM+1SX57IWIfBAUEPaYQc5JL9e
1ToUogfeMpvtJhHK3+cVkcA1JpMmbC77pG4WgnhrEQHjGt9XB9Uuc1hamA6sHNWkxnM02NW/QThr
toYFKcGruEnWnvEvJCba5RntrDHf2fNw6mI4gjpxtkmsyUjO672vRso0s6AOmWVUdUyumsbF1cRB
xMLimpG7aYSVVftH4pqbWc3joRDylgQDKB+hkzCJyzo0J/MFt/20UYPFMUuT6GbAO3w3hQnWJfFG
r84/VVv/HaX/YYyIvpZo/gywh5Q1UUFIEC8L48pgGrztyC4qUiHLvoIi1NnpZ5JMatfP6FyGk26z
SiHIl9AQXVGgZTRGCL5u2kvnJjuSsz7QO5ARKEXyo+368kIFJHZqRJ8xprbZ2MhwZ8tvqZrSfZlV
y8+g7XdT5uNqt/V7YnW3uOlbOEj1P4635icpaHmoGASaf380DMRanuBunwv/w526JQpOduDI99bg
25GK+Zz7RA3NzdYr+u+MvCff2LifmZVtTWtm1fHKVnhpf5p+9mkU+c8UuYiA7/hKQ6j2rjb1qYqR
I0vGlYFbHIw0fSMT2W3b2SMn7brVSc4urorWOEz2H+0oUB3rcpio4LdLbmyG0WmO3TIclkW1BwZL
9bmWzQtUV4TRRb0yrdg7fb71VFBFA+SUjRNM/c5dx19FY3s7GBosgsgsDPz08wdnAWGbkbUuSbe3
tuPvyR7i8M/dqGqKXTeW9a72ASW5JXvb2b1B6d5nB8PI33OvrDayVMVB+xb/s84fbNUKPlqW5Tmy
Uftu0tChPaBnmtngPogBiAQFR0BOKdcNbnYp7Qeod3ujx+YXXpHklRr2x7QGyRu5aLlhtdzOn2pS
+zNiluvvhMsKnme42uuDyKrEyYAXvrFdYCBu3l9dW0J6ChaXpLb/MozG84yr29AIzJ1rFazWS1aQ
Wzg6sAK8Lm6lQ21JHZkaBFnPZGSTrmm3BcJQU1R05TnO5KM3gPCWvAQW4ETkXyhWLIGBTKPRTdl0
iCzP9M5YvxuUl0+bRoMD8gi1TUYUi/Whm7UdGnNDRa08lrhDCkFfZn/dSPzw4U7z9+zM81WnDejL
f9qsioLngFgqv7ihRXubxbDLvdkLYyvXvt+zzW855o0Hpc+h/Ifb2EceXeQx9ax71uYQDdphu2LC
OVBmNkQCvlssaGjuzDD1FDshzBrS1eKjZzi510n9QRL2DafVK6XYJqNsD3Wv+zDWGm3/j5yBVc22
aqiBqt8Gth8Iav2OcQPBCsv57Bl8bpLMScG9CEo3E4JK3x/qcr0FbK8iYo2wSKXyq2XYe1wm/0dT
iDTyczAldjdsauyJ6axgNyTNS8eNfRiDlyQp58s0DtYBjOHdcRjTuDZs+6mHETvSDA22fQ1iTx6R
l9uNQnA4uNb0njQZ02Iw5OEkY/Na1oex8PIrEj3ZF9lZpM6T5Qid8+jiH935jsv28EDqlyBu93hd
1nuecAOiGlc6m17XEqcGqNUBnEP8byYQ4K2hQss0P6naKAg7ALVGp//Cygv2k8xTInjWkTsV+HTN
/ZGUMvIaY9xnYzpS40MUy736zTsy8WivTr+ee9+Wp4mPSeWctcQ96zovHBpXv8yGfVAYTdQLwGwV
tfo5gRQy65XirTJPhhMjvxshZGigBkUTgMn3rLMA+AntseQNmJZvy937w2ydm7X0EGbhkxpp1C7Q
SG1LvSi4iRHUUGJ7HQalJ2900hJIimdMu0qa3HaNbK5rj0Gqy8aTWjjCfTVTh1Sxd9U9l3pVzKhN
XAizKKHzsX5Z/kGn/W0ntsuvPT9RxCKCtBO3POP+t7VZ8foBKlndS+s9S/JKZpQFOfYhMUersvBx
1ENYpd5bkwXprmRjFLOA7H3y5aeWCYtEcaghtTh616nu4LuSw96G5pfl7Y9AxLyHk4ysLHcZDVPt
FzAqq4K5tV68nSkWuGxPVbqvFSWi1xf7IVu7mwlW7VbJ5l9rTsd9KnmxWqyo4UBhlTVreyn72HyT
wjo4xfSHy5DPVh7/8mMRbBYTpSQt4X8qZvpy24uW6fzzb5JjcQ0MiEJzMrN90zCOug74OPX+78l9
6ow9rIu+pymFH9MbDBUCvZ+N/lLX0FznLve3eqGLW786L/lOpvkfZyz1prLTnWBLDr1lE4Q2jck5
N5aPdSWwPUxsX+oWIB/D82/iNIOjKy/atvX2edNu49V5AGertiwzYxNGdh/a/rgm7njgGmO7dpah
6bK/SebxcNTaenV16CyFhSVeQ4QZtwyIu2iYmIQHsnhJpd/vU2G9rW6W7pUPLyEL5N+qU4QN4vSH
sZbw9FkHm3SQKGvxlH9yc9MasuXS8HiFy/69CJIMSxWvVmusUV4QV87S84KuGpYqnnECDMGurNlF
5s3ZP/GyWE/BOo+6OjjMPeqs56UUSRiRHPJYJYf5ZrFLpinELTdmI9ejyiuGHW0TtuCXwrrxvN0I
AmJrqXbZBpb6yGIIkqqll0zKvjyOwkbHsJw99pFD0ZsMXXgY9iO4kI/UuSdcCxnQpxNxxfxEu7Fr
EQDPnsR7l5sJRYngoc4DL/Ks9jvlpdkUqfsme/Qnp8xvnpfJ/WjG096MsxcquXvdSWhqFlP4Kkle
3HY8N145Xj036e59n0ZYb+SeJB6jgrgcP3ugHGmo4UU6abNzFDZDhPufFpOXjUY/OYOH45fySxFM
yaOpMx5dS76L2mZ9IOOPxJHsGlf2i8eJmNDgbCRstGgSf/16qLF1a2PTU7xyu3fRvOTHabCOHpud
t7EtvLBbGdgUo/hKXFW8UxC/ypjeaRbNsbdyXBZpn77svcXgWmaLlsxHm4bU3/djHcMtwzHhN9PO
bf+MS8B65d6/zujeW6fKCmra/mOxAsBroz9saWGam8ThxLinIFvFQq65zu/FxGRSWHh3nAzQpu3n
fxM1xqCAc+x0/b5p2vHSYtHCj7pthisoHwAdJYvn1hV3E7046gbMoAiFW+jgr0yX/jRY8hMss3OZ
3HQfoGR7CQufmT9cclTYrex9FY1G0G6hVHBw1dV+lv3D9gAT69V8M4LK3FeMrhIuxkLBT6x9KJR+
hjMCl5p7HWi54IGaOfjsDCvI6v9BfkXqK+4FYJVPh1J0U1vnIquKj3xo3+GnRKDl7MMCmTBLxDFb
xx9G3Dlnl9kMOC0B5i4/DvbwsTBM3PcoJ/UMbtkHFLQ4ILNsezwkrmPeXd8CbVmtvz0R70rlY4np
B44XmJEDhLGgwcX//G6ztaCLWLOTlZTQ2Ksm54DK9rZLT7QuZVTFFQy50V6Y+5WPIgu8azn3RPgo
eb0azUjU2Fe9qmDPZ9KXYTHZ6baalvnczm3JHB9yDtg3nAfPLypgC/xgijwygrwLY8XbYhaw0YPS
S85mGVzmIptBji3JeZrUcJhZKDe0EqO+HwfbrLUubV8xW4yZdjlaffOt+s9H3xq1f4jBKfnF5JwN
j/s1aayvgZtrl0vbPE+l8a+n7BFAM5IGPrN/oSE1Z5Bm6qyfX/ym2i1Ph4jKGu84qv3/n/DVwmWD
XGIgXdQsvNvlqhVnSz33MeriCOQGd+Na/V3Ad0Zzl10X8Tc3G6bjQB5HDCDn/39Z5vzV9zV7vBhS
H4OhggzGKKGem8+CtRnUf252ZsiQnUeZWuEi4wXDgINLIcv/VfZiRmO8IGrYtheVTh8ZbBXHJPa8
OJ32ZCa4OkeASCD7nBmA+1zCIlJhmhdd2HScKx7DxwGYSKSDeIxi8rIac9FR9Mmp5bMVjW1qMB71
pguH2AtAdygvHm6Ktpud0BdUUIldo1cu8c/Bbf5OAuEjFQCAYtMk7Sxq5NBkl+nh3cw1goOD5Fzl
Aw2zX8JMRui2e0zEyiughtX4PykaG9n/C27gT6ttANae9SZocsLaVKc2XdytqfDC6Pab77/aNixD
O475+nCX7mkOBf3T5OKtc2R7VFaFhS7rVWgsaXb1Bkvd2Ki6R4+AYdKM3IjwlO7ziqS8q+1R/W5J
NefC+OVV8MFzHyN7kplhDIkA3hh/kW8lkgCP+951en4rHG5w+10IqrKlt0ATpn23kUpWf8CNw0ba
LuY8/2OVzW3MfgbNeEdrRV627engMMvYdUGc7+yq+mIs0F3bTrwZBlsx2R4nv5wsZRknHAQ1msZl
6cTzhdMjmHyjC4UHwq8ra7Wryvy0tuubYSbdzbbr+8pI+uWJEvPUicg8gLHWgKmWVhN6aFHiaQKQ
45qlGyL/r5sscSd8nWwBmWiG+HmgGmWNve9qWoiSCYkVp2HvCnkVw3NyVicsSMAwdc4Cqhw9wdDp
8Zc3IvjlDvIl6FN5xDJwsXwAxYyw94mwi9CvQJKZNv3oKjACS9FPuzr1yygBJR+hNBVh7nfVNYnz
1w70L3j9qgGBxkxAx/A686lLgaJOQQgTuDyUPWDb0TEyhgo0VAjDv2Zrss5G1r6owI7fnZQPJ+5O
pG371g5GevTBfG95+YSD0Lcitx+qVQOVWzJ4mXn+5i7B8pa6eBqw0t/bIvjBjld8DVaXcFyKaWNO
c7GDHJ1EAlBnVk430y2+/bSRj3Qy0ttYQ90IjI09V/ZnXDZWyAu/tYYBWmOtg0ssbewTgnXQlVyX
CNUeq6xrA3Z0IZPzDXvh5PBfSayYXBwMLRULdLm+GENoyW/pEtcIx8VxD7CGmbQIp9mOfW5iw/bT
S+dMOdJmWT15neEqO4CmDUYTr/jhy3d8rDO9/aMzl3vvi+kwIuZ2U5+dfc8zTk6IjpGEtiKg7PbJ
pY1Xi4kHwrtIktAwkQnspMeWNGMgC0AMxFMVn4CcCYZky7JNODtPqPjrllqLBxCqx4k+nkFXa1+V
stZNmrRG6A7Flx2Lds8jIi9dWngXZ3zvHER5KNEsHtj2o6YBSzofE0bfhqX2562UxXypZupqGHan
0hPqkj+/wGDZp53LIGK1QUlB7Df4hFwCa36sPDzHxp6KcPYbol1j2ZqbtJV73+X7rgyHxbCNPqW8
KlctPse6qI+V033FVm7Bc/YAXVbG/NJ2HMcaz/ippgzFbDNxHSPt0mE521p7wBIB4m4bQLg7d2gX
cjFspMeVn1ljeksHPyxUmb2typxuFjaMzPJsNImpj9ZSRIZIjVsQAHpMC+uNPPE2GO35/t8X7/lP
k3ecocBEPeczzySFKv7AYNc3+IGT2Rv33uB9Vl023d3FgdI0Dk8n9tZqu/QbRv+4hWhWMdCiLp45
KzeQ55LvVQRHXKYxFj8/3oHQsi+t1UWjX/Pwq9X+Heg4tOOxivA5nJjtP4+YptzNjZfvQKnfvWGC
9pcfx0xuSkY8P20c61jzpjFaBV2Lhrp2xq/0QiYkO9QO2Bon85tTz4gsyoJH6ZvpByzpa9OMfECU
/OlNZY1kmqGhT2kSzoy0z04abzOBMV+UKEiWRQfWG0qiCrKtYsTXqvXyVfN9QmYtydhX3fKiyuA5
xT8vLoI+TVEWMrssXihzAijU8umfDNaIoNgjrrv0NiH/YrIY39FzstDqGokV0dnD9u0eZoojANQN
i0fxat+I8uyxe6srRpLdwNRPr19ll+tb5vvVA420Y77YZ5d8VfUjYfMnLRRrtTrHPVplPyPPxg/L
6JEGSBIx/OewTbsnYLpvwkRJ59wvetpwdI6RCylpx06OCV62tX4M/Eoug9PMqDj0aLZCx8RoGVsr
8nSXfgp/+tTCMd87r/qzTni2Wl2X91QEPyp6NpYzTG8AOtlzsyQuqDoWV8nhJwdrG9rrAEx2ytXe
AaNI3gcpVgUmaFFtvwnD0VuxuAZLUPxXYNrWtmIP9q4fjfyWdCATqebbhCnaOjNW8rmK9lxFcDPZ
7HWVZcwMhWlYKrhbu0JviwY5dkjwSejlrJmSh3BX+LnNgWiVm0w/PQRe1mLUZzH21qUcVAdXrlaR
6NsxhMHOUTHEKsyyxDpsC+6ct8bI3bcEv+MOEAZViGVs0mo1rxkeO2DPTgeDzsMMM/rpkeQGPoUk
2Tce21jdEaxX04EuRqZYaSwZl8Cb3cYmtuIuc93d2PvVNXOBWYH8K5LsFxOKlSdrEnczHbNTZVfr
rl4jVzV4TqyCqdOq/9QJZqlynT/cJvP2rPLhxUvtsFml+uA+PWtetINKha82Sd4iF/MYKig+Ec3J
8PLfF+GwxyZdMREYc1+y8UVD3+7gLsFz5q2ZQQn6wGeBizvZj0YXYjthByHrc/TV9NB52V/7vN2P
ItanRFCJ9wIsubeo5J7F/XeVDcZpxQpxDVrrRPVevlXPLziwQtOyim9FEbpyV/K0jb+RxuITyCaM
R3RP7JCSt3oQn2Q6qZ/FcszY/AnUvBBRVqDaN1bL0zEr696oFcLqdOjnTN0aBOZtEyjnuAYZEZDF
p3KZ08fkYBMYs/mzLObq2M9+dcjwZ74aT76M1REtKefgHDiJ9dkW9yTozQOYAawIWXxb5VTeY2J7
rxObxOhgxIBBGcfg0JrZ3olBRhVy/nKn/p0/DKtU9p6abBlZ7Cb0cdK9GAQzN03icnwBwhcIA7Rp
xi2N4/FV63V8Vc2PhsbkIG2yZTgiltMgk3+pQ7OoNEyxLytyT13qLaw9ZDKSzbF/qcrMOOdM2i4s
CrrW4F820vCT11HMyWvi27iY1mG6T0FGtG/1Md60qzdeB/vVbQjnJ7iXTY55zBZwdBF/QCwZ3odq
UpenYhPTt5y0rdVuslpCKgzgXv77Uji0MZp+dSOX6bSULqsKdV68Go2OFjUwQW7bmExVCzp0SvzX
uOSRimN1cVw0rcAERBpTet/M0XQ+dTxFuZryE/tOeOMHs8I+O+4Tt1heMJihMxKCPNeMjLK0MyMm
uPIgHasCLccs0IvrV2XZKQM8yhFEW+vc+pMfCpcfpsMOCBd05t6IVXNWyGRMVIUb1o5nXetmV3T+
TT4rbxai7UESZb/crDyrpVqpLwXKx8qIEWsnq3my9rPqsQg1/kM+6yKqVNYFgC2JeHKtY5l4EjMn
+IYice6jPUgsrkxjjcIYD8wp2A1DKmNvsiTo7LXrp11q45ov5Nh9fcwwOtzWyV5ui+X/6hdhnyyE
8mOxYCKbVh7cqiGimhnVdGcaPd7r1fHRFQyxN7OJ5S6x+W2TXiT7V0hOF3u6skzEa5V7tovFfyEV
wL6psYmypuPThDUD579pHQs62fMomNT1Wcb6nj7Tew1UlmO1/m5N72qZq773E5TjnFDmRi+tu2sl
izJY7xEAMSctmA7q3Cla6VHqGeVy/htDuGb9AYtazZZsKhLgV8ZmLGSXBIto6NeLcSY0u5vXmB7X
rmmtGsKsq27SvVMmX4RX+QkNcbVrl3lgta4vPRiobezY5ne2xAf0tfFXVYLsXPw2UngMedAlT0Os
1bYI28ZgGLgQaGBZT5QvPb+o3S/Z5IdgAYPbTx/jGCw3C5Dwy6L9h15qNPG2mqMaiMVJFs6EfTho
j04HgzvuZnnFdcffBGVu7/auA+d8Tg9ZaZoEup4bLxazf5sbvlmk4D+YEN5tysDNzPIiWo3GjxqU
MMfWVG7T0F+AmrXHLOMojRe9cxqLuVddvSh1g9X075QY3mku5dWxNHtwcvsxscAt6vSvPkFetur2
RsbVv41x3pBci/u98/T2CtJWHvcPA0U2lg2OTCKUPLGBqM4qhYDILMzV4duvU5R3eua7bWjzbvkO
q0T86StAJ/6dEKjdtNJQ7xD6i2Oqp6ePo/6E6cjwhVjb3bfMyJ1dDKPliiXGGuT9aT2pJ794H6bi
Xz1a6UUNmhUM//3j4BvpZWapEBVVyYzHLne1NwynjCDLNXl+6W396rrYPrTT9WHij9fGX81butjL
cV2edoVxS/O4vlmFm18xRJOuNNhOtHT+a2ej8DoA8bezy++U9RJckmZ4BCjU4TIRXSqCS8s6FhYO
/cxNdjV4Y7fwmLJiJ1YGQeHWfK86YW17WQSv/31JRhJz3VZWWfPDHa1mN1VOfOTUMF5FOnc43nLj
9wC8WkhWNRsMoydlHWlH/NcqiCFEE7eStbR+imp0eOC0c6jS+GNkAfAlTeO31l8/CsuJ3y2zqbaz
Mc84cyCZe70eXscZV7XPPevG3ctIhj0hhXAkaYMXA0NPz5wOtNQlmaoM40VePNCxRSTdnGXyMS+f
Wk3nOtBQboYhfilqUiZIZTosAhfoYJzsCtn1d7PrnFdneMwpq4I2lRF/yzTgKU6ynI0dXGxWLsC4
+0696WyzuGBEhGjvWj/KQL8sjpG/lWNXvCVG+V0XrrNHkrvbVRPl8ouZZE+iRtZ7HxvrB8+mGfIq
il3LNjoa6NF6aA7HAweJ+yFpR57H6C6xO2YMrVU/mv51zExK0TS+Nq6pQ2kjQi7CTH9Q0B2xEuv3
FOv8zivL/mZr91fnxca1qsf5LmcmRSIYJZDOpwTGHp5Qm138bQR3wh/vEhi1a5LOda1+vK15a3zi
KMXxhxaNHKSoJGvFAo2VI5nbIotdIu/pmn3m9EBlCncYL1x7tHoFY35G/atUuzFMuKAx2jYEq+ps
9g37TprxxQlY2arzN9/f9YRgfgZYsVpb/BOsnn/hh7igepRXJQxmuXzZ2FZs3tiy7d5k6+IPdVoc
6DRhQuaQOVFohnYyD1a3JidCEeoyGtI+Yof4H3Xnsdw4sqXhJ8INJDy29E4iJVGUqA1CFt57PP18
qHtjpppRlGIqZjMbdZe6GiCSyMyT//lNtYAhYB9+/ZCbmMSWaI1kWUOTuCtlMIla9jx0JBDjelC2
G6ihw0zAQOFoG99mpb1qejW+0dH3LtoiNFay3596uDnLUo/cec6plEKV9TzzsXZHU3ZAY76qM1O7
waVWvxk0mmW+wnlMxJq9FCXYTsg3NW/qyt/0Jrbftm8vdebiJpIIUGE1XASOeKw5U62lRomPmWUu
zawhjKGlUZy1qbkpNBUqqDoCm0l5a4fDRPfrZolDL/4sSj9Mc6c0sSL4Ghqhr1UBA6XF8Z45oShi
ZtquNSlbI5+nKsdGOTfpO1EtLx030adDjm9Bj4ndW05MUk63Si0HZWOZqrGKtRb2imtsYN4Q31LE
CKBSuom6tXeLdk+EZrmmC5Tea2a4ZA0lh8dXs31vK/0kAXyZkJtSQXVWvGPjxtsavuaU1pG3QGWv
7NRIq6Yp7xYnWQSNulY99Kle09xMyZjzG+u2CEV+nxrGg57U3iGQ+xOZHMY+yfEdLywaKckIXToy
HfJCT+P7Mojfe5jA7CFasCrqBhQazglckeJWynMSFgJ1lalZeAtqsLc8fQC1QO0iG211rCrNm3u+
7M08vI63MQlv2yIAAaCRs5RIONngXC5tjPFHbmPJ344ScSjhOzIhxc4BnKx8xdjIDjyfxlQnQIfS
rV41zi3/DTdqgpx8Ejcjx1JvBzPMVzZc01Lpqu2vH4Jz4RZr3XojZ0zuMPUX6JQiNhxoRhmdiZuO
ntFNSyYHyhSQz9yqDMrtIV3pKQyMKKmr+yooEUi3MTFkgyNHNC+xKzHC4VanIYnEtDoqpc8bL6nZ
qJmqjjGcaPhHPU18Yc/dRnNoUut9NKM1mC/SwVIBx3V13Sn9IeoATjqPHUOkZr8tDFjtem4+DKkU
7QLRnlxHFEuCH+plIvRHXL7TnekX//mhjH8spHo15LW0SnFGKtBuIXqUPPBFK0n2Je1/7BKmcdlb
L7ZVL9Ps0GAcD4rARpJm2ZOsi5WTwcktaPqB+thThHl0NslCm9iu+xHpWjqp6auacaNOnBhsCMQE
ENlGa20SReJBAPF51l4TxA7BIhE4u/hFo7NEkN+Ccc5TpSgrzjXTLnS+Bq48rcoknHE4n//6K6BU
kDPz+DM8kVn0nKheTg8nq9lA7vHAr2+knA4gQpuWLBMdj/xR0Nplx6CNTz3NTU5TFnFt5AmkNewM
lOYTK4Em2yvGynGtRS457yMfTQvDXRI7Zyt198Yo05E6Ipw09JepYT8RjzRHPIl+qe8LbBGGc01O
bg8lfO2DGAHXRvPIY7oRgkeSAS/NrQ9UkLBZwU2ZlpX3jAhwryr5mUqaQselksznVaWvFN94aXL7
sS6MG4C9TdlmswD8llpw2RegWLIpvjyrekBYdSY8lmOTMdo9SEfHzO47mVDIhoBfQR7MMhKQsluh
zxu6SdBJH02WCNZWBPPqSXPEDVlUR/BaIETzw8qdbu3qCrEYcctZP/PRSUI/nGsJNvNyk8DU117q
5s5sjVe1AQspcreZKHT+YbchYvOJvei0nQhr4Bz9PhbRugrHxhsIiN3tJNd7a0iOghyNwrBI0lUL
CDDRcwWWyjPZHW9RGDXzVkd+LZw1M9SdOIb/rmARpHXZU5/Z3VLXNAorz3wUHpVXZ7l71ZX2bTuQ
KOxkEB2U18Bszx7YNUciVgF2kU1vaU9+Q+MdLgY3GNG2AsxokTr9e9JZ6tqkhTMzNPLtk66k1u+a
QwtIvWDp3htRDfU8zORNE/ZjxEPwXAWo1OXApz4s2nRWB7SQdHquqP3EfYgLsW0QGVQm9kGQ2EZD
m6om5KgSjCEgg+xhEDPv0dhiGDehQUXf9SwwJZipXe1Mk0E+0RN1V3RwSQMa8I2N6mhE5nil/Jgj
dK7XeCJYu6hDrt4UZUrr2iUfVrxk1cbUqKBdN2NwQL/p+whg+MQiGs6jA+7XT5Jbz2R2h0nGcVAM
WJbUpnaIE3dhi+gDrAdRsdF/qV75imiQ7YDfcr6mjUWS0WA3+8Cj+Bt/IWsW1E4NapTDxIp+HaMb
2C74EXzGfvys44mA6mTLWzgNZRuirEKpVsCASvvHLoweeqCBnGZMnWOpz7FK8d0npQccKiIkw+oE
Wcc6zNMHDDUeMFeYupBTWxnCE6zIJzZ1+hcAEv2XXKs7/CMeNa1bQ9Va6tBLf13Cyzhr+0l0H0Cf
7/lnLtGBQXT9RTjzhsi9maW6R5jeR5xkvyLFXNIt5QSe0qGpkWfGZIfZPaldmYfcv5RJ6/QdznWp
NlF0NsHhwynze3osZIKMEWPJs8j7F3+AOKyo5lkR0jbSJNIP23WXO+csx/lMTjBDsOODgrZ4grvH
J2YIT0oVLGNLINzv3wzqTEpTZa018TI0aDDFolOmQ6XO4MK9BZHyKtXtR+Zr91TDnFjzo8VhHjCt
YQWVrJWq1y+R1W3VIrwtdTJNIl06t6W5tlXXmiq6jr7G9Y8okjhmkaskkyZYuuKV69X2J+e9T8xt
7lXgdvD6uZ2PS3Tg+pPKsx9xBjiwK8+tVr7NXZNlk7Rei5mKHQPA/QPuTzh/aDPTCbeRpD8aQvpw
yIStlfQWyyhgP4HbUbjpoGYZmf6WpMlR9V4QFGwhkBKZo304XvOkedIiiis0n+WtC8QOCLrmwLou
1IhzrEJmRWl259Ah8xuzAg68xWpogxXwtjzzvD6gy1Zt9c4+adWocOagmRaYYUSc64baSqbEdENl
tvdM6w+iXVGxaO2yaa29dTuoCBwSlH0TYpdtjLA56QOPTawuhBbC5NLM6EDU7aoesp1FxTj5dVkv
UNaymsPVNiooD0n6MWR3TZyaGMPkX2nXv6f+2o4E4aA2gmfHLG9qDF7wFCMfjHivxkk2mvVQFfrE
k6t8pK1+ITXeU+rcO0EvwcOWz+SMB2G66OLkFiuhZ1w34CTU88DqAXw8+vrFshbmovNNjpsyzFnq
72QdZNU2TiW09tUyKN3toMswQ9SDpG+SPNlx4MKnA0DMey6Ks+QMM5i8c5kzWYCRLzmaK8eK1kVo
7bSomQX0DTOFXn//qFSsILaaPpcnqa1vDZk+S2Cg5TGjLQ0ub2oVRHGxn2HrpKxTi12JtJ5qolvR
GUPOuyGmO5APHyjqAAz0wJvj+vOOyewjKOVbgVv0tBvP1lElRlIjOEGJGgAjEchN9sGDqz4JY6+D
X+wdE0EwaIaFRFAtJXqzVh/hTeVschPvFbLLIfSgmzcyNoQ63ggtfg1ilnXS4wdFPuqFdgMwkAqH
mNccSwl4+Pc+NCZGKZGlFQZEJ/RG/SSwrdehWYkiqKY4LHuTgqY42Y3DazBn8wonXqs+fIRyuzE7
bE6C/uzK6i1eM+St0H/uWrqEmoz2q0MxlwWQ1fqXTLCU/zJxmJKpu0wieRXp1YuaFI9+EbwZPZQF
FaZWqfgPEg6anV1+Oab9Kg8w7wtzJkfVI32Dgx1n+yJIn0z/Fue2WZCG/DN6JlfzeIL4tS9M5L8p
EZBy9ZChHKkKh2UwePGyBrcHbxv5WLmJ8D7klalrTi9aVT5YaGZmevaoe+3BgM2JpvDYqSZa8mav
aAhb3Uq9p+x5UzBXiaucid0/ZMGsUD1Ib90LAkqCU/JlHpFKGsfF1IeDh8NksQ6wDMijxmKG2Q/U
TI/gZOwvqs32Y3LmdeSHSuvRk4ljCdHGkYZ33QsPhJcv8aZ5sQPxqAgcwUCAjJIjlY1X0kSVm7t+
4Jikd+dC0Xk3Iue5vQts7Zjb+ocKmWviNyrra7jscvXd0PeqF6xVN3mXXeiZbVmQ0uv2G8j7iGRS
MPI+oU6WbQ0Xpsqd1iAdkqJ8WnqH+Rn42sROuleC2DO5OQOTQBC0tA/S8wa3uGOdOuqxuKl0JqKZ
HOvOPA1OcwKqeRG9vClFv8pAuSeaAWaZUiiW/peuxhRVXnTXWDEFyziDCvXslhPfB2WkIpmoQ/fq
KTpJVhjLpIp757lYm8h8wlDai7p66SXsI2Qpf3EkDLhhozkK9n6mn+1j2gdGJT2jn24wjWDEIp98
ONMgFXt8k01F2wo5Wmax/45AgJpQeqcVflctFat86TwbdZJ9n/G2SGwwg+wiiSjgHMPOqc3oSQBI
tr9StEzIpW7j7u2uPBhFMPqxrE3ZOiuxCWZlN0dPNWaK0u8MPKBoWymn0mDoC7wFMsOGuwmgVcKv
aDHOAethSrryMAcfpmmBoB+LkQAZiUKzu3wEAHmV9Oq1IKQeTPZtgEQ25NlXLVFqtwMscVofSwiV
rFYF0cYgLBO/i58SW3sPEv2D0J4bmcWk69tb/HVZ6onTzAPCrXwyh+0wu0EAOS2abIs2ZKPV+SPB
UW+uThpDgL7OGqA1VClfUEXBr9ObjTXQFpgC91HS3AAY3/sR4mXDjSbJgJMH0I42VC5/DaapG38V
uYVEUIVUyeGiZCd34+SZBFiqUR3NJQG8u6iJlkUlKH2JMJaRrE+BUTEPFNM8AfePC7LgZDV70/Vk
mROlQgJgxDceFuvWxh0uh4xNKyObIjd5D/FsajFWmvTgvtiQcKSpzOZdmMu6VCnSJPsrgl4zhsCt
VdnEX6j+tLOYeRlI+6AVMy+xmMJYLEzk+sOTIYk0fvpKtw8nFztflQi7khqJk1BcmNuGifILhbok
+OaN+kOMPHRwHAkrkfC+T3gMhNw9Onj5SBzgl6fw9xrUQThUWMRgE7KYBF42aQdGpo2MrRe9uTkc
mmFcJsY7d3aNrFZ6aD3kos6gf1TOl9WwNg0QPNCLI/Mqap0eIBJFV2s3ECSOXYjaMu7QXGex+iGV
ESgkeXDw0CZY2j/baZ/CMqN9FQzyJNBKjQt7d06d30Oo7xhwbtXCTQJtDytS9Pi23xw1ux0c69U2
T/QUzlVqMwfw9wICbyeqFHlQNWW06Lj5Sv6tPowsdHkfoSmaKa5J92YlNzSrNAvWoC7V4Pj8AeaH
E0dTL6UdbVkQfuAMWaRT+ZX8JhL33ukLGHOcFHIvXkMhCCaJJzejn9RdypLgGe29lJUnxWKD7DoT
SseTKtmQjeZG4D44eQd3OLZ3EjsTyp+NkvYnLOoWRF9NkwCbBwwpNb1+zAduLfrmVMH8kPUWmYfA
vjmQ43MHSb1qsHlokudMSoMpZxmcvEW1QsHNTFWIb7WVN09HxRnXDn5oVFNNFb1EnnljmJ9Z0O1q
O/7KO/UemfhzXTfHMMwPro7u3LGXg7RqJKhD+NyeMJw5FH587Fu4OEmGtK/npej1ExGDulOdgsy7
VajwXWOJKDV3jYMBrxaJjwZoEmufCel6RtgcoZV8ygaOgZZv3Vp4Kyc6+kPkLJlNo5HOJopWSYHl
izWykIJtMPh3igk3MHtWPV7NVA9Qb1bYJJGmqEDcmqAs9ylXOjHFgRHaK8ejcjiFTnRCr9y7R4lP
Xyn2PbZYBF+pdEdda5bBFYVXPat7loPequit1zTrPnzMW8ygWcgKEzLuoQ6n6T7RPRwe6o3Wr/EC
hAmOeR4aTWpo81Ra1rlTwgc0R7AH9XptKsbBCmj6wCPD9Km133yWnQbbZ+pXCI2Rl7yaWvXSNC0v
TLSrzO5maO3b2uxXQm4xQFPvGMxtiPcMSFr1HHr50YiqgxuuS/UI3LunRHhXbLIlUeSyjzjaLoy+
jIHTiFe+6Bbhchlvhp0nk55GbYRjDLYPe71OX9MIYiS0xYmjFkuhMU10kr9hTaI1j1T9ptRVliQD
DF4p1xgahqBHnQNZECVug71+4Jr+qkgfEZw8FWmQjAqmrabwLZQV3kNxIC16HXMcvSqyWaP6Swg1
90pi3NgZAoS8XUZFOe1DlDBQZGoCiXCgPDlC3wdFO0FBtqVRseu6HMWdE35CHZV9MbdTCyjDXBvY
nPpwi3ovOyCJfYE+uNORMpZNsJNr+SG3+qU2ypGCldypuwG/NEekS5RBk3D0TeGWvsWhvhp2Mh5I
uEAcFGVhheljh1yTCmVlduTFohrH0XYHun8Ocza8smatsu598sLLJt5aVDOmmmgw40JMUEtpSrMn
n6jqIOEdaGyMjphHwjMJOmehivWHrujeILdsdQURQkXmITZT/cTK/FubFao3ChV0S4Ui4pEzCwW1
Gl9ht8LDrkWLKUN3nw7jSoVnMKueeYxMn/hWlbWwM9JN2lpfMiQs1my2JjmAxd3LeMaUuj7NpSLF
KGJhqJgmFSpgP2guTbPGw+LhTOdcmv76bdqyyxrO1i3Q1WCs8Kz2RDbUFd3EDNWpNEprIQmieDXC
Z0Uu1zacnN6IXgubjbTM46+hFyfgIWwA3trQug3bZKObxR3eCMs2OnpRv1LysZGMa4hwNmoVPDKE
BGn32rE2WcQjT137lkRI+nMrR09qbN1D7Ntpwj1h+7QI3JT4UeK6XBo7UlO/CAf1oZM7U8sAPVh7
hL8JB9e+Wg0+vUK606L2hVDpRdqMDbFCzWeOD0O4gWriA4f4KhWB51vvdboykgq+RHkv0I0Z9mKk
Lg9SDSu9elJHvlVL0GxYD6tUceZF7J+Jnz9asfSmK9pnkMgHI83vqmx0raJ/Woqla/TWnD4dacbm
ghJ3OVhdNak46XqeiFeWXyI1Lzf+L2gom3qh9q7yrVpD+6YJ695LxMEx9NvO8A5F+JGW7h7rpwEc
jyk6aNozVMLWhb4AianF1YBw38Z1Fx0mbtMsWvaxPQOqWmRWx3aQA4QjT6GZXhwjx2CtwFsKu2KU
P3Kwr9v6sUBzxMGuPCRNPU8o3ftq3wbIY7t8E7vRHLc2fzoAuqITwiggq54MmNMoxzFJ6SCO4S2p
AkPsREfOURBLS7pTHliIdKjk8gNCyLTnLFAm0cZOrIVhug+B1h/nVLrHsE53visvYpXw2NqaNJa1
dqxzUZen0KPHmbnYF0imcwrwacoi+Yug5HiixnRG9Tp/sMUW8co5Mdjv4+RNG2w2h9TbtJhPQFHC
/9mASUNOX94d0gPuKzfeIO6wHHkqSvnWrrRDHZ4dKd66ZbUlcAbckG6zL7q7gB3JMNgyK5rd/QCP
nBPxow2AHyXde0gbZeJwVWgnKmhMfB8HAyJcOfzq2mxlmPkqdChtZefJJqCiKZ1tTHtdInVxAEBT
VO3d9iQiRL2lEkU3TF3KaPXRR40Q6NJuCIIvs23BU99oWnzKFU6/8TgcINgskfqBeOEApD8/kRrd
R2xpWGchUS+6r3TFvv6E78wTkU+bvhbLpmyAivt5o4NFGPcQZjaR8ll63lqPi60tgjuVDmuHq6Pm
dIekQxfGqUkHV51qGUZIacrSV6bd19hRUa34PcevBMsriqrIKxZ6UVZYhaDPxU9ypwbvtWQ+BkH6
Wmvqjdc243fwmiMKJZ4Z23j82gzJYX1jJYG9CgYakafdNDMzwBLQlYsv3ZSeBsQrUdYtOmyHMLp4
AGi4xzb5jFG1nMe7KhRPvgtqKUnqs+3d4jv81BbGXqnqR4ya0klkyPhEOhtTqY1lbYw+bBZvvt0V
0SHxP7IS3TDmUP3OF0GAnthbJGHk4JmRo2mX1a9EzxGF9d3SLsziETrcZ+3AXZcQdO2yplqkeZq+
BOZAj/2T/YAuX65BMDcMOPhD024lukMLivUSr4LMBzgMQ+p2PTgODQLwqMUHTXj3dA+yhRS/ebUr
rYKmoattmpyDsBBKw/jYWU6+6lR3mqXwLuVCFLcCpHzqYo3Jsb8pvGJZ+NgcRTEJa466CjReG1tA
C+CF3fz6EceR8u9/E5UdzVMH4lQh2mLDbpBvWpeas+KjTMn1HaZtzGynYuxMpEpQybt8pkmetFXG
H3AbnG3JXjhV+9CYQkmrt0UXNttf/wa+iU2dMqBq6iK2mLQyN9qLhlnNtsxGhM9Vgn6BMOVVKCxD
si0t7K7P0VyY+dZtsnzrRBFC+v/5c4470czycAcqRXcwev3g+RiBR83OqsN9K5wnGasd6NyThnYb
xOMSZ+d0MCdquCSnEjAjaCVix1moDGhZcgDBSoTwg03zo5XcXeB3Z1WLa4x/zXDa1z387aHa67iY
o5OBJWTD1QKyqsiGxulHV8NwC8CIuNmAtBh16jSNQmch2/ku7OQn1/Ve0cqCxBbyqVbsk1lhFmXr
D3CwIqhDSHUVOXmKsXSk6YxQUrFHrrcnboLyzcFgYmYXfsi5zvjMtA1cSXkFEzcEEsAyFT8zKzTe
dMnspim0xEmQf6GnkedtrN4l1vAg45LqC3yeanxQEjHVKm0diqCc9YE2x2K9nZqSvuiHKkfuwaTV
BukDSt0bL05J6ZIu4IzUq8rLMO9oBJBRM5btGd5tJr3HRDVuB7YSKrs3OPAPuMw/tyqui7hbvRgx
jjJ9fUR3DUG7lXGdStgIIxuCFORbreOoFgjo87QegY/8NS3A9zKvD1ZFC0ltu3o6rwxrK0NF8LBd
xSnkLtdS+i/IeQMkvzibn7OSeTt61/glRnV8JDtRgJIS+R5ac4ySaK2o7hsO3NHMkIBAB/g/6Mud
rdPZpNt3+eLX9ypkEstNK9qJLHlIwwFYYYNnhoVDCB4llffh2eR695W0yuHpD2qxcCROoniIwngl
IB1C1kTr+11mzUp6M0WXP4Gi32o52eU6oX+D2OVsnuiKqG2Qe8KvHBuEpjXXHffYleS+C9PZyHp3
wngxnwQlIKFvn5LSOGZtexaR84hhSzRXpHTpVQzfUFMDqh0m36C5AFW0pz0QEcmpXwr30xpwNRR2
8JSXiTkzOqi2LZXhxK8NvKmwPqLltEa3CjLnKedI1ahgcKsOtWTq4P0wk4riOZJ5uAzRcH2Owh4b
0GDrpRlYQVl9pVIbzEQjLyolp4iMhwwpnXuTpchHlImJn928tW2CpStpBrZZzczsM8AHkJM2gpMs
ZixB7X1HzDWAcw5rbIt57q9qoJGpjLoCIaKL+KiijpalG8cbDkbyGHjYzw3dwmkgnIUkY85dRmHG
Bh/PZPxx4O81i6pq4ZRGeAxlTvGeueG8zd0tZkjGJsznHFyfgrbh+IutLySgcA2N7yggMk1bf9EF
9FZDJNt4/6yCCKGXhs4jNWimyE680EhonZmD2k+wzwZShRW8Tj1vZ2nBFtXzQxnjkY6TAv7QMuc3
M6Iz55s0X+EMWRhaJnZ6hr45avedGQXae2ZX71ZWAzDmCY5P3ZaWoIRnE9CPZWqrQEnXLbosbDrp
w4OLV3S0xy4ACzdaGKgMaKjUd6T2Ha0+TK88qYTi0tnDoqnkBYAJMQ7EKd/0ZVKABdxIfYIHDKTK
M/QLoiiF/6jWZyTd5WoYK3hoUMugw+fRi3DbAgMipd0JN4o9vJtpIC+CLhmmWsxRSYOV0UzKXnUX
VnnAOIfudBARJUmpMZNgy1A0E3FfQ5uwiU6ZQnQqFx1E3kmY5MoCdoJ7C7YHJct0iU2wU8jdLs6G
aj0sFX8I1qbkPZZDqt1EAdnpQGdbCGqsn7GxjNGZzLuc4Adt9ADpANnmff0LvLAwZZTDmXD7N8kL
m3OfrgpC1IMJbVk1NdgDyF9YSWHfjbqVk8D5bBokWr/F/V5s0yR56Wnxbo1afw+CHEasxJmuMWFd
u6vBTMtprSgoSS3HXdpqneN/wKbKrqfOMlmjOePXEVW3SMZ8nOQmC5QYRDSGCDr+0WhJbDYq498B
uP/JOvpHgs9/Byj9X4Ys/SOYafmZjkFG5f+HJCadQMLrSUwn/7NKXuN/ZDeN/8e/M5iEbP9LM2yh
ayrIuJAF2Vj/zmASskKckmZouKVixGTaZHD9J4NJUf+l2oqpyYpmG+hWLWK7cMoeM5isf2mC39qa
YhLTpHGR/00G0x+j5ARtCLJtfsv94Z49lhgpuhyKtwxbJ6lXfwhM+mNaIZe+SPfrfANZdBa1G2Hk
N2RP4c4Qvku5+/LbGP8hj+na5cff//bJwQolJ5Von1UUv+yw+Aha4d4vteiHKMRrNxiH7Lcb4G1m
kyEdtEhHVez8UUF1abyn0FIX3z/BH0PRGKCLGD8gqNBqFa8Fmqh3kCuwXlPLVePmD6QW/3CPaw8x
Zhf99hCWUUakpPMQte6KhVYp0lwtVGsCRCv9ME7XXqGL0M4uqVQ5h7gKDYwojgBoa5L7ofRDcty1
B7jI8UubDOWuTpKvn5KkY5UcP2rScBZShwL2++/hzw8g7DEa77cx6vGgN5zBqDe9DBfUiueaZP+Q
PjlOo/+J1yLKVTM1C13GRYRfG/pN56Aa4JibwsdqMBcqaczLpnow45atP4gRJ0w5UMNs+6unGVeM
35/GqpsiiG2v3kAhxzinSvOlwFPpr74OYV08kNJXhUK7uNrkcHZxTt03EIAmEWEN3396Mb78fxgx
63JBihwR9Y6Go2Le28j8Em3W1OFGgrpW9MUyK6qDWmSvZYQVlyk9Dq28xrxjRWTUDzPm2ttw8QE6
a6Dm6DvsyYZ2rvbaIbeVr+8fbhykPzybPS4Ev71oihJnURmr9UbYnkurCcN6KyjIJzDi0tso7QgG
B2VxkGrbH37ICv3z/BHG+Pvf7ql7GX4Euqg2KLw2GUbvMRJKOVZ/SMa+MlrG+PvfLj+YVSjVkV9s
iKmYEtYIjdr84VW49skvlkfflp1B4Ai30dNwT98V9ne4bHTth/3j2ie/WBmzou+k1M2KTQeUPG/T
MF/WXh3Ov/+qr1zdvhh2mzliBlVWw/iXbkpZgXJvPn9/6SvjYl8MuahFnZjCrGG0mL0BcUTO7xSv
0lE5kIL0/T2uffyLse8zv2t6TsYbvIvMu0CgbbIi7aeU5PF9/9M8uBh6F7q5R4pNvTFL4wFh/C5n
fUcWSSzzYP7w9V6baxe7EgbqiMBcnsB0tRBJY9ZBHeoq59RYjj+pUfhMs7YHWlFF+Pp3g3axVXlm
axuZzNoomkFP6Me3RYJLoAh+yIm/8kjWxfKRhbWl+0rCymTaNy27x8oI1IWkW4dgaL8KPWtnyENm
3z/MtZtdvMB+ZaSJE8qwHOQym2cKESAaipIiiXdOW+hoq9eGgprm+7v9MYVWkAH6z2UEt1rVLGGE
bZQePmrh1ptOFu+9h+jVyl5peawxFXnAA/KnfezKC25dvOC+VZFM1arVJjStLF6qOjxMTtdodb9/
oGvXv3jF2x4z2lJm+Hwj0ecpPmEQCDzvL3fhi5c7kmwzrOWYiJvYzrd6JQzsFSAaIIuzFt8/wJVV
xrp4mSublLY+5GUeMvMuzaqPnJCyaS70h++vf2WAzIsyRYnyPmtds9y4vkPzM8EdwQNmEeHH99e/
ssYY43v928akYaTiDWZfbOLsI1ES4qFANYbHnljQv7vBRZ2AvkPRQqkDtSNsgCyVeSJR4DXxjhCi
9fe3uDJGxsWER2eRtggJi41pD4S8+1sdl5rvL31leMyL4WmNLC8tggY2ZpYQlNCibSXMxgppaEX5
/Pt7XPn45sUIgciHjZRRyqEiOFpJtgl6+iTfX/vK62leDE1bt0GRYbG3sRtv59UErCtYDMXuD+vR
tcuPv//t7YFylXB9liHs/uKx33Vu6+C2MNLmLz//OGa/3cAzsUDKZNYfO/TLm1YIaZHDB9+6SjX8
8IJeG/6LJY5YwqgjP5LAk2LZQ2dV0nD6d4Ov/PPD60rQsTMoxSYvdxE00bKlnf1T2XftzbxY2xJh
qoqXSJR9ebmM+n6taCQ2Fd4RDfAP8+rat3uxtnVgNFKQDcUG7RPW87J2rrIKkwr16fvxufIIxsXa
JntK0cdFRWlZS3s/SHeBhaGLoZzqInr8/hZXvlzjYpQyRTG8vKPuJtZ7msoDLVJl9f2lr336i9Fp
rJHFlITFZvDUvReIRYEJNA6INkwRc/j6/iZXPr9+MUS6YRI0avAKCVV98fr0LkiLxfeXvvLt6hdL
W9piGRZaGLOYgOGEpUxr4x4zir+7+MWalqkW8WDjuEvDrY+4A7suCF/N/PurXxuV8Sv5bVWwStNN
3IwXh4/+keNUORnTHP/u2uNw/XbtvsVDtcbadRNUFCNWZ7yVmTf7/trXhnx8nt+ubWnQsPKIIGiz
V5aVKeZ9l5DU0fyw3oyD+4fzgn6xkhllRm4wnBGMONR7x9V3+PKu0qx78IpuaYjshzD0a09xsaxl
hCKRGM5RuavTnLYBzB8cedLGDhYalmy334/Vte/4YuZKqOlKKHDFxqnFVyP3T210/v7KVyaufjFx
yVTqs67kWyDit5/YkE3oZQX3ftLs/SL8YQJc+fjaxcR1y1SuukowARJvK+tIt5ryhyPbtUtfTFzs
zjXkUKz8hie+CvgRLDr4Znw/OONF/vAOaRcTNw26AeM9iAa+dIh9Ep5bzAsfu+iUdy8Y8f+wrV97
hIsJHOPkiWEomEXnjiEVDexRKVNO3z/CtYtfzGBKhro0aha2PkrnirXSi59Qt2tXHn//2/wt7UEK
7YIrG0hMdZgwkX73/WcW1y59MXdpL/Z1CtF3YyUtZhj+nKPRwR1IoUs9a5JJMX3EBTqrWH2gLbnI
W8y8YJ4ocfrDdnZlVmsXs1puVNk10Etjl6d1c6Vo3PolqxnMk1Pr5uP3j3ll6mkXk9ouEDXDombP
LMg+w4OvRnkgu9Ikt5zZ97e49hwXszsuZYJFbTvfFD6JF0U9bSi7GuTWf3V59WJehyVLXkVixEbO
P6t0o7ePjfv5/aWvDI56Ma9lEnDldOCTa//F2bU014kz0V9EFQgJ0Pa+uXac2EmcTDZUHjO8HwKE
gF//HWbl0WdBFQtvvBC6re6W1Dp9Tlc+CprfwH5zpfl0CoqdJXxXi24qQUQKJmsgiAQFFSfgokBZ
tuf1+Rtc2NWCGjdThWYMVAptPpZhLFNyHEQ6XNdHN6yru/z/Teyh1MsjyhfDA6zvRX9nzo983vkY
4GqBbZFhRC8ETG8ztE4X9aW3xo24MllFC+w8A6oIirLi3lcMrOf1E2ixNorKJpNoIZt3LppbGk/c
UeuEvhjUh9sjaIjW7W2atxaqjoqlnwjYu1MEkPD2WhGysceYHF0LUVBaxq4N9vR7OnwV4qGh7bEG
4YHty40PGAxDtCC1JTJW4zJxjyIoiAgw3gmwyRQbKcBgGaLFqaDgrO4nOAsXwbGN88cRone7jE60
+EwzJSpwtmHionJffEgqgJZEjhujm8yiBaiTT8oHXxRSI3WeJjS0TK79peNqwx2XSb5zdCBahPpj
B21biWqbOw4+eMLRD/JrGh0AUOjo8z9AxC8km6IBZdq6td73I1t/ZAPjVQEGNSXuoIkJIXvrojGH
ARwpPs+TPK9/w7TYy//fpJ0W7We5rEqEL0QAAtr9Qkf6liMt7viewfTUEIkJzN0KR9zYfa36EpD3
qfkKqr0v0JD94aTdD3fOrWMC4vd9P0ZLGEKica8NUhisbe7g+b4XO9fCIVq6mLLlsRZMJXcnttGv
Xtzs2X4AhvLCU2/fEx3R0gZoazm40h2kDQJefHrzCrAKQ2dx3TaG4HC0nIGSnvSzGPeNHkBIsBn4
ffkRVDfRwckIWqr3fURLHapuVTRCHvw+pBbAUxzUIBP9zHJwFK1/wOCujp5AWmqDTirHMswZxLLT
vDv5pctO66ObbKQlkBbqlZEL0qy7B1guREwgzTyisS0p5cYivB/RjrN8+E20UWAIRz9BtAkOKiRR
h34NGZgMvV4WiPnXf4TJRMv/33wDJaGcDDOOKWIsbXJSUSzSazU3imysgclKWljLciI0K7HIuAQe
ezRUCnD3pd3nfdPXYhi9wj5Augg0SJmB5NCBGMuwsT+YrK/FMMgXs3jiGXaf0QXX1t2vnwJc8IkT
ndfnbrKMFsF43+VqAZveAcoHT1twVh1EJrN63/C2FsIQHGxJbJftXbEOjBT+wj1EGhBmiqlL/17/
CQbvsbUIztIkAyvo1NynqYi/NNU0PHRzwHaOroVvAOaeMsmEuEOH6LfFumfLI1u7pWnmWvACSe4R
6RRInx7/1aTB49AW04bLm8ZeFvxNTKFR3KoVg1Oq0fs774F+JbLZObYWr/YA3WTqYVUbUXrlGRJh
kDghrtPNz+tLukzy/7dhm2teWQ0p5FXbGVkNfc+J9yOr/inKrT3+fcvYOswInRTgYvVxFO2q8jvu
R4BVR6975u3ouDjRB6oiHNkYtIcQ3QHfE9q/6876tj78+zNfcJP/XVOoyE1OjWyAd4sn9GTcQdS/
URwzJBpbSzS1K0C+4sQodpTlA5sIeKDlot17l8PWjc5wGLW1RU3cHD1LTdveue3k4mkm1BY35VRN
hL75KrWvRRwHBKT4mTVu/CqTH2lBMMwAXQMLgksk9HAy3MwOPvSfwMu/K/ODQOO/CxJ1TSTyCowh
E5SSLNH+9Nu9bsq1PcvOiiSpmhorEng3ksdf/MTdOLa970c21/zIA/BR9HiFuQc++NpqCv5N92WP
iwIT/F+L9JB2bPK5EncWL7KceGvgautybZq2tpnIuHGLoIBFUiX+UbzuTlnrquP6xE2uou0iaCps
e5DW4wziM3QKlPmxgGFcNwtO6x94P8LAO/pfywTcUhxUlmgGFdMr0EIPTQtGH0/9gvrJrgI9nnr/
+4nMJWMJ3jycFqYWTZLlnPYh1AbEp/VfYLC/DnCEXtEIZBiaOcDX8imt1MeqyjceMJzFP97J+DpC
CKJHXT2kiFSIyZ8sMoUSPIt9DQ7JNPkKyvHPymnuQ+N8VixCXcLdAlv9WyJ478NaisDhhFbzUjpI
vRECUfRcDUkA9CQY1JMMSuceiu838NDKozcGTwDJXzj4oQ/ezEFyCvoYlp1Bvv+jBROz289PVoqn
pKo7FXP1x6m7R9ud/wom/0YgK19z9PM23XWa5gfP4Zf1VVkc9L0fsKzWm42ejgtNAATj71kK0jzH
xw95dNRfxO8gTW6dVbaxJ5u+o+UjqHQ5rbOccrkPprjIRfOWdS1Ag5i36KeGQCMa3sDKsu9HaRmK
ogWdgiUBniwZ+tVEcEkhdD8P2Pb6Puyo/U3ybOOMbXJrLWVBWKmXbmuLO1TqH9pEfBy49df6zzAk
FR2KJOce9CY+hp5s+4TWodPo2J/6Lt6XbHUkUoFuNg9l+uYe5PIVvGzPZNjK44ZspaNsLDVBWDTC
IYmjBaJN2y9lRr9aMoAQ71bl2/QJLSFCGSMHi9VSK4rs5KASHoKS8iQ5+dQXWwUKw9rqYJuO5LmD
7mPUikYwaEzQmpXiur62pqG1xFGnHbqve5R6Pch/2znUwdDuvD60wW385ZNvQnqcuz5Dmy1uNAND
dydPoVA+Qu4t3ghl09S1UO4DvGbxGVOnuNOD6hly51sP3qapa4Fr9Wh/DQIEbivaT+1C6dGop3rM
NwqapplrsRo0k0vQ9yburrS/JnThTc43Nk+TO2rH05oPyNVD2dxBrvxjAK0hqHefwP3wpa7p6651
1dE1UPFVWb5UR0FlcHXTFgyJTXIbZ3/Dbww/QUcOMlaLEpqAKDVhO7qweux/RB3aP4OqtJ+D3E4P
67/DsAqeFrlOxNA00mLLAbtkqAbQJtJm34ldBw6Wrph79BE191q4j0EsjjFhX92Iftw3cy1oBzYO
Lp+xiXmsiU9g14sOeeyzy/roy+9/ZyvWWwoomFr7ISHIaI38MtTiDIFqiOMIqAGDuy4H6dH6dwxB
5mnxi3OSAzJF1txB8LoQ0IIC1IWWjb2BZjANr8UwJCrqBEgPAUxM/qcsu8cYffodAyPb+vRNbqoF
sS9JFsQKbuqn8iGGBKMa1CtuUGev7M/rnzB5qBbMvlUMdbWU1a0RjJw5gbiKs7HIy23jnUXW8V/Q
8Somq0UtsbWgsMCG8REyDq8gd3huAcd2aucWg6wCVCLf1n+KwVo6KExFvQIh1IRLP+rSVSuf69K6
dQE5CwHN6fVvGM52TAvoqpOsg/4UzpCM3Qpv4dFIf/iRPEHi+zvE7TycuNPT+rcM3sWW3/lmc/NS
AkUNidWHdMG18VJoFxVfQJ58XR/eEINs+eyb4SEsXw08xcGlc+IThIO+9zgwzqL/ELtQG4mHfTHC
Fsd785nYIZ7HJCpUmULrvhOP8pBP5W/lo11//YcYXFiHjqWFlURD3TX3CCqQKmY/QFhX7hyb/Hf2
UA7MijkBFnBu6wFCzyAB6U+cxONWrccweR1V4k7ScoUHh4prpA2Ld1Aew0vncd00BheiWnQXHPQw
Od7goCQLIWk7Omdj9DL47Ov68IbJ64CSzlWuSzwLxy81fQWd7hWQidd9Q2tVhpYQUgEh2d5R2YHU
jwuUZ3DeN7QWw1mAp6CZopKfoyb75PcQKsPv2MJ6mLKQlrP5CHmdpKHNvaPWIQcYqgV5DrgcbmBs
2tj6TUlIW1VVJr2H3QaVdpVCemIKIUT50IPW5xQoHoDUIX8UibOvBKaDAZOC+XOE08bdLtwPVI53
33M3vNNgKqqvMdjgraIIYCpoMYEzZL6TIj/ztvkAx0o2VtsUAtpqRyP0VsF32Nz9tjj7YJl04u4y
xVtFBdPwWpKuaCbAfgM0IJrCLr4s/+DyGuDddd44qRpCjC7ffZM+IZjXWwHYtO+yYg9WCfGfrLyt
x4Fp6ssn3wyNtxqLVZBOuJPU+e7G/B+SDI+TBwa+9fFNU9cOXyClk+jfwH7scei0QgcCPP1N4m04
j2l0LTO39gzFATtr75AbvOPl7xOxrZ+7Jq6DwbjVcOCCFWxOrCu6IP7uLf/b+tAGm+tIsLEtPZxK
4I0ZaM67Kj2Swjrn7sbEDQGlQ8EK6NNURR9jRZ3pFQR4n6Dy+IBnxY94cXrd9wO0RXXsOh97gv0K
L5Z/cje5qT55zIl3WR/esKquvqp4l48mC5VrDiUaL41f4oBt3IidZYx3zqOulpmhIikIAJXLZSzP
fwV1n535oFzIYoCLWtigphpyyDzwpn2KssGBWHaG9kQxXpik8rr++0zlW1fL3Q6umRwNnuJeDdAl
UdZPTzoveIB8yER2bVH/LGr7BwipPizQKTDVfF//rsEzdFQZ6BsILaELfY/JMwTh6hjyIOUzRCQ2
onHJpu/YVseV+VSC2W9ALomr4edcuf2FR/mLR6F1D44+X/hbScUQQDrKDIpzILJu4H9Qa70OKT91
4Poana1alWn4xX5vcqIfo6+Hg17zzqKLhxfbqAlelCM2ot+0CstX34yeVJBjA2kw9lILzMS1/SkD
exxoph88srMcSbSkHoDCTjjIYChuQ8COSNe94jWiAQkguPamCVrz6w5lMpSWBxbloJpXeBlDpeax
69RZ5mnYWHLjmcOQB4iWB1KeFNIVANOkIJ4d/fIyeXRj2zMNraWByB4yP+4QgRI6K1OXga10H52M
raO8cI6vCBT4BHDo880Hf1hF2TFnGzcpw8R1lFdJGEQPrGVpF0VduwTNOqiu99EB2I52GOMOEmJT
IUOAkOHYeuQBYKmNzGtwex3YhRpqgWY/vGfPgnv0R+kP8w8CtqPhlRa4i0xgEG838pDBRjquYLSa
EdqgeEcYyJw8VERYJ5AAdoddTr/QO72N38iF7HGUYgV4k33qIVjP5/aSu9GGZ/4LFXsni+oQsoSD
E45GHOUqAoLmIAuZ7z9CAfRxqsl5SKZnYrunHIrjIiqPfTJ/TiDFQOf4KeqwXWXB8/rPNBjx3z6P
N2kqogW02B28lvg2uNqYfARNwMbQJlfQ0ga2PxnVHX5h6XVn7s4PiUPuo+O8gqLvtG/2Wurwe9Cl
sRaLFCzyGdA1/tzjaXSnB2jJI04SrlRC63sDyuECUmkvkNzwvkWT2jggGDZSRzsfoO2qhL6v39wt
t3IPZAJRZxA/QrD6yvDKjoeg87qVlrB+x9V0vBmKMuk0gbULRBOg0Fe200Nhtp7iA1iwoOYRuIuO
R0eTEjJBNNqITsPq6wC0NGoBmAN/POoF4uwnkERWNnDu/gdf9vvq1jrZWS8X/R+Jiq9axAJ6Fyvv
CeiIrFvNEBk631mdtqBK7fBKVinP/SexbQkY8sLCv2947XzguOiIAzEx+jchB/O1o2i9q4GJ3QiM
f/HM76358qvexDW6/r3WB4zoPjIQwdlFCfmP9Lm3rBls/MDEutE578VJSRy7OdRVhH2JVXpPnfSD
mLIz2OUvaLJ6lPX47AfsOjXR1aZOKKHTveEgBu+3tdh13ESRluHmNaJ0azVJmBcn5UWHtp/QLpbv
exXQIVwoo2bKc1D5lH4vFiZsyHZTz44PjIMUen0pnX+PKu9ZW4vkirlxVqW8vrfzACFS2RSvM3AB
UBcU2TGOUnoGfT58dEQ/5yNQq83ZSij7ZYF+HBVrDsatzqNHP+LduUnqGUKhfnnMCVatr6DmKUpO
zmqE8soIJbITHYa/S5rk12Ko4rAF7OCQerN8ReUjhnTwCBJbK+nBoqmm8TAmUQKJ5Qq6CtwqHmZJ
5pMHGrHTFNvxcYSc35FPaR2C+JNBykWOB0JaecnaQhzHYgDnbgFd0p7l8VH03ApBQAdVZQrdVbCr
8EOLC9axGyK0IKfx7ziYKyhJ+f3Vb60EzMAtOQUDeEVrmaSnGbJ+x3hqvreVLG+Mlu0T5JCycyLH
/oiu6+Q4NlCdwEvOdMDOSM6lGxXPVaumB8L87tRZoj5D4ENecg7FjC5pji2hLhaURMcuaz5XJVoO
7Y62F5viU5SATJOCAfmATF7/CQLqHlnSxifIFEL0r2JQucuGX/YAUbyIRMMJD52gX/GZC71u+icO
Arzytzx9Ghuneyk7mn5vKt5cx7gmHwSzu1tV4Mu+PUK4FjLrD2jN5dcsoF/INPwTicwHE1wDrn+I
8oHx2moutYXunsYaiqNTW84BCPsI+iFiPFPPnQ+ZBabvNLP7AxTB5GmSkHmbbbRWrrvpuwnN5joK
zYnzthjihkNN92cHbaY63iKAeveCgJE1948y1XAvqnlYdWdFHtoeiwga2l3T1pGpJPGgH9gtgxNx
wuM5TpZ047BqmLfemKNckLHLGkOD6PgCdeYTB0P9tMn38m6Gs7kODUsg5IgOr4GH7Ui+08Z5XiTN
wdnsX7vYfmVWpjZMZPqQdlZlgI3HhAgepgm0Rvvi77zIfkZe/dFi8rsU/sv6ShjMpRMrVqJraOnM
1V2h1a6yfDyR2I9VWm/cA9/nCoQbadeSTs2VjxfW/F7nVvcZjm/foUW9yGVWBYKu5RA7BETQkT75
qy2I+wC5mOkvR8jh55T4zQk6HLtA6JjKYuk32ycRJcpqKbqPBEpH36k3T9VhRjLfOP2/+1yK4bUF
S0c1UIXkGk5DfeyS8j7XDmiZ0aICLvQJMhTC5Uc8mm9ste+Xw/A97bBR8LpqeY7vLQrK3+QTZMmq
z+SzXR/EX9bdpQd7Ay9ichHt2AFCzH6A6jNHeQA7OfvYuRBuBE/+ugOaMph2oxgiJ/VQf+ChDSLv
55JV5AV1PvbX+ujvnlhhJPLfNa9q9BnHHkZX8mc7fLfLnz0HKXX6Z314w+QDbQ2ySM4V1Dt4SCFg
BnSFx6sNsxiMrrOtQZUrBUodacyCMDQch0G9l2X7VlRnVmMz8CCFU/GwhsqFk55A6HPgasPkJpto
Js+yUQVDV3uhj/MvhHBRoXFAU7dhF9Po2gWO9pFV+CWU5nG67U6BBF/bnIzFnpMlsru26aVyiGKL
t15opUye4ySKX3ywD96Sps433uMMHqlDGUfolXiF33hhaWXQVAHn+a2ywJqaCShJeBHdRaAEELaW
eCEETChqqyzMIjDfM+ssI+sowMO/7vkG/9SJw3glIDg2DyxsK+9M6h9edA2aLT4IwyLrYMaUB4Hq
oFgXzl0DwfRfnvpn36y1eKWRtF1wbkGzHGnglHv5J9pAIcxn3UZkmVZ3+UVv9hjfQvWwsiiDA0XX
EnT6WdY8dKr7DHmc9Z9gso2WLyd3zoQTMxZK0uHGQ9GGoWowWayPblpWLXjjykspmxULI6UuTdQ8
MDTgtB17WR/eZB4tep0A7Wp2juFloy7Z8EAXkLhEl8+el3U4vRa/asiaAHgoFiYTSInzCTefgPp/
GjAqcBVd+CCiQ1RAWnT95xispcMcW+JnTiU5VntU8oSmvxqSJh04VHprq23RYDEd6dhNmQvFIMSZ
DV1X+rWAop8jXmZI8u77CdqhSCngn1klWVi5fwRkRiOLH1P6dX1wg6/qGEcI+WTOnE4snBxQdgeZ
tM/coVtXdNPoWjA3voU3KonR89lX534mwdHGbWhjbU2jL/9/E8kWnhk6ouCqY8Iea5l9q2e6YXPT
0FoI9zShSVciSdR1JX5aUzwM0DLOrO6yz+xaEOe9EtCOcViYAul7YUVaXVTlb+3ApiO9zms3J4GX
2omFnSX/USczosqBOh74/ZGK3PxbJtpDmVe/Aw6d8JaE0Dw8itza2D5NttMiPCgGoE4IPk6clB7G
wauPXgBRxV2W0yGPXHh1BupbFqo4g1J9SQcKSmKA3v7ZN762KaPF3EePeUvDCnLReCQ4xpv8boZE
oSMbi9pBv3RdQHtGxWccWg4jpETF7J/aIt3nVzqgcUJ/B3R9IfOU4obj4VYzEn7eZxg9lp18LCrc
oEMRZV9nAWHOcstjliH+r45nQ4bjv4FcQjA1b5JhDlPZIHcq9GXP/FTyaisPmT6ghbPnDk3vz8EU
JtBHVxyNvFMpf3TQql23jWl8PZzLdphFmcwhZPNQFazSGF8QQXABbj/bd2hfJFHeZrsqz0biZv4Y
etL74FXlueP2xtAmx9QiFsqrDI/m8xiianfsKT0KKPeij+sQiOa6biFDUtAxbnNk5bSNRsweDMhQ
GOZfvHEXygqNr1rIVqj5BjFKqOHImuScCGgmJRRvK7mygtO+6Wt7MHqpoe4ISQNU4kGM1RfnKok2
QtZgfLr8/80u5nGICmLzVSHKymei6M+Mx9fZ9p+iqfq+b/Za6NZA+cRQSMUnnPYxKMZrLXfxosD2
WuhCjBqPpJ0lQzw8nfwuCQM2n2KIQa3P3BBYVAtcVPRllw7JEDrjt6r4SCk5WOzTvrG1oK1BQjr6
TiTDGaILNvDzjlSXeW8BVYcdQxAVbwqANcFllHoRaBe+dm3QH9cnb4onLWSLGoqpbmLLULW+fyJB
np9dtcXbbBhcBx0Xi0Zwmg0y7Fh+sQTEVJWzcbAyLKjOYudldEyDOh5CYGiuaK4JE99DVu43gsk0
vBangytiykQ9hKLsigMtf+OJ8l464nWX1XXYolCjgDKiJ0NcJK59T0++2uqfNKQBHbYY8CFoohTe
ONIaKPXEm1AOeM3bL0CiBBvGN62rFqxszJy+tR0Zlow1EOso4mPGg/G0zzharJYiA826PcowrawX
aHVeUihc7htaC1UfhDAjszMZDjMEOxr/HszFxpKaPEbbVieKvsyU9VjSxP8EQq1TOmYvQ7QlyWAa
XotT1kCBGRcVGfa4O4wsvnQSzZ/FFiOcYXgddNhlyTQqC7OnrcDToCVuIKD5OeKJcd3wpvG1rdUp
sghdq40MOUtBqxgc3eHUVvF5fXSDz+tIw6ovehbgYTG0vBtQShV3rim0Jttsq7vLNP3lw2/2VlIV
FIpUCik+JUMLqZJmhMunLt4h8Xo5eJ/Xf4chrnRquxHiMXbNpQyzGYTNLaSzq63netPQWshmkvJk
LqM+5HlzxJvqxW636oOmobV4jWa3mUhN+7D1veoVyiHeAx1xfN1nEy1kPU/42KKsPpyg6nCyAwoO
vrGeNs4FprlrUesnQyYzlmJzzZxjEbiXPE6f901ci1jXpoFyFcyieu/qcoAxIFW/PrTBHXV4YU3L
RerC6kI7n48Cal/U7c+NZBvBajCKji+cc7zUuCrpQ+9HMJzdeuew2p7q4xrJmwL0Hc5gHZmfhaOM
vq4bZEkj71z8dLQf9zM/9VBVCXP/+wyN+67rP2ZixuvPfIo67wA1k40fYTL98v83mcCl42AnBWwT
96w5RWPahPZgObdm2JuLdUxfOXqQQir8Lmwz9pWK9kOfqB+gQNm6xHKDsbR4hQikAFP41Ifoh72J
YRgOecBO3AGUwso/23iuP04qvwrb3fnC9e+75hujkU65HNSNXTiWJMxl/uRDQNmvtzTi3kfqg59H
i+Ik8bN0iMs+FAE7VqJFm8YXryZHG2UXh39ubBtKze2JFfnBtquNIPwX5/ee02kBbkGAHReVrA+p
jE5dDMSVECjFtLdu7s8Jc0OZzocoEI9VJDa+afA+HQro9UEbZEXfhXEwHBo3PdpgXZmmfalWx/wx
8EiQqMcyRcAwtbl3BhXXeT1ATRPXYl9NExjyvKwDxIHQm20V0Um0JWSh82pLYGUZ6p3l0AF/3KqA
LADlDsgcM/eu0OTws+qCIsE1exDk7GbR4B1cgdeCDXMZko6tpQJ7qhWaVBqYaw6+gc0+P5S8Pwov
exaJuAZW+zhSew9WEtxx2vZdgkjbCoaiCytrbi5SSO9oZ9kuRhGMrmWE3OrH0mvhVpBCsA/MC9Q5
SOWW5qHJTtoOnoA6IyFd24bBaB0YMKxnl3bHYiq+zIymp9IJoGG/xee0nMje8wItFQBTAEEQItqQ
R3eGuq6qYzAXQGE6eln3ZNMHtKiPR9FTNAG3oZsPh7qfvtX0U0SSk039DSDN+18IdJxOn6RjW6G0
HpYTPQnHrw45aMGapvmTqq1Qf38PCHSsDkBuU5/5QRsWkPWxaj8EEfwl8drqkLnqT8axBcyOf1RN
JDei5f1DBdTO/7txqsKp0xkc3GHgtQ9Wkz1Ow1YtwDT0Ysg324sbuAEIO2oMPQWnAspiBKp166v9
ft4KdOQNSrzYeIF0DF313ZnpMYJk1pxsMUKZJq5FtT0G0I+wAxEODj9F3njqEnHaN3EtpD1cVBIL
LIFhm1cHCabhqPtCx9/rg5vmrUX0VNaLGssswrKO4+/ELhLQGxX2r/XRTTbXQphDiSKCdKMImftP
XOaHWjR4yd0C25nmrsWv13ldlGYYffDb+tRH6CzqA3vrjdUwuo52rGVtgVsdowsnA763uMXjVsuJ
aWjtCp21SRzzuIDkQUn6E63j8eyAsO60bnTDGSrQ0Y7N0krrzgAk18Dwji6ar300TNADkOMRvxeQ
Yha/Rie90KnbVUUC4+N/wzZVJUsje8yAHnLwrhhVhXotu7ncUsI2vF4GOmQLCSeKOkDyQl98z3or
JDF5KJrm1hGg9MrysxLBDbID38E49oFJeZB4RnODcV/q0GFdNAlcSM9Y7EaLzyhQPvQTiOMjcl5f
L5M3aPGdpOXcDjT1b0MtoatVR/LmRlb5sm90PcDBGSWhFejdmOsdxpQfsvSffSNrwW33KRUAWw+3
bir4BYR3zgmdvdWGVQzbmg7qAnyx9WMWD7eR9qhjgwXEiQ7Ue4y84uB43T0tPvZbfY+GNKWju+qg
cyD1CbsXFeiomMgu6DZ5Jiz7sm4p0/havBdKdQSAzOGWttOXkriXRvkvjcXjff75f7AuCxo2TQdb
sUhyaCfkT7JBeyWIhW77foAW3y4kG6kaORxzlsOptroXUkAJphXF8/oHloH+/6wX+Ivl3uz7ZZQM
VjH68tb37CklH9Fm+UAdcYzUBgLBtARL8L35QFs2VTdV7nCziuboZMlpectEX/Bx3/y1GHYSMVno
opE3jkYPuwjR2HmQxWPjb0zfkCN8LYpl65QD9abhZuPxuOiysLbVBvrKNLQWxqwAG2tSKwRaIB6c
yjmDHOS0bhXDvTrQkV0NHklJkojh5pbVJ8G6ryLvzl25RHNci2NNyc/RKZNTs+B7RbHvZRnl4v8u
Nqfo+OlkPdySebwETvNROPNGOjX4kY7sGsoctSng3OGozgcSx8UxoUD2s/b7uskMaU/nrsNdYUCl
eBhunjddxqE5yunHwFDwsKy78vozwMVwrGSj7cKw9jrUy6/stBZJPtxUNx9jHLt7Ee3CPwSeFtFd
a4OGJ8fSV7E8J7ULLjIxn0Xr7WoLtgOdzc4aMgic28Vwo6myzlNW3qd89s6Qj/mzvhSmpdZiGhJP
AzgoyuE2J9ZptL4P1W83IRuhYbK8FtB20Nd4icDg0sog+ZAD2uKc1+f9fvUk0JFeUetMws8xtN38
Afv3YUbb1dLKJPhv3m2djg0J29PO3q0UkGsBO9ctQ9nsUFrVhwgQiNZmP1vH3th1DDbScV0CPaWs
HSu4UGYfZSNOJJk28vWy876z3+isdRmz48HB3427Cdpu2881HY6D9UgCcotpdZ6HrdKSwYt0hFdK
OV6AeoSYO9NLbUPnuGDxt6bfepg3LIQO76rKqQOZdgIvjclT56lDJ56l7+J8tNXrYfqCFsmiqjnp
6mUZJv+U4TqRs+7gc/sQiy3ogslIiwe82Z1t6WZ1prAcJarJ0+jenL57kOMWHNc0vBbJNUV53AEE
4DZaORo+5sPQ/facrccQ0+haKLcOH6y8zLAlzE8VGgWp3R5GNEmuR7NpdG17LshQk8Gy5M3yvOPs
ugePjYdBlRuBYEgWurSpLdoJ8tjIoo1g41FY/mc0Yl4mZ35OyiasnOD3+s8wfEcHe/E483Inxs/g
vP3lB9YLV/MHwsUjRJSOTDYb5ySDr+q4L7+AhFhd4DMQI3CCZ58MB+F/GIO/13+FaXit8lU4yezZ
oNu7Ubc+DOxjwb6nw73KNo5ihrXWcV99nHisH+FJQRkdurRdOFiOcbcVZYZ8qrOa2Y2XtF0VyFu0
qOkExdQdy5xuXWNNk9diOAlyD2SpuCPEnlejS6P+4s/8Y0d5uuGqpulrUbyUFnzVYvpozr+Os3VV
OEKur6tp7loIOz4ho+95uH4Q8VdLk1MvkxFA4i3WT9P4WhC70u3BYOLKW2P5aO8PGvIBspcC3dvO
lkLK+zQmeDzXdmTezwGA0GiFFp1cViGaRfMxabiMjswZiuhzkTlZcGvyViVXLyAC3eK1BbaBxLfj
5BKBAmU8lV6T9/fcyv0EaEw+Roc+T+jWkc2wgvpzaCRAf+GDFe0WxGmKZUwg+yPF3tE1/0hat0bz
potecGlBuGU+lU277ySio9+igXlDVY3dzavEOc7zCSbdVN4wWEXHvwWDHbQZ77qbw6EoppgV5qA4
Oa17tmlwLWOlZcygHKe6W27LswrwYjbHbbARNobLio5982JXJmXUwuWq5DpXEXKiVz22aPA4ZnH0
GMysBpcXfSpsexftrB3omDjQltglMGv/HqcgKJHWdf9TZPm+rtlA5/LLsjLJHbvqbjHWO0wzkTzG
EyKijgYVrq+IIRe4mptKrsDGC3p+vNd/TZP4wOPmmsudW4hO5ccKHDUHVXQ4bha/5ei8JB3KTNAf
/rVv9lomG3KLRSWkxG9zU/41U/eRVSBTmPc9Lgc6Ud9QuzTxSd7dMlGgUt38AvHhBxWk512z17Fx
81yKPEAbzy3zgh6aDvHvnGZnquyts6Ah3HRGvtqO03GGDudtHCBTTunc4AUr3jqsmUbXglkOou56
AeMrj4zo2qnYQTpsX+9UQJZDz5tDuMSrOlREMfeIJd/tXoVua13X7W6a+BILb4YeSDonA43amyTx
ieJ8D5GWjXAyDb38/83QHHdQx+nhMYP1nGayOHKGJ8/1aRtuiUQLVVs1BUuRi2/MIT8L+bliXYjC
6iXOh0uQuoBsbLVnGZKCzrw3YEFBclLIW8Zp9cAhBvk3ZHkCdaicbktLyGQpLXQd1Hbs3mbYfSuQ
5aqq+x0NzVZT5eKC71yodRI+N/VkXDQEm29WHpn3mikQ2xYnUMwk9c/11TDYSIfK4XhjVbPAJyLu
vybE+wMB31efiq2fYBp/8YI3nhT3jdNUM8Z3xvHOankFn/CdyH1IP9Bd/3d4b8zrmoEg5BY7yPqN
tCDhFee/Kqh67HNXHTpXepS0tsIBKFV5eaAs+03Qf0SJuOZZd/QrXqOl3Nu5GlpI966a27ShHaSj
ADZZjkWDdXIAO15fbIOz6jgzr7YytNrjqMjT/3H2bc2Z6liyf6Wj3+mRAAk4Md0PwHfz/VYul1+I
ctkGISEBEhfx6096T58zs927uiZ2RD24wjYfBklrrVy5MtWh4hrCqfwXoOfP3vOnfUDMKrh3mz3G
y7PEpKOb80b8yVbMZyU5toKnBGUWe1TQEOn0BVSNkvUXN/6TZ/KZMtaSRvY8wbUHwtmVxrQUsvPw
VwfpT3bwZ8pYm00picLJHkceyD5XyszQgejtRdL69kRFU11iELL5kySSz5JxITZI2ltnjzZqD2kd
XkbRr+bVf/KC/4U+xvrBiwHZ+qY6U8TOXFWpv+mgU5P/qcX5mS42jAncVh0ydhm7g5vnstbhn4uU
n9lhAVWYSlS4NDwQzpSIym7tfkFG+tny+RTNKsiqbHM044kHWXNZES72kQr4L278J7XAZxG5j6EA
iEgTjUIjuKrr4Qkexl/rCTjqnNKz0PCvVsunLnXpn9wNn7bx1sXZSIdBH6G1RsJ8SifJ8o5x+asV
+rNl9KmgZoHXLVO9PoZhe6Zt+JSMy75p/cO/X0R/vN+Sz9ywzoXjUMnBHn23i4cgBxvwnPquwKfm
6fwr6PO36PivgTn5TA9rWpvZgXbDsQ6g6qde12a8q3tYNfeuMD67rOm5igk4b1/q9EFSvYPwclmp
qUz6F9/JizSIyxa8dP9L85s/fq7JZ/qYB1rqRjimH21PDxgr3fc1veWt+1PLPPms6LRFARtlv61H
UaVpGVLa71dDflVP/zECmHxmkYGabsGt8+sxxJCaoPPVtLYlxnkeNfuVK+wf79PkX1xbJcyAaDj4
Y2MjvScDWgVDkP7K3+ZnV/90CkCmb0QfvFqPXeJdl9NAh6pIm5i//vtl/bPrf4LSGm3ErIAcHQMZ
FdPS7vjwKxbQH6fjyWfZPCPpJFBXrUfUt73Mg8i1QdnKjcFKJB67rTC2oe5h9BU4SA5WJm///k/6
2YL9dBBsK+k9+h0rGGDfma/yYHxc119VXT+5+Gea2aa7Ogb7eD2aCkFXfBuHFhqPf470mHzW1Qt8
DMeGFI/MzeScLuYIp6/bGOag//7J/ORlf2aaJX4LOifoeoQHh0Daz2W+jNkvHvvPLv6pHq3jyoQg
G69HYvv2SwogEkR5DSOEX0Tx9I/NVQnUU3+fkrfdgPlzmfVHDS2A+GGkSXOWroq5C+ADVX+/JDRs
H2wthYhyEo5etbkGl0fRnDGOJZcjabGjyyvYPehT3CiCsztKTXLXNdWSfRjdTeLM+vWD+2jV3D5D
V2NKDyqlUbqDZiXDmB7tXHph7KDdXhJ4auzoMpDhHQ10yOiS2LUGdq04E8ptgHNIMSsoPGKQ3Wbz
oVl7FV3Xtg/sIQvXTZ9cv0l+ufRpXGzMr+sO3eCzuQvjx95s00vSpPFlc4eg44jPVwLm+94bTX6I
JjArGjFTxI8RbLUg1TV2U421PmGK0KxjVJdbj94QvGdNbO5pG87v2wo5u1ws7YZBQ2Inf7bEdjCv
EaG1w2WaDwBwikQvzjF3p9LzDr4t/n6al9rcw+rDT0eogKT6YvKDmgs+K1TAzQBPppte9lV9U22t
lTtpMKBayDrTvOiirCJ7TJF5drZVjWzK1cp0y1GA9tsBtrj9TZxgIuYNcoVJVGQ46eoilnL4ajta
VU9wQJ+/CRgykVPo0qEqRQMI4SD6VvHcGT5P78OMacCbFkNf5maBXXF66qoZktDSaa2KZDIpKdaF
bWnOHdd6r1vO4SQxVm4rVTXEDFoGAbDQHsOvw37zItaFCNcA/PjVtXh1WwRrALI4SlHeL0l6TBUn
46HrdM0ODc0sLzM82ipvgJX7XauqtirZxDdTEFA6r8w8p3o3gfuII2OGXXx9ZjFolO4n7yrwjvoo
1SUmQMa5GAbvLhhbWJgPTvRJXo9UvBDo5YMn1ibbRWtA/yirECqL9+GkAnWsFmGmPM606jFvEYAp
LSaW0K/JahKCx9rPoghaneGPtUkb770emzRHNglBZrZuW1UYbTALzWRiwx1jgoeF7tIIO4Ava1XM
87j5Yt2ausldwjC7OOoMa8xGUvIyJTKbH/yWNEkuVhAMMaHJshFanayJdz2f3HbsiR/CouvCpr3R
EybRcth5DPMh0QviTSbHST8EfFBO5eCJEnXcKFHmmvqsWSGgi6ES85aIbMxKB46v3wm8QEwXrZjM
h8Z801Cw9OvpnqZa8iIdzJqUnee83UM5aiO5G2vPrlmzwIWzkHDu2XaQal8mk6tRL+qk6yhN9gGk
q9Iz3QXQzqgywqG0owW+9goTlSfruSR7InX/VUXBPR/obquiDLAAiYfzRM1d88Wlqn6gS9y8bMT1
8sn1aaf6XetWZeRusXOsbgWvlH5HW5LyHWSVwnTKMTMe8bPVRZDpzPVcs0YXEsY3PYTNHVkyqNe0
E73oOYnng1w4Yxdp56SCObPEkBAkyqfti1VBN1/XUA6vD6KTXfUe1hN8CvA4oq5+tbA4G8oNsNha
yMbOION2FBwEBS75fFY5BvtoaM7MbN9hsTffNjnK4QKROm2LmGGp3ptRIiqhM1/7pyDjtbjjUld6
5xvMm152SZvJQzeNodwzN8tFFs5FChNAntkYnR0mIWUMvcIlKgUSmeGAGZSug7ULhWRJ1zfJkkfJ
qNUFcOQaCnppUke7EJ5avBw2lvHLNgiW71ynejgZuZURvMhFvkCizRdivQshBO2xwTVaVHHeVD7f
ovF6qyEKLeytDMZs27Wwfv4moLrCCq45dzdrZNjrwomFHIjfGgnxMu3aYx16GAmULG6LCENNjzKe
yVhwysNcD3AWTjIBF4EKmbZJUgn7atFFB0wPZ+rEpkTAnFm1L9MqLrOFC3tqtjg7hfHAsLnXLrJ5
lnb6G7TFldqLWFJskjZQT/Byl1vuZyKuWWtfcQ/yhfqo+RH2pNe3RqYckqMbh+kdpN1Isgs2SKyf
OZFOW4HimfrS9e0qb1UkSX/lawG5cUc5HfOqUgOsTUzK68tuZdEeVr0fgwnkEr4eyMKSlW/zRQyf
3RHnqre6yaUL3LKHq189XGozUjy9BcGy2FoYIuaDoUOUZ5CfmvJG2ior9NYLAoN4DJrmmhtbFUPt
QSEbp6nuzvrYj/48km7uc7IlE6zOMfmb7ZfISH3IOhX4ImQCcutNkGKeJwHYsJ4RE9FLH8kVDA0I
C/FiQXXK4IRJQ7cboOQFsFUQPp3btYbKfBgvBldpYLS0jdnU5HW0+S5vkyoKT10tcTpmFfpD5WBt
nRYcLP70UnTBgLWyeTyQmLdbnPPa8PFbv02DeEp8Y1iOw461+56OXVxm0xKa0m6KykJHmRrvVL2R
4WKrORgAAayEQ0zwY0b6oiVb9eHjXKXtbghM3+aRSmpRTpucopPAiB9M3zGucB2QpqIFi8PQH4JQ
pFXR9DpoDwM8OmhuMAJDvsYpn78xnOQ9tLf7YS3MomlceoYD5GZuOmN2YtOGnhnWVeywhaoHxXGJ
lwL4E6VlE6YJzVMXelWsTR90R5BIfTvkUD6eukvil2kuumkGCX8e4fcO0fTFPYkeE9kXgasFu6R9
mk2wosALBsEBgqDf58SyoClBiZuj25oDBslhnZRFh3Xd2NFOSJK+ORXZKofAckdg4NNxAbENrQ/r
WMXrFZwLIUqY6n6KSp3SEZkSVPiWG1/B6CmvXYYnyiooO94GetXtdbRB0BpLrVOTLxq6LKqY+3F1
BwPx0+ZsTCDxVnLEfMTetvdrifNM+CcF2nZQEAqGaYHV1MGKpJ4xm6wHrqojfCRwBKNzrqISpKya
nbqxG5d8SGPst0S4pbpkM/KFjzlmzGyN2Esov2C86L7Lfk23mw4acLzELm1GCCB0zkOMfur7c9Ts
QbgbwxEUJuxy9YhJWQh6MSSC8hRnrpouVBz57mZDVA7eibNgarGOtR+GVwqTGMPQxTqnLkY3bQuC
mZ7FltoMdCuLuXDczfY+6Qi9YSqqUOAdJ+m2571VYkc3mPldJx2Ey/fSYMUAw6Z9XYgAjh9QbQyW
thQY+mD5XLH5GVTrlpQtJSLZKzFzfweNlyguId0s54LOK/RFNASkRSEyWCbup2QUKm+2xQY7lciJ
na8YnAsLVsUZK6XJhiz3TWhosUxTuJbLkOGNItHq+Aeby4z7KWDx7dT5aL0cTG3rg4pbPR363m1Y
89pXbkcRxrt8CwVheV+jk3aQ3arispLO10+AJEJ4MRgHy6xk68hXBhqu24uELWYHh6EGdIVEDhoG
uosz50kNk4C4a9k5Oig2OmRgUdUn3+ou/hL6ei3naLteHR6ICeEZP1Wxu1oESFAIr1v3GsFnE66g
WvQwjpzX0NhzB0OZeF/hiLiKuDJDvlEVkmMQw9lyjx6QnM7EDL21slXEsRKRTN5vls7ZecjDpcuz
0GW0dL7d2t0azgMtkBI0cDdAPtXtIoFC4QqWPCo5pI6hI9z2sREH4SvlnxUcgyGvvLmAXcO72c/w
AcjWGg7CbglPw5LoEQ6vnXH7NIra+DoI+ZKWgV3826DnCMKBYuNHFCoWJ+5KE8S8NgvMmIc6EhcR
qwlugNB4380blPNgHZ9WGBXpO76T0D6pCkQaV+1cjyicw8ApDfeLbVIcsFucvIVNQhv4PLuK7Joe
p0RuQSbrCpI0juyYb6Ga19ks/qa6MXipBuSOuW8TExRrBuXc80qyKisXNo0XSEXJAXYfWOPbJB18
NxLItCeVBFcpdQLGY2QgNM9ok6x5PDbwEOindQ3PdDUlD42FR95lujadLGiqhuyqRsql6KFBOAnu
qh51HhyJh/mGx0nzwW6n0VcxSQWmpOz0NVNB7H5MW7LWeSpjzssOpzQ5oisXQ/QPIxtIEhQVu76a
2xbeeBuOhhH4D6IytkyTgxweDkWAli/qwk4rHIUzuvGnbWojVcgMmVKeIj26a1NlQvhNSPmdIZF+
Shu5ZEfNulEVSvVLfKh8uFzaaR5vzCJNcMDpbmFmnnyss1nNS3KoE05QXKVtUx9SY/oFZ1I9sCtZ
k9leQbAvS/Z0mby/zcZRxt913djXFXvkHQAfTC0WrEK4wPi1XorBR2lf2graWod+BNPzYpgSLg8R
bj+7ZsSzq3jtIxyKYoruiKmW724Tqz7MNonXnDVAMTFY3De01MDd9V72k673iq+oRdi2QVOSiCCh
hU+zbTkN25jqIhGip1/0KDZ6GU0rPAVQN4Ht22Q964u6XbDCETf1h5IAhw5JaRREZnMCIxa9j2UX
23Icu0ztk0hbcWVqU8kSoni833Ha0upIYFLZXVpHP8IW5CGj824MI/8QYbLHn8D58vQhrIfBvjbe
+uGLUNImO5hJ8eWAOiLk10hjdPY+Coa7xNgOjXze+nXj1zycgDgsqtn6+5bI/oXCNDd8XgfuovOg
GZLsm/HOLMgTUdAWTLUk22W1aeKzZCGIrMrAB7QwAVkgQK43Cv3EQNc0vgmygHxHQYnSXg+DzHat
1WQ4hyr9RA4tCJlyv7ZQ2f9QV56GI5moGOFfDLslFP6ajkWAafwWumgbjy/pgKG84xauxl71Kyp8
1JSs6/d+k8sEeIMnDr64fJIlbEllcOpcvUFx3TXN120bhrXsowwDJ5MDubsIuaX9VYpTMiyrKE7Y
3apJ0BeIHW6Bv3unp5tkaocdvoAy2xzxTu6rVNDsHZUaW3Y6UWw4BiQFdW9YZqruVlSoC0qGtWpO
s6IJkwBsfOD2ERRos6cIB6qQOdAlJGppMnZh3igfvfXwMx9PgwnC7dThIIJ6SqAz4fMk7ux8sXHd
fwyMy8Evb+1CISsYrW1/5+CU8l3TLQIY0qzNllsWN69z06bdMeY1+SLbOAuLYCYVtIaoR11sJpwj
aBMmGzgd+ChVmpXMyc7C1iV97EcIFZ9Uz6DkTFzUpIdEBiFytqrW8WMKg/cw71H9t2XrSZOID7OS
OLM4VvQaPweukewl3QaAB34eJlTGbkPTeZLhKnYAYqjJV9Ux/wtdg5+gs5+HJHF/shWVwUwmzFaP
SdIN5QCAvLBJyCAQFfY32mz8kGbRr5yMfwYQfoayaU8N6cb+uKLqKqGuDY2O1f2TTvgfP9b/U7+Z
m//qkdh//Cf+/8P0fhR14z799x8PpsO///z4nf//M7//jX8c3szV9+7Nfv6h3/0OrvvPzy2/u++/
+89OO+H87fQ2+rs3Oyn32/Vxhx8/+b/95l/efrvKg+/f/v7XH2bS7uNqtTD6r//81un173+lLPxo
t/7H//yEf37740/4+18hDvH9LyeHbdT/we+9fbcOF4nTv0EMOKEsZnANpB+DB8vbf32H/y1lGQIY
Y8DY4g9CI4o61/z9rzH7G2Owz4NeeBRT9GbQPbRm+u1b8d9wFMTQuI3A0Mk4utv/7/5+947++539
Bd5EN0ZoZ3E39DelsP9ueOE6DNUDPowQAj+h8DPXq/edHk2g+JeR0ddpM5esZQ/A2aBXkaD0qgS+
WobIFXHaXIa8fYdKaHUigd/XBBW8OqOrUfuq6S4cSkeAUfVZLc9i4ra9mbNby8Og9BT4ZmC2y3G7
Siq0s+o1LIVBXQq73luOTByYS5qegiZrgSGhgGUGwpJsag6Azg9dnCL/G7thb/QGVvYHpuEpgjgB
OnkYwrU52ia50tGH05H1F/h7L3opH+Ktu7CwmM/hZQUzpna6TuIYyE91U2eZP1eBPl9gnaRIdJv0
mHX0S3xLemDSVO5DI1/gU3Xeen2IPkwGRHbjqYABVQDsMEv7+87XJ9um3ygKMTrFd3JCyYfTud81
dDqOnazz2Dc3E6BW1qFW+4AnjHreMHQym+3Gp6ItINZyiiwpRpPYnKLJlNdt9YPBGKBSgNC0aC4X
2R4rV+/IFpZALHLO9aH12y4c6i/BBPGK9snUUDtI+vQUdsF3mKVBnke9t/YJAqlQQtQIjfGV2Op9
GETjCSTXIaenKLRfPRyvMfIUYbAw5mdVaC6NEawE+e9F0PQBp+uxa8gVlPLuCVQti9XyqyoOzgD/
oKJw7FukgZZReRFadCgD9n2o7XMQh2nZROI9W5t3opvnTvjrxFwL+PAcmhBIVLCNu6nBn9dS5I/r
Sh6Fx7wJ3Z5VVz1MHAgzhYhxzJP3qk6/NSJ6GrR6h2AqKUWqHoDXovJ8Nu3ACz9bsPO5+9HRy4bb
Nu96sgAvoGh1ta81HEjzUX7BuIPOMZDQA9zc12t27WT3UiXIzkembyw6VzmAfpWP7XrVfDjLOZNe
tTPojjHgyjqCmhKMqw+mjoZc8tSgLEht3nI/fiDKdxgGnMRcnTyEbstUBzYHYimxSHxbbuj1wBAz
K6cBLHGyiB96yVgxheqWNHpBGyS8zdb41qxqKdNNPNs5vRqihIAD33yEIui61LC9CZQumyEXzskd
hWc5tPjwHpHcIKlaoq+mOzDb+sMc7wI7styhtVDAIU3uQCo8Q2l9FEm9QczDkbx3fRFFzT3yP1ty
Il4DFd9mSXBW+7sYmQbCMjzWAtO866B5HwfxNh1Fv4RFz2Q58Rn98DUtow5P29bhnVr1qQZih331
8eagE527dShUo29GIf0OHKKXhdEpx84RwMYoHo8YLlKh3pMsvGV7KCLp3JIGo5Ukuwa4ePJQAswn
sL3z4dHQTJ2tVYtGZoNuLGV7HFmAyub50ikkG42GGQJQhmvCztuW7IAjPs5o1B5mE6TYFf6peYgs
1I1HHZBjDWQ11UTuea1hhNbcZRCaWWGaCWQ0tHndqOduTh4wgNbAyWx5hCGLL1xJtropg0HfiqON
K5a3q36wszkYJl4Vyvea8KuZpdGpselxA7WvgZf8TZJ+5zVWgw70kPdgr+d1H98uPLVF34cnktBb
adrXOYZjR3XbDjXBgCm/I8mWID8DxyFFojMkjyEe/s5v5KKNLbRTsyDnCTQNIQML+YoHzmcAHn44
1+1qdwmsMSECZ24af15N9lIwn+2xeG5QoWz52FMNm0Qs9WEUV4nzu97TxyyeYa9UVw9wgHuRC+Ci
2R4wHQDHtRYvIjHpCD88ffbbggHiumvH+BGh7jagGoNDqWtRczXni+xvyDJfIuIUkUwAkFDIjazs
W+X4JXoza04XfaoAueYA9JvcOpwBbGWHTLd3qALQM5rO4kr0OaYGmtK46Q3SJQUSzn6XdemJoNHE
DO4qMPpmXs2yG1gK22iNEs5cDPH8tLX8KsTCzUcQKo+RW2AeNQMbBeJ8NM7cr8gX89npFH0V8zzY
7THh2V6u5MqT8LFC6zT3C9DVxGU5n0eYRTiNthA+IeVod2wGGC0ClSjaOEdtg01SowcVtzzvreR5
lxYjBoXLJu6+BN1Sl72OinlhpFwxAFDUXy1D789pW6QBnwoerBKpJTpMKdupYNxZchluUOUYyXRZ
p+pi6yHulkDw2yIrpBQVHu++dPX0CnOQq2HD0yOQzcuZC1CnkQmwopdFaEKaR6vuywn4R+jmQs7w
eR7NTdBPl4PCeo9CUK0HFJ5FS6oAjZpAoKY1V42HrK2ZITyDzMiUkXJjPqINVBoLCCnsRpsvU1pi
GucaQDeMmAl2GAUCYB4D7sMClWTpG96UaF19EZbe8QGOh7JFc6JerwbQHYoYGvYFMopk6b+NXXpB
l6vYNju7uucOQF9u5uR+WIqKzvCn7jR6QnsgmEtJUPxhpA91OA3GggQEo5XR+E5SgMwBfCDpmDwM
CxzeetGgUJ38goaC3VcDyU5rew8S0Xrq++YsSnqcKPhtuEJWe1Jte0wtYCIDdgjZpvJkGJ9QvT3R
xf3g8J1MJtyriCZsWo0+sNf3yQilpWZTIq/j+Rp9YlFk84rto75+zJjmmNxB24XvGVnDXSC6tLQz
5GuJ2ydzfJ/OGQp0/lCBwf+BySNs6/FpcFMpsXSbvvoe8+a9AlqTmzgdgQHdNrN5SfoZ+noJy3LV
APXj/IT6esUF2GkG4lLJrd55pq+tVZDO2uTLGtlL2iJsdSgQizD7bmtM1IZZcuAbLtssWMhuiQ66
8Y/QBnrfxuZ5Nv4LS576tVp3SvtHiJRcrgNUcdpg/sC1oCwGyk1eL3vTqAsstYuhw0WRYV4hmT2X
QY48ad2hC6CKoAofWQKH8fFpwlTsIXMpkNnu6KR8JMH22Fsuin7GYyfKou27XWGc5MGzoYKOyb6i
tb3mU3qBCJyc4FAB41+U+oeKYC1C8aotYQYh8rR17c5udo88ecUKMYDCCU+PTIojmsr0ZGtbTJnt
TwMDRLOm6hj380FVW3WOHmdOq9rv4ggvgcbkKmv2oTe2AF+02YUN2wniSb4gfBYrQnLUI0ls2VHW
wRmp+/us08+Yi7mdUtSIkAwDMSHOY9kUcshqrBtnCzAz3uJwKSmmBQC/SHj2KH5FKsrKIIEl6Zrm
sBpJC8SZ6DBAjxLKFbvQtX0RBsGOhMitdMjugZjWWSjyBqa+Usn3BU4P6DgeeqoiwGEuBJV/jPNA
+GKB68ZZX6nn/h0jCnVZh/G6E31wNMKPJR/aksmtKzHHh2Zc9gUE67FwW3wr2auNTXMQYRUdoWIC
d9c7dJAKTPfggQT4iCVy5VrxBxnt5nG6jhHXV9VjSVFkhRiRQ/J4dLE5bbO+32JzszL53FOIKcHG
1dd9WkJy9qX2uBxMlgvCXdkO/jFwHGnWfNmugy9bDIOsKz4JaAjSvDmP4lCWJHkZ+VOl1Fm3KRzI
LcKbS4M3TOQuBRtkrurkpDP1zJbxaW5vF2Nfkjh5yLrsRxU0ryh6XusI7TipFlt6q34soTs3YsG7
bZusRNdM55nApq5WfaOkf/ThepjSdu8UuqmEIMGdpw1QQ5TkkR7mnNlI5RkP3phpTxC8va6uwZl9
DQgAk6GDLzY6rM/YvAW4D8UQzW1hHjBC8xrUOHDxdh+qIHlmULhHpzsM8mW1T+uCRpXsnlxXPVO8
+w2dlIKgu1MEiX9cpbqp8RFwgZ3ODBRO8jRsn5iFQWxLVliY3gWy5uBI1OfBgBAWs/HHjFVy4Gy+
CYVjwEgzmyPiMiZf1Vq/A23cO1e/bmOHP6+D4hW9DRXOhMG176DktDlE/Y+uwVMZOGHF6Wu8Vjcf
+wrDj3nFIcW5gBCC4NAHuUWPOz+apHqZtxX9BnjAQXQSi1f5s37RL6Re4nJ+qzLRlCpo33972IGa
TzatR6QESEt7Uegp+QJn0xzt9m8hSoOskEJBbR3HV9YFDxP7SM+JfRSkPQeTDa+BI+2YMIiW017I
ou7QvFoQJLRHsUj4OCDZWh8Wr7/AH8WU4wAdu5mzKp8i0u7JB6lPP6owBk9iGsUhBCWiJcdZb/UZ
+p4oOmn7PFwsgOgg5IOUqx0wDWLhbdwg3V69k0gHmlyA4nwQiO5HCJ7AEA2jF4eqEUveZ9l9tRSZ
PZ/dBTrQdekCdYOEIC4JocUYjXOetUi2o2B9lGJCJyMU51NCr3qNoaUxSx5qpc/T5tkJ6Ahgr12G
yGLwUF6Vi3/EA2zJo902JNEBKVOHSN7ldWrTsoacac5ieevo1Ox6gpbsWsc/7AAGx0f0Lya7PjKB
9e1RDJm0Gksj+4tx5imck+1Tp4enpEFinLaPNTQrBBuRMg7Aq2lpUpR0U2UKJAV40vQw1d/7EDEO
6TIHGyR7WCDTmQgDoqzYt+2CxybmpyH5WMik3oVKXfBhewSdy3jJSnTmnsExegCbyxbAOw5SRlOJ
MdsSPtGvQtonvSLfg3KNwXNqcvRg74YQKsdDjSJcixBhkjG0cf0od6G9FTXnOWIGfKFE/+irlecT
R/YGqiWqIdB9cniXa2wH0ExQG8SI222skl2CJsshyO77NQO7YegdhtbJLWmTfcWTp5Uty0Ek8nkx
/omBLcN15cHZ7G/mpYJbDcQAQWm5X7L0O+RvNwGwvbOIKqL5iNGReNkS9VQH+kKh/1KsjgWgSqzF
JnBqpy4wRQ2hrlwlzX2Xju+dSA40Dr75EQeB+2A8b+AlfGRsPKpfTS+fJ4sGvYvexoyGJeFy3nXj
/+XuzLYbN7Yt+yv1A/AIBPpXAuxFkVQvvWBImRb6vsfX38m8rro+HCmrznmqUU9Op50JCgQiduy1
1tyBjWnZOlsBzwtGMrcglE2VqvGVHkKasq4/UkWFvv0wW7T+nNJ5Csy8QEnQMOKktWv06/mDorGO
GlQsSQFimDSwB6dslyZbzaKxW2+2yMLrZVYtlKHlGW8SnFzgyX/t5HlQBO5UhI+BL3dZaHyauAni
ntZm3clqwbzGddxOT3qu2VTwFJRIHw2jxxNPt5GK7VnR3aznfwzqV8ZOty4nOcNFdXx2QkSUIKfY
nEocOYpYWh1bfJieCenecx7aOZP1oKbqsZ2TDVnxdJFA241M3YtourNuqm5osRBYwbjXmuNouJna
LSum6K4jcYYVuusV/S+a07/VED1EP+qiKT7b63bnv3RI/y/apl/+Rf8P9k017C2kDP65b9r8r/uy
fm/T6e+d07/+5F+dU9X8Q7c0mnim4fzVBP2rc6qqfzgqLiAao7otaVr+n84p/0VHneQPCdXWVGHg
Vf2rc2r+oWE2p5mqccjQJYzUf6tzenEz/0/fVJGqThlh8xf+qxm2ZvnvJ72ziH3uGiP/4UsESuk/
5qq6Vmo6RmWxc4ZjFzje3+7RX73bv/dqf2elv1zwyt+bgZRJZSPH7SyYHI/WKjtRLWgV0TYrP/75
Gr8FR14ucmXxFQHSVyqCCVb53TDrnp63aMGmFwTBsh8/fLjCfcSgdCbhsW7hMsO4g0nsm6tfTO+/
u6cX5eJvkcLUzJhdraN8iXhYF9llVVHcop4XapMRsDgJHfMHojcHdFcZs5s823xz5UsK5ndXvtJG
NEeJnLwCo6/YOvrtuq2jrYEtPgimfSf601BZewu/Za0A2RvjbyzVvwW+XW735Ub87QdO9AqNGMvk
dhqXzrG7BdL4HIZu/oQQE35zkd8JTZdrXAV/FDWUbTMX/hbvAQ1ex4ObsJ7qI81iryscL+RA8s1d
vNyt393FK+d/NA3CqQZGlNHbWs+TQ/1O+e7LhRFEp9TQaA3O65us3+M4NTSUt6xefnPpL77Aa/iV
OStIiBzXt1gC1r04tWjyRh1soobeUoLw13BH9X1lm15oqt/c2t+FuLi111gs2xmVgi5du00oVcvB
8TQxrpVeXzu8MpTKa3+W+L31bzJjvyXVXq53teZQjEx2dRFIypfyPvpTCdg7XZqt/nN98HHrfPtc
fnU3r9aaxK9jHMhatXVopRTaQ6ZSoE7Or8dnZkULNNhH3UqNtUfx7QL31d28WnvoXLVNZ5TFr6cn
1FT46O2pm9TH6vLQshiNcfIx1NHpP3xkrlYbdciACiuTxA4mLq0+b9CjjdX6FT2/+ES301N9AoW9
XNj8mjbAN0/Nb9Ezl6/xarFRtAErwSjI0l4eTMJ4FhDsGs+5L99CP6L55btN/RZhePd5Yfq2PGWR
xK1PP//bZ9f66ju+XntMtN9ZIlfY+l7AZxKZ43ZgxAcn3jWzT2WMx7lJnzEp7/2s0paFEezm0EBO
aHDecDhsSlUsmxzrTD8sRgbLhY2HYUzQIBvwyAS9s62i6i6OvDpwkkXHwXc32JCUMz1aVlHtsdp3
XiXTo4LvajEonF1kq95kQ8fRBZeW0fTxAosdRthna4qWhDAe40DdMgAtXBmaSle1m16jPDw2I2Vu
m9IgCvTTqBqHKTc8BkZUKy2zGMI4e5T/MSr7bdjnHmFpL4vC+wK0RaBikerU7JdhbTXFCIM0GW/z
Qh6dfMBr9RHYb2r7jer/1TN+tRh3IXYgA+f2VvWrj8sznttYsjU2GN/yosDaFzwOba19t2J8sSJf
88qo/J1Ur0p/60cwQl4cJ/iwgVmNEeaQki9sXrYIV5N9sOdpUfOAsaD9h7vBNcNMr22S4yLzt/gA
uZbh0x7nIb/sB4uiuAv7CWjXHShYFq4AB4T13YW/KM2uqWZY6GU2Boq/xWV8ygm45qVNQFvzQhpQ
DrPK9XnfG+e8uPtmJfniLutX67KuZX2jGTWx1y3n/V3a1I/YSTaXuxwXwTJRDn2dngyVPciUezoL
zvafr/zF3n5NQJuUvEua0ox3ve3smcfFcbvfN47CHjftS/79ssH/86W+qlWucWgQdFMbpU1yZBen
0Bc723i4SB5d0DzaZs6qHSEpzgs4Ft9t6pel6Df1hH61Qo9zU+f4H9Rt77d75TJTZrizncmDOrRE
QNxHrIb+ZB19ijaDj5JM1neLNMTKLy5+tUrrZE60NKKYGfv9xQ/op+XKZnOIi0sO9JI30grxpJNS
WyRJe5OHyT5LnWNGL6uqb/N53M8p80Ir/7XUihtNuk2IhY/GQqXFrtJupLmym1Wi7apmVRT7aWYp
Wif1SuHbU1dKixO9I1YhNxPFtmTcla2wyoqRVXYDV7XzcfmPHX3q0HVk7oZ034Y7bd4P5YdOh4ny
J1z3/bp2mMO8QVIcrQ22KYv5Z+OyIM5Kp3htUqrQT5lohCcvmrwdsr2vvxj6XScfnPG51D9b/SnL
71WiL9q6tz77dmM1277ZCmMl1HWWbES2VsfLh27CVT2uVZDRgITpVRtbI9wo5SqWxAB+9RZR4Up5
09sTJXYfjyA2lE2saUcSSA+xrG802vqdP9/im947ZbXtHG1jTqAyiM1oUb9KOmfbB17YV7fjlGzn
WLtndsu6m7ZCzLe6/ayZj32RY9OdNmnAHsrr3pb6Pk6NVehE69Aef6pBvLDs6d5JUdEbzf5keM7d
1NiPWI5ViL5aaj44Wn7ItexH64R7i3iLqg8LwWDWqTGXYVp7QUbIJcTV6ihLdWp+MCR35ZQ5ttra
K+P8fRbAvu0oPEf2hHFlYs3RH7M0Xs8VGgfQrIXS5LScbHEDo+KBjiJe6IWR/hlGl/5IAZP0rfE/
o2BTd6vU8dKeJEWtDYfwojIY9VoUxow2MyyKwdxUAccVJDXijLT17d1A4CJQymUmMZdUwrWbftGX
Q7cIprVh7qoo3dulfVYxzOftuKzw/zsVLtrQnQPW/1BuCArdo+YfacmjPOmUJwK5thgW1tofSaRo
2ZHT0kObPGvJFGC9ptq1EASzPr5LsuFHmdPLysXKmUsmHHRY8pqDmQqgwzG+TWu8nSIbRWS878pD
RUri4krDH0gj38rMQz9tpIh2Q4CVZtQP3WTeD4GFM29czEnrJUJuQsI7E0GsFhfGdGLuOtqLce7F
AJA2WeSzuR1EtzY4iWuZuiFcuCXg4fpEB83wlE3YoBGq7Lbax12yDOWrUvq8v+M5DPCJRP7CjxHC
9SR6xx64IpZJ661baOKFlXWRWJabRyfVjL7bo79aaC6//7dDIDm7Wi9k122raQt8eGNXPQ3yehmF
tsdEovX8mRGDbH1KKnPeEQP85wX91z78u9X1qhaxsBbpVqP1W1vLXD/wD0HLC571qyIWt1oHHaJJ
Xb1pSUjeNkaxKDI62f4F3kFf/b6aeLQs27WCyitThjKVwhUImFbeLvsMO7e/AS9FSg4wpEb4EcNF
YiULHcNE/ioE5QdDfeTS8Y3VQAoruaBmbWXtFxmRxxylvFl2cqLxeA56+uV3idXhpKlc6yEbZvef
b8EvVtfvbsHVgRXKFiP/+iDZamGO/X7vQ1GTD7l4ZYdZGJyn7LFb2jRq+2B0x+nUoFo71KzCVBYC
d+K4FTnhVmLOJomANvIcqcHxm26zylyewyT4ZvP9RWP4zQe9Jirqqk6QzUguk5Ewl7AJWwpulGBY
Ixu3+p1wbus5oeOOzC7PtVRv7DyDi9jeMNZslQ0WhgQyZ+UpkocehwYPGRlEUe2qktsc1i4aV9fp
izp90Voet4+OyFqV+utGBIuksjh6mW7jYHlPcs/08xXcArfp8cYYgik1AeLgsrnMNzWwgLBiVMVD
FiwjZyaAjM1H+5Fmn5cjgGEKvBQXnT8hoGwtVAxfrZ4t7FowmpO8evuuDG8qHvhB3pQGkrUynVtt
8mQiFrI+J+0Wp5yMj7qk/Q5OTMU0Zyujq+bRTfE8lu2qkPbKRnoFRuhWxDenuFnl/PW1NBajny6D
zHSd9jXHAJVZDzq7tz5+WCy63Vx/81j9Oo//7tu6lGt/e6MVi0xrQlpoG9/YsbrGrSjWqTRP2LTW
QYLpINka7X2HsDKQKhxfq/BsZL17Ecgms1vOne0y6u5B74KVne7jwGuSCMH01yFrN1jTvYEZfKxC
F/33oBF061DdLa1zJ8dfx0l9dBJQSlHhXXLVmYk3Ar1L2r0X2pOn4XRvLvPBWkJ0SbCs+nmjI93G
poFKkO0Sx9oksvLijH3VgO1dFcs4CpZqTr5LtxaScuSfXz/ri7pZu66bYa9joPPrrZG++o1EMzcP
bN570c+0/9tNamMXiZyz7PSfpRI94LmHvnqQfHFJkN5qNbOMzOqs1ludxzyelONsFuiDyWMT6s8y
a7Zm0OKXl56iFyjdiWvkl0N0H3AmeTWb+ga45N5Wio0myUSk752Tuw576Rwk3jgpa4TVZcjTOOXK
UUmrYzmY24BsR1jVTB/tNur0pmOkYSINuaRiabbjobS67RSVm6j1iaij3/NPhCbkcnMtws6Ln6oL
5eNyYi7u/ZhEem1gDsLKRc5MJOvEsL2xtjn5f7d4/AKa/e5xvOrmFIGkHa4R0osqEuMO4YmywbCA
fuz3+6k9jgq/zXD1MjCIZzqPma+RGhwXKf2XanLW3zfMflE7f/dRrno889T7Oi0AZWuDcGXx0vZi
OjZTodKow8KUwFwgt3yTWsMD5fdWm++ZN5rYewPphi9k4VTtmUiEkC55RPIlVXKx57HCZR9ZN29p
Ve+ks3D9lOrTbu/mooh3GogQ6WwGY9sm30xr+KpPfg0+tUrdsLCVmdvK1/f+FL5oxH5K02tVV0fl
js193gZPhFf2xbg3NcWbW6Tdf35tvrz41ckkmSs1suse6YEm54T4V+X2viid90zv9mFFUHrq99oU
LC9foBOn+5ovVAG08M31vzhfX0NT01w1FVnjt4gz61iX/l7DteJ3ycmP6VsX4fJX12owTnMRP/3z
Nb/om2hXtUqdKI5Qx8nYqhxocwQQ2z5dTvSXJkZKUTKEDDo1/tNv96osEJFobRz32jY2q0eTVdnw
01Vp/JShszfshwx/W4GtiRTTSTGmvRXOewaOfLPXf3Gmvzbi91WuOhqok+0lNThk5nrubicTkZwf
s0n8tay+7SdfztG/eRuv8auyn6dwbjkhVtNRxZFN9OZR8DNe7qzSKev6s6nwSF4STHpDTDgy2QEo
Sr+dLv5VR1te7QA5iYxW02Z7m7BPgl0hmgNaImlXJvcTC4nH3Ji1TG0XhX2V8LH++XH68rpXS2Ka
9mo96JO9bcBhMDr58u5W/lMjLUqbGfSP7Zk5Y0zK5FQV397vr77aq9XPiVSddMjFith1hUtLrsmf
7ImWQEzXTzGshaluYOb0tNTjLtjltn4eg5fBb9+Y+HAK6ERrte4F/neCzRdvlbw8F3+rU9JKg1XS
caouU/nu98Gy0Y09id91AsKhyMS+Vqa9SqT9m7v+xcJxDYiFhYEy2pfOdpDxB/5H+On1rgIkwHpl
a9jtSB0UxXPEMfibK37R5L4oxH//CRsjCAzF5gk3eHMiwG2S2dVMtCRQQGS7OQ0TbeISZ8paKMF/
tlbJq7UqCztjHLAKUav3+2DGjo4C1PEGX5ZFYLJ7gQCnst9+8zN+dVevVqvOwE5DpFTZkhrcXxaM
gvd0nDX27Wkva7Hw8X8QXvcMw//va/5b3ob/z1wL6oV/+bVnYVPkP7v6vfm7XeHXH/lvs4Jia39g
Z7Q0QxWWLlXUnf+d81Js5w/NAJula4LspGWrPIx/Bb1U6w/yXSa5MNOmchCX/e0vu4Iq/3BszRFE
vEzCXgTF/h27wtVhn76GVC28A44khaCbhrh6WHRbYxxWYporJ83XHSESvYp4KXCzjetmJPUcOJum
JPCYWas+Lm58v973jr/RM0RbAjMiPpddciTneoyi6SnMwDo4/aHPz05FcwqxlbSMtONThjU0mKPn
boCdUZd3mpkTZuI0jbexVOdX3RmXWVJ/FHa3tuqZQ0++aiTpp/wpMro16WUSqsbKyNKzE0XLTFNX
bfhnPX6DPfwFjPufvY8bQgxBt9BudRJ4lnaNV4ysBiOo3sPtmWrNDWsLv31vQEopbyNAmT+DywBW
YB53JIOCw0xG5SQYeegmXXMLcdfyVD2I7o1EZVXvi2OYQ7uTk/IaC+M1nYmv8TeStEYPOEddjHXJ
aCUHgX7eT0I9Wv6YbmqDozBegPqOwBnRk2GnEWTQ1E+NFWQL3fCUxt2wJ63qTmqj70aiAKOp+7s6
mUaUqkje6bsUZzhska1v4jubL5TY2uCT531uLBlay+7tTIwy7SuAN/QqHZLuOPh93U1QXS8O33iP
2RNvRWeqd7BCoFPFinMAgu0cNBibBuNQbvksN02adK4WtM6uEtq885safa9iNPes17fAbPqtH9Ok
mqy+gofBuK4uDbLjrM7vYdTYN9KcymXtRAkn4V499v380xiVN8301XdC2i/Bi5PTnVOqG1BQ343f
0v91H/j1bZum1B2NR1+VBCqu9gOmXmQhk2lXsIFKd0zeijAK3c5PSAyIbF4xXs+bChAvjSxebTng
F46zN6cbsQEPJSkhXWxzzJMcOoK9kyv3WWpBf+qaU9joOJLb3CJSM/9JuAThPLJpKvcRTfzGubcH
oS/VzKkWFgeyZBGYd5Ef0NSbnMprgOqA0qLKnGktVXYeu02UrYqsTtY67V6vnZHgoSd9r2/8S+33
645YdEJZfn7947qyDu1K9gJP7lqJmTxnD0Hj5RpIEMVoVoptgx5zImfdO4DRiHIQ/3D0H5qwolvk
BqydVrouSNk1Sg7xrZxKMl9GuOwNYoV6iJbb6eqtn9WPNfNIl4xCYO+3f9iTYEZ5zZNs1uU3JZ00
fgGL/+WV1hGFpC40xxGWhXPsX7/kvCmw0NeBtoI7RGY+uccvlK2pKo4mj+F6tmS/V+cCiMevX2Zz
UfK4Av8bI05zGTiIXVjCIqnbdqeMY7Ac8GETMFMa4HJGvpLqtDUJk1tBexTt0NNZxwpuQ4WKCues
M1IJ+UFsunAqPNIYlgzuBzMLSMuXzVqz+rvY/wxErCzYuB/E3K8dtd3GdRQvS4IUeSPuIFOIQj6C
R1jlVRPs4vTRn+j3MIbYXBBT3JVl1K1pJJA0ClJwfjXktzgG/x3Ll2C2P4Rp3Zc+NqlyLMxFGo/3
YTw81jQAkH38h978WWY0QtTmxSc2F3YTOTyfdSJ9QCQ/wCGNln48PjZ/zobSuGZFTNcy6A+2GD8y
MbtxNuSbaPjQ9MpN8uCGuxejJut4uPsQxbyiPWgpgQee65aI/kfYFCs7I/pf5Ma5gcFz4weYO4Bk
25GubqCJ+IsoApal6O+iCpaQKoatqqWvs53FbmXiDG9HfKpxVmLNiCGWjC9V1MkPP1aiBezUD0Cg
n31hvZu+swwFSYtqPpZtNu/qjuCxpfXHpKmOhDrffeF7IPeCRSYn9IghwODRjxFZNRv6SqEdTKel
l62ND2XvKyg+zVt5QQeOVk2v0TFXqFiRp7cfht7m28yemex6yfEwfT1Gf7TVdl7qdXSvZ6XX84rv
h7muvE5e3NBlKxexFhXLPg7sm0o0/soOCRFpYeBKZg9ziE2HfSJrNGrx3jbhfe7P9S7JVe0010G7
6kdxAKp8xqlHu86U0OMGr5fhufJpi49SeWl69a6XRYtvR/faxljrOtORJ5NogS+OWXgWY9OsnDa/
tavx1GYV+eRWoIOAVtpOnXawk+2QG8GS34UGMY4RmGhGkCY8H4IITmW3P9uoSta2qJZjLAa3Q9p3
S1Ox9obpZKuut8WinlErp7aNvd6MzhXq/sLogmkVR/EjRo2fuWY2wMQMdeu31aefBaupbDS33Ba1
/2KQhFnk40tZlr2bW9EOZs8aum+2bHxNeE0eGchlH3TOSKFNceAKHMVM6kFF0+wKfcbBkxiamefg
7RhHK1hltLE6J/kAtrKqNb+hH+O8j8lwlo6x99scT4r1qiZpflMShtQLYqwAwMUmt2BPhJfYQJa7
cyjOCU5ij/CkldIy7q3QORiXhdJIf+TMvF40dRrzOzHSbkT2uKnBJcInpfNM0KhKOnhCDqnbprhR
0vmsdzp0FKc5yYxgn0KuxTT0+94qmvU0inSrdHz1F0zXQGiDByhYiaG+r9TG2eOAXvZVTcaeLGwb
7SeJk7pLCR+x/f2MRsHlOpUhnIm5VPKM2QnxMxmzkzpIexFKrOpJkVheTQvDHB6FL20s1tNb7U9k
Ua3HMguPttXfQplqSV6Wr3RA3snHMgvdqXmrhbWKmxbLGcidnE5T3ZN1jxzFJw8M2tYxlIPi6xic
6nIt4Jgt6iA44IQi1FVGq6Iaap4aWa0smwCXNgav+InuEy16C6QiIZklW1AD5aaYxWMrY+U2abWT
DjZwkXViqWcTFAIYLWocnC0NEo9pZQWdY+HwrQXdCUOXuk41f1fOmYbE5GcrAdxqJam0Fn1OnNYm
bb9xLjA9G1tKbgWHyvRDL+/w/BODfptStPH2WXZ89CrufobGfGdIJXAHEbypw3ifaWJYc9DLFyFs
tzBC1KX4b1kbcnNBdUcNV0pMR364HIW1x7y8k9MceUVQIioxZjQvkYwcKDPeAJPGq6blrEdnJbR+
tmYIzgh+uOM5QYMvqicIeUkYkO1wFs0lgzmP9c7X4mHJ4POOqkMc/Mjcanlfk7ksc68jv+PAE0yM
4kda5SPiTkuJOYt7eMAnpbPndT3DtBE9URu9wHwVx8y78tu1Lh3VzWOr9vjoT2IwXkLNJuU6VcO6
FtZ7cNGUCudjHhHFQwX6QkJgc+mkaMVa2jykIy8hnqO3QSVXrZk/m1LuE+HfxE5/h3RIRNNUeVfr
ysJvFJ0NfaAUmuNtacwrP1W1g5K85UULVJT6dTl6cGCHkXsqC1JU6ohQeVAyjBWG0D+Vbtw5IvV6
NXb9meUW5f3dJl/vZ+0hFSYhZnomFCPbHmyBLy9pTaPU3XpIjBXFqGd0/WsdLfsgkDszDM9B0W5M
K1xj6B4WkAIfR/Nm0Hj5Cpy6FMl1vwK79aFr6UOvFR5jtz81q3mIzeKmN5SOd2E4pmbPhgCHybcI
/3dSnHr5M/JByulGcEN+8b0mbzg0ASSjPWkcPJxew2sJDxpVZkzMaqG1HV901G6qqdxyJhon8ViB
YMVop9ynTFDA9dH/jLMiPvcEcHSce/OQ0ThSxaOTVb47dzJ0h+JzTCVogQiVKTY71l5QXNolaGwm
WFjKHFqQjwZoJj8N/AhhnN0300azqg+rih/ULNrlsqM61kLCSslGscxn/9OZ4XJMrZ15sy2ihSPy
T6HU26mYGX7H/7o0B1CMRXhDLpA0h0R5IiW0hB3U7mreJ9DDwZ2ikUJp85VpmdRlOFiasWH2mVgz
F5w9DnKBpyX1wQl+4F97BQ6SLTMny0ga68R0R1A5Eoc49OJPM4/fOYa7IS+yyzgR5kclK6eydBK4
OBHzIL9rCIraFh/Bmn4U0wrc1LIliK/0Y7nIzOHVnovnJunvk6xAn578gyXC56rOKfmenbiGhwzR
ZDGU4pQUExUEqGaN0Hlk9OzAjHpdSKNYGxZsZU3ALQnM7jlSpyerUoNFEE0BcuMOC0m7aDOc5EDZ
d2ICsaYKtk6iDZDxGvOttfk3u1fqlYjmBzGVngw4CQAceB4Vska97uxbOYEvqHaKuBX1hVZLUYWH
hmEOcaW5g5JwZtNVt4j7LdvQHey8P2NY3Ku46jZkokkE1vsLZszFxxVf0jhAcNPhXYliOM1SfaiS
WvHAAW4bw3fVLhsXZS0exaBMbLndc4iMX0Ay9JjKKI9T+tx1NZ+yIpCrBXfWoNeE8Ece9eLOJoWu
5t3BTPwU3Y3ipnUK7H6y2PolMy+i6cOxjJNTzcW6S+GzGdI6yGa+nxzieTInLJRXgbMg9uf1FktL
bbOrVEq5uXxho50fzUJ+NqbYqjanqiGrVdevf2h2bW9iEknAuceVIeI7QMP7sQPtykSt2R2iwZWi
XYfNdiYp7uogXlcgtYOFaqNXG3lwaPXoYc4Uz5zlXRMbJ+iW2hobpTeUXeXVAM43GXHFxJSHKopS
KjrryQyY1A2omikUSkLDnM3icg7Kl4Gi7rU85NwBObtt2jc7aFZzE+egM7EfaZH2Qc8bNEnqM10i
yd9KC64xftdo7ldGX8buJMx3Q+T20rb0jaYz2NlML2g25cEflJtM6Z8FI+Ndm0Y1/pbxPmn9vT+H
Xkg4I1KrXWSlj0rR/OS49FjRH1z4bbTMw2BRrqs6e07CkPpzYn0bGQEAIBV2gDyVjTwMhV6y8xBU
UxmcBmc0TBfd2N4q9vghS35wmOJU0FH9p1vbTC2ZI+stktQH6souqz/7xmC0lcl+OGQhXz4mzLqp
T0ajfKam+jaH8Q4DEop3/tIhCi6kWXH6n0B1Vi+JnnzaE0fvOmlu8GAtoobNj4mgZEfLJyg9YBNp
GsczmEOykQsIc8wKZf9N7UNsMa4rfMnjZqfHIdgAKyPZ3/5IoM5bSoaQErJm1RAGgq6rXEOfGfZE
8hMBt3UiTKq9/a5Z8GPz6Jhn7Zke130RvwUpnr2sm+7jCQ5of4uB+Y3c5dvsdGvT6X5ChXhrWv8l
wuXCPN1VZisYTuPF2OjvqZX/OfIjQs8/TnRclpmgaANxvcsrZggnU+R2kE8XvdLE68ZXydqmxtku
deFOFoH4EJ1zNlrd1Zx2P9mBv2qzPlipIbHgJNuRnpVr3woPwqpTArf1KUP3VqlVQI2oH2nu1/Dz
n6jWLDcATjiVAdPMBv5w688fTNlaqsmErwvsdc+ujDNR4s9if+jDEqYE6wmBjsC1qYFBh2KFT3i+
1dZVIT1FYcZMpfAytCYHTxu34cKnsaPHnKhUkMGBVuqLEQilp7TRJ8e/97zN4KBw/KsgyMJgtG4t
PYeTSUoxm5JTogyEg5uY4pJgqsWhasjKx0IZ4RRRZQLpfTAy1OoqGT4La3zqsvCZc/dNr1Zs7aq4
Y8YFHnlZoBVFD3YC6kMz1naGNaXQhh30dmL2he4s7G5c6sakU7BXdL8Qn5KUmh/I3rSKFJyBXT3h
WEYlUMwPzPeQYPviBdjB2Qnyfun1s5gBLUqv7CB0tiAOxPD+66b3Vn0TKw1FSXIsJYYodOjRrVPz
R6SbT93Ud7jJ+ME4mXksFvvY6ibUdhZP1Ux3hcl4SJk+jQXTEjLFuJVmix8dPiOTX85MzX5oVWhc
dSq3dqvfh7aMmCIfAiSkdshK3oIMpmrUsM8H2m3WjTQ25G6iNcchT+OnyOKH2TRPjkyOvlQehcVL
l0cTx/F45U+OBaYix+YQxK6jPqHl3mWz86OBzQlqvN00VYz9dzrSxP5IFEOF+n1n2c0x0LOtzVdg
dP4e9OiwAogKIqLhpFEdWvU+mQrf1Xz1o4h1uDh2QL6bExuB1NQ1lPxMqIvFfiyXU5KcgWtAdCLM
Q+tTV9y+GHeX60E89ubEvxvy4KMGMItbYYnLu3BTDnlKEH32Ms69ySfoPLXd8yTNdDOUkF2r/GdT
a6wxsDTdxI42ZApPmZ1wlvsZDAr7MlDQvsz7HSvtTRbPH5DqI5dt6b4wVBNjTHbO5vapqzASqDhj
iC/eS8v4UGFeRvMPqBsEvPHnuWQUPpXZXnYgRiGgFT/iJHyVw/wAPRPLrcF2Ec9ul1kb3/fhG0p3
zLNbQ7Ufh0m7TbP3VsMY5ZCuroJwbTOPh3EDW6stCFBxwIgm/Tmcxxd/fDQzcu4kyc9z11DztGJl
ZSQ48NI17c1om7sEXDe7mpG64s9Clp8hbHROhMMNHWwGOrA2lTFmnj4nxJv7LSVbuzYnEtdpwW/j
/LyRhDQAxnPAaeoE0Lj/J8kFmE5Ddd/GwznO5L02RmTIGggn0lg1pv5hRmR/w0LehBFbbWU1Z9iW
8GU5sthB4ka59gEPeTc04qbW+ydVyh++TbAGTNYuev51aSUdd+mEYR8g6M6Jh9ek7nE3Uw+MH32u
8iLDJ4j/i7rzWpIT69L2rXw3QAewsafpXVWWNzohpJKE92YDVz8PVLdSqmkzHX/EHzMnFZWZJCRu
s/a7XgMnMNemllo7PDUOFoklNW6bdC9N0x+GIejWI1lpESZwjeiSZR4Mu36Auis6Rv4kPcnK8pet
NHBXsL85KoukIr4NnLZeBUOcU7e+RLb6WjXOF9E5W7pnDJodziDyO3h5uGhBSwBIHI6X365kI66H
tJDLFMMUDHK4DW23u3VfhzwkiUOHLZRhRbTOiPUyAmFiNG+tvAwDscGsX3s7P/mw1MZiOImY0Vkk
doKBllfA8LvF/v3WWCcOmJGHj2HX4K0wRIO9wf9zM0yqpMpX67Xpk1GGMXXbQoP3Wri6UoWSWFvw
c0W/qcKwBhsxNu6Q7QdHbDojdFa6d+xyzafmGK6dRri7SB1u8Gfq2qZaEzP1TGThyfL6z0aBPEp3
jMdEpKcy1rd1lmMzAsG2alUst91zRmFUwwbe+/ITZhn4G6v6U9ZTeWm2snGxVt2VuBAzz4A7TVrB
SrfpOAkD9WrNFVw1frpuk9ilsuqLDWYkzjIztBvmb+IwVpl2MtVgq/Z0xLHCxTxntI+undN5MFvl
SSbaJBy37xkOxaby8/Zh9LSbWBs+O8jlTqHfNndEwoAFfS8SF4F9Og7clDeJQUJE5sU8B+og2HWu
ANSB7/CcG8ZkKeZiLdFq0akY2F0vzsYVSE27E62b7Cw61syxQuaeSat8HXFJXwR5ABqngpsvAmzd
bvxoSzhgtqLgpw4pRflAVE25cppA3WZOWT4UORx4F+Np4kLSZSNK5TPPXfzHUlzrePporWHsbazr
j3ZNldwXV5XvRackdIe71FMs2PTRvUMAGd2m1DTddU+XEdgEcjS2dLjyFCm2y738Fg/d1tMj3Uck
ES0jpxl20teiw1C169Byiy8uk3QQhka9A2FwNj1j2TEIE/fUDbgMGokMHh0dBLYfQ3HCc1uug3MZ
0b2RmnSZ4snxtuy0YZe6bbkTuGDc4t9sLuya5FGP540yvC+pVaa80cY7P+jTPTiVshk9pX0KHfXM
0JK+qY6yU/vSO1jVAERja/7WL/O7OFCTo+pJhvPSmpwesuJkxKZ7qMHKgVoSPPL5M/8HO29iitmQ
7kAdpV9cS0cFeK29AJmARkSpKmz8ZtM7kbfpNZT15Dz/sY0uZUreHt2qTnedouNNn0rtDllLdazr
CEp+rt/FQnltfTM7dX3HuEbmzr4SqMlSxscrLdDu51fzn8EMzm7nTy48uLlwJLlP2vIIskCzDek6
BhbTn7q4x7kBLYV06odsiD/rsig2pqaM+wijP/xVEu8W3/1gh+E0lzb74pkmJP06p12lBnjVpnp0
5Qx5AlXR9deKk42LtpGMC6pT4+Mz8BVyh9DIGOS4OFGsn6u4lWtlcDCJQKZ7iP07S9nm+n2VxfI6
JeRiXcaiWgY+RRrVXLVypN2vFSNcYUOU3igOM6RRVe7yEaZtluruJsnz5MWOrK9hFQwbQ6HiJFQp
PNYlTvUaATXeWN+RxyyOdqVjgKkv6V1oVzwb1bMDnC3Uerzugn5c2Hof7ZxhIFLTFvAqk8Y94UDq
HTRAbjzvIAQG0t3j4U15FSRbEKmaZ1kZXLc4pcHsPw018GuBDiPLPX3l5ADU3Nh3Stg3IeGoQ7NO
wpw+AkMmYRveoRnTpWZLjChyxuagBIjuzfqGa9NbJba9NrSAsBEEGNfmuHNz9aVwfOtg+YZ5aAk7
42LCREhYjJdMq51dBZe/BBg90tN3tr1ZPGhImR6pOhamW5O+MCqEC6FRw11VV/AMHI5RLrKdlJ6+
i3STi0XFQRB/7mvVML63XTCAkRD+Z+cBsp4RHK31+/zaTMvvAWdsEep2twU8pcTDUWnSGZ3UIg6P
fZzuMW0Cmi+bay/2y+skUxDT+4mBQiTfFGWs3fnmzXzLlX2PNVw1MJhi8rSyeFIeGKX26CWzdUgb
YyHS5I7yv9wGZTtCfCubFXlWFVdd0F8lbrkdYL/vcsdwD35G9FglUQApehZd9bQuBxDMo18RO9Ho
3itg1sENmZMWirTXQ2YrK68mZhHcprt28wbL5kB5qGX1jWOdH0eZPzWY6O6NfrRvBE+SvXB46hf9
yS889YubtK+jXeXXve3hbTVmw5KOgnKoq5o2HHx45jDgkN70R4+T4RgwnWkHIwCFTZXdEEbx7fwn
NtM3zJDsUc0OAQ7+t7ik2NcaFzAcSyjDVrT2ewO+YWzx3OrNQ1cujbLvlh0upYgTiMSwH6Pe1enw
K2eMquRaC+2T6UlxqiO9XRK0GOyiii5Jhz/iVtaFdhOo0Tntq2vuCgZ1mTtXuqs2yyJ1DQpQhtwe
zGUsjBKTKtHecHW41Huw9C3DYkYfjfG5FvIku1RCBdCMY6iEyaHAu1COXbgx++akpHRdVU1Zd7ox
3IYDeK5xLfU0/I6DulFn+zhWtDXTtXzZI/Utvcw7uFW30ph/bbH6eAiMseLpT6WJi6O1LiVmhrqO
jS/9GuaL3mjulEb73mrlWwFotDGExFoQ1uABo8h7eLkhnuF3aomrEvN8XJWVKxoP5zivMNX0onUQ
FfVKiwMcg/c0cK2tm+N/1dRY9Sh9IfBjSiET0AE1uNw2tp7m10aob8raDe9yHsbGILgFhXYSjgn8
gQn/oqOnwOxBEDtiFZBK8ESSStkeRM5N5PZ72wfesSuTkaoONzB6/eNoaTfcdxXdqVbf9IFIroo6
/JSDV2yDLtK3eVTfeIQDLFQFamgkmzvNi2/bMTkcGi7/lYy0p2SQ6Zon9WLw7XsLjVvVlDzWo6aE
3ceMMRCrPi2zld4AJkFep7lUR/uyvOoI45HcmzKNQWTa4pAq7TZK4gM2+MFaqLSRu3C4HbOahtlk
R2+nlLr2ou7UI6Knhgq3RnWTM38TQMOl+S3RAasDopJ0P8GhtwpPTJSfLGUy0sJm8UrXLUHWFL5i
oSGLux7XsqS3VnEVuN/qKkLj6bvPbqUOaPN6mt5ePGyStq92BNEspWwwDNKt4K5MgIojv4nxd8iq
VWlEu86Q1anGempTCwI2DE1fWG1vra0W9LP0kxXpvfGuUVI4vJ2RPsugxUbMwc828RzzHPnqdVrE
xre+GBY4Y0ENjL2HLOlxY0Zmu0Raa9JnrOsrw/BRKjnblnKYbp4bvozjrvMx6lIMLT76Wva9iOAu
hKR4wRmXm7rtim/s7vNINsyTREFTcKUsqA/GK6TtQKfgRlrh6ltNV70bWwTgi0L2QNHjFTBrmSCC
Y5DETir1amMX+mG3d2UMZlA28hZre/SpJe2zvoyvpKKcvHQYr3BrXYzOcDCqFHtGhjKmpDiocfbX
tdusmxEJNLRbuQrL+k7YLjorp2sxg2eUqyMb+QWQIzWs85a68bc4aagykcYvuJ33qU4YnnT7bj30
qDkDnmtdykSlizpCDjx3nzDNAG9Tbi0UXo4N3aTs5IbB2yNwZSDDtsClahDuo9PLc+c226qy253b
ex5ESUpSW6hbvxnKc44v3FJhcqFVfbcVkdOvVWzmFmlshPthAKvWWvdzETRrVReUU8TOw8enH032
x8LuxVeNhq4Jurkjdnbr2umbpWabKkFLNeb3jlV/XitR7jElCmCto3z0WqLPbJ0pdV3wCJJYqm4C
RmFwQT/ddEpEZVEUyab0e//YDQ4RSdRX3EThstbImjKqOrq1K4eBt6NAMvrsDqcS7KgC1KxAodyC
8ELxQDZc+aw3GLdWRqhtx0DgVgu8A/r/KsGld5FGuRUWPs7I4tbqRXwqXMVZOkVlgi+H5oYkSKoJ
shA0O132wmVogzlledsxkuqhNSrMAFv/qu2TbBM568LpIwSzbrCj37OuxjHdGmmPvasP1u1jhFGq
1XfHNclsbuNPuq3Xx0CFtwB/gMq+Ku8tI0Q1Z05P63ULU+4pNmuURUAagQ+mLwsmxlhcUEnS5O9V
+YiP/nVqZ7RDMGuLU23DiFzcZQI2ctbSsHPKVr9L1WGD1RA2kL3irLLafVG6eLi3g4jIzlg91WAm
+6kOll81Nz+UMVpiU5KTN2Qbjs4RW15vVaVADbiskzpiwCEKovMAHLco8Vm+hu+N1EM24zUJCCs7
yGAGOZl1wDBu57fomE25K8rsrTcAXFX1bAAUO13BwSHYHpQ3O1hd3SCVcr53ZUi/IEJEjTTTLvwb
WkwGTb6wwYJdu0FW2REC6QwYxdPRVQ3/EKT90/cmMfwl+nhzZRRuDjyAM5osWExzaSHrqKnqol7G
r3k3bOmbtHnj8ZihuzQO5J+Q4ESvC/fpmzyB7WgbY7sjNtBd5maQoqQJb+ucHmddtPg2m3hgV42Z
cRubn6IyfDVD6AdAh95J2NmTgkE+E3MeJvBxcqKlFjFu9gattY2aKhuvHutFK+3vFQaOS1s1r+XI
RBmwgCBDrtxvjEPdngoUNYLtNSs7vFEdYGsEv+Bt2aNfdwI2YciwmoANauUDyDpQuZ5+rSloyDm0
V3Kob21PnRBosKtGYGRFnuDOA6jAEY8mVK5THEdWcRd43Q47JhMgB4jDdSaMz6d7oAb53mH4tzHn
oO4n/CTw824VGx194hwKxiM6A7BjF0N1ZaX1tK2k94DxHJNtGAQdd/Rq6v/Gpd6symRFmpS/KnMY
eFH/KY2vREgmnFfiVyE6vE4FWVp5G50tsa1i7xMY5jOKDTyH7XtNc3uoHOYxVQtSOamK78sED0jk
i+QAVUutb+XBS9uHvhfQQ/ry1ex1ut/oO2QLLVIhA21Xhd247VtXYikiF3RZg51wQV3JUUITVQSP
XoMHnuido9T1btOmxVcHTiVgXoP7qdBfKqfhidY/YFePSjwlE7E00YZ62PgHYW6QxGrg4jWmx7BL
o0OFlyb0CEwAe1PZUtThwsek9VQVXKSmJocrS3eC+zGTt5b3SmCdvMqb5ZhEDBAdzKxUq9deyRbV
cs8FRmeESEB7MirWFZ5iuf+1d/x7JWyYbzfNQm+9PfFlxKXaySvhinvIgRndyOCrk+2aZJMZTX/u
jK+umt7Khk4PSfXPpfesJ2pMq7I015ri3Q4YjNIqpNUWBfYSDcnJprG/rAe6Ooba38SjdkNvMyLW
BjIoTrn4k4p7IoWMm3A6IQkGK6tYI0BdcbTX1qwHLmDjlSTRaj1GNEEoBr+rpr+h+tgL36Z4wux/
WWCYP1FoMXpxDY/GWb8i1AK1lXnrt5DbGD8dOqhCYJPLYaWUp8XRY7GZ14fOxI2pA5MIFP8OpyYo
KDixkOtzbH1xQ6Qt+lXbBy+JpvadjgMOCBMP+C4ej1wg+4hYpH1QdHu1RKgMojiG9b5u6WualV1e
L/0BmelgdXeoL1Gmpt6qcwKeVy1loKCEsYv2S1JD4wxrGBll9EoXw1kKq3mEbgvKn5Z7e2xfyJ17
IJl6JLD7TQUAVJjerWmtXUHS/BYK9ItVzHwU1I8elrZJShvOoJldC/cuIcyRkUh9yUlfdSLykUTV
NOs6KuHkVgaQvio2BQQ3KDmLUo2ua1LJqBOMvZVREQcj0V1+d2eNxkYWw8tQB1OC48uQ+2/lyOGx
c+07ENIn2Wr62h6S5OjeqJDRTGxNXnpHiVbSTvA9t3SVpHRhX4VqfSgRYSxZZb1R45aeZVZcky+M
lskiHS+IwEUEgYVMn0+aMT7WMu8pL3ECChP6z3H9GXsT9VwS64gTUA96To4lszsPkkaRfnUK1b2t
J3YetyN8ZsAgKJreVhXKW6tSnqN8VDY6hgIrMFzIzpr21Zb6HYp1UA1k9wsvJy6yp9Ba6SUPiwhH
Btx5R8wWYuXcYYmDmrOluu1SYE6ozpqmNWsF8s2UAFdd+S2QV+DeMvyLHQKT4N50u5WZVCChCrxS
YcCmC1WFY0SaR9T00bmomm9EeL7GQruOdfgsam+s1YJZhVIbbwQd4avnVEysX4Xu9Q900D3mVyhH
QndFVGa9KlRk1k6t4RlHY/KQSfRwPOLvmeKEN22mv9SWlHvRlbCBwtg+j258R5JKeU7CA/lq4VJN
rXwdeDURzioaq6povuRBNW5z6T4Ptoq3pl6MG6n3zDbhIo1qU65bwylXmZYeokZ8CQN6ZL5S4Q1B
x/nQtfkxJDZzKYiJirl/NlCw70PShDejHY8bWrnScQ4FM17T6YZn2FxLAgr/SQDzq4wJKrMhcOh2
IP2qpqur6gdyt5X3ForhiDos71C098dJpbj3pDOuY7iQqTuI3Sim0kCh9dL26lbG/a5PmGT6Ueys
9Ygn0+AOL6D92kmjEeqqWLBoJYTvWTPy/00384tt6P+hKCULK1U0Fn8nsJnDlO6DMM6bz7/EMP34
7h+BStZvnGTOhG4b+B9MLPBLoJLpcDVA/tYMJvfI7/4IVBK/OY7LNcJdatrMbPnS7zobQ/yGbFh1
CT+yDMG37X+jsxGzHdKFhD7lKRmGwfp0A4WJBaD8Kwnd0pnz+Fk4Pg5FeXb1b8agH6ogu40q7S1S
1Gdpj2+RKY6a429YG0AhFFnHG55JJGDh4V6Pgi2OtetWmFdaSjRDVGOeo1zBZLnz4If4xLfITG7N
JHyKiQpbOhS6K9weIXVFOxODnXWXE/Zb5z5OOsM93si3RCw/qVG1cONkBWhfDp+c3DxmDtbLIWhB
aikDKZIYZTn1c4tVopvn37qYCQ85sFPAhPsgIu2e1F56BgozbKfG/aECqOheiQ5+RjZ5bhuwKt2m
d0t8iq08cL+eKbgWGY3Xsk12Lfh+1aevKS4TWY7evoA6W5P5SkWMYXKcfxvkZL6Bw0tzDdkU5yCr
eoiRbBgZnu9maJcLUKMDceLNEslMY2v3eQZ9POhj0Dc49FF/24e49VDAQrkCA0qtG2xI7lEBlYtK
Iwka6/aV7LB+sKTyiPuEhC1btM55ErnWpgY3Vm/ulBp3Iq3eyNR+ysPxC3F0u9ooblsf5mlfllus
cjaG4e3cgvWCMkJWMOR9WVdbPWqfFB6m7kAQuMzvEo1DSKDCfUosipUM3mIsolWPrQ8YLDQUgMlN
bESfDLVcqhUUhhiu+tLx6I63eQn5K0pvdbvBwL1kXjmUT12C3SPis91g2WwlFxtw1kOjN8z++MQx
7OtIdDtdR9rjhRgaODU0S6mM2yjQznRQCKtIlpOHUUEXph2/WImgNgpSGCR2fQPceup9fbKz5gyP
dfkU+eOzFN56QjSx8jmSwJ1P9M9da7qYQKtv5pSx7PTgk5oOlM8ZvaPR8kC44rViPiRNcZWP9YqI
S0yZboBLXjMtplyss29+yR66ziZyTehJTvptxMZ6lRjjZ1rEVGSURn2OqRlTd4KV4QvIZgtiM2z6
aICfJ05Nahxihcjw1r/h4C5aeDSJrUAoEMr3Npgg/fEeoB4QZagL6CUK7oPO50yn5FQoAIsygQlK
g6Ykegn/qE2pKTutU5+7pHyKNZwE7BzaUXPrje3VoGd3Wk7ah8zTp8ReuFoPh5zpiqKM90GXbhsH
l/5crEhIJz10iKA/FtS9ENmtACJbYEQHIpQpDWHr6N4Ui6mszcA4uTo+Qx750is6JCuhdURhcAVV
+lEJ4lskeGt8s2DUBjtMRQ9tWX3r6BjFjrYON8Ggn7SQk2d7zm2orZRiOhldtbZrKGkOPMUIn6zO
LrePTSZPAZoVGsXeWWDCsOTOf1WiZsvvXfTm8F3X6m2n04SLkp1akOZSR69eoVL0FciD9FMrk1tt
6IEXJMETNNCooIGFpfFWMNesQyIFXHNfNOn8Q/08Ww6SKDLT+R5PeZuJDTmxPaWF/2JI7WS4wZdB
NR80oR2zzvgCuPno4SAHxZYJDTwpUdzVcX+vlsrOjNLd4HCJKUbwRZHOoYTOrer9p1yCBGDRQT7d
QdX1oyGu2gbWRW7tY3P4VECmqIb00ENFNh3UIFqwtZv0/ZnOo/YvMvR+VdH/PuKbJm1wnWecrX0Y
8bGbDk1f9uMjKZVIBi0SIcriJdKSgqgp8uwK/w0m8ymyLWbv2cmDTW96k89Kt8LHa/PTQxNcYeDA
/ewSPW/t4/OHwBPTNRGb0pz4oHxGZybLspr4m9EAoI+9jGWqsIII+iGwcwcIj69acoJCGtTeOSrS
T+RVH4vBO+SVuE299kaST9Cgufj3pc9fupj/Utf85VJTmfUjV/J/R0ak+FvR8FzTcCt035qfdcPT
l96LGXIedYoYF3GwyZ3gTmmgvxczZEMyg3VdV3MQLRo2xdPvxYxiGr+pBhJe19IEBYZGBuQf1Yxi
Wr8JFFkan6H2dXXtX+VDIlP+RSboCNuajGrRylq6Du3K/nBxjxg+0TwhADH3fBy9Ji2pMZS0Gyub
xLj5z/zmYMb+cf5vfu99mcvr+c3ix1dUWP1QqHzsfi4ru6znstqPK/tp8csqe92AKHp5/eHrbhmN
uCZhJ/6+4GU7l993ee99mQ+7c/l4/g9zQo7AvDsft10q+FTOG7t858Pv+dPvzctcFpy3/77uy1Gb
1zgv8+HntTlmg7nbjkAkf3IaPqx2Xs2f7uZPR/eyrQ/bn7dAg33AaUsf36+IeQMflpvf+3gZfPh5
l0P0Z5v7s5/9YcPz+kQVUSG1MT4/TQV8Nv0p4dacPDE1KwrlML8/v6VZetwsBlctTu//zu/WWIRT
5Vrxev6yYxVJA2TNKuY/76/njwZpUZBOapPLMpcNzuudv3J5rygx629Ijbq8dVnssuz7+oQkpV38
+CGX343CcUxWl8W1JlDm3/G+F1IbB3Xz0++ctppQuB0+/s4Ph2heIwEgxvtWLxuY/3v/8vsm5i/O
uw9d/sv7J6oVcTRNzRzVzfwF3fl9Z+dXP/3o+fVlv+cDPu/n5QOL+EIabHEHiaIxl8WkCNFK4d/O
f3IzsdZaQ5KPr+GwOb/XKEq1q0YL0Glabv6AIbM7ju54f/mqZWnxOQ2d96Uu749KRylMyUxO2O9b
kbH6CCc3O16W0hyuDekPyS7Jwthfhlwbq6oe1fW8zDhtOQ7HcYM9qba8fE9FxLd3pvSZn94LTNoo
9I8ub6V5392k9fqyV/NnJUqtyB6Hq8v7imy/6VFE4O6PnTUqbAibwc238y7My3oSarCoMW2/bKSt
vHYbahmg9I8D2pZgdMIM3+ZvvX+/Newrly7bZQvzf319qmOb8vbHkS+y8crJ6/r0fkwGj3huq6/i
/WX9mQlXpamH/9FJNDJPXcyHcl7Brydx3qwzncSixjrwxx7M708nMZQNPI3p/Xk3/vYkXvbhciIv
7wlO7E8ncv5gPpGF3v1PTmSG98V0kExXJSp4OokpvsVXl9/84yRetulYsLwDruztvNh8FP7VSRza
5K0dKuSw/nQC6wCM4MeZmtf5Nydw/nxefD6JkTrGU27e7/fD5SS+b2C+C8lez3+6uOa7cD6B82rm
L/96AjN4QGsLX0KMybpgp1ZmzUTHyR47Kex9iO/Ccn45YK51FCOgwfwyTsoI1pL9Or8iJkbeNK53
mF/p5Nbf23TS37/oddljSqT6aHcPYVPkjwbqAqsi2m6YPjJG79bUh+w8L12igloYUeqe5g/NkqEh
b3Xzfc11OdrAEYWzmz+NagN/IkNJtvN3NTqlm6APyWOdVsxMCLvvgcbe/Kkfdb/vz/wpBq/OT/vT
EzYy7w/E7+xx3h+8l47zN+2meN+f+bP5rT/2Z34x7Y8z7c/8SumdW4QRP++PNe3P/OG8P9g2mIf5
SABd0KcJe2c3f+ppaMnUaX90pGvHf1/j/7/YAv1c3/9fSoq3VYdUob+dClx9Tj4Pn/9zJEsuqePP
4ef/bKvw89fPP88LfqzmgnQCWZo6qCS2LLM50B9Ip/mbY01FPvp5QUQliPcF6WQ+h2zOZRKg4sDM
/O+CdApa3SruvKjb58nGv4iO/xV0h4TCDMNwwHUtHVchRIu/4pyDGyNGydTqESnp1izVY2pYK3jn
q1xtV3x5E6fFNkI4+Q/z2/8GsE4bZlZE79PAz8X5aF5nuUgxmkY0j4FykIHEZydYOEO1wRd1E7rx
WkFHtFC1dD0nnSuE/WZJvSJwp1uEHehCDrMQa2ITDSbMmSxe1Qaisd7a6EH6KRqHdYCLZ6bj1lGp
awx4yL1slq0qAPKCtW3B88q/aKm5HXAGsHzzNk3ih7z4AnS6scr0ZOSERabWQzTgjqThZmNrdKWG
ddzndNusleqSDu2Dt0XWKz4Bn+zwzjTcBwjY5EtC/Fh4rsRrOToFBhL6Orl2R4QtRgg/fMQLN9fe
ylbQoHIeyIRc+0j0Q785VjVUdhYc2QJy40WWPlvUFQhaYVksUDagsKEpVvV3ndVild0V8Kgq51om
9kNBgp479Ntpg3VT7TuJ3qVW5D6unLN0O5CsIQhWdQM7D44A+v5VGp3sOlwqcb2ZDM76VjlEmPg1
umVgpuLCQVOXmeq9oY2w0eIi9O3HfYZ1SKZEX9WMcDfNVm+8pD6DoeHmKIsX1PrrcYw/JQCdIJ5O
WQdwPvontaePN3YQ5bVHlVwHDEHtYqJpikpZNoYFFdY5FtUpVFAIVzHZLfEKmEZbTKan5DFkxNNh
8pcZ6UlzlLUF3T7xrmN3i1kvsbLtP9jQaJObV/EzAMP1qdOJYvIO3Grp7geXzrIukV+RUvwoJWRd
shF78xjgFeEi9S9D8xbh+3erX8PrO+tRiCWLfwxcgK8qW8aJfR0CFuoohrKY9IzG3oSlcsiN4Zmm
84vP8SD9cdXkxTZQzB0mz6uMAI/a/xZodB9DY2en+m3k2gtDL+Bdu/uhFPA/8uQ6sPdtDTenMPn3
S1oDnAdcYJF1Smp5gLDOkWtXENYXEIyPZZYtFRkBeGMVNnIzYagKp6U712WzzwiE7bX2jiYZVsTC
POGOtq4cyD9heZME9OASrAQDrkTi1G0EanFinsoa8DHNmk2Q5DvoqsgqTbBsu121Q/GamNVh7OJr
Wzd3DbSqZIx2rpXepLp9ipL+7Iv+XJTlvetDy06Uo6eFN2N3hlUBRUN/7CqEkeCuyC1uqJrXfWDQ
Yq02ttFfdf4bDIMVyqkbH/SdXswyQYdS4ktUaM1GJEjYshaqqnMKRu/wD8PVn14OmnAZo/ESBsn5
cDl0cQXrT1r1Y6W6D4XlPkRqsrb9dYMuaGirl1FLvuYwoqXWn8PeXBdNdNVIJDxVfud129zIlp7Z
n6Oh3GJ1cwodd61iCFJE6M8L/aowk4XMihvLUx6MoV2FiX0qRjIUBIdfhfFlhPeK1h8xCtqbZK0b
dneV9miBaIc0tlwnyLgZNNYeo3ftMTQJY5txh+Noc/SCT7FzLqx86yX4TvTRiqn2F5ofvXps63wH
a/wFEQI2tPKpQmxftILfR8pEmK6tmkzrpkF3lG+Fz+CKlpSQ9U1Hr70EgyXGjdNBhGaX7aJBXoVx
t+wL65ThSIMmZp9DjW3ID/BFd04JBY1qlLR2j6/hiBmTtnSCm0iTVylUTbLkxyXySLpCtPVbrtPc
vQ7KJ8PqzlgF7PL4q+vYi5FwWKW34Va+VTq7oisHzs2hrYud1ivoa2Dnwq9rAI8LwaPLU27+/lqY
CoL/NjJopoCLBCxna/qHPjUAcGoRTFo/QrDf5dYLNnwrDfqmT85lbWQ7odQbIXCilhCqI85FTQ/D
9sj0cKFGFttGaVdKz3GdriBsp3Uz3hco4O1uozaHXkHkUun4+eS7YgRrhvxcGcbOw2nAdo2dVj13
/m0xGRrl7TPk6r0uxGPphW/TDQbVc0tbb1NZ3RI9KNSyYm+L5wpe3N8fhV8Bxblu0PEJm+y5DF1g
e/hr3WAkemlb8dg8ZjrSdMZDwZal3q4G3Dnwy4n+aUD+0w0aJiAmuKhpz5bUP5mdYq0glAIpxKOR
NwczhYO2sFeCJiriqqY0Hz1bHofOPFWoRHueCX387MpqY7UmHm5eQG8le4fC/7JjMJVnv1wI9Iin
PXc0V8OuRMzehD/9JAFIZwvZyUdp5YQgIbSA8xsy+IyWsSuzSd2FbqWgpkqMbYUDAMoQrBju5YSL
mOYm5VYc+amN8gxIhqorXGNQdYRP2WDw4xOdS6gtys9THpQvPc6FUeYfS0ZwZrF7cMIrvctvHLTK
Te7gZ1E9GyMM2tIk4EJ/NKKKJ/PSQm2+yIb2OW2j6xTBVWDiw5GIU1VaGz/yv6ZpuUW/TiB7e6Um
Jlr1ZWQ6n2sqE93qz3XEJikHcQ1c56O2jgcSj0u4Ugs3w7KkJ5yGrjdSUOjHpVe8+qm4JVa8woaH
p42OAES1Tr0IjkUCS/Dvr8HpGvv5EU1jXjccsHN4BPABZsP0n45/oXlGGAQcf0sRuwqXVpF47+f4
XzE9/rKR8cs85y+X+l/Y7rB1l9KNR9hfG6U+hGle/edchd+y5nPyy/Tmjy//Pr3R7d+EASHDdkwk
zdbUqfp9eqPT4NBdh/GHU/TO1vij9+GQ4srg6Zq6DtsHV9WLY6ri/obBkzopq1wmRfB8/xWVA1vI
Xy4TB+aFZRvwOCzW5TiamCq9ny4T9ERwIukSH33oBAc3a81tZCmTMZlyl5nUsMnQPdtOwY1Yoob1
0rDHUCPdY44UjUZ5M0afzboDyYzCswwUggZl8W30od5lpUW2tyA3D1GUoDqCdbqxsZw84iaLktrT
uQV5kNvSx1A+uOfe7ZdpWGuYjTTDUZV3Y1dY58GLvsgAQzzkPhrKQdVEuNXaXYwspJOL1vX1Nazs
g9XuKwLb98V/sXdmy3Fb25b9lfMDUGx0G0BERUXcRPYduxRJ8QVBShT6vsff1LfUj9VASrYlH/vc
0FPdzg+yTTIpZAJY2HutOcfMiQSHdRi7HYAbsHA0LCvsaSRBlF0UbnTN341Mud1kkkt6vfm+9ivP
FaKylzZcnBzZ7qlW1Idmat1QJMm90qITBnhYkQyIgHceq5dBryCqFQY2lrDa4jS8FcBCV1NZerRd
wsc2nL6qhW1vmBcfBgMQ9+AP2b6Iq3EZ88ngpUjEQnRPRRK/KnySu26sdk1yG1dpsG6NaFigLW9W
dqO+2iOalGzTxIQPYUAQGo2e0bjxPZGfhAbejY/LHTrcFHSeWIMCV7MTBu5aRy6QFsaMjOW2ZusN
ODlHe+wgAgkCUW7ymPCjwrbwbCJ5a/u4PBH59RGOdQkslNQSYT6VLJhWDSIaqL/DKuo+/XDf3P7z
KNf6qwuQ+40NtlCRJqF1+vkCzNnLTJ1dFAdcUuUanE25LTp08uFUkR2WdBOEh3yFJwOnBXslhtzl
o9KQQ6qHzscpGPutVoXnGGDiQlTEedRGY6Kh9KH2sCpWm/6Stb3ujrMRIh8wfHQT9dwWd12bfcU0
UwMLsONVTSNiUYBhavyQNi22rSeF5EW5nKJOvYxqM+60NNjgSwEjlK0cVREPY9JsR5bWXO7iTijy
I3GS2kYZ8mKJwrdYOlOqbSL6Awu9jXCA2/pzkFna0gE2ZAFCW9lajkdgKjU3laWzCSdJ7FWDJDsb
vHTDtTltx8AnpTgjl8NSXkwu1FpDdlFGDiaoNkE5qbXxHWwTjH5Ntk1YWCtCYx8qec/S059aBcF4
iYealSbYYXYwqF5L9IImW6xEbhNrdkT6OXZkAL7qqCq3Ot68Vmm1WS8aLaUkegWFK9QTdu99E8Bk
i3o0IYZI1nJkEyyG8DP8Siy+UmY3GFWOdV0ZIHC1DtDaQNCyglFJCczHKhTYagftbmbLqJSRbRpl
xSE2AXiNJllq+sAGCjOVuPhJGLqZ2qDCDAhrAXY27fL861TjIa1ao79ROoKZCJVfW2o53upJV+1a
gyy0engfsHedkrpEyZNMBz/TQ9g70ImQ0ooj6AFxLHMVcsQUr9mwnQowE0erG8V9K8OHqIo7zpBK
8lxmDfgWAh0DQ4/QwRkAjvnTGCLyMF88PTypVUvEipweRMXVgxlew8+vbG2HUCJppPluUK7pUZqx
7ZIIGwlQKf567y2eGNQiNnnW+tZ1ppkDF6jKXRUMypK2SJX6ORri+YpFSu62UcrGfl0R9TKO2mPj
WDp8RMHGhgweXr33JdeexAYZOfrg5h2vmRS57oBGXvRCxkshkc/5JZkseML72DA3BE4UqImG/E5U
2IDpzNxIv7JhmWnFusidcaU7EJP9QQYrI8IWF+H16C0n2hq17a0z1T4qSqff9FOJpl3TiGzzPo6N
HhI7Y8zhJeTI+ZqKHQs41cJEkrIMlHTaxR7I1SordxMwhKNvwKfyQ7RQilNmuMzpokSZFx69ZDDY
Uoth6TXgBfEcpY9hH65LExI3UOcCzH4A0x/N1l617RdLR7mcoX5yx7ovV3IgcquOIUYOoOyaCv+w
hkz26BQpTJXWPJL5LZbQgmKUR+BZAk+u6beFW+g/EwHSjn3sTWNflQZs0Elrjip3qiskpLVpirx1
W1mz3y9HpU8+I96RQl8nCi7Ivvaxkvks8m3PfGg9+4V4eAAkIRyRNJP4IQdU14ZMtxH4lkMy/+HM
ptBek8TB9XiHaEiBeEsPpEN+BNHZYa5VJxfV9apJA7TIUOEOooTdE7mZWVd3gEvWuG2qHR/35zKu
h0VUCGvbxcWI1pECkyiQTbOWuZIJ2mMVI2/bhXptEDAbuh2+6a1tUEY70yRzbqJhUdRRvAnSZmur
8dHIonHTBMPXVhvPxjT0bOeMdQXFcNZWw1Ocmv7GVEts+vMTLbYCEi07B6qHUAHD+t06Uos99IsB
/BKnJkSluuIT5jZ22tfC6U7xVEwr+JvT2sZ1etbMeysDMlEaTyYptycUU+mauKi3OpQWwJbsqGZd
y/pAfx1l2pz1e7vNYO4qEDd1aL1dXe8Kgs9WbFPjXRZdiuipLHXwTU5j3lmT0rgSZIDLeJNP24of
KDfjwQ6hjuSQo6w6fSmgRO9CUd41Tq8fZoETc84GO+ZTYhi3qYXWYlLrZNXBgS2DYPyYEMwV1MZ4
El0QsGVhHdLa1QUSuNjDtZ7xU6jWQkOfXGynJ8/SXwguuEHHOiwsu38W2mMZmxiRJ+EqQaq5mpbt
Bgw4KywiGTHmSkLNn6iNAY+ISRu4MhCoqR3wyHE0IS8HQYNo3T91cAFbbkDbNOASwNc9BB0eY1F1
m67RIDeZsAxZAj/EGgy61LfEOojVFRXb20fiU0O4rKuYMZ7JMMXgGPMsCHP27KWO8anRbZCuKFV7
Zi9Q4iXtsFzvFsakfmnZ87q1sHSgOVO7LmKfhkuOyaKvQB1Uul27Wv1c5M0xzgdYvFYB/UjhCdGy
fLRwq+t+fMIsfw/IjtZLgBN7jAJ74UTeTZus44gLu8DLXMQ0tJS63fSwwxcN53ip5ATAlUlqrPyw
yTZ+1ko3tzquz4z447zSXM7dJxYwBIOxnOU4+qXRaU88EKc9cIx4AWAAtw90V2ZtmkaJ+2Qnrdw3
Ur8EmqmsKivd046mz2tUz9LuSTWJyzVtyZEyHm28QNKk7DFEIcF3855ez1AMy5BCt7MK5SPkp2kJ
4RX2TpPfkCSE7TojByvKAmOlhNBusxiqlXfO6n6rZ1q/lEG81sr8WNsKzhmvLRZaqE17eBvGUtWJ
C0S03B7YVitw+1jnxV6TuyKpJYmQhE/V/kDIl4Cd20KBWTjwDnlY+N6eTiZIRbzIB68d2hk6A5tT
DaMFpj5vM5QG/l8V7hR8MoWWatkxb1PJV20Bnfa4D7WKbrIK0XmZFUN/jwsn13pWuJV+7qkGC330
jFMNpABoJCVJdnm1lKFzn6sR0ZcaVEQtXplNrVGyjIfCxJladpuM1SY4KNY9KvT6APhKOp6KUfuI
znwh2swV+nvmxGBCUIQCqBJjeTLrVGDJsujAmbE7GlWLZlduM5tzLkXfbgrgp0PlIcRtm0Pp+HiT
Q1JEgfksii7p1jyAjjJqJkBz8jB57WnokEmbMPlKVb0VmfJFmYyTjKhZupT7SW9b9oV0DXoNs3dF
u2kXE7ZWBKz0Jl8DZm3CXZEet4/abLUZDBwm3pcsM/tN2jYLqD3ZEYdXI0uosMGdEr7qBqzNLrC+
gEjdNkFEOtB0LEyU0ugOnps+34nZKg/SlsCCbFj6ftutZrhiLyfXx5e9pAlATHCaEViaDXucpAMo
XmcfDwqQ6XZy0EOGztEwdz10lx1RBrAMpvpIe8JfD9hjg2nco8xIdbeFa6exag4mh13TUI1HzMRu
2IHixHZPAxLxcZf6S9sLsqOeKdOyjj5a2simJwVZXfr+ml0ZCBomZfgnrWIN6SojWS8h/E/W0SEJ
aZr7x12UlfuhcR7YdH5UNYA9IA5nYO4QxEsKyfxIHfe5ohL/O1JDLLXZeIJFd+QDhIiMalXmBrHs
SEA2GFz3ej1AVyj1jcbqwMdDHuY1bNGOTyEvY7ysEe5BCU6xx5isCETvZap8TsHVcr2FpUoVreUu
q7RHD7zqghgdjFHhKi5S4KH6ylSdlZa19mJsywxYvvUS+/jmtNJwEdgjeg12SR5/Jb+e+biY3kWk
H5x2aUA5AmuX0W5SQQgaTNRivmFbDhXYaP8dee416uePZg+7eBwHNAp01XLYQf3ToHISZpVUZkkk
TxQ9RPbWIrQsHJilmUVC0699iTuyKseSUlb74PIvum+I9TDbDLJ5EVCjF1PteJmOqb2oXL13cRmw
Fx7YHvkFj5Prru+XGkf/HWfoNFto0jJl/vvW0n3++bX+x5f3fxzD1+xz3lbNj+2l33/B9/aSrn6w
OeuOYzAqBqv5R3tp/g7Tc03QA9TR3NL3+d5e0q0PDGksk74sI3SaSFiIvk/P52+hhsWBTRfBJJhH
/opP6M9jIciWpmHTW7KFxXxf/DmrAgPRlEOPz+/89Csp0QODX7CnS+b9LpSAVQ5+OA/oUScVnv4A
VF/17/Th/5QiaP3TEcyRKT90twKviXWn4gjKwmPeNixqmOQ5Y5z+NO5MJql2SXLNSyobt5Eqe+gv
/x8v9KcwDov3L+Hr//qpa/q/f/7f/xiacWQZ7IbIc/oXl/rhld5YGP94ff/xsm8XuGV/sGyL0jYr
yA2ub6YM3/qnfIempTBokNJ4MA3JXfXbBa5xgUsYIshKSGxx5mr52wU+3y8SYQhja+Tl6EN+7QL/
ee6iaIjFDYP7708DT8+KrD6vWTH5SX+q5YTDWWEZG3TJW9wlsKrkpuMhVXa0EEPkUhijW5nu1UTZ
BXZA7mrXBHsfocPWSsjbyOw4xv6lZpspgXjZp9phSNjE8x/IHLNnqbcPVWBjQwd7XyqXQavSk2rj
Gbfim15BkRf0gJKBUej2vWYGXwZyjNl0t3ythsWZfS5Tfec7KsasgOArPrizVAEQA3BapDYJHlEa
gWoOyrWvWySHY0ieMCguI19GS8F9ozoj7OckWTnNLJzw63elIjIoAVQOqcUuYpYsRXjo+4YB3HTj
jXJbBl8s0BNKJrSVENbDhOm8iZ694Gtbp8xj7ec+MDXXGkKQ4jelbhYro+1eTY9Npcg/Vob2xYQt
6jJzvlPFtBobkp3yOrrEqa2dKpOtFZaeGxp780MtyenXQOS1x+ZFDXH+hw3+wlHrH1PUAJDW+j1Q
muIZJuyAYyTqNk1aVS90hN1OG2jKNjBhVlA6cDJLExaH5+PwZxuvrSKvCjaaVRrqQp1q+3bq1fLc
Snb7fIYXaHIzj9lAxNDjtieV9X30wuJjqmjhRzp40VbNxTFBhLJs+va7L/iXnqR/O1z5aQTz18/b
nyrJf6jS8S+VZrevShIqn4PwVanr9i8qyO/uE8v5QG951nAxkZ6VVDwCvlcQ5wNFymaEwp9/ekTq
H7CD4EchxEHnJXPZ+a2CaNhZLNZZFvR1Fl3Wr1UQ8+8qyJ/mLo42zlFlCldHnGhnBhf6Mpf0D2MS
qR6sKMVOToAUuSJAceASt9gQnMkngVzAp7W6Kt9XYvAfTSM39/6UPEd9/TK0ZX1GjaQczCy9yKoj
OxzXXjKLdKC3wMzwisKdbKVwtaABABck1n2gD4q6RKItH4wu84Fv6Gq2R89h5MsOPMC8f3+vvMlb
arKeqR8vnk+Gtz2xoKy9wlvTY9JcA8I1fSfbcuFkVm5sWlRDPzqxlwV7Bl7yxKgyP5G7AUGv8AYX
tkEOfaMX7yPRaVvg6f1nM8y8h47EkDtaIKZY9KOULz5PBZJgJguo09y4VuwvaqvAXrXT1MrZnCTh
EmpP96j06NsMO43PuWJVuL2y7DNUuJFBT/KEgt6/OKlObjC+321lFPkqtezhqDiqSjBgqN+V+aiv
aqlN64R57j5QM/LvrFH35xwItpkeyGeTq4lAlsx5kJU99RDnS+YsGcI0SSfzzKCaYRSEyDu9L9rP
EPoGNvlcRARQkCi00ETV70tySfYEkMoVtER9g+qVIKHI69J9YTrD7ajI7NZJmOEXVgsrJIkBIAcy
bjd6lWcnAwL4tuAqOEtikp9aaDhurnjWvYwC5wbrooKOHQCzU0m5q3KzRf4PKyFN0wTEXh6f4cLo
LnqJ/Bha5A5EFQIh5H5BcGoLynUTQaHBK90skX1BRCWAc2HYzLaFKCdspOTx7PxpAtZL8Bu9K4+J
hGOPj4AGsr2u69rKD6riNOAPB4OU0wzLNdpf3uDfhcAKV40VMUVsdJ9YcqKGvbF+N1MvPrcGmiUr
0Prtr6/A/msWSCrJ328jHl4z/y/KIq/5vrBijixMMAKGlDr623ml9vvCCk+lBBaAm9Tg3z/sHNQP
BtnQ/COBqWB5ocr+VhbVD2huMeOxC1F1SbH9pYWV+Vcpwiys/pxh2Hs+ICwC0zZ+FWuY8Jty09DD
2cQ+bQ8nKs0NFP1kA1yGFI1qaFaEGFUb3kTrFj7h6hFzFkaHCuBsM1rFMnjJ9Oyl0Kz8MjUq7ONO
w/XrmNINFbDFuHqa1cAqE/4KvbOBNrMbkVVFI5uAu02ZWNU68bXi3HZ9SjhxDaXVHPSv1LLUBUYX
zoxRrQRYJvu3sW8AoWXkWITMF1dOPGHNbWnOQVIiUNLqL6Mdwc1LjHKJk9q5t1MDWJjIQbujd1YX
RV/h0SfuCSBmLh/LEJ5mg1xkO1iDs8VL6awLhxGlzKZh5yhOuBA4CaAUOc0D7i7Ujlo5PobOQAZR
GIzvSETbtVNZqNLsjIG8YBhltYPOkspJt33lK1ulYxkj6CosHE8EhLuP+Vdap6xeEyYjQJFaUyVw
YFSsVT62HeAsdG1slTKaseVEkooFBBwSyX1iEI0Y6Nmpn1p4tUOppltoAskWTskAQX7yv2CUB78Y
+da9nXnjRoJVPmVsQpcDGLhjFtb9OqbtuLbtrt6THL3NIO/YQxys1BpELG2T2i0a4HyOZ0BQMIx8
nyjVwPBUGZmZD9Yz4VWXoIw29oDGhsSbDC2Dc0xJynPNyg+YyRlyiz76xOlEMjvzUdHinTy1mMHa
p9bwJiYNqcq8hllIXaVw1yd2py1UfNc0k/EhDcE+tk0W30nAZy6rE6RsTeK81Drclxx14N4f2Gsa
JDFsO08Uj53VFw9dhxE68FuLjrot9UWiQ6VXpxIXfc9EJRrC6rFtaWpbE1xjQ2E+5KRa8vQ/tfDb
PpPy8fe18PhaNMHPMp3v+0xe9q0c2uKDxmZRmih/rou6H1eJCG1Q7nwX8FDYft9nCoAr7P8cFN88
+Kl6f5RD8cEkilh1aLFIFS2g+Wvl8GdV5e/7zD8LCWuUE3FXlspGU1UMRDUNygHaaRaHOyQB/SzX
R2DfUgJMXMbqJ5XAloWt3LcQCsuh2DXsZkQYffbitHRbPf+k4oOv0+FTpYB5sLWX0HjQGQNuovZO
q0B9dGpKYOF0UbTxmXy8CzWTp7fDvEvUhHE1BcEndVi7tR6ccUvPA+5FXkUBmYvOuWX6Sec33iQE
ToBgw3dQjDWY2Y6ov0qiy64WmdqyBE2+OhyxnzPo7cYXmL7bwmBMPKkXrZYOTikvdqUttpJ7jBXJ
fVYRsKZWz0EtPw+N8WkU4XvrBCQDtihFNO0JWPu2ZV7eEmqQlGxf9ZlO4Q1kn7fWDamny7rsuD+D
h6HkKGpbIh+CbJJapERb1X2eqBff79XlaFbvtd7fF2O5ry3YtL2PdUobMiSp5USSo0OQZRg07cIn
BZchtFyPwFCFSrvUTtWJpE+kiWFgLcsihPGpTMxUJ+jP5RyJCrI7ndI9OZjBopPNHfFccyrA2VFi
dSdjfaMIK/gYO5PLNuATgC5S8Gjw8xg6Z6GwVyVzoqVmx8F6hEaKvrbZ+mPMhlY0F4tB7BqheAdZ
GUjHprSmehO24XAMzAY+TR1vRJeiQXXa7mbyKxN0HujMSP8MydXe0knRGe0SpDPoYPs9T1+GhPMl
RIM5NTYE8l5CIjx9ckJHOuGE48Z78OPl1ohRGy2aWH4NsGDwBHHO/+3LFtwK5MFknwM/oFGGZJfa
8fcV7MpYcBNIr+9Vk/9EjvrL3/StqClAEz7QG5YqW1l7Xq793h6+fkvDzkX7l+bxN8LU9/aZKj7Q
0bIETCYaqNrVkvV9lce3NBsJlxCarSMWNH5t82vN7dc/xhb/dOg2H8KP7VmHUtKGiN12bXoAHrOw
1PeU28sA76gEeFHHMzGeTEPHEgkSGV9rgfKqWkbmyg5c09szHQzIeMT7Z5Dvu7U+Qy03xM6R92WJ
W+A8OZv5WZxsrenJbqGTfAk7aLAjxpnmc2ncqQbZQJfO2zHP5MpX8Q6br6Qd2PFZac9WsS+1Qy1v
c/toRLddfYj5E53aYQqRhpFhg8vCO6hq5WrhuVJyPESTOzXEPm18BTBk/GZlpOHc986jGd7kyntc
0Qc0ztVsZ2HKlnXrIjml0a3R7aS67ryDSR5AdkF1FOsuYTy0B7RqF/SvGrWqYjOlop6J2vt0fAj0
yyR2SvykTi8dOTokpNTbtNnJ8eCTZsnv6dey2EbJxnSOkqnalDySKKABAETAGd8MLMDCtWHezGzC
HrvBAY/AEOx1OuPd7Qj0H6lcgF/lk5KvE2q/6NY68cTKwtO3Fv716Xlp+ltlIEV6z49MxPcMd218
KXrB44ikpFNmnisDZtSDl5zQtClop0niRYydQdWhKi6baDPKPYIpCJhafCrUtUZ0W/DNTfdLLbL/
NM0vqGr/ej70b0mTz/Oh5B+bPPm//+enWvD9xd/ufh37JBBSQZsbSsrskvxth8d3TAzX6Gy+gVV+
YMjp18YXmn367STmWPKHHZ72ASemqQl2h46JDOLXljTy5x0epH8H+TMIH5sWmjSs6+jmh9GMM7Zt
jzIAvUsHjCkzQyKadNJfKxMdZjGcAu71sKJZWzVkKrQJQUetdmIIj6CJ5JFKIGAyTWWZW9pHO50e
vcFGAWDoMc9cnsBqcJePsmFPpR31zlr5NMJ8aqsr2+kctGwwM1LkMt0oSIQtDLaK1kMTNPUxHFGB
GKj2KZB7puob1cgRNdakA4o9RGN8FMkpd8J1LIoZjYacAALaXZFHJ+F4z7ZWamunD1OXvNW7ZuiO
SYNGsRQhiNIiMNdVbU57pUIbHetF+CmXuPGThJgk/AlWRHfOaw7FlI8KCwS8DqFvQ/ZNhonqaJbN
qjINEAe+afpPRRPDxcwR7EGQH5K7aJD2uvGbepcCp6+WqF8AIvVsaNYyS98to8wWQ4TCzgtyJAIJ
eR1NqDecgClE5FNdKi033CGP9F1FRKGb+82wysrGwPdYsDs1iuYwIDC8ifrI2hCshlysVb8kIJEJ
2bmLMsvajgIoQ54Qf9LFwJ/byba3hoiMTVuHYLiM7GJlY7gdfY+lrBg6BNeCLc97EvZzoNlDr+ZE
gDWE2LEgqzuo1YPjq0jYUG2NufKQEliG1GdiiqcWN1muf6oyJYF2WxdigxyHRpu/lyGQvbySTkeD
LmMKkMcbCXvd8LsYSmr1VvVCooOgljt2sq41AuP6Hieshu5307cK4VV+O2yDGuuHF8mSXXi2R3AX
rAj+oET5gk2wqiLzbaNoPQqvODhGmt3V0mofCjy5FzXq8NQWyyKMV7Lsl+i2lkRAsZYmy3XdFiSI
5YSikshOzkMzTreV1HQIvyRitKXy9j8LqH85RHexL1fvP/a/5qL6vS4aH6SwWBphomA4rc0bum+d
L525Ic5qit9s955L3B9bPROAJsVK8G1b4lanKfZb58v4gHmCgYCAAY1/ggHDLzjOsdbOnf8/FkWY
PwVGDMb57NWY0lussX5aFHVhIOjDk6VXrgJZYZomMJZbxHEh1l9iTaw82X/MvOgmnCI3KJjgEcRG
LrWXgoQMoueh1sgIJeQQBUCNeko5a3n85vXRGzNRQCIwLDHaRUuT1QkJ7SHxaFO0rjLg8KKEzOnf
0fTd2lFz22MrWyD9pvQUVr1QivomVVZ2iQ5cm2NsLQ3PhMkcIGzAwgQ1QE7Sgw4SN0KU3fbSgn8c
0GP2igovpECga3YkEWDjRarWz5B+5CVaxl8iUwKIGC+QxIFl08eVlcAzXYDevqQDA0dOGL3nSoGz
vooqRgqGx18bUJ0RvXyKOu8iS1gQRgnFD/dmw6/0qEQuxpyI+Z23MQK+xFlE7e93d6FNAqbQyM02
Z0uy6Ux4XTi0sUfnDoCTHR5BX/OvwkdfLyPE4KieYrCDfIDEcVpuCaNx1MdNmPVfCRT3N6Jwr28s
SvkUOl95sjpCYTr0HSsH8x3w3pRHlfEgao2xJTTQJGiXnqgK17T5FOuZp0wQ7cIXzk1pzvjPObXB
VP13c2D1dj1+u+qPQ8FajPybt+vnImTLwxKpZM+gl2j55g5Z1HbwOGWE9pBSYRT7QSMnT302e+iF
IkBg2FrPkk9SiQxS/jLeVKkzVooJFZ6NPOuuzHZq0qLLAqNHtZrJidmqmLQdGYR0S4vCJj2Jiu6R
chIHI1zWGcyOIvye9umqq1DzEm8+rYfxbJWaur6eCVFygJY9xstYVjhqSf7yfZT1mkbXjzxsLKv6
ZWQktxg668BjNdt0SbWrlEHZ1AZmb3OcWaNdttEashbIuZhStssRx15Ys9TVcV58ZXA728w2Spnx
lJi7qbYaDKwKou31WuaRfhY0A2MjCDD2z1dvmc1X38Q5G6v3quUVijzbYofQd8LQr2guJgLUkaht
rzdB44mDPyTbyCh0WGs4jC3JLajDXl0YyqFSOZbYQWdsTHdkT9rLpKhRXE7ZWkQEME7zqSdgDpGh
+ZIE/prN2aIS6mOfO5uUxKn5Xi1L85xK/VYpBmAI8VtoMWqR3XRU2xY2OxfYxKhtSez6JW/Ct5i0
Q6fpD16Kji3yLjOZgYHZg98b+wE85YTkeCFGmAAGTZ8AeBS+iclfhKolWdaTCtiT6B6iYV8kAUXE
25HR+OoT6bdIlPhNTJLcNl45CBAyWb6qElSILRCFEffNEmjR4npNMKg7t9OltuyQO5NRElnmBNaa
G9STwk3me30CUT+zWBPnYgu6xPBGB84A1YDY24Ev4NWAustYbEH41FnWCeGjdcuDketUc6Kvlak1
K5iqX/E9cbukw40qh3p5rUZ0YD+mXXupRRS5cS7e0ya4V2e9q+ZQKXGW1WAwuGazZtVrn/D5WK5X
Rm8qVIsFCTD+wmKAH6A2ha15DiU1VfjiXTGt53R++4VK6Eo0RpB+2/dMNtCHY/+JEPbT9cJoY+7X
+eLRLapMXXGrzOcuZ6XjpgPAzzhHe4kUtguxHzeh8tSr5rOpJ81Gq0udsMLcVWxKW2ZOzB0NLM+N
YmwUNSUwN9wQoqNtHOTNK5wsTzph9JhBFHrhpv9J+hjCex5oK+jFLBOn4RxXRHDUz3nJotguFW9H
J2JfDTCZUcfOl7vdSGchCT9VgMgvyrS4TTKAESGhNMsBuaumUeAmKvW1qnFXdYhtF2Gm6ctRv4Q0
PRfSJ2YAH9kBOsmb74Mczm0+g6G6kB34hGg/GHg7NfMnV7GIQtdQXpf+R43VIOcItK7Gt6NQnsc2
+lJgqGgt45YF/vZ6Ogt/KjYdGQUVMUn7ObZRQBoCJFsAT3Au6EcgqRWA8W0siiTNBTs/id6+FfX5
pmZ5KQJldX18OvPneq2K1JSzVj8OhnGei4E9cNQlufHu9dA1nFpRYbo6+s6FmqgEe/uceYEbkAnz
ZwJSKHZEgBO+gbtkjsFhQBDoNhWyxatnxA/4vtdqBZhW53IXNsdRc7C2wz0bdotas171Nlz1EZfS
OJcCtvoNjwNyP8BPZ/ZF9/J4EUf5ua94eLdq8KbmY8g6Mec5Eb3NP9J3wdv11jK8/kkGNCLD4EaI
2/mHo5q/1pgfc1knYVyZF6TCoauGVujqXI16QhKUWfIlOT/RJ53/VbJ3nRHXwumsy/X3ti0RznGa
PAgE4rm4V+fSjYeZQ54PKom5g2NIM2UECleYNXmN8ix7zCfgHgaNH54PE0jHQk7RbcwJzob0kOry
kyS2Ca6Kd3GEfq7q8TIiNZ9/eH77U2GfHcDaamzRDamPdQDif36sXQ8KwArnmycSizrXU9uH+e0O
Da6KTvDmELYytiITC1dMHSG8IVF5kdg80K4HREDSyiSFOmFvp1kcxPU99jlvlP3WArcRpq0qW/pA
oZdERSxVZXxS4/mtzH80cb82cvkASToEUzx+zsF3pMbsQ7dfA2/K2BLkxqrJMJrxdlPK34Yn3zGt
ln6rvTYDJJoMKQEnVGBHKZ15IDfbN7SPvcXoQqdQWjEfsB5pex1nhD6kq+tpmj8QxZ6TTQKazONM
/VEEK5/5boubvSfxsNTcfqxDMFn00GByj7jW2WziVDmDfBTNaBvSIX82Ul5dzA8yHVcNPpLb68lr
Kx1ppOcvC9Ab3z7rxAQEN9CUmU/NmLOEwR2LwZ0gsrTjUVTarEhC2RyuxzJN89JKGG+OoJBwhjyD
Y5mfYdfjKMKUyCZBsorNG7zeEp0o9qjMd12lbs3MgBOizx9Qkd0MUv/2c0PCVxTZN6sx5CSldn4c
aUey0uR34018FHl5skOPeJO+cCvDmXCbkWHI0cUBP3J9a9d3nI481yaz24cZI9brqTBo0VtTBw6D
mxtfNIlUYnY191+KlK/UhMu60Vc5n99hFuVZ8w3z7b8wLrlaK7apUhH4OzQEVvgnKu/N9XfF899V
K1m9vJ7Ssq4fjcDZXt+Hjera8Zqb68M8tLwL5sHO1VmelD2JWvNHjQbGcc1iIHPZIOLM5Cwy3uTN
sAhaxap3UQh9JyHi6LXK1+tfaNQOYj7rdrreopJ48KDX3KDM30ay6KwQkkxe38TCofXYPusxuwi7
0/3ZZ7BOaw42jaH3mNXnzmSoc60O16vexwTTJfa6z/kounRCUF8sri9gwey4RtTulNF80w0m8NcD
uf7g9UO35o+IRoe+StpzbiBgmZ/8XJ+s3Mbi2dfMTUs42roJSjLZWJorMbtzvLps0VmnMJo/GwGV
sW7SV91/sgVfnGvoXPaKQjkII7yPSgKp6jF5i1qe0ihHoCFp+ULJWfKXY3PSkCRCIcHxBR00Fio+
L4eryHGA/RBHo2xpJx2nqjQPGDowxhISY1bzjBiOkN5N6bJOp2ofGOO2EzlKI7vYXO9az4GyZYTV
3neG2SHA7GkklYVQLa6K8dzYPtV4mq/Q+cq9bsvkRELnAEd8XgxFYHoXPmzxRZ6jbyLliJhAgQ1r
Pgtq0V18ejXz7VzP+yAMHoQTiH7rF+0uxPi4ZLbD69P767ev9yuw7YfUzm7/H3XnsRw3mm3rV7lx
5uiAN4M7ARLpDTOZSTdBUCQF7z2e/nygbldJrIrS7YgzORHdKlFMEpkwv9l7rW+JOvZxUtXUFIeH
UBjXkDXMPEQGgrmVqt3812meBfKUq57rd7Bmvnklo9047++I993MI5cUJY+kk647sFv5TGyZ72Uz
1pwE245QlmsCvt5pdXHSB5+FJz/RAOli5TfPLjACUUzmHMXibXO/LNI70+N0fD7Dn6MBqeKTU+X+
Tc1EG9j7bK2KGsBhGUnTGrbZQAuhleX+IcGEuWJPayJyAETcR/3Jw2u0LImPt3M1ChaeUpl4xfUF
DUC7lFPfJSYb6YHvvRYEudgKYZV2Ami+TPIaoIz2fbLMbUPOTthzvlFXmKAJ7kKhsygw/Vjozh/J
qKablyUyRXh+LvLmIaGlQwnxQBR+rIuDkXv682oiaIc3P2a7ZPBh3bNDb2mEBpYbsEeroDtC0Teu
ButCrcmJruIvkRZ+m//rG6zEqZZnJf6ehNAv2xuNDdXcayuZR33UN5+3dxCwJqZ4PlSWxGrqYKje
7fNR8VoeDUD5D4IF0iAKvnnzomP+zRY71/nCUPEjLGpe2McZWw0eLZbWhAlX0k5KM/g7+MoEX737
4yFL6od8yF5rM6b67B/mJUFkEbGgx/pOmQv7AFcc8iXNRS8zllA4s4Ehoeslzcub5WOfu1LZ03FL
Wle2LOQ7BKk7P7+FLL334abhqRV3pgxaggCzC7GSd58T+PwSwefNSb0Wb4lgvWZzVaMvhtlteDZq
4ZpM4beWrcM8EpQFe3cFi5WeJaY9DY9hUH8e8/MD/vhRyiVNSP6CJ+OFUu9RkxzndyUPeKHTQF1K
0NGcYN5bFSbPleUlGjarY9efrXlLPL+WOXladqaxEYhFZ37lZRmgMsIgojnEiw36vM6YF57Dsza1
L5+/32MAHA2w3x5UhhKRDiGuzo/9RCCTxQsYC1livxSC4aSqq1nGl8/3a9AzqlWlySpZWlMTrDZy
TwaiosI74mnWE943FSOAN8IeCSEMBJ4eJSITjc0qsAYGP0MXb1p5kuaFwnymJyJiF4oMSmNeb3zu
TnJsXnPh2upd+Fjbzw1wTbec0s35c52s1wzqCZp2V2fFGZLU1YX7omDnnVlcxvn/EugsikwVd8bn
7rccx7Xge06EPnuBc4v3KejF7NVlky/CE56foTGGZ4GZGHHqcNKMDKNV75dUjDmVgRpv5xs3ZdOd
FZeSYC8z4syaZnk0MIZhgSNaQaku5tCs5o8xb9wATbH2LCjJfG7u56JIaUEJkov3z2Smzxv/s3Dy
uXX7qQH7N+CKr+0LDcrZzKyQLBw2c7/k1yodgl1JHQJLYzCTDh0x1rLplNQlUvUtxiquGZr7nxdx
/76N9YvM+/9P6/i/KFaJEt1PV2bx2rz+H6g7YTMeX9OP//tfm7p6/fgFwfP5A3/0wD4DAiwNApVF
WNEfsh5FpdaLMQlpH9XgH1Xgf9tHlH8RP/3DGjVTrf5fnVf+JO/osvVH7MB/Uuedb48vRV6d2Hcs
ezTSKTZ/uX06HR9FnGaUoogAzV4bfIs/nYW/uT/l2YLyT0fgk/zcW889NYD6QLGLMFGXts5CdMfD
6LYvNdpH57lxzHtqzOk1WQcHea1ck5t5NBb//Cbm/v0/vYdZ1vRTj0/tcjMZ4Gg7xcKwywOrj8X4
m885l+t/OQaNTBhrlI1gUlIxx9HzyzECglOMIo1ZVSyI+1v2W+VUbKR1sPRXrMzdylUccQlPz0Wo
95uP9/Uifj30/NZ++nhhmCEBpRnlMPmyvX6v0+s/nz9pvkg/n8DPI8CPwsUkqQClZwHFT0fQWEz5
sch1GrfRRlqUK+9O3UircYnkwC5Wre250W+8pF89c7NZAiDUn8ecP/VPx1SMFK1WzTF7B7XZwndB
kNpvqv2MU2/h/eZocyzIXz+hTtIZfWVDRyD+69G6yKQ4JhAMvijt0Xlp3dI+8L9kAwPBjRbfiHax
2U+sJ5c68aqzBweDsP26rezC+d7u4BG4rf3wz6f9b886XR5Vx1tJU+SLLIWQV8OLYJo7U4x8HylX
niU4pC7/fJS//+R/HuXLjavGYZz1wexPqEjKrFfghaWCK61u/vk4f2kofV5QnY7/TBNTaGP9eoor
KxBDk462k9q5+2CunlRHspH6rYnhdFOns+/aRb9pnGR7f/7d3fT3p/Lfx5bEL3QnVkZaD+lsdGS2
dbSG/J2Vvv7z5/tqM/1xw/7x+ZB2/vr52HRl1Kj5fL0jruZxTln7LgGlbnlF+bz+zdHmd/yXR/Kn
o83tu58ej7opMqNsuWHNVWh/pI60oohu1+viN4PL3142cpVmoZWmYQz/MnhGddWC7uXUte5TtwkW
G/Toq3xluSoPAPHpdrhAVuhAgXEIYrV/82D+3dimqKQ94SHG66R/uWnEWmt7ZGIjsNQHqX6dhN/c
/fMs/ut5tCRolew5LFT+dFa/PGTeiIrADNB34DVfdJvmnZZ8xc75SXgQtrK6F1amrTiVk63y31zC
L8ixWXrCzMtR0bKJNFjVL5ew1BRDSAeq8OyE7WnxglLUr23rLT1OgDNhzjqDbd91LsHJUBH0J9r3
rvO7ieu37+LryGdYNDIU3kW36F3LVr9DEwDvtqwfnkTHsiX7clG2+lPx6r3pT8rWWmlO4P7zzSz/
5Wb+cia+jPWhIZRmVvEeWrfYILbIMxc+lEv0GwPExrff2oVhkmHttnt5Kdvvvzn8fKJ/eZbmw8Op
VmejuImL99dnaa7hixLEZSYab1Vtmr23gpgXuC+WfQpd2rdbbRtdgkt0kb4Lq3CZ/OYm/+sz9uUN
fLnL5QoYki+ofH4n23QbbxXceStp2T4EV31bLFOHMtOi3s9sjNaJKAQ74W+nwL+uYL68iS8POqQY
v9QizkK1MFcQaZ+kJdfhZXR15+rblHTdrl7WmktN97cH/8v4bMl4pxWCQ5EbEKf15SmUjabLYFSi
shqE3tWD+t3q4aoY+Px+89QZM0Lzl6tNBKk+Ayq0OUMObdqXYxW+EpdU50gAt+JOXXRtEVwFCQky
eBpgP4WY30v1mL/Q0zVuet3Ruh8xIoVui3osWGIECZttopuB5uhlp1HRN/X0OYriSV8ZFp5km2ST
nHbw9NxKw4MgDHia0yn2E/Ds2VS51OLzgXrMzBMe+j43eA+msMxlQ3+OwqEUltMkDcXaD6aYuHGx
7GCQ8RF3ql8BL58UwC3KhMclbEfv1o+xtZSNWt7pId1ekiInNF4K5b0Xrw24afvY2qaFF92rU0Yx
fRwq5OFiYBaUBgIJ0myKyKmlA47mza41v4qc3u/CSxN2+rex8FMDtyPu9oPc1sp3Y7JAWGemn0h0
uSxNIOayTunG1nV+MaE/dpuUfJRpLRozJrKlfCbZnTfGhPzKAbYay0gR0fVVbCq2X4oi3nOM2NFm
VAzK/aS81iB42nhfWEpyX4RS/jJDhe/qJrM2WSeF6ymlxyESg7MV87y78LNQl4YC+yQRi/Ryo9Sz
EXG8Dgak4wZXAQ3GPM9GBwkygJHOagZ+m0TRoKkzAx6XWUOtLkiOt/W+jB89vfI+jFYcclvxU4G0
0lkvO2kal3EgoZRjTGnWOlJuJPdd3sau0qs3KhzdKghSa6M2krcvRGwRTSSkj53XggOMPRMqVJ5e
qw6xs01U9PfU6Awf0Qwwmiwi0jsOB4PWpEmueNvMQbZR6URy/kJeAI9cMYI+1VuSlwzQKEagOvnQ
FHaiZSfdM/RD6JFaruR95Ig96XHyNDVLtSDaNbAs5PNt/1xP3uy4jA901591VRtXlpTQhvZBNIZV
Q4GoJSvVHKDthXUFmUodToDtVinAmjZSBCea+E1VLIj5plesRrAbWWhbsl+J38WOEWS7MuqsAPI8
ojdb68b+UnpjeWf5lv4gAPBchUpV3RK6g6SDWsSJRkbTbBLL9N1cMqtbB70GO1vWgcqjWF6PfW57
PRDmUSDooh7jcCkMmrjJs66CYpbpsyFZAwxQpNu0J4IR6SbWe8K4uONyHtiwpijXdLmb5X1Cam2J
j8H0SreaNHmRNzJnTC3zjaISyhUDljsbg1lgyxcEhIKDcii9qkbvQ4xEk6aSk7NdBhMSTeeYuNl1
nMnTohCb0u7rWGN0LONV24XS1mvNEjtHw2PfyT4urknBulH7Hl0zKbh5bcd1oabd3Q/JmJ2nWbjX
6AXXfRbzJU06HvNI6lZWUddnbeKaAAgJklPdIh106k4ktqdM0JbUmA3trkZz2DZaBs4EytOyDiVx
54lxdWuUXCOI3G8+TB69wp4+5Y4aaQ37rkYH6fvwMb0httZD6XUbUn3Nx6A2hKc6LuSLxne4tQUc
NmWfpLaMZHVRNaAu9UjANB1p3L6IMalIkmJBCW4QhiPNuW5lJn58ZD+VBRQgQ/U989VEgs7AMq4T
6/iNAQ3LW1hNmNGkBsY2tcylrJfGsoBxYCFy0pUbFFJ9qehNsjRqtb8LVZ9lyFybs/xuU/mN90gj
/pjlAiG7otl/DCIkCwKUIfLq5rRIzd4xtA/i4/IptA11l/SN3XxGvsUk1RFGnF0AFY2EcxoZDbbA
fGAbPewbsuZh2RuVU3k4iTajPy4aD1N5Dws0oaG2MaI3aUCEgDNdWJEMsxaHW5Dig96IHiTX5y4/
jcorCbln+tmnSQ8lREMmdWIgrsH3SU+JpqBaKgGKKuA7KoNNDwvdT7ime7L3on2HD3QCoFcxHkIY
4ybLBKxO+vekXWoeHVcJO19YIT4Z7gIaSNZ95W0idZs2i0RcSvkqHldkTgz6KqFh1pBNcJiIm1Ad
wVtLTCuENUxoQRstOvdatZK400j8QArfqREM1paeEq4atyYV7mw18N9WgX/VSiHdMfxJ3OJgV7My
2vgMAjBha9cr02XYZnA3s2XaV2hpTfUcQJmYNQE7cyifu0i9UqEI7TEP1343HItUOA+Z5uLSBBRp
PXXN65TPhKxdom6yTHSKPt6Yeb5rDajhqyo5G2Vqe/5Hb34E6qtgms7ElGT6sQM8a60WH+VgnGKk
TYra2oxfcAsUUo3pmJcmIS2yyG3biKi3re8MqACkUd5ZJPgqlxlTWhcHtd2m43dqRXdKFp7mHAyh
WGtgxHLlLWsbCtP6xNjWVo4acvfnLFX9XZsg9Ypf2YzZJVjEUO5sEa8BrcRJRXS4qZuLWq/66VRL
riavJnPdMrCxtzatb2ZBm944p+Jjk7zEyroDbs0EYmfZ69C8IZC2R/MY9NaFeA/8TPUKyzoTgbKl
k92RWZHCIG5iJgxzNxUEsUivVUE8j3IUMKBo+D6CJ9EnvMX/1nQPpf6Om34NRpp2BY17ANRF1toW
nUbkFQoyNhPpBQCZANtpU5CyMy6yrnNl9U2MN3LdrQBFAFJcet1RQuojXgTWEqb50c0zqE8aZkQH
s67ue54jsnwC4Pqg7Gijh/2xyutD0ObPLPzssnoJ8CKTTXCEOvqIIgW2rSnbEb7Ysr+jDULb2Ud3
1my8bpfr52Jw66RQTcdq0mIbB9D/Wik66HHtDMZZBtyUmfpCLy6ALkFYmvW9GN586m8eE2YCFBJd
0UhCXBKjnuzbYxjtk/zJnx76ah1GH0X6ltJDlwMUGSNcwLvMK52QJCOd/kqQI1msT914Ql2+lNXo
VCX9/WQ26NvzQz1Ut7hrl1UZHKwGr0ut6dukr2D+IsxpNPVestKlMVSHYUwuxQQCp7COlifd1AGW
TTmZt0AX73BQPmlqt/cb7dj37RIBiuUkoioVNqtYHUg//UO9zAsnbIwnMdeDO+gwPeNpdDZ6zwVM
vEVy/9gQKtBL+FomGdYpLIcgwzSOHlRRWb6UjeSC91lHpXnyCTMIK/DUrcRKspk+EkV6gKaRg6HQ
K2eqs+EsxGazmoj7JNNJpKP8YFRR0W/rkTygdkIsp9NtEWa7tnBOLYlRONUShWG9DXJa4KPkL/kS
QX8CMbuQsbuPBvn2+ijj3KtlbxVaek74u1Lgk6IjfMvbQpOXVeU9IqspqaFIdW5HEmFrO8BMA83b
3v/mFeYk24o3sYCWwmQwsUNlVe+0eqGyeRgNBAFxl75GUikPSDEyiUG3y/trOQoyyhs500bBHfI0
DrZomLOo5MaTQ/IAhViJ6KyZ/rAYYuoFBCwgkktLJUvXuRxoAbf1YEQQ2HMmIGRZsIR0R2xGU+bm
K0HjBqzMK1ZD5O3outkh+M20KP6xVfwfcBH90n7539RYkSmU/YPnsHotf1bQS/PLf7RVVPNfczwZ
zYt5Nzdv4P+Q0Jv/QiGvsJ8EETHL5NnR/7utQhKCYRLNpsAnxUU0bw//bK3wcq6NgsTe+kRO/AcS
egVIz687TUWn1wPjC5YdQn+q5l921JBgM3JhSQbKGwgKqudxtw5LYTK0w2S2mmAzmtC5ToG6e6ow
HKraOPes6l29UnGw5YFh15K5M3ikTp3nCUtRwRTja7J2J0fWiugnLNdw2N1eRLJgxB6Y10Y1VqMq
lhcrk6jQlSy/qo5dbZx8qDGrFsnrblVj6mA1jWYVaZ66mcaWlT7qCWa3Vr1vxvyUsASdAOw8NXLl
th2jUC3pwRGkVgiIdQvzX19bZgTfISbaCZLdTm6gZ4P0T48GGyEpVKyNErfMZlYinbUawVoJqpzJ
RhWW0iBHt7TUXhF9Ru+YgQ8TbLXHpPJ2eZnoK5F5DeF8418kIfAvCsZRhL6EccVWHR/qfLxJsddt
DUDWblVWymtXIxuxtBeBoYvMquym+1G1YFGenLU2uZeGWN61sgqmvsM4LJtdeoZznABPQEUiga2t
WnUr69DnAcnTayBXOkFt9ZxDGl2pPeqszJO2AbeVG3sxoTZppWxQwOt7GvjwIWaSn4Du1UoAqWaV
QXRMrhfH1OuKY4l0hNLqcqj88i6YtMr1Yt13ukyKlihmL/izmjXitmb75x9RIDfbTkJZl1ZZuQoD
c+uNvPW1Lhj1NsPTRlM7ThbAfPiynOotcymLrKTdxJHZnSklBY7od9YqS3tpa2bxuxxO/XlSTfSS
BMlu5LAczp//5nnydyEom+0cgI67LHKtURrOQ14C80DJnrUCJg1+zaVMc32ZWNjkBB1l4QCfyO2N
vrN9s62OvhjeownO3AzKsd2HTbBPLHUvc8Nhz6xnMDdOLPY26V7pJ9Pp8wh9mpF6x88/5DiuYBOz
pQ0jttsDCOVraereRRzezAHA2YBtbNKN8V5K2E/30NhIcqxupiccrbHWT4FaQBnJSZbojc469IpC
Jwcd+tIfDPMwRoaxHeNimZGTtzPx2P/4w6t9npcR/HsIRA5MVXhgRTNtarmUkcqg+iweK7WR9zIu
/EVbYEeP6rbdjWF6zzAiEP8Qgq1qoWcM3jBuEpwCzlTIg+OzNV+afrQ1B58UwBZOfwBB2UaaW7pl
H9Q8bTBjfGkUF1JKf7Ab0pNPFQexGDvrNln7kI5WVS0sC1Cvhay6ktCN9lgX5ao0m2QFPGmwK2Tc
C1141GAy21YAl1YhkEqR69yJBmuXqzm5gVGxp4Wn7kQDS2xXCYKbBdYiIu5w76WNsqv6qluqfR/f
++W4FWrxrdMj7xLX/LDZRqylqzFfCIGFa9lkQzQk1tmndI5RX2a5Hsk2iXB2hIYLlzOiOWD2KR0r
6R73dEos2pwWwRY3TKNdqJtvevLWidGw7/Wm2hdpj7Jm6FZ9WZdU/Ebap+yPD0l4CpCw3ElJsAlG
mQijHLtuP4hLWVLexQoVJpWfxaBU6f2odpxJyNPs0F01DEtw3l2L2H3qq23x+ddqMHPRaZsYoRNU
mcVP3wpzEvE+v/atol/HVbH4858+/z2eX/H5bz9+2dhqnmO2erTRwyLH6McfkpnDQZ5KtLpWWGwr
9D1bvyTX5fNvbSzj36hl9UGSiRhDbldstfl1HauihJX3ueMGdvqaspbmt+UWP2W5DUaSk+0/v/78
tqxP/KMxv+jzO59/CCmVWVGwnqa0e/bAF7l/fu/zpe30rHR5R/rkNK46XRXuSzlot+DtRIRDiX8N
vNa6J2wD0sKmA5iPaGjwr2bNnKEpjbTl1PpXBd3eahT9FkocX06zls3SCF32Dyn8+8G4D2FRXLsi
I01bDU6fX02CFS1GeZXnKVep0FQb/6q30Ipgo1H3sZWil77VPnT+BmrxqEF5iMcREzwEEZ+IKkxh
wMODiJgOfGabpvdOgqhPKwVb5xHr0skg21FtI2HVaaXolqDIEOvKjj/WD2IxGms9bD/qHsxXmMU0
zIJmpUlJeR95hJQN8yYQMTJRISQrGFQOpCHPb2wtIFZ5zkhZJG5prBmo1wTUftjfb1OnXtNIuPVN
6ba1lSyQhd1V1XRiIUCFvnWzIj20Hh5go0dQ1a1jIX7yKqo2tZHl7C4sgHTNaBv5Am3IcSwGXuQn
H0pTXghxWvXkTdZhKeNGR+ucdA9kRhC8npffeMBvsU5NDnUe4TvHZjKvAEjcITZp3ejGLsvHM8z9
rS4jQE/CEjRLdwkHlJ/tRcgxHYAuR/VOqbNMn0xNfBoi6SCz9TLCUyvWR8KGmJOfdBE5YZaKp6Sp
zlJnnLGa2kVA478utgiz1oKRsbE2dompP4WCxTbC6z70ecGSjwtw68pikIR3haq4bRXpHQKYHeSX
prlq8uQaarVqI+1F6kJ25sRbNXz4we6bmmi2Or3XCSEsEtXNhglzXrtsJ+2cdMIa1+tdp2eXhDwY
LyeIQbjOvwYxxncyBW5FxIVqPMXFzEERXmIDWEbFyVILyl3egsoJVRe9vSj5Vk07eJjVuiEQTquk
ayLAJzRL5OA9I8HgDrtITdaTynWRKeMZQvKolua56wSW/EjeS9xtYn/JyS3x4eBEw6snT0zKOUGw
6nWaGIvpzV71SXnzy+IqTq1rtJVr9cJe8buHJFMfPBXeYkpRRwfdml9qExqX2G9DA8Wa0mPI4Cnr
HRR37w3CO3Fwuz6/1/wCjWmVTPtaY5fdVyc4L1ucRtiVQM60Uv88KePF4FUUt9lKjtemD0/dEByo
UZ58w/W0eGdq0x14xbtwFNeFL3zrw/pOx8CGfW4qhhevN7aGWKVLrww//JoEI58KiqbyIn1aN0n6
FDHxRWhRxVZki04lOKxxGSojXQRr/D4UMB86poFkABcpC8MTwVCMK5QAMbPYtSI3yJ9Ft7Pk54wz
KGbyYygOjzjw7XoI8VqHLQG9coKiHZYgkv2uXLew4ScwrK3S3+qRR8urkg2JnR96k9tSnH7vJOEJ
HDr2doUrNthe3BOP0KWG7Xvpc5gbjySMqMqRgA6yXvBR2kqZop41UsHxhtrJsvLW9/Ua2dyLZ82S
TH/AqxbodxnMirTXH4aG6kocsgqZfAckE5kZ6kmGGERRydTsDHV+IRTnqqRYpBNW7nnhtlHgCZJu
Bop+wutWjGBqu9rJPY3Pmvl41hqJSl8NKghSUX8v1wUxE+PWFIO33ODTReHz6G89QbvJAhW2oIV4
JoYXtPTcSQa2CkHehBUfNYwDy+aRfybwR0IGnuzTiLUrcb59LAjU7YOFlpe3KZaf5Eh+7gxrJfnW
97wbIkfwq9cuKr8RNqNghEeoRVq6YwUJvA0hJm8nfslRqCzrydpTMroQQ4WIQ2WpFs+2TDC1WZ01
CEAbV9WzY88ftm+lb2YeL8Mq30UiDzqravKl2FMH0mCrWqI6YxsfMN5dsGNRAalUmxUsuMZx0mmE
c26C+Eql1qnx3tlZQ+szDWPQRZnkaH5wG3PlXm8YOtHtJLZJeMRI+hK942kv1vkjmwOGNQy0tuyP
yzyt30qxx+1VxHjJ0i3IoJC9PAAllgN7GeNOp4F4YVd0Xz36DSS6QU6Is9bLxTTKkF70gXmEmhAy
3nnh/h5Z3mEY4KPGqg5H1Ox0G63bLmTZGcbqRxgIGSXK8nESYpeUDLfC3+Nnz2JlPYkhZ2AkHHLh
F9xsJKQmYXunddwgHQkptlVLH7KJW5gKyPy7ytS7FTEiZiMJbpBCV33MeYchYyeZ9Np0HUxkWT4p
Aqy6bEar9MVbq4wfBNqsCH88QuG7+SPoKL2JL2Pjr1L2CFUlfUC/uAxkVtg4ADRTgUXaBhWdkCt4
z2dlGm7TRAumt/AUmdKa1LbvaQEBQm3LYxgMHwVFIloc3jUviaVSxVeftCtAX+FjFG7CLnpqzeDW
T/JHF8mXOVHVDCm193r6OEraTYd2kwbaZaCLiZu5eOsBdK0qYoUm04fnXB6tWHurquhDF/W78inw
1bU5iGslYK1pVskJeui+T4HLJu2K/tVTHTCNq9UzWmCodliSAzx+dq4FEbcAblCPJ3uipJs8TGG7
9g0W6sYH0toXWkKVXYZPYtv09sDDYqn9NQgkToNxNEZpbwTiLZSie5PEHaFKFvpkPsZR9N6XwUUV
mndsJL16saSSxB+COzRSdhZWVdCZqAgClTvN9tCskXxm12AxlCrba4R0MK7Q+ywvyUQWTjsO7xR7
nUIZ8oVSk/1liK8xiWZEWC2SNPkwk8q3vah+sw2Rma019HPb1hc5yr4JYgB38pMnlM1ZkbjWWWnw
DI4jev8pPeRa/5J4WkHNEbRqqX0vi+ZOHJXNVFkLRRPupaL5QEaNQUYrvvnxOWOPzG6Cp42d761Q
5OUURK/oWF6TUX4bpvLsN68cEGJwcuh7/ZDK1qYo/DfPKK6kIImpdG419vtySd9yaphZBIwwFF8g
fQXCI52se7aCLSZQSnBdFD+xn+oU9btnyQ9KF7hyIO+mHpbRfKrlQNzHERiTJFiP5riQ2+BK7/cA
1WKveqpbiuZGLrWDMd/OJbWK8Nj6CvYDMnbjes3cSFLkkGeEEqt7jYKuEsj7quvu9PE2DdAV51+o
5DSqlUq7qdKLqpIeYkR3kTJudGFYy+xSx7x+q7t12jIDBIPIRmwQV11fVk6Tb9HAJ47XkR9CC46M
JL87GNa1EfqlmdZkwz9Z0vA9lc1vuVgdxiHc50w1dtSaR4J12PamK4Xxw5/CDyo/z8xxPsOgIDoY
YveZXhxEGEp1M+ALjSlp09KNnNIUnkc1X2qxsJcn9WR00kfm+UytOqTbIDVWjaim9PzKHVR10FPB
Y0MQdFIIqa2N4zmnCw9itHC9STw3VXXNpOqUWbStOwMlTqaIFxy8T1VdtnabNhcs82FnnpOYRo7J
VnOUPiofvHtkiqZd6uP9RDyjXTRyYFejyWTgad+GJrnlNf1/Qzx3Sqqdkip6Zn4peInbN12zQJ21
arHjr4sc3wrolU0jmKobdszw0BCa9tZV6tXLP/eBjQNr3Z+afTL6Cry90H+sx0pZZYF/6OOop69b
ETlXpu8CcboEkRdjAC61jJesqoNFxLy3Sny8YB09H7sUoswNxvRAplpB7l/7KAXykxo0tCZXgyd2
e1lxRzNNllksv0yynri+EnG51TxdA3g+iGr0RG2yeqp67MjG8BLJibLEvbU3fNrpMIW/BeO09i3c
O+N4VMIAUqBIvwsa34kqgKM10lHVPPCgqn7qDNbepcG6pBtVwhk9a7xKWXrX9GZ0SHt8CorWPpSl
XDxYXbbXE/3Wxqn0EhYt/ii93M8FlLgdsEKEoyvoQroYs1pnju5UZ6ooLkgK8yQF0GOqePJCLGhY
5UYM1blNFMfPUvqiiS/aOtPjhUiWXVKWwWsev1FvTOkiDNpaT9i10hJ+KEgoM0uaTF1QVW4ySJZj
Ci8R6UAUMOlj8z12VZnudKq0SiGGrKMQbfSmLo16hcAi21G8uDIVx568lOiXkUZ9oKCf3DUgU6uI
mpkwB2AyvKTuNAfEBd2wBMY7LpNMOZczCieXVpBqbwJCrVEWCI0666OHorTG4azMHxVsv93Twcft
D/1D8pCFxAnxkFV5SjyYQo2Rv0gFIJ+Qpt6U5ckyHGYWR1Lm9NsFIkpp7QmeCrDgXaopaoWaUuFm
DpwiytplrRMLLtRuWIMoJ74a3dLIyQzJ/0KHIyBk6IpFzr6p11gGybVyrVpJ3uckVq4JPGsYlbSt
pj3IUPJWtMFIh/YvVZJVayk097lZRndjlINloKCJ72wstmppkGNPCcpPUfBobb2pn5KE4uzUCh8d
MUyUzlgretKxyYqYvdlAHF18aSQj3kkJSjJ5fhwSqVzWDRUCGi4qkAF/YB0f39V18X0oe9k2dFNb
xml9lLO4WIiS9UYRiUJTVL/HOB7Rn4HZBRy+4GF+KQMJY5TJRtNXzRm1nRwE8jIWfTQbGRXvO5vF
cS7BXCyVFCKi2jBYSuFHAeBTtThxbbq14CAtxlcZlf5SiGrNTtrw0YoD01Zrz62HdHJDqcI/V1Gl
6mRywq2wD/6bu/NYcltJ2/QV4Q94sy2C3pZhGW0QpTpHsImEd1c/D1DdrdOKmcVEzGoWoghLEAVm
fuY1xEzdoU9ibCRQvmNT5JeUxldJP9jERd4Gl8GOnBIie2TeTLoB4OdwIPQKL8cpDWOuNK+vntad
xqDhSfP6996d0pWoWzpgqDzn4q/QLOoVvoC/7LLem2rEVDYaktLl8NS0E4+euNBGHUFGBX/HWYkx
Q5XSmIKPjnHWo2d0f+Wa96G6Ml6ZXsWQU8vHMY2KjVOUN4HlMZizW8xdPdhwWWeA2YdbkBe/TTqy
Aqpep/i+NmgxAVYzY3WVls3Nirtw04x0qzQBUEDqwaepE7M08QTQwEix+G2mflWjPe+E/T0d5Bbn
v/RN6uORthQCftNgEW9BDSydcROG/AHD8gvPKvOhjqbwYCgqMzX+9AhNof+ZTf7Q9pVvtM8hIcO5
nLZNmD8l2fh3Wm8KdGz9aTCAQ+n1EzaP3ROCFiaKCUjj48OM9RNIazTs5zxBnTbWjG5KUTik1NLv
vRBJFzFb3lpZ/pjjlSUq9CKac2oRSntqdXD66MOm0LpOdAWWnYYdXOOo5VpzjV9tUbwClKMzbI7W
A4IkXHZniw0x+6uqKYc8wPtrEBf+dwdP+EiPigct1z+run3O8Z3z1Z6g2hPkCL2XFRt0JpSHetKv
Sau/AbZiEp6mOU+9tumBTj/ftV+ZPa1ijNYoUintU+VUj0VHz5VmOgK86Fikw99GATvR63cSFcNQ
vJfj8F5bDK9o6I4+KYTsoptXuMDlxtfaOEDOdJKgnL/dWyOCxE+H1vKVsnkXvaCvY3aEFQ3lKxCU
eCZWcouZH4I5rth4g6qTvaXu2m3vQ1MhE1cT5sm4ebQBE4FO6tFfiNUT3qiMJr5DqMyQTHiluoy9
Q4p7L7xD1f1V50/klee8mxDAa/e5Z56ZJXaZZW6EafrI70S646ted0SRfY+A+POQOFctGZCzK/a6
2dwNe8QI0d22FQNBE3i/xkyhGGplH7V6rjJ4ju4PTKt/0Sj56hWkSBj/jlPXnM20v6X9uZLGE+Z0
W0+ElxhQ0fxeOOMq7YwdgskIS7rbrKiuXtADVWjEE/ER+KmHRNjnAU4w8PFjqVivSBkcW+KvNpgT
Y3RtrZ9KZoWo/TqXprY3aRzs4tQ4Rx55HL0EnT6EHalzqfGhRIG2NbCTLaPTfGmOhfws389KjRsO
hhdN0j8pLBQ7o4eEHyQWxAwhEpxjzOCwuMXihvxDqSlQGY/UMWhk1Ds7Mt/U2KaQCprRCcrj2Na3
ErhvnY8bmLB3AmsiinWk9HD4rGeqb1+T62314bGkrleH3r53aZ7Md2FSyhd3BKTiAiepLUwQZpO7
j9wSlGlwgUDqM7dzkGc9aY9m1hlVcqJ49FfsXCKNMhq7dMi21NGZYe1bb6c/RotZ2+1uickY2zlv
lIY2gW6dyza42IRX0/jXFHZP5szxROGFhtl1/rhayUBSjDdgYxtGp4stn8BOPHUtP9SYL4SQOwlq
Claz4TwwyxRCJPS3vgqszR9AtY0PoEV/tsWnKeMPAcF97EaNdlZh7Nt+zuS91N7Dgy9Xuvnh1GgZ
xo1Yx2MRIf2ubBz0Oabqh6jVfZDqPnyhLToAGzMP8nM1UKAIigGhHAWKtYYB0jABZcj43UjL24uA
e6HVwcrTmMgs8xIaqLHqIZbr+S3rko062fsBmEk8+h0ZueC2IcC/hdf+qzP3gDNew7rZMZW89K+0
Cveq0T7QGttgVbkPWu2m0JoqVbzgwaoK2x/C4SxNbW5Zrm2kFEwrvDhV/AMD6ie777cD0lDSxohz
OFYiurrV9DXkyg2vg4s6yWPp3lRhXKy4/yCDW3c6o2ZUnLuUJz0SPyrE0yJn8DULCQITXI4144jM
ckLcqi2vnhXcaHgfQep0xnDUy/yHBI+FLzZwHLN/blttH86iIQ62AEWMwEeTHJwJZ8Wcm9SZ5yLK
b2HaX0QB416PshujNcKVoeGnoXIK7QQ9+k026Sjb5o+6DfhFs7trZGAKwDwLKuKpwuwFDLNHbcLU
fD0Z0bZM3A0o1KMwUYoIu5uZJl/d6FwDK3ycrBQgkbEeQvNR9O6LaiMgghfBy2CgMSMVZJxAbVbl
GWX7pyjXzpbsvyKjvGik2Az/Xx5uBannfKRW+Z5p2injmiIeuCJsz3mb3OqCNNzrfgLMY6RGUMrO
fC8ZDiNtt7rMngiIDXO65lxsxWzszijhkWG3PWc6XjlDtOMH+eK6AQpHG8UJ0eKiT1+2B4ShfgTx
dIgjpISr1k/UjRdFH1VGU5aiND8tf1Sd1wRv2fk6bIZWmxgS9SKlQKtTQ+BF1zDoyn85Nj8xwzs1
yoen5VeUPE799D47N2heeK8c7RGv1OcEDbApL/8OEowpIJy8dPn02uHi2vTTSsN4Ve8BLjrhs23z
6Jex9jIE3XuAsp2lf7RDQ11yBj7j/bJ1PeWLL9qAz6ZroBxrLzpoY7GPCnEqRqRipq3ZFc+m05vb
KJNfrTvsMhCX/VD/nPdr7f44aPKROuTFMw+iRLQsF1ZHJltgsE6ruD1MDs+KTF7d3nlTQ/dWu/Jl
hNftUOmjKuqGzRpC8z616918F9O+O+qFRUhbryqstKfK2o4CqG2GPI+yma9QbY0DBc4rifUboZKP
19fJLewdaXG9aurM8sOGjEc012Tod7UYtn2k73WDUMS9ZK3zgr3b0WniDfCdz8jJYibP4rlT0tsg
CStHZJwtmKkVUDPNfvYiFIoaTVynLvBrvxojjDrS5Gen9Tez1E92pSCW0lOg0hocQAc6gpXirV0l
mx5EgRt16nkrUOsbJ9J/hWjFIr9p/lLbJDqHrtXssvJt6PC7wTT20mfluNLyG2bGzcqs4gMYtGR2
GX8o2hrDa0NDl0IjWwrlV+NE8arVqJHnGOiulFzZINpVdzGuvS11tinrf+Q91tvlAjuIk1vTAfQO
kJt6sHAg2wVp/ahgPHpXpHBntDMg8453qGVgXo2C0YZO4TlIbpnejmuZifJYtMUHFvOvdUkYP5AM
bLWcvMyj9DvGONAHuDBFZX7GSG09OJh3lswSaDXIbAvhEEBMUTM+SM93aMKvaum99xMjt1PjrC6i
t3oInxoK1BPCXb7tMuEW4UDRXr7VBIR+6lBXUN1sDUQLddmeF0vrmeDs+BDb2eAXkfwqtBeUNCzM
6wqskYr22Z0oxQWBusLivKXNIr+CAPhjUuI2PXFDRCmTVQfEk14E6TkYzAnN1Yd4EANYzbDgjmkK
psvofnc2YU8SALoewZKGNAv8LjzVSLQ9DGqlbgKnz1elYVIJHCuaAXjFx3k2npDvx4fIogPda289
PfhTLMiGifq5IadwcrSVZuzkpCg7g8p0ZQ2n1pnkOlMFIhh9ts2+UG5iWFXidxnC1Ax5crfoMRKa
FoW3dfppBxtkOurpX45pfSVjU69CIvEtRjDNhqZqRsWKpoNNTCSS8cGOtNYvEV7rZL6RVdnh1008
TRvlwYjEXPD7kU10g0yBw+04yk+ADrdIBwVieB+iUhApmuo3zyIp94D9kGQX9F1y25cufSQF0XK7
O2pN/1QFxCdFb9A/K6ZnkjUq4ggd7Xo95Lmok9dadLnftEqEGsys2hsoyBY2l1CBsVm5KTDOUVsn
WDlj99ud2qlYC5g5/iiZ9gqjXucBTgFWFloPShBjl1IUyOviMYPQWQ37ol2lXkIsnzvINAIr1RWb
AEVJI/o4eI9jlPc+RyGKGZdPvRr8nVdTtHEmnQ6So67r2jsbA/lCy6N6mKCo0IWoo1Wfj9w+Gql2
++qVuImR8l1Av2wJDn4ZRYs4VmEcsrGCNeXVK64Hd8PMvkoMwbdI4J0K4gp1ML4GaqE0Ezp8qcZ1
A7rGz8IAqawieAFL/yTJCakpNCclHv6KheYQa1Nmm/JArmqVxCItT9R4vVMph1dQnnBOKWGfR6U3
9mnWvHUWUhs5GUllU/B3a+rnUg1OnZVAP8nLncCXfpXYpBpxAO2CE1wxlSkcvB4linJRmIqTVZ3S
qFL28TTd0FsqD4ETrUld3ybEpNtWwXQ9k3I9aE+kZbDW1IHuk2H1q8B0wKswLiDxlarUKYTcNdjA
kdh3z24wPaPWAfBIa9o1ML/xgK7uLyR6fFSnaXIPwa6mZVP0nfpVylWaZNZjDpWYKVxA7rHSjYGO
YaGjSshT9XclzNdwJPgMA2+TFE507VT9GBrRiG9R+anQG6f9je2jOazLMdmYigUGXSs638yUjm97
GV1lP6WD+oI027EMtI/QrZ+sArTsgJiPDzBcrcmAvKT6DHAAcdMnGTi/ijahpWSqvd+P1CEQ80LS
tr70dX0yRBVvAps8XqlphSWa5wBGAKHSlIwx0GKeXKMDQ5F0u5KpfWslztkQzlNATrh1uuIQFCgx
YTYKbDgLfSUVVL+D9hq71kkv0TeJgOxvWpv2qmcmoPRoMA1WZB/aDo0xkE1j3X9puhXfXCf5MXgF
k8Xgrj38l/0MaVOa5ikx6lqpC0rucYyhSh7MatbPwCsn+t2J8BHrAiHbKuatsgC4AcM4Dq32y6yH
c2a49WEkKEzVqr0Ms34smhP7FHFhUlDi9SKWH3mdIEGpevcKhk0MrUARZ2vM9q4uLl2KGDkTNkSH
Qxyb9atSJKdezVE8Ksd3UcSwLjJvXc8qpfngHQBYfxYihNgj7E+L7NxL030F4iCgGkcsDGrCMMJt
VoYKHxRcIgQNH+I+0DbjK35kT+EA1EAMTUoxMsuRP2sfhdEQrxio4pSRjimCzPdhBWHAdftfwuCO
BfRM0uyNCSDdlhy1lSqUBMyULuTxQKchiXSgSvgfMFkSQscLegSdmoeScvODRu8OEVHYS6FprHHm
/PLoiJzQM/wUumGQI2Z3dQpTP58i/SGPdKzHsFp3c1veKmam5Q1PEH1XtXC3taN1aN+BnMy1nLEN
IrhFsItfthv70K+Qq2l4Tqq2f6gaBwFwnKtGe4iOpeAnI7ux9kH7P0ZGBVOPiqLI+3An2/BnJVu0
lY0YpL3318RfROt2mVqbjxaAJBolxNlEX51GDbyLIAmEIx24SE6oyeacRrmPgYy2bm5WaMpy+6ao
P7Q65Clw0cSZSkHrnDzCN2RzN91rX4lXoLAETZLyd+FkCOe1KQHxZB9F7d2bAvMvJSxPjQDDTz3u
2VXE3yBo4bQNY3z0pHtX0BHV0li7o68+FG6PhuG7PU3WRnp0BJ1Od46eF5xAcYebPAweqaLIMgKE
F8R3a2j/Ns0G19pOABFRqivK96sAvfaXQP9K4YaSLpdHOBsaAhtTbDH+Y9/K3L3HQtDZ6PgHrEZd
oxeFUvsA3RvqWbviy+io0cOLpH/2rhqGutcLBMM0HICazBDbt0Adnj2J+SWGlWEZyJM19s+ahkna
YHGmoOMBxddmTTUWWEHML65j0DxGXvNIaUA7OgqN5rwImi02k/Wuq+t3aeHDQ9fWpFgW8lQheDL2
CpLFBRMf+XdQqumuxtgjdGhSjuap80BcFDpiF2avrok5f+RdfKaAVB3B1j9Zeg31SNRAG72UhpP3
qup8lF7QBOEP1TATtu9m3+Z+m8rGj2v0kGY9wg45PXCi4xVm5c+oIFkt1eoy1E65dihvU8IG4egV
JYUvpTtZLZS3yiqIVktMTIbsbBbw8pRIOTZa/BeMhBPOjEBwQmXfW6SRGB7jgxJ+qQHlLtVu5cZL
cjo5YEaCvL0Ix0vXY5pSKAXiakozYHYgfB1If60yCi8RYFG6cncwU3hfxsaT1n/JGrnmVKY3qse/
KiyKZFxP+w5xOgwy84es5FflSH3wbWcbu/3RFPpzaIGs9GpnpxBco6GRrpIC14E2zG+TRzg+5o7B
F8bTrU0+kBYJ0XALKj8a0BRUKLMnTv8QdZEESAhpaNroXoT+4rB2VUb4ZChrZk14ajrBY1QkzjpR
KQYgfzXoFAVD7RYaSr3BnW1YST350dfuTuugwqpDqxyn0tvaQBzWzZj8tMCW+f1EZJJ6wz54jxmv
HqCb4xtVd5vEsoOVGcTDjoj9pqim34gp8kXlqRvLGxHljEbvoXIZfbHa3jZWvIMYPB0CTV+THuFH
lUfdphQ9CY/5FJnykgHD88P4MuYbBUTcqmixYnV7nuy+UYAVTg+VwY3S9ZNq0ddsJDdgsAcSSKPf
lqP2VbnxszkT+ZoOPN8Y/OolYq8xjGHfxqYZqfdzjDAY5q8gtfp0l+qpH+U/B8NyHsaIMg/dX40o
yvsxRkc1nfSvJEUoNur1nLCzLxklpI0edTteuwpVwZoiymdtgM+yrVVsuM5nUDHOZYea/99Qzk5X
g5GVL2NoTwybiXqL1ZYcDjurXifcbrQIIJYgAK4VQJzdlIywecCA5YkyfDjJgDZjpOHagKjTvtOK
tyZKzWMaN8amA8RVAJQjFKjL6nV0xu4Hagz9Q01G8ywhMcpMYWBEgo9SfkAxMH6aEs+9azOLuhiV
QxaO9ikrxXB0MxovbqZNn6VmU78Yp/cB1qTfqsZxatRw1w6h9CPUHjb04LtLHKt3HUU2iFbznFNM
YX0sCxonFT/CooMdKzuJiHrXurii5JZxKtE2VFpxdkEqm1V9crLGbXx0XMWZ5IgChKgRRdSxThE6
JMTKo2+Uu/n0OfXIwcpofBqCNmYOSgOayfr06ZUjWGeeWvjq6pV5QNn0gV3ukgkMQJ1Qm+uT3KTN
8+8XrwJ+3AlazpDo43MSihelE8VO6cf4vKwCkGk+9N04rpNSk/zElBJ/cpRZwUMnJzO2YnqvyVbF
Lg0cjUADu9gkcdC+KRrVxShW812q9e1bm1H/9xLVu7hQ6N9onDR683ceYlrUy364SAktm5ypeVNU
khjT6mmlUz0vSrvfm7XSHI3RMooHWs3NcVm255UhWogF5eIAtWatGA5CBMpBLeFxKaKVb9lQXoUW
lNue2HafN/2POOjIyk2MaVp8ivduoxWPGbU1FIMBgQiVSRms1HF5kb1n+DCmNeyP8QEJvV1QlVQm
pHUXqV0BrIH5UE+lb5YfyJVGJ70ncAeXcHZk652DQU57tQ/Prp6lJ73zwgOCe74Cv4NeeOQ781dT
o7E8TlrBfQv17yU1T6vjsh7qVPn9TpHoJ6pqRCFaEwdI3DNFm3eA5xOw8Wrsd54KMHN+8ewsOcgQ
j9XAAi/aOPVTfNP6RvzCZz1+8HRp3B3KQZaFOqyX5rTeKzs4hJISYiUr/OishCmTeL+w7iVGv/fc
pc/S75muSjIF4b5UxmGi6Hl3qnF6qZMn0IHmfchLiqbajKcXP9paN+4xbbeOmGAFp/69i6KXQhAk
MTOS5SeWb7iq2ORJh6FqHuPJgrrgpZTFsz6NPYQawC2BrjbU4OzpOXD2rhbha5Mb+mtMnnwAGQAe
xW5fDINxMDacbekE9lqfyvQFG+d0HxOVrCw8NV6GMIsfi4Gs3yTaSuYX6P7PGMzGl2UVspp+UJfk
WGZib0VfWy9EPj6aB+O6QCqBP9povzTw5MCt9w6O9SxmTa9fbCN8XjbSAt/I3sL2K/8A2ea8VHrq
vnhcpC4QYaR67r4gS4JEQdUHp74nW02S6DEoKUdFsYXHlzVLaCMGv7YHCNxGhnp2JHJI0R4IfMn3
a3FjfWxzvrtmzRxPo1BeEqtuLkrk3JclxBAqWHbuSuFzJTiTR7S4o/sg/9KDdHjuSEOJ7yLMaWz9
umxCbMEf9O5ZaORVjtLGdyr7FbMtjmstPrAAtXSXG+GROM1bS8q+EoUtqhoEIGXTpveBSX2H07PD
3yZK75XniWNVgk9dFhtuY642Z2soGLfU7D5EMEPR6TksS3bpDc8t9eS8Cr3n2r3DQRP3vPyyUp6L
Lib9G4epumOgja2a0B+jMoT52VoXJ0k0QJti26qiueta+aG3Ak/fealsqG/Q0ndOg2PVd4dfyAPt
Q2Vja+JeWhbdvZz0qzHa5rAsljJSsYziz+ApdXuvOkmDU/EqggbgtXD++3szMPjLnHLtsjgMY76W
gRJvM9vq70M7IUvnmDd1QOQ/LsLxbotObpJGhpshaca7m1jbMg9maslGVTrlHFZDyt+fl9q1nq1I
jsdGydJHbjjrNcBAXSkaEDysW3ZT1CRbaRNOcL/XFV1U+rXe2+vfp1NRr18XVlD7v88HsLbadhSS
Vr/XyaySe4q21GD/8xllUTdHfYjuv1dR9bWwcctIof59wUEEwlIJv6/t+3rn71FMAhOLIL7+XqUq
hMAAp09jifxvZ3Xlekh2dl/0F7cI0+vykk5hfLUl7NEYLNz3S+h6V+hqD0EX/GuVQdx7q7Lbsr2w
Wvs01Fm4anstu45xCj+vncjj+8EFA2GxaDgl9ug0Mx5gsjTbZUfHhugFlK5cZwoGX4201rgpEGXN
S8tLTtEnC3P9RLrzZiLPgWSJDpFZoBeU2IX8SWb9OFVqcTdGEGx1qWZbqqOIMZaNt3ex0yn1zvwS
sfMlq7B/SbNo2gogzTs8siwf/xmguL0+nQtqib7ZwsVeFpcXWpkTiLZQPS+LsgBwXSuatf697o/9
1CL9CEUtdv84yXz8cqZlXUaJmQc6Pv5xDoWQ4YzNjX1qYpjxLHyf+j+fviyaRabvC4U/4H+v/71v
mqTRFpoj5ef/PgmmoS0BSW84DAEN6Pv/bNbLaSQbF0a2MmOnADc277ls/z4I0s8nUCLNlvm5FFb9
po7jg1k11b12zf7m2fl9WV0TBe3DAjrVsmgxpfikUMpuWSwCbBTBqlzjRhavpXk1RtG8FU0XnJUW
k7Jlp1FTUXtrgmm9bFUyXMfBVoRHa965qc1DAVvwSYmlfC4sfsPz5UipTsdU4/qXg8zSxIbHBni4
HATNkLQZvM+5VKbmTad7UVmivWdK2d6SRvu+9qrJ+31QUE5YDnIm+Blta4T75aDKVj6oB9pXJ23E
a4O8xvy5qZTu2ZN0p5Zj1BLiTpYUyCHMFxvnCDDLhkR+WaS8eeioxj1FQ54951W6W85cauVwBLqF
/1C+A/yPKn0Tf9ns+Zhhu/bcpCb3os67dVMZ4rmRVfxkBE8SjYTnZQdbNxrfiTp7s6wrlEK/OooH
lmw+ej4miRNmNaWudsse9If7c5wHj2I+x7JKcYuRdnYUI6bEuhi9h2MGVg6sESdZXmokf6EkB8dl
KfBwxiwmQD7L4veZhHtxXOXZLAf31Ax0vmh5tX6URd5nBm+pqGq0eSLDgKcYWbs0mNp740XX0e68
zykukXsQgYO2CjfVsQcqL/ORnqfso1zRXkuhR7T/7XqrhoHz1nSYn8w71BokBxFPyimLG7LfLLbm
Zrv72QMoT4eqfDHdrofMZqabVG/bH1pxX7ZPPVURPcrlUaSey0BHkWvZAICOmk2dJE88L3AK3RAU
3nxGq7mG/QSm2h0iTMxVdV/RA2HWz1+X7aHE2ieyHeVqYDSIoDNILkrw3mesTesOgZH3ypYFCHU6
sTrcxtfA0Q/LDgQVKLR1VXQxQIOht9ILSlrcF8p4lzCNtLsrK23npZ6NqUCovLeevrL1eHy3AE/W
Kdg3BYHpc52iP9I5/LzBSBk/vQBk6DCNH0S/NAYSWR/cGIgHvV8Mmuc9+ip4rK1muodSdbaOEYW7
oMjr+Q/zXM47RB6cHbu0lcex1vJDEU1QsvUMJHrb+xGonZ/kH/Tw0sq4pAqWOAqOLf73p3e7ZBTO
p+hLz0ffGUSMw70B6x18f7hNYXOMI/0NEryxUcsi32eo/T/raokQCqeO8vjn2Lfu8+B23m4EhL1V
JjzbVWS/lh0q0C9IUWnNrS679qhg3LgeWrf4jNOXZYdQGWOf7007ParoobdI0y8XN0JAgoPrfDBk
GOvaC4ZDGFfDo0MiA6iOD1eZVcFEuHfVDo2tIcx0N2I3dCds/j63cIwcIHmfPzlaHx1MN002gKqi
DyUk2ZpPIfnQVZLIAM0PzThp8SxnHrj6TxuVXnyxfxa2Zvlj6CgkVJF1VV3YN8uRU53uoOCBJi/7
aZOPaj0PRNmzRYn8+/I8r/gRuB7htQ5PG2p8uk3gdrzyD6NfPrxLHR3KmqLewoSHnDqShCHVKT+0
6K9lh2KEjViqXn82kim51AWV/eXeqHhamumY/VCFDV9GhuZBNbPy0VBAyXx/sTG/djwGsDZwCmbW
NY7CyhU0z+e30POBfEWTZxzlshYMcXRIMGL7x07/eLsc5DrCPC7vqLFpIfALUCtGaXv+P06XzOdc
dlrO/r1lWf4+HZU1pHUaSuG1rYf+suV/u/v39lgDblVGzfj9FZY9vz99+aB/XOL3J3lui9+vp35f
wrLPn9fxffhyJo1fDXXMJPlVZ0G++X0dyztpYRy3qEf8vxbQ+P9Pv1xHfeL/LLOBuMBfn3n8+d9S
GxzyLwVzVMdV7ME9zdYtz7H/4eJr/g+CjY5KluPOTr3zln9LbRj/Y+qWijCGi9yGgYX3P6U2NBc1
WRcAHXwETfX+b1TMoUjPUhr/lPB0UPTAExMdEF330Mj7QwM7dZsoN0iO4LkVdJ4rymFN0Xh+7aXl
T0BwEe6on6BTxVpCuz+SIPSPUk0Y4ecdUOd/b8YxeZEym10Hg2HDtGm/V4PlN6le/DSNxlqZrjud
PcVDnc0m41yOtIhjVa0d37KuF1tzjq89MBO0IrTH71NbPbBgxWGcTALvWJNQUofNH6zBbC6THtfX
MSoJEfqYEiScaowsCuexMrR8dhpK/FrpxeeodsdKl9o9HKpu33qBQ9mQAwb7yUUQ8MOyW/A7iUCT
jtH9vezi7+OI4ZO1iZXPAYxt/CK94Kmdz2e39E+SfmrPaoZczRjQ8AKSCUIRqoMOCBR1EVOLvwIR
GnSQ5w3fb6NaPzdML6uRGN/3UvCZ/zpkOW5+UZ3gUlqyxZaPnb/PN69fTgDuvD8muNcs67+P/71f
j2zHpu2oFPw+bHm3HLu8a+CuPlggCzeWLNKt4fTqropruOelcx94Cq551r8WtcGSSJuL66SfyzbN
hKc+JfLXsi00KSIhHYGX5nygSqAFRiykLz4v1lYXnfq4H74XLWybjhT/+SuBRkQYyNMOU6mBRu2T
wHe1XL7SacJZcciaDbwZ+dpREMGRCbLBsjXq6b7lCWgle945QmkQIx41B7nOYiCCz8Ac1MtyqKvh
nG7K4nHZpkSzMGGCMw6o9tXgZf2F0E/fiMAaLoM5aRvFi9VL1AA4ocKsXyKRTJsg1I3LkDjDRoSa
dRnQMGArcWOgDN1msKV3oVjdbgJzVOjWAu4R5RhdJRPbhl2Sa4Do6GbI8uxK5aCgGpDjidUjladk
eXGVQoEbnIzVNUBJYTOYeXMd4C2h/ea118GDABIkQX+N6NJuhBuMV1qGEZ+mqFeaE4h9EyxcpasE
60BhRsfa2FsPjWlfRa+6+Hal3jWMMMtWGie4Sr2w10EikcTtUFkcQiW+AcMAVhnqgLS0kG5qYopb
5DoaBdi+uDES4E5ruuVt0McJgJBS34aSnJJP61DM0+kaaFZ/E2GNHqSZT7chijukL0vthjJUy/la
g08DjIZSlAVQ363Wg1k4t6FRSnrkjXeTXBaf5iq3IAGcA4s+ehwCWrEIlyUAfyfBp2GGHVUITwbU
VB6RkBpRQbDQWOmr5upoUbev3ezHsqRTJL4u7zqnjPZ9PP31x/qJnx2F6QoY7Xz47wN6BQsdAxks
PDr/fZJll4bAYGsrAf6W/72BplNLx98avzeY/9kqVZcKlpZYfx5BeVXfFA3QJ76YBrxmvoSxS6pN
aupitSz+fgkUXH7MDqvs3+uWd0YYaGuKcto/NizXhj8EuiUFoO/fRywbvEyNMGsBffDHBhW/IJ8e
b/vnBi1NO58OvvG94fdXDzC+9C1LRuvlVL83lAjXrzSITH9uEK6LnfCYAQ3671uem3BETJ1G+XKW
3zfQCGxBOquXm9+nX451alTomA61Pzd0OaK7odFG2z+OSOmpwxAfUZwAcPSgifhg0B6+M6j4luKM
b0Kbgh1YqWiDBKP2A4G4laJCi6unWLkUglkwNl1o/1WvnvDiLOiaAOuBU/JRecpGTI79ZZeQowRx
JD9w068QOPEFFks7tZHTNnTq/kWY3pftBIgAihYhBdpXmoHhfV0B56lKtdt14E6pVnaPBlzEn5U7
IFHtRP+LvfNIjh1Jt/RWyt64keZQDsCsXw8iEIGQ1Ix7yQmMV0ELhwb21KvojfUHZlVlVr1XLSY9
aktL2qWOCEK4n/+c7zQPY8ryPUSPKlZhCsv1pVj1qs83zSpf9ehYn+/JVdrSbC3zjVX9ytKlCwaV
UydURvn99CmT6Uvlnhh2XD8/9vnm84u7Fv+lWoW1bNXh2hwT5iq5VRHZ7wijTbaKcp+f+3zjoNgJ
rDj3Waiy39/M3jLe5c3B0XW1W1bJr1vFPx0VUFsVQmPVNsUqESq0wj8+1K8CZBQftU9hcf3KeBUb
Fapjt8qPn1/5+UUm2mSzipR/fKhYJcx6FTM/f/znl42r1GmuoucfH1OrJKqv4ujn937+hm6VTtUq
ov7x84xVYiXIQ6JzfSS//7xVitVWUfaPnyc/JVu022xIZur3VlGXenoAK+EX+BQmAw7mB59acNvb
cq/mfaLCfKdZxfLqjPYc1BQ4MPfYz0Obr3Y3fW+1HsmF0c5vdqc1uy5t6wBYR3Ybc6P0W0GN7FDJ
93aOylvmUP+r9Nk89eu73D9x+Tek3aZpKW6t23xpuAtzNV1dk+u9UYRMV5smIlvNe8X0LNJ6jZR3
5DGL8BKhgcNYAyRsDe1hrHqcT7245TKeb5bVWmdZM/sYw36+McQZD3msLbjqli+iScZ7OMXWztTA
JOAGWm7EqeYtakB16qdU3JCAiC+PKrnEzhrExfKvjVWgaZ75ZCd98ZoPH3aTGzelM0OJJvm8gHg5
E2bJtnEfGmfG3oRPKAK7gcMBG981ya7RtVfmc+K+jqibS4eWYz2dkp2IpQzAv+DZduvsFBXReJML
jm0dYwcZIt41sEspQ6C919PHyNr2bkwv1JYsr4PUrSeEPoJPPO+8WGC3ddWPuVDNSz/wGOgNPrE4
qbafz3PUaz0oF73aWWW93MKWx+WAJQiQT6rzjBWA8g/eGOQXz4LC+Rt4ja+RMrkCRI1+MzvIHrrR
vNAYK/2yGUYcDi4GTM24mU04Ed6Zfn4+b3ca1MlLcTR+flKRt5NdzNo0r+K9PgjrpnKS8lYb98fP
d93QhkeamcbVqePo0SG0qlQSiKwOn0apDS82v9szU+fWLBbLGbwC4WjI2zgWLrTkei8zAsBW17g3
/nLNvtSmeU+kyrnFHecQ0wlAv712SSwln4cGMbmwHy1lwxma1NURGKTrvI6v5ZiIMwOibD+Hkq16
Yh5Fcd8Bb7/rvKg4mWJ8pntxY9ipdY1w6t/bjynKwtVlQCpbZ0/C1XqWoDmMITNPNXeexOqbABgw
BWWEHqdEHrl+2yiFkzx//uvzTWVNNuEq3KpCswNyqXAoHYTa3johjU1BE4vvIbNun9S6sR1nFZ7n
MYrO7urjLpqYX/M8lKN9wcEkSJtQaelCAIlTvPYj09WtYLCzxeHQ35F5dHDAvuNgIcmMCt0kdrUn
eTA8pULeE9b42qsyoYu3yo9NnD2T3sAEFMckLLT4waoXujsRLyFKJedmWV4spDb8keW+kSUtBgy7
tsguOMgEhCQTlXUbufNjk5FKGZS3AZ7tBrFmvEcj7crKEfOuKI23MarNoJoHGThLdxd79NNV4PW5
EB5V/UTkai4ly3IEnNIzIFe5YI0ZxGwVPXV9qHzhRnfMCZd92rq/6rDigtRNgWpUYMYaMNRcGrsQ
ju38msWWFdiThKVbqG8LybAy666eUz672fzRlYCpm9D9BUiOaA4ykWfsWL8QAre8d5yEP+z52jnW
I7QlBQHZ+RgNKqszok1aKS1f2e5Ho7KTMcOAjdQERliB5W7wOLV4Lo263IYm2jBBWjryjF1fRBR/
PsXAfTZ12wBKbW9mwaheZ6mrR/GltG19Y+GE2I4y5QBQHlDalrR+I9GBmFvnDUlwl5CnSvDj9KQh
J2IvgSEYKvdrJNzmMKyQBY+eYR6NZta2doqvkXBHu9MEg3uG70MxjUEFPh86nJFe82H5kZJLUuVz
rUxJuTF3yRhQczYYD7VR3CcYEYH+IAfmk3mum+VUZ7jwQzbPOIgaiu31fZcmP3B2lNtsVK9qmfzE
A0AlHIKYis6TnJcJjPTibC1VB6ZGIm+FMVCyO48tKfPmbqkUofmdYqKatelhHDFgVtnR0wkxer3x
xJX2kM84NKJeQn0Fsag7VIqPPQaToTl6PSsMArke5tzkjs4+Dqfc1llXgrw0Wz2AvsJVXHwBdbeQ
NaMO0uuebY2ydks9DF72ZYpTY0da+c7qgR2FKTRhuzbOMCjIB9inLA/FZjCqXQTei3MxAoloT/tZ
X9p9ytPzDQ5QmeRqg0M3Ceq7qikxYQJoJE9s4VvIS7TvCMwzaZ5aWGDVvUwcnyNg3Nf5xVFWHWiF
UWxyB19v0cDzjXC8aSaTmih9172SZsIkv7eGPiYojApSTmA0I9hOW5otWz8sTW3HldyBMdTsC5o1
gGPNT1Q5+DMDC0iCWHbs+mc8iBbXryg4a6z8XMU4GtqpPMHLSAJtth6NsAkyT1PHZVjM7UxPxU2N
k28nTXSRkrVPorNcmJT+rgyAvJ0jx7051mtOmJPcsmFjxJVOkk3jUpsuerJnVsuCU0yXyJ1MeGaE
i+fxbpmX6qiy4TUqtX7PRsPjYpUGEvrmu61r6S7iOZg1a0hnpiNka5RszuaKFYH0XtnZcChyZX2k
yBJCTwpDf1e0ukkHb5lgK33TaF9F5oE20dJObVdtcxrdGZnIHrgcmca5ctYsY32dPflsxK55maT6
ZRpGfmdFlbvpRKmO/WzDYEMVCLvM3gC5+55DLwmcWM/9rIXtYpLFdG3Mo4PVXjx1pzLXAJNA26rT
DvrmALI//pXGByR7XBata772edduRvL+aMkHLsqEVJvLqGvWrqkS/vJuOZyX0rz2Fk2XhgKE4Nhv
S36Kxb2wRv2jAL63XbSQNbGwrvwsUVrZJabrVlew2YXBS6UN/E2skAOQxHTO3bSdrmY038+E74tK
u4ULg19KAK46hKO9NpiNj92/u4VNQ8wH+d+XFgGv0pBHb3jq8qW6VOaPyR1X2mzm+N7I0WhHyj0N
Y3cBTlRetYLRY+6WpyyhTAUnyOuQew+2gCDYrlKYHjvnIdXMbS1KebVrzBVjN4kDespBjp1Fy0A2
+9iikktk/0oyMX7ts64JTI8GlaGlBqH4rhW2OCRt3yAsNAB3ZAlUIZo4MYhzBEMx4OUYlycIIPD2
Orm3Cf9Abar2VQu5wTYJeIYkuQ5TmDg7L4velebUx3JicQNnd5slbsxfvLpXU14Hdg3hfSjVC7CX
5hi2pASXWT9WwM45R0kJhpH5jrda3Ltq8U5eO91LNxL3DvIXmKhJ+5YS2HtyXMbrMe3dV8b/7nnS
SGZH3mLcdMt4BbpVXolia4CoDDvgfP2pwNuHTAEfFCLZNSSBYorQwZ5qRNoJlFS1jWsgt3qsrW5R
OQczYPqHxYofnGFqg7pFC4gYinNOG/G+51VLBVanOsIJ11javdsnvBF4WNd1N3/ZxTd7SPqVm0e7
uqDcPHFD1gD5NO2pMHiKyvmuizrC7OXPOsOHNWVFssvrId93giW/DhbPrOWlmon/91aILdDTv9LO
fG5pXvFVM0lfk1yWEwEBqtJGHzgToVfg6Ih97FZdTDG2Eh+jh33a05i84GJeZTq0nw+EB8At2laX
degziDrQ7sfTi1+9RmR+VNmv7qC/9A956VCIGq6Ty7WGorFxVzaEpokJRRWY1NbjZ5nOj7QvNzUv
ymYJlw+r8PZDK19NvbsNswyPthZvy8Wcz3Pc1VctNLg4rP9iBfPXf4XmSgcs29z//RMIM1C+1q/5
fANvuDp7TYip4O+f+NM/jRXD1Sij3//+LW6kfv++z3c/f99kkNSwBvn1j9/5nz2OtPIuNBC1CLD/
8Pj++Fobv96OsDgRofXX1NLM//ZI//5rDYHQGYWXf3o07Nbk7+1f/38i8zLXNMN+r3qIx/PTT+p9
yn8Yr6y88H89kTn340fS/Ydv+Dv63DJ1B7j43wjnf0OfW/I3m1bftQ7Ygo6uW0DR/zaPEb/Rurh2
eDp06Zm0XP4xj3F/s+mZFK7UDSGFbTn/N/MYW/5Tn5dJlSy/SLi2ISzMFeuD+HM7YVGXKlKdgVFE
9eLA0JoJxNzucU1xW5zC8TRWjDi2rdTHU0zAlf1Bzvm+JIVxbqG/CdZYsOzUAGp8hvQtnOH0x7uq
XzjjzRTGcDFyaYkl5R35+tW/vx8WVJ/EqJ8ai6FTuShSG3hX+pPpWUet/5oNxNzmbEcaHmDC7OlP
5US3donhl/YlGt8M68VTMcWjC1zAKot2AA1ZtroeycSkAIfMPWq3wFvfziqtDkkDaUDv8592qWen
IurpqnsRBOp2mTJVEMUIzrSAz6ZW+mZS/ZDhGO0h6bE8jtrZd+2yeLSL7ioQMTAV5rCyeGCl594m
kodv4EkWuxGnocTfLutmWJ2fOl3qrPFYyJL1bowyaAUQ8kh0D1NNNQYtd4hlXBSNqH2MibUeoxWp
a88GawERln5Rs+fNNJrPLGzQ1VXHMnErlnK4y5Tlwxv1DT0indGRgRxoXWICYTgP1F6sO+gwKCr8
+iVL0nZdKMaYhTZR1hBO7UPr0imSQHY0nGQ5whUiTytal2qrdHY3sbe091V8TIt6eDI6jMt4Mtar
GpuGfpzvjDx1fCcjwOtQ1Pa4XGTUAhnUqgSMtXquusBrm+ziLNd8zk1wbNoIL3FeTijgMBGT4Ypr
W3lw/jAT7Txwxawgn+biex+RqHB1GtU1ZZO2yKKU3SoKqbs0+Li7t1K42SFna7odR5QXJ/O2qkFM
7lBJfWZge9K316bT/KkTNyer9rRDg72SfdC2xHmNiTV2FOavMfEYBR6U+ySsICLYlzqNF9AibEWc
NPNdKfPL7Bhfl9l29yEL0H6gQt1l7edn8exCF2zfoqoK2rXnvVq6hQCLJTnAiltWg7AZ7Rox+fOZ
sDpi4+BqO1b5PaVoJxIePXtKYMWd4rvhTDsrWvhgpYjV1sAIYUL3UyY9QSwYN+wp77UIM1zR5Ad8
pV9mRCefIotwW6nmbCb0ZC2yIUFbKRs8Fun1oWq5PU8hi0FyzawwZbwHZnMpGwuVo2IDMVT2tLOg
ep2gx1x1TupAS4eHEjv0PqxK+jtmfQI+OmgIIswt4MVmaANIcPC3L8nivAwYKB7sDrk5ziqXfaG6
L7vVk9ywQkrzbgiwZEybJcVZ7M6LCBon+jnI/jS3hX6yIFv4khJb0rRXO++8y+ebGuSR5bTLnasv
pHhqonF2IQ+D8PTnEQIc4+00oBDeOOdOeUOL9vAvK1yqSX0/GX4MBSaV39mxdr5MI/OI/2zgMELJ
1Tyg73EFPMGtjOWwiVuGcIvIOCYJqI99LnascZMgy78nK+49lRaL+XEG1Ng1L6GDesaZ128Ht8i2
n8dBl0bRPkKi8TKMF90AEFnv0bNt42MYatfX9TEPFofFm4HyMxWKMJcL8sTqaK9xJA/HUOBgRS4e
SPm619p1nmqDMKtTAIaOw72BKGApLlShZkT7pmUryrpK4h52S3TBlHi5ne2scccRiSOyU48MXKAC
ppCe+pk2q0g4YN0X09njhaL1paeharDcgGxEsjHzRofXYYt9Yns/Z6oEkOom8gjpzjBpGYgS+gZY
j/wy11YCBgDTY7O2EnBTg922fowt7Y+qoLuAw8QLIgay2zyFWjquHQe1LN+AQLUnocXtCeQ+7Udk
XzjFaELoy0xTB9nLk1ESKXA+GxOarjuNa5/Cn96su4skbJ4chuf7IoN47umMobparx94KnsFgKwQ
QH/ykBqHZTFssuXJyDE06btGmpA9BYAk3bMvg4NCmFHRjJLTE78DvXTC+r4dgYnua8u136yQ+wfM
Bd9Asz60Y26d7HZkju5+V1aXP/ZEUZhfuGpLMBBTJrnrs67S53b9pKKj1Ud+e22gS+Kd7u33JjsO
hmt8ICo1O86U4eRqw6sbp9kVeLHlE6Cx2Icb2qOxVmhkLp2RxKHtoDbc85CX9pe0b6/L0qc/etP4
sJ06xQg4afsk0glpr5xQfLbicYmpqqtFT/cihuS6M/O7QhPDhgkRrj+oMjsOdg6dTh5msLWnqqKl
bozveBZyEyMWkSDqvqK938WoRUWBPplVA1xARor3Wkt7QNWKLtB0Qky10b1WSwVZ0xLZT62BWjSz
sxzYYkutUk8mTQ6BRqnPcXQauFgdv902daDTthNUU2Nzr3GMoxNRMVLaRnkvIufcddDFpNZkL3xj
vTOV/dhwSnmI45eU7VUHuG5pLjIj9lk4Emr8+u4MHXGTRzDZZjJNFw4p4m2f//x8o3ugfcTkBaGw
ui0rqtpfkmQ09qy/2ks4spQvrcIF0tN1l3QxuktkDj8rMwSmtX6oyKP+ktWmPGSOfY4Wk1JJBNX+
MvD4AAOyOgmT/GKJEJQStsd97bo9gRxqHzbi861VYkrPrOnRy8E16x3B8HAwk4sgtezM4XuTh3ee
zSFaVtmbVlNVlE9Jd45VT8FGV6VHGGX6NiVTcE0HWPmGQ/A/1eQtLLmMxckc+k5R9EE2rLBdzRiu
DCIeav7yRVN/Gn6zu8yKT3VjWIErLoIX8NLZLc6OJJ+33dCHZ9GCjetSuudKOQmikOO0W+rqQYQW
N9RS188FgJRZdnfhODqPk7eyfUON0/sBLIC+i3PbwXYQgf8rJ+2B1YoGK0SXvzvC6EOKflYPv5uE
/lL2xUOVlF377/9m/VP7MItVyWoVeBbLVUfC1/nHxSpNidJcch5mTTElEl3/s9GKx24hjail1aXh
BNonhU1Ud1a+Y2QD0HQHgGauzfsiDz+4KHyvtH66GFF3KPKYkFwH+nZwphO/dTxAzfkax+27NtNr
l81FRpgGglneFaeUKBrcfu1ad0sUdK0CexP3O2/UAADjL4+ER6lF88Cah14TZu8gi6l46FJf89hd
/ml/8Z+8ELr9H5ft0hUYtSzTc7CTrhuEPy/bsTvZ9K4kvU8XTneBGg8bpSJUODExtuqQuykIKoLm
GnhONywPo0RStgxi4KHifC5y7Q63ivKnyUzuuwhyF4uMg1YI7S2mq8dw6OjUmjQMtJxYWpLNm8Xq
+yBNzHfqYKwDoVSkZb36+FzB2CYrotJssr02AVxxUlkeY6v0doab/mIh5twNoXsTos9hgYhftjTJ
5LugZypjH2WmGQyDbp8iM783VFa9JWN7oPbkpW97Kh/oK7zTVfzFIbPvWwmdoxjzh/tZ9IGkZfZc
uwhm4Ft6FF4reWi9jw4+Qhh38pvFINtFHVqhORzqGXCiCgR3UVH0qo+Vu6t5jUoQnWTnywBw+caz
BUUqpOgSkx5cBa75YM4rnASGDRYVbA+Gfde20R6NljQVQouYRbxNnCZw8Z3uvQylrozDg0xls9E0
8xug9nYjhwIGUQElUgelPCnqxyoH61ZlrSkSTW5jr98anUhPSc/ogx3JKTVeKdquj5L0IuRf9QwA
ww7wxIU7WQ3dZmy8dg9QZeRyoh6QEma/ybIv4fraomViSWCU4HeMDLbAERiwG0bzXDrTF6XV32ow
bE1RegGayNfG5poUWUCvpG295Fr6aoU85jHXvmnWXerRv6s78VO8GhciB1E0jVITmBSdnnYWA5Rm
uRMmbw4c35cS2iU5AyAe+RsGOmwE8N4WvWFqyKo3c8RzNv8sNAQmK2yy25wW1//1qbG6GP/sL+Qa
4Tq6a2F/1C1MjZ8b3u8fT0kZcUXR/0su68wcoBb5c6dXmybkpRJO/KCTFJmt+MUoKBYpInch/c/h
wCphQMpO3IXdAgHFM2z3G6Unm6V1rCfy/eEeY9FTDZaQ4YmHLeVor0p0Rjy7z48GZBtu4NUmNqMX
+Dtnbb2jOAvCam6082mdnRtV8eZN9kfesQr0BhfiFJWAdM1spEE+ZjZMFoPFWRAo3Yw1C2Ldxg2p
PBBQSvzQuQRsUgNYVS5B+5IERFtuuM0Anu5dc29mprULYcqnEdz6z9fy/5nes/6i7/RPNkkUd+1/
+69//cX+R/fxD+/sSjZg8yNXa8SXts+7v5W5rV/5f/rJv/z8/Cn/WykHv+m/lnIu/+O/f/soq3/U
cviOv3pr5W9IJLrumTSSM2hFe/nL+LPt/v3fTPs3XeCPdQ3iZ57AevuHlmP9Bs3Nc9f/JBiVVWFp
q76L+S7zt1XAsYQnbAdrLkXvf3vmf70J8KL9y7ujrv/z/dHA/+RIE2eaKwSfdddz40/HfhOWTp84
uQ6zlUnC6NRUwsGa+K6zmfjZOfMMs9BLrjbVTwTV2uKCZE8KZXlCwgY6oNXz3bQWBIf9AiFUOqV7
pt7hsdIIrLI9Ds9yBQ2bWkTXbCEo4Bl19vBV0+wlQyGmRtw1jJEeYjSKbAffadkRZax2qkq817zX
f1QEIjYwErJ9I7R7aBoZsMV6Ndx0+ibNDetUxaACyBo3W29pzKPZAtVNq+YFnC/RXsIg27bADOqB
Izt1eRhvpUXdmGT9Dsws6nxb6G+5nh5UaTmYMRmLbhan/FXhLurwpzDV8b5rmbK3UUtfksQmsSXL
ein7EArnZJRmsdUTEXHXnxmpKb3+Vpb1V20Ku6emjGhVsxncSD0qjn1nO/CtrOfUVe6NbHKCHwDD
w7zQw15XQJo2Ibv2s6rUhSY0oI2zuokyh6GToCVJLFS66mn0Kt8tyMQlOJqtja2Aiod5vkfDF4es
7gJCopA0xDiAtekXHAH611TL2Nyo6ebO822Op9fErqnUXlAQdFty0Y9MsATJ8mQl9eSr0Ro2JS4a
ypkuxFx3XSVe6jjmGmePB7dkdyjHBFZdAbKmljxrNPvXxaLKIyxBbhGzJL+erOFt9iXbTID3yMbw
vfXmc1JbP6iqyHd24z6RF3Lpc/K6y9yxDZln5vPDmLyWlf3m5mF+gII14tDrQ38sdBgfk/vTVimb
/5E2B2lrHLd2hezOfS7SGtrh8msPe2M3k6DbgC8/RGZxUmX0jgD0xMHWsD8eIDMXYKgs7ZWkn70b
FUtA9I5NaWZkEz3ju5VlzI9U9dHXqt5wt6dDmnUHiAki/0kIhn+Cvt/AN99Clngf6sjb6QsdQNwk
j04Tl4EdCvC4CzjfMWvNpwZwBXfPJt8OJOwxcpk/utL61Rtc+onRTudxZOdgTkl/TwiFvo16YHUN
APCxZXfDPAP/Ys3o3bLELvVA8yamP3rIXcXUW1vHpEbDc9baQ5wMwIBHz7F3rLblngsPZ58XgTvC
Uc3Y88tURJQ7aBzjIyM3fHfTLinGr6ZBc02e88tiXaNAYGKQkkTlqW3BPOjZaGKNkC8tlkEVya9w
K9hy2vSH4IGFNzKlmILkHcc83JuEmhkmixvmtuOm6EaHW5jXniHRrWIDJyeekGqHEUjf5Yyt6a93
Ix9ISnSiAgbyy4QtMpfecTJo9J4YKW9TfaZaZE4sNDhENpO+102X1dqudZwuMCI5n6dkisDyjo+h
Lfx6HAHQiB6FA9sUONrpCy7IfEfKYZ/rAkZXqF2FnjwbOEqppbM4jx0DqsikvxOW1HwwQD8RR9qN
oxp4Ygs3TVO1Z0cgZjXgXg6laF8MD/JsarbJLtIrpvYaVD88W+HVBbB/xFFwn5IQ3JaQ7RnNW+UO
uiXgnZGoo0FnJ0+ZrCMH8nBwNQoAVKuCxWT5v+0hZ30ssctWjJ4n012AeTKyIqxzhz2Ei+yafTNd
c6us7Cue8F8xWdWNLoavcVH9GsHYWmX8DQPtfQ8pYutVyxtM5ENRpP7ihLtUIyjRjHvqS0/RCLlu
UXctEM0N7vZi2zdVvpVE8TZahT9xtN8aq4HdFX94JYhAs0AUykNrM1HcyNy+f7UdRrDUtWBmwU2C
twvMtpAvcF5+qEp/zwztULnklh3G1jtRLiFYDJXvZ7gvB1Zk3wZKsQLPNejnnLRd2trEFeRYHxcK
Ho8WfwDwWiT8x5IBfbvoD4OE1j+6xlM6U7A6LOFwgRT41Np2zXFDRrLIWX3RhBROoGMKN1NblNtu
K5FjCvBzLps4+iWME2LN8yKGd50WQsAaSIagLWkVgEm7iIUo24ggg3Pybaxp0u7n4a7BS5DOMAMB
TD6ZnOtDnT1HU/G1TNqXrCgWf0wyvDmYBjy/Uf0Feycs+4o+R+a8gz9YC23EZfvcybLbzkzm7pac
MTbFKvQjeVCeJ+OZUllCZqT+wGaFl15mT1FOMKyG6+NMcKEM7DHbVpUvbtpb5xB+ZKD07tlRfFud
Wu4+1do3alvftIROdhbq0dZMLRJ7oNoMCsP4Acu0t4z5Iwbzi5Rs3en58IzxBOeIIkceGd4WoCxj
1Akmp2FQ99grcdOGvMAzWaE1t843o7UPSjnlTi7Yol2BKO0UJFZcQZFHQ7rSndaxgdLw9FkR2AQq
P8sF62dB8BeTx3aZ8ZgW1Q9ukVyXar9dUmubWAY1SaRYySM+tDoCbo9DRHQ3VwyUbIufZu802z43
KCSLSpAQTBc0WEItddRsV5rHOdLnQ4y0YGHp96NofOynKUDZOqix/1ZN5jtkDJDDxnOnzd9gtOJq
m0DmmA4oWBk00kbxMkdHfCmptz+WQ+09JAwx2BKz68/xFvRK2yt8//i0QMuMu7ZvgyRND2ljPXfO
QKgnhD3RRg0V6Bapf6jUu2qZXmSUPLJLe20beSjkcDT78EKRxQOOmINjteyHooLS9Sl7sjPxmDf9
fWQ69Z0dpT+8EYo83BFcnAkvPyXhWE1ailasSSjsZsutl9RxJM7CvcDOru6ElNNY/ausTTpaxR7i
hR+V9qV3l52dNQcuDYd27ecyM6xlZvktmacT0P7tYFFG2nR3KxKPSh2fAaVPfwSqencqYwLK5M+t
zn5yWpO9vuYL2o7MvLjma39qkviYUQvsEkB+CBdXhwrWgq/MEGGS2xmGOLuFB9bDTwUjTIPaNrS7
M/0x9wb3zsLODgh6X0OmgluuqnRVDevxF8vneHDJ+CaPoyxuJpXjBedS2i5BA7YTgEiwVpk2JeCy
YuR/j/asbmtq8y7CvgTZbg6KiR6MWT73+rCFeLBH2A/C1RQDk1lCMe/0/BBTsVIPq+5h7ZMMDdLQ
mdJrNY1N8Ge7xeCEDCl+sOxTT9THXwlluE1YadljkFRDMI3iGfGXzboZUoWITu16D5qDROkhZtJU
gxNSLb+WAoNlIc8VeJiox86jYW21dMQVXm+MGpU582TqFzvO3G2Tu2+51eH8j22bJh7WdAThAqY9
bKmB5iSshWrmefiwvjvW2G/LOVVA/xxsjdPPJW8fsk4dy5Jrdd32xbaxcZl06TVk0t9JBXZoONZc
gUpD3bvTcua6ozbusBBBo17GIfnCgqfCXqkD9yzQvd3bXDSneLKf2LH6eESvuQq/WZUHsGSWv2a1
2ODAxhczz3BykNmi4pJLOC/2wE1HY8pRRa9cYndiMoJu0U8CwjfoinxPmvuLY+cPuIxh9Rc9WFD1
fWwhEBS6dt+ZjtwIE3I/uR5DwtNhYVMmFWu5mCVi4jr3Y8gID4pyxbIhlY8gZvwCU5Ei+FDxWCz1
OoL4mmb9MSzbL2GTBKlJ9UG7QlazZFh8VcS7EWA+qayvEgBUv/aUckWUpX2j/ysoM+fiquQpEl8w
+e9NphKhrVOxwFZtY8r4meOVa222bydIgEvrr9cMMfyYgQuERXmsE+sXefbDrIePDoWyw/TE/DoI
VesX4y9ZAEgGHx9TSd0DA3NdOm9b5RO52HTz08DNrk+YKon3lQRaFDOizmNVefxh7J+Sa/M4KX9I
FVjnZ2rsz16I5azYZA4wKuiOelzuOH63BZJEGn6TsYt52joW7cuMe7Om2kSSMxt6mhiH/JJI/cWY
IWX0GRrgtOE+hjM4OkPg3Jk2GcveYRcOYZbVIZlSP8YgafHoKstDHjOJgetHx+y+Exj4gjfL9xDE
WrZ1GgvraGEwQK6gGWtWwlDhknrbZlzS4mHTSkCNLPbcxn4JqXq0cPYUDrPXugbb9CNWGnrbcCUU
sxvwttMRsfgxvSFVzKQgqgKusJuGcu4xOy49iOoImBilgX4/0gsKBhDF49EbflWy+aa4ZKaLaaL1
Jg+xNlJibVLzaWv5V/4iAA8a6Knmvhi+eKg3chh2AuATXaT4OiO/4TARRvRsuPE+y7UDlU6PY/91
Ml5HAprZWGwGnpLuGu8VyYMxt49FR7kYPcW+PVMaX0RH14y/Na3hR5N4sx26iTM7WKyEC1X1lY7b
Y+Vg7q6GI9meg5eaTJs76LSDz0DwZFsxB4aiZE/yEbWk7jYCG7xNcmnue1MDj8mNZJgD/nCCfqXy
WbAISbTskaHiTI0WGMaZTRIlTOKp4Wn3I52yVrmn0zLoS8WtLfKTvDpVoMGAKT6W+D9LTzyw7btL
B1zJcxGILjmN7K9gjz6QwbeZJ5oHiUN+nkBQl6EzgQP1/id3Z7Ibt7Zt2V95yHbygMXem2TjdaJg
lFIoVNlyh7Atm3Vds5efkt/yfiwH5ZvX1YUPLvAaiYQBQZJDEQwGuYu15hyTCyPhkyjbTT2O71nr
7+VMJ4kZXe4GH+QKE+qUdKfcCEDCasanNgIjKeClO+ZG6LC6CSdZBRny8L703U2W6sNeRml0yPUk
vEDTJRjWAAFYZxGzEhYZW9OJ3TacT5kVcOrgcW+LXrtQMb70JYZhxs4GMiomJqaZ01jS8IyGe2SR
6GO1OdoVgfNBGC51ZoCXhl5Cue+0vamz0ABG0LL+wMHi9jciEBguLciAKlNb0UzbLjz1DelQUEJD
N8E2QCigTRBF6OxIcgdQhfzBwspqfIDRsAoIqFXCOuWhvVFmtxdBw/JO0oKvGDiiaCIDSiMpeO4j
dJpMRauiQLdO73FJoR8q/caOa2ooQ/xYY5YLQZrBd56OoqtuOqd3VjEQwlgOnjE/UU14pRLEZPU5
hdAq6uhrCb9jbKojIRsnuFcgXd0DxeL8oAg16Gln4ttZwbfZxVW2K8N072rik1sGzk5m1UdEQNfZ
Co5xGN32mnkzohWvouaLnkNVnRf80SIw1mOggVHkAO+VyW7oe4smSbzV6mqtB/kXkkz5jE2fVUcG
fB+Tzl0Ht4gABkGcS4w2RihrZ+fUZaZJogltF5DlrmIHYKbFvjEaNvX5Y6zbL1GKv3qcwUmUVupu
CrdoTmUbNB/HmXlvSgCmknLWnlqRLdEFXQjXwQKpSowA6365S6IQH49jYpAZfKr67qKlGNr8ppgj
lKFB678zk7JHK6huDYIrL8pHaNFFJckFhU6OnE0FRYvR6lfUdLwCx+PKMMAQwV9M41UsCfphuTF6
XQvXoWpGKs0Kv7NW56yTDQwJTlOUa2nEZHab2GydnHRWrZPVdqroQMSOqX0rfP93F2t3X4rbj9mX
5q0Y+8/i7Ldy7D9//H+jVmua4k+12m0W1R/bovmP//pf9cdPX5r/eMqj16L5sXb79gzfardS/WWx
lXZsqqy2CfzA/L+1W2n8JS3LkLYlHIqnjsH//EOHZ6q/WCg7wuUvl3rvAiv4R+3WNP9ClmdRtUC5
Z3M3mf9W7ZbX+KlrYSueHdCCDn4BKZ5yfq7cKko7kXKAdtWG1d/E3YNh09fG/SQwUpCCMLuob20J
BVg5XeOhF8OclYGs7ULyGn44jf+qu0gZ+5eDsWxdd5fuiStsU1+ajz+UkRvHHuIqoZAYj0azE1F6
76PZu+O2aN5lJfjpOYTF6nRkk5SF9gWFbXKQYfChR3a/ilS9TukdeTDM2dHbvbP/m8P7tfe5iClN
pThEhyUqnf6fD4+uiVvasUb0X8xEmovqJq6sFm2PvFrEIe+Z0R0v7FDb9Nk7Wt+wvgao8EEbJKxf
294LzeqaLu/jbw5saT9/61ofXv/zf9jWcmBCSko2gk/QdX8pv5OsmlG/JFhAWiDEVST7vYER4g4g
9aXqjXtNOu9o55zAModnSyb3BFyL058PYsFn/HYMnBMXlajrciX9fHKqgvRLVTgsp8mBKOkrVUQn
UMJdhOPRp1kLjYORAchszDw5/PsvLZcOvbAsYSIp/fmlu7pRgsIuL83am8joYGB1yaplwjjdz9Op
75a1XdldEclEf/O2jaXh/fP7pokihA18jxNPT+XnF6/ZeDV2jI417OFvT9XLkiMH/j7A4ZdpnuH0
RIJUg7FpOMRVSQjk2Y3oSboBDUps238+FcuY8dvh0CuyGT2WwePXj8FmKZoME7GSA6DxPTfprYTJ
d3CrxoBWVhBh35LLZEW4kRD/tfoAe6lhGVA6899clb9fEC6FZEaVhboidJ0x9cebufdh0UrJTjFt
WFKqgSZBmQGPmkPh5Quziq45cXFW92Qqws//fB5+bcYib8b7wiqUfwT92b/IFArbJSjKMbtNDcDC
mxZElyIFzA30wKOm0N3++eV+G7i4/LgGbMldaJhcij+/V2gaTpnTs98AecLZNVBJiCUJ26b+bPbT
2Q/c6m8kKcZy+n657pTt8KIufWdLN5fT/8NYGfaDHSOOQfVn4fQh+UOua1aLEFTzi98QMYM29r5X
VrIdAuz1rC+LvDB3mUa3wydW1dTc/vLns7Dwgn49JseRrqM7fOIc1C/3Ap5dqyTYut7QObB3xLQ0
p6Ey+ZLFglyhmIzXctwlRLOvVcUmAj8XCRDNs2FZ0X02sb92GTHv6FGwhHFZiTkpwS7Ej7Np1UJ/
g5JY99LSqfc4UFM2AKvBzo2tQq+xkTz8z2/nTcvy0ylWusG86EgJiMhB7PLzKa5NWamqainouITm
0qrcJ6FKjlYHJiGXoMZr7CsZqt53+Kc+uOWLlmfRrqM0fICht1+S5HRfmc8pHaNVZGQf2faPXms7
1Up09qVSMG+0uXGPoG/R4A6yPjAnPrsEm+5NEhUwn9DsoNwRrXvaS2zjZofIxQEoa1Js//xmxW+T
m+IaYuRQzL8SOtIvb7abJmQNU0pQzdxEqzJgpRvQCPDmnLA+gN35B+LmiLWs2i1BlfPpU42l7zhS
NsyqMXwYqaJsG2Xax4lyJx+c82iZVnZK8mMdvDfx++3cObzHsBfsdRb5QRWiYijMRw09zW3dR6WX
ZqpbR27gb9SSH2aowMPVSk57NLnrsGliL8ypTU1SxdsQKKAn7SRby9mNn4yaAMKoOdJNLt53enSb
pbP4m8thWQn9cjVYuqswRbimpMvwyz0uyxyySUKndwbh5JWjPW3f3o3tm8nWENS3CZKliM2S/2/u
K+u34UUxjgqmeaELLB2/zjEiJYuXyPoWhUYMfncKv8hZv1i6yE4lPaghB4XeOoEiv6nFZrCUYiAb
kcPYKHb0dtBtWolWWSuRmPalEhR/7fkkQ3jGGYTO2yBkHDHNrKai4FBXrkKvitovrUM4/GQMT0r6
wDZogCIs0vptXpB5i2BKHMhePgw0FxYtFLsTZ4R97eA9h28i/uYC/W1sUcI0DSZZVl98BnI5Rz+M
d2h8UDmmbrtJrPSgUpMxz+DEEzYUwgknuP3P94Pz27zO6zGYq2VetwTT6c+v56dpMaLb6hDZWZcy
0g7uONvXoNO6KxUD0qZLfBJ9FCXH2KFkleV5h1uksTege7OV5TZbSQDUvnfs54jCOW2daDVZFIPt
DZ2c4psrDHbyISy6+ibyJWK0eXqft4XvNUEstnJQVNF8qR0nsM5KIoVgWA1uho7Rpwy7W4nSPWQB
fx0iREEwkZ6tgjQw0ZKkQiDSBezBfVunI3kCtToMc4iPEsPeU4aanhq6u6CJlWBwjs6tKiLSdzxG
dsH+krLSSPGeuFpZ7cQU3FZ2qrEvJ9iwmfXyhcAUqhHBdGeMwzmCXfEg0BiPbUiNN+G71sgl2qAn
+KMDBSaze2AqYxse6/2DEglCtdrvzrqdUpoWKBpCS+6Ig62vDMfbNghLEJcWDWEHR+ufP1bT/O0u
FkIYuHhcy2DW/PUuzpSpzQO13k1ZEw8I/INMttGMt4lGIlCSo3QHD3C03bLZpQZNxNo31brr4VHP
mun1oUHysEmPI0aESVzp5HpQg/K7llLaZ2s8EpOVEpUIRGoYUaX/zcH/PgQJ8eaXEiyqWGUsb+6H
e0Cg9DEiHKTYB2dxKTPBiiq+pxmu0yMMqAzoTn1wZPNKUAFNu942nprsk1XC0l+xLFxRV/e3XVsF
xxHdNdVQ45BmgVoHoEHIbasISJr0bB+Hrzn5VufGGbS1Gjt9Zcwp2kzQPbuk6Jq/ubPNf3GrCQU5
ULdYPjHM/fK20pGIK7ZFwyaoYqQpTn12iB3FiU2/08Y3TBnQTC2AlFH9FIRg2OzkS5H5+qW2s4Od
4YGQEFvXmlAzdCgKplG3dSq3uol69wPu//RdmFifKiC16z9/IAacwt+uJ/bOymEzTudZ/00ZnFXY
IXqfETbtm/hQRy02KyfW7xyzSjdx6crncSS7nnTCeT/KScdfFVQINUW01VahaoZbg10N8vPmlqrT
iLbceqFrUGNVjW8dPLLE4bmQACApsGYaxBrB0AOgOJrpAo9wQUqC8DHOl1NwyQuG+2GcNm473QXL
re0S3hfBRuFTJAokmr4ESjtSofTXJk6XKvnqjCgqSap8h6z8WQyVsXKk/0Wk7qe5Bg1g9SZBcg60
tsHqt5NbfXUGok76MGAJ47dfYrPY2wa2stpv6aH4CCCyYi16whIJcbxaGLnCioS3Ik/UpnYPFCSl
YwhPA5S4l33+zsmIZ04Utirdnx4zl1ac3emnBIN63I2UQjGEcRrzKyVVZ1H9Q8vV5WYQaPpZp3wN
tCrZ0qqXm2LgLA4pGdDhY0qt0/O7+Nx0BqsJsGTEAFLmV1I/FEjJVunLBGvqtgseK5ppt2ivkral
tuvOcoUCL6WLwdCDbjenFEzJdcJavJ3JWqUZVbzM/ltsDhyZFDW4SjLuCnfcxRM0P63oIWwQd9A0
x7ywCTGb0MAIunGmVRm4l30OtZav4JD4sLGb2AamqNaADyCrPloPAbMH4QtbbkToaIaRr2O9AcYz
A7DAbJD0VnnsKfPOMmYtuLifA1VjZjF2tegYRgWV+l6qbVRNEAMwpEEHyLJ1+sgMIjwSN3EFQXdt
dJqzOVFuzYB4ihb6Pc9DGF1JfgzCC8Q6L/Y+kvlrRslwBSGBFq9Iji4Wqq2ZDzdsaYUXB9pXmNEb
2aBbM6E2I6k2SYx0NkR7ZGvdL4OtyHrUXdWAnisaE68FUVya1RJyAN2I5sFexmtAtbDIhswb/Wam
iKP87Sjz8xiwIoE2tiNrdzIHGER9DdukvnetUW0Ts/+qTePDUPUnEafFJp2deyekhF/A1GUtOn/M
EJLvVZo85zK6kiI8IWcicXcsCW4K52utawLRXeRuALPQ8MOXRjWM2GFSGjq//zBA/sLZXsZb0tLJ
GyuKPW1wugHRqYjrALiOxCYSK5TaMeAvzUrWqqF7FNJHqUIs54mC1TsSgFTndr8uRkRE6D3WTTsm
5xLxrqCbhmuOvy3oTJG5AL8jNh+SoI7XCUHKYnmSfKrCfR0XFe0vkoTcROOWN7QdmrGEzLPWvq2X
LwguHqZef2+/EfQGs7tkqzyX04a4JHROkfEpJaxR7xUV+yV8nryoVTYx5lLnX3VjskdSgeu9mFnB
jMSmmzZxspJsBhA/29h2d3PDJoj8WFxcZoHJz16cJrl7cEb3xgkpC/b2ESri1yJK3mmVxjTpbkvi
R+muZdSvo6heZ4TTSPOa25lXw7UK86bbZ6NKVxawqE1d081w+/JdBxHd4wqaV8qvPqP0SFnXcufR
BHARpkcIJvOlVVkRiMhQyvlzyaeeUQMTw4kPQY9Ime9nfJl4Itaq3fgsKVZFFCDxmC1wOP7RbJjp
6bVEK7YeH0fpPpGx1K/SkiS0AR7d0gcL9mbfPXpFSP+l8ztMk2NmeYCFzpVqn7XcfLXpe0Km11ci
QqRYVMQbdXA6WDIg9RAGNK3BGuGLHCetWq7kWzMLgnUiy2aFufBAnz7Y9xXtQEjzbHjZJNOS3DQC
pWAJrYgBdSYJ6w7NZA1TPeBmqk61W8ZeWvfPWmd1BD6wFE1dToFFRjfodxrXSb1ujc7cTDFPODBS
94HxDDtzNegINWzCY3BvwdhKidIeyuKlBaCItNWbQIuz5M9WE7Ey66JBsNMTdjzL/B0kVW0NX+Ea
D/I2HrGaQibaVBze2hLo3kKmiKopT2kcvODjZV0CMGVlJgC85fghwvGZJPgEFPbQ1aQntwx6+Y7s
uIdsxojUOMlGNXRQ/PZzbffklPa0/Us1blOzvanAQa21VudWzR7nOPUhP/BWU38+Far8Ksk4W0fB
u2CW4WIbXTJgFRmxs3GDKY9BHHoGmCOwEPrsHAldrSONcpRM7W2StFd0utUq8uMvZue/lqppvb6+
kj02ba05pCnfc7yjswnzeG0Pdo/OByOvdLsz7aQEMSZ3sD3fqdZ+bpCHMdkKta1rYlppQCFRrnEH
j1LjnKbt0xCwwU3GD6iHcZfkH4C2+YyUNKCLAHFG1RT1Lsjo0tS2Ixlv7ButNk6SwOHVMIMgGdvi
Nm7TDw38M+x74303KJrdkribZFgwJ2rcWTX3tUyei+xqtdYniB83Dhof3YY5bqCMXdNITKJ82Ggy
3Y9j9hUKFLpEwyVhDi6FVVq02xwyvSqbfPQ8B6KvP08V2YDinao5u0n7MI4R2aRZHvPlPZ1Jk+vf
Tlbklp7dTmUbCyAVeXGOJ9CA2YHxxYnpAY5W92jPw8YszbtyyUDukMzAb/JXNc1IpFHpJW55Yt9N
oZbgLMUdm7QkJnLhGIPNXGZtyjRdZdqMbjCHPpFbvI7lfiGx4AvZfeyxrGKBLDGBOgw5sqYPOkDR
GkcXrJnsuJ8qxk7Bh5qX2oWx+JyRaW8AiF1FWbwIiegk1/LZdP33ky0vI4K15RGJOTarmAom/Vi6
7EbEsvrY8xbsEYGbNkuC+GSxK4apWxut6hHrASgJiDgJlvmoHh6Gzv0sA6xLZhdfgp75z3iwYaww
axopydbxS9Zg8gETNGzqKT8kInoQIHVG0iPsdGwW+tXnuqM5GMnunX90O7TQUnwaIwKe+gxacJOQ
+NEN51E6cMMS5AKLiLREHjxAcEPXvoJQhXUqGLxJCA2mVsw5LjpAQM1+anzi1jrCENHl+9x8gUBw
O+uhu2FK/GwTCE2gbMP0wbzjEj6UN+xZM7O+GfA47gdUu6YVOzj1+ULo8FMjjGz39lMTohi0REA1
oiQTUIWxfiSNDMZAYmNYC5IjNY35yOAs9RUJX4GHl9VcTchTzqhfHuk4aGccgw4ye8qb7bIULPpt
YBqItYsAq3u+x+4qD6My/bUtYgY+Wz3qnKd159DYjt29mtR4qVb6IAcC6hqWOcF7VkNfDaOJDiqr
MlyFHcbWxiQCkFuFLAE4BASwL4FmI3ReluCElNMedogLRSeBftqyfcCU1gyoqt+xl/Q3Wc/iJ8xl
5iVsFSONkaroEDaENqydwYeqhUWBWPcLfOKPrpPYp1qzKsZi+0sb4ACyijk7umgq9nFCr3dmAbhN
xnU50sE1YmVucjMSx9lJbU+L7QdsQP154T84/Y3KoodGIk1DlAn5ykjNNbPpB5kByrBbrP2GdWeF
ubiFTrdxqhLrblaGXo0Mtxu4pVBfnuNMwWFq0A+5NZtvVGLK6532NiYiD78Y6qjYSU/WBOOuJ5Et
GbqDSHg1gD4M9QFCyqLV0fikgBZRWKQrtgwExg7Y3pUCgsoyCo8sRUJcene5VV1EyMVd91rtBfYw
74D+Bp4WYAEfvzTjYJ87F8Gj2XQBgMPJy6suRVNR6OehgaEkAn6v61AicyDtpMir9gTp7Mo2AsJ7
ljZXoI5nGlWPZQsHIO/a4bFuBi8NhuGjSgl9RKAN3dP5JGosIE2k7wI/cd5NrVyNgWScnPVin00h
JlmE2uHcH4fOcbYABYy1HeK8g/6J/3rOt9Qx1NqMwvZsepPbm5BLoYaOwgj3aPfJrWdI2o0M8DIg
MRmc7wfDRKpNdfTJLNjoJP3wEhjWCf56tSrL+CU2FmqGyqtVIhl4syH011NaeGHcllt8fpAGJCp2
Rf6oo3KEWV3M1DeUJy3oX/wmPTkAEBZp+8ich3S8DhCd6tXXRdjflCkoP27mLVoCJEVE4IXoGXeD
PgXPOvsEkg03ln7IRs3YG1Y3PZFEdGv687CfNT094ArdwqqmFBhkjXPt6Q8jI6YgbmWJvNJX7JhD
fDj1vnNBpDqT4qq6QwBgdhOb0l7rxq1WdP2eqiGAA5SP23TEuFHXSXQYKnb8fhgcKwBpi5vU8YxK
mza2HrjrbJphwqb9VQzKODSWSGBXJc0jwG6Ubb7bvcrK8UwDOVhYEfdih2Dre8ap+5gVsafC0aAY
HcgTbuFyZWNaoUMShXeqtCLs+L66t1uLRlhSNExVQ35SOgoXrbPhaNTEjPmWgXo8zryqYhtYFy2G
ijIyHqsi35V2llObbcotcPDhPs+wu7LuP2L+yODgBu4Hi63HnM0fkZdca1NbxD5pt0f20b40Ub4i
O7Unf+nSFFl7zDpko0litI/sPbfZ7GhHUCkXSed3rSulnSu3IdC5ZznUu+bN1BeXrOvLM7Utcbdw
0irId3pdxFec8sQAtIuhL4qeSGFfhsvkrKmaLvmoF+t6ljdVJa1NU86pl4xgGxWvtYTWWvsJV23z
StGiJrgwOupNrw5to4p1XCFPRdyfnKfeEdtIyeFaEJvjdLgjqh7q55i05s2MzGwFz88+096x1o7V
ovyWePDnuXnoJnZKEWm8+zmKT5TtCYFNltz4lk+ThIK9USf3nL/wGocEDNnm3HlolMVNN+qvsU0r
AVOsjh/fjZ4KUtWfjLT7WJKOQDlEn46sBpEBT/5D1o+fWTKX9zn6DG+wjcLdOnpwMCRmqckUyU08
RekNNtlia/QJIjCyaY/CqvH1F4o0wKxqoIyR4ys1dhVRkn0mfvGmQq+/yy3f3uVk43hByBDQFMzF
ph6zsnBKa+t2SY0ALoqRlDYsycvmYEvNvZtUuCCzWCnUufWkhXGPOllutBpR/bDkI6mIpbeTZ3dN
q5Kl6hB7y3NtodxEG3M0xAUnumBBo7Jt1Ubx7WAVt6ZGCFJm+g6YgSQ+JFV9rFzRbbsSV54fLttj
CTqSp1XUXG1r5zCbboek7bbEGNy3gu1OY2naeQqyzyhS7mMZ43XG0WAmZzio7ZFN7qeioMzTDY37
UCp7OEhOOYPMIJyP/mRmd0jzCy/JknQ/0YNPOliTyeRYezcqKw/nRQU6kylQaADTR6qZ26Y0x73K
jfuicuynJLKge/Y+e4mpvKSVJJy+chHrWh+LYIbDN6V0fnpHesRe4A3WWV/VPe5xbBH7kjzxO1Zb
QMngDa2cAM8dZgQa/yxTzgliqLVpsl9nuGAp0ub030TfMpIGTKeFvIZ2VK4GKPMbgmnbfdgDAneI
oYaWWcpDywh4qjRzQJyHFFhnhtkp2/jEvpxMYERqntOOqVd2tEcwdbHuhxWRNQju0u6xMe0C+0gv
30/UED3XnZ8iReSrbbTtKU+T6VDKfjy3NpLlzOJOpXq9rwoukQZLM0EHFAgj1ume1Va0AgsrfYED
/Vr3WbAyNMYl03KHu6nLMczPXXAa4vjRjQ7BPOn3dtWhgZR1Qt+s6ylEYGdybSTlrtne+yBVkFD3
0daFEr8ui4HxeqzEDt8O67H4bh4/jK35ZCZQGEIsibGN3t9Gblayj/a1uTrT7vLiMY9vK7hDnow0
6t9ZnCFf1/uDmrLqYgc4oKxOzV7iI1wzBm2XU3w/QxhKzm/foW29tgoBTeDP2Y3KMTRNlsP04EA+
naU7eyDqsw2Y4widv7+xlnuglUNzk7+rnGRNcnm6CR2ZE9hcWXt8ZPoKYEy6lnp29C03v8snCvWy
BPlOtofGTB4dumguSZ0bvAJbl1Gd624aLnMTNpQPzNpzalisqnO1ozYwmkf9iuXaPDtnzIZwRaVB
zc2YgIs4LpvEJKAMGmAjFJl+MifCyJ3EKbaFDD+VwZCcI2oZlubGaxew3gtCx2OA1+I1Saed+UYp
ysND76Cr1mvHJGCPnaPTPhYsu8cYjaGqpnpjTg7hl2kL/yeJmlXia8adFakreNboPBsxEC97Q9y7
eyRhsaNBHe5AjrsXcCHlKi7L4iAnsLRMEiOl9M5dxT1LYzEwNpX4o+51aFf9hPpT9I8Bd/+datyY
uDIgE0Mdx08aogE8bK+OcJot7SEMVo3Irs4cstWkXwGz1wGQ3EbVMz6QIg6GY68jWS1KcS+Y8x6B
Y+y7rgeTG7FF0RPDuAD4XKclwlxjbuRDN1j7IavCs+2kCkbyZN31EfKzHoAX5CU4OYMJzJGxxbMF
bxFwMnu2mdWVO4Fcz/unUWvDc9y1T4q98pNWETidGPNwUAbxEPzOa00y3uqsutLJeWVTnaKcRARd
S+E1wn+XW+qcJWKk+gZ/zXlr8fV6cMpJ4sR8pO/aiFUFoNVuB7VTAzR2xhVjPRa6pIqAB+CYpuC3
UrAFp35uIcmyWeTiCT07acS7ml1g72vPNgy0Qza08yWvxHwRQQ/ka5SnhqwcJx37O98Vrae6iJ31
0KenfoSgNobVRY/c/Fh0AsdX47R7rWnvk8TahVB/t3C52ZXnxLfEVmVujEUqN/W+scepgRx+ngmb
1esOd9fUHvoofHahKGwIMdK5OqJwrU2ddpnGXlsNeWddWdk+C7M5mwk1oAxkgYdM564L2Njy9AG3
TZiuKKNpB4TfLNybHii6tmnbB4zBH9sp03a608oDduGFR6bUhrx6opOzQRyTsET+a2gfB39ONlov
hzutH9pdTPbbqcBuAiKJq3I0oeA77ZFdanCZzSVvvQM53PXTlYk+v5rUmUBQRJF6ryJ/oHKD8aWH
6jpI1z/kof7SD6wRUlGabAxp11ok/OwJdp82oZa1lyqnUiVgDXmQR9l84jpqoGqFKwy125wy8JEe
8QzYPwvBvEQgk5L0usAAwJ9VlEmS1dsON4wLGiCaHm0JNHb5jGj0GiYVibk7mm+5hwfqXfHGdizj
nsTRHHnlGjFZfmcVr2iDmadis8NUAGhNWf5prsOPDbu7XSudZhUOfb3tuwH1C912xI+kV7SO+ghB
rdg7btrtJIvGbV8nz8MyUWgLFYIVqH8bShKmkXCH7rFH2O2Gimyq5ctS//HiUlbH3BHXAFDaYayG
+OC21mGk9odxRjjl8e1L36QA+oPBwAougKr1gE4wMX4l0HxD6yT63Na2uersfHjAnF55daAIzqty
94Q0smLJZvcPfojTVlZJ9FlyGuoqGr7mY3BXuyBX9Jr+KkGK7d2AjJ/aQzwfwnEgxCjXrQ0sHvu5
yLVP8xTxmvRyiAuj3kN9Fc+R9STnJN/KqdFvZtIOj4UfUwHDHXz1Z1JDS0oxH6IJluxyxI0Kd2za
xEcTpN9ajEN33yeR6zFZxRh/A3GeoklsTUkjCudrC59JNK+gTQCa8OeW5T+xpwjfOxbJrCy6+0uG
bgC6V+DsI26ey9t/vD0kCMPn7u01ZwrBrdW+UuVuMEnWM4hHaO2OKAUbbl7YcnrXE9zu92+H9XaA
Mox3b2dpaoITxfbhg50Z7Ro5e3t9e4tZhOD+7W2HxZBv56Ewn4IoxoClGvGlTrATcsTLeXOXEziJ
zgKziU8Ulc90SOMs2yu9au/eTj6JG8XL8rnmyTNbeUV9PRjP375QxjozwCTdii3/eB6XL/Y0vmYl
i2mSINkHvD3w7T++/8nbd04l/G0x4k1/+/HtCb4919ujvz/ht/9mtpgn5/T9md6+++E13h5miRHA
JbGOFG+Xw3r7ZbQc5tt33x5ezBoliNp++P5k3x/y69uJbWeP/bU5/MujWt7wt7+gjhlvwP5RZ/3n
qSjdeDmGf77821MkTZ8eDa3c/vL7Hw7wh6NOzQ9W7ua7Xw/rh0dbo25sy0pQ+/v5k/nhMd/f6aLD
SZOKJcdyfr7//pejsUMXsFAjm+33t/PDyf7+d41qWaTQQ//+q7fvfv0828W4/D9joVKRawFL5KkP
jwkaxduKNhyD/zazi+hRDPdZbxNtSn98n9RURVptMQ0tP4aztq6ncdgPzdeisVkgUzBf1TqeU8nO
mxwivbqkTT9juqbIWvRu+E0e8t/tZfj/L/pR/dHxcMn+63//DCZeHv8Pf4P7F/pah9xHsN+6Yy4R
jt/YNNL8S9d1sEi6A8TMRVj4o79hQanBp6HlbuExQPLxD3+DAevGRmLnLhglFLXWv8WmEfoiHvlJ
todtUtgcmsnBoJL/RVwC5todTUoUG3PG0KaFaeO1vkNhHiwFhZZ4XROztymNSuybagRS0kRPQNdB
lUVGvuq0CnC+Jl5raBsf2WFB4kj3mURbO9fx6GGrvG1jMztpUUpJr0/pj+TRdcB5fY0bUlNeck3p
nwpBrkypqgOVWDZmGDHBKtZXX2cbxZpOeCa0wzXwxUPBK270ChOtbnbvSrfyoqLpbmbIpLKUGJcM
oIq02M5GYn4JoHDdgFjfcP7nrQaGBh2aE30k4g8JGKHIqJFvCwGUIa3dgr2lr990DVQ43SqDTRni
o+phjxIJEwGYCIcji71HGx0B3auEOOjRyVFtcFey3bv4WsFmQqMNJcw9CrXP48KMAUtxQ58+eZpY
nBGJnt5ZXfypMcNXwqvoV/qfxTRGG9lW9DQVW2w2diRRl3etDnksaEmAcCIgDGyVS0A3ZMNovrxC
EAs2jgIx6auohpPRuiR3jGu9ZHvJoCGQMXbvECR4aGKARAqCSpau7Zyz1xybYFjlkOnt5GWCKXlu
S7lhPxUemva1nAxj56tyKVPSGylZkIw1RVh9cI6u0QcefrFu082ZuRrf+8RCr2NYjxHlQBUe89jo
vdlJOAYnpzNvl2wFCx9rXo7D1o+qDWFi6XpiNrLGeAPdLsK6TbdCo0o6EyN6aoKuOgWx+cE0MxIS
uQh20CfR2BnBeXJUtWIFuEkE2TWSaKQ1oTGPcHroYQfGxgZemxMi2VfuDZkIPVHKGMJA4rNDJZiG
KXFU10AX1C0K1vMNHaGjG9ac5Z7CgE7Pfki61xrABgEQtMzbYOMGrAyA/rvwoi1nNY/hPei3nk1p
rq1mo3zRuYcv3EP7NnL7c5NFp0XFRZV9xHqZ2WuaSC7uTYpCTU9XaqzcPQFyp7cqFYE80CXiZsdn
QFvNqjdOhAW0qq07G4oIxnz3U1eU/4e981iSHNm266/QOCaeQYsBJ6F1RurKnMCqq7ugtXAHvp7L
kXa7+nUb7zXOWYOwQggkIgIBdz9n77UjyoPGj4QoRLrszJdGULK71gqaC60noDy0CTbErbaHKY8P
QTSvObGQEUHnQYxNKg1SyqreWe17Yls2SxxizixdQyclxsNUzfPeNuMfVUJb1OrpxNd0cjOAQRuk
rDfWdW92XiWncbCPlvAVEU1LvzlheM3tyt672o66C/qEvPoQGvVgq3LMHTJnykIO59tgZMFK9qGx
mpGJrWYT0nEaElFatvLeABtYowuiLeitjSCyXnvvAgnAXnWAOF995CaZ79PvZC3hkCvUQoeCBN5m
9NN7fdroPvCaR3pM+Ql3GZGKZDntQYLWnIJktEj+2jZj7u5Vmn2ekWo7OofaDxn9sh5zd2i5xq3q
Lsgydxznaz9aD6zOt5aAwdC3jP+jV5sbjNi7oYCqG+H6XWcvA4VI6JzABYdcsooJbzlXrStxOOdE
+sFlzsjOkHnMLFboLzRkEJPkbwWE9V0jxnKjJe1Tonql7dj+1Orop9nIc9tq3d7tNDRvlnMPLNK4
02He01dj3TUEb9K09dMsblloTfuxhG2e1j1iNrzSpReWlxTFKzgTlrRD39FMoYtNHvjWQMd+CmY0
ZBFat72H1g/MD6oEg2bagSLwxkXVuI+yV8UdOeY+xoLcNqtjTHc3rgCy9ENpsYYOkRC0H+UAb73+
HFXjKkD9DnCgx3Or2lqGanClqtVlqaZXSvdLG2iDpcLYNsmcn0vVIVOtsoGeWa2aZyy1oFcKv7iO
tSivRSYLIg4zCkEUML2EmoBqxAV05BC5WTeWXNa9LA5GZUR4U/1P2i0mV17+Wqtaew49vjCqxqv3
NvjecOkc89mJoTPBQSRZXDUIK9UqTCUaw67flnkCxFK1E03VWIQl4p8zeo2NajoSm+GdtTD57sb/
Qaz+DzWnbzomIj7T8DyMiqb/N9/Prxmg6Og7VQ2cUiez55OM3ObBVfO4Ts3okKtTi1CzPNn9bNSs
L+KqlGVpfgDYnq5zNTf82mzNahPlT7maP2Kwx0WUUgxkZjmrOea/l3Raf/PS2aZro9FA0mly6OY/
nEORExez3aAmqCW/oYQSDAXJHHgWTcfKDB79qv9jcuKj5+XfmD8g8LLU6ZFJItDz34Js/qjFg5c3
7hrEGJwNmgUF2EeU8yvy5ykxQ4BkqIKMYuKTcKz4g7w7ihrauo/GrZ+KjZ0+2lnc/wfx8KJs/stE
SL0xw0BA7eOmwTxq/s2/wExtsHKzSpQz7EAGE7pghWamZiOqGOoV8Gw6efm6cvjpWLlOXpdpbh07
KXZYjJ4GlAqsf5JtAwluQzNKP5S5vJLhAHXH0rBBxg1ToTk+lLDN6PuCFpAVPLqYLNde4M0MOwom
FelYhFLESAWzS6457rUV0TuXg1xDpZhK/WfSGt52kLYDbILdDiAChhQcpmMaL9k0EbHsghqxvP+g
Qjb0v3/zlgESEf+gw2yW6az9N/dSQBNem/JIbiD+JffJH9Duphcj+j4OLTAJYv5arwdlUunw2LZp
6EDCTBXMwa2m34mxQ0mSej/8voXl3FXmvdALXFgG1S/f43JXAyNgpsy1HsTGu9eZv6cYAR7iqPU2
/jRwZRuR/PnZKfSH4NMZ/HCrmb51NPoqfgHU8eZnrf+9TysQqEyuH7TE1WCV5QnTg7zYAhXzHpKw
QEyKYeokxc8gTmHrIJZAh0PTOinrbCcSRGpAwZpd1U7ZUTc4sNGbL76XgOZPR9KTjeFh8npMa1a9
1V0RbYo0dnb2nAckWNk0sPXo1KUpqpjCaW9AofTHuVQ8MNJyECeb+0ah4ilN+pccNupWH0V7RPLm
H4cC3usEIOSUG3mw1RToHyX0vgh7rs2mK7ZERE8kdiQqjLrFOqC1zpXeY7eqKIXcUbBqvA30bblH
xwf8PoifQdPegz78vUtLOoTIgnDnRvXZi+06Pjqhid45OmEMhWJeij/+/cXCNN2/nzQmMQ2YF2Dv
gH4NcHj/d0l+a+OFcmZpr31H89d1CGQRCQgRd0TobrLSL1c2s6rD13Zr/3BbhIQZjrC9FjZVuKJN
UR3iGKT5UGjyLttmupeDIggKvW4vVai9zFNzrmWf3BkqXBRwqoabjPIMrXyjG1Py3vnQ59r4k/Ea
DVCWZvuqMadPwMsmZLJTXYMj6IioeKBxUj3Ex7ZO3tOwLZBMgvNUWen9Lasy0DJR+4o+pr/lygs0
F9SN0zFAOkKHhgrvPC2hcMhKPZ0m9AxUGZ3SCi7jUzUUxrmPPJ+mZUs8QjDBpiGedLXcx9cU9N5d
Zxg8Sam/8PuH0e9n9Y7Ehfo4VqlL5lqEVbQMorUMtZ45cj2cm7m+uALUVKeFEVpXRLQz6Mk1FIzu
lOjTQAOYXHYIOZHJSKNbF8ca761eDQegZMMFR3jmhRb+JiPY6BS5N3VZRw9N7m0Me4bM7xCXNEYt
gZS4C12D4HHmAzM+YmJtjd7rzmaDvLeY0pM5Qj0pNPdVc8zkgJw+vTBR20xOlZ2WraBFXeUHswod
5GsaA4IP0bjaUUBICCFcTyQ0zEi/y3FX0hJieMZN4zVK/xH48yUYU8H8AiRajyyjhSXxVjF+rNy+
+kFu4YwYepYHgwzjjRaLp8ZkUpQb1aZx8W9MKeT9kM8EhpBzgJGRrSXLjnWYWCayaML4vHSEvGoP
JU0lST5hMASPQcWMRmWt2HndPSCPTjd+rDKXSwdBNfKqStNeCj2LjpXfEL+aRw4g1JUwpvBlLLVn
LvPF2ZiyApZMTrj8pA3HhOr6eqYEhhmMXooBJ2wlTPFWpNui09C+imo8jC3RnJFjbKrakA80yr7X
/Sh+77pOe5ZoxrFzeMnVEDOH3QQXojICRmMjexyRZcQafXjHcsn187vimAza58A08qlJzYxfPfJ6
GebEAUyk9OZdM62rtDzVgzMfGxPpuxDx2RxqzkUQcZnfPgcixmjpWu1LNsefNf4RrsE4OKfAr1YT
uORzLxt2ldCOBdhVwXCycWf0KKuHuS/fgiQj+FwfQ1D+4VXiHDy5Qww3dE6L/tA24UfLJ3P9ui9w
wlUcxjSkys7TD9EY2KeNPtbTmXiD6RxXOiT+Xt/59rnNau/Js8r4JTStd6s0iYCbGpJJq8RdZ4ZX
ZZumdXW650QPlrG8Mm+U1+V//pDpezvPPohG6ZNdwXBpSzO/Mt+0b3LA50UrC52/3s2kB5aPpJwS
EIE6LC8yf9eOJVSqsf9G2gwEX6CAVV1Vb5lVk8NidA9fz/T77Dg16HJk9klvTv/uIhbdpm2tn9Jk
Kp5pMXyWKBE+Y13bWIW+DxKvfSxk0T0Kpw+uejDtoyiPjnmt6K+DXt1addNII7iUEbp7dCM8W9z6
ImifjQK3VqkjhHS9vD5okA1Wc06qQBHU+rAaeryRJGeiiqWbl7kIfoYpQNSu8vZ2UFtA+0ZpdktT
fLk2oafHgoHjEjZmtQv7LnrqBeB8mhXBe8hY4ult/en1zWaOxrsfT/0T0Pjk7tX9T8udzG8YKtxt
2TFVFXNkfcuy+th4XvQyJMF8SwJJv1s9rQyDCGcoZynBu0BtEVgfkzKwr7mkOjxPAjg4jXuma+Le
gtKHtpeI4/JAZtr9sWv0bw2uiWYVlDxqcj1hcARq0BN7cXPraQLsRzOO09dXTUeLq7+6c1QPtxN4
m8SfMNSJ1j47Wk/jXC23umLWz6mbTHsCS+5DwUIOThQ/On67oOC4mYDw0QMy5b/+u9y7bLdGTf82
8H5UKqlgqnJkNoMtHsyRRaGG7p6crfKc0SKvpRyPeDa1jQa0gdDC8TyQacEntnKgpiEeh6YZm0EK
SdKMGMxQ5zutd+2nfr4CEj23Zuhcp8oE2ZznNRYwdHrHuXL713Qk/dIqh01i6mAroWw+FL3R3VC+
LRuEc8uzMyQno2jKe9w5wbpmwcc6jbWYB8J4aKV3dfXcv0Yx8b12wjqZb2FviqLYe6TLfJT2d1mH
44MR9Z+ZNUXXQPjRFVdceUDm85QGvnWO1Q3A+/7o++Q0CNt9M8oMSYZrnV1ywJoe0ofs6MrWWvij
Q+y0txGb7oWR9mcDuGAy1JfASXdmPoWnqUJ3McQ13IjAeAhbs/kMQgbuwQuL577GHwQPhUmicFlD
TxnJfGhiDCQW01uLub+pRPUcJnb5PJn6H1QevPOyVYhAHI1qcoH/p+UlKUFYHIKek2LAdq1uLKo2
O93IPXTKbC4POG384JL9s09F5x2WmwBpBIr+QLsq10EVvPqIqV5QAvlSqx8TQs7ok3HZwxgNitNc
UPH9wRcjg01S/dbHOVI2LCcZSvMcyOSmavL7MNC056SMt9RP25sbE5rapkA8CqJygF5lKTwaPz5V
/YgchE7BXlCqODTBWGznHHVLi/E3G/vpvNyMCMHoQHLIeXON6H29ElvkA/AMoXdPLCasTh/PuNwc
etgEnZJJW99RKoojBuJuDce7gqM3iF1I49DM7G7VpsPE5QvDgB4+ZpA7rw0jyw4jvwq6dh2w/UdJ
ffzN17KtGTntJ/ZtDYXNdkC/eKZ3m1+oRnbZwPRadNXVcYbyOpN5R/nVHL5nHh4DDsbRbpEO1Qm2
6/vQwVr1DIMCUO5sSr29NrHH0ILYb4MIvVknKOt2vazNh6kzoNPr4zeBCnsmAuBitlQhp7k++wz0
jJND/GzNgY+OBBKLyeTz0TARiyppx5x4zJDzmioWfrEAlQoqPL52jS69NUffzRGTnQZWT+pCXEWW
DbfOt4ebJw3qEkB+u1hilPE08+IURFjPbe0BjtbNx5ph4Fjym5XVyPwQpQBwcsc8ARor1jGZsm+x
TViqhpVlU8aGOAoToXY3DAEohOYYVvXN7szwXqZtSGaL1lzKQF7tAb9zF0Y/UAijlun636q8UBXv
2nsFMAB8Y0JkzZCK4K1He+dST73prehopAsf7y7LEhnkGgDdWHyfhqeMtZ6lJ3fRd/auFYIxP9wF
8ZiCo0WY4vZjeNMJm9sHHkYx2sFMbVyiUhHhuAdSVY1DXLb1HWe28qdl5acedKc8UPKRKHAeXK16
s+tcfLN7Ra82lPLRapNtFo3HxIF5yqTTOnS13p0hhY7HHkD1yVZhyuFYuUfdLaIzQcwQ6lzLPYsw
6kA8I9+iCTmiBzYihWoov0NBuORZKV8RLSLm1VvCaROv/I4JtatdYOtNO54cRxZPo+tmu4ZsxQ05
H4QCTi0VCEAW8clHF3DSp5SYEnj6Bwjmz6qXwcKs/G5O7bTNp0At8DX6kFX/RJINU9G6OxQGktky
TowPZqD4ler8OQ7y+GKGfEWM8/m+laiECbA4WlV8kGll3rLR2E9DMz53jaasNKLZVxZfv8HJ9bOf
telRVD/nemy/VaXxyEf0GXLp/9T4IYB0bu13FoTJmsIl2cjzZexM6xX20SFVCelRnXwYhoLdxeX4
JuGprtGcs8SZe+fg5FawrdIiPCSe/QOphr7WtLkFJB29dUi1HnJAflvfhEg7M5rNBHh/C5EpnfSq
fi2i+jc91MtvaSphP5mYqKx2ii5lqFMenuEndAVXWq3sph2K8wmdVfiNeYz/4hK3onAodSry964x
7iztj1ORTPflJprFfLKFhJ+Iumy5meocJxoDViQdgRUjpKDrGRu0s8FDRH/Xj/p67/t47Jv5NIUI
LggyfCmcxHx0DcImtZAY+45eyCYWcJ1TurybrPGdE7b7Welwwaj7zaED+3VOTdE91DVVg3w+DJM7
Ey8yebdBS0soXDZav7Kfz34knHsbp3SOKI4egk4nDyuKXvg+6IyUE+8+H6dP2bQPaYWQR0TIEkwP
LRI6N/OMXyu9FI53TrDTb/TMLS+iNtJTVKYINwu/3pYDMVs6gQYPhpXQtkaP/dGa/rD2wJ1TBq77
Pb0Y8CBWWP+mWfN2DnZ6H7tPFhT6106uE/nRep58r8QIAX4IFL7d+8Nu0uREAFP2gINnPvb2UfYE
VVL1Cp7tSCVO4bpb4yUBuGyMwSvSm3XezckLQo8TDhOBopERQwt0iWGTcj7o3BYPSlHtsR36b26d
sNSarRz0ajntRYyBhDAv6z11MVPZPp6rUI/gaRpyl41+9oh6EOhS4K+EkHLbJfW7LOF2heTlbbWx
qjaViRSmRxZJLF1Qn1uEeGiPZly1LSGaU5Teh8lI7pihw7zA4ZJX9T6N6wBFXAQcdZTGCTu3udLd
GTilKakezDQFGnf+VgreupOU+VuUAtWEErUHKTbv4zCBhF32k0sSB1h5KoWAdwfjx6g/aeVoncZa
jzcVtLoTiszglKqccAuqra4Vw1kMHn4rj3jR2IlxPoHapTooinPYoq7ScTdvKz8kMqhJJu9SFBqr
u7p7HJ36sbLS9N40OME9VMxV1j2kVk7QYQSk3PLN9BYZnVI39+IkwWiTYDP2K0On1SnMdAK76tgE
4dDMIHtIvjRT0T2YoXGtKcqQ3UrjCiMvvkx+A8coFSQbmhUxZunWMvT2uTOm4BnGKe+XtFJF4/yM
g9I/5RkMGyBv+iaq7NRW6w25R9mOm9mLT3i0PXSh9ryHut1vtdrSN3lTWG/xHIhtSHF4n89PEQjT
pyqp0LAGrbsPCJDC3jm1+3KMjsmodce2GsOzLOgyZoxa27bMxC0ChUEZTehr13XG22hTp6+b0jq6
c9tc/aqDQ2jJ56JKp+ei9t5lUkTXTqvzrW+RQkmpQt7hfHS1cR/UzfK/WVpkVucW7oo/Hyg0BXgZ
XRqC6j6oBMa9imR3kaFz9nLOo9aPsoNQRA7k1umNYDS0l1P7OFi0oMEERZvRIdPC8UzxpME6PtZA
UvcDp9pbnZuPnSfx7dZEF+mDPz17gvGiFyyzw4x2XJZWN1tLSXqTGZDhsMSH4ETaNynmD4OktD9w
xayAi5fvTPzxN5Iw0szejxKDLUNWl99LG2IocgOXZWoQv05F+YNGefs7HPOTqGv3W2wHMZSiRF6Y
j5bBdM9MbAUueKoP4hYhfog8PYP8r97aFMdCXTtYKemHJXZ0w/yToAP1YXwaBKPkiaXfeuDF66DT
doHVoM2rTdQEmGD2mWc/TMJKmBk6tA7rvv+BwX8r9aT7QOLZb8O+ARNLQg/2HLN4zdLGX7UWPykI
DvmrLenCZ5MxU7Kpi1cZk7ZtZMmmxIW3T/K6fEs6yimR00xH6FnVG0tV8NV9N58jR2+Pc43FuKp7
0AR2WW8okYp4LeLnbJ77DXyiGIlWHj4FWmA/ISGwM4tlh7Z3e0WPIJ9hDq0fVkwLktATmnhTAwDZ
OpBB+SiVH7DGGGhhEMyUU1AqzyCa3l05Ej9ILigsbM367KufFHqvA3gCWp02acf2cMm4qMw6oaDI
AHAUYVOMteA4HJu+e7dwEuHkEz9sm2QygQPMrts3sl2ex6zAw4dBdJADoblO9FHEaLgts0cFa0Bv
xzSJedKNcFGy1vpRZs/RDAkyQrQnLdYHMjNGohOGgQSOcs/0rKM5T/3Jo13sB8d8iF6NfvogqRCy
fjuwmmEmPGHxNCLzYRj9b2X3Vuguy4KMJPdYg3ugnlEmlPoYeZFwgJ2EIIzTZ1hNylOK56pc9w54
XnAGK+kQhFkqD+qkzKiYUu3gD8T69jpwXR07pgCChoG1x8gqC+CwLIIyZzo4GF1tKBZJg8/P890N
+c4PnfLEzsodO2KTbZRf1sI46/P55KF46VSwsou11sFi6yirrfLchsp9G/XJxVF+XJqkJvWCb6ly
6iLC8DZ5/+wpD6/zjjJBoTj0N3I3bi6FKp/opS2BKRFYDZKKlR+4V85ggUUY9PEhpaCzIS2ybrkU
zspN7GErhvN0hSv/W108utmbrbzHQrmQc+zITLqRaSiHcoZVuVee5Qzzcj8XN4qKElE7vuaoI8QU
o3OnHM/x4n1WLug6ovlXK2d0rDzSQVJ+OvyCUwmTwcCyGjSvQAepG6UaeWuSo4a+khJbOblbn5CI
VZI60JDu6CqKrauc2kbZX3KC4aC9Q+gLIG0kSedvULHPdcg5InBopdGjURb9rrC83yFJ/uEUosF2
3D72LQukTvnGyXjuYu+Ul9S9JfaNlanlnHmIaqVynZvKf84FkV519G4rZ3qJRZ0S9dn0M1ow8H9X
egGTHDd7rXztXJiuMPYxUWLxL0WD4Sb8jbBw5pSthTobe7yBTd5VfnmJcd5RDno0F0ztMNVHmOsN
rHxVhdte1/FFI4T6BrXjHFjJTkfvv6qVR7/wMGXbs7tWybpkdT0aHfKecsjfe+XwL/EbKd3vmhlh
QcuTPBA3paYJb8DNP6TuPJCyFJPHCUC5aigDOIlLNNz0Vg01pBSNXAHFG1CNGWHGpzmZDYraMAky
RScIFaegNeQbxYNkVxZnqUgGvQ1/arzFHfWgSrEOWkU98BCua3mEQkIREQbQCJ5iJMT1cISn2K0g
U0WES96k4img2BECvkKoSAuBYi44ir7QRBgnheZuY41yxBg1L7hLf29E++azPu4jBBy9ojmQqVmt
1kXdvVRmHx2iLjHXjqaTguji82fJ9moF2qc9sIJFcwE2EmxExy+qVBwJ1AEMf/2mU4QJro3jBi8q
wUpZBHUUDoUPkKJQZAqXlfSarM9iFYOt8MFX5IpjgZOBjml7AA32wwa6QXFvAAPute+aInR7nofh
Yw5YB4TzcND0gelgues8+zEXWFdgaQhF1Sgs8sMxhpA0H98SK35PBuvn4J08xePwAHPMADoGReqg
h457UNE7iAFnugzQQ1dkjwzEh1CsjxHoR6PoH6Q3iVVP7VSzBtzJIEJ6xQrJe0j4g2H9zMCIdInx
WwIOigOdp827ZbfDA9kmoBjj6dvszc/kY3o3qW7sfkyxX8Usv9yESTnN5VEppdIkjQ/RQIup47dE
BU2FTs/PWLkAWdfgUGoFRnHgKzQI2nsO6KIreIodJxgESTgIKxZdflyvJ+VvqKqQIk1W7luPn5Wt
gCwhrRupEC0QKaO1HYFtMQk1VxiXGp5LvYBdNODZZt9/VsAr96kJoIioLegf+ckZGRlHikjrNpKP
hiuP6TQgDTMFVwonemz8+K3ovABPnfwetZTmfTUcydF9ElFUbWwcXukwPqdwapomB+2uPVrEoaxd
rUm2cuI8dlko0WgTsG4yBb3BKDhjAcp3iMNcdADrRAFyTIXKqWDmdEzDZgXRqRROxyoA68wKsYOP
g2EW6k6q8DsgWlbUzKtVmFK6yv2fpqwJFR6HqyN0AEJQfLwF56PAPjGEH/egZx9tB/THU/ifPqdJ
kBVPHecVqq0SDQlQFE2mx9DT830TmfYufiKfgN+3mMXFHcaI08uh4gV6CCO4s59yfZ9TgD7MgcP1
ME5oPfSHzBvqk4zB/rjtdLAw1c4DURcJcB3s6HLLpE0xFLnoS59esjXPDGasz3tNB5Wkm7/nivM0
NLmxiSa5o7kFlNDXkx2Lp+6EKckjSWsk2wt1oin3SZDtZc0oFyhUO1X07dAXH9owByuMfBrPzsix
wTW2dj3whqgicq6swuG3m2gP9gKVmRiqKKiaxc15i2DWclmQeKO9GFMI4NHOpatmOvGFtiJ9FtUT
c9JrhSGCwrRDWE6ebcdZ+yNX15sIbhWfldiEifBXFnisUDACEUAxbfU0XNMyOIdWAkzHEi9ZZYDE
MmKyzrL8fXZ1/9Cno73zfmo61TK6XD1lnS1On4cBo6/ACrg2QMyvY48pSANIxiREKAHPZYHp8hwf
BEhH4lOSVT8LKvPbBkT8brbn3y0cdWtY9795gL8iH0bxAAoM49C7p9hgFpAwI9iOGfl4An9TUI9/
NG62biidrscgnVaaY5/9frqPgMcKRSCrQJFZikmWKDpZAabM4wJBrGL04jSKYKZYZhU9u5XXc9Jh
cb9NpFAcRGV8aJkh1w2l4DrWOY37RNwYGpop2bLoaNaCtcrajEnRlaV8IpUre457GV37KCRIOOu1
D5dRGQpQNT4gImvv9lhCBvcohZZmED0wtiF59amY+TznJRL2pfFF+IGhANiMLYujYWvGN1vxPPbk
H0afosjMPcl17m7ZjKwA4Y6bvMspS08Zjb6N3c3mNTLwlEi/ejITI39uIl27CHPG2aOOyTIzpqzB
LB7EpIFQqElmCn00RX4fbJm9WAdGOX3NDKa9lGmCvde0bklbQNjwvY8knudtIKPkSFhB9uGPu16v
vutUnx9l3vr7viVUMBBd+jkgOgrsgfDCsvrpq37boId7Qa3vumw5+vh115zoDk0oenHLXd2/nrVs
LffTl/964a+7qAzu6YS6f9mXepZO0ei6PMscw+IYCBS4sTD2mZ4G14kFMScnqR+zGQ3INtqdo7UF
M86sfcyJq7clgN8AWGY16TP9R2ekhJUJKsggC4xPSRjlTTe06lGiunkEPLPJqtz/y11dnO+F9Mjf
nGZC0v58T4Nj7kEiel+Httyv7vKA+FybUB+Z4HOQQj3jL58Nzyhz2kLL+1nud2ldLnf92vWfL1Qh
kPBOdZI8j6H6uFN8wFxLktvyek993BFLEebYNICXtyzQ8epez+yX/WYkMuDICrFJ4xv92vw6NoPu
6PLocgzLvnUdJan6TL+eQa1336jNr9erR5fNX29GPUOqVuvXC6KUbCm1+WuXIS2BEH/sNcn9Zt0O
RbtHU9Q/Es4BImLob8sW8IXoWBhoUCZa3GLY0zHs1kGb6PeifinauH1EfFLsmDyqXDY2M3VDJabe
CdNBP6Q2c9KLSd5qmV074Cw6E6st7N5a7jqVkrU8pw6M5hFsvEF/pbNZOPKSrx1CcwHiTWH/174G
M2DVo+fMbv/8m/wmon1X6OLrvuUBFkY5NRmNvC/1vOUmMbN6n0EH+/oby98Nwwy1hk+K0/KU5Y9X
opB7cALFX+7Lmpr6NY2+9fKy5clT5jt7VjD0rf78G/hiw30jkbu1U0OAFbO85BCO5Iotr1v2n2pW
cSh9aJe/Xie0qj3kg23/5T7MtuMBwqv59drlyVZf6oc57fTVr8/JMXX7wGVv+nrt8oBfezTMvJFY
P/XxLq9tUjo/Hv2Wv/yNvtVh+apl8V+OxQibY22NTAP//C7Smdi50iTienne8oAxj/qRKGKkncv3
mqG3ODKhpoPw5+cBUSE8mgXBeL/uo7qVntA60/lePqOenE6EquHPX7vWzbw/0S3549er+IFNp1IE
P37dReyndWJu+duv48Sc4J+G2fr8dZcl6/g8x/3Hr93Xoi3AiIXvv/ZV0mg5D4r89OextxPhqppb
kX/DKbl8jpSFzLNuh8+/dt+Fnnd2C/vp1+7n2EPeHupfH/vyQjOLSbsLuvuv3UcYYy9FWz382leZ
AQRI3epmcRUBxmeySsfFwU/5Be2c9mII46QFaoCrJ+1Fr/D+ZfYIGlU9WGXjuO7LvDsuj4ZMtbao
7ozd8miNcWDf5sG4WR61Pdc4MV65XG957dwH2Q2/5vvy4Nj46ZPBEmAw+mCkQUq5phi75+WpZjPc
kz4oH5an0p8hqqaT+nl5kEhlpIKVJQ/Lo3FClYruX/R1DKVVSrrQibZeHm1DVsjULOgMq2NIkqp8
CEr9vmwFbtM+UylefR1DxqpLH7TsyVTv3CmmdxX1dlv2I2pBNlEamkpgqL205F5t8Og5++XRMY/4
CMag3S6PGqg8CCkiA2/ZpF42XeYajeqyabE+vYvC/dqTb9rzi0++1fIx0H4/zH6hfR0fPL2fPaEW
1+WPEJZUrmPfcI/LbhpzircBKz5owhxRGNktpgLausumXuflickRTQf1KN/bfBWh9n3ZSuNGPHZJ
s1ve6HKXV196RAfM9GYwVC4gyIGW7SdiqAfXrGjyFixfZcBqYCxNVrOteRGiiI+W2boXQpKwivAj
OdGhNyiQYy7VPdd9gc1lbFKnGPayGtyX5X9aXxmbZXN53vKKZbOXVfdg9DRGjdh9aXRdvBCDvWws
O/OC/FJ5rv+wPBvvEggY3RnO87LrOQRhYJDBtLxA0nGkGmmizVM7M2p3OrUqBW/ZnBPDu2lG9LTs
SdN0pAaIxdV+nLH/Uq3/f+Pff4qlD+Co/99j6R+/99/bvwYbkWH0p/HPIJQe0asXuJiu/zT96f/l
OSpPiDx6A1yyCTD5V6gRHkHHCYgzICveCHjRv0KN7P+yfSKN0NJi1gNv8v8WavSP6BF8/IHBP8Vt
1+2/e/7MukkHN+BcCwcTt325IfWUMSb4DpzcWss+OlEH/2bfKS0DxBxmUFB4rsiG1reGBgKwjkxV
XgBNBQMhtDpoPMP9L5/j/Ut3/z/KoUCeUPbd//6fxj99iQB6fBergeVYHkjy/y4czmbbSPXMxhTF
ZQwyBpF5P9P4FqAgXFehf0TJdku8COIwme/rUQLgLTb//hj+wa7ml+epL8mmWGp6f3cEsDYZZUJb
fdNQKmcEeEkN/6UbB7gOcYjvTOLNkUm2+vd/VYVp/c2RyVkRoKUzbdd1/4H7Jl04hTMcYqLPge3Y
SC6gag0lgGjpbHz4QJlmb2LL3oaJhB5vrNxaHuv0zazAJqTxeia9VibO2m2zdxaFWxyPB2lrn36Q
XhOv6DepG/+nb8tWNta/H7VjWGQqeDYuV0tXH+aP708JEna+3f81l1L2dh+WG8dv2he/7i/ZHESf
vdUQkoWj5I5CPjoYQUoPpISRPaQNlI5wNDaTO5Xv/CA+RjN1/kBiX2F1Lh1jDR4NNQSy+sg8JUV+
nEk3nXNxtrriWvnOhWDgmzaBxSDqEQHrU5FUd22q9rWT3FywMWbifP4f9s5rN3Jt686vYvieP9Zi
pvHDgCtHqUqhW103hFqBOWe+k5/CL+aP2gdGd+lYAnztm4N9duhiWFxhzjG+kYscpDUIgarfpnGy
svtypQ5U+vIVWMuN66hb08T6NazG3p5r7qwZs6VvUd6FqzKVHHNlU1PAsatmqxrZcqQYrRMiZWXZ
QXbVHEnW2izCDbCfY9VrB11vkI27uzASG38wFsN7FYzk+Xi3uTrcyAn8Yq0BD2FUi6B7yqWb+mvZ
FPQb1bly71X+Xe+kBzaze81zsW+yFAbxyom7czC6tCRuEXdtfGK0oc+nM7h+c1lkD6Mctyg9Jyjr
whLpw+hCg9EoJZUleX0BelEcX0SG34uyvw/qBBuXubVq99JI4g/jdN7owYojzZKAjbWd2ADF+n0i
rG3TyfuciiFgmB2unZuhsG+8BBxXkD9MmUgowX/rrrnJQPfOwgp18BC78aIqqGt5OyXz7Tn5LDPk
KnN8PEeX+oavxLRxRzx00XwM+21Brl8AL8HyCDIzfsUV8OTSvanSGDtGs6wcFZSUdmeIce7E6NgF
6jx32ASdsWiRwqEGVHuVlOJuhZAkaClDamsZDI+JhDXVBD+LQlv3fvvoF/mRZO4cWvOJ+guUEqqL
FM4IhJ5qLG1fPcY6TRvVql88NVzbZXnxswbwr0PZvW+thdON544a8SKAqTKvMwJeTAULQ+zW9x6b
ecNeV7lyY6tEVEiDxFIPnDAsZ27QjEvO/aZ8xKpLZvXwSGH/TPvxpREU5irvVh/Muyjuz0CePbpu
9k0nkp/WCBk41RbUx3VIT9QJTZ6Vbh4V48KZb0kkImVsHeElf3D0q0ucheaNp9iFZOfZyMLrEd1I
Ub7FFVD4jAp59cMOh72Busmsu41ZUy+L1v6UNslGH+UlvZBmqQX2Jsd5vjR13l3bKPasMTB5Eb5x
cE0L8b71TJ8ANy62Tpom6FOoZKymZqLdjAcv19am0+yayl3Zst828O+UCoM21X8P5UmHobORByMO
NhhCtwFFZalEp8p4MLRiZUfjxq7IzaXPVhf9rhDWBhXnzFf9ZaMN3cwYgC5Pdaak35og341wQupm
s2lqHLt+Ww18enFDaYG2dT/s3Do+Cb/bF3SNRYjtEWGTHXRzmw2qdcDNwcnzoILHzxV1oyNNIgwG
AhpAIxPhY9VyJHJWhYOGZUQBUjTnJh62tLXYkYvN9H4TKm+pl22D4Kf0J9ZmjpIvw5po3YRI18u6
BZSTz/Ih++nFAtqyad2iHMOjxyHZ/FHbr3pmgq/h0rEn2QbtIOoF0zsiw3gVBaRCZwq2JBRkWp7c
VOu2GVew7xZ22J/dvt8qenyolfUAe1Jm7Oa7ZplbpK84GpPHyc16yDxYf/ls6+FHl9P2rbcghODS
YrtQwzu0nu9xwKtsNP21s7OzrKmsRmG7QL04rLSE0ecZ9k9X56RRa2dRk/AtM6qz8GnfRtHwHjFu
eV7RLaoRq14qDXy7gTsLOOrORcZPpeIw2v3OT8PJJrqxcuPJT9CiIw6dN45ZzXNDeaY6fU9s9Cnn
mWG87bBGenQVkV3dGH36bklc3KhJjkp+a09mIXVY9XqI1s6/BX+pzUovKdAPpffSBMCkryMvvpeK
s5SJ3JEGhjyKiEbdo40ZU+oKd0iGBX366Gcg1Me8VrfCqgB+YAkP0x+VQqiLUsc3Ey7M8wnTktUZ
d+s+6lCrF2m1SLXmyRcRE7+3wZl4KQBMNcwHuE/WCuLMhZ2D7RxQPXajXS85+9NwDizok4FuQUnV
LqUDpt17oOOd0Se15ZNIkp1oB6ShoSQ3mKdXxxUp6VN/wPRzdOK4EJFszz8+PUUTP5W45CXa1axS
SHmcTs+xjhdIPrRW8O4m8QVXJs7BDGkXMugy+2FV+QXN6yro0vs0iZ4KCztIaxCpSr2Mr31qDZn8
UV6U02ry1V90a4pZZsqZM2ByGzwT9i9/hoHYFjpJdhnG5GK38aWMngfP38UJkj814R6IMAbEBul6
hon6VnGqs5Uy5fqo4hWRnEzdebCz8N0tSBAYSsQGAeHcbm1yOd1poOdW+O9WUbxVdbyNIyK2XSV4
b9Qaii7MuXqEzwU7158l+q8yi/aUlrOF2gWItTRCWaw8vZAXC+KcZ5xkNwhlCC16h4hE/lw+n55U
qtUfbbWZ14OO9SyGdZzIYBZCjQ0dAjwTI37XQtOYfzwW1MrY2TV32dI/mUIomsxlfgxUCKeWtzRD
bwmHUSKA4C4DJKdsMQCyUOemZfJDLUbELon7k6/nd9E7cDNrtmkG7diArZpUjACJ+HBntuGLVevj
fEB7B4U2WqkG3s8ofUnb2J/1Q/Buwtud1wov3bCYnKVNs6k1eIIlo9LNxqON2wetB+/TlD0uy7Yi
u0CNcTOihR/4BGaNt0LmNzVy0xNaEKZUmrGSvbwnmekp5lwIuVdmHPPngWq/ykA5eBH/uCn5Q8Mm
eJ+eH7Er1cyE14iR71eVwAbuJOrPwFoTS72pzOgOz8irE+jRPHGTS+omR1Cu3cy3Ekis/RO52Quj
Vzdo7BGDon2sdPMV/vgpJywGQdMcu8qD0HmB7EtWltkF697xjor7XvRaPBNFckkS5z7g2/GI28Ny
mVycgSdiw6Qve+Vcmvp73kydKxyANMwfNdXd8OHNAx2yGq3EA6UhNkEOPtr0pkRCN0/S+KC3Lrnk
THZmWW7b2FrrCfIOi+E1NH6y7NhWE2hjTmTHXatA8dVC1no/gUGEbeW3MRZz/Pk6hJApAUBkDMZI
XY62fRN7MDQoGaJbMQLUzO3e0ILnLjej2YTALnSuIFdJ9NHzOwsUs9QfsR6+f3yfeNQeRnWYCbR6
OMZJ9OmpzuDN2iSkOTDpTtuZ6TEEDf/zMZpbFE8Q1e78MT34SHZmKo7YWSG1LY7Je6Fnp05G71mJ
FKQF4Zh1e3i2gCaIqmEozTQfQ1tihsN6OvrU3atlOuQalAW7utK4b60zUTz+QiIF26kWQArJxxXu
E4A3c45WG75KZhQZmJSZsm1BuWNtAvjQCOsTCkU4zO+M0LR/kMZFD1m+zBgLuFqGxbxtc4RXWbQs
M8a1V8N2I8jyzqn0jEmJop+ieu+QahZdrc/sVp+Yw8nJpfU31/KQ0Pkh3aGzyLJGXaqCPpBJcIJD
PCPnovi9sm3U8TYzOGNjnD4ft0Kb2uXPDnqSuckGvXCGlu09D1brEPOnlQ0O3jvJNn4ccn6FMjKK
bsuBKUrLOeVDhO0t9zyhezm0wdptU0LOBepSqK8nZ5qIif2GbVFgercfrHbSnYaYULNALM3pM+4M
bTcM5W8UmdyENFqG8RT+0rHYdvaDS2LuPKmii0jdCjEwSixbpCfXTt49TqgzO+ScAukOjzo5yzGb
ZXA9KHwY/IHLZl/cxBaCdqe10LGhXtdAzy/VPOSIbvEtKVysdaKOJDC6tIvQV16oER/bFhmJstNN
FVO8+4ZL9D2z/XdP4u42OQD1KToc22wZ4hJEyVCcQZagAZYD0tq8w0iqsq9wbjE3oeAZzAcVvDmZ
BfPITE5CsoSg92fIusS+O8NFUYIDyo1L3VsP5IkAfCC+ajo9oNV9bnO8OdPSVJYsV0LXH9Gp3XTO
LWr/CjMiC02txCclYV3R8DCGv1WNSgGfTZzztx0MKxEVexFPJgEY+D4LlT6kF90kHVxGlPdRHkfM
bQnm3Rkyl9cyRfYzMs3gPWCDj2SQ+h5/wYmAWKXgvSqdh8mWLuph3vjeUc2MjWC54ixQHKhjMkEz
VFyaj3z4tCJinq4aGw84B5ZVEfz4GB9xxZ89MK1TR9rkqn/pFeoa0gzfp4+T7dulKNzb6WMFWUJB
pnzMgfTnof2gBvEhN6hDTP+15gT3ZN9VZniZ3lJNpdFiVdZbjirIF2alPAbObxKqV9L/5wEjlr/E
lf0wzQ7RoD1E3gTYyS70wlRUycqmEIiK+t9BlofzJmP2j3KefgYkJfR5XL4Chp+HUw3VrZP4548n
bKjsD2SbbFNRYA1GzJNEzyoT3EIVwSVwCTAgpsd148eP6fbjv7Fy59YAWfwx1nGOHLBjngBrviNf
/+f70XmHNnND2SgPiN+NuWyzUyyyEwWQapZOE1jFeIqyS9lzndN7UUL0xYpCWYDmgG/+9i0WK866
l6JJL0rIv5UWF4wzTN7urpnsm3WT33JjVLoQgbupskf5RSpwflTd5jlJ7tk9obW01XHmluGBh8qx
GvEH08+zoxHRFMNqIvdr4YfOT+RrP330NB938HErsYO9ttikRkgOJ1W0aeTlJpfhOPpreJMUDIuW
IVyMTxBEfgcjC8U0fXzMFMRxXRqDapdGxEE48qReRTxcgEZudVk/ZaN2Kj1yjEl8SDT2PQHbr48P
ojOYa6YvM0uT35W/ZJIhasmNDkbNNWiqRJ/THmKO7Gl5wF2yKUcNpd/KTxz0bvjCdNDYtb7ze+T0
WSvn4DSXoRDbWAEOapnzzqr3o5lihUoUPGljfuwC7V0WyT0c36VjNm/pMD5ovol33DyPDiRWihZ1
dRgB4jJps5HMi1PoeO+sDyfJtkiSoUB9YWkjRZuWaGTRF8+ID9NeUbWVpW5UZJkZyZISwccOtw2G
91Hi4kn20/f/sTEKplUz8Lm+4kfWeg+JqFex4RBgIMcZw5pmORvsyuuXBOmgR3RgKXfluEm1ljmA
vY3PXJmUzD7T0tdl4SVRwncDy7wRFeeaYWQk3jtllHlnxgcRRmSttbfBdprsQ1VHmYN+g8+vojMx
C8vpdVh8A5BP7Vl80zTNLlPVZ5et3cJrOZqU1Qvq72JhSfIeA/r4Vf+UqMBzZPHcGcxccUNmDGv0
ynbGZ3uszjGuLB/idovXFwWy2laXaU7NeP0jl6OV4uQajJRpzhCF+6AI5S3nEU/fxvTVRkmJ77Ti
v+6p6zAC3L6CzNLf2eVPl+FWJskBx+7D9LmkToPXKjhPk0s6ahj82aJ8/MlBmJ6mWa8s40sbsMhF
OOxvII49qVZ6iZSjiPJNTwZIbys/Psa348Jt9tACJxmUJr9BO5uD0iBBzvCYkKc3ODbp4WMzmqXD
S4w5c9qhTM/fZ5hkWOSzxLj0QDZZlodbQ6NCncGBHvLyt0G3i3ICcxBuZvONDvIl8eHvTt97MABa
Na1sjv6+4yjvX6a3FaXxAue4v3IFBr2+qrbQNwj2wq1hJpwncbMdcIjSzcxO0/Poq+gdJ+4NSxOs
GBcOvv/Y+f57LuJLM9VKcCyRPtKcPyrTY8cMZnbm3svax+kBfQyQaTXpvZ9u3BcLemDYofrite1Y
ShubZ9DXfE7DEFGbZ813DD9C8O+yoGSoDVu4e0hCzJkvGFXk1N37Up6xt0SLvh8j+OmVuaCt9cx5
O9oyo8xT7C2bOO2XiuFNzX6LI2rm81RtMYCqguhgJj5AN7vfZ5oPYMo3tzAs0pnSmD9KVMeLJuI6
cvgPfsU1Gh3ONZBZ6yQ6tAqHJqB5JFD0ybBUWAuQQY744VkFaz+Nbq3aJgQI+4BV2RXyT2ITp9Ue
jXDNHAoHZ5q1a3wea8TmqH5yJ9gAzEFM5sfPeaRw1jUI4zOLmhpiz8qkNuY8AAtGnJo4g++ekS9P
p7QsfAwFFOd+heRS7+o6TAnlbeo5uFwSWJoo2BcGHgnJetnT8X8ciuLR8PryxQ+REVERc9P+SZSQ
veoKmE7lJACX2pOqtNG5yOJ4ZbM/OCaUgdH9J/4eGwNGjC59axpDOyIiNqfItlfQdjoptPyt3sRv
GnvHj7+DwWxPwo4kBy5XqKWl1CK+7hxIGkTXNXikahNVylItS5hXhB5XAVNTBfilpsps3MLbz4yF
brorAUUGQVXOTM/ajjckXJV4OS39F7j+tdKpRwNe0cfV/P+W4TctQ1XwWv7vLcP/UT7/Dp7/y/1z
8/q//uefrcOP/+5fzFDjP+j8QAYl79WWwtBpKv7DDNVoBDoGrXcsRcB2yOT4P+1DTf0PaWi8dEfS
feGf04H5V/sQZqhwLIHjx7DBW4EN/a///T9f+v/mvWX/asVVV///z9acdjXMVEujJQeEypKmruN2
u271xE0UkVNBmIdjXEzXMPYfhJpB1uNWjrq5sSr8RZ1B/bP1A/9o6FmOk0Gtb8CFjHTulFevU5TJ
khouc0PdD6OytvygOg2eHpzKrFqNo6M/C3WcJjkPoB2xJweMbXOnQ6pfpAPkUTosxzBuxJHDx+/I
6HXyWWS/pFCdLUmQu0WW233T5lKvaEYfd27Qk3R0KQRU1+mf/9HkysoxzooUU4ve5cpsaGyKrJjN
T4Pl5asy97yVk8ZyC9gDJ1+IbzF0zaUlQZj7wdR48p7TSsRbKsHh2h+9cl51bXnQKlpPsEKGU8C5
jfp2uf9jhP3rDf75xqYX8gfabLpsC2IXI0zSUlT1K+RczL5+jAIvmxf6cNTqXO7SADNRgzZdi1wg
CTo7SnAhwTetTIbp1e/q9E/pZoKvp3WtXs1HNTZBWDOobscB9GTnYjOJ7G5Fy7U5hh2KXWP59Y1e
haBzo0SzkBFi6xqIOnH9g5FE0UL4FDeaU/BslYVanH2JjivX3fSbhyo/350B0gpknE1127SuO55G
b4dGFRLVELi9vxPJkB3ZjZxdib5ZjzLzpKZOiz0pE4+Yw5ZA/SBstubB7dSnJpTilg0Y5CaNNAty
jmZdkgffjNfP792ydI3pQ6qWYQLs+3u4QkFzzdqFj1rnebhFV2+iv8p2lHp6sHwlQnmvuKGZHn7D
OJxmoasXj6xAZfdv0xM2tetw+BbmjENSW4qZekaexk+nS9OHWmuSB2Lq577W6Cdp//JyRb93JEwZ
i1h1Y2xY3/UsvisIs6XyWpCGO/3fphXxHcCHB6/6Np/683WyTDJpgl9m2ZyozX9+zw7iDZ+9C6iG
MRIzhyoxUXrJm1NaGFacfOAo4ogzTAHFTHAcalO4nsAHVsloL5HYrZLMlXf1W25kD1VY298s6Oqn
5whhUZcqmEUkI9Og/vv6Il32CEWozHpas1c7dtFqnDvbzPIJ8CUFapbxdRHMVsc4XMRbFnDQcUXy
mCpDuDI7mC/69D8YdS0qM8AlLId9lUybnngNDUd5HhGjUFJ3MhR/2ZIwXMBZeqHmTvk/iayVHrFD
/IDyVmn/jbziQ8Lx17TEECFhDuGnNITFavL33WWmyB1zwEnQTq0/kooVr3olBGfh5dXSi8TWi2T1
1uAWKP3oEhjJj7SA9wYM+fD1tKFdiRdUiyKUKXQGKrn3sPGuJio1D3Jw1jZF9p51w3F2Yy0wcnfi
gWmTeMZGQ6WcKQdTMepD6FAxquJbqIHmYSR2xYWlt3YBNnKKtdYDOp6nriaEHj/2jT6GK3LXu606
aD4xqdWIDjNsT72bFqvKU5Klzh4+0YoNzsYeygjGbdVMED9IwGKwWL956B+3cvXQDZYvCTpJBcdn
Xw15siBw8SiTdchCKTgwwLbU+Deu6Y17vXKVe6Xq3moH3HeWDyvgIvqsoy+y9fWxPNiwfOdC861t
qSa3OpwGVbo3UKy3A5veOzRN313vRDr/eyoBzMlSSyFi2nCwf/l7kASulowsGhRg+/GcOXm4k1F7
h/F9nEUBKR4t4UKLIrHCzQDkwckjd09DRq5VIsHXYnzqAUD8IhPFWamW2XP0kM8luXb3BI0XKw5H
qyDwrU01aDkHIxOoNxWdRUImyhE/CKJPts9ENJW3uRVaEJpqa1+Ffb5N6sj/mUFHmcctb7C3BN6c
yB73YZdWSxt826pEH7si6qN78PQ+hVNhQ+sDoTKnQAUVE7/bFhTYOE/xBawkBse1r5o/CM6AG1i1
LwlW1Jnr58YZTeNrLpTg3ocovEwjZ5ty6/d2NyCG6O691Da3Qgu+GSnXpwmWDDFtJA1nmsRZPq4+
iio1MojJnPsIRQMINmLlEBcwwDTe2/Z3G3NOggCR7D0OpHN2RWyKBu1W5Dbt1uAtThTjLlM0bfv1
t3o9ayAEMqRg1pYqNn9G8dWsMVRmI3rCI+dUS8CrZfx4ownOO5pGiF7YlWtV0r7LBmOD6/pIv71M
uvGtDWhiBk37++vLuVpip6thP8WWA8svD+r6alDP1nCKsgCjpLRXQ2rNeGTUjIi2G8V2iJSXpjXz
byC8cnr0f3zEbP0537Eq4F6GJ84O5O+PwrCDGKYFLmxIbh5hLi2GCaRDS3WiaGtK+5xBgNj4HN0x
xnt7Z/oXvr5vebUV/ucSpgtQDfLQUDr+fQnAdxipLoDm4FlS+I6GXDx0VqHNJgnwoc/TpTSJ7Wst
78FSUSy1UNO+2V5enUO4BE23kZtJ3YAtRFbC35dQGVbZhUMODUrpXl2NmdPJmldAqf03+4SrZXj6
IQM9ns7EabCh0q++BH8IwLqVhIN55CEMUfQD39CcXoaclVAPC+GwraleaOrdfP2Q/80NmqY0hcGB
niIwqs+/tiedQHHJXKbMoD6GsGy5QwLNw4Uz/dU3P/Vv7tEmgIwWgzptoz/0mH8cbWJq6mGlmSTA
aR5QyCLpT0ZnhFuiw0XSPul9QfBaFeobD6LujJ2lfQOhWSdK2h0ujTrBw/z4t6/muCSk1p8xGgND
BwBTHtHe+Qvd9SxC+5CmRASTHBQ9WeORgTwnA20ih0XrSiecXRcrz6bYBhRzQdRiMMftUacFgRRl
p+2CwrNvwiRa5pqysWpDQFCh3d9VWr9wfS2i+A9ZL/O0bVTnKqDKvtlHSXOK2GfM+yJqzoXGVKyq
o0tnUBmXrlfET5Wpo73wjXaFC/3FZid1gxl3vAEdMn7zRq/ODIwkfQJNG3yzuuCIfzWS0rrFVVuR
PhCMDhCaqj9bpTmj5PwjsZtwSQz1d3LSz2NIZ8SywdV5p9anMRSMsQ/0kk2MLNpHq+ke26R5FPz1
1+Pn8/CZ0kim3ZyUprSvbwy3sp6nPj7iWoacc6T+4JnFMEttpIe1uyTCba5U2Q2Cm+ybWeDTDMwj
JV7FsBAKWzzZq4+EXrdlQyr1KE/ay9JRmpmPUvLGNuCMBY4qdkTpzuDUL7++4c/rEHUAFREc66MD
zP36d0cSuKNSldwxMan4SpHtmbQZN5GSJ3uz7s1ZauEJwR8ZblK/yBB5OHgT+zxes90k4NOvTt9c
0r95FKyJLEI2XnJu+2pObtNIcalzezQT0mRX5BMC1S53QoFONpr23RAG9G1EER99dFg0JIwWhGeB
CSRDNha4gPe90d0HnXUeypp4IkKFZ7YatJuvL/STxJlPwOJDsKkdaRSmrkdLovadDWffQ7RiRvsm
ARrl2V3/piQ4nQDKQCXVF3kdeXM/EtCtjaTfMP0V6EXdl6Xvu86c+iVIBbfZW2Ch5gPsokMwWpzS
FDrVI5wDNvQN/6rpHGPReN/sQj5/xzxmBOpSwATlVq520UkCltXBtoi2cnjE3rUlG51yN/BN/jPU
Vvo388bnr9hEBc85Sef0QBnvapDLELxmCyd3YoV8fMU2X/L/y1eMvwBxwFQrsAUb778XnDpHz25C
iZjT/EWO5TU/B7ibyCLK9Fh5ywbIwsITdoQxJom+W4H4s//e08DE13WeKvf3eaPf1bXtaZKyGqvM
bpqoQPvtvr/Fz2+OMadTH5dUwixOQH/fIhb5oKoLYD3W5Imry41CSKafuSc6q+k+9OvXr8f65zdH
SZ7z1lSZZTdtXz1SEiiCMqwxcyMDQ1dF/spcn4SN39/ZtN35+wEyAWOGRFGho2O5/qXaSoYgC213
Rp0CZR/294/toGINt77f6auv7+vf/Jo9VRNNBwMJNberuSbpsmJwq96dqQag3gbISkWJze8JGYfg
0X4zOD6lZqhA5HmKKmFYGjPbR3rDH9sTjoh4033wMCFpEnGPJCahdzo3c4xvZaqX53LyxZKXHUIq
wO/WB/Hv2BQ3ZuWWBzICqRpY6a0VShZbK3+h1XYQdbLJAJUcaf0v+nhIVmpamXdZTb/062f1eXHk
iqnlOxRBcfdcG0ncgeRTa4BtrdZxsUT5hDk0GIHBdf24FT7RAsLrwd5r2l1sWt9u1bXPA4ONncNJ
hWql8Wny0IpxkL7LZNWS4762BvHysWnDlNAB3+rWuYLTQJTqvYjEuNX9ki9ej37nTa2hqmjtb97l
p5FDTVhKS6eeJdTPRbcoCZ2hMx0FxkNzw8MIFgp1Lpiwewu26Den2E9LIocTgDSoglTGqKFfDVNl
hByq82uzuhxPFBNqlpwfOT5LLbrvTLYq+WB/98Cv2wQahRW0CQS7OdOWiL3B33NMk4eIAom4ng2V
of/Kuhy+ZBKGBycbuiX2ax8ONxUYG7j0i1qhCSNVFVOk80SLMz/Ac4F4mj4MJr0QdfTO+Iadxg1W
ee+bxwROMc3g/LsewecDHRdNX4kp+GOoXh9y+karbNMrcMD4xALbenfuHcBXEHTE3CGebGH2ubXK
Q5I4SK9FBnsfSVQwX38pn2ZLLsIhtQO7FUvBp22kCEFcZp3Glt5N/GPo9mckbgVYWjv8Zg9y3cWa
XhI/pjk6g5BMruvDlcuZPguniImx8Ztt897XVFM9ExIDPZgxMZRFz6RzV0fdW+tjxk8o4OxCq/X3
TlUfq7ptKPMQjKSOdY/rF4G2L/z0lEt17/GiTkwtCO0ShMiI/KYwr+EilbzBgkE+aprmt2akihs/
d8WupESl+yn+2RriH5JDZ8U5DVJliHjx6wcsp53JX6sEw5KOhc2JgPYFAdJ/j03o4WWuB900Nmt9
xV6+ovPQLnrOvrDj5LbPE7nyIuCoLkyfJQdc/5QSv5RWcXRWh+CUw0j4+prUj73y9UVNxwaH7g1T
/PUHA5ivSxWfCbIpsSakuT13bfNiN3AkS7tGtZqON5S/gUwFCDsoycpDvmIP25zUxjjrGuoxrxGb
oEGtR3JUdsd8+xRgM0PyqKza0P3ZmmWCPCLr7jUhoWGEWnpLJU2dxabzm9gc9Twx7aDzzEDUtJuk
graliG6TY2d6CjpP/c2o7TYJmjU2pvd64TR3vaI81/T/F9AACTjRgAvmbPZzj8y50ihQzrJfuil6
VJJ2S4eDxTkn7NrJbwdU0Wkh8YKTb5G3g7NTRpeQAZdUHzvJtHUAB2eo8vTRUo6xRfxL6aCz7ehv
TdqlX67WxjciCtRNCPk69+tj4lvKiWD3iMIn1vU0p7Ks8gmpbjGbHHsHLW/DXW0LsMt5+YoHp9uP
jjnuHDTt+yT313oVov4zxI+2U54aKYNzWxTBeey9dys+tGE2wv50mlWEbGeGczO6zSo0oCMquxVw
XOzUWmhvhZH/7JJG3yV9lrKMQJu125B4O7caFiZO+4OUzaMPau5BYZXfKCDyF9UQDY9+ZeW0VNVz
ndZvRY+8GMcckYs5cBpds/xZo+rezjcUYxc6kYX6SGKZp1pxUrUM+XqavSZenW2zAm6FoAB1U+XZ
QSuqvWqVkN9Mg2AB4kgOTML5UovVI9wSAjzSJ7McoeCFlna08+RkpxbWrTa0Vq7mugcnN29GqSlH
Sg6ryFOxX8iCoPPBs4/kcT+EZUZse2S/NXVobvUWP0FEEaOnwzdr0rA7hJ6J80MzbrtGJ4fNaoqL
Nyz+4bGL8jQlbs5xMmrrPDbMTeVzFhJt629VrSfDlcoXtWFXgyqivQDGQg7vZ4xU2M37vEBLDMu8
vdXwDrleAA64dsZ9O2pofhpb3mpW+EtzgEFZCBb3ZTwsWoW4druJih9piSOOdScsApg1JDhhiGxK
UoN0znzS9WZoYKPbKK4uRpJmt05kvpuGn53rivy7tL6tpnZenop3K5mgTMgddXNvNa1Lup6sjr7s
760MtnPVZNYWhdamFdZwP9pKtYT9OeeY5h7h+kar2C8vCljsXZJDpvaKoxbsaTa0SK2Jl4DriyQy
BjQ5QuHeaIaMTsLpABJ3ynd1vk87E8emy0BlmZYpJ4TrJbBi49qHjeXMXATynmS/XviFXGIOCmZc
xndL0OcSAr83nQsmV7egOT9dzx+bWrcbc2GqbGorjRqf0wiqXOQetNgONk4krCWiAKxlLP43fd1j
LIsYj0bwozUwbqRK+vz1PPzpaMTlsEdFIKIzGbNn+vtybKKAEBCw+EYGmAcUgdleVDEhi2j1CmJo
tlYknr7+yevtGZMtBUdJeiElHEe9bnBmZReXlmsoszwH16e7yPjhwWk7th762oVYnqtwcIP+8euf
vX7R/Cy7Qtr2dB2RRVwrWEJbCUaj5meJhWT5s5nwp/24TdX8Lm3vvv6xT9V6fs0RqkODmd0G7c6r
PagbB2pT+QLLR9pkewcZ/SGQJHmKJhkW8JGw9vW1XGd4JZeqRmlSkWHwzbp//W6na9BMqvWTGIOC
2VXBQi+jxh205F/LfhQZ/lJrAAH6UkGiz06gjfDcfnPj1z2Cjx9lcJsmuxVKdFcDKiDALSN5gBtX
KK66IXrSLOyWdtaSTjqoc9+IVsLTNIqvXoIyPd+lVRbff3MV13vK6Spo7TJ0KTh9Phf3Q+blht1w
6+YYLgerxE/LyQTFTUnbvIzWiaOUN13WJgSy2ekqHLrgOFGnZqz4913aNauxwdAIptv85mB43WPj
d5hvaF5M9QhJQfiqOoCP2LWHDOnxx5m9zO3mRKDXsiibh8y2SQEiE1eXyWuVyOwxwGhRgTWmn+Sj
xfypEOWJwF3pzl8/sevj6sdFoYiYkBMqvZWr8aoopQwBiLpI3W3/6DboDEZDDI9RoYVQCrF2B32/
YIt52zmN9s3p8Hp/Ov04e3KqM/pUXbuuK0TkmpGz0WCm6Wg9ZwmnMy9z9G8evG5+aLX+3HPyigWC
OZ4/xw3EUVdfRFUSy+RnIz+Uakw9Yb7LLOfOtDArRFtXiDctQlAa44I7Olr65sew/GJP/UV97AVd
67NTERDT6hDNhnEBEOJJM9pxU6GML8miOE5++NRttZtS2ZX++O7FWTrV4IuVU1gUWzl7Ys7txCr3
s26meqm19SaDg2dk3ZbW7KOjqG8codm+ur6ziByZbdKeWAUPcNuoE5CE2wy0MYpmm49+GY/FjeT4
duS1ztrMeyUDsNpUyVuoigRHt1vOaWG+yKgO13KUi3qyZfppenTr7l1J83aHD/TJDdxmo/9vxs5r
yW1k27ZfhAh481r0nuVV9YIotdTwLpGwX38HQO2mWvueE+cFQbiEIQlkrrXmmE15UO3hQ6pjgAkH
EDSKRgJ3guTaAWp3HXdE4pFHOxsPRVrvW+qgDjLEyaugsCiknpnnqn1uLAFK4Fupmj/FUH6zrMLb
iRiYj6FECs454szTcoUHWbkqXaydrfTJ7ggoqUYMOz/yt6PmbrF2S9dtQ0gGTipSDSrntmXvriS/
obOJp60aOzvZ4l9CLZZ8SOzquVdNEEkQpbdep1Oqp2iPUTm85I23llhIaFi/rYrENDYDIjC7Cp5q
YfywR+zMKq8+63X52sfeyowGbzuBLREimHgU4GGBZa8aQ5nT8CKvIWo8jGqPcKx1gDmjX3iwR5Bt
DaKG0cVDmxLILCN3l3bGzjqF3VtopVBuGclS9WdjfwTsfm+X6tKBtDvZTUcoNxJMp3CJwtTZeHAq
se1V4nlh6NJx1JDiyxqgVklv1w9FtGkjCg8McwDmMPltSX+DfgOJmI6z+IgsCFVSGm9kk33JLP42
ReLXeR5s0giOfq07ABI6Az+GXvGOVRj8zcCCgum8+GjbIVokRlusjKD68Ar/3TTzbEOl6mII0PgP
wg7PDZ7XVfeh+2Z9rMNxKTTkcGPNV2TZj477heij3dKRmMx9HqC+lw+a6v9N9fha8r9bjhU/yAoP
qWUL/gk1B4MKfDFXeg6cM3UAbqhF82C1Lfy6VPTbKM+BVozdAkCTtSjzSxJH9cahSGIpI+1djUnw
FE57Al6ersM83VNxhuOWga5m0LZjEQImMXqAE1ZJibnR73WrKdEmV8+DjfkagYIHz3mA4FHAruBC
+Ru+pAwUO+KZcDqflaR9RM14sTs68QV/20giXPdhKK8M8wRiZ8XFRNzkJSYo3s4boLIxmJOJtRxH
IkGyKTd2UqLcoloEj3Hk/eEr1Tnk5aJeWXw3Ox3nwtzPF3qUo6CQyjmJkay4lvJTd5JXRcTj1eSf
7IokfBry/uqU9U8/t7tneNCfHc+xlJHrtyDv1i1CTUUfvI0V65z8KFbgvgGMtpJESdWVYCAnAoOT
JhtoV1nZUCUQGkutlD9jvB8pVQr7ZeLrOPiFH22FaN0uMIYmhQqSp9nUwgaSP0LoTa0wu9YhCC8A
9j/1UEW3Y/ji0Rmab9VQ/hUiiUPplbQPotWyE4iRLMEctrWAoyAfqhBBJls8NymdySsEhI4qFxTX
uNh9N+oeo1Wb/OFiaIS167BMeYi5o+h22wezQ1fq4qmwa9sYP4hC+QYT3F70peHvknCEBSTpvcbh
W2yF8VKvkXK3NumTtnjWJCCUxs7IJeWgwtoUWD0+qA/WMCGOGMysVf8ASdJZC4cRZtEgSBL9S103
m0CPuwVRESS1jcp7uF1Xrfre4h6xrPvGOo52Yh1lKjseFF67HzLkig4+TF1QntEPbHWK97/zOj+G
teu/WTy2MI91361M2fp0zVTfxc9d76A1D7azT4bqBdcvnOz7vF1GwmgeVELaH8kIQBuQClVLadUd
J7R+WWveoQ1HZHFIY3cBAXuwz77gS5bKJN+iW43V2KYKKaSy6qHaG9OkMssKqgvY8V4FfFKZTvkk
SkbhRhS8zJNAACgeAsc69Il3FrWfRHSX9L8h9voXX/cIOYTBYZ7LqAm4jAS2KJoUCeQ4bM94ynan
DFMPc5ozLcAbdaiMylrozsE1DHcbRXXPP64M3rOUJ6apNunWdeLw3cuL9qEBX3zC3SV4L/JxPeZB
+TySz3gOKMLUs/ZHXefl1pB6d9Smyfyps+sOu1APm5zA7uG152axvq8JwqA/ztvMy24bpkjqNuQY
3n5bdt9mbhulMi1KKc5DIfvtH83MG/+xrBhxYxkhZeeWtyyQ/ezoZEisQ5l4Od5CSBi18mGcp/dV
86fcya/NGJdblC0hY70uw+s0kwKmco78UG11D0OLQjeP8+S23jXav7NG+ut5WffPWi3tyIwHarVB
Sr5L1DL/K1R5jCWRJR+B6iV73hb5WtNy7x2t9i7WzPwvJQ56pLkU3WXU+uw73tBrN/D0d6Ma9nD0
8r/8sAYfIHzz0cEYZtf5cbO27bR7x3PlMLfhtsCG7aH2HwevNHdG/em6I0rOTuusfQrze+GPBjR2
JEjfnJr/NgSFt2rg7WJKvNXm5WFk6Eis1GA7zxoVlPA8MB9t0duPFeTxeTHVIdF2jDIG69mYf1Ok
pPIaZ/Gq6p/i0a1OdVg9dZURPqtkO56TPiIBGHvRLoTNCrsnGk649l6FmiXFwvcx0Bri1NvOG8dW
aZ2StqG0jV3nRqgRTRYibQ36J+3jRJt41f924r74GQApoBJG5M8QbPH8UXBX1qZq0bKxg6WwMc4c
22zrakH5c8iCVwI82bvd4w0aJDhC96g+j22mmXgI9sGbFYXf52bDAfpQYA1fVpWNiwZPs2vU6zA9
Yt3dFI6ZPEVOjbkEAPUftr6fm48rHMGcbLSerbaGYKO3Es2hq515/xOB7lP1w/RqUDWcNo/Yx5oq
mXc8vHze5a04CU8dDvT6cEmJCvlKsc7tCj23W+BNUX4fvbZegP7Urj7dlK2WKPk2SQQ/mKqC2Fh6
9QteqsAaRP8Ql/QVfdwIX0FHdNRlAEkNYzV/9R1FW0KIUzfzWqVHmhRHUYDWio0zdAMb0/AJRk+z
Tm6qO6p4MMac9sVt1Tz0gq/aU+3stTN42/vR8DGvlMhnroGW7ec9CbS0z7wSEO7SzjwR7usw9P7z
vPXYNNvWwfRvbsk09LfMVrBfmA5TtTE9Gx9Nx7wfNmU47oyKf7uAyNHqZR0P4fZ2ElVjrsLeEOt5
4zSqxSZgKPfrAoSb7prU0xbzxnZMFE/1Deo8p9Mykqg/AeP/Udi5SX0uvhBOilPWQygDkGCent0m
ZFCyIzWYFfg5gb7kvo2VhHh5zJvflkKGjkVZH+Zd7i3MW9DlzI5urHOA22qlUNbYGH791uDt47zj
b61WGUV3CnkaID+citl7HPW/mptWtb29AsJr7ua19+uYZ3/bOTICsc1zvr9pr/va+4nOK+bJ/Vry
FCUgXHYcZKZrmTe+ncx96/uaThvPDZjsbS0xg4j1aocJtnFyyso4dZXtDA+tSwEKusFoo5RYJe9j
g/I0KU61V/diI+nyoJUDrVU7VTeAr//P3qqPC2RdZ/nqtzXz6kY3Nl4ltP2ticox7J2ulUdnqCcc
xXToeTu15m9Qo6lYxB2WUA/3tudtlDH48ITgdTAAH9q0adocdSp4brMKFiKrsbLaRatWZ4r7eszk
avFYTnlxOtQXCrjppM8I4ZEIgz9WQIJmeu+0WRwYj1iqh8eWRBjk/sp+cmFjHG6zGEq+VIqHZ/m0
w9wkHPbX3Gz6w61JX9XfnJA4+3zQeRLk4TfZq9mvNoyu/UAHG962uJ1WYn8Gmu3ub0fxYvE9aEpj
f2tSZMEPvxDDr9mqb37S/5K/NiZNiR1vguv0/TK90ghx9CHH8euk0pY0KTHm3f2sUK3CuSD6CyJs
Qk5jKJU/IKRTd/MpzRsSFShgIETd7nZimoLtU+Bk4tc+xLNgOjRu9lu7ikXyvmJAcls23ygsuRj5
EP/e3tvGrYsQwuia21vbrTFRM/JW3ZLmJcPYQKFkbMC46XZ+OOjB3dI6VELz+cYGGUX8/LJbm7dv
UFYkS902+tUmI2gwfxTGb+7XbTAWxZkvtje349iWSBY4JWmb+7k1DqYDpiF74GLTr6BL6fFnCQ7t
1XxsBH9iEVmi/K3dPkgazFHqdHM7P0yZu8WgBOGGcR8o8WlCYpT31ZB4DOKnduHlaQtXltav+Trs
TcTPrUaXcLoHNXgSyng7uOfzcRusOBcFpsfr+7kGqg81nUrK9a9zc43JaX4isU2HRLpr9VK9NtKt
ofkYzUaaqxxAuxFKaHOlaB5HYcmzxih/nmsHKTYDPvcLNML+SQcMb9sIkxfeBH83/z3LmP/m1Z1M
LP3BIhs6eXWTxoWZP89OW9z27/6z9jabtJZ7siaS/bTr7PU9Lwr4Jmb773n5vChikepiy1162HnY
aisePUK1J4alGyVymJsmeeZEZwM78rktfy86qJnSwICE0YZ7kpZ+a7dX+voxnmj6U7vzUeb950XY
IP929H92nPeZt2onE4Bpq/uibGr+nx1vy/EqI10VNEuwYRtt8iRwI1E+1lbrnjUZL++LPOGr5z7+
8pyILEPXPZLT6R6LQBkxLsLKxSq0Q5jmr/Nla5Alz/hdoeCHgNB1LhYrQpW0y52frhDOEMO9Mct3
89m6g2ufJI4N89x8rdpkwVDgxfDrW5lMGqYtfptVfeW3W9VOlhA6i27fajftMM3OrfmB+NufXCRa
MBZYlMSfJK31NbBWd6NNrhPYtH9R6WlMbhT+5EsRTw4V8eRVAeH7lE3uFQU2FnLys3BNnC3GyePC
n9wussn3wsQAo5+cMLB36JAZIQ60Jp+MXockRj9eOaJiSZ9BLj6Fk6+GNTlspJPXBsiAeF9O/hsh
gERjMujQJ2+OfnLpmGcVa2PVC31y8cgmPw+1xtlDTB4flIgdKVkoXrrJ/yOenEAgxwWXeHIHsSaf
kGJyDAkdvEOwOP51Ts3kLBJNHiP55DZCYOLJCPEfieKeAFEPuKAF1Pnm4jKwVKGEX9sgw6pLJvGu
ybJxOahljz2vkTTUbfFxnmdM+euToafv0pbwp/5ZNH+KRDWN26c95t2M2kJ1EwIZuLVFtho+/H2f
+QBJmlRHCsTuy2/NzPP3PebZqoLlZfYqA4r5UPd95uPdjmLmXr6JU/3zvvOfW9/b1pWSYGeb7u+X
OO9WeTEXf7+UDBrbwg2wXP3ttvxx+HlrpXHqHVS87X3fXxc/Xff9lObVlXDguCru5rcTvG9y2w/a
aLIyzd653aH5mLfN5yZ+O4dxcA9dt/9tyT/f3Z8nXfYmmKzK9EEG/fdp/XaMvIQB6w79j/+6nH++
y3nrPBL2rkjeRBvB7xyKD03o9ALVSl6zOMu27TAMO7tKoQubDT1USpHfylz5Lpuh/ZsLLOza/BlG
OALAUdNfowIrXsao6imP6mpf+kR4e9eUVF1pqLT0ovscIcEDa+rA7sUbAH7ml9FNfzvPlE+mS7EO
EoP44JmlecTq1lw1lRhf8p5+ddAY8ock1ddOBw/D8M3FOfebRxh7GStDcwER4oKcIZZDGKC9zCvm
TRj0vP4640nladY/sHNGY2H5cLUiLB2HKDCP84G7JPLWVt81T/NpzSco7ZDAL8eMhxjwKXbtCgnP
hSkl9iXTJZIcqfbzZdsjRMQ2aY3XjKTEg0Pl0U/NX6pD1P493TcY3c7bkKvGMgKkcUZ/Mu76zk+3
hanJ63zzay8pPoo+uN7ukhkvbcBEfyn4JDxkutM+C0NW66jKvUMd2N7BIVGxbp28e24EYmlRjdFf
MAyX8xlP3ys5A7IOvBeRdqTVXiCdu00GbPhSuInGjkBmvFMHsVLtPD8DMAx2+MERbTWackHRVv/m
qnW5bFpcweGjXDIB9j8RPGPzZOQl6vuoWx0hF4pvoXVljCS1ItknQBgt77nXPPGVFvG4wmgSPhad
o8SEPKh1UUUFKW/RvDWBkg9dvXZaR9nbPLD3vLA+KZynfEdxw3OrwTKLcyhalQCfNbT5x+hUH1HM
0F/CWXc67MIoWkx3SWpkJH31GgxH0j1FZrlXbeqHxhh8d+xAYbP0AhAX+JG1X6sG4nnfOFVjYZ4m
3y7eiRGmmLG6zZpEw3TN3Pea8Rq2tMP/IHmmvmmi11YbJNnjU15NDGTkcqd9kfgvej9SgWhEmNrl
DEebVLypOGlzcwAAeoO9dSM07m4rI14oyWsbxMGrgO0SZEP5XPbyL6UFLOtD9zzloVrzojVKnMax
lhBD8SzdobogFBrWgaE0G9PbCPTTATkhoq8fdpvm73lfaUsURN25irHgsnTIEpyYsmlraV+xWsP6
CQ+1TxcBqtb41UsxoVO0zmn3xjQhmKQtBXQVcwKvGBNwZbCPxGON07yEOrAfuQOcpZ0WqfBatAnc
Yk4Il3yCuXjc15Og57M2JtRL2l7lhH5pJgiMNuFgnAkMQ1Iqip0PewLGjJBjhgkho8OSUcqq5A+e
x6em7ONTNcCR1SLkR6k7IkNwouRd1ekGdD5hXL08Zo1QjpaldDhblj39gRc3JxpnwpB4T9CDr8qk
BspCd+gJJlmENgOAOir5KlOVJZI7a1vEhfcukuix7BT1MczRoJuUz1p+MeBIF8e7vhpPpImpaNCj
+KGSnTI82ARCTykF7zJX4r2u4jFL6NiFDq7FkMooGyoS53ut4X3hVzqI7lGnFt/Rza1dQ1wOrEy7
8JRQlk3la0unVcMr5VO212LgqCKceuygGzrgNaVj+9+x0FlUSYUizMIv0LWlcXX73gQrjWNfEOr5
YxvFW90Mf1RDnpxzL7aX4+TVGalmsglykBnzLSrLgGyiHhTrbLpZUqHjIVo/PaQtefmi5OlLPH+d
4sL+hBZyUYGo/UAlrjzYFckyqEnZCgku32FDWUmZZI9B5pUfY2tWD2ESCSJoJn4zooKPahb7GOPF
wRBH4t6rnpqOdUxV/w7OnbUPkhFSdAm+1hfyimjP3ek4eTxYEp/lrEzf6U+Ny24w9wxrnSfshd8T
Br2ffizcBTHw8mj8azmR0G+pLPydWhquuszb9hoMIt/naoFkrirqpSqVbN259AhrWAtL1cHqJ4mt
fA9clWrxQFztxj4qgdEfdTUYjpA7jUMzvOr8fS9eRUAVc2dnX+VFdEHHvhK6sVSCbqVZWfZR9Vhc
jkWZr41pVpbjYzsSohzzodhqRl1vk6ZNt6Mb+I8KYepiBDXcD+JlnqTDiz3SJcQQ1TmUUWy8Ui/B
YzchylZl3JN+3bdVsQTe3W4ludQlgtXiNI79sqFnuHe60jiSbHKbh7FwQaCAijY6PPVsH4fQwHhD
8MILJwdBRoED8bbSaRYiw6gRm2LzajSU4Gp2voqMoj/oQu8OZa90hzpMPoLC/laSAWpsHHZKcnZP
uopLDy7THT/na4aOFGfoMtxXdmY/JKDCnsjb0BuwUcq2o3Cecr181vGFvXQtoZ9B+UhIDCCpMNyg
JAenyKcihv9px+XaRLa+ptM+bmovGNdJqarnFkOjc2eM3w0KDBemOToXrxbKUuQVqeo8/zYbvPPc
J7/5Xk33DpRjuVS1kluV6fptVtE1yLMAmCfdfV56PPsscRWhS00jSZerkagXORzKHBr+EIYvZKXL
x8wYIWZr/hNvjueZj9yBm35S/BfVieUlTPX+DFGbOHF14VzNncJj66AJGa2tFJAW1CpyWp4F3jUN
9oRmz2mYw8Yq+cGXojqWmJFTwXqKSdVS+Wi1L30cvbRNNQk3xcdgvQ+xZX6iAdRWCG3k3vLLmhJq
g4dQ6WZ7SjuNlSS7BJK06dcxT/kVPj3OYZ70cY4YLHqLQn2R2Z24jBX0DdBs+tWvL3Tpsk3tFgbF
rdRoUbqIu5HsPgxNthB5lWA3z9L5MLOhWYI1Ua6joa0bS+bfhoIhmhFYya7acI0jXhK+uyI0bT3k
NtaNRZDrJ9Q12gkXdMwpLJIuZqaVB00aw9Il0fmVkvFuqtZZOa4frOKeyjGlKq19n+rR0vLqCHyd
b2N1iWe31Agz5r4QfKu+vZTUIO0tTxoPUaru5FgM6xrIw6mGVPtk9YCpHUPXL27Ew1prukUQDeVn
XlJbkwhylYR6X7iZaGHDLNuhyk82uVTMo096Dck5aPgmNrSdVdcQv3Dh2BlB9EVBt//i2OUGnoNy
IMAenl3yp2R88boUXq48xiW+sCPekcshAbTUdz05IEcU58I4y8EyD3P5atA0B+HVXLs7Pd6cMH8l
2H4OvEY7+CVOGJ2eUCqfJxk5uG6tGsmwaVw9+7QLxGpevlCyPFiPIVhgs+ioBJVy3YG/NsMQuII4
q04ZfvX8qenVBdu6C8cjnivb2umBGiSAnvTaUs9lelBkLbe5Qy/fyQAMlqq1EE4FKARQ+iI39XxN
EUG1T8Ii2caWfFJqpOdFpbVnP9WKl4hYKbErp79ktomJXaGoeHFQo1wUSbKN3BAYht63B0WHWDpA
MTwqZOyr0jyDjF2rcqSYP4AMEseQQerYwv+x4lXJa7DkgeVKMmSKj99UT/kCNvTIiHl2rivxScEm
NLymHNdEMPUvM3O+p1FyCRJ/eI6tr07v8yfHp6fghqJeafjwPsUA7dZY8mj4fUhqYPCNtzsl3ddg
SDo3wb8Bp4ZV79vdISYUvC686Mst2+KUYX2NZQzwWGPMl53SKvtSgQk7grbL8UM3LZJRg71oqDYB
nOzUl1qUYlk3obMMmx5Efd/FhAOMdtMG1LbYrg9TvPXUH25LhNvObQjLRG3MCX2iArxapVLxroO3
i+uxf8aqAhj/SO1wVw7GIoDOuxQIMS5hG30VtWHuWgknw/TaDhyp4y5aIYxNQbFSMYTW0afw7iEQ
ZnOqCoi/WdSPB6zPDB7NAw4CoSGvfgIOMAmD4sGpBzpX09MpjRVjISvDtxd0Qr3lEJKzGjVbPEO/
PytdHhBWSafqVVJnmsrwQPH1y0An8NlPrVWnZu6L3RtrYg3NUu9IYA/0VHYwxJKVFo/ex+Dlj7mO
Vt1R7OFEzUb1YE7287HmBlcUm5ey1fSLOaruIualiuRg/GnnxHAcZ4CJ7fN11GO6kuugEP2p99F7
GYU/brLyinZ1n+vptqXE+JvUyTCPVHGuhWImB75oHQ+gYjeo/ffYK+QVY9PuBKXozDdPbxy42icJ
oEeqWYev0Gyo8i5PiRrEJ8S15mOj40g9Ri61XiLVD4r4MHj0fuiLwrNBuQJQXFQdEPvS0ZNPYnGc
vKjOCLb9le69+Z1XfscXBaWi0wzr1B5wzECyQnUy7+mkxT0KUTUU+rQlQdVoQKzMyNjrCuUpFkG9
EyWPn23jVW/0RtBHR15wVWTIKEMb5crqqVqocjc7VHtKro1XL9IEMQsSHBo6DScxnyiDk+4yYewG
9NfY9W2YGiuAJDYFCCb1c2azRxbb7PsuZAwwfcrBXdElUaem4V4ti7xq9+O0WoHlvb/PJiR6Nrz5
1x5e3nufPspvk/syfEEK9CGNs0xi2e07Mq6TKZHWkYewKVyRYm33fscAJFO3hu3be3gfyjLOe+U6
dMG4ilLLucRaC8XVvpqhr+AFoW6VDn31aMtzToF/UGjaQaOIaqmWwIxRBBKg6NVVE4/NUqs7wQi2
oR4lSodFGAxsBnXu6KnHSujmJjXDvUDjds75L2KkA8G8rq9UDrantGWM5mZZs4nxYYFoMwl6Y8V+
AxWHGgkj7CQfY0z5qF6LZQHooaIgKoO0dwgqsL5GPoUvLersU/8cOoP/qeU7pTWioy6d/sFPx2GF
I/CjlffxtnLd5ogcDiP1+eM8iaOqXVvkxqbkKZzqKT1dNkd0bvQ0yjRojvN8SnFJWhr2tkLRyQrD
B2trtD9FJJgtzIz3dEcMCb+0Gm1cLI/1NJln5wkV9uVSUU250Hpvo3sqDkx2Bl94mgR1x6ew7uRD
FmAWM6rlSHnd1KcCWLdwEkpuEnto5G2hn1XIRSVOrkgSwWUnw85IqH40ShBuD3HXWycn69ZWM/pX
jIgWpcUYW1aqcQDoYBzmTzL183UR43o4LfeczPy1fJr9c9t/lul0gfAumeYTTz34blNu/RyD0duy
e/O8VP+XZkTIycdaVz7cdv6/Hn5uf27ak+i/IiXZ/Y+n+se55NbUBZm3NivbW6bBoD3ct5lX/HZ1
8/z/r+3bKQgcGnUD9sD/epm/HdNNwQh2HfL7csgvmCMZ300l7h40M60erSJgPJbZA+ZDQ/qp+QpJ
QmF8lyXl51AP4zOVWh1jdqi08656+INadeUzyXN8wKiGPDC8VK9dQpxq3iCU3iEJpPfWmA7MEj00
t4rrJS++V37OG9BPxe9dGdNnPJtr7mI3rntZKe+E2rfzFhpxAejfoXUZ8deh70tx+Zg5yXenWNq+
i9QsQjGaA0A+JnHhn0uqPW9nF2A+kY5j+EGcKF67Whfu/bDLn3IHH/q57SqTeEQUyauZmclWswNj
Y2Wl+6pFmJFO98atQbWEkegfpef3e3PIDF74tvMx0vGc743e9ONCQQV8Toq6OoUKPcR51zh54eFT
Yv2UJytZtc2hiQkB4pNj3Q4OEhirVEL2jK8YxhEa3Y6ks5+jPPo+t2Co1c8sGuSzRiRqh9OhsR7p
7b87CT+36XvJREAdnOMolwk8dMi7itJnxphfPmOjaYNgoEIzVYR/tBJhnOG5ydutAYiwhBovPqqQ
F9hYaziH8pd6pNSE/u60a+OFz0qZ168o9YJtiNvBRlpyfO2F/zi3TUCTUHVUWo96XNR7pS+cVdKP
w4fvh8t5C1jn3CS8Z8+BSV04DLBsyZset7Ro+NZ6OjjqQPnmU0iz9gqhbUNeX6+DTM7UCnpfzoQx
4xj6OW1FSKlKhXtHGnpfiqPvjchu33KX8rfaLspN1yfxN+r7V/MGVYlmGBNf5xjZ3JuwyAzqxgb3
K7HwKTLM+MVqiFN4bk+1Tjdqn7a8zOsp0w5XgSrjQ419+hO2A2TF5x0nBDMCSPfRCPmRq7igL+cV
evma6k3z6WDasrbcttulvahe+jR8ndd7lJmiXpf2JY9G5Sg1ImXQqLyvpoViFvjOO5Y89UZkekjR
rqK9+Z6ymzdw7b6H4la4J3QozlmNKspxp/vCF3NJ/bF5JSJnbXFnMeg319lHRp9z3tMLZLNs+jY6
WlXvHl1XeS4z95yXInvOcgVD+TGHRIQZ+m6eRQLrH6Re/pjnbhObYVlcje3htlcSRvvAg/Co6q1V
LOLcf8x9elfl1Gak1GKbRLFcNML4dQhXoYRKKensTVsQo6fwXzfkcm59Xmb6T00hoqd5HxNvnVWD
S8tq3sBBAfPYRH/dT9nKt2lKYbDQqv7A40K+F4LnQ5+nzx0FBU9IgojPZ/K9lEN0iHOi9/NsFsOO
0QB6b+ZZv6A3mhbcVEHy+73Jn9xEZm+KE9qX2lY+5pbbhkpZsslwvqcWKW4pl7XMu928TyK110yp
mmttgQZiOD09veQ74ubylIu8o4KPnRBsZBurMoM1jwz5nmoGRjXYVxzmNirL2gRxUTxX/tA+NUSg
551sFASHIDNB1087YTg4rkZN1fh5cLJBS1+7ktTpzWuFeaEjUr51mIFeKn/8nDfqGyLoIEbV5Twb
ws5dyiIcbufu2/mrRKt+tYQUr7ArH+atdLvIeVEz0oi+ok4fyXv/Z4KeVT2NTT2eMFQuV17Gdcxr
5xX37eZPQ87/vekMfL3+aSDVeso45vlmoHQ5jZPJvfifhbePlUI8rkz13X3HicNA+Cs6JzCfjsHU
YDJ4DeHN6ZTqtogOWTOskkxDXXPfLczqbKuVycf9zG8tEQu1Vujm6M79sYvVmACF40HemkEtqT24
OK0tsQhaVgGphGwaoub4FPpaUX8QGoboNZZLU8/Uo+0N4YkQjk3n2/TPgjcSP4F8wehX/YS2FLCT
8Lda3wzvZhEviZs6r70e7I2ixH6klBDdm2R8EFYgL/PE74S8dCZOl6KhKv+PFUmia2ultnCC//ce
hYtaJuacFvMKAu/yMjdl1licjlVBSHDaY142f9LAs+KoadJN//eKkMzLCuIQ3KB/r/DiGJ1GjIXg
HyuqgfK20PWb5b35eZNcqA3iU4fU4nRZ87J5gqF9urQoc1n9sSJuS9wKSyn+XKGISlsgPdBW91bm
T0TtePbA1Vv/sULtEXhUvlv9uUKT1P1oomLs+O+biOAWgqemce+nFfeb6KfodGRpy9uKee184oPq
MKITU7nQv5uiAI1wSU390X3j+VM9CbCN0Rj/XNGJyTIqCnd/7JBQNUE2prktj3JkUoEVUhDHA+CR
Wt505Sl9+thFCLNTW8aPnT87S2nhoxdj0OoxgLvmhV6u/Fp6104qZMEYyuB86Qrs3TLr6rWBXHkM
LbEQSppV6lbatQujduWZOQ6ZjAtWnWZ114CYKEcL22tX8e9LK6W+dvowsp1bXYPcUDlaV16phNVo
z8yuHa5uK5RgybUbyfZ2gRJxtMRibQErQS9tbAgc/6IEBAsxkfMuqN3dVSdN+0Kaw5uOZl1ywkVc
W2CgC8dXwaMO5BLg7wY9xx8uQY1Ywov9DoldH69ThHaXTvBG5l8kL15rYgkbD+KSZ6QI/BSaRNfV
xbqL8/ySBrJcd2mecjQVuZnSx5e8dsQ6rYbwgtq1XnvmoJzTqmrWnV14ZzZp14SNnXOXjt0aH3jr
3MVOv/YCalWCLB5ZG+rnQAp1ja8j4W1zxCvet3p0k66+7ry04xN5eKPzImIzxGyIp7+BSaAMKOzJ
+OYFBni5evZH52te51AkfUxdHtnDtClYGqwDFbdfzGu1xou3hPfM5bwrYLN63TVOtp7X9q7nLRVi
Y5v/x9x57TiuZdn2VwrnndX0BujqB3mvCLnIyBciMjOS3PRu0zXuv99BZdWpU9Xu9tsFEoQoKeVC
2matOcfEz67twqQa51CQzal62u7V3rPv7JUxQNUp3PjplEZROYs7dfx1ylZ1srR5ydGTpXPPyuQn
+bLW8XnfuBQf7Err0/O2yGkeTRGF5+dthlJcxrBQN1ou4nWTONmqKFDko4GyGcnDGkqi7VnDzId/
NiOMXawSjabXH+9gZNUizo12jyrnb3cXSshFiFtbV3FPz8d5HoKBnDF2BbQ4+5KI4Of9fj3ZryOm
g+90Bdz18+5EHfNcTLu4qZQy5c9RyKMAZDFPO5F+EAZ0KQBx3nIR9rsiUaNlPF1fEhvsxnb0pZ6E
ULwpfHVe6rxr8hISkvWha6az7MDabBVA6Hc7AKs4/T/bGCNcS3WGDcG3X1UowrjV+A9DkZq4fo3q
nOBIOI0AY+K2TRadqXp7y+nkC+naGtYwvfgWRONr4dr5PXfidmM1yMfULBzevJC18PMOrVbNi2Ec
TjleyyNuGmveV1nxLRugxGUt/Z7O6GFVe1TH4e7fOjX/8vyfeUXoWFHI7jXIEqgCccl44ib+R03U
4vTQBbSMRZd4HZ0fJryiEuiVw6Y40vcqj89LMWX9g4FI6x+v/nX6+3VhyZ7OzmKcd9N1gaLzGNMl
8fuluh7R6+Qe5QiuT7QqJbXw91uf97N4L1ShlfXfr//1PL+/mrrU5coYqIeITuEBft38fBnPw3RH
v/KxZuF/+sONvz/A8zoNmstCMVrl17v659eSj8awtwGi/Lrzpc7U80Di9as6HRJtpL1up4csiz9p
0opVaZk0tsqGOlFCnLSBXiBwE6BH7EoWQCGX1LUoCKpNcDGk0oDqHdjlKWFweV5XgEhbROAd6c+p
d1Apfcc2zMcipgXH3jN+WOwhXmgu6hs5xhaZl6N/1a1yS3aYuU7RUyAwEq0y8+NuUWCiXMCRwh3g
x6teZN+91HN36hj2p0zoxjYneLlCEaAm2gFdCeWgwkbfZ4m8wyFLEFxOSO+iYbfytWVJFFdwOUcj
7zZSlPtOgdsfxu3wGpA0E4x6/4LfC3CzZV8Coel0vUi8Js8CYVtJdzGRKbHAZbNM41JjOAVpEBHU
sfYVGa0Nv8yXxNnFSykK0mVUpb92rTKcQGkeFUlBvRmG7qIZryJJ33tphmfF84qHbMjWHDJxeZ6J
cK38DIfKfKm1oX8d3SF50crPCDrhsUrCWzdYCmFdRExnDaGgceBp70Hb79J+kp3ZQbXVFTSmZhnU
CydAY67y9pYUAWah6vYvz0NDheOEq/UU9lb+7uTWAxHBrGCNrke1da5ZTaK0ddwd6YHdkg7YsBn9
wvyi2eMKgOaj7FE4UgUXPqtIPyYFF37JNi47e8lcuwvpIu6xlOQ5pp3WXRbYUWadUvizXAMKS03S
3MQuU0PIWoBNezWCisBPlpR45hrjPYQatDAtCqhFObWwkUvgd6PLU7jAoywsod/RyB8NTUR3R948
045PUeg0uz6jOpSn8Ym5de3GSngqPCu6qEpxz4n0PJTiXPbX0GnFF1zEgFbrXW9hDGjyKa3MBu89
VRK1bgT33JnlQXVXWRAVBHdFKrmDZ9qFwTEJeV8N/btHzG5q7445xFfPw1tK/NKC3aKytvq0XGRx
jSqY+uemkn6B/x/fmpSDMzclCtqaOdnvhHqoa6Mjz1n2b2R3rSBFzD0zCD7NNPnUvFEDSq7Ycy9a
AAhMDungEEdHk3zblgQRlsjElpLKx/IJn0qpN2DUuVRTEzqlep+ScPlaNs1S+Hl7ma5JJD891ZLv
EUX5o0LpihQtqays2PraFZp6SIrCxMs1U0LkJUVagNsMWLE7hcWjhIrLKEg2t4ar8WzQXFbFkH9z
g86etVAGdoVbPzwlzk91g4iozn0cyOSOLTqd0o2hsIfu2+CiOU66c0KnXpt2EB7oa7lbP2vkGrrn
rJ6631XnMnrYVbRTiFre+4iX5kRsOzNWGXJThXq6CUTZg/2h7DFgxv1Qk/Ixun2Li90zAMxk3Ukn
51tjgNOVcRN3ifPuCOVUi6gVM3X0N1Gr7Rz6nDe+//k8A2ZEozZINsKQ3SFTs2QTTJcwLyX0frtk
qwTpTgnoj8zRLncHpSvOlho3Wz+XHYAzw9n0FZv5pK5L/O5RR3RbRdyslNm8NUV0pjsDGgNJBCIo
ntEcWSeqcTfucj/w5mz6QbjSnvKxCawbBHCsEPSY+k88zGvIA/eQraEp62JvTG4/Ad2fXEUKSY6b
uDsTZsmsbNN6E/Xu97zNyIyO+Y2oVTlvJm5R1rx3YbnV8hJgXvM1i9FJDpbXnn+tk+VZMhm/BGWj
LVKiSxZeRXBg3Hj1NlALsvZqcrhE3V3a4lDkdvSOEFDb6BYrXAtdxFecXpOf0Gav6LiU2XT9QgyN
PUcQ0axZYb9pdAcuZeh8SWss9axVGvb9qbocYmcAN59bNz9Bca7V6pumDsq+M3HQ6ylxC0anPOyK
L2kbm9UcreWbMhTWwxH6u+Ug/lS9SUuiGAsLXc+6NULrWk7ifd+Ljo6DQYtW6kkq5qnvUv3g2cpS
DG1ND3jQjwO6bzvUvwLBilep9OXW77pmzseQbtQuhvJbZOHG0VSBQ6E1DlVicUijC7i18FgBWLym
9b536vamVfkWxr0xp/ODMXk0z8+Dl5YHt9G9fW+LaIWFG6r9KMoXhQ3EwsEft3Uc9p9u/lPJox+y
Jbs28/VvoOL8V5vA+WRvKo11fR5Ek76Rd3HQyfLAB4kKrCG08muppbdGlWLZC93ZgghulkYogrX2
xMen7mvGpa0xlNnOVdvoYmpIwEPDNd5Fq35nK+B+q7r41LuGj2zf+BmEZroCSWoupqCcS6+kP1Qb
rXo9qVmSLvtRV+GwTrvqRs1WRW0VHlUs2VsWxsmun2qSTMzaFjwjLjqvvptVaK2sgt9GGKMHMlRL
f/i2cYR7oXxTHEh9TSAFSiLUnbOgiDUkMJp4AUnRkPOHUqweF6Vb6/g5iXDQhyr9XqMEAXDmfSmi
3lpOLle3ouPYKzp9gM4i47T/UUmt2ToyKrd4ojdG6MVvpl5g1wB0sUT4uWomJUYbetESrRA0CKnv
9LhKjjvLruulTosUIRZTqRoHpyqLowPDxlaLNRcJru/Mnj+lLjDv9dBh5ZscHFQRYbmxOyhq5ZzK
0N3ZcSQXweCX19iKNknl669u1NeL0GJhy1L5ReCC3A21XdPiQx+EkDU+tmo/l+w3sLycFBjpX3Jj
SvlMsvjSCgF0rgmWDuW2jcSFtfCsbt7H7jUZrfzk6d7yySF1qQHftKxD2hb7LyHSVykrsZRJshPU
p8mHDd4tbSXoLX2Jq9LZBQYUrjGnSuq3KjnWaWoR6mcZlzLvk3VQ9vXObYJuA/K7mWXUHGe6EOlD
axt/p6kkynZRgR0q677DBGLT7/2UWkthMSnXNS9zacku2MJ1oGnn1u5bUZ0MEefHUDeW9O46dHhl
RoiiN646R79CHwr2+POjtRsADYiFRpXRHKqXnkyQxdAiQHaFpF7bFvYmiUjWpMCTLAxF8TaE4kDr
Rh6HUMtZoIfOXurU3TVCUuWu23Cj6AogkTpKyLxlhxeq6s1F6ricMIvXVu4sx9uZrhG8NrYsHoZO
OIVLIYPBaFAU+z01nQsZ1lkcfnVQF84ruBSrfigmSa+OB5hMrKiokJS5GYKeuusWWJnjo5d9VGFW
3iOjrQhnhsv2PIRmrf2wlE1Mkjcfj2WwYlWy1Tj9eJno+kVkIoF5/pafp21emUswc3vUysl7bVcL
2kvWNSyc3ejBF2qUQsxyRSSUBvGQKLJP31qqtW1XWZ+1IxYJTqSF0tYFC2gVGOTg4A7v/ngBrQ9S
o35NLkGNr4pD0pENnFHUx7DmjtOsbG2flzL4oVZA+SFywqsxaV7p3CoLFJQoaErtZnfdns2Ld45N
ceFrJpeN72F1ggI56hIfbeQTNO4i0JBKGi2o4dYbT+bllgSfHwihxcUxacCZum7xZ2nEhd2veyKf
En1RunC8iS0immTVaIqKX4zihZPytzYaZHEFfXeBGs1363ITKunho42W5Ck2L0rN59pUsbYIQnzB
RaXuIlHJ78O+Gsxu60v4h2NraPsYMMY6qPyrOQl8OwjJe9T781aX+WHwx1mW29aVHNL+bFrDthjI
RAtqBBFE1OpHYFAVEUSKs6Wp0gjP/4gCPVgazLrA/irtxaKpO3MC2X2r/eicEB64LvgGzxMQVuem
vNkY/FdFUNQrqZoI4jsrWwxCvYXP9A12K+4ClOpEabT9PU4eZdEFjvpOP4yClpc/DFkm6y5Wjo0+
xssMX9J7lORLdq7D96Ds9NkYEPCt+yEEmt6K1sQN97M+dOIHeaf9zqlYpqRMvLoONbNhkE07x/qi
dxT0JOP5geaafuz7FpUPCuwRecijbQYQgAUmpZQknoWWGnIb20jfgI07/I3hDYVtc5d198GiujsD
dnMW1AHcNQ2tpd4o8QVUjHeN/ZBqRpCl36kBGqfnAX6sPAA1R6jGZAAcqVjX2GsQCyXKZlQbpGGB
icsblcoScGGHzprrLKP7Sti1QlHPhwiWOA+lNZVVJJt4Q4Oz9Gs0tdPBVxzQuK1qLUOvl1dJeEaF
kuBEwXNaZGlHp4veGrOijDFozdIpTML9Qp9sotw09ixHrJljuOXeS6Jgqzguu5nemtKCW4v+tVc2
4kuUV6zSyp4cZkMfVpHuNaA7BNk/bnB8Hjol+1KT0LPURVXBfyyGt0CZhgqzOJpeH5+t2DdWehM4
R7dhMmPxMx7MosmXEjoQSkC3X3SZH97ZVX7JGz1b+mlmzbuqLB41YYcLj0l3VjT6+1j74uybozjb
Mug33VB9iEkrnUVhfSiMwpsFHaqbII+mrx8ynrRWus2QjXjT+vxEtmO0USJEJkELz7IMNXtRdvx6
h/rVsK5ywN6ie6X1ykyfLHopzA1mGrJOKIKabfZCC2h4tWtyUFwbWVlsOy9gaRaJbJRLpmlLpU7y
Y8QQrqnhltUlUjkmnaXp9vreUmC74D+ZP6XKapEoW1PwoboWa8bI1vvXKalnsAIIVRVy0FDzw32j
GtCMjJTZ3hnjg6yybSP5QY0IOFfxhLTyg35F3CRmN2NA8d59GCQIX6u0JdvY6PAEM4W9Y2kI0VG9
o8n6HsQ4ETUTt0eGd+yYQVVdKBa/t1xDCGAVfbXMPePOB9rP0jInaqn9QMXiQ3kTznmyVpF5W9/L
3hh5oQQ6po5Fy5pwopM3YH7DLOCdRiLqmb8n/GpTkDYVw26iTzy8IEDY5lP0l9RTVOCTKpoG2bwO
sc0UZqB9Y1/FDJbLd8whP4IGtXQZVyxpTfYQaVRdSlX1t5T2Tn3WddBgANUqeCJmJsuGfYrhT2g1
qoGgP5Jj4l+gfK8Gr1d+dHsZDi/EfFcP4NZw0YirNtqgvClh578Y+XilfREtW2rDp2hY93kowY+K
7jVVU+tdGYeC5Eo0v7GaVausreQBxLG96CMa5d6NKAvvrJJsPEvIfn5l9iEdXQsgpWWzQTLqdHpb
Ej7vOLua1RVjTzJcjJYeq6qkoJ59HWmjM1q3smBRQm43g7wyGLM+svoFajJjLVWZvzi+/r1PuuFL
pIutGyctSrNo+CKIUIRSGYKRtNlxPNWZo4kyHJwm5B6amm0pPkXYxF9iJfJXuEJVoIdePs+tqoYV
12Lgo2CECyqzLkwawQu+obWZseHoNfke+i32rPYdoTk7pFz5ZgIpWHi+n68sHb+LsL4SUulsNVe1
ZlIz1WtFsQbwTD9B5qoKiGFJ3H2O+4nYkWYNSfVHZVbizeioUUv5lsuJehYh5o/qUL65Wu+uMzK2
Ye8p8RyFs71pFJeMEFwba8lzXrLwlWGAtrNXr1UtH891ad5qFipkcA9fKcPsu9xZOH5e7hWLOpIm
qAp2vfr2hHpXISyF0SDuvLfzvSJye5FoSrDvR12dmUoQrWq6/+cubsDJtuU0rLrfJ0S/UxTeZ+06
szH5npR9OEGYw2vaMjR71YCRI1D3urw6Tg7Udmghc0/DLBtrCkqlfO8KtXkJDPFz1O1F2j9Ch/pg
6oTNa2Jh8Zcj7tumAU2kJXJdkpm6dOmELQs/pv7npu4lHdJiUbUonHIZZyvAEvRqlBLHxNieLS/S
NvYQ92y9vbstS3oJ0lrHaq/vinF8wzuLTRuAzD4wyofCrDBPXZQUuTso56h2zV3tauMcfvQijm1q
O0przfPafMQiRbwRkVttdg8XjM43pdGPbeW+BEX5XI+KXW9qG+n0wf55MJwK+ZJXHDKrMk+GLj77
rqxAjpMGjnSPHk1h7on/Ll6eB41qraErxcnxkSw5gbuCmucfK0Ut136IScEuTOXFR+mzpvEjQfwt
9CaU702TzL0KJJLycNTBvnpijG+Z2Bnx+NEEocHcbVCLLsVLWob5EltJ/RI73ZdAGmLVKFLOETeN
Z9Za+7KqnEWK82lEHPQyhEb/0vnfektKbCxMQ5qBroidMEjinE+5K4vVs94isopu39T3UyKGTpwz
Yq4FwA0qO0qPofRr2FXRuBe2fU5BamA7SekoJ3L7XB3z9TjGjdHsM6OBw4hfik1UTim7Ft/t3rY3
+QTlGzAWGbL4llJBXlRNqTEqKcU8hm5TjWKt4IVgCWetS5KZMep01iEzKEfaTpqtnMjuDma3KixW
GZWqA8kZomVSJf6cWq1z8cIY3QTtJKTs1K/UgQDlhIhDAq9StkSZuleibNPZeKss4whCSANM50R7
mGns53r3XVV4x3Fvr0ZE+Ss21/FBpxDe6fwIMSz4y4B3/Cppgc7FajQql998Y926yn7rda9fFgkz
STpi0w9kySgt3wObV5KwCdjaDcgtVtQr3JT+prWqEz7x7JoMoPr0Fu9Ilg/fWJzjzPDKYyxKvrCE
StLjqa91HpoftCDAxCBQgP4iPnFf+Fhl1BAO2KQZkr53gwaGS4xlSKnq6TfRVGcYrcXPEJmxXvnB
KxrsaJHGxVKvlOYjo5w8ZysWvdS+Q5xX6b7o5XX0ekwitWNeSoeGDj6/UrH8Ta4lH26KR0xBUncJ
rnLCetd+KA8lbMktAl5zhSUfyZuSs3iUJvgVhG5EUTy6DP/W0MpJg6dmMy8GAV5X8Y8kNL4JQxiH
UICid2rmbafyy41rh+PC9ep45Wk0O1j9gwYyqPaY2b2dBESOW2tbllzw7X19l3VD+Z3k3R8GDKb3
zCmdGfbTfJ74frWOqloc/THGm4clojVDZ5lCQ4F5JWdTQ3luqrZH27TzDlZYIx1Bfl97ylwNKx0T
YtWvgG7ppIcaPfJFYHZEj1gvYatUa0FVZ8YOoDEt/ASu2yLqLisCihtRUVABdK1Lhb8X+wBXBvWu
omo0kyWMopm/r3Ph7fK6CfbPgwUvZE3PLjwWbUbfsxm8/SAKb69Nl2o5oomrtGzFcK7Piv5tBBOw
a9HoMWkawS3J0SyrKdGa6Oj7C+RrfB5mxXomlu7GzeNhD6/YXOhayrpZQQ9jRmZyaNz+e1DjnvE9
E9csDfmx4QuSoLyn+eM19ZIMtBF/kA3fR5hnFDMhho14iYVjL70e7X6qvdS9F23tAcU6YrTwFFtK
QnXH2eulN9BmtPOFa/TOSjaMWhULgblSMWjqujR2JqvXUuFXn9WwCwLHNOhQ1l91me6j2giuVoSA
TTqJshyakJa/rw0rROAWRG18pqxgQXsS1EhFRxPLKJNzy2UFyCjTXGL2Utuw9e/Iv/lmFpmDl1D9
MXYOkWK0VS0VBsioVqCj0pJmRZT3a97Sp1E5h6JrmGoD7bNugARGSdZv1HpOB4rvjdA1sDs4rlTn
PQ4yZQ/zatsGGCr6kp81jaN22abB9FuctqMhfzwJUNCtzJVdh5+m2kAxywfUCLiE/ofgh/+I4SY7
06DXbuq25UC7/Efg+KAOcCWsDDLzNBZ1dUrhOjSBYHugF4bmF1n4X/6TIPvvZNNWxEA0v3Ltfz/9
t1ue8u9fp//z9yv/9R/OjuJ7ldf5z+a/vdf6Mz99pJ/1P9/pHx6ZZ//rq1t8NB//cAKOVTTDq/ys
hstnLZPm36ZXEXzm0z3/X2/80+fzUW5D8fmX377nMmumRwtEnv3215u2P/7ym0PyjWkZtqa7us1n
bZoAn//lj8/31ztPb+gvv/37ZXldXh7Lxf/50xtfmM8q+9OVDxOW/K9n+y8f8vOjbv7ym2H92TM0
EnvZdbiGrhpAwTse53kLrHfDhs9FixNpPrE4WV41ITcZfzZ1vgceEjIczoYDw7tmdp1u0v9MFAyY
ZoKTHEebyOV/e+kvv3DOv/7GfHR/Pf9TJtOXXACN+8tvuvpPfOn/7LP4I3O/aiQO8ZSfUQDkBcWZ
tQFDFS5hIaqveE7fCs+no6andyvBIme2VDbshSQYhSifaEf2cYwdJVsnlXWSbcwGPl5MC+i4rBPo
hr0/bxUzmqWDTdqTDqsZAtpboAttFudFgdtQ8/E9ivHn0BtiRte6uo41vg0l8TvGo2GuJumlm4ql
aRz6r5LqyJyEO3NL2M6p75uTYScbTEGPgdyRzvNCFKSAKUMaCFV5qfTQnoW91s6EFP166NIOmK7W
z7UsWuW9s6wyeaS0aa68NnuLoxA/qzAGhiEWOopsoR30BtovcSpLaK+FvVZpfjL20EYpQV7wP3AH
OqcxF4/GE6+RoiGNUI+h0NeVhWgKYpQ8WC1lrJYyysKNihFDPxXtyvHWvm+ni7BmA2gU6U+VSh40
m0ibm72OKX48DJCTFobJMwN3mngw6id704/aVapF4OKsMUx2JG5fWas0xVZiOzYewsKSS80ZAkyy
Vr/UWnwydbzvNMKBRdVdlcL+JvUAt1WT959VXf4cJGrICvwwY4gGBT7b991wcQvne5yaxcwwPQZu
B3lz8lMOtJpD396ICvK2neH5DLXO3/el2NhUAQKZEEEaRYmzMELq5/MaWcA2jUF/RDZBZZaAl5tN
5Im8D6MX2WMUzmvNuXbaN9sO/NvoJ7TmKN/wvE7cLNWkhxZSi4BPUNr+sjAseMFN1XUvdW7p9FdS
bR0gpjqmBe+CxnajBw55PSnmY8cJ36uyz/bGSJNQM7Hjj1a4atEkmPO4qVeN8ZpH6qzAcIYv5Oxa
1aV2g1XmgONHOT6q6sISUHTTak0cD9mqoXfBUrhXayJ49J9KZ8zIzVm4VQAMbzyRtEuTuz4WAGRt
IzpWYb2Xvb40jYEVaHnC8Xvu4TVlMtnbGfRR6WKnwl6nRnz1DXZdcTxcpYN4EC3iyifpkf7z/jl4
/a9G/f9ySP//cLTWdf2/G52v4p+G4uf9fw29pv5nw2Ws/9vAO+XM/X3o1RxPg/FtAfZXPUbFvw29
zp8ZXDWGXDzGpq5N6RR/H3oZyW1WZC40dZPArP/V0Ks7vJM/Zk8x+xAtOUV+WiQyOI77T2kHqR3V
kYrLC3r6uRhLY1vSq5dURNi5VCqNCITHVJZw2hY1CIQkuAI3e6XqfkQnyQ7TNpRDNDbEobWEJTWV
+4g0c6Bw3FcrlCLug/UEOUSyXCEGdNckhjoPigDf2zhyT6HSOQ8vjsg2rrtbHOOSt/uIL2d+VsY6
eK2zEDqI8GC066H1MMdCbu1YRovnqdrJcFXWKVaYWJ6pfBiPQhtZr6QmnuPINh5Dqn5GVj6cnjcq
jbfAP49VjEBSKlVRfXN4bmRx2iPHVXm2+vyLG1TaI1XNYj84gmTp6eCW6lQVGXGyIZJhUaSPj4rf
yDJXoM5QJlMfKiWWuSuQ21BmR+ynVzeEZz+s0RtOvS8HFBU2uunQuij6ON6D5pA7hndynfFjEie8
6kaO76/pHoUEOSNQPoEce54OMaZ/OcJbCZ11Zeti2apjs278vFlK/g5nww8f9vS6YCthoZzet1ex
XKNubOzzQo2B+4N97HT3Wmpx/ILzXX9Y3odmAWitqF5coOmubfyoj0TT5r43ioPvVIJwp059FANM
x8J0h/nzfbLni9Z6DVC1jpvuDOT6DXCYCkpi7DZB5A6PMlGpPoY6GNjpfQ+m/uiENZ4zwuw2ga7p
rNHVedt2/iGPu68usfF36V0LQ80fVmAEFzpOm+cZAH+UjLYXEE8t35ohyB7Usd1DYaVQtMcme9it
Y+zUkNot/Rr0qpb7VYXRsqDWRXxkWyePno00C4MEF3eXpo98AgxaIobB3lnJwyfwOorZnVhMRs7I
H6aMJt4JYVMFQ/gQNcN9JA1kaXgoz9XGXqOvHe6GIYPVoGv5r3u4EzxWse0XT7VQ/6tpfze9lE4M
m81lalvd3Rxg5pKnYiyepyn6aVgoosZ6QwOssCx5j0oS74STQE4f0vZeUAPZJYBjfp3aXn431Sl4
Qs2Ze9S0uZN24BwGqbAfbMbmrptdcdLj5v15NubZWqEneaD4TXJvU98To9dfyxRyPqKye1Vb3aKJ
9EmB/v2J9a0LSka1d00LJlWs4tcsC1MIw/3OS8Px5ddZVH9o+JWOE9ynkfE9U2rCO2lO7J+nIA8B
RUauvRki+PjwWikFMWnR1h1nreaIe+PHfNUy2LtplUd3u2cR59FLnD9v1VO9PlAOuzqtBWCRL0ZA
MeTsNNFpVHK+JnHfX9Ee/rrJ65tXOn0rmXg06ER9MSpdgYDhAe01WJRNZ0UXGDMWBMoujRLxmofe
WhN5SXWTn4pjRf7NzpRhBcEDZZTs/JtHnXubItSY66TsvQY2XvjYRmxqwpjVPc+9+QBaXgueVyHz
4oa6x72Z2nsOpPdFH2kHkUhzsx1xRT6rnzAr2Lch4hcRVn2/e97Y4FRcNB7fqsYmIl1Y1q1IKizU
o6QezG3oAJIbFZjoFOjttZ3Onlc1Q7Fk2SFetbGMYb0k5dzwnRitoB7fBpE4iLu8dYTwhmSMtL0l
vEgR894dxk53tAnalFOzIlUx2Yfy1jUe0PrU7Q52XV3TMinhpGTWwmF0XVP+wzsmCosWayvmSda+
Vll0E43/pcp0ORctraE8Mu+D+rWwunLt9VQhZeiZ97i9GK4/3pS4M+8AXJx2dG+yMMvXDo+QEy4H
Ksx309atuw5nlCSJtiM+pIvIdaiLSNmFYZ8emySr562q7kKi3u4mreRZUXrpT3GBzN0gaEEt3uXV
Gn95tOs8lZ7CdAgTZD5R10Xz3rJSyiMiQx/IJcel3V9Y8U4Lh3KPYqncPy9pjNO/Lski0LeqVgDs
5x5uaXdbfRQYCZOYnmO3QJMZ7ty4jQ9xLo7S6cZtJk2PfAsfzJRQd53swoNpvqtYxJXcSQH9RjUI
LOcuO22yNWwjMWSvaeJr804R5iJVCyoB04HiNJlTrpgXqHSAGQdUCOu621ZmEK1L4p3vkT98DZwk
26ZWUq2tpj5H6H/fYhXNA7VviP/N0O9a+tWzsMyMAsW/0uyt6YALoNmbg8WVz/NyemtKO64ti9i9
AMzbJm1zbG15H816QK+nPCBXQ+rNZ1fOvKiL33wQG6cW0M8s0Tr5JoSaMZg3KZs0X77JYgUTrKWA
WkKpEPSr9Sg6tykZhZVQ502AlEvx8wLERG9i5E5Ci7SEQRzHyhUosPBVs46/Pa+KIsJyLJ1cvNxv
TXR1fzu4bQWSqdBIJBhFtdH1ki6DY6tndM/ZDEvsTIBy+RA2ASaeR2CdwvB9yfLwM2r18cNopgae
Xw3rAPPBrIxa0iQx086YXdOjQcEU9WcBlFntzzFFqaNgIoCnelB8zROYPyX+E5QCMy1zkiN1mpWn
Q6iTRL/oM92IcwCH+h2gZ8eAW9PeVZN80XoOaRs5bvqMwX/sAvVL2TlzYo7UD7oMKLG7tt/3hmMf
vDjcWyRmzNuw9O6xvMT8LWcajdV7N0YtJtUe2EMU0FtjWzrEYfe1VptHBFmBVqryY1y59misirIx
Cdmo37rK9xjJ2EdnA5tZWEPDe54D6Kj+L3lnthw3km3ZH7pIAxxwB/AKxDxxCFIk9QKjKArzPOPr
e4WyuixT2ZVl+dZm94UmiSIZRADux8/Ze+2im09O6WLkHPvar9q2uSsxj8A0SXZxaQAIQCN+r1o2
0i6b8Zl2I0e8Ro4vRnfoo+WDNEfnXRqK36Nd6+6Qvy8sFH6Ry/muE6Pax6lZbw2ir69kKgyeXsXm
B49Un4bvQ2gaaNjBGc2mtEmC+JahgJ7HdOeC1oWH1vnZ2J/VQpTrEj6BuSGGdyGHNSCxEhFa5Y2w
VdeajmagGqt4zVyhWwmcUaErda+sA7Fdeh9hqNdrMjlp8MGINCiPoYq/IXIvNoL2na/Q6IEvaFuv
DeQ+sbp8m7cjxC/GS1rW8rka50tHOZRlryKbHjNLZA8toFKbCXTXgytUdb6ZK+2HQkjmyyF7tIT5
NWvDHyHZeLMajl2vXlTD0LvNOPNbnO7mxuIqZXet1Wy0mFO5eihSBIpCTNc5sj/oDo+eVs0hEobs
7CztcOAcSlAmoyNfW5yXcZD6ncr8sTasjS5HuWGyRqW2NDHGuAXyKe7naM6qndWlR8ZuyHabSKfX
mdKYHzJMbfMqDygFhhgAyDTNG4dhjT/1WbUf6X6IVrxjW6Ie68zmhoOFeBg6SM7oAdKSEAk1RkSf
+Pbh559o3JqeSvCtDcCLvATl8MWkM39xdCO9tIE1rnRnMEl2acg1QLEThC1CHauhEpmDe7uZxyNL
yGaYgo2mheQHKRRgFhF4xUwQU50kiLzH8YWdwFjVvQ7ohrbuJqLljQLCSk6/fyiqlyo18w3inPKA
rvNfH37+FZGXoHlph6tEpuVhynPm0lbmFIcw2M3GYq3NOmm8SQL91xby6EgOuFjAgvJlyZH26Pqm
HI3VMJN6OekfC1YHnxb7K9onOKBINR+bjj5QM3gYQfp1PBDhWqEi7/Nxpyt5GlOiSiVxTpc6Vz2T
+VCsHXSLK9YK0HWakZ0gxjSwYkgjPU/RkqHcKq1dWBHA08wu7QJb5/subLnQR6xjGsRPaBmCvZ13
K4dwYIRJ6FiSdjRYieKDGxr9ekq0s4hwkQYskeUiTkFXdShEzOxgBQe6v/VZtDnR7OXgeKqT+tqa
CLcqySpZYusjyg3hachGD8GMMF++V7QID246XsjJqR/ttD1KeQwYnq2RFaLo1JRFABRdnrIr9mA9
Ai8YCASaoobIGSX204zmXONGxbhK1zAcNrNZNZtuEFzj1rgZP9g2LWsmGyggxidpONjhkIJxvNwU
R13OHWqxael9t7eWkQwdx6cAaY5D4MIfbZvwnlRHpPCutWddF56pd7dEn9jvhErvnXY68H3Zfpfi
MS6i9GwMy0hdRofEiNgRIh0gph6gOZeFiXbetjeYKMmBW5hWz7UMV6YIe29YyrM9GMVdDb9rIw2t
9rNMHMLFRmG/iJVpD/0pDu2P3hyM40LWx3rAvO5FueCglTfPnYs9TgVEjM6FC8qJocqBvYks2GD6
Iluw6+ZSgbLN5gJRZVUCPKKYNqmqpfGURlhbcHC/KZniiW/kzogFYZUIkde6LdCkVYJcLyJAjmZ8
e/pnzcY7XnNeXIJzPEzy2Dsk1ASUBSIhsKbTAjiqLbLZqmxWRtd36yDoDR/nQ3DB0/3K+CzezYhY
GLHdsKyKwCtj7rqdEw+XNCd5ySkwmCCWJAuMBtWULZMfO+Gwp+DS8zvaYNA5bh+CCcaUXeoDcjjO
vpEhSA0DJ7buloAz2DgO3EXRwagydQ5yd9kiEf/mLOmrQ1d3r4GLQzq/9Fs8S/JOd6O3WAtiTE7c
kyIy8bgYBhjtdLjEriDnjHnn6ecHrR6hPpjBVmusFZCf7hCWeesTKRb4+D6NA2lEGlY1eel6gYCz
MIPu4MY72+L0Q9guHQXHGnyXMfzc9NE+KroLx4Fir7j+Z2uBYsBmX/gp48SVwfgO1X7xmEP4y9mY
1+4UTnt0adzb6FIkMmEfm2y0Y5mvmetPKG7Iskuqyr5nc72YtXUCHNzvexO3TNw43wboUpUTcHSJ
tBgBUe7r9ZQ+Km3axCptMEDYZ0rEBacNYOFYKwHxmOve7SJaKvPBcdElsy+S1A2uclUO64iGLtLI
3vHdFCMgBczWqrGXcZd2WR1dcAxd4NCnu3ouN2oMKSMnMaxgthQctHkiDJfGOA/OtreHtSMmua8p
ivy2sH6MtzXTIWbKqBiHuthsVFxuKN+hlsQL1bAIrxyjkutSN/5osi0hrOo5sNCzAZFS0MeoRPec
j7PwbE5u2y7KEP0TLuAkt5eQEDZThd6EmGgzkBVJ7hIdiXiaa78kM2BtjRIKxEMSK+NOVtb1NoA5
prrzdYLJRLBbMWxEFNXHRS/PRtqq+0yf3RPGw32NBLrn4BsifR2rKT3MVXOCSVPt8LJi+ymY+EHR
yYYFyVYZRuin2SucazCnylcplaE2RsUGQE3K8BjTPuGk1yWNqrU2c1Tj4if7xCCZPKVvLecqOhom
Q4Ikqe5trso9KrKWdCQmyIwtWSkdwsWjZrwAsGURrxLy4Af9hApfx0u6jlua0EaX4liSCAwisC3E
dpFvEQ3hGZPHxpjsGo0vByRnmXeE2Fe7EGl/37nNJQQJ6HWW0+NYhu/Y5mg6XPdg9wghoTs9NCTB
3bf9dM5UJnzdYPoYhGiO6CGca1O9zZF4BzImqI4U1uJw/OGUxrg2h+rT0abVsJjWsYbHKSTW+JCm
V2XZqOJL2yexftPqWXMY5uGF6DUDX4b8MJJ+a8LSxmQav+UTguYcUioJiZ0XQuO62EUIR490ymXm
5hb2AyX/E+rgb0MEUWs0pvChH8tH2mG72oiq1VTl2nqytPcmptBseKJqmcTc+pFzbTqz2kFfnrws
19QRBrXry8W2/TwJtJXWxhdZa9+neHYu5VT868Oj6tJlpxqV+vNNd2SFlfHQWvfA6Fs6p1a9Tu0k
v3RkcBE6EyZ707HuiyFdR51FnGOo6OO00bMmsj0T/BPhdXtVvSKhf2fZMfy5aVdlYt83pdW9z80q
qLvsC/Q814tRIhUAmgtjXqE1eS7K4NMQxDbN2YaZkrPCPfOcd0tFLtvobDpk4xaoAJFCPjPxx296
xhvNOumE9toVaxzR8dZxk6c2nja5GetXo0dpAH8SdYfe/khK8WUgrHJfGcTAsX+HjRvuarxdAEPK
XRrY2zgEF6jbAB5rM203suKEgW3sxH2E7pW+lisZchR2uZ3ba4kQxNf7Vkdgw8o6Kiomx+2fKzF3
3jCGX4nzGHcaqFdNg9cmb+xHJb4uQM5IDTByptAjRr3E0wR5KcmAdTBcxmPUUW7WfbZu84Ho8poA
gbAmJaHrDNZOE+UrORDaJDdhEj2Ta0CCY8DWpLGYg6dNifMeEWZUla9XQwZQJvu0VXFFSzvzM2b9
9jo9kduY6AfiDTn9ta6teXM+vuVhi8yFAQvBqYawHpQ7nrVkPtIS7ffu4jsifl5u8crIvjF9L32A
9oYelMpsYFi2tQqMvDjUswWkeLmZM21kS71BLUCYnTf27qlaCvWSa4/1Eny5BZxu9ax7DV00Dw1Z
bACBFn8RRridBI1VwCt4VRCLJx8Lxy+/FfodgmlvhJVJCzgJAjAeuY4TlPm6Z4r+M3TURiuxhmhS
7KStX2unLjahi0jFrL62lXxMtMI4aIZ7rQvrc9RY6vNuIJY6cVeiX7S143BIdfhqvLWfyU0vaI6n
KAJWGGROvDGa+aBAf+/LHkQ/WBRowtp21AtkP9z3/hAbrzhEy3WsUGhKcLyGGXKStFkkMAzOIQVb
PuYRUXiZ2KQhQvyIzAwEOt/7TvZe00yW13SdZ9fdm9UrcLwCTXIX89CVGO4iCgKSf1DBzU19nvWK
2pRYNjb+3q8WM7hCNniIDKM6YAJKvZa4z8LYEa+moAEHnW8b5UsRucOKhv9HGkwXnfAnH6swQ0yk
S13eFDuCghOEdkgaI7RebsA5PsruuzxD96Hyw2JXBzIB3T2Lkc5pGrpr2IiNUA27DMKghjGGYTrL
Xlk7N5s8jAaUjjNKdJEua5sRthE0ywnxkx+aTf6yTSZIqCpFlT6iBrIL89wM0R5ak+O1BStq49Y9
aE/7ZbJoIVHXhVval1c9F8NeNaW60EVAGyuGZq20ESV3FjykERD+6MxdHntRywKcA4WlS2v0lELE
w4Zmsq4H+TjUWeOlRgK5kFLTS7R0B/WzvCpwOCsM88I3SvMUZIOxWrQhXAeCYL2weR8T1wQdGV36
ujjGKOgees357GqJSH+wP5q4u4EqA6KkHabLjIwmhAqrmYn1JpMVibZOZXodAZq4JfCMtvzP9ido
qCgcftJjVhDYm6cpj3VVkvZMJnERQtkQtCg9ve23lYNkTReV7Qu3fbfs5ssk+DwyR3CbJjzjKBxW
kHuTlT7P7ZqnMdq6xIM60n4vghzpllvJ42g2L0ybn8Exumub5rlvETu7ZKOzGtpyP6jQRVOu0Su6
awsmxO0yRZditi/lzPs4w1yzC1CtmDCppIptHxEJpnEw93S3HbZA1nyIUynhdSjKYQdnXs2btp5y
iH9ceUSUcUknSmT3kfYYue5nSW7TqRIlC+E8n7S6bb/E35N25hErECEr1Ws+Jymu6NJVvlhUsbPm
tL7GDJhx7vhpSDzHXGLmKJpOQiUlICOiAVjTrqJ7IOsj/RjazLruQZ8E+xBC9hwXhuF5SSBC6sCV
hYkMM7heg94Kj85ugBBywKCP7URvow1uXA7v5WzuJgxkmyQwqy22aNdrSvaEmxbNHYvF65sAjy96
4xPKxrUBloNYZhVs+ms1Nlf6zTpzqzQ6uI7at4maAMbq5z6l0QDy8d4R94bJIbsOaxJKbprFrs8x
7i2IL/umz3dqookzF7Xa0Vn4DKOm2rDpbKalXC7A0MjjHB1CxIwM94VD08UqplUoyW0R68ixMXiE
IZLoCPXD0HHA6tKpPBLL8WHFWF0dGkNmqIoNzG3scln/SL3Y7BHlf0Ugem8XmvaMvV9cRgH5vkvB
VMKTW4eWKQ9171XAP65FOaotiOwNljbptZpjXrMbvJN+tg/w/WWeGmAPmpmv6kb/BHBzq2p6r+cW
sR1hrw1zLZGTeQWdhIsb4x2ZjZq2PYPWskIA4YwGN765aS3Yv1YnJg/F8pXZy0v8DkF3RkFiqx0t
XLqXVvNaQjcFleeeSrOLjmGVMxQLZhwvQcXAzK79GaqJ3y3DKUAr3ukwFgPGPZj9VmafvYW3eVkd
Bw82xJ5zobsc/4EQ4rlb3rUhWiXxaK41GkMcDYednfbmxh5DfBeEWsSO4/WDeKQnMK/MwDFIAZDM
HuYDdSb+8JCbyszn71graXJE46mjqHPM8VxLIjhxeyYgh+LH0EpNgonrR9naxdpMp9mrku4lIrmq
zlswwzFujKhkVB3V/D6tXZ06k4hdejJAgvEzZGm3lYPozmmat5s0gJZRlAySBT1TAXCyHCui1L4X
lfVWNvOJ2T39CVUcK9Ymjxq04cEuQU03yP/t5EeBGt2PSvE4T8uCOb87SX6UPyVLDRwyaHfjrbXX
wzfkQPtGVB3F65DRRBctjLB0BckOnVE70nAano0MMkQWO57OqRBIexp7DoeHItzpMRi6vGl17gSe
qHGs8Y6qYFfI8gSHBYpYrA5giXdNN9yKUySNmG0SzyrsZFXPJlpKty1XsjKehyBIjvFA36dcTlkM
6zp2tYb88QLVLUTPoEeR1M3LdpAaq1Xk5RkNWIe6I1NvjUljO4ygfbShe8LxoRM9zqBjnhSqmACv
gquOFpJfrwuwFFMSk8mKpkot8OcxgVR0VfUfmUYpC40Ch3GIMlNHZGnFe82xYUbwzi9NS8pJZZLE
zjPK7JgBxMJvhVxihWuWVG3Z9L6jF8ieQt1TuDQBj9TbBJjv4LbFfcqqpEmGjIJjVmidIbDlB7fm
NETijc/mZO9qZDLE1lQ7POeeE5bBYa0LG6d7oRMZ0+iPDOtGfFDJW0NB6YuCUoNTRET7Y3E8sw4G
HltC+gqm7YjXLQ4sBnTqwf426fXOGkvmoUtU031ddO50VzBKZ8PNp+ApNY6WWyviTuLLWJek41rk
3qFds5wsXBmssdRiwT32bWBFGZQUEt10hoSXur1BdVxIRalLQQzxfyXCS5RF4SqrQtgTixhOGX/1
sjl7aiohnsiN3lpGifNYVl/dxhvdgsBQzoT0zeENujSehhgiMTPaO+FoC05h3khph0ClTJckCu6M
lLthO5kagITQ3tk1uWmxWp7ytu7X9LPvJh2dnsVLs/vcWZEC84wpE2a+TWRHY5trum37skvCUxwV
YkO/PlpNS3WuOu01qthh0ff7RZzSyrda9Fqit4j5Xp7zvE42mqM9G7fU3KiW7z2FIHAJ90mmFo/7
0h0HvcDppDWHERM/hsGUgr5aFQZuWshN+xCvmGcOVDCdW5+AbYH3mg5tZC+Pwzz54xymdzQu4FEN
7a1hfqGB9bQ4VNhQJF7mmbrOqEN9z8ToXAMJZ0wvt5BhZvYUOHsxuMh1ReIsQaNfB4OmhpO7xNKP
7RnzZrMGx/FFD4aSPnbgwU4pgOFw2CWaI121dfKU6oCi6E11d5PNQ0rt7mgV6UL5ff9S4FKLO1Pu
pr76GuERXUchem23aA/ziLsgQen2U8JNCPxti8vVwWJsTQTxlEEfz+aQM4F6MTsSZDSBNk+in6cA
wU2di024zLDZJQ4gmWj9qrZjWkmRsyeNhr04pFWj1eSi6oSJ9HRIYyd5TSwT90JKQpqYJs8eZ4Nz
lWt5hYzuMbEE9z37Ld0kTGXBN0OiEYCET1w9TTgWkRvYjuhpJ60cP7MMfaNl1dFRxR5l9vw10ehY
hd/ym0lvrPU7OxmjTaEcXIDEURCO11Mm6ElNJRGhQQJZsIM9SYfS0d6Ua4NVY4HTF4VuXZml19N8
y/B1nJjp74SLe7ankvOGdiz4HCzwWM6brp6JKnH1DzwCX0LJkV6LSjCpBUlthaCJxKyXkmghg4QU
7snIfsAHAGLUVtfJnrDh6ug+cJK/9HVFhomzPFlaE9LKazHapNeK+GkbLMFM8oVmz67P9oAw1YGs
3ij5iSjsh8lBcsSWYEzB2aCxfeqS/nnRYbGHBAI4Rmqe7KY3T/gNSbiy8m2oGhI6jfK5MW6NpPya
GeHTYhU4tSuLIUSdXmEqv0QWdJsc2N6+GRJjOwtyApnSbpPboGhI3Og2SGMFjzX3VeM0QEm5oz2t
I7rECLTU/UqHrrdEfb2ij/mlbDE6Nn1GtMFj7oacPtdFrieea4J+BeVV+LKRKxaK4xgs+pFbi6Gg
m2/qOj1U0nkPCt6XEZwvLf6C3GJwvJJWCs34B9c5W4b1HTrkV801MpqM60LBex5Mcwdr8UdbdMy+
0vndsYtrnnZn2qqbMq+/WZNi4GiMRGM+uxjyzEyJtSDq3q+aeovhZ9qWAYfP1vkxsc3hpgkvXVCv
qqXZBwpLF6Wx5ZMe6TkENxzjmSPp4FfVoxW0UGJU/ha644ZNiyJ/UEQyVOY2K8RbheFqreGk9OGE
fc3F4mx7YmALqmmvdPWHJhmJFzPIGdCgh/p9gsi2JiZtP47E/Yh49upleZJZegw6HrIyBNME/Oi+
ihh5ljeNXB2l15yoNfDVRfyUVO5rrKs7Gs/DYx3LcrNYAFmd1j4rZjHMhrml7P7CsjL74B2kT0iY
cy+dZYCUkW7doNMPfYE1KrKuVt7c3NHMwMaQwJ25Do5jXgpWIDKV60j/GNNkYqxqgZ0IN1EPF0Fb
iK20kxayFO1foBry+PNDSsje73/qJszmQVhyco13RCHAS+AuM4bUPEhN7GVTWFdKtQ3ciL0W1d3Z
vSKiyu8MiYWSIwVN9fFKhE/OWXppLv9cgvq/0XggJALU/2w08GMOAc339+LP3oKfX/VvLwGqVNfW
bZBctk1y9b8FrdZvjqMLpfPvEhQ40tR/C1rFb1IKYWElwOtgC4Xr5P8KWo3fTMAPjsO3RIB6+9Q/
8BJIC8PCn/SsUpfc17gWpOUIYVj8un/0EnBmRh4UEYIxNHX14aI5eWnbWcFIEQ27fgy8v9ZwOzn6
dDDrSTtDn2AIvsTfBx61+6WXTKeNofm28Ptva4MBqCyMbMP0SdAw6Qvyusg6MW+K9qhfK+J01DoL
bPzxDYwbia4vhA+Q1xDvoDZMzBQ4WXtFQWbdtIx0lOZP+vhY1meiT/KGeaij5DN2IGBspYtwyMze
3TR+x+z2CeL3jdSnI3ydNbyCo1s751SpTYNNvC3Ke9Mi4CWNP1lt6DCGt4oAoHZxYi9l3daOydg/
T1XypGfkwEXEuYykMHWF6QfY9WsqLeYYXwxS08iAOQ9zeCnJekbpq31Fys45KTS+GkZ5UrgrfKS9
Z4d/9ZPReHEcIKu0Aky7HVbK6rZz3/HgIuAXScWoeHzuuXrsaRuXrrTEMSeklaLhsB/zojoZy/Co
JWKHEOxOZPGJtfMV+uVj4XRHJcrN1NYbQWc3GJGH9GS0Qm3R+vm0kE+XQGSlN2jSSBds6AAUAM6J
GUeGvieB5DNFHNtn6YM1dzi2P2Lz3VGvUURMX+rsM7Ly1NjvlKtvUePs01HnnJXslty49la60kt1
5fb3zFE+TQPziCR9mAJ3sxSINeJmr0fxBWMgOYK2jv6kkt9mR7EXox5MAmZvQ40SBPr9LMHz8yNu
muh+2ARWvC0T83maIpyogJuUmSLtJ423GVews/Z9atNvz1+dJHskjOMpTvo9drZv1Qy7UU+YRlZb
y5n2cMQOMs1WotDekfa91sg9glg8TDFnsJ4sH7hdMXOm1uq/4OZcoQPc0oi+s3NtA79oO8pwf8uB
9LS2hf3TG6duiA89dTbtdpd2f5ImKxIMGbKiqos6/VnHmXATPi5eR3cVYEv8hjeW5CkTyXDwkAk0
MXZnHKQTHaoxCHAWyg+YdI/6MBwibaGprYUPthvT4hdyt0jtzTb1p2Yaj2FZnzWNYZg+ta6niPz2
0lvzlrPOq9SzzVDpx9mR33qSiHxdlRsQIRjdrZ0hSa8Z+umTXeeSD/Zju1AdyvxtBkqIc/IpqeuQ
yo4cWoK44afcOYZJoWZ/zYHUeNHgvvVq2od0QR0dKW4kyhPtnkPbt3BiSrb59Ad6tu+NMXOlrJSI
dDv82rCbTsigADQiBlxseN6ypKuZ05trijU9vcyLJajJfDS/m0GJIrJ9F+V8NIL4wR5r8Inu9ERD
G7RU2HFcwQ5Og+a+t0zOorTkC5y9XuFQMEhZPy8F2Ial2DeYDZeq4LnI7k2mkf4UZLCTK3J0jbxm
mBrkJmI+KHWsDOFdqetvmeMcgi67DqG1Q6fJwAJH674J5hrHihOcqkZ7wPKoQ4xc3D2jzEsJOh4x
c/wSVRHRhsNESgsLF7yzlPHPIoKLGWrVphd4xFEsROVD3sXDfQrvYhWOBXwqp9xpXQ53IVh2stFe
Y3rZ3DK9OhZ4pWi5MNtNgFwFOfJUEWKMnimiRTfdlU7ecMSit+B0RFwSfMeKiIgzRbHoc6LihDkn
b65Kzy3+NfQy3VvW8Z0sGpKMJcku40mePDTeid/WqnwDrHGHsLryjLRTqFnTT3suz6obyENSHMUD
qdBbMq/GE4eiJT7TXKs8ooyehsVVZ5ieOSoP82NJK4TJ2rQr7b65hWtcqN8eXNO+H+oE3SZy521j
x28JSAnsUQv6n3LZt73xHEHTYxoUyBMIkNxLRHkp8vAZK909XeZzxxHPN0vn4EYdYUIB2dyZm38Y
nX4Z3WGrGfM7+hTfCiUncmT2Xp82NToU8YPgMhMkUv5azsuqjJPXTGmGxxDrNVnM7zQ0rnYhnrFj
PXSmtkNR+wE99etoqE20uN9C4s3XdTEc7Q4xuk9lmd/1HPB5VHJxHpGk0gtOTQ+74lav6UfNNk1B
JZOrZSScuMY69oesvcz8UDQIy1uD3X6NRcKl8QNodXRGWIvkhr7wLJxDmi/rnnAITMZ8oW3Z4anp
aZO3hR0BSDEsultO8QOxtb0Zsgz4kDMufiBDPjGW01lF06tOI2VmaOBlmf6jyscBQlnL2QT2BRrx
UiMPzE3AhVlNyq8nry4Ixe0czS7LPHwKpqvvWoiGCBxZv9Ly+oULeOk6sbaj6jEliNQC+Lwy3eGA
5QLNbDlsm6TA7aZGrPMoSMkgojM9T9q7CMJ4XcfWo1UTEhLk+bbnDR6S4CBsktyCdjmlY/7FrXL0
QUy1gF3Nk3wye5a+IorR59Q3AVfGA8ZDuJ4TiEQFs+MVuFQ0u0vDfiWm/oLxE10k0uZbBxUUVk+O
WRx/1IbBFYL1sJG1+NE584EZwewXRPve4RQjqbnUHttmqU/67WBL/ZNYp8h2yotVRfK7ajPnZZLg
8EdEXPQtJuu5b2BfdDJ4jQRgiWqZJcI8Xi8+x7jWSKEdb7ddXUzcrMCs0tjRd+5gIDnSH2qhTmpm
fUxy/XUmfO/wzwv0/+gR+5M5+P9dxv//aCNT+G7/c+399pl//skkLG7///eqW1q/4RY2dYdCWaIG
MbAL/24jw2AGakPXbYmJS7L4UPD+y0ZmuL/pWHf5EspqNjJFqf6vqtvgq0jdki4GNKks1zL+SdVt
3Exivxt9fzqPTfykrhTIP02WMB0325+Lbsc1Z7NQmMTUjB9FK+mI2gTXbjXNiM9h3PhRAstzQv9t
BSzqFV329R8uFXLAOSyLP5qIjb/61nVXCbzNjGsMaeq3c8HHO0K+EMux8T9Bi7Lx50tw2ng31Bi8
jJD6vB7s9NE0IC3AZPNQ43WHOGMUjWD5MtkoDNF6lVtRFNo6CZy9i5qIo4K9+/tXh1/vL9fnjy/u
ZoD+w4uDjFpPQzLYnlvAKMLZlh1cG1gpIZHFCoQ7iee27B8Wd7z7+x9s/HIc4p3hLjKlia/KMlj7
uG/++JNDEUyh5SYISQbIEeKGC1PxkG4V1SNToRHmOwPMcpovP4khsfN91mT8UuQweccWoevfv56b
3fGXK0GfDU8jEi/9djz75fUEdetE+TBSaaZ1Te4PEFYqL18WeeRbmujYQwBNLHQh0nppzgxDmwNW
jdVc6z9kXNUvWY0XF6K1D5dNrCLeZL8f+u0irGgdSRTgDWfWfW5rKYGOCQQD2zTvrcw6/f0vYvAo
/uUXAd9k4uE3XRMH5Z8vrGFXzkAv3aVW059Gp0iICI+HPetvvhHzEO5co0Vk0qp+n9xaexP89VxZ
3n95Gb/YN3++v1RDpmHYgjVA/vLkoV4MB4e5sEc/50gWpXkvAt1P8s6G6I6g0ZS+PcHIDFKkGS25
FIBL/CI00tU/fyGsMpJlSJmmxbv75+uRqWbMVQ7NpKsUXZsqPS8Bgr2kitqN5qbBmYbjqc/ml4Ve
qQe3c96OSYhSiUPv9e9fi/jrcmRJadisa0pacD5/uSi91ulIoSEUp8SlL/VCU89BUFRNU31X2LRi
3XF4KeLG3BStRt7GkuibojE+UyjFDPBvJOjJIAOjCfPtqEg5qQnlwieizG9U4uAu/8tTcevB/HIz
WUoJDHymYCml6P/zxesrBd25YwzaJfaCnkXoR0bFd+OCot6qx+lExfFa4S05WlJUx+He7Zbpaam1
vXQr7SGcUFMDF8jvq1i5Wyk65CI5WqrBGh5lJNo7eNw/3VKrGJfQlnwdmym6gbdpyZx7DIGXIZmq
bWqh5q5cpzpPC16AqsHmWbq1fZy67jTrN9tI1i44d3JjXTFN3OjL+El71z61OcIraCdeYvXZNhIO
FiwxHGop7kHIoC6g5Hbq8XOZguLAxQSUmcYaXc4MEHc/KoZhdfZfrurPVs+fdiXjthnY3Iw0ndjp
fr0NMoxNCF8UDibe8lvT3EIdvSlSKhwaxAPA6Sqju0u3nxmadkLfddIbAcqUTumpENFz4YqDbuUS
a42tPKfVtRW6+MQTwQCecL7UkNi3cbLYeyRKiJP1IzYm7UdnPgXGoK9CKBSbaNbgMjRv/aABeXKS
oy5y9F3RhAqa2KahWw5C5u1+gc4Yf5eNUz7LqSHdRQshGDHfOVgjKd9J++XvnxLjtun8cnnAjyhL
OJQOoC9vS8sfNiWGSwKZFYkISGZJA+5agO+3wUeBA44wH/MJ0MKH2yLKUWXMRUSIi+jAwklW2w9I
DGxUhsrc//2rMv+yVRpsD4od3FDQR5T6ZYOoRG83wwiGc8Dsc2cPLhIPvEB9VQTImjlkTHlM76R6
Qx6mvzcDosaYoGDyLcMzUqc3x56Lw2BwQ8v0ojmz46cYcv2aP/qxPQ5rXYNpp+mNc7KtBMW5rh9H
iLBONdt3YhzeQjkzab/xSqGOgI4rbMb8cL3WWhxxXZrloR6b55xRaBgrpqfN/yHsvJYbx7Is+kWI
AHAv3Cu9N6Jc5gsiU6mE9x5fPwtQT2V19cT0C0MQKZAUwWvO2XvtLzjCF0nm9p8rmWmR9/fPBfiO
blimagJYoZZqyX+MpPjxs65wQBIzq0NV1OOtiHBmhVAaqm4WfKi/WqVxjrESb6ELBbsOf0xg+Uef
AtA4mEcRspUDNwJUIwyFt5OF7G/ZoPtnNyLXkgLXuS4sb52ZFFOsAImVJmodL0N+8RP36qZk2RIR
sJr/bpDpdy2R9iGs1O9mGtzqMNCOeqd90uTQtl2j+3u4wSxr1OrVoG220vTUoTM30spkD3woazr1
qaiObVtFaGFHBI9wMLoCutkYek9FIttDzKWwyOXQ34qYEkNV5M0xIWm8CFN1l3vUp1ojtjeQBd//
/wvuPydyLjg0qeQVIBewTecfXwO1Ssui6Qk6ccLkVwhZ+OAWCc7awIb8FcAZSQJHXgMz1bcdTb1t
3cGcTdC17P7LC/nP7yNTAGMViyKWRpb+j0ViwOU4mdK58n3ikgibdlyqoobTnIYWYWRASM4+AE+2
pK1IAVKNdqYvfo/GYDwboBow1ur/ZQT952ptuhQdBPKGZgIAgg/xj0sxAPkiFS2rifbxk2Wb6T8S
JpClS1TprW3CZKo5qls8OxaUSDtBFxXgAqimTqZGWH3gOJeS+MWthrRv37KAWaCBC5c1+jVkyjmk
vo5OYZlU1rbo3XuYjN5qiO5oVDr/v6yUdCmn8f7fBzyLsQ5tFPgF/sP/bA24RtyqJRasxeCY6d3G
Zhrk1bAHxzUeeloeS0B34ARjQtAHspC3hVXm2wDR6WqoRLLFBskFaLXvhl+KM8FI5kbAxbYo/8Zy
Saa79cT2gUqGkl1rZbTIJqmVU9DlKwDkZ92Jm0s85rskbJGi+VTg/JaqldPcrcAI18Tb50+o1RfD
YDfHitD6xex5H0NlNxROSt3Y1FfUleqVBvk4cHNqjBhEbMvvFwAzjJWNQeJEdby62AZzvOGif/E7
833s5NMgm/B3qK9y/8dQSfvDrIKA8aXEG24o56bw0+dBr6hVp+4hUiJMLYN54DKj7hKSVpqoWXl2
kDAsWQAS8aPoX++3gWQqxR76CWzuSLqLIBmGZdxmZEaUojqX1rtett7GK4CeIqgiwaxskcDmU+ql
AzGKlJSFYctlpWj+tShI8csxa60MUYUoL69FHn82PjkscsQ+a2rqK0MjbYn+ifSb9t0H1hbL4OL1
+KUyM4r3KERfcwLUFxS5I5wi2sNFD+PoK6kn5dmX9LQd1G6rMndJv4LHfAhp2VC+SJ9NyMXrTnsm
+Du8Ucwtd6T9Bguv0SjwVz5ZvgFmYeGMOMtplSxEZfxCwE9AD+PKomztn7nby6ObrURrIW0dEv8W
agpqnCRG7Q9+sua1uyalmRw11yqjrtimH5ndV2A90rWMu3BB0EG2ycgRusfOEMCkQ8sd+u2WdFaE
qSLPXskAQwkD6fugOmKPBjG5MVuiGO5VtDQtRoIReTh4C9gogdrR1jG9zzosFYj62PQG3WufkiBv
nsKqcRbaZCfLfFxzE0K9z2R5Qcmvy+A838AqSmixOL8yimxLapnUxt3KXANrv5Wa9D4LqKSgwhBV
ZFV6nSTlFNqqb8D1X8nLWYg4cF+jVAtOPjtvjCREPWsQkWIleYGYFmKQqh0un70jaNizt2gOneqm
Jwt9ywbOUopxzP5mJ5ALVP7uJ5H2q64+KY5BLbcDSxC18kPv/exoKbI82ZOMN8+DU0HZfaV40cSH
34uwlvtQjYie63R7PZoItx3Qr3ebUch1bYc+fGUgkVLlAf0ouAa/O1JisZamiuN8pE99sPTxrrDj
PIJxOIDeMjdVjRvPU03a3p5iE/0OHLTNCzLHk3bT1dDYZaY1h5ZNwz5MO9wq8LY9IjrQc+E8Z5So
1kmH7sqEt7IZei1f2IWv8P6x0Nmdh4ehN9cUvJFTTK9MRFOBNCrBQtWFfkCC9lRZBQpoRUWX79nh
Rfbk3pTUBR0d0QIaPxg3jW0ccueXXvMtxfw8LiwVV24wTk/k2xDHPOeIZ7UjGpkiaT3a3zsZUDjW
AgTMFiGYVk+EhTW9AOh/YqF7cbfGro6mpiNapEjt7uwQD54WYCmGoNGf/OI+BuZbCDjoxBUSPFC4
ZHut3JWFLRcmDvdnYnbqYxikZ7evX1Q/Hz8so/iGkNp7icZlp7nZrWNwrmqlf2KJXlPHTwD4p544
O3nBDVtY1R8naY1H14LURjBXg3KOwaEdQJfeACSivmjsCoE50ku0eQP46Va/zDeqyHD+h1hfNZ8c
IDIUUNKxoeJKH0dr59BUPfV5c8mxxizKgDEykKr/iKwMpkjI9sqSyzHz7VPShodIEh5riM/cCKtD
RGFjjdQ0+YZ+cw3G1v6pIyxeAvnOT6FV7urB1Xd6UxZHvufqPsKxu+/0e2A1/qlw4xqjb+884e33
iCkU1DPS9ie4hZ3tPOyyaH+H9k7GCraJsXW3BdLFba3xvGbp3+Kwdh6mT7/FGO1THpU/S4D5d480
gpGvRp/mzpqyRM1gR9CdE7PC0z+TFhMxaj7ACIk3IPUvf+qgu0+dyqTXeMAUEk2+Vq7i0iV1BSTI
AtcyC5HTaCC9zFNjPIZ94ywJoLjldRRcLArxtNn7eGGi9TzC08cW1gUVtWxQ8K4cqp3umb8IRxiP
RINHC4du3GYYHGvVmGr8pDvBmnkWSVEsQbDndngeXPfctVF/1hTSr+kBLlIuuYWLPX+Do3PN1s84
ImvRFwlfRyx2uPBVP3uoFbXINrD7tUHIwlK6JnEVqd9gfTE3NCkm2Ih2y6tsXGfT1y+FCbJMm+pj
sL3vY9yKRdkdK4vyM4bAzH7khNqs+mkc6fDoIgx92H1krNJC2dmNi2g7+AHTZ9zTm+0Jr7bvtgiH
Nax99RGN1wYe5K7Ps3Bj2hHRBgglNuTzIQ7q4vDZFyXiArCFqmHtDa70hQKdadP7OKwSKvDMZ6yW
vS5Ehtam45LJhbGxBwmRi7HZVHpQPdmh3BFZV5oi/RUb4XcMc0udi+CpEhCzVN1+C6sAGqzUPhiy
Pr2CpnTvFtHWLsY3uI/uxkoDe+Mqk5iuDNmXx+5zrajPifsojdB6NGbgnGpnanMiaMzMKt+KAEM2
6jIUFEaTrTKpYp0c9T2Tmrfii8DKEebLgoR3F4VhnzIoG8nvpqmcbYuwwLLbbGfUioM7su4Xipbr
zyVRrYohT42XPAclu/eWwKE1xrhoxxzTr1Ui7uii1MU1crR6lStwh7NGaXH3hcWb5TvfS70uFyUm
nIuheohIMcAvcKZYC4TxTONDR1PeJ4lajJG7HB36o10LCwAG706KNlirwCsYcbCKADBbJPknl7ix
rYLB30krLPGPVtEqjpR14YvhHQWHSd5GWpxLowLfq5dPiersyV1I7pKsjW2k8fVxzH6V+dA7wihD
bT7q1TaKaN1BTgt38J2JwiDQmmi65wkoXA9x8ET/TZIbcs1ajJYgDHyaUr23zKkGfgsLvIFdXexq
1m67eXxSOpYnqFOnUiOJidi31af5xgJWT9ituaxZsi41wgZ0nCaGv7SA6K5nmgnyP7nSFPnaxVwY
eoWraWwYtktYS3TmwNc6/QPYWf+wfX9LqwqRITFd0RjYLKoqG+ZytygiWCrsJC1aiVGyr1wPXtlU
F9GMDqObDv17lOC6eppK8P3tVRFXZ5Xx645o+Z41eol3nrlZt5rxifAOl5EGU3mN//VsCCyoI5Ln
TUJj7EAcr41yNz0q0AOuZoTnWu2D4lssMAmqXbXSWTxspNIEL+WggJfLNXAAvUfLt9bt+3CgFSH2
roVQHS4EG337u+fl7QNWvrVGDeBv25GQA4dPoXbbp2b0xLvmj3csa8PaGNN2SfFEeRSxneEKHPQ9
hOIXRYGrAEUxMhiHFrlW+lhsLWMrM/McKmO/jwGhngkll1uzkb80RVhnMd10NAW2uWq9R+HORfYO
od9DBw5UoB9Z4Cw0lifryiB6MR1xrbalbTG9F8oVt40PR0QltBUGSpD77TX66wah+LDSEEBRr4R5
VIbXv93EbrMNM+AehdoWi75W3c3QlNU5rbXq7GOjEHwspmK+AMqyj1oNvRP5yPehivXb9IM9EPab
5lEzaT39ZyV18z1yZfaIo6OwYhQmk00+HME/MEJaEnoFVytOlkie6O9Xviru5sT3AH9ir/vCcO5U
lV6xVnXrMYxS2Jxdwtv102xZ+pTSXMtM1ipISsHcx1QdBeb3wiUpUbD31JrwvSUJ7lSEurF3A20L
x9+HBQPIOQt+kdnsv7qrod7Af19ExdCc2hhjBP/I4AW5NFRTWV0aAZ+ixWz5VAwLCmfBE/98GwCP
am+5iPIbHpolE3V0mY960i1WFhZWPjITs2zGhqLGkQYECP3EijGk3dm4M2zxI8x75AUCkJPiFsW6
x4ojmirZR3VsPKpRZ7SxgwJZuj0cE4vFierx7zE072ESJHaq+/S3bRj9IaiG4a42ydpqDHlp6ny8
Y50iHkPmPeVCZ506o5ktWa+3S7P2iJa322sde8lVqQz25TiE975pbVPkSdeyV8m3EKpJiJ1CATdN
DrXlpFeXK7gxjeYMPKcFIzrox7ZswCBkAXCVOt2NUMpPZaGdRx0PfNmW2rkng0F0G6UXKvhVZlGr
RtPrOI23pJQZHnEWuBCrjNeEUKoOEtHa80gEyYBKLRk5Q0QO1OJbePcUBIIfeaNml1LSME/r4sYi
74BC3riyUM7unXTpmjkfLPXUFzZUq9A03CnIIjzasY2USKPI0A8j/LgRFYNVGs5KKlm662nWLBMt
J2ot8byT1hr6oizkeCgDln+JxcoNc1NyYpCw1+6I5b5kckKZWxaPdDRMULxG9lNhca9rjbURWQZc
MXABEfXiQ+eyWEjP9d6G7DNrO8AlFmoHt1GyG0s1gY8mRB6FB3HVypSEUHWICU00x0esa8rVl/l2
gL7b2u2tEEQL6Fk97OsAFEAYxdhB3HgBwhjSlV0jQiyoGxTkid3BAA770SZYeuxZBbRI9Ka33T0i
GJRWy5mLKVivl+Zl3vD4lJ4PSpDvelNgUfLqvUCLzMTJ3g8AxMZyauMem4Y45lr4bitqtksy6j0j
gah7WZYs6lAMnW034StiVsmaJAgMswqJwkWQJE9lkbk3pf9Ukf084zE0n5366HlYiecDcrOeVJqr
F03zzeeKIuhCz83hMB9ate4Q0DuE2/mw0fBTRKNbIcnjPKZqNMcwq9rFfKbcMu0rSeEnmkDm8/wH
JR8YbcGvA712L+Qb0feYX4lFY2KMKu/49TKaTFsxSDfb+XD+yYB5vJpP9vW46S88sj4PY6x3FA9K
0pUplmOm1U9dSj7h4EQYNFrQSQONG6zZFI9xCX1H1A+dtMSg1Dg2KZH5KdFi5Vnkg/JcE1cY+UV3
n3/Vu8qPPGrH83xEHcXHWBCnh/nQUsj/UTxZbudDAjn8bakTwDcfBrZmMnoI9PXTeRs9jc58mX7P
d6p2otyCIdrN982/IlWUqge+nOml9JMfBJfR7evROTXZwcJKOh9aPm0RZFHlfj5MWixVHdnz2Px5
osJh0q/8rF3N9+YhFgVmUqzs07244OKLmQxv85sFsBg9xUa9anHYQC8LQ2ofBZjB6TW4mCQxtqbX
+chk/8PKxR1JW+I8SAzpDAmA+fO9ER3LTRDUynq+F/MRd+jS5cvMmfSqx1iQqc3Xa2ATlF5F0Xy9
OQM6wMMfcJlP5/16/NCtugL57PwrAr7f1Joc5fk+X1V4K5aJmHF+PzEm8KJNiLOenskqVXwzgnST
+d4mJUCHz6/9eh0xZKKTloVo96a/9dyxvFEj//o0k8JVny22XjrWMhzzYp1NKfN/bpSEva2LEZtV
K2TYv+6cfz8f9iLMdyMJbv60Df7z+/nO+RBcm760v0LpTWtY/OMxrpKeiqY19/Pv57P8eZ6+D7SD
W+mwLv/3ddnTTvvPYQV9FeOJmy3bYjr7nxPM5yMyEXFdWQxfZ/jbY2IRlkiLl39e6PxT1OGqX1Cf
8Lf4Fgj4/uuJ/7xu06kLnAXUJ9UqI3GlvzhA4E8KpgX2k02dnOz5Jg5xPM13+V7E/aiAlyFt6OWf
x8w/zTfzQ+YH/zmcfwKKfzHxP+/mR8y/+ufTQZrkmYQI5b5sJjvkv7+EP6f+20sMzUKsgiQmdWV+
3f/XU/957fMp5eD/IJZT2fzt7f059/yQP0/dIoA5js5t/s2fR/3tFfztXXRFzO4Kex7m0em1//nP
fT1es/tm7UWhXGpV9ovFWnd2CbF5qXLWmEFAPc4nsfEl6SXA20xFVjDdm7FaWvluBGpmOqyBzmy8
GJvj/OBoZIdSTItyp0zTFxMQ0x4oY7acH4zQOjwVCRbB+V691tpLVquv85+G3RDelaDezfcNWew+
2vZl/rv5ph9ZxEVZ+5iPuig+gFPUbl9nGttvEjTQZT5T7eDl1KpQHr9OJZi3EP2p/3oDFVQ88teI
8JjegBCWsi7jJgR/ziFTsLpNGlP7egOFNrR7xWVMm+9tAwe9ylSuT9ri3Jtd9exmiFkqkn3vfi/S
nT5W9i6tTPUm+rKatOHZz569uULd8tMYlM84t6qXrtNYy+vlcExFXJ7RCrorihrmm5uL+/xQWZUH
TETjN5PaA/mAg0Z+X1oftDF2Nq2bGOh9e7LFwj77DJpD1hjJLxMMKTCQOnpyWMhvTfoK+8Toopsj
fZKtmmL4oQ3maj6/1ro/ci/2XkmlletYz72TV4X2yRQ+1ekGDgW2sOf59BQjd0iHs+/O5Ev3acVe
wSJ5BOWSTFJCFHtkLAjBx/EO3Y9wWquNeX0nMUzsosSIMOwmUbashurKKkWeq3z0HkHs2DvXdn3s
gU2YYYI3blkkqfvkivcAGxLsI2pBi/nBdBT8h+2mxAwOxTkhKPKpVM+Wwsds9nH6jgNfpUSB9AD1
TvJeKM19kCylSk0Vdytz7vOvTVl5pLJ2+no+7Dxav0XZ+RfP1pWXVkjq/fy1LhoLoh8+2sxMDdbC
nXCf8fqPwLP31lC5d4dZDkgGfgOSW48gDLu33g2bje2k9h7SgbwrPouXFD7Qhywo0XqO/tbbZoGX
EQ9h7PXj3SOk7+scOG33upY6b2pupBsmmegQ4/K+B6ocaPxxjpjuRuUh2uydnKTuCsTIqukTF9d6
9RuoAZAt6CF4dvNYo3tjZHSuMKejZE5vRpgD9PrrhomlPuptRgVs/qXCduZfP1I5zPYZK2h9TGIi
0+qJI9Cd4PoFDfHIxXRrVhP8xetPY1b3u6YuL/Nj5hs220RtTTfzw/SEzvDKUsVrMobjdv6r+Y6v
U/05nv8khMq28c0ejfffnu/PKesKopVI2l8+NCwVI+VDTb38kaf45tiavLW2SmpTitfBsUL/zVAb
rtnY8RFy594bhKyeHEth7yrdOkbaYI0g4JRxmakkb7k+NT1RQxiYjvoujPZqmuJQJ+nJWtAgwJKj
OzdE6+4VjchvQyuigORV6xIImgQeVOhFMFUI5huyxxam0uZPdd1S5Y+JZihlXhwGqy7iRekDgYzs
rt0mtXQWrUW1EXw2hmx/NJa+ScMsLAjojf3KOZZ4X5iKO4LrJQqvEUeGFpvqt7AkZKjrkUWHMSvh
idpKapJ1CPTOXWl8qZY6mjuZKDtgxW9xVHQrJ2zdVwQ4p8SuzZ+dGe6yJL3A+Kt+UubYtfQyD2Tk
dKAuC0SLEKgDaJzDmwqbccB2u8/B02Rx1i1rYCt62T/nTUVcSquAQA+tjeYeZeuRQjGQ8zkaLpiJ
luS6tMFs3Jqoz+spblZ9hNgVaaZhvokMgqMi/zWtY5LS/LGi8kF9uu354lmZ8t617BedRHh7RjCE
d+zPp0LWZFrsUEaXxt5KiZnWGypCjXqI+txegPKAep0C0gQ/CZgOGzJQvuK5MyJ1l0ZqtjXQxbVa
clZcTkdqi7fDGv5hD827J93yLtg0rRn4PmsWkhij/eRmjT00/NJUiANQmy3oncBTGK9UTKNV+y3G
jbQSA8l0URFbez0nz8dnM5437b7PDq0VR9ukx6AyFvSGjZTgAJS/gDFK8HVIOEG6lg6CxvpX57cb
Hx03+CcX14r2vYFR/hB9/jlk7a3SpffkqTEJfXK4uWPw4hjKp3CSepMMziXhfe5KGoRL0enF6kUN
emWp2WwzqP29CCPZxOgoF6advDRw8EWPE72inu3zH7UHAIhq6uwtsaJ4EbwLAxOtPDu+4oI0E9TJ
O8BGHcNRASg6jBibwuEh+dgjarKKzJ6pEJCg1wuSuyw+BZvsTlOFw1A8NAOXWp90BzIT2FGKPoKJ
a+NjitUdlZpL14RAlvXwoPv47mTQnLWwJi9SZ2fhUSRUXbPcavaFGrcB5YbQceqdK3xIPUM5EAfI
CA1YT3DtrN3xhtVrgr4mvoHNKjF3qVspBuIa0/VW0RiSMWj9ltrEzMR5lCNRHvnK7aTyPZaSDDu2
2tpA8zrEOF231Sm36m96uRsiZolBTGgD3qeQ5Lnamfume8W3iCsNhCxMAEUrvo15lYIxMj9bqVE9
/+uG/uGLn5sYXjxlg+4b2GgSvlcNLGUygLcDwTmLWI9JUDTAwof0nejE4zQk9nkVNojwAkacCPj0
oqpIthaQRD2fJTWVXuBjRbmjoA/IQ+I9jEW0RV8HeFWaCltGdZWnrXcoO8pVHlo88gsJrfe6V+3a
K3LvxobCctpfD0RZS7axnA4uOXDeBaoVbelbmACBcNGHwaq7LFSswVal4uoHYymDfK0lpMIPzi72
7LUeseQLykub0mxNVPWXUXhPvW3/TIEdwTDjX5XjoCtTG3pM92wo2t3t9HQJZMhU6QrIZxbQD+wq
Nd/33N5EKmAxfQKySRU+H+1c3w93FfLFRQNmYNEUcKBEZu1Uzd4ZrUXtd4AHFZr3gtl2wdI3X7tS
X0fABI3OcrdpTIaSaYBzq4b8vVDlp5O8t0a5JQrvQhAQGylsonS+3G9cl9WRbd/BSMZjLVgf8d3Y
BCMIMuia6EKpP6GPI5qt8E5V2X3rrPSol3qzA/z27qZ5e0jU+ncM2rmngEFsEdwwrI1b/NofpeCi
RG+TYHX/FbRptWsy75cZ8DBLcc5EGl/6pLDX0lX0RaFz2euCPADZbMveChdRDp5vLAlWqKxO2eSp
+pn2wwvfRMzVlooXykutfd1Rp48CvrtBQZSf4Y4GDPhsymaBkdem3e9WhwIZiwvRQuh1vHMVj/vQ
y8ZdM1rvLfQAoZJsiS3x0rcRdv3mI/H0b0EcDgtXpJ9JOoRnq4n8dWP3n7q9C4rgh6coTwGIi5iO
NIvTaF1pdf+cEHMc1ImzbeiJG0of7hnQn6uSyOk49AvwQzHYr2QUp0bov0xhdEfdzqqXsmRZZobm
z9FT7YVS5McoJT9eTzu8MuSxHd2fQhxRyunncBjgqiQVGDAf7FINJu9ZodPhRklwcfvkomXEJTnK
1CdsjIFJ4TfECBFfUIgGRx1wuDIKj/VnR0hYi4LbTPSLHfk0Jo3KZcbQ3bMI6OZg7umLfDznCTGO
xhh264il7QiJ0GMZcbEiPSZyywRsUmRf0DO76QsiSsGnNr6oF2pkv5eSJmPmyN82meiE3Yp1AGXv
aPuSMbnOroPD9Ir4+lx4WbUXHrEXSiaMo5E8Chakb2sBOn+vFtnKLDWgy07/3cfbtwSgIwj5hsug
WwNyhUp55Jq7UtLYWBaSkuGoW2+d09HxretLFsX1o21SoOTmcG2lXt8Ie2YvErNM1wyDjpUak4Ib
Q4qa5HodTZILDUrpZ/FrGjTO2nSib6VEie/rmgFPMQu2RYKPmpYmI2YoTlUXf45aKDaMxjncLrJt
+GFlBYG1RbD0vfHqmC2iqq51FaKubMPhZpREExSBLQ+kLGa065utW9h71WGXVXugChoQ2Hsp2iW9
3+AYkEuSR2zjpOvjArOSEkqcPhwq7M3NSBaDaSNhSzuyAcY+W6lewdo2Va9NgFC59EEkGpH3AiTu
t96Fz1jbCVyTnbvoZX61Iju7jnVF+YKQo0cG3nxDZ2JdZq17VDFhrItCK1aCf/leiZthbdd1wbou
3EoVELOSpB/qm2AJdMnwY2CEqDXUECCsPerdez+gV60XwXAuSQlApZ2vEzyhgCZqfzHrLZAox2dI
xrE3bCzdGa69aFwa55W7tePkt9XaV2q7+Rts5mIzVk6yHO0UhdJgRQiZiNMWI4OoJBrcbhhLnAa9
72glp5z68arvdWVZIws4EvHwLY8++zLu1230Uan9+CFlcoStvFHaVPtm1yByI+3U2YX23DlFd45a
JNPiOGdAl6VCgF5ENqlsxaoSHrO8ETs7MepPShtET6h3fJBokbvxjD694lEis5RP5Figu0mblVXT
Sxf2c9bUCzDk42GU1q+x7dKTF+YeErFpSVGFH3HT2iCJxhu8kHVo66T64XZddW1Pi6R2TyUsdZZl
Q7fUGuG9RZJ1ZY7cg4eNLE5GmSwCV6jbxuibXQlOHOuhQ2HyoyyT6Ki1neS/3FI9cNVkqxXDsLLA
HOzHNAhXhuIV9Jch5w1dR6tlwII+KKdOKtXFs86yqvKnzMSuXgI88gzD21BGwA+SmTc/hzM60MHY
Rx7ZgEmsVdtKi7xl5wQOzxPVG80yxGGQHqRo+yLCPnmOpu2HTIJrh3B6HddBz5I8KkFGwq8ts7rb
UIwnipiE54WnwPhrUL1syi5sby0g1YMoEB0Z1aNk5fKdBqW5so2WlF27fR5b39/XZXZ3mm64YIpi
UELDt/O1cJm4oXlt+xobdVM9hiICh9nmZ6Epr0qSicPY9z1tLcSLwaiXp7SrrxmhA6nnkE+rOyEU
rZRMKa3r9v2UKop1mtxW5u0gom8ZRjptIDyrawUz+jrJ+cogp/soejXYeW0zFeZL2EBdGKwJDj50
9ghB0jR2lTA+xkLvdxDVqydkhPht2mQpO/pIlbkfy0h51PAL14ZjnBE5EU07oEgYzRjbuzp+EO6j
0hml+ULkeLIqg6oh/oj8cq9eRqlsHvONaUKQjDa55hAMkBTVIa4ZeE1FP2lVfiEGUt+BgHERby2q
phOYH/xbjYZ7EZnRFeWRTkkZHTkgsAKrNzdQIthJdgIBAvcsm2HaWItGNw8JwZVJo5WbeCABdsi1
dNkpWb5GyM3/S4h7GNIUWgxKrC37ZZZYxo59B2TiYBNE/bbtIe3U080QJWIZRLa3LhPDvRfmtdcj
HKIyAhM5aM2LaxQg8lg7rQ00i2EhPOKlJCTSOFNfSit7qsNkPQSj9toyExYlnBfAXv62SnT9ZT70
kASyDiFc3VSk942VEDCL4oVNh3HGe2zeUvI6VIWdGRw975hGbfasKHFC9KHjUqt4TbvS+4XLm8iL
TZFBT8iq6h0vBrAap9q1JK71js82stRudWb4V/KXQoNWekB59NINlb/QcAmT9S1eW6X+gEsebGua
RgE1Tsy8P+vO5d/XI8XpYqQTA2XSGj2AhWqGzaVpnfseCAZVMTIs9VasIVb2O1DkOXGYtHww12xV
hYm/sgISRRC1gKJ20Ao0g3Xpq6uLR3OaPgGkm/nPkBzqXS97ZUsCt7tgLPPQ6rqEW43Yn0bpHh2D
FRIFlYcZ2hbxZ42+N508OaUlYifHC/QdaOwMJBnQTweG+6bQUmVp9axg6pywjKpX9n0UIBKJQZ42
osm3ZRw7QJWy/6b6xvz5b0JpZN/mhJDULRXjjNTMfyjRU68QaY0eYjmLHKO0fk0MlHaxdLyznkjY
Tsz/6/lt2QQNDIJ4FeQ62kWX78VUzU96UiScscmPugNwhL7geb4hUqewxgDsYyFOQ9CTPqW719oG
qjA/Fcndzg4drgk5A20Yi17rrCVUBQafsoIG0v6pxTFUkb4y5EP/s0WJy7wNtjYYxDbtYP1mqaHe
USttutz4AXqif2cX0wP6dSs/vGIFSREphFifqNt2N4AwK0cV3+HjuSSiszYMAhBksUfCVc7FjfEb
8gWfcEs6OeqnePo+TwEkTGZJNDm3A1STo0OHHTK8dMW5KsrqmvweCbPt5DsYpwmH1QRbQ0RkNWXW
lxa+I91qybCWQcftn8tBhvu2lcFGjyn4WXHd37ycNYcXqd+zrJU/MnruGpBuAT6y0t9JOEJ1DPu+
LknhsmX+rcrxa5cyeKKAUG46oIuT9ss6KAXYcyIS0YMjVEfgtScKm8g4lRVBY4T1dwB9OC7ZbFS/
qC3byzFJjoXJtFTXXbocBmTXjlqvQ8cc113t6GgY65+5kYSHtMq2DRWxE9S2Y0SqT0bq0478EdBZ
PQuuZozJ0QNgvPSxf6A8+N4mjOWTFSAWdIz5ehwIQtBXIS3phYXzaYE/4n+oO7MkuZEsy26lN4AS
jArgs202g5m5+UQ6+QOhM4KYJ4Vi3FGtozfWB2B0R2ZKVXfXZ4ukqJiTGUZ3c0Dx9L17z7Xoa86P
0vY/+QHrnT01MRP33tk3Hmnqo12EGButLxR5f9JUkpfaLKdD09ZiT1rKzz5hI7fbjMSWfEBIg0yU
4i7/4CYeX5LKOvZ68Ta5zvDRAsxgi1rA4THJEOhMzIjvSeMbJdq+zKfAp5kIjOIImuPuFlnzGvU+
LC50fO0j7+jky0we1++4QLd/9dJ0K7mWlpZE+Kw7fXpNNOeVPBx0o5DNt3HfFEeYBn+sdXOTq3Kn
NLQZ/fvIux1Wo0RM2Wz5MO0cZx55J4Ll9LHDyYoboAKnmrRoQaPmygCFalenXSnjrzLvp+99yvUS
jtNZjsK+dLqZfJiNtsi4rlosu0ebhMYtNrU9Q5A35FTxqzuOiOZsxIqDhmFwkPmBQ0L9nB9zIk2Z
8LnWO/vxTz1I54F/YOD5bi2mjUy29beJKVtQTn5yH5HhJ6X14mlWieMKhiOZSdo+Mfw8GDlgZiSP
BGau/Qh9rf/t6vgvJckiwOR//xr6/U+IgP83kMD/R/nh5uJ5/c9RAv9d/oyTOvkf/57/iKr/9tr/
yD9/yD/+MS18fYO/iF46bAEacFiPMPELS8Dt+s0WMPR/Y/9HdMfYyzHQGP3NFvCWv9JxDtIj/4s6
8BdawLX/DQgBjmjTwIEAjuC/gPPy/vlJxJtj5HX4zizP9pnM/KsBSWecDa2vWRT1cOQL2FzrYjgj
GjA9KuAsenF3SWBSAAhN7R26NJBAiATJnckMHrEw+KYKJVCO5OreRflX8hdOtVMZty704ELVaFws
yNL9hPhkkyN9OneT/jy3Fqj6ctwkAF0vBmi7CyF21sHjNLFjyveW2e6wS5lMPJwB6VU+UyoUnofA
lHaXdm60765ZVHcDFHigoW7SDTRuIZEFFOgxLTJwyX0myrcycy6qepSup06IXG9RV2I6KnrjwjAX
5r/WcpQM0+xh6S4pkr4E9huP/hmXCtnfiUUP0zDPtJzKgIJQbqXpzETIAdkTbvvXUkUGx32Sa4zQ
TwMM4mnQmTmU0BTwZGLVZHO4Kjo0rpJBahOHCII+3+mphW7V9KKXf7gU/wODo//PRjeom6bpujhF
dUBPuq1b/+LLNYAVsfdEUHlpzO80rzOCdUndwj60WvJNicpsNolcuLnmCnTNxEud5DZ8MmT/bLLh
XQlVvfdxuCWwF61SGNqXmMpvW2rzyffsnTA5BqDnc/prh7n6ur7q12lVyWeQevoeQ9KrUGP/tC6J
VgxPpVeT0Gbk8379M1WgoJPLotr6JxRsyoMh55eL10s62QCk176Aw3Bf1j/C1pbsjNJOj5iR3ZdU
TuWN0UGgSPO+ZvrIMExk4/XvL5sijXcd0T+QhyPzsv7a0YUaGKf5cn2lt9/UDNcbFz/w4ab+MvWO
OHFaJLqpnl850VXXvmrsOwLxmPlcKL9mlAAnfaqSfT5a4qWx+68dhUfjdMM36RMB2yUFh02sDVzh
MYCASg+v/rJ4ZSxgHjfGTDagAkM92XKTmGOxB3MHOJvD1nxx/OqvpUxi7/9i07P+xbwvfNxC7Cu2
icEdqoFY//4fbMkeJ5a5d5RO92tkIjEa1Zkhzt7tPON93KDSJhJSeB+zGMej45fNdvSZ4oTg2cOF
wDTSg2BCPNxaD8TzCyJX/blyRmrCTEvwziCG9mIjCBubiTNFzVaUY3zp8eJupzi8270zoqQHBTuX
I/dy67c74iu3ie6ND33cFpbVf5KkdpDQaVGt0I+q48HGSzdDwuk8ks8YImxkN7gHxaQTCjmAWzxT
4bkGeKxR01u9nyJco/YrXOqaTAPYMJCO/BwS6dl19iMbpr1ZdOGDlqO59wFm7QeGnbBPE6a3nN48
Ie0nH/pUXLvx04x68lROeVRDSLa/N23+tF7xY5ciYust87XL9gYTjmPpVd2eGXJxNFvH3xDJol8N
/L0UuBHadXIRu6ChRCap4F3FbgdEDP1CbWF7cDsaTrZyn40mxx4unPK1iZLPOudi14vKgH9cKQAC
5DF3S3KRsAYe+nJD/GhyV0ZFn3ygwe0XA3Iz5JoXZMMw2H3H2Rk1wNX1g471uHy0DdJ8YWfpXhkI
IIgXDsWth5xHOs7FqKLuio514B+oPyyyazfxmH2zMEztSBFMd4MOKw7OWHy/bXDqM7IsyLBqpGA8
6rfDcV4+95HkVHCoPmd+t/mm1cZ4Jmay2Cmn9S5xnGTORpqFvxtbtwtq/IE5/W63S7WNiOhZje5b
7obWvYFXcp1AD+p+1gSKZACSK/ofsuux0tkWanxNQxk79rckd90ABHXBUDqgsP81FxoOJX0kqWUM
4QNiCNw4fsL8fvntYF/6c87owqNIPCFZfaGhU3+b/bBH81+C/C6RqDoGyJHcrO6D6gk0Ji99n3nT
9BRnEj5B1b/lksC3hVFpYba51gS3cKjfZRoqzAjH88kcQCMnXTJ9uFSkGwCGz3Au3N36puYSbNSb
vsC+oDqiRiYT8Fz/HNVufR2GJHyElvGBTf0Ls9Zl8BZZ765ZRbswxEbbeIGt5+FtNIp5g5Jl34+V
TgeJRXSMuyuDJtw4w+Flsp1+T7Bw+Cq7uwzL3gDQgSnR4u6UlYxmIpkbx76mzuxnRvQxyeQbj1zp
kqvgGxaxbVL7QT1K9eIURMcLL0nuMZNG8kvCqzkMfwr02ZvBld1xTO3y6pRDxF3RJMyHCVosgW9+
taz4NU2PnH/iZwmziKd/qB/dHhbWNkmBR1hanEMIYJaaVd27U8f7iqO7Ribm1V+WDOHflgahs/MX
77zAxxFwA29qyOg2YB/d0toX2fNpmo65LWYSGVY/lFv31W0MnXY7M8TZM2Gu7vpyhWp+R04lZkfb
Ek/IlIsXULwvmJJOQ2Z2r6vk3EwcDcpkAiAblcfBos/yVNaQQn3skyRC4nOSDoD72EEXw6vm1Ef9
EIwDR79+HMSr6XOhW0lW3XRF60/7ReYhVUyFknCDmdA48lnPO1uYuL+6OX30pEhevELdVebNgVyW
UBKaaLf5j7gxMGF1wHlyUl4P5O5xyGzAeK4fyMh8sStwSytr6A//53LC9pYC9R+M3TwyHDTJuOYp
VB0Hxve/FBQWDfJomuuQbv+w4anp3igMCDbmXLl1XFmgD9feU7NIn63WT59TEX6ljqLvS1Not7oy
EDJPt/jcmhXbbz47+zKkAiIq6ldTYrqrTQiIjpMORJt5BLGV8XgLlb1zheVv06pEBfy/XYiiNmfa
eULfD0J1B/S17aVznI8hxbbtdWl/MYEbH3n6mtiQjPEY2vWSJWHewjrnquxjgakL0jyGjA+QI/T3
Kuf5HBe5XCaq8VZaSfzKrZTR+5oTzqPyomWhd8kqwwPxjuKAEeFTqmL9qulIdGSBEIkKUhxBw+Kx
+anVWXmbytAHs+5shTHxK/QitbOiOd2poki2kcKIJCLRviTYMHLnZ0fGBfudlTx47LwzqzTOQ2p9
85WffIx0NTY60uCtjCydrrGNtt0us4MJBu/NnJ4A5ab4ClpG1VNsQyIU6SPSQkh/wy9IhDGIc/KN
kCbAMCCjAQKJWV+Ut4QOx056c4rhi6aWaMPQMg96kzEGK/Lu1JLKY3qtQrput2cn5x1TEX3yPYT7
mTiNQIu6O7apNCi1cmRahU9Vhgo8WWIGAJ0epiyt96TrZ/4IdlmP7/KQLxV9L0iSRZk/UMvT7wfB
8AWsLZ2TxrmGNIjI651wThl2exrDKseFqJEEPqQUcNzeiKbymyPxD7ZL0L3uJtlRv+g6VJiIUJYj
QMGB4CJC5ft++KMP+/iea/1TUSoQPXZtP+yCsIRwSrUAO71+iSLrhkutYFxYMUzXMkbZGk+TJvkM
LYumICIOc3RuJQGVL4aLJyGbOjJqSDJ2s1I7YzwOj3GavRGnk918lW7jacKA66NGN4fpTDhKhOM6
XFxMGeWBZwREm1OTF96R6605MfHzL1OEbQXLFT+tYyRPkUEcr21w/3jFrB9RhtPOtueMQTXL3JxT
NfvHKNUJcHRi6415nd0IrEGzi5Glqxeex4A3nnPd04Sz8sJeQ8JU/irxtr+2kB43Ia2JXSGVsXfa
Ptnkmov5rViGiBiQt5kjxodJZOxmjsk9j+aQSOXJIO4lR7Yyp2wGBSxZXPX0mBejDUquF1xQ7QUz
290nfeuNjku5TRMZHUU4IsyM/egJ2IfiIORvXLuuzjkT9TefAUgnR+CfKfYc5vAiBYM591/FZA7f
O9qcmxw1A6CmNn80Cz+uAU0v08eI+eWPnOG8vA6ugssOqPI2cVLc1GJQZ6EDggj7sNtrBqfZssyK
AG6mdawcYgfJJQY5g/F4J3APWSUG74RW1xOJvv4pDMd4O9iNuXOMxtwri6ga3O50idKu+VYUjnas
+6K9ZfSUt7IkzKG29OxKvZdd0aZKHcC7BW5234oU42vUJVdwLdA/GwL2ahvj+TyY8VV3DKacRVhP
e2F4BZmZc0FXXpFpJyZkIcsBFxQSOhetvraeeB/DzrwUaMFJMGnO/uRinE0qiXkfO1mvj/7D1S5Y
HuNNbUn3MxPeVwSqVuAgncSOVfN9VvN8qxg5ZmPRPptpcmumxe8ZddpbX1DhCp+dSZGQDT4Ghc0c
t09aIb8o3yfIYvDUdtLleGBQmmzIasBp2Ojte5jM97avf5k1EQqS8d22GCd5GLUyA8OLQ7sLs1+A
fHWatkUe5FPxXIVd/FwrfEsGKe8RiQlSRVvRpAUDnZwRXVbkxLBTccN4NXE/ztPPFCUcqaDf0dkQ
lYzvnYqMdGxdI+RBDpAhSGh3TmKe794St7neV0P5hVOjQYInt7AJTXprKHhYHFbYt/L2M0509zBa
EngaOw9oqn6RPOcknNUgvL1IXHRCdw5Yyb9HJlrFqdNO65g4VaSB1l4CA7F1VbAuaDWJycgfYdgj
SqJ7czQGp9zPRqyuTOi/GBFhGMloYkaIMmTBVah/sodsssGOn5T/CQh3KX/0faOMIzgVuryNM/qH
9cJSUE1s57K6PachF8iGlg+rzovfrkaf+iqYCsyQIUbJouv6oOmdJ6z27rXy+1dVGn7QLnMORLy9
n09kRHAKlsuCh4p0FMeq9vYEP1xEiMItr8Rh5XMAn8ETMHxq91VnQ35v/arbGAy3SsaqIZEyzP+R
AMXcczS//GuppcQ79XSGGtmbTx00s17IP/FCqVPKwGXCKCxHLjw0OrArrL2ME+TaTezvep2ZBsdP
muIeDriWkWM3CYdwwXSfVfN4TZZF0rdg1lzfy8a2D0UKQcpPh+8wXfNbzcHi1hf+h78zZli1Q6zF
AW30LZ3pkYMC024zy+vDuIQwtLrxkJq+DD9j41Z57ouGLhKiiGoflabbBzSOaouGtBZs4eaUXD3M
vwfTt3O0XwNwm5hebrAuE3MmARAGNHIS9EOT3fCoX+oBheDGnjukxCLi5JpF5hmrHCGMbVac9FSB
tlULH0MgWdnWDNhhkbEMpe8dbNE8NGluh06MqDUZnm6bSpCkNU6keuuJLNnXjzkZ5v1uTPJ77fbG
sfQn7aIS98tEU/IUMfvR+7y/6Ygwn0pozyHqqw0k/QQ2QM1wTvryWE6ivZndF6GG9lbzLJta1MZx
nR814G9nS8Pi1NSJ2vfoRqDtEruMiDns25kHEkMkwoK+1jiXToR7WPTSG1ShNbkAW7Tx+6YaxpsC
TbAzDKLK/q7Cwyk+llU1EyBTiRNe3eK1rNsrcdqHVKkSQkbanlTdmi/RyCM2btL3ohqeJINnZqaI
O9cTx+SwX2Y8qed+8oJmqu8ztpeT1//Us6K7xwgHE/GtgYoSTuGethV6C7I63sV0d8r87tZu+Uyw
cHPDcwg5henU8jizOr94VYSvGwbWkgJA/7ycweKsowyaph+Z6YHlIOyzJIORSzbjMjDFHke79yWK
FQKYyXrox7WUNSpjvJmMQOJEOhdRz91Vt9H0GJQOJ2kAvaZjkoHtPA8WkJoauzxucKPB3UrvH4jP
QcfQiVhUtYGHk+1kuxlE5jG/6Wle3HQmRlmNNygbMRs75owzRKv1wIKssm8k9ImkcjSC0xpCnFUa
JwfflF+9jBniusFJlObnnu0ToK13dSqNJPSYh1U05jvEjwDsnMq9KJeRMAStbCM5Fm6MVHb3PCVG
qSv7fC9Sl1jtpHE3+ALJNFk2znWpyhwTccxzrjapBD2F6dJHMHFJJkPXCQtqjC16GYswrU1BBN6T
BviY1pBdbBXVbpZE2Q13SXajLP/DQgFwUKbqqT2VB2CfwmmMvO7kN5/tMgUd4RLdSio6WmvL27di
GdQXwniAhTRpTxH3V6vcOkHjhwGilzxQ0oI0tlB32yAv0HDKGPtJyp0bztGtbOgsOilKR8rCdbFr
HlmRN9/GJW1FdKU8UOk1O/4P6lqgZCPlVLRHu05eejFoga1S+nwLyGLd0kxTIOhWaEpCcoW2FpsA
BEM9vrcdRH3gv6+5xkBKTTI+Fqnxox9ntGjC6e+c0fq7FpacHthea2PmqBG6jEsF+o47kp+KTicq
b/rg36GWkEq8JFXLiew5oZETJyuLrWVZ1le936f7pCJ213ZC+5AT6bBhbBvfEPuZ+67lLxwPhYWm
Z+7ZQzdEuye5WR73qNePyZPrUkK03KzkKt8BVIz3UiRP+kee5s2HmqH+Mc4baHG8RQ0fv+oj/Zlz
E6QIEip3TLe+TnBiXsPaTJ6ynuACMAfbGlvOmbSE+kb3VDCpq+4pVRlGfFkC4baCFjyQtK3hVjot
2nFsKTuFmoycQv2B0tY4tlPx2cVl/6fJCfWCJPVn0hQnE1PAUWvjt1KNxiMycNEWdr3TTCi2eAf9
m11TL3KCveQlby5z+DYyN9+LiHqr0TXzUjajeY6Io+hDTlCVw/5t5dylRdXQ5OotNP+jvXF4KjEr
H+FmLeUGflNxmzV3OGA8Jd52ksMV68ERNZV8xtidPYqhudT5aJDdmkwnrkRjl+MvRXK2IWxb3Zgm
0eGqfJ5QPqpSr+L9G74VFJcZVnThOvpWdE1R4b/N4qCJAYZHfKa7jm51Cck+ScBw9KR96FN0jOz+
lz1Y7tUaBKlrBswpe+rsu7kswsXEkvFk2oSujyI/qi4UPBzITDgDNez2MU0FrT2WHPLsaXTjX02l
NbCJaBcVQ4hElUe7qLhjYiBo17V2I7vzjnXZOM1mqWtIVDvGAswrc/NrN1k8p6aEBudQfcnDGlPC
smhQtbfIYvINjz5SRKDrrAte/YcbS8kvsgOAZundNcvL9tzMlX1LgR7duCdOujnftUGhwDXaciFi
LC1Mcz5gwp8p8SqmIgaokqaytANURWvj6b02geCE5gAjO8MxoGvbMVEfo/KLY7g4IpeCf0NcQ3wA
WZk+qlkvDhkjLjzgWkLwS4sCerKmZm8gBXvSB+/XEBqkP7Wm3OfWPO07d/JeWumeZT3X5FCkIyQs
M+hq90WNU/RM06yn87N4kqs4+QbTYPltZ8C5vvh6911wT+3cKJQ7r816Y4M991TWIccJw7qVlvOn
2QvzfSqldTPnh9e0o7M1JJryiNO70GN1B900b2nme4e6ksaWBzclaEoSepLCxlh/U7EwP5bi74RJ
EWNQzUDQJJvkFqLm2Jhg2Rg7O+PWwQZ7HrXpbdLNirM25CZHEpemwvncDc3dTtAwUOXF57yYvrlj
l33v1CVyIN/o0AyPnICyoKq/hnlT3BobX3Wr3ezR949xN36tTZRY5bKknTQOgK7fVhmMNnnevkwV
MkEKpgsHottKVNPpIN8M62WUnJA4TDXXxKsY35syC/QsIiAjFcGcCWwEVk8wV+g4QU6Jj30hu1k1
bLuwvGeIUR/YK7klNCgY65eqVZiN/K8cxkhkjarhmisCFUq6rpu+Ko+16rL3hMDH5/GAIPlG0MTw
h5aMS103qqNGRbupjKx5U4k3vJjISBy2Lxfo0jlBu39NsTbt6aJZqFKVuCfLAsz9ufGJATQImZ0q
PsL1tDT2Pj/MKCVnvbo60NCN92YFizCR/jOYpSEY5mgIPK06twvmj3jq7cClfSEpLOdRyhJF+Hab
kWhbOcTVYf2hiKMgz7fp/szIhQPemx1NI56uToiUssUxdlj5VqY9yO0MFgVpWXGZ/Fg+POzWtFfL
+d2Jhic3yl8VDd6HZcJSChHO76I49U+92fy0VZQ+NW7lniFAvw9wIdAZR/OxEgo4hKa3DEfZlmi7
dLeq5DfplGN3mw1YXSUouBgxxaL2yXCu7RIJ6ofzh3mg6eYdelwyXyAbb1ongkkmxj9g4f3IRCFe
0PWR2GgXnAaF9cVCG1yY+pmaZXyBcE6Tz+Ba5on1RL53+uJS+oOuIWJDX+q71ChJ97GsH3Phme96
X4ZbA0krM2tYjYIjmpsUDX5KIidQQ2HBtFBU6VObbcca+SbcJRRbGPoc+0+3Gcur7scHh+DYo1tH
8QeD7VdC5wj9NOqj5/jZPm3ktLEqqz2njkKjgsR5rpIZNQ4XWuukxqNZFjK0LnnRfa2Um5y5iKvX
GU8NLhjZb+H8WcfJaR4Nh81gXcqOo5VIID3G9iyvSW1bnPgYMzY+Jg0gJt2+Ta0mWAcrv5fh2Bdh
8fthtz72SoD7l16/KIxVgORlBuOsZwbY6ach1D61trIOQ0GyulmMOhmS9DiAqqLMD0d3UwmC5sY+
L5+GhvhR24cvZ5TvPMzdH2eStOqrR7PlGKGQtatO+7DdmZof+OPBE5yv68r5YmTjnble9jyRgxT4
fv5rHTHbuD3yNt9ZXOJbP0YDQ1cX74vX62RASfe18rzuOlh1d3VsUqnAM9NAGRAMJ4kEE5Xwa+yy
7sSWq6jAw+ijAIZ6mZMqJoJQMV3Bn3RwCE19cjy33Tkoa3Y93ZStV+BAmDTr5CHAvq1L3tugEyAD
F3Yqbz1hOS+2TtIxbqEBBib7BDyu4V50fEIxWerM4jI3aDSfa8LznklEQDOh+iN3jfeMsYykeNUh
tHNtnCFL+eaG+S/0+GgjnRJ1/PKBxvlQPNHs7AIGNpcGx/xRVoLq3s0N0CwoPbYt/aKdGdsNMc5c
PjiYsHBGJUdrg6Nv0LJHBoTc7/PluisWXfomidiZzLRfRo+M6KWnvjpToR/8iK3FXZawUlEDBnM/
QCXVpR3Ers7WuOyP6yt/2SSzpBshlBkkxC9NzX6Q/sXrFoCKEw/7XuvkdRI4MzBQMv5avjSF/BF5
ZXVcT7066gZQEz1tmrBhuihV6l8jg2OJjSz496s4Ec25EVmAQHxiOLPU6at0ko/uu7KcMFg0n+dO
y6ftiPh4ziDIMd/FtznYtFER+bZXE2bk1kta/xYn1p94NsYd/R8SEo3qKdL67DuSsCBseVSMo8C3
gEz/pMhQutSln99KTQVovF9iyD4xlC9UwRUAto5jg1xtoZnebA2nfjVkmJ/z0n9Lc0dwoqLy4AEu
9lmZRy+CyWBbO7T4sqBebCHoCwVtx04cI+bFr/oAqZIQm3yunE/cN1470ee3PUUm94g4hltrv450
S9TS+yovNfiRFX35ynfPeTxssF45t7n0cZt7tFzpySY3xzxT85E8JXMg+MurGJl2YBvVr9a0yoOx
JE0SmOoEyTJyIscUrlVVHJN6JOIrFdYljOfpMr5UntKsrRJptpsjej2mNjH1JSijOdoj4dHorO1H
GtPen31aKoZbZTS0KS1GDFenzqYm9AfhbDhq+s/UyNOp8UPoD8t4qeqdP/NYOcf1K5eeK+JS0j1q
pc7oc8sTCM75Icr56rtNes48u2AQx+K7NRC5JP7gaf0XbYswKBigNb3Mya33+oJzVllnHlK7rfY8
ndNbLR39Srv71Ykddo2eT2pU2TdzPoG8bT6qjIgpILNE1YrsnmNIwrMqryFak/v6RxTkb+goHOzr
Zhjuw0XpUbildi1xIrsCrACu3/Bq23V60iP7xaJ1xfC6jqZgXZyOkMK0M/wDG0XbHss0eQitq0/1
KUrH+mqnWYMpg1cqlk91PCcn5n8xeAk3vq6v8jnOj5MwP0dNyHNnG2/Mosf7uvnQhyYBOB7hOpm5
f9Pk4PM4tq/rVwa9CGhSTrIDrGdeFGknxBJKnh5VZJc7yWw60FPTRlC/vLQzBCnNst9PS/ssXyv5
ZRG1HwaF0d1sO/xCUkx8GJAhxXv8cDy5jXeznaPAkIX/ao493j/ODSCcavK7E8LL3A5YRt74NkoO
pxBnE85sLpQXlMvizFg1syT9TAttGV4ldgCZ2QqI8trSZ0NQqrV8gy6AkW2uOizaKqJzuaJMct/Z
hQQCU/syN16XcJr1azZ9TpLO3bpvrEvtD9056+RrDBAc7ej0PI5t/gXPC2cqvOSpImwawN+wSODu
i3JKlVl1XD8C3xP13mK6jfcBBDo4RmPJ55YanXuMlboACpaaQ/vk1LV7zaJoBCAMhGzvLXzYv1uI
7JjkPZoBD/ia3sLiYU48ioRwTHeuUQM+WBaqPfbwOscp3Ge/qjZqkPb/r4VouQ4QUP/S6EzBqiIb
XtbF8uAYeRYsN3cwnh1t3092/5y3A/pqxsgkdvj1ZxmOi6HQ2LV5bR0c7sk314E3TR/wxbOTrYfJ
zI4F6eidm/ZgJFW7EaVyL5bM3Ivra9YBrOOHzr949+wx/b3IkSQvQ/uuy/i7rYXyh5KMQd1ofMew
NOxNM2X2b4L4HklTQD8x93tVT/Zz43LgAeKtPfc8ziKBmGPuHP2bAxBw67ZRfEVNvNdTMRk7/C98
a1bjXDia5qCqXOipXe2cp0WTsC7IBqsrvpINtpYzOyTZ4gx5MRXJpaDBIsSPW+wTUsMPLWzltym0
24ud2M8J8WmrVAy6+F+isfXLoam3NkzCIPQvych2EwFAuWNHnQBXAcNrNWbeM2aKOB6GF92DAZh6
THFxOAMCGph2EP2RPOfGwgmF54H2BMTe+hgswwgfcIFp2y/18gwt/fz3w6VBfnnKhzlI3tdCKcpL
8Wiy6uFEsg66zln4TYyIbOKwvEYcNcMyj9E0xAyZVHThISUDO+7O9ELCe48HdOqxWA+e1O9JmfpP
mdTSc5iaEaOWCM9nIcrjOmCqnKo4ERDONLqHjmhQWaxkzCKxGYfGRI7XpQxPjYbaek7zHZJP+UfS
fSonDy9+zsAfSkuxLdBMBVbFHVw12dekQTE29VPyWEfDdR2eo/KHFYXlayFm+uvOq+vlOgDKpbtr
dh4O59m7Z0XRbWaOUs+mj4Ss0/3nrh3mS+pEi6qMqmm0bj02jECSaA+udCqJ7aEs3/2e8on01RB9
e6FnzEEgRPoOmAJLdtI1l1Fa6UW5m9abYmPjhcsJght147r0bKGUVvdV5ZRhQILIX9f7tV5bF1C/
nLoXXALfJOki5qTYREO6tVP4mhQ6JqFwAOMo4hh8yhS5UPvVZ596xcPul7G1ryUXjYmnozXz0hBs
zkXb5s+yCD9Fq2hxDMyiqs7n6c95sm6WphOT7B9p39DlKsVTp/ivzaUPkXWRuHnG17+vHD746aJX
aOs2zpAWH3QdqEjHAMIHlV0+oWMsyCgHChLec+Z5R5QzLy6NtI1jhWQiZkR9l3+sk0M7TMINPR8+
7KgtiGVxGG3E+GbHkUm6IqHpLAWBCbZq25vb0DXOXS08gtVnaCfb4U0Hy9DMwuZe56MYjdF5bafq
c9LBY3uM3I5xpmHXWaoB05jCk8HQZVfo1Tc5jP3e0Qg/J2WnvVo5Kfd1VI1PYzze0fdlz4bd/RyT
rLvQW8rw2zW0p0rD2GddveXtvZfRUuW7XyNWMhH2ZJNO+CoKtyffdLV7oSfo6tGztcrfYwj06y06
Qeyrhf7LgNS5q5syAlxjm9G59Ps/h878SphFFHRLI9/JG6RJggk4DamLTgf+sr5CupNv/QgSr2+e
1wCQdYmogzCnItKL/Py51SFq2My7vtLqIA8+GwKbsn4ntRUioIag6tw+6LFh73HtDhv4avVt9qLm
ZiyL25UHvCAlYP5oJBbVHJak8C9+j51x27PX/0ZqrSgrISXGXZg1BDx6VnisPCkfeo8VJbHrZhuZ
9osiTO4CCLk7/dbsNWjDl/CO6ppmw4FgHXEXi9Gh7UqYmnbWHJXU6+eaUPO9AbD+1GQ9N10JubMj
1yLZDYITROhkHGcyTd+SRJK/yzzug5mtb4OtY9MjYjivJfR61dbAET1/whpTZlwXM1lI1jbygPvT
YrhERnZ2nDA85wOnGtUM299qUOr4dtdmzFsQb23Yy+dALKcHGZrkpmDWQ5Pnk3pZWEyAcwclKkLF
RaQhDJ3pRCWbYYOqEUWv5rO/aEi/yPPKGw27pLLaL+WXnt2hTIzpuTVGplokk/2Wh8FTzI7pVNO9
xTWE/R6uRh720wPJk0FKA0o5U1Ynq546qsmYvphrjYsZs16oDx4JZszC8R9PNWkpaO+qTIMP0+jW
VZm9tp3+J1/ntSQ3kmzbL4IZtHhNrUUpNvkC62Y1oUVAA19/VkTxDq+NHTsvYZnsGbIEMiLcfe+1
w5qKLsuak1lTKG39EKVwB1fr60FLFybHwMQx8plssaa8JIkRu1Au4pcelsCmd7z+FS1k/dIvD60i
g2KWQp40onHbRr5/tdim7xaiqLzQiPGY6u9p5WsXBMunPmzq19Isls2UhySTlH33EhreMTDh6nWN
HV/djLAS4C7cL5Gq3PCxRhsj/Rn0dvCwbdPdD1wRAM5x+e4WjpfUQMfSQX3Y573fI/hOLP4i96Br
Vcc+lnQvI143JDb5AZEqUAL826/10KIissx82y6gUY2Wdq/Z6PeycsiwrsZeqioHdClyeF4IJhVO
qL32kePf8ypmm4NDdlAjSAzQ+ZqzCQ683NOD/m2cR+Ov0KZ9YbI7+h1u91CDEmWL7lGkGrZclLav
Yx5WK0DhgIKjz5Azcd24uv6AEjNua1Q+JkSb96ghFsjTjecohv5FYviIt8ZED0EzXgCFmY1x6IfO
p5sVuo+mL4qNM3EPq0t72arMmYyxgU0x/PWdUIILOPh82lBFPh3ipK6BRkyARYDPtu9MwSPcl/86
UG1oj6zUeKRNPP/RIr7onexSRyPalLn4/apttXQ1MdvZj7n1afVVyUkUGne1ZC5/c1EOPfCR+HOZ
K+MtqVG610C4+E0D4l1a59U1AQ9RlfjvictNTW8MooiEeUBg3n4zBMAQVKjvXcUmRM7FTbPqsyaq
Fplb773koBBcMUmGT+9vKKjM9wR9KbSC9sfs6sWB4VD9rhvByxjmyz9joD0AAXxOxczOI7/Qxur5
S2CcE06OMHrhmY34xbzQGD1YAX1HlKDmlhJDbN0xLa9D1txtKeHsdTShIpIJK8xklmI0N0qohnQJ
REcyN6d5NN/hqcTAUOz+5jndYZpRA6ZSyhsa/SsyUXtjTSjasYwRBcEUmfv0wTLsattKr5jGjAfS
Z4IumvO/bgr0OhradSDlD3dC7INN+psFe+xogOffCCt1aalXQOdcbuY1Hm7Q3Jm7FbnjbbRx9J6m
noGoTcVO91HrCb+85qM5vnTM0E6+BuHHInKTj82jlP9YNWwpsLwd20V3mroUbWqEFZm5gHjWZv05
0JxubDd+BcSXr8eQLFrDtEAPlCQL+UjSjoJOLI7M4ruBsnftFFq4QyLlPxGQF+e8g6ya2O4pLCgf
grEsoX4Uv8zWGtmn7PhUcuPBtoyVJhkwy7ljG3zQI/jI7Sy849oANZqxpO3wzQuZG89GWREkM6L1
9JDuJrqLN4hIvbfJEMlT82FL914FCcwAM8wPfoUx0d7XhL2tMk+Ptp7Zc7gmpMOvKt9EDqVqAp5K
BO19TlciNkbAnjgdEFz3D0e0zIQEWUFz373qVgdoSu6Vjos2w9fio52hBtANkxtK7OQ/rDDBLZOl
2s6JPA5oxNIvM7RyWiX1qww4/DN6DrhFr8o8behhoSZXH8PKdNy9PiOxQ0Q3rgvf+UZu8UQ0mgy5
IBWBLqGZfEKNLjZl6AYnQIvpjk/qERpVC6eFSWdVa/d0csjBk0K3OO6/yQ/PwZnDhMv+/KuEMH4X
kAHvjKXy9QBiZqf+rGZAiHDDvJpggO61rUO8GErGCXnw5jF74lJbFe8MgAgGcXPveyo+fPGc+weH
0vJ3bPXlRk/qGhJP9mLM2o+gD1y0VoX5gRZ5k3RLfiL1KTtHqXb3/TI7mOk4X3S5DHFbHObEeuUf
kyyGzO83WUHtF6VLsae1xo4uNzQ387w93AYgBZPnPLC/rEbpr1KLI01WwpntPXzkS0lXhQE1C5NO
Akni7CPgmK+mud6n8iczFbUmpUfRysvRiAdy0YPpFKB7Oln02XeRqTsrukTQjWIreyuiqoBIYxCz
jYDxMC5Lu7Z1w3kMev6dwZF+wiDmPNSSzva1zPX+4DYXoxsIm5Yk8KDLk2+9VUR8h31yJovK3PeJ
GZ8DkvI26RKDlWcb4HosnV89SSttljRH1dRJS68gAbsHNZc3Lm66SRxjv7vYUknaMYIX4dwePXmV
FGoolonyYPNX4Ew3zwgtzbN6pY16R9FONy0t9k6jNz2zc32+qIVTM1pPOXIZVbYyMPldxVoT/fHI
JznnvfVp6OKZ968T8RdX2nn6EqGjAqxIKrm1V32qRRLnaQO/zkFnHlucFJd+To4duaV3UGIrvFKb
lhv1VUrBV6Nv/cyDbjqrJUut368K+aokHh6X8rD1NBR+RBdv7R7FVJ6Zu74ugkfHB+3RGRYStsV/
DSDHmR3TowElx9ODV7NvFnrMiEc2moicC/8xvatpE80um/uV/t12ZwY5lXYa3IngcKnxUIt6q1c/
WxAH5xrbETikqhkulj0/9YnynLb5p9vM43mYvPFs9PF08Ib6IPJo4VmggJpbs8WqJd/XxisSg/ZU
+8TsrKaIwJoQ00NclW27QmySXFz88HLgwREik0eTqcp2cDuMVZd33nmQCyon75xalKDFAtm1toR2
sszlHgDuuIcoPu8RzeMNJvmeTqth7vMA2JKajOlWZt0s99BZ/syYvTURaNzdmuRM8pEmUdofC8Rm
hspmd3Cc4QMXqnNwTc95ajZdHtKRHBdsBckyfxWeHu6Ltvo7byCS2BJwQ4YLX2ft25fSxqOSjBHS
Zmeu9nbLcFjNIdScp7WbJ/WnReyCYOQQjxM/xGw8gb8zIW8sYc/kkmSARDDWlON8XS6q+5+Epbef
pwTnJq7BaPh/SzOEiOjmnJSnSaeokaOG0UFdG5rclHljvqIJ0c6zEsa5ZfVXVmIzL5UKoTMjwF2g
Vtd9OZ0E9pw9jhX9pJYKUeAJovcepTRTReIt82hkCIPPXi2T3etEKEjF6EQzxyIjufPLmw0EfW26
qY80k7d5DaWhGxGGBlZHgpMdOXi+eFyDAWqSn9In/k9bVL3CMoI8orPT7X99dHtUm2tmtKioJf5B
qY7Uks7Zr6iOAKAuefYSMCHD+88HbBmJFcv9/u8xRylAU/kV/dVHpNEeTsglIZnIfdFabTjUwMVX
jujIHI11qiRicTfqAvjnPhiny4Gq3Tiqoyi38MKGSb1sm8b+J4yd5KaEBeDT/vF1+0r6UnbqS2/Z
NEFpbkZpkfB7plrqXjpQha0sAkmgRzb1JjGKYtvBc9yTHRCfojEATRvCO2zAT64tt7N3EcEcV3B6
FEqTo2/sxlyOtESeaAq6m9a7sAO7JYIyDRHEdWCQaT5OvD3Krv4zp3dcY6p40dLKxRgMXLDgB/gA
MBJc5vAXSTnIEDUvfjcjZ+IzQoefE1gdOEmNGQm9B2Rdz3pf9N78R73IEn2TlyGxu37KD41Z67iZ
hshem5pZUeVF4WYax4nMvulCy9mdmNFBFFW3SpuRpG4FhLNnbrQV5Rzh3fGawwR/n2lxtgWdgrHZ
Z5/O/Tn7UoRgrY034G3z/eIX/ktXeFvasNVh9uZk42Z1tP8q3S2DmDrV6C9DOG8Vqi8URv14SaVs
QC14IelmT/POYppilO5wLEJA+puO6y2mZqnLCSh+c04oQF3rOENDh42KmlL+M/kEwJN4B+0KFGV8
s+JmN6dr5fpS1iq7wyhZ0wruMKWvfYc8klVbWN4ZYs6SHdUHR31myobZtQvpZ+VVdXR25KJejYLI
8SgX+a5d0MAHwGnWeuElh0UEOv6ttL4aqYcbz4rnU1X9VALGic05hXdJZ3D+kdEoIJeJK0tgA0VN
YjdAA8IyRVa0sessIPKvbHegPCrKV5BOJJ35b2RIvV+PInDSF7U0SYTW2Muoy5thYxLOhRkrXsTJ
WsB5SiW3WiKwhufMC251SKWxzlq7PI+6Ptzm/yy5kZ/xQG+0Lv6JvqKgbOTruYdtu6x9f4KNxmDp
bleFdgoGuhcZndRLRhvpiDnnEHdZvk5RYqA1okulFjOuQ5BSqJOJoaSlosPk6WN9evTCCK6QQD/p
X7uH1hHhEx+e9qxs+/AUokadiR/mOvaOdc2QPhwLNGhH1Y+WXKggvJoi4LH0M0TvSQHSNbGzlbu0
Po1agfEttM29JWE+yOjpf6vmhRxYZMKfD5Euyp2DUYTZVlwGp9YCeZnj8ZXcncRg++tFy09fD8iz
wwD81X7AaEAVw/dtYxs4qUWnRzl9clHTX5sFUCQySPs210N+qMJy5Y++d+HP9WsDcAoM/bt0VB/D
XlwYJsSXVM681BLKtwmVEPbCZEBCDNVjrLTxMJZLvuVeJ7cB56cVOY/aDihR2ly81Vp1I/yjfvG8
lGwn5AvIdy2fYZ5rbBu6cpo7e6eKamiVqq6fZsccy3CHat36exSa8/QRnl+zgPw2+S7jK4NHF/0q
jQbKC4FmuA87610AhmNAElh7z8Iuw/wBV0t0VeJKWFIAiXsC2VrJDQWxM9VA+w513cha0H9l3GMc
vZ69IqrinT1XdKATGHW23uwnhkNvpR6eypQ4DPVOiFZ6ZWBtOq5Hsg+/yw5l2qNbBrrdxrwn5oEp
clK18MvSKDnhJ0ZCJe+u49LOR7bQQ4x8fB821T9Ec4DjnPC77vwa1bBFtJixmt2crRn9UCj/bJ5N
f6duGOrOUSVQZSr05lHqTKAUdegxXsBuM7MNL43m7TR7cIlPgcnEf6CtPjqCEijxthJftAaVCzAQ
sM+TKgBj69zdJ2O01kZlEVBYDsmnH2HglJ+DYkgOTu5m/I21tdYi/CfUDMlKvpr7GD2+ETmvmlO9
eH0YfifLkzFQTLghrsyHWmjLBliRovfeTw4EOfKj1QLIAr599WqbZE7Z9BC/tEorDkpd1mk/CrPT
XlCUAB9rwK5bgflX6SGhmgaMAXYjQbdBSaaSvzAZrDXSJKthsja6L6IT7bP4uiBu2oJpX9LePVed
Fb2MFeGaJDE1f7eV94TD9OHEuX3I5mV6KSlnKZLkMSmlQCbxOICWuOXmPLMOdf+TWto5GFpy75yy
PMQpvF2ntua/IOlvKusX/gn3+4D3cefmg3FIreJkt8byxNb804668kgls5y1Xs8eunThFYULZRrx
8kP9medn54lLx6EqA8YesWPlp6lF+69F+qbP5mpDZFj4mldhc6kS71996ZiH0ibsGXozVcoJZiUU
bms2wr2azFuu3TTB/e3MaeeJtr5Qe9eXZSF5Og6GaWfFTAsqPyKWuG/aa+G/ZgLvRS/VwolFL6ue
LW7XZGM4YaKv/5jnhGknq6riaN3y/IrjImbSD7P5EZcm1xCipxCHz9lJeGQndPMCmJucuP9v6O7H
QCxIQxhJrm/xvSfzRW21hkskFPa8C6LzfpO0MKPVn2f9GluNfu0zS8ZhFto6nLkfcD0mKQUoIf6N
PCTXZ8mxtZsCuTW/P6PAf+gQmaWGkmUG98Hv53/R816/BBF5K6cIJfACuq+AnV0aGVlFy79iqJC5
yLnxQhnblub2Sg2Ysi+JNvuJbgMkCLwcLZssDVWRWOjjCzNsclTG4MH4sdq7QxUApx3nZv2FMPDn
poYdzmgA4v14jluJKNEKaa0PwRjzBOMRazvA95p3gOyC0pVCaLckZX4gXmrEFzYMN93S4UDNDXxE
+bYfGrEfe0KI47Sb8dYlM87QnBEuAJUS2izyAXeIkdjxdZiCyVIs8mJfxA22Pn/wL5Q/7qVfw0yj
/y0X5XWoOqY8i5k+o4L/IX1gmm1WgvQlx3SOubd7MzQxXCVHb+d1KbzIkbbXOtGyfF/WUNV6Oi8B
UaTkvuAwGEbd4cLK9kRSCPEIJbvrRktN+4iz5ljAcuVTHrxHbVLQupdQeYIG3jMk8wx/KlSrdLm2
CB3SzQDS62wn/Xz2YgjulgXMZpbamFiqZPIwsU9Nm38PslAnr5oaLyR8tFlVIMVGfz+ic5gmo3xN
hrp8RTOurc0i567WmebrnFnDhlziZNv24l+tH+yXQU/1AyzUlDo5JWtaZ8ZlWj8Sw0yO8RCeKguK
VhT0n5ijXMLAOVpEjesJE464pHPwrwHkb+dIFYlaCveZA9s5+UCsCPgwoIaNHuioTt7R8r7XTmZR
3h3VQS/7Itqnebmbmln/IJ71gbIlP1Y8UE/PDv5t0DHvdInv8fmQHcswxuGkMW0qOBNVX90zqOnR
yWlz0t5MdaQgFECQNXJE1TmuhQUv+FrTLs1gmBsLc8FOaHn+UbQhQpVufhbseY9oGo5T3n70PlNb
a/QRnMrFJhjoJHDNQZ9FKGGYGKFQ1D6SgGaoa4q/2bgkSi18J8BYO86/FXTI6Dzz2A1gyMZwfkez
POyDtEbfGGr9met2uS5TXB3KqzNIMSGMzp/Ev75WVB/nofQuDtfrtWnVt1reLRE2sXHXmr1DYfuz
mBOGZJ1ozmRTrnG72X8x8EbXOEwbq8RvNrbg+2PBmee1YN6MBfljFUMPB1PQHk14GtcGj04netfb
+FhAIeQGW5AayPkLiE0APCAx94Q1badu/hVWc+hs7aQI1xz4lN9LkgKGsI29a3twb6QOLM9SNGl2
W2wKF6lPo+NqqOVSCrB+BU1oCB8t1MxUmh6wEecMpihoutixTw4ESdSS+oDgOHB22H6cE61u50Sd
ZYEUzaBFqqLJSx1kf/6/yHlNSJ6zeVKvSCpGi6GQSJP7MrRWs2PYqYMuzIYNM1+dbguK+yVwn5jG
/zUaLKxCC+dj5YbLOu6AJNWoApzWepCKZ65CmDQ7JfFRS+R0Yu2keryl1bZO83m5tEk9mAj+NH/t
wfLYYAM0r5D7FwKgLOcfZaPmxppdB7x5J2KEH1Q66FhR+vE8t9EtdFPqHYtUCyq9Q2p3HuT02TnS
RW64ZeyGmkQ3uHjvAH4hWIhEuCindOh+qCsbZ922zj+mEdX7MSrEsNK9+V0veubaUoeJoaw+f70K
d50FrVGXA9xZLgF5ilzeIJBD/oC7Z+XTvo4Mvg6+Uq7JKHhWAYOZXYI+A9VIxXaiDf4HfYKD0TFy
AotiPGnuZVvXdX4xZYWOLId3gT1md+E7R7+OHkIb+1shD3OyfBeuMjqf0CLYMoVj+yPbee9BNP7d
SrfqZjrSIC1gYE17L6/s98Bb1RDnyWW+aH31l+d540sglzZ1TskC1yVyz8L0kvswLjbeF+aQBeXV
5c8Suz1u2GZAouUVJLv/Z8lRTK1EhBxHCxaSI+QyYNq/xImY7kDT3qJRi3AGptYT1O0D4AOB4ROy
tEb2Igea4Sc0UI8pRiAemLr2gnKQLgjBQSj4tWunuj2yx9PKRWvzTw1R+xH9UfnSuANzaM+dthEu
rLPF1ZyJuz0fezTi6ouvw6xnmMySLvOy0wvj33gJMCcxqD1XU+ysQmmJI1Wb3HLEDDQtcOS/dEOG
ML8twBJKq1qAqWo7irZhVO21z76zLllH0PwEevjwdfXWJxlPKfQ1ZxZEfAkEiWPGUXMenxh7cXrL
I9wpcf4AWufDQorbsSosd1MxK6Uc5S2O4+60GL3HxtE6B9j+y11RAQx7eMGAo41pe00t+8OdF+P0
Z+lan3S1VI4SvfIqybJoHozxHZZdtE2H4QN3/YyCR/8LKe6I4J3Q6gQswK0xWiDhQ/0voyCfVFO7
YZbnh7uB4d/3mWJRD3rvhN8y3/D40Z/NUJIQNyrejR+htDCrxe1n/4ilez3FoO2RXyJRQJa/0nOb
7tswiA8hykuM8m6XJxVTdnLCty6i9teRGpVLSjr/RQ9yZS5wh/IOJbzTBhk8+7RObmMNtd1w9nHi
uecM2s5dt3IEM/IVs8MV48zQYzs1tH0mzbS5Vmsno5h8lRNdrI2UuYxSDRpVwCwtm8v4arubIvFb
lILcA/o4frFQGO7qCMMSWQkPxwpGLpwVBkQe75bLE0ETAdNfzDhOfPPlol4Z1VvbEkvsB8GV/ZOi
YXa6R8XXceCyCFtHBtT15oBojR6reldmpnllhoSrieB5MnTxKcsFNz4qJi72a5GFnyOOsDdpCwMB
9OJGKIe0OLZOltaVb0M3r2e/dz7ypHkIsg5WRVndZjeJsH45yybRjfpu7lXTOUr65laVDyFvuHSi
jkxAsoNrCbpa5Yj1sWKmqaSWnoL1ZLQnbMYyDbOgVcJU+YkTMtnQ8gHr5yLwzAay96iDbr50H6tl
AgeaDVBtzEoft56we7SVIxo5fgkzzrvFAjwQWN+CFiWtnyza9fegzI2bmJ3KJmeqpC3dxiOIHKuY
sH4G7xVxDS+6XdQ3kXjYy7B7BrpOL4tk0cMAwXPVRGj8nbYUp05CZELTpiVSOvOhSMu/3TQs/rab
4zzW2R4Wq7Oi4Es4kLzg0Lg2XmZa9oiv+E0fGnu+5bPmHPregvnfetBg8a7isWDLdguRHyaTvJwW
LmGwYlL5DyTQme5LjKRMdnbS3gQXxZyMDzyKrwgxGHIDJOyz5nXH3OCuK2dngPBJC3K7hy/qn18l
LZOY4bgY5kMJogc7KcET9QWA4MlczTSqVqnmwNzNovLuy4UgAOvaFp9Lh/60rAq0ejXWd5BLxbPx
jOoMikCOFIrYgVRQ4t+hDp3RSwTTbWraiGsJvmLEC5xDcLjijfBwsvvtRPdhzr6VU0ReT5bE85or
mL2pi8VC9ZEQ6kbFl7LLaJk/HcdM/O5+O5Fhn+fg05B1AGnXeJ6l8XkKhGSA1NGWALwa3Bg7AbG6
X+qG8XutIUP+I3JQ+oavRmnrorvuKhk1Aw1ZXDWoL7hQlzeoX3wGOsc+a/LoUQvDKnIkcQM2Wz/p
aBPTmr9AiiyAzS7vRT/0e6uGY1E5DGzuZucMUqDUvvaLmZzZpkvOG0M7O1P9Btjot5xTaTqXAQMi
1EmkXLYRJW9LQncyHf6GUgAXvOQXnINRuBVSldktXGaH1EWuWyxcrbrY+Kfvyh+/Fne5FDLmWi0p
OUQXD0Z1yAH5Z2lac9kQ26plSNeUNCQeKaT8GG9GgYz20tgluAc/MF5pDKC64YkuXIhGk4tGBruI
MTUnIlJeejmFUwvPaU7kSnrjmuI+HDkg1WI3e0z2zsrjiR3TDnY5INFbOTchEQGtxymXi6MaDk+2
9mFxT4QpZtx7buu3ASG7r1TOXgpf2Iqqzy//AAZz4xhRvdsSCdZodnZ2NYIEYBXkH27E7SOWptRK
0+wLISXIWT13R3ea2y7a6o3O+BnDdzV+G8tU/6pz+f30ex66R2L29iqYK4LJ9OldgGDZ2eOQn1PJ
JEGnkuBdKhsmp2FCUjUxxdHk+gdAcb99MyMdhSMgKrCguAdtCeKBbz1iQOXaj0mMNnHeRK9U08fZ
t9HVWRNG82GYr4XQPol9LE+GC9Wi5ublRiUahNiqT4ABB3vAawxKKogJrdAGZoeo0bkbGWP0yPad
Z0CDy+k9I0FDODlhVx0IK4k66G89E9RXx5k6aIfR1U7EFqNces0kbZMvYLwvGLR3nYb/Q/3ZhA7m
S85HIwit/3/4FUqLjoJGrCLps+TpJ9ND1mxE3mGekkuzXHP6uyfNyrmIZtXw3WidHhYP01KB9/08
ogKYBuOeGbCHYuyRt7DJ6r1eJOLaL+69soPsjVOfnuaSMNJIueYT8lcQDt6Ea24i0Y5UD7aopC+6
LXeAbt0IU7wOxfJpEzC3opuE1E4OJ/0pueFc1J891dm2JEJ2u3i43k1nJBogmLSLURO7rGSNVp1y
sfXHrV9b/M6SgdwJeOsmKHv4ZR7zBfTb3EsKyD9j8G2EwkkmAI2RP+Uf2CKsOykGtSHAOFdzwK9z
tGRUHUCHAukIg5CyE5VwN4veDTcc69aGPQridzJBXFS1kBgwrRV+Gm0zCTi0i3zXxLjbLPqC694s
xDaSfj215HXQXFw9/Al7ytqLLklvTi4NqyJBGhoBtnSAFIF8Tp5qyVPnmA79dN4UGTAxtqrh6vmk
oEndtELZU0v654qr2TY18V6mE9I/Mbbo/+QrtfiSQrVY47IxpJjekkvAc3LIssxDmFbme+zlnLkO
IvTj1x8O1vR1GVLXoCTKp/Mg21Vyqj4bMR4xSExfrxj4xFuNX7/rYfVJ5cDzjwNjCVqbdE0vXz78
klG2+jb0tl9DZA0vChGHAyta+SgPDurkyv0cgO0YYgzNppRfigUKNhxvarFr4kdRELwkQdmsZyOy
Gb+N0UUt+kTze8h4cOSkDr1IdHblrMqWS+PLQHbzEMmhcRC1+sn3QBatPKQjG/pH+N+GaDlPneMx
027IbGLKyhcCK19f0Gq6tZ+CZWjY2Nj5cB8BZsJAQyPumApvE8xTfPbkApoM536rtR7cxeTN6qBX
mn278OOVL1HyGHKgbK5d9G3rXNblSLBNiGUMnqvGf01c3dyAzELD8J//qF55nVvsvq6x8WQe+H8R
FJ5i5CQVuzsHLckZXdPt6XjQ5honOz/T0ST6ZAyLjSVtbI5cxiqDzSVoSds1aomunq48kMuRHNTq
llk4XYomBocTkQpHiilsB4ER1qV/9s7YwVu7SIpetSYyN0vD7H/xgv7LA0ijQjsbVJdSCBBb9t/I
kZqdibWZ75/F6BPsfUOU7dwy/pmOxhRiQkYOnYK5w0BABpOaWLsgtDFFFYiplin7Ng4JVbL0EBMh
fnVS4ACd8hanUXz+OtSnJH7M0iyulhxDzSWWjnEB72xfzclz2SPvwzKm1f1yrtJ8gVYVPQk+TfbK
zehJspR6pRyO2uhmB0xLBwZF7smHb/212FiWsUyFaAH4Vi1L/72gTQCmuxhv0mT4db6pQ04dd9rS
rLHWuyfDS6CppE17qvi0qneJRCoskQmvlQtgJjsrSslTLphSXJRFTi3Gg1Jn62Tv8enS3F8TwI3D
oJnOziAaG+JhOT5AAQx0ybv5HgV3hGJibUKv2dpGGl8Gp6dH48DLOkH0WP2XIELMFo8Ig63Nnzmp
qICGBjJ7AOjhkRCOb7HqSjT0HXe4je29CSx7K1zY4aNnWQ8rSe0HJOCYEUpFR9MDLc4E8NghTaDn
bixkq8U/bWl0qiar+lrIvkXgLRceWHZQ7rIb+MbzRS1NsyyHiWRU9q2UnlbHEVh556JKmJnQndmo
t6Pota1O5b0i+ACSyTEzOCSqviCyjft4ddJQgknwZ00ARd2dUYfySQG0dDJTkFoRwCXk5axwbf/h
Pq+RObC3xzGjqclC+mV2q4xYdivb6KVNWglJG6+RnxBxiCp6t8wIHEUgsl3KKPhtsBuXe1JcnAaH
hj8iems1y09nTplS00jn08pe3W/8hWvLnx6/eqU3CMqWGU/R9yJ3GYVZ2XTmcJvOo1QtuU5JNEoc
YL/QSUfS2nsK7ACZBQk4VL3hs8UgskdYODFJE5IdBV6ogSOIWwb7GT+vg3oXedZzimqLsW1qX3s5
Y45rqz1DKNwoG1plz79daWlZ3tltSfbprB9R9BIlNWBmomGdQyZilHtwyzZNJpO22gH3sX9Ce+++
iJR+YJ5XPzmyxUbU6Y+s4ge/qQQzMMtnc+Ui17+IClHG/AozYLjmiTW9VgNZpSUto4Pe0zvVDORt
WPnFwzC8blWyX0KvCotrQf9UDTrUyGORTZMgxSiB68VMwgrcJLqZ2fsoewYg5EEQObJGwjquxsIg
/QZcoX0E/nSsZE9/kaW9LGJOWHeISu3ZQYsQLr0kW+fy1A29iMCUORE7peHp7Hi++M028qi4FlO0
u6g1u1vbwYOCPajtyn42Luhg4sP8re+mbutR9N4DuRh06jBtO+m29cIH52X6rWzEdKh8qDp1Eu/i
wFnuY9g24BMZvkEOju90aFhqUGS1WeiQNdt7JYXfDTxsDjcQER5H1C1gsLtZiva9djSDv7t3wtWS
E3kEBTR3a0z0EIy3dW0vl8TunLNhfhuJ3VwZ8jFQKgOlN5ja/lecJOKo6a6BYncBDNjBc4YJ6V6z
EWGOZ+wGbLdMQrq3dvbKlyBOAH3GOt6Mtju1qUG4AHdBgH1+wjRLc75mK2rAMlQa2kkX3zBTALiH
cqdTtDp1rSqo+qmGgbnHiuYvl86y+sPk00tfXHggNcOrsLS5oPNOGK13LLUAK4wRUmhRYBt3R2Oi
qafv1dDY39HSE+ZNtXhD19odugGtSZKTzVtVlvvZJ9+Bo78thvSho4N+eAYktqxC7jNLuzSPm4bJ
BtFzLDBOE1D6E+2nvq+JE4RPt+j3gARCSIhtu1adJmR/yVfPKXeiepV4jr8jYHyfxnZ+IvMmQRHj
sjnZ+FnBPktEnBJzebpTotRb3nT5zasfSC01nWVjEBg3H9vFhxdkZ9DaKtPA9K64c+BKxbnP6l3m
dfevixsAi3QHF4XutBchUWImhzRWoknVYvczBXc0ESwZCnFwkDHvGD08wW9MR1wIwPiivD4iJ/wR
Mze/08gVW25u+sGwaWs12cI9EcIJWVpM3tdqzhdVAqWN8PdGp/1KEtTrQxg0T2eOvc1Q6NPGgaob
uUb/LeQ6okh2uezAqVeFbMMJD8RlzUyUanU4KEiFGQfaagxHIEnydsSHQ2ad5mdVuKgShtGnc2zM
7JkTSQo7RDO45JKnsoo1GsSZTslJt6kkMAxQVt0xRpmTDmHQNNjE3zoeqniDhnQbPQvYCg/P5eJP
n9XjRhk7p3hZnBONXE9K04COLSGeZlgrVuHMb+xtZx8Eypp62X+dYzt9auRfATHwyUFzBryPZMs5
0j+twEhqSbzvSZQw2cuGb3CA/QOU65EJKA/jzS2OVSUb+Zn9Xfi4CtTgPqLCJ6ujJeXQTQHfNiSE
akuyTQDTfdSu+90h2XabegbfR0mwgqKJMbnyL3KaZDVIxVp/QcxG9/gwcV937UG7q8Wu22AVNCLd
4d70NiMRrOg7ofnBXURaP5pQMZi5XdWrKhMw/0ZnrWsGp8niLUesT9Dfer0caaa3eKLh8e17Bxpt
y5hL74r6ruvBo0srTJ4Mlr/OzaYuMchGy7Jzbd/c6h4WrIDO2uNjHEM0OtVYnyYFnqyt5rscedyW
0TBuQzcEG1KGHehka082IPFht+yriFcVnkkt/tSPB+qneKX18WetRyRSqvM+dovT/83Pdv3/hZ7t
mDb2D8c0KBn+K+3rfxg7jyXJkSzL/kpJ7tENomAjXb0wzs1Z0A0kKDjn+Po5qh6dERldkzUiLioG
GHF3MwOg+t695yYWel9C4fztXLAgjoswu+PSf8mDZe6xNSPtU0hy1SwlcgX9CfoSFi3eiem0vfXN
+msOC+fk61nH1S56MhGD3CYDZuYoHL7DDop5n1P4tW3N29x7Nmqwojr1PQY8YrBSfzTWyok4N9gR
6Y7QNHIhQqsccDVoQNg3LllHaxWRsbS58SMs4zYWwXBVCS50h1rmcMSfKBZBy7SFZtSsbYoSdIFV
6u9b2U5c+hI1AuzJ/bSg+s8a90EXx87R9BNUZ5yWU6zR/ucUaY71J5NVLxU1x7kQBR+d+KgIECyJ
FxFeti30IT+qA8Iwnv/+U7H/F9McbZdrsboXhi1cPh8+tV9iMBZvEJoJJHprVYjVM4JiUfx39NoZ
inq0ieylIwqQ4cc+AzIoh84YnNRD/Dbq7/JZWQaoLk/DeN21mv2SdS0802HKdoPc7DjNHJJBM17v
tdzRu4R5Fq50yaEQs6ZfYds/xRb9141SFpMUjNIGvRJ0dLlTpdyonUjm/9yJNW1l2qAZraDhgGOt
jSi7ah9VX/7nPnVy7eQZVu2zmqHBeU7rXj345+PUPvVgtS/Snerf5I6YHJC/HQekQPqGZVCd9A0C
t015nPzyjgsz7pkfWuFeA9i7T22QRmrwaibVEVGfW3UhT6YJwQzArMjDE2xh1VH2LD14F7fj+CR3
RFYIX8EzyfoIzAYgQozgLm7TDWqh5cFAMgRTGIhlryPSdrP66swYios8+rLII6BBpXAcvelHZYZ5
6rdlYdLwkx82UqdYNQ4FwpZl5dQAWHLsJT8WIvtCLXp+MvW4XXu4DS983hE0g+HJD4MOSKXQniLc
IdAk1Zo51AD+12Z5UnOEQjY2rTgH3hLpkIuaFEE1LCmT9v20qiolV7Hel7lgGdb2wD9726QpLRlp
MC78jT5TUBqDbrrl5YkSDLCamQYXQhmPTIf5XRxG2b3pXYih4Da3zBJIminLGuQWjc4UuLZi/elh
gf0cr9RKl0crU9riGDvmWk3FgNu4W2+MiQaJzeVkyCHEBQ8dzeYMQXxIcfDGkmBsHx6Eky/OKXFg
pYQpeY/YUiuYbtthIbBcxLjvDM0Rd8Mz0tvAZGaK2uFO0SFGs52ZB37pcF+wGx493fi+4NDc43nT
kCzH893k2qr8DzEEGahV+rTPa+pTlBPHfYUhi0ZrXIHDQ2tW2Rwcfg7ntpYgMYL4tB08q3RlSSIx
UXnQ8nrdP4I/3iPFC89dF20SWdS0pNo8To29B8JlP9XBtFuKobkafrM1DWO+1W6d74voc6HVhIiU
dnsHP5KQBRdH9za6krKztpK2/wbF8ItVVPEqhl56tOy4v4MmouWL3rMVBiRay6gfAifAr2S9mys9
2XuybghEixJkZdT+ekjNT2VZdlBd6JRXNWTbKiWmom9oPVqi1E9l1dlP5IWrPnEAVVG7RnxeaMLr
8g6a7G5DhT46VqtdehRdl8QfMxb4THejCSF7ko9EfowReO8RUfjctVRhEdjTBwlYoox6sexHowFO
llKDb8OY9pbdH7uwG5/7SCoSAvct/f9d7RbhhULMAuCdA8BnAaEiGjRfzBvmSMZGl0zypg36fV+V
X5ecGqL3P5ie9PvrpRukITjpaCY4opgahGwxLSnaIZ5D6Ag98OkwT+2pkbwqNSjZBC70D/4inJ0z
ZcmltnyOaNNZBdICZ90NPpuHkdM6wUZvmzr4Trv0wWmchX5DRTXC4W2IpvjF8XHbaiQ/r+0utPYe
//qK834OITv7kEp9S44gaL8Yfv2F0s64VjClziHAI8ZjuUWUWJJBAg0aeTMJvHUlbg4L9x0BYxpa
PVrFrVVf1JVTDa4zTMeSfgYorOD0c6jBi0RlOR9U5Stz02FvIAo2pe6AiBIsYwkFZ835IEl2Pcv2
LjPrO8CFaRPGzbw3KJiuAyT3axT50W6QRd6gh7PsRtLgarcEzZh5DIde4HQ5RePXMS3NJzG8lAOC
Y8Bi5tWIjGdBaM8KzVLNt4fOIijIbOOPpJ8glri5ZTA8DQb0GqR4V65iDCX+tDG3OoIaEkEAhva9
a8j3+TnUkfGm1K155wwGxrg/B2TfFvg/r8DOFFTWdvG8D4mOsfvgC83fkJzK+rXOiGhJm9E66HRZ
F5qciNAnL0O5DL/1bRK1/c5ETXZSw2JzMRgT1gFThc84lhqb2HMjVpg6Td0Ws3HDaYU1LGwzuTks
hF8J7JYbXPmEsYtpwoFazgjqYu8+19YBr0R9KdvSX7WssQ+9E3hPoMRWc5L78C6SM2cl6s1S80HT
2TpLrl8BzfbYwv9gEWINp17eqj2EQ/jXDzpiCU7BMLHxq9+iJHqXC7/fDxJoJKT/tKcLyXrM/DD2
/luRg1qqIsqzKBHzS0LZcQ+mQ3/p4+rRSuatPWufIQfX22B+CX0imUMirGigx2fbnq2jyfmb4Er7
pEmEuxOtRr7nZ98gZiCJKkE1Ygk2Bm41cEFTF3Ohy8oVSREx9VDyjhsZMGO4BvkPaEkc7HkZuOWq
mS8u5wgYoe31JyQs0wWaFKPYk2BcBeNLEwtcKi2X9UHXmqPXmMaFjBCEhCl+nmI03mdG8GWmk4U0
nrwhrbDI9pSVIC3zrl6az+ugG6EtNKI7lyU8Pp0T+LbQWm/Vwc1clhHgPCdegsAaUKWFe++apHtw
+p5OOOltcQRrGwbxLqZb8wARGW08iqsNKMORtlzmYRuM7cde4CF1SFcVNWj6zsDmGxYfEIXN6ZpY
kbeqU9yIMdmpxrHd1++qCB3MkhbNpePN2lBs/NGCMbuYkzCNw6q8i7E3PoSl8bEuoOFTkL90OQU2
P132uH03EPujo1o5TlUHBzvkgCVG+yFYqANCkILq1uAm6YwcG87ISYS4qbU636hhSLu3geWTUVuW
L8pPp7mOuytL4wtKLPfoED6H5Xe+10VuXeJMMD81UthwI9YCL8ahPwcTxL+R7Isa+Noa4+y0cSm3
r1W2M3OqeGNrTrYfW3MGyWFnZwHB3Sfw8T7GAlw7nbNdKGlHoyFLwjpGg64FM5aYVvJKL6xkhFSY
ZEdbChUXevrrUV6iFV+ZetdEG9R7FxdIt5V/KnPNfoWBSjDHAr68cDpZD2HdQFMus2NA88YO2/xh
njGf6SaQsnHJPtcdfjzFnvKpFNcTCjxrjuwHb3S/th0tqNqcP/q6dUswJoOtGU7kcXAgDOkDXO3g
UAwhKNVs2VGiqQ4lFfB1Ajn7scyj5ZR2xT2flum4mGZ4nuQQse409aW4KK+xXntPju8Ye4O0zCN+
t81PbmY71F8gQmPPdbEPNClY7Umm7fWEZzD3D1auRkyvKeMiS4gFu3L0PjoO2YWBrKvU5ONeWmPj
Yif1O+NKDau5LajmN2WGXl6JmXNAdAfq+RLcvhcyMrDq0wS4IRrlvmBeaSWjhgkUboZaEnoZxKuU
2HTV07D0+GtDFXQXdnTN+xq3YGMnpPzZ9uPQMzWygUzvULdGa03DluctZXjx9Hmfg+N/p1kuGuq4
TN+0UfEVRiWhQIR8NIUbYJZpiy3+M2r+UhxTOTgmkUu9y6mPrrw+PGn2PB5NWvwYCHC8M213N85k
6Y9zYGgbysj7uI0kpYs8q5WHMSF3u/xRy4AE5eGEkqhMD4pThQgBNqJprjAjxkjLR/0m9A8YD2gE
mKWNQu6WgFSQ4t0WLQtWhwnS60J7RRsscOw0S9dVYNDDowx+SKlj7Gy4n4TsxQNlKfofrU20EIwH
CUWgl5xV4RcN2c66YWbODAntTOpAEBe1jkWG2I8s8ey3sRE8RXlwbDF6ciFaloZOq3X1izA9+GHx
Hk2ttUtIC91X1vIMEQTufRLZ64n2TVZTl24lvKdwrN3ss1hRmD69JE4TTM8C+SBPIbvwvRHgkvHL
27tK1u1p2gFxL7RPFnwbxI7zQXdS+5I7zYOd2+ZBl/XEEW31ycV0J0xjmFaT9t7iiN35jf1ZJRrq
HUrCGOalZoU6FzQyBFC0hqw62mSlG0MG0ap5XKguXbokJ395Iclsqid7P8z63rcn75qUFghY6g5b
9Noqta6FYzKaKSg0wo02GfEy/VB8B3+WwoZ9jNwhft/W/YmGWbzVUjEc+pbI5CJfYI1Mjs4lrYgB
vJub0u0NlszoCe223waVYezzPj9zBnOvoqy/0WBgyYLgYJ03OD/yQXxPCktc6iFlmW4Oz/iUKURR
bd7WY2W98dBjzawOLyL39W1i9V/iSQvXBtg1rlZwMs2SqiE+sV1b6uU1tLlgmhq4lTj0D6VkF5V6
iNB9Ak7qA2NCABevc1pVxDaPycbK+uJiwY1HDAkgQQ0Y8DZ9ZAgOAhqcWUp4kMSFwubB5jP07Qoj
3gL6prxbDiKjwCaMkJ7avqNf8QQLfjdYTb+rEa1sNa+tt33FL/IXY17ncHroTefDpZL828RCqa0H
4ZH4pBiUxRscu6C6qBjzy2CRL7C4jGRYDo1e6CeKosuJvKxs+GQhJTyMDiiyupySZ6Rcwzd6d4RS
kEt0wL5BXpG05dv+9GZA5vqcj+j48a3lhf0+Ei/4Ah9AcGyUvoGYPyw7VoLugi7cUFSfbBQQqJHj
5apRCt2IwQM1HgzL2XR7dN6h9RKDWrmSPTQDy0mHQ5c7PU3gINtSwERkgkEhd4Zne6YWVQJRA/Lc
f25Auqy9BljDGEfZc1LjjNLnYliv6aol114OaUtYXpK0LWp4PVxx8dIOmT+AIZpq+3OyCP4uivSX
oTX7vSoruwPIbUcDByqkdaKTiR1RYsW7wFtQcurlsk0XYd8GicR3J4dYDbKudqwfNk3ltJfW5owr
vyaqL0XSWnJGGXC33A/1YEZ8n+CH2tJIhAEDwwT5sudODiGes72l259paVOfn7DeLkParsM5Tt3V
TAAhChKThkEaplylKN6ntLo3Hlp6qJ05TZfELk56S1qVndf1s3DjLybZd4d8GKyL3Q9vUo30IP7G
jif5Pl1o5/NY+uZjHBa7JkPNq4OcfQxwHhBo/GDbfrIbLZq1uk2YBGfo8sVaQm8TV+aTJrFVSUcC
WtuJKyYU49xFiStz2/Z9BMUjl60b5u5veYP9XSsbszQWks3SEcD+aol1pS82Qkk3ZXW36XnChTpH
cyFsSuDw25RGzenRPGgOE2HNy9vLgKBQukHVQPTIvKujECmRVBSqIbSI1wqtNV9hbejoIC3m+BB2
GIzV3IOrVUjrD5XXUudwlBkqSv9cPcmm8PwTlHcE2nFZXWsPAcfgxv6WshK5OXFqBsdcJgTIdQZe
eKbFjmg+TU4niYeaQYQuAISTLpcm6lbmP/APVg9akWN0xkoQaum4LpgY0LDFfJczoV/hS7F2vUmP
nqA4ypFejMatyB51KPkHFnewBxoy3cAOfK1lkVXNNDTJ362X5SxEVJ/6XD/bUAbuWe8D5vfNl8XF
lCXbwaoxbAhSv5LKgsMgVeNDjMdcs7wX3UNMWiOl2QxkMh/cNNGPALJRmuJNXhxpqHbTD6lbfYzK
Kb2UVhO/E158+oYAu7tVXs1ioQF37QkmWpYW75Y8gLpgt+/UNaXQoAszs/KeBI3BxWvP0CzTEzyF
6glJk4sJk0DH4jw0aXf13LfYS+xj1CxNzuE4PRA/Tk5DhsuJC1xwMsyhWI8GJq+fyFOzTDv0fc5D
JGwWh/YyvooZ0gRNmSazwdSkE5okbTW1nBdJQLwGzewgEdMRquNdLdC6svqQLhGwyGbq94QmXTsm
FrnUYely9emR/juDnVQwObuHJTm3eAVSYxiYsIZvFIu5SREDDnCfieci5WVsWSFQliq2DUm9O6NP
vYeyJMHRIcdzg0Qh26BsolTmY+yPuSAEMmrSNpweoDNLjD30yXa7yHoi9DKff6+djr73huhL+jEZ
5X01GQDPiJqkqa49Ah/cA14JmbnRN6YfospFxo9xrS3seFshBSYVkK9/bDlS+gHmbrBEcw00ymld
NfJmd9ODB7JxG/GH8Wl9jMfpc210M4tC7PG4aT51LQk7fIUTUvV4buuY+m3yMPiFXqpto67FWwcJ
udKm906cH6toco/xd4o2wdmG1wkdE04mFK0viU+IjudR2OpHnX8IWAkSi+Xq+sOX2uqPkVS9FIaz
wtpfnZLUynah+A71oLlMZVFo2zrXosdOTz83IyfRkSvSanGN8GZj7KmBR6WeE5/FknBuswbQ//O9
sOgD4/UxAPYUM8daA3pDt6PHtpAePBrBuzRLj06gkRsCMrauyOzt8qHcdA5vW00uY1MszZ6V/7BZ
tOTUzzYBlPH0mT/F3LE23fqCKPJojNqr3pQegc35ngTRElxXh8lZ78iliDuxio6OPF6F7rd7ciyY
YqliLNXBUwrsC+lRS/bjOampUsTpDHdaB5iRtHcPHBqzoz67TMx5LnpDWSIO8pilMM8dI8iBo6Cr
yGp7OBelOFmsdaSNQ7AcPjJ5Xta1DcEOa8Ww9V61iLSprrCV39htOF8tc3wf+BFVmnoxt55Mty37
/lkzu+xgLn18rMPgrBZBpDJ/9ctROxqNrm/oeRBpT3B3NqfahwgJGEh53imBMlLn5ZYIQVncUi9r
O9xZpMEvSFNbb08y10MdDMG+TtGLwiZ705rURnBzfp89rX1nl/07KqoUQ2x72S2ytBhYy71ENHI0
U+YCloT3YrRaTn5p4FeO6N3TEvX3MdqBmxoKPsEFugepEfk6SmrrPrW6CS4HJFWm01EejfkbjJvk
pGW1dWNdvsYZVF7B2BjbcuJQyxEPrMJqHCh9M6XQa303S3LtqOGJ8ekKr5tIassdOIy2lCelZnj1
NH06AOguL1kkrO04C/SpEgXVoALYe7r/NrW68aotxSE2mVkRANMd0E7m8BWM9CnPBQvFMCKyRsfj
nOGg2VFpdVhJP7ktsDLNmsmAmBr7+UDC31MYYJbk7SeOKafCPYNPxvNC/KWD2z2ME7RC3CrM8+T2
403lDtPpPuL9NxDLDfqehQK9B5MPOh3yFyx/dPKxSSZJ4azdqJKOZBQQtVEdiTZ+gfIWbpsd5bQI
6Z5U7RW3wM/RnxV59ZA55dUjj0ZKiogfNV34TrphbYLUZIVXJuNj6OVvPAzxu2Lhg52ktLPp+k9K
eYYOah/oNGZk6A7QdJKENHjFlDy6k4lycu0nUBGksH/rmf6LPkRiH0OpwCSCaB/ZLY6kAPNcCe6c
IHGEmycFEe5UiZR4rL0+swKx0fPMYFaRoJVr1xdCrEPNRS3qAJhAjcwVa0Q9owYUMc0hBXnysxyj
bulOQwRTgMa9cYlNHGliHbJmIekwecp83X4/881JWF5uhvGHHg2gNjHXOY08JKXilHgejQfCfnTC
Mk6+sI89Lov1WDKN9TuYXGqoE+JIqwHxsdI1mH5G3kzo0jPVE+bojZbiA2rGXTadVCXDXozpgFG9
W+GPnsD5DCxynQKXAV0axRVFDE0ERJvs54IWFCfW6xTn7Z2qpL0XwnjACQgf2PNulTX5N9eLNT7R
D7oH3timhIQcX4irrZmftRSjSpHnAbgpTTwTL7YuADxvkF3gNagloFIubFO5xB2m4MUa9Nlei8yr
drM+hjefmIFdUUCY7sNnxMZMrGztMbWR1uTh8laSBPdWmPKPSKFgkrzBcgCtwtfSS8v8f+fPQXHx
ghEYgxge0wRM5ZBzaCw+4fF8ivUuy8uPlfS3gNQMTurWNJx1JU+QLRLoXxPndmxDsCePLTOSO+Gp
GZjMpT6TYDM8U5TnXS5o0yEFGsl5JbF6CmK05j3evjaDBWB15ngZOfZOVeJubQSwg/D1fe+aQUPu
ZeDSmdPfN3OUn7s/hwWPJ8dwVuHCSvFGvVpGrQIJhDZrPgU76y0pU9YD4avOU5NkqxZt42KVzc1r
g/qmbnWGvepL3NE+/MUaEZaIVogh7F3giApyx5S628anAC7AWrGSD9o9UTMBBxUNlD8tjQv2cSJc
8wcfDPDBJMBsMgV0Fujp/bG0yJ70DAch0UxtLo7GdD/F48uI/e+khnYk8SMV09sCUMkulO4CNUQO
dds6y9CnyH2+BN8nTE2jJKGuLU8c6uxhSPWvb+c3r6CmjKbCRv8kwmQnAoj7uNRZCDDBWytptBJJ
z/CZWNFiysUvbqP4GDzUP+JZgyrIO6z3lBD7PN2kLMeJtwmS+KB8mrUs3CNJI+fXSssNzN4fhtyu
y7w9U9QbE07Bb4/q/Bpl3acmG1tMR7UNYrfwb7OPHq63x1OnWzZfaKxEqFWiNV+Eca0wk6EojZ0z
wglRmz3fwKZdhlNReQSwqqXPsMZlb59S4yKGND/FVWAJ9DH0WrsYZYcpp30/B2NKYRLNGfgYelST
fM8H5Y40cBuOtunuNeHOPR86lXfhM4u0s8Pod9GTwBJCE2/xWN51nwQZC/upJfET4KC7ob0CgU8a
4ylR5bem/8BHvTWIfr4nRVc/0Tz/XrSp2DdcR040DLZl2GFDmvhvMxJsNomfFeBdOo+wFBY5G5wa
88lvQeX19QjRP9ZoIqiQnsaIcZZn+LbSaNpMVDS3XL2GkxG12V7ZSCIc7Uy20+PEjIgqAx3jMtaJ
eBj806QaZ1micQgaLRFOXnwp5eD01daB5Hi0pXA3lOim3iDmluk9fh1qzXoi0HVZEIkiaaEMQnR5
JfGHFdqWFtr/lSr1Wk/68fzqEMstgwp4ynVVxniwyOd3t/1x0lEM94XnYykUDYlw0/LgjrF1jk39
3nqxtwFfSoycDkS5kRqtBSbGBrGst1asJIUIIWebTkqGJikyc9sjcMetzgAoteNkjkN+kG0ctSLt
5emBxS3X7YiXod43ntSQ5M54cpbxqQbz9EsTjImjv8YShopHzi80qfhLLCpzRhm9H/OmI9vCtNeo
QBasvJq4DX4+7QLk3tvKBmQG65BuCt+8XVhhRmolLhupBU1kOWSmO2wEthAO+2rvyjnhUkCYdyxq
davKGt9iug12EDRPjpGFD54c4NQB3wgX/VAslPAy/K8bUnS8e5I67ZreNu7MyXLvPTRfy6VcAD49
2sYdygdld/ZAzNL1VPbn0B33qTM/OWYhLkm+2Dv+omjlTpg3c818ClmRnf10ZHAnl57wOxX1oZyo
NkBqkj5rf2sjZD2wdlhFbphcCJ+y9llkPc/w5YfVLD/gUQ7BhLgGFkO+JZmBijEdM+XKMWSVpRnN
kXYRuHdEAqd0SbRjkIE5lkzcgcbDva0Dn466W+wKi2OR7kfxhNgvOhT5WKyDyHk3mM0jNPuGjIKL
Sb/srJzlJLjDz+hJtfTK4H2secZuqRFCuiGudKyKgQfgE1SeLXupajAEf2tRerRXFvSjprRLKoBK
bCEheb2kNCYZIlWN648zqNdt57AmPHiI8bqNS2DsA2N8ULy1QJZ9fenBFt78NZPdFQpmPcA3sNp2
yGGgBgQznL+mEWduz5ViS2sB50xGFHrqojnHU0ESsmZZGBcs/zzSzTxbpEzRw96q1OWfYsfQSyix
BUu8DpTwnjmWswlK6rgRBwgXcGcBcyCy90CE6MjYSIZYA0mdZQc9O0BWlQbNx4Brw66S/jNAQiNF
mfIwtRaRb5w1qI55OB4JCtH6zNmaJjJKt666a4jthnQOEnKdQRBN4XGqgUxDFdD1iGakqvyGxEh3
l1dQN9aiR4jfwSsqSFbMoi8ZMhbQG7FzG8vYfJWzRTWatrTFtFyPVngwpNFB0/axFT9l7jLcR2FT
kBrNNyZLysvg8MUoAzO887V90wX1+yYUxpNjmwXEHN0BPYxXvkMbsfbC2NrbS/F1nvm2DiTtosSu
0RLPtfRyNeHe0Dg3KON01uuk8OkcpWoiEkfhdAkjD+P0aIrN4vdYu2lNb5cKN9ICrgyJrlthEB8m
SEh6QXlIlM1yCNx4VwnE/Wpw5DnKboq3Ro/CIW8j+U/mPGyJ2y1dOP/SArA5BnF0VFt8SI+JADdm
BRC3Y1OS5KiUdAuWhy7joM+0vnowtD64e0Q+oVJEUk25vCKJcc0EaqKsiyXFTKgLyOItONT8QJLm
oyLNdOZMprZebl3QFbe6RygbVglwcSjjzQDgHppiBIyFzsUi5xMC1cTZra1zSP3/oBA4lqzoTsZ0
/ntVobD/l8bNMh1hWZAidHiahvNXjRsSMP7cps72FWbAkV7AwSWCaN2TtdDPVfuQCf1rETYvzLMH
cp5D/o8FUNIm8jISq+v6jPppPrUl7Pp+oKJcDwDPMj3lwMZNEaViPU7U21nBBDtWmLylgmVZEGFX
4avuGNPRGpl3uRyiKwcNM2Z0UOQIkjaaB4OZ2g3+9HDITmlyKKVdJPV1+q6RQ7I3+bqnyWUNIH02
YCzarU/PB1Qjp+V/8zb5v71NDsQDKti2D8DMM/zfxZdJp4Oqtlma6SQQrWCBbgYp01NDbg8/bqlN
ppkzuXwnTqtkEcpuhRqc0uw4JQ2PSSfr1W1U3e1BiAOFHc7ueozXiZ4AF4hKdvuKDB63qPg6Ijqh
b08+Q4Kops6hnLdgfsIC4ViujQ1kKS7WNDL766wjUvNJ5NiqFWIrDSCXxNCSDx1zpkE7tW1ypldl
v8B5xn1LmZuvr08BjwlKp0rfmhus//6dM/XfVZSObhm6Ld880+Fs/ruaWLC+NO0kH/YCPSoSw/nm
yKFisXhbHE4Z2Ar0nbqjdN0Pfst00dHc9qSGzki711tqU/x5R+Yt1DeoUW8MrN6vueKoSrFUkM6i
dok/88Z/bqpbiM3szVTm7VptqmGRL9ImB53W+MkmL8VZx+EUn9WQCfonQF65pEpP/CQBzT+Hn/uM
e2tiH1V3GUmGMcBAemLp7RNHhXaHZOFuDEl9UZsxDEoXMXR2yi0QjWqfGvwu946TUX2EvrNyEurl
WavxradLZ1z6FjUMdSucD6QV1FvNj0PaCpegBYpgN5iHLJyPKmJY7VI5w2poGkjgbmq8+21/BK37
NY7YNAg5hOSJnuPPfeqp6hlL0jCPpIK8VUjiCOX4SfgZIrwebf0kJdhqn7r35yZ2LGzbavv15m/3
q0015AukY3Xr9XXqsTxmerZmHZhcPTJAZXWjWTY6foA1DUYaZXKYTQpQG3UzNKU6KKN3Psjn/HyM
KfnkPzdxZR4Hm7Jq2Mi0GslH6GlxXQB70dMNdAChctPldNcy9c1QHwZYabNymS7UYqaLgQx+Dc+O
lBW57+cdPzcTeUdkmwPMSDM7JZoX3cysuZllwUW3ie4FoiCu7RmTW6NjXWqLQXYJ9Po1mzSU0z0t
Xg7EZ8bHRbK5XzNL5S21yeKhAFzokbrnfOUkXz/MFMzQMbJ6LHyoAYiHW9SmcwL+RA5zl7EUCbpo
B6jyDFJeHEIAGGfV5LJ9Ju2SUCiiTXBwbjVqwm0QJtYmI//wIZc5DaREQpiRMm61j1rYcP/784Xz
+wXJMXwy2W3XNlym8LZr/vWCZBCFYNg5izcjax5ywE3ftfsCWPCZCW74qhHA2hyw4uegl4oBNcDm
BByZYzcn+8gMNoTK/binGmoMUWQkJjt64dS0Uqc4sKBFmTDrxsPYVsYDSP7lrpvPasPEn38dy2hr
yOK2GlrZwQplqfr/uTniHF7FFgd4nb5MnpN9iyxEgTjzpQCPLmvU+c6NgK4fQxWh9O1gAapdMM9/
7LeQtVH1paeTV87dkcQ+ZS2jPGRi/qDoFrKmsM8ZVJa8tNF8LHJd7NcZN5m7TP/mymf9i89DCARK
nissjynCb5/HLLqE7oxt72Mmm7fc88zHcMQ4mMJRydDcPKpdEXCgc2E3737uSsrAOMQTyslUPqnV
XcATzPy5utOmHKRCQXUtA75xx2lpT2aRpxNZ1dxR52LqNwnc61UrmC7+chdX6HZHFMO0t/Mx2dbg
mujdA6dcRTILzm/87d9/I4U0VpR4pEmQ+frPP6Qgih/XNA3LdyzfM357B/yUC5fuNWJfAOtssq/6
AEdKDbXIUhmZOP/YVjvdNCIsAm3WymN1saMHECGK07M3iBzdPbp0+HFqMy61Izh0YsGYT+sBzXaZ
TFiGMa3MXI2e2uFMI2btcCdXhIiqG5IL1R2/PEbt/OX+IPcD4HeFt+2sIt7XKNb2Iu/GD1meYnyJ
rDeZMO2z+/Bv3ir5Vvz2VsErM4SBfk83hXIW/eKYCOw5NfzBsfdcIZMjK7/sGZQECdF69jWMGqME
oc0b09tYWJOiQSJR0J6Er8KcHwAAlzhXY8LrwnnFT/OJeSCTuoIWrZ9ZGH+dihjlKdxME+EIHBv2
zZODNSc2k4rkZk6sN9sJIX9nl1IEJe81HqPYW355pHwFn0Rtmyn7vciSN1GUOMcoHzMClNmlBgPZ
wurv3x1PzqV/fXdc09CpN5iur5MqS7zqX09tVYdOeQgDdOBdkWx/XpjVxXZmex1pFNz53MKFvHKu
5+oxURTldBuGD3piIzt3MfyG80fC41C7JMvwQigtZNk4aS9q00YYthFRle/VZmU0HjAMVLxq06jm
5SZfCJPi8KJ2deEn9WL4Rf71i2XJ+OuLgZD78WLEgi03uqqP6nUmMoJluzbojiY93NiL25cYWP5+
9FlNTPXQvuh6jziwNt6ltTMilphvpe00z+qhfeulq7SpSeWWDw0TjMSzGSKJlS+UY9lC1Cf10vJe
MQAZr0dz//pChekfHNMvHtRjvQp1bpRNxlFtLtNMbrzeBxu1aWgDCAf8T6+vZGmu+UwHXN2n03Pe
q0/9P79M/yf8Vj68fr7tf/8X21/KaobGTrf4r5v//VLm/PyXfM6fj/ntIdf4S4M2+3v3+6P+8iRe
+Mcv3nzqPv1lY1vQgp0f+2/N/PSt7bNO/QL+RPnI/987//FNvcrLXH375x9fyr7o5KuFcVn88eMu
eUo0MEcbrs9E/z9//SU/HnH7lPPkY5t9av/x0hef/3H9NJfNP+YfG9+YhP/rF/v2qe3++Ydt/wcr
UoBq8JVM03TkUTJ++3GPYXkmv9lkrQp+jj+AF+uif/5hOv9heqYlz9WWI1zhcFdbIvt8vcsSzEV1
x+XpDhOK//mj//Lh/fww/wEi9qGMi67lX+Vg/8tR7Fqu7dgcxLrgNGTpjm/99Shu6cUUSdCLzdnY
oGVb7V7e71bXzf3jx3b1FK/c1bSZ9/X2q7VyN+FuXD8y53+wVmQxrXDprnoeAXh/pW/Ndfu2zlZE
hjgfD8We6+Rq2tmb78kagsz6LazF7Yuzf//e3oxbZ0/f9FAe7I27sVb/l7zzWnJYx9X1q5wX8Crn
cHlIUcmyJMtBlm9czjlnP/3+YK9Zs2bX7F01d6fqtLvdtgJFgiAJ/ACBk3VXD7tfsYjt0D1ZF3un
l9aMjZOKTGdWVb/su8uOJgtMWJ0pdmn3B2fV/Vg5tVYTUBzFxhi1tNr9do362xEBYgzyiGpvdKfX
vFPMcKv6i5fxQ1VU/TB8qwFJVHVRPyxKwv9Yl3UrKmpSIavhzXrxqIIiSL2+mxYhU6yqwQlGNdyd
prR+RbXvVKPZsAa4eaqNY13VsD3g49ZqDloNGkMxrYIq6m4UzQtqmlFb9VJO4nneWU1wMBmUBtX2
Z4o/8Gmwb7L/WeuNwlNVvZW7VVc1aHW9YU21O1Z70LLeSoeqs1eDPsAhNV3pwaChrAgFWQ0gkBU1
87rAKZv5Vg2j2Bs2VET3EYmY13BigzDJta2tS6QuLiTBkAH0UXHe5NSEMoq6RfxCGmwPciqnumX9
Udw+mADIcYe9VElDUerL3qto0hrYUdSMumRm5eVGttcd0iXDo2pFBP1QBGxwIpJQKKZW0m6RapJk
IIpcS7wTRbLRLXi55irIt6nvNO9Uh5dBxb3udD7KE/E+OrkEjifecjkm92k5O90UnojNEYWuzd5g
QdMN+6hovjf8eEd1181Bk5AxaqW7SzVPPqo7yRtyMRJ+UpP23j43K10TmrpKd5qHaOpljgYLJ5Do
xyLu9YXNO6p0N6ShH93cbUmNZ3fdJ7YO1pbH2rpkZS8/wznmBLfjJeri3qOWztXOz+oe+wD0KtrQ
sUKbhuo604cpOey0NQQdcc4WkJraajPH69H6WOROhs7xlLRZ+qWg4JWeik/qpMJ4BwMctB+m3bP2
8MfTp/Bplz3ilzpbp+rV44ZZWUtz1Bitg6qVz3CnP9hHvbGJAqjYfKQIlkCp61bD5Ay5Tk1XDnQd
j7S/zrH1cEfeiuvnR036R6vL3hqVbGBfmMLZew1dMbi66GKU64/sYrxuVTPxhjuoa6+7VthkVbeq
vaVSaEzqqr2Tqiu9Uwd1Y67Qe50kNzXfWEjxar40I4tLP4oOqqnWYK0SL3IeiomDgd4nhaO2hpNu
JAMDpz0lVaSuH+lGa3610ofyyppH0s0bSLzW0zXVPauWsFwrgiEZVE5Op8FaDYUkRGQzSVVPq1Ro
6sTQu5vgCWWdof/ZiZot2DpJCjyrxeRGzj0+la1kS6Uy8Dcdz9kTLw9P5nyJqQ9UqlvT6VYvTUzk
T5XgOaTig0qPUApXLD2iN/Cl5KZYqP9r+kslD+WMyfGnccrXQTpNhF8O3zsTblF7nS51r6AvKl5+
x32dB4c3NVIBgU1VxThg+XrtZBi/9Rh03jtbD31QIxdoYDPZP8zr4D7YyKhxHdSQIRpsmLygyUtF
/D4tc6GwiwqJKq4a+oYdSz2aq84rLRroOWE7HTM5NGBMDyKoR3hL/bSqKt72ji2U9Gjtrpm/ikwU
FcWMgAAEdaV76Bp2K9LVez1ymKJwb9Ow707Na07Kfl9VhtkLPrZuc1A9rDtqzl96Uc5ad2PwZwhR
VGkIievwEfu2VZazFouAMIQ6S9MlJdIiIaH0AcyhC5ooPGqp9/ZJEYhGra2Tfuqa5W94dmaCObMT
KUeV6iyaM80oH6mUmLVqUuBw+tEBOKzKWYT2Z0YjorbuVDkxZRcwo66uSnqaBc6cpsVGamoueqP7
utnRSj9VmDpqvNRunKb+SpEoTY0pXmUHVaOBH036UuOuKXx2NbPmxbaGzRlxSVgZZ2zvtVdq0WRj
Fwe2TLt5zUpEvAeYnyRMeKAVnbLTf/ffpuyPWkyJTsVisdOL/q63w5/O7ZxUFvbeahZOb4oEstbY
XyyaMisTgZOZZDZ7qo7bflpp3r5okvNaZ2PlPGnqGkrN0LFV1mnnFc6rTl5hAqS6vVPv4BwMYbNf
w5IpmTXcXlc9zFEWmzB53S0CSKjZByaksTf9MixtJ5VXOlBh2PRNoObGuDoNb3rMilj6tqnztEu+
X/KXFkytF2P9MDOy3FAD986inbOedvq0QvfJ2atLJl3VuzfLikzrXNJv41oChS7WAuzdKnJ4oxbM
FDXVbC0Our1o9tvNVtMeDIdt31dGt92TnkVb1ZpB+/aIFg8GfbbBqkVRLXx/Z9bUAw8gfa+aunvq
5bqXaX64K1tF9lnOt3VFuspN++CT7r55ii7NhrNrHSPiv4xz+tqquCRVxlHu47wcHKcJLFoMzvY+
+mRXQ67N1mb4mj+jbfYevLNjTlWG5cGrtY6KhBHdmFmfWJRqdqeTRvqE3OS+3RGL2BbPS3UaXtq1
+cvB08epu2CiW1obnlSvyuidE2WEl/D5x1Q0xmz90cSNVXqpq8J5Y4Qw+GdGz54sBINwS+edzJZp
uOf2SavGYdc66PSpmou7ahEGzSGIk/LTIDAfNX2owG9rJzF+J1ippmtl2hiHERLo2A9dq0m9mZ5n
bcJtwbZPlXcbHkyGTEW3nSwZd2dzsoYPq8Y8DOlFGCSHiToaRo3UrUlvubO/idt/Sq5/l1RL+UL+
30iqNQKklKp17F1o5f8qqY7qu93qXlkiP+ZbJCogH+ay+c6Fu2r/uEprJ0STTXKwG/anezc71hIk
IutglYLisHLTm4a6WPX2p1n3jmxMe7trptezdWH4yxSwZWKzRw6BVBnRZ1j9xmyYycK9so6tgnth
tDcfs5eNrOoTvsMc/dP0FZ1s1pE+n92RTTolRYBhzVxP7ojefmdqTdD1xtmwq80usg7lDUFlvbV7
6kYvW1aNdVJmP4wrMsHdTESokSmWlH3Ne4LH3aDov51HQPo9q6wP3suC+s7TAPbbOAtY+cXLGh5N
pTm8MExaSzXokg4EeUtEbRYDplHWsvlaIZG1ZImP5tHEjoYetgBm825XRCg28jEpIcxFQ9tutuxW
qxV5UeuobHlrsdoy05gPD2zarJ90+d7Pa3baWlE0iYZVbkWEQU5EwrwqR6moZZ8V55bK9iIRbs5c
3Z3Ygz3r7VFN3iYaRlF30GU9trtOxHN4qJ3wxsLoeclkwjJ2VBbr0rXlRcOP2x12babyXPO6RAbH
AcE0gtGY+K1YxqGGqCd3XkOy3euDjYTojOyyqrSJMN1fV/Qjr08sZh4LGK95Gkc8MuEhXquFvuAh
y3p211NTZZA/AhXZAa23B5YdeZ4sRgn/jYcoj+AjFyJjfgWVqISwfQv6g9ZgAPsjmhRbD4SKisrj
b6zvbQKqux8PmdCGSSxnZSHN4D6YPZOCRacQnk31X3HH2hNnG0Fs0poM8VQZ7zDJIbUQhfWigAyP
ZqQ7ncXZfsXPts3q/YYZiFXHYNzos5sLcjP87Ct611q119ERFwW/nmIycFZq/Fa9jBXEJ7ZXn6Dn
RFpx+3fVRilbkAhGmV5ofJOEpDBR/O6Ss1fRpOA0B2cxYqCXWPyJU+OxBUe/h6eSOrBiZvX+JWMb
fbdmF3sE8wrWLpOyfdVENYLOeL+oneVFNlL404Hi9s721r7Hri8G2caOkpeLMIn4wPZX5I5kY7+Q
J1iQCcOMQOXkzGXyQBDRGNJtGYJzEZ/J+Ex+L0+OInfnxrnxTU1J32EqZroi8KdHT3OpN0+6+Izo
COYdRJE98RADUU1y9A/u8fwNhwSfgvuvyh5CzAT9rCuKL5IQgwAlsmmzukbEaVLwpDexWxESdEG1
GAN9lLfhJHG6Z02xre6kuVczVDUbVctjTDHQ0KJ4dBdqmD5MS/uQKp1EzVGRUP78d29rrrpLJR4W
lRwyelpXBi1cuFYiPLiDYYtFjaEiOlcibUoinm3bNkthU5gSmRqNM0ooVQSfZKUnjPIJau7AHgxs
BrvXTZTvmtiz7e5kGPUtUcy6UXfYZ9C3GIEcR03gxTRhI9RPShaac4MBPoyEvxOkHiekVTbEO2t6
xom6+JtZQso1Q1nE52FZl1AebM+bt2zbQo1GoaRKZ5otA//l8pgVQ8YWXfiqJgnKRuI59JE3GXIb
8w5DLEtgEtJOq5LV5TvbreggJg0P2qD+S7exLAa0lClTDbGlUz5V666ykrXSKzuuZw2Dp4lO11wr
51BvNRry5LmFF6W/5c4PlUKxh/lW9pzk0IiiD/fcunl30yQ4uvQ5epAuNI8yib/QDabOyFpZK3sz
uEi6S0VcdbZFTvbof0fimLMT0Dzv1hUteLgesjPtXlbr4bWqCUmCN86aHfwpyT8KI2tfCZdcstkS
r1gXmUc3eltW+x5i+WhWnT3j3JipggVprV/Jya127vYdtRQnppNmn/zgar8SQowmOWg78CbdCd0m
vSetdQJydCK6ZY4HR3Rl6o1BGqZLP06dg8rGjuiZU8P6f1K+UYkD5T2ucWInOKmAkZAkSZqm08wJ
AofPCPSikSXePHY2llzrxYmDchUHUz6gp9jIC4gNOVRLRRnTGAYR5SqhOjJaGb9Ox4QfBA1HUVjS
pYOZ3Gvag7RzOrOmYbDUCXUHfddB3e3OPVEEuTMIA37QygqIPI6mipnyHMdzPFGTjLOGPTmQJIFx
nCxE/ncCX4+DzA+6VCAOHGceGOhi0l6nY4I0M36QqCzgY5j5cVbSZQU5OJLTDkRRLPyIuCbhGShs
K4NECg6jx8i7CXwSmNBtWiEfFjoIQwSmIEgOyl+YEPUj6+1YOw7KIJJaVjvjAp2mxs0yM/Z1MK4r
R/Ex7Bkdcg3zcWwco3g+zklxWB7k2mkaoLCFATqPE6rQZGOdOiaI79bDmI/JAt+EmVKhdnGjhCy9
j0kDJzbs0VcqCD9njR/6NgbggD51ih6H4cugovDLW7ah7hzRMTq13JOiubB1U1WnB0Z5jNpGBhrl
3AMRf1AzKVNuE76qS8u4ezRdx5cwfZkqDTWZAAAISwl6U3xGZTVoD35GiTanMh9PdGVS5mf6H92k
Sp1jjgc8L3P4SrdWrYNb0+jWD1gN5csR6Tc4KMXtJnBEUmUNmMK6e82QZcwbJ5zOaQIwiZq+QEeq
6HxkqkdCfqIZwTBzwAdwAsYRjw96/kEvEFCbbbcdSovGqB9U40STQuTlOIOfT2BCaJpjOjeeznma
JzJYF0iHkT9NynRdiM+ZNjdDT5L+R419lFjIwEZg66XT+GlL05IDVTlbea9Gg9Bbpzkmpg2L4IvF
gg0uzEIrO43juGKYpUzHb/cMDYHiGeWXNN8Ydj71RY5sIIYEqKJZTyap1KDJdzqub+JUKTTlDN6P
Y5ltP4w1dvo7aQCHrm3fdEa6jalOQcxAgClourKnRvfgVYchKGKnkZNougXlhRsEBOPHnhd1vQS2
MfSAmSYsAUsVQYrEZnCZOIFNsgLMTo2zCySgCyAi3NaDto6f9cKt5cObnTSzg6Ji3knlQlJ7MKBI
pqm5m86H/qj+6a6ZMNi9dJxBRyc16V7P51td08GUnRI6Z5Ytg+BjacMYznqBjwyTZUV7xPNGyu+R
DRjVCEZHdref3qnBRkm7SNY4dFQCFhK3NWNGhLaw2x2Rhpqf1Di7KcP/cHxCwfw4uX5C99H5cOxI
QWmcKjUVB6dhTXUchzXP6S1p1NhvoKJJ58EgRw3iIkBIwjIMRTG8uMLCW80USRmOk/rhu+l21vZS
jyvaJwife/jquH4JtOB1JY49YbFUpX9fY9MjxYT/vJGo2MbulVsUWivcS4gPqWgM/vREge7eEvLE
Mg8UYd2LogmvcUmPmc9A/3jtPRp2t4gpQkKVeERjhDYlKNS7xmx8VPeobmOm7KIOB7nFyr2Nt91D
/9BkA21zDdOWLXw4vuOI1NOql7NyaIErkMinaNMMIkKWCC65gYa8cgzpt0U1Tujtby58K+KgWa5U
r+bU6SoAQ0ZgAJ/T7vZb+UvtjzMpY4lqSiwcPqG197EL1JQ1YyGNCr3HkA0T74tfW/v36NAO1LRO
a8fOBWZ1HKYaQWvuVqdtNS2KfDBL+ot2uQW8QrocAfvbKybtxdZaqQG5fXVzB/620Y0AxFo0FHuC
LINqxDNrKK7It20sECU1eAAB958ayXhRAzphA5zSGfOgwBoHb9TGjUfl/QfI5eBonupmDz82AOZT
dN+LhVGkrmd9th0sO3sSb9tsLbz1Nj47B9XKEMdOL9i1MTw5OcvwtR/GIRPTzbJy1ttt4glNjJfe
xSFGtL9i/Dt5ts817EvvUpWazPdoqGQw0iv/fHFwSbwsvcfdYr/KyofD7AXu2pYgCHTckyvdY8Rm
iw7ppM2pXVT4PqnFzmwcuXZllnYhBm1puXmXR66jS+vIzWvr2rkM8wy4E8zDXCP9foHxA0RAG/Cp
5B3dwRkUh5CXwFYYLegBtFHUTLaI6Ys9gtJuzZu5izVnOsQRUbP+wu0xIbRPVoVOhxZMSzwbc9Dg
rtBaglwT31pUDSJEwUgdYPGQJ/AqeVf3iUFn0VlbmyYhKJyie2uRCHmlGl6DOI3IT3wSLkI8su7o
QmXmWIQHd9ta2UR8iQE7I+Sv7Vad22WAgOf4aghr551blegxIKV1Sd/shtcBCBDC8LAnBi73pn3S
xEOInXtLLuEtFOilfzf5/qm7wUUFfegufPPWK1SwPvHTaRK2lwjRfDZokqJC+Qx4BHg20wF8i4rG
lF5TaD/AUwjmOTVETo9yMCKsv2jCWq28b+WTWtfqYPFw6nrwVO0ZuzyM4EdiBCMGrpo9rH6fp6ur
uwBsxIPSP1lnF/zVr/Y2mvg+kspK5wKMVXWGGdSj5hfY+4jNCnJKYZ1ZczZbUBih59QC85aaNbG/
wb2tPru+nfaiYTEu5WJCBQnaI9geQYmpxK8ydLjB2bz1ybDv5wnpmtVNzapFB+8WYPpbeYXZ664q
XQIV7CfLtBFsyILFhKcPg0pnmZ5XevtmPzZeXFDoOt4Q6aa775dbDextbj5pdB+DxxGdc9QqXlSl
U0b/RAi+EZ4BByZ2Mlh7jDBYCDY47DcJA2JX7YvN0MJEeG+uLWCxoGa9mzvHxZBojeAOeFHnLIgF
Y5biinWzIYi7cm522bliiSw6y/DOHFk7qPPbyy2nu5z3xa7+I5v5/2gQ/xcj+r+3rP+/azPHYeZ/
tpn/38n9/7Tu1/G/MY9z31/mcbIhEJSyXq6UK8TFxlvpL/M4UYcLxTpROipcInDfP8zjlT9IvlbD
e/kfpvN/msc5VangqVOr/Cd28VL5a/f+p3eL2MVx+WHrWFkSKjTytf8Wn3Zfq5AnpcA2e+Juqv6w
i8IFWoDSjD49GWIqVeBfgnSxWVcABpCBMgZHVH6E1Y+aiEIecbyIbs9l8jYciuURqEiGU+sNZCr2
bVmMBm/dHpxQ0jGg8hmEmYNyFSZfUAesvqxZAsgOZv2+2BFQbSdRhB4oKuDBQsRcmx0w4hALLc+i
mDwIqJQD7va9t6KaLF8VKUMs5t9HYb3hy57p8469fPZUMwx1cg7wYYIF+Ftv+Uad9zLNEWpf7niz
esmsJF+lbv0n4D0TCWh/vz8TJJ/AqUyI8k58bzAVoHBiV1GS+AoILb5mzy9RsMTz+6BAefX7UmEm
OpKXyZTDepMfXqYs5qzP0nbxK+jTFCQUwBcO0CQmui3VudjfK+QqPAm4E8uESDJMgeZ1N6BpuUpw
fgbFPDsk7etJV3tV1Gik1HmdWC0rVS0RuM35ZL+p7gkFMRRDa+m6AjlfHba+A7DcdXN7UVc6j+V/
Q0iS1oWMhzUSJLPB1Cf1aGlWDJ/Ad5M7C0J6y8qtV1RsfaIRdVlaK6TAu1r3N17eH7VvK+tBZs7w
HB4yHFGrS01G1lXJ4P94IOB3+FkGtZqfuxLkpVNotEdv8sX6JK0ePVuNj0WkAcLMEM3/DQbhl9yn
c9XDCdjilyOHXeT4OX9dp3T07if7WVbPI0AMLAov//UrcNj3CBzFSQFgBURJhLm68PpmuddFZ+Qs
2+x41Ri6hSQTMTY6iQAFaG8J74yNjfXlRTXBGYAjyRw0iFO84e25BH4/OxXwgTY7NlnL04d34/Xz
uxBiN2fwV1HDDyxTuHPMvrIdZYEE4fQAInciOlYVo5JDclWrSCChJe4LR3kYjQBGwgYs1kPawLdv
Iwq0hAM/tIR/+Hmu2KGuK8g7cI+7s6XxMoK4XjhS2JQBBGgx58SEYQ2kh3dFdwLOBlLGue+I+F41
YZxHIlfyTW6OqAyjR54tTx9yMYRMYygDJjihXtxAWRFKhJTON375h1Wed7kLeI82LE0ppa/2Q8DC
CeTE7UPMsb9LXhQMVSD4d4j+nkap3zZ36X0+UDozEA+MJvx8v/M8vnQje70jIJe+1RWpBnCj+ViV
VAAyCCew0neyopA3MxQTjTwpkrlvcrBhunRPdGerOC9t9RmPhm4RyQZvCp7JnXiGAGafsogUiNg7
7qyvo3YuqgwuAVdggvjSjiEu5VKw/MpD6GeZ8GSakU8N3uUlR37HqY5Mt8IDX+LXaFwXdK4rhBUk
U/jw620gWJ9Q8MsP1PpHE4wyX4ankkzkzJKU8jQDnj/BAyGBV2HWPVqd9Br1/BLj6wow54xXz6px
3SONGEGdCZF2yavRw31hHBKyJdwKtySPSRXXGRwrVqCAJ0ZmxSJmUKV5dZ7O3t2zOtiTiSwXsCxt
EUb68o20cjiBelSO94ktIPV3bux253GWJsm3NkSg+rK2XPL9hA3p1/Pf+76+L5yDlejnCcf4RYkv
qMFQLmOk/rii++UBeb44+nw7WxYq8fMRmiOdyirSGkqnyqvBIXnNOm0ZnohjatJQSLzUmskBJrsK
Dp18Sc4z6VhpHrgnWPOXPyfRHPsmCms8Z35hdvkSWCjNdVxNXb51TeapwE5pAMwzsqTMAsXLg4Qt
uC+B36mqtIMeC8NxmCVd6R7LmU9pIAgQSALa+3yeA/qQF6VgAuvC2jI0aRj304bvR3l6VcAlSkvA
H6DQd4CiRYO54UISJ3OPWeyl4iTGiQEVP/lxiHSAnKXfpRlMhPNkKhOiXJz8SHHVsKgwLJhomsVz
J+bcnKAFiiARyaMpzjh7w7Xx/EEc7xn732EnceHZTIBBYDseIIjDfIrvgUMdZD6VR9LMGHbjPyfB
UdhRbXEswTcI0PbH/sJKvxe2C5FeVhpWkCO/uf7LHnCCLTaK7vyoYRwoS/exuVH+c3XE5wmUm8ht
P3MBlIKnvjcL63N51LC/538DB1wKz5u5LDrUfQokIzw7d6DuPI5TsNEN+M1KdYCicadYoOrwu+h0
xuNwxRlOVXTPH4PRCPb4BugBaBDsCbCJd7C+0ODekn006Bk9y/AT3E86HexlJ7gyToiCEQZARvhO
9MYXdLSFPLPTAwvmKX4IQpH2slDALkGq4iCldgB4gKDTdJoCxSXpmGfCjimAbjg+GEE/iqo3HvfC
LBz3wBp6PgwoqmsPlS8Ew80oL82AlFKgJ7o8hYPkMNB6UAdZZVuR1Jpa0SbgM7HzC2QbCqriF0Gm
MilCKk5FKSemYoAgArc60yADf4Ijppgw41T4cQ5gTN/bQIUcCOQozknfNt2t1EkBWqUmwLKADHbI
wKJkyg/SII1pV4B/EXQKXoCh8mBay9lfnXDUoIYZb5QQhIDZ/BMEjCEqJMuAc+i5FddMAc1wIckA
AbkcfxsIAGXYRm9SmiEt6mW0GHIBcjO+IYCAR4xeKEnH868o455rA2ogXfe94FtbQ/U5+MNe5TSk
5PHfulIlIS/HfpTnA4V8KyjFQCFct5ilmQSmmOHw3UqdaZLjmEwuMhxlvMpnhhFjPKZsSIGVYJzB
nTDpPMGGMGb8ZiEgJHaCeTL2eTiUDmAZ6VuhZhLLbAFhxX/ppalNxhWOgwUAlw2IxYFva+Sz0EJ+
aeP3s7k/FHhlxq5zmETwfWF9cUyQz/InR9+AM09r9D2KH4ggq08OFXCjkR4jsIfac9nVe1o1HnpS
5lnEorvGbyws4si7KOwUgQMXPFSK//39+lrKkNeHBwkMugfCfgkAv/9Ookyp31l1zhHqQbdj8WG8
LT18TsDDweV0b/y2GLN0qgzcX70Zt+9vhZEzNMlgNSNKzsqglgcDqpNEjVa8+uW73l+9Y8M5neJn
3SuvxuXBc2U9706B/G8DNoYSTvtEAwgZu3i1awb3Mlw5pH6fb3VzWrwdp/JVnAVr9sMb+S+v9UG/
qjtiaxeN4/htTwr5ABaJM0dFLzAsN521vXfgtHQqrCYnhKT/+IzDl3yNpzuoM6XtTDn81sK6x9ZG
nihFYNv/yZD4DUI9rhVGrFLQ753SL4Y0Z7AhoPP8pnK4V+FEZyXxoRmvQb9hVicmNjZiiHhFfh1L
rfmaWUlKEEj1g08VKYvo94fB4QtiQkQCBYPxOU+mOfJ1QVPB4N7MS/TGD3abSu1ILGhww2MixC9N
XInYtyuT1w/HlU67cNddgbCPgYTw/qFA4GZph3T7W/qWIUVuM01bhEpMiWwT4yUUmaYrADn4C3MY
RlI5GOLlOjUrYMmOAL+9sdACOmJM5V6eA0d8Kft12SRqASeF5vIfh6gTl8nHbNy7gG2tAALxbqAi
QMei8Il7ErUSMvz48ldjvD/xPJQepPlbaLHi9fOuzshwqsa93q+D/+RWWiEFCI2lHlI1JvQx02Ph
i7Dv1BjlhbqAuguxviXLm7x+Ff5zUP1qTot+l8k7a5ZcWvJlaEkLp5iuxOAg9BeDiIwGGROsLXko
2znQKHHfq4YNkM0dUJ4AcgLoQVx5e3/Byq2Vy64PmwS+O/8EaWBorD5lPAAZveS4h5/8Ot6OJ3XM
bklpfMY00m3ML+1V8+b44JwEN+A2Ilabk5YHSweDkNKFQLv8EQVJnfwtbnuQz8jZk/4xFvWQCh3A
fAXSP/QO80Pv1Mqna5DkAxflqKycl6oT3RofOPF+/DksikaNcmXJcJzAJGecWIV7yLtuybwjA2KP
88RqpFafjSpPXze1bh/wBTo7a3/vbDCqiQBZ4E5PBBoRVw4WJRUokehqFokYvgd/ukKJqLFFXSfv
Qv/SLd/ArAWTxQ+TgOzIZjJ7MLklBPQC2bxSSZnfZnk9EZ9Xkd2oGH+iNgiYwxB38/iMi2MsGg4F
yevBp6chKzk4Btkc+RNXxqe5BA+LbQTmTejp7qZ3aF0cwi3aJUM0Zev2JecBR1DBvOVdODWvFhvD
ji52AZDnpTJ7XprVt7XKuc+j9Shb7PImZuC24pxH5KTTI+D0h30gd1yFQF/Na7VFVtPd1ircrdFV
H6tOntaebQwrFWrvVpv4Brm39sPZwTMXxUbha1zRRdw9l5qwJjh6jgmPR3CWMG/XMPPUnDtem3ik
4bxbtS44SW+9ki6KVQ9T74e56GldMbk+sD/h++CROEpcGPTFFJy1d7e5F8Pp1nvbR09WgAI+jTfY
rZjCIwDvNUDaAt5tTOuAtQDJVh7f3p1DC6jPlitGZoeFoWGNsF0s7YbcJVzmvF0MHzAn4co5/sTB
kuM2QTOcldkZ5oQdgiWxXvSICIvsMLcftqC9g4edc8FhLtYdl9tLcIir+LLt7LPDH6ZUT8x7CMT8
ePzxyfN4x3cGhyZ6vYXSNhxgMaKHRTelq7/gGG9vwS0GO6/sDN5+uS2RZNBbgMUGzSYab0vQsma/
ORhw/4ANCyBxfOU7qlXzZA36w9bA2qpOEwcg9D9dSXdRwRVu/umM6C4v2PfgfQZsSqA9RefpF1tv
0DUZXOzIsVZO/aIBRYphnu0M8bWZ69bDGiYTeV0rhALaOK+Xs7tFZUHIsI1jSKlgXmBa3JMGQtcI
QmItoJy8MNw9MTfzx4gQKX02m7VnuHYu2nLwzx9c07DG5b/M62NFxcMCcRtobi9wI41jh80X2WtT
zVYeV90ZNRZMs2n1BUcU3U4oCmWFpuhk4uUiEBNeUX8ilFwNmDejYtLUBnOLOJru9LV5aC07Da/m
Sb3Jtr3pFQg2Xla73juV+YoArmgsGNrYBD05zHM5l9w777Q4KU5ez9arrEiIV8c93H3Nz9EGC6u4
427tvX1zjlGe+ODDvbhwd0R74E8mTBQIPok/NIoBn/jWF7hKRnKJS2eCKgDWSMsgHKSgfX3Ayn8o
01hYsAkJhTHFUGTvaPfGYTzGG+ZbdnuxaP/cZ/9/NkGwke1/sT3sJuPD+l9MD1z/szkUC3/kq9gb
MBTUsC808n9tySs0/iiyJ5rAMez3rVbK7IX70+RQLv5RZe9eoV5vsFO3jHXgL5NDqfEHh9jizw4+
3svF/2hHXvFfN6izp7ZeJUdltVrKszWwVKhL6Ja/7TkmutzrWa2Mlrq0I6JneT3PH7CsvevEStoT
ErQWlEr7OJcHfGc4b2+kl7hv1/PRmaDc6+rkVr7i6PwONtVlu5zfHnSDPcS6dqwGjXX/WaoODjuA
vyoJ0/Xt9Rn+jcT/xke70KhhyDn9zWpSLDQIRZkvl6tsdWR3cEl2G/6t9p/t69W4jHb4B6/2WXlZ
Ck6Nz5KQkYRwfxP6u9RaPvGGey4f7I1+ILtcyNhp5chLkhvNc2/iUpMsABy+wgbbDxFG7st2jb3F
h/xzPjo1JJCmJoUNkszyMNK3Y+Wk6C6CUF23/Tpb5/1bjbQ0teVNX25sjMnXSY146DU2D7YW1Ill
QMjL6SpXPTvXc435ulAL3/lqq9xoTNgCftSl8hY5cFvGSeBxXhMo6TYkHeVa5xpvZOMc2Tw+nQsh
J55nwtN9coRHb+y2SfV1PZrGtoLQNzo4x+Wjrm/nKub5N7E7CTVHKNy6dd1sZudCEWeO5wsP4MqF
fDj1s96PNsgihaO3yR+X6n16EkuvcRrmj8H+fVnZt+WBxHq1PHLkVqLNPKrhm3xRxGQA+h9t2M/1
2a/M9rS8GZKSF3VuUiQzjn7cD1eISrqlB81cPe51k1uOOuXdMdy9L6fkeGCLT/mSvN4l65RfbVTh
UWSvHkHhl8UtQYpO+zL58c57/a6QAHG7u3SexEp1cxVSJe9La/9RJB3Ato5dl/3PzvEwau1IckXA
grpakwhxc70xfVexj1y2d968w/JAGKPqvaE2r7NdLWan0XGnc8/NQV9zR+K2vrHMbG3SKSe38xK5
6kxCqNK71hydXyAL28tByblT8eKWc2fnUr2ipOY+7vZCYNslUcQP+fm2cm1v7hUL5nRv1+skv90T
+fCBifdatW/EB9Snaomo44d6P1++z27XF3lLlqU8yayc5fZObvYGa+VxwzapZzoiDdA6R3oYuOg4
2pF+m4i6en0v1s2oSoKn6ge3rNrkULot9fJRkax0x62u1veD3PblvErF9omUJOx7fPvV8pZVYEws
wFnhUtLP9Wh6KD3H60YjebJn+1ADT29V9sJbl9ykTEr43fWaLu/v3ubhE1oJLfmzTt+lrf0arfo1
ib97I+Kpzt3yzWN545+PKACb0X+xd2bLsSrZlv0i0gAHBx4LiF4hKdRLL5i0JdF3Ts/X14g8ea/V
udVY5WOZ1es52moIcNaaa645Fn4FmLFdwzt0UmQQZOWpjrSdGxt3Zmk8iNlgIYjf0oc3Pczgkaf2
xWwYe61KUDusy+3cjzd92nxEohsD1pJ/m6U9pyax14sST8n6Kgkv87tmITAscQpfr06zVn6CJLxZ
LMLxbHkajQKu9DWjupluIund5AYMs+Vl7KLfZKI+b5oEQiHfplKXxWFEltmbqdE+2mH60EhyIS5D
0Xdqo5/CbQ9S2b3MLoCAJrs0xm3VawRaL/qjXVC7SnU/xXfaVHHglZBWVP1Hi+duszg2hpoWjBXu
5Flnx5cM0GA2erZCNHK9xaRzsQhCb3Ky9qqHOopfCyC8m6HEa2yOF1ESNS3S/m2pu95vpKQpmQlc
M+SN7ug5yZ4xfdxo07VMIG7Ngezo6dnNuQ9k74ZCLr8y6VJ/EN4hcc3PXjV0Ujl3yNS86Im3ayuG
WBXWIHveuItxmtruok8mt0BdkaGdkgdSnV2TNYC1JxSvWqiFBu5MM+9oQGfM+HV0tirzOJIc48eQ
evwaZpY/LHejE71q1/hN0AOFncd+0ZNWlAzWb7Vspzp+Jv0aL86UXZKy3XkNp0q/LPdqUMcxLb86
rTxGY/JkE7MapJHigU7PldJe28p8X3PBr2fhPsuzFfhwWftNYgGYSEsClig8y8g5JVK24ZJwCMks
29vG+NoIpz0s2hWLjVq5WO3GNoGBKvkJwecN2I8g0NJ8JpOvYnKikxDKBwtoMBgk2wbKdYJhXT4b
od9Gpb21AUVNC616HpM74f3h6nDHi5MazcVvOzaMRdlToxndLkqS42rqxV6fof6RBYYDSIhmMwr5
7aYqXG1l7woPJO5YxMsxgbMUFll+KLoWNIL2kAniSzWBDVtPWYHTeGc5g/OhVePTWHZiM9vGRQhC
K/vqoSft2R/a+TrAJdi+1o6zsv702n1k95u0zJfQZicwLY6jVV9IUvKrIRrCZInp8Fu7DnUoUoGb
4wA0SSoNJ9Pc6qZzn0j1W8n2s8oI/elhEoW8I/1s1V+L2HvyhlEdjbLaTLnGZLVfvgEDUjiAL+WV
ad1oWQF+zpafoAKtQ5PGdOuY01WSmlvXShAGu4LTtiZfEYwnnbAmQvs2HTd8VN8C+2SX6VtSNJ+b
rGyhNfcskMxpHZoDvq125dbJ0hVstXNSA5RLIcDUGK2JaWd8zABXwI6gl+yjDCYhx2OSOCR3hImu
aTj8ibVztk0dU41U40c83sFPInNNIWE0wpdpzWhsrOsAHJnfEaPi16b7Bb9p3UxZwjoBmfMJnXCW
Fe/WwhOQtOY10JR1cYIao7a5Ab3ytBAa5xuu4zejecmr9E6Ym9koun2/TD+g6KtDmw+BmPhnld5C
BbEdZoDerpfxvhWfRAWhHEasDkYHUQ2/cCsLaF79e1M7fwaTfRe9/nC6+LtxR9R942CN2dcqLLWN
FU/uWqv3iVsS8tq2BYglE0Y3ugNwYDmTaH4LjncLxAuHZlwAW7YpXkxn01tO4teGnfmxrLuQ8JVf
scxlAIkon8RxWrPPBFEjKGp+V2M236wME2k6D0z7OvsM50AEhiq23YAToXbxF+aF3BMLiTzRYnZY
LedBUdNt9MrqNtbkvhu9urf0vgiUuAaVrkboOqW9KZeyCmtPvwyt2NS91pOFmnKqeNqO+K2d47J1
Q4xZYOfavmmtrYzN58SoH4WYh21lDVuAxuNlARUwCPs8rPgwYacmUf4NRel7auMLeZWcgy2+Lqt8
0BbxllrOszFkkLGnB28oWSPVU9yQMXGtlc6THTtBc/16m1mdDnoxHhzPN83Vb6xxCut5wCi2rq0v
p+HJsdJf1xDbVkQikN46hXlZPKk3Jy95lkAX+bk9sJxq2zGneX7uWStc9A5TGydsCec1VGMCNmpi
WVc2bSg/uctdX/P0Z6kZv2VV9MHSqLCxNTKAe+mbQ/1dxqL1e9CzgY2TZHAG+CDd8t207a0yrtn/
y2PbULsuTufyXo3CDJZu4E3KCQAuPpNbS5DXhB+nJj1W2nhUzGenK1q4YxT2hTvt4mR+Lmr1SYGz
AWOANTFpkBYn9GHPbMJ5iveVnH/V0EFBdcfDFK9GUGkL+9FqSv1Ia4OZhEx/nVW5zeKO/dJIWVd4
1q7PUwyOFTJ71Zl/PLhRaz0sPtcOxdVqHnOjfJsphwI1S4OKHpXSzsJB6O4pNUhrAIbrolSp0Gxb
EaSkASvPqQKwZGgTrEH2wt7YbRfhuxicYPb4HCuvv9PVEmqpII/Cdbdks+X7LsMLapTaNs81PZh7
+3H2orMnSQKX/XsGBmnTjPkrp/CbVuqvkDhnv8+bjUuymp9m6Bjy3i7gVXGxDknxVnbZb2oJnIlJ
QAQ8KXfrqnFIu3tDOAPIUq0McrKVFMFKeWVaQeNyltjzIU69c2NsEpIU08x7FDUrPCNlr25+Veag
g1tpvy0nZtN0Af/VWvq+IOfVH9xrdgXBERHW3Gj6jZrlbomcJ8UbOcj1aiKivw4BNuOP0Lqd1tki
1DwQU320HZuYn6M9EgDV7ifXu+gzNRVVbGiuSbuRkfcDRvqJk27TVjQd0NWRenIi6YkCv1paTkZO
v5N5ve6PZnOGhLAZEvEqK4w3JQtKuTWcREa7MZbt1zWu9q8uMs/HY+rAA5XzuSnTj3iajRujG19j
23ODwih3ZZrPm6QufrSKaD5b+4VtRPjinSxqI0iJSyy8/nq8Dzh7Ci8YGvspZjMlMVu0vNiBRGCv
nyb51NvGyD9nndRrz/qyzP5g5akeLH3JrDd7tYuI8cDQH+2+Ii+kJ/V/NP4Y8/CpE/mfD/0j7cRt
1nePZK+y+LL86XP5PTZUlbOb9htCOO+lmRth70KzmnQv1LrmkOXDs2dnu1ZAAZCclZ2p/RbRu5X3
SL4lWdW2In842YLTu1jsvOvdCdTzqQSoxpkigeA8udEaOOPwk1cNw+7rNzEGdxs7zncTbXoClskt
2+S4amxpvUYCMu/QuF+Z1Yh9lw+1byTm/So/6sphjaxp0WSJMqc/zI5TsT52XbU34PklncO8p0Oq
Vt5YBLY8V3X56Zkp4Tdt8aYlzmnK0nM7Tdup0oYNPx8DjlG9T2sNYxSmjyDQyhzTO6PsD2lqn0j6
PIwVG6nXjz7nJrWymulLZrRHx2rOa7s+W4W4TYrkK17Wc6Ka/fWXKeb21ZXebQMVKZ2f9I4KVYnq
bYLDGC5pTeWj4TF02+cqdyluJaG5zmB/kxMe2APdIfm8dwRMf3tJrAJlOC8pj56WFmcoqZ9TonXb
vjU2aC2BPscV8GHHPRb1bx272l51Jo61cfJb68WCWBW4sjoKsb4ZSb5RJVezTObt1GELLyl5CZXc
zPVPFek6VPFbwOLeIWojgay58iJyxE7v2AV0HPc098P3GHGyZnlThkl733vuGhjF69xkfwj3lSH4
ttDmPtiqK1YbeBGMHG7qLlFneeX9xfbnMLgPiSFIy4tIfSuYjojJIew3H3wrWvjDbGpnp31JxAWd
ww2bEi1x4qXi8+QHVYuvVEzEjDusuvJV9jj7mSkf5t5r4Mjb74Oxkh/jKozdJX7qxYiSTVlKhiaD
SSUH+MhKsjujR74l1B4LR6s/5+l6sa2OB9v2eButEb3B8rgM0Y7/yJaIYG0g8WIZWGX5Lmveq276
nKb5h6c9tl0WQWItHu1GZ/2wyghAqFp7C+VqvtMdewTFU0UvvCBeFd3XKZXXVrIZU9LNyCiIeXic
Mhvf8yjDSY98cloyXoK1pFZes3fX2y2qeHST5q222pPZdZ8qd981eDK+M7pHUyc6VBRT5vdx+qCi
t7Yv37204m+ZsIx3XXFMFuIyYiz9iaw/i7TeZWsdUU55N7HNY5LNLkNTPfuR5XihJb+P5zVsVxrG
uMzeqsRhFs7lawpWGaLy2VbjCSlm8BOPaPXeGCs+GP0RCAMbcFZxO/YJo/QBvUmrIJ0oJGIvGTeJ
Hr/CGGS9JbLgUCTPsUcyoZbWPLnXKOmm3WV69QzDHpQvrsxqYivZBk7QiJTZkmzO6WzzdfG2UVYA
vPVSWsN+abwXXXP2Q2qfMxeORfnqXuPOo/SkRHkzttn3uqLqr8X84yZqOmRavR8m+QEW4DholTqa
E3mgS3JHvmh1UxrWPnVb8KBTld7ndDH+TKr11jKnXeYm9qFBoeFX08ZzgtZlWDULR+XCFNA0Pnpr
ekmi2PPT0vwRnIIoQYdCKSv0nDbyPfWt8le++gUg1luzznvXXj8czniA1vl2Ta39SrIzr1R2A1KL
6KIB6pfZ4vUfaWFqALe+UcXNRp9ptGIL3l7vXUdava8vJ8seCI2pKZ1VYt0akfYDnmbdCV0dSpNf
NdKUQv4YmNHaDa9WraMO1J5bm8zZtVx0363tVwhzFtpfdwfa7C1hoJtVaTgnpbPBAOG43h+3l+hw
RkoiydqBuG0EdUz8OPdme70EtxlxgmoA0ZDhNlgzLLYp5V8UN1aolMOmgkNq5cQH0NMK2/yxquB3
AxpwWIZlUzpAY5w6lYFGOjoaUHZd44E5Qnmt93cRUeywRy+A6xjIjSlB++IrjpwAwSk+6PJiJIAZ
crKvQ9XUlh/pyWuPHucR4x+App6ClW4lWB35ACUb27EFKnuK6lNnaCxkRFrDU/JWLi4Vt2HWwcA2
Q9lXmGvt8W2t+ZwoRliM4E/I2OVo0zSEVX2pZHrpkFNbroo1ancq7++zYiDNmmBUHm3BTTuLlyKm
u1cjJU4c1TdgUw/xinVcTi9j0m2NVhzGrL/Lh/mtW+PP3uQoKbwnCYcBotlLm85v+TDtU35iWJTZ
D5mb28Yyn6cr29lNf7wxY2gpQlgVhGm2cczCdf44t+osaGGGboIrwDVNV/OgTf3dXNsPyouRvKzX
IbtbOiPBEjxseldnKKxPf2TX7zwnvXgi1M0rcxCNa+PN5o1nhWltEQrTlcMuBa3jN0xMW2kah3/+
bM2ZMRy0qgxg7LGsV/Jir417reE1o0nRhrYndmPtPBNE+TGAdEqmvTXoT0ixDLA8rfLjobp1Kt5J
Nmkio2CmqNQx0fe9yJTv8adQhzlX/W99zEUZAnZ/slP91ivwwhgDvWPTP2XTu65eF219Wtbkx8sM
GwG1jknyDit3Tm9cz9jmHmOBSmjcxugbhAETb4MwI0wCkY0ZGX59siwPI53dg9esTJ6HyEk2WoMq
6eRWWEB5WZgcBHMat7BFa+Xr3fxWgHRktkB22cy1sgH52kcrgn2lewDlK+2+1YAp5Ep/pkYhdKZk
e0gvsQeMkpKgKMLU4lFOWgVeMR/+KMVg2zSjQNrZU1rNqAER/z9rQHJ7KOxEfvI0zjZyXlNh8lE3
2vA1ufKxgdsGgMjAzW8r3AA5W43FyBxaTGjMfayHsReZVxCD73VTsdUtHq8aBpW3Iujn6fwK8TMP
pxmpbTGzWwDPcLSddasGK95UkXsPfNX1zUzezgzyzeP1MTP1FzOyDh0I1LXsuf0RS8gypf/S4nOL
ZKJbGFFS5zx63Y1ZzG8wDsVNfJfS+nbyIjOLz9/Diu8OXWhaVyhhfCitTL91E+t5gEqKRF//IIgf
I51P76q4RLvRWECr93dlPdwz07B1VEjVCYz+3Z3utTh+cm2XQVLbOcl4NoWgoEyzS6lc128b9kmL
1Xk0+9tI8nS5sXfREBF4fuMkmKr1oTOWAy/nkyB0P5it62FWVWEpwDcBTZ1ATocyoybViq+5Aio+
Lb1vTBzFTgaEwhvPUfE8DhzvUqH9Lt3dlOCaKt2zGpILoxt/UAwuWu7pvNMHwLHLgRjbtUouchXk
lwJDpT7i04G42KCOmhpuhsie4XGDFawd7VwX9XY0x7fFgagw1Xc9+gYMR6xLjdduc0Hx7OJmW0tJ
KjyqUfozWN1NAm9joPDnoeoLyDDcKjMsPMjYTzWwRcNc3lQVn9LGQUqCXhxfy3a58yyhHxuv2Cfr
+l6oCJPClKPxV/ZHRv4V33hIufVANg9vejUjYU/7FohksLBLn0/9Lp7LbZxoT5mRXCrVbKHRnCZv
epFNNYa1Puq8YmjxUvKfZIwonO28Sp6bnv4e0DhEhU1ctY9E1Far9QVUYi+KKmzgpZEV+kU6+5dR
6B9j2mCz6u4gnZMO/eaM71Kz7+ex21u688FMC1dSxqvKu0pA0kkuCfHvlrcxstz3XCqgaOi2juSH
Xu+kmONt6osfYICwH2nhK7d6GXgieKdwIBnJ9SMvSBLMPYjhECid+Ed3JnIZ+ZIqh9DZdDtjji+F
Nr0IE8LybB4MQ221yS8jDRVR4/iLsvWj7/R//XYLvo8k2czuJqYY28LFIGljYaLlJTarPATb21ZQ
d/wvrUrfUVF/NSlr3wYu78vSlZvRnem97RSIz56Y+uQKlMRzVsljbTNiqXj1ZteTlC5Tv6Kxn2Gc
KtTyXdLoH3Kiz5/t8s+S87RWfKAO5cqcMy4rnutoo8z2AruMdy1g3kAuBf27nYCm0v9EHkafjO9u
xNlxzGqNaPv1TaaSxA/BYjGvAg65CgiGfV8ZzCNmxE8v+Sk9yw3Iyd9qciSf6HpTjmy4+fMSP7qm
eb7SCHmUBS6p/uzVduB1y48XrdARuHjjaiEhGyz5pIJ3HD+ntR9WyaJPjw/K6jTpj8lPHy9bQwoG
OeIgoval53bsQFzlX7y3zkKq2+snM4L/9Lr2rsrmB16Ptnh30vHQruoGHtVNySZP7g2bZuAZ0qY9
M9nNyP1bS6Yw1fInX9awMdIfo1mfvKp7qd3o3AzyK4q41eJOPvTzBF63kl+qt95GBA9u2scsTc5d
pO609b3v640prAeV9a9SxYDQuhvNnvYOaBv4q/N+GJaXyUj/9CMAwwE935HxGexaftAy5A4apfsq
Sk56NEw3FehCnoxqO+jtUTZcVGcuqHd4vQZjs20dYfo5MOVCFDe6cb3m5kj6f1Vtrq9PQDb9HsUN
1mT3BcLKQF9NfjJjflG6/RBb/Qb2yIsV6eeccbQ+TgdkivFwvTQy7m7clhunXccXnc8I5kd5n43x
AynqZiDs+kmNTWBo+lOVRlc5Qn9ywLcNlfEhYfiMmrkbYpZ5gRX4M/hG/3oKZXn6jgpPoE2UBAbw
GT9Z5LmweVDTZX2aDfdM6/CTDuLgKfuBYWKQlNlFclYy3+ZX9QQTGPUsXO9hdXDBJUXtu8X04jHl
imkRRzPeVhp6gM5I4XoILOCBPPuptu3Qi0h7Hc1Dl4E77PWyJTzKDN2yv1PV9HY9KDKbog9y2VMl
46eo3Rtdcml5ETb98JvynbtoLTdDZj1c/7Ji1T/W2f7qCnOn+nwroVfyl9Cu8Mx5NmsyghPq+u1t
hunhEq8fyjYh5zJiL1fT9isbMLwgGXZPYfBgMzhI7E8N2d+e04vdZRea4SfWMY+Li/4TTy+IXeHS
fnU9UQr1aD2I2P7qVVmHwqCh09dzNI4v5oJ8nLa2F071EF5L07blpm36HfL7h5jnl+sVHjquKOMF
XlRBTgOezzzx1NtM5ZP4FEV1FOYuHN+6BrlbnsfYxfRn1/1Wpba3yaywSyk6x9J7S9q4vQX7OfVw
pavUjUM9G3aw1Idtx7z+L66BkfHWsGP2iKaq04AqtndO5f/ThfFvWX3+13vEf1s1/r9bSN791NcA
7O7/gRhv938wq1xDwv+W3/3fqu9aqb/5gfj6v/xAxj8cV+dJ8SC7OuwgG2wa/7WDbPwDN4/ueShP
V1MQkdx/MwTZroPHxfEcIcEo/achCK+QJWz9+o2MK14Ji8+/E9Ft/ZfcQx5RE58SnqNrHjgt0X/Z
RCYHXustRWZIq91w6NXnKlqZmlnC2tWJgwLcjaQ1pFUNhBa/RacKQIzdEa9AeolWbQfGqd9nnblh
FHjEFlXfXsdjmXINXzVoIl6hbRYLGFAcn1ytbU76NGy9OKOtYt5RNkw2RckInVMi3TDWHAMY7+c0
A1iGvutuPctjpDyPf0pdfYhRfXnrbdbaL6O2XKKmGHfwD9g3JNffd9O9mhiP6la+pxqPJtKwiiqn
/rNn/aLpzTeEyg/NMneVtLZLC6V8Un/aGqJrttOd7KLLRGzrxLqMQx+HdGgnwy01uuCaB494SmkM
t+uU/URe4bc1o+86pn1pqJXHQpPnvLU2pelogdImlqjNnvmKWfc7Ljvhtz1TAG1wNpE775a0+so1
V9tZGkzI2V0eiupbr8cM/xX9Ss27z5s4fwypnQAg76iOi0bXb2F8ptvSgGsO6msN9G8wL1WwWnGo
5ngAe10SHUF2PyXkSRnWydDFXjkzDRodI8bFdtNH3ZFrQvDdpOJN6oiX1H1SnR2FDZeLoVW5w6oT
tKleP3hrfW88G6n6jXLttZoGa9NmA7O5ZR6CLrV/h0jt5owiTHkasavDTNyLabMyTVnn1UCms3Uw
fIdiC37felxHt/oLyfb/j6On/zNV4Grs+9/7E/26w56o7X/U+hPXoB7/djRd/+2/zibMhab0bNe1
HCL6CUj4z7PJ/ocjdAFTiFKfY8jCKPgfZkX7H6Zjo0PBKfsP5sC/8AGcTTbxqYKWFWyHfoUO/Btn
k2lY/5NdEbKRywkInlOXFuinvxv+HHMpZjyVGUN0Tbvo5W+UDs0FLeHZmND0o6p9YyRKwj784UNT
FMdlmqaHUSlx1iN7m8aMx8uu804DMg/4ZBMAa94w2se+tQ76nz6pMyjqQt14i/Q5qNd9yxwH3Qfh
rbiaC70y1u9q3uXrxKLCQkE34fcAXiTmI16Su6RjR7NxSf2R+R/llcxVSUoZa9TzxX5E2vxqm3EJ
0iUXh7y4T7t8fOzq2NhGSWOGsqK9iZPxxboqwnbNIF6VlQjNqbmfOWHgUlf4Vtw5IufEQIlQ1+B6
UNUSj9TWztJsMy91WLvucGgXCRZ1UR4DRlKpUm9bIeGdZsNY7kov/ZnzdNm5SEY3yojRQwxEcbu2
u7seqZqBchUdLCje3px8cqT91Hn8ujbT+JqUKHcUdVaa/1KMnvO1YMvAstA215zWLG6PXdp+lm5p
4rXDHVkDhtMGBo8F51QOCgvRAdYImYRzrD+X+sHW4v5Q1FW210QS6G5t3UNDwQTjDTt3THFmmdio
yzVftjDAGAhTa1WwqsGVps/4ZwkId72n0uty/vJoDqVxkXWNw0T3DtniEltjrIz9ZjZORo/wojr/
hoTNBoWTU78LYtinhXwcMOHbyd13SYtcFqdzqJm4FUHbwT6JlwtMtCTgzUjPyfx7k3q4TGbOMWxE
rosq6uHAdruOtITpBG3jB/kz8svuTzQJ9O9q0Rl9DyNWljSj+hRDKMslJ2GAjlaunbUp5DwiEWb4
fpo2f86MB6MdpxujURtHLGlYgrcL2kl/0maZnOK48TbOWjVhZSXzZhzrY1Zo5SauGWjPjXln4YsI
e3sIAO7KrdtJlh6YreH5IFuixiezFaLI9mJur6OVlIWG1O4OiTdvRIavrm5mIuZHx9h5WYWRBFgo
s8N2vUPExwjf/1Zzg6VHs9YQ6hk+qGE2Np3bVDcZPtKbupfFtgJHxdAyd++NaAYx7Q1HKTW6ED0L
lTPSVdXVJ5IQyLQ0Wk5JpNVhNzT3lkim220fedZBJrzBvA5UXzEM2nFoS6ycqhxgXrbdyS27s+PN
u6YVez1Kty6Mt89kKcBf5ua7dEZjg7/XWyMybL1F7NAhSSwXzDywON6V2GVXXeWHRigW4Nrpqegn
bdtP5mvSuPpBrQkvyiaWcHNpHMRsP7tlq4dwwtzdBNXKXz0vP7jG+urFy6c1EjKh5Stzh1F+FOzF
xWWHg9Y5LG3+IzKX7YOkkEdGbOHYtl92pOLTPN1Xvb7eDzU2B1tsGrur+dtI8shwqfipll26eMk+
jak6rpoESVu2zYFy8GWgZW+wOLLM6OArER0uzcJmUtPF90s865tIY6Q3MaAxazPsS0e7uEX1rsR4
gIK0ftvl+kApVX4ZVfEjs2ovxrR9YPAN4lVWL3ZS1UctrhwfcvzBKqoIb5BJj1OVH65I/1gFrcr6
2CQyjJehOds9oVwS6is2WcbSsYb1Z6y6LUZphjUDFtuZuo2zm93g1bnxslzfFJFwwkXrRVBMqHHp
3B+x4mzmOXV8GcXxphXdRXaMYFNl/HRCvAx2uWxTO6+Psu6Pq31lHL4JpdGlR8aMrE6OyTqUSGq/
8zAx2NE1bmXveiZkLtbfrGHxp1+xA11ltZDvtpFJQ+u+5i8Q5BHm+ZSDydXHbd7f6DUR7aXX7xd3
PGcNhpoFRKCP9/M5adOLitG+vCi7cyvioPrld4mWR8eGIRit1T4vxj1CPrZh99uaGXxAi30zJ0ZY
hnzMPOOhudaOqEgRfKdEDut5GXT804q7Q6UPMnpom8nC21pZflvh7FG17QZ2op50MQt/nF3jpohx
8vZ6aobGNO0TYw7jvvSh9NZH3m2BWZMfrjwURSDSNIVRalZhtGhMeNu64JEtfddJ3qPF6/zFXMRm
3ct14dZzEj5tw/hkgkrv2HK0Rzow5D7aVbrRBW4pb7OOyNlyEHuvTx8wyaOXtGLhGMy3Bx7QZlus
6VHTGY2UCp3LYtlTmVmoxdy+LXImh7Hxag01VjjVr8w9jc9ucT9TIU+IbDj0254Ef1H+6a5QqyaL
ibku4bgNHsK8DgAwaGq8PStG0HgYMn/KDRWqKZuR+tr7sZk1v1CkGM3TVzLNkT+DBL2aUe4bCouT
VVr3E63FmLhEdnXpeoiz9SfBAzvr+bfADBRmYEP9lep7LLGFl/b82miC5np9zGyNpXO3/G1777ue
0y+zMCFGePGhqbDCsyXx6awkv7lRHaZzkeK6iW6tBNey1LBne4161SwHvLzdH4t3N7W+ZV9gjJDn
tOYSuZzVIebb96xmkmI5LEyt8z/VheYy6q0ZGBk3+NjqK32UOsxqSLFtaLwgEpMbWDq73vYISMsH
fM11d9RkT4U0HmGiQUEx1h1EzE3h7jHZlEfTxFwhlz+mrd4GDzK36wwLpEHtR7eS+2gWN1nb5o8d
zWpomsdaK8qDwdMaGnrf3UzgqDOc7bMcgyjSnlemL4Fney/pumxVp65OhCHb1EWGb66CdEOfsx3X
DiVKvxoY4jUJ9RrifCZ0agV+p7rFDKHaF67E3eCxMAjg/U81oCAbokBDAddJb81OcYkXzFtqzFW2
+Jk9osZpR5NgIGt/1qdPQ3f3oycpn/r+t2iZfCrDflTIeQ7+7I0h8LCzU+IbCw6TqLoXekOfSrOY
yuTFxZkf1Eg7jy1DC0sNWLp6FkQNbBkDvHIyNJlKRD16+IpQFc5jwwZ7nz9HCdMfrUm6netgYuvU
b98gFXY4sHfUWEFH4vjaEfInOzAwCjaPSBsWwpZlpxEQpBcwf6wC0Hrmcij1pS0PLHDs0rHdKlu8
9tnQH9GDT6Oqs6NwsRHYpjhQVu26Ak60ByUw0Lv6Q6/MzZLo2bY11E+SJdNW6j+TiAWjlP/O3pks
N65sV/SL8AJAosmckgBJkWpLqlKVJgg1JfQ9kADy6714bUfYEzs89+TFfbeaK4lA5jlnr73PhhqF
unGuGQyzlLO9LNcF0NyAxCo201t1/d0sBP1kV611GAnqNfWfhIJsdZF/E7vfB0OB93yliXMalgg3
Jff4AMycNCXFaBfaJ6vUH77HeDjL3Pu+7t+EkSeh1judLF+lHsgQK21AhoZFzcv6MvDa+Z310fv+
j3EAeCua4EVma3WYHccw3c5BP+3pK9HtV3HFrVuHA3AY+58eW8nPm7nCxOIwsKh0gvD2cybqxY2U
66sviufkdrQbfRrDkTGx+11KWx7hNJys5cEVyZMM7Miww5YVxcl9MNDBakqaNVR8t+ldBmOoBlmc
A13dQHbjjnd9pqUMkefVu2i/eCwEFAEDPRlkd4uZAzjrGnQ4lLE2K9hr8T1PUTriR7GyfWuC/gTS
cVs5SPStMzAQqf3HoVMPgoIbsH07Nm36jvFpPniWeWrK4NFS1iEoTbxyiubJvO27wcVuXDhv47bz
crTJcGITQ5Y+paqKkfKgLCZmmfgRhfqs9BhXvflYpvKht60bOw/uETRIQnCQbHwh2JYovqRgTq6M
+jAZRm3tn9OhJosxXdU+KLNf5Wie2Lh+l/lhtpc5YeSee7Hdyd/loSK0M5se0BPalrulobHSsNkB
qHhtb8thK8zPrnbvyhpCmOJv17GvrcU7ki4p0mzLC3VV/WTynvLlZcu4K6jtPaMZFeT8Yp6jfucv
wJvhYVHJTaFweK1d8tQq86YT2qa+ecdq87H2ORzuwG5TH0Ouj9BijRkfZm2/cUo+bW0PLGfVLCKS
1EZJ4N/Yk3ybwzE/28lbU4j1Uk1uvdPa53Ya1AdLR4uIg5v6PYngPpFdeoWBHIwNybDeNexHynGs
7bSXzRG/+Xu67jNemuW4lcfFs3AUdJwENGY/bO75uEhYVRRWtJa2fWOxfTzy3QLpGaxisFM4Sirv
1dneKzTSqKnNs4fB2ikt8uq6EZu1SzTuQIqlg5OiG/ibl2rCpLZxgaYCO0RLPmU//1zqksqrGU+1
g/iNMhPEycuwTfddPjoXL/DY5FQ8pCu3aBHKHyh8x1pgF8u7+wYhm5siapf6WXBvSoC32B54DDgn
7pfN8C21LB9ldEMvEfj3SQLuYWewobPgaBO6qI7IqL/KcnxE4vsQrMeEuAlfWoDSS+qqn8MGSDOl
cx/1SWvFncU3PtES24rVr0lOzPY6rwfsOW3R31sefhRnkUBQHIf3W4igKpdX0Fvz3ML4mHJQd9t6
v3ksbx7WbdhX8PoLljsGmGlwGoV/bA0VjBiXmfdC5kddN9lpGQQO8HDAQa9SFnYp9bdxUw+JSDXn
2oCvk7NnLPbm4KfZV8nKlop/iteBaLnrwtzADE9M43ENtcPJpAsKoOMzNeQ9n6RzmRpsXQLRaudu
/jd6XjZP9xNelsMiQJ65ZpBfq+ngcO7zlWFwSe5k45RR0U539YrRsvHnm83O61OHxBRtdFsSzDkb
fnpYYPi+JYJmGlKwrNZt4obYsEGh8BRY+6kIqb774Yc/U4+WIENlcUoEKdWhFsj44Wk107R3AvWV
NchTE9QqG7a7UzNcrftoFM7KmNN21i8nz14XSXcyF9y1TRiQSmvjT9SZ+RADF9BMfbxfPO/N3RTe
ZcY29NDNI9gem7qGzI2l6n5bGramp92q5puiw/0nZQDNROl/GDbNg16/ipzzwx9clG2zV+VwquwS
GTLLd57TfCcpPAkf3sHXG6VaHddl3tPbacxS1vbdVvW+DzIblwLIOp6EveiAQKVbvIWFuN5z3bvT
kEqzttsJe+WN7acgHPWIdp76N06fq13Xs5XSMk7sYhgiFXuKi4nl0zyYWRu+NV5IsLg3ti9LMDHe
dWlK2tpFZKvaPA6lSbiiRtb0AnMa+Cp7oRXiq8YbV3YQVu31nzxMLLLZLjP9ClcsqYzrRZmKNXwo
lbsqVM+ag8stJwY2Npv+zHAXcvfAPSTf9iCenJruuV/b3/SHp7CfBaZUNdP2pcDX1QtTXFqF9UoG
Jv1vQBSSbWsGRJOPic54yf1qui9sTkejFzKjG9jkIB9v+SnA41u3c5FxP60592z4gqXBwwMY4l9C
nB7prVr+TNNv0N95+dnXmKpoiqmQh+28FvVZauu1qpl0QOrdhQ6H7KiICvFhGWpg+qogc8ytDACd
eJ2HJ10iR3LSZdHYrDzhkidsw+7C8f2br5l5du4uFAIbK/Cm5FYmYXtjtgC8Rxcnnv1Da5FBmXTo
uGb9WGe53HXX+rTp9WXIhpNu2OaQ29jKWKwbjWEW1XJh11JWyrif3PRB688gYA7RaJ631LBDcwvd
w9RcC7vsLUzWiWnGskZZR9S73ROjs357gd8dMoqnnbCzY2FbLyyA707Y80rX3BhrOmZLJcjpnMY4
9P3z1Bm2QjoAs3X/1A22fUn8kLGWJN8ybdizhyy3n5PSO1fojUY4by3/yT0+ux3XGh+jszgHlSzD
oetgetJAYk9oJ3YQBVsX3aYrhlDNJu59gQ8A56aL1S5lc6PJ/FhWYtoVM7vlNvijdm2+pfm0tbvG
ZTWWP1JFsqD/2Vv9cpwKmoDArrkTS4xqYWHiUicvUgzkEyT5H5FlP2pVknTfBTl7qZ29uwYw+Phz
dlPfJXsRHpIhoTbm57DrExzUI+RkcssgSTFqyc1uYVC64yuKlpriMXV7yXAvB4io3me1lnyQw41t
0YZejfTRnOHUaSv1vjk8S271y9kQEaQxTGL4KgtHvdKCUXwTRV9V8FSz4AJkVOVm9hDZ5dgBa1a3
JRxxCEW2s7X1y3ELdj067CEfK6LWt9tFZV+9E+j7Zv47L3AiXVA8iympAcDcQ8arHucLoVBVy8cx
cVzqPMVn9lCVZRVVqLqkPi2+zwqwJQPszpb3VA27fqKHELn8OY98xwNK7i7zqt/2wnfc1N37OLix
g2FN6pFQFXX24aThKEO9r6/WaL+xvho9JPFc/TDEF8emw0RqqeS+Nhn5IyF3qWseZT9MBx00f/I0
/MoTrhODURzc8FqOMbJcDPC5rgM6ihH+U9E9LaMNm9pdtg1mM5kCwbQGQWme5b7mA8J8RUqVvXwH
3CGKJipI65MoguMWMlT0NC7DUF5HhvzH0mzqTmHdHCyekEiKdWS8lESi4eLlApZ7KvwXVsT/ljw9
0Vhvb1MvXnlu+YHUIeFiBuXLWxm+bc65SVJnN6vx90xRFzJd2qeqjkoqurXhYWwxsxa2+8cGY+Ns
g+cNqeYEbHgtosGkrx6dnZv9oAMlimumzxxFFDZevRfU1btGVQ+Jon8vkPKiTWHdmrAw5xRAchuX
iOwDuKQmK7gz5/dRH2kfyHZyZ7o90+vYGfzfbdq8NgkurY6CUhbZSC64+ONaFB+U095e6+3P0Fv3
SvYPEK8R2AbWM3lPi4M98PqcqqnA+Q0xrm3KsG48j636FhbtuJycOQ7r+Wbx8pny2RwKK9xwtBLc
WyzV7dylSby4/icuRPaL2VvsbyntvuxLuEH/My9fiJXO946iYFhBgToyHPZJY7lxRh2Spsv5n/8p
AhZ1aV7/CEMG8G/+t7pOYHq3/EqGMYHierU6/uJCU8KtTH/SkLGnt2Rk5eQ8MC7n46riWeN6rDuB
oyhMk11/teNlhgZYYaGa2kPrlVzI/XJReegQ+QDlVzfu73ATz9N0pVQtzHIV7187K7XL5Cu+HpLE
AkIMFsHiORVe/FZ8lpO77kXSSQ7H7tJzn+9UOb3k4fKcbAx8aq8uIp2ebY8sYxyLddxLYp/k8G0X
eIXmju9BU9u2U8+9RS0Bv/q5DiDZBG5EaYGht5DNR49TZZ/MfgkY+ECkQh9BKWPWG9Vjpovn3CLD
gW4fU0z5KMr0CXLwiK4ETNbCPwWKh3Ev6mTcNUCUkZpAm1n9lzRFu7f1SKCD6+w2ecjRMrBIYi1L
XWbGk07OsiG3terzfqelZUeM5vvcM/tpQF+Pqy2so0DbWGu78DQF6sltK4Np0PD+ONYvpXjLDaeZ
Cfmwugb/mWPnt1s63HamMbvwyqLWmFWrcPxloLFSq/vCTzaw3YNKZES36qTw9jDtz0GTPZvOOY9p
+VyE/NwW39J7rzuG2vs7t/NRlbzZmMn5G1kDO7jb/T+cpzfoL5JN4mmkJt3cAY/oq7Xa4Gve9B4E
9cW47asz4gZl2PO+lB4LUXHYaEnlupzKdWbqNLh/O4nhvLOCfUGvs/Oa/Gkui7hOVX6UWKrSckKR
z80h9UjAxj3/p+iuqUGZ/X0dHXgMTFmpmfqMNr1/yFJJP5r4x25Q73ZdkF43lT9IdYh6v/wzUjs1
2CV2vqhnnl96OUSz2BMcOc0kv1ZMmI/bwsebJsVnYnDd07Jxoq9/23ZlctlN70mFwOfxU09SDBKY
KQ7ByA9tXEswRoGHoJ9e/OSHTRWDT5sndWIyspMJC8dz/V3L61mQuYiIgX8bZCg9XchF6IssHgN+
Ld3yl8XJziXGv742h3LuuPYEgRQb6CuG9z+bUsU+7OWVSEqxyz5UamZ6nHGqUlBGOhfuvqvkh6zM
yQsYU3bcG7DQmP2snPH2BlHrQ+Ino499IkUJssuyPWzmYtl80NTKP4IqeaQYF3utqlsDYuFU3n4N
y0uwuAW9uMtzCmofwf5dnA6LvBFfNooyU8DEAsxIzot0poNvBR2fHXyTFz4R3aJxpo6sIDb+MdCY
4LOkZm2MaZ8tu3hPs/RBAq1G08Y96RQjiVkhdB4JXl7zs535gImT+q4F/5B1/Kpb0Ibb1Z2f8mHM
HR/apgnlsvRf/B28FAsXql1Yd+FUvE/BIx8tCWqTU8XWgGfTiOzEJPMVKfzx398fUWcRvUcfpmgG
ffNV1WDLIN75fgzFz3XljtLJSrqEcygynup1pCway6dCfQ9p/rfcsFQm+O1En39sXXmG63ie0+pP
W5OGQr0V7NZmvqG2mK8DCYhwNtZZbcKbtgL3U/dMGT9l1TDKSK9NsvXeFunDzOOzz3MC1hKrulcF
tDw310x55d7nQfCAcTUqC360W5VhW2f2KDCH7FeU0B2y9h+7s35vjicijSuMZp3arkqJcNvY+rnY
cm8sDP1VewEmUzvRXZ9r2fNIZNbdIvtb26g/ueK03tAaCK7Pz2so7pfKP+qqIriFjyOWUxtl2uLy
UVkcNlz+qtsuPUZqnMrPprda4H/EtYrP3Vntt6UdC0pisUbe9Wlw+vUGsSDi5fnTL8hYg9T79trA
LWR3tIbvLbMK/IVO/aP2cRXjggsP4UuSTZdp5E1qp0nG2Hbf7RWzlh0m2SGp+DkvnFZMZp6zkRX0
VytD13MZNQ4OJhurSMW/4RmujPigaaaZL0kyCLaMGoodedd/yAP/000U6u7ICe9s/HAazLDV8qKx
Nv7zuqJau9C2zRyFY/2skFADYgTbwCdlHxy0DMvsIMbxhEBvHYxNXr9mcs4EaucbBQ01IoEti/XV
Vrwvq9cCNg/WPtl46dVYHY0Dg+urcI0c5TuHqy07ydryRv3xcyj7XGSvvTFxS3e2Hxa9xlBIT90s
j9v82Dac8mmS/qwT/KVZ8GWXyXM+9Y/SbW26IOSNli8+Hy0TNxncT8v374W0yKWVvgcCS2+bY4Nt
c9JBU+u9GLtDaCueWj3dhFsCYOzhA0+l9yuw8bX5uItjZXcYo0cM9X2iP+c12NvoDodGbq8r9L2V
39g9Ghq3JN1UIY7FAjE2qYsXLgd3CEtYVfs0WMVLqBFPnS52G+uTScXJ6OJhoWmZCOeJjOhvO0Ib
t+RxVNTYbqAPK9Vt5OcPrmYkX3vw+Frd5YO6DXXyYDp5aQauw3K9HzOMmDmRQJLgyMy6HfBfX7jD
8Hh6fyvlE91gTwtrZipJEOWW+Xtq1D9zbljTpwh9oqozzH7sEbehu/EW4/Q7hM0PWQ3W0S+DkzME
IPfhxGdMz9y4HQ1jlRvM7pLZ+26ysvqgar3ut1HcM7r6GNClIs8vng3OFtB0RhKzCd+IlbOm7sFx
B0O/gB5qYdhnaD2zjcER/TGo5MErpj/a/rXQ3++suXswAy+jZ4J30elTowixaLzqcV3cACsQ4w4v
XHk7qdQKd5aRg4vdcdxHp/6AxaCQ4zHlPaDaD83ZUnrYz4RXAWtxoE/jhkWWticgmiS4xiR5snhG
t/49pNu4r0BKTiQV/YAjuLWs9nasaw7KcUsRgVi8OnPrX89cO9Acvnnw0sEutNlEq+yvGk8NHPBQ
sBIBP2c89h+roljB4Me2EpXEdVKR6lijxVd5Q4dBwEJsAmI93Z822Wmxam0acqmzaHIO/bgt+5w1
C4ITr88EJp7BWQDd7Qc/nW8sfZU3s/VHkXbnzjA06ze2+Kb2WzNnVGMQyAw5Uoxw1Jxea72PZuZk
XSD6GC0A0qfrjh7sZlTea1EwwRfWQEOf8q9hrHlWfuYVmSe5WzUHm/7BUw5BWv01bcsL2W80U6u7
iThsQQD1vcappTFVwcJFoSDoqJ3vNyV4HRvJG0D4lFeXFS1+NcS1/s6Xa7mboFz1OAG4w9WlKYbm
UDN3IXnVnLaQw1CMTRQs1w0eoYdzhRukJL/B79Zf+ZY7GOaJVMlgD/8fA26mfNr+N+4ODu5/4O7o
owCB5/G/ZwO6/KF/B+6E+68wtGF6Qxdu1aX/+E/gzhX/ckIp+NdBGIbCE/zKfwB3fsAvOeB4tsd0
mG1BxN79B3DnO/9y/UCQlOcByQHIif8LcBc6Ahj5vybswRv7QvouUDJ0seP8Qwv/l4S9niCTDGOt
z7Ig261XpNxnmIDwDhXqQYaq34nFS0/SNiQHW81TWLmfJl8IoQ0NGoNfXigVneOq1YRBicjYiogG
cliI/RqYJBPyc+hIbpbrs0X00sVfrJOU1vOUTI/VFpCvpn64vNr7RGywVA2J0yYHgMXtH4yeszO+
9TGL4Wpu+nBn57wahsktczhF/kUUjJjf7TV8Hs3E2pAW4+PS5cgKLtFsqlsIzRCEkRXweYHLsMRH
NbUWyejEGV9dVWQHsiF2CUkCrQxpjeoJXLbnzRu2jYxh23sQ6VvTw1VMuFmqUH/1Txjlh/04wu+7
uXtqiYAQckmOU+QvReyE4wELKIlVwfTV+8XPbRgfl+ZjCaBiOcmE4wNS+e5IwFUbOzZxAJlwYoa8
Z7Fw44xX38u8iJOZrxJ6TT3qrmfhMTXQ9a8pYF2fHMVt2xPrY3tkt2B8WkvsQ2ox59HmRiUX8Zy2
Di4W81lifCqU/IuPxAJIGr090zMShZ0JCSZP0pula1+vn0hVJd9eg9hE3Y5l3svPQ8qAhOCFN09e
YELt2NK/Gsd8/7Zhxw92OjHs0rtxw7bRLt8Olqj9Og8PbTc+DhI7dOc+LtmEKs1kO8biedvacTgl
/bHPun7XkH5GKNZ6+VVrJqmNo0cSbGh5QuuFHBmaZUp+l8th9tnLuTDPQdN/xYj4YyVoLQuLBC3X
IJeM6wt95anIMRmt/EZWJomXdUCqFbiQYH/s2X8nIWg+eUN/zjdmQTNOfSXR0pEMrrKk9YiGQ+Bi
cM0PWen5iMFXCeqoYFJQ4UdMkvERjOFeWLk6rg+tafydNYD7rDmtX76k8jjmxWeXSD5QlNkkNx+W
TB/wj2/RvPjh7dTWH50fUBhmj80CeTD11Hxpv4D2+ZrhypBhIPPCW1zlKZXwhLCYnmlV8v1ct2qf
qOvV6AHliYWEb4tKI51/SWIK4yznvasy/49I5G+Hp+1ITkAIfQjy6CCJ2GBZQ/E5OzfbVnytQ0rg
spf+HCTBEvjYX5xsUlD0BE9oI2+ZIwIMBWTXpQt2lEx7K2OzjAVdc46OhSeooAl9GrPpZFW4KV25
tPtu++X4CxGZ+eodzTU8IkMq83jrK7LH4vF6eevMN9Fi55+9P2UHf85HblobT9sWfG66lBeljHsJ
3rYw9241dOoZHipOHA1dMArMeMZSh3azI8as4sFuz23R2UfhOuz+yxhB2WFPEXyYiPl6HIatZZ5J
sEaLRCAmYmeM0zxp0Yyx35ERWVRosNOSsRdt8p+8pUdK4xjIrBacYhMvdrAtR6thxM48/pnY7TEQ
DzPTx7zs1SUgbKz1Eb67b6zsyQPy2u1a4PelBcd/5L1S0NuxHueLZW3ppUWI3sy2vASN/LlNfR15
rf+RG+OfpV/GwrP8qHSX36TVBRfbJD6hBWKMQollyMkW6zKJWZ54YG/gJia2jan1vBVO5E9016Xw
yIuaiXCzaYojPwXIKq2nTnUt6L1TP6ihPzCOKI5uDQlcpENEtIq1o+Ww95P59nvH3HRAZTVjoqhJ
ClYQL3dDC9Dnt30RVxOLFq0MAAZ0uUezKl/766Pb5P0vxPJ3EFWzg4y4hgWQG7LMt4ku2NWA4bYZ
zHwqahDcoBoOvU9ZXhbTMXeGl4xdaRSKR6utb9v5yU/WjmVVkyDfoi6Sv4tisqgrDMgM26790WD2
zJkPDr8jmsLu3nWy8ESoy2Xc/C4KVnQU5aw0u534LRXyzlCY5HiQtCwXlERoOqc/OMM5VJzclc8U
kDp+L032OTCv29mreV2KgQMQx5fMed+W9KZdfco6yK04G8yN8NqQcn/AaLnMI0m6LZzy8JYXPb1s
KrajJ+dX066vW08E2uzbDEbGaj+DR60uPBcxtwJsJ60O0za82kvHzwALcl+k+MuwU3Jh2XHniF9p
H+SXZKLgJlfjjsvvviVz6cdWfTRyoc4Oq+Veus6PJbfONR8t3AuAXO2AYgw78dGFIj2OxgdeLXq+
BguPRtq78004tyeQfwJwk+BROcEXC7u0WMMbyUcdWnN9VyeKUli7e7IgCUdnilZmzNql53YPdU4Z
kPflr35EY0gV7VcvxGls8bYTFzBH/od253Kf8G40Rm8XVfD/auIgCyRN3fyuwjU8FLO6jJA2sU8o
AfmVJNsYWou5WCBZ6/LOdZvw6Pvt4xx206lNBCG3cjsoy+EE3Db2HPvrR300RTV9lGogF36tvGPZ
1M81c8gjxTAZ9oyqqbyxL0nyZMw4mki46W2nh+6mfbN4AC6Lg99IVPUD2KqPecU+re3m7mei5bwk
rR9RKo6hqkhxhZ+NvC37XLROMWTKv4H0E4J95rPoOveoYULdpAiPqBN/kqHTkdutT9xv664nyDVu
Zgbiyp4tWupyikFO9+mYjVES2Adu5PFsHG5hph23I/Mumyi9KCz7m9VZ/nZXLWCm2H8xvfixXL8h
307qY5oOROG344Od+85dE/r9DtXjd0EsQJsFh4orBc4B0Q565BuRGo6ietOuc41ypq1pVAp+3J5V
p9u7OkiiVRby7Dn0uy5oaTyWTN0HcqKj3k0+pQWJW82hviQNuVgjaZ+HBgXeSd0vzrs/Q2Kz4OBq
+x0YUNClR244BSwR6E99U/1qh9bDIon9KyQM0+mW+R6JY4ILwolpTyQejx5+xzkdfzvXaLCWNLB9
jaQVWc2PTkrWHgjT35CQc3TyynuUa8WE2NRsDUwLESntsm6BaOtrGheriRt32mVtzXbmGYdBeUVX
2wE3e36/aIGXN+iZh1v2Q+IC5E5IBuRumJuZudZWrj3P+Uz83QYxMT+WpiTzblSRoyns6usvz577
vZawDWqzT3MxHiyvWW+8kMWz0GLrYcp6El0E9JGxsvHsWMo9FFtA3WDgN3o7iPrqTMcKieVvL1oP
GzFfmK7abL/l88Z9737jNQcVMz3BOvZTs6otdmWdch3bhuDh8n0WKyslCpuYgOJKFgSdjsMVDV2m
hCWNiznpeiljc/VreVLcrN1DRV/+QHFGSEc54m5GWAdAuV1FdejMMN6q1I5730Df6uLOFuQm6CrP
HtHMGEEzbMy9bLy0rTzIuiT7dLOrI369MJ57ONQ+C+e9PVf6AApJusrGBamnzzEl/7CyUI/t/mql
Z3GIQxoUg3BXMONgIO9zNMFUwBmYjbV+3cvGPb9vwhPDnfIgGorBdVgZWaPJB9cbplq9795aHpey
uU2H4BrEs/N1eU+S5scye3gBBxQWRIjQxLziZKxe7fOhf5OomhSk4rcs7kyeJKfcJgrRyQhbbtM2
UjkHK2JihRjNlYAQzKE3DcmN5TMNndd3k6z1yc+tk3FDETeKb8DDVAJq91Y5ub6sL97G2gyC9bJY
zv5TQLRfJ7P+KA2GoSnfnpaQKAOm3mOaF2dAlB/pNm2HMfO9czfPQUxY48fQdtleuNVyEJMiT9gG
IgvWak9KxBDnE2aDsHZg2uUQ9XrCT52x9bOZ3MNS4MdvSTIwJPXtaBlJs+lOpIPfWDnks7vNxC5k
gborj41OE1wN3RoXaf/YNG3+6IyMMTCoTMDo/bm2ZHNeW8CdKXVYGwLK6uaYy91WunfYHGJrrIgt
I3ZBAK4e23IiOGO08tsaKNrK8BHWGXDoUM3cyC4xPyavUPmbhxn14GBrCBpDJqVDDsqxSwHzB3dM
j4S/7gYf1zi5FHtbbCqywXpgyfJtn9TZvZHrbb4iGLBWF2lMT/Ndek2iaMxhE/aIsTLk6Qj7tyGB
PkG7IXBDqnsXk/x+cDt0RB61JgzNrZZbeiyd+tNn9rXWcMHMJoloPoqKXHEjkxpMZSNCoXMijYlq
l3rWc+63r8k1VNHGF4nroPwoxjXaME5w7ELllWRAiYk2rNA9pvzhZ+3bzSGVJHzKVbApnL4gMm0I
BrfXJYEh7HgsXPeh8cr0mIwb1R8cWcgguzf98sMYtXf9iQlr7zr7YlhZOKamV/JYmHYH2fs8CGoS
Hse66a3T5INQrGXmEU80vdStvd4olo8MI9lhYRCNGVpI5VpYUl58mg7Ghj61J/F7pJk8dWRw7jLw
7Z229H1uHXSulrimp0ey71+Kive+qc/+mr66Q5vvSxmEMUPjuErJnK1t/GClXT3Y12AsEFPpGqzp
kuJWKPxIo6xPThIcg5KR11znP1WX8YnDRi9u+GVhPKO8BMtzAP9EVf4JNfu5U/Oc6e33lDBKc7q7
rekOllve+tLm4DQvnkp+yQL4b86mH9JWdHfEEQxanLdAsD60Y3SdNPeIvMQx/sPW9a9jKlbmFNYx
wO07zk6137ZrSAcCcVcCmlFml/NzLv1wr+3FjrY5U+i9RQrgRv+V15dSZOQfaQJWrUrFkruwqMS5
kmnGe0pOQpqy67TC45LJ7TfydBG540J9Xfm88jLeVoJaHA9J3/sFRfcrCFGxrUWYMwXjTTsD9vSS
jE3LQdFqFYB/0b5PBXPbqlmDiLgZb63nnSxYBKxrrhRn/dkZgutEi7940PVrIFkY0Dm/F32bLQov
Fva9kA6D7y5n/7kOz62sP3mFaLjgSxkVABlQ0J/++d1tscCwTTyquT3PDDUBX9DAuzvgFUWUE+k4
4zzzJzjPaM4bZFxiQm/0rOpba1xIfrVJvMFyR2MIYOesGY1JvnJ2LAWloZEKIP7Fs2nIMxlivUhG
widZ8+Xo+j7JLUaclffbnnPy2Nrxy5G9t6sLhkDjQip3w8aCcWrcE8zBMwfL0deef8xhE8vE+ITH
TOVxHJhLKUba/5B73AX6/q9b63tiHbZHhuVlhUboyzJulnS9JQr4gvpAjjAh2q0DJCBGbF+abzO0
WjAp78EOaAezCtNIl+qBP+892ao5YkrU0TTXX6HnzHsnz88tZMxkIXNly0TVmzQgMv1T24/NOVPT
05joJrbr8kks9aOSJdklEz8BlFOm004eL7OD+6njELPiNm+qU9pvUcMcfhcmgj1gtvjTlao+WVRu
B9uvWCHtqr9dgJXKOAMM8Vqk8TZo56z0V14qeW8s5+SX6NSFd/dvHJ3ZcuPIFUS/CBHYl1eS4E5K
pEgt/YKQ1NPYgUIV9q/3gR8c4fC4NS0JRN3Km3lS9ZyARFv+RLBw+TPxueiqSw43YzTTlMcne5Tc
8FZDzOVpSi6GQXjeMZ8YItiK5MGTDMOuAxLIG6ZjEGKOpu05R7JZu7jgQFF4AbuP7JIRvCpKUmM6
q+atPUz4Ck7Ay3k5TkWxZpn/iCvjX0++IQJYYuf1jkESDCGnVtd/8ekow9lujgP/IC9xrhTSIWQ/
G+ho36yhUKPyZhsbrfuS5ycBEyfvDTeUmffuU98gSSomhoXRcALvJDZgfsJkGlkFAxypwatWQQ/Z
2uy5T9hh7fQ3K4ps9iqExvKlFhCXvVwaveACoozBhhfVodYF9YBt6NTlEiqBteJD/BrWylT3DCcH
7j8ezllu+qQ6A6KHFEiQFr1uxGscD4Vca40BqMuv97XFRTy136NSHH2Exz34uw/VBgASB2ICcSWy
dRkDLy4DWkoyJDCMfs56iuENQZqnCw0HFDrcctgYtHKp2r9xgU2uto2EYg8tydI6fvXTtL7qpncq
urJ4GTR5K0QbTq7hXuYIm67JBH1ynfmgm2I+GZJrD56AeLhYKa6Dpsv3cNSOBgaTFV+OjTS5O+wg
QUKKOuBRLvtd2wVYE2kFWTszBu05lT8dkYHt6HMoFZ757UXl+OaMwDWzed4QWbA3hmsDvszJPEp7
DAdFRLTNWJJ2wuqP5TS9ZBmpHjMtvfW8cCgQbNk/GonBqwP3x5LygRH52lcZORXEXSThEphQnzKU
M5t4yv1Omqo/F+3JH3HnmO9C0Lmg3PFl6IAEBxhBeBxor8tck2vK5EfHwntH3oZ35iSfuHux/pja
jWAI6HO7fDU4Fvl7ksJDm95mJj/8ziaGZKGX5B3X22l2MbeoeGOXPBFsiy6+Tk5krk+0KryjKBPq
6RHfCqFR+VAmh9Q0LrULU8zOJOCIBJu6J1Js+zjkCnUtbc8L0zk68mNyl2Xgeu5iFo4ybohRpVyt
K8o9ahEcg2nep73erUzsjeHMKYFHkePKVD7XD3s4FQ124Az7/VZmVrSpcEYR/1V7fJtIhDHcnmqc
PUAzGKNdh1+pmyvmZh6nKwb9UwJ+kBc08xlegO+6L88xf50Nj9gbf5i0oB1zwxgm2M22Q8AJuh6h
TWvnlu38R1PlVZflW8N68aJhrCljmaydoNO3c2bf+6RHBQ56HPvlTuZOsNXnBoxl13S0HpQnzxPq
6tjlo2mfuo6LRfe0U91r6T4FEr3RLHNfldFpSutqY6S4HCLMZfmCsxRxGYdz/j31LZHulKRI2kw4
5ziBVwleXn/2idQb8ZZvSF10nQHbROnF2jsSrvO6AfGVbgkrIO9ht044m0dLMyZycQZpD3RINxqP
4EATTJnEoxJubWsXikmQRqDbe5JkRstyoh4PQ6G616iG7De1zlpV9SuRNdK0REnWLo7eYsEC1mm3
64gLwFaCh0J4CShsyvZjdqKbCbGkuUm7Gw4aWiGZbFbfejVvZrJxMAnio9CMv1hWHj534mKw/mkM
O2U0DxfHNv+Yngv2kTVj1AcnuVxa4byqPT0BF/Io/XGS4482NvcMjzNBQo2hNAjcnbS1+9Sy3Wwh
pdCpkAVbZX5WVUbaZcSyhYcUUnCGFAIRBvSTzBVb+wf4/OCgW6+xOTJiWOahsjVexSMKm5yCdZG2
86Uw7L2ezjm59soPx+xh+qZ+eHUmxmCuWS+JTO9FGZ/6AhMYLtmrwaV3LYT3WYr+H9YyYwUKudkg
pnOIoQ7YU6oOVgyzsdJonXLmjCxl3yKdpUm6N0QSgzGeuT3OenKUIEg3A7alkFv0WsvBbsLAf44e
FMuB+y3hp4scujtMdfpOc+dqSrysOBUotLAne7np6VtqkoytaX7IMb9J+joiS7hHv6gJSA+MYwKx
kXOPvF3gH0URpXsL4lZTZxqcLwcFaaCeqJ7b9VzJHaNcz6uvtfcO0Wc8NXIz+dVdLnS6wbRCI2At
JFTDnr38j5TSqbePqWvCoCCBHM4Jkxv4s34z5DMjoeN/IkJxAaSHp2x8b5cOesu6C1drQqK/4dtV
m6ad3NDJASp0eC79kgoiK7QrCwd5cJQFCw574XlxUaQZ0o7lvhmyP7FR0CXuiSP8Gh4iALeZ8oo9
M8+lL1uxK9065T4imP4KnvQiHa6CsMTCqIq2gXCTEO9WA22CxTaYg2QrKg5CllqXCk8P2AVxiIeA
lGGrb20jN2CM/e30MuDCG8mNFYM/xi3qg20PwaJ9p0smi818OtarRVHzbLwlJq05fIc6swx3FDxr
/8b5b2b8qvrH88nMfTEv5eXVjT+atiI+5aPCVUpwfkr+7oGW7/Liw8vTbxnF/gYMeMbcyiV2NDPn
rOvzBxVTN7x2BqlM+VdVsblyykDb1E48w1dwn3XA51snxDb1Wotaawi+dT7SNdmJDTn2rSyhwvZ6
vvO5P8TtKfbGvVFRnaL6X+FUf0an7dZeZ34uNMvtfyAJXrppkpcssNheVLhcRi1xUcV6sZdSfBnp
PFDY8SkW86lmxGhCohj3ZkpzZax5RwjB4E8Nklyu+YMVwyFbEFs7Yqw7xvo/OLPkNh08Lh7jX79l
aC5dGlloehIsQwlW9kJYoCo4dkvc7pcxFWE3mR88cZxYEuc2qeyv7BuZB1uTcwP9+It0x8/B/jN1
GQVT2E+oBlglnHkgHedNTxAOy6N3mPmJxHVdnHmdkNSf/bcOLH7lpW+VWWZnYBzxsZMJpvRYuyKg
s3uJ46dZ5KdJt2cWKMm/JiHT4ij436Oi/HHocTlos77zmva/Wqq7ldvXyqmpuKI2o1CTYO8YhKVl
+EfwpJCWmgWNEf9DH38wGkN8InZygsIa4qIN9qrD49pb4sL3eNMYkDedaW1LyAikT0gR65SJKWgg
p9Zl8YXiG+d29RuzbqxzcR7HqDk6hBRmH6+n0bz0wkHAz93Q0jBuMXLthx7oTGDjBmzxvZRIC50+
PNtg8i6m7VYEklpGPb2Wlz6FCTFrkUO0tOH+6fwUxdyzzMFzV+SscauS11qgjXew1et6oFvChdyw
DVRJNiZLJtTAcCh9skJorI9Rgagzg/3ChUHjxWCkIaUszFaSdNJ501AuTp4R7Ipqwm+Dx8oeQR7U
imNsTLHz2w3xjdy7RTBPWKpxNZNuUVy9Qr8U3qPy7Piiylwe27l6AW+lH+qEFrmOYTsjLwg4tOs3
UY+v7f/ofGKC1R/EFoCR5c4m8FXzVTs7Pw/pO36nVcfVwq3abZFQs5mU5PopCR7jA36cWbA0Gi+e
Usg/Uehln0XxXqISN+Y96awzO4NNbd1tRGGXPZyGaRQwLanjBAvSADKAkYXgBlkZFpXvefyjLD5H
DLzLSSjYxBps6UvgNvIlovqAVgViGXGVX/FwkOzO30Z+qTQ97WeJtsxBup8T86gZ2rO0hgWKsG60
zNx2Ons7GSGPGlPEyot1OZkUqludq4cRqMe9riN08Ukjdz05G87or8p3/wWQVPAT7pb/zWC3PiAr
qvoG9IkATLvp9OaSjOrqBcSAUXJ2E3mY2PqvJd/k007qE9oY+r8Bvvcel5Nk18Dqd2W52Kd9/aZG
uCUKxlsLsdF6pbpjJ+C/6Xb8O03/Ggu2ePxPVX8KBC2KPrZQp3d1/5n1Zx3WkA6YN43p/go4vgtE
WVP7U9XRp2MWGwXwh2U1Utm7gTyNnSIcc9IPh6EneUonniasMPFxkWCR95Bv8gr84ZBAyqG0l4Ii
HhVAcNZOeewm/DDJf83uKEpY+D5B4fQVzOn7RKQz8NNwqrOrgldRa0iRKJJxCK+EMp3LLD9s1pVt
9VkFA1EebtZGddAVbWpiWuUVG5vmX4dNvGv3ptm/TwnPeLaZKDlRhntkpbR1JvOddVzGbZb1CXse
kvbbvjM3Uw6C0hu3Na0sdTM+EjP/MHAlI6iVE3oLBU704SwA2jl6nfSbVQmy6rTCWi3Umm6F9rSp
6VmDhXoDJL6y1Zdkk5EQxRPWy0QYp4yjk2VPOwYQ3mgFGqCxteNrZPK74wJgPN0WKF+Ba9wUO3ru
qhu6/aslrjne24B9pWhOQf+wsLsalLSYNfzuL2cQMCE//eZWelnYeXJT4DbTm3nXufcBF6rONELC
cAWMaueIIZxTQK/+K51GyyUC2i/9vXa00Y0qrDsE3WbGIFcfjPyX2ANKJiXQzrczLFFwFsKejhua
bwGVsD32RhBqBlCSNX4khH8qnQeTIhyxptDv7BJsAEtDr86T1ccSwYKtjtJfAoho/y2rAheFO3YU
Jsz+yQDMJpJfh7VW0tm7QX4irsUlEzRqdBnqe9onvx0XEv7QY+hIOGv5Ka+qE56TxPwia7rK2WT4
4NbvXOIGEog5DqUEUniStDdhcXkkvljasf2mOBMfVaQ99CaXV0F90GbGwgup3rwInpHOMoKDIpC2
yVUlwrIJ5KHo+umGANbzc28BfsGbytwhvdp5kB4aqBBz/4Pv3nT+RPH3DCxsEQnmTqzt4DDBnugE
hgSx08GoCKM4mZJJooG/v0bx5q87NskumfUzExMbBcegJMKw/6QjoW8aQD5rpCbw7czYTozxUGsx
3tqJf9OCGJl9xmvk1mNIPSYCx1IswQMDgPqfN2O3RUDfxg3XcZDoG9FAQGh4m3RYapI6PqlnMfZ/
82IGP/JtVTzpAX3qVvPbEdoH3ct6XmoxB5P5rKRxSkslVl1m+ptiiLYur1sOGQ4Iax6h/k7bbMy/
NcFK1qIdfJinMMlstNnms4j6XVRS3JhXB8Kvh8Hs7FWSUj1NT2PpcYHKXq2kQ4fBI189iw9/BtI/
udTUGv05gJcMpzvnhuKtbJfbm8ayglgHkC++Dlem0tupIFjH6WxtWJjAZrVubPMOg2WtR3Qh19J3
2NsPKd1DoxfjN0g1dsbmRStPkrF30BPs5faPgDjvB3QD5gaP0ngivrntkunYBc7GFcOPQigeM3Wa
/PJVyfG//sgi9l3I/N0t1Q4lr14N2BBGbAFMBmXy02MDXdHQAQwCiK0FpjmG2xgm3XP0/Z1Tx3t8
GKjITtiS1aarlbLUABB8TWlixlKHRcHif2LCA33UmbvCozooMTf8Whfmz7YVHx2GXsiNB6ERHTSL
G3P51eDy4Igfu8W0MXnfDTiy1ViSTOgGJrhkRo+qvlq6FFJWIq5vXFWc3Wov25bNBNyhA0Xjwp5J
rPZJ2Hk7OzxafNBtOmr0jJxI+V2n9bc5uz/6ch8FGZ3OLTCakRgd6LltEumfo40FxKP5oYwJqvja
2eEMtoLo5CV8Ipqog5XeGxfsE+y9W+AXorA/Ks1/axrj0hCzPy3gH6cGrpdPwW6WXKI9xZtS41dJ
i1aTGh+lpMy1SBJ33TjhlKN/Dly4eyve6ooQhm7kn04MNMw1X8qiMN4rKMxG8jADzT32BfOi2bFE
SmaWdEUA9svnIqb1GSU8teIyQCx97nFNFSgHW5DK9Fhxlg3VXXVUixzQINeOviMRCJwNX1twG1EA
QYc9Ml3xNVx1tzXr3YrM5NgMaXuuKnEpLBLvGV0vKy3iYyIzADh2YJMvJV0SU5yb8lYtziX6jbLz
FzfFITRMh8Hw2PzbgE0VyUQsYfy7m+HDsQXMvnwXpdnNmn4swFDK1rZj4ZFthjjqwS/zymFLf/Nq
HN1DIz/VZwrFQl4K4KyxtiZB6tQztZms1oI1O51JHCFLbM32A2qi6oNNOzZ43rKdj80o7i5T/5V1
dBUygBWevjUd1szZvOuNL3/scXMxQfyZGA2l7Q5Y1Me7pZPYnXWqi4A/FBRzAkodkH65REaMnpu0
FO65K8Ezg1/bg5wOWNATqXAhnwVR+duxkSgkqBjsIMWxEZAZ5oyRkDogzfTei0hfIOYrOTG3ai2G
8JE1eGhP8bUq4pVbjcdYAdWpCLPO+QVAuIY6V/jHesp/DQyZodXoPCtueq0a9SWiyaX6wLm6fN6O
0tP8tdnQA1GOwabsjPNQZFffs14n6dyJdzziaN7Jybx4OICqembx3aYnM2rcXZeRAwfnV2Zf1Dms
m2Dn2gqOtA97ZuVQa6p0POnu/CBevk5IiiTFqwkRAAPWZbl8Rte8/qkVzOu1ATsa0wBaGmfPZ5Ew
6xM/nFLCA367Hcb2XrMn4zAn1fBmt0AHW85SuCmMemqgAjt9yMUYV/3Tu+gljwkjuBQ9u+a6zLm8
GtOmRrujHTkko7Fu7Xk3iSp0mzddk5eA/V5r2E/BqTql5SVHLVuLgdGr/h1T6kMKtQ3817o/ab3/
ksKNCTK0+e5HsEhgytjOALQM+gQzwLnd8LmElov47mqvVT/udKfd6mRY4x6ZY044V9u96FnkPQNd
C9NGrgcUcpOukS6RIJQmDs73GZK43u4k6RiJ/ZOAoyneFiyDhGJU413TY9L1/NG429lavPNoVWOD
iBsu2U8MFZKMNiM+X4PONrxePSxHfgKkMBFRQLa0s7ZZ6po9uc+HhnRPGrL8XEt8Bty9vO2YS6yW
oezCBhcgDqqBNtuZEV16z7g5NyyWluEL33KlrH2l54dsycUEAyhf+Sr64iWmoA0eHnSCs6/LPe7n
MJndXcy6UhSH3vbeeq9Z48oMXda1EdJbmdDc3mu7tvlKJ/aC2EMb978yNbbk5dZtxcZs1gkXlfl8
ZHMWEnC/sCkCnzwynJK6IiNGOEYbj2p8YT5GparONhlNJi+4IRTq+jPRFhVxteRfKcSdltttN4hr
nRk4gzPiDLwZZ+MtB+KOZ6NvNv6Ao7Ja6EGJfMkIIM0pWWb8EZTdqAavQ3DJ5tcYz+XKdi6tO4Wq
yvl0F4A/ADNVixhh7bx6CBdZOifC5gfbvO9pGWn3amgvjSRbzNanx1ebNIvQmRyNOQ+HSO6DjC6I
AarUxoy7U9ZhJBfRsNItaZy1Gv8uB+ffImdkEFS4OP4jskBhTzFplODFC0JVYEIw4yOT6khMRsMb
V0TeM2CRBjAJZoI0+Gt+lyamI8uvX3PieLqPk6ShWV0ZmwCPZUYZZxfHG1G9onzv+XD5hnHOJdNF
NfxLJf7qmitv5GX6GbgvHzfJHFBlrOumOFSKHJXuy/9sM/kV+XzXAp602WBVLTw2Hnsn8/8RlDwD
8wq2iZa8R+Rc8SV/ksh76aP8c15a4NVIOSeCgZY5R+jScm+r5pb0+lkkrNh59OPeZefTq7vCexPG
6ZPoJmVMHo1DwPqazWyQdCQDaupYbVObNFZvAugUgLT7mZUn1EA/yN8oIyLSVn4E/Z+g+PRIpht4
TfIA8Y/a30jbwqBxG59zXa0dEL0wJD/zzAsb1pNm8q6ghGAAvuBBW6xknvbasXfYm4kpwkLHZzp1
Bj5ssDkozZGSpzJWj8JHV9BlLTdt82t1XXlUA2Mjyb5M0UK6CNRZNv/0ts0bL7XpznCyW04TcdK+
O7Mg0Ohq9zkv4Up8C/3c1LgmDTZX019M/Tzx9nJ30zbSa3Zg2d9NhQjtiz+wmsLcbvY2KwhAaWzi
fkfPehZlvnPmgo3DkG3r4L+B8Blv/ZYB07h6McwGSvyinFUdQeIeuyyLvgvieoxnJtgbeR5Oxrgz
Bu8tN+KfqT/lWaTv8YgdYbJSJ8KtshiLHTH9Ykpf2AOxEMbr6A/xGfipt0+D6VXTc5JDURefNIMn
tc2PBIC52uu8wiiE8Xt756noCbrb3uR8ZbvierZkQS1MNZ3mlruaVwRrTfPB+/YzpiGeUd9AMR20
V9FyK3NwYbWtvWYkQilJTkPdnqpqhgkyyFtCTnuVCXHhinGgNOrewH2FBjKulCr3pa9/aZbNtdn4
hcJa0SJBY3kqP/VFPyngnjrGyU/US5pbgNAAmA2HODbfxm7aJ/q0sxpBuTGOgNnE40QbFb4EADkb
D48Nfqmvamo+hqYIIfLohL8pyB7Fo5urg2XxjFnGr2xpOmqtJ/9h8umqLe0vIcvGDTu9o2KzszJM
zC21W+O99Jofc+iLE5bYexvooS8Yb6Lk4OvpH7AdDtwgh75sHu75r++m0cbX5AuZnhcjj+wVkZtX
fq07N9M36dyfZwygdM9C0CTUvSCHOI4tdkrDWOsvbM5PhkOtbRacZSK+AC+R63Mg9lXMEEmBOOq9
0GVKEMV9EaKHnqmwOyzyK/SJiM1c0OQMy4eBKmHircFtBn2FKnNP8x/8AICnRmTLOP+7ms12V9l4
P6EZoAltmbKv2IJxainrFPu8XR26D7GHaye3t25lWZ9NJ9hl6d8cRnHNqkDq7xM26b6FbGjy6+fC
qFOSZrthZ4u3Wpf3WQzXkRWzzcW5DaK724CfchnxuB/F3ZaO1Y1NWUsWAHQyjHXRRHeLYWyEFq/J
H0xSff9YsI6zO2ylCR6THD6unm+fAHfLRdGa2rU18wN0PiwUoBJB2NJidvtqJfqL1Z0zyj0tKpJo
CV15VnqqteSobD6Q/JEjHgqYonb07GPK0WB6KY6P3KTCiyUetH6QF6lzUCx1hTUemGderck6tzbP
K11akB6Q9FCUMhl2pdj5BIeFl77EJpJgLXctID45WA9h+VgK7HuCkzwZ9UOaPDMccWveBq13TJlE
hI4jgcBTVP1rWmqtUIOmZYx07XuFXhUac31Ip/citQ+AsbzdVDl72/ihg9OBeI4W5/jqmFW8rZJt
HNvutrKcEzTrR1+oxVbKirLqk0eB6ZyUcHqjSGnaUHfg518Zc0Gf1G/m0H4aXXo23Lneim4ubvNE
DGKM7hPrllif934UPOJc20QessKEZTax9TB+i0YMShmrF3uS7xMr3zBjsR9pJ9n96q22jfpPDEfU
OCDsJHR7R/7Wpduhg2uuuVS+p2rXSVJNuH/nuf32yoYgZ98e+VQj8qSUxSb2yc36LVY0kBt+fKpQ
9LzYPE62E50i+OcrKns+g9bdkp2HP+Ps0BQomOP/0kvmjtbaDkFH61znH7s2Wh5GEOtqZG6DUX0Q
uhsh0pZHbXzOi2SqfgMCLgE3IdfPzlGB9U/kp7J07k2QHHtV3JP3pE9PQfQhxpr7GQmXmLDVuPAx
7WngSj2Yv22AfYFoFlhp2GfVAE2FbKgw+e9M16SrZqdbDRGPFIloKsGBYotQjNOFMbPBWI0Zjb2f
t606TQPP4j95RvLo1TaYDgSerTByaAAGFbnyTKSp1kOQdMxDaxi7Kq2WAAVgmH6Ow8Br3rxk0cIo
2vX7vwMJWDsq5tPkBEeV9TzAnXUkhPwz+fFvKbKNpUGM9TjxWtOFnYr9BP8skyPOPzAjpTWGQZHQ
LsVCyXdsxFte7r535mfCfiN6G2mGW1OWs7Fx8OR58mmYOBRnt1DMyljZixk0gMi5Lecd/dnulZkO
T5m7xm67rgy5L8t0EUN4DKF/WBCYLdMGm2PEY+jRlWkSTQkti9sey1/S00uXszvefdE8vXR85j72
iHQOmRBAV5a44SPKgza6mJswsudHhLHSc8eNOWIBdC3nh/fHs4cM5og/owvFM+LyVaptmtEGlgxU
oHmrmnjgetKKH2zwC79va/la6HVAQ/1McMgoNtF+8lfiBGTb9lXV9YvjwAiOYuzZCR+TiWE8eKlY
NYP2RyhjThG2ebbc4B5pMXSl3Ri/JceyzI+0W1+UTcCJcTIy29vkoJ4BtUOGeQrXvE75Q3mQcVrE
fkmmu2bU76kcGMR2avWTwRp4atKnGJ7S2wiXmnHfeR2ceBtU2buvTZAhgOXamjrLwnjpRuMlZ9ZQ
VuKx+m22/sJ3jX8c+5LUBpfU/zIfIH9B0Yf5X14eJxzcLv3lo83qZHhq2AQka6eh6NcuPCKu6Q03
exeSL9BQRCHkqWpOoefn9jqjwUVG1gOC6jM3wcyWwdlkN6PXwEKXntiuYU2RNGAmsu7aUJZVRdF7
XNzdwTt4eb7hwDwkKvpbZ1gdPGNjdezHrPyN2z+GnOxBDBqqUlqMa60nJcHOZVdS4uI6+sVQ7i4n
KNTfQLwem2z8b+W/EBjFBza5Hxry0CBraCNYG/LeOcOLGVDL6hdFg0rEPaymiku3xXFS6X5snDfX
yCHl49QE3URCopkxdLv7tvXQLch/L06aclMQoLMN67QUOKwq48e3LFzPBWaiBHpSa4ADLcvN7Nhn
w89OcWkQnSrf4wGBAobLlf3+B5rp2VXON0TixQMftq1+p9YxHBIkVG7cvHD2NJKxS3UVZpUi3pQo
PpypIdbwLVfdSxxJjk4cZZb3mxhcL8cqf9OjaFeY44F00R4KgqG0by/laeLFxAP/Mnjq2LlIvAOr
Cj4aRvWOysiDXzzSJmbspzDa4joRczMbnX5rKA+p96tIpp9c7szZ4C3XJL8INwdlFRfG/38y4g6Q
UiZBrB9Rto0eyqhvfdOuNaH+9dl8sRzrPmEexJSxE6b2gNCz6TJtp9M4CQ/wZI7zujS+rJjAUOND
pjOqY5xBnvXjfh+ZvoFJs/nBEfyNUWPrSJZ7DnEAKsEbxDrrjnJiSnGM0+IP+OR51eXN25hzmAF/
WeVD9V/c5Z9UCv1n+/U/f5RfdkRsUSmPCAavchVfs4E1iLonycxeiQVXSuywjFHviXuYZJIW6bw0
aFpGmE3qjxLKX1oM+Gf5PSH3lpXDJYBqgSHT9hp5AhpRjZ3mphgcFJ8aOp+ubTzAlXd/LFZJql+M
1BRHa/gvZIvwkkdn2zM/I7tTyOLTV5rX54kF4JBKUPq44bBEst7eWVkLOMNapRw3hLzXAydMhvAG
4GIMPsp6PJLxI6PL5beYucLmoApNB7eb4ZEcM5Obtxh48V5KfsaWhfsEW0sc01cNdyRhnVATYZwe
BRNfUh+inrMn/mt6bIfro+TtMKTfS382zJtkiycvXuklxOXap9PYlNZfz0VWd/QScsFbYAh9M1jQ
qqh5Ieq9gpOywfd/Rhd4RxZcSzrTiW0RHTPXvY88qNXbQVffDViINtiXsUaraLHXEU1qod28wd9k
frZriilkfXTPvfKJf+Mtr3UKUYiZDRQhxdW2Ztcm7ZartAe2vG7uMs9vhjZ90PAgRbvuVHPJxuyQ
er+kK4/Cju7CTorQXFZKNad1rL3hgNnPNRGyJOmTcHIabPJy50XmV5PwTKEw7EEKU79KyNwonVPj
7Z1a/JJauZJbw61SiG/uVW9QPeuwjZeh2lFrGUS/kkpD+mtvc/dXYS/YDFVgMFijXAUNn0ySXUEV
PFXaX6akWI99XQKmBaPZptFfvMRro5u/vDz6VshqjmD1g2v8RjZZkvUGZhXaNPxJy7oQajqnk/+f
h2xBThPjrBsFJ696r5iGKcjaNU4AYsVv3pWboeBla9N/Cv2rS6xlE8aHk0c59uq9CsxP03XwqrO6
1fIqbJ3xlgzOCwH5Yx5gg5moNADdtLJRLOI2Ac42PaMO0IXJGpnQy2zXz9HBVqdMKLC0k2DBbYjv
zBGLqdF/mEw+5NS9z4bFBQBMDKDp/9+mf9vptwJGC8PolSbbA4fVt5l52yQvGELrq59WIUaJA2Ry
kobxntENrhpmte5JwuwuPPQaq5iOvvKfsfWMtOyFfl/aXfA5t2wJnfrHF+zAsH+WJgAeFrIeWg6T
9LAdm3NQDG/2UtPn17uKtmG3GDalbNYdq73KjB4pdw2ixW9+1l6ItBNRUXwMLLxYUtvGrRbh4cLu
a+jn2YqvssDrqKUMR4StrVtqMprZAkU4gmlYr2Mbez752n2p5cfKzSxiJfkfXfuTIl03TrlLrW92
e6dxGDY+ugfmo2MRkEKNbX7g8uZKbE+W97KMYba+anCKB978gbAsJQL3nB3gorwS4zzCWj0J3Uf8
dWju4M2WetVVJOzp/E79pLDNE8tjl6IeKb9ZpSdrV7hvns9XSCdKSN5pTiAPsdZZI0qK2KQGPtXk
m3bsv+wvweEJf0uUluhhCbykn9huFBiyYXFKG5KQvyJmQjCuxVpe6Gy+U1bbvJWaLqO0wHjTrE9Y
+4+aNxummE1D/qUokG7NKTsk8yKPYtCjOGYq/K8WoHpcdXfS4dS7lZso0yi5jrNNWhD5aa9FVaDI
ZCwm2fvMATQ3oME3vRPhQJ47QXmOKOSAmJWDYiwA1zyKIaP8l7t9TY1l1/60FRxkjLvZmL7MRnur
4yNnLkp9+aqj9rg2fB8F/8Xxsf8EqOj44gz4FEFyaAgkRlgNnFnxLIESJgasb/OyfHcIj7D6Q+qJ
Lhr5BJWWZKLJaNvqONTBvTduan61HXO/lASY+Ki0SxcAM6OBDoC3BCTrLYgCgI425gpLYvAtCCxP
PotRuXONhkCx9y1NiwPjlgr5dCz9s5tRiCnQ3jXiKymi1bSYU23RoX8OZwgCR+YTahgyb5+NxcNC
xu7c/t5FR6N+dUrz7rRW6OveRi4W8YRIvYmH0uT37M/bruyu/+PtvHZ0R9Ls+iqDvp5oBT0pTM/F
771Jn3lD5ElD7xl0T6/FEoTpGUCQdCOg0YWqY/NPMuIze6891KgerIsw7D0Aki/WzJusZcROSW4i
HDGz9BBV3a0qaYcmCBeA4/P6BzQ0XgYWGVk5nmKj3JjzDjUNnnITXX2Pn5um3Bh0mN+M15ajdLYs
6T4LaS8EPZrhyBMVwmOEKXKGJ326FNAai84mepsg3KqSea8aAm8WEn8igNTo1JZ9212Q5YbLNLaZ
mOKzGMWqCnNYR+FGkywhxm6dp8VqdpY1TXgapS23pgUyvDQjRmbBw6ScczpkT8Uo3jVYnaLuCf7U
ngQtqBdcIpi2CbD5dPxStfnWWNYJsNkqDgACqcR6qXSO/bQGo8FOBHfflmtnp1yE8bZ/JKU4KJ9L
rgqC+NhLAAh0WHLrxrEDYd82AhOjuYO47YLN8J6NNuK0rY4jpUZYGGvsHjtbbCKJHMQf402AUEXP
YGRVv5UpXj2DLUxCoQJU1DannaL1SoJspqlCNKnrM4f1siU6AwNOC7NsfG4hKZvZeCuZXwhemlDP
rikXIgHM+8Qr2Z91+9DvGEJTP5U9WHzXt+86w0w/YLYK747jDFg1qg3Rrk039RlioJEZiHAIQOEP
OFbodXGxa8OuR9iQRva97+65htkjaTwGpOmp5mA0Gizyc7gLcliTKMYhH2+hSD9xU75NYwg4YP7S
mBWN+cQTZZsftsqwM2+zYoRdx8atBcxqvIylxjw8yM+NECfXDAglea+DN49QqCLOPj19pkCoYw2d
OZL6tmJEzRk1/clt7To23mbI4DIHy0I7+X23yRh3piDEI9v9riWeWBxt4SJ3tXvUTAjpG8Yqtdr5
JGnpThounVjDWVB5Fx4Rsi6Khh298QFH1lj6JSqCONz5EnJbnlgsiq1oTbzsMnika9jUKXVu4d8g
Ie9CWtck0CgYNfcxDbMtgD0fJS/X+owLESNTqoZZ0ms2xPfWxzGP2ghzQ4k7XW++mHnOuGBwOWx+
5wMYGuuZ5ErFAFiE5rkc2gP2kwP60p2LfCBMFY9wdfPdH3RrDMDTFaYdikqytSiu3HYRKQxs5or1
assub5S/2oiq349OdWvyMnj0/cFOaq+uOWC0QT8VbxnloixCHJUu/ZBtfDILMoPbwJi9QjqwIK/v
Ja7sFRWYVb+E/NZTcYrTr8x/duId642fiJKJKNBHSd0bzfk/Wb6Nh+wqp1s8NoekC7+FMJYITpe9
at8Csz7g8NRHFDF5boElkdQks8Awly8gQW5J4V2SJF4NZvnsVuOy4hIUAml5oH8EY73mnT8po1zb
0XvQHAZ8nj5XXI5zGBtOGFvLbHxyKJUy5kdM8YkxRYUGV2gx4uDoCrF8iPC7o3NbMuBYe11ysAHs
RZl5bANWCk1zGFFNEwmzj+Cdlay7fP8nzSC4qgy51PcchJUFD079OzA6tdJoEWOmt7QDKV531+tu
sl7rdrEL/F9PKa5Z2GETd2+zMQC4xp+Ol6xrXitmLoENdpw3SY81fr9Hs3sXo1gGdbOrOGHq4sNI
JeCfBy2sniGCU29aV5Fg5EvIhSWuCcSkpqW8oabl0dx5ewM1ySLs5aWJJFLmbJ1Lzi4zdfpbPOCV
NsLs0Dn5im3WqQGK7ZB5L2ssbNGFDxGQA5oj74MFxiUbXmRyDriSxWwJ5s2wk0eBQKg3ezoTJlgQ
JWOrW4Mo2MX903wKAtcDMjkuDbLWnPSbCx4TxQBNrf/NinwrWPV2ZD3pA/qAcjUUyZNR3pwYR+tv
xL5TNwbUKscif2hpvWP5x7V3oA6WofnYWvlWAwrO3UgB82T79xiBObcTiNNiZYfPvclcaLxSc+ts
YusKXh63ELJYvWY8gJbRqLNkk/aS6ohQcD6V5g/iwvdA2fzM2t3qkf3IfbNs743F/jyK8c2n5fga
592vbuvOAtuKWoE/SZcuU4udkX7ReZG6AoEwYxqBrpU9W9t+6F1sPfeDe4FasO2wtJ2cHvNgr+Ql
LIp7pQp74QXVW93NgW9W5r501fitVcGAzBiXmB95xC7iZQNts3eta6Is/xFHhsKHwWerS/N9Sqef
GNBMKFp+Q4Ji/AaXEpPHcFvnOrIOJy/I2IAQ7cKpk6OV7nNds/cDAzIGKt2XxGQOm1M2O6d4gCdU
3rL0iW37uGFFiWC2qiVxaU0GW+HZ4nAd/T89ByDUisL5YjZdEAXe7UT1oyckWu975NeZ96wjUhxz
2mE/I9MG4izjC99zFrn8TfU3NeYbpmW1pGHKl7a3r22wYckG6ohVfk4c/CQjAkiFV8+aneS1tQNK
Z9ogoGIlDJx0UZgIG/nYA/sYWG+4E92YMGJIHNXVhi/hM4Qs7j1PszDEfrTcjaZvwVPy3h/ScgkM
ZRm2aJyKDWZeCqV73TMdvDY09pX1g6bYjFndYwu3u2eUoh46VxATejItJzQS5nOOwc/293UOWCmA
BNGDGkZ/Xv/EyEPgWm4xjy4tMLZCbSqwBwmauaxkldXw3P4MebCaGWb2zgx5y+Wmdqhx0cHVKLPn
jjbgOEbmM3g/cX/Ww+eWiKwyOpThd1vfROWuTGJ5yLPqHhOmwXhKDoyMYg8RIDnPmevzd3vy62NF
WIrP5rCYiMUzEChIBjDHoN+7nL9kPOFeWfXNOcZko8h9aC9qgtH9U2lH76cbaXi1A2/KUsT7onzL
yhoJVnTK2eSBmz229QXsI6TvV/IIpU6YVNxxioI0qoio5N1iFEmvDru/I+fuFSDewinfa7ycYlxl
6cmj7DajatMyt7fCbsWwZTlrCTQ21TatbmE/lBXzDaTj9UIy89eDS+pfVOnBC34HeQAUZhHwxrMp
w2PoKkTaNC16jCaoXLaffz05DDP8HmehLLZaRtXgzobynV11aLuMRdGuiUJaYejsGXW2BcZ57cG2
PoLGXfXm1oM9Nqej2lxI3nSlkQCTVxonW9ua9j15NHEjVjUCHQqQKT4AOMKbAI7eXcYq3gtuaZaH
HuZjzFfsyKHlsGNE12Wh8zvICbM3H02GtWbEvd1MaA9g9OuxvnL4aJLizZ4NvP6TR95zzSAtoB6N
i9dCH5Cff6RkKHmUiXV4D51TLpuT09DDVZyVYhl27y2fssklpXNIlfyzx6unnHtg4XQtIH05CyWb
vYuYKC9fkfkxc3HbS4eCPLM+UQr4khuioursIYlFuHwxeCQwIPpqqzPRj/pNZG99qsjK3DUlCyc0
MDSJoNew2BGRQJHTPxOfjbhnzh//zgu1T7EZ9NYHyGN0L7veinfBRIYKpOAB4ehMxHZY1Rq0Iznb
z/mBMVeuzaiY/E1WTNhql5H16fCplST6leOnrPmipgcCdhbgDOqGwEjzueNOHmKeme4XmSZKEyS4
LJnYA0HCXZOQyUuN1ppNpc4a1VAJOBYQiCOIovbgdCAX2eNPA8KqObprXLsW7TUnScQ7PGfZpSyY
R6o0TEU6Q+mQ6AIPdZtXPBVh/lRr83ONrdTKKUK0RC67HPkf2xrea8IizEQ85SFIITJFWLC7IcMr
Xf1phQ0QZJxuvc7AsFhNzC9LljulKmC8P1rwvFhHbCjvIkLL/RIfSuWDqMevtCQvkkCBGKtODsm3
8Op5EsnA1Q+RGBBjqzYxARyMhjJjW8UJlii+ULYEK5Hu+zwS2yoIbmaUE/RIZNHAyCcM8nyNHrt/
JdAaw2fzVaQldbuoylWRWNElUvLFf/RLQ7HaiOVLAArdR9L/pGizjpbTPRqokXuQgzNMJbaZXNps
eFHNIg6w6p6C9TWxQhTB8Ogtok2wKWXoubtJAPY7afE170xE+c7W4Bur2MHR8zEqKpejO6yhVu0n
FlYcJkghu2MIobl7UxgZff1iFN844xbBWfkvKNEPkkwhZ2r2PlMcA20YV92aPJRpoWEblBYZSRpk
kMwJk9Nf/0cmAer1jkAvGjiNLbln4D+WhfmbFH2zym0UwoGsQ8iG2h+y1rqNVbFCCnwISFbvPUib
lPcxqr89Wr6FIrpy0PTuPpdnrAe2cdDJpdFCzhBEBFe6h+AVMv3GqMKbY5BcrOL3xEZnUZoYHTHf
4WBWxprHWJ0zjwmSUwvzI4ZeVUdUPKDKB+wgQTGVjzVhI6RfZIOD76mFwhvcRvKtbFnzArZMN50R
twBZgw0JXeimRg6LJhuXfWEBNuywO075azj5b307nohh+u55fF8E3k0ocsF2tNPoKMryFieN+epU
fbY2RXKCjkQ1sO15nmIEPnj+wRLOSMtxSpE6H5TCFiRxbjWrBqkW77BnjMfEJMnC4EQuwnM7VYSO
jbeKutwy+d6pkyaBtKEklaH7BvxGw6ajAVbP1NK3rMdfVlsXOT3UeXLOs8CF7dj8Gf0jDOWPduw2
VerfQ0Odc4vvZZWybCSPNXe9H5Q77SJAbFckxqkyQnvGnFxTy3zBMHqvaOzm7IuedDxHO3dUDC1f
FNlTrIZ25oACGy+JhPwWyv596Jo/uhUjlW3JapBLE6sHxmjkCmxieFiDrD/qnfWYhwbUx88GUWVV
8Z87Ln4mhY34qU117+ixB7ziLY73nBuDe5qp8U8Wf4riYZQPUXvx62iTSpuLLNhr5VPu/FEoDCuX
kF4Cdcd8j8/BCB4rTA04/lZWGIMX1JdNdtYSdhPoqMsAIVbBkgjZZrkqjRgSurWrrOQecUnjnIJ4
8ZwyWySdclVK9lMhkkTi2/otNV7BIT+L3l0yPRum/616McTPYL5OAX8pAEi2fGuRY8a5SXPzzVt+
KEIDuVq+fSEMGjOPtq1xk1h19JyNNcGF/abzv/OkWhPowuSL9La57ocxHzQEAVj7itsuT8eLATKB
hCxjY6bWJ2F/hkYPyv0YoIDUSxQMCeNxlUy7gWu1HzHVjoCIIJRUIxmwUq5rPtlpcLYqZZs2Ses9
coYHIrZ3monCqrL8r6LND0S6PsWOtajqMwvNVYd2qXTjl0I/ahVTUPoEM5KrgZ1jhZiveh/9d8L6
3js5LInxeax9SDUuSz7MPUyJVvk9wy2fGqRSJNFyYhBamvZDRzvOzhQG7X1qoMUlbXXwMaDW2ksU
12+RBZ/LBmXO4e2Axaj+eIRqF3p+rQr7MKfBFYTcBhSsgrGXEeEidhUThY6iwUHBHOAVRoTQOwzd
u00Q7UPRXeMEDt5IcDLNhW5eaoZZJmt5E4enG1zshqNL69d5gqtWrepAvPhsPvSq3BU0xCEAKs92
Vg56CkXCDFDfXjK9QymdwthRbXiOzLuVNyD12TmpVcr/RHjtSaBi7apywaMC7rbB09e0FFTae4dj
rmh6vB1bq2XYBFKz4W7Xre6jM8dlvIVPwbXdrVLPgeBLX6L7OIWR7+a2+ZLwDchpYy1ixSf266bw
lmIakfYSMCTjs0ETTptEPOEqy4hSrJsXSnxPhHwkx0xveKzaw7x/jzuWkDrjZ+Ld8VP7uBPIWhL4
YKbvcfxhm3kgZQjlx1lq3S76/Q1jg1/MTdA8wyBYhxkL9sI4ZUhJS/MYEguUazxsyEjSrlyHwbel
+vWYMxmDSjXGz5z/i8YNzijF39v4sSfmwUbHiPfj5tOz2PpwU0wHzMS+w3tdixDbne1jTqdeHwuW
rigyam5HRRQIodAQwpL3WfakpLa3HX89iPLkx/lttk8m/r2E8FhwlvW1tkdCSx4IqCf5mScjfy4i
XSmmp6jjOJj6A2i+N41SKBZoJkgSm6SzqfRsC+geS3nzMECY406pCGpi3MSYpGHBZYTM7ORxVknL
8M8ARcDu6G3C6k4W+robgfUYd8KIFngU9lsAhCtvUF9hXj/OpZWG4GQZ+mpf4b/xhEIdXgYLVPcr
Hab+gPk/BwUg4qOOXLcN3D2HC88NwETh86sz3v/uCEPn3PAO57AInfBYWIiDIKMUrrnPKovQAG9J
j1mr+lcgGIzb5pjo2mNDLzD65yC/upBcB5l+ku2zMb+H8Go27d4d1CXPYR1iT8JI2vPGwdVgZ4Mu
TB/30hIPZjcc2bOdGswVaVNBFIOS75NpmFfFPict3JdXRzOvraShJUpQDo/GBB4h6dyfkCY2Uq+2
RXwc0D3YUM/4KHYRQom22QwMRi2aSOIjhVnCe2JzKR6Y6eWesSHy4Dnux13/VRjO1sEAhA13b+se
H3Uy7hobTKRTvyuPWczEtuZlkDuPniQzq2OoFdA4jE1U3+PBfY3H4lwZZPvM3x+4yKZ7sNwXn7Jy
0KarMztl5p0Or4fLfIutSS7aq3D7Veq+hcXWnH7SMdt0bCvsEAhDnP3EKn8yePgF7gZePEr1vZRQ
UtBGhyBukrHZjpLQHEcdtBaBViu+YKreACoR3PBIrPHONvuDptDQgMHUumjXmYhqu/TSpmQ/sIwO
kK1iADkXzCntAlUuW++Yz6faGKF4CnsARFa37UwdOxiWIDNFlh8utfyWEetbNekGCxJ7LvgIB41L
wPgJ+hkvsTBozYkRXyfxMx5C13B2SQmhCI8KkSdPXu9tm666dOWXWzPJCnn1aQ8qeDtdsteZfwVU
tEb70JbVFXgz3aha2w1MFE0jlm+8Zlr81k3XmkF9of/U6jkJbXg1yaxD4Ezd6mF5aM0WblyJRmFA
IMt9jZ5XJoSG0pckZfAdEGboU/x42fQaTBdy2n6segP4eksABuqwF4sQEE9HsfwHgQYAIf82pQrc
s/8dQz8p6vecKAq2b9iTQ/SIXZRfQ/ikRyb0uzbIlnGF7n5DI5XjgY5KolrvwKUArLKuQX2kB+/O
ODdcwdr+I5J2q4D+SHRlQaq2VsSfrX1Q8n1U1OgYHzH4QA/H+5gz6syYhzLHZufHVXQpJoa+xGeg
3MvMluH2R0Iuqpl96AW+0th5lQ4kzfGt9n+aXFsR9wombec1f5Jy2ApFUS3lA1WqxqIJDvfesV8R
am3qgjW/h4aYsrdITkV9n5z0QdiPvSs+hX1LB7Vmcb8IFMIY5zfJrROkmgXuyrIKPnNksjph6rIU
wIQBa4t+MXJI+dOvzjU/pHtrQLsDtIdye1uZv2MocJ2KvY2NLtOfjeIJYCUUP4ES1gfPyLIWtCNM
IuSFRHPRh8JdQ30eb+b1fIcTxKsus83N1rS1wWEWol1Oif1zR3h0TfwZ6tDos/4hI1OIWGjgi+FO
lBu/Z6UwYq+zH5u/goJvRmrdZ99STrh7xM59AAkhi2ZjRdUODMxh+PFLQJUK8EY0NKsAS4Ky6pVE
RrdgGQl3xtwg5dongWTU139FgDLo9fAi116CshBEOUTBXdydpbmvn1m0CArQdNfd+Zv6kzwOlwFX
sBPfovSOEBz5qagsxjEvfniNO0B435KJW7BhZtt7T2F3naZtn5yiEL/byvnwihnG9V4gzFM1e0+9
Wouak+4AvXBvcNLYv/rgbUz26yYE/4Ybyx1PnaaWNojlruHZuobRvKz3SFxjIDUkJ7aXYx0fK9Pb
gt87ug3zJOsbOQAPD/p7j/JAGIuuZijZ2HfeKerjjvcq3JIuwICmuZrdb054XG2cTe40mFj0HsZz
qIXdoq+vRCq0QXN0uNCrAatsv9TFtQ3LzdCKi3uM22cbiEeiPwfMNcfM2aPVd7IDwMUVCZ+sjo41
K8eMlah7afnTh3r4ImmPlJtQb67F8JEFcM7EEFyQSeSko8VLW9VkDvbxsSPb7RCFiqhoQLxcC34G
vYuq3UGQMKbWWqJg6caxfQn4m+CtZTwPGWokwIzREJwgdBxJnOk7rc+fiIARR1lFK5Ke8+sUNPKO
qm5FOC7sDSw3aysmTSZINEiJpkv61ch8pNGgXSW4xImnNAv0K0vh5WuvQcGdpRZ+f9hYI+CtZ1lu
8bwSwzyDdhrX0Q+DFlyUDX5sgNLGkS3MaBUG1Sd5uTNrNnvTNX/aNNYetk608UPjl53Qp1J5fM6h
UnPgBwcJHv3kQ1JkeefRNQJcR91wiAB8HVvwaUjEy/IcCisjh6JJWevQ5hp+F7xaZgcLEC7R9q9/
bRyQY5FXogydfxRvwE6LR+OB7IbsCV27TWXfIJ75igu0AFoXj1fQT/YxaU000SLn/bGYg1lzZIfT
5veEPmWPL0a6h1Ar7aubQONq2yne5BYR9qZdaKupndxtMXpMMHLXOjIC/o7MEXqc4X5opDRQXvXu
WhpSHJsyBIKYEF1XkUYBX0yLYaFU1p++TuWRzKPp6BXqNweUuWmUzFZKixGPTj0uT2hNuL+8YVeX
dBGjPjW7fmSXN3idtfOc7OYNY8UfasEodQN/01kg+VWFImWOEfZmKEDXlRWq25psuiYucTqUDpMX
QxxSpQRfYHevjaHYzDHPUQjgMZxnc9IFrZq2o34I0tze1eDokkzYRwfvwqggJxeOdcyQyfIYNrcq
DwvMvvgnqUdBz0T9Feiwe2hrpt8+oWPUHrq5zcIgOoXRxeon7Viol4h86xMIRl1FqGYMQ+FvZU6m
5UCxHS1i7uBPSN9UVe3zYAdNDjcQZqONmTcfXtSBV+XCtWOwkcSaE2Rt82BLdpG3Sd354KyjrJdD
FNX7iQcYQidEfZ1IKx3VE/Ga1tmSv/BNOMSK8h2Z+YQCRtwa4JuUgAGbPaW7u8nhGsIcdJ4w7Uxi
k2j+1yBLOJgtvWRY9ofQTDjKy+IjQmp1roW/06Y6I4e4+OlHJvLotSEG+dGxGcTBdjD52X5VrGPd
XBO4ZaxpVRmriTTZtll34Gp7bCHiCB9mRihZnYVdEh5Z7MG8AYPjkepKNB1uzkTR1xJTs1Bq9FBF
bSdf+btWULEX5rGaLNj2uN7YxFuosDKfymBACAGub5iSWVYI1SCs032IRwbbV3/GJ43hiZ6h2tcp
czAzn8ftEWbD3sHYkXoSiwib+LEgmRCsk5Sjj/XlGrCr3Dk6+J3MeW9nirc7WxjNqXqyRDWjdDpj
O1TNs2tgZouz8grdj7VBMRDqqefmycqfG+jY+85GuMmAcVukjNcK8ItVAUYvMM+pkuOutJggGR2k
WDjw5CZwi5JwwVmVmexfBYDUaaIqshWQiAHAKeHEG3Zv4FDHcGBqpyEDjdCSV6gyfdOvX20Kmp0M
rVU/G2EjRbOXZNEc6sHqNhiKi57OIhiOZBmqcOP0urp2YdNdkRV/mXWc7CfQHEGun7MajkvWjRFW
KlReEVeWm94mHoYFOi2PoFFkvE0EV9Ar3C9L50RPQm3uHANKpYwwncyBVg18iJWsPZ8O6VOtshew
bWw2sc1XYTtsXL3Hf++EhHeI/lUPYxtmeyI3nnoqI1ldjDD6MRMz2kq8pahahbNqlAWQLWFQIQsg
AIpU+xHjynOC+dBz+mmliwK3aWQ/eIIlmjGPLFrvJWpqe62b6rtKO/bRnSRMZ4f4lcDgRLNWEulY
nuHfB1UWbQZSP6idPF7fTIm1TMU3iQ2MC3S8hMAqIpT1CFKaUQKE9SGyjYb7pqsWuxCQ8b1v441l
1LeIDwIo14lB+qpWLHC8HMih2erPRPPhyvD6YWHJ4VuLDIhxUW6j5s6fJ5qwlEEtVCO+V3lQb8V0
1jLatb5EqgelCRc2uT+G8rDhl9BJ/2La56o6luHw6TZOimmc9qQ2kK9mszl0KvrvXgXFmV1zcY61
3yEY3IOvDfa2nJybNiTJwbFB2QoVn0RdMQfSjPUIPJzEWVi+HQs4KmNc3Grs99AgjyNDr1OFGMFH
HeI38jFk9L332mRZlxjcS0A9C/MP5iV3MT/jld9/J0L7IkT2YATghd3GLvcTO+oErVCQWI9IP6wE
PnnoYAayxfiAqMy8e9XHGOg75ngm5k+Yb8FAz6ZCjchIvV7jxOqhPpKbXc3m9WDgalLZVjNaG9id
PPA9k2tP5unKZc7eVsXFLytU61wua4f1uW7Qu4SZIuYKHnPUIwuGembSCNTdIbRhX2SI1ghG9zZB
6sGGNwWOcsAxBump5CSQqxsl/SK0i8P8kF8mC2yXYLCFKo10ZfeB8MlgJ1C0OSVw/4JMSicVJ9Sg
765TMlpOPWIWy/TMKLIjufoaeVZ6rDSfheRYVRgWSPeoJawE8WoP5iHLCxe7lcNdELTkKOJeHoVa
e8TXgpzLSrra2sUgoqBsOjpteIG2yXNku089tILtR1s65tksyKlpUKz5TnmpXNJdDZfCjPupWLGA
ypjHB8E6FaU4ZMTAW1qH0zfl5IzEbBcrdPh4rHLqof0I2/Y3tRwq6NwECJw3OzlSWQgcSGuQ64kO
jqzxmkMWoNLWgiZae/T7Zh6GG2nYP2XgvMYko/PD4ZIz3936EtVbmmm4OFnP4iJ9T2u3P06t+4AA
j2DvDt6o7Xog1i3eJdXZ+BBRAHoV/71lfTm6JZcnTkbTt+xFlQzgKqBx4FPBLe+6Df1fWH0zULon
6QxQGgJrpzKsa4koTZgLTslMEYdrCIH0a4S9NXtq6gyJZJj0t06V7TZM9KemTKxzTqQCiBuEsPCy
JSMhdow3dPln0NbGsx+wee0tAMiqMf/ApNL2RYO7fJgC7zzNMuye5sHq9F1a+sbRQqUT82ecSpQn
S5OfT1zL2BJui/2OZJIXoITZpoL5iyMtuMoK8uOUTHxrSni6evNHeuItiDvKGgiAdlHV6CGYQ9bV
sKkM/BtxiyiSuQWQacJpfTeCKkzP3HRW+8DWYa8RiIWFyTuEMQB+ooCLLe0+6Flax1WV2T185UFs
atea4W3GSaIJYdPaLqDG0Ek72p6PEPFZy5rciSIgkRnZ6/bg43hNeHqA/WIANK8a85NFlBLbCkE2
22jpta5K87l2YbIVAFYjXcRr0s7xgsuP0BqGd0b3glSBlSyQn9VpVx3aHLWEqesvmAIeK+rK65RE
B4ve4QIY/8Lmp9tQqj2jlifJTUeHVTT8jcrR2Uw2agDA3EDzbKfh1bLZATTnzihOk4WdYgS/unSk
rdGLpgaqaME81p+MD5iqn8P42rWDfW5jp11Ru5eV/p0PmTyPiBg0i/WlJYMz9IjmaEHk0uwKuXVh
A/2gMYiG6Oy4LB+t1DtqUrz7A6o9mkxmidpsSPCeR0X8c+H20BXH5IExD4NNWZ0c24eLCC8O2Lp3
KAO57wR9CzpktdZTbqI+MY7D0CZXNq3LSvjvJWR19DgEZsLS66FTLTpPoHOOUMvBYfM6j2kFqXg3
ZyIwE5/de9/72ckb7yQTBuhI5mAUh0lTRkMeJ56+MusW56wIu31EDLUJEgud1wmzABwfrXvHAL8f
o9TYNP74nUthbZ3o2JFylZssclrXWCjLZq2eq1/iVfC0REyZOnS+uY1kJ1Iof/n2AYfQq1MGcxXv
pN8vE6P+6F2TBqPwAZ0FH7o7PnN3bhua8Z09cnb1CiSa0RL+pucR4vMWfqneYXDtm1Kca7aG+ZAM
MK7tfVqPnFiIeqU7Pdpa4V2zQV+BS3S4wEdAvC3DfIAlRD5RtQR5jYgJrhUC33RPoPOsjYjeQxUY
VweBUylCgG21Nu7wrkEoMfqXssWUSaI7WsxZ5+hqw96NAe/mbtbv2El8t5KBPgIRMNWxZq8SzD1a
2DywAQSaBChy1/ONxoOfNU57cny1MSL+uoQPnE2lq+2krBi1r4eEJi7Hnch8DVunwcLEoubjUSZ8
TRrbXMWbUn9E7Y6CBA3sIqmSPwjF2dALj4i5zLvWVvIY1shUDQ6ZVWinRBfUEmTgAAFQd2q1dT3r
W7dqxphhDr+98k7kZjrk1yWratCn1WAT98A08xgYbfkeoclLvKqmCUgLRADeTRcCL/x+EJgc2hYc
zEQm01CjKGQSu4p4nxdZPpOrkvCXlCPYJTEipcmB2Tvgxu37Zuugu6uIVy+H5kUGgnSfMrzbJtrE
JDBZOKPZbZ2hf3Uh7bdwYPuAfQpNELkWWjNgtwr7DVpp7L15fWoU+hXdbvbaZP/WENxWwYSrncEO
QbRdR5YlrcowqMXgVfqafgYZZ3zsR+KSrbC4AIX0gSxsifzG5IJnE6f7F9ldHizD4shzYmz+VZJZ
QMZPF6xD7UETzqnEnoh1blVjMFo5U4suJjqYteo3PafkrkBe1kBpXwUjQkp4M+0KHfKwTCdv969F
GutAdcyJ6Faq8MajqCgdINYWmHIb/S2O1NZBLU0AbS4eSh9hShE1BBDqT55v97v/v0Gv/+1r+O9f
RTkCEg/b5t//bf734KdYfbaf/+lf1n+lr97VTz0+/DQqbf/93/7jZ/7f/uC//Pz1u/wfMlxtolX/
9xmudISf+fcnia1//V7773/8bf4F/zO/Vdh/lxINPwMa7nPLMDV+qP9p2n/8TWjy74Sweq5nurbt
mYZBTOv/SnC1/k4pZdkONHEHUeEc+9oULCL/8TcSXPmpGsWYrjGuMhzr/yXBVSNZ9p/yWy3CY23T
syF882dojvVf81u9zHd1D3/RMndF/hiM7m0IJ7LFCW7YBSVUgMJrDHSLFQod9qm0K2RiSc/7CZiT
bSYNMAw5C9tAsNgKkFliICrQ53lZv8Ux8k+f6w1dRFDk/5Kr7EZiRdv842/efw6bnf+yjmPYuqlZ
fOWe7pp8Mf8UNuummcwTrhzQoNxg2cRqFMAFSDTr2IGA3g4qGcH0DYSHIlRy/dFduSh9PS+9QdmF
jdHefSIiVzBIPv76upRQvJ9SFisyVObu4RbQkWwL/mkpF2VjwpXrz4bcIWQ/kFFWOAbnq1/tyFey
jo5trCtBvhI0Xw805s6Nm3xf6trVQ+O8NOAgb3wR/Tb/g7AzWY4bybbtF8EMjTvgmDL6CEYEKUoi
pQmMaoi+7/H1bzl4B5VVz6ommZamlASicT9+zt5r863jrewsdDsjC5o9Mv9XEFpUKZ3NyOTJtY0U
7ejYHzkY4mpwr/ZUYhnCDnCJIxQ5wmpeQ6yRG6szy6vv2/4X2Rj+cTFTsiU6+6efoolxIueZLd85
hfwhee2Vt5ozTxr6HHNw6RB+7T7KCXcqObsKXhCm+sCb93PPvuvISl6aRUrUJ/nVbjh7B/GMAyVU
iGEjxJfVGQ/q0UiFB3On+GnCah06HzMBMIAzIitss0G0/e8P3Xb+4w31lDBdX1rSIWJYev986M0U
eYaf8tCJeQXEBAgV2zfKpTqmfb3+w2ZMfMH2egaOVl36ob+PhROgcPMlfSo3OQY04hDzA4sBMnMh
7oCuRI1ky1zu8TTbjwvOksjzgkdJmOJ/v3z9ff/bB8blu9DXPQsnvSnkPy+/VlGULjZoME7K7anM
CiZfMolvtH8eOmT9kKzFYU5Iv5qHZ7hNeMBUWu09A8xBXiG4oRjPUtulGWhkdIXA+Zai+Ezn/lwQ
/z9f1v/3Kj2PWBjXM6Xrm/Y/r5JjAai5MgTKXi/IcotrmNakzblo+JzZjk+T+b7Ejo3AZMOApj9B
XZCXoHIZbNbpLWrJAcvC7iv8+1uWifziMEg7/o87+R9LlXIdVkr94Zumbcp/u0bPTFSdGZzG1RxZ
e9X277LPg33jmOlj5zFrSi3u18QnaVAr7FMDGG7qASkH8LneyhnBZEgWKFDQrDuE9TMyAaZ8zP7/
+5XK/3hllStdQfHCE3eUY+p34l/WKQ/DuuNbEznCwvuox4ozXnSVVn+zsHqWYb8t5uFtEEn2vbMq
PsM2/SjnSbGKIEALkX3RT0VQNpSQ/5T7l6bqh3SGheWWsHeXIra/CwJV14cw2nodGhifRy31ntZH
QinlOEEbB3VjUYh9pMKvpMEczMBpGcyX6qGt7GALbkrR7s3aOwS4p4ym6r4Q47dlUvRT0lE+5c2F
DDPnaGmvnvqQodd/aSMY71Ik8hLZBJnRUTXS+H99M2x8//xm9P3jaydU3Nd75r998mXZpQveLw1H
KeoDeHz3QpZq+7Cu2ebI0rb0+bfeFxjqs/qYozSqUhfwogjzoymRAywW/BSCYhtjvv33h/ufO6Zy
haV3TJvGvWl65j8frg/+qi0ypnVFZXZHp+BU1bNTP7DYPqpiYMuZJkAGyAyiRmehQ4CowREN5BAE
kTgN+KRpz+LqMphZhZqlPhB7ch8S6uH/fqm2vpTPbVRXIeyX+lI9Aln5l+9wyf+81Kk15sSZtLi2
Df+MdLy+oUXNmwe7KDK+j+mta7HUCxvWVNIN5q82QMQ8zQIvnd6E4FVzjCc+20nV1k8aOmCFcy4a
k/nUkgHt97P/scNb+or+7YqlZ0mTrd4WwhS6AviXL4dWNvB6kaP/gz90YA/OSFlC6dha96Gwuv1g
yuHRJvpZzR6QJ+Gps+2m+KRTZjj/4+7plfmf16IsQdSlZ/oAvixTr0f/ci1Qu0WI9T3f+D1H+zpv
cOra6XwyZv/7+l+gwuyLMSVHt5rnW2db2sVofpcI4qCr8fXlMvsYZ06cSZA5RyK4YfCZ5MGbcwP2
NTB6qFlgymKCfnsXDusI9kYUyJP/+0/CkvOfX5QvTHZQ2/ZZmXxHr1j/8rPI0G+Vm4Ce7ytyWLuG
6CnFnHMWJuoPBwi0JCE7XpBZ0P1hnGLKiy2rDDQwWVN6hSGZ5C0Lww5SbQ/xYZQQ6/E7I38sbcIA
NjQwynM2N5ei7xENhOlF58k/jVV+0qN7Vfk2TIjBPVU47vdr3UU8NEy2CluCkdJWanXl4cTxN/LW
OnZE8RtnzmMyZt4PYDG6mELI7b63nPlZyUiJiabwlz07BISG3kn4wxefIchddIu1hzPxDnzh97DY
2ZHBFxVO1D8KuJBIYh3nFKddfGvREG3bAOJvNhLoLoGLMvaHU0he1jVQOYocPgLXM6ofpV/8SIYy
2tUMax7SNn6pJw+XTC5BS0v6oyachWqUF7qsMRRXVDWxfdVJ6wLMeMi3uQ853zJtyaedNTo4DMr0
ZS1QRzpYtyRo7x5f88Eq49dobsXRB0KMmszYS5LaqKcN8/MG4f89NIoA3tS36CcwljBN8Wi20bQf
soIBG+S8G37r93geiECsDGQAOe2gZDxKI6IMzL1nRxET4Pn1b36G6LTgA/LNCSpJkEbfcij4uUU2
RaZne+sjVm5pUOkq1Jwsc1FZ/Fof1Ti6V8d3LzmPeJyrYNdn/ryvZfFLCGNCwReYh27EnYHuh7+X
Hto2WeTXNrB7IFzmzpXjzkUDfcljplP6Vk82ZUQa1F+dLjcR6vgdzbmSBh7IjWxbMt/fKoxYIR39
o4cKG1Aeqi9l8cdDWIETNw4tMe881aSeX8zOQn7Z5d9jG7hTHdfWVhA6Nca9f5gDz3npl+kR9dap
nYIZ+/yh75GpM8zxcE8yxZ67wd9Nje8eU+5kiFTJ4wh+w3mMfaQlWreJZuMaEva6KRMvRpyFpr+a
8GDOECurPJGIBtSxdwirg0zMw2j7wzShEIJfE76NH7VHWKnJl4HinMPLAGcxEmhsewPyiDeicK3J
Om5AYG0CJSNKgRk8UZOIk8hGNAeBw72tf3uDcPTQ5QxomJOAJMZGV5EJWh3WNmdbtbACQrIBH8Z9
jWERqmvFxSzql9W60Jz1nQ+CpnxxTbWPaktelopqXn/cc+qeq0AeWjVel1Czum3bOsYZhgXFoRJ3
BB+Uu3TRXpVOflyPkEw1jnYIU21U86tdD+YpXax7k03eiZDwP8NA7IFb9sif9RAvjTijzYT27nv3
rRP5t7JqfFTl6gsyBu+OgD6OrcdkaYrDevcrgXWpYrS+yKaBQdUEL6ou38GM3UqXeWel/QB+Sffe
r5gXqMZjgDNK3Dmec06qkO6iwwdfwFG1ixyjpvUdxUH8ud+hoEQpxwQ+mJmzFSWYiaxo24ODuiBp
xcNCa/g8qvKC4Km6T3hxk/61Tr0Pzg6PiZUR3jr5O0jjOigIvDqDha2skF2mLfr8z7szucOesFHS
UmYWvlRABp2i6I44K0ryfaolAvoz3TsSH7hsiLoNTM+D4Q2tZhgleonfdQwacYohzdiL2AEVYXCJ
L08Xv/Ci5KWn5c/oq6TvO5cvDhFWdZFDSmrVLQTH80Rk7QRAQmlNMu9y1NSQqfBUNVn+a73960q2
BC624hoHb0XWhieDpz53+/2kjVJZ4JZcQwDswXbx9Q1xOSakmPAmJVm/W18i1w8e0a5U+8+PmZir
nPSNeBu7vMDEDWj3/Fjm9Hz1m9bo8yy+5HV1xme392kB7JI2+dnWTXtP2Fo7/Va3YX5jIA59VVva
gjIlJBw8hOkzFSOEc6t3XE8SfWGjcqWznm49l82bQySBqR7a7dQhsZ6pEY3yBvBLVJzrGpUvE8Vg
L5eURNWpv/tsgqQykXO9GPT/108kTvz52EgXInyMy2DgvL9+SNKJjpEjcgiW0cFr4N5VnnHWEqNs
lpd4hNnlWqBSmhSg9PrbOHyIB5+8vENrDctOgbVE60ZoI+tKn4mTirOPGV+ASMcUsNxl3X/XHdOt
yKYcCMhWM/46sUzFOVZ0PDy8VAY0pyyyCIvmpwsQj4K3kSX8w/jFR8Pyf4+hn774CRDQKchmuolO
tuFEtYvbcPiqmIO85PPvBJ53UM7J91guX9OWspp5a0/HDX9PSHwEgmX3MLiGJqt7R2PKOZXGuEnC
dMgvwRi1O1OHtVbiiXBVAroVxClSQO+o6UgB8q8DDjnIM4H97L0Ju8s2a1UPV4j42ZD8xaqNsQaY
FmMTsDZWQEOf4wBN3oLhm+/VPD8S357aWLyDNzUpmlxcIAk2t3gqxMnSsx/f8X/HZjXuXT4bOybm
EjPQznFmBBR6rQ1FjFS0K8Dw4yaBuRQemyyY9t1sjhuZDdTI66MaCGjNUR2TXVoEh4Q0OWWxJoYD
EJHcZ2GfRjgJdaUNRC1j1Ux/Qh7CtIkc7X3t0b+PLX5SdwJfWhkB3siFciatKIP6g4Ez/1V6POQR
PXpmNuE1MSPm01hJ8vKQ+fa7kZig45rsw8nzzQzmKMX6jseMb309oa9vhOQDbpose+QOUcz47Qmb
WnpWIdkgRIiSUqDZ6zm+EHaK+dS7NhFBcfM7hgDCZJTYczI5hxOTgrcs5+BJ6OF9jlMSmPX7tjYB
SqCZVkMXPi0DSkMwlgdztA6pIpuHyMlpZxozSZQ698tbzB+l5w1HEaRHAjxIH+yn7kuQtnikZ7oK
lU/K1ow7QLA6H6Q6jXFCFkHEer3ukxVJBgRkBC/ZhIGmaO1HIdtdpJLxROxQ9LIgmMhwWzBlEc4p
bcKf5git0k7T1z5jLclaquvULWCi2/Qio255loEV7bsMnMBA/IpRM5NPKigsiyTyXZTdxlahwZoI
BbdLHNyh0IR6u0jv0sLd+OLN0jlx92uWO/f7umUb1ruNqnpDc3e/0F1gQ0W8OtaABfsQ26c1k/+1
1hrr55sq0PgiZgSUTFgHaft/HvGddoRrtuCRk350k5Vt7oDObq0kjA9O3llbo9DVs8tXPhTS3BsI
QPecVuoTOpgGWEp4ISVtQxIC2B42tihX5bYsJUuRLlaiYJR7FU7IBBzfuH6u2/USfZTAWhgmemjy
O48Mg3nGO6oXYpOcsQO2/lvTslpyoHBOek1dj4cy8j8c0k6ujBxoZCbD7rPFSnLbLsiIJHX9Ct+b
Gz/rcLqCU+VajLmWekViQx3o93qmyaHBKR4nxAXtAIQpwVJMfisDcV2JOK32lecO8wu9OUnUB7bq
rQNy5JNDyPW+s3euaJoLGfRBZuIM05c4ZER0MCz02RvuuuGaliVZCQiL/BYoF+O2GkzAfv322yRA
i8SgEFO4wDWadl9Hppn0Q2/KxeiSVoQFspCsrZn1dS8bhB89ZFTOrHSSxuhxRF7sRZRReRo0N3iV
V4wTwG368J5XrXc10cdT2MgyTvGllH9IgMcwmzJFpd94kiTYoVFyZ176GcVIbiMxK0MHKx0RbtWC
9imrTwtJUhFJt2FAoEIisn3B+0CEgpyvlWIoDmMRXLjucdcJhrzBA9ZgwjfNrYFGr4t+2ErIjtPl
7tiQEUF4+aENsEdFkKCB85rHbhD0oi0XGxZ9aD4CYuhQIw8xVqdoOdfg3jzaP9BQy6sFnbFalKXB
fXGxH3RogDdlxRtxYne6sF/nobmIsA6+TUF8tWbxVUzBTyMkSqakNQVJoUR3HA6D+ILmdzjaLXZg
5SOfpkUXmKTneWSnddqbbWB/2Y406vWkO9kJhVyqw7PkuT/tmoqVeIHwLtXXukbRzMHjYLtQeLu6
/pApGZ4F8xhmZMvRxHALBYejWdSiGw3gnFpm87sE+PsAYvfE6ad9GJdI4dJRT3O+eHunH2BfxpaW
+s4POMnkaO8SE5CTg1G/Y9YflqmeA/bWxdBj34R8srjWMWJOAfukwcjHyRFwKb8ls7Dape7yArmP
1O0lPpkBg1ZlTq8T0mvIB/YbUdW4mxxBQiemLMRxfBM9ITzDX8nJiJRc/aG9FK0YHlDdYGeUv2RN
WVkTJoLF2Cd0naDw1IWH4GIreZic+jUKCqjDMHHgQyM0I7XwQLVHVLFqQNYZeoD6aMd/S+eyxva1
Nr+ZnPB6I49elqi9ov4M4xodr51iJfQr+hUDA8p2jJDSMVpHPCrwjF5iDNOblLR4vgkfozACycbS
+7MDYYzX4GgXkOrzvkz2AgKKy/sFsFHiF8sr0DXpNhIh4DfDeZyB+lI/z3siKFOwVTNDkboRu2Wx
F1gom7FLv9C4+EhKwkOdGa9gTet3BwkTHSiqeh/nbOLqmOHceldq1lQbKisxGOel8n9EyUw9F8cz
Bih5hB3JW4cVtUohJ6QjBasz9he3IMYRl6bbc1AvVIFeJWl/pCYZvxMOQCKiof758Q93ML97erTD
0YqQ1wd6/qeuICjKBhpg4hc9VkEKFoz7AiTH3zYL2txmiV7rfD6YdjYflzpDJjb+iuMngQyWIrO2
AATwjg5pPx2dFm8tv0yKbnCsS/PiRqBrc5IunxyoJpup/OC0m0IFA/KSFHeXHNVdZ8Z/oxpj5ohU
rE+rjvxrEn6m3IdbkdHeCEAM2ZLHYc0/jcHX5h+0TBJeseMm4VYB+swPXDBwdnVBsnHNyCenb3OY
MACg9qw5zIevaCw2c8IAoBTwjTS3VHYcNMSXRcJO7edrE1fnePwIcEq5TfM8IOfOKRweOrsUKNjT
CzaQIHm0LMN8pLf84vrFl9lHfswqgablw5v0ot0H00Puyhe0/WdZpNmph23i1uCfk7rbpR70kNp0
j5ImkW1houRjwQZW0jRoTP/XKMW3ujXrjTeo14pYJzNMdjL7IWVFM6/w3/sMSrDT07VSAWbXJSdv
0ztRK5GVxzLcLdNXU9lPPptSkCfPFJjXuCRWwSddVI3+mcjzTWdW87a2xnrfZhLdnkdWtYraTR8U
6Lt6xUUV8vukBe8U+IPHsWlKs3sQVR9s3feU2D72OaRnhsZU2h761Z5nlae0s9GFpFH5TBYvKR/I
tfaEqVHjDgE5xqZ8bWz8oH65byQ/Y5kRs5fnqPvHLnO2YUhTPh5J9JEU94hk3m1ZkiXa9e6WbeMl
L9B6gkMwdoIalcWcqiwS0HrG4BhUePCNeDq5vDkJvixVR49NkH4InF5EI1kvTRLtWYNPXe0O13JW
f3oXUQlkaf8AWeojTG0fXVQ6bEt8Rht0ZD0buktWHlzqTWwaL0zbzkm2NJdQBPOmq1p3YzfNbSSY
YwmxyIHZDTlAVZJIIWs8GLiEltzbdgJxCogobNTNDiIq5bo/solTJkBge50nMV9EnxFgLdxjBWGl
mCyIwoLO4kejlzKlEcnILzd+B+CTp01LlsMrJYqVoNMnaoowxxnZMEfFivicQFXnfDwndCKwbuHb
c+A8B6RfMJGHVl/HNIwyotw6YrCiYb5AGHcoSise4FK9ub3oj5TvH7b9Yts1+K3ctXckXZVe8xMZ
Ebhxt9osaX0y24A5DmflTTGXM/EG06FIQb85oVgemjy8p2iOYpt1tvfUGw54sB99jPYZhwOeWGid
T9Qb42ZqSNemkDz7XqRT25wrfeYdqV0mRck87piM44fPmHGX9ROAGU7vuQKhO+Prtic2fCy/G9HS
BfCc4kMM3b1AM1PRqwHCVGx6awu+PyAeHZnzMcNvyBo9vhDThS5NEfJZ0TVsneHEGbx8HEodtswp
iltDLPDSNXgWa5zippSHQfYsgz5ANR+97zIMvxITGVvooaoZmdzk3Rf62LfK6fCqgfB2U47cBEqR
aQlHA0vDm823moZ2efa6GImW52Iqey4cYwEHUnx4Ax7uuXqfk+pr08UfJEXg5Irs7mwb6LHRY2hW
hWltQtNiK8pktWvEXzqbMTl1SKBRhSFVo3Q/ku4D0u1Mr49ZnINvPE3c91yxoo2l/cWMjXyjug/U
BT+70c8hnjXdxnQZ2REivst9OFBTYHSXsa/n81Rov3VywU9mwjwBDc/+NLXRrjWyn0uHQR4K5rIl
AAtP2ETMBh7SLZ+ARwVhw19Cv8x2DPl8BjgBbWNGBQCtcOSwLcdn9kpyOoT83koU5YM7UEjl8lzD
CKIYZnURzMvnsHuslBmgnOaqJaGo3Pe9Gy6XVM1/x+XNMGt1kqZ6mYPzgg5gJ0dsJ11F6d7lMRj9
KLsAAdmNCAX2aWbKTXXxZnd4zCtg4bQxroagrHELMKcJ5CpyYr8z8kBRGNYsoN3yiBfkXBtFB0gh
mRE0ozENBKLrwlx2ngvraApsQDCNRWSMBnDMHWwQf9lPjvs8iLs7HJti+JVGnTa9P8/apEHuzmu/
cIQYxfBeuojeWN/KuIfbM2o85bwr4xAzbROakEEhTbu+y+QQfk0OMPZelgSh+sZI0PKc4cxtg+KB
/E2IgV9KbFx8EjQi0OanhHMRIZtYEizFPWL3Z34csVQFpn+NsJzOMDz3SQw5Ny0UdVjtmkCumj/9
EC97GsVPED+ni+97zwjXYIw02bd0xBRdxdBxMGPiDwO9koaEj6LXLb3lnbLpHqCS202qfhVjicck
weI5D+XfxiMVR5VgIaD2IpyciQJHuGsbmaTv61m0Q0ZUjJFnbyGTvSc9SnvDq6/kCRq23DYZi11S
0h7J0/odm3Bg4fIPOnj+TmhiYk93nfMeVjkWbIU3eTGHmM5wMIN6UO2R4eXRcsbfS22/CCxsSx1Q
D4U0AdpQslixXnth+31oafNFL8lUnwUFGB5MEgVnunX8SYQSRpZ4cCpiQGQJe7epHfOBQ7q1Eb65
TZkmzCkla5CnA/Tq/D5hFQHLsJH5nPyIovhU4fWtI9TZrv/ETOabFU3VuQRWPVQZSnx7wfTdI1F0
6pbeqKnR6bXbHCyFyq4eGu/rUkkJ3SMWD63+Twalxi1S9fP6i4yW/ZcueXTaGkyyZ2LRzaLlaf0/
m1Jy2shEuwHuTFYihc1Tq//RpMOMSlc0uEZ8h5iORTyNCeO22mp30zROGNN06vUYjVv8OWMcUyom
CKtK8HKHz3OsCRcq9r0rYs19Da+xIdjgzOIMrGRAxeimWicSBMGxpV+4WaZgNy4ZQD5F+kQoTggB
3yIPIiZLVc8hMCQRMoPgj5d/JlsJrq4+1fezOqR5Nd6DXhJpWmC+U07FKwF85GSlb01HKiFVyZM/
jJgGs3ncQ+Fr74Wj9p+qAib04HcugMvJxZ6W5pQn8IOTtKwPqWHGsFWJzWTNURPbEvY/Tp817mlS
McRu0IfRdPG7nanDGPShv87fYydODpS4pA04ywC/0xn3GC83eJ52fspNzFyyq7mJmvuNQ595HyhS
NxXHJf/bNV3zjY1p1Z7p438+YZVKg6ze+xUKJoV/50A6148h4aemNccp7Z1jlETVST9oyUDA4wm7
pMMk984cQohBDY1Mlp26/RM2sU3t5HW3ZQqp4KMZQwqBYEVNkVcEgOSOdqzkyR0jGs9D8HexNQ6o
b1pU8hTi4CMwh6dW8RgZRY80muiY1uXyRW5Gu5iMiiebMFxQNSRfzvOXBkLSIfRR4WVd943iLR5q
Y+eMNll9GidFgtd3Nb1yIGACJuKFQRbW0rL802Qc+v2seTNUPz5D72UeottKFWf7NAy/p7HbXMVs
O1szxt242N+qtPNvFRFhB9dP/nZzOkHSCjhPEVVyXqZXFdDmXrsmqiW4ZYpCAloEE5oo8MNdEfXX
tQ8PAdai8RqhJNf9iLXrU8SoUbwgmQ5C4ItDJJdvE8O8EWbN8VLGpzASDAB1h9HKW15hO7Dubaq5
SEA/RG3lx8oKJ65irD5f2zDi7DAKqF8jCd4FuOfZ7t+S3m++dql34xyJVVGHzfqHmHp676dHsp5x
3Pphe4D3RcfXqdgSAJjSWr8UjA5D5tzEEkZNOF+HmlQcZQzZfnA7WMSo+B4zm/N/OM6PlOQRenog
bPplZjA3PaV290Yk4dfAVdD2lnk5xkJ90PreLwAZLuugrnIYK2RoBmq7gFrdOuyTugWq8Ptp5T7a
4sbBaWY4J/yizGK09CvpSgYHOnkLzOQpi+lS41eNiAGfeIujF5V6xGE4EdxOHdErTdoY609N3UzO
BVPBcZ6zXVkB4O/8BWNV1erUalILQG9x9zBW6r9Hkm/H/5ByFIwzvNUO3QxwHgia23h4/BQqlrRe
NWn2oRaEIq9vQoV6OrCUPDdMSru4/0IR6WO+REnpcz/ORgECZbQYZk2J2Diytff0YqctWEBK7Ha2
dooFlzynBkR86WYbTIDU8z3dS0MWPIK5Aa2VUdlUcfJAIiXHbrPRuzfzdcQFKCcqjuxJk+yD1Pvb
WeZT5JmEGkrSaz230Ixu/Yr3bENajiP8eNyGqQ8QdX6U6YKZ0Oxe2wL4BsUyZ4vIfBbMmk9Zb88b
UdVPHSpEDLTiJnAyqGX0TyjkMaeXjo7t1TmkQ+p+0W1RO2qAx6c0u3sbgHjcOh9Nhzfb1bFzcccP
EgVI7JsqekSu+sNbZu8G+Jp+2BvwXPs+2wEc+R7ky9pgpQ9VP5RdU3Dap4cdkGlw8EvE4d6MtbEo
raM7zOm51L5wjkvHYC6J+zbYRBPO/U8ydocbcUxMkll9fQ2jElj9WW6Z6BItubChLwQxyUA8e4Wt
g/XYDbyfxH3Nl9IGCVwq77GpUZqlSKq60RUs58VZan2l14JpbBjDZ1246WZc/F18MhQx2xzteT18
dQ/i8kwIUn7vl2qXyBxahZPL3dy6pIXRLFV186d1XUBmrnFXTvNnfWn6qYCMGdbf6N2/hvgV/XHw
yO/WX0KjnV6VUe+aJoTDhedZ9N6N2D8kdPWtiF7azHe0xuJVNBJAm15D4NxAXkRwS+xOi6PQEa+O
AnEhjbneW0VX7TunJ/pw0i57/LWBnmX6wPxBhkwRSCQ2W1cIChPB9LJUOVlZ8pfNXPviu3Cmg7w9
ZQwnsZ35HN04c3P4htMzZGBTsNHLGZ4D5sZfZarxpnp/K1LED3bfhnenWp4j1363qH1vnhX35wI+
9edDomlqHZxxADHLKKTQ00qxJF+tbiiubtH8cUgSwlLzYywZfQvfenHjvj45s1z2OWC+TZMpXK8A
tJ7irvyjrPMqVYBdh4gAoc8jgMaHZljAw06deJhD429i1cFxUfYzOpNZOfQngWEaVQ5ue6Q5EDbV
tM86tkk4vd51/VFCsm4ICueLMiE3C+WrnV3X9oZASPdY0ww+yqZ7y/jWni2pdnMN4aPokR5HsXFS
DsP8YRbXKW2NCwnI72XhPq9vAfoteUlS6Aml/DpSz9dYd29Bmv8KhxF+THcuQVHR96x/5w3RXwMp
UXgdGGJPqCdNx/wKgcfgbg6gejzCq0dAO1DutVMGlXMcmTAo8BmUAwa++cHxVPoNxx4MWOQitep2
lm2mF9s/r2tQF8fEHwQguaRXYpSLOJja8fR3GdMP0qU19lvrYXrGzhHSjB1DKiiMehKxbmgwCkFb
sm5keX1fi5KyNZqTrAhG63FtPdgh4urcRsupcgJp/Y6pmGLdMLXwqomDq+nPH9hfwx8mn9Kq81wL
pXWZX7eLqq8/LKWGp3FmVOLreHQVPOcCpoiDmfZgEGTd9r28pA1AS7+gN4t1ewcngAtdAoKkgoTy
HprcTvWkTmVV+TbB1aSo1oYu4e8qGf3o3WK9v0kH57Iapu36rHKlnCP2ppOoNFu/zZ/X5WrRUhYs
9duiMywsJmlP84OpfiFBAjA6eRgk3vbRTl7XfeRTQI8yyvhpxbFxJt78x4JAgYLOYAXVhYEnVUWP
Hdde4ds/fFyK0vT745gbpO41sXEMGv+R3j5Ru8YMY6ooTUCu0R+YnjAle3IZoSsGlUoBdoBMdA0o
NuKrYY988cJGF5lWuOP8Wlu3w95nCigwCegFE4wFY6iGFXcUPTNmKjMBSvw7+UmMr7Ryd1XtSdP4
EvkW6WZ0ZQ4jzq07BB5qZNr1PehdNKyUoJydE9oR2yD4mRlA1/Xa3uuhfTU2f6ZYbsYRsGxnNI9h
RYpd7LlPg8U9+FQNUVCUVlOAsCBX0bNhWHYDubdOYYyn0oTWGuJzygxAipzuEfTqBYc9Jjx4lX8v
x1d7bh20YzZ+gKbesiITheEz/S+6rLwg02YEqMXcXd8x8SDw4KFLZ2O3PoTeod80+uLbSLxpnYzN
bqzI2wldSHn6IektsPzdViENsB6n0/pcXUqTfeMF8Q71x7g1nCy62SOBtBciu7VtojwOOak2nNgi
zNUdgpSeMieJ3buYvHMXonp2lqbcEy5zX//EEDHUoSCBvugDujOgOrZlHfZ4wObg6JL+uyfApArQ
TwBfx/rqR8YWeomg3mQnoAnGWJQ3kn5TdjOm+TAScnxGxQFIyvxGOph/DEvjSfSaxwZuDXludBIj
2PH1QbtTgsVuYjTj6IVuiqqjXc/lxrLhl5l+c0pLG178SII2g2XQIvFhPWWtpTfPBoDrWL5LVY5b
v5vw2EU1CktJAVljMaES7pB/+G8l9Isez8UN+hmm5nbKLqnXARYjNozHjMmC5QAGcE0E8pTAzZLl
rQtIxK25jat1YyEXe4lMWhxZ7V0M1uJblvAmciyr9mPun+MwDTcNjb/t+vRKRwNtcas+0N3Ptqs6
WSwvM92Np4IL7VUTE5eMnzaYaprpkvSCtYwkCKKlYwKgx7iRg3COB+tkxkBB1lqjMGSNUAbVYrUw
yymXP6v4fkTpuStF/IiRXu/tCsOQKfpgv95VK4MOY0zDHVoLC7TamB4KO1KUyRlKcU7XlpjPklwj
jrzWESnFc8vuebar6jUZxD7u6p9RPF0tMaSfWy6fN2EmSGB2CMEIaRZ5TeDoOq76WTdudFh3M5+z
olFP/6ecSTKauBIjH4HPFAfu+EIIofF5xMm1MIKID2hn4XhfT8FhXxwgj/b0b/xH+jj+XSXPMpXl
xuugHfV+629beqPrFzlD6B7hW5aODK7rjpmfFiNxiR2j+A+TBvZGpQ3wjSKzZcovAqe7O/nFy3o6
ndjA6DAG6IRGFWycrHyHcoCaTZfdGTR8J+0u68q17iNz5cqDWTKlpqblL168k2vWHK2ixd9lIFwd
RLB9Pc7sEfTY8XAfbTsE3dthOVyXg1Wcy/J1MAmiF5acdvUgf6uw2g1Gf6oTCExTB9SsFzODhXIE
NQKpC5UG0LgiGt8gBcJIWArFofkwzVN5IsoQAMnIIDzK0T4lIUUImIJ5F+vsGhNQAWkxAI58h4g7
xcm4cRHj8q47h3GIbolTP69vslnB2Sy5KtpYZF5U9edRiyx4wggbxK/N5XOwbdCDxwx7Xf1Q60MQ
DFvpW+/8kvRhNFRAhgEe0fcwHlARgolscv+hUZl7IGxoO3sB8MIh+uLVwy2PTMyeLbNIFU8/LYtg
qFUFixTb/hIGaud1koGCE6GOw7WNDPaG61KHOLK2EkJu7LrKhlnO8pJ4KZxd5eHkxAb8ECUZ33yB
lJRkDLPti6PRms41z+CCa4ELHM0/nlb1injg9YTMsyvCqDybDnOhwhmv/nxyBlrVWnGe6YrZ06f2
9Ut103Ha9IJOn/f/mDuPJcmRJNv+y+zRAgPHZhbOWfCIZBtIUnBODMDXv2MW9aarsnuqtyMyLZOZ
FcTdAZipqd57ro/T2ctBKbsO2kTgP9S2SszWtekJfYS1mdP5Q0jKybYYKTSzYc5RjlCOQP/8UdQt
gkmXPl8naMbFniKPzOUv+vK8O/WnagkfmUOySIaUv1Ff/XSLfCNtZnsMw2ChWt9q9W76oHlLsmG5
9xDbbWpOPJSOPgzW/qt+xDxVdKt9ZUWsnkr7a8MKdNfVjIW1hS9A43Y1H6mJEQ63NXTBDKfFlNUq
an3F7Brky3WJxNZnLbjQOP7UgZbv3fgn+lxmvzM/lSSoW4l0eWd3QOtqDmcEnpNUGHd3aRgcmlp8
jw2wzd3IdEfv+Cv9hM0cYPRLFwWzlAaHVaO6myO/u9ozOXqmmIqd3bhPyG1fcxBbEEjqBSxQhYOh
QOAzdFBx8uw7Q5jiHuhCdKjh0zFcCSGUNm8dT+xBqkRRg3CL3LMvzmAA5QlEdjI5okL5F98zL6Nh
hA6ais9X+Iug4AyMM9EzMvdeRiHiKwcrZ+79Uii9PpbFnoRqdvM6oues5N9Kkfm+aLjmdCr7udt6
kfjkFIxsaOeBEFTczB5yyk7SHOe8SG8smZlLlSaZFvE6MGPk9kfmEylZ3LyRNFt35CazTIQ2nR2l
y1I+LCXQJBTz0E+MIZI8l6cp2eWtV+8KpWGOhxIxflQEu8n5XgJ/eDCsgWYMop9hFJtpRAjXzGVw
pG8LvWrkfPZ+XKy7PwoN3PE/3NZwHuvsCxIQsD8JtEm3+tEmo0/dlhTbvo5ppZQjoQf98LQMKxny
Bpt1SEfK8i2IH2PyMhCzVNfBTtdlBkEjdsEYM1UKgtAD31iL8rlIBnM72oNzaJ3iSyhxbKwmASaW
q2JZ6ruRPMYxL3lbY5ZsJCpQOumQt+An70chb/ZMhtraLp9IkE3uKEnyLUq9uk1enAt+muBcihxM
od2hY5PZoUdCfi0Xj7wLCUaL3HXLZm9qZ85X3doc2yV/WhLsTwWIF0GqNVCe6bha8tliQb7vSSO2
RXrWF8/IyGABXwd0thr7Y50NnJqRploRqJKUueqSr2SiUy1esksz9oQxYAdkEWJhZXW9NdB5vfE8
Jm78iNfTA2fSwMlqUaKpkEhiP21UBS5sJmEQEP0u99Waf+RUCA+n2QzPbhull5qhhEGwXZXaP+g8
WvuOLZQTKyMWZlbIAZdQLTJUanM+omHyByRF1nIx+RiPWS0gEaGuuYBsgqDloNz1gwoCZo0jhwpn
sGdSagfzgY+zYTJntQcLGceGoT2+jin4koY2yK+ZLZbbbzfmaXA3gnYIgjm+gIu+G/pQpbWSlJ16
1TlqshqOPNygQCnZ9NbTVV1/cTmLQ4+AMpCp03Lifp1paty1NKMPPfEtSwi9Lq5IldHfE9K1OHcx
AmF918zjyVyRULal/+W9QUY8cUDucIpQ6arL4SGYLsgzDdKa0VWssoSk5QHmdxOGtREg1TB6RChY
EuRETVIFsbwW05re2jl6ys1lPjamN8PNjD4VBPzEMKL3oRV9E2aDi24Rp8V3f2VBal/1aXNerYeu
qf1HIhEOnTniscgQUMdh/DB8cCq7BcLKEmD3IcpKs1ZhA+g3/ajKLoUP6Vs1K6sPmGu/IJXwXyYg
XJt5Ks+0UPpT2tNVmJufRn2V1ZSigc/Lc02b0QmQxfuOgzwTXdqhSweXZkfo7rj6Hamrlxk5c23M
Nhqhev9+v3YlE2E7u5N9RAc1tn6MyujcTfUnKGvtDsGHtRvH7LimdXatc+sJ8w+nCARPei1KiSoz
/dg5QPlpt5PlwJ2l+qJshRAMYFC5InSlOuIEPhVZ/NY7LRYuK7/XH3QyjoCm5+lzmBPQWMImvYHK
2mZKd98maXhtKFG2xJK91K334NElDRzGKa6BREj1IdPZVUnH84u29qY4h8KBwyy6/aNuXZuwqtq8
Ogf1QD/XA6Kl6zk44chTbLSn7/2kEKkCw6RjCj+BPjKx7LHLvFbkzbvjc4CAyHkA/HiUeCO8ToYE
BCMdi4LsAexzWN2dDBOHWM5qUmI3qCNcXNznyEV5ppdY/XbzwbzMzAehexnmKTTdPXIvgFa2O5/g
YJR3tP0+tApcPlODoP6UKBLq+rCWdnZf9c3bWjCXj8aTw8u9oBT6mMyqpOcMtR+iGCy//cMrJzig
dfFdFmuOLosxRSS+oWZr3y956WcZPF8STGklV0TDyE3GsG9n0I3bj+NXq0Qur8u7fBSK+ZgMBzSU
C+alML5z4/qyyLC6eXh14dkmN+yFAbOPBrHKaj5E/bNb89lZqieIEA+KoUIho7CvB/s0BVD19NkE
r+K2DlzjmijBVd4xkFKt6Ahd5LZA2HYCU1SzrxB0lX3Wi8ug1ldav2SLGzFCaHUkr/NPyQIfhP+P
jeO1lGvNos7D0peYlbUd30p996yAYbEf2Zcme3dj9OgEN4Ciwh3DygoAnbvsQxt1h2fYjPCjm/4A
EBSk9/pP3WSi2c0570yo7r20CB7Ryb+Eo59fxiWBFiOdqxcv3lXXAZwI6muD9mjr+5zZZD2VFxS7
1zzPEYbr+6Gd7J2uQJE87oQFiFqa47qLUw8UkgMrEK/X0cATw9yZZ4R82JduBD1AFLTwLVrHWZsf
9MxEb7GRaU73M558himZq/BgP3gkJx6+Up7zZLrVAVKihE+VMxwq+oGSJmzQ/DR+utPtgbBgFeld
WAguNmgLrTe25i5npeY5qxK3eC8DkT7cwrSPjvNq3uwhZ6KoWnQ9yh93/VLP4c7HA/hZ0QHTzFy2
jM+ykwyjfsvANxuEOpcBIc1pA5BkIwo4SfPPII5RR3IfVaHKVZxX/6lR0nbBHpnJNrlWNdtIJNfl
Ojv2sSnSfruu6wx+zuluSN53urxPoyY52T6zOjLi4Dsypps6Vzxgf4OkT/2hP/kpshidknsxmoQy
TkaWHqYEIU07LeIwOyPkWiXzho8nkYygKJsr2zlH0v6payyjNavjOEfdtjE7yO3+kB/SBLq+mpEl
oUzhFjXLAw/3hqxu6/1E0w7jB4aI/YlRwxcEJQ2TG5c+In76vct8DsH2jN61ZjmBZGgeksS9xkOH
7qpGUKRwwhPvB56l9nV4dfydPqf1lk9EYZOvvfFX9DT2BJimM9eF/rukF7f2lzYirlDZz1Ije9QN
imk0hsc5nh6IjLTAzhrpXszEYAaGM179lUJce/+WcKxwX7ebvg3dK4pGUMDJ8FnvpSV9sZPMUkhk
C3OHtJJwPJMUaRN9q7xw7gOqKHcdrLcQHGC5b0efDUuxQljC7L3+L375K+zYzc2iP1Q1BrS0z4xL
MOLeho0dSzOgHfxEgnqMZpuuWD23/APzECuMT30EFH4UMz4QtVmnsX9NUzN7dmIZHHo1f+nL7kNo
sC6PvfwWCwMf3cBqHyMkR1BNEscUG3C0pGcy9GLG3/WChiSl1sEgTjfpqx+MJMn8MpeT75rnQXJh
6llWlFoo3onZwiCeb9fKAMyUfGvARHY+Tw37rvlSd6X5EnP2K2lomQ2xW2MYU3T15kykZ/jqmra8
5APFWW0iVGCqgqg9pF0sbWxylOjdba6yr9o50IAQ1HwRUk3dnf6nGGs2svXWvHZg6ggKZNGQDIhN
VVFMbfw8YPdGzIaFeGmC+yT0OdgpTfqEWe6SuS1nsH750sv1NY2Ku8ELv3gUqwSGpNO2jopPM+gm
tFQTTCtv/CLjejjHCubkJv0DDdbLygcBhtQjYXzl5GfN8NBtw4CQYHqQ9ZvZ46bBXybXBtKpxwDR
irvgVqvXDaSNqKdgN1fBkalJxtlpgXRauPKaDsJHNJw9JVUGG+ybHRAskRNYlzrMNmyYrONIQkn6
WnbLeG7ITt76ObII0lwZB8vyU+IQf4Jb5hdMynlfFyZCKS6RE1ytbAING8bVL5wv7ol+cXDDNLQj
e5dUJCmJL3W2nuX7L7ZZtrDbxZ3eV9u+gcBsBo9MpeI72ghQGvwOxv0cMjTzrFO/mhdiJtxnfdNV
ciHVXgYfS2a2t85PrIsbimbnNb3YgWIhjgIyAIu4jUEo2uRK9J4U9BeKIjoW/nKPsJd3XJoXcsmz
naCS2zuxWPcd05kn9w6IIrXCnH9EuPkdAUj/MKHRb+JgufhlU2/X0SAbIeH0mRgw/AZMOaLpN405
0sSVCsqj1rW+4GcX8Kz3+hQuyJbf2NX6dVVeOX08dT1GfHPNxA+sRksFgl/AyZpLgOrXrUz7zSnE
l2JpXjLcE0e8PemetlW4IaykPsZ2IRALWxhJ++KDmK2bcFuGTq313Uyc7DRYw8xPaaCheeMjc2nr
qZssZpSi2jvS/xIbwUXzM0iLulYdrZCVFRaFNXpGp84UL9+eruvqXeoe6VW8VBWLKlZ3wywxPC0m
mQQoFHgSlq1+crCQMbXJmEiBrVgTO37IVvFdDBIlY464oVu4kWOX9cijbZUw5daVSNUhOfbHU21y
wLHM8HvuLgh5HfkSkPXgoNbWBWiX9B+D1ien1pkQ/iHz4Pu6p9yu5c1hhguS65AuZUH5ZBEExBDF
Bjbk91cOSE/T0sujV5Ulbbd2PpV2QgMQo8TJXxGVC8zee0z6+dWVw7CFFzvs+6rsbiQHP6dnR9Vd
nV+2F64qrnJiwvAsSOTJVvDkj19RINVHfCsQoQ1x9QJmlfkAyUNNwzSIqSqatybCfpqxue6axOo5
pLI0RZlPtwdyo8/7ZsiIeKx8LUIijNYRzoKDlMAPZLpfMhfX1dRz3aaBVxrI7mTEOQrGFA46Kl+M
DkASmYI504MxNdFOuv5XPQq07eynj9jzkrvTmx4IGJLHcBR9c2PV3NWgUq8m3u6dbVSIBDzrXPhl
xL2bqpgdqKui5dpHOHnx6IGEW+NvDsTe02p3pEyqpl2VCpqQ7vRLFrwspglExhjxYakgTTMfsyBi
XcIVkU7jrnAQbJb+ti0fKgdyq91Uz9pFL7CJ6wOn10YPHt2z54xZvtrOOrs5SjUdtFMGp+UCexEv
yY3mLJ4iRf1ipUTvwJRVsJGcmhxMap3L6jKg3GZgjXp1yD6FWVEcMw9HdjV8199WWsvHSEjzomK4
y7yP7isbQtMUW+JALuV0h/7Q/AY0Al7nwPy5rbhT8NnPicdxHrrdB4nzYZsW1Uu0MK1Fw8zCUQRk
ZJnE+Snjkn5Ds0V97kVOux1Cn8AOG7HsiC2bNJYX8O/OvTfm1l4Oq0doZ3St0fDfRQntZzmLmdPr
7hgx0wdpzPEjbBuQ4H1wyxmG3HUO+a/JyHyujHr3mChcu96dMbmNT6IkKGy89CkX2AVjfGVseF3s
OnlpSfeObHo4XUlDzhnH4XFxeetd5IPzcJ+jHm5JZ3X2Dsgk0xlvJhuyQKbZQY9c0Kdk3973ORTW
mP5bOTEbQF4B8e19P6rWfjrO6keyd4/M8wlJzBh7SaQ/+zlaw4d1EQQSo3hyeGoJ+iPRlEXlZEB8
IfEBPa0GQQTmkyZvAEvxzghW6VoBIIVAkWUAV1FsVkVcIEbc+C1GNKLZqAJCFXqTY+9KQjwZ4ZS1
JywXpVd/bJAGVX5kPnPZ3hUf05xdhGM2F2EMr90UYOdg08KTbF+KgHEVESjBsDwEZvesK+WIvv12
iggtiY24OeaR9A9jPVb7ZEW1BOARgBs5YK5d72scEwdnIczd+OJYoMkLbE2MOJle/dc/aX2P70CX
P1Pl/g1zBjWnhaEDrh53pGan/ImNAtBCzh0b/NbqsXT0JdH1TUtqRlnJGp8L1Uvow6mkb0v010CU
ZreY6RGCOCT/d8bVHwzDP14MUEPAXH9mHP75r/9NtDD/p7mH//M1f/2O/75Lv3cwDH4Nf/tVx5/1
/dfyZ//7F/0fJCwqiNL/Tljc90NdpX8hLKpveCcsWsE/2NIQRzhuYLmKF/VffwAWLfGPgF6fH1KR
AiFFuf5PvmL4D88LbTTbAkCXFah7ov+Dr+j/wxUccEPX1z+N//T/yZJ/uX5oRf7NzWUp1Nc/IUKg
A33GwGCIhAtAiAX5N5QVQZSZkVOl7RpnmR/LCe1kM6FaNCHSrX6Ott3hhNcjSS3a4GfvzW9OFxBd
SXM87AlRqib3YWEaBZUmrPcYhgpsLASnGJ5Es0IobhkM72druOLndMTHXa3FLXKo4yDGIVWLYP7/
6dP/N28KpOG/vCvbdB1H+MJ2Az6s3zBN0h9aOeMi2WWz+cFqJgK8Q9ouTiIwmjUmMB2jn25hFKLX
ovNlw+UxxefV9bPjFAdQoqtfJIkg7eJLW8MkbVikL0UH03hihVOgC5dYRJD/WZyth6C07hZ/Jncr
RDw4E7hRNq1xiOsGcn63Yj+bRHzwEVhtiBQctopslDuoXSpcJVv9Y12F/mmJsTjApCVIVJpEA0J1
HVpmN35NqBB1nr8vTI7Q6IwwAXodeJ9oOylcgGVPzO9aaZ5Mq3mNQJIcqlg1w6ICEx8rqNfjBcjN
ELwaOgaCBzt2Jqh4G8Lp1m1f+c9hE4KqmAlMFlCgEoTa778bes+uYsy75ePmtS4rZuwxPiJxUl/Q
rAfP69A4WdXPfMo/J2p+2MElWQoKi6IiQE9YM4n1GegxxL9tU360mMoaLjmAWUMT3Y058aj+U+Uq
mX3fkGLZMIBamTWjtv01ZXt/MV7X7sP0tZJs+JSqV0Ys7SEWw4cATxk5fR76T/WxLT3gZygbqboD
US6MGyamjH870pWTeqAfY5B8PGeLZKO1Jf7T6cVcjS8JMlwgJP5PfRkymrRUWwy+ElLwZnRF1yAP
nzqe002Y+NPRHFKErOoXZjgi9hHVYr8gMi8c47nCABJNQYzoriVFXV2+LO7UyZswHhJCLl7SNdei
y0+uFEQlQXaswul74a2AYCr+tbc+YrUeN2Zfmle35cML7Owcr+t3uzdQTUI7nWt4m4vkoMkJ1Ntm
Uh2h1Gc4mB031Vy+YfntdgC1u3NmYi9yhP1dX7/Ayr55/G9xeRDCkWNInijwdncWJY+h1dHKaqEO
w1NHBN1aRBvY0xsBGPY7b6Kv8y3rRAhnMb+ItSXJKn5NmZ+FMkI5x4GEZ54f5Icm8vkRaTEd7qIx
loPZJx+sGTT6KKm9k6nitlZ0ceI9NyKrX71suOh7Ge+pzKr7cFogKSlqaTLLnoxPLqF+fNOsIahB
PZiDd4rp9h2DCPsoPXPgLoTA46gIuGUrfnsYkxBvRzeCXX7oW2KogTkgfHr//swiJ4ipL/1x1Bc9
cV18KA2hSdGYFrtw5PeQTUhndPzaO2iJOw9qir5Xe/j/azA+/vNr9N2b2TXhX3lHSy7mgdcXP0gj
YibR7m28MycZTG5GsR4Ihn0qC9vejsMINDwqHlMQOBsmPCSejIjwu3jiViFxGWXgumxWop71pddv
XP+pQLvNbI8AQRjKd3oxIhOCEEzAWqT0ct/pd6a/rOM0vc3h/0s7hZcmSRM0LZE+Qc1FumtGl7p1
n1cseFh4rB0pxgZnDqh2wNiGvf5y/aP9HMk86oGR3xu+ru6xVikAHroscC4GFPzyB3Tp19Fu+ec0
R/+5dGdfvQm7QaA2e2Sd6r+aLM0wUCzgQbOcjj6AUfWqE+T3seus+5jYBgw0jIMLMPB5H3yLRPZx
qbm7Zf0WDwtNGfVMe0IdziU9RDRBOWkNNX7y4ltVGIfKGBl1cXDbpJ3XseKFaI/wjLVVelw8E4Nw
WZ8lnr3twihrW3o2mbwT0xc2po1ne3va8DW4Wp6q2kQoLQuDiL/wWLiVd4cNqiebiqBa2kQzrcRc
LRl+6N/GLHhs1dJhh9PXHFd4oSZ80Ucv4so66mkuxvzNXpdXWn1kCOIw/Uj/qTuD1STsmpzyOnWr
wxr6AtvarUCUlyzNQ16zomSkKqknEa0Fe47oxU2/PNH15yGOf6UewygbU8A4oChwEvnBS9+yFqtS
NWchM+XhoD/lVlF1JQo2eqoMMmbCqJIcwSrLySR6pBeGQpUF5mFCIahEDSxcajOPJlK8s7X9WKGq
JpGDwZRfQMgqeDzdUmCaM1ILYRhv3miOjaEYO+oiNYXMTuAFIF7p25Oh/RhmIWyJmnWIzxdLyuuc
8s9eW8PoqC89d1fcs7FWKduEpuL1jotftp0fGxC5O9XG6tT6O/t+cETb+liqZLRg9O6rjjutGVlN
vWqxniuZ3jkOzii1VXVo6TaWZZz0k6E3Ljmt82Z08Y6ysanfO68NKH61qWIuhmq+Q4VjHXz6TjuL
p/YQeeJuXUd+fCzpORX4jxBKTm0741OBymIueGQq7g1W7fXwlQZlt+sTtjYlFV4tzD5u2M+I7Fd4
Lmxw2xGt/rlrx6M3gjeirXTKOgwBvgeDYzG47EOBKo6OX0r3qbceE/eO57fl0Rj6HckUeFq95Dw2
fsUjg2RHPUiNV2Zn2Hs+iEzwRFlok23geK+6MqsXMoMsNQhWX+r3ZONkbfksAkdcJK4Os/U/mk27
EuDLxSG7/KHO5N5sPy52JE8LjbE9Gcyn0hX7dl5OdoZHvJvQKnXil16eDLTfm0rGaPs3vuCagw6l
WjTJLut6NJp2QzzRTFN/W5qYD0m6pG3VQAOzuEbqGhivMq/aPWOi3llpzBC5Dh2B7RSzVUvZ+SUR
7Cgic+WZpD3mBgNVR2JmTCQ5u4xqE+wdAi/JJcyuPWt+jQb2Jvz5Kko6cXPeiG0alM+mkz3ns/dR
fxC15yJkXcSb3vtIuoUogYAEBTOOdJbVgg84cpBjSCKv9/qTrCJk8F6HvDPSPmNz2A4okpCfz58a
azqIsT3hh8dawpviVu+PAv4eYvrV4fKJbVtwXdKSE5sTdBCsSu5Bv+dusFi91fewxA+oSKnC1d8Q
4SHPBs3mJpgNVBXm+f5rqirQvAVJkiRq3q0KidJmTN4JN0PVE75ODZN85KHvikL1EOo/JYnZsGZZ
WApUuSQlz6oli1Mdriy1XnfGmE3xkdl4KtquQlRkjwdS2qZdk5mPft1NV3TqVfCqd0HfZ3FMffst
7l9S765wWAZ8VRpCxMiZK6jYGQZDVedTgQfLW2kDRI1yZOb61+j9U6q1JlRbe418rMAO5/r2toyx
tw049/oZDqK+w9wcpRlS+h5sw0svF8J/um9tgLQ84v5yDbmPW5njBHs2wRIz5fcGMmTQZRI21lay
OzuCKW+Zpr/SHt3WXMAl5IOyGN5u7Sy9i1fWZn1XjOozkKP3S+bhAkKEv+mlxK0g69ndc7+ym89Z
anCTz4+t84M8M9X15D20if11sNND77G06dUqyoFD6LVHqJKrpsBL1KLefI+dAmOy2h5sXYmwE48K
YKE3Cb3od2ZxhS3OCkxraafXLnSspKXVSuYylFfAcVxEf/0cpGj80J8M+6bmANQS8+aPzmVZg1cw
ahHSDa723x+4rN/PW5y2kCN5jg+H1gt8/zd869SyaoLTYHKiaih9I7dz8BIH0bibDQdkKObpxTIj
dNkR3EcwcKZHcZClyTms43JnOslnuMWsVab7a20tUqJY3soeB+YQV6fY7B46Fdb+96/bVkD+P59+
bZNRBF5VQW+F9IPgN1ZyUoUOY1dBeNDoXJuyKvEyIID2GC1w4Q9GuF7yHM9rbF91Pd8kIxGUPH39
wEyvSfr1GOSob6Sg0HABKPSGcWf51PqRK8sTJyFAPSMSSjfYSGNqd1ruag/FMYeNuM1T8cKjO5H8
+GNivzlCgf2sy+IVTN3fv1frr4hdH4uJx9ArEDaBjqol+xvoPeSs4sLVRWSy8JglJRW6EXOm02o4
o5HEEyQGZ1j1ejkjvB9tGVtHm9ghe1HVO7mJJrZvMiJR1fSxVNCTuOvOANnZAhDO6ytviuFM9bgF
1FIA9gSsU87Df3g39l/hx3+8G0ALaHBCz/F00+xPTTGvoupd1zTa5dVuSN1fozOAq7KwC8XwdmIZ
P4punLZmjxcRUw1CcfVMNmZwHr2e3MileEhN+VYajPH1U6af7cII5ckLW1hs1mcM97vALBfKvVjF
X8Ne6Ad3QyoLFk9S/ND4h8eBhusOvY3+UDX5sXWOU/L97y+erR6g325Ugs6EbXnC84F7/0Zsl4HM
M+wp6R7ZYLQR/oRh9cFe1DZRjteamdkess2+zqJ7HOgz5TH1hSVQNOrtUBdwaonTl6IMlN4Wjg3a
flWwZIosl23ahb+qwgDDvNg4hMPY3TkoYARmIS42vcDQSFq2DCpeLDLWZGD9+vv3Kf7lfQreoXAd
ml4kiATBbzepHMyVE3DuvYvk8aIOu2Rig1zYlbFZFjSUJo6UyXSYxWUJ8xdpxOSXL1W9F4Xx4e9f
je3/NdCDu4yXY9EkcwlHCLnV1Prxp7tMpqYfxiInWsMTPxg9J8d0NThpNKqGjiSyJUYETFDmZdzk
beJhz1yWQ1vF3t6NvMfQFAUTOHG/xhF9jcFk3h7AEI7IcYocpzsnDt849Xd62Yzy9EufUQJXZnjj
mEr1pDZQTp5BBwtJl0dTq6b5gDjaY7ZwNm0aBOrjuG702UJXewZCjjORS08OXE32S/b7jAwi0wUz
YZk00DHc4UPlJ+vHP6C7gknSJJWNICEOoTFzbfzNM/ATN/iaO5wD03A60I5Ptq06Aqt6PctybB/x
r76an3lyru9n3cHeU5B90/s4jIuM5g9trQ5nbj+DnIo9tqpp5XQcf9TPS5dSrLQzLY1QBMuBjCJW
1lUeIyxmF91jNFeJlzC46Q9INxmsKX2OauoRYACbvACHlLVI64dpabcSE1djh68FaYmzTd1Bz0cd
9oETEZRGD2Nm0VMlUSyhwpIPeWDccJEguTm39B/0QUz3dcDQ368ZJwlJiAt6Cx6RWqY/49y7Abj7
bLuIf3OfXmmfxXAsQguecoTwzZ2GY157zNMsXIhD8hZ7Rwxa8r0EnmuxL0bnW0Wf+Faai7h1ZfrY
xTg9odkgEc6fcfWgO8mX+X5daPXVKw4J1VoCY/sL79zOhF0kO/eSFE6yswLqCVDVAxC1BRaQpLXY
JcZrSak/ifU1tqgA1dWi4J5OUFQMZozsTVp50oM7hBB7NlI0Vwynt8VkyMPU4zVwOA9sI7OnBH90
F9Zu4WnISU0SDMTTZtp2ag8oBmTjddL0W4uEgw2Diw96L/Fm4KWo/H7oJTf3F3pKRvtePImIH/ez
7GjD9Ti4IXSxcfY+ZsDIbJ9iI331U/CANsI+8gXTdeP7yzOpUv5FuOO2rTLSJSKTNdgFhakU3IjQ
M56gfNMLREl6l5I1J7aVnpt+s0OPWzeds4O/hPOFFPfg5vzQBVpqoKkn+0DXr2pxJPQp3/WsrVCV
rlmVPGtNmD5/FiaSYhYapwOINS81RSZ656Jcj4I0zs0Y+ITG8Wx4yfDQUJbjC6F+QZzE+VU1Tg2E
9JTYCb+tDqwjUEtYEbRh8jkFVhVN57FuX8Ikdw6RTU+CxEXsY6qWGhzjPkNit9VLuBHAWW/Q2i5l
FV1k0iFCwX83ifxn2RKBjDxd3KLVgq2LzQB4B5eGZoFRsjX7TnwH2Q6aB4E6+vQoutzemHMb6RO3
SYVHdmZG15OFJYZRdBjD3ZiMnGzTKy2sGNIAHh2/Z5qPg5RvVYVEFQFPqFuOAuq4+N7FjdmOMFF8
FO2QbFYYTky6bagkKHhWQBk89BkFEyVuc2hE+MbZFTItbYQ6C5+a2l0xxkeIlSHj6ZPKWLBClCkt
2AH7g9ugHemHrDwz6zoaJUowr5v5dENShxv30SKdYy+oFTUh1+lkq0b7xHdW4QVaNlUPZxPcEQTV
qdefB5gxwwSgdhOG4SVQtQoQzGqLi+Rmrv4DsOVHx61+6TYjoJZhP7LFx0EHicZT3rbprN+6VKsE
LK+KkCX3KMyY4VxElK/qI4L0E9d+fOy/TdFjkHXfUlV+Mfn/OOfDSd+1ujLUTwzSRwYFHJA2njU7
B2mIU+B64qYPgk6TfgLHuB6t1v02Evz2H7IYhA5/+UupIZg32SE1YhAAG/p93GgTgFpYFeCBxTfF
rXKQnRGxWavD6VB7f8xPHLXlWEV0w8QWS+v9RFlBAQchBtXGKRLzFu1Zymra7LD42M+5mYOl5wtY
pOH53nkpDB6LoF2/v285eN/Uyt0ZMJeWpLnp1hEqC6TDygkfCiq7nqwnr37TDxreelgz4VYdQOmd
IcbmMD6qtufoT7Szq2EbZQGGUHVVfAPPSEnwtCCS9qI/bl9dZyMojmKeo40+5lU2R1awIeiYm70A
4mUBZds61kczn8V7OMMMoN/3EEsKUd/NQr7gCXoL0+BNH8jsir4QwoI/usT6DDbT7tm5DG9lAIPa
cGxCsBPiM63k5BNMMNpK1FwYR4sTxa7D9o7DYae2KPVpONL4FKeBfB+i/M9/ugp6rgfd0Q6LlhAs
H8S/GgwURDriPzXIJOFZTFuHNpQCr2VHUxXDHG+J93Ht4fnv6yTxL8U4t4yv1gfPpRAiMe6vZRJu
XmTcBbnstsmkSp9wrSJ98fEtqlOpvneKYPoymct3YwRDGY0qkZDedaK6+WlEs6WbivN/eFn/Wr3Z
pmnTRyanJfDF72EtOK9mnC4TNFLGSVtct3vwrq+OO9OB1HeKOtxTjpKvgXSnb6EGwDAb/8M0kgL9
9+Jd2KZFred4zHjx7P5WRYZJsHZEIQK2Euhay/zOyrBnmDL5VKfdplStEl11IKakFO/DeFONiIfD
kX2Ow+UU58mW/F0APIyxVImmv3qdxdm2AmC8XoWE+4dhoGJe3PxLaa7JpuD+EG8ASPa93LaW/Byp
Bo2x0Njo4oiZWfPsjdYbB1daSnc4prnr/BolEhBzOzTvh4DdCczzdSpFc49IPFWmOKh/jyDuqivS
RNAn5mkaaeLPhoRY66buRUTL2yhMVtwKKUzmG3wHnQ39xC6qxZu1HIIlfY5WMFpIoRYeQvlt8QcP
7fPyYS7ttyD+jBAnfp+0THWjXHjZ8wy25YStic40L4zW5odhVGLJ2v4803l5P6f61bHo2ZikmikL
HArV7DClUI/GrIB0eQJmoEiX51bSleMI9IqAB0y/OhqOy5yozRfcbYDuLWT7hhTp7uzWPAjT/EnF
cUtBlsDKoD/ct0f+gRpPALLXozUiUto9tdr7fNkLbIJjb9ZMH1+vDU0av7pJ/7monCd9Sn5/RJvp
21KLr6o5Q6v6pxG/x+vpClCPfcPkEsYzq+xMr9CIsKga/nvbXD9VcUIK4q02eab0Y6cOuEoxSv+Y
Al8f2Uy15kk09CiM9xOFCl4wNmr12zLvhs4JCnt3GuhMDRIit3og9QRUv+yetOSsc9Gb1Qxv+ta5
13vd6Mff3MWhu8FKpca0fRBW/6E5869NJaEStnxUE67OfPttiA/ml2DTEu1trKYarpd9WvMv0Pc+
Zuq2sdUV0pdWbxV6zEyIzx99O/0q4zX5ac3uDcNK8AF47l/rlSmE2Qyg4+Pfrzr/oqiwBSqdgP3T
RQ6Fu/a3nlJEYJ5pyMkGc064hz4YWb3L+Zzsv7CD+uKPHCD1dMsdn5dBNSjU5mqps5I1OM/W2Kz7
xI9e9RPTrNM1dKPu8N5SpT3s443duGqVUCPzIZQPjVO9oSHb60Et89n/1G35Nwu8o1Z2z7KZZjjO
/2PvPJocV64s/FcU2kMBbxbakCBBW7bL9QbRXQbee/z6+TLrzei9mZhQzH4W6pBU3SwSBDJv3nvO
dyzR//vTORi8UDnYFuA8OcLOckr0WLPvMDCse2vCa52Z+MFkW74rrWCaBYJOM++gjzO2EfMiZdGf
OgqufyOOMsTV/Gu1YtrkX2ksr65JF++/6VecXARxZZPtR2H1ZDJXWxeefc+VE3JQTDgbbnom/+lI
o0eeN9OUQUwm9BIUC+vEQkuSCkwbQzsWzJOD/Eucn+QGIRtDcopZO939FKfGbhHdeFkKyq65ZqmU
grD+O0Qol39zJ3F5//uno+VDM4QuvGh0YUn763WHFLQMwLzpT0KghuHeMuKriBlYQ6QI2vKlTxzs
HEZSKs5EJMFBnzj3dgdeJstOUUtQ8TQ/2U715Paed65EzgGyv4M6VhgmLdU8yz8igEboCXwOZ+QT
pfHPArbkrdb4Wt0ul8bcq2p9gaVunVTwF4Nz49gAThrbe1dygnGwHT3kI8NrjaAmO1t25hWkUrzn
UqVgY3nKtMI+JBFMwZCcl5Hdlvcc9ht0JdZ2HJV2ayrReuxoEazaSHa7kXGWnhjsMBf5UVlX5vFM
T2f2OQzNfr5o2g81u3oaWclwa9ZD70y3nik65GrvXTD+7jA3hZcKwOKWtHCaXI3yoVnjvWmXEeGo
ybklzOKAzcQhAd5v9cXaKG6THhclu0Kzi3wtr2belYWViFLWbwZk5pAbsHZlJBVzTuDYHWSqcmqV
/NBiYxyn58Jdgp7uaeI9JGYLaQqauBOyD623WZddexppmh8ivxEQuSQqP4wI1pc5fK0svqig/cKj
1RzHteDvTDDav1xF+ZFG7m087JyJW9MAJcGGEqUmoS8Og8sqxgfEHUg6B7qjTZf39yURDKgY5k2M
C4ZRFWxF5VIuxm2X5IcEdIztr61O74ZgjDQ9LPlyKpT3vjg2BeGtCM1/urBBN6CmfKCBrwzf9xAb
XxBOeLG/PBnED9g0zAAiFI8dTplU0za5CjEeFlnixmh09V1dI1atnGt71r8Gy7hRZxQ6XX0Xz2Aa
XMT77YG3ulG1K6rjhrK+tD+adLzC2LSHdbvXCoaZmbm5LunVq18nupPIvY2bUAF0TDylM+/Fdcyj
57Ev/MmujiX1/uri+9DGL2eqmTdfHIwI+uqQ/CakovrBhLe4iRNcxyZqfIGygu3Lb8TTzu1bPmVt
UJyVytupU+RTtLvtDXreC1rRmwWzZzyMAsy28TLlwCUGDYOuKgTYWvKSmo0evmeepuX4aOeEEs3x
rlFTXEBonRlcMUe3zx25ahkvXjXmbwuiiTI4v3KExWH1MXbYu8zsuMBDGTPvblWBzSJU3jXW9Dib
IMSz2kQ8MRLeG/sgq69OW+z7eL619R6Us/VMbDaahfzM23ojz+bB4tPmIek12R0OhW3ZWM8wYF8V
cqLG1D1Uk2tvQLwFsIDO5YzBtKjxZxVkhGWhyfm8JETMPMw2B3i9v2mYbczueooLTGq2qjNr1wF4
kO1jgTgusPKGDV2scDoxE97pMd1aK6O2bMb4UEE7GNrE9/TmAS8tIqCLlc9gyb37SFePhXuHKvh2
mkKidV5RiRECXz1klbGF7/+mmsqFXCz4PROmNdLuIDDPAHuU7q5ea7I0yjdLwAxakkchyqPkKU+z
XQVhWd7qZG9mVXftsdRH0X0SogAHtFa7WtA0+ypRL7Fr3CZ5dr9W8ctsh3deOQC8FAYXZSOG+Bhe
WEh8NnkK43Cf4XtSmLbHHpuJ0mKjRlitEzh877XJz6zWfnsJ6DtT7R+m2jvP3kWJaaIJakH1WBH7
Z6Q7bXwx4k8tfjqXZbVJhm4nkElNbvrqY+La92Xk3+rjL976HGIpNGh2Pw3mU1hie3C+KnPyYU3t
8+iw9sS5DRVCA4eywdjVF5r7sEKHjXvtMfV5+iMGCWyO4fKgt+9qfafi5VF0QrZ45PsFZ/K8r4Ez
lNipwyW/xzZMHo9YP6PtRK9XBBlTqoSgA7wV8XffPg7038ohuyVdcBOppNVMQd+X59A76y3unQow
Iu5q1HELSVp5BJUYqqXWE0bWnVoe6Bprk6MRiIVYMht/92jR8cmdOzPaA3HA3RWeXb4h1zHQyzuH
uEbmZ96vxvsMLGUe2wcL53gHGAET+2YyayhC+YmIO6hdLqD68eIqVVBGX4230Im+rI3na6MGWKr3
PVKWXOfNhG3lRkh89GHnEQNBd59Un5uOUJvR6qBijVtgGkFeoo9Ay9525VYN7+LwSg/q0GjwX/UM
10ig4ucFwn434KE2MLx1VkvP8/dY6zjO2iOubt+wTSoOrkGbneYZFI+xq2Kl3k4OQm2P3gG9bXZx
M8CwiA9cd49theObObWirX7qdoSk9ZweOuLVRnpuloJPRn3QrZeU4QvEoM00wjWK4HZ9Vc3ZEysJ
1qEVm7LjfuBK2OonTef0RywS6UaAaxOMDkwlLft9MGxQJ9WZwzPe3WctdjnAdQQ532oTHXG0lvYa
xMtLn8DTyXZGqMD9VY/O/GXR/Ir1VVgPt2A2XxKPYtQKdwjCfwy8RS2qInjcKuIOGitV92AydFdQ
dsy02FCb7hatfIrU5bFVUVd6cLi5dCdrXE+TMu/QEPKM0TLMt6aK2aRJY/SPNXwW9ZZkE5wETaC1
yVYlYs90u6BQMC+Ob/0a6mQUEKhc1tMZjtataujvoNkvqlEfoAuyOcPR9dheDOhQ3jmEdlUaDlQa
866Os3cgfRijqh45T+k8Z05IXuasgTCnfVt9mKrIhilFFC2fZ3BeJq96crLhhJEIYnX2uCYimQk5
rqald/pzAQzaVh7Wfvb10LjBoGb6ddI+mlp012JkoVdpflQatL0YaHVpcTOvXXYZVedgVOnDMF0H
gC+x8TTaH/VYnnVsKDk1qu5kmGxFU5i6BvSdVp+68mUAaArIIohLnZ1zT2jbdsmqX8ao7UlheWtd
2wdhihfYJfkwy+4xrI5renYZaOrEOTCuvotNkwlvDuhr9SHP3Gn8U/fNcaxdxnrmqSTknFHUXRMj
C2wuvXABR+RBKoxAmrV6ytz+UhEUSBlk/W5693cTDid7rRKocONpjCDjYe446wCDd1RNK01auJtt
pD0wgCdDLVffVhT0SEIp20YiWu9T86CxB01eRpycJpJRdJW1JdV+9/nM3DOCbGCWLXVAbCAa9IvW
Vn+hDESgRRr07OXhiTho9ATL6JAhVbaXCW4Fa8dUnmubU3UcF8sxK7UE0U/UHHQlVB5bd143yjrM
JwwW0Q/bLobAyN3alz+1c3IxsIucxmKJuq3SY7fr85K9iH8aWh6J1eWMiFb8T9IN1XNtLMXm+y+n
y6dNnJk/Ivkh5XLNfthOxgbszvnJayKIXhwrMTziWO9CIKuZfcZMVz5D3s6higD5NqaieFanoT+4
bT2TP5TXIBF6ZTuPFrb/mowV+VdarYM+C7gpkC8w08tlgVgBzsxr8eykLGgd6XUn+VNDjHwJfNAu
8qdeinKb2ADOraQWo5cLX7xK32VTwzzYDIkMskEfb5bpkBpUFOHbEi6/O5V3XwpKlfpcV8nRwPVk
Fw8pAFkeB4UscaR7g7McmBvhEi3JkafgH/FKT/m7SFpp7omW7MjHqQOb+DO2rHE/dcDPyVMu3dY3
R+PRdVZjs59NRsFMtV5TVGdMtpKXqfugdXxS5/IxdsMGdQwrKZ5alLRkFE5wWqlJNugaAlNZP112
WvEfrW1AKzKbmNxx36jE4OY16XOgvjQyFNF7odFqebP5IZ70aZ+DO7VKMhDcoYCPDAbaXmC3zXuY
KIzj4ujJM7r9oHe7Ep5n4oQPDcD1zZKup7ECYg4NQ0EqUUK6QVURBf06nBa9+Bmr+3BY7b1Qp8Ud
YZ64S7dutQ1x0Tkom7dOjUqTlBVUr9q9B8uSOJ2rs0GGS4CSriDfsqM3GMGojgmFQrqa+OSo4nB3
1xsiDN5Yc07eVN4bBXEe9PwJqWw95FusUSVDhbXd9+igEpPVFuzPHcgPXZ1GTAEdXfDavjLFRLLH
qHuYSJFF0p+e1PjFbl12fmZSKOnm90FlaGtk3mXGUG5j+Feau8rruS2qNehVwzc7FJAtjsi5dtog
h2/cMGL2KeFB4JAMSuJru7ifJeWB12DVrY9dnD+khXuFv75VMus5w23RTEh7Kwzjun1pLcNfJgu6
Qrxx1P7RbCAsf9S8aFSbn0yXSTIPMco5Bw68T2VZ7PXUCgkTUIIZZixa3mbn4O/VdWPb9/S1soXE
0b5any2c4a3afOqCaN86KXw0arupHcHACBi8yQMdWeiF05iRFRuaOWQ3U4L6wAqxnlZG/VqxEQLo
Me6UxUfnugvdfEd7eSQviMomHD1gIfCx1u5hXSKIH0hS5yZ+csDyLXV3MlOYLWWaakH9bOSKSZbj
BrRkdZMMZD8l8a7IdO+q2KwRDTrCK2qRu6G5N+w1JU/UImpVBNJyyJBzPVu3V/oAud/Uun3WlJqg
L4EA6LU+CbTSFjDd+IjdngwOuO0Hpiu4yGYf7epD1SvVcvR6p2cpIldIj5tTVi1XqV9dxZhCsdeX
EPzLOQdLvgkjw9y1pTsBQQ9Pi0GGQz62oe9kunqDJNbexmsXvjXoDKFJKdFZzY2tRUWVBLno8haG
1VyngWhLCHf8id1i2hYkRJ8Mke5BuiFnyCV8XBGzB5FWNwdCzs/L0oRnwuXOGhMUzmyMv2k3GUHf
qMZZH1z27YGAG5pr4yHWMO8xvQHw6ZoWKBHnpSChmRgBmr6R2t+5hveZwW8bMCWj6aY+HwlBuCgF
22KSmfeTRh00jMZ4kMLlMR+NoC2js7ymg74HTr6pCwOklmnq9PTXBXm0ieSCLvOm7lcCfx0I8O5u
rr1q+y1al31MtxuIbMWDzbGhwrOg/Co7975cwg8NvwOTSZSPa6R+rlH5SG1i+fJS1oizdwudloop
gI1E21gqnTVtepJ2FNl1lwIGUr5wCKPj6CkuTYepqfjbbmbjlw+VXWhzQMQ3+j3CJvR2prkzGzvb
JH6BBj5g/Mx7m0aTMmXtjqNANo6D1e3eC+loyAzNX6ti/J6sqQDhtxHBgQHUp/CU5AWPYTaeR4+I
eQNdqVphg1ABxJB0R0wI6nzp6ehaxK6IAvoLKkdPjOfM2Du0SfNcOAppPEq3a5QWolXhPklRk2xQ
FzHu0EV3U1/KdD06TBuqncAr0d5ZMVwBIVmRnxdm7idgs/I8a+a3uFnO5yEZfTrY7bH8AD9NRDSz
+OVSpCHlCv9qFMpPXhXOFlS1+j3bkq+sr6rCJHLcyfeV6qXyQ43mq9Vjjhb2p9z1GLtwvJJfCUq1
glY6xhvGRUQBtPfsT8zEvgUX8q/EGuaO1UXl6gqZtyLkWRhLGha4eesIqwKpOeyGRIZjgN3kaV36
tZ2/9MS9kFbR3Y+ixy8n/ZWhHqY4bvfJdLQGYjvn+b0XEwKNmcO3O0TdLGIJyzSLfAQGRGKmWmuI
v0C9bTIzMyGidff49amfxVgh0qM3vegCKcBwcKoxIBW5C8m29QjPcefs5CAZ9pnb15vUUQkpc6UU
VmkhVDDnnFmmlDQ7ZqKodShQpu5VKhK6QXteu/UMAK/41iiAG0JXjM2KaNPuRdpc1vXBttP1Kka0
8iPKXq3e1jCwbTWQ65OcBERz80gnwpYaGACzH2PK6i+vWGR4bTAlcJyEgFfO6GW3PcL7YIxLTiMH
ha5UEMhpzeK1/tJ2HGI8lSw7FOZSQqIg3seWQHvQQQyzVTSOabUHGW2ynhWFFr1UEsvLLT0FISyd
qFiPtmLaBPyoNhpKD3wDrQaF2Eg2VBWzHjmmQZjry6YbFc5+Q3GZB2j4mhgvy2GHnIF9+3KU9Yuo
6JKGl/Jj9LpvN0TZpgrHRdrehPYIqSMACJ1YWY/ntjGPYovya5VZfhQx2Q+RP40sIxzE7M0c5w7B
mdx0kl9B/cWUxS2J4jGmrZSXSNtnKFQNZRkfR5X9E9czFYR41d4ynqykZQUU3XU60QzWGDlJkaEg
nRlGBc9HpwUgZtxyoj1zWCJu+QslEUOSgVwljfb0Vt4PMXG93IBI20eNFo4SfE/2bL3exhGw6Jcu
6WpfzhLl+MtWKxYCUJIKTpUiaN0oOyRtoXPDcN+SdOgG8nuYBxQ1bfJDLg62J8q6gT51q3DXqeVh
IRip6zkTmwk9Pb27lf6edmSyLwZsYB+hZlT9Pm+iczwBWchx9Gx1wzvIryenR4fpB13v9yZs6N2G
zcz7fvytmpp9diAgRrRPPZQrYI8V5inRtLG6+r6tWYv0LtIf4GmwyrBMfytt5Ewrm/FUxgc5DPLm
7mNYC2srpnCV5/1QB+uHmzh7kOeUwkKfljlk/ijZjNlnQXwtjCvhVHUIuXhNBiVM3VF2Cu0NpNOB
Y3U27k0WFDG2/140hZNPYSd2+6olrGegNtaATuFK36YCkSkXebNtG+LlnC6QN3wLPhTG0a189TDB
QmqNmaBG2AyYRzrIejp+RJX5NkW2QrYhEVXCgpCmhMuYU8FlqH5rxnpTF/WbRtMq9trXKkYdnugI
BSyNnLLMeDQIeT2oZhNtuqj2FbWuj2AncAIyza2aIubA24GM4vmWD5hKBXXUKTnlPaQC8CIDk1iV
PB32LbXfEOlXpzSYNujmzyGyAbEOBcOBeqpRQQl/WY9ZaIuDYSNXSSnpl8uEvM1TnZorxDarutqN
VJ7F6C38walJqshBlRGLAkyiuYYFEiEY5BRxbMKOPd+a8IukSXLMbYO8Iw45sIhd8ijqeiuXvIwo
aZRpNrY2bmH0t+uhaWNG5GYM36rOSN1qSLNH6il0CAFTxLdaFPKZiytVmKjmUfuanKdmbGkxtNa7
qRBaG07DT3DO+9IW8XU80RsTlSddZcaKMLDhwyx2uYVNUPlWbKMCNMjJWzlKMKGj5ZbNVuBqpErI
DyIff/kQqgqmwUwHAYG8SlkChtkHL6qqb4NLMUL4ryNLZXqx+r0QN6ZkeW9ak9tyFha/0PhVDGsA
UoZoevHcggoliIbAFqEcU0ePtjuPG9fztxzQySGwXC7kkie/Fx2Xx85om5P8/glw+VA0WKiyUJPa
K8NGZ6u/lfZE7IOoGvseoZuOGwxllnMjP4gcy4rN0Lb0Y43UBAVG8mnbFqooos7hZD4NQkXZ0Pqe
IaVcu67ZSOFfGpIUlpS08DA4yeVfbkhqBoUs8og2YpeNdQudBD4qrjZOdVcLN17JzKYSQ2w5o5eg
QeWeicpDUiUvg6KGexNJpywRssxi94qBuhP0Kt/u9yJlIBuZFhW6nsLD7lQ1N3xBUROhj97IqyRv
Tqliykugy0S+9qehPciSUqp2pzJ6TazhS24zctVJe+9eRbnxvfsg0AL4kUBwpt+L1FJ8zy70X+hf
YAQ25erZ+3TlnCv0NQRnvZasonJXk9+glDLYefy7jGg5yr1XnS0WefuGKv3hX5txH7r+QtZPkLZ0
W512OkjzjiGkZHb2E48iKd4Y7Vfi0HaR8GoLSaWVmJeFIxOnfOSNXbmS7luZV7FGOl2EwR6GLYhJ
/q24txR0DZsySk8Z7YfQzt9GTHdBwXPcaEt5kNcqrccFpWZ4lA/6SA+NdRORL649wkxjk7E4Kd0b
KfaQ6saWyLHNHA3hH0blahy20zI8SaGJ1CDmhFFt7da61WIIj5mw1UugjJriH4wW8tnryTkAKPBd
QzlPqf6w4OyXS5slUAHSXSh3l9wCaKTfZsKxLaVvbs0XjRb4AzglgchOgdIOq01ckFoIcnjmqu/l
7ry2A51idd4muLp7h7XGLHQPkyilI7L2jvpfOconDC1nvdPfhxr5UhQmz4aSHrUxpbuWu+CUDbPc
yjtDSmUdjWUoJscykA+vnTOxVJ3pLiVNUrqche5mHal24NQ9dFn8ZBJ3v2a0aIRqzSBLlJIAYCMm
jm2yhKR389j/V7ngooBYEabPnbdLxvyJT0oGr2kfLWv+0a1pTznA27TD7mXh1K0PwmaEBpocZ/Sr
UWDqxBuMLTJnpXo3eqO/J71BONRYJSMXXX3pRjeAE3aehkNi0pOem+BDSi2kS0JeEIdkFpo19Jmy
13UapoM+IguoxVEDNe8lMckk1YR8V3r25I0mMQ9SgeLpeP8KJ1pBcOfhW7TiRmnXANAGs612+JQ6
zyEW/tkQZbuhlnHQGOqd7dA9Ta2YUUFrXxaAW03IvVqpetDV1SWD+rJLU9vvhEJKfGSjr3HqjP23
KbDv2QmjxvlhgcyAwd5v5fU2veF57ETgOmuSeEikbFFWSWX0w1wr1jCtVYAb/JR3hiwN5EWQhXYv
Tm3ySVsq68ENbYh14kXE3kZXj870H8ok3Yq/bEJc5E/ChS78AoA9HhvtwA5FnqKQT5MFI849YidQ
Oba0s6969qlx+kdVi4OUVC+pYGpLFX1JO3wpFWXoQtZ6FIVDME3w0Isw7fYMAniEEQ0Lbd33CiYc
2u5g7qsBJK2i6pdmWMq9VGuOLWNxIE76puBifRf20+zSOehzzqbLnTwHkLVAEkpD2pl8AuUanjpF
smv677KvS4ar0oUd9gUsmXBNLhzwLnZa3ITCZyWlJqaePgOyZf5kC3/9oCYIEKlXJs2+R0L1WmX9
hT7At2aNceNrE1pBaFkcIdXKl6tDP7S/5TenF9NDPmsHQ2scnlNqMSkJFfYrb61MzA/Gp6yr5LIj
64i0tz0CUPubqmPwsDAgFyoqqc1dlw6cxoRfXhhKpbnEwg2M1qj8FpNJFXY/CgOu2pzluVbe8HID
K6voToQvhJb6nHgk4q3P8q6fVo42gJzIJcnN7wVhQm4b9uXuqZkVfdOK+yerOe7SgQ0yoyAgx0Bu
liKnSTr1ZQrdL7lrYEkT4eDMMVyl2MmTuxSqh2pxF3rlz7XECJD0vXfHGCRCRigO8YkKUyus12ti
9w/c8vUmV75a4QVXOTzK73HJbPwTeBJJSaZSUbbykB+ODhU1ukF57eBoQ4G6JxchPA2Dgl2xpIUF
ZU/eGGJpqrUWUG+GqCBeXtdoYS3BY3ogoOaeHDm84zkI1jTPzvKjTor7w8jTZzvuwDrWTM/k76rS
XD0Nlk2miPCMEnckvhvWRJhwX63icXSmZy2Xfvl/N15E5Zo6G7s6WGIZVBQl9ZXRfFXSszKpzUke
sKw5x/ycBOmq6vvQpOE4VMglpI/ZZOEUS4X8ssR/ScVZQPKoySJPJmZerRk9FvNK1qx4K6qOe4JZ
x7dtV+52w5JX9CGyLxqSV9Q85VG1CfcSZbgsJRfCB+lu1Aw/dJNcPVHicGUjRaEnjskBaT9rbzgb
5RbpyUUlJOqS6WCv4WzRVWTLttBMuKyXYTUvoNIfR45PdHHLdNdbo7I3x/pHNNbNOXS1B3dVhz9M
xZwoObcMHVlPchBDqSnXcXnTy/eXWnVEmcgBxc1MelFx9xrWZCMvNMNLIjTT3vyM1uytyUPtIZmC
aPbA2ItTlGVX9/MKY9y1kZYLMtCESoljHsbHrCV81VHJybUoHGyEU4zlQ0K5Bj0hAaEgvJFMGxCw
a5+jarDXmil376sx4s45YrDh1g+SQ8BRYTpbOc1V+WXZCnIZuH6c1LnlpOp0SDmTjrBcM9O5yv0W
5yLHfmnKwA4+we1sV+NHYyZPcad/xSqBGWKDl2dmZ0kQzSdIC+TyQepIsXPi9ZynrN6Zy6fAkhsx
TVTuWos+j5LV95bJF5KXKvOAmn3SJvNakCzmhhk7O68JctgZN1XKHkNSPSFOgVM/x6Vm7QotCeKR
V44GWj4Fc01Zjzng5F2P1r6FhmOmLj8oRoFBY+we0t55pE3FpeG8modDeNsLyVeT1QfPGHE5M6Aq
4JAeU1pjK3txV4aFbxD9zJQeO2RprDYgfRLgjaml1xwPgQbhau8AefJtKEwWugKSwId83xYswhMj
U8Mda7wiNPl0xy52xE3c5TDI9wyOfymz6ew7nU5/6Rxg97PBTOlv4m4nHzP2m2O1xDvoxWlEAzM0
oIEyJSv3Q3vGkHbmyMVy56ahz6T0lhSpp0mJsyAmtSgFoa62abOJoz4KUoPHS7Et8jNB9/nAN9eU
aLnUdchrxNKzNENzbpCK2WV20lt6wPkwMrPGBDUoWURzF8k1kYIkyKSQPkB2PLiR7RzTtf2cJiKp
Wgt+ydQl5zgiaXbpIBiRMGY57m5NZoZYRqUcde7EbUiMe9SD9tDhmmxpSJHtUROfLhhWWX3XFV69
HfTa3aXRbpjU/hoaoBmt0EL3Yd3jMSk4+NNdmksyi3oOGL5Gdrcez2CN5/igHUl3KfxlVU42KSfk
YxiPPA9R90Vw+nvc8pSM2myejcm86+fmdYXMvRsnEA7yj5oOTNXVrMK6Uu0J9bmjw0TDejC+1gWN
YVavvqHMzTF01H3RaejsUKragzMwjOar7QqstFyZEg8xIZ5LpA/HGUFrEZOOlLvWnW26j51VO3iH
l2izMh/vx+ml6YpLadEc0h1U/J2uvNZOBK3LqmdiIEW6nzv8dL3mlxeRZdI6JfKmnFpvRSGtDxlY
inTID52nD0wIrZCpGy0HA93JVMVP3gLiykUZQotZv8vKdCUgLEbgGxIv0sC9Ac6/decaDoA4zzF+
+hU50T0jcdSAC36YsitgycYfuE4JlgV+ABD+3LpxsvNQJePgmfKNC022mYeR80I6b8L+HBcj/cLB
Y9xsRdu8D9JrTzJykHLO3hkpkbZxK/5dkxhiRhKk6QjI3knhFGsK/g0Pb9485W8cNqxgHdpnhT7r
OgFpaatXcsvaPTq9PbI7Gl3eoxF9OIgpLuQRIB9057Mzdd7zoP/yGuPDmj1jH0fJ70Sd9WuCwU5f
w/jmGaXxCrKeERDWIXBctLYMp/J7l7M3+nhEBhxcMsbtqI0I0eD8tjo60TVO/DgwBQCog+/AgVTe
aDoB3pXhAU9ZngcNXH6P3rEEznQ06xRUDA7nqdXGzdJo41UDDTHhScpS4k/SGCG+B+nfqc3XmR7O
uRxFX6hjRAKwD0pumL57uZIczaJ3T44xETUKQjKhikIQwpGDpLWi1qOt3tDGUzMGy3H1lTkzpNNi
ONIbS89zM/IxEqixDdmYNM1EKp69wu9wS9BtaLXEqaAqStSMEfmSY6ZeKsMlCodUVboY+q6zhmci
0aygs0ErYSrfQXMKLy49IjN2muPk1E+04gID7u3WtjCpFaFuYzCOIzL9pu6a0qNXOmM52U7Rowlj
cq/S7Ti1bomFhruQxQ2NRXbuElVk5iJIK7wRFY/Fhai9iGwUhfCgSpyMnMb8Ngb8P4SSfvfnP//+
Dk+0b5eHzyipSiiS0NQR43388++aiu/qf6dQHrv8V/e3w+ev9uNvy9+u735V/so//scLfFMpHeMf
LgJY3H+Y/BzcUbz09Nn1//w7PyFaxLNMh+eD3p6Gmauk7Rb/8++Kpf+D2o7zuYunCm88/+gPKqVi
Gf+AbenxovicUIBq9v8FSwk/5C/Kd9fCb8BvQvKOWdZTQVb8VfneR56thH2UnVwFGV9JjeXRMWib
eF87zX1XUooOmUSfxEAVkZu6Jn2wLFKvjmjdLgrhRHZf+yxL6Ao0sVWrE1yr9LLUSG+TrkArQWIL
PuVT6BGkug4TICSmUpu0Y2VNK3NgQIcKdx3sLfHMweQk0y5f9YPeorRTRpJMOWsWiJ7VDAxylWzA
A+1yGyYWXKNx0zGMIH/ag9KnW73vWDneaWu89YhCD1imzqg06DGrBqEySyVoRTpBKiUzP6s7YcN6
y9jV6mEhD3Q8KYzwtt7kHVHE8/DHYHlNb0EPh3O/iNoTBqojsP4S4i8qtGaCj60gHdp63njjFjE2
LuOYqGjrU+bwmXDkljlnPT0yflPxEwGiqA8UlmBZaEMQLLqSIdliTFlCc1OJUwNBSOFY36YTAkaE
SSE1y3210tJpmZtM6Tz5fKUny52YHcMX9zvD2mj25F05anzSIeTkVZc/o7a7aJA1N3F5UzYr/Ldm
ZN6jTQEapDfJcuhKFQgY+UQbReEddANiedKxdolX3Lga/BFmOhEfHne8Ok7bqtZ/FSpHR7UBZIZV
zsDfpv72PLQjvT29KmN5SpDWEwbmcbphYjDsAA7Em5II8pxEtSpuDg6yws1CO9ZdUdUtY89KbUL4
mLzphxkX+4WsjFp0x7GDatD9hMF/hrNG87Sw9wNvpa6f07Q/EFYZlJb2qgMkQvupvifGCx4/5oA7
fHC2XyWV8v2REO0cK9pxSW50m3a2EF0BbmQ7TJiR0WYvnN2KCp7p0GiY2zzFyboqu65T3zJEgKq9
HtV+vGlaJRjN5pxVZgAUEmJY3xEaQ1dVRzM13JTCd1/Qku0u66IEWv7iEtXqSyRelgMa15WAVsF7
VPNv1XqxtsaQ7bo6nzeda2NyMLa6gmusspEJOgfmg2k57GdrfZ2M/ga6D6Lb9dWb+Y6igfzM1EwW
7A3ujUFK5GJNZNw496XXJH7KSIy8WgtVI1ojghymBlX5MJkb9WG0hGcgy99zOmZGHt4gfAkykCMQ
sQ8dw7NhRV6FDgUuPVdFCRyMfimIaM/eed1bZnXb3iL7c162qTEfLWWX59peI2l5rBjWDNEmxjmZ
2OkjZA5s2LW+pQxqNrST9pBDaH4yuKW2RVvI1+q03RNHkV2UrdeMSoyUF+LkyBwctgotuRVvRO0x
2htKZWu2+sFc18AL01MVWzi5GW5ENAPR2H8gRb3T1vRXiAZ1M/cOswGOANt0vucz0vPX2bO1uNhl
HFp2VFT6Vg+3+Gwvhge8LBHDtaUkORZdwMnKOPnXqEdAQeL2UOqROff61TXTVu4Z/7+5/pvNVXfw
Vv3vm+vjr9+//ryVyr/+vZUqNjumZrJbGio7ldgY/3MvlT+y0BKxw1KBOa7Hj/7YTDXnH9iBdUc1
cQ8Ytmbg/fpjMxU/0kyd/Q8vtena/Oj/gHjWhEnsXxY56nGdhq6rqY7N7zFV8Yv+bN5re3vGR6bo
fopgdN+seIOzK0j5Y3IsjiNAwk+s2v6frs7d96v/GVpuuX8FS//nb3U80+EzqP8DCbbo3QoJ2dN9
y7uOsDOGj/ApG570mGQXeHVss0OzsV0hbMOTdrFGUpDrq17CArhx3pBk6mdy467VLrkZ9ADkQ/W8
nMIn7a7bdc/l27qv6M1+qQ9LvWv35UU9RYfSj+7X43LKGH9sWohNDxzZzOKRCTFS7umhP6KNtC7J
oTxmz+0RyenePWoBoNmH8bf1YlwApwHnSPML5xQaR7/JpwRTCrGRINiN4R4dtEHEihC6tg8Dww//
g7oz2Y2cSbPsE7FAI43T1jn4LFdojNCGUEghzqRxHp6+j2fVqhYN9LKRSCDzz4yQ5CJtuN+95x7L
M6sCgjwK/gcFDn4WDuebFTVvmJqKtzWEwfRvfVAvAi0NAiewZL95gJB/YHlvX7fhaHVXRwT4DF1y
N1vQds9GCcWJ+0OwjpfypQTLdE3erV0AcyDglsC/pH/FiBPWRysCwrtDKIxo+9zd/1qm/kcGW5HT
XeuguRbjrUt3KeLr3+0pZirDOvY6vqXNzobM9VQeq137pl6qMD7Wh/FP3QTVPjvT2Rmgd7DrH/O/
CZmBQ8Mefaij6ThvYR2AUqELYYdy/Qi8YQmBQFbDiWJrr/DpQPi7PA0u9ZI7Qt7HycUc4o/mc6w9
KcCplKrQnVL6A36nvfvPjOrfJRPqQDdf5s/6Wf4Uh36XR/iQ5726cHMKh/eemWzjwzmOCLaF7ZUW
JL+54oyxvsD5kQFnuPYL/Ch+w8fyiFwyfXnAJ9IP49D+7fZa4LzET9U7FXMe8aB9SzsgexFhttAM
7JPtrz6Gx6DZN7M/fhbnm/cbR+oFWXHPhix/ULQan7FQlD+LQxzIYL221zJKPurIvGQhx4zbclDh
FvA8BZzgIkoMdu2pvt1/Ay4FrRL0r1mG6t24iQfc7GjDL851/iRis/dCbo3JBRBE1F9Ia3FqSh7x
+oXDnsic8WWKP1gCco1TK3DGnXxZkKQAoBJve6Ln7UobZrLs7Ev1If8kv4xv7QlAx33DJiWJ0LDD
hMpZzeX3KR9zJhpXeEJB4rsHGRVHLxwOxs1+gQAqj9qDfZzOCR/SS5neo1b1O/MYHK74uCCYP3OI
wXHAkU2UwVQfslfzyXuix6X53UB4oNbmj6Ht6Eyxnhj2ps+CIuaD1ZySa6MdQIUO1W+OYTR9Svi8
Rqj5zquymM76SfMH3DBOtg1MUBrQQgK/tY9W9+Dlx41AP68+frGU52oONh7V5AmPmwLBFj/K7iAl
pd2h6VBGiFkUlLQ//tOsECs45k4f6gPRN6w2VUj97cTUst7HTOT9LJqhvuSPVX212s8Us0J1qsoL
xd42hA4tKuCOdDv6m2cG57t1e57c38BXZ3mp0bMy72vTPwz1J1sEZ79s54jrUByJ9tv9S8HsPfV8
Os2u8uxG6in+LS8Z0qYXShaf9pCWtK4Bx9z1FGccMOGuCKrWTpLtICxFAwpRJk6r0wHsauPuMkXW
M8xHfg0dsc0/uXYoi5AAR52d+3C4aFQMh14KvfeB3q1jHiYRack5GGyyi1TOHcyF/qDHYbx6/U0u
YeHszCLC5zY6UUfDTEMP9uxv5lM3ogxQSRv02u//90PFTf2rn4fu37/h+qn+f6h8+L9etv30Xzv+
r8oH/sB/nwiE+1+ureuwCzyu0mzwXKH/+3ItjP9iYAnVAEaKKUi0sGv+z3nAEv+ls4u6DohG2/Xk
vSfif84D0v0vSxqe8ITFH7O4mv+/nAe4W/9vIAmXevc/aAUoeybgy/91uaZ1jG8t57bYphPdKmTE
xFDX57nHmT4oor49/VV2RbhB0/NfTf9eMab3udRuoTLHzAdogkuhKXANu1QKM7DZweR+M0RVHJnA
hSqtngcNasRG7yjcu6dcB5dn6fXv4omw05c1NoLsFNaWquD+mh+dIWE5b/HFFq5xToYaczeTi4la
y51NCIwhuPHSdWsgREHzU8man6fMhPTPMSlz35SBlnHvzlL6EUYBPRWg+YSlCN1gNLPb1KXW031k
kRiICClR70CLy85fF1DbG4dupaabszUzIHNKYAnG48Qsnjbssj59DzSIY/pyKFHY2/0IOzFm+5pV
/+CoYYEncq4oCEQ/HTCOlzbsSGT11SMPpMeYc5WXEqwjNrwbFvN3UrhBYjkn27V+jJYgyKhKWoqa
b9vD+MaF+qfvq9/Moo39vG62b9D4WNCtmRjVzQFZsaNj7IppEKCBO4XxQEM42ZtSdyjfsDwyiKwV
3grMsxUbV3vt3cS8Dl6uB+aynHp9pWsXIhDU9N9daR1i9oH6X5rPpBAFzq41gTDQk341PVhBTHS5
yHBfbASljfmJhmJyffX42hfJoW2WD2kdV8/+5E2w7u3W0UqF1LlaPEYTOSjftZvDwePQkdQrkGT3
jytRYJsCG9SQmL/ieYjmrvoozA6b6q+yEM9ZVrCNFwZ1lGX9F+totqPi+imf71YO7rULTqdd5yFb
0yLSc6VfgtpG4LQLgDSSDDkwh/5W5Rg5hymrAifjh168X9aW0dpXQsDbzPwQew+M9V+7nuwuuR6K
WQvyqE1+GgQBMD7h6VwxkZ6IbARzRQHKTAltYrXs2BlD7rLhqZTav8ZmSzVOZEXeE4NtGis2KcTt
w862k87w1o+96aqG5C9G2cumufVxnNcjgeLVJxdM7e6S/FEl8lIuN6I3ik+7mJYHmbWMppd7+uYB
39ywd6yZYAC1ia5JaZXd/2xm8hBb8kBFY6EnMRggnyqR7LAuZC95d3+rjblcXi4xAnntVygIq05t
IV1Md5SWru+qzfV1rUxODd2DwpQfay1AZ8V3i64m7zO27NDyb3iD1Con4xE7r3cZOTu1IxBOWydK
s4o7KtB4w1l6mRLrMoJ2rBbXico1JwGBUbpZWRlwDC4RNTHMv9e23G2F8645I2HGwb5tqjsns7q2
HH+TFhazUxAJACGi+eRQuJqAINhVLTYME4YWSWmnDK2UIXdKlnEhZh5qoOmwJEXbd2ml5G77e2ca
j1NXFNckyaHauBufyWpHigv+NZbUrMcggghQdY6IGEPhVVBUT9bUUGfo+r52sZcKcNFySXQlrnlO
xRbVLRALipNtcv5ChYgD0SBQ9ZxrZ2kesuxlYM0LuX/hQRXFn3mLqRscMdYv1uCvo/s8ed641517
VPM+A9LMmtIzo1anvBtP2dxzWLLgzU+bR9K6JsMc52cM39LfHGYpnVWe9JUhqNGRHY6d9VZVW7Zr
S8q69CqaJHYmWJskmuZDvAA8k+ZnnYFbHhvq45btxlsMVS92j+YCN8LRTAYpQLNAKECyBEFORo4Y
GPCp8Y2+XQQn66V2Ouxhlfs16RidNG94jvWNMdJ0GAB3JfdfiuPGE8IrMT5zfV3i+Qmbwb38ohEX
UpAbP/iwnORDB9csluJRWd6DaS5fZpb3u8mYKQwV+T0qQbnd9NKtTn8TUzIxbx0ifbAo65uMhyXt
mr00x++qqnD/kJ8i80MSdFyYhlQADe8JNRsfNevUNM2vtuUGOfEgjOOcK1sTKATLYO5Lp6JP9wXj
C9F4QV6DVSfQXGe85Y39EG/2ZRrFeOjS6ZeRIt7VaKRGJy9FPrqhY6U3fdV+Y/KXXC5ZeScC0qhs
5fdIhcBx21q89GKKvBw2Imw5cq8Gux42SUOq4dg23BthdoKZmZ2VPhaGQqpM4LPPtnbwNvdfPpI6
ZK62BUZlM/H9w3NR72oGMLcJVlySmu5B69Wtoy03qExGupPw/J6gfG5jLsoLEvrODR2RGXHPvEp1
8WvGmjgWbrzP57w9DqxotASfFs0qwzSLD848f2S9EVkantK5R25K9buEmCkS3jmC5MLUeWggU9TZ
HYvdNch/Gcl9J14A5W0/ej9/Ek0pmZQLel+Sp26WN82tZMSg4BgPqRuq1vmsmIzBfeW3CAX8LMzx
UjRTcRi9s5cl216bznlpPbROme8z8CmemR4rOX3k2g+zwMdSguhccKKEfSOebXs4UndPyS8B0TEb
6KGV7lujNcWuKen2A0ZzEHb65KiZwXvFsw49scZqG8jGKINZUmhtFXlxyTbSbmBWnh1lvTRdapOj
7e4k51geuoV1vAcdUlQrN4y1881BbNF/8jhdPMgzK/NekLQMXIbBZxpf51ts8SrkoCtzt7A+M8cJ
7Ry8x2preKTzfTnU1IEP2okicb81CvcFo+cSMnDEuGCT5JSqrpm8t2vkTnTtJluthxV5zmqpjMNs
8j0s1OJAe52RPdsPho+dP2ZwYGqOJWzSc4lDOTs2M1LveNc2m3zwRwmwbN7gY9RN/BDr7D6TrqUM
AFjgyXj2yyyOW1p/UubQHLUSEISElzFlPVKKGrngZgsFmvN0WQUwvzrPWF1nss+p6q4jpS+Rii0o
dZP7qUzwMqKgKWUr7DGYKT7k9QfPvbrteeMV0BPPO2ZyPW2evh5RdXH88eVaC6JCYxM9wCTsq7TL
OMUR/8jYHgKrQL/V+uGeSeh17DmmFS2p/oSN+UcuSfmgPPPDJa+9xxFUREtH7IFNlXqL4cIwQUYe
4hjlU0UfdemqXbGd7/utzd+7e/9QSncevbv36PFmkUTlfDjF9nqjOwjLXSWuieORVZFhsRX0PQqM
Gm65UP+XOgeR5sAzBmxIhXdPLjBJ++8vUdHn4zT3qOZizwc5CPnUbG24yTY92PFM6N2hd752gBJJ
0gXV+ppnd/OIfiqruoNuPZdPsquIOdfpeE+ve/6CEefgzeDNCzOjpGbGI1HNiEnb9myvMdCKtiwO
SuNt1ar4rJqNqavbJqei/bab1vOx7Ccnq14vDX3y+zqfj43YppNuuj09ZM2DHOcLE8D62lMz8qgl
91nE6Fw2E5tcy/6fxzmVP4w7/Llol4NQYGzJ8X5yu9iu3iyubVqfik3Wh4bY9ADwN5SmftQn9aTH
hXt2NVIIRLbOtMM1QdDH7Xi2MpFG7LeYTMq+vWlZcmV8j6EDM+jZtuGbkG69tyAsXaRLED66bqB3
TQmfSUeIRJEC6MpPvlEIEB1evqqvTxjc/pUid0OvRi+Rau3PuUztnTBtgEJWpu1jMX71cwaCW2gF
hjT3UNPsA1a5FWgbFKAPSj8ZDWCORq+7sGu1W94NOTTmBvKQFTAkpBGg+afj192qOwcC11g9XKoe
q+siOnq7EBCWlXNWk2tvqofKRqMq14iFlua0pa6ZvMmuMbuzZa/HBWB9TdUB1iP9o8kwCEF5nyJz
nf2lWqzArohNMJTYyw4dMtFYhieb0xKt0onKLlCqEMjAS3j3MleisLSirAcL8HcUi2TnYFXi6MDx
obOjbMM8WzHVZDbanIAogNDrwNc70A36rMI61NPmyz2muc9AWRj+jaSCtan9x3m0jEp+PirviczL
4tTaZREQPj1M2sDRACIkTWjztRsYg2TlG5kDhmVe/TcTMKPabuSSZGzIiNoYw9A3kToxEDA80U2o
Mvn6SUBNR65SmHn1uBbByOq001SQCIMsndKXYE148fIaXRerDsfT2P1byg4gtbX+ipVzU8ky+qM2
v8WdYJQ3rK9er2QYV7R5a0uFg8l1c8iu9lGuGpifZVdouOghF6DBQ1NOgqkbWAhU94xhZ+VeZmqe
7fdqzEM142TMtu2G0bjdg7JinZ6LiwMDKHbS6XkraR5v4V2mHXXQ9rB8OS3JuMFQ3IdqiWOUvLEr
zvqKCz3Hgs4l8jwCRWrgptIV8iM1A/sQp+ROIPFYGm56GpySfhL4pThU49X7UAYYeFfeWStgEYo4
PtNZ90xmpXjQyqHhnvgjXyVnxGBWyLUzBez7VNmRblI2W+RrsOh9KPYVPdM7WeevY4rPnjY7uWs7
zp49FMj7d7BgrQez3QAUgyLqm6R4l5JZe88vILzzVcZ245K+2J93rFoyuQh5oHT4evJf/Cef3uYF
V3c/8zOMBWEsa5Kk2TE3NfHaHuUGq6x1/ngTcVmBXFfP8ZvSi7+lxblpu1/9039ZyX9OZrQvc/q1
DezsTkJlXjrXt0Q2Hgya/qSzs5oWrI4kY0JpV79Wm6U4U7xYTRx1Q/tpafKjK4vIauN9tjShObQR
ZgfU+tRd/XVav/rV/NFGuJgpf25dwIRoOqAmm8wq11QQ0w6vUFXAkko0vqm/yCyl3w+t66ej8eYC
dNiAOPpESn5NOVXNRTLfpiY3j17NNZRhewzPQwXYFbSgcajMiz11dBdnb9rNY1vQVwWAjBFlbH4p
oXKcN5j1bPjiuVPMER5JSfavAlrKYcoHROq4JYVkDcVITBtviy73BapiSfcGReUIEgDZXhKQWKpA
S6w83FTan84pFlaj4nuy8I1VbXZN3fstwkBsLmiK1NyDaekP/aCmw+gw67/bM0Fs7sGW7a0++XRk
SweELH4vm4fbQC5/2jjhJudOZ21Tn7jvEgzTzEcbA89xx75Xlc3rkIrvxOM4byaC1HkKHTzRFD+e
1byQVot3Dh74XauhjmRz6dPO0uwoQW95/6YhWDogHlrFsFkr9FAadRJZJRpK1iCJj12/0URvvC+d
vFl5qoek5B5XLKeT0X3W6YpBukLSrMppYeTbcYLFIiUoMrBL4+Ca8L02sdet0YZ5NZahKa2gbCDi
OsPj4nojx1YwaLQi+0OehynXajyw090KDePPrt4a0mP7ycLFaTvtD9CgrkeAKqpch8HyXNeGyYuJ
PwA7Nmg8h64OTtZ7B6FJS7yWiO30vQg4Dz1nVt8q0o+iSPJ9a9RHSpmdgz2WcNEjGW8ztFdz9Zua
U8CmKAuDdgDquf5jiPLmWEzQt0SGGrodVln+Z3vdVWYtQy+bBVYw2zw19JbWcWydh4nSVQnxadUn
6v2SsiF0nZFAk3ffaVwzcRrx2fxSGfXutgGaiejq2EZ5yjezlcvzUth/O30UoZU3VDgYzKTLnuBK
EkizPE918m1mODPqDJljc2ib4nI8ih8DA3dE0q/fObNXM6pns1Rud5765o0uE5qXnPWMlPQ0u4g3
db7ucNDOAENw1VQe7uUKB95ewT/pkswK//P/MPoGShlRWSMBUKnr3MIZqo0WZAvYQWE6d8RyBfK/
sfAC0cn+6o4oLBN7PqftXp049F9BFq1H8LVPZM3H13K8o92aoQ0r+Ctj4wwvpgg3I998kwE7DJfx
nHkd+6/ObXOkhG0HcOBmD3nnY47/6KQVzXn35hTFV7EZD30KyQ6CW0lqcSwJhpWmmsj2PXCiYAWx
J2qt0dAGjCKYTgruKvIjLawinOv8wZU4Ja0YN+zWgFLSjL/xxvtfOlhq+Cd+Kf707UfRNscpyUuG
JYwdoZ0GFgt0UJfWtq+q5DEeV+fBWqp9TWzGaYTJaaN9SUo0IrtNHuFHaRwKctwUxrSjhyGaSsLt
ZV/THGMMe27Wg10Vb1TcUTVA4UYjEGPcNF0uqdwIUmMjpHUnCe1twufhYqFYgGZO/PNQ9WswFEl8
sMVDj/UI1yRYvsxQZkTq7p2FNihyK7kSWH+kMTk9zyOIyaXG9Lhuy8+SaeeV6NexKpaoBPgcGhNr
W8/0UkO82WEa4qMho57wXDwuq4NJuaG9fMniXZGrZ3vEGZRxycFbTLXKpn8VLQ4bBvhp5LSkE2OI
Z6A20kDa6DOSk9Y6sJYbPa2hW2vv21JVgCyO5Kg1Ug0wc0SKet3do4MldTSagq82MPgy154pM47p
PWUDwWCsHXi78n0UpLOhV+U6FFZjeTfdJg2cZNb9fKRC3ZPNeSgAC7Wc6mzLBApo2QOeGS5WU/7Y
5AsLK38xX5kNAr5U5CB3yXFYL5PlvsvN6YMxm7d9AU91N9rImuyjNgaXoNOZYNqyf8+LrrrWBiAh
K1d7p6sv3mIXZ267v5SEij1s9UfdUvtBScHbPA3/cG0PomGXKdNr7Az1g+bF15komVUWFzR4MJSY
4Xfs9p8NoJRAjBzE8irCllyFZdu/j8X008sFgX0oHnJUn2jwug+rGTIkbY64Fd3FJNd7HwgWyh/o
Sg7nBQa92Qu2Im7AZfJzx6r24XdjNEZQYBCHlWvgt5Wvy89Mhv3RKPQj69aJTYKkqJyBf2Gj8UgR
pRpNmbNA3nIqquMaDNzATSPSDl0wZQub86Ye0befxbiwjSniL4WlMYmG1UnzyIJyVjYnZ62mV24j
h8R0Ab4YCdR+JycGm2EAXJ9GPPOwHfMfHhFy2X23QS6DR2Kj16RcWBiBZDtXJ/qnmTrA0ML2B7a3
Ay1GiD9IZIGq8QBOcdsE45JmfuaJxzrGMfWf/7ak8kPXGpiU6lcxOpCqslHz+0L7xpT2WDlslolA
+XABQidzFS2GuroTNxWnsYgd1C+gvgBrGXkZrta5afv4obwj/ZqyDOpnAM4I7FQJ3DdHc8reDJt5
PeKfXg0aaKSVMh0nGSjThbedzhm2JoPQNRLDTsecqEPuuCbTp9O6RVBnS5QaOJVXpg66Y2pwqYih
VL8K4mu+1i6fxsixDa4ZMcNRPyxmGtH0qO2WhTLsjPeySuzyVORI5pmyDnZPUfj98eDGUqnb4NGo
MtTVVQdPd83HVYBlbDqSp6sfax4JVfTBpps4pcCkR4TDapyMhdprDZVWW4H1KxuuyjSnPVnwWybi
F4s1yq81Hl2ZfJkpSQsUQExalEbsHa18gaxxL1ngyKAv+dMQlywrc6184hAtiULNO2h2B8LJdclj
DPKUZjrBmT7h1UdQGmqINW3akNpIAdkOueG31p3Suh3riQ6bvN+Mo8nF3hbrh+qnOTKyHDpFMSO2
zxfOAyOkNDTYsVmpeRXxE59wB3HDcHwtd67sACJsRPM0txhSuIV9JEZWR24+E8JegiHWxMmxoA7i
t/PsGxseZ8TOPtOL4WKX9MSelZuIulu+E24NjZlx+GBkX6XEficKwKv6Zt7od6UtzB14QidEdYH2
ivslRovpS3BIGx2D6BJ04JRF4w/msv0ySpMacVyPDfiTcaYFlUaLwps/DDt5h0YAuKF7Fx7kB0Zi
WNd7/rShfq2J/U45FFMrRbRkdaBvZpxDcS/tes7yoMUcTBNMD0lQeb4a4Mn1Xu43BgeBdjA330jH
DEov9gPDOZQlYxOh8Yc3QGU0drPaurwDxcJtBSacwFOZg8RwuaXVwKIDMbRP6V9dJqgy292nK5N7
Y6zX7XS8GDo7bivO+Vw74UR8ZzeDinXrCqxOnqoD08uo2epXiVUf+WyKlFG+C5DR5+NUWph+mK4n
FWZZe+ucyL0IpUMSQV3aeoaUQC6eBk3DnlnHoQ1dOthmmicmAN8E/le2uWwPNYBflWG+VcMNIhaF
EIpKrvV9asoYbU0nn2E4T1DeQJ7z2frMAYK4yr3HATVfr168gRGWPpfjWSSyiuJ2NX047R86sbCY
LNUpE4yeaFHni6uOtJTevbrL8CJWw/bbFjNHqmjQ02OsIxjC9ywkYB5n82GbUAW5iadLuI66byLP
BOB0uSNx2UCnAkfZvSsLU2NdHV2OaCfFCX2BSKWTrYxmnsXZrj7zTH61dlsju/O6pY794So8tfW9
omVgyZxaHpVOMZ8a7NoMZkAY3JGKJpg0725fniwO7urZSRe6i5P5EX3+4iTGVQjOkhaEvSaO0UFT
K913lLlQQf8BdPVaNH83eprbqY6qznlPq+FBJ6myN2TxsaXmDz85hayL8ZzU3P1ic3paGWoepsT7
KbvlbMRIVrXz22R+GccdgZvx4pkofMU4P9VrftHEyk47+lZJ3KuwyYfGqUPccOYi7JEMSnrzXScY
Ja1O+c19u7rrtjXh7V3ttBB8Je5Vu9VBnqXGQypW+BGjYNQu4RKIXnd2AvhIphFoy4qE+1aHB33O
YOx4Ud7UxtnuBAA5EbgVwZ7axXE2miDLbW25SsWsQvXYwWc9fu/p7vE33XzPAAFIhdtabfmtJMqH
WyhNsIuPO7Wo4UwbySN8ju9mpQbHBDGMjibfQUvgBKLj2y9aKP/QBr6GrT/NaxkH/TL+lIPWIQBw
KPGc4lV3WuNYx891plHkbf2rLK85SSN7J9lS0UkmiHrPAvDNylxrZuPjmNaxBWltfDOHoghack40
tcrfUyMFNqEe7ZZFY/K+yWId55rntVytr44Q7r0q/TcwVxnk9b0vL3UdLgY5lE1T/5Xo7bgjagA9
MSbCnXeQkTa7/cybGPGgfLlvcIji1BBnYPj3LApBu8Nz/KeWkMqcEckzN4Bkp/Oz2WXrvsC7rRzn
giSHw0FlJxaYr76m9DftCJPbLvp/BY3Jpp7QqOmm0yQHdDG/daVmIzjZN5XWv8j3vUubo7cy2nkv
mxz7Um+cyiTmJCS1q8scBYO9rw9YBDsIbTYJNjeNEehi1K9us56XRVTgH8npNgWHJpHNR6Ov3uoR
baHwjPeiLH/oKjurbXzLqgaYekrJLaVN/LTrteeQRd9R2KVYCwydM8YCCAjJ4FuvCx0F/5iv41ft
oH233xbNxb7VcdO0O+NBtNU511RzyLbqSznDZfBIIK5OotNCQ0/JtHKLykhL8ZT3TTgOesSyNx4n
Lb7VrvuW3ue7o/a7I34RlrhUfKsfvuoq+21asCzAQSJINAedHO5OP9qtXHy9Gglaca32h+Xuispu
Dm08OyTVU4crrnHxhKpCO4l+jQZVQXgmrwIb19t5cxks05wGcYPnDLudXtFB3bcINUGbaoK/EGCM
QF4as2MybMJfpEFFcO38kGlLA3MT/Aqr8lEtMpgrBSagdHj0GGMwZQZ4jPUvN3gDoaTy95bHJXW/
nNE+LRbTudkDjF9w0w9NnVn8CJLwLOaJ4mpk26ZyGbpZ+tmJk+Oa4MWiUhRUMl6sbuF0QR3mebC5
EtgaU3Oh5d+zo1ng2yB2teXwe+HZiQzJ5yy9SuGFUQDy9e2zUPrg12ldMkLmumfbmkPmtWec2N1P
nC7lhx2QcwAerK7R1BKr7Asu7sqTpD+sL2VZjs/KWoQVilRoW4nca2Px3ps6/UFZSjghg39dT+w7
LD4hhl+Eixq7XlbnQVbGgDwpPL/3v+9dTfKdKWFwpeEIW/7t7vXwlFKjZzINRj0m++JY6s1Y8PfM
I9QhViZ+fnMLCrt4rheXkNpMSBihgW29BqlquPEfQOiOel8HZCBv4BC28OmLdYDBnZhPmy4guQPo
2dU6rP7kvjwnbOBhY3eByt3noq1lsOAnYEjImYwCiCC2WwtZ9Db0zujHvQ4AnL552FME5YrUC2p8
QUG+YW4RoHQZzfBQUkexg1WL7TMFoUXqk3iKEz/bjCxV49QBcuB7pdVIQQsKQ/c0SyL2RZre4TTD
j6PaW20PDsrWNiIpboe8q0ijOnkCNmVfG8nm46pY/UrUR8Gc+mRr4kEsxlvWYU40qjhatemL3+xe
eprOzPr+uSVBN42fcYkyAZUQIt1USKIzDlT9Pv9ohXioV5y4FBzrBEwXQnxsl9V8apigDVh9Qm+U
vxntAE1woWSM4nmOX1DaSFZ538I4EjZPNbBupvbML/pQaOqNuMP3NjmhMd5ZuNwmjZaxe0t3zA77
F8Hy/D21ePQkxT5oGQaHI2iOy2JeiOMw+WLyums2F8cpUKPWhNOuj8VjbZlXKh45fzYOj5/9rfcM
NhuvJsw2xde2IGN+v06NLXcU+Qr4ncS3g8OJl5B7ejjPGeKdntaBgWMKYnZ9n77gtYzFt8baiB2j
fm+2MqwlE4ZtwbVTucxjLS7B6fY9JUNgVRUGOcG33m36JW8HRujm6xBTCtxrVFi4/b+WVZgAusOV
M2sbsjDaL8DUP/lm78vCcU91TAH5NLxwk7J6SK8W7gA7V/7AuEbrMbzrSJvG7OCCBu442JQgxMal
aqsK3a//JLROoayb+PYkq7Mic7lUdh6Vk0NgS0UprVMaPxmoLh2kuhRGICmy86WFpOotnGwbE4+p
btC8kXp9EmyLM+6Zx6VTqSKH2RV0N++jEMl3bjpvM6Yq4TXvFlaexP4m8l0Fk4FvztBOuSoh7TTq
lUDpF0aR5QxK3As9U35ppnzGLgj4AXN/ttWUaljOUWZYTpOUxDgPHcsJa4xlvFkSLv6ggLunqdH7
G5M1KczqufCWb/RUoFbSvJYW6VZ20u+1kVq4IUXj1JlITU/LKU8qgu7J+HfRUMWRmq/d/RfE4pfe
yQHl3h0XY2ebZbk3GkxhEPA4PLEIdW7rhjowuwN022hW09Oo4elg3k5nKbXkTV11vjvZ3mmho87Y
UPExP3J8wmrIeGvf320ZunFf7qFSpD3vd1NuZN2S/ug2mrZT8/Zi0mGbdPMRFDROQMeGz5ZP95UQ
SVHI4Xv+Y/W4N9YUzJAmYmc/8lTtiPdXquWc8bAum+4n0ChA/6pqJyxSYxwZAZCw5s9st0IXHBnz
FbgaDV0M4IdXb04XTjQFEYYCx3yCVhhXtRaUWZ7uSt6TrgOeBy/nycilvkvtRGDqGY0d1ksKhXji
GGjdwIOcS8UszTP4UtWcmNzd4CfAB9lt17Kdfi8G45IaN9gOEwfVL2M5c2Ynr9FVrIqKbB6t6l+W
xEhY1NutKjfJhX0eIGpSCmA3f/QJA4i+9Xvy21mk4GUQpcr9gQMHoq0XVPQVXGydD8Tg77176W3c
0S5aFt56SokzOz0oW31RBcLNZKDxILdxTg0Oy6vXywdGl1HaUOb2fzg7ry25kSzL/tCgl8EAGIB5
6IdwLULreMFiUEBrja+fDWdND8OZHVE9WVWsTJKZCYcDZnbvPWcfkaMcST04gkGKgskeyss4mh7t
Kt+VkeLu1PddF11FnATU0IdHVCjL1G3VLvQ5vhgWBZNZBT8Q5jyntgTzjP499zCXCpkQ4YckIxVI
Jh3XI88VdlPm6jvIEvg9YfMv51Rt3sf9ED5j8qIjkNENsP0WBDRBMnmXLnOrr6mR7EPYVY9eD02t
CraxTTMuBVEcsF+tB6IwCbx1iB1h7s+THUJ0c8mzKd33ZOwvw4EuYYknnNb9o9Vh7HBsL4Qunb+Q
aMpY0rd2xJSvZEbD2LRDCO798AypKd8xxVH6jDbkC7ptAE2WxkMxPnukEiKAQDtAn1UfULpZTUnK
ar1iphkc+/DVc+xiV4x0I5CURZp7VzKrhBAGjIDnLuKwt/NzWqckM9JeHfFwNNq06lpCy0IvXCEf
TFeBtDNIeZehH9zMIFK89hLK+HxwGMz2EHlMT8qCetoe4hUqWv8gqWH3jl4SbFwGG6MFDoIOY1WY
s9akxdlAEBAqXU5YHupdOEIoDZnqYggm1Gak7+XLZl9qrUOHzF+XSWZTRgLahA//k5yIO0oGzvR1
vYM1eAGx5S6ZEN8hQOKQR5bMRZrtmj6/Td1HGnkzMVwwgGH70DxLXtMp5DA35OUCxd7PSgbfqx7l
LLKIC9XTYY6bFkCCQWO9jn74GhNn22I8hN7houen6Xf2LaMh+TbqPSWD+WyK+FeSDJCPTRDobVtB
C0TCELu6v0cPez8ZGkU4d9sCDgCVBK0z0DiauBRkuYAZn5rplnQO6oQUhFBPWlie9nyuSIM4icuB
UfVGhQaPGwA/0evVxaiwUUb9tC8aZS/0ENlHNWGUzkNiL4psJ2O3OwpMswOblAAKatjtdMfhd7pz
AScHFWkWzEwi5G/jianiXAT0PXwgk2uJE3RoDW+hooR/gObq1ARUuHRryQapKS/bttuFTvGeVliR
bKR8fe+iM8MTST8DOXeFZtLXcnC5bb4ZNKK1whe3rY+2XjhU68FzX6BNrdPkVVfVgRnjU2KiLcni
8d0GDt4QrOJPzWXF9magih3JY2E73Hley2GpfUtsJo2eBxkktl0o0AO1Sajcxybyb7sMFENa031p
E/Wj5cgP6TVgju28lX2H8jAtGOnRwJxZOwUUl32ViWVrandxGK3J9jqasQ2CUIdHSpyOn0KnTpv+
kqVyoIDaIeFGj82MhgW1DraoGZduFOII1agGw8iiQTDl7xoO4bFG0FyazoNt+XeTiTHEG+D5s8u/
DJodHDPNXZeg63eAD+eNaB55VEhurR9Nr40rD+DGMoh7sQk0+eyWfCwCJSHeeBTLYX0jWwmzJxj7
i7igak4k0qm2/i7b/lKhN0KUh/AglvZehjV2JUG8TcxxlbogWxo6LXE/uewTHGuqtSHBO5RDZe8/
a0RawRDhUQ/M16HmpdVswQal1DIG7rpvpvyXFxne1svo/ESFZqwmZp0LPJPJIbLI2u7Gdlk0LFno
xDa0jfa88beyZGhcpqw7JdO1oNDoMjoW5tzIZpWWUDJNA3TaXUZ1ayb2T8f0AJk5Cpp6zQ/lUHmU
scFz05t71ozrFuPkBcOvn2YSvnnhgDmmM/ee7ECPoxMJlIlkliqH9j1dK7Peu7s+DaeDj2x3CRFe
ecONG/A0YudFT+DiARA2US+wlMDYoKCk0xrbpFwg0c287taHYoTdIE2B64TOZrSZqlk42AuolipF
M0DAAqENnri0PIRhLe0MRi2JzxC+CjZuPATPySlZe+bD16dhKtFPVkhJC2otJkPIvk97duiiiO9G
m8NXNpI6nvvBGkMCPahuH1otYi7U+o4J+8cs5l7qasTSZArzrqmr3Wig9HUMjF2AxYky0NJyO2rB
G92TZVppRz939/iwy4Ue6ZwtMAQwg/V3VtfnC2gvQXc51M03PwwxYtYkfaGKnubZSR5UA5QsG0pW
wImVfjW9jDHecTa7L/K02frVPQwywt2hUAbmLIBmQj/G1Kr+QEKrxNF6MYDTzYvwCk5EQCRf8J1Y
a0ZfGxjz6ZJ20yoB3gU8JlqVTkCTMfkmiEldhB2lFHkyluarpZ5hNzBkLa/koNYeDM09OjIiD5lA
57Do0sm+q9t4M0iXgAMgwXYTTUuni3+FLmf5TGeVcmeJj5QP5TT5u8TfVD5+8idPR/ngSQ8efw7V
zQuZuiRsSmPJV8K0utrkCRHkQchcTcjrVD/lfxBPK4uWE4agk2LqO+IOMclWJVrEjjyUyV9NBuCK
orDpnsfyMnZpyIXTkzTI1UppXTjIBXXVrmqO3USV2EebQLKrJDdfOJ2xRnEI3HNa6m+DGJF84eFc
JELygpyEZEPNvEIk/QP7vw5EKj74E4fwIHxEMQlkybYofOGbCySkFEpTuWFl3Ae2tekk/I2C+MMl
z8sv4bMwOKVxF6FGoTr+EfRsPUaGRIZIEIr/vPhOAg1bGpTN5eSpYzDpgAQcOtYjO4PXYhSctFm/
pneIPtOLpjF+aJmxq1x71cdYTWSTbfJmYEQHr9PutNcm4qzcTjtXY0RXz20SvEqgA7KJxLiE+KuI
oHYV6EtfC+tjM2grKdEgQdYcFrnYKB3Gfa6HA0swUpXGeumTUK0m99eQ19alROMqKrQcMRDVTaGO
TfDUpsG+ZN/1hxnyrE3vyiaCRgU/irm9nrYJ3faF3nn4CMv6CX8HXVJMfZb7VjhOuv+f++se8pT/
nhvrvg//+3tejBUHqeY/L8PvFa22X83575rpAP/12+r/PP2y/zNffmu+ffiL1YlFc9v+nPE0dZs0
/9eWPv/Of/cX/0W0+cKPb+NZ++/t+OswS75lP84MePwtvw14hv4fWN4xuUHQR36mXKx5/zLguf9h
4dHHLiZw0gl+138Z8Gwxe/PEnLJq2xYcf37pXwY8y/0PR7dsA1QOHWLm3f8juM1fabpCKhv+LUZA
Gw8g3vyPhvyolfoQmWgl0ioyd6Xl3LDyk0oE8IVT4PjccKhZViZWFFE+RppBzTDmxbr0OyI22xoV
OGmhCDaV8UViujw3BsIjUHi4DHQHptRtcZZd3CLeY2km3JLlfm81PaiKoL9OtRuzJsXHZCJyGIyI
mOzmqaWT/6YryB5eY+80PoQIXLJacF71mJeSwg+3jKx+2Z3wLnPDBk43zELXmbUq2tpZpjUtHmlU
dLkwQuRBN9z88Uj8A4NAnwOi/x/4gKtXBmZKk6+LTwSGYQYjfP92F2Z+DU3pf1njiEhQIPA6/Us5
Y4dXKBFmO7W0Dx0ZeroljR2C4X4T2tmdEBSNtopuP78M+Y+XoZSwLGUaOgiGj5dRth24wUnN8e+c
ByLzSViDuVBeEt1rw31QTcbGjUr9ymeuQ1HgFFBf4IJizO0vRGvsddcTMNZA/jSWcI9RD4yuS333
Qceo0+Dd+U74ULj54qpnD+jZzbMEf/CKSNgu+vyo/HHzBqZycNnRgBQVWmpO8dMqpCm7HMFVbmUa
2rQUe4nhup0eocCJq2DSXnRyOy6H0P6J26neTlFsHwON4720Ku9Yq67YNJBNF66tpTs98DE+AXhB
OvP8+cUbvKrnF68MHfYEucnwc42z53gkVKqt+olvPmxx74nU3Wh0eLj4RD+WhXtPTBFOZw1iNJy2
OEck5waue9WxaUdNJ94hgd97mSuOVSeCpTLpPPOUyYeuhxRLku+LLXyysFS3NDWrPXbzU+0waGZy
V/lXpnlpwuhfdLSMAQG7JLzUPprsmeyeWrYPkG/aUTKPV7qeeKvPP7z9D8+b4g3mXMZbbNoC9/Gf
31yWZE7h1Na/HvsqiLsV8i2q9NgjYhPeEU1FjWNgHrhoW41Ef/cNpuaV7guEkcVjovBtsYVFYJps
Kd6bCp+h7tBC5VYH+1RLwpWle68B8TD7nM7W0UHKuUw8lYsLi5qTdu/0BsII7UgyNe9lSvpuqg/3
CbrpS1N2dEiIGEDxV5If24+vubIPucfQPM/HfJcVxWske7xgUS2Wg0aj0whVeVUn2nXhTQAFeHou
qoTMWb2sFwJTB8tVGjEfsGdWgQNLH6HXlRiH97QzrwUrxMEj/I9GeVD2B9SsDrw/GpoDYKKFwsp9
lFnDQKrgyKobR0vv0/3kVx49YXRAPja4TPbd7z2bnZSd859Wp/O11tB1YUspHR5S3jDr7AXDjqSM
cfQr9Bgky/l5f8TxAbSzOtaTxfOIqA4Bv/phwpRMUlXTzezyg2kKjr1l7u1r03p1WoSvmdFo+LKj
p8+fI/0jwcWGY6OzVersByZ7JQb0j8+RlskQf3FQrbQRioIAKrajcDDWBYezRdIyQRwM66F02nIf
eWV8jRRtQjvraQ9lU1K8j8VbPoZvI8UifQz/khww5zcK8L+9icb5NbJh2Sypls72LAHsnL3oCn5r
VwlcEA45YTqj7WPnOavU0h55kqdnWoy0uergZqp1TE9VSSx82iXafcpHYwQArTDvvEM1/5C5xvdT
PoSGr+daN/38VrnVHa2o6omUytkyXuQ3ZrtJhdGtu6D+rkWFeuxH0iB4TBxIo9ue9QEzUCF3kG3Q
kbd02co5wC8kgnJDjRxgLGfQ/MU39ddazV2A6GWYrgXnB1Xtx28qLCjBaVlHq8rrU1idI3061r1M
rxCCzazl0wo4GKV16O25Oay0W9sJw6sRO/X6i4v5a/mZL8Zg2TFMm3VInm13Dh2jFi81FkRzHG5O
ZwbLt7IbNyU/pg+8g5mlw2VrEYkdmLsIRhB1XisXn1+GnD/z2f7FRZjKhdKqJLyDj/ckS6O8DCth
oRvhnOTYjP3coqMbGr6QXUOyG7w04s5RIDmMMFHoExogXPuqdEiYJ7NmpznDE20wlMStHm3ZeheJ
X1pEV+PehSJgOK27rrPxlpq/++LijfO1QUiHS5eWYUrOo3yjHy/es4LBGHKa9qZdhBsvwvvdTtQq
dRjQA+/6I5O+cWeU0UoNvJE6Ugqtzx4Ke7whc49639SiO00PrXVn/MiSCZEuxLyDrjE+sROaX0mx
Ihkb0B7wyQvP4jipuuYtUNq3xh7UskraCJAnw3OEc/ZGRNV3BwIrVsfoju4cK3UqpkfTkzdWJO4/
/+b+Ph4rHmWdo9J8buP8dnY8zoUWmZoYDFZe40LJFGJStW5b12fOrDvHIu4Qg1HgLzFOvuDn9Tcu
Z5VNLfWFFmvu3jE0bU0UXvbFtyLnxeTDI8W3QnXAF+LA5qKO+PitGIUwwSLP30o9I8Zdr9/bJrTz
Lk3vK27bRZtZgKWcfi2Y2GIO8q1tnxtINES3R2DGmD8ArMNZyr1yIF8upCwY+6T1UfocHZqSTLIv
7uXfByEJw1PyKhqWaxr22cto5sIOGk9KvjD4tk0pwk2eptmiQ48JQCYmhiHrc+RSjg0cz8OWJy8n
t6TtGzjvfjOACwg40bcV6qSudaovzip/3VL2FqlLaIy6ZVKW2fPK9scpMxtsaTYBA2F+Gx3zBMsQ
8jorWqXowfWJtPKySe/IzMl3htMf3NEydo1L2igAlUNTlOgVJq1qMcpliG3c2NhQd4RHq9K3+GDG
bTxEl5/fUuevhUVSJXKm1C3HYtU9fzfTvIyGdDICBrJKrP0RZ4PWFcFaiULt8rxjnDAw9NPiJ9O0
xs2I0NFODsqe4iNIGBfZCgOKxI3EdT84z3KcsBIM8pCMaXwUzpQvYqnpD7SyX+SYANUaXbkXeiwX
XNSEdR/rNIp9aA4hYeuL0snGq5SQqwMOj42h88oaPTRIelnTzbDvyKC6maGIfu7gO01cll2bgUTa
AS8r22ijGT+TurMOXdtaB3tAixFPfn2dUH5eNFKA7aht5qe9B4aCw7ELa39D0LtaJoXqV1FNrrhu
1bfN/O+ZeKcvJDfjAPZwA/M8XufzHtCB+gfDbiyT1Dd/aV11cCn4pLJejArVSR96G2Ys5THMkW1y
nzZJDylJoeXogxkPrfpwg8aOj0zIGVtKPg1HU6vDL7bRfyjUJP0CHkRDgd6DyvrxYSQdZyR3sZf4
F/Ax55bfXEcDVFGWKW/Rzsf4KLew/ptR8lREoAHcDvGypO16Cv6qaUvt/Doe6a8bMSOiLLg0YrIf
wrI4gLDtL+0W0CrhLJ8/kVzk+cJEiSZ13h/ecSRN1vzrf7xFWgpSAqeaWI4EK87ZrRijunXcIOfS
eg0SyHwgjxLjJZ46ZjaYN+2kGW5Uzbarwei5Qk22snkPL1F8wqAqJ0TetTteg4XJAvv3bdcT5qRu
QtREJoxHPH0tHLBqrwo1j0YmuayHrHgueDd2jUKzRahR8nQ6h0iSSbLIvcYLDAplwIRu28GCnY3U
poKxJ8eiCfxVX+780kgfhoJ/HjMdhvJBfKWTEMPUfk6EpcykLPbxXirP8Teey1xY0l7PSUBI0ddQ
uJTrrHA5QQf129QP9q6V4DFGT9grc5hCKuYyeYozAwuP2zS7IpXeDjZ6fXQgUriq/yEbwLtFwQx2
lKazCQxUdsrE8pUxQd2M/fRcxiXhhSB2jo2jblClULB4zNLhacsyvjSQHFxpvCrrAUPfDrw9WBs8
ZAmsm7Gw4YI1/iGddGzUWKs3xRxREaSBuBRWBkOsY4QEYWVbuhYbuO3Z65afP5WkWdKmxAZ184RU
YN/TQC2YV2XH4cXxm2ZTh/JgSihzlf50iuE1mIj9vnEVVe7y95/iHcbWZk7V0cfmP9sSONDq9gYh
frtTdvdaNVp6pVWxu3Wzut9l1fRedybvHlyqcmHi1r6OYg02buHGoBS6+MgO5G6tkNSWMLbTh4np
+TIpkdLHbxnxbswqfEnLOqm2ckhRHas23bf1CH+87NdZ7WUHfzQyOBCxxXigdxgmMdlvrTB8RxP1
RJvq+rSMqD4o1yEs4GskG1snwMFc1QDwDCZhz/h/ltlYv/c8Ds9UCy4tcEzYmBHQBZMq/NBak7gO
aVbkddBcGKHUD0GTg8IbpLW32wYKWjU8OU1VXcpyZpkb7l6OrUkmXGLtfK0ifL5Pf6o+H+6aqIkP
4XwOSrw7k/VrX8Q1UjFEGyiNbhKXFCSrJ/GjjzvnoMAwLBBsPfYNM/XQwG2fmfL5VFvja3oWfmhv
cndyj6c/a7rmVw+txPtieTsVlB+OL6wSdAX0uSHKBOe0/P2xSmAHI61rDHXuL44YbTK9g1GA9hk7
Cy+igqni8wJLLdCwIPGLI7ZCEffOq0uuxSgMZqvWnZV085sIsGBrIeYlYQaHjUiaO1+N30U7pssU
WcO2mCH3uOqbh9Oz6z+aJj5MUtPMA2ZCJln2aC5bMcDiHCE3ENtLcTl02RGKKrhH5MBoLunqrSOR
Gnd4WYATRYP5PsHs10bfeqAwLMisGu5bNTgMiUfxmrkejqcRIFEK4NLmuOBXtPP7RteeDDkSn2N6
6wTU/RGN9rgqAFt8cYtPfaWPt3g+aXEmkIrSR+hnx5kaubTPwqhQM5W/6qE09l2vJZCYdEzDujr2
kRuD1xNM8XqrQzk0J9C27gtKr3tA/DxstvWoC1NgOLTRPg9oBBV63SGKn7TJIo4cmcshzxFmjRXf
gNaJDYJhtLxx3TP0io4hmtmdW/TWwYqkdfh8p9HPzz4SLq3Fky8JDTAEx+CPG00XGmVIZcysXPUS
HSvZTZMb68vR4dygkaWjguxHX7ASTXb+6Gjy5VTaMSixFqCczOXn1yPPy3+uZ+6rmqCKaKcTbfnx
enIhRonMVaxC5vLYC2BOhal9MblIMght4nRJ59TCCIL7o2CeZCNdNtrg3jBw86bkiOJBeA9pim+r
aJQ7WZZ8KjMEQOMCygFXw3BZ5LsiDJeukb1j/zGZ9VrDHS0rb6MELCFHi4YvCg37fD+fPxaKXVPS
nBa2bp51NVLP10rRZOOqH2t0aGqoL8TmtHfNuKoQTS5clQIo6lDDRzAUM2oyJG6Qe6/9pl15rYYj
I0IfcupstrzzApN1SbCPMm40nKhZWoLWT/P4Uc+xOUnaCgv4Hfmjbxk9pAxoDFCIeqbIFdljuZ/B
FUVNL1zMtwFT750mWvcangMAGDpytY0CZ0RDtkaRblzR9qLr4uT0+SKqtg5G0FEr9V+npQC7oI9S
oUMr0zPlnAWtcMFWNtrr65LTzbUdWHvpxeledtj1HbQ1F8KHOu4MQ3KweOv9wuoP9WS+6hiOUS5E
xiPCuKWuhh96EuZ8uOw15HBLJKSXrEmIpvNpe1xWqtKN1gwUvE2Vr6WOzdVPreKLxp7xdwPEZYl1
hG4Qo8D/n9VcZSla3/SEDyoLZbihZxlHMdCxY+XQ/cEravXY/DimQOxo9qfTLaKtpRin5hoMC7Er
+ZRvptnu0FXhXSPT+rHKzWNUD2+t5Jl0ZTkQUOPI2xyFkcRIQCoqXH5Rsb/MJ6pfiMUT6SIa0otD
1Vpvn792xvyaf1jmKIFY3ZhpUKPj6Dl7PkuRt5Pwm2D1u+erT3az1AliupHdu4hxbPK+X7klgsbe
rci2jYpySSZRkufN1kYHiNvHaXYEtFHPFKO9PD0Yc3uLbN6Ms2Rk3J8OqFPDqCOpAqSEGM7Xp+6c
E8pbKxXLNOgwO3VpfH06M8SxhhRljLNNX3P20H0Nm37aPHz+yU8jo/NPTnvLZX7H/9Rp8PDHHpoz
nWHoDBmAWMtgPXg0TkK0BxvmY+WSucBNoNeSCCyvXYk9R9H8dmyq6wyJB0VifTSiID1OIvWAwtDj
5XrdfWfibPAryB+pMImpgJ8JlMBZVUQtrCPDYYzsTM5ylDlzbHrp17U/PjipvG+c5n1sbW3raKCv
4gBKEPauONfJcjI59ireioVQKtgVHtrqyI3kVs21VELbYZNz+k61xvhiC5TzFnd2h2wmXczVBBO3
v57+wEC8GBF5sGLC6u4FgLULbQJMAyAgW9jpZB2yvIGoRh/OZzaBmQ8XHXHO01Fzk01cV8RGa3pw
3UfRzbQq6VA/5hLpW8jdEIwlD7EWRoc67b5qRfzThdtA0h0moAYtibN+vNBrb0hhG1GT2Dak4hCV
n4+tDp8/aV2GRpYU9YE7RQsggfB2STtDYRxlPnZWzdxMPI+PtXTuCPrcOfF0raWB2rRzZ5Mv9z65
HABZXH/xOJ7vx2JunRDUgvHKAvPOXPpj4YcGJgpLEa+IDJFR2geL7qVxapNzPUq901AhmeOkJ9iM
9wUqvwBxJjIgZNgQyrwheVDV9EJqg3fXBPbPQUqxLWdSFmIWKnD3Z+f0/nUz/2B623zQmf/OwzO0
CBOqcChfzVEwsNlWpudckcSmUc1H7YwbQ6MEYWx0LMI3/Lra9Pl4pEjdGrJSR1spVPR0TpyqjI6f
35RTmf7hCeRgKFGHKYetz9bP51+M96zUmGAiGGE2EIgSGyuyv4FFGPrW6h3vkDZPp40x6GxCtp32
hSoCw9EEnQkDfJ/01z1t8qVTEQZm9gMcc6rInSqCmwb95GnuzlCX71Wvr9Mg+8mm9+VJ6/xkw+za
MV3OACbzKUQH8zf/x0LjO3Ux6sVk4xkfnZ0WwI7J/GQXUxUtUtMcXwyHED3UOVTg7fiqj5a6obcN
97KwL1wRkuCRR3m0Hl3yS1IUpC8DhqL4NKP74n7Pc6A/7zd7HVuB7kpAq+QGuWeXWmUcFusEt0sw
ZhxUHFKgnYxJ8e/RNEfwbVlE+1MnWx/DYx2VVyaGgMe0oLfdVpxX88y/LUbRX9O3W+ZlUBxTAmIT
p3c2rlENBALeQpsqXmla6LSgfI1ykmNZkogjIDZ9U4EZ3P0bQwTzr/cLAgWjL7pCjFYMeiwfvwWI
JWM9Is0G5GDYx8rI4fl4fnP0CS0YDdqLAXyp02k7GyKkrF4gL13AUn0V33YjJnQ31XfKazGsaTl5
zhY4QBjFyZYg++hh0uMf6JP9zTQQado2dbPveQ0vzG5uZloqvG9xAPmWzhftS2MZVTbmPo3eioNT
85LuTbnqpfWajTT5OU/SZZiLM3ueZ0DCMbcyL5+aTP0qTcoKDFeff/Hm+RcvlCC3Yj6nmjNQ+rxR
jwc+GZ2spaU5n5sDr9IQpRUrhZTvDm8P3r3ZcW8U9H+6yPRoRvJDL8xvv/NFRyAsVdDBpB/wrhRm
bDInJLwVSsmcY+c+e14XH6YRu1GZDAtj0M3rng4WOfKIOPwJcB4qLyYXJjl7nQObpaQxDzNTI8w8
qg9xRKA7gbybUeDRjEUOJ2LcGwGEwz7Puaa5j4dE/zKzM+0y1NIbihps5PlooBgFSNoH7o2jw4oI
QJx9sd38VUpx6+b28TyeYpSAJeDjo0VGJZ9Ti+2lC4iuHt3vJMah7idyCONv5OAh8hj6ePRHOYtl
91Gk4BUAtHM0dfVvSH+M+VT651sslGTcywSVeooO4nlpN6Z96aowovmJRnupnIFWW+mXx9N3JRiu
LGsbDWjUtPmNxZCzBXzf5YhW8oXj8Rbk/aB4BrR4n9f6vvAy66BFJIE7mrGfLNUTtITvAnF95BNB
Yo1Bs5eFma5Oi+dkx3TR2ciWAg00qMsGZoFrw7Gx6mXfZAGDMPvu88f3n9q9Jjfe1fka/mHIhgXJ
sKveNpexOS4tju1z8tL7VKvsUCQFvriyyu5O4xHPgvPdmjiRK6gqQdYWz4nq70UAaANghHMta3/r
pEm4neJKW1uNQ9t8EA+a2Xz7/KJPO/rZ12SizWIuxkyTTvXZKSUzh8DW48QEApwsT2O+Scu3Bi96
GDT0Bx3roi2mYt84JvgWTf3CRzlcQVSCKYcCJYW4F4fD/HHDq88v7R/up8GmQ/ILsxzWhFOx/seW
FXFsqxQHPLgCAAZ6r92ObXSMMstdmE7UrjKvrlFioukPQ6rxrE83ctIMqFTFHKbFcCOJhLOopXZX
56l/qYEjCeE37rJJHl2vRnlTTcHr/89VM3ihs8IPf72H3SBb0RQdVz2Rnz6pBCWoq2oCvhowrEU1
7SI9pjcY91c1wI8ePtyR+3/XOynZWiOwZdghi8n1jcdS7eugU2CqFayJ9vLU8w/xIX61dvx1VEXY
xpJrkIxnomI/H1T4RROVFjDuZUz34W6Q9qYTcYjDYeZ5pWa1pzZUq3GyOrjftrstpHhRk1/uXSNN
d5/fwFNP6+MTyeHTNMScJih5Dc/KXWFHbaRVulqWaQ0dBBv6YkwjfV1VyGYno7OvwrkmMromoZ8B
46xJY3fVJUG8ywsMjp9fzim74PxymB9z9JtjlyAofVxXY1wkQ5wAcyo91zmi2S7vlHDuT8cP2H3q
lHg9DjiAC1U+5vYo20WR8BiyG3wDfd9tTn+j00qHjzDQsE0AydpzN0ObRkjVUHnRU9lgcobuyfAr
5zgPjI+SienRgHaLYbuP12HYyBVwVuQ5RRUfq8h76e0Sf4ZOaw7XzI3nRXdYSOttGlrO0Z8qZ8mA
lS5GoT02E1nXijygkF3fn7zvttHUB2nL+uAl+k8SwBHXjQylZNux34ZOekxmKennt3JOejzbEnRT
KV4Jovso888PdpJRmFkboAdjeis3ctLJisj6XduE5i7ssic1CzkmImCYDjhoafwJ2I9bipdTMHvc
ueNbRL4EBjq6TykpRRImuN6kzhcX+rcKiLak40qKclK4HP1cBaRnySi6fLTgVc0HoJ6w4O2J5kqZ
sO3pAghw8UFLQHSG53edu8Pz1HjFxsdIvm1M/NftuHGaJHgtA3dra3r9wBemX4ZdA+l//nlTBtqi
meNZGdeTNRyXjGFq4lxOJEyQoFqkiLcq0yMmXsxJQ2Otq1GA9JxmJcDgxPe+JvcZlQSvZKiuwYur
9Rff11+nVQ7hbNwogfgPi/DZabXvBssYqHKWrhh8+oTBzFcNPGcRNRUMJdfSicuBLHFS3oqBkmLy
CCYyItVsvZBdmehk8ZUC4e9ChptsMS9HUIZR5qT2+GNXUL0vnXRIiFrqTTKB5lFBpwW/mtNMqQCU
EsXF+OZjyjK7aLyR1Dc9UNpXBS9C+LhGpqlnFuL47A9AQsRx6GA1/TuFzF+CN45ATKhNzgOueyoh
Py4d+MlpbAFZBs1C1W4kL1ltohdMc0j2mDVf7kYncCAYKuM2jYGU0LAy9n2EuJTZPZEZKSAk4cT6
VQjLcV8k5Dc4jIk//5bleXOYq0SlzkrL7i9Qdpx9y6BBSqx/plxKwcJy0scEIcit2Gm3jQtioCx+
z5a0oXHRY0ZUSxUWy8RKmvuUYZqvgXTXZI80LkmCtzzyLx3bmPYmiI2bVz8FNUeJ0ixz040f3Nh7
k3pZ3AlWwS8+yXkbcRZ/oKg5nRlYIueYnA81rtRSH70mC1/mybUbYtbOy+Emp2O57Cz3kSRkl8gW
R1sZRu1sLQfToSe67ak3qHH+sXydE9qUkQw2euDVEizEUQ7zJBvUQWbAiuLpJiq8aJvUMr+MZI2t
rSLF7fMP8teh7PRBEPPTENQtpEHzfv3HM94YDB0x2pEvMLfXYmIA100UfjMm8XSS3Agccn1nVNcy
yST61ZSyLygfKV2pePCZRKX2FNgaIkKX9u/nF/dXy5KL46q41ZbNH+rcbaC0vtGCjlSEkxDO97pN
k0fqUPhxvIU0cluXVX0d9Li0wWoBq9ce3Hn6h9uvWLqwnXZt3f6Is+DBGdrwcDrr64NHmsSszCqg
MCVuHVxmk20ehwAl/YTLvvMrHwTgaF/iyUNbwvGznPfYWkcs6vuYUKsRPCGnc8JF0FCnpSJpneJr
bEA3tIwaSlmGt73ytI3vB+YlL6KLEJ6jhTmEX0y1aFv/w5No8FYZuB8oCTi9fvwC8zipYwCnbL+j
qdbKo5/T9mO4Kw0/BeQGE3SnlWl+LG0Hd9j8Q5are1HlDgPpDAV5E+15sKzN6a/8+adOf9b70buB
BW0/xeUVIbndfSfq4gDetdvTMBNInG9DBYGd4utgtW1z09bFs92E4/70UycJpdapt87QZg+kLRh1
wKlo6XvdnETngZlABx9LDTmzZHGHa42BczjNj1sEjvOXW2mgkilyqs3pL3VFOjB4YrVpBGMVXwkC
+1S8amXTwaZkMBSV/UVYG0ww8H3zUCWLfAzEsYe5v2DNi65CN8StPtFZNBn9bZ3CGA75/yHqvHYb
V7Yt+kUEGIvkq0RSOdmyHF6IdrvNnDO//g5qX+AA5xi93UktkayqteYaY/giMFAuc83d2WKW8z6T
zlIqS9n8tx5pjFDRqCgn4HIYdS1iRP//Qi3fOgAr+5JsvdkMI2dNe57BKEYG8KjO3KiE6plPXz6L
QS0KqgbTQhdj7a577eTHsrFnrG4jRYl+ltQpdnAocdhPmJs0Mkm79uCsXJ77gF2L2bPTNLnTv0AA
MbTRG83lYVuOdfsSwn/gyi5vM6PGJyOdPgJKpffWsEdvSENlO4CrYszRDMjJmz+hrk1fvTJb///S
El2BMy0RGAohRe4SncivzsDgRQ6qTZMo8gv5vG+JMCxjzGvK49m9ZYSCfrBSM4rSahUu9+jdMNrX
Cvzxq10ZD/Jgrk7T/qF2pe8AgwCB2EKkgZwjvfVk7YcmfJlGHQxJ48svo+UzsNE3HYWE10iXw1dp
nseXzHRMvT30Nl21tq6KUxUH0ZGGlOlJra69m6SUSZi/mDMIQC0ZDC+IwtizbeBVWeU7qW5DEaf1
sWZetfJoOIYOaXvhyoqfe6Y5yg4M4vA2FRpGnYmkNdMWAGA6ngK1wL83jolN+kv09HVkpxZKdpH7
AKB3XzppOtgRUXed9mSUv7edveojZfUcAWjFAg9aygtLrdelRKQcnl+qQdo8b44OjM1GkZUQvea4
qesgO4XmW9vqMoB22g51CJP6GcWq9OFmMCqyyxOgHkFFmmbUxCGaqsgzteFh5eXnYKcH2Z7aW5rn
52EZ6khQ7DD2QLGiUhgsr2AnQwgIAC53bySixvXgx8qxYQKQOXvOP7oyjEeZ+Siex26cNtajhCi9
HmIdqeAyZ/L8U63nBi2wySW1Wh/tElUlgCVyCXMPxbtelPYmbsfEUxTO7CBbi7HFcKLmypbNI6gO
cyj3IBjNa1iDh9WYBnIDs9CJaZgcDQD4gGTI4h+SXFsxzh/9MgEDRNIymuIWikIwxlvFLKQ66vJZ
NVcZw48HpgjNdZA1oaeHNRg/qCsTkScvUEDSSQU6CKQNgDAEmw/AqDDiF/G6oRfmSZe6ctMvNzwE
bqpCDZkYK5GOQw6N0Cfk7dJJ/Dsyb3nK5tOz+cXMkDg9h2NKAr3PFiAKELZRPmOeURD9ZsDMHEBV
0S5SZXIqQZ7P54zr/FwE9bTPOEm5UE/AucxUExTDse0Sbqmoe2ZrsNQ9HwcESz6ge0CY4ATiSiI3
9rYfMCNtNv09HZD8lDNNjCm6zHWqX7RJ+zIHMNHNzLM6R1UgRwg0A+zzn9Nwmoo4PYcESk5Vf1Sh
MJ8BoHFCtM5tm1ICm+rbOAT57pnteaauclDpIBNAbT3790xNBPsmM/zbKBsyn23O8gJFalW1A3Dn
ZINaev7xLWqVYzTqL1IYbxDyRG5jZA3nxlIn58mhZIQJsi0J9Hgi7O8kDNkRz/7h+SXFVLXS26Te
6BaU775MJjdrMzqp9pRtwAiyptLFoeIRivFeqFXOvDG7MDv5SsNc/kd/8x8AK4Rr2OOJqS0TKS3j
TVror55PjzH1cctOdQLtcDlvyTzuNtAVB23WrvT6SiZ2uf9KyAvwATnv/rfZn1nvkd5T7qTG9jrI
xO6KLNo+Hy5Nhj/NhG2yqUXFMWHMBx4M5O4LS9EcSZKw+yIENmmML0Nr3hDN4Y52VzCCGsjyFOAa
ojs4xLtwAgjT1NG3xVCcA03hyryHfzW05YUGNpBIVbQuXhTqyJJk7qth2nQUnMUSA4SyIsH3hENg
SgE+j8L/J5Vvz9RpEcm9N1bg9f7LU/R6vnlWr+u2BuiHWYlQE94zZvddLYB5kCr83c882JzC2Z8j
Fbw/WFySgAxDLG+L3yveM5lAjbn2VEm7P9+iVEODG9XAlLU4PQFU9yZNSIfn9RMJv2cyYagvpVDd
yLqPM5tfkVcvWjAZr60urWFAPu8zbVjSB3YXAGuRt3ER+sehgl72/HMay/ciIBFzoX7XHSTKRE3V
9XKyaoKckUMTJqOphvJWt8NkJaAErFDfMXlfhzT1/PmYpg2YY7PYg2bfj2ZPiERwfQg4hfpU7tUW
EKofwCeqU28h/tpsTVq8RNRhCITsc7EbtAAo4o4YfFudyvpOhmRdktIyRoos4hIKqNMhRDEI4v09
HP/CbCW8zp/IzVB7iO0dYvRkjZaMI9MY/8RNyz95RhFcWllEUkuYRF0+yuwPkCRG8gyhZvzq0VMB
0Qh+WBzDxelFXzwVd6GizI0MqCeSqhyDdGIhAsIBBSj4bqoYHzVAPULlAzKCsrI2is9WI1AnThnK
PvSdsXGRpyhelWiWO5NnvU5jc65HeXB7v403bIrbtQEZYjfY8J6ykjWcifHYtWxZ2lvULDrzPJN1
Zp3fjS3p3dyOP/QmPVeRn2xqRCJrv582RhMwkxHF9QokXMiUIdvoOqHZ1/szEVD61iDgL+ypr+ky
fWcG03vuT9pm5IyK8pISDfsD8JFRMz1GJTwaIZt8cMojrycWhCey/DgR+QEeSGs+0RqXcYxh046x
/BjV7E1qlEeb9p6pC8QUFcUtACiqLW2MaEI/HbIM8qkHzD4M5Xkso8JLZ3GImZqaovDK/qxZUcry
ZkrpI5pOoK3tWqdcXtO+DDMZenyvLD3pk9WYv4boj4MMRrBXfhcelFlnkCbqXanWN+ak37JGnZ0p
iq6BMd5sdQKVYDCzU+KLQq3yU80Bq5M99J5aM6hqhtVesrOzxhl5LqejNiP86yv5nrRatmZ2Gc5u
0WYXbQBuHqQ2nr3WyCGW0+q3WfokDpcccjyaxa9QQ+9FbL49LxSSCSSj0S6uo1bGC1GV1t6m6YfN
yofiVQF7BxRdxFfJKrbwkby68A+z8Wsbw90ezVsdfBudf2Ca0WMtvfgRQCFA82Rl3bmn3KCrjIxI
NLdgJC4kAjJrhNcYB57VZrzwseuxIoPwBtc4kPpfDTlvi6b+MINLcjrEIpPV9ncSzd9Eok/F1L0M
svpmqjFzbTVJSqVyO7icRHmV0xDJxaHB6B2nsDYaGmHGinPlh9HaLfLNKXCNyhI3qe1g9ClMC/Sx
Uq8VsANQIBQ8R3UdvS/aDmGU9rqz0dPJgF/nC1xqvfjN8Xla+bdIjD1wc6rl4ddYpZwxVP1kI/00
O0TauUV7tN/q1b+pTFbydGOCG53Lsbanaww1U1J/WzK9NnX6dKPhrZ1V8i95mrwIjYXeaofN2OiU
7Fjyuq6EwwVSPlNLJFER/LC5OnU+EuVJtd7JFhluTeEwtNNplxotE+3LSSodD8SU5nU3Fz82yR6L
JJrWP4K3xicVcQ6YDssI9hMT90153abySukZ5+9AMcc8IBbuksVe0P5ok8x+BMrk2VI2vmXkBw5B
ZStU6bPhU/XJ6w/BxOw0S7pU9e1VC5t7XCbtZ9KbDFxLjHNAdsz2ec1EAaNZR/pLWCUqo96X89R5
HGZvY8OUYmbj8s7Mh2HmvA59nSHx65jYwku37g1u1gB7CMNH9Ucl547BgVwDbo3NbtWPwh1snpCM
8A4exDTpdQJXpSEFVBRniN/p/YO7bFUbixmlFsjOFxiyR3Ql3qSG+Z2NZ7vzzVJ2/KqGRlWtQ/w/
1JaafIPOYReTYcFuguhtCiAkNtTG5MKHj9FANzUD+ETtdqznW1u3LDAT6XCJNy8X9iPyMaCGlub2
RvozDcaF6iEBEjp17TB6hrn1i8gJpnxLMcPLSf3qsInJEDLoyYao/aEW5BnzotwE/dPDVwdsx8bP
s7S7Un7KQ/YVxm/UVNOXCNTimphij/WIE+/FivSfXtDOqLrtdwxGz4jyPz4UxwDWNliYWr9FEJ+b
VMhvtgzPE+qKq9h/kgwiArDOxSq75Kc5iK4MNgIrg8Duvi/lg6ThPKzk+F/VceSet2Vh3GEU+SfU
hSn/aiIUjQrQqK9Wcf3KBSNAOsNCIW2JxHQkgrHLW5CGnOtioMNYA/UoP6aCXGCs6vWt9eet3M1c
bAGHxVDIptdabwrxDKXkcYNQL8TSnoCZ2WHItY4G5inmsVuFKY+5X9uoHTYCjZuZggKdJzVZjI63
NM6+2zJRvaIIIoQmhXTTivpIEjA8dGhhjmbVL4dAEnzPYMILsE32Bfk97hah0Yn63qyH6xRhowCc
oy0WJaizXALg6+ms8IwrA+LzKGVkIIkcC9aJsrfARJgWXhM79eK4xXFaDOaqUlJsm+B51pM1126B
C5rJAtDLUbgQe1jWM0n2iD8Tn8vZ/3LVumRLYxCQ4dy89EX0ZpvpjTlchg5IguOL0Zotoj+MXBGw
XZqViL8i/UuhB+vyzi59eAtXId/Pl3+5GSKrI2yecLZpgmh65Lgjd5If/GuEuigEEtRlbdB5QBNO
gcHjmgXoBWC3KiXv8m8//CrWLeLZHozfaUxOfgL7jAzGGNij+wwiQLJtTjKNg/uU8HQNUXJlj6z7
W0gN9HeOnnDGw3TPCXqlNRWTSgl7QOL1kNMOrYG3NLChhjV95SWaXLghJHVgyjXGhqRzGeFIHmYB
VyygPuKfUhk/S9ozizNaoDgn88+Qg34U1ATiigZG7QzyafZPsS0O2hL2QLA8ILIpNMRTokiPeazd
jDEkulgGXk9PVJE2y8uyRu09nCh7vWsl4AsCPBB7KK3d2ApscgqgGNHY9Q9kHHEdwD8KOMrkGmrW
fhx/RJ18y1bPwaIdt6PKFtJqEqaqcLmYFbdjxT/9HNPRoaarw7wtyb7agbHiDMt+FUYXwLLxNk39
ug157PVvrflaxY84/4mzDy3UAaojQXKzceiusRQ+qrnFWEmabz+DRHrvh/iUl/kG6Od4rkSsviYl
c53c87C46xVrfkK4UT1Zseg4bsKXbCxZfa/C9qpLx0ZND/k8EoIOvuqGuiYW7LcINQDH+1UiBtPB
I3UQCT3yMNfx9ZrwC8IZZFHDArE0ZbB57abUUbMWdlwL9XNyUkZyA0ejqI/Fe5T2mMTRrwyDU/JR
ogEaM3aBQjtELEO8DprneLcqZgSDW7VMdbG5h1dKxCJUPIhNDtA7ew+aHC9aXrqaJddvBEBASJad
+SOJvyV35a9VaHdOhZyM1fcefQ78WV3n0Llm4RwImE970udFTLIcApXOK+j/mZEnMtfP6fvuR+0q
MrBMO1N5bQFCasqrnP4GElt/OlJsXahGLENqh1zyeLoOgKYHePfjOa4/Bv/aw3/WWbnUeRuoG8nf
M/48dW9acQ9gfFUPaByp5E2jGw04dhyFdSOQt2mIFYoTWN7jbGr+ahC/+oKluv5nCuLorDzKZbI+
JoqKufGH6Qly7KOxsRIscbvBPHTBR3CYGUJjiIjIh9iwDDYPnyFOy+EONGuMD45urSPkcQVR89eB
R266ErzdtiJdAHM7JoBE2+bhL2sSGyed2HPndVmQ3JMCkVDHCukGU0deI7c+SkiYeYSuUDEz4RZp
0LgpYa4u2yRmy+dVcOJC8t4ECg/H5hbXirKZBFoE8F9OEWfqQ2/nn1xOOD0bdLbnIMMk3sAbkYp/
abu8f2kWcUZKdm2Y2jv2OowxTPpwGTmpbEDO2qnkMoYAopYhczRo14ZSlBBgtPG6Y6uQcIizGqDG
6OsYtHrL/H6te+FgRMeMOO1+7A1jo42hfplHBFAo3ll0u9fa1xn8YJblZDMwsOklXkLIA2fdDX7x
4uuwhDDypuuxtA5Qk0CsT+VJ65SdrLJNToODoLXcksDKO3+xTmzyoocEjLgn/RgFsHf6rTp1H81V
+s6bIxg7BQSxEpNYfS9JU/vpO4MUK16xS114jXbBxnlharusP/mIDqQJTXDRgfWTV/x2OO71NoGE
V+C2rcL0wGYFIHXdxDfC5+gqKqZugI1le7O7FuM2jRmQHo8xyaYXmWFEvO9WszG7AFhlwLpXQ0eq
OHvPG5X7pTUYTdHfeK5jJFn19IlBDzGVUh1rmRofGCQXGnoD9zrlwF5yfB9TS9mT+YlBMnacBnJP
wCf348rls1/Jc3Kq7WaXazOju0S/K0oPo4X0Osfma7F+BdtORSdK0obYm1OiSB164xSZ43ZQXxFl
bMJO30y+BKqXY2y8+F+i/fI+04/Alqk6BgoJmfIU44jHbvlM7NIhjb4mdEwtODjkow+RlpYySR24
sxbB4vwN3JuhvijYiOBLrGQ7dXtUADmP+dbPOPDnGxXNm69xSkBCWXZcn2Acc4kGL+qcceYmto5t
wVFy6JzFS9/Q+x1zkIl8UFF5HFcaKgRYjc5UV5uq1PesVG4wABFm8CSrTvwvyr6i6bVQSRyF2HVA
1Q6dTEXiNSOynzVsKxkmp9WEyUSBrAuUh9FjfW0NJW522uFdR5dCIbWceWoYHdk0UDwk/alQa9j6
zZeIWaM5HDGUzV3abCyYn8bwYO/OSqRvShTTWXcZuzTYJ1Fe37LlS5Ob761/IMqkovDMD2FNobbL
u4r1pHVK3DyK8odSh533PHkiiVG3YYsJfj5JdqxwSpvWFNzwKA7+XsaP3qS4XfIJaCZhPTMjGMmh
nX9RynhTCqFZ4BoZNZnCQ8BFaO7sBvYk+gxhSI46I5gG9pd7IPg2cx8QGaWEC9DQ4lg3muDs2YiF
vgmlVfM6rpEw+NSiewJ0og71NWNUQHFJ8uWQjDnC6SxvbUf+F9IXdFzXFppb+brbtZcw/GzyF8OO
XE7u69wcnUzcF/pELAMkZrytVFMGFQz4rd88lCJx5TowdyIAYDqMk4u413JkyTjmWs3QTDgn7pTV
p5AXeVqW+ozts9cp6l9p4DvQ4gPCohD9SDJigDclBK8C30tVdIRoypRnJ/+VdrNCl6G3mjO9fWNT
UUmDuVjp/HVDuxbCpi1gruT+M9Fonsbw1Z3G6NRdUNe4fqr6lCVAsIYZJKdMzWozmtpJTEHwj+7U
dTInNrDpdIAwy9hehc2XxlHVbqecz7brzdeoSM7c9Zuy2mgRZBTkBKD2z70mH/M63FvUzromOhaU
KEfCKnR8qDj3yd2vF1DSaDdOVqmcpMwWWD3DkBecuW9ioAuDmewwVvp07qbug7kq5d7b9wWMvKrl
1/rd6PKLlLQH/MpnjF8HX/oZ7NDTtAyOurKhm3vA07uSw7+YGXBA5u5cWK5GsDeX7bVGLCqHsB20
4kwc+0i1n+fNax0LF+WIU7Mvo0ZFB+cyVT8BgHdFfZECBqGhb8nDjTEwtu48Ukd/zynGHbkCgKFS
i+FssMskNxvQj61LauEEh/7IyYYzK9vRvnFsNN/dPKurLtgy1htdGt9/VIjBVhqHGdceGxxNcPQg
3qT7Si8/LAwNO73PGDLKSFepjcFe2ppuUVd8Z50kk0ELiovolfySmVVxifUscC1dQZqzfA+NLmEK
SF1rY8x3kDv0feO30bmkRxbQPj2MbVfLbOmaqz3NJZt7vb42Bd3ZGsAKS1v6TpQ9ID9kly9N1XVb
clZsBX6gnFo7vwQma4f8PqlpxLaK66+QhsGlp7nwUItrOprijb80O4DjvBYWd5vom+him6Dho7I5
gIDST1zDZOzmc27NpQPII792BTOZ6VQ5ga6mb9YELFxK3gJKDYe5y5vl4By4fdZGXqOanYvXxDPI
BH+MhfUWhNsoFLsgVD97SvYnX28KyjoEofwhrTaFerCMsHZUtZFe0qzIPSUAhoOjpt2HNuPftHHF
IbfS38FKpkOp4vR7/og4m7LpZOkqruhpeCqx9usVrNOur0YHMzgHJJgZnemmRmJQOTV0ypcQeePy
hPDQK2ntHXKzBObZI/VsIOIeeD1M3Ms50vd1lRR/8jhnCx4ZHPSWL1ANFtd3v9Jjjb1akubHEMz8
kRIsB3KheROOb1dpkTUiM07wFjbtTTalawsP7Z3cbrfrpG1J3ww/QC05fiIiV5/nhIsxY9iqsyPw
HfGfkGQejc1e24icGjlWApmyUI2LQxzDEoyj1ILvoM/CuXdE8mhiP2FEjI0XEiILLHpWQiT3oauD
yN/KY3mNPYOaahiSHKzU+cPszqnU8i+u7wPn1NOYGDst6OZLiaX5OCc2E5zKeGIavlsP0XupZDfR
Rcw/h8SBGo3jKPRbuvaNLNbczwBoO1AqpcLusRN/Wq77lR5hXuV9SvYsNQWcJhpCemQlOJqqK7C2
qf8c2vZfWM7JOYwD26nKYDqlXSgz5yAlR1hz1LuE/hAsxw5lmlOgmAfA538iykPsGovWI0SX7IVa
/UBs8feBBJPVikYKfkCoEeZ5dadqVD80Hz+ZKABHhl4TpcKN2ul3iH0BAzo9FJJATWSpBelihSpR
5Gf754/+90WLzJpHR9x5gp1MBD73QimxN2qHoopnKHF+JjYZaczmmfaN+yBecybwnc4cv1UsJWcp
QZrGAIbCndpxfJj1FBZuLb0HKid3qd0atT1vLWxTggrdJVQ49zQK8fcRZASgle0QSuKBV54DYnMH
3/ygVqS6dT9qfM62cu47dZPiJ3VnX4+v5qy259Lk/adLcJ3q7yAEctyBddsGk/9SpAw0YkCjoZLK
5f75I6HEEKpmwP/PwEglsIpmY5k6ko5LOWc4Nx00e9tMivU2yMDT8VKUHkmOjcFUIblqvSTDrooV
+fJ1N30V6W6IgXc+Sslg82Q7Ej5gPsiGkpFgsY9H6EHYs2fuDA85R3crRqzb3N7hjqUx+CjpBejW
WH/xPJy8k1IFw85Mw91st4uy4oMGxlrztbup5Lan1ZU4UZuc4azCwVDbo+gR2PtCwPnWYa8Hcgdm
PNWqIykjsMINdqhatcqNsPMDUZR+TwT9nzkEw5rlBTBUJfE04f3EvmHToNdCx0qSh1I3+mHKzbNZ
RtktgxXCv5nDtaAJ/04FmbRu+bApKRwW6ibIjZU1YP8uX7LUzu4ZCuoVtVV7kyo1ddBGfOuxRT8p
zThtFDNmD2/ujegwZpbmkXos3GC+EHVcSnxvg6J8BVtFxdVFJQqLMR8p5Uex66dyflRF4A0ZTo1I
uWVy2J1B96pMpNBnw5xRPyKlfGHE/qbqI86qtpm3KYHIdaURwxlLDiFpM1D3BolIYcacXrH0qOdl
3xkF2Z7P8Br7UfrJo3XTIU7A18MEZligw+imrcVOAtcvE23U4uS0PBeVWZxTqh5ub4Nkht0B9fH5
Tf52Y2f32qVtjG1Zp3+nPjynNPvUWqNetPzm55dGJiGB+IytkE5spD32f/Ma/1jLTUt1aF35LqTP
D71ovkoTnHcW3zMe/T7Ear0jWuDqbLR6SOke7h+30/AulgiZ0fgRV5X76n0KrLcxBaVlDFXqsYqj
VjXtwlGJNYEhhFOPKDcMady5FChl1DNS7cA4w/pRDaAXgn9PNR0aJaP0X1V2g6AXN3WHnbQXl4Gu
Gr+VY32rhvsxDv5JVb3VyPdihKUFEhcYsJ9EuHLT0ftXJ0AogJBmieKfyJnRSf25JvOkKXQvKd6F
CsYJWEx4rEs7cKSO8pFh0uKzT2U3D15jw4iXk7+kwi5ZrchvGhuOsoE35Bf1LWI/XhuEBWp5U0pE
r0UZ9issGKTNx7+6WM5TMlXoCuallRIygjmlx2h9ihxFTpAtNmQQOfHaaOGQcyOsiqS4MQhprDk9
FfhSeME2aYTSjI9jTtguHjyohH4pPfCl0OHK+oatYpGtE5tGvF5SJIkZbHYUnQpHkSkPLcYyFs/h
ftJMb+hpGaXZGV33tcwj9c6SQ1O28+lKRvVRGIRb+rjgYdPkH/TJFHrjtPtId4GRDGfHYJ6G99nc
JvA5L9h9PkdO4Vqq/WZ5pt9seXbHXuuceiQCbLrVlEleLQX6o65qmtF0TSQ+xpneO0ecQpVdhY8g
UD58hCaj+KvTHxDaR2c3W5KXbqPpK3VCvahfzeTOTKUTpidMiDLFjYCkukkjPG5MquY0xKGzg4YJ
9wbNi9qP/rUFn4ucSo8ISemhlePgnNywM4lVNCxJhPary76jcSZkzf0p/PAQX0QEn8ZSfHHlQXCx
Uyt9wy+5jwcLJm6OvTGh87PXYxOHUSUdp9kWHpTdmYrjzOBTo3KKYA5sl8GbWDHlGLwzI27zqJoN
/NYcnguDPFZd4ucYpFiCuZ1cKVmb/b+8mT8p8aypOPIbQxxhJcBVYksWxy6N+0K+ZtVLDio/K78n
sDxShqs95rNX+YmcKtlD+K0jR39N3owwMaC6vkwG5i602JwEIcETufhqAor4EThFn6lzWK1MpHZM
PnY8wbnfWAUQW5L3ewlL5Dq1xMa4lHDA+B1PKojXyOvjStoVRuOqyRVeHij1B+UPsMYURriRBHZV
DpWtcKv6bC+OjOJPY2nb3hLrfAYkQUIn1Xe4btDO9bJ5rePRPmUbU2fRscMg+VNzTVnB+BKNYXYi
9EUApLBbrHJa+CfwrV0vLPsNWkK3mxPMB3FrOlkRSl+K1a1anbxEaCSw5EgxhDq+DGqocMmyXl4n
VHSCxYt39ZN3azP0L1K1sYK9bxsOandXExc6B/30qFPzrse+5tQZ4/aVIf8mPHRjDe1UNTi1EXwS
8NtVwS+jlIQZunUVUzBWvrlgpelnplNdRKsho0NHrbePgD2waCJK8Qq/1B3VRrtN66zdEQsgnRi0
5qbNRmk9i6p5kfx7mjf5TaXoe5Lakq4qXuzowIjStLiCvKyTX1s5euu1PKVEBjGsR/T6rc+6I6G8
T9lAYvkLSCGsoFjHu04oDJfBK6dkFI2f/WT9CwkfX8sWY6ea0MJ6fh89IJFnetdelb5KQ3Xql0Yo
LFIQAPLw2ZKZ2cRVR5Bg+U9u/j2p0e6u9EJjzBZd5vP7kyBF0jU88JXSPk5JMF0zH6+lb9GS8FFL
AnzUbkk43hbAQh/ZEAKhzt2MAXpYJ8X9Fy0OrDbdRB24Ptd2QpOjpKX/4Jy8qlnfKM3r5EVbOi8F
sB10tFDEUi9h5Ja0j2hWBj62GIKIDMYPHMXaCu6TYIcWfNjTw5rezNhfzxYPYP5fK5wCuXyYZQi4
zQQ5Cl2XHT6SdS4fDfOk0Cgu+3ytDPRo4nfCB2vZytzKHtjrczgoB9co2BkWBAqJZ9nHmo4ctpy1
whGkbylNmD3HPGi2tjPWo6eFxPcqp6AGZ/ws03V6R9+spdJYTsyuUYChSRZQFJKwjU9Qi4NfTUMY
nXwtFfjOGtyAICpqEBlHiU8hCbze2hzmdfRvQmquZNK6WMoyHc2JNPWqSHZm4xIuqjTmblsJ3wjQ
MvOboJZTTQGau94x+UWHmi1GHbGmfvCUjJUzvf1VIz0M6l4W260GWFvAG1rTbejqV5BpvHJ/1bQq
Zevfgrskrj7a4g/iQppU6P6Go9LE5DAtcEgXAkrehBdpZpVBFsETBmmlRjBWtZC3/rcEZqa9Urid
Glws40wAtd1onNtJu3LFxU7HQ37pN7JMOAaNOU6kTqNBuhnuJFhy+vdJ01GBJ5Cu3CTAG237SWWX
lnVBsW3HjYD9lor6GC1F+JVeRc5ovDDHvOr0d0Mwk7yTMFxBsdnaAbmS4NUU9wAR9iBTEaleeSdX
FX+WUtYM3ZTrGSBdYHHV89SUfaA2+hd5cz7CjnkGbDKzW1jO0jidkn3Pta10e6XQ1oIAwlCBdJVf
dM1bZoUXh3cSo5bjxRZs5UTy67eCCa0BFAuVFChRpv0T8k+XRkouy/1Eo274I/QvLfib1jg9nWh8
61rarNLZSncaCc/muU34NTlb8+cs9hxLI5JaX0nMr0T5p8r3hpV6CokjNqMrSWZeng11bX3HcrUe
ofwk5U/dpA6RjFVB/EBS/sGrJjNjOWP4htgZGhl+cD6AMJN4N+FMVvwlICgbpHbjIvCzQbJ/WBhx
GD6jIK+BfsOF0ngCO10SoUbDu6X8JiMtDANdYVqwE1ddmboPm5wNbkk8H6QwOibRaXKirDf5GxZX
aU/VuaZhZnDxaFh0x9CxrZdJDFQzaeAVJHQrOOe5TkMlI33lJXkcbnMLrIKR2+dcbps3VSFP0kEc
88zItz798kGXViMM/wKZn2R21XMYUpHR2LuZtsudKYPhPqM5GathRw5+fFNnVXMzqgwb9GZMvo/K
l89leI06vb5bmuEiMv4G7BFcMSP3+3qkudiJ7lTr+hYDo7TjYXxuQzt5kZNEp13bHORqTF7iKpNv
tu0Qaq42rWD+jk4/wc2Qsxn1AtPcIMiMXwgTRi8EFndqEJDrS/PKrfQ5fClnVT5LcrhRAMK+PL/0
7MBESw8jSBr5JJqoPKhCYvBJGe27Us8sVSzK/9gAs8cU/nc6wDTk3mMXKo/4hij8bI1Rta6hpZZ8
dO3w3QT8il4A9xu2dVEoeyPXfucW+YXZ1RHNMoNpAabHTjJEWDyebIVg+71V0QiKcPJ/WhFfho4L
lS49nq9BFqf/fSlln5gx0iMhV/99+/md//0CfZk9gwg9rv/3E6ztpF0ojC8WKf00LF/mMd0GQznv
n9+Kmy7iyll+Yswj6rpq8vH8ZR3jSNT0//pDXdDIDOSTZhrDxJPI+hinKt9Ggzqfnj9RzZV8wq/2
XYV+ta7BzhN9g8dHkvejSEZ5I3QcgAqC2o+yi+5Nqf2NxiA5KAa1LtvyKTopA9GmWsSfkhgMpzAx
TBn0bxYGRPk5r+KM20yVIx7abVPtp7D/5SV8/h9b59XcNhNt2V/UVcjhlTlTyZblF5TkgBy7gQbw
62eBnlvfral5YYlKlkmgu885e6/ttsJ/r+7D+Kdsoj/xQMggG6hzKO5imucns5J/HV+qDzXMe8QO
8JpgwX9Y7P66616c3vmqpybajpNud2MgeHkn+uxW+1zaEfG2SGvpp8lTJmhSQJls7rlH25Pc2n3l
0b7MI9P5lJ6EfWWK1UAk6ZkQ0SXqWeR7JIH6hxXqjVvVJ1mjrsiGhsFLI++oyv19K4isjXrrxQhz
4rsNZ5sYhP+QEmdfc4FDycrNpyqOCAPF8UgrVR0gPvwZZT+8QM0l/xZMySGW2XxBETFfkpiO+kqO
Q3wAKGjpF1FCkDMCdACV5a7i1qtPOrfonNlh2pwG3CJ7aEUHk0Dzrm/I1SSDqKg66iu+M5v9LRae
5DCSILRaTPLAD4R98/xtVwLHcjaFa1+dfhAHs4mcvWpkcH08YJmio2GRaKCR7D7aQY8HEaV0Z4L5
Qq8UK1XkStbcLncPkYI1by1tIzxdKljNeUXAE1wJ9P90lh4/7BZ0QaLGvszhEpL4+F1FwT80EJzH
4Ifvq5MZ2SfBgPuuEh5NBMffIQ0LWDVSIhFpGm/yq9/K8glVMRdb3Vsce8XZqTvz2TcdpGyUt74a
nmp8EhtZKnPLbKfeiAbNghn8HjteO2LTzLWTZMdJDX8rj8F4p3xos+lznvnFDsCM2qYjWKFALJv9
XP2Nl2ePT8XqJVR7eob2iwXX5s3Lmj81o+SL1CWSx7IdDxhj0g3esepQpIn91hU1+CEy00k/5amX
o7HtfEa8j6cp1+WdpKlz07gYhxrg6gkd1deg2yVdwB6vO6gpgDstl+Z/QLz5x2S2WCnrMDmZgTq7
UnZ3os9JLm30TVSoFCfqTeWXKA9TmELl5L/H5SwwpqyKgeb11Et0ZmTKoc8U1KuGf7UHSzFadKCO
VFm6nSztvCTmEKyhXbABhzViiUAPP2Tm0Bjq+/nTqxEZV5VmQ4r/ZIG3wfNIw6ku7KvvQOvlKIUb
qvPUcAwG6yaXZ4+vYslDGDH0XHmhJi05xSy++V8/9/jw8cNc2E9Oq6vj41P/PTx+l/BtcULIvPv/
/uhghuU2lqS7/fcPP76xs6Z7ExfJvlbxPvCdn+TNz0QZOyQBaiE3MmYYhS+aRCNePAb3ur0vEq/7
TJhrx9p1ejyr/X7Rt1jiwAzCJBiweY6T0HsiLDb1Z/e5jszi4Da0BYD22i9eDwkjbKfs0Cv3pQJ1
9XMIsUa3rGSrziazb67n8nkw9ULe/TMXpL8kbaiQcXH7Q9P7TSUpT2ZBR8mdlQQEmRN9Ef6UjphO
fX/1xiQh78L2GOmj0GChR4PbFr86h0O9a1h735pv/cIxNBWNt8aUYhfmfQeEn66FZTkbc2lq0OTU
sMMchE8kx5pDbq/JV//lZfmiClDtRbZpuQrnZth2WPVOvaD74k5tvCEWsN4Rc+ytvNj+gZZS7JLE
v6DR/QX6PNpjEQlwz6lvVoSxFmplvA45GdpRv0GEZR0DU6lzmnTNweraa0Q03D1d0N/G3M2rugNK
N3W0+MfRvY9O3VxrqztEyML2cYMqLI0lYnUL1U5T/1As0Ts/BNvkN/uZyelHYKNjtPMsOYKyiZpu
uOA0cC6OrPI1sipUJc7IZpPKW9yVIWeJ7CmruZv7AXl+UxMePLtxx2HHLa8RiVd1Taxtbi2KBK2y
TSIVJzgfbSsbmED6k4ysNwSmpAF1nVRLYmjwyx7Rh7gezW/G2ieEVGHBuMOUPhr4NDwXM6LRahSo
OuqvyRMtTUmht5GW9aEq/OMwUGRURYsoNX5tUUas2KX+WpX9htC32hEFP6yQia0q/B8kDA9HnySn
DDrtoXVb8yQ7fqEVDZekN4qbiyuhVbxZAIY5HtvpPjVneZQETQyFMje9TYxijY2EbcaYLrJiZ8xE
BMRseeqNEW2A5SPlKw78/z3Hqmts9KtVkkuYGLO7NZzhmw6RI3HSkjs5o9URQ/bZKmtes0p3Kwd+
5iazKpKWkQqORSOuzYRdstPauVu9syVNm/Yh7rxx8qrnkRL7ZpLwOjXPQ5iMd5v2FAEZ4mxAFFlx
aLMGyMF03Vnn3yrZE2qosVplSa6vZj5/jcoY9vXAuHD0iOhGOA3SaKIfT0z1rhBu/mSI7rNhmH90
zL9IottL3oTqauEg7AOITW2U95eSxsURZRpW2erNclxemJGRlyywHeg+p6it+/sc2ntHloS0a+NH
u+yXvp3cMJkTwNn9jBr2r1GgO9CDU58ramLgg3Qo0nvhJK/GEBYHncbMZqvsMHrtyoTKcQe3L3z+
Px2DAf5cCmvHxbPi6VeHXGUvrl+ayAL+3GNdQ6V4KJYonG5kBGezWO1yI3qKHQINEgGbSgWYXlop
ZyTc/nQhhTqmUOjaQzpIcQvn9DBISINupL6nnEaJEUV14LHFrWKqaYACy07QnYORGqIr3EPpDnSU
dFtukS8LylWtOnn+aGGOr1vBfZw1Vb7NIxC1nUlz1hsxPY3YUTq66L7y/3pRaVyRx9dM3828/8MM
vWRSNMep2FYxGUnDLBRGBud3qbPixPRkl+TgDyH5n+seIVdQECo/FTLdWDH5x4pqKIh6XHARICKk
VohI6KWm/aWavJeotYMlJxejKwUBmrJk7Q74csYKEDe0AnM3ozzuW9PajwMZKyitwm1l5uiNqEri
JSrThHIZLnS4tnWpm+d0h2eDZLoqPiLwuRY+zI2C7Co0ykQmpBJ4Vxv274PWW9KiCOPxX0tIv2PE
so7z8ag+x2EyrnKyXzjxVu8FGppVXcr29nhamT/8OhgWgBIIZ0WoKPSwcgzVc5JO7jX3EGnN9ttQ
a/e77jw6L2kt9mFlnZiy0Y3DmblJCU2xcEquZRh/ICDCWx1MP+wspPdqmv7GGnjHjUTvLP9b0Mzu
KumKK7FK3NDWCK2hczCW0MtQiOQazcVsZKGiYjYuZQwjWAHfW2a4tOhT6a2DJGcfKcun0q3lOhyD
75WmwGbQ6mw1rYIySdaKdhr05uDoUgtuLDXSRoQDj6EH52XiveWxX9J00F9TXH1z+wbOUPU5ZB3j
dJqzKzSE6yLtSF93gNgaecy1k0S/ydyuD84yjS6CV8Ip5Mafj73bT5sEWTf694iOCkFqfnUb06A/
j0P4HIdy14vPliXwUjWutZ7J71hVwJamyjMxwo53T9reU2X72yDDYJU5dEEGTeNlVKa1YWEYTQkW
27iZuJBquqU+QJE1aN4jdvG7Ts1ir7vk1fTmrzQxEcOGQbdBt5Rl1nTgfj6oVI5HdGwvZvcb6EsB
7Zk2BewvvM8ONbpe6MtjQuAqicGqbs2VnPqA+BxGF8SRzPT4RnMr6VjczS54xyQfnNhRxpMU8zcR
xshwMR33WOpnNyTl2iL1rS3xYBoV2ukOWo6ec7B+P51ysjc9vQ6j/vCq0D8D8XyzOpoGk0O/KG2h
b9YErDrEmj7ZxDgV0InMvNMngsSbndMxIyARJToMfc7Bwp+5d0L7ak2p/ywyFlQRneuyXeIZIv8p
z9rgqWnHv0TDRcd0efb4/IwZuEQu0Q3txQ+zAmk2C3OhaEaq7P8+NMtHHu42QnEjOsVZrVlUDTBe
D5ZXlsRoIpeHx+ceH3kgpo+WWTCIHsuTzAx/PWmTKN5QvonU7LejVXyGTRE825QnAPSLuxIoKmw5
HYFl94TuNsM5NwHjUfjRVtfmgSgGxJ4eEHnubCPzbnliFGerRDzKYIUPywgSmcvwE6n84gpJAUtA
iB/wrdKKIBY94Kttea17Bw+UxYtcsfyevDh+qUaV7suhr8+dT6dMavCOiRTyWitTXh8fBe2ytyou
xcBWPzAeZO+s+wdIWXitM/o5yAbqjW7d7LvJXeNwP9kMf/+U/P0cAqKvAd+NGs9z4E/nMiPCZSJy
oIKROBaDRG67fB7D8fzvO4xQdycjo6JYdhhU9vndM1eziRCLjmxx/+/Tddg+FW4gT//P58GfuLT1
IFw8fnoa/QLImos8prfenUW0mXXvuB6XMSfdscenPQzL+wjM1a6ITG9tCqjPVHzG6fEQigSXRmQY
dGB5T2kUPB4fn85lhSWgzekpzlFy+++hnPOM3h17UhmGlbEaYIEYK4RL+bGb9evjGyO35K0jitnw
O/My9x2r7vLCB+TOnUvSsR+fejxkbkvqT45CDHMLycNeQPwAG21C5zwbUQCPpFM0otnXFZwjFykI
ylPnW5k14tJ77McVGLEfns5JmLbn+DzRp/qhvnDpjlc7ZFgZT29RJOR3Tp9yZ4roy8oHfUYIU6+r
2JzeA8cfGQOFHtlDPJ09xgU4Y/1bBHDku8YuNFUTMmRtX6cAQeq/78Ish7aKGU/TPwUWIGS4PjNi
evjrZoMRy9YTLqAW/B3Mb/Q1tVoPghDRaoqKfTbH5jccqBzMOVQ7VAgx56p7nnG+C9F0f0h0JOvR
K/EbDbA/Ey/ePT4/0+fZhyEg9Bz/2IdZq23OwObNr98N3FaXIO3+94NSkBLSxEXPkREU9viqORn/
8y3wvItNaVsM4ymWKJX54cev6erq7igsDgp1ZK8cn5ZHHjzZkYsl26/1Jud8eSmrcY8jGal4VCX7
yS+nZ708RPT/UNLnu8FzZ1Tsyn0ONb4R35PPnss8H57nURvVSxgs7qJ56FekQdfEo4f0ymm3bdx8
krybzvArlu9p20efWTneB13c+xauzAyo9dkqZLQt36XX1eepjgxSSExkpIHRPNMIoV/sotjIRowG
EPP92+OBIqbbBwLHUtBPvMHLw39frVE1G3OmsZH/zw/8+6hPhk0SsYj99wWyFYZbWGx8GPYvLAPJ
y6yKF1f4+tIvz+h2dE+qkLTtefb4rsxg11bIomi5DO9OjmypGPpXNxprOjaYKzwTkH7YEzEhZJNv
MhyMG5SJ7TEJ+91DQPR4oPUl8YWO41o0vnFkrr3W/g7koroTo/staOvs6qacnvxs6FFYwEiYQ/fC
/7rcjqal9l7B+TXoFpk/XQgxDKB/B6s4eA4S7rYD2JihHSJzsN0MPpOfOQy4vHXmMlSv9E53M5ne
GmVTkWaMsMPh+2xYi4aRbAJ/k+hcXayCWxcxqX8dsqdR/KGwNPaoNIp1mOuvQtk/O/oNOwE/kkRT
C/ZTWHnnEMmJm3ENqIl6FIh4WOXBSUuskC3ipWBUGIKhI1xjeJ1FXAQnJ+cua4zqOeNghgqTAzsD
1RPa9WclQErU3sgd0o3LMKzHgu2w0eVWS4Lrwrl3FJdDqelmBNTPK8gC6QlX74edgG2hoN8H5Ghh
ZqOv2qg/TPnzg5Pe83zAtkGJvm0Dv94kvLnrwJBg9mjKXeLwPdaecUg4T3hLSUL/5JNsgBiChR1v
yAqyuGjcrWVH5suQMK7o2/x3KuPhLWBklHlJh5kfw5wxKevi4A07V1iirCSYDvX01frZMTLC7pQN
r61t12fPwgKmTJ/jc5Gv+0zuAqNELCWD/SAB69ZNQGstzIyTmZWvPjXxljdcH6jftOl+X6LaqIyH
Uq+Duv47JpJR/mwyRGnVu0GpmwbhosQ2XPB5IyzwhsyMzK6cE5ivNdz34GzbPs2NCmyEHp3ibMYo
DHrS99iAlukDIpaTz76vx/bkSzfYTz2rZqwTta86umRD+cLi0O7jmt1dmL37rXbksY/bLyA09apo
4HJFnH6ZJwkOa1b+S9neTGGPDd7TCNvy7DUnOudk6RQFGCskwjpMaNOEo0HO8S7KWCjIoilWgx/u
IE7wXSNi1JIFvWY2sdcOSWh1wdQwSA9TgQxL2cTneN5wgP/ecYwaf6DdyJmF28auMTX+w3w60Pdq
VtDLEEa3U73hOEjtvRnRQfnZHjKee60NB3AFFpCMjsaE3nEHNxexjiH9O4Fo0FF8M9saZPNufQ5w
a/RB7k0m+GN6KDlbnHPdk2MDDq6ws+9cwFi4ZPkzcbo4t0kzjUKbt1KkbewiXZ1mTuYGoO1ts+xo
mU83rqrISVV9v0WR2K75W9qDrYsLJV6xHgZD7EAS78YUqpfkbEKXKLdhYiWSHcm1qgpdavRMKKIL
sqH9NvcTTiprdnhZUcxOitanfy29yniSU/7VFbpe9xJ9SIVclXttn48FGRMFnjMqoUMC/vHqeV68
pTlGunHIouHn1Gauz2hD4EYTjUuMQB7qfdVzrrHRD4oMbgiNLPSDqgjWolPTTTIRz/xZsCCQXEX5
dZh1hFA2kagd6YI/QfGs1p2l6n2fBNTvk/naeEyWKS8i2o/ZErKJCD+Hzjk6NlggQ1xdLx8v4UAp
kGrcxygvnwT0exS+ZrnqTVYepD6wg5g4o914Hmv5y2nDj1rNBK58K03E8S4OkJUHI8IJ35IG91+e
h8E1q9R7XUGH8ZO0vMZ+/KlT64cj83pvYZy4ziyuJjXSi68Xr5JEsVZ1ZG6rogjPdEvKY2YUl9aV
YL6MeM/OuJKcgT/AUP7EbfSNEja9OstDzVkbCmqwNl16abYF0mWmadE1k4spCkMTvJydVSbqCDm/
3Lr5CTYMg/0qxp6h+Y3Enh1IOiMwzojLuwN5wFCEQISxDyda2xtn8n+7rfEny8KY2V66dsP8Xbht
/RRo2B5JArB7fh8DFEfKgoNEB/8ljA9YMJsTJ0kq+4A8Vh/x9UG2tMFkLWrUrfMT09hfJowgmkLG
JZ3APUwG3pNmjp+SCeRm70n+8l7Sj4ikOCbl1+hfVGK2t9iT+IthCoX6YzBbJKZkzMXkxoRdlRGS
gRy7qzPsD+++NSlk1fGiKENMVccSp2OEXDa0rV0yl+YBgvdPd568UzMdKrMeqRaXcT4tXcclNzBb
SEJ1+5YHOTJ5FKESWZg2zvOAaKZf9CWAndctHBfeT7wKhqDnQKTUzYApczDyetN6zPxi5l6rzpEE
VejmSnTxSOmi7LUKsQVXSaexLNN6XpgXacGRPeoYVJL5ecLRH54am4OwIfYjzdRbxPDb4Y6/NXio
zOoytpF1nFwEIVWcZBuhHevsDb+S0m6urSFJfZY63zhsZhvsS9YqSPxrQpzgSQG+P5D8mCCPb7dg
YJ1NYFTvkdchfZ6mj15LOjIJvtcBEA8OqQbdPpg3v89RIhTpb/RMw87h6M0GkTdM4qdya1Cd0qTK
xgVPkIAMV/uGNCyEj8lfZVkK/W9X4zjBFZwIeHp5IFfplP4t4yzYNfH4k8pAHpeetzYX/qjXM54q
xHONNWrfKxxPwxAO6xio00aa6bNyjZ8OBj/EY81bgT38onW1R6fyKzXGT3gZe1Ej9AWTaG06/Owo
rI/F5Ot9MgwNRTfdCkI14GvUR1nQEzVRn2+rxHT3cgY3L6wKTnSFrq8Z+T+FaFYZO4pPIRL7IFLP
fW8M/7VxM7wstQCcMZjqSDTBvB+W2bZC2bQr4yC6m7aPvVmSJagmczpINX9vuvzJRBo8xI7ajjpn
nVdqYVAS99mg6qADzbifpu5GNRD2h2yTJs12xMD03Cr56mmtjwcqbIANGuZnYYIK83m/2RH2QKPy
LdIGwxh+tQXy/5guNsXT23qQsXP2Cwmzz9zCvfNvrgh+B+XsrBoFTLFttVjnRvA9atEApI0gKxFN
s6bJ8jJUoL7r5COf9HAbcUPTnpvXuErMM6e7YIcebeMRXUmTp3szMAPBVplwLU5PZpl1O1+XeLex
SQbje1hl7abMTcZPoEN8xj+rzpo/dRxPq0i+zxmyOC/PoVzUvG6D+3PCobQj8qNbO9rC659bAH20
vZ2T/mVmTMeAzevXk1wGstq2V27Y/s0wGa1Mr/nT1CwDhkJe3H3aNpNz5O5yZxECTVuPyzBz1EXU
2bCyvQaRXJr4R7vbSdMG+eslN6aLX0gS563iJGjnfXKJsuBojSQadmWAlUtwEHw8OLFfPIWx8aex
yMjqOhq2TfO9FuMfWBti7dTZuAuktbfg/LJ+0BHvLYGqtE4PkcuybJcpw4xswM7gfk+15D/DAQx1
cb2b4z+pp/rraAsOoQZ/oZvzniJp3Rdoda1yEOeCiQrUI0KsZhbv4rejo33dmByjkurTGaxPTiHp
NsOgzmis0uehZjbTpx+unod7R4UBMDzeOcKR57BPL0RsmIjjOFENsSaItr7paUx2eecOb7Q4mRTH
0853p2hbQcT4bhQuumPZ/7WyPt+UzrXq2uEqBGp76gVCHgSevjm9YlqfN6ioMiwKJCUhFdmYRRmg
RnF/ZWwP9Mdg+AS8dnZL28ccvcNsNdBosgqGmDrGIShGpKDTxogJrxEt8k9R4zusOl6RmJIcl+0m
kph4wtZ86cLE2jKQP+g2jraLL7ezM3GNfLZ3IGjMsZZU6vSL2I+ZgTyHRN+lAQxUE5uUpExgiV/5
QfvKXgBHkew8Bub1qxk5RINlxELlNXN9bvmaWgqNKqWowUQ1ADJXgbWRtYnZU0Yms8PhQMHI8KCk
H2ux7nQeh1qpJ3KCvfC9sQa1q8VcQPiyj0mPsQLhD0Dc5CtKyTPxVLskT2jMampSL9oKiWSahn1Y
Ao5Hmdpf27BEMw40zCdz8PR4YKz507MKd68zrtSFPsHybbzmNdLwZGaxysHE1SJoMadK1lrZ5bgO
6O/nY2mtOxf2HmYPfLOz60LZCMN94zfB3rXx6vX+SzzExusDjPYvcDR3mdw6cbUjZMXde9pEfzfR
9XaS/LdH6NfeD/Wxjpn4FouqudaOeYKx/jIV9rR5YBYtgnU2Q6vtnYOqPLe99UDSJKhRL72WFdaf
aTAhR6D07kOdbbxsFHe/YIfMG7v4Hre/RpIyX2OyeHDrAK8DrgiXyebsjm3AW1Wl7W1SIwye44JG
yLDwIk3q3L3ykfVZWt4touyKIdk7C+XYqxjSjG5S3rsCmCvQkTs7WElbsUqeiJP/Ca3vTpKte9LU
5ovo7EG49JVRb2zMK3cSkf+oLhzYfOVrGxcV94KUr4/vcpN53KEvis4Vpt8uFJSTeQ74eGw4d4ns
/sC+TYG4PSiFnm2dTOYRyDZFd3286I8YtdCSCPjgdBHfVgsIS+QtVwnN6iXzIujBg4cpHJeoiZ5Z
YzWznnhbFTYKJl+cuzxPIRcw8GkbZrpe096UjL0rzeclhxgn2UI+f2S50qpZOwJGROtG9bq1mnYN
Wg31SY8gfDmBerhTXf53a1ZOyuMlm7gjP1LL1jmLJr3H2p1Pksqzb4grEXaWXalW62OEVSJz+syE
cu4X23YUxkE3vnX0zAivSSrdf0nbtuNenE4wjoI7varT6LtZN/NlRq20J+zmvcvUdErJSdnFuUMm
QKPGf4xKHabhHnshnTh23cvjoyjB/dF5Tfk8Kn8bW/7wxrc/LqKIFEVcc5ziHg89C0VVZ6t2STq0
ZPCSVyRNhnQfVvNAMUt2VcYFnEimkn6ziQQCWSXI2ObM8mxiNmJQ4xmvmEGwm5lJuWlKis+STvx5
VubJN1CdzrhOj3MXAn3CNhWwmmLZeWlD2/juzNNxxBWpljDrVPCnxUwIJqwIq0dYIqTCaWcoVCCl
he5ZIdxFgJ1MEH+XAGeR9RAd8wWw5U/mbnSw1rdhXGJkZVdJR8L4YgMpdZz9+sfztOx/UcSPPOI0
D02ksJM6GmiIyO3CRuI42SaOA8H2zrE7GNIPHNl3YQtka9yD1+XZ2Gcxgmhmu1M2ARhFztiOnfsq
p+AthDt9k5wTcXG65wbzEEPmZtP3tEowx44UiBPqJ4G5wymhxBjkXT6h4t9wJSDfKEVAL5Ufd+0s
/WpSMtMad2dGKGVKkfn/3vEkTUIKIRL5DPaJMMurW9xExtcYFywhCPXWs07ASTjh36bGF8yRPDoL
0jnTyWRCWkhEnq0J73FK4mE3k7BKR6YuN4DUgkOAWeQ7Jx7apCMpLquqsSv0rdm0F0Y179NGv/XS
OBFsyN9to9wcNemxGbPbK8VAd0iN9qhk/94wcf0DSm0dhatHklmUxIT86jy4IqKatpYxcg4mafP5
EXvUDIre65Id/3gw7InUXVK5V2MI26gw0htnVg7XU/zCTgK9NZptNsywOP77+0VcfDecl5bRCGdL
BFphnB5c+K+bRGGSRSPAuygV57IkKw4jOH3idswn9NbFDrZCt630xDLSCRR1nTp41Rw9a2BNJR5k
dw7NT9YNhgKzPe3nwP3TK1t8o6kPBGh5vaAyFzSNuYYt6zVMa/85J4k9KeKjRfr5CjNZi7wbP3uY
OFs7LRAaMbO/Mdd/Wnbwo4pBY8HKv9vCwnweCZfja/OnDR3c5VzGT4+X268HeXjc7niFGTourRyX
nbxhPrSNLMbOSCN8+v0lXjrUo00QfJvD12jqk42pA0mKDVAkO0N1uKLjRf6wFP7+394WIWCp17iy
n6iukwMK3hmHquNvc4K8drmLk6ZhsEVt7bUHwZcPyI4Bl8CyWvcNquZ8dvdhgS9yZYrsN5ZnUt5C
2hGU4jNy2i4o6CX0ct6XqIrfSiDHx0k73QVELrguw9gMmJvQ5JdPxpKJXpmde37sAP+CAR6LNDYs
8g2CZkcgrXV7BDWFHT620bfctd26ZK620cHulNiIVA6bGVv0PZTmH/51aKu8DgZNHoAL0Rh7m3mq
zTfADnSTO3t4zuv6FGvz3aNh+ix6RCG1qT9HnSSnks6C8t//QZKd5Ww1p1V41Yq4JQy5IR5g5AkW
nZ0dcGP/qVOI2DNRoqkUDCZDT3yDsN5stOcc2GS+csTV7/NEHxvrBkn3CKnAsC6rd2ch4GxV+a1m
UqIWVvqMm5WROkdn3M/kJdpuzUmuTetLns3Tr0CIVT9ZGfLkrxgM2r3q0fj1Y+xfIjmiru4XTlgk
L7lP5IJjxygy4UHBuYV2hcaxDfiHsm9WDS+EH5uMXYp75FAnDJuJ9dnYvRyfH2snviCmDFkGWtAW
GHlmxrEAF56qZUu20kxtqtTdPkJWxhQgVFK5u3/XmtXjui4d56e3kJmb3oZ2Uyp8KIoZ6OxOGMRE
qA9jZf3sU51tYV4QulD2Jzx1HDJinFzGbDunxEb/0Uw2fjxBZylL09+80Pa74ZiUZ617NiHqNPR8
jsJy+4NhVJjpcwesfcHkCnNiZUXWc1XFeAasrn4eDpVBCLxgLLElmhSlQe+s7FnRY7DdCiOiIQ7R
QKVca4G0hbLz0rhAraTkvhgdY9hoGzyIP3RrRAzjzQvasxz2xWipOxkH2bpN0wB0NSelEr/M49V6
LIU0RI2vwrGyTbisDJFZYkHw3P6UjwvpOCu3zcKloK8yoG+drV+xDaxVbx7sYt52rjorTFDzjslN
BRbksQH/7ONly3GVbX374Exjcw8Mqu8+trdVJs2D/1ipOlPtWibWu9bCmxMsTNmh8eEguzH5AUF4
MEiZ5ID+NSlCpslN+nj8q6blhnvHLGjC05H7jui3v1qtReAud21jmt2x7PN5103Br1g5b3Yf9C/e
wG2QRgkzXsTOnMZHecebukAzups1TEerqby9M7r51yQROaZVjj9VN+Y27ovmaaoQHKVG7976IfoQ
MDW/RrjEaBkMvTe5GFa6G8sdwHvgMsvNM1IyYQzAS5q18TqpdfGSN0v6EyqtypXdsxyYAJql9xKY
E1DNpTNM4uumCar40qPvvUEj/xJG2B8bAGU0uQfjq28gmxDZTBzXPF5yYhnpoHH0tgc2bc1hcWP5
izUnCcanx0vDiBIFFiHU3TKJJxG8P+QYWc9xzlEoix1xKK2sxs7AgSukFDgLt74mLfTUUcp7Bf4a
CBh/LHEii63hiplh08N1XLuZ3R5LE+Rpl8GxL5YI6Rl3L74LaJkFyaurvETh4pAbdowtSBlDVeCO
XZb71vQ/AUX6r8plUbCqZJlXgmD3pMnCAi3m1NaJh0GidVDhNSHjbNi9U1g5QFaQjhGN4HHW9eZV
ELTpRZW49Syz/O5Ocvx8rAAMr5rziON327fcGZPTDBtjQACtLJZ/mY1kmWLEwePnFbeGsGSO1Kxd
he6Qj9ukvQBSYk22UOzZxcc4oK3wEClgUC9wH1dVeUlVOsPYmFCyxvqpWUx8Fe60jRk0/IpQQG3S
LQmuOX6kpO7Ga/ZXsZh6+YffTf0tTCt/XeVueQC3j0GabXUVYh1+cdz2GiIIsMfavDnov9YVvp4d
f6J5oG+9mlq9TXzK2scr3iVOjbUf73sT6/yCFsPbzZXBqXTW3pXeJoY9A81hQH9m23Rdc6y76Tdd
m3hdm0NHtOZv6MBoGQfSBlwQP10gwm3ko7tiOt9ilKqw8seS3SISKwN15w/VaWM/jumAp5O8OQNG
F0IDLij9MpMN9mJgOtvVgzU+/Xu1qoGsxEcxYLc9VhkgAQiFBofrIAccS2KUQkZrHmj9j5wJoJ00
TnWAoRCf88DhKLTsvQYL7UZydN8+9mP8U/wSnJXGoUfOyq1Hbekiy1af5Idax2Q5jhuuwuQqBcLR
xsNiOZLJOHFpqsJ9TVsX3dXk8rf/H8bOq7lxLE3Tf6Wjrgc9MAduY6ovaCRSIiVKImV4g1AqRXjv
8ev3OVDtdmVWR9bcZKQkGgDHfeY1Gjhquech+F2pd2HjdfuqBFPuogUwWxJMgtR6KgqErRAVWSDz
Q+eFZEHo+T0VMndVuZBKFV6xNrQ+QF5aqnSp3s4v7OA+b/qNaJQHZF4jul8d+iQh4BdYQ5RVEbgt
lFQ8RW7RQTqqMMYJ0nY5J5xdEN07QVvv/LoEpgcgazsnqXltAF71w6d+vJ/neubA2u37At2faLin
SmrfzikqotRAwSzMAaUtNitNW1EkrnCwQJi/txUORMkUU6SdDd1QsVYayAkuXJr7vA9WzWAfDZbR
o+hCcw8Z4LFStXbbGdqOWm2xbAHc3UwowIFfVOrb1vSfSz9bF+YIxTtrxc7RzbfcHpgRMoQyMCuC
mK3dotZQ3dY4ANYwznxBNRKJETIfNUDvtBtusto5mIipYNc6qkvofIxWp+yQXgz3aPtRSAD8D17O
hOyiwyENK03cAYbvQInGyhbzFjG25i5IynL1VSGgCWYjg3YXNdpzOKaIInZJfZfR391XnnRafmMy
5hxprnIfTAIyhTE96x3YdRAcSOxaLWCz0m+gkR78CsK+AyvBT/RV56CxAMLLu+1BqIImT+TIRgrJ
MneMr8OhyXtnDW1GAMTq1yOyHWaVKIdEFwyLY7nLcDDrl3lrn5rmecB/cIpi7X4A6LdMNVilxZRv
G9M0HosWnSkLe11kZxPjRvWVDydXX6ZQDb6ZDi3frEWoB3TNEWxA2QC/sdDCvlfL8kRiNexE2pXX
HuYOqPpRJhojRFw0teu3ei0WYw0Le0xR7PwKcJU8fFNYoy9Z6UyLMK6tPTVQpEPH4q1Uk/5uqnDt
jesA+LxxsjtsapsxDQ4QFe21nlAbayfbP5S36W4+PnoHpZyvzT+2Ju/akK05p6mT/fy/uoVl2sHI
3HhBJw5Klb+0qh6+1mBI7aG/jwXwTXyr0S9EMJ+LVvheTN/zwaTyh359T7Z/xSuuTAJGibUNb+EX
bqgN5ZsWnZ3bIVCCW7IfDB5AuXTadpiq8JFcIHrGSNCNSvXZTq1NiOyb4VjNtNCprvo4QS3HWBt2
vTkCbxj8Afxac6wdDaWWvnyCkEIfAa4pahZ+/0wJBopz1W8jD8GZeZ7oPjT2ZlhZZZxhppAgBN7h
Nh/H/secSomw+hZmb/M3gV3SnjLBlti3T0E06S5b3BDtwVlfU1zSVqFG4z1WaDhkPspgQhoMUjYb
9nMBgc4uIhxMtkVaEA5rXXkpNVpxvt5Ed2NYzGkPiYejocBnD2g9sv89dUCX1kmsdFfaMHWPXxtz
YC11A2bxPLkU9EkTEPt9CYMffK/hb7WG6AFQU3qEOi0IcHuy0dGd9CUhib/P2hO9tYXfe+S2iXYO
GqTPzaH4bsllGANiusaZwOCkbYMnNDDwyq28HREWIlwdR3ZQbgcTVl5ami+J7ynPo0NgETCaYA9i
994mFEU/Tvc/puhZx4bn+9SwhahNnD06Y0xaOgXxZt4cVRzNX0YDN8Z8SB6KwFIeEBx7qPO+fo1K
2uxQwPwrDarFa+gMAMkUNUROqidvBEQmz3BwyfsIIaxxTtDkPzkCJyOYje2cBqo6/kVJZvR7JRiR
cnLLZwcuyHzMTBF610K0WD/HOTYEX3YfjlBfSgTj0shr1m4Sgh8bk/zKrGkKkUCuZ9OLpKnMm3yo
n3R/5j+oGhwvCHddUd7++58ixbFApdF1CxL0HlSKTp0iiHc4l2nXsZWxOY8IziIiunI8GpfzwViN
in5HNF5tUsPVlym9vE/suxAsGyvkxusJgf8A7USHtvpOzUVIYzmoriOXIYMH09/oqsyvalC1uRvS
0afGRfok8qWN67SN80Fj36IN5l4bTXPTBaGCEiUebxkxxHpSM9pWBeSEUC3i60xQg8hzgn9PllWj
3swpT7WHxLH0687l0yxQdAvdKpoD5a38Xq1aLm/ww3M2oUymdOAQKTKz3xjNY1RV+6qfpnvEuhHm
TeCNh6CkbuhmiiPnjrdyDSDHrWtSVyFkmFMfa2o2vpiQY1HHemOhZkJBBKpI7lvDpu6hfBRJ19y2
kxOsJJ0TUu2A8nSGXwK4uG9VrrTLzqJMylyLT21y4872RVA5Ee2JbFSECgHZBuVZv1OmbZH3xdcJ
r2RAYRurhimqa5/zZKotFOCijvVnql31kHXRR0KKujIowrEhGC+xh8mXfLScrKvIUIPXEbGpwBhf
2c82gVlFSz9WzSdk1I8JMgQ3lO+qJzCk3s08+VILWauySJ5j3dRRVwerpymueV1FwKxACre6+t2K
kw2aEBAah70sFX51JODMovOY+8G2roS28joi4TCemjvsVh8cI4+3mt/ZnPGOvxcO8jcI3eIaLxn5
Dlx8SBYIbxj1Io3qdC88ID0o3+zDPve38zBUCoBvc9B2dNDoSzsG0QH+00gr1MtQE9612qfecrZo
K0ICNEoIR/Sh7GsYEMHSwlGULgmUFmGrGxVeSBA06WM90acKc/XBtzLru2pVd62BVEpDAW5F3Lkk
U9MPhKH2Ns8JciPyXH+IlWNBk36RDYAr0E7dx4VzKI2OEmNICWyupaJxGGQHUQ/Besy674hYSRnN
BhumAEYUMKoeuDXWbGnSPfTSTh3xvxiYmaqfvMSLrrhJ3EjkZzjqsje8de11xokc5HucUkUGAj8h
t0FiroYKlV239XdzPvdVWSjPOY5uj5XAK0jS2JVUv52LrgYBsCx+2r0puT7ZhcJmCwrdcPdjj3/A
PMnmqGjeHRXhI2+mg92afxfbJRWXxHqYSvtldjYXiV9unRi6JBLAVyQDzzSjHR6iYd9RhkMeo0Il
fP5RDzFoh12kSk3Etxg9wpeWpBQ25XgDdO8WAm52sLCOOWgc9vP3TQ6SvGEkypWXqf3BUs0QaBKG
Bgib45Hd4sJjRWP4iB/2wdIDSIWpy2jVEpWr1ivVCpu1P3b5NeiLfoFpxCtQedhMI+f8vKLN0tyX
Bt5hynSnaa313fPSB8jXLYd+6VBDvC3sznjJp+wRCjBat73d0SNBDiyKG3DsUVZuzTH6Fjd5utXQ
k7lrPDBOnB5beKdI26pUP7AXXPlmc1GpyD06sA0XdWxoONRQiZqHcP4us8OywCO72AW22u3m/wkL
Vt1XxdMCzw1dpr5PrBF8lk75t8y0I9oq3j4ntGNfouUwv8IEghcn6GY4Ppl/iP8boCuYomEzXSsd
eHREy8M7n4V7jQMAiCm5oVlJ/D6Bw5rtpCbsF8o6xrsPiPCrDW5JenqQQ+pZvZkvOaUBtOmtG1WE
09XX8vSlDn6F/mqRdvFy3t5BNBWYOvvlbeLJejQQTLEL88/KDpw3FQ7xVQFQXsdSBmmh+KqP9Oim
S4cn3N+fBSHlnMZkyTjddQrI8urKb0tyUHUwdkGXT6Qx/D/V6ZfGLwmyzHtAQd96A8zpV5hSuAV6
m27YHzKV9WI12WusA2W3QvJGJUKbcA5fIfW6hAR2d9UkT4aCOUUpZbzmFZeRDsOLp0w/Vg8dDYHb
UYwfIaTtAzQm+5AmU7ithYbucTy8F2qyR2qFvoKGnQZTVaPCyT8mTPK7vB3Ie92F3ln6aXLUw9dp
Lxx9Z6Al05Hs3tWZqB4sZspSd7DSmIvmIgE73nNQhqlzi9F7TuUGbQ/MW6372ez0vz+G/+N/ok+T
jH6e1f/6H37+yAt0OdDG++nHfx3hhefp/8j3/P/X/PiOf+3DDxxp8kvzy1ddf+Z37+ln/fOLfvhk
vv2Pq1u9N+8//LDOGuQpH9rPanz8rNukma+C+5Cv/N/+8R+f86ccx+Lz998+8pZgn0/zwzz77Y8/
bb///puDCfB///nj//ibvP7ffwNu9F7/4+qzyj9/ftPne938/pti/ZNE0jJUVaPxa+Eqj7V0/zn/
yf4n5SwMkR3QlY5uY7T92z+yvGqC33+z9H8a7uyWrFu2aTsavrd13s5/0uSfaGCZiHKBZXfFb//v
8n4YxX+P6j+yNj0gdtHUfPCPztamMGmK6RYoOQsXctt1fnIKtjoRW5ZAFL8uJ+JkwtMamvES5tmL
kpMiE6K6dG7KtWE3D3pImNllI2perK+8gHKB/gtA9d5fDeZIAJiKeOVI9jQEWLVKdrB3DwWYBVqd
w3uEpS1FtGLtC1i05VgtSCWGK4Jc3I4c9Wqy/Dv4IIuy/aTq9jDW8QUmEZUpto/KTfeKwdsoLR0Q
KXdAAVULevZHF7bUAl2AcREO3ZYM8wzh6SZVxQtU/62O40uoGXTkcPeZ5UKcaLoa7OCtUbG08fzs
rMX5WUMQayU/LRw/jLra/2lS/PHU//yUdTlefzJ8nx+zBdLDdkwwwwyptJ7+eOf08RkU7b+yKjQS
qrPGEmES1HndRK5rsMGFimeChU6h6+E1YePZZQRwYO0J5bEyuwiPqAexzKN8FpHLww1tHrqbZzdq
qb9kLk8WgNu4RMOcxtjRLnF0rkwS6gApQxfphLTAWilNOTl4H8IqiAfh9TuluJNNBuJKlXNflS0F
4IDhN+lsYeuY0pbhKgsl+UimFyhtR6ryl6jzjm1onzRw4r2gcR60MP2bV73xT17pkCICy1mHaJwC
DDrF5oF9saNeOoG8HAoEsIwYig3AHdeH7GP6/UojzF2kASheo+OsyDzlriogBLS+vtfMc5VDtYw8
sD+O847LE+IYAVskrEw6zihBDW2KKFkzXiNXj/PwJoCRGVMcWCiuc6xaBnaiJyD/IzI1W/RIwlEp
jbfGYPWb2klfSBY4lyLupbIGkKJme83GCcVIJGfstZnc/XTjlfljQyyKiWPz1pvOuc19GPv5fdtn
B5NnA2Pt08icY4aanj7kx7pnPjIjagBCCowS/P/QmOP5OKAmhEERjxfXCq3uKVBoOgcTsg/2cUD8
joz4MK8q8Adn1IXhvA/wbAh7rAifNpzRClcsIb8tWyzIyM7zpeOE1BmEf7E6xtYFRLTIXHBZSgOr
XdZDmWVyXgPoP+gJHEjw0vBZEDtL+m/maNd43tG8oiyxmbARgxLKg1D9y5hR/WiNUyXvpo3ZCdxx
GTrVC3hoELa+fW0VAuEA7zGt43OI8jY0dcyPVXtaKBr3TRnoFcDr3q15tNQcKSjEuxZ5fLCRjx3J
h+I91RZ8iChVL/IGlBDMlqBXtWh8BIGBFPQiKtb0KIgOav9SFhMWpk37RJEUdeMElUoh8qsa850k
1PX1aA6HGFwvnS3iIYXyWtv1+9LPn+a53+k8GoNuCIQvbB+LWyfQ3ue7o21z/vV6d9S/LHekSm1V
YHptmTow5R+Xu1AU2ERtroOAjLZ2Txyd+dm766RgSBTjNOT6zkaMPw7Gq5FCtI5t3CLCL2cRZs6B
yqGP1mr0bhuurOwqUClRdc69CTbW1FJwzR/NRxWxcJwYY3RfkNqx1V1lgvGNOqp9gC0MFBdtTfts
BF9JN+wgXxXDUKHagH9zgixCCKLQ9T5SN1jThGd9FNO4dLv0fkD3fbKu0Y1edf6wgx24a4v0PVCI
jxVwWZEDkTNO32lB9GQ0n7ainaZEP+qBdA9CbWRsclC1DiZdSKFBpO02nkTp22qGFxAciQnZt4D7
m7guhQ7QAvO6rfwavfdwjKm/C3m/lQ2JVbOG7zRqJCpX3r0FQPHXQ6WpPzqUy62ZEqiNZJHm6hpn
nfz7n7ZmHpseTqFD9lboJ3yc3+VjgqK0KzwUA23n1AfktLl2TqjF05FLr8p6IpXLx71aDEf5amRf
FbpwcbZwUWd2VWmoqJ/DHixlYhPQ4TloauqnYsfvlu2sNUW8+xmPvJM54YBvjVSlBSVoP9QoLxm5
ONEVxXCcjT0ss2+DgmgciMu0yN81k1YkCqpPSIC+25Rpl5qdvjeGvVUr+y2xmENuydODLqTQ7kWk
cMBvBEJbDbcKqyoeIIEGVuJi22c8UoASODjq+qkOmkVudwfgNAfd4U7nv0xh/mBm9WEy9B1+OAF8
I1naQgyut1DqhnCbAc0EO0RUjGA/Dgu5dqBgKsng69Ks8V2MMvY1Xtb21kEfxy3g3Y0T2+B+yK8h
zuRLNcLTwUN72/IhEwTlCdmybkH0LCnwGBCDxV5mpv7N7pnyNDMm+r4xMCbXizcTpC1TQKOJi/it
SuK7X08Pmxjsp4Pb5OxgcmgGqt3qPHv+NDvUVgl9pVS1pWFzQGchdA8HboFzmCaekYXhgWMwv8lY
lhAv0dHB2GtedDlz2ufILbxqYenaKWEDyGN1N/9RC1mFTcRgWfmpwZ3EVO0dPIR3+co205gVY/qu
JHwFjFp9oQvQ8thwxW3yXjTiRO/wFPbuwajsQ24Cd0eo6xBpDs8y5mG1CmMtLyAftVOnqzsjYILS
3eXQzOwcgzHlaupL8Ox8U9Od4rIhloL8u1Ay5wbXI943LgswVsCsh01mdBRIw62tZ3ysC2gS3Nq2
7wGd651UteRDNP7BKVWao7XrsMI6Sm4CilGsRgtCONuaJd1H2PywBjj9epDc/zRINuQJIeNrW9PF
j0t4zJSaO6n0ZWR1zlrxcAkytLtGyw6dnb3Xdv5e6MyzBtXeBlLOUhPMx1C/TWuEHRk/lrWRvMud
Wb5emwr0RDBAQHQICxEIXugQO9+oM6wmNFAX0up8lfEGH1gjch70U17ADz+6XssfWZYWljSIpDIG
ihe/5SUSuYyV3PCpjbIgTdrqiInHGgrt9cYDXiKfbh7yrtzqT7Frnlq5ezaaODSeVFRAY2q8Hstm
H1rVRldRVqnlmdKioNL1K50NI+jZMCikngCD7TIYPFkfnRx2M81klaMCsspiQM1Fwp491j0qxgoS
AQmCIWa/LHN2Gk9hdLOwO6M9AVLV7/YonsAJGR10rdT4rQeAQApxK8cP8NRBbth2PtFLaIsF5N5T
xVk35GznEPbyVaN3u8QxT5UP9+yh7JiAvx51Yf81qEZX32UHx+ZSOMgc/DjsPEC/xxYMkVWRH6Ym
P6tlekaX5yDS/EDicqoCQA6dkhPNpbuiU9ZWcTLFRFkx23ktwIyggDkNESxCJoSoYaiwzCnL5uSF
W4iel0JPi7VNkV1rmydiFkSLUn+E5TOu/eAmV5v3qMx2ipUcOOeJwNxH+qYTsUxuuTXdc4KWkitw
8uiSVf4FVDtRtLSUw6AwFlT3HTSPtQA90dBd2JicxI5jr5qgd9kycZ9PUjTHDSBVbpsD8ILX7gFp
Uh0P0Zk5LtOL5xgDYh0hQMVOHhof1/myvjcasiGxzZVIpQfuUMlnfHEnTFdJ1scb1UdHUdBzLsf2
rJv5LoRIOkeswuUpFD1yJB2KvpbZYL9gArmmVoCaIOF9Q1CxdFokNglXB4EReuyflIaOlPICTnQT
gC8SFZKqFDSxU25Vqvu0mZA858ZQYnAWejbsMq+1bkaY54sSd6geisYSUVeK6MopaHFak4BMFIKj
MkTa1UKNjqvyOrIJI4MZVwwfCr5pnepDGcIDF3HYYu1ATlnWFYoKoI6WGE2pC0HQzFFWEPYFfBqg
C5JOCVINIJ1O3tHWiExzKE8GigXrOa8o0nxjdvYuHjlpaHWgtJXkTwq9AHWijBPq2FeR0DKTShll
DjpzjrnnFNnZGoiRHeDRiwavCs+MLzTy6T7EWreM6mPn2zdR6+/B0W1ipdilYBawtbjNHSSDvfiM
rsylGWQWkmg3VRy8aPKaB79+TS1z20bZdTOGH0oD1ANTk4UbEkiBggUbF52R54YmQBoyZ9qTZGuN
IymfZV+PF3cEiq3EABsxggeGssag+g03+20vgntA8hcrBAJChQmBjOiRPAwlJ5nKS1lrtARA88Dp
3RgYhJDxcUnwco9D/c2KQFlCgexXUcWd6KK3F4TijDbivb11TtL0XFn2EZrKRkb3HuOLmDvZhoIj
33fMSg4WT00RyS4J/KuSRxq1ECzd9oJryQV1ShVJoteoSV8CzznO8wERtStT+oS14Glsfzq0Tnru
ZVwf2iQ1cmiMPn0uAWXj4hnDr0S2umkwZkzQdluHoM2Ef0Zg9hLSoFm2qfnYt9FLU3HPvRxsavuL
ZNReZUozzzeZeg9R/jRIEq18mczdaMVjtWPiMJjvgjg8J7Vz5Ow9wt84DuZVq2ePoYg20DXWkDjJ
BT2GtSqDR+pRyyGkPJ3ZPM1JJtFN8WyrqO30wHMXqvWtq7WL4dUbP+KNZUr+KncXu+H1Mv8OBAqc
4wSzTt60C0AsxDq0hnGWNVeKET9DKzjmHvBLUv55i5hswGx1kp0HeYMDAtujDV+r4lAbjPYptAFF
+y4K6b4LLmgMd6ZGkj0nk3EYPzXUpBhX99iFyRn+Gck1ylG4xJlQ3j+Kun7Wuvyg5Co1IPsl92/D
rH6VXwdZ4dDbxnpwENombT76YAaAqOMpprBQULy59Hy03+LOmkMNX7v2sIngCheAgckbuD/Hp5Ey
qMohMvt7q5A/NPwapTnCW//ijMqxwjUDBe9iUaSes4DvxQGuPMkaUEnaX8KpBt91mm8fY9oleAAi
JCO9jWIcAlqp5sQ0GziNl6Uc3WoKLrIiFKtUWsCyoINOe2h8xHuY7VyjZoLuQy37r2LMzniwH9qq
PJjjDdJoBzgf6wRIp+1mh7qj7ASTWs5YOS2VimZNmFyUgsVIdW9jJ7CO64Jv4jOYxTF8Ws1OTrKI
g3USqueZioq5Ga9osdl42BiHABmfoaDBE1M3Xumdgov7eJ/IS9UNDn+/q79DjJVXBzymQzPE3tCF
YHAaff19kEJHrYeOBvjlO2ti2HOF7BtzMuR38IdqiPgmlYfkVOpHbhv7vlb1dYhKnuJvcA1euaLK
bhvY0lYhqwYMqSc3aTk5cmtNoY9WNwMj945Qi899i3oUvqbY//J429A9yjk5ckbIGVNLvWxzAu+G
R6gbn/VvZl9EcyFjHmQdCT9wL/7Vr2MG/T8le65JlIgOo6WTn/8YMqCfXHmT2uiSrsQZrsYr8AAY
xyLllg9Lw6UtLY/ukZKA2sfnNEWLnP7fNdw7ZzUvyjYHPOS1z5WP6ZRrNuG66BGqotyDYhWGq0xT
cPoc8uX1CBDj725AlVf4VZ2X5eg5XbXQPnZV2zFshLvtH+9gMnWBlw3pqqpPO7o+tFhxNlF09STQ
dS8ScjElQTkgro7l8DBp5BjmRC7o9w5OKDUg8UAWGmQ0mlvqGmDGSkai2JwfPPU9alVURegtLtoB
zKExDUcZUCZWBJ4qiuG3k7j4vmItWHCrOW6cNLr3TNKDMTjXXns3qSOOxqSgWo/lobAICOdEJiNe
lPWZ0mwezJKyRIHyN7ERT5KcWyNKnTNhmU+HOreF6j5ExbBcCYNVP+jGKQaE5UEKcfu0upoKIvaQ
SNyMCG4cdPLzTkhwRfmkOsET1FFcoet8aw42IBItX8YkAKVzZzfBlhIUVUDi8ykClZaoF7+Q6JlF
o6DGZBjtJQH73OLdaPUjYUD1OnYkDKYFpdVGuYsyEpffN7g5UvwWKorbdkFdSREnWR4Yve5JMZ5l
1WWu2Wgmchda+52VyV1ZfO2ccjgOghSmjTGFjL7xgZKVKecu92qiPIR/UDC5cTPk/msINeu8jE7o
VujNYxIPt/Ih2U2zNlPrIDtqZhWwCaT0kslYGhOgkL31aKEshwhBNdERlgbIbrE3UfH1zY1MMxtq
OqOWgkay59xEGYxTiPhR2O4xfj/5ufdWOvc1MQ4EDJkaaMVKDxRKyvjuQfzu91gBHXNaU+veUuj8
H0sG0tTzd1iZ17WN9x8jjik7/XFwt2V+JX/uB+fOySjj9tR0cI7hnpkgXXxXmC95CmbHZO4RGWIO
lJkH16ieAtValR0PvI6SXYyTz1y3UGS24oXMmkRlbMpCPfk+VALyeKJdmVgbADtkfWVOTYfuCJbU
oc/OswZhuPDz5JPaKJ24LD8IkjYsbpggMo0NsRgZO3E9pPltz7RLLDZfVDa/1kUkzC1Cvstfb0yG
XLY/L2uV/oAtBNRJ7ec+jGr0PuVzTFplsXYOMhMIp47QvmrH1IO+V4O91Ylp575MJ/q901l3vq7e
O63+FSP3fSotFm+LmpgfRefdvJfmLyGtJZC29g3IjU0kY1vRIUg9xBfQPTujx+ckVReVPDXkBp3i
Ppl7gD1QX9sMrjjLA/Rv7teRHY+fb1h3VcS7XHh1ripLqH8qrOQGdqt+YPHNMvyLo+9dgB+3jJZN
DlNbHvdz8b8KvGPHZdej2MDgOkdteJHRtTxaZVIF1ArJ9nWvPwGoI2YksIdTcpAPCtWpG2Du2wq3
PbKCQ+n7SNtbS9kPgWt4BbtGB5zua9eSkZaNNzISnZtAMtA012bZ7l2feBPE8NGICPm6CluIia9x
4d6bhfrhm8lOZpMYmfLEA1AubvmIY/chQIQo9sUKrOA1otDFenS8I8RYA86G6ZpUWnPK8zpekFFj
3ltjBHEuJoiVSWNe8J/oGwh7slDcDOeuWgILr4v08/xHxaGTUWRkcpytML928mnI2+LQCJZDlUBz
pjRTmh1H+MChzx5zF/g4d8sQR4R4MFSoREEVwOm8Zh8zjcfBlzlCVYAGmP3S5AyKbkIAd/I4nwNy
v+Xr6oQdGI+rFk6oA/9iBYrVoelgrVLEj+ZcLSVrh0hQr3tMWReeEl5qinWwqcEr2YlDLRLF8HKy
r1EQolRDTE0TCY9Rg25Y7jMF4OM/2QPAd0FY12oE6wq4A1MJbsLG36IawzSv0ZLEH+5WLhYZG8u0
AbfVYCz2OhEGlvf7PP0mT3KZf5uAyiHJwMIjsJgTmdTnWJHXBr0zXsk2UUTjYQFdNH6wWlwzqHej
JVwlAIrKTSJDQEjovFkOdW5ny9DCay7NxG05mZfIesDCdKRgyae6OnOVjEanjTO30izpzwHy7S0V
6CYLQk2ZKKP99EDhaUONvl9NpfwCGfbLGFDFEBO7m2XvBR+ebOpYnX8NnBELV+U4Z+lzAuo+FmZx
K1oD9Kl/5STK7RjmJ6/mMnOoVEz6O0w55FqoPWsjZ2/Q8TWe3p/SbvPvz9FSsbOs6g1h643vyoyZ
MTEm5hPLBjXoT/zP9Bb1rqI7msMO0NPRYF1+Zci81CaVY5a8EjpNsp00N7G6ssAuIDnIz5LZacB+
M2KXlpXWvWEgMNlaPWY2MJ4R7uuXVm9uC0u5qX32JxkrNlRy2gQYPGpHyRSc6U8dEkXWWXh+MuwM
8Oa7mqNRxybYdJxcXCWucZcktIxUY0Do2IYua5M7oREUSEfoMWtQmy+vVZ91OMpHPmdJigp91HC+
y3RUfrUS8QRD+ajauAyo3w64uNMmVuGe4mbEuco2KXeKwuKFddAdLOoifsatj1X9mqkogcvgOGWD
mrOmOYNARhwHK72kAgmqrvvqBc/bsTVU0xUbPo9vRLynjIPrVNZtZHEhIoYXZXOHq+EK+d1vnf3N
pVbv+IiGk1RnjLMnyx0PlH55BwKjsn8Xk5TKZ9SP/YZqxlnm4E1O6pazh4ZlcA+YeZ+QffhGeInZ
sLIx+5YVKcbe4GVRNKpCM2QxeuFm7o3LnEowITgSZTdiTpy0VH8TLeGUTMsKrYLmGCAnwXnKDq44
+bsdBuSLPKEWZZm12XTX890CACeYluvU6J8IBD6FV7E8uFd1qp/c7LEMSWrmgkqmJfcTfoFXFdDA
rDFJEWxUx+fVoBQY1FJ1kCWLeShh6lNridTbbvQOcqODd74ZhLNEVfXy6/NrLin/cHwJ01ZBddDn
c+gg/Vxybiv5W4NwFkwqM4A5Y9njYz2k17K+MPUGu6/QTirGvxbq6NUDeicbA/s2B7Wnucoylwzk
tieHqUqje8/Hi91eZyUG3Hl8cdPkbw5d8z+duQ7ppSvzBtqBP525WDOHyEeNYHlT1nmQHLSJ/RWE
JMmLptAoLD/sVllmAp+q6mK56W44ShRHZYuNJQukuMrPOIAKhPMiaeHkwZTQO043zqC5RiPP13kz
l7+Bfr4NlfGuUBkioba3VtJuy8zeWGW6k7vSfH41bgQthPwqBNi0SeJw1WTavVxuSgxs3y7vE51u
ru+YR7kFzMm5La8mLeHOpMZ2zr7mZRYZ9g2QERw2EDZ0+dJfj7qQjYQfRl0zbUA7wha6pZFG/tQr
DJHggk/GUm90cTIBBxZAU9qcREW2hDwveXXTN8e0SIgiYjIK4pbsuFl6BhG1W829H4nRKPwG1R8i
3VF/Qh//qfMRNK5oxqBaRdKDH8OcDyiybSo7DVJka86ZZHtB9okIQKck/i77BmFL37YepH+W121K
baR5EesnOpA6FpWo84lgXHay1+fUBL+/fiLGX9JRgbidAQoJhoRDL1VOuT+FcVOPj5CtdNrS80Y8
rcxrTELZYvV81+YsfFoYCJkrRy8eQbugqVnYw8NXPVeWxmAvwiMWO3lEkHu1qD2ibwgpFYLLBkz0
UR1DthanAMEMhATCHs3NOw6jGSfQ+yaS3uKparo7hPcwppMRYJAQpADC98pkOckmuT7QP6Z79DeT
QftLLUFuAdwx14NYgzpPlj/deqhWppaPLkrtffRNU8ojPVAKO/kqacHgZQRFnU3rxXQPNQbriJU8
xj5nghlguDBZwZW0j/v1aGjuX4AHXJPu8HuaUK5N6fDH4YhaDk0H3sQy7NKzG+NjLZE8sqLuYCzW
4Zk5B3ISgIQMwwVbXOqAsk49WP696z92RfOahyCRZJk1H60jjoGHMESGshc7WRGRxc5JR2vE2U24
kjM7KQaVSoJYEr5FX9FyEl60Div3bFqiUb9Vhxny4skBl28fHaB91rc5CJujmBnY1Cn6DZXYlYf+
lYydGnIOVxYc5eYjf+Fg1EVTuoF7WrNhzeGbBZYpwQt+EQrv2MB1WmpOvXcV+y7tKWUNMXXPFPW1
FnnHijxW5kVJBBleVJQs2KPlLcl4a96hwrDdgqGkmjN9lVznMKbN5FZj1DoOz5xzcz9FRmF1fuVr
UBNkCIl4/nnC4TFgESw6WZVWcDmwHfV9hg7hM36YciQJORr8iWxBtlkqM3ogRLrPZMFJc/u3CDRL
TARGt0679RWOud7aRHrwCgdkW3QeVm3DxoxrjlcH7QVw3zwiSw7UXLzMCC0llCUak0MQqFsklvD1
I9od+5lIb5wta0MLdKM1sLHwaFjNNVUdyF/rwaUrZEeDdqIs8dpLmcPAO74Yfn4xzXgXkAOgXnLf
Kt2yAfk1T5pANh4SI3geg/pWlvPjmDpKjQqsml4yvX/UHYF+IeG9rLMKFVBtUt4V1Khlu2eOcEYj
/hSh+CpW90m2xFA6A46b8qDEEs2Ci+hZ74oavUOrR4N5jm3leVJ63j4o8HtM/RKqG9WtOYHF+frc
qhTyJ5kbaRItVo74IJnbLvgDBmeTDwSyY1BC3wCN9jftaKH+JZmnJakKTUMxBiqnpv1Uo6NSmghB
UXwp98EoQqCVI97j62WULpMTmQbI3osZk9T0NyZNEh2LKPysjkmQ7cYkPmAeJW2EwQhlO9nJapv3
0ncfIJOdB1m9l1tmqdH+S4pFJRtHsmkhy8lyrcjGlEyScbq4R4iQdqjsMQkNO/EhqpaDiklOoz4E
XqXOH9Ss/y97Z7bcRtZs51fxC1RHzcMtUJjBWaIk3FRQpFTzPNfT+0uofU6LLUv+wze+cIS6W02A
wK49ZObOXLlWhvST7JyROhWKTZK4hbzruxROZQTQoX0A0Snm9HpuCw6q6E9ISfPHvduOvvYN8siR
ja7PFbcYJVSHgiGFGousdQtHExoO3UsKuJr+7vyC+gxCQpPmV92yZ08UFsVxwSwOJHKufwnnO0UL
v8xxczHJAayrSTIDxUV2cW4C0Au5xGpze7xeneWuQicQ5SFHuW706noHJiBJQTZ4QQ2bLYbjuvK6
RG129eRRol7VGXfS529kgAnfpU4g93054q5R3bfYzjkDYjWjRyNYwbFMLmKcwoi+K3CXVyMlq9YX
JEJjZ2PUN1BoftDseJ8t2cPgzPpGbkuQOObXHeFwPWRTP2n94HNv+KCO1Y9ZvV4tryaRnjtwVvBb
ll52Qb2U2Agu3VYslhThFETUhgLaDZJW9CIQ3kbpLT189Ne4qIKSvCZQuhrjnIqmMDLlEkKROePm
kh7CjLT8E+U6Ki1UJuSOrOfJi4t0q9yVPYpa11Ii+iDtyomyJw5eQUS5duTqJQ+vwz2MyOhaHiVw
oNm8vt9WzTvTwIrJtd1xwwuoZ146we5/p3iYxh/F6JrsCgcD8mTAIPBgM3eJIgUJzBrzJG7nCjvW
Zu0uRoTkx3Xyuu+u5QW5SCaJ8k0bIGtuaY2opR7IvpAzMajBY+PBAJGdZXBQud07tMGT/0xOJIWf
XcozckQMIIn2pPpVob1WI88m4IGOIl01nxszfLoChtP2Sq8GR0028EiZPJfKe8cSvQjOwqCTOoAv
THmUQY+d87FpBlI71hfTVS8zbhbcEA7SinGzpfkoWQYVoeNcff3vIMhx0WAIlNcfORArdFbejQw/
82TLC3jayjYaKIvt9dYFIuw8hRyA2foA1PoKs06X5KYzld2PiiH1FKm3pG72YDbDJh4DaCrzD41C
bAVbtAW8dXGVUz3BlkSy5bqjNIrpCzcPKcxKBQuO/r8rlx0Eo5qawCTBBUbKwHJJFnRE0Bs9Sah6
I+Dk653ONroHyPEb5yiXaHEIUiaS96sVMQER/YK/HZMPTRDB1AUgNCErpk8mPE/i0uXKK5tZyosu
iwdHMpSrJNMgRo6psFZ2dZGsxPXOHnbJRVxtIbn5Od4tyW0K4+wC/6YwOkDnwslpiycz72/mYflI
tLRJYGLXGkqlHXBhPlTubfLBScOXdlBhYqvFd0nl2oajA1T8BGcDY5OJC2QLX2+a1xRED9ObofNb
VxT3pFef7frJNd/IIr0UZboNB+/0Zlm1BVMn99liQVzb8Xw9R1tWEyT9mAxfp4kP7uCqSDjbUDB8
qPhAVKsvVUV9ybZJlLE34PhklHGBbsuoViuyGJAsBcW6GzGxkoug2Yez4z7kV0S4lGirIXqDRbGq
+Ejx7C3BkcxlyunLU/ODprj7a/T5/1tE/tAi4oFL+n2LyP/Y0apSfGu/zf/sEpHf+7tLRP8L007/
qGuAMfRM3QDh9neXiP6X7ZguuQaNK5ZqO/LS310ipveXYxiqB/ecje+mxeS/ukR4yaC1hCuApmmu
xsv/SZfIv8qmdD46Es+ohDQA7Kx3ZdMBZQkPrOcEHUkIyC5ZOforMGM/9u4XDkehwf1jP6fjuTfu
kXDG2d7r1tdh0Nc1IAUjfuCArcz5fikgIkGeOIAtRIVQ4VX4HP8xu/c/LuP/7LV4jwV8N1T7XY4D
rtEOoBIN0/ZwaZtzu1wGq4MlDIn5/qyh9/77r9OtX36hcGpyEbQ8/T1CNJuDvIJXkCZb5qUbm73p
IDDH31Hy4gJ6RmklJ/W6j5t0ZRavTQWVobZKh7MXndvsU1c+zPUr3MyAWFYLHJEMGrKilULnM1Df
5zH+NI6EL/o5iMlJ8iGF/qx3zZq5VyA1mabnGZ6SOfrkxOd8fE15BxStY/Nqhw81IDKKZD7I5xVf
N8KRusA2L5/SV890BWJM64z6UAN0KaUNElbL1yl/SCSRLEhtP3qqOzQJ4V59HSZktPVXvX92rXBj
66+AAMdJsKLy2bTNr+qCbsBg3HbBK6NL6V0I7hlIk7fryElopt0pyg1zkBnPeX820vOCczNgbx0i
2jqHVw2DpfI5mVlh8LQVw6gA/Wfls+0+6/EDmQQYGRNAqa8KREf8jGLfeHbU2+C71T2XNiQSZ17M
YBByR5qcq+eon/zOPgUzcLL4FVJbCJafHRtMfbxR8zN6zHB+3EPjyTXpOZwIKUPksuDZczC8Nts6
PHfoRXK7kPK3pjwryGoBAR81vDLBoPtV65KdvDMnR5xByVrQ0XhK5texOsvZkHkcQB7BvhdvHGJW
r3lusk/yG2bwHERo4FFQBtO/6nTtbKYbYO8n0BrgmeznGWI/9Omrc5YiQQxhF/EYT1NUuOR8z/PK
jBmMo4L5coRwQAuSHX216wlUB1fFlcM/8FO4FK3ROGu6Vyt6kBMo4wduVHgnoFBche9VhskXcqPo
0G2cLaiKkge+3rJVPpjpMl4b816Of8VbygfWvulf5asjG7Fp8zlmx8u4eBf80GulZs2ClR2fGT3P
wM5k43QVdMWvGAnheMis1Qgakh+ncKuODzXQQ6wFHw5eTr/uGM4Cq8ZPdJL37amARcC09T9kTf6V
yxWT4WoGiW3NARWiYZf/mcMylNjN4J/F09u5HxPxzeDvz4F+UeIeJRKGUHC+sHbJuaOIrnFLHeD1
JF4E4b7SG5j6wDmyEonBrgBa6l5SsuWQU/ze1rzPtck4Aa/Y4G91SqbGu3FGxOhDN2DaBkB2ZXvh
zwRxAaatc9aYOzOy/vCNJDV59n9mPK/f6SIIb+Kb6GB7Z067ro7Hkd20cpEpcSmYFUgFzjmRxy6o
SPQl+d4DU6J1Fu0J8JxA2WjBpKi4NE09ag638/k6Ey2qhQGXdcobYLNJmnYEZ1AHoNcyP8pv8X9x
e8rCvdPl6+u7IRb2woKWlEdlzPwOHuARZsiF2ocBo5N8dt0C+IDZwumta68D0Q+gUQsM+iU2OnJW
yItlT4vdrTLaF0qNuuJlDPj45TL5k6OsoXHyi+Cx6y4a4pX8Gm/IAq4tmQxLUXlO+m3psWJrmAD5
1HWu5/TkwHoTWishpknhR57CF3kkmY/QeOyg2TG42YbJE9/j0GqfvVi06cL4s5dBW9ZZeEsSkw+F
M4BGdNh7L0OFinOHlmt0COAv0+ghSaZHVlhmt0H7nb8ylQmP5TJBao+GxXgeO4QTBnkBpJev9hf5
gQyL+Uf4mQz52XIeeblReHDd19RH7tKsHYsjzSFuBRsAACHGo3bqVoZNKLINmvAwNKxk9OZqmz7H
OKqZX808GOPSUuewsIzx1K2q+ZFPG5brUhfmI6totzuZDZpIq9CXQ5Cm1komheExqTXPwrs8+yYp
61U/5esfJ67kIm6xgTNI9Z2KTx/oXUFwMSmLNRnT61NFIIZ7CENkRnEFqNCseTaZd0NoggE96zu0
GFYydgZz3aAqH0n7RgrLu/x/DvarVTgxDEh+Lv8/kZHvsp7m90s1UasEgqC8cIlb2ctrUB2baFe8
jSrtEuGLrFpD/p+5ryMoa4h4EA+Q+ZMnYb3le2QLjhQG4ISwru9e2Cw0cm1kn8oWaKF2jxJa8ccz
y9pgCPkbk8iqxTS2CA++W6w1IL7ygtbsSOfI3Ej4kuJTVE4bHEzrkedkl7AIk32xMygd7EcOlmyO
HBR0x5BSzUCjhwHPnDtx5vvmNkgoZJ6hdKqqnVEyJwPvMeGVvpnYI/LBVxPHon4y24sMeGhlcfpV
pBZrNpTjsvu4RKLi62kmJUULaCYWsHuUETLYjhnmWrbmTTpj5Scy7NB7LHTdj1jZgv5hWQ6kClQe
k2q6GC/ZaRlnWD5l6utNSRexAh28FiVysoqWbdXurCHzxfDKu1AnB9jC7McsK7MK2tuXEyU7p0GU
hMFCPCDmqEEdg6dWRn6B5Zgzdj/e1OA6NOZQVzQXxb2EcEA2GBV5qgIC8RJaaM66iqVgXRQzWGXu
HSNJg3kFmMLoH2UA8pm09+/l88z4gmgtkpJMGBjTxg32PfFn1DD9SMfS2YSwDc/P4RssajPxhcnh
ZMhDZHJQxp24m1QLrqdAnqVnq8rLecYWZin5Ha1Z22DwRlJB8klilGRTo6vF5nkswcFxeb3aqyD8
mnXbFJyNTKaMluGLIWvUG1f/rnK1lBfEr7GNDNUUs7PkT4wqQvSqF7me5izuTiwUm6sl1wFttiwA
+0imUtEvHhUHfFDPW8hh+nJ2+uVxwmi4QwM8jOALL1U4Kldh6ECZ3cADs+/kAJ/VrSwNlkjHBIfV
kzyqrBenAjW9tXyDeFowsmwhWXNawddiUBlXyx3Z0euNurVTSu5MfHoenZTOWKhVcdMaPsSqd+wC
Hq4yTQAj7c71XhLlHsq+DUlRXwYlv9iPO+DP14lOYsPnPkRp6YOlgCxCtAU7zIPIXIsDM0O0yak9
qYifyEMuOMR6zn2mNnN1X2Zb/IXsMfEfgh7gJbGKi31vBn6hsEudZWuHZLYXNNM+1zVTUKpb2cey
d2WKWAKZi5kvEiPoYdZl5mPg/037KDYSBnJyY8W6zjP/en4QSWBmduI++cLrcjBR4hDwEo35ww6L
6/rhNERBQJyyBQBM/MzVvvIzcZXThI/l7Io3ipoL5078NaaPX1UyHUw3k66J6wwquKk5ExxljN8M
Qy//AYeAMB0faTyiF8O/2ZcOB0IOhfy8YtPxsTOnPDQYIrrko535KrEpOaL1M9vH4ovKs+wlvJd8
s4QJ5ECQIsOk4KLlQcSupT29NNgx8eF8mawOC6Yz3WI4fh+D/eq659rEibpLjQ3o6bsS8ETT1+iZ
4bRCv2tlWhhgXIIEIjyjineUrkbOs0ynhGmyp3C28lfmjyfOuQnP4dNiQnDPFHGer2cbTSqcM+fr
hzv1qMq0rJf8ujEsFzm4Yjvq8MWzTjlcBhxTd6w2Fg+LWZNdKOa+zhsIbtj0okeKp82wGQ12cSwu
FoHs9CizIj+sOV7sIgjC1jJJoN/930+UIaXGd5Gja9uADSxHUw1NlXvzP8qjekSOXQ0dKOVA1cnz
4+DYO+J0kc/ZDc0X+sbwWwiLYXzxg+JFxQ7B5XPd//J3lWjvapuYYKytR2kyT0jm4kLkQIrRkxCD
eXUWNIuXx98/hGb/4nbPU8Dl6thgcalwv3uKYTL6wUbCVTYWq81QY+1L4e4c5xq3seq0LMmMEnDI
UypicpyLAI0kbCG0E6/P24hUqjfFeexDAhTeSGQo/g4V1qv9loCGuwNfo8/QLukXOSFWi+oJxmUJ
KatFW2NoUTy6iLmnxUbWecxZZ+ZG/hGLKfEfX0RK1XegHRTPRAQhnlZeEQ/J/hKTOjIKiTMwjbSw
X12i+JmrDcZ4ZintUZtJ/SqfUOAFS4cGHc6eBIF9iwpSgH2zHyUWvT41b5NgkmiGXcffCG+4IDQb
2YTibsQ3ig+9ztSPwylhik5yXFEwkT8CHMO+1VEOxmaJw5SNK06yy3NfIgrxI+IAxG+QkgLm8NZo
SGJYFwyRXBtwEjFzLvG6dC7JGbwqZKCS4TkICea02zL5QP+5VMgnY1/EqwT0LWPhsTRith3zOh7a
MRCigxPvXs6Jga4SQTj2t8L9MFyCnTIxV7lxFivOr7cJ7N7gppqzPCN1OvmhEj+JJ5a1hOFtL08l
npOvx3DK8out5Fd+v21/tWlV3ZM9q5uG4b0DZaRjBqkzjCticrBF/BEPJx6Db5XI9/df96sLtKsa
tmW6NGmq3KR/PiQmshgITPz4PtlnIfkXdjxbTZaAa43EkB2obyOL/Lo9GghmNthupt4t7wikCGnk
qscss5Iz7v87c/f7Qf5qThzVhouH1I1AoH4eY0S1wkwDY5RzKnF6F24l+JEIguVnXq5f9x8lw//P
yJD+b1iV/h8kTLoa+v99OnzdlC+v8cs/8+DX3/iRCNe8v0BWeTT0EuBYNL2zij/y4Jrxl+m6bGrA
NmQhrp07/ysNbv+FPCZ4ftV2bdW4YpD+Jksy4VFyhdUIdA5rblrGf5IG137Gzzk6DeYcKFLw5NPh
8NHfJUPo4YTn1JmCFQDHDXxdkJe4JS1DsCRwHwPM6lVVfihq3V5PFs2MKR76uFAC3ydd/NmrgDc3
elTtDbJdYDG1Pxx77Wd4GuOzDEv1yAwh0Ml/hFDqny4XS9CozUTazaOb76bv8/qkPI40e/luZE4E
WkA3DnZH+4izH/Q629FTBoq+R1O0g4z59wdO+xkF8WM0pNR01oqklcrc/zQaxKgnE3CMsjLrr1Qp
3ozIMR56I7uDORTUvU5IGZQhRph2cSCRFcJmCtZ7wS1k1UcaRqJjFQE06CtUfV3nT8P712JahoFn
BxzIrrEt7x1IYyj7NBzgd+BOtWmsGTmUtkIDTA1f0wCRujah+AiZAr64K8INQOSvGaoNNtT1g+2B
1s/1PX3bDzRS/GHefrZU13ljBkCUOSANoV9+V2wpFgssrtKE67GnAExPP6K40Q0l2GVrLbBN9plz
cDyNLlBn+rosoDBdUBJg/eLzGAAYdB3S9SBIwWrVu7ZDnxDm5h90cD+xwf2zyqL/HN1dB8khMByX
+M4mafpuq1lu08SjkUNSkPfeapGbWqijUmkb6F5EfmEbN5Sz9Ds3hwJYDaSzpPqom83yGRTVB5r1
m0PRdN/KrCfVX2j9FzdPuV3HcHHXlveUjNV8+MO8vmudu47Z1HAAlolxgTDgnQtA4EGFQtYOAXiF
y1Ypc3e9REGyBrIIfS+FtgJaXuVj24cfIytDi8qGorMzk7tGcczHflLCQ+2ZKKi26ds0LuWnMA1u
6Yz7nADl863ObtimQYs+hlmRjLN6P4pzZW3ERXScYgTmCtieVpWpNfsSWWtfV5Jy3/bwNSKepT5M
/rdlCvVtFrcL+Zs+3kxGER5aGmKR/HPaG1sddlpWOjB3GSB1Jjpq09yCpgJ6QzAv1O1d+2A4qbu3
+qqitwGuLUspyGs5MD42S7ClLTxaG258Crjyndh9+3Do4S1UQgMsA4kYoeveWaGCXPtU6XczlQIl
W7ZJhRo2iImaor0I27c9jfB5cTKUEsxmVR5zx0KZZFAaBE+n6NgbJdA/PdvXo5ke2nAZt1rdz9uO
IC1T4JKxh853AqibGpQLtrGJXJ6SVs1+yJujl6rPGtB0H20UZLk7NJu1TGe/2EjPw/hwDK3U4xbv
Jkfdrb72uQGzojl/I4kf7LIUtbbQjHsfuoxNmGnFMwpaZxreg5PTZ9b2D5tK9sx/33J+7CkdBCzm
TXX/fQ4aJLSi3FZR6ehRoxgI/qwOUXTTQaq2WdDnSQomQQjfyymGmmR6K1E1p/w3ap9/P5TrkXs3
FOBmms5dRUzulS7jHxeuxlU1rkrwhuR50wMLJlu2LPpEa0vfbgEdtBBO1HuEouzt4IUvnVKd8rrd
5PST0g9RvgSJSeLYaId9rjp3V29l5xBmFoYNZdRgIrSax1s9VRzfaRXYM4foI612XADcAvRJ3ZyZ
9z/dIn81vwSyhLGUufnzDtDqQpyINGukXGUQVWIHng7NsKXflqOGoqljUJKYjG1PW9aW0/ysxAVi
dp7IadhYFB1mcT+JR9M35mq6ncsv7uCExzxr7a3WO9+VUQ834dBt6BtiLsrkQ72Mw2ZEaw3FQ2uj
znXro2kw0GdqPFHk0nfK2Jz+sHTWz7jd6zbiemkZGi4JC/W+/a8oo96FFgK6n/GTXTbGzugNtEDc
5caZMlIiiXFKquWLDev5npsnhFGVEfjLACMTogjVl4SSbx/k7Z2pTJA/KOqx67N4v8xFdMceXLfQ
5O/HPAvWUzlSTtXdV1Cl7bFyk5tpIJupBG0AKb91H7VDv1aoRYcghMyp/PJWlTkGaAhp70CoYZrc
B4uXUZnKPrtO9BDrCiDdsUSYMcq+z25Ky2yPNoRezTcwR1jN0p0rYRxzqTo3TbNqOzPdI4FOZYEW
uKCe1mGtBMc6QbsOmDfC3Z23cYPS29Gn6xJnwaVcTcNXbUIfMFue+Kr0WM51hiKwNR2mmAQZLXY9
NDlVdDTVZfB1lCXXemdD+gKXIPys8yGpbNrEhlea1MMjsQ8k3ZhkXw9QTC6tyVypRoz4qN6e3L6m
oalpPgTegCq4t6+a/AYJJmcPkSbtEss0ruIQPdoo+4SmgnbMaQAip9MsBFb3ZpcM7M+63ySVpT6P
egyvVWaKzIvld7muf0wJ/3yH9tTUdvtN1cMn25gwYJkG2MegnFBsiRvVD7LeBbmISGc9Bl+yEQ4x
VFdKr3cAS5bohaB8U3jtpnOq7jBP46FTnpTKGu5AUX/NmPVtpnp3oMVIX+oo1y7Vq9ujfmA7yUlf
NIxRWH0aJY1B7nTaL1q1t4RUH2v1URowXLXTTiCDobDu+F4dLnev46nCwd6B4udm3KrtXl+QNk7h
BlkQ84GLGhvorco6sA94K9+D5c1EhgKEKknCsc81umtrBz+AQsYYvRE2tLDhkR3EXZNRc8PTpCI7
quX1dN+EQ3D0aBeQSXPh8ze14VNo0Qox8Il643zLUMo9hFUHBJCs/Y1WtveTBsWDmy4i4b4wpTWh
LYVf4A1jiNbyFG6WVGFewyxaa1pCw546fjNy7xClFHIUA5YEHYkLw3QCHHd05Fyeunne0oNO304U
0qTtjN9DqBGANPMlOVV5O4y/GQh8rwJnwY9Nbg0ZgxIiwkYn3JW1z15nCSpx3BAS1JmO5uBasN7H
sJwjR4VyOrLTA4wpPra1OdAggnQqXaakfRr6n3lgplZ7HIR2Hvlwe09CBa4ZtFhzCCh3dVPT7hUd
GlGATsrhUfOaDkId95AqPVpOkqrxkqw76ApV9MCOh28WEqBBdIf+Q8dV7b9uc7+A31yL5e+8kEXb
pwoclBq1a78PsuxgKmYd4jIo8MnRBYgj5x69G2V8j9yC8dHmuRrH/pAmXeDHs0vZKe6WtRtVf/Id
2i8CaeCzGnAqUDuwPch16R8OcWg8rcQMKSuoLFA3nui7G6NJSnLRlwamK7+RvIwReCMeAKYl3al2
DuT5uyJv7xHCSBCSHMl5J8LKqiNxaVyCZB5Wv5+xX4bStipuG85IHWbfn4eZ26W1xKaLrJLqjn41
BdMeNZibJMjQiB4duBxU4lBHT0Bh2DTVom/gF7X2rWoRW8twXwqfTR2odXZ9bPRkrOqXcIDuoA40
YxuYUwSAvP/6+1H/ap0JewybHeqCMHtPvmVbUdNONWJQJuhZmjACfe/N3Y1Zn2vdEYEk+u5SK1X8
NkThDZWzAzuORn2XjtDfD8X5hfPksqTSS07mQIU3+ecJnLJCmZ2sD9doO0GsPiHEhfroMECuPiz1
shlmrkd9F1en0aXSoRZjdR83ERhTJza2jgjOeln3pLbuK+a6+xB706clg76OhoPkKbLqx9aqzpUm
Ot0xG8LSuw3CKO2hq8p9EgcLlawJcj6Pmu9Yp6cyh3khTL192WuF37hmti8Iyypv7F6mKESStQ7N
20JJ9cPoLt+zNNS2s1lQTkEXgZ7sg2p7za2NuGbhdfdtrEIX1kNyM0HceOynwS+rvjmGC+8czaFb
ZxCdb6MuO5dw7eZdVp7CvHoda2xJm5bWQ4vcW632YMmr9CN9D4fMmD40JF/OkwdVo2bML5UOFcvv
l8X4GTpyjWlcV8g1Ta7ZsB6/C93ysSoNvQW/1Yohpxy36ietPUEBDz9mbc8bTidCVyj7NU4Lnq0Y
v5tLiTIyKlWZvtBuQylx6S1aTg190+JYsHdOurHyjY4itxmYX5x+uuv1mRsJShybzoBowh07dj4q
4ZuusFyIIeZqO+inpZrWGgBtf0ir4qZPg4qDr/wpWv1FAobMIn80UlQuO/LnnRg0WRbGahwClHfh
mEigb9BD9R45v4eGGPcumoRkAjZlktCqSC8iwY5cXXqTElGV2KBVGiQF7RswFyQ6EcpwCdNkeEqj
iV6CDnbF0rhV8jrclGhUCMtXeUwmEqjzQCfCMJUIlXeZuRmtAq2NGgYJGx4hhE60L/X4TGd1/Qdm
a+3fq+wYukpLI/kKTXhp3tl7iJ/TMu2dCAV2tY9WDSdpr5BtOsPCAKKq1upNX8TmCUw3eu29Xe6c
fHhTId2p42zufS3IvntDHZxTIwzOTVpVh1zPjlxVaGyJikrfd4a28xDYogIUdd053A2qNZzteXqr
Yha3C/uaa2TFjdcI9HiL/u1rPCXxiYiezTLW6CRUMHZBeOyd1JCik2JXw07t2HhxAlStV5f+eZ5b
SrKacdSHpzZI+/MMX8rWgaYI+JtxAZ6ubUH6UaCM6WrzaMk0Ehr9GwYQmygsB2gUZIQlZtZqB+gc
aK+xn6cY8sYqr476QgqgrgM/GsP+gA7fV6NWtX2R3RtcwXzTSsybKetoSiDKihvk6mF0WRtTHh29
zAlPRvQhWlqiQKJen76A59ZJBz8KcsePrU4/AEJ5tLIYOoIGNS1Y2VZJBAmLN+v5feYtD3Vj3uDP
gDY2881c4Gr7Ls22dM6tg8wKCNiJy4fUvRmKUfHdGRhik3JMyyHVDsgmRo+hDda9rQ5DfBoqL74d
hIFbGYInZQIlRRvQ3UDQeoC9RrlxRI66VtGDNVNTO8Vxi48CLRSvwzZwtlbWeee5MWzkd4sbzpF2
gkMUdbdCmFKz+hgplXrSaxfBVwOa8NGNrKNh1Nax8aZj6NLngMJuyDqO+evvbZam/Yyxw2ixnQ1A
1RprjUNx3znjaZiKsXdCaL9s8wV9ivjOXIbPjeMYB5CD9Om8dig3HgGDGruAo77OnEI5Z3Nb+nW6
sFyJZGtgITlmiTLL5WymDuVMuME02yxle8bSJvuRiOXIhmnXY+faa9MtXlvYgTSrQ5F9UOhvpdFi
rBpnR+B2C6C5vW2G5GQvnz1lQCm5XOeJetG6PDo4mZPvzU6/jZ0YKumpub3qN6PMs+yG8ljoFsTK
RndTwAsLnwaKGGV4jPJvSaalCF9MFZG4muBAKku7C+qD40bQpoxpf4rSoNjWGnzfZqHod0lSG3eT
l5j4mtuEZjsICKPyVnOa8nbRq69hYd1Oi2kQxU71IbXqh8xYXtR2mlFUARyZZBxtK6ZxXLOoY9Ki
V491vK3mcJ0FHlfU8JBAuUKWzOJ6SQTbpVCF8ITB4OhbvQX2Y9Yp6GBCTD/1lgEpjTCjF+cmTfR5
tTSpb1gVEojhDAlTJ0ytAT0fS2OOeMzqWhQfbsfKeYQolxSYMUHxSoPvyqC/CqnQ4DQ1dnAYsclR
raF57ur9CTnrkHvzKRvtnFgKdWzk/Io/pCYNV/tXPtWBIkZy0Uia4Dzcd7Gqg0bgnCbsp6rug1XS
QDlqwdqifYLmZNiiYbq2EUmOWoJSV62mlWmH6SaONQCqufNMcm1ZGy2Sna7XH+ASgndhrLfGEn3V
y1hZV7H26hgDc6eEL/ADggKq2ONlFG6SVlkgP8O3NJHiezpdi0lX32tp8GRF9lsRTLQJhh+rgtTl
0t/XvbtTvIwe7mHaVEEL7G5ZNokRfbKRFFkjb0vm+dBlNZkXS0PSjK2vaiAFgzbbKTOrEE7w18/0
ulYZCr7TqLy1bapubLTJV+Cyx4wOVFWFOntOVGVrtu0+c9Jo20cDPaq29aCjbRfE895t86fRKXoo
URh8Zy9E90q6zkcIEL1v+gxpZ9qClSG+p33ctl6dOYIeDJgyaXsSnWa4To3aWeWL8RWaYpqmrRWc
oi8lvreuCT1UkiqruKV4U8EAmQ8bJUMaQXOCaEsqQuZShYy5czd9q8NxFnUnWnRImW8Li0tCvyCu
NJbQKC/S2VNFfpUGlIQalyLQCKbGML+0eeW3Wj0dLOax0wxAqWWbbPSJ3rFssXZhvcDJoKCxaz01
bA6ao+eTWzTueoa1nVQfF7uuBE7kppvEQkVnyKxdPzu3tQNzTxFC1QbND8Qz4YVL6VmLlBvFrXFS
FZNDEOqtoNY4qUpz7EeQeMPM1TmjhxNpDR/NeHQgcPm+VimfsUBf5pxGZWltBVhI2CJtyyjE0Q4M
c3di0xLe6rf0MPebICEZpCjZbRKDW09BWq1LJbqLdOWlQfAnKEBqRHyM7fERVgVAHzU0OIXIiw5t
tPhKTodTf6ChFSHfHAKzIcy+IBD2tFTp0azjr0qk32ezhawrN+/U+2626QOb5Ivn8rSBtm28NvOT
HA78zjGgwxnjdZ7nwCHC+m1svWHVYu7sKIIunyoddxyyM9kn1Yj2SV5C/KMO2aagwW/d2/dul7xo
iXJTo++E7AITtyjDNzsZ9ihU19z9+YmGFmWCaiY1LNozjNQjP5R+H5uSCTaLjwm4Pye80RNe7efa
hUbZThAZC+9CLXnxlvIpDvLZd4ZpQX3F2hkt24GZB4fqPEwxHM2A/ar15HJe0ik4BlNA1C40RJT2
3vQK+bKpQf5Hp2c01pe1M+r0B5TJKWoRFFObi/QSL52jr50suE8N6zHU8sC33VOqQsumhhrSE62V
bpUAaaLFhH3UoUVNT1sCaZp8LVtZ1l627J3R+rrASohwae/HkbNAAN8XfnW3YBN9l1jQX9CqXRfB
l6WmuqIK038NbQtQDvhtyvgyaaRU5vjD9biygtGmdty1I2DYwLbOQcRJKlw5yvHwHULtVQ+PxWrp
XHJCECTTOfSo190HDs8tmzDcwKFJUGz2WyWEOCM2WQwla+7CunupuPD7zfSNigW3Ko1ojVrP6zIS
+ZP9qu7Lzn2zDLiJZxv+y5AOD9vIe79M0ArpMESNlX5R6ollyR9tKljruvFeFA6lx/NYRGrriDrE
KqUlu0dxrICwNFK/p5VSYG6zL3nE104igZV2JEJSzYdiFdhTmmyCIn0w1HjB8dD0TY5hFS7Lt7Zf
UNHZjy7V2NAoISk0eZhgeoHFkDOsl58cOz9NefMyUYRcxcYnTWlf+haFPKJyAsbhDRpDi7093xZY
q6wkBRCkLDSlzp07mN+sajdZ9O8XWY7BDNMntdKOThHRBR3S72qY66zFyrtTC4uO16yJw95UMGO5
0z4Xy4AMFZy/9UJMS2LqrKuQ4Rc8reow68mSLIA6+Xp6ZOoKRHAOOThNJ8qDXjn7ecTcItKT+zcV
xLhgvNyFj1rbeo02aZCwxRPIgtBHP5pkDlhSGz+UFlB4uFuyIejNDiCFCo4rSZtuHXR+mZc9VVgs
/NbxyOpQS27XTs/yBjQa0RH+YKeQn44U6VFL9GnFfqpa5X6x8mFV1UHtK9ad0sOw2qiRSam++Bol
iKnrVDzRnHQ2pTu9VmmzJ71ISn2IUM3p2WxaUsNt1HxvXLasauR05tLEMoZH+BcSX5nZqYkzPgVp
96HB4EOKD0FXULnrrNOntV0atEY5Jyp728keKEBacGfE7qcKRZeVk3FJjmCOJ1tRrNzZeCoK/TOF
R/DZ5MthzhpPlZniXJAw8RIELiP2TAPdTOiGAe03xugPg96uXUQfjGFb6aHwu/N4NL3bqzkK/HRg
scIaUdXW/KQ0beA3/5Ok82qOk8nC8C+iihxuZ2CicpZuKMmyoWlSExt+/T58e7Nb9nplWQPd57zR
lr+VptHBFBym6bqfzQm6ykYQMJKSdfnvP/i77L50knVlRNmgHfLcXI4IflXIFybpP36o5N5nYN5n
1pJowPEdU/qfqUW/jSAJf5iTbfjmErcNBUwwdLuwGs/RQH6ka1DPOjTRv77tL7NJzjHlcyk1qTuP
oKF9afKh1kN4Z+Eam9cu1h798lV+H6TmZ2caLudkD/A6eZ9yxPA0yAL9rhVxWbXvnhd8WAuUDmh/
ujMNsmRM+zgW43dT58UW5IV9jUT8mKtrr4jIgsxeqcDx89iINKb0qLz3bMXzbKFQCsO47hAyDcO6
7mhVfCLLYErFe1khFE/fwsr8IowBHVmWz3wRm0S1mQ+y72IZtt+uB2LXINqfQN2nqP9o0szamYt1
KV3dIthExk3x/b4lyWQ3Kud9QMsXISOMqyX7mLvsZVm4/EklJjyNF5u+8p57TvNxdc2BmI/21Pk5
AbBFdmwwse/WgNokdgmK5iuKBhaoyI74y/WfL7t0N9p0Fbcsjb5GoO0XtHv6ULyrra5azuTYetDC
9NjcG63y0YXb8MNcYX3G202tExMaI8LiRL9dqz7NSA+HNH3oQwgd4tpYnr3svhgbpjl0lRgsnqqp
SxNWid+SBvMdqPe0dytuOVVdAxwGRwa+Zzk6sCHdN/UUvDJl82EQJw/jjiaUlsjXdoCY4/WDa5q/
wzlHCOh59cEBFJqXvZQSl5Z/P4rsuR8GIl9Jw82JHY8zt4cycVkjBma4xi+eh7lf9tX4t7X86W4i
XtNebuiD2OYH92janGY8ApRfKc42D9ze4BGW9HxaudnFtNwfKx5S7EVE2i/V2d2eU2FF71lk7EZv
2kxSfIass2/aWm7rMvoeI5lDXpphvBrMPfQPnocIGkWR6zxH0DEW/+KJitOddIZ4WvgXhwuXhF2U
0S7ie2NFb9MiGXzShSMc9DucOsCe6T5fFVJnjepcbPm6nSjO40qgXFAUT1ZffgY4AvlaxktdmUmu
6o4+BxIxSBrIYlXRGZm1v5kxg2I68smabJ1E6x9XKXz4AlMQ7k1JnD+R57XHq5zJYz46+9ps591a
08Y+a83ZjrR9oRfaxVFFsDfzSxtkZz073aEGwDkEYgvuYTwDSCFouXG/Ks+45ASRQOJ3PRW+ndgP
2EuqOhv3FrFKV9t6lKq1dhpxBF0E3qV3hj7JEDdid5yOk1uZZw8JtlAnJ6BN3MyPBDTaO4SK7aHX
/yxTlew5PtlxeEFZGoekmr/alrAIf2GjNJbpUE3oaCAyinic/qgsz+9Vq0Ig9nmFpchjoibqWFEa
tB/gLVTekUmgpmtj25d5DOfbRf8AqmYHt7ahcLrogIm6OBk6oNAtIHxYZrcTW+rOpi8bbBj+xXe7
j3QtSVcyqWvp1+VkrQ7FvNKeUP0+0pDyHhE/CS5TVOQWZndWYb6Bql18qwo4kVeAnGDYk3H8sRTV
xaQidbJ56EQZ5YQwyT8VTgTYAFYDftK70fwzpwEBbU7tHuzGe6m1+B2KPGdvi25cg3RR0d+02mdi
r3F/DIRdz2v7yyZ038rNF1GhUIXuY0Tshg/+YL2rtlSxsXxJy4xcARjJva94IhqYSSzLH7qiw08O
3qOf5aR7dgbW76C9HbI+PMPT7QOKxGUQPRtjNO+0xQGh/Gueo7Qa5555ZLkKywZJHKvNITX0LPQD
rMbCicUOzRDPKbqa/S/seMq62IikBjHkNMtlMvnEJ5DX0LxUbtDtsyb40gVoPIrirBoSy6MKNl0t
4pTxDHh1xR0x+eew6qd49ei3D5f2bKh5OVFuRkFP/z1FqKNlTZmBKZmIthUu1/oohsokrAbrjWf9
K3LQTHLrFCgXx+20nAG1DqmFx7ahSb0fyHOXRI2HTBMmz5tVWoc1CvlBVtV7Pc8xhP1wCEKfW24z
Kgt1HhSSnXSisSlqP8out1kB8dqitHjI0EFStx1Vh8l1v4YqGtgnGVxWy/oZAyCqYEkdTo2BNjV4
0L0p8vfV0r+mRotUoqnvRkTTk9r4Xg6jbKtzBIP5O2S0D+opPFXr6vCxF5+k8p58T6qdOz4vqnvS
ntNxO6b70VsUhpEAjYSpjZuCyJJFhg7bJlKAPO9eWSZpo4bQsij7pnr3ZNr6nCmk8eS53AbULlNk
mNK3PcbtyP0r+2FbyOLJIXuUWuKCOtcBhoSAOO9fF6w0kJCsHXuzc5XeEoEghYRct/q4TBjuRU9F
/No9SovvY0oBmAyeUpnCmqmOdHaFvutY3JbrFmJuRTUNR5n7RgzV35FHa+cH3cQF6vDvqur8xGcn
aFSZAaJWdP8dmXatkfknSPSAbdzeKb3AVjiliKkzNlorunXdaYddzAQ5fkeSwKftFMGdt0UqkkAH
XNE0d6PGZkPNqyZABB9dVB1z5JgGpnIq2I1kBMWOHRvrS2MYrwD1SDftiGyUXO9Tb/kpyP3K+vXN
noryODgMcWsOvZHmJGdWdnAXMH4BcQ8dbBcx9K6X3o6Vzd0e9in8SrT5xJ6j3owZy2nU5n9c9a6s
u+Pk+E/GzHQrinvirMg3Fb11VctwF71YSDYTex7kHiD8NLuqP5BsRDS4f0gzqoAEVRRTifGr2byX
OS+tahHe5HDhJ7sa4nyUCCVFBSO2PleW5km3lm9Zcu6ZtNoggSW+TVU/RWmIOIcOMyzQSGNyLqGr
awYX8aRavvK0+fO1PBYOLq08mm60QyCWSwyZrzqif4whjmbU/aPb3s6KRdwltJ2Eeq596DFrCYu4
zbI/ax4tjMNetevabLk6wfcU9OIijfSLeFzvnIZoVQ1OWd0o0NdufOTCJKYKSEJ6jWDZwBbP+X0E
tnwZ6vCnrb/XnmG5jtavuU0fmew3o0V26cgMw8v1kgvn6ItmplBvQvpQ+lxfjFohOHH6XTvq6npy
Ju6AaqVuJMFxGI9uLUAkA3/fGc4tS9VrbS4z90sDR000AktlZotp+2+dD/d5EInDunksHfsaCEMc
Mg8uJiis236wHgHO3nwa4PY8JpBqeXDhgEQClIEGIsmHafvFP7CbLE3SQw2ptgqftE7j7LbVfZta
P1vZ8TBkv1ED9eEOj2S4MX6VSZuzXg0KG0qvdmxCUz5/NWib9/yabGt4zEUsSThxIUr3wTHWRzDP
8VA12TeqiOVo1+m5ro17jb2itTpaQTCXY+xqbuZGdMAwewSg25gdrzUf9aqTMNua89LiZxatH/dF
dtsF1d6BXuKefhi0e61m0rSRAtyubBd72kvObSTlJTNIyEpJj9UBifBr7HVpd3TM9K6ODNo8wjUO
nfTRzBtSD7O45Ps8FuN26vT3nVlPJ25Jp3gOQv1eF8U5dIkaKrMPnq/SOejVYovHdHVRvXqtLb1p
5DA/jF75G0bqlwxdnl6LMz/KdXmQ5PvInjylMMSXaoU/qpx3k35Ja9CDSpoAvxNp+Gs9/hblfBtU
wamt1BdIlX3nuvInldMP+LV5imrIGb+zVwqdCDwza6yOmt3f6xgf29RU2IJtLIP86FcCSdFoLr1x
CNfxD4vnfLDd6cvu1g4hTdZeCTRuriXj5pSSwShbj0JSZxOEmv+67U+bw/hXjX5x6JXDR9oRx2+2
2C432dUgvsZSBbfeuDCdOl0AV0vzw1Dpm2rCc74ppZ0A4ZcxDCqp7N7fF03x5vnrOagoU/Ed3l0E
ofRjuvKIsGS8el14buS7ITOReKkrqCaJtd5iN1r1bROMFQ9raB+U74B44w2OFBJyw+GlxN/Ska68
t8WNpcDBtD++DrYEEENTvRdTYKIpumPTIi+SUHQ2zCiLfa+fSVOs5T4dS52UYpp3rbYfJxS116Ip
CwKfuc6c1HNOlH8RcFKMJ9mBGJOyhGUF3RD4ldVygmvWqGi4tRfi5Ph9eg9tfXCVsZmIVvBf8xkc
XBm+v2cMEk920cauH7y6RkYG1z6fwynxg8CHEqX+QbTBefTmgdRviLaqDm+8oSdAcListIIhV5xR
DxUTC0upi8elLskzgTAn1T/uO7I/U021fE7k1xSquAyMzwD1cZxlxQ9Ttnnx5k5X7PTmEM+aN83y
rLvAVXelWQ/Hwiy6S0MWEYE0+qYowSlYDANcZu4t/+jwsmRGcLFt9av9oiRHv0KEsNAHCeUKlJJT
pUK2pH/AnvTjleQ44vNhfMUNZD5xVdysC+Sjc3RV6D+OrngUOfK7cLVZFdwN54txFNYgHXCrQ7te
OivCFB0tT5HbngMcYLFDPWKiLJCyBQlYskjBckd9cIAB1iqy+2V0y4NheuqQdyU4ZE1mn1uTHt3S
sSM7ZKqD7D8MOu8qyocNq6cxjBHQiw4i9G5FjVhFB39GPz2Qe4Tday1+6tx80oM7Jhs8xSXS3Thd
Spa/eLLIMeh0drW5OcTgNn+HaYbGSWQ5fSGtq5JugbGDanRuOCGT0Ov0fkRAYnzZWYMjcO3hT9qM
zFvpgtD2HfWYxbV3WIjG2XeTfEh6W5EZKzwsEqR/VECdTe7ClQzIXILKv/hrfl+26rIyjcCAEAoW
ht3FGabthwxC5jX6rvSsvwRQf0aCSU2VtEwb5nICen8TPDx3dife29L/4oLw4zTq7iuHq6LrecV8
YrUNB1w39Nxxj6cT5KuPzMTIA+56w9ovq/8myunWnjO0jJNbJ526pbXkmKJ0sBrJWeADnIzGg6qz
1zL4k7pUKASpDx+OATCo3Cfb95ggkMKAF2MRVmlE3Ox9WKQrh2ltHIn1PrkZQsMa2dGuC4zHduqb
/dTzN4RL/qdZurvJUcYxpN0O5x0aKWe1CjRbNNAaY/WPIhJ6Fo3iOzNBuGu05rwGDyXldIno3TkZ
ZvNdEpV88Kvwp988qKpl018Ff4tGar9nwPoLY/vi24Z9jeqIm0n2SR+46F2XT7XQ3rhKblnFPT5F
UqEa3rImTMDbJgCvLa8puYTeMN0M4aV1ycUU/N22UWkGeYL5TRcdklUlYd0zDASva5bxTLgjvPKr
8ofnRmKiSFMPc4WFqnueRcjJKQk06g2oUGo6siInM2EOqAB0L503Gm/LlCBgRPCzoLylhdZZLJiB
nhE5G8zTvAycPOOozh5pcbt2Yl8WZUAZYi1Q0zBy7hq3AK/GT9m7dh3nDsb11jZeF4b2LKo9fEVN
mcw1eQRmy70mV6qxNHAJp7fNF6wywBEFkrt1vMz+nCCWOlocMkhbYUK7wxKiytVmFhO908be5gFx
huKydH4WF2Y0H/TYXykTOqR9ppNxxsme8yp0+ZyewcXv3dy6NR37Q9Rje80NbNktjlajUw9l706H
hlZEWJnCPGxV3rINqgP5eSSH+P55sm6LjFPZyhbEn9yYRE3fGtH6XnULqP385RkEk4vFO1LuSkWJ
C5tTzOZPByx4snSIl90I7MuYjxeOuO8sk+LYCw+vI5F8G1eRNngLa62/Qnd6GNXyndZCITrHaRSQ
vOlXbnqXUe/RYGvtmqE4TGP0rk0uAMf5GnuDNtaoNK+w9Ce/orSnQQQUqPWEvSy6LEP4ZxDlix3e
Vvy+z7oqGuCTPGCTstuzmMxj29DQOhcENHYOPXg25efD0YJzQpsJxgxqdICMzRM3NZ/A2JNsjF7W
9eRShMq0FF59f8lvjXl9iWZ1M1SBcZwd4XFLUzamxF9va1XyKv9HFQQKO8F6J9PsU3cd2TkWtqqA
V7bt4ftbJ/ynchKpTJfvDvIO3MzmOgllBHRTNuaxy6nPIBK71MZMo3cHw4DTD+FQwQK+3LMeoKAF
uo77xZCHnkSipOxpa8c1diz5zA5pWzRx5I1vUZaJp6A0biK9kIZqenfAoqfRAqPxvPXdDsuFidDf
DVtbc78wPfuGvghDNwm9F69tQzMxFYyvw6qs6wQ6azQ9e/fa/LrSISyrRZWbw8tI/bWazk9UjYyN
aEOR1n/mpaZUA9iJoNj+7I+FB+fVfssFWR6DVgund65QEEOhneyWbZKkAniMeiaq06Bzoksi4mfq
CNI4HIg1csEe8PPwTEeMQQjMwx01goQ8Txw5VNjtdGjLg46cV8MI9mnjf6GRAISY5LPOWVVKHhZ+
MPuyY2iymr+hXb0hH8ecLBrnPMiRxq8eUjmHTVcprXBjiwIPs4DBDGUU4X4cCVVvw/HcVJKcVgdI
1ZbQp37ux54uE9H8C9F4EGvgUfi9jH/8QqqbtMEqghEN7VuxUTrsnOurlkRuFlnihBDcbumaNM8Z
JFqHh8EFYQin5mlEZEMGknM/tsNXBEOHBoZ+KHMFc1s0VBhrcpeHv2bzPVjBVxmA+Gb0Hi5N/ws9
BpuLDNLqnI/IbAkmDbJ/SDcJjJfixAwE8mhjMfRsjOh9eQ604yXtZkQkIHzv4xLZT27r0wIEFgDd
ykWsDkhuXzNpRgcukNs8q8oDHgXuPek/MHBdNRbG3RDa0zHnAIGhgAccCDvmi4DbBrhxgPW4fkS4
tlDz2QnqDGdD7hYviP8wvAz3tGCAAv1n2fEf63qjpGEqk6xal6RU8yvx34lwsResov5oXce4WM2o
960N8tVFJ5MhmkQ/cgJdDRjVVyoprdY9lwjAA2j/PQh+jH7lEE7OrygMm6fNJvQvfRZwfje6U/u1
2a66XMehIVpC7BYbe5nxJProZIUXwdWPCljuZA7nyOZ3CivvEzvuP9TsOfw4cSpgS0YDfAYX5ISE
hEOhkL0P8lfeAmd98v/GNtYZ//oV873I61Ok133D275Y3jGYshH+nDSgPMU057KHqrRKHM1YvXRI
QcaS3679V96642jqdg8BZh8nLQ+O89Hn/Ys5AkQXGIB3bgNtVJXBZ6q2oPv8X0338me3uOe2Y2FX
i3tJM/t76LPLICFpykZ/Kwf7XiDPWt2uwDWbYKjAXgEoBFNV0AVZFhp7gdU4+7x3z87yVBn9OwK1
34ZfkxR97GGnTn6ByNl1aDvwGlSQoQQRXGhb4FOfTvTTfpYIAc6OaJtdxQi3fQ0i/uSRKr2jb083
gUX2su/+WC75P8B+feeRs7BS25wO/Pm8kL/K9ebDmObcrf1zF13pDTaGzoFOC15Kcx72UX/tLfNY
rOLB0zmNnMTTkHZNgsgUOFS8rs5I9Fr52BlZPIJy7nET1/tgZWvJQwdJEQWSXGI/KMcIyik2DA+2
wSN5irY/wg0GDHqJZxtH4RGhO8/v2l+wzFhsZuNaHrvhx5l5r622vwrCSVEguVkCZv8MhV8TBx2b
3dST+r5riNnlvXbzPZT4WUTry0IgMkXXJwMYgAjt2XyKKuPKUcW8J4o3RMQfRdj/cUO7PvbNLYaL
9ymMHuUIXGRmnr+TtrNf+yXY5w4/CXd74aiycoAmJAw7UBdEBEVcY97HpvMH/on4QTfdWBHWZFXg
kPLLCnQFnhM5cxHDD5zZYll5OvxjIiXNbKbfQuZ5neRrx3s0u1ikurM0S7BwmE2/N5MR9eLOn1p5
pJZY2SAhLrEGdJI5H0W+Xs0SUrChizfWfvgYzMzRnm2CWc6whxEhSD76Jng/igtLBcft8BG3rh73
+aQoiSJnZDUoXfUOgyfRu6WyPSAmj4pwPLk9WRLl0gJ7hgBSmU4jpCbsupwvhDMl/4WQiwboUWwY
IRz3JVgm6kK9ZsGYtajLUsmXkkRtKIkaXi71HzOi2b1xBEALnZ6RxjmuoX8T+jOK2bndO7PmA8zX
P37VHGotgQRQAMUOoUGxilb+lDPDEoFyzi6lZKKfjnwQ5qEvItRgQ/mJ/yzk+cI3OeBAJHuOVwZP
+lj0XKcmmtqhL9HXh5gJAnRurNBM0bbmyZGvM1Q4OJb1xX5kbEWMzET5bh7LS4S0KNEdvJGozbdK
pOrA7b9bNGe16qBi8LxUu7SS92bqvHH+HgcLS47cwt8c2sx6aw1iFIAtjyfn+eyhhbVNwN6yDp8m
p1mOKYoRNtN+AfT1ERaMTQGRCEhXNav3NOYBe+7Ko9WGd4xmA3xBGR36SN9qX2H66pjY5ugVsy6t
w9RbrmS5+s6b6ieUT4LEkYUwSmJkdHDt2zm8qPmj8rRD7hL4Bk2PIVlj/q2RrmaSBSYBsIa1/WWA
4/2nUxJY1dbNsSk9UjnDKsZJVSNJQlA4WaRn5iFdMfMKet/DXPsdf7h9h1zNjh39GPkCO16qNytq
mgODHDn9aw1u2CGn6nx5Qo/KQ2+jp6x97pLBAIByUcJ1aqmPqpnuIo3nmCXLimnXTJBk19iKh63z
3gEpzrns0/bFrcAJUx/Jj++xJaVbyfjMZ5uN9V/HyN5nJ/xbpaxE1gA9pYrmpUcsE6P4/fThF7QJ
oCJC4+AXzodb0j0rFzLGTKwWDLLpvgnRj1UYORIBD86d5WQkJDW7ErPCPi/5+WVug7sgp9hSdsN0
8OoJVaJfsybrOd1cvChftpxzJU7C5h1MQ46ZaZFMNc19mY9kjmlJNHvQPpV2A97DW5tP/DNrdIO7
bkrvhlp9BBmKjUzakAYtCjbWwALBB4/mGeZt2SkEsgcbVnJnOcpNMMnxXXvBVifrnAg4h8KB900h
hIkY41kMxcx7HxFf0xI+kefe37noT5MjYdb7Pnaa9R2ohYi2+jsoAdRmKn+4ZanP8VsqgSsZHKbO
Smq4TuykvnPRHI+NA3WDUxhviXC82M8xOYn53mb9IufeAW5g4+foZvL3AnV20GewpI17kY4Al0St
czOZIK859hfS4KnFRmiFmrdud95AzYWQN0PuLdeO7oO4ytA4OGiy6saIZcW1KjuYMfQu1DVMI+Cu
16BGsdcjgBvSMzGU59pqtnkWJfZwRDGf76MObRybxwHyv7hBG00s9RUxQ3oq6v7ZHyN7b5cIZGZS
CeqJSJqpF909tzxpwhWOaAQquDdLVmmPhDLJUH2onTE92ARRmP4s44juVcSZ6t1Au8rPH/Sisfvf
3LK/0rCaMOYvJk3AVwZs/1yPHAKalFvIYazIYu9nzS1NAxbJmwgVKB9BYYKYILFG+35Jb+cU26HI
J4f4a+xcNi6kQ4CmA6VCf8I50cc1IZMlIqzKcFz+X+ywwFUfNomnSVkzpZUbkBLCSRUhWUKW6uIs
MJqddgFaB8uG9UCqlkgwn1qQZwQzMcVhr7uLZ5iPXS+7WzfCPZsTj5TZcP5I0z9sTJJNSO4m5Tn9
eV1d3mXvaw1mYFsTZNpv9YsSLB140PgxBvrBnTQVMEid8NGSNRg6JJtaT7aNnEFwkR7pq5q4ExjD
Q/B7FN2ES3P0vFchi+FiDc/RnMWUovxsyQ+jTMwZwaE2nfmAgnXfRWsbT2l5MAVIRV6TmMbhcjGM
aGJGHkmL6yKmKwuUVeOrWowTsgiXaeFl1hF18mVij8bLCvfojfQK9rVzlFTwhs10MiMa0LHAb8XX
7CTocH1YbCJKUaChdH+VvXwfBMAXJgszlnWGJCis7wxMa5kXwWiAQzPo5kcjSEtI+LOVjb/e0iKz
2gBfr9ykR1bz61frY5bqhN9VyUwSyn5112iv8S78N96k0Qoqgu98X9TqhcdxJTsKKKchDILrykdU
0f0E/fIZpveDz97VVUtEhcA9lacRSCC8blPibm6z/SDyF/wd1rFU0AAlm0WeWwAqwhgo9ObHSggA
iyW/KvFxlMuwHOuGtocyMkG6hc4PMhiZYVKI6CpVBjK36moY7WeWI9z3WVsBy7e+Z3WAmqJUiVS3
uJ5fjV6cXCbQZNXIHdLSHS6tn6e7DhrbmDoUCZFTx+KMntLdL072vPQgQcb6GvhlEffIalUOZiZs
++ANrYezuSVU03LootHcK77cysFV+NgHyDkojY/ttRJMuhVVWiRTKixxJ6cjuVw61V+E1uGeQpQ/
4HAvIQL9EbHebWC090oHH6x5/zCMo+SB+Nvb41rRO9OaiZBjAgCKPcBQr1VuvQw5ws/RxeZcVt5j
KApo1qK/RS1Gg3PmK5YdIF9bAz55gLW20x8jZOKbHXwk7nCm4NAfnwS00ImUgW+yTH8D8qrz2rsq
Of/UZdHHNhQ1CwL2HAscGnH0N998d9Ho0Hes9igibO9g9da/rh3zm1JUX34K/BigbEM3ptcHMyqT
7gr2Ed63paCaGOQsFHiGzVB+pAtK4qmqyIsxvp2U4Jwh4i4ryo2ulfVDXnjei5/Xd5gk/gkbdMaz
FlCWkCvQwyNYI35OZjqJVqONjpmHEmnoxJ0S1SuVT+o8Mtxudc95b1X7/6x3gVuACIj2a1aOcwWN
Bn41w/valt61lgFiNO2fXPeMLXhC8whVOdnTdM36+mjSDlY6wL1NQUbrhOPfld2T8AhK5YUvyLpD
FBI6BN+0hX9PEV1G/aOEnsIdfe+Mw/2MACnGifQ6YGqA8UdhZW4pAWglEk6t4jB0Pi0+fAHbG+/A
5qM4GNzlmnd8G5CDh4BEsLPpIJBZB6KGclxnicFwS7cZUXQrD2TZI5QjUS62PdjZShjImwZQ3nqc
sDPxlRvFbdtr907K3n6MUvs8VaM82pCQB21Te7f675JMuaO0DIEt29hU/mg5QlC2FJWWjw1a6Io9
dsOASGxbvCZIUGvEU1+DprSkRmXsSHWI2b1yOEmrrvaJTgImCpz3bLG9BEsSGjp2NljELkHrX+CX
IL2/Fen/7aqtUVHWw5dijOZu18t/sWfSjTvB3EwoZH4CbwYRk89eZbpJObd0CkwOcoahuSEu5GZw
tPHSfBuIghNUQOnlP5+mVHcyL8PTks/POSjK0V6D4OB3WCCFMO0zKtHbwkwpFgtpKRzUsHVDIKTB
gkt+338hfapjkqe/kOBhzeRFQkpm4mSTAeakAo1YK8yzveW/rMJBeTVwyKV1jvZfRxH+aBUL4v4R
rYa7TTq28/D2nFNLm6QtD9yJBkP8CmyatDbDf74SPUlPI1iJS/e5aujHaYvppjGNEZYFMK/tfZiE
1jh5s88J0cxr4tpF/ZJHBsG1D90w82730ZeQFkb+InuL6s55DAiFnJbJPISqfRtJCKGulcADGQYP
EngeueLtLBb9HJkUmWcLwCsjxpsbhM//BYwoL/xXeqyiNixvBiJ/M9o2pkY7PE865EzI+FitDEPN
0AEoFdmvZP+9WxvGAnvkcRm61k/SGWk+pdfc5oyzHyR6nEuru1s03nsEpozQKzuHtFzow7wrvkRZ
3dbGNpGvKryGGXKRyGlPpWP573Of74Hs0r+u1B9GwSbpO4+ug6zE7MluWDrLvo/s+m+1RS2AmiL/
19V412FPEPbc34P4e6eg8p4GQX6VAsG3mAwuwSZ95A6z7tEzeag28ihph/WG0Izqje/MvAPrO9r2
jCouDD86KFom9R18H7wWMpwr0bT5fpLOWz0GLgV/dsZLtpUcNd5wF/R4F+wHspX6hwpbamyPaZ9Q
djokfjWkOxDDhs4jqrL5mEAGZxs+333xZ5feabS0yMRGakxnTBKzcaDIFdRvDIvEaZ5wKExvTJCX
Fr8bbgO/vpltiGmFINxtAYXGV3LZ3HtzIgxXsC1m2v1QI8wpFXUIFiuaf1i/q7e1p0bLS5sngQSu
z1vzqGxRHlUxGW95ZccR4TRrgYYgNeEc8cPA8gHgGCfaAMPnVbLVj8M2AwXRkKCOca8WIoWFTfCP
sVkHgryCNerNuyGqxH3eoDeZGi6HeW6yU4Ud+KEct9ZCaJkkW40nKzOmWwP/3jHTNLpE1AcHiMBT
7tgbafNo5YrtY069KWmyGoW7YVex7ainYLXf117eWbUqD3SDeAzevKVR3Y8PVoEObv5XAmJn0Uib
ofU3lKW69qj51hHdYzA7Vlx6OPA4urqzoBcaaPLTiRrnQthSUk5D+FGhym6xcMLfVuqQVu7fttbq
IaADYT8HLjV3M9ma7uTpp7Fgkp6ucwRu2pZm8QAIQ6ACjR1dWlxAo/TJI44qNf3iCSHIjRUNBNNm
wBFeMb0sjnuVbDJH3cGY+jPZMZlhveH0Gk+lKBPXn80jIumTKbV1Y5AO50KroOmo1iRdlm+FgP2W
DKvmZE7CS/ICIn/qzE/htqdpQxM9b5KPsglou8hJ6w0GatTSSQyHUGbybHcLW5id1kcWsCkpCjHd
RqxirREZRyggllMX4qo3p+sUoiwd2Hws2zjNvAsn2va8rvfjsPWKI5k+dM1tSnZevQPmBoR0WUh9
yGaPp3CS+mFfkwiVlQjSrdRhpmpz6jlo3iZ4p57e5mkRD1k13Y3WXJ3RwqBTZXzuaZ5752WQnd6J
CmZmFi5izu3hKkSP8KpJrWdp5Iduri/F/xg7rx29kXTLvspB3bOHDDLIIHC6L/L3Jr1RZt4QSimL
3tvgO52nmBebxeyeQSlVkAYoFEol9xuS8Zm91+7q6sTdt3ebHgKBw25ABr5xM7EBhDiow2u/5wlS
ONOLnQ7X+NqP9EUwazpgIEYnFTfRJTqpdl8ykjwxgH9N0oSrIM4dpAmL9Sx9bQLDZt3N9YRvhfmv
X755pvUYjw23a549N7qVR1grjODcS9eqx0tUI9Mm8JbpW4cinEeLfWOkxYspOMk1kKvzzJm9lzoO
dwmJskz/0nOhdLmNfXHUTu2dixIBuMdssY/i5mSM1iK0hTdT5FQfthvfp0mmD2SroDadiuLafHNn
SGTM8DRgXzZEjKRYsxk4OCoxRPdNw4bZjsdb0iLTo1eL6ZhLtlx2y7zRKSACJzbGqSQgK8YfBiqM
npgAZAzRNIaXfZX4O7/H8UrxfZGxKIdFUySjv40Cxva++VoTO85QIp1ukkAdCmz2T0WKjRIHwHLs
4aoZquQxtzu9+eBNtRn7HluAkIISg9NJD90lI4dolUfVOWIXcOEy8ACune3SlrQZXbrFfrbn6pTk
6ttE0bSG54CpxU98GFxAs4oMUxpSe6g2Lm2c71XfwB9g7qAtas0+/TomTwklFrar2FpSVd5au2V0
GQXORjOERXcSUZ3byS1kPWyK9HbcSi4ehLZ7wnUOUsJjbpc4N9Jvp6sezNmqikqUeBTrHn0t4cgJ
y19FgInL9FVpRvQAFodj/thnpfFeGvExJv3N9wW5yShZmG9044uhucyC7JiqCOJ7+6WtswkUHSsP
w3TeTWwVbEk8yg6dh2sD3x53RbehlUeaXt57hiFvY3diRiL4hNiR4kUauMXVq+ggWFhpNG8dYoPR
8TOZi5MH6UzDtcM7cOvhmm/vIWwYFFldj+zRNletJa8anuoXTmK8oYRbawyZrw4Hdhu6b2y5rUdD
t28RZy3esC8R9oUv05Q+DHXlHyUCNNwFPXt0Tz2zrF/rHE0RwJj5eVz+S1cWrUcQ9McwC0DguLOJ
1Y/fhKSVx6lB0WZi5Phu0N8MM+7dYlTpVdgOb3E2Uxhrw9/0jDtPTgmUImkwuXixgO3OIsooj1M2
6ue6URsGuDOjoCSF2XAfwS/e4rFrD6XP+ras9iEg+bMpmMpbXsKQJkw6gn/lZcng8nZm/XY2nR34
RnpVBolhwcZwGTS6nLj9EK4aZ1GbS+rAefqWGalEtMnuFKgaQwnpHysjjg75gGUlPhJRwynZDtCg
KO4uIgvKjuj6Z5pxoh4LAvrIPa4ORLI9B0WWHvH1lLu6JfIXxduZLp93nefWVgC2vPC8ivk7Sxqj
eIplFcJU5CHDfgAnWNR9ScLZOltgO2IqmzIrczpJh3a/qtPNDDDQZDTRG+qQ1KN/suGCYCqBixaF
pL9I96FH1oRYqwCoVmgAAv584l79mhuud0yQTOdubPARlpd5MNx3QWBu64A7tutHuFJO8Tpbhdrg
j20CDQ0Dwa1ucuNogCpEbeqRtN221VWmdyDtndvc4uvwnGBjJJBYCsYy+7hgwBom5uU0s3Tgq/TW
dtqgbbPkWyF6JCqaaRzMqgvTKrGTxwrTrpc+GDUzc3pP9IHVMzGr5S7isDZjaXF15GqbK5ZcOHTR
C0bHIrW/cV2wz2XsnwhHr7u22Mg08lZt/0U5uEuzMGXKwCshuhiehOqjPxWFhNkE8sodvgsgE6vE
SvM9uJz8xDG8xa6MBNlWyF6m8qFvLHeXu/qRds3YSkxb65ENygqECj5fyDFbPS6Cl7Zeiinr3IdR
tRnRuxe0mEPjXNm61fu5FK+T3WF/Ef4NxwtjGNX0u7DjcpusyUMen9Ynr33xcNxdKaEZzOb6GCNH
XKrgZFUTLTP41ElphBzJNGPUJWR/eZF+AbV+r/SitiCKCjgdWwUHWUceuhvbzbNjx2FnNjMs83FY
cjE50jOPhWhvgkPpgv1sfrRMlIUoBZ7UyEUUekXCRcbCxXSZlEUWl+vIeGSn8/ZtVOAlmG8elVU+
2AE4TXOYAhaOikm6GX5xFe0UqOH8QVGhMMlb+C6tFsE+zu321FetuDNL1Bt9h8M5Qu9AS80zqmSL
EuvWOWuZMCrFIDDRLawJHrZ3wAE+vramN9mcGOV9XXKbcOumdMbCXbuJwS2NfOpUJuPWhlhzp00+
O3Mq4psYYRTet5Wd9EsqCfHOMC/neyPW+AmjLWOoAdHg1WRq55xU6COQpkZX6O5YVZgAasc5MjaR
pa5B+C0yOq95rKVNRlrwGDXNFc8h30G83cY0+RFdzKpyDQStMiCZOYNMiscD2TWWd5+2ybdPVQbd
CflqMqGespNyoztprAOEXDs5ty7pfulhALNm1IN92wBlhJ5/1G7ifRtQg0lCjUFVfM9xVy+kCuMa
/xgtctWBrgrgh0QERlupMWzr5ktc590l2Vs2iMKAg8ZlwZ/ZqLDKtHHvSni3F1p0zVFgJNOYGO+8
FEMoSLT4DMPCt56HrituzCpKSfizmkWOedNDW7ofPZeH4IRmqWZKednEJ2XPmxpS01u+1DHCPQL4
st4UgP/B4C9E62fcdsvjIzGt+qpOxvaLhzhqnUgtb4aIC8Xo9gBb27s0DlktExq9Ivs6vDHC/Ggk
2XNBzPdbHIhjkwHDMafw1ioYmlTS3/Ac3gVLo/JrrMvPaFTk7JZnwlYT9MzWZ0A92tLY8zBwrtjk
Mfxh3x8WPsVStCmbuDzSiqY7IEk8CBA4VNg3ghJTQqPHfWe5+whu52bwv+jZpIpEd1kJtWv6BKJ2
rC12b86VFxA7NS7YJs6vdUflfa4QYWy6tuWkrfPxN+9I/cQ88xASuUSywaHxfdP7xDxDj+NbSclY
UpvN/SQ88pVxkrDodAB+rNLJY3jK8X0wgIBmRrHlUR3veGu1L5O7Xpv1lQ9OKyg2YkqcSytBE0p2
drOJe2b4bTuVB/JqH9Gw2EfEdlBGjMnYhbmQ1+EwLEjf8gswuxYTBf8yHNbvNqmVK504BLvb2VEd
OmmXt20eVsfc5jqAxJaf2MO9KsSVRzoTNjAkJ18Mnc/gtuBBod3rJsc/bCM5W+eeE15GxmRvIhMc
TJ2bb4OTTehVkYhmciz3Ma/yKLQ4ffxS135tM9UCvcKzy3L0tkn1dIXUma116bs3M34TiYj/nIeo
ryyQwADFNh3dyCmXpXXptbPaqE7FKyha5rVkP7VVTgFUVIlDrT0mjz1K4l9fl/ZPDHK+ReHhO7VM
aS9s+R95YRUzn4QRZbzyPHHT2Y3ahwuuFgvJ2QhxRQTAtc9CFTsQWt22i7j1C8tG5G3jH3fM5nY5
M8oB7X1GSNXWos7lOZrue3z/VwF8uDAG8M7gDJzoHO3dcnwZC+cBD9ewjfsmWkMgu695ZjT2WFwT
34zyv202Ros6z5kJSzYFsUishX+HDfu7y1d5oANNaYKIk58uX7fVTgI8cvmy8chT2pS7uap7kGna
5gTnMTtHzFYhaVOAjj6Tb0l7/OtP/28Qhs6SBeEQDOA6lvX5RShUW1kdT1Qu88Ak3gIAGlZoXRGU
cMEjbTKQsGBawPds2FSYYFaaDcOte5tY69/Q8qyFhv8jN5MXIz4uBNMDA/zpUsDeaIqmJmlTl2F8
WysWg7Q/GQJKsDYhjr+WmZgQV50E518FuKyggCJ+fM/9sP9NkMDHO//8Yly6ew+0s0WQwCcEPW2a
kSYlL2Y2aJq61G73Td7czbF5tJEh3DT5e6Gq4ZAsoSis+NzVANgUF7TOnkLBirefX2or8m8iIzdP
scHJ/mFwZRQWnfwofjBCCOzZACZrbBc/xCynG5Zg7Jp1KHYpAhNm+KRQ+VVA1brImvPAvMFiYF0K
ih8xzh5i22XN7eJOE1VjXXcOikPoGSuwAo8oUYKj9rcIv+5DGzlfaaO2QLC/dKTFpsu7U2DR//Yl
ALiZPZ7RZGffzOQ5HUktnQt/n0YMBBtvMH8Le/67b5qPViE4MMmrWB4Kf8GS9saMVqCPYJw0AF11
m1DSQgncflR0FLfBcaYFjrKo2ZRicjGuOBfVQOS3dIv5HpgSvZERhHza/TGfGPnJKGq3rKFylh91
cKxqYqi0234tEHrvjMTFW06PkaTsV359B4nlNv10nTjWElxNHBp30ccd9pe34puB0Ze9iQgpWsd+
se+63jozG60vCPi4kSwRXmSwMjuChRltqZVhedhJrOKpdG/aONgSW9vtKSu6jd8sN57NvL+OwFSo
RN+GdiueBhCKRlfg1iaGHWlJ8+eUKfvF/m2J8NOjWDpLugdaJh9znvVTXJUzWSmme9KGMR6v9aI9
T1UiT5mdvkTIqmI/vIZe9ORXI6JUHPqM6YeH0aUejckwoKM04HxET0XT0GtaBor7KNkxlneOCaw2
pNf4D8DR+tuMw872i/E69TLoxAEuil9/LaTB/vy9uMIUylMEldjmZ/SmWxlJPvZkW8Rsa5nL0qcE
XvBElxqsvSS/EeSKbYvSM7Zl7GGVUxoxJpr0LpoUfRy1djp9xwgwW339KgR9axJam8V2urLMHG2d
WyIHvCvSh4JpLKtrpn3FwCGvrf7m3bWXcOSgfc6qRSo9OvmCK8sPQ2pKjB5csX5ih1dT1yB+n2S3
1xoJLbMbnjTCfZQG6x8ruc7yzL0PDB68xEQPxKP55RqJsjoX9fwypMaZEV51ObfiFfVwc48J616z
125Gv773ghHPZ7lvTKe4cucJy2jjSWZ3bCsmB8GFFjCbyVlQc3vG2lPu2Jctnbf5YnijfzEM8Vl4
Dc20pGFVxsE22nRTmmyf611wHyXVje/D0nANk9F6WXkrB96cB2SowVC9I+gdE2bHUtUterGdl6Vl
a+h4naLrcxyUsRLUyBqRc7ty6lldxa3g5A5JgXMmrCuCHfwrom5EZ8uctSuTQxd/J+bDX2ddOV5T
em2Xmj8QtfPqejl68DQft0W7iBWjBomyo+qbIoCrVoSNXA8RXcWCAtW9NF/adCpxANWPvdlJzPZg
nLwgOaMeflQStvwkKf9+fUmqn2GwnLFU4IpTjiQ19xMZlY6fsbrmoefhNb1QbR+vjaaXJ7bH9rpn
TZz4GKwvLHXbtfM+qkT2UM2GOlJX61VaI1Kslcmiigs4C+wYaJV5cDwI5h40UQiRzcWYx9UBT0kD
bb7r8catutHXr5i5dpFlijvmyLDCS71h6u/sQho6TPk5AdgkSSBEJ6yhznxOjGn6E1V5cgu6lLly
rzri9vZ4TIODM3FlmDmeqmEETjIUF2M61WfSC45slY3LDAL3NT5GlLy636ahWby5dkMGhEWydTBU
N52K2JJE3nCOl2beGFA+gaVg41F/6Uu/uZQuPjDLozKt4hAvhmPf0YrxeTEjd6LWeJlqzLySKfeu
GXnEzGkFPyMufOYuXvqso5c5iDZNNmgi0VCFY7HCbN41pMAHPoJ1Od8iYrLONvXvr7/gv33kUMtR
NDAVs0zv06nGsYUASwgSDCqNG9mGcI4Vw+cBQ9JJv7Abp9Z7qQG/jF50iofMuNZtZWNbCNxNnsma
nlF620aXh2wAHc7qSd4AfZ4vEhvh8xgbkCMy5u82hxlbm1M6votJMqrqzf4355r8qTyVDpl/gHxt
25KOEp+gtkzIpiEnFoZOCF9l0iWXaILw/5bPrER9Hv8J1JB4lKsA2gqAfG62uUX+1hIerW0jupUt
0mXPSDd+mrcn4XvlNQyPW2WIQ7t8OwNU140hs6+hhUdadzMi06kad4jHEYFOALWb4mXo7DfBWVoI
S+/9RW0X9N6zgWfoUCieLdMyqMdhcGcTh9jlUu3QfZWgcGb5ECFsq9FgrIpusvck35zh8Oe3rt+z
cVDqwMpp2pRtNm5+fR1YP9/okvtbcLM70vXcjwfBX0qCGMFT0bL9xRnELH4c28uklS+hMUMCHEBF
OeJohKRoDIa8DGR8C4S3HR+cfnpNDV58bvn6N73y35TWvCQ6fyltj7yQz+Ea0RANoz3gdZvs6KnR
w1OEI+miGUeCAoBjhlVUXYTjYtbyR6hOECxXymc2PGWsxns0Yr/+iH7u+iRSFctmQwubnhrwExgb
m7UM4zRjP2mRkcALblelU4xPIWy89LkIwPcaAetZ3k2/mhNmvAqycJvwolPwM3sjiL5lLfjoTqU7
12B8aMTz3URIwC1DzsOcAsgQnH/EwiZk3OZwrRpFSWjYZC2wqihicz0UAI3diRJeBPTYymB+U9x2
ornNRFBfjnq8/827/olwurxrZwk44a6SDMF+LHs710RxrhCGSBKp4noEcCbVwXfjftv5hUmpj8BJ
txHGtNlJ10aRZ9fIy+/6nmn8CBa6TNOHTsvsKgsd1pAuC0q8PeB1HXaxONlz/NKvVuTgeO6cp34k
xIghKxQoK9pFTu+gK8QP+fH27Ol5oHz6zSH3N4EDvEWXeCnlSXNpnX58i4hJEV1mNbuIwHs1PTaD
2h2vpxmWc5zSXepZXjoBuw3Jqg8AT/Xu22SffdzfRunjqaw5thq/7zcDDnkj2cieac6vvwjxc6fJ
/el5zN1QJNjW56FD29Ru6A/g8jM5PCLh2jFhwdqwqJ0C5CGhl7Jqja/9ijuxoIPHSDA9hFnyZC0J
UTRMO6McIJUnqBrH1IHwMjIK673bpPS8HQHI/QFa9zMH2vHXr/xvbmSP54onHHt5MsuPgK+/PFtw
Hs9+5XIj63kOD148o6mOI3/XYt1cueyer/NIXqo5Zx1K9hl3vbNxbQacfXm0o8b+zY1s/Vxm83qU
6S7BWh5f+tIe/eX15DHzG4bvIMT9BpAsJ/g2HR1IGYy75w+pQERc2Ghg0Jka5E+jeI09Qlw+2rSP
FCt/JtrGgwyxTPN/82kth9SPzZnHyxMmI3rhmMJdDrm/vDrLcEawAWSW+2NgnSNsRCwA6xVxSi+B
7eIc1yZsyLxuqAX98tBvyUJ/1KZ8+PXrkH/zOhY+vIKHz4CCCvDH1+FqM2Fex2Fq9/VLMAMSvWij
8UqPzWL48YudaLF3cHzl63iIkq3rJFAQa7qwcR7RVpqWvWlldzdaHowtmrddFQCFnCt2wSnTvtmQ
/g4rKdMjomJ2JsINCh5vLk4TRyooHEazdi2bdSvNfNPX4xcDXsSWCDR712T2uVIhENzWw8uXt/N2
zn3/UOTO/SDS2w+5oTWGV0Wq6EptVa2MoMcbUFQPKiACuyq9bpMELVuZQELGMIBL5C0+vSGAZ/Dr
T9JaPqlP36gi4cJ2PWUKhOif4ORmL4M4QgZFV1EUB/UUeCgGJAjH1msO6GHLtdMsw8HiaI6mswI/
fMOiHZlQGwWnAG3lb26AjwSVTy+I2ZlP+88Akyvt8w1Qxq4aTYajUzIw6wXAXbIInf0eGuJCWfDE
EvkbpiiCzeWZnepyP2RNjrfbpotkJv3KnO2uit3vYV2MB3q38Bbf/qYxnPSUNJm79ujLCMLKoHMj
s8AKNTX71HBvGp6l0B6PVqcFg02oIx54ODRzd4Uc1a0GkAFF3TjbivNNGwDiYoOodOzGXx12WmsH
L8Nt7ipnZYsh3GFyy9cYtPRvenH/56uf70r4NmNeYf8810viCX1tUyEjKKR3MGYnOHWWFZ9MabX6
Iq94ZlBrLG1Ifj9rl/CZ0eGYnvoDHjBGsdHkHpghXbS4TcKi9QE7okiq5waKHqQAX3xVQ8ZeHHnY
utPqT6aYIPsz9WYXShxJtjJvTbgAF6CIzHWTIrdHF3s5pF5y6aN4x1i/9OPxJC7NzBOXsC+jxuku
J689EWiY76OUdSpiRnaqpkY8r6Dqxk0u7gaXvzFZtH5dMj/NjJegTGIUQuf/Hbj7rhf9Dbohdxs2
1tp2dEUGkoY6bHXuKuq6l7RDqUXGSediTK8IUzpZonuqgLtVCDzoM4yLZIXX/mjXboXAsloLFT7N
QjrHmhEQyA2i/WJQKL6bxtskktMuo4iA1SOgiARMpk4MoPaDUPW+wnB/FOlzOL8hT+DsKuFl+oVv
nv/9L9/+zdf+N+2QMkmqdcme5bnnfDwU//LwLR3EOZUYw9UQ3pkRpiNVfLdLdnyDhfESgiicc+M0
l3D48CAdkrg4x6WOj6wgLhTwSRn3+oSkjIVgCWB8uifSAquMCG5xme1sfGuHj/GhyheQqmhB9qr0
N5XCz2EIUjGcFxZHLvUMFtofn9wJuLy0lgGFauSXO2Yvw6HJ2p03ieIy3puzOnqBuuu1sQHWOl35
A3kBo6BWlZdhTAQIL9Nfp4zTV9NcvpC3mZ+LRH37zVPxb+4w13IBO1Fc+uTefjrnopanYdtzuWBC
HNbY+R9DzaoZUr3cJHk4LigqyBlzkUPAksGu4E6aKhDaXUF80a9fzM9PaOUukzcigqW/AP1//MTc
2sm0X+UhnYWxqn3MIljgfv1X2P7ymP/hqetJMlfISHYsV5B59KnVhvZojm44YtRvUnamIYOAANM0
hbD5uNiwAXacm6w/e1NjfumG+QlQFMb6aXoHdvtU+pn/knvRt0lU7m6BA9JB1syyRm6mA5CE+qKb
BVQ9RPnwbIi8JwCEgw3d0Gz0T7Eov7ozSFDPIQdypCt3yKECSQk1s8KqDwkXOf+iV2n9E+t6vJ4B
+YLJCCW5GP4ckR5uUOpQryE5LRx4hZNvoxvp2yuMzRetmwC1GmPSVqZNrfV4sAM4Wz3m8hmK5FrW
5DJJ34IrUyOVFAiL0Y+5KyC6j1n8osMQIzOkylWaABTrfOeLiohJSvnfgbmgf3mEdTP6WVkaX5fd
U0kW00WPrOgCW3xFeQvBV0PCnaEbpiwvid65C1G9XLgsq8fZvEZ3jM8twkYHuxZEp9w3LWdNb6Ho
wuUWlCYCJsZgCM4fTSzgmjewyWPCWvs8ws8ckPNSuP5mGIx2DcV+CXf9CrEl2bQNjUzkj8+9JOSJ
KRY2g8rfmLH7AKQWpzOA+ngJa27bfJW2Otx2iwgpDKszPI6z18Z3ucWooA0JSiXV5lkqwGXLQhSR
UEfABrCDDhGLYk3dK/gTOJmblZqPXgom2J2YUicKwrbI3yph3iw6wFT0itSBBCec401cCgMsXsM9
zqK4SRqlcauMezm7X82GeWY4VNejR9BtUzw5Zv0SG5wv00glbgMnCvsxXgnJ3yuAj0Ebqa4FUPEZ
AV/LfBfofrGiVrtvJwvLv4ArMllXdZ5PACmifIuAbuo9PlpX75ioV1uQatAXqIYmB5DxIGt8bz3y
8pH1HZgpAgbKPGp2+MKAwDApZTXeqesyeZRNle/ynogoFNObvAOwQlXI4sgv5zvajvlOOWBEdZYk
R9obkA7RQ8FsYV9VmMsrwwxOteD7nKq52mIXLcn4DiaehYLHdZzu5nDwT+AxjSshAMo6Y3moXD+/
DIM5vxyS26QS3pGL3jx1pQ232rKR17gpl2c3IcUsYjSjWZRiFpFCHKQlwis/4rJPneo5sTihR8YF
616ulu2vz26dg9XlW0U1mJU4xStnsaxT7CyEQNQpI2y/xL+uUMFdR4N3X7ZYFwPtQotZTKBm6uIU
ytpr38HfGOPl3RS2U5zi0HmwrTG6FlH+56BzdVAZepKwK647Uv0QTkcrqcVV2kfVLjFcmPIyKnaW
hZczhuV8gP65QGUh0/gUWG7AXLfAKIpN6FJnJr0Sjqotjip3o+zhOxsz3MIFFS3jdEFg4/uQD3h0
e4eRldO6aqvwRloF+wKS493hQkx6OBVwl61aQUnqET5ZMUpQ5nZ3rUJhOUXuWYiFEYeBfOXm4nXs
pX0JK/3RGDN1LOIMh3pIIkgeOc0BZERXTQdS4JdLgVVvN+hur5hVX+D3DcmZLV4nt2HBBmgAtDNL
unwO4puiwTQUxLZ1dhHWyN7FMuUwmMnzP9vejg9xZlQrFXQ3iY2MDCMpujJ3foDg25wK4CUwIafh
JSm3HmdFFgz6pgpcKDSJhG+YdckpHjt9kfb1dGuqcNPh97yH7d03SXbJ6fBIMFR709bz3UyUAk/E
7mCUM3PRoa0XWC6foAryy3ioXpBDcBTHMlt7ZnjfdMnrXJbET9mv9uLqCV0HGFNUrYvE5QsbE9jO
ccNWb7AytK2o1z+yrKp0uqwqpBYpSWtTXQ4br1VkF9Xll6622luiZU664fIt3ChZJxOCc7ZMxaqf
ivQQl1jOAC7QjBoSEW3JsWICUt/NmvzCwQWkBzgo+gInduNJ2npzsv19WyH5HypyKgo3+VK4ub0x
ao8rGgR2nGAzpf+MNoVApm+MwByKWuUP9RJHvijEf33+/rTzXE5f26Gm8+n7CZH/8YgfO6UJFh4S
2DPQ11uSJ2kCsxGUVWPtoa3dujHKjY+/83/9kLfe/uu/+fG3stLYo6Lu0w//9VDm/PPfy+/5f7/m
x9/xr8v4W1O25Z/dL3/V7r28+pq/t59/0Q9/Mn/7f17d+mv39YcfbIou7vRt/97oO1Ipsu7jVYTv
5fIr/39/8r/eP/6UB129//OPb2VfdMufFsZl8cd/furw/Z9/sNP7y5ez/Pn/+cnlDfzzj33P9up/
/8/Xn37L+9e2++cfQvxDgUhi0mVKl7nDMp8Z35efsdx/EAzKAp4xuUOB7vAzRdl00T//cNQ/JOMK
2mzhUWORYfrHf7Vl//FT8h+eY7uWiezKpKr31B//963f/Ls++/d3xkfxnx//V9HnN2VcdO0//7D/
vRP5SyHHWMandUO+xX8JaTuf+vkwYffvFMxksiElY6KyKxgh8tlxxWVe1dd0gji4CCnolUaJB1Rz
w+1GPnx/Msp02sYVJJckIBNn4aahcMQ13ZOyVyt1Y5YBD1gTzpp5RQTwLpngpxXUNFr2eNVrwsZm
wqxBUAUDkLp6gzsabPBHOeJ2RCt3C8aDXwCY5sly0nzdel6xJvYSskDFYLKDl+Bn3KXJQoyrF3Zc
l2vQN7OoDyFB9qtSWvuJnMIL6ikmMJgJ1pIcD5UGh2mAZ90bTxWgugJgHdLsehOBsIsXll2AwPhi
WPh2uQXpjsEKzLuFfhcbA33QYwAUz1zoeIPtP5ohHmokHQRWkaRbU05OGH0jj509bNyjk2FgR+Bu
7FImIZCESBuLw/g1Hr0zbKbxxDHM1PmNTs46ugFe1M4Y90zrvGNZ59F+6scXhZqMqLvzqOxN6fiI
YmHN85jKEV1iIMnmca+i9D3rxgd7BLhS6h4GAyj+yIWGD3UHxt+78gin1Hwc2Oq+UmmStSX9PwEL
XXEZ4hcp9QEdDhtiYe5o2AkDCUNgLOTLryt2trP7LbOTYBPk0Q4WaYH9khwbFglrXZzMANF1Y/G0
zMlnW2XREQjPpqphTvjaQ7zggg4x2/4Wv/DW9tmuWZJNZMnoDwGGd5iUd4hJ3MF12yzYEFIZe7ql
OceEFNqogKfIu7X7LL0Y9fDFdosAeJyP0ENCQ1NY1DAZoYjn1AFzWdK/S0pvjd+5sf/kMapWVhM9
dpl4toKXfskqMLJvid0hGzFxTVRKbXQg0LfQ9Rv50e92QlbT1u1hww4+tbiVZxdJZzL9G90n3xgZ
5fg3XZU+JDUsaT3h88h7xg+T/ZoReQxK1bMuChOxlstmORU2YNiuEZs+S85+D30hjyIUXkKT+MZm
spu+xIViqTb4V/Dw3tHtpOv5eoCesQXAQa6zja4OkywMKNdeT618BEKVnZvFyQIWN70R/VsyNZii
cbgvXty1EwqgrzViCtR/O8Y6l6nzIkzAQRaw4MosKd4mY0MoKkN/OY6btGuxerjNdg6tL2TPUoNN
hKJq1XkwzSAd667ex7jMq2l8Uyq7EYrxi5UUFBu+XOWiwNxac2ob3/0Am0XSkgU6N/iLekQrhZzy
bW7RQ0zebGxFBGijnsx1OcSUigu0xRK62CNaX1k5cqO2Y2CF3T4nvUy9Z6mxr7sgW2u/Jk/NTwEM
yXlcZ55VbXXoAyTw3Te8BfdBUqmta5oJMAIokEqzIm+ZmQ6YgQiHiYaj6WMetJ+cglqgI2KGJ7HY
4A8CUpObt92EHytKNsWM3NinIoT6p7kwWsV+SEVPi44PZE3xNTOylzFUOKG8HoTI5H1NCRjvKRwq
zUio7Al2bjznOqCKYWySb/3UqCmD+2ItY4RSVcSnvFzeWPUXE1y9JcmjBqKMhxQcr63ZzIMqmYnh
3FrJzouIthqWfNZiRFde1KRF98PyNCMRsiZevEAxxtUJX2mgZXXi5tUmR2TFLryCqoEqRCDmwBCD
bn3ErIVVHIeI4T4adndKewF3H+ZeHFiQ8ED5LApoZcbPuoCYP8eoIWWudoEIZ75NLG2BoP70VHXq
FmGLmfXkDKQe5Pebzgv0OR0e09jttzVmOuBNb3PKBDxufTbGJUzqnvFq4d1Ik2SQyDj4VlqfVe0c
okEzPG4zPidSD3YIVomagZ6zd+LosXewpOaEWrCsJsjytsditJIT7ZaNr31VLuKfgTVRzzOgp3IE
+thB5xW3dWZcTYlPDl4MCb8x4kc7r3dhQa2rYoaYc2F8sbJiV3CThnhWlHgexNm2eoiPngGLHVqs
8nDyd8Tde3ujc5lPSFgZXk5ETVKqd1hTSK/l995oL+NuIO7Va6/m/mgI2WAIkvUKSBc6pOGq6noH
kAXMCIMZIXMhXGGWOvkIVbHJT856duPb1K7jXaxW3C7Pyu1pEkPuag0BpBQ8F2wZMmmR4hm8L/xT
wB3klbGBHT2ADqW6nboSvfDgbnq7KNc5oSTZ5N7DRabsVeHRqqcT5+Szw5r3ou2/T0Furkf1kqEK
3ChAx5WAuIHbuFmhDDs2NtcNSQYAmqeIBTURn6s0ew7QOqkE7NgwEovbFjBqe2R+PE6yNZEHdwKk
GN0ymmxu4cwkuirlE+NxwBU75U/K7b6HkrWzj3qGs/KbtpqEkSnrvZ7M4BDK7MX/Ye7MluNWsiz7
Rch2wAEH8BqBmAeSwZkvMFKUMM8zvr4WmHWzMrParKxe2trSTCnxShQVDADH99l77a4JttqAbowJ
DrAWLlmXZ3o6BowLZDpXpWbtq3LYCxMMPAFH2Dddc9FdPuGEVwmD3aYtAUzB1V3ohRDu45Sbo+Uj
wpJRyIJjVCYPBt9K2rh6opX5cx8RG8Q8yPYHIEbd+nKvpbZFo1uxNXRQ6ZXTk8jrwk1QKB/WjoGk
Eu3zjKcsZ35w1jq8mMIdMmbzGcLC4G+dsD07MnrUZvnbtWOOVshTfn0J6vrNXMQDYfBOTNz2xurm
ZggUJqu+G5gTuApSNIaIHhBtzUIyZx3V+uvUvLABhqkqcGZQCKTTy/dRK5ZaWIrIBKfhF/S7Oztg
ZCJmIoE79DjfJtC39BnHGYAUE6L5UEKcGfP6ndvBeuiRIZQ4NF3F+cxv65VRt7cmqCa0LPAMQQmx
rD8g1XPRSPuFYKNJf4zaFSEZdMla2QtruEaqrNddc+uHoAdgq/tQ9cdDgdlvzemxIppIxNHS7mGx
c/+v9SM5mnJluOYR0E68YVdNJAINaXKpOG4uVc6I4UrfhvK2SReeuE0IPC+4IduK6tg29R+ruePz
ShPabUfHM1zWxNdwpxQGmef6ziIc4i7oibmmGc4ZHiYQkBQRe8zDwivb+oxV/zYtzNo2NDBSWr8K
msg4zy9F2BSD+M6lcqJi5WYfRhrf0WY0Lrs83PEFWkvuYjXux21hNdwQLW2H+kj0TRFpIidEyLTA
knnDOFWBOexL9tYtejy2Xm05hWqZxrrDOBAs3bTz9EajETmpydCgsvNK0AA0mqN/thWvbBYsCvuU
AtY27PUQkyyvDwU0IaYlVm6KnRX0TRCQ+hMdWg7gy2IvgWLczdqHyZ1q7QTBi9Nlh7JSMwMHy01Y
r2u6H88L9EJ2wKD66Vsh5sDVuLl0vaG6eNR4/MZ8jeLJPcSlH8rStmPvv7O5rTdTqR2Jr5ZrKmxC
xl4beIBePvpD5JXxZ54V06qhd8Jbxhrava55CKSREF3MjoT4dUpjTEtBkkVsMhzaP4TSNgoHLmxb
MD3leLJa9cUIxtQaNsdg0IONUei8msSoB8M9j/4TIJ+ldCP5nGW8HYWxb+zpVQgwXqHUr9wkEZDr
Gu5eamNltHL4IW4qf08hQrEb2aTzSNKxWsK3ZJFyVo92SaIF4qXv5YWzj4jJ4uYm8WZP8T5W2rlF
udrj1nyTeEUamScEmLnugyL+5SKrTGn4QVWyXDNILW16+QpwBG7drnkihveegkNho5RuOe9QQSrt
jUWj6G6WwwKReRM9+I+eJLco+wExwf6V5Mszs/QKuOagxvVPCnUewxYpznfm7/idjVmEhubvhM29
sYJBzPUVgajOOvZ9ornI0T816K60XmVshAMbKmTiQD+MvMa3fo+Imywoa3loBh6LrE5xl2BCtShx
SLk1aMUvJxDfFmdKoAIlhEEfiwxStpp8eGmRRX9FlF5pPY22xZDvC5Y46yEjJK2rL+WUgpeRbCFG
8V1iohdSJsFTqEiGTc8sa0xhRZdCSg942vGMxA4/QbTx4JCRsaOqhUS20rIIQ2J4Llx72NPDARl0
5GXqFpBV12SncDz5NtAEoxlOAdU8vKws4sy4PA7GU1xYrGB0nybBpi92aW7TSeTMn9ZUMF1XzIvU
Cq/JkXnV4LxKJl/qoe8HzdpkJUlFQz3oo/Uny+pHDaZfaoC9ZlnIeYBr1IKQtkICu2v4LqzIddms
1HBOJf2wLZ3h29fMEuqHf/EFTK6h4cXrKvvgU+TmFeit2G6BEEbkO3JYftXo865pz5Pjo3lZwIAd
aF+JEbFl5XAZRqi2RfrYp9wLZEEVEaLyIyU192GVPSeDy7piHg7Osh8txXmcXXM1BsQ4+4T64gy/
p1uejSw4xaZ1iUvtqbHzu2KOPgz+npW/Ln3aWPQw07ZZ6e+zBAJp03FtWBFp4x4Pp/WdRYFa2Sr7
bpaOBceeHx0paW+2YRJzF1TDLw6+3KeT4ml2KFxDo/qqB/trdEa1MhIbZGaICb1oObal3qA4dY8u
ekDnB2QCjZB1WHyyquY8WFAlXIfrPjLz+GBDNiX0XjTUzHWdNwXtUnxh7Gdq4/MZoLnLvw/quuq3
sRFQrWNQ7QBGY0M0ywFbZvHUk2en7OwttVxi04wRbcj9fRvU17ourXUcKWsD6Iv7TAZllVC9rzmE
tC1heKg3D/rSJu82NbJ3tst7HjxaWKas02feVrl+R4C7XeNP/+gMmJPwGJZ6Bup1G6yUOM7ejdz9
Cl6lHCRzexgR66/ezI4Jp1HDg15De7Rr13OzqT+MGBKY8DGCmwIcK7RSyCXoIzAX6IRNLBrKct4R
OWYHYzapcw9v4FTZyyBN8KyeDVp7YiR6IDlR8GLKce/QnggodJ/2JykxIifppS5wq3F5hDfDT9k/
cSTPgTySVR5rc8frvub+d5PTnesgleOb5YjRjBtBMaJK3X09WvvLwUxQXGE5YinzD41OsYLWb+au
fxh0z2/UozHOlyp0LoHV/VHdBtvdDTQdAV2M+CulR4d5ANZRHB2BoKOK8lCCLPaUai7w5Z4ysrfu
GHqwGBZbU/gmxuLLN6hCKRJB8ywigbZs0RGb147mfrFqlTvdx0s43g05x2GAWCLdCKOiLWIxK7Qn
dzQ+2iqDF+IiLcrxlAY2GV/1x2W2JWq2qcbuNDrZQ46nQyvTYz/0h4THIcXK3uy29zUEoMm/lbb2
VnXyrkub30yBV8vOTzQD3Ssf7alOshd6wC/RcHFljxkcrkQPq09oDyBJyNZfbdc+c48D01BaPPvE
fGfZhLzbyv9l4sUaZwa7sj4lcXCoePB76dhs2Q+a9NL0WXarRHWygoq2N1YRWWG/6mb4AO3+qWb+
neNhX5qcME0SeavJ0fCtcEbGnB/O9LbmwSllSEjqU6jvbIM1jl84O4BeWNdNxiNDcyhi4/lXGwpQ
qyZg7gUZPFFBC4lJex8mDLWxdG7qDajBjp8xUscnnajDvhiTW3bhll+DLp7O5nCT7HEzmwO4XbRH
V9nPJDgWLHvBwYDHFgHzyF/hXA7oZta+RKR9DwbPU0U767rlljer766R56AYzyFIEUq5emJd2Xmg
vbsSgVw7RvDOpgn/kfEx8uIXuc1516AgJZ22YWpvjar9bffOYU7zExuRbczfWoX+V+9mf2aBgGOz
LxMaXzKrOyIicmXdaIajZsTwHxnVTmWLGcIAxKOSk5joih5156IajdeKCcrzlb/DP7PpteghTexf
ROiAEWkHDm5bX0HN6gvznTDLwepowCDkoGDYUeCSpQkbHU1uJFU3Uzjf645OuVnEeiPEBtu8BhZN
gKEY9pTFcvbp471mykui/Z7TNye8JVJtesN+ZTtAoUXee9pc/GyWqe+MIm5Bwnk0SpRJUt+hCzGr
MqoNkOaXUQXnSd1nPfvakJEfIFZypLF9nGnmax3YUD6bIlnkNd90j0N0RkLXWYc6aF7JKUsAK3bA
sNO88WAk2gukGAuo8lTeOxlp76aQxr5FUIpM8QfEDvfiynqtU9feZGyoCkR4zigIQbWPCuOMbx2n
YZCfnMqpEFoJ/JMbNscZK2iOUVZe7jsdd1IwM39yTtwmMXtxMt0vjU7W2GG+Bmi1ozvlhgvc64Fd
UW88W4d51A8GwwFwE5vt8vIokNVSlMcLzHlunUavqrL2IyOBVzTDjYr3baEjFzXF1H8k/mexWDzx
zD80MhIrpwJj2nM+AYtBfyBfbAvKDj3SlQWgbGpJ4v4TnDsLftgL3EAxwKXdNjJ75IHaRfHGFriW
o/HcZO417zh8+tYfJBTSyECz26b9VUN9rAPq5wOTabIsADy50Mw2PMdsr6u70cOyTVPDlIfssyf+
pi4A7dMgq2ONmC2+/fhS+NKKIl/nefmtJ/VHjHS758mx6eqJOxi3+PtUawJaX+LPWDb3CsOZm8in
EiTEiqEZm7cLCquK7VciRMNF8KSrLE5DUWDdNUWdnzjrmZTSI+fQsRRdFVwxHugklrtyuFhOAWE9
4UshpY1tq4aHwbfjmo3J1UopY9fSEmWZbB29r9N6aEnw5xb11z2WgTu9stiyifE7QpMLZviBdcOT
uLYWqDsaKjwNpKSmxHfeyV0EOSqeq2PDsH1fshqGtCA+aBD6KrLeJ0GNCGzE7ndWWVv6vQfhULFQ
c8/QFIc6B51oSP36qrFoZVQmZWMw1zZx8z0J/alpuHORWzkWuZN4LHrJe0PLXOmRyXadC2QmsO2l
Mc8QizzbKlW8qFbdKbq7uIHl2JVYq1fAW6VLj5Cvb+J8A276woT2J+6XI3QyK3ovEfJ8n6h5TC85
JTF4RmVK9QB6Nd8jjrUJAsWuwjqxKpOBESiqSZQhmgzJQt0WE+KjIVPQqjMBVochV/bPRRKaDxpv
8HKm3G8KrnBiy+XfPoKZENoaYZW1KMKQhipDnQrPiKrsd1qrpZBm2c46FDqEQAe2aaA+A4vCeNef
tmlZfhrw7qTg75onTANRZP7uFG2Z5RzM3MyJMIxwikEOzxurjJ6KOU/3RQdSte37dGVQW1FMSA0N
yBjZ8I7sUnq3k+BXFYckDVS7dSsOso1vz16E8adxxi9FnTLiA5DUnIzNOjLl2u0pgq0cpA/qortN
ZQZ3ONB2ApjUlsuLN+eERmbVjbNOtAmeS9NYHEambzcPbKY3dcB/r3MQ51SYgGFAWr6GLAAQPJaS
uCQEDRmDoQtiLw+7b12pS1KFd0PFoDl0+UHx9D2Ddj02JaxmLW3pNoPWQ9V8fW1MSEAuEt+mU865
kuHZicVd4jP4YZS6Zpag5IdcO46D9dBwUSP97HiBDH02V8Y+KxJ/qzgQkjflBRi1wN+2VXovq+Fa
lDA464QFBXd4TrIaxulQnFFVvHosoXN0R4Nd90QqbZm13X2pP/h3InK6e7Zm3SrlG7hUuT5RLiW9
tLTYlszmubCSXwFw0f3g7jAjYAJxHyJA8CsponctYXrB3Bf5GXyACn/WbIOqiOaj31YVqWDVeS3E
/mOlRIIlVgZ3+qxoldMBnzBqUySg9ENjE7FxzQEcJ7J+8FPZ9BH5+bXQhulc6CeK751rsAQXXS79
dmKXgrBQL62ZnuX2KEBGcdWUhcG56CErL6OqQ6Fm5EdqkV0lOUdmCL2udl2Xu2s74nhcBwaUbjpN
Vz1lYm36CGCUTdg0HTECrkpUVfyoFwoWqrU0rQ2wm+QCpmVPS646TVx72HFaenBRvW3Ef4DH3Z2l
1WLRzu6bMDlDrx/4Y1snIKPq07eQLxTReqJIGQIEbpQ5XFc912kXag+W5FrFWSIZcLVt79bJ2upZ
poaJ9dk1Liywue/4B32SFOei5hPsM1HjHIW86ouJLd/IlySzNxennSYnEibzK6XmCV762kCxtQEh
SxYFvIlXFRnArKT5C1Nl5Y0GDaFduxwNfietGkkwpxTCsK8Qil7zye0gcxIkTIeCqE+FQgpm6RvL
2nMZLXdyhsCE0MM65vk71jD9R7fe1zGjOMzkd+4oeMFJcwCAdfuVDp/Hbkr2vEmlk/cGGG/a3aWn
gk6HUD8CZArGIx4XrFCJ+ZbUstzNs+7CRwXzl02CbsP6DvZ/AFwj/E5kpO1aTmB1Fv/G8OQffZBk
FcbGeSKyIBfv3jzRH48D8RpnRL5YrpY7wpjPgV0iAPYSmz6Y5Wkyb5Nqex7Hmcsx3NgCVuRwFtMJ
YhTOR6I3HO4oWFyDvxZ0sCSkFXwqFgZO21V96bSf1CwMf4o4ACLl5AfnimoMCtgtDIZxQG4l1Fl/
Bz3AJEPnpRycTYnWhSPtDe8oK40G3VdyiOxa0Rzjuv2Vt6gmtCO4CDfNc+QLNBk9KFazOdarrqf8
ImTQYmPMnrJXwEsCNhQ0xG+mvCXf7HSkHEOOArxnqWQxeS+UnG4ChHmrfiB2g9JRvbtD2r7UWvfk
hAFHej8Du8HwBKhN82S+bKu5evd+5x951+GWyiD7Ephc4xKcVji1TTzpDbYYJi8aUdKVqzQdNyTy
JPQ8eoZTkhA/JEFNO6pCVxdRQsmkZGdd2dKGChIcsRY/OkGj6A1zyB2izDpWn2+oRN3QnotREjsL
opL9jsVqPTjFU5/6d5bOqWhwng16X/BuP7tmdzflyc0OXca6bWYM/YaXYCN64pDkYwwkVThrqTtf
/cojpHML7K/JsWhXtDgha1F0gyPbQcXHCAD1pdaHe/C9Uc2kByPC2kw2tI+CnhjH7n4VDU75qHhO
HOdFyxHK2QA/l21/6ubkpKftrc/gnRXx1nXDfdXkF8OgMynKfpWq/4O77XvSq3fk6VWr5kcD1X4V
aGhapporr0JypdcrvQQSabC0TK8tC5+sBCiziqAlFztg+TijqbPibq6zQgupillrdSR2khRU7OcP
iQhexrnch05yGmrwK+AQsejrt7iqEoTgkXKhyf1t8301Js6gONtC0+dsBnV111dXZNVHklcCICsz
OO2mBk9nWpZgSc+bvqVihcAQ6/is5OBI8UZkw6UlAX1YuwkmXTsZaMeIlX0IJYYCg74HMDn9uGoi
2BpNRbqStctRZr27kTbLc9LXxR2xfnprtNJZR+PUnhrMqEqE7dVvmDTVBHzGLHv0Lps2TfxJb0A3
1RkCyxPp/myf8ehb12apbdspcq+BUHRLc/bBL3NVsCCzth2O9KE4u7abnmjEs67cIHZSxcDYA6jH
luv7oDSXDZzTjRvaX5tDTIWNpHYeoZZR3JbZdI4jkthWSE95MAh1scUzreyZPu3UNL7aE3NSY4M1
R8+9sSWat2Km9tafzb1il8FQ2mzdjOFixvk5dv0pjcpqVdjiloSc4wd7uNmLvTKnBZh3JfD6WIk1
RTNq23W7BibIDvmePdWA3DK51A0iFZYdZwfwnauok8Cfau0zthVbWhm+GwxHNukvlHauHlogOE8u
LNaFgV+b0utHJlSZ5VgRuDJpb4CRNGJ02Rhm8wrDFBybibwXJQGGkjpNtoHTvZEZztARaT9vo/we
ACkKUv6IBfpQ0Qq61oWf7siU55BUyIb/IEC4KFiD8ySBE08aSvlgyZja6xS+rhE8BUH76uIj3cUD
0Urf6R+KaA4Qi8YnljLIMCwQnDzZ0jGEUyctrL1Ko/NQiXzv5Go6GRVcCJJHu74Jspci+K2pcT52
lIt01VztdOp4NnxqbATl0HOEBtjuuOGmRx9YV4NpcJ5NZ243gjIkp6v2Dl1KY00zKk/sA+BpOOyd
7dGnuA6d1trWWnmgwqja+y4ja93JW5mWWyKv7XkwzYUvGGJbwMCFnI6riK4ufxMkbPbqsbrzYyqm
qmaar7IrsBlSRn5qZ56mcadnh0DpOwmwjXNccHaC4Tse2KdpswBNt+sSw14sQgaQbNKjRY04W2TD
eBqL8knAHAW1O1rH1I/XrgpwUE0pyhksdwrUsSGHhNfS+ZBIqR3K/MXyx+fBd58lhQIL9ZznpHRv
QQnYzzKA14GuQdFqO7guwAM6ZgfqATiYYH/0AqbkfaKiKzJ2vxvDnILnmbNzHLBLKuuw3FqzT/sG
w0RmxCdDz4JLJmxrb7JlPce9PZ8DIr6IKkJj85jMx57a3J9QxmLz3Ci/Q5Zq2JjbVDStxJBh3xc0
DXXoj3HczljS7unl5AbYAISScnoeahYQftU+GvK3qpOE15OgtNsE8b6hOnmVU5iWmtpLAoAKcyq6
4kj7W0Ix4obrqgPCGryogClZAyN0pqfQpyRjNaDX7l3ebXv9VbOdF3im8R61V+PyR6HujOjQB4C3
mhEPKqkob2L3rAHl2tZc/gz+aleGFk+eCtS2Plj3VpBvMTprlHSDt0cI9n0KsSaj63AA33GDiPlt
fOGab9lrUSFPVwvzgujKOosAxnP4OtnQ/VFT06tQ/qrqW3szC3Vou4UkCrYKx9KEoKxh1hPFvV2J
sz/kn6PebOSkaJKzD5Op7SfHhmDsnCUTIear5nOmbAPZRJL558lc9doG4/JxJP00LZNhrMWvtvVK
6wwqlXUG+U70qTRXQV9l2zhgAnUX24lhNcKj4/3LCDlA5mmwE/CO4O9pJTq4LIJ7Bx7tRh+4XjHj
CririoqxqByw0aQNzJGdqdNROA1GtSUBHB8DHs5hXlL2jBpOAUvx3MRY0WdwHKqTHaqfA3aELb4o
NLK2qbXvu/GQ2m8xd4YqCniM8BLyrvGKWcClisPs4HKCgh3F7jrCxRz3tG0rZ2KDHL65GQ8vA578
ympHx0uoPPBYNe4I7O18LG7rMNI6TwHqgHr6YMCyppRuAfnr70z9JShy+UdQxrUjqHwXjgg8+UQa
ONbw/1voLkhxuR5vfVMlnmoN8nTJtPVz3qEiQtajIhk5iRKVUWjIXxYS3jwjYMQT69MkhoGbnIdp
sh79ZLouBECOXgwx8R3Gm8CrYcNJgQVHl9YxATR97NtkU2PAZk3EsFhaFkupdqclrNIpjPGmUftK
WWBg/eEL6KbzREkVc5tTeaae/2mldetz2lpiEyMcxgmvmYJzmLrttmspkRAVrYEp7hWT20OoXnWa
LV7InpAvKrgoxGgyThhHVdOkaMYMojnd46Fzbeo0uqRser1ezBf4lAGjK4zQChaU668jJzlIM6WZ
pHPJlQAC2tWm/Qr3CxFW6heV004EVsraJ214TCIWxiqn7qctSU5w+7kXQQFnl9lvhvbIrAMkRRnG
0a1p4SqQURlPmwrDUx1tO2iaGXGOtdPnp6wsjvyppOB0rksatSh0fQiZKNaqH4+O675ky9zaxSYn
yaT/dF2mpi5hN4eLb2Vk4avTssgXtcu6jwYa7BA9DRDjUphyRx91fxhwDkrueqcKvYTBo7x29IDQ
WeWPSXock/jTSSEd+TEHXVlInx1b/EKJVLS3W5ISTDGeyEyxDR119WHbYohDbjHMmie6Cp6Yi2nJ
lA1L4hYjQNXOsI1C8iDhtyjtCA9hsYuMl9T2L3pIjxOLLZoJ6+pGOcRdyh2VqHd9lMhS68TVmo0t
jn6nFkCp2y8gMqYq1m4eb63vlmYNyr30T7pN3mr6uTYMi9CaHUalqLF1z5QLRsM1NvGMhcxlC+vW
RrEhfsuiB5f5DlIO1DPO1fg1riVKIYYGtNzSZb2WoRDkInhQmR3v8hore9RGz3rlB6+Rk9+EwaaY
nrauH8ataGWxc8n/ITDybeckvrFGbk1OmPunWbH1bGS4dFMN70kNQTlMhQUvkf44GVqDNzERrvuC
q6xItGQXuv0GaN06Icl4JjPD/gwXHGfKE6NKuyL0Ab1nWAq6yv7U+PQ+YEkrp+lCqqLfumwsLFrf
mcoRuCnl2UHl2TQTkV4OByLpWg+SPrqYzpq68ENrYxaERdLE5zKeeVIMpXXN7C71cknXrZApq4wx
uzJIl8CVgO2n8Zu+GI0bLFPK6vb0q15AljQrVrB3blaOUB0YGssF+ZnEo+VRqPFJj8a0jndsF3Qq
y7LaYdXE7W9Q2s20+x7rjHxMZhxjcMbo1E16RfadyGtI/1jGndYv1QnW+fvkV6U3+sMHZG240Akm
U2oW0eaJTonqwQyuImC1kY/uQ68YbVOK7nYRYTSS39SG2m5MOUVLQv4lD7PqbEcoJLJP75KuEOtI
Z7mGYhIl5n3ZOl9FsrSz6BgDDMvxVI0Hd0qwQ8WZtmM1n+xoLsZdVhnoD3IzGsVTjcaOiylHIuW9
tEo7CqbaKXjqJp+DMWBrrDA01Ci9ps9JvzfJfGAOnqKTmXXxLSDIW0rcw+BPQBfGFFu0WnktRGuw
XUCWiChctWwGiWhpTXApY50oZdWDS9/Gh6mc3iy9+wRfhSvDCY9IaJ/N0upKJPqJ/z9kS99rHv5x
l/5XssXvsnDmlWwc3qpuA/09755mXI86lgczMXatGAFAUywLwRB/Mi887syV3ZZAYZYWWtDrHoIX
7z6+Qz2GO+Ju1o5YC1GkeR1SZVsvnbacCP4YMmHfxsBjEMpZ2m8tqB8rTtwTgUwgR7SCjd8tTMlx
6c0FcPGH8fXdp1CXzlvaw5aO3XBmH+Ycw8bdAxG6pXhXuBH44FtiuIX9wC6Kwt5wae6F4P6YU+Ub
Lp2++C++tT7bmpT9Uu/HlbUc6/XSPNQUAsulGZjOqWqFppJxJnD3BfXBYukRpqlZO9Jc/wanYgmi
BbAWu2ctpUUjWnqIkVpCL81q9ZCyidTGZc9Ba/Fsb+yQFmN28JDfKTYOnZmG46XrmHh362VL/3Gz
NCFnLfU7wdKO3Cw9yYOhsDlTnexToRx1iNLB0qrsU69MUtTFaqs9K4qXOwWykY28Nw/4QFE/DGwt
+bpY+prVyJ2Ql0ivscnIpdO5W9qdnaXnObCqc0Hxs7M0QBPxeNOgrjgmA/VYNN9a1m4Tm9boRrdJ
Pn1qJfVcgjksW/qlB4qm5RCg/Ib1fab6j6K27tqlk9qmnLoxl+8vddXx4hCBBLyuU9jayJttkZr7
LntuKbrWKbx2l+Zrd+nAtpY27GbqfgVLPzbF2SDGzN/puBAt8W7zgVW42JvhMLNwqgYmTPoXqIMG
yUen6HJ7sqjkjpR/9VU57Y15ZD5Iunszor/bIdhI+W35sig+zZB6GRDthMrvIcT36lMCTm1uye5N
fvh8xsGVz8NPX/jSHO7mwAdynadkkmMzWPrFyXfyktE4nnCO4J/KkONQR+5TS05P1yXgVD8UOPL1
pbl8Ig2ZcgIS5oF3bok1jo7zUtWfU8HOZx7bg9Tx67Nu7Pdwlz/oyuCNOxosuuSXT3l6j0cgLkqx
thJ5iqv62y/oWe946Vj/6Ccgkc+YDWyQxelzuLSzW9S04wGIts3S3K75itUlXe4mpe5gj4NtT817
XQvr6lD8riiAx3EX3YjjQWykGz5ZWuJpZyl3SdMBT8OpCJE72SZLq3yy9Mt3FM237OakpiQuRiTq
ZGmjd7naq1A9AFEUO3tprK+Nijjs0mJPIrndlkuzfcEFXSxd93hMxT6YWOm5JOtEE7/bhn6lvozF
Q6a+zFbn6FFGv02HsKOkZKPJGL6cgaKvYX6KdCe84BFFayzNS2/vB117ygpW1b640SoVbmRHpUvM
AFMGhGoajq0jIhsrwlPdlGBSCzShXuwCozy0uECnHsv5VGLdbqe9n13HIn8CG/WrNJR7VLxZCj5u
ZXQ1sW5cjttkUhtEZUN+wPVQXte5r5qY4y15IB5m7J2sSLvyHcCSTvE703nFkmT6tM3+PhvHDxep
CA8PflDLGgnHqXNAjeouzOxPeu+OJpD3oxgdCh0hO+yjQXyVZsEUObnBNpysnam5MSz7DyO05i0l
ia8RaJ9LkFSwsoLpQG6OEPplRgkbfC5cMIuc9ob5GJax2OYaQd+ENdDWr6v7wrJv/29TeP8/Bux0
aAn/568U238L2AGj+8y/o38N2C1/5PdPwI5k8t9MF2oxV60LlYb//ZWw0wzzb/g7DahrIDCIuBnk
JP8zYqfU3yyARDwqXADDEgTaPyJ2ik8odCkI3tkCwrmu/jcRO2NBP/xXwA6iq7CFEjrgA8vC2iT/
jTkWm2noRhYCRliWzkNoOhd3MpOzU6OHMMVsXKu7lWXynarEPvlTm1/r2RDbloFhoO8GswtuspZJ
4gw6CDBmUj1WTq0Yh3CtzGT1/neEH75g6qwUrwAEA4h1kK7+NVwKykQpJquEPJAcjlbZY3pS0Sk0
xYuOsR/Sxzrp+8CzXb/zMCqqre2qaxLAgPNjy9zbuvY/YKSW79O/voYQwgTpN3zgEpSU/W+MH2Ru
NxnoIdtoPYmWcCY4oTuHytHvrDm/o86gf9d6+8Ckz6Ei6J81VetXtocvXePsxti5nykXkUb3zgHi
xGZx2vRDCfw5TE9NpiiHmzQcdrXkTfiPN+r/JV5p/CsWZHkpCWtK2zRAsoHJ+IGb/BOBhXVJ0s1l
o3ngSnazqvO7DhAPiOSoejeHjAx2+mRqfYs8wsM2MIf0QYdUS+MwPVwUS+Lx5aDVp93Twgt66ow/
vXLPCt0iH7QZ2b95m6Jh+h/o0MAl/9sLbujK5p3L1eEoXvt/f9N2FQSRFGR2y9sXu4sloXn89UOQ
m+2BeAkglr8+NNmReRbLD8qgxIeCCn7KIsH3QnQ15pS/fqM2Nib97ZbL7b1iDe224ylbfBRlGUx/
/9nPx35+2Zbx5IEdwAC4/Jaf/8ChCZ/UfFdpMrovi7rGkH/UCE3eu8sPPx+WyIiboC++xl68t76Y
H5o+INk1UOhim9lDo7F+TcExWnuXYjmJP/xEQRJ7Qd7sD6w3SKXMRfSRw8lxnW7nhJX+hsDTeq4B
D8KMMgqbRr/ZgWh806PZOCcOKg+pb7ZmeQ+TIPrHr4UeNw8cuP5UbabvLVvrrk3ENjWffeU1Qck2
fGzZX4nEPo6IzmfyuPXKbMlSBU5RnX8+FnBULaNKHSc97M++Ev3552fc7OiNJL9zXDRol6YBMmyO
6R5HiEacN/QRtCPlCCMoZvaQLYHARSJJlh+MApVwUwcpJq2fj/Z1DtA/dV7Z/pOdyigT0bMlMRqP
cXT6+cHSNBOlSUN2bkLjxAZX/6cfeotyxGC6a6q6uUtaam6xTL9KVugbTcT1hzCeolDX3mg5Hfay
7Yvtz4f1IvZap69eJyHFPpa/4zYRXje3+ctMocaWTAs1e0LlL1rFCW+GxrtDC81fSAv4GIJ62swt
pd/7tTxTeZh4teFWO6iazWPA/f1SNjHLurp9/PlQhtawVH91p59foqXEh8Fe/K1YiBkhx5tv5ONt
wCyHXMhD/u8fyzJaJwbT+/lVuPy2OOQfMMz+5P38AcQuRZIVFRBTzzMeAWrSBGvCsZrNSzYOf/9V
m8r2KCf/tXYEdpkkmIsTfVfFqWTy8OoQ0ZHty8rquvYeMLB5YfDxkmWR5ZsaebCO4NHPLwPRcs9d
/oOm8cnDuvI0d1HWYrA29jhVmFvnEsPH8tNg+A+izmNHbqRdok+UAE2SSW67DMubNmpJG0Ijjei9
SZJPfw97fuBuCrMYqKVqMk18ESdEQE1UdEhxfxW4mKzllFmacFw1kbhl4jxtVIrS4a8fX9gqrm/d
dlAtr14cQ5JLZXhqnSY+5clPUNDumXPs6hE0ozsFTF0gZ+g8nLWdaOXRUupX1fvOT8xL1yNDUpKX
nRfIxaXw5DaJBue1cNbwbtQ9TTQ9U1d09vkCh2NCnnyGFniqJbfOOi2d62R+02aiOPJJ9xa1o3H0
iup37/VpMKZltNNRGn04ELQ3TkyWN3d77ywOZRpKejUcTEOucDYurtjznFrc6b/+05ypllcE2hh3
dWTdx/yVBkXGknV1KypMNaDksF6Zcbgv1bigI1IvJbWaaUOlndgxP4TT4Xvv5h+zx8XThaWaU819
CR2yQW29atUWr0Bmpykarsy4e9jhreQq/tJHnjpDY74XpQRGrzwCCrJ79BzDD5D3UJtD33ljgm3d
m1LhpwcgjokRA3afJDROevpKh/ymViHSQMRkSnvm62TFQdWRMIUdkBynyhyvcS0vmeO/UiVYfcPq
VLIGjLeIEpwH9Jq1vvaULY/OAt+nqTRNdZbhiCAMsCifvhzfeslNOovoh9xaa4Kkr3syINYhTuqE
22w87mZrvIAEr7eJLvLNYtYA0Mzit40zrGIKdLKT+mIL5qgro62lo2dXEIVaczag9xiIPKow3Bq9
tI+EnOOd4dCCDOopO/oUqPlFYz4aXf/wK7c7WNxSEMMAlcVDog8QhxjKj7QGnR2qmMo4TVC6E4vO
POGWT5Vw8ZCFfDfWD16CDY9qjqOThdD0h/AzBNJKdbLz3rIiNTlX0Sk2cI6n8zdjzj4b6uMYpfjE
n+P18cCud8pGfA8d/vR6LLqrl+FaLWmiB3Ru/dNwe3ipKYU/hDnSpp+O/0ihh5vr2g9ejeT966OM
rEMIzgo/3UUwcKyTqwVm/KqY/l6bRdvgmy352czT8p567slb7+m0brzl03SlqSjdxdPsbDgyNudw
caZHkSTWQcziVSxtYJZyfro6ILpgXsKVLEfq5hCzv1Oyjn667eIxulYDGfpsuPppY95CC89nJSfv
WqQugBUKDLnXjs6hCjtxNbVxgFr4DzAhaiu7vLpWZUhVYKt/h/hqW9vILmYZ/mhdW+4NTG10ngV1
VyyPSs/tc/Snl6Yfw1Psjori24XE+TLPSYBkh9c611egrdsGYs2yhM7ZinxgVE4Fx6oz4lu3fsy0
ReHoTpa9kPN9rpTLSjndmN4JzPGavIctu23lc8+nyYDrpdvhdJPAkuYkewkBUAuATU/fX6AqmlO4
UuLilEc2QazMt2L9N404oBg1VeHOqNv5Ak/iN0zVH5RfEKByS4n8KOhYDUeJOcGtN5b9sBmib2tZ
O8cqQ7ITbRev1/x/wJktnGTs+UzBfVMnF86t7bny3ow6d4FQq1+6I0lopQ1DXWsNSvVDdyjKAY9N
keuAJPmjHxTpPztLd6Lip9j25AVmMlzMZvkWTkPE3l6rYKE4boceZ76GHCaY0/zJYjO50qG+TSTI
MqSeTJ+ViZ3fpUBsMPunY/Yl3g1RMgubMf4t3t8EMeURTpc1mz0k8/dYqZEsKa6MPB2wXe+xa2KZ
VjbBS2HOM8Bz1Pxliqt9QWnWqWAJXtwShmSTLDuy9WqLzRuXeNP/9pOo2Mftp4yXtaHL35q2S4UM
tXZu/duwElxu1P1Rd95HZ7NqLzEoG5g+LXWAPugBg7k/YMBwW9jawpleyUvPCwF/c+22TQK/qcgo
y9i69NL5Nnu5OIum/Ghkp/DfYlxqwCVEtJaWZrRsBAXdO+CoLzRm4tSfBTUTHUsF0s7G7Tt/73Ud
idu4Pel8jPZqyt8ze/Yo+4T+tGrKAYGm7upP4d+o8YsAjvxwHmLzs3QTtXfm4TWB7/hSS/PG5aQk
kkbCHshTuI8d0i65GrGHVQ32i6Ek2y9Kh0GtsuDRwindNWbT7cLmH03pvBjrn7jFnTNlbj5RaCkZ
ohKjDC2cdV6qync/JIMWTwh3Jl0Yllr+Up+cnb9wpXWlMGtno7/ljGmfMw5Ijq3cYxQrHeCdfm2+
3tnY25tTNRz7ERBLX2MxM9eXYAQnhFj3cMy6Pgt8zrg+mt9uu5Rs1UlINJ0wCgPMxhAWPhsOkbhb
mG2qU5ECaqrH+Lxea4nA+Jwf8Q2p6uqNfX9a9JhtfBbFbTaFgAGFOmYTnqKvY0W/ni0SuffyHER8
2AzlftJhcoqt5Mkp3LtNXKtf6kZ492jZqbDMfmFz+IfcCkVi91qjpSmfSEI9p+WpjoduJ5uIHIRB
JeFozt3BTob3uW0gExThJffH9lCRaz53rp1tGlGQ4ljXStMlk9hUrJWeXpi/eyENiG1u7jyBNPz/
H1SeTcw+UrGZZuPo4O7bG2aIi7yvNWMfcBRMku0Xd+QFynx7OZDChmGBVYDjsP4Fp8+9MNV8hyOZ
HGyjq46Tmh+TKMWz7XZgbvUrRC4sIJblBhoYfJMu43u4onF0FP/0qgl0imqr21SgXWMLIyOsbPuB
4oWp1js0qvaCel1/9TB1GxutPsGPNF9p/GwvSXZ1ai5jhpf1+yTr8w3tSezd9l1wUJSUjL3jMd42
piQ8JpLfHamIgLbGkhwblv1Rdt9rX+C0If7LaW5Afa35p3A5dYkeU/KttyMz/7cqCmlbNEkmyeHs
WTz4CT10wSDaH3XbJwFrhpkPhGVw3h3rNP382o4KwChXUCoKCl1jn+Bv34028a+6YRa3dKkbtB2b
SoIBeCqWDwqO3ccgP6Vl9x//e8ekq54hJMNtBOBs31Cicss7v9h1S3nFq9Xt8rI8LeR+TkXxw9JO
FMS2/GUjXvrJ0J+iNKNJz49QOPOGo88SdXehCPbNq8WccMc5ZqfgV0/7jo51SVfWxCPT2wMMQooQ
t8Dfo71BydxrY9bfZyvyQOO8YhefOH1STDdmTboLc4bBcaeruzNflP7Xld3y00n9E/FFrOWOwVQG
oGzfEd1seiFvVPwwzpEyfiQ9v4ulLrrPzu1/44aofisvm84RXvhLF9LOXDl0l1qYdFnsU/iE7BnV
1cKPRIhl8adNCG/m+HVGUH3zCd9PwnJtvUsI66FywfFnBqF6lcxBhksTtaLuYPgQ2N/Bf03OYmLW
DHHsL1S6Gi91iH8MAA8vDPxOstvNQS2df0wsvPahh9Hf3buw/b+JhIqiKWLBberw4vGFPPCAYumq
RgFEwIVXisWMX4kb9HQ6HGXVv3HnTdBv8ncM/rhJ24IFmenvwN19B+onv3hhTigOSM1AgdCVOLe6
dvhut9TGkpXpmpghGlnsxWFNjtaAXFvGOPDblbyBe/abcCRhDuU+wOa7JBUbkizhwJ0TXR8bSmnC
6h+RhuzIOhMZ/xVlZvkeOe0tmohjT1UyXTrDm7YyF8GSSfuR+7w9FpaeFQm6H0e3PZZ9Xp0Hi2Bp
1ciSPDB1zaNy8kPSn1iWzNfO8TlT595eExh4sdjan/DaQ0ZCUBursYkvMVn9pKNxhUqoZVtVrtrJ
oqOVo26zC8Chr+0lsgqCXT28+dKOabro2vje2ol5akjdHafBdw5m9tEVjgmLPv87tBIm5Pou9nnp
sw87+L7b7uSnjCzWFbDKsILQJUBY01pAFZlLswdhVGDMxBIbwfFYxEpo9qKDLWx1XfAvvzTZuh62
1rzLZ+9nZY2nFLPMNewM+0opyWkUJSTJUveMRIdTbfn9tRuM8L5mT5oIy6qI3cfY18apqf+UU+k9
wxz/gDv8beMVKhLB+GonfN5NG9Wk8ycnsEVF9GEeXtqQ/BwVvtNxdlcHhkYFwgKS7ajzep8F05R5
zLzz14cZ086bhUSVbJLYr3STp1uzSegElpHcJ70LNmnKeqq3CLimGVazLyGn5csNZQnHOX/PS2Jp
GDIWXE1zAR+S6p2rkebFFevHlcfijeLD7uBGZvamw1VJKHRL4HUM+WoNOOkZy3NBdflusjXPo5Wq
azbywyMrOZeqFNeom5jFOSAFQArP+KYcweAaOOa3sXkTJmiRHk/WeZEWka6qBq+KvzWYdfQGhSPH
/7dccyuKnkVHOtdssUQWDWEAs/9tCcf4x1z6oHSy8llk9rOaVHjARZ/uzCWs3xpGgXUfuRtIj8XB
oyD5nbT0GgQozl8HgpAoCbsAq0oOPgoT2BVfYs4SO5MZSGNSxNSonLKopyiKzUoii50af35Yo2t9
hDbQGVxCsz/VP+ymOCWzTQt1jricjv257ef8UtXu51x3v3SVK/5smrNCGpMPcYUZsVa+3mFLlPs6
HF7J3BfbUhkwIbxsPrdL8952bnMUa4C/twlwxkDoTo+vtwVIeEfminYpIxuBOuIxMeJE7XToAbBY
l0qlqn+7yrnVecGFJZPvFYGUdwd8Z+83R9y/zf/eTEK6DaOla/iekW1wy2K6Zk5PAk66fZDLyXrq
2A9MwUrMcTo51V5lP6GdbjCskg/LjTuw0pMVWahmWbVhE6aFqDT7jY8hIZoU5wdZsogUkHxgk3EQ
n8tfA1IX+7+sDlEt5BtcT02JbbeHqfcwkotorPTqUlb/YpVjGfgxLV1DT1bKzpCg/bEyzvNH39D5
PJJaWmbQAvF8Ju7kb2SMVjJkhOf6SnAzUd098t1y54UZtT8lszMa9Zg8e2Fifs8AZ6YTuMihT2+j
0eZgROmArBMT2IyvrlXdBJSNq1O/9DGt71hnKXe7JrFRnA2r2CJZTDhJK+uh2m9fe3+fdbSE4hm0
DH9fNn64b2mW5KDMRTJ8tBotZek4NgujXuAGwiszRNdyVOewZBW9ceNuyn02e/s63OEmJi/nRFid
R9YuX217d+pvvQI7W7TZsIlUJ87aZyzvafC+Ii/nPREy/pE5ta9ru6H71ORFgbOGyc1ZjENmZb+z
dvAf7uyfSbJO5ArXflCsdmBbxEu1rNJb1noBWdoz2vo686Z51hDZRopwOlim8buw6x8V3tCL37b9
KcWi6FWYJHj5on2tp/ldlYwjnDKntz01grTpTl6tnXPWCYSrpRjffSJF2IDGi4aW/l6xuyVObm+X
nGxRU8r2GZP5umYMXgev4ApQxXsUvPHWrsaucOV10BoG+xRSHnN2Z7gAyQKLHVdNwI11vn99QBCZ
77b/yfdlvPhDRWLTjOeLtV6Qv27JMLbQXgcPBmkZjbx0Iw+aDpcj5eO0SkWucbZFYR3dkvhlR4d7
6UV2IOLsTaYMo/HwWjxwmUXgdgEygHW9gBU211tXAkMsYmt+iWZP3rPUJP+XLxYWNYFvzwgf6brL
DwUt7G3pcEghjsgxz74V7WjeIjlqnCv6VAO4O7K2e8fI5HyQqAji19fhznM/lAXum1qljJx3Fz0M
1e0T3eqrEMM5zs3m1YdEQNw1ea2m4ltXjYQD13WLRodbbS3toeFp56lW0dmO8284J5MAVS66DJzz
weeQEt66vgxEZ3/+/6HJIBODjcf53XOM4BA760+jXd7s8ZbT0PccJFVlU6jUJjLN4RjZA3hn+jY3
pgnZOZN+eYKNiJI57L4uLDZY+UFG4wPHqMIE+7t0zAf3avlQqmj3MTOnzdRbvBg8l5gzo7hI/3h5
/ynq8OmZU3dZ5iZlnVYOAoI0LpRtE4XooNWJtbnAVbrYTzM5bGm17qWQTgddDMOzo9BLZGe85m77
d6GM+ySWpkREOBBdM4b0Y+BAivIVIZDCwXS9OHmDLINt1tdi27mOc0JW3TFqqE69oSjnpGEQGlWX
n1OjvRFSIVpU9cwpkjEMXJtsb42jK4h0QXZGADqfGcGc4qnJAzU6JTv9Br2dmbysSJNZdF6HyA0m
FRxG3xq4m6KeKuk+GIz+zVY1t4/obxl2r4JbzJ4/xZw2fVzEqCTmnmT9EgALtc/Rno6qVKXe2+IO
1s7IEUGSvGuvKj/1Q11/1oAE+Ht6B9dtL5RFjPvFy8xbYjRY/l15B8dofGsXxzk7Go3RL8Fr6MLf
STdNA5An+iW3QTjkoXPC5f5zCUtIU2I5xuX7YkBB8TX8/CSUl0FYxK6w5247gUaWTcaTfrXqtoiC
g+UUHqiJpD+Q3OtLROPtfkqIkebl4+usMcwt9gvI1w81LNgdVj4WPpKtZXjpqx7vOpa0bQtZ/vsK
QrPgpinolhnWORgg8MRLfs1DTCWIK76pxXaPtQM1IKbDPMxoQ22FOwQTF6vApe+jTYpHLZJ9ZDfG
sRy4dg1EIfBdmg2HaxcHGrM19P9lZuLjdmdtVxAduCJi6pRwH+usPyzMthP80puUqXqQyBpeD7b3
YCT+tIynGbqIUSOt5WAeyEItd3uZSMcJLyV91qORjFjkCWLFt36o7iQl95HZyqe5lhW4XfpSGVT5
dJ4iO+MEcePxmFkL22VTJoGtm+qQAq/EToxnvEvhU0KYNGCJT+y+LEiHwav0C4fyI2ml7Djq/hs0
z+W1URPt4bmH1+oXrSPvE56nl7Kdh+MEAXdv5Ul7iIuMfCiepsTGlhPXyXfKscgwwGAgKcAkyJbT
sKMnAJKsmD36GjNuf1F+1pkTLEqJXWxx2+Jw5QT/thVRkI5zOvy9cNnHECiw2ZYQJ9YjIVHyZVeT
pNhELrNDzQ39HMn2VcrZO5qGZfA1Z79c1+t21aiyHdoh/MDSNeF35Pm2pZthM6f+awaXZSM1HQW1
g/8wT0FA6NyXFyDxxjZeVX3XMhzi2NA3UiLkW2+Z0rufrZZ4J8r301KGAaVcL+mYek8vNc81Ec+i
bz+cJU7II5MggERbUQFa6l3rYfTDkNnd+oYZYgTGZuOmOuWJXRDdGog52UK/0tgY3CXhzjym6r8T
5VTdzCX1VsxuSwFPcoR3vGBCNM1n3bRHjPkQxeccz1TiXIqhZfCbXDpuvUtBLh6/J9itOfoUSQQT
LoK6lyrU0yQ7Eh0kh2L5B8Mdf2iTC1pWhs+eY/Gb/PJ9e967NX0j01ZfCsLCpETGP1aZE5GlCHE7
+EO3RQuaTn79MVAku2t5IPauq5Mgw99xTzv5JlLnX0zADgz/4Qhl3+ZNi0ie1BEydWRy0tE9JSal
P5FP5ByUg2gJcq6HsExoLErczjwSBvhT0yAIG5/stirSE407/0Iu/3es4qdVJ/kKM3jtuSQGbdQv
lyoCBDs4+hb5rX3u+jYYq7k+g7YVwVDLR7EEhjne/Dr/1iBhcVNJNL6pctnyherTZNBlKm6y7/7E
hB1O4wggPhY6ei1dqmOcJtu3rkkCm9b4Q+KFhKjD7ZfqYA7M4KQrWKUdfa6S1ji2wES7URIa0yWU
gmjKA7wcmF3aFgJkK4+WWBNqTQPAqbUV0r9xsBiCzXhVbRMgcf6znTTtYQ6sZruHD6ByXe8acp7P
dqCiO8Jn8IIc1r8OOH7ttMeibpvTBQMxAw/obcoxfglSFgm1PM8aNfilQ7rfWX1O7JA5+snMDTxi
RgJPw8OhXayMfLEoirqdZTzUZayQpGNz07aFBXJqtO29lNXPSmFPj0bxDFWETD7H4Y1bCch/SUAG
MSS79rjPYbR25xSf6sYlTbbqVFs7kn2whDRNMc5EtjBQ+MbxXjJJPBGbVy+CXV1IP2L6N3DlsvAS
MwdtuKRk6pl4Jy0HdcdPRCyZ2CEkvU7sXEfhNKhJ2kmgkbhHf4xlWlybBI+GUbDdswpdDD0nd8sq
78qurVed+X9JqA6bZk6YDWd5xJrOqC2rrfFMM0zCCa6qUEGIvkWRGq+V23+futi/yFZ8+pNsyMax
DIIEaGmN7E5lVU+3tCUJhsnwiPXu3x64K+NA8Dxe3snj11kk9rhz/HfzSCcXIb4zTumHgT8S0c38
4bZabGgimvhm/EtbpvrCt48lGBUqaAx4q2j/n05ucvBcagLVVHOclgIuA0hIDiKtSR4dIbCYiwwj
M25FofUbPwQa3dolpDrLOC2MVF9cUc2nrsv2tuLaX8Sc7CNCBV/aTBulGPezOg7qknAfi2Z2qSiA
GoEgF1620hkBHEkTWEo4CepFUjgZkUdmuY10yxbwZnqy/hG7VRssaFpUjld2kJO93SHkda8JAQ4y
MZcor9+SJCVNadXpK1kcdUq8RhwWkHJrRUj8zBjlys5cnmWIB3G9M7XpXG2qSLM7WxaubT06t2Q2
vsFkLD8WKlvkvLIi0ZXh44/PVhX2oXWw+2bcMB9fp5Z8cvZ6StxzRkx441uZcUgMPZBOB8pEJ/kV
0Y7+shb7irbUsXDs8C0rhmDOnmkkP0kT6lvWrwTftdkjXtJ73RdiZ41WfItpYmKHB4AVx757HENV
X8LJbhnpkFawiA0MY2Xto0Q+qVE0dvgsiEuZBJIjLm2BPUQ2v4j4oqvJv8cm6aSF83DA9FTek+zH
GDn0/bTDP1YKxmOx+u5UULvzI6PyuRxeHWNsn1kPyqOmXSdPlm0sXAv7Qx5yRVLfHSS5x8apW+dM
TKvYKWZyjGqq/uE3u6Go3/v153ixY8Of8dlzQ6oFkZCGq5RiJt5B708M/eSOc95iz2GcPg+U3PhT
mh5y1SJlhCwzSOStSt5Ka0QcmKB+WJwvqZFZrfFDVdzzBHZWV3MywseW7uqqdij6acx75CHIhXX7
X5EvwuRFVJ8uVUCwBaOHnMcFL+0+9OBAizT+qcmN/ex6tgvb/GNVidhHIrauJmvnlc5aqJAjd4t4
FleNtv/ix0OFYuE53/xmNLGGQwRnSgsnLM4+RsFls4mGKeCLIbWzWnIGfk07gr8GFl0DgSHroP32
+GF6t5/uxVTsGCXErIolvhGXLJhDEMTHbLxnl4cHXocxVvQ0PS8tqjm33cKA71239bwFwnhpG2u4
GVpBPQ/ldfJp8PaW9LBIkb6KHhoOTGF3n9VGeok7sPRdov+ORqZfB9s/JHFeHrPBwgiu/N8eDqu3
KF6KbRRPdECBJy4z/10sjBwiR1FDJImO2MasfwdfghxZpGSLBE/p/GqkEm4FcWZMIE2v46XOUCPu
GgPV0QQ5a5rQq2p3PsoRFSdr8HaDoSn2Fhrgi1qMkH2sg1Q8eC3Ld1MdmdHqY1GO4HdVVfL3oaXQ
X+f6/fj0kvcaDMDJUMOfOZzNtxJS8kuXja/0Evp3AUlgI1LSFLpwxTmzo+kCIevmYq/GCVAAiAJl
dfZyC3cKlEVnly+qI85d69tkGOgBdvOs+G2HbSvuiv2PE7VNdxT1Mj9Kgg3nJDeONdDlB9voowmZ
U5Y6B6G8HvpYXEgxDQXmJCZEtzmnfPLLIaafw9T6J9sdAGqqynwxxhp9yeRSDzneCnIPucmxRf2S
+zwggqLxABduu4f9h+IzwNYlMe7evkY6XV8KsnsMcXvZn4owb4h9+NimhgWmseX9IWw33oCKbwtV
sLFSyhL8p4Vj2Ps7rWLvsn5gZMwONFFevx6u5T/nEqkgX1j2pYGYtTFjRtFy3YWbKll3LFH/aJbE
PrpWUd1sPX5Mky/2cpndU4eOCK6ZUcFk99cxqbhYMDivjn3bk/KVzB4JIMVv0ZgVN39AoVALVs6J
fNPJU/VMhTiUo1EM7UVJmZ+rDvFXdSNDDhBgDZCrBPfKhoGhuAKK9ANPUzyYT3p8y7oOMwynlLVL
yZlN5FkLgMmXbEmh391p7eKQmy2UqFX+EJo4Ls9IxEk9d27zCsZ2K/AmPjvkLf+KxeE4bBgpXpJa
IjyRVdmBBOQuwEW2EwYIJWsAFJRr98ot5NiniXHupPmPDT/annJuimFVHou4w+WhO5/KJHnyRZbu
43DJD5PvkeAXHVCzbjrKMrH39YJHcTLgezZl7H62KnpbHOD4pEznIE8Mzqqz2le+AyxUUHZAaGjv
99afCGFDv0SAjL70ZJJmOV5ow9hrT4mNstfsnbbnG6kZQORJRClI2jy8bpJHhIzu0LOYbvJB+6eu
6C7kcYBTOtV7zeQ3jxp5RpBZx+kFN5thkwI+etaLORIdSM85i8lZj3529oxGbcLSWa7dDJdqKLIn
vQxn2JkYItJhr1P7aU7ep8a58RmbcXRysW8w7gfj2HhwS8DmtHuZTgV6GFk5ijHKfdGXr1ZpgCer
YvAqxZA/GF30gZ9PMpA8/WesCvwtBnmUquPc0g1poCs6GZ3MBxPqNz3fVfR9cLkoqd5Jd1NR7W23
DkzpnErUzKszYS5h2F8dTTXLl8bFxlJ/iqlMORPE1S1t3kB3ZK9aTYcFoXSPMU3SLpJHe4vlKDAZ
qPNbgGSt/UMPJ+XgNwx4nd7SK0vOv/tDRurIAb84rAdsN9T11s4S60SWNdDCjP+TzJmQQdn0+Z5N
fvg+njCclaJtAstl/r7I22ibj6Fyswsc+HZXNGWGJ8kF1c2/JJ7YExpwHOueEYHq2U7LCO5B5We5
uuosaxwCQVJwP8f8DuEl+jc3a7/h8obCt14/7YEkmCF5gVqcH//9lXxEfrA0VIxhC/AqKMPdGKSR
wmM9soUxMO925QGRJtkgDoO1/mrqTXE4fB0BHQfdCNQy+gyFhJVJW9yqwdogW7eMdVzsKwt16OvT
luYYIdL62bfLtHO/f10BOxLiF3fM9MUM3QysDaNEFdWfUzg9yCfHj7lbDeAMLDnBOW99ydkjQv60
0hxPnkZUngRcERXat8Tc+atSTNLs7ADdeXET2FuNAkFoi8F8DlwhUyZ8YCCzalvKamaHLZuNt5of
Wo4JgZ2w/czw5c2MAF1tNH9bHieiQgOj8zqy9nmVHXi054u0HQwnafb46nMbY/LXFWdBQnR/OFNE
t68P5hrezqFhCwwWTLdgLj1xxS7VXNphU9pQpfrceePgtXe62X/oygystVAxAx1BBB2bBKT+5NyV
kXhQiThvHNx5gSFKXMzrSDXleT5HRjRt5xoPFLyD9NVV+DLSfOTdqFe7H55FN4ufEzR5N0SIM/Mc
Axv77E9kZWx886ZQdfhoKuuP03FW7z2bzkyk1hevC5sbEFq+IDn+cvIRYcIgcI+VMDwDhwD3wOwp
EMmF7sryUTrhp4ht68rJl8IIr/kd4tXdR1YVg2Qb0EVY/jeOUeNXapoRUdpknuHYeMuzVTvm2uDw
9Z/yQgEHWRDJlqg987+XAZzm34vB3G1aPxor5yhXDfgsya+2zoC5xvBp6CvABhs0P1PWFB6G2Jge
VoW32ct09jI9odOEZ4QmyMHCEoDxlDwwFTRuQ8Lb+KU5WRmqszBLf5829t9J1H/APxg7D8vFLh5M
9wKhE1BQ2NSr47UHA1e9dZYy1yTe9AcMckywNEQ7m3vmDoWnJL3ZUm+5f0TnZf1IVq+XaOpXkysm
BvzFQNFKos8CnYBk/g1/Hsn3hPzA4g3zvkd2pe9PL0+VkigvU7YR6X3Oco4ZbFXd/js4Fudah39M
GvSusmVxsNaPwZbVgv09fk+j0Tv0UWgEQM/ByqxVgl8fIlMYsQ3jHgFyucfgNjmRlfrwZVxMkEZf
pNT+EedIu7dHA/ljXUeT1kRUahik5KOH35mexpQDCt+gB97OSloM2OWMP1BWT9tDIavjt9jhaJ6I
HTZbeXPcIT70A8DWBLHBFNH0zUW92Pi9HZ9lO0BpM20/sOe2P1AQQIK51lgnJnkaFlUEEeV7FEM5
aDte9cH0bApm04HyT4SEhLr1MwdSmbReeJjcujgAmIUnOjbqc5g/Mdr9Qw7OwZFjyadvM3412kHt
DDpXrnmPc3mGiQ14kUsy2/xHZ+PQKBnJ7JhAu8EorcDC2IWlz5HPQiNAyHIKQKAXwWhJ+K5TOZ+W
Bu3brAuCI37DaL7R6Gqsjo/M4fBJZE9tJujMYJHq+gA1cl2I/PJCIgC5xF/gXTuuvo6m8xyi/C1f
IvPYC8ACLMVVkGKYw9gSzy9Vr827oQlq0jr1sSjn7jqFzYyqnygeBMnQti2GsBFEyyJtaj5+utKu
jik6HtSTd06ZZoCXJwtoMrXxa+FlGJaWAiquBryz5vKiLCO8DY3GptPGydmZ5Q+KGMQHkm68nzNS
r6HhnGOADhcC/flummENQXnQv2vHUxd46Zr6V77eWo3/6mT4qRvH3zLmguNKY/yVk8QWxg0ix+Ds
vu7djS/A9M7zdMo75xfpfBgGAER+LOVC9Vja4LJywodFV33r5L8UbT8vpluJo06sO9PO+TVffMq9
yurQDezDoUz0Wx85fxeh7DeJEQkngfxbZB9EGvsLAP5wV1nuW8+UKB1XdSn1rLt/zXOXbhOucPt8
XZ7z/2PuTJrjxrIs/VfSco+wh4fZrLMWPs9Odw6iuIGJQ2CeZ/z6/gCpsiKi06orrTe9EIwURcrp
AB7uu/ec7/imi6fnywbMGAix5gJywBuxyR1x5i6zyOzR+xDVKEqh7Qf63GvWygWQVPPJHhVyprk4
0JLX8QEnTbuh1QOVWSkNpOjDO8MDsmsY5C/6HsWG6vT2ToZIHCdtsl7Eu5bKgfxn6I++va1MhdY7
mdv70LZhV/R9sG1cpodlzzyDZ3i/YeI5Zbm4w77yxocexMvVRL5EYgr9OfY+/TovIvWuIGQjS6j1
2W5IxLvfm2JSbzqkNdWOotyCrHnSEmPKcMMZ63uptc3iLWTAnMzRdHj2jaLkUh3Hw+jnNFht94av
6zkaI2LGZQYCVInNe5fQYWHP9NRTTRx94CFJNbhrx3fFBVyxXM4SnBgd1QUfv/7MpNA4pgGVaFgP
F/6w57G7Z7eDCdImSrufhetDXR6Nkco7Gepg7bBjB2EwbUZbs+pO5lOrZ8nJZ9N+amuGh15PmDG2
AfWk9W0Boa7NJli7uKgWSzOj7FPjI8kBl3sJbGfcgisgbbcdkBzYsUlCiCQqar5QqxHvCNPZA/Am
0hc8Wu6iAwyeeHgdMubdx597L5slIwpAojHBdFdhpHBOe1W/Oh0yBP6PcDLnmjuo1Ve37OxTokbV
VhlKAtcjiJq68NidG9HwMO+EAzzv9FSeOUPZManlrtSBECA8hjvf8BRuRxwSYzQ1Z6PGuZqasksG
D01EiksiDmm4x3i3F2XEXsmx1fN8QLJnbcwcaIjlZipxLnUfHBGdIbPpu0PB5mjUnV3X+sUVfYFP
HIbzVuiBck8j7wnUT3dQ2qqCzc1a0NVo0Xwhn9GR10tpFj/ISI6IhbaVJ0pBsXcIfcDQBZMs1u1k
ndQ9+EYj26da9Q5bObrr8IyXTpOKlTVaLSuGpRzK6ZB6IHpacEF7ohiJmPW8x5+P3+Q6C5Bjm2vh
Z5OU5NOd4jXto8Qhu7biJqK5T2HtAQZfEG3srDoD9u88sRGjd9FK4R5SG5s7avJ9UMOQEYpHLLZH
pV0TK3UYmqjZSW8NgXKrT5q0GoXYvK3ssmgbBEjSPc1OdvNHKR7+XdoRuNTkYFdRb9JPSZv8m0s1
j8G9LuifUteO7d4pnfLkmMHLIBR7q/R0H1F9kWls0Espi6Y+19NB4yI7Tm233Ku/BmjUG21oEBX8
8+CZmjhGADE3VkCS5NxnKCNi1H5+OH+OVKLDJB7cBnD+Kx3RwkOgeuU1wsyS2+lwMet8xS7O2CVd
9WaK9zZSgx+dWepHmWdiYRX0NTSzYOfvdt9yr0Am1ORM0pknZ6Befu7YoraYqEL8WnnPasrqg6ym
RBUtW8s8mGltHdpaYzZr4/NvywYLq2MkEYs1Ig3FYK/PqjUFmeeENcR+e/YcEsy6AqoTzwoGfuBK
LkETP8dqlT7EIdlxDSOJX54XygT32+A8oUcxC9PdGe2w9WUL0WA64MSpsAR2xjpNynCXTv1Zh/Jk
P0xi1EC3tQ1ivE9VoTkBcn0tXckm2K++5yFtc5/R5kLDRCHS/BSE1DOzqmJqjwm4XMeW0BEHxsYz
xcUqoRx5xf0EuqV8soiIgaDqww4E83PVdMRs3QqpOBCgxBUPXZWrD22oruDojEvAHGDa9T68aJ4d
XuaPFKDLC7PT7L3dnAEyFTcfHNZZh7gfDR63Lp0ai3ONTlYxDo1G0ubSznjiKg7zGTyWJyACKl5P
DobX8fwREmUDy0yuG9Ght1Rjz03KQ5bEO4UN04UtucINbNB8ip0tM2hC+DS/PKdd9eyx4RvCHqtp
SxtcQRAC4iZ6ry3vzHRv03pZ9dDgYD4GWvPRONxXgcwZzrvqlXRxJMut6my4/vxLExf+RfbWKc69
e9sowT6mZ/HYxV5w7BS4ZH0Ilb2QaN6ryRNbxQj7cmF6UFRYRTVAcV7pRKvGRhHoT9WrPprJIVHs
S+4SPBEl9Hd/atdEipMKmJu35DGRv1sML+wk93Y5jrllMPXxNMd/Lwnv2gYJav2oTe9JKBpk89Ud
04+/h5kMutLQ0BL02yrKjFvAlGxvh4wB8lhxduhu+x0mYgeG8ITuQXCzGkri51SXsxca6QmZN2hk
KR8DO7yB17NJU8FyPfdYazcUhz5OhkWcRmwflNKF6kKUyWxuGm2/e0BdzC2xMLyyZMapVPcaqNCh
S0ROlEpTbcAkwaOZtidqa1Ms6OgNaDIa5zhXoJhpXBRUG2eSTHm+9JQIVF27Wcxj0DABG5d46F5N
pDhmO567xPsasMew5baTB+bPyvrnQ81wGPBUMWD3iN7qo5eT+TKWgKm1hvRymzsaiVmgWsYDxmAi
cnF8xWSEPFZwfJsB74Rpttqp1tDxtvhta+05womyVaPEPul2a2MPJRykVI7MQNSTKFjh8XztLItd
eRue1EF2ODEVfaMw3sVvMgDbN6NrxDR0x4bpPY8lE3CnG7CaT5auQMWEqduUqLrRPcG1Z+p/ZMNA
akpOZ2W2d+W2vXM98O8WDTtCfLts22Nu5NvY/xa0gBkPTZqa9hFbFUrqoD+P5cSjB3USMpU9hogS
jq2ee6z9JHAmAjQTuVeyPjbs+7BTqgcPMyJD+aJ68WKyh6pKxWaCkkAv6gGalYsYA+1oB1cwr892
PtZndzqUOepmIyIUi6ZWC06OJGBiwvNoDbtupRuZdZgPcvoogqrPg4Qp08LIgmcLKvkhb3QHPy15
oYZX73x/+MpoZMJgCJiqOiDNZ/YCHsZhyRzsNUgM68HSYxMGLprNWPVpgWbek17J7MC2ly0KgjfC
b6ZLdeo12yCD0lFWBAuRSFT7U+HnAe6JbX0k/UYVG4TQyrkOCRbSRrktjIBsMNV6NoouwRQrHmlK
Q/GyUPJw5RA3NFBOKPsqKXsmhiTsFtNS63iWeiOlwiZEtxt3dWCrC31QYTQF5AAXecU8vCIaULLj
m3Qjjps+1yFAWMMbxY1+4smT9W52X+INBSfDkB2I+5Td62KGR9mnvMWEHEE1GrECsKpBYS9wET2Q
dzj6bf5Qj/5urOLh6E9FqVkuSSUi6zXTw71ipM/CqOo9rclih1udLFsi/jT8m3fDL+8KRM/lrDVN
y9rcI37o7qVGpIk2HlVMKugQIZaiEtz8XIv8j0w36gfsCR/VmPtHmnLeUuits3V9LOdxUH13c+Um
mY++RML6wYPHurDjvFaIi5dpLvYtYex3+gPQaEYcLw3evQ5RE4tETYABBdw5GPE18/wY9wkBOxQ3
NBXpqH/0pdz4SrX3i0rZogDSIbvb0S4ju89iXVOxW8mhxNnai0W7bQVU5TiosedNcrK571aHWra1
DTBK+mi8pnWYIEdoWC8wua9pjGAwRcO687qMJ7qBHXGu/uezBgCoXEVOpW/rcBjuA4C81gfcKE0l
pnHRPsV9hsWziR6QImONy3rSJmSq7VyWPMBs7vidUIKTb6rKC29FtpmvHRKPxGi7tHyBkNoMAfoy
/R3Nbr6pNQt9aUEzbzTb0xgoO5K3xyOdvY8A8u4uNwDOJ1HlXoaJ3dN0yE1EXAV7isktb7q1QJFY
b7wqsW8NGu8JqN/RgmazDd281zL/sfFN3NJoZyInY5TUluU967LP0EXjXfdIrRK5MtW0fTKHqEPR
RhPOUM0G+QR7Rr0xjUUNw/JhmFbgn6oghOYfcaoh0swkU3Rh0eP2rd/VBhx6rfUlAb9dt/Ex8mJy
yb8zWEj3qptka11G/iaFX7sdMPwuQeEOB9FF74oSE2Hp+/CVFad7aLCv2jrbIB01O0lbunLSQBku
9bRh1e2mXAkXFkbVZMjGykRdORraKDOi/5XEmFALm4d70RI9SzRMQThMUgIakzDFyPSJ65M1cGcr
PYajiEHW1ms7ZVdN4sAyDxWKiNQ/iJyh1MQ7poXzFBmevDAVeY3Q4ZLdEGypcxEPTsyFmb4wejwg
0CBevFFtHtg7L+YHeEmGxFIoicBIneP/NHHFYpM4a2oEnBuRyaoHnUECy66MCT6X6R3js7EOrMo/
FNOK29jdMUzsHssIaninD8Lz8GC7JSMIJQiPjhkGuz7ojnbeYp6NinIN+w+fdMXukRw2sZTk1l0Y
oU2Eqqic2mJUpTVZNiIk6Wyewc0HKeBIaFY3zUe/ii7X787gaHeipZ51MhLywWSUX7d3SYalUHkg
kK0S7X6amowq4l5S9CfDEDb4fDpgkBbrntyPGmuvVJ4SN6ieBubSY9ZtukQPGJ2T4atRtp0iFcl3
LgZvGwzwSKpYvAi7Mrad1WI9oytOZopDby1THu08qA5z91RIJYU13mfLQP2CO71mKNa9Koh9Vxpg
x7ycRiYsEmsPfyPNmVrIbaSKi7DwP6gVFQk7xzPQZgPZUXtrYwXjEIoPsXVd8SNtbx2Go2tqggju
EnjMi5bBJo+LddigvG2STj8YRUasccbIjWQBiM4AxZLzfMhM59dHqsHNiqX/FNe1wF/POaxiFVUJ
n6lGTYZDgvgm1Jv6SE+K3nAo2kelioJLU2bfsYjwWPuUNTE2lc53hJRMmi9xwZmDPCEE3kDZ1x9t
m7K9iQ1ULJWFebKzq3uuVLCaId8XlXdOeToRM4g8nQ3KQlZufTcYd616HQoJtzAeymmB0XAzDhC1
5r6rGIW8TlklQ0mXoI6gHmatmX1LeKaOGe4gjIiU+6aJEjdBzn+aDzOTe/6ILhlGIm4kferzzrVx
wAx9KSMLzTQb8j36kGcjz/qDO8Sf86TGkPVnoiX6Zp7PttOQNpAmsqGQ+RmNwZsPjGevdSW212kr
McYVCXvEum6bAi5sObBFta34PTeL14hI54M+sTuCAdR2xl24m+z7V6mwKOg+YpzOOc+/96wEmw92
aak8pXhtY01gKeK/KTxpHU/NKqPGkGvkNCiE629E38HHDcudq9Mt1rJaP3YGBgiyehGUsyb2VnvJ
hk7bZIBLlj+XTYuXAzLEq65Vx4jRA1ZTD7znTm09VE384TOgWceqgZAInnzm5EBDaARfYrL2VhU+
Weq+afKa6PdZk4ke8T9X5BY22iwNN6TMd5i2GEQl5qnxLGuXi/zH6MSrilTLm5D2yWG/vQlrEe7J
pP+uO5XYGhGSMHxkPDBpLxAQU24Y3jKyaYK7ZT+Nvap+x+LOCBs+ATk3MPN078OtQh8KLZxJr5LF
Y0ldt/YY7AJ4CFGxKUpFIc0s6uevX+nNFtERioq6/kgYDeRUspo7do9QlRAhqER84eYHSWrn5eaX
eGAa5ot2j/HqebYukuQLC9wemo1ZpzrWdGrLwXSKTe5llL7tsJ/9tsAodkPnuJhIWXxhTx7NWLkN
03iIiNwGlSPqXfLW6FqSvbYB7RExIIDLP0mgWEDcjL1WGE0lPDkKQYoAR4rjPO6ep7TTdN2I2JxZ
TKmnQ0tANDvzQ4ArAImLe8Ns2Z40Jz6j3MOLhX5zUehdtBlJQl9pXUI6XkNgjRqbT2NG4DmXDb6V
yQyNcUndJWjEpi1zT4FVhpOCuvPPefE+/wuYhsURXekC8Ui2L4lNj3ub5ZyXtNcYLB1aJ0MZVLX0
wnXrSvbgZb6pM2hNiyEytF04qoyX+3jcpvWboWjRIarJAyjanmC+plVARNjd1dX6XwculnTd1QNS
QeAPlijAmsTOsNApT9ZwWpzT7CaPIgCaiIj4nAfgMgt09ox57n7D2Pe9TYriRUjEZXQktgbKSpxQ
unlpJqBMNx0a+9GVZfITWVEjUZj2mj7af2ut4oE6zqoQTbwADFvGGTJOmhLPSm688ILsHXkAtGP5
Acf5I8tC9yKziISSaaw6H6zZXU7UlSbs9GDX8aTdmhAdHVkCRRjILe068zAfhK8hMNGGO+A6Gt7T
EBRO3Y+uqeh6KBTOC1XVu00aYqCbLJOEUS8JzamJoJY+0gUm4O3gPtXoGk+DU4QHC1P6z8/oam7C
XKeNAdLj2WgJiVQz1K1WlcoN6e1oFCuhnUVnWHvdVA9SoV3Qmc6n6Yw4G6Im3YW69sZAWfvmKsRq
RhVALMSNX/NItEjrS2FXw74mB2BtpXGKQJtRaWTeMLFhYKIFZDZMBWIoxStDs6+GUxMaNA7Ifjq9
3iDpjgmPdoiEScPvfg4sD0ca42fXA8qqx5ees3dq3L1eYk8LSKJeKQWzCoM1YwvHFZw8URUrK3RV
BgxkLVaB6a1Is3kMG+Sl0o/frUl17YqMeSsrXKW7m4hrdcEs5ikQDGzm1SArai5vURO0GikT50wH
HIuy+j5/lZ+nXuZxaTPYENB0QmmVoB2xyiHeZUlZWczz1m1u099j+HvufDXZGCrGFM8Yu1urZU8G
gp881PNzpJGWa1cEDPIQldcM6rv9jrcbi6dlvOJDu4oehWTUOsNbs+OOxO6hoWyQWr9vI24Y2ydW
SPTXGB3w2YwAh+VCxFB3SvMwK6gQflBvT616IBIWHRzKBzP2cWgZAL+N6VFli61uYDnprYavE3oR
OAMWucHdlSY4Tk/vmbeJVsBJicXZVplsVlgKUoj2Q2N5a881X2MaM9B1cVVjX5wk7iZZ3J0aXw3U
IQevsu+1SUvDdaB36ppodrNEteqHN4vwq4PdEXFaR0DCFfIM9SoZ9lGXqPi7SjK5DZrDjWG/FUyD
u9qoXoaEzYPLDHqXuzkKcHK2aJN6e0uSRTfTq5CgBZs84hwknYtJ1UqSyerZnAgH4P2wyZVt+qiF
O8LYNm7RDDhe1nH/IJ9i5gZ/TVM/hKGXR5pKzSZWGIAqWf5FT9ZZWYKbLiTQYgv06Y3+kbawKp6a
CE464njlGTjEsgsHttcZhqhqpLh3QQIV/bjqLf2lcr7RsasRM1e7ssssJJG9dRymw/ypFlH39Tpd
Yhsf196BoAFnKFRvYBLUW1mSeWchpwsVQ9Bp8JxHhxYLVZxxajrjavmBc4tk7dwydnqOyzbJcciN
8UdFuyV2jh4ZuuwmGG259jI22BW7fPRWkuiP6SoyiKbF6QL2Nkb6jxEoAQ890LwcRnhNWyvV4m3T
UvSLUYMHMZnehpQzlCZjuutVggKjntCPYHJ9o8z71g8MtAo0Bwsx9EercYCql81mmNaGMhltvCZo
LyW734VIXKw55HOe3FMIDhlJoVV4hPPQepvlcoBrF8kYJYdZL59bOgJGhD+BbgbMjAfetEacZvl4
71Fk+qaD1N+PN/NWElHxFB5c0fOq9TuO3XgVBQC3mGqFJ9GXJ4wwKzMH8C2y8EkIQzvirlmKHAEy
EkekFRD1XIe5hgrMP53Mhko1JBsnZ+zdEGM2hJa6rl2nvLlThCM03zqo70xfl7hMnTukoHVQYF7y
H2Z7fV6JYYP+8TshKSEWAQ50badFeSobkw58fRlcvUYXd0XiM9D0Et6WAAjPdU2nwWVsSCrrPkfp
xTO8k8eUBtRyVm57JiZha1Dl5WdFQ6/s1W8I76F0wfkQbmvPsl+lEq37iHUb/M45dr8YMTAFckds
i8J/IhJpYRE+cZTIOWjD2HCZemhbVoF7iBXg2ERad0XHEtFYzVwmQlZ8ah2/vypZuC8NRp6zVJT3
9+6NvrclwfJSq7ZcFAnO67n4dgD47qwU3Dt77vjsKwP04FI96K1nsTVM5U1nHp53WgHjpJOM6xUc
QYxQNoal6TvSiJMj65yyJmEuNsJ9Ducdu6RvPvXR1RwzfH0yqZ6FIup9zyAUDepYPduohA8GasWF
6Rjls5qnb5bgqaflRjnL35ca+YxHuqxrLar8EyEBCw2hPjLwqlx5DmIHHaP5qndoXBpGV6xx/arE
FFTpDtwaGFTERXReGBc6kPE8IU416aNahfcqmXxeei6QZEZk6RRq8OCUnr+NY4dxV18bKE6B1DsJ
xKvc15i/ms2GbRozxirZtU5uHBPqM2QQ0kT74ecXWRS4aEnWfhi0dE/qoTZpkJUtNQJdVuyfoI+W
oRon0CZ1sYwJjitErcARkBkuH5KDGi6Eh56b4dabYEjhR5I8M/EdMTCiJZQFdoAs2IUV85bKmtbD
yPWXFu3WgUkEEmPzB1MmzCYJ+uZil1nqEctGundUOOGqTWaqiUJ71U9rxXzg9XkEV5I6k0w5HfQq
TwPzUW2yCaSMYtjoratpVU7scAplJQIZ+1HHZV7rLkGgCnY9hrVegg2hzs2FiRH46BuBc+icbxmD
4st88CvxHYICJlFu5KPWBSSMgAiNBsM8txNtQYbsf4uAXSvhr1RTA91HkfBgi9NskhWoQ/lAP/6S
JWVxqaber+0DlrUdqO/4hQsoXAj+aPq3F/dtNOzspguj2fOwXwCIeZOurW5sibpBM6P+FLJ/O6lO
CP7OzwA6aaF61fJbn+iU0hBrX2gQrbK4eoUMRlsdD7C3kE2KFqWY+Edu8Iw4hAyRsSEDwNO+vCFv
KIGSDOsLB0CIUUihNVd780FTRL8ryZkyTaRKE56gmIfiZsgdW1QJfcs0ufVdfB2NMjupfHSb/yqw
3A8pJ/mB9F7IYKi3s7a7AF529BRK3Tbx9v81uuCSOOQOCqx4CL+BigA+R+v+ElThdi6exQTS6B0E
nBq4HluiCkRStEL1aHHu1f7uaMuafdF7a8U718/V78RXfbp1/nsapZcmJ3uh6hHiIWIdXmNwIDgL
qVmU7ozkL17FjUUVOKCSUYopNtFLMnI7+uA1qSLGsjV8cor/FVVDeFV7uORaqd1jAj/umKAcAlwV
l1bOlFDg0Aus6HOJ1JwwRMxw0qlTahRjuZeFiLb1CGddCL/ZdQEWBi4Q5xELd3fTjGGZ//wscR4j
HQ+1luDKFuX0aZRrSIO5a+dvGFPHvnRDfp6/6KtMfhJR/AjjwgUJiHrWIQJt2NaZPSHD+olsRGyJ
n8XyOkb1jz5X2xaxA4OjXx+6NpQzh47k/JehOyRbGeTf3ci1D2GGhcDyU+cAE4I8QScSWxUH0bZI
KAUH1EKdxbbZFtjROqZqC1MbAwAGvraj1693XXRR0Khe6soqJbtNqgnFKqENhULQ4P3PL7tCfTWa
QN3po10wTvDj+JIG7KUygYBu/gnz33mBScRnNOHzEpuMFR5qxVJRgWbg3OpRwhYZSCl0maf58/kQ
xvlV8/VmF4n8fZiBdIEkEg8bPuo0/d5QztGKgu03X/XdtDNupkNp268QKzxkc3W8Q1l/nnckRu6w
LXHHX4efu5RYrX9ytCeAuveV/aI/VzO2/CMjyQZtWP2XT//jCQBGlvyvP0HX//wd/3EOPsqsyn6v
/9t/tf3KLj+Sr+qv/+hPP5n//dermyDqf/pknVJrDLfmC5bNF22d+o+49f/pF//2Nf8U/GBf//j7
B1Ht9fTTvCBLgbHPX9p//uPvqgQm/U9K9r/Euf/t8FVWX8P/8V2/iO7yN6FCLHMc1JwaT1ML+nT3
VdX/+Lsif0MlCcrdtkzg7ZpmO/8kuuvOb9JUbRXWm1RpMQs48FXW1P4//s6XVBOXm63CoHSghjn/
DtFdnWjjfyS6WzpCIQtJgqOq0hL6XwDpllkWiorzh9uH3Knxxdsp+TWkSHDxhbTm1yQaYa+Csbdy
UYlnBzhSG1PcNeFtLWzaf3j7/gVk3Jgp4n96PQbVqGQ2YUjVIhiD9yT/A2Vcwq4alJCuh0fUaClw
AFPBkymLcnGTyw7DwodR0ZpxueErnkDJijSnnSu6hxLGckJMVDS+B4pkpA93S00ZCA/aIQgxD0TB
rTDMCwLyRemY17g039HinEanBJUnj0Xv3HzwWKjso3bYqe1T1fwODG9BIiPuW7nMUqTeFlQJuqTi
S8MXZrHRyNp3TSOMg/RYhJTMKOIAzWH10hAS4dbXQWMyrBkLFVFJ6JL5QnaRpyZIhHm77b0kRs/3
oNR02yoMGPkCgxpJ8YPvhLeUGgGQAL+Dz3eivF6hlAtZyqZI6jgr102fLF2gtgFyYHSM7IY+TSQD
uTEinCXAZCDej4luqNYrn8Y1+qSFTcdT8kuBX1rk/Sd+8TJLlxKxLo1OBt0tjGzDvzZ44cMRcoBC
NBYPk+BqNwjMqAyrgg6Y+oKMgi0tfEYfJTNpdfBbFgg5UMxQeCxLgX+anVPkfDKkREVERUnGb/HC
tHYxvX9edq3rt8Bm5YsYtvNfaVhsaoQhDckrDeDHMNBW9qCuDd5xO3oJRugyYiNDWgb2W24jBGp5
x7MXfmc3eugYqLTJsmZWIb0vnXnP8BITPqzyqysdwXs9JCKM0AZ2i7ytFkTDEfIB8oF3byQlt4Qm
iBQvnlpQzP0lQS/eVu0+ZYs2B4glfnQ7XmWEjesDITuciukl6NB70MNCEdIWOXRDwXQ1Ifo6bdqV
iqY1iAldgutEf1ervLWtKzuJcGT6dUeulxGNUgQvIgiRKZHPjXiZELbPGD979dYFJ6e9R8UNNWBp
VUsyJ6H6YhULgH8WV3wMCxMxaJp+tmO9QFOxssgZGYlBcbqrplxk9mZw9iaK+uBGq7F6UUaMAuQu
ge4I1WKtel8qp53QzDp8rDouE85L5ScYvjid9FKVwGBS7yxj0qJDjbRzvtaVpA/y76bzENTGoi2C
hdbcq/SqcEea7p1LwoXN1zguJjEduZcKQIce9xScNKqb6TKxVG4UNsSW4a1Hmi4psbEgAo9Zvx1J
UHFyJmwRiVQdyiFcZEhKF8K5T7+hGn75nOVK5232cbfCUidFdJuLeIcafyuNZR0jbyPJL+eeZXBG
Qnu8MuBBVZj+B7KRyXQkUPGr5CJOEGp2OF35LYP2S822RvHZc2IFfQSe9iuXy4a3EioBM1GPvHPe
TOgQk8C3GtEbW/mljqK1YHAS6vGpMOwXVrS1mY/PudJ/qGWzyIBt1mX/rGX6Kon0c+3pjMD50VJu
jQDolFiqDvQS5OOGB49fYR+jrYSar3Nu/NL63uXkjHN55mR5t/IrAs8WxW9A1ZZlDhxAo/AsXlTk
czmAzjj7zHKatbyj9cFW1bXOHdL3N0t/VDldGW5q3+NFdV+yrpdWl0zW/mWABTbgLPk08sAmhWEG
rKjc0nBcMLPAyEEN5yVLXl9jRjffs/eiANrFEtJSYSVcXi0Z4uRmLpktc69wLVoBsmUIT8UX5PWF
pUOhfwujH0hzlzn5NmRNvqclA8DWvIwNyxALnkuKcloh+d/0/ivUYnR3rID88OlG5T4QmrMUguk2
L2l6OqkZq51MuE4npTwLGKbIkmtYCZFiohFVuavJMeZejItPi0m0278U/QuaSjLPuXyTr4Eb0LL2
IS9WRxlfCYlAjhaJn6z6lhUMz1TR730EULHirTPoTgzscHmzAk7bGAaWDeA/OYzI8JjqFNei8TYO
hq2un5hWPjNHwlQ2dqptyDHalHH/gbqlQ4yP98iMQRrgOoUR8OqYyqrxvKWF1L+3OClwTIMh2cnU
oIHB+pt84fDedi5XMCdF441JrHvGpreRd3QF00WK2mHBVhBLGeo4bz2tQdie4J4hs/HMveziXYpo
Hvf5qjdUmEwJgkt0Q5y5iDXMPDQZa6LBBQ9uInO8bR2U+17vd0LR1j16FYaY33MD0ksNwQfGCYH3
06Xtbf/757/9L6oRYdskoxBxTrVE2fPHpz8uo9pwuhBlfPpFxzWAsU2CQMVTERL5Yrqe//3/T8U7
RyE1hZuYf6l+gBaqIUM98MPhiUlxJ65j+zLIzz45tkwR5//s3yqi/2cV8v9Lqf3/ZRVN0ft/q6J/
pH87/xi+/lJ+842/CmnrN64I0nyQAlJLG7Yg5OhXIe38JiyqZUppSmJJjUWR+ysayVKplgUltm3o
gkVC/FchbYnfbIrs6SrToAOQZ/TvFNLaVMj/qZLmx+u2TR2v4ncwbe0v127aF3WJkwraCQ8SskUY
8wcd/dIyBOOaddBz6BGRMLss4XqjLBSgvWt/GQ/dN3RKm1Tq5zLtOwwg7pNdJW9uTuBoU2wKTb0W
0WjvQE1hYLNXRssWWqYTQoml1UMTXUFqWzZiOI54htmtlqP/e+TEDy7xj2ZBbGl4A7F+KUzrSXqk
fSj1ga7G76UMAc1NMN7hUTXxNIV5Az/B/52cViY1tg72WyE4l9gLSssRMkCHchNRymtWfOgoCpwn
T+vvBEUcRslspgyyk95kaBJ19s7QuiVAKOVspFRMFAmaKiBk6AbPnCa+K6HEAFCfQbFpW/iyVLD9
CIQK2sw6YHexylRQUkmPR9pWyPmILeOMcKCD8ZT7cProOdhwQpHG4o1EcOSsMg+DJ1kzxtKTw7fE
ctaiN+Fd2P2rlTOUM6jSOnKSN/yq57pC3ZQSg85fRe++9yVjFV2r93tbdt8io5xq8fTe2QhqDZyR
mHIWCn26Jd2EZEv/6SVV8acSc7uVPvKisdPLU4JLbhto/bNBUvdJOmI4meUdP6e6s8tsaxYl5ezI
W2j5hVwPGD0Y32D4HuyQNy9Nj52rppO66HmMo3zrhONrBgkJ5RxmBU0+0FaC9BUPPqpWGAC1wuru
oOmnYC1a/VPyTqyKPnmTJZEfcQNVdXwOSiq3DJDuwnCR3/fAkXhA+k54MWR2AiC16432aYyU1TgK
5E7CCdZh/y2uCZf2ofU6+HWXha2g0YY1gj/iIx+yU024i5qfW8/8preI3GLb+yhzmnfjkCNZW2i0
+in+X2ykSYn3icliB3fgm4ykWHq+EUIb7hejpRfL1sDAq/XrVqq4PAgjXyZlKldjSWxP28dHGm8E
3gbevWagtUp0NE3gGFJIZi5YK4YpEsuzbcJu6JUV246V3w0fGtIXmOniAesyRhT9YE2jUV1O+LbI
yLBrqRfTaVu2dSz3Gdceev9gPTT6OdUTsemgHS0wduVYfBjNRuigCIE01q4qqsWpDtnadYX52Fd4
DEmdJWt80ntYWbIfKwEuRA2tXcZgxfTEneevtQegujcKv9wNwnnRsddm7QQBp3hd4KJmph+dYNw/
hZJLuwidgUFkcatM/k2efjSiveKVf5MOY07FLyepcRhsQ7fCJ6m+KlryRgx7gBA7D9hneofcslGr
/XBVvj9yoI+Ai1iThSxRAuKsBV5993zAeIZqMM01QOxpoCnwk2gkFS9iKKgbydKit0j0cm085aRn
Hbrs1uqjepjHKHpo72izaZN4tNoKA3RkFNTEeyRvTe39DteesV59NfSYyFrvw0EBy76K29jo7Efk
aPSnE2DVaQlm2wBdQPab/pAWFE5s7rn1zP/N3nnstpK0W/aJ8kd6MyWZSU9REkWZSUA2baT3T98r
T6NxG3fQ6J73RECdKp2SSGbEZ/Zem0wJ1WVzzdw8yudxTbiUJOC+Jwejjz6rxjKC+BSHuHkT4X32
ekZhZADU8SC4D/0SBkSww0px1Gtb14jaI/WlUnCPs3dn0g9dnOf4qaxgAlslYNbB3EXh9KIJkG7T
Gp4kGpRpcckn4tMLx9iXDa9XPtbPsel8QoiBvhwymBA5WbaOZNFDaIcJU2ZVlOio1aSqNmlG/zMe
NACFG1sIF+cZqxRuCGDt5c4kK2bQX8wJZD0MIs+vjfx3zD9ZvqiYjskJjpZnTc2IgOSB1XOGc1H+
phDiuhal8dIxFI0r1/3/Ncr/5aTP/D8GN55+2yL/b7mNy3f8z+JEd/+jmzpYGW5J14Q0+L9KE139
j2c7KqGNjmYZhq7+V2ij5f6HJ45kRgp+bylN/iu00bL+w9/hWo7lmKbN+E/7f6pMjOUH+99Kk2Wq
p1tQcdj0ebbBj/LfShMVzyN8FdgTPMHbCCvbsVYy0k71jMAfTDhH1Uoxs/P4TbI8zN7jZGQbMog5
17daPa1Fu6+7vZjKp1YIJoOWb+VphdDGVdY2A3y3aEifbQDgN3ycgUhFq3DubF/rYA3hEepocxX7
wCJWlvLK1kO7k9L2YLLgnLX0bUa1szHh0gdpx7IBMx7UssjKQPx2anOcOuMVrBXrvjBC+YBQhwke
+y2sDajRIgJeJpLIjlVinJ1UedZG+zXTyYDua8ZLemppiMeILEubfGMyLbeJlerU6JwzHnJtIqbG
wgzABr45ttIQf4LF11Y7v4VC2hg5TjDvK4+Lz1l+ziiVINkFZlPgiaMHwq/XKv2LXZd7c6EA6JFh
rQdISWqYPcamcWFZtSlF9iu19zEzknWJ/AioAWHuSwQGFpzPMCqPdvkVAbvsFHEZ9AwdAHyuaN6T
o7RpylfHiQKde0eBcZg6blCZBvnyqG21aQuSilhj0DpswsPl8B5YIzbaSJJ7iEuuIHynCHeaFFvP
flHgevoVSh8MpKwsGnubLHkuov9qQtagDHfsOlBjOveqh9iiyjs6qDsBQ4n6GzvFdXmRa5KmbG/6
apF1tNF06EQZ5Np47NF2pvTCmsOpa9hfmBUJ78gAFR2d3jzjVtgM3AiraHResVrtLUOlxxx3vcG6
zNT3tWM89gk+/AgakmuKdSGdrcKnzmRKhsqB/B0Wj5CTM/4jt8NN6OYMroDaVBPqYme2ntJXj8gc
qoiZqVaUXAEar0NXHsPY2vQ6f1FmK/s4ZZUr2UBh9y/MN4ImsPgPxHNjEmawlXI55p/sqAInIm83
wYpoZ7V+LLkg5UInitueqWxNOJRpvpDHAeWSDvoiU0zETftNJ8LyZ6Jd/gTnQy5M/1ODNgiPbTPe
YHptigq0K5SajVIyT+qJTAlsWHKW2v0JBXl/ygoZSTQr4WL020Zn4pGBco3cR9GinmL/TjhLOEOa
iTDoZmr6Fo1jyvLO/Gi4yn0Fsg/Pnnrqxyra0keBqsKtw/KZMSpH3BHlEDbubV/m65HwjUIeVKIs
UARvehbBXf9pWB+52PTiK26GbSGzZN9HTnxRLXmSKtkLg4fng2yT6TGvvHqv5m3pN12VbUQmPAbu
0I9G/aw2FLe478EEYN29OFn8oprSvMmwNZ+7AnY5km0v6h+X5b1aY3iIsbeo7B2fPJ9Eb2pPvj/9
mAnds4tjpKTHsYNtGqW3DpNa1EffhIhHKqYk9oUT8ymIRmghd6aDiEqsAQ2sUm18CVlf8E0rMjy5
Vf9gbSL5zDDzjfhBJ9/uXyz8YRYDWRRemCzLdT3ol5b33taM1YzlXH8bNI9suIPm+G04baWjPvf9
uMmAg1jWp1DroMuILkq/87zYuwwWy45Ybr3wBe4u15UrReVwlKgobHHtm7NdDn5dxFu36lYpGjJC
MdedfCYSa4vYaNtD1MtghDT645i/2QgF6uzDKHY6RlBnrrCz31pyufBFZHxgEvUiQvU654/NI5AX
nC3RAWw/risi/XpMN/grL4alBX3MqkBTtk6kbiU55az814Xx4BnRWjFqAizeo5EQDDE98jYx2k03
FT9fHBoA4Y3djFgpLqGxu9dCpcJn3xFTzOFLWkWhbDgK8te8Gm+FTW6hMwawkIKaeh0XdlBqCp0g
Y2JlIhvTM+9TkgVq7mJFY/udgKEWvginO4mifTWSy/RH4vRBQRs7Nw3VcLkf24ieBMNH/lbUuObq
19g+u/AIEv7FSEx1EtQIDUm2vrhu7I8uEJopvIdDfE1Hb581fscKKP2uXB+PK5Iha0uWIlpTJroz
C5sBU3zsIcWBvocQlZofEZxJQgysVeD1SCihHaVklJXLeka+Dm783E7JytYzcIzhu+w+SQpbRQsi
3ibW2EW/jmWbhfAp9N6qsNj2JPghDfNV7SOM/lBEkh3317TJd8XmZhrJRoofMVze6pzjkMK19/RH
RFnAhQschsifuM5olFacJ80gV6ljrjpOE1P+EbnBDWDBiiIWkJnzRW+ac5R0Gxd1etUUjwmYciSC
4UTelbO12gmAqO79JVb2/u/PoAmpuLyDDsKYTSigyfQgjleJCopBndAkVkJHqWa6yboyGG+m0H2g
U/BKRfd+Ng444HdTDUuvTl1wWu1aDdNnKxNbRaaXYQBsZn8I7R3v8CjJQ8i/2hb0OHfwPNcEWhTo
wL+a+J4Dhp0HRhHk2HeM3jg7EIwgpsoURFYtyChnXSTPfd5tvJRMSv1J2sNGZnc7eeMJ8m2WO2k7
n9UyiEe8UtE+HAhO04qvNCpp2NtAegSS0hn18V208kTcjQ9uhDUDXipXnHrr3Vm6VRYUXQweiRWO
SyidxwOUY91p+NBHjChonyRMYC1Ld5MjD/VoEPyCiznkIk13s4G5pS0DabcP6mRunGn0XfvYKD+L
zCZikdJavzlHXkFii9sYwcjs2KinN7hpq5ptopkXa49nWhsCly4zlIAdw3pDewF3ON92SbHF0LDD
txEURUrJZuETB6mg92dG8jFHafolaMuq/t1C3pnPDknvY7MLe0R7o3aqECsUuITDeTEv9aekwJwm
vT9E6TshnpMc9wpSTFvqT2csj+RymjabX+8zmoYbWuavgbACwtoqrBrTGkaUR5ykh9docbrlz5nL
B1UWbBXnHEC4lJDg9y2FJCjPaA2ymGOg765GFPf0TBzRgH3XDq4N6K7hwano7/KfORl/wHKHgdVb
L1VoXoXH2JpPgKtOO8jNBpw+65D146nL7QSVbv8UxvNaa7bRxJA4DE9QSWM/K903pWSp6rr2rmYu
R8wR0Z4KH4r4uXPhd4TR9JP1DY7ybqnmXNZd3gt5hg9UjzsoDU+OGp3MzHteFiH9iCvDG4IU2xhA
imruL5V6bA39LzTcnzbv4eyiKqynAzjfHwJ9CIpN12XVcH5UHAfdEVYw3Bn3DaUJJQ6rukM7X6zS
9u2oYNghClbA31aCTi7PAmfSGXxVr3b60/XGzqjsdQshWG9YBJOLaPb8Bd3od2TUFjDjcInSia97
rL4dsSMRluvpC6PGaopICCy3IsfAz5aq7MegY8PPVBT7n+QqZyimgSnXVHXjSutdeH+FV5xKmN9D
GvuterHQG0rs+UnEZwN7T5jXR2W+x2jqBv5otjmyACBxSPMUMJsA0emxZgHjdh4IM5D8Ai6seL3c
Vom7qYpn3TN2hTLenUUhxRgHofukuiunIN9kSM6Rgdr0XkWk3rE9zkAlDSSJTsNursC1qB9VYvum
V/KxuemMwcYq2wttgtY67TLeRumyJ+l7buLsZnNuIKRfxdZnkZvPUbGfTU5X8HQbam+WVshmZzK7
nWeMootLJ2VZCs/U03NgjeYaUpKPtRHtanGLzeTAN7Jlsx9tHv+VAPRJhC6rN3NNIummMsu3wVI2
IvzmMT2QgYdcOsFwCmKBMj4y2kcPKZQUJnDV0tpXsnzQSZhYJ3r6mw7GJnHHp0UqEA5cJrEsmSNQ
xVgTi75kyVlUepsi00kfu3jqg9hOY6YcHJcJWWoH3DlvfWm+u04ElkUDdDoZzwkuKCEscGDLirDK
XtxlzAovZP4mCx358UMI+bHsl1AqPTDbGOe/sopa3P/ibrCaK6iti+jHHmd2g91S5HgjEDnY3str
x9G5noxHyyTkl1zLSPnJ05fWYQPIuGeuEowW0Z4xjsmHN+X2Qg4TrdTws20RxAqTO0lDH7bTq6d0
PLTMfRf2gCgdluIgAcxTgmZAz49e4V7s6opmba9ME0VXuY7n4mlAs0my2DptKV3S/Ugic6p26PZK
v8h5UpgDE8+BCQlTNDEbYkb8i9+GtLVuFC8VUsLZw62bAOugxdVB2EE5ZtDGYrtXSe9hNH122wcu
Sy4W7iER7wBXAK57be2l+MVw3H6mjJMaQPdkKjyFlnayyr+QYa4Qh55qo+BSazks+vwv+5x5NmN+
wTm5jYKYMSvaRolclRCW6ty9NKWAlbIh0nTDaQ74tN1pbL4lGKUmBOpqK6QbIpUA6zsYUGDvsR3v
UudVo1nKxJf0EJEgRdYK60VV+aiSraYXf0mWBsSeXdi94mN50txPktQQTJJGbXzXOWJ17zPXjpMg
gRK5AnV/MBMbcnNVi1hlSGLJXo1T+s1r198hwvDqn2CNIS9ZiPdvPav9mXT2LklXc8urypKyMzH4
w5yTNrQKEvvaW0/ZrCaAUzkqGuWZEdx6GOiDSz3Q8BYSo8ZmkoFf9joTcDbE7kYjqC0c33E1054+
TLw/iYMjW3W2pvACZLJrROJ0S+xVIxK0VLmt3bNUva9+pnTJnM2Uzz4Un4TySp/OJfQTW7tZU7M2
jXOXf4HS5D7/MSwcoDmhvM0uJnPYieP9lA/B7GS+hX2gRm/ktsYqLZ7ioTsCVMARf5gtb+Xq7WYi
hIUHY23Pnw4lPPsD4hLk1qbAcnJJrvRIJVmu25aup2lORFesXI6d6eTmTxY29ZTttg3sx/Sude0A
STEumkVRrWQXL/LeO1XCJ0y5kgmwpeyA+oOKRb/oE1FavIdd0e1RzwZGdtfNvzqbzxMOcCOtt4vU
OjYLiq341HeDWA9d0foEne91r35IGCMGdSU2Rq98WUn8SOrWlkUMiRvKEktmsthWUJHG0n2GGr3R
I4Wwiv7VWVy8Fa9g5nBkMHBeD+XwiDOdoNDE0zdDqzxMQNFUtfqWzkvMfmrXup5faPIxDcXRVXCY
teqLyKYNqTlEiRX+2MmDMP5wiqwoTIPG6R4TD2gCBaeXuAHxZlulnnYDNjvI/A+jDVyP2Fu3xQ/D
2t5ttiHyBGvwuFqUXYXlnrEBJsV5VQ/wB1Lq7yl/ZF62mr5BO8zMXQy6qwa+DzIHxeR0LrRv1+q4
pXAaEVPS55iGeIVW3vg+cLbqobsp6BE8cJsEq8zzt5G5/mzJgykkd+fnyGdD5XUr82NLWx+KcVMS
+1AbxgXrwytnwqqe9uyIfrFrbAcSBCzCaaukDyALbua+W5eNPEbE0Y0L5xUoSIu2ZkWoPUl5FzG9
4QgD7jZbmzx/Q/pJz1OuSlD5vUmsJyTs0Jhus3T3kQHwSmQb17pl7pIiq4MxePfMX8zBk0pGz5Tu
Gst6bGCCj2oSWF2zyYERhj0XUIEcpLo6TIMwJePaIH5S6T6h1cKgYR7fT62PZ0x1HjoCrFjBwcGP
B9hSPYKMJ/SF1UFprV2KqWfVqjIYBib8JRiGNRgPOJh/eeGEm6ytbMIsbUwzWneYTE09ntlaJH8A
HyG37G929ZI4P+pU+cVA2VkjBlwpNgKMgsY10me5j1il2aGCictIT5Fb/RrmL9Jz/CTpyaHVHtsx
KAySfkJB90Dfb6MtIUPiSsDNGuQY/7fhIy6Uu5W43AwhJ7uBvJ3KTjXo+LfdsEe0fhhZz6VVGdjD
vuwvVBhsEknzktNW6YhSQLIf2/1fBLVZJc+j0w9FrW5CgxqMYeggr3FlPldGyov3PKNK1uyfhNSb
2tpZHt4rF+iLaflu/25jxwNXw62LLyd+shdgksklj7YnDNFATnZx6aAq27RRlq3ehE70XEhJm3nu
x1QhGRIHtSd8zCF8Kpl/aNdXhNRs1MG7kZZcNSoSxY3dkaT3SiIV2qU/O29OUmCXiQJa7H83pVol
rwr69tik4URKZeUGNzAVhPWlx12CCDAg1hWgHxWjQ5WoAg0gfrEzoZITz+eUTNBIyjNgvfbdZayX
gSwtmjO/CbrnnjJfIyQPV+aedmhVNE96xjZO93v+Ij4N17ZMmalF46eXVi+hgl2Y4C8uKcV5qRFj
GknzWafDb4WWyKjpzOZszQTbyEHQshRD6q1sGQ8SVxyuWSoFqmaCC95VPCuiYZShSCzjUJas6Ygu
D3eEuWEMi0iyfs1L72ySE8O3H9UkvQ+0jKoO4c/b2d5pShbQBSPq9jxKC4OKTkEL+7ougCzFj6Z4
lhY0TWrgqH1NfQ/FJhZlB4mYzM71cMeOZzY/Vd1c+hqCA3cnPa00KZcdwKuj+SyHs06zZUTiqMdV
D1K0AsKh9+tJYN7xyghkXR/t3CXpVO1oBq0rsI4jW1QiwhZErvWFPu+oAG0gQfzGuvSnZOKj6MVz
zl7YjEO/AdX83Q1oGZmeeeAqcWStqL70fI+jxO97kl5kA2/G23T6BHvapcirKbdZu+sUsLZBL1uy
B3s003ujFuyvoo1e3YvI2bH8uo3FwLPxLa0P4EKkTL7zchxb3Dz53TJfUoIrisRk8PApi8qf4Gp3
+DX0CBcq/E09Ag+HIHTwxj1dshi6Z9yom6xYEtTcdZZW9irTQfjO3sUVDifnR2LDGFJXbv2dMPRI
5owjvN06WvVr4Rkws8MERnpA+mWTg94QiWRpMUB8fmbvqak7P1aGF6PfKkhV1SzctBQnSA3L0PYz
h84KNv2UfITpfabniKwPD0lU72qPQumx7vzmLBSSbA4yctq6kI2IGz17pfoTD/Hebrt633n16Oca
JIkUrQB5LCs4HdtGA8HcpXcInYep1M/U6NdGX6jLoTPgPeKxN0qs0jl376DPSpBlSr14auwVnmgt
yFOCvSZSH3rNOCd40SGY36KZLQSNOE+fNB9qgks7JT8XfdMxzIPa2ilhuU9s71UjIOgSJ5wMcf4m
nfjedvPA+ZJfzZRIvDhikDF9Et+ECSE/cGlOmOY54N0kfnVazUSjSc4HCqq9zByD22zcGhiOUGC2
WAT5H7jVv3KSmBqOKS7Uq0JUAqEBQTzth6g5ZHVBeli8zWOE1wxE1LrwIYOQiBT2W/ZWW2gEB5NY
LamGBCNA9cq1TeMYNKDOK9PWpp5tlttDMHaCMLRr6iRkUSt74BsYVfOMcUU9v5aSEPNIiY7/vjBN
FSR8qSfWw4/ISagW9JNV1+kuJJoGYuNWoRgNnSzQxHzWBYaMPkJq8z1w47OmQRRTl9suSiwkq6Bk
7fKGNSuu2a1XZCKiYISriH5kbFb0IWuymf6Snic/PZYyf6tj5TslcK4MqX2Y4OqMREOFFQbiEW7v
ZHwZAeu7SzSJ3lMCTkg8w7Lc5B5Dp7bZda4VqD6Jzyv4sFbVUZFysRJoQTJO3XHN4euJbI6gks24
GE688Kcprfw4foOIjUXTWhOBSVy67sdd7lcMn3U+LZXawesZV32fbrAdjlmkbiwFt4+e4S6MJx4I
RjxnYlzgYYFnWOnVxixplo0UQM00RkfLzheZbf+oVcqPUBAflh33lxIJcYI+6mPG807CVDNol8ND
S8jdTmgtcs30LCdNu03LUzza+Y5xP2pF6wxFtL4B6mGUlDIV1noWbwAHLAWo1dArzKhHjxGXLXgy
QNTsFGk8JWFTBLq0d+BB0E84/ABk+EUBhjxLwBlJyXOxaq76yQb8h+Mwdb5RgJHUwIbpku7bSpgH
V+QwopE/kAQ6IpWvKvFAiuj72NQEPeKMNEhH6AbAcP++qAWPu1LR9KlZ+6TGqnckwPTFTF9gbmfP
KjFexVwCIrIesfckW7xYrq2dEb30u8jt/1q0Q6sWP53U0Ns2nWOd3Qrn/EDUeqvw/lQeEyMihLgo
vb4+kDquB23MqmJisdFX6WGAheA3LnF66iwOaVH2a8eRZOK1xgR7ottgX+a01zGn5oJbgIiycW2a
vIQpn/bRKV+syKn25DmdUiMUJ93QeXodcj3Hytryo927dkmGTCw0H66BXVk7QXGGJCxzHuuMrraz
V5ZLAT7Ys+uHaV1BjEGoMMQTC5YKFODck+1QyG6fOWMWeMafW4w6Ad0oWwU2Sfi9xeeiUk9kXm76
GW6ti+3Wkq17EPCY9iAUvz2PDyQcLIwdpDgwvgEP45bmm/QA12E+jjZAQ1ctqi2f9mxmiHmG4cvl
SbVZ9N18nQul2EcMz4U7Or4zqPesMODnoRzEss5qOjf5XPeRjrkz4p3TPbyDbPWcISv39vKUovax
TWyACQrczHAKJs6et4XkclaIvUjyeT5ejQV/iUh5ixNSP8dh/GWPnhGIyvjp9U/eCu+euuOylP4n
HM5PZviThYr3TBLc0EJR6PCS5SJ76w397FjcAGl5J+7RhAafvEPYRJLc2c1GN/mBSBFoeTn5QavY
uMY156yZmOkuddlcdguBLD0jS7MlQwwvce6xhKegtMfeYc+F+rHfek127wq+T6jKsG5IMfWbtD6O
STEjRdHI44t+ikY+U+kTTRVSg4WOuIZe9EnehUI3hErYVRjMVXwKK1NMNNLRQ5azOPMi/YrFl+Dw
EXEAFMKX3uh6kl2tM5sWcW09nXM/6bKdsQRrRMDvGRSiYiYLAIVig7Hfqz5jjJcfDZ6jEkSQX8HX
3bW68mY4xDAWFiWljUZqTLpXQDOB3vWU7k3EUzfbz6lrXbOohFOQzwFmefLZoJyunJDle41PAGQZ
MkCrc5iDqZ7N3mf6E9ocmHzy91k5b1TQJLuoM/5MVuRUosM1NJQiKJuSs7NoaWcYR/z7AqRN5QWv
mOGa10EbzWO7zDq7OP9WwuZvXA2R8UzMRYQvRhzgtlOW7ukdop0RjbTu4tBxbzOdIDHY7uEUz86I
l7kwHgeFWZXAL8Lf3p57e0P2iOu7OLXXjcyvQMKbdZw4xYnYG6kJZ81xSBvbTWup4GtICqBLSlo3
foujW9g5zoih9jN+n3RM4qMhlUNB5uSO0KffZh7BolR59eRiPwaepxxmNeSzhs0oUG2yu6K0vRu1
wAyep4dazXjOCOJU2LWmrkNTZqFnxTgyDrh258WYlCNqw/kkw61Lbt+q74gByOMNv1WyLZT5pbD6
B6MgydYsSdGVinrsaxBsaR5wtoX+ME5wm1p56Ltql9TFu1AJ9BFu+MVmiZoDoaMuJSh30wnQiXyC
kBZEglVXAZHEV7uIhRo4T4DmBeUSjbRuMEPPUsTjNjsqA5EOASupF3CHtFvREKIscRwksuOFJsrc
rxvcP2lGELgRxm8KJGWZKjVkIPd1ZNS0SnW32HXcZFJ04kFDpaIzhkBk7zyHQ/MUmpLRXDnsQ4mf
yDFy+ocUScZg2wEkIUKgJVk5WZ3QLY5ptK5Zpe8ImeZ1ji8u4W1qBJAojhvLt2t3eXYN7WYbwq/F
oO9NYg8CxXSeFSX/hdnbPRUOnmNnSnlJiL7kdXG8QBLi8KzHQnsiOBJFaMt6YNA7e4e5bevllnUs
K2/PK6hsJ0G2FPfMJXKbFyVx211ek+BMQ2Hs8O7L3chpi1xHWgdntol7yCN8UbnjPS4M8spihs7I
QbvVqKLoA9OHSldNX4EA+EZEdlKI8V33GkDUi9euL4tv0YvwfU7kh1L8OD0kmWmuJqCyC1Ox4x1M
Y+ve9rVzMybObCR+CGuWfywnSIDZBPVLMeNn8g04YYD6+k3cAOnSLIWRGOs5OFhvPE31tp5KN0hU
O7/FldhSFLNC05ryYKcpv/qSHqKpVXUtASytoRtYhPtqFVy4dhM73LOFbsbnaIEEWhKwj1CiYW1P
aPzynIGGp0QaeVB8cZYvsS2VvRtdrAXbqtY5M2KtZywoIiPQpPolIeYgOM7ZuTSsACa3u5gzNJXU
FAculfjqJPpuZO58CCUnAfwQsogrzTomUdgfUeik1B9Ofp7dsCLeji8Q9/u1kajxTiTctl0yKRe7
idvbEIkgMr3pNpjIayz70yAC5yZMk8U2ue1+XBoFCUE13FktZTxvF9oBRQK5IBOBSINVz0cQd9de
U5yLxdoEHqbIdP1Q1owFpprWMUaR/KhFsF/b/EfxqvqcpsmBHJ3i2dFT8uiV5ARCNEIygzu5I8nM
pLvbGlX6PjNeE5Mur3IhflOo5de5HP+gJZSbMNO5p+M8v89hUWzSkHB1hzXBPowIlgSmavQzkz4n
NH29HOtbXpnv5CzTuOVWvm+5Ru6WnUTk6rba3sbxrqqyeCIACLRjy3TItfMnwtjyJ5ay64ywxXVt
qvUusUbn5nIvBUZn9X7uQGSnjs72RWwTJKS7IcHESKgNYrAIO8Y+zhQ2KMqy8Q1oJIfKyP7mJZso
6XbEwuQPwNvmjYS5HI/TFGBgqA6UaySLDHowNtw+IORYtRV9dIFOGl3s3vggkXPyiUqgv1HEA6x3
5UFbvqQj+KpUM18SWoM1WQbjtYmWBBwypKkLy1fTgPD5789dB7xE2VtzkE+d4pdN6qxqkv+QH0DW
xBbqubT4ljyjWjvyXoyPkJvHR8sNIaEo5n1uEg+SF5dIWnrtmQyU7lxqOpooKREY28069JRpB0KQ
acjCJFNJ8mQF0Elfd1HqrpPOyMBLT3YAqsW4ePZkMCMWemDnKnv7dtLvNfJ05mOEhJWJczUm5ddh
YcqtBQLAGj2SqWpyrI2++JgYQVddTW+YTKdo9NqTVuX0A0w9WbLJghjIOfNttekuWsy/6LPwlQ1D
Ewz6pLy3dLPJ3FxKk1J2GBpUbDW2xBh9ALmHnV86ijyMTRLeutpCRDRZrPfm7KwSRbxCecBQbbIS
mJioctxG32slZbbdlQLxnfHWjjhiC5c5VyhTmwopH065xU6jNEIZbRBAOms+MvOlMrpdZxKbtAjX
H5oy1tfo3uKHJT4iLR0o57OcP6O58Dm4xesMUGWLesxc8/x+4cqnTBuKh1RArXOAENncQLvE8GpW
upZz/Uc69MBFrcJEYcCXWOytUeotPgzrWc/IMNEakC3mfLQwnt/yxNyh/0b1pp6tpqUqQyBGcnhP
79tlFBOFOTHQG0OabpTuaNH6NIgSmxgVva2uUz9Ue0XAzS+JJd1wjhUHY6jLt3ppyrwFooOQcpbx
dHVSphj8lcN2dCfjLGMQ6xAXD7Faa9vaqD8iYRhnhQ2dnzpYI3UvkS/Ek9aPlOS3MFbKY4tuLShF
BW0yr7PtiIZsJTrG1pMQD/FASZoxMxnJNvdtI5E74pWfU0CBoVsnW6tzF3hSar7FQOiSnBn8ZNUA
pokl3qi6qFmI9j9OlTlvoTecG2E/uPaIuxJ4CsqAON2144QzLrXiIKsSGkff1ufp7PbmklHfB1Hr
/taZ+SQt5PHVvAjO7X5DDgEb0tG6DvAjZUnraodO6Q+9cDeGImFqkj21alFQrFruxQB3whvolPiF
b8R5rT6UcWw+mJrzqovik8Db97ib7rxAaM9JemIcb5wmF2FIWLAaK7LhQi6W92JLbKzeYH5MhHNy
5XBpjjnT8lB23qMN7W82FGfTFSUuyabk99fKve7OJ+qRKOhdKDZW37/rRTcfakEASp1Zt8jpwb/J
QWNVZp8TfkYlmcmnjHJriwWSxat2cuETbsZKRUvWkAfnpQwvJKcBCGlycgbajzI353Vbq+jadFUe
LQs8B8FL3GZRRK8ASz1oDEJdIGG325J6luzoNeB29iug3und63WZQpYf03LY6qq9n+Rwadx+4I/d
dJ+KV89rLXyon0hp740D2q3s3NOkQnb3OtznETdnDVKs0lSDApVkt6Q5JCkanW4cI2J0nouwkFjd
ER44rXNGggQudC7afekC1So7YOSjgW+CISK+LAjpvFH1YsmACuOn7cmVnBWueHVoT9eqkxrBtOSB
Nezj/Qwu2Er20PHTkuaxd8mBDwsSMnXBzNeqKkinRNiUgBPUXOxdJGZnRMNPkLo1ppk06x0AeT+J
HMJXXXORghAjTEAWSsLoVteiOI/IBdgfScvX1QFFGSgsNC9oOEvHSFdWxsd50uIHcmOSh84le543
wGQ0vBo7QssHBYdw4c35PmZfSR68d7LM6VLOruuPs3NkTxFY/MCnWPucCiO/pKXy2ak2SLvJCTGA
OTU+7skNsij+GrNWPch22mfwhf9B+9v85AxkCBNQwORCDcttoeYS8nt/MKAEj5KsbQAqG63aFyNQ
VRsVqDt+FItsJq20Xz3RLXRHzDCTBA1kG7c6/+GDStLeURFsEVwjk5h9++LkVFjMs6RNfCUba9KI
65Paew+yUH9bFfu+mBaHOgNL0qwu+G90dKBcjMjjrE2Nh54Jtrm1GeSs/gd1Z7Ibu5Jd0S9igWSw
nXigZPaZalKZ6iaEusu+D7Zf7xUXhbJhwwPDI08uHqrw8K6kFBlxztprS6tnWhR7t9TjORg64FYD
I5FMypL17yTWXmLwTTNm7ZnR0x3xHFQ/pZXDCFSKOci6I/MzCQfMNHckdMVnj+M3kxHLTdisLWTp
i7JPd13JeZQ7+33XLQ3bHicIdUpHFq7RO20SzqZxuls7zX+avp9OfmxNJ0394ZuUYNTUoTTRwlWE
4/2mTmeE75bICKtQP5QnSiIsrhgZTxyX2601c58Zi5rXZ9+Y94thUvOZvVn0PydWiNBQzy7sDHDn
DvP80I6SOUHaWduq8ykbFXjekMEOaWmeI6M+hlHY7RDSRXzwsIbV1vzHyjX3abEb70mrEPcaIwVa
gzbd94Sd96NLFxg7LmtN0zzqz97BUD8ae7fWVxPDzYO4RviRTzYi0crq382BwVPpGQQQf3mQlxvk
m5A89vSZUnK8SmvxYzu3mMZpnBn98rB4+1S+xWPvsK3wqKHoOJC0lEbmM7oQZ0gy8EgfP3ZfgiVy
PZ5oWgxwlzIR5xVO1cA9j/M70N9pjyBjkzmcT5bw28srHHTKM24YxLgKQ1/pZtMx1ue+TbHzi7Be
kavdmebAJq13NqYkbmAxwksc8PGekkUa8FZLNnFnbQGiNMYcrY1xuBy1dI8MActgqij8NuxAOYhe
VfCGCTK3EPnVcbQIaDdoSNdWSfFhNXPBMfKGwW5HF9lfx1nbpvc8u6gqLVh3h9rJp/foYBTOs1lO
3lbWJOj1nILTMSabIeri1BTdM+vPkLYJFCF2xPWPVgMsbuG1dogtkQdxiKkjAeYcqcUxToLETh/l
N6p45unmOQd3YWiLwdGdtpq2TPvGqV48Rkrb0YTQFI1gHwWXYUr1kubgXqKWwjeQ8LuV29OpNIvb
gKfQTBP5YI3DUUzRmWf/h9nhatGXZE/vtjPl6QmrnNp5MMzN1I47qzSDX5gV39VNGnnJxip/eMxq
6yZSnYuDgzgh808VQ4XDwIEF7FlVF4qFcVJAZqAF3x4AEiGiYXHSI7B2sZuZL3WtAX2gZwPRQoek
WfnTgvdhgglEAcpiJbzejQGll+y3fe2gT86jSz62vLyMgvl/19FWxkkx5KqDe6Nig0+nH+q3aYmn
P+7wXvYGN+O0kGc/+o0qAvPk5jjpxfQVL2a2GXNCCAkDkJXP+VNdMmd+ZHD9LiuE2beboPOe4iJH
EF7Gt7YPudui+l6pf41HpN5VHdFMbIW5wHVoFnbgIIbnbgKZk27q0SH8uogpkGH3M0Y0utYmTUsu
NSZIFXHHdcWecsStJxNIJWNpAyPR0qCUlbEeXXaNMXsnWkgXBBNdc245Ux1TG/5BooUny7Cy0muT
NOWKPh7SntydA9KKwD7U6UKqpO5m7Iar0fAXjFwaLu2l/sDPA3tZUX6i+4SG2ZkFY91mZFr6KkiX
6Hcg6ZAzEDlYurE2HQsYwa/bc9c+jx4feIba8abo7QfdcfL1qMMGOdwHV7EDf+HJWxhCpXL4Gu5w
Om+zRlWrjrw2vJ9BuLharDjhafddZ1q3ThvACzYd3L0Tn4qaJRqxXSQKKn1tit77+xDwSgp9HOaW
bc+wOKaz3ourjX6oRpiaZJmvSUVVK2cThpqixSpOJVORwcV3lBw1PIppj2DYVzTzWhjLazg4/IyZ
EnB/e6detUZc+ds5UXtCxQ74nHvUzGDqNpPhSxoO2r021XfYk6mICHqnGlexZNzrKU+9zQU8Yvfk
jkN16MeBZWlXcSSM9Q/dLOTaqwTGmPCpkQ0iFTPqGUTw4/aHUGOv1xf3oSdPY5x1O8+m483siBXV
Gt6bfuE3f66uyOgwT3C5OURDZ9y7wHqW/Q2H8JL4efteieRsFa7964ba3hfPfkplFI327pXB3ddo
VhZ9auixkfC5WmTt8qg4mBldqHQtZM9xQ0MFKYDApVljO3WoxpmKRaR0yq88M6/9lMxP0uYMVN68
NpuvTsjWwWd3u2pT++ImCP5KvEaMU6ovqyxXbvo4pcaysyN++p3aoHuS0uaQq+BqsWwWw/xe8iNh
bOcXhCGEoyGHmxxjZ7b5S4Z85GgQst5avhuvzHaBvDT4lvzv9Q//F7EDrrZ/udn+7f+TQ80i2fg/
2x8YC/Wf/y1ayb/yz2il8w9P2DalW4Zn2a4u/qV9MPV/4HugyNAxbDKUjk2q8Z/WB9v5B8FJhBA8
73XHxNTwT3maLf7h+a7l6bpBFMsRpve/S1YK8pv/JVlpCMfWbc4yYOS+ofRq/0lX5hmGNGXckbSh
B2yVvaRx9+mg9SV/bVFfqJ/CilciU3i9yj4VZTllTNzNiZUIL2FeJHZ7KKwdo4yrypwnosb3vZy0
yieVrZhN59dzK3a/KuJSM8hTVdrALNJ98bi6E2Tgtc4av3W/l9LbV5V7D15WxON9kRD66ZuzNbkr
QnNPA3KbTgetHC3WAtbFXh778tjzKF7M9oRq5xqP3q4aOx7lVn0Y6vkUuQMtKorpQtnbiHfYSMrN
DYiDXLw1yBxNStDYWFHa94lP875tO0wOIQxGx5mtCyoCNpGbNAhnH2hh22BYW2Ws6aX/4z6YyPsj
4NaKL18PH9P4MlT+RWKgwAG/z/ByuSVYYBPdEwW4k7iDvKF6WTY1SckQ26yzADLx+mg6QUQj3fdz
GYxDgh4iDDSLyGA3rR0HOoUpAnVdjw17vjI6zIZ8KmX2MDDd6Upnkybjlxj0a9yhC/KzffNisAvm
LDdmKwp3gO57Bn/i5NE3Shno0+xbLQ/G4rFNsUOXzFDNXN7jZS2iNOgLLO1WhsaTGXCVdZfaDDd8
fN/NWG6QQZK64H2QJ1BlhljVHJKzfGF3wjkptK5u/p7xqalBwiuOTpyoQI/sPqjS8C71eHngLeZb
b68sBmy2nz+hqSN1R2oJeO9s5yMjygK38uj+VDbVgUVyE3wVC0GhiBwg15c+fQ2t5eR4RIMGj8Fj
siLuuUra/iodb81pb4UW+Kvi0kFbLJc/iMbO1/S1v/hsY3K1LzxQJPpIGdletCkKZ06Fy2tih/d2
R5KqInTnP7htzXywfRoY29qhRINtH3SmtDPBBzjlYyo+W7vYNjk2q/6TqeVHOpXizhzI0xgalVpc
ZBPgsIYtJgzgNqnsQ5xe7BHYXkvwA2tHXUT3rqGfKmp3uGgQWLQ2y2CT0wePXFyNUUMqz1Lazwwy
7iozvA5EHEsEnUT/SMAkHNKbrTXRHdTMz3NzikMSN2iY2D+yQYIqk0t059cRtZhfTLmQU1GFtrik
+bT0IRY3v/NuVj4fGhfZdzkUl9jsbx3c/ZgcG+qICrqjq8LZ+0lJPBIAJ4OJYMKW5u1nbHP9dbtH
l+NEN3/rufNjJ+6KHStnQkLANMy/FZQoMdpjhpe62makpxBXB4EpE05ntskniKi9TdwxVn0o9kiO
dW++VZToCpfWjE6Gdx0/WR0xuDV3B0O6D509PYVZyfiNZsyWvUrX2m9V0ey8MdprbrQzDZw0Mvkw
65eOtFfrpOuikC/0EsQQMdM2rTn+6y/OorH1fMhoudQWltHab4zitGG6V7Fh71OEbwJGIFX1nxff
MBnK00utiehL75d3qTh7KpJih5sap5cCaCcnYDGc7dC5YdYfodMPDDBjWFzfCNrM4mrS/yQ1p5k2
2nHr/y4dG5MyBa+VpatKrOjqi/YzyWGYaVG4t6r6u8Gf7TpHGlRY+cAwkYDfzTmXlaG33xecFYnk
1i70eD0IhDTpTD1sEfP6VmRwfqTel0okL3qWYXlomh8RZnsz6866hVVLPzBYfO2y7Mlvuos7EnIt
3QFdBi6LrNpYE7INaqMpQyIAUT9naX2bEd4oJF2k+XYYUdW08SUTE7+4xB/QvoHN7Fqxtorh02Lz
DHtBAFYAbyZPoncDMczYz5gLhvFJVDk6ifrOI04+MRyaSCsEQF2iLQOHbvbAaMVP6fFrkBGY4X4z
0yfbADdp7M6iCdqfEJrPqbH5KqMff0DIAi7R8YswX8vxKjHahMO01tSyv1o2YCLHxigPOmi6w1PJ
NOOnkeDvXdH4CynBI3U8JJXYLRHZw8Nmz/Beb7pnr8r0g4K+O5upagyoNQvuxGhjCqpv6BYnoN7f
jQusLRyfY9cnOenvZkqPolXbb66rnRpJf2bXHiZpPrfD0m9TjtZYUmgnmv9QwXLfVbwYFuYGtKWZ
W2zDc2DxUXZjtUmPnRUl3GyrO8q8+rNZ0BAc076ks6Wbzd3Ik81n/wK93rNib2ZjGxPuNJTgCGGd
gACPiuQ+oiQN9dJGhKhV3Kl9F171h/rd38gt3tKx/A2B+MeMZLbMmmd97rDBxfmH0dYHJtjhIC4h
xnLKCLjR067EeB6Bfyw/q6j58k3PCNxo2FkJI8aE73HtJYiEYiaI5btgLGqS19ZlHMhU244Ff2E/
vo2useVAzzdaXFpPp2Gy+9OTK/T0ggDwNQNlpQausO+akHuuzqJN19Jzgq29auLvvsPPk7fcQ+ev
YnyvpUOnJEXmEekfbnVjGK+biWxa16TXjMaByihfRjIAXLMGJOU8hg5V+rCQeoKFm2j60D5Zdfgg
a3G+7GmV3I5l9hzR0kd497tUwGtEVUvlaaehivjvjDDRII9JjN+pbg+2G8GItzt3WohmYHYp9Hxd
N/OlIcUDp0/KyfwEQjyZ1vDKvflew/R0l2nVi5YbR91LjzM5IauAoTCSgHz7hocpNVJCwCcaX8Ix
iFo2NrNDghU2233ZsDzspOtikHJ2jjUdIkFjV+0wBJ99BhqN/ZyARHqYbum1vvpD/tDqYjeYNH64
LXmhwj0BrwRDy+xvgbGxQkg+2Vtr7ylw3OU30rxDOTxl6X4yXdIgzE+a9ugULZ9fehPrJJ8YlDHh
zPT8qh7k7viMnYAwgW0GdYopNo1/vajbs3MP3BFQY7xUYfjCqDjQw+HegEaXDR/j1KogrirzbLBp
8wv/lJrFu9bXhHDEVWT9R+xn4M8la2X1mIy15Ma1Z0WsgIRZwHmWcwQhUFZPIYxs6d9YHrMy7FCT
Uz3lo0n4dbx6m3jJypK/Bki8hR5p/nSJjM1Ly5srBy4JSbTpywPjggerbk8gJDtWhnw1ZfpCP+Am
VnBOvexxKOb+rZkz5FjeyiE82HJd74eQT7m29fkwFQ17ZL4ZS3ZtHPO+L9KbRRpusc0jVWRPNS+S
ToP6yGkdK7JDcpijZ03SXJbsLMe/NACeWk7jXzRHXNHtVVI9sk97t3L0Y7RBbxyOUm5bPOgifu8i
5pNe/BPLrtv7ab32etdfWR7a7REpeKHzoKm+apZU7NgwTlH15/AatguWjWG3BQpbV3b9wa+G22Y3
V9hfFBmAgXKF15gJIH+7sj9E1OogEPcLohb8tXiL5nRp9dqBuf/Nr5ubI53pgr71EGeIZUWJ8IRY
x1qwsikNzq4LDeHkf1EQw/aiSNiURRLduXWzI2UDZ7LwkGPTmDv3BT/wvTmROAVJcxcGPqUieqgM
pphRhK8WDXeWgQ64MojFedE1Z9fRggnrYXXpc/pZwkps6YQ8l8i48oWQXJmsZES/4l9RjFOvQeKI
KDP46tmoNVP6HZbhVxbZVNaSyks67TDmFG9i2lql3kDiYQXgOt2FbvNMtx4oOhQumtty1RnGtrTN
/USqVtQJ5LmGctWk1s4wmWqznitZ9oSPxi52vVtFGikopIsEuP/F37BiS9VM85kRP7/2EA6mjzct
epqJOXpsKlPxp+F1E2K6rUZ/3S1MUurG3ds8c+6c0fy251E55dpyVZkATs20NeKO0RUmzjg7yje3
Ly+MkQ95YV8SzrxmG19dLz1RMgS8RqjR/R4IM7rhTevRYY/sYadO22cmEC8vNOyuVsIvURQyx0I9
JxdOppT31GioCxP6KBvB41VQRzLwF8NbKJArcM3S6IMnTo/SIBmSI/YGIqU1h1KIEF02O1ngBmgH
edBq9FY62UMQQA7l86FMyEGxWS5A6V3GmHXo4e/StiFzZzkxlvXfDEkHpf/NFISasfXSOLyPPPmS
kRjXJkJ6MV4rfb1Qpqy5vMxidHBdEd1ifdktBKXn8IIKgLVTv+RPJl0kEHgJMZLhrY/JGlTk+Lzs
PXuK4mpWPu6negDQS430avmLSvaO1Ih66dVtXaJOFo09Jp/lLvBlf2jakgMKKdWDbXwtpb0DK3e3
00Sh+fxiLtWejut+jfvsgqiTYz6wB5dcUzR/LF1jHbCje4T0mHsgw+cuycqhYyAy99KP91b2LIGi
0Kyw8B86qpxIYAETSJE9eCxshqLe5imUHLZqPq6dLjcxqzGC24QcnegpL5Z9R+qDSdFeV0JkHtbu
mncZBQ93YIrbxTXurfalI2Lg/842vwCMrP+MQ3oAtjiGfOAWM4YoQ+pqnZrhXHUYY3kSmqEyTMRr
3X5tc35oHGd7Brt0JQS2wC/GI3ogEDkz07XncjUOV2Bk1/nKXf3gMiuM++h5JvdDlf3K6uddbXA4
yIeNO9gBfVgzU/M6jp9J8qM1wa2SzfeIPC6h1z6HfAU9o1crywLPPFKBxJ6jCmz5wiWaSGYLi/WD
LHMbuvWpmdi0TvHJsYkIR7kxEG6m/cyhC7FpOIAZCY/jIWi5fpZav+X/zX4SOhzJXapOmC9mfaIc
xJ0ctKdIj0nzLvva1jPO+iE+QaDbsfxxbcmrYTwWjfMwCfFR1P7DOBUHV5bXwkZVtZjsnqvm3ejc
E+VeqyVCv8PiBLc6Uz2nGHkNEobiRzgRkW35IS7DyU71YBhCSozFI5NHunFt8aCT59X7Kgzc5acm
iek07pU5Ebl/PfkA2Nh3yXjuffgyc7r0k5Ufi0F+wRfw4y7y6U7GES+D3AONo/uIdbDTE86SAnKb
EnTN4GQrre9UzWvjep9b7bXFTGjZi86Jn1j23LwOtf7uJGnQSCswGGH7aUY0UuySLuECixyZ4lmD
rrIqt54dY9pTG1z4C5Zp+QBsczRyDrXUjMpBvhVMO2ziXndjzX9U2IHZineUVTtzGaa7Rk8CMMlL
U0iOEnQixTyEkkk+VeWC9aKSx9AnvaSy9ZLG93CmVTLL7oi7P7ocCFj1UnpvR9nbGJtXbJsceTSn
2FqsRyCCkXrixwEjPjAfoJG5C2/+YG3radxFsU5hCJ7kWB6WiZiH44no2BbUxDSe/jh4Di3vqjSn
x54SEzQiQvAg8KNMOQKEEt8N6FWZ5gfdz0n7WceuSr/M0X2eOWuYGLe73EdIw8U/yYuz1bMjc0k6
2XTc61vIds7Si7h3l56QATuw0v/NjGxjLXm9yYpsO7riFlU/DppU4ZPkBSSM45B/vf4wujmoIRFJ
nG0dNModEBrHRySm8w+cTlBXHvvsUys/NTzxo6Nd/JaauNx5SRePzzHTsBifBfgPFWLC+EozhFNA
MCve/SwlqEyJmd1N9nc3yRbCAVeGWfRXvwOFFea+FzwhdMs4Z7r2CWtXcxiRLWjmkxmzvRbrWFrn
rk8CI36p2zlgRY5S/k2ybsAIDR6chFjIMQfEW/rfUp+SVa4ADsi6l7/V4Uetv1YZIZUsKZ+nzKSp
sAoqf1r1ZpGDH+kcPXUWlDyt7c0QHjwRswmPCMomhWHeWf0NJ2e2tgdwV5sLYGOzXLZBE3OSNV3D
dr+DrDOdA6ukJMi4TuhGtcc7+0bH3kMbvmqccLiMa7csHv1NUnenPAz/sE1kYqH1IM2I9JjfZctF
mPG3p/e/Xk3KrUktWJw0Y6HHc6vGea+5BHsqVC5zPYd3S7z8ydqIQZ849fUjz2U0NI+FR19ioyFg
UqWgXKeZri6eCLIRpZbbPPaJo+zdn8xv1wZf3sQnktOse2Ox/pVThCjMO1EkhwwDbJmpzocH2dO0
N8TnzPauVprfF9B2uNF+0oTLr8ephtU74ZqUPTbKzuNkJ4znUpvxZCN3mByxPsWHpOGuJKHmFpu9
e/vKj/isMX3I6YVIPJrpsurImc4jV0d2YItlYxPiszdZeVFjvOqdeW3bZ8DHlNfR47KcwRs5RjTB
HKuS7O+M538atw9JiZ3fB3jlhqlksGBKuvHMtIbwH88NKyL8NyIu8yc2P5eJtZ2kjcBfeBVmGFZy
hhrAkKTf6vJUpOzUigeaZw9mbv2yaAa34OwLVUswK8vOITNlk3Iz0THsrSOe6w1m+cJbNtUkfhvv
DnsMlVlvXhZuF2rTiSjuXf6TGa6KEUMNN49nKfcjwWxUzhxcujV9nLvsPln4PKxj59xwD5NZDTM7
qpA0+HG6rzqx0zkrNtqqRomi1aTdb8MoMPwU6z71Oa6sh2o9dwQPqR50N+yfhgWaUa6qMebIX6/L
bJckBIOWMJDTGPiduarxAo9Jetf33cpgjKbBXXUxq0/g936JdxO5sdLs1iO13lPUb5d2ZUR2QLw0
6NRJhMGVqJ+NivJSa92M5Fj17aCXawKhDRMJ3mhbkUAQ0ik649IgjwHDc0NzwgdyZ4faMdKdlTHN
JCTp/S3G7aw/TvpTz3+W3G4GxzoxzOXYHtCZyM9uQn32FdIgkZbwX6P3UA/H0EOy2G3mpOOI8SWT
Yp87pIGWpDg3eNamzrzFdKV1ZXPmdL4Qc6gHFA0DWQBAJ74Da53dcZll2xwU0ERQ7/kTNkfId/Gn
K7s1bVI0meHIcddcMYKScEIU32jCefYxWmgVT4v2Mgrkdi6iIh4mRezv8uyt6fckkbjyyQ38pZXg
H/qylntN3po+OzPqAmV5BHbYNugepbNcgT/hysa7EdxOJ/Br8WTOduaQrISev5dedTCnj6Kl0tKI
MlSDzL3LnK6E1jpXJTOdhS7QlpWhKx7xMt6HmTiFYxiErTaxlKV6xNGFScexe2+YeGeqpns3nOTe
anQzmHoeR/WcfVsur/yorsB4Fj7sZXQFxFs1jLpaDmNk/yhR7cJ11Ef1oZsZUGgsgGoAXDcOX+aw
/xxi4hLF7MMLYP4vkEYx3OSyFxbfo5Nw93E4fJN0BYSbd0PBZrTxZ+fENR1NCyWXjtzQ8wnPTsyB
rdEyG0Fa4w+3l0tZhayuQ2s9fRfETvxpwG/2AWSGaKbY0PO4iSSVm0u3mYZ3TZ49RMX0uW7pn11n
rEqEuxPytYqdzVIfkLGwBB4cdNsJkwIPpcuKHToP8rMjL95HQpFr7O1jbkJDR9I+oSnUbVNmCiy4
tGi7LFVgMllK8yc9opLNaAIVQEXfkdXGOqplgERiNRjuRh/nPWguU83ioYwAxswcL8Z6ZD9lwwxk
HpHRNEzRq6lJohvPd4UA2mq15kxKQp7SQUN0p4kXz+kuwzhyyWgN/D0qou4SZ1E+U47s4xpNb0r8
EH6s5SNuqLWuUAtecqdcHdXSN1frX8Ee2FULYUuthkO1JG7VupjzFYK8RjeCsCGS5au1slQLZket
mme1dPbSR5sdtK2W0RVbaU+tpzv21KFaWKNCZnWtltjVrVcr7UEttyF+ryPbbhDCKJjVAtxTq/BB
LcUTtuOzWpMLtTAv2Jx7aoUONZo/0WQ2qeU63q+v+e+6XS3eQ/FMQePeLlz7t2Yzn6oVvcuuPmZn
71lBrFb4QFQR3zHW+j37faEW/a1a+Rtq+Q9w8jkpHECDC/D/AgIKFSBvteVziSOhVSCBFj4RZuGx
qBADIpcfhYIOBoUfeApEiCESHMgEXyEKiYIVKLwfV0IBDMtlVjhDr8AGAeFgQzpwklZBZNBMin+o
Q4aUYQG6teEjQjgJphHKw2m+9t2y5qzfBa2CKkCc2MzlxV0Jb5Eo8EIqBIO8C6GXbrwC+CMF2vvE
yzYJHkUFb7hQHL7CORrgrlYBHgWkB5zkwVDoBzWzeCajQ3bOFBjSKERkGb4t0yeq0yHYX+RP6CHP
1FPUjiVd45IYVig5r2fxLVEAiqtQFDCznHQF72pzFA99C8c0zgSZZPscK5RFKKgFizCoZZYc0jDC
9uj/6KLmIFYXoDBZmwS6M1wKq7QZUwLMOJAzsUJoTAXTTFA16CdcKmfVG1shN5aCb2jypiVIATl2
etUUoAOUhf8Vc4hjGcdWr858f2YeJ5Gxqnqk+pVCfUwF/YwK//EVCJTy45bFvlOAkKdQoUZBQ5PC
h3o4IkMBRY1Ci1IYo0nBRu64YepoBwRzfkOFIxkKTBL2ueA62ylgqVPokgvDlCiYSXpPi4KbPCin
8C/upMAntlL+KlUw1KT4pprB5aaElMLLRN+hgqdC6CAFU1UKq0KcQUHi9CdeTgnUlanwq8KZhru6
5UGSzljLFKRVKFzLgdsy43nY1+W21juXzx5ol6kgrxnaq1HUF/SXqjLyW60POj7H64Vjs6ZQsVqm
x1LBY5bsmrve4qjCo5eb4GdU6LCeCjmrFXymQ6FNzlwT+0KilbhuyPngW1u4IBcLIgI6Z2fUaR65
Ob48ovF0SdAvk3lMUTjcUsi3Zy7+5TfFR+uEWCMlzaiie0gb89L2amaK7a6KcZCnKV6hypHrwmdo
JRR21+LequaiRLwM6zuPBZmLdtojoJ22UMyr2B6fKMAwznCj9oeN0uOxpaeCWe+ybPwyIEuh0FNQ
wB4mcFFwII6VLQEXblYKHGwhCF2FEoYKKpwVXtjDGQoFHNZsrAkYGsy2TghE+pVV8IEfpvg+GXzx
OBsais6abPrIP96R8vfpsRixPDFXwk0WF8cG43o+jhhBOmsD4tzRNw0imSlYslLYZKcAyggVWsdw
jGQLb89+gQ8QC3YUBV6aCsEU8tnl6xAKzQQYYSv8Oilkc4DdNBTEqSuc01Vgp3oI+Ar11MPv/C/6
CQPqKBg0gQp1wDiHSQ+0BGheElYPtJQgjkvb0KCgUlfhpYUCTYVCTps2X8OMF4GPw4HJ/mup72u+
tQ+GjzvFl7cMejVTGKvZ6p9NOrKACZNqg7km8xnU9LNY1zCw9K2vmbfpJ+s6K0TWg5U1uWXvPYRx
sdV54IWLtR412nj6zqHrmVpSm4f3ipwQlgLF40bz4j7JcPgz+0QPpN9Gd2ZjcuGA4R0VzFtT6qvg
3lphvq4CfjuF/i4KAg7/4sBwwakChG1IYZm96Qoc7hVCPCmYmNmpzdfeU0cEaUyz6LWB0SPYYu/k
sgAzSlVzlo7TxhmHkf05eL6NU6xVQHOt/nAc2mMHMfypne4WKuh50LVkV/imsZkn2EA+F5csnu+9
EsNqaBTprtQnuFWFUrcKqm7RBCrIOle4NeUL9OgpBFtXMLajsOxMAdoZpHatkG1fwdtEUmjj1icG
ywrtpqA24GJHAQHUd6/wb1eB4LVCwrnCrHuPZ5rfM02Ok57liunezwb7y5Bqu8myoRuG6Zd0+UPs
1ad0qlhktSUgeksINlT9tbR4wq94KtubeNVxLB56hbIjm0vXcHvAPwp0zyHe6Z2YgSM+qDCQx0or
Pqdk78nFCRiBsc8cnkLY+VpB9ER0622swHpPIfZ9eWpynCvc4LYlDP78F8aHyrcUnh9NgPq9QvYH
HXg/h+JfFM6fGp+OwvszOH8+LEcKq7y1QwLAUVGAFOiTNGBJDq6ASXG4FlkS5ZNdUxAfAnczGHqY
7ejBUTGD5m/gQEUPDBVCKGTjrhumQWsj4fxb9rx0/PiaqfBCqGIMsQo0ZCraMKiQQ6biDlyH0QaR
gPBVFMIgE9GQjUh9n3eVqNRDcFmNc8Hk26P6JRvZjxV2LkiCM+LyUh4uiYW/PktBYnQ5MMSdXgnI
8JhITyPM2Hqo0UHVTYo7ueR/XHjOzyuj9sx1bieII2RE8IPjPA6O1D1btb8ZZQQkbD4PKi6SqeAI
z8f2IMvjrJGbGgr4fjXhmBBdzoPXP+fCOWUe2Wq7li/G9BG3if2kj69+jLHQ61oypHh5i9zeG348
bnPKvbg6E3QxSbxoKvrCKXNF0/PJVqEYvm6etD1BGa/3kSBrMg1yylu20mjhjH3Meb6+kCYZJpgo
zeGjIPN13OBl1VQoZ1bxHBrq8P12pxjA6w4sxdq6HtdylrC32bPO6cJvUa6Ex7girvhWFCubLwcj
ku8tzfWraODsUsB1MCev99ZQMUvMEZbnBKnxFa8hZ/wngwS2OoERMK0IoxtTYn00cF8EKL0bUb57
HvQZbzdEv9VonEQLXzLUDTP6lHRbP78bZJ6E4b5WKgRVtvNDrwrJEM/cZDK+2WT3cb6o4vua73Xq
MI+aVLDKVRGrUoWtJlJXNemrUsWwMAgEjR3zeu/KFJLdxFhm85CVw8ZDrwm4xtbIoQkzvhiJGweZ
gvb4cEP1wlQ7OZE4on19xB85I12ZujXr5Yb8fQLPy6UpqCwMMENqvA2M7Pc21eirKPyeSjSbOaqp
rH/NY+MPwlBj7t2VXeXohJzissxZwjSFodI0D9wXeOWzUUc0TTNb7+rHPEfSwcv9zLQgytw3htyA
QgP2oFBU1Xkk0leQ2SQaHiMGqxbks/mm5z7DuM244F4EA0j4W9dQYog2eafGmr8EM1tpGKTSOXLY
j4+Z/uzEdX3vWN18jpvj3HC/8iKTbPVUmU/xzB88FrjzZZ9+2TXHRvfMG0m7e98IeQpjDwB0MsOH
0WCU22IH/kRyxC96rCF/H1SJQpOFO/6O7rYqkXEJWxAzn+sQPKYw6XIwwyCPWBz5uRufkNj/85/+
43/jgjQdJwAUvmEnl5U2P8huJ2ayXDwUuY5lbjMfJ4N3hY7Am2EcH/zIHDeDGOe1k0zG3oDE0Tr4
Kn3Qz05nlSs9aQ20wUExTda6t4z2hGHks2xVhyNBhz2EjM4W4Sz1NL3oLKI7THsaQUgOwjiORWNP
+85JVllUwZ/ZRo1JAHOz9G7+RBHtwvm66Miz4Y4jyhVQ8ITXJcMYEQ4UOBiVcVvSuWFy7X6oO/7W
SkAgnQhLc9RF/MWW1Uw+6lx4LWftfpjPxFUlidjlUDeTcaDS9GzFcjroRkMmyHtqxeTf92PZYFXn
4mD5SX0w/p2881iSHUmv9KuMcY82aDgW3AQQCJGhMvKm3MBS3IRWDo2n54cmFzNN44Lr2ZR1l1Xd
ysgA3H9xznfsaevqaf9Y28OpTUr2nipbbaBOWEJ0MCphuEwn8kmuEasmRWjnITOU89Cpm8qitGAj
tpOlKR/l0ByGgu34UpWKX2vC3kUgUJlpiAVBnGmKKKiL4bDIzrf1CrEGo9dNjXJlE7UkodoV8JtG
wGooDAt0GkTIY2pK8LSa7guLDwtXZCDslam6koRiq+gzcKww6wIlwylpWI4Ji7PcNyL/yIjE3sez
tPf6TILWeFqS0HyYitRlz+Kc6k7dT1WY4k48GBZSd0Zmn3r/o7u5wtxWHZnDNJTacfiYLZUVUNrH
EHdWQE48WqzF6xdFVSOEkkhyKxFqu4wiYjMMTfMYMpug3HzBWTkeZCxfJgLh9u0aPWa3U8Popf8Q
LdVAFOPIbPdq0zovRa6W517lLXZ7htNllNzL6bEpI1jfaaScdPAvNesn9gnW3YQt5leQ49fMq56x
V8FEjWE2wFa4uFSY6XK2MH7ZBcrJPrcfLW0hCjFHhqAMOQkHYf22jMlf7O9+pdEX6zAesArTV0rj
2yBzetOMyatG8pdpKF9Ka7+MzPxwHmXnOVO+XcW4LW6d7WNU8xTm1pNJvaOKcWtBjmC7xTaNqYzn
NqPGOlP5bbpu9XETLZW1ckP9n2chD3mHHfGfSef6DJjQto2twpHrKb6a5P2RTWfjOWaBfTbmdo32
bjUlgbsgfY2j6DMym8B0DQT6sgBamjmwclX7j5vXJ3WN602RI+MZ4cBsFSrhukNQjBAlWUi2mt/q
QnoLkquhNQ5U3WlkSJT+pbk1Gd5jtmPLmdQKTrb20xp0P+xb1y9KBIglqsxNGo64AOW63qFbKcOa
pFi+Bmk6Cw44NvCNOQUDXEqDqDfUGc5jGk93VNqjpyLqrpE2zPI6ock11i/GXjxCAzaj7rDm4u5t
ynA1Ub+EuXqVzLnbtL/NZsxMd6liFHHFGz3yd2uQdaFP42vUwumvl+onTkeHzSWtR1xetaRXrwSN
TcJPbVQFKanTMLoEbAujRW60ob2aQT9IxGIkoTK6HAMKuYlQOjItbQ3uRFMTXSCUgDQK7n990DZQ
kkQQ2/aLCBNMFD2uynhmwjIspoe1bFsxWQKwT6IYN/d1LEbx5Hb4M3F/7xQNl3KqXZ3cZXBVkHEy
svYbaH/sMsP0EU03M3LZa2np0bGzQ5nJd76mGgkiUidAPNs5sUjSssZ9k5dPpbGSwhO33SIDR1sj
p96TcsTuGKOomNYtWwn1WknWKRnDKiEdyNwrG7xyySuP470soVUDNmwAo+o7fcS1W+s1sAeLYzhW
qqPVI9BtJHsNcohRgRHLlvcxiCmab99IbmVijUxEtZeWJ1DvAf61Jqb9sCLJWEVH3Gf5X5k1xBq3
1rID40eCqgqGLf1SyQDbRnH2MfDzs5xIt6gTwPcryTVCY1kpICZ84bTMt4f8IESu7YQOUzZqMriN
st7XYcXcT9RnmKOrRl331FKf/PgYJ2z+82ZEAg1iknfMvpYjn6dk2b/RS5ogxD2jH+eds6vH6O6a
lxlp6t0xIGbTI534cONG62W8deqhOmekYQBZwzZqUPyKNAsYu/AgzGFzQRqFoC49Danq3MaFtQ4w
Cwu7XMF+FyOrVtfToVRUukSnsSDeDFt9yewnXorNJBQXB73DI1iizVNceHssmTPF3Smc2s4ixc7s
DcSefJhrqyDAnl/hEdXEVcCjgaASB+TFrdZxCF6J2hwMU59vJA6aMs9Oko1wxmX1YzFqakVre0tP
1nv21pXOFSwHR3vz3MH7SBegEe+1QjnNei2cFc8AriqftJTyiLNUgZLPLLhxgLi6GbicTxl+woyP
F+J6W+EL+n/F/Q1zhFXT1nEHeEsL5e0xK2y/I7tk5PswnN9Q3oVBWk71FwDEJitwVIVwffnC+GUI
tzpMLmk0bXtsozSIC/PBBgshhuxYaD0sp8Rr4vbw2Ffc/7kTtHzwIWSDUqEUDZAX2Ciz8/lPV5me
ap8Lx9i6KPzBEF9NdB/Ju242W4vuEpURiSn6h6NjalpV3hlNklk/txGajlS5CEu9gYp+iUjIQJgA
Y7e0vrWZaWKXfSmGPEZieLNRESxM49Mh/inTHiDebeiqa0R+ZzKphwUxb5FVT7bLfNWSfwe5L+RL
ln+r1QmA7oYcFzk8DDXgatd4qR27wW7MvqiMbhqWeDdmD46ZukR9As0+T5E9o0gmsLoVr1Uf7bM+
DNBAEPGXndQ58+cMHmRDCDQyG8OPe6K7hzV/5s1BCNNm6GXIhZfEMLni75g0tyjvaboImla1vZG0
R+YARzw35y5m5ansirE6ryYKk11GAuaB9wXvt4u1AdURRCN0CZeWcnRKH8v2rXS+FrXb6jA9YU3B
rk/0cBMzMtTs8CmTDIA7Yh2FiA5MI29tXh9NEyLEUz5R9DfWurS2mBiSXqF2yb6fu91CHJynpvZH
J7oHzh79OBbKpYzxh4SCIqJXilX8tZ9c1FbtgsVVQBnV2V80qoJ0whY/Rq7zizN9Gj7gkSeVRXTH
KnOB0G4Y107XvuyGI2N2iftgxWsbw0MtVeiSxWeI8Fvp3ixKqJrKTY/Ptgk5oCboIVl3JkWASRzc
JpxqO4DmEuS2+TGVCJ31Fr8sU46ZdbLfq+VbpOSfYznfjFH1xrUsoVXW2/xL6dOjmPNT2rr7QuPF
GtC8JvbjQIUawezW23jy3AQBUmLuR8URLEo5cdgFPiAf6inWsbIjGsL2gSQA7jhXROQ+dk2Np3VB
hd2RHSGt8UCq0bYS0REAyw5n4pUpbZCjArOK+daG8Yfqzs/C6UH7oV8aLd2bpDzHcLZbQbmnMweD
dLCHO8qmMDrUY+PVpvKquO2vViAYNYBUZUw/EUuu6hbZ7N3G3NoosPSkhe+Tbm1LQbfKjiMz923L
GdMPnQf07qGSyqEcSjy29LdYE5TqubCPzG8fOgBCRR8dSiuhGGZl22fdLaECLgbnxSipc90QBCcs
/U6ab9n8nRK5BajhYOmsF6E+hNqfUI4Pqokwd1bes6lgKOhARoju9KBvZAdAmIN9tlMJrkbu6BWE
TJIKQVa3AsoJsauAbDrDe7BKL0vto2lQRQ7dcFG5HT0BGb+uPruJrUFXz+tNrnmiTd7+LyPfrcrn
qCr/T9kXtwo1Qfvv/6at8dn/+bcPP//+b2vuoIl6itBBSxgG9pF/ideu8lSfVyCIz1Zq2ufpcwRc
y29CxFqVcs+yBGoPXz6jX5d8zCLuz0btkCTk8sSrc+L/88f5X+Vv//9pwMS1+D8bMNFLVcNn0/9r
uiX/0n9ZMPV/WLZl45dkBb5aLTE5/mfytoY503Qc/Ngo6g1XmHzB/2XBNN1/sDrXzP9mwTSdfzg4
G1THtHSD9YPzv7NggsL5l4dMN21DXXO8LUsIjQLq/7Vg1kvkLIMEh6rDXNnIkPEl6bm7KU3tS62p
f9Jq7RczfTw2tfQcsmyhNLB3HBwvzjr3YmjUm7lAUrBUWbG3c/NPwitzGvvhTc4Nh7u9QMedSOBG
hb1sGjLlLq2BqGWauwdeZkHZluh+LuzqqvPnM04nMW4pLPUoFmOndl3yRyNnZrXMMHY0c4TgUyIO
RrNU3DJDdQicBqQFy6hTnvMTyHl8sJRhAG1tj17ZGJQ3M564cVL4922mOp0+q3uQGk+OelmKhtRp
M4TLMSCw4ooVPYKL2f3bFdx8WQNQqdPuObNBLOUzV4AAMbAQIqVSFYblo5mnLzTv/CE5WSJ6Z3my
iVTKm26zTJpgnKfNTP7olK2sI2XEBCPXUcdKEebnpG6o+lnpjavAvZgnEKCK9mThGJ2z7j1K+x/k
tb+RUX33RrFtsvocuvGe1WSApeXM1PuO9PUhj2GlutWzMxTYZYR4QXf2XLcOsp3+2+hQNs+xBhe7
s4h/Y+5ZZ+wN5ht6caJyOCrp4d7Iv7rLvO74hlChRM331Il7MfooMS5y1b0kBB173NDhRgsHwpx1
zktobQjkpjK7C7O/6ub83JdRMNYvncLYss/D6yAqZJyCVt95h3SWeRYkeugWmHOtoUQNX+nsHZSP
LFxsxBv1E0inY2I4kESTVa1am3+hUiJhUpSjNsRPWZyzEZynBLEGhj9hK1ogwKGB10U6n4EzL+hd
/IKgjE0cri7U0t5J7LZMFcLjyKJurwOKh4RtKhRK5D2ChyhYlEd+o/R/rGXuXkzZvS9EGjiWfEwi
7SmPSBNaFOpKmXsO9wBcddBxsxjB7wFPATdCeb8UD1nJriWK2Ap2w6T5szlJFi4RGsB1XAEA75nG
lmWt1SXBEI3fMD7aY9QwOchj+i1aP8JZ67cKTNQ8ClygHS0latJIK8jDS2jAbPo2t4EyMpP6GALQ
n4WLVD+sYWu23KyNRvYERQaaDfwhE6SoPKeKUBlKQ1NaNkYlPkTqCOiMBKH3qhGUZecG5GXSQej2
PSRkXZNI4COMY5sqy55BIWFjKeQK04uu0EH5+SPqDUifcHgLJgSFerCXEYcYUa2xYz/S/hM40cY/
oiI+dUzltcSUTIjk6nxhncSEBRUXrLG2ZhakjHyvDQsBVvA8ELGZD9xjU5CaPSwt/pEVULqxEpY2
5K2yPceVuDG7+r1J9dTL52afs2rE0NmvLQHukVy1eXaQ1sTTM0vynwHGPCovkokswbSMb+3GP8h3
koWfuMMxRIVM+Wfd/ovVbUXIf7LXQvRXQ5mtp/yq6sQmGIoRB5XuwGKQOut9M/PS4lVW6JAtSYFa
vE0T/Ky+p4MGB8ZxqrR7LZunfeQgjrfbL0bVPf7OYjyyEPvU6Ce3TozBGL/UbtEdA/cOn6fHyT2T
3gdqn0oaegj+ihp0eWbA8Cp1NtQiR2UboGwat1TrTCXLm7YMrAYUGLEL7qDZ6MTOdvIOiq6kr+pI
0KP4Mimazo5jg+diqOTKM4Ev0EY4RM15PupJjA5hLp/SaNs5KRkrkc6vP6lQl/Q8so0mm53dAfJt
eZQSs7BpKeNVVUrTVA2oM9fMBL7PC0RfLCOz6ydayshew27RYPdlCkH6iiCqicCkUhlhFIZYpMcP
dQQp1TBnqzuQeCoBXYWW6AfsEdWKAaBHMcQ9m5P42rQEltXCHY4zZFQ/NPrG61SIImWG457/WBNh
yR41nOI5qzc1eU+bdtjAXUVZNfM398zD3H1tZd/GYp6Kmncy0YnkLbMWBzvMJKOCracW5XBDq4P0
gQDzPYtDdWPE68KOXE0hX1sp/dTUTlOX4/PA6ONHGTmAY4IYIp8vVlXeclGGQdSTGuAsyC3LKgsD
Yw/GxNy46Bi4XyO+Kp/EabAkeNUt/EjQ9S8M1chLivXr3KYnfQoB4kCGlebAgKha5KVGMZZyq/qi
Jql3UBrctU1zGkWFI7pCTlPgrlbFOTXHH3ZsRUomVZjFaCz502HkC67dKL6Kin0oNl7EpsVq/cTe
o5akW07aTzXPFuzjddCR8yyViw3/z4k5+GPSK9ue8bSaXJM0BAm5hgDSnnMLk8pR9Co51VHGljtD
yCnF9BXz+SXkNn+KRmCXEalrBW6y0Uq+O3oYvUWFLe3YL+fcRGSgbqeOlBXytWcUd2W+N2t0knjJ
NRdfa5nEKzmBgVdn12u8u/m3hLnH3Mpk64ROo3bk57IQLwHrdpdF9mfUaXbgrIoYYo8I4SabtK4H
pm2rRI2l966wy8qX9BdDNRCyKqPVbkWAwipJtFvRPMjx1URW8biIZ45aNtwN/618cDE3m7yrpm3F
8OSZVtHuwwDi8bUzTmNsENmaEw5QiUBjPQ+LbVxLoloLPKwuwh2fcE82dZRmfjasAtpu+dXn/Ixu
iotW34rMwfnbcQilGrmPCUNWUxIIntkt7FaJK7Ouo/lhaJCxtrAf8ZeDJFz5vELDr0wCE0h+qPAC
/BaZNJCG0/aHphyZadGPRO8lHjNwcoWH6Q+jem3DZwdZJghKs9fZK0Cy1P3pgaT6ZYHHUJPJV5er
H9WANVHClrolS3MESYlOvadEa+vvPmGj5EhiKMpu/CoRnnjKTIZdzJsv1elHbSwX+Zo2X8mO5dHt
BtI6I5ywS8x+O6/VHZkscHimjBdouUQS3T+MU7hisPoxG1bC7/t6PJPGkXgWEuu2jC5KbWKB0xEa
+7KSJeYo61pbiH8XHhMFJPMZaOprzrSQ9T/b4pz9OvMC689MMjl+k1tcpp+o1SL/BckH8bo8kItu
b4dET3EFdR+OK3+GAc186Kw5TtDWN2imWFKxdi8SfBWJDrTc7YgYL5XOB4tOAq+rktIwtsj7CcYg
HpjECchzwN9sdBjxCLCAaFLugIcptH4XWmSQXBdmSc9T1BYgJFkfERDE/qFpudJm4o1gLWQJd5Th
fuqVU/pEQFZb23kEAJ16MfeNa8HVX70dEenkBmMDzXUeTXvdcLdfLa/fByfQwDv8Err3GYmAZnwQ
oZGjJjTFlTI3Veki44+m/4NJIp6/6+JsWdcqv32l5leaf4r4bZS3pVA9g2MjSdmmeyU3EuFDaOas
jdl8DpQ5lcRBqH/XESOtmNC97Zj/NPph1PAOwa7wjCLQdCLrMhPQGZNg0gSAfvW06khgy7TgDwDt
GKHvls5ticVOMbA/R2RxZHeJNaVTlwM4kTMrX6iW894ZrUOcDbvRJat0TdO6kG6p8meAU+XTdrzZ
LPNxxubEsnc9VpKHFrDVMAPMG0Rg6U3QNfha089uboi0c314ptvExnwBht3WPgi7mcKdE32lPQeX
9qE41J3to2uR4ov7r6q+MJE37rBvtGuDZLumtp9uPeqmoSHCNvGkzY6RfOCuxhlfPJdDhMRLkgM0
eG5BJN/rYFKBFpZnK/GdbypgT+uXUXbuc4VldOcRs7iX+mWUrHNA82fczOv1kGym4tnphbfiGYTz
Vq4qb/bbBIg39S8CB8p1/Z4gBTRsuXXLeA8Hx6S8yYkA5g97KJRhX1n4NIH1lt1ySBaKCoq8GMuV
QChWqpqXhvPGVm5JSv0zPzV3HTbpzfwlkqrBy9b76XedEs9C6Nq4S5ZN1GMh8PJ4iz1ziaB+A2bz
dScgkrJLUQoQLX9AU4ZJipPpOXS3CJyp+gwIYph73A1/5eo6MZ0KP2wG4XeAKJQqeb9rMSzbG/jR
E6sO4OPpSTyWbwAIoNmMCv7ka4TGGtRtQiFX7irSC9X9gA1I+rF6QflOAlBqom8N0sNoP2TWQLDS
YeDMbreiEIHiHDCebKqXIaeIPJPyys256VDx1eYmpH5Tp3sVX8f5bDB3S5w/VXosRhgL+KBLsip9
Cdm45JfvWcqZgqC1sY4yoMdo91p88rBIZJfPVv2Ho1XmQZwHIOSbbG/IfR37WFe436GLHPM4XEvF
qKOTDQycEtmpZ69DqskSiOWq5scl2qWtH+k7yTUNE6j5iRI2hH9TBH1kmRIrObPB8WMFvz29BETe
QwKPwe8KrM2e3hBdvF3irSTbRQfWsp0EyRPsCk7Np34UZBM85bfhmjPIfedgTawNg1+gHaznoNZz
SESzF4oHwkgsa98ACHQCgq4Jy2tUD98C0H5OXhfjivBZVoW7VOe35ZuPDLPHhmhEgi+m7eTim9i3
0HJw+Kd7G2Xwsic6eRVV4UuZMZwcLfS0pEfzJI3aLtSOqsNRRf/SLPui+R6rn/S9vlbJHhkkysuB
3eDGfGZ8CYiJdwQt2R7HKgTNMiTSlEMHsOpD4T6pOci5ZR+pkZ/pRx6rpv3KtN04Yu3+qbmxOTvE
Y5I/GUTmZOUvXi45rz/V0r4xNt0U+pGnDoytqU5kou6z/EnXdrmOtGPT3Yh4xI9KEAdh2g29UcDz
xysad288Z6hrcd1MQUiSGZij4iEsb0XJltAMFH6a8mFcDsx52SeSxpzAUJqeigur4oquKXta2JEy
Oyf62HroLRrCXTbjiARLv2Nt616t7wSNhb3BacGWjgKHOXRAT7vmfyDBkluYKDZeU+Mu1r9ywL9H
+FRwXiFM5+7/DKMzpDdRbKtVLHIngQlNZvFOmhnFH65f4mqMWz5doheiqCU5M0fWDSkPmOM7jN3Z
e660/G1UIgvx8BVPyhEHBNx/u//kPTdgbEzbuD0arGUJkQda0RMYdiAdDfEFNtpsAbOBCOkKQjtB
Uah75XdX3JFyAkrS46vUTvPgN+VNRn6NuRdEB3XPG6OT5Jezo3opqPBloFK4ojEGTQKkafT5AUmQ
UVrA5D5hFYJvPzlE7ckuL13iz58zS0/WBGw1BD4HDvepfcS9i56CcNTEVXFKBRQZroVI1asufDS+
WxSBioXb3m/sYJyoS052fxqrXVU/2BOZ3zz2yjNxMwzVKFyJI4IrpLrb2XpMHDIrgiZHMXIjm7yM
WKgfXUGNFhSIojdZ/VDrGyeoNqj17hGoJeErc1AOu4XFHOXRErB94e2PlKean3gOL3OHgEA5O9ih
iakqfAe9KodFubP1Y2YcF5cEghdXHHjd7e6kayC599kOW5hbATxEBPgwKneNszpO7jw/TUqAonLL
U6rS6YndlK7/EY6P6wKpkDi0Lx2/S90nP9LUdyr3Qbxry22OYxFoRX/ihuAlZQ6RQcrs8EMdTSb1
76p9yT4ag70JOzDWPT5SwxHhIggUjEm+oj4VDUa9Xc+1MsNtID6MgZ6y5QtB3oZydeFI5SzbjDRr
oW/tjfaB/5c/OfEV25VdBkzWWu4YrMGFFgAeG5VNOB4ziisMHJWP05vBSW7ueTVmkDwWocK8eQyN
vI7THeHBh/5rUzyVG7Jpq+FcdNf46mqeZKhFyetpiscrRSVRE1XJG0xn6wSF+9PNBCo9YeJxqy0E
I8ZJGTwiPNuvcNqRjmwEhktjry0+2uj5jI7CYWO3kA+7fnZFuU7dlqqo1Q7c3HMbEHZpWdt0AP8e
8OstJl8Tm4BbN0Y/cZNqgIqgMHYj4mizQp++mXNMzpl+EJMHrt2+zEhvieRttsU25UMTvESZorw2
y7YOCcyGFfOwKMc4ekjN3wE2L1iFfD9bAbCoVnss422lPVKhU+z6dfSdmDteMwVUt0JMA2mkSHLD
J+6elnu52zIIpgdndhMjIvCd7qiqe7VCKweQ+SFBHxueR4bn+PbzA0Ib9uTta5qdSE1SEIfgKhTX
7DVUH/2u5yXc9suhhIdJtv1lbSttJDz2Hk0ndcBAzrixU5Szqh2U/ihnjs+dkT5DHiJ1kkyY6ZtX
sUY1XblgXgM7vZDRadTb6dUWD2bjaX/4XUwSVRq8y+c18byFFbh+II381OELGozB24Ujs0W0sOe0
NtxNZPypskPIfEsGHLl6uOXG5vYeh2dNCZLobAJvl8hcAj5SLwMU/RQ0Ff8J0PUmb8A2RgsecpCe
MXMwQIFPuJAWdrDwQREX6pwRRBDF3JnPWut9MfIzFvp+L//mzlVd8HnU9cibQBBuNOZf4L5O+R+m
MJxOvDdctLwhVAia9m3YrleOl2g+1/qdKpYA6SclOln8L2YRPRh5a6/hO+lf7ejwJQXNpjdc43EC
WcTdxZQ7zq55dRisqy1OtblvPtToCZMEmecky5IMqrVPMf/x7LoYz7p1iRg3cHgxOcVddCSAknEM
5dq31pwxZNnuhfKK2iRfxSsbe8TC6yfDFfeR+BtxEjd/dU5U7dCf68D8oDzBv6IN8BgwMx8Jf8Lz
bp3S5cHoyBw8lzSPJPkol4KunKFm/VCZx9gEkMc8h5FWdMqB+/Fbzrep9qTA7DeCptryjFjz60Bt
1B1nZVvYAQN2FNls0EbXWyz0AB6WCvbQBk7of5ZQEp8hBx75Kht0VUzg0Bhu4+Ij7rYl/xj3CWFp
CLxwin+i2IKPgQtB014s94yNGIUzz/GAFAfvwmrh70vyKfYmhJcXkxAJk+aCUxoy1xuVLf8UP0xx
54aWg6epRKZsaOIZdLgKw6z1+66hPvBvIA+46C8mM9jTgAmbUOW9/KbonLT5t0n6mgrS/Cp5Z1Cb
UTq6jM1yZuJLqwLskWDDYIyYVxXiCQMnsBj5H2yoPOOivSefhLQayP+ae3jo7/DiElCQL/Ebfxgy
6W7L42F/sqKmElQzgp0287P6wuD5iDSfGR13YhpemwsITaQS2Pa8iemnBXXOz/35mVRtzGgo5COP
JqPa1TUpIbhDMftUD4pkMeBMdIJ3jTNk0dB/EDMVIfhxQKBUPcRDkk+FWYG0RA+RtAcDL0O37buE
WktCwVHElt9YDJaH7AbsST6ENrmZ2/xc5jXHPcEv7SEqWDLTIPaoPUGHrBgNG0ab+Uz9BUJLwySD
an5jn6F/1m/G+BQuB1QhfHmuub1PU6D95G8EnSDM1M8rOuFl1o5LFlA8lQILlQcEjT6OE6NQthT4
tOGETgxvaXJP30MBRg4DzBoQP5IuDM2voKkh6sIDWGKbgbXiIGH9kDjVoO6s9APqNPTShstZAwrB
bxsQpdehObtPi1h/JEGqs+7P9W2MkKDoLf18ukmHJ2d4rZg3IqIlB+i3z9wdkUxY6TGe9c/akAYv
hvHtTh3PGofeBboV4gJtj0Z0ExNjj+TVvIr5viS7GLfi0r5L1hPqOeWJiv0pvJLpBWUDcIVnlr8C
WmbN9KrpCEcToVfSs6UOgkOLXQZ6rIOvTv2mR1fQKsOpEfISIvWBJAHVNEIE6DVi20/vkEYo5gD9
z9pX717G0fnTLMNDRa8aolBVCGc9NRQaaN8oVMlJflSH+NGweX1gdDwll7DuvU5kIPmWPxNhfI4W
PljLg5sgGqoGyKbpKWrSqybFZrD6kzXJu5F7TZ8eLA5rjDnIiMgWJWWM0SWNf1BdAFlCsY+mu9pl
DrIk33Wc7oBNZGwhbSL1SLcNFaVVMtaRWVZvDdJPyD7uScZrSSqb7p0LDidvwntSFC+Ez3INWAqI
pPcuD0uKHBdJSkSxTdktbfYLbDs6NJUwnghf6QG/DxboPhTuNnvYSCnO9TJmp8akohl1FQVUqtc7
jPa/em04gYtBxf5B94l+RQf0NQAH10hLcJLppxYFaXH9rerxp6bxczejTZo1VGLl/BGZXOrE2wAV
JfWEgwdxESdO85F3rGY4C6li9frQML9kzL+WP3bxgHxTU4znNKn1PfgIhed+WALWTlsGfNYDsRT2
1pjJFa3mmh1P8newMg5NK33GMGBBcYy5S3TkpXrxZOvRLVJ+Zdo8O8SHxMZDWffnrn+zjOLW9yQs
VAv5H0wm1aHRd0QJ3DSAFORjqTvqRMzOcakEfQbAw1xSg5aHbWtXuse6sBkuhhrrZZvkBTOk/Uwc
jvkGsCSpRcBxB5ymTXwLh87dOgPy6zRsU69wqYXhejRiggWTfY8F6D6b3wRLsv43RmK6GlTaGH0s
yDEWuoLxSJs95wYVU4fNqmtGQB1Wtl8a528W1wZyIMRHfR6xLx0x6+EFJitM8zK0hl6V459YcuIz
aiaoTYn2JaZEMh0qWM2V5k5FBROZvirduzO6B5YIM711cRhMhwiZOMYo0yJ9Z3lEnzjPdFqyoBof
jr2evmpOxXmtqMUmJV8P7RZrA72AfQmw6o+1enOJ8CKix5CXxX2vDeu76NA1QX0zvK3M0pNrMPdW
WMzhRmMEWgKQMEPjQ8usv3lZMrpi7M7Spv5YEpMrBCk+u92K10vv9009PBom+NM+NBnmsnRVVgzL
Wq8Z+pcFoqJITVAR8z/BtwQEI5+A38c8u4xJxiTzA7o+s2rRIrGKsxdk2s8JoN1RmBhuZgcL07QQ
URcDdZnRYTaVy7Sval9EhrS5qrgxGJbWXREfG7vlPld4nEfxMgq6BVfymjW99T6K+BAa6peaUE2A
XG4gFRyybqQNskiYZMETlLmy+DGwko1ja8/RzQafuCmnjFoDH1WoM7GNwRZhkFIfhKUUIDSWOgi7
6Y+VhcyGi/knl2RtW112TAXBhZnmzD4QzJ8s18rAmRpiCdo4GIa5DmSVUxP0zAhKoVgeS/vncJSC
ejGkk9HeHGEJX2UBE2jOdu6mU9F3Om7nvAzGcTpZ62d3JvmxFABAZcpdXLU0H1xz2VDgG7KeJoCy
kctlX+EX0sc08fuu8fXY0QHbz79wdhHWZTk3M1tleywR0TkTawV+WSFKBYX9w8yBYiNKx7dffLTK
s16BlWjSX7iWBw2FMcDupvDAMEDFIQIqjnKYQkO6a+cIogRlskyvZqFjOI5sTCcLO/S24hnDAg+C
siZocriJfL5OA0OmjFS7kYs7yR2xNx61JH9RSvua526M14URTTjzIw1khxtuerAjDM2dNn8hqN+N
uKD4ZOrFGiJGKXN2cdrp13S4OTBz425v79aSPkgHABx+9iYoleLNThgUsNIPZ/sFvg1B8IDJJkr9
OuMkiVdqRYZp2OAt3NgDUbuxzrTYcWAj9LcwR2Yax+scyEnAW1IhkZgKOFq5kVHyFqYTDq+FMAW1
orJ2z1WohtRjrcT1yyNkS6gZY56cSpEx38FADhq1h8hBAHVRU1jERJv7DQ7vrCbcgs1QbMVvgEA5
tTVc1motn5e52nWq2KhT9qQYMznnCYNd4mN52y3BqZovpJZyB+r2eMXpxjh2JEKws+pjNJcvbUW4
h2BM05uwdGMuN9MmY3RmcAQz+iJsFhqGloBcrJi8W+lWbTAH6nImBjLWnxRX+egoXnW67pCSAHcv
4UQCZkRmvlSyu46G9h5Dtbec4phi/rAm6qHCXFHCniHM9ATsZz8ar9JiAixjHBENUD0xiXS3kl1B
Rvr1VH7gNsP2R7Mwpu1NlkyosqYD7FE/x5n18ynUEpDszJZKey9jKCFuBnUprbPXKaPlx//ml4NJ
yBCFWg7eDRkwzbZdNTuE6dYe2PNM7LHWwLBEBZWoZX4ak+4/2DuTHduR7Mr+iqA5AyTNjEYCkga3
79yvuz9v34Twln3f8+trMTJTUKCqBGki1KAGGUDGi9e5X9Ls7LP32q8cITOE5uIj672nwK6MU4df
sqXE3CzwE4O+4JEx2TZLFbgs38MjISAXNh2QWq/PL1Q/6K03/e5sXWyVQMRVqj50A41kyiXnOhsb
UVjJcXS8j5z6lwPL2yKCiVwM9efkDy1v7p4ZOv7FHvJ+mIJPnQSkRVL0Pdqr4eQsVN9WO6tczJ9Z
2JOvKOpNFqbd0ZLBc20lpLx6HzVIElEC+nZbEmdcZ/014cBYAqZsCWfOgMlVRL3Kz3Hwj3WB8cmu
0LGyoL/VWdPtcx4fSkHqoybCUUd1dWfl7d1s2xvb5jdVwjb2AQwkLBGwqdj2Bc3UQseyDhFzUla7
DB8zTNFOj4feD2EO0yFFGzxuF56vSUKc900meee3nxvg98W+rcuXIJi/sVTYLFhYWOCrcvH+T1VS
rStC+/Ts8tW3cP6kLVuPKv2FewaJJMHQRJD9PRulJDI6IOtNu1oVMBKoS9+xdL+kpv4aFKC7kr9J
te4160CTIC65R4WbVoNxaUMRHzLl2xvHHR+9gLVUW9ofQ2iFK6iX7xXmom1TIFQ307B1ZzCkTYOW
22Q+K3TebqMfOdsyn3rWJ/kzNEJxsFX9KKs+2I1GcQuchnOy+jTzpN9yzA9rPIMvkhJ1OgVZlVgx
TFGr7c4Z2b6KI+2g8tpYDUMOTAHL4HJfY28DEjSeCXcvAMXK8J8691wE7o8fpA9zNV507WI6AQyy
Jpu6McLmbGmg/MncLYvedl73od5LlOaUxYtQwe80/8qofU7H7BhUT2FThEuV+7i10xJnoPGsEzRL
k1wFRy3HNr5cDNC24+4pK1BrYHBxh/QXjIfCg9pEqI7CymHAV5KznMMpHezTD9k52WaI8kMQRQbA
HNqUTfHuMvfahhUB/ODZFXSU86i6AyuUYRcMeYmP+NWzKhBlY/BVLiBQJxAmC0RJiRJiH80w5+mi
XCvYzAm3JdF6d77b3WkvsNiFvMoptbYsRpkspf/ils5t1ZroFTGNE96TmyO31m37oe69rmOSiZrn
OVTEeKcr1aFopDawi5EqaseMKc88CKX4RI7tG9B1/hQ+bKCY9V9TWf1Bq2o7lehNon4C9Xapi/wt
ifR1cMIL1qSvymi3A7TlND+3OWpsJVFKAtU/t10BJpIYyxhUr8LlNjkndrtOnddS9fh5WJoCGIe6
yYQ+huQhVM/RbcQB/CqiF4EkxK7DyllrvlwNj15cDxkuRHjzOf1eApM0N+GY5x2qWBm+DfOrBRJh
2/iYvcrkOczp9c1gI5gs+LRi/9+aDZdecazUcsQXZkr2EHAufso1RV4QZrm5Jjkd0XZAdsiY58e5
HgGnemScS4bnmJwz+JOtiuyOJW2J4xo8OAUbpCmTaW924lc39ftsJqDVgLPkC1/9msbmqcz0KbQZ
2VrJsiizmx1dHILkA7hpcyuN8gVkwNrGWsUHguowK5jI/1OCWBJtVibLlbpyz1WV+ixapq1RIAaV
IxP0MDBMeBFss1HshZVv+jiOb2GIclaF9TYzWMMoMZ16o6sv7kDMX2vD38zSwbyPQablZNg09fjZ
VtrfYwOmesf32NJkZXNWC9ANbxOVEvCtnazJT74mzJ7bdDXU6fvcl95GEKZLDP9oOr3amVaOmJ7V
NNwTjlyTOTT2MlT1eRqNZjfX/oXobnUFlMNYIcChuCrsztAegoL5bIzPJs3sian1OWnzB1nMR2U0
5VZO1do0BlpRh3SZw28aCwAef7x3jIeUfzeYzMMOVocYjHbdOEW5Y6zd5UOiL2S/UICT5E52cX4z
oNK5XnabRGZzoqgcQ5YzoKkUag8H7mJUYXCqOlZtrvOZt1EA5rceDvFET5DFFBIqLz4oak4QKmaQ
Z+AMx4ALd8grfV0K8JzZ2Bx6UXnrYJTEJjuENptikIfQY9aKw8g8YUnr0qeg7GhWGmNGOzWnB8ft
QdbF4QHgJgdmKR9gMwwHbMckL3pBkDo3bkQweTvXQ5ZII+Yf8rugAkx1MAW+zsLGNhXPSYqd2N4W
nr76gg0/i/A9Fa3TtVw+3xWvpbogT8j7uto2PVdF048Ztmyx//O3yEev3qmIdSTDo9hlycUQckZ+
jcnZLTjNpsnHfdpYv4cSKnvZVD+tT6lXzl02GDiWYpX1O6uEkBilBUyCmT0W5PKIp5KXle0soBh+
Jhsd3GRmve3NBoRFNp6SCfR4rusj78rq7HTeJliqenNwkJtSl1x1Up0cnN59r3yIz/0Y0+MJWqka
gmZdxJFaz5ZuOZmH/qLt/hA4OfOJkaEIQqnFmW0jyrTFUfTJu5sh3yYW6VKTLgKT9hNj4ZIVhX8b
qJlVZALnyC5iXBhA/CV4K0Lp4XGIl6boZR7rFwvu1MK28KvfxoJEnMCs4E+cuI/YPrHzgXDuAJlx
CU9SUwhtUZV5vqUNHAMv5LFNPrJGcyKpHxXyQaY9mPiyfW86kiODv3c6w3l3BHJEbst3gR0hq/GM
kUcfri5Rn3MZkMQO0Pl6K5HnPm1wrAH32hXIS2k2sUWmqhd6pQVxzpaHtAH2O8wu/y4Sj9No9r+i
fDzg0+fWSiyfR6f60YSD6kb/2DjSD7I9mBn8ZhG3H47hvXgZOmFqu6BSJYWTlfgcsNEmA3wlaeqz
GgNwJYHEVh2d+CLiL6gKd1W5w2OdQ7/GgHXtMAmYQYyfpB1e62rKt7aOYJhKDdkLinfCXQWvUbFq
6uTS+8m0skbWeVLMP45Ltp00fILeyMWp6Iqf0GdEnHjp7YLmKCPjRTYStjlOQlAr7namGHpVEUFe
+zb+/97rDm1NTQSpecHdfy2c4uQ53InrBEGM6BtgMXkqyWbu0yGoDhFX99DR4Cz5A/vzPFxjiT9J
6/qzCfkxKEfoHDEFq26Yh4RtiGDalplvmlzudMJO20QCCRqb6niU5mBYwpG+PjMg16tZnLWMqIXL
MqilHhuSeCSk5VvkhO0Gopie2fLaUcsKHatwCyNxZmvteEV/dYORFQqL1Vry0fJ8tI3c5+Oo0pfG
Tw8dCWezAx1CFG6TGmwI6DK4mw2cZ/BKXxy0Cq5azsElfGeFnNwOezG6/fxD5Lwrc/miFSWcsMC/
mFn3TVNqeoR6WRHyM/yJYcVvrt7gT1eqj8Di+ybpKY1uOqX0MzqIhxhXqIgpuKch9lPrCEOmu6RV
tas6cC8ejkkQw9WhMspj4LZqJw3Npw/rWZLj6W6c8Ngi7WnWg7PbVQe1dB5UZjpvncy1V7PvQr1i
PKEbc96pgHafaJAoGIARtm01V6wN05XvjPMpD767hqZ4DrO9Rb3FSufO4j0084NiTrXTQh3SkH2k
BvSaxw6fWT3c99b4mEdzcO+5/T2/NC5hyw5Y4DUvnPvBY4dK7muGjG6Te4G/Jy8Aa2LpoElHdqNu
OM7sMkwaPEw/3ZcNL4nWjI711EPfpUawjfI7TT8zUg+lQrp79Yi8slwPqKSRbPEq36BaUjYvQ4he
nmByZIwr5WaO23obD+gFfg1PR5dY4AgOcDckPswygfIB0EcWFpKeooNIwyYhqPYednxMzb6kM1dI
UNWwc+eWUcMU28rmMukWHk4Ca0/FgYNdhFPCj7g4qJoPRkRMvNfDQwy7fZVr86GsGNTbaDwbZQOq
HUNdno4NZR2wrYgLHRpfrdpioj2myB5q7UvkR8yrahpfdGZNe1YH5pPRm85CtqC2O6rnvSOgzcxs
AaCUEvcwMAPDX2+OFL5iu6A4Gi+q7/8Pd/It2bN/L+Vr/u1f/p5F27y373/5P1suCe10333X08N3
06Xtv/0LPzP4Lpb/8r/6g//0/eev8jiV3//6z59Fl+PmfACJWOQktf78oSV1Z0nq7v7vaa9L9P0Z
tt95035H//vP+35v2n/9Z6JbwrYoylOmoy0BkPsfgS/vD+JeLlkraWt65W3xHwJf+g88/kqa0nNc
DnBNDuvvrXtEvhABUPUcPNDAEKX+77TueTT+/SVVaDmWY5ou1mN+H8q9lk6+/9C515mD55h1xRtl
SXeSmmnOnRY7yTrWK/L7HgWGMbztdlMpmq3EKZWpjO4GhTW+lcx9zVgAULXX7kyAAVPn5GEEGhC8
zFKjT5c4HARSUGxV+CMnWpwKQGnJjBDZBh9Rmh+8rt9SA86AAMI2ELwrM0ddPYe9JmWSmNg4tuAA
G65Uh8CbBe4T55Rn2cuouPPEfULEYuauw4VmNavhxqhYYEAU1AdIwnmKcwJo2cICspP7GMs7aXGL
QK90MdL07kOQFT9Q4Viaz5gP++ZO5txPxgwqSDMbbJpofjh2vfFRpWjkusUXY+tjGcPMdLRyWGQw
ebqIqiIZ9nAJ5HWqkPLChFnPKsY772QYBeqGuRB3rAEjgUCJLAx0BK9j/vGXYdZg17MqjYMyCITn
43gzgbVJg9Fa///U5n/pOWaV4f5nT/LN++f3V0Fz5j99faf/dIvw+P2X98Dffv7fnmhb/GGSxRCe
AH3Cs2l5/3iiadGUjnS0py2XGOcSx/z3CKf9hyDt6Xk870IoT/BD/3iizT9cx7S8pUzTMT3YN/+d
J9qC//XXZ3p520ieaiKjC+5FW3R5/uWZtmLR2xIRkmI6qLEBVrihdXDTRSxKVnFa33U4Kb0hvjOl
e1ZoxJOBPgNvd9XFDfYz7s3Fcmy02A/corvSKfNb2ZA34ifVzq89IiNGW+OkA/+2xfmEmkkmfNxE
NVufxHJe3bm6pOupNZcsFPmzfArPKvP3aeY3UF7TmwEfszdQOl8ksbfF5DeYzrzt9OSuUm+89c2i
PfZG+F5HzeMQ4yk2fYuiFMX1NbAZGo05ewYnuQBgwdgYsWkDWGA14njvAqV/44SYyq1OHFhi6ZVR
dtFqHr1HtsrrcLI+zaq8MZX9U2KML8N4PGUjIAa4P7X/4AtGHjmjRnkKbIsUHKohiNiVwc6O4zXX
XK6JEuq3ocRl2M0eQVlkmZX61Y1sLLzRf4vI4KymYoBoGs33aMpDOWQ4sj3U2M8gAAGvnRH48npw
TOySY4rgXBu8lqrD0NrPIuXybtXNNYEGVrdgFayxwM/o3glVYoSY3TO3/RUbQ+zF8DUMLM5RxHrG
4LrYyILu9xzlSojuN5ftd3NA8CdoEkKr3Q3goKHLpRdfVo9ocWdAf9fU+G213rNCQghT/hFFL3VZ
f1RRcDHD4YT+/5AZRbhhM/CLZq1JzTdWzMtrrINr32DSMQEysdoDVv0jS3VGKLntLWoQXTchLmV6
j4rK0NXsfCq/f440uwclF+r+CFi6Rws35bjOghtj+W6asrnLwAxg6GGzk9/TMnPfDjapP0rXuZO+
w8fo2JA5mOFwSbK6Yy1SFw1u2+yp7JNfpN2OUllYlZt9Ng53Uci3yC/NS2cy+pdj+6tEnDcSdISy
QyGkJSgLibD5wHlIHx8GaK4d9uk5wWbbwqVbcDHZgJSSUZW5spnz8iIi8mH9hrkDKq451UXBFIgW
sZm8X9ZsF7AAp3EVZag9Adtyox9exGC90BDGLbO7GYSzJyuKKNo9doBPzSq/JCk22J46Le5tNOa8
U2t9pJIs5nR1P/LcespAmhjxSMd61D+qALPFZA4n1ff7Gg9VWuM/rwKk+WBG+8xx6IXAg5wKdu5I
7K7tSSWFcu0MbFaiprwrGGbTYHj680dVa6BUo5TaDS5dMQAi9VHZyYyejIGQdZebX93Efsn1qWfH
wSSbgdnUXZd2+jHo5s10+x9XTh8Rj78gwZ2wYUGMRnywaX+jeB1LTHYX9DhmJ3e8ovDr6RSTbFYG
gDSKZrTCe9s7i4m+Y2UoFuqb2XPxYAabIOkTPboMwGlsCLxSNzeKCKZlhudwME+lxFffR83quZhx
k4R2cqE662YOcO/DWJdpRa3UsLF863mSZJ7ECOVBQn3Le1yv9oT30w2oeyyQ/6YOuhULp55k08rk
N2e/zF/fx/m1PN2A0ra+sdQQInXUKckmgjpXe8Sm53kwUsYAbEzGaKLh2UjKs+NMQ93qoXkqYsNq
eCoVWzsGHAKNxnhH3P4hpmaRXNRUsKk4YQHAM9uZzwlkmYPB325skfy8+bbpFok5Tru1TjTLufLJ
ZR9FKeKPPUIoG0d26Q1B0oyegYSwLZeQSqyQSIAHyVPsxD+yop8qsSq6PWAatRQELo22a7ZAxrpm
g94203cxD/Y2FvUD3mm7us16B4bLrLBI0laY2y0XtT7HxJQjtUD32/elyX0uYZAWwUtesvsnqQeE
omk286D2iUDGo8CLXom3DsYVYJq33NffY072t/5l0N3AH7p/Z6jH089kx7CDNW2+zak8hV+JqyxQ
6Exj/N0q7GQeoceIMwCfOg8YaP3nOLbOM1i9NVYfuCqxdz9VFbpwbdugaQ7IzTZ2UjZMU2F+TPK3
HwekY0w0gNaIz5K7HTA0GGd9a3KSYMUSKOIddziHDg2wKiOcDx77KDe/fZkQ2sFoPPdfEwWT9tQQ
3R/gNHHi4fXg78JdPiRg0jyjWFs71coL7S1PKf9YNSPbVyPClD5HD17Z0C4GVTr3av43nKQTgjCi
tET59Gwg+K57wvwrvmWPLnTMDa+FN6u6NzkBSPgRL230awwrfFXAFgBzSGQLx8pKi/KXK0t6oi3z
1CjryuE3sXrUztoTH4xTNJuOUuOg9omfJ4Sne/+WzfFFuHxiGiiv1RBfyHxf3NZ8N0j+d+GJ9Oy3
rq6tEK+sTu66Gea0yxggZfXbUlC6PZW96G545Ep+bpy3Vs3PNaECy4Ok3afR0urmwt+Cym6Uj6Wf
fgEpUauwQPfTdg2HFpDdTHV2TI6hWlgyNWs5VGCcjtDbyjJ/0gEcG6/mKxI143Mc0kjUYPSl+vfL
GXElO4W5UQIfWc87c80ToOAMrAJT0P+Cv793BsYDiwMbxDuTtcHGoXTfwQU9xRJAqV20jw4cIt9i
yc5i8LYMGhx9wk3RK+VNN+F0rBwUyBhQ4VBZ53TGGiwyTFmB735RRLZy2TxF6Rk+wRroAJ0WDSoC
ICtGoZSoiyKBhlCMJY69GrgD+6obFi295s/sqfF365hnXEROOD8C4+e7ZYQXvxU3vXENZu8+KKrF
R7Q4Cfrx2cvs75wMHDvB7CEI+xted/sxeB4b8xA36pmt8aPjyNOAZ9II8LAvidjwEVUwohLK2ntG
c+9L+RS/4NUjqV0CZxscjH9tmuyRHk/uuDQJuICcE7fDphi3V2GTsxxzPmIRd8tJYS0LKSHnk3oT
NMWLTHBk6QTSlQ0zd6R8hdTjqQG4XWV4uy14b1QYBfbrn5cydkU9pW34ZDrAVia14Lh6Yn0p0vor
E/3DaJaKpXS48/Pxs3HTX5VZvo5V8uVGzyoasMTEP22j2M2O5Nyssr62M6tUEUWMg+pGZA1GJe6w
npP+xDHf8cDFAJRR1DlWMbWCPs00mNuQ7ewKbbt6oDOFO6Rl9Nu0WWo/Kki90NHqIb/SmuhT4QgY
w2C1zbuBsyz4FXXB3WACni5TwD855rSg33RKUSXiyjdD4jFsgx9OPjLauN9mu/zwPetxmMrrck3M
ANYOynkcC949o/IWp1ixcaIKfdcYP+Jlx86sADlkIsBJldyUjk8mnMdVrfHy1hHpcYA/2PScrzbK
SA7OJ9lyMBfh/O3WKHAO4X3YBb9tsRvozx2LB6PmiltmdcXhC4W06NTD3MujUYLWcFOTA6mMXzQH
O/25cdunexuBt0kmYw/883skKkp90NDtWgeLZCqDSzEAlirn3Fqb3H03FXYV9nx+unWF/2bEWbSN
YMiwQzb1AUvP1RZflh5q1sCGRzGmt9eWxWcAdFcKhb/jNqeDOdw0Bv7DUlHs1OdLfh/xdlcehpwe
G3wp5yTNrBXha8h9LdkfcNXHWmPdbpKSSgUiD0Y6zrQRJ48BsMeVYEfft3R2lgFvdm8sHyabZOrY
4VVrrOmLPENFlny8dWZznwOrOxS+e+Nx5WZFREtt5IOR4SaypWUb6JL/rUlX2HNANLxcEIXWWzbz
SUsGmtbGjoOUG8o6Yak1lgG28ozuOYpqsUUKoMdtYGA7IcPZj0fP4xJ40QkgGmHfm2GB9G7M136Q
GShDbhaWxTUk4F1eQ+4MF9k+KYFuAwCIoMHSu6bZq3YqI8IFFMOe5LSbc8rlPETS2tQdyAlQDga8
acF7WE3GqRcxEbnCPAfL9bTDpQP5/2b0lwtQNmKahPZojG643ZtiYKNqG0QHev+JLrmel8hdzNK9
0AgkkFXG2rX3w2x9YYoTKwgCNGpNoAeQHienu094sCe8RdqlsU8Tdd53jXpTRCY3Rs0z2xLEKWVl
4SRjpxPP9pM9cxIY3XDKsoepksw3GFeKhCiZ7OTrXPj3uU7vozBYVHecWLQ5hmn9u40qYht4wpgJ
fhVDQbddt5ol+wFZ8X2xcbMZGS9UDst6+WsFK69I1onRdQTPkHEs02xXARDxtau48aPYDTDGSuyX
C/wwNKZxGwm8cXWMR9Ej/NZ7eDamiJSo4VxEp2+rDuRXEZnwqHlrJpa8QQB79rt0N+rurMDw8dhQ
jWnThkiF9TEZeHP3RsHoIMiGRSOutppvpVw5Hh/qMCW2LJJXw8U6S6k4WDf0if1E4lXO8numv4uM
Dl4SnEbcLfshOpq0DWYDkRlf34RDvFRaj+XR772ttzTdV6aej2Zby52w+qMoeu+aEh3M2zg+tyEY
5awI91FC9iWSzjbig5Z73YDRApNn0SL1+Xn0lGMymHJvM7N1Cv80/EQiuNYMTXCbpnMFntLptyFX
eJxZTCklJWgs5ntrU7rm/Rgz/DYpEasKKKW2QCtvxjp5soaCvFRT89llbbB3c0aVwGri2z//Mcds
VzUtzgfYuJgzoIqoFjZSn0KZzLPhVfRWcEylmV7K/KVa9mAKSgKv0GG9HlqOtsyLi11nsUCACXoj
08T5DSqpt3miSn2LVevYI6fj/rrYok2fGzF88K2t9yIYy10ekLtupurGbSvIqDA8drjYSCSow5CS
QOdgnkngTtM9fVUUFzCPi2bgAIqrL7+6t528fLKH6jaOJu+iW/UNYggWgR31K5r7ghgnGQd0LYCo
9KW1E4bxTc7/EVMGFx8MbGurI7bYkabmTcs4ZZrVFtZM2i0JqY4rXWfjLSmDl8YBS6I6jG111T2M
4N6iXj1RQfDKSu6hZem08sAE91Vw31TZl8ijLznoh4zS4laomzFu7jvf6+8z2e1sMXbkm4pfKrCf
Cl69SGGHxGSmFYuTrYr2qlzsXHBw89ZogR3Y28Cd7uvWJXCoM8KQ9Ds2AjgolzfaEPuS8mjnzS2n
ZgsfetxOUj/kVbSAj2OTshrnQPnYoqLUCh0k3cV+IdYUQNxEFDxR7wCa0hzt15HGx3UgKObp5/id
zaY45fdU5WUUtosfQyHC5pYiYMDujHs4CxfGyypI4ZoXSb5t6cXsdX0rzOlG2+oaMQhWtjjxyQuC
iBehKt6kJplvpFO9G9zgI2mP9I3Pa2F7n22S/aZW+bad5OdkUKDaG3A48u4nMI6tXz4lzMxsi9/D
wdjn9j5pCBB5STas7YHbB17Rte85+REz2Pdgpc2B4STOo2vR8+Z3KULNDCoxYkrSq/Ii5vyrZ8Tx
cMBiTR65kYKvCSiStrwGOwrlry4dLtscYYDbwIQgxaDSE41UUcHNX5SCLarDlOnvjO6q8v434yCX
UcwbOxQ00zC2dEACPtQH1sLrrPVjRB6s5zT18K1vf42p+QuqTbyqugEd0dXnJo7mja5Q4q2OobOF
atXLqdkUcVYdfLoeVRObO3u41NR3hv1W3qasgMMSGWYCGrfOGq5JWoa0pIeRvWMzxhsTaZICYnn0
lfPux6k6Zaa8sOeSZAlBdJbt9NUnxnwGwkPFINnZJPAeIzgJY5rA/HAEUJuUJLVTvQdO/TPb+k66
Ymf5My7lhHc2+OFyHXaQUcDuQ+ns4BS0moZixSQ1ZSdmaXZiE/V/7ZZ/1Yb6syh4lTHv+QiZGLmR
nKKhfACkDBDTuu+yRhAk6x+dTtNxOrPULSCpQB/i+mfKY1L/SpqqfEhieM21S1dXK1hOQCcjpFyr
vY7YsgjnS4MLxxZUP/cSm6aggyABDy+HgrVDhKtMjdl96pLE1L396bNSWOeqeYzC8XevBqLkQOa5
jPv1lsDUawoZbvs/uyn4f3KZx+rtP1nmdeN39tHVQfEX5Z/92t/Rjc4fynZR6E0bYZ/tnGA3+Dd0
o/pDC6kk+o5nC71s5f5d91fmHxbbNYrD2AbZnu3xy/1D92cBCBRIM3t7kkoedPx/bDL/zgNlCfq3
zeb/gQ+qFL/SX1d5rO+kEqwbXW0ChTT/KvtP6EqB6BYdoKGlcEwI+C9qTZuBVx6r6hzZSXGI6UKl
WwwbulWQ0vdeRpTpQ4wBYZuhVa95QLcQ0A08ATLfJcL7NPz6JaQ6CE4LxvzGh4nQNQhqmeffEkUg
Q0ljW1Ewkxic1msPPbDTzf2QtBtKaWD2WfAUlKAh0x/fanJKVWl+camt13W4BNbhKtEyXZFbclX0
k5s1RiWKAJO22FrhAiAUpByl+4F4t45syz7SOXlfwvJ1Qm7cKuBiBbP4qVkiL5RUrw0jp8bTx+HG
c12n/p3uslu/T+NNV9hXLGBvno5uo9Q7YtPdx0IdIHzd0DtyMpDyr63vbANV9aDBe3Nt+cFb1yR4
kXiT+7iRcsERSI0M81tebCOqPdbQV72OTaBXwGMwiFvnAb6XPrOBYuX0iPpwnsYSWFBZ6C9rZOnh
BqQ7NX3NvEflB/oBjlnf5JA1io9uqMC0iUQgdgyYr1XxECSgccRPGnW7wqwfvcn8CIUc9nU7HJet
phgNzLrdIktku85bWiF1hCMkLLiWN+xwKJL6SjtoKV04FCjoo7OuWQnIbHpCxr2k8W2VBPiLc/ma
Ehym9Ji4bjXz52zijQx/tDY/4BiCgDeuPYWMSVQ9Um0/7+CWPzaj82xm0LLL2QeuQFJzGwQpOUT+
ogMk/93QtZfEmr9qP7/isTvUeI0inLIrmxYWofkCQvck7uO+Qxv0v7yOUoCmDNkc60csmF84M801
i+oKudd9iWT9Tl6OL48u7ygJpS+7pP5HGXzmM3sebvIaYQZjj3xwwbhzqWjlLsOK63jE/bhFsido
IcRHJffMQT/lJgeIi38HMwuXXfbduxoDFvIR0qmNODrjASfJ3FOMri0kTwvFKrk32Zgkr+zM893c
zs9UwhmH0KZ8gRq2XS2PweCRy4RdOdHW26jyoRsRG8jKJUHL3JMTFunmngG7X5gHw34uaiahnntd
LZ+qsYEdU9bPYqIBoe9Rh+PPvJzutT0cIq96EvGEiQkGS9rA3zA79ex0xaNJn88aRfBUDR5dQ8lD
GvbPNnAodwDhbNSPQ3mhZZwb5CdEKmvd9zLYUWUSWZAJbJ+6YWk7N33evLg9rLqsevbsdpOyMFtF
xnSIfMQH6VONFFr9C6tq+HwUVEm7+tVYFSmgpr9pl+BiiDeJhptTYjUfCMJQG/DQlRiR1PLHjt0U
Eg9MPbMjYu1VbyAE96PAwh7eplw//IrAQJxC5UNB3XYVG0nLbX8HlCDw5dnMKnpPbDzFDRNx6a+x
04BvDdzs1HHBI0E0cRXyrI+6j5DkYHqPidwaQf6kEKmobllgtdV+6uL3IsHxnI7qM08pZaT6y8SK
h09n0s4SevCuMqlf6+V22yTJjeKmdraG5tjOkbWWCyS8nV6DAZxPMAIxkIvpS1JbOabvMaVddByH
L2EzjhBY42br1d1bUpinxYWdcvGNs/4ukJitjKqHTUS+FCFw1xkG75FpvkzSPoUz7U7Co449MtTC
u5E32JHCq2XUyYE+JYZQPn+0z59bD5oJJjDoLCPaA82FfNzDDb2FAyI0/zJ7NW4iHgdyM9T1EdHd
0KL703IRXXuDpMDPqX61FPQAp4LjLnBWlcEJzR7whQYENY5UfMZ3Y72oGy7hr2Zw7Ns6ayFZFHtB
LDivi/vOscjk8/1gBiegVv4QRwMAnkPtn3Hg+pgpot793ZjqLQmCD86di6+je2DzoLyG+bEhtc0X
c+KoafzSoQxL7pJZ6q1Yxhfu2AfDTMBg1UxAM/7FVdFoTFPwp1RF8jJO8vjC1IBTZevUvXsMu5bu
bMf8lXsOKK+o5JpWmC9WvZAjgtsWv4jIuOJSsbK2Gt0c3bxntjfvHATDFR1k3So0/Yc25IVsze9T
PD5aFnvBNrLEGkwZqMI4faXxAqpiSM46waPFG8jfuX6/d2i5WDzlJgvkclcoKiL9CN+wYSWMK1HB
INEEGD6q6CKTDoqKVR99sJLlVAEHmcl9GjBR98mfsNMu2lUlSkUJNcTW5M/sMT+F9TDciky7JyGQ
4jPTPQCvQnl1ixqrNQHzBsgJhNH0SkAR3Ba3k41lTWdlURreszE3RXxTM4BSTlyduqU9xEYJpESW
csZ7343uIjwCpzAs30zPeYlDknBV3gR7RqqjXXo/HAW35Nbw+xSPfkb4OcpJqI+pxdwqe3tte+9B
3lydCJaEIPn9XKT+uTO6O+X7X3Ps3reJTUt6t48iHOeMFa9BNaBjBYztUTc/aaiEWOuOA5So/8Xc
eSxHjmVb9otQhguNSQ/cAdekUzhVTGCU0Frj699CRnYVw5NFWk/a3iTM0jLC4FAX95yz99rJHIjq
W3xJTfLD9UJ9DWtNkHKTub7E4KbX25tJNlJ8ltMeqyTgl+FoD+aayQhzujr7yBOACFZSEbcAZ3du
5eprxfReI1OCOBp3s+f8OW8FobOw3DdR8KH7/iPIVyfqjHtfUjGYqh3AZVz/dnPIR0Zpg51ikrbr
J9tjyJLRcnMjo79JWuXw/3c7/lla93/W7/nlc/pe/6Ww+7fi7rfG7t//+b9DgDfr1f77ln1dPWfP
b8+f9+vzP/gt05EMgeTGEqYsC5JOSCVHX/d7vz7/L2iXCjt2pG+aqRhIZP5mrQsA7aosZFtDZve3
hufvDbsQ/8JiZau2burC1lWh/L9s2M9Y64yOTEWVVYMfYZiqDG79z/16rw7+HNPFOy+GhWmaTtRE
KOxy/PXNssqYdvHxH/Bax2wuGZxvIgXsgsQXTXrA6nDbGeO6EMXm0xX8oo7gonyqIv75q84I8FYs
pZZd86sGMB9Y11XPdr4/Apfpq0PYtgrOwrC5C3+euFfVhLUTe+wMK7pubugi85tuGpfE2vWE3OG3
6O2/VkZivpD/SU74v6f07+PpZ4VRaPnjaFglYTymh1+9dfHV4L72NnGkM6plRm0fmSFCvH6xiVH4
4Wy/vKA6gwweJyTA1tnZDnpXRmR6RI7Zlhiw/O3Ml4aJz2xjuiEWYlOZoVvZpStoL7cJUx22jZMl
I6f0H7//LfOh/nEhqE51oVk2jP+5gvwk9pyqVlMCiQtfFU91/pKYWNlqx7RgeiFaph1WdPJvUfB/
v/j6rDb77qCzWu3TQUc5lr3UIndTU+udxBesFupmnJqnTMc333TD2uxRZQ3y2pgUJ5SfpxZevvJi
FAzn+QYPQG/juGc+P65q/TooQpMmIU33TDDb108DhqlQDy+kwl8XRrXJo/oi08yVJP0q2b7awwwU
fMmiuxbQqmGEm5agdMwaV0VYuK2SrIc6u246NK2atx419OT1jU7OGChp2zfZW+VMmuE+Ni/sAivs
r4is8JgRZjXklGfaa0igmIRUs7KZlbTVtlGUWQNK0AopBVF4a/bphY0adJ76lVV/q1vxugXwlEXK
Rm547eGuVAzZsYjO2TdM5Wergu4mdotOFQRIWx47tUMsMLH9DrbER2CT0q9Czdwga15hNdvbjFUW
o/Gr6IQrBYjdNMWJIAdUWu/mKdSdKfPezF69jHNEcxC41x66mLqGt6ihPQuyC3Km8OWWu4hxgCdk
19D0A4h5N/BIUae2sgukeSlwRWReYwzbCEdloCkHS9du5sA5fIdsJmWDiXe01cp7qyUCLs1XvTmA
xLGd3KxQTlHsYeusiOKjOUvXuCYj6j5A0zaF7/HU0wd+KKHueFaF9VW/Mnrb6VsoTgQE9KCQ4258
JJL1ToPyCjxggylj2dTFqgfdTDjK5fevC12bb5/csze3LtTMLICAOOp0iRcyly8x0H1/iLNUl7/X
JksIPgF0kfGJ/Pl2qDSPgrIYsRdfZ4fiCn/fUruSt2S9HyY3Xfm3P62GyperLw0nQbyHpQr1bBHQ
sMpKYc1qaCWxQ7rkKmT5ZVZIoXO0dW/b8VaODM9qqyXnOt/PBdA0lkTQj9J1Rp+zq7tNBbA3Iw4B
AoLtjc+Fn6/yIPrhU/SXUPV86ZjXTcWUkc7TYvvz4liIg7y6Yb1CKnLSPrIroJJrz8nBcjjspxck
lN+lBJMtvr8pX933z4c908/m7TCa48Bhy164KR6fcgZ5xdpP38E/G3a/7/3n45zdiQm7+iAHPF8E
xp5k17ovL2mKIwnZ0Nfa0WJLLoc7alHJ0X869FdfAkUW1PNkwCi0Df+8soFi2A2+aRblNT7HKnSN
3bBi/TLcbItXzFiq9ADc8GC9srhZ/r5Zm9vvL/JXJ0++jKwpiiErpn5mPOioCQmCGuisEQofQWok
RGE7lAg/GN4a2fr7o331Efp8tPkj/ekjVNkWBCCV853kwoXkspForScVGDvL/f5I4qunRxNCVkj0
FQi+z05szkrELWUCNFrbrxgiQHlRwa/xlz+Ojn4/UwYW0pP5wx396ahnJ1iib1O8jKNScS3MfCu8
h2C8+P7UlC8Polq6jPlEcGZnD+zQYZZVLTV0Kgfy7VJb1ku+CtY9oKVljmr4Tlpyvo66pOhbkVHu
piSWvMDbvvN+2tPN53O+NGgGSdI8QBaxWGdXGXvM6KcQaxxEbpfhDWKybku37WK6RkGYvnn79Lb+
aTn66pGlWIDQoeps3P/a0H96iKQ4a3UwcaGjH+Pn6TbaFltpUdwiMDfvxleF5IMNNmI3XJmn7y/8
l9edtdo0FFNQNpxVCqOQU7pYnKxHonE4BkAzaLsx5Pz+MF+dn67ho4FfhjXp/Joi2G1SbIQhluzX
zHzLKvpULd7i9ET47Q/H+ur+6Qbvv2qYshDWfMqfr6XQ4okwYUixRK50JEL3WPu/Px1lfgbOn5E5
bEul5U3Rdr7EUBL2ZoZm1GlZ3DpHdvWNLtO8XECvZWh4k27EIjlWG3XtX1XPVPIVOozX6Nq4+f6H
fLXYYsdgE80nnmrvbB/RC6WyVYUlLqgodEB8pxG2vQaHAKLQ0aJbjWymjH54aL4sswy+77hUCHIx
56HU50sMQcVvkaZSUCGZ9XJklNCz7HZPSi+zHmVhWfKSuE0T/6bXyxeECf/wks47+/Pr//kHnH1H
QcbYpBsyeAG7jYR52ZvUWIj14RWsyvFDI4fj+wv95W6K91KYeKyFLptnq0I3SEUp0UB0EGBdovWs
tqnb7SGn0hm9VFbkCbk/rfdfPcifDzn//08PclzktTr2HNIK0MMSeS169/uzUr/6eBkK/Yh50cVZ
dPb8CJadRjVztkHg3PW4+JVadL9VGm6QWCS0TCaPs6EVG9LXUNII14yAyBXPWkGwi1KvRf+WKhq4
7dC1C287ZBeV/VBJyUYesy1qgkVbNhcRDtmyo2GbqqAqdAtWLOyA9jVBNYEq4r6ZKxo43KOl/vRZ
+eH8xFl9DsjDqEojixwBpcAnH5oYmGVGQ91EH6C3YiEFjJ+4m2D10OO23o0Z6ftA6O5UZ6tSep+y
idD5bBGWdNxHqPAeBIhDiDY7itlRoxqXG+WH1eXL7zxheUx8hWZQ5Zy9Xni52ixJ2SUy51xZa+r1
TbdvFo3L1PFSWYCtW/60d5+dZf98oz4d8+yNsgi5y835mACdnweHKYhL7feS3QYrUm4Iutg29/DZ
byKXBnLTON8/iF8+6p+Ofvb5rwq50aWRo3tgrWSkYUN59/0Rvtzxf76oZ82CLpOtvlU5hLIOrtCj
M2Zeatt0PV9XoGQuFF0XLUSw/v646lctos/HPXvFOnmAsCQ4rnXhrfPOEZQc3lJddM7oCjpw155T
uOYOKdAlDRoXBuUiv+XPVbZjFrCOdu1m3AQ/vBhfL2f/ueDnjSubTpAQcDPYcHjXwwFblyMtu6V5
XR8QekHa/mkX+dUdnj/9886KnuR5g8hPGqkqPDYasX8MiztRTD+8Ncr8Lp9/E0xdM4TF1h/hw9kK
bQNTUiq6MA5KtBiJE4nfFd6RUHttgE8Xk7EQNZEdPXp1snmHI7RV0fqu0gHPHi1HMwitS+2tFZCn
J7Sfvh9frUSff93ZYt6GAwMI5sDQGBklCowrzciEkYninOtHJVh58XYcZWb9zTLL+1XYTxt8BLus
BaKHy1jV5OP3j6by5T3RYc5QqdEkNs42fxXWm8kv2dnDbXseDg2mzYW+r6/LC5UhxUK/MZfmGjI4
8+mLYFff2tvyWF3IhD788B3S5674P28eMhbOQrNk+XxH0aQgLUrThvBeXcwG6NK8lIdfUrOJSjIG
jbeRyjzHYl0FhuPLv+LgaOIUSptnlAo3sNVOMdWk16OFjsmMp+2gFICOethJAzsUsi4Q6i+LlqoC
rVlkG1vZrw5z5lkA48rw/fu6B7sY3JvyW5foa79XFy06Mdx/2qpmAsdcep1DuBL66zhN+9Ty3W64
zvNjRtKK3N5rJWmUYCrbAudQW2yNQtxGIoHXy7w/gURmmSF+hjWWAqTQjPWwV9FtokH7K8hiZH3F
rsxuCtm80JBodbCY81Z+6Xk2oz44wOukWzaP92KCXKTMQYKDGtp0+AdLoNXM27pFBoFS7SRHyWCc
VG8QjSh+X/lSLxQoSsqt7IMen0nuhkkUBh+vDuFBYuq3WX9PTN5aYcJGPDkTRdnpE2OpK9GFXyId
YMSLh9zSGsTOt14KhjdbeyatMaKPjbq/UKz+QvRIS5YR8c0pPoY4uEMOCc+muerzEo6Qt0Zfehvj
9ktt7keTnkJiebrYd0KUD95MayVNQ6vw5cEBiLJxl/igtFCLJ7R0+x71GwODlkiUUvyKNUwaIzL+
UnFL6Bg1ioccE43aYrfSSFljxlqH1i8ZynKmy+su+UUymGtV+k6FNxgCMDHNl6wy3ColoLBOdmMR
Qzg1cKsZh5iN/EARZr4EJuEWpBn5AXp2iazWlPTY5C5DX8m0HNE3ideahDnuQSpAh3T6Ihlnx7Lt
FGq6j/RhMWHYaqNolQXUb+SxwMZFq7dLpgcBO4fG/lLBCagJYrfgoos6vWnRH/iRtOrEVUyMeGw8
mv6b3Wjvqr9Xi3rVQaQlAm1RJHdSi2xmjkCU7gP1UtKeY9N3eFJwycQr7DjABDGKyIrbdagsusG1
S2jSNZGAwSmhE5ew5arlAsJbv0QW7PTBw3xzsDluqoHf3Vf71m9ci2gdCa1+Yu/pyUHHJ34InpnH
JGmUn4KhdRhALTMZ26vFhB9GZN/9KmcKWd+5qse2se82OJqWoPjg366LAWYhKgIPelrH21DThzbt
j6y+bsL4VrALs3ySGFrhqOqbLxOCUx3imDAfulaVP6xb7aqLRiJoiIWSJjJOpGVD9J9gk2fNzsdU
tC9Bp9ySck5Yk/mh8pQAV9s1ybjLrGcuJZF7+6K8QSB8Pfuuk9a/CAZUTCH1S3eUdPmB45wGfyDF
tX2VucXdzA7supUxTS9pG78Xau401sQygXWjHR8Eni8MzE9VN13ptXo9wd/tDXWJJeGuYwKue/6H
B5FWKbQHkVfXrcqsAhdG2vyysFeOtDxH9vdVrmwq6LJ1x1OhGphtCLXTMO4N4D8jLG5phf+lomOI
kyFQzIMAYazJDSuMeJby5qKxQrxkaosPb3YIo9vWxVVVh2R6Y9eNU7zwgjjKfJWRCTYERDGQzwSc
jbUotjYee+QcEZMBIUeS0NSrDJgWtj/t8V7B/SkvCTnHYxvpW/S7yJjLq260HowuDXCFF++IcR/D
2scAUQ6boeWz5qerBtAj0X97vYPfGyNCVjFKo0on9cqKdhPI/pRRfZGMJB+qSHDGfdK9pFRVJeoD
BF8j0tyQAl6gP5B6eAH9Mlesky7ZuNabZUGEGjGzjgcVcmT+0E29W1SsCdhn1Kwi3ACyd99e9ppE
qpZ2qLGdNSJfU9Y6Kp1ngRwp0dVlkeB9JiSgoa/kmSRzkJYEanJpSMSUTiec/4Ry+ItWtDS1j3Ma
q2dIz4k27AEkP3o2oHTke11OXlrmPWS+sZJNuLdlsgplf680pJ8WQKZwEbgTxH18abcaXo8c3EFo
/upLa0vu7DZAPjewwBbMZMAGb221wRtLVMjEiyxW4aA7cq9eJyGDEqa4lqrRnko2zcxCikJjXATd
TJrj6aiFvPbrx4rXHmHzSq/qDS/CTjCoGsZspcdUlPqx6VS3LizyfT/SrHqDj3A0R2wEumRshvzB
rh9aRd5xCKyj8O6zGxkclFE/19HJ5LXQEQ9iDdo08b1qvXCyC702d8R8OGb42KRPgM0cr3gOAqw7
+qNog41eVVuf9Gudz0WD61ChySdAIeiy5LZ1QVqpwRKG2p3lseXWhul9pQwomOANcUct2qyWhCKK
dGQRuzqinrZ7l0QOIpEijpwfz0BqFg2Ex6DE52KLEF2LHC9ksAeJWm9gOqPhGhF1oEG0TVhdfIOJ
WQbbpJrxiljnpY6osEZMDhJgVeg/DH6+bJ2YtG9l3bZ1RjNnlU4rTaGdtMD/pA2f4lW5xgWyYsMx
b7pXP1Z1X+6JmYPjo6B3gZ38zxaCpZcD1lKOZh6Hg7qBCrCMt/02oaj4fi/5ZUFhzb0wlS60iVT4
zyPlwGzMtmUR5isICdel876SpUW2Rxm2SG5ygL8L/e37g37VVbR004BuokAaUs+OiYdBNJHN2Wka
+ps5Pwm0RtVDVXoZQrH9/mBfTbc0Ycs2TVpLUehR/HmGZQX5Cmf/fIYjXl/HPyJ/pYjrTv06cEpp
M8/W1B1Y18N0oWzGF+ioq+9/w1z4n5U4n3+CetbO0Pywyv2Jdk2kv2UDHH5sP93198f4qvvwx0HO
qoK4p0xOoVs6+q38Mfcepn1PmMsD6u9VTt7REqXsj0qKL0qRPw569qD2SonVbuLiwpmDOrYnZfSH
+nCm8nx78c6eliYy2fUk83nh/5UM1HkoBlBtLiqL/SKmsXhvASjx5R2jcB6naVGX93RdiSC50U1c
STN2aax/KAx/+lVndWHUtBHMNk68r8QGH4aPV3K26sUG7CvaLSQbfX9/v2j0aApTYSZjPMT/WIDg
ARTxIFP5ty0ZZ3yh5YZEL0nf6YgX9IHUEbJ1k9r8XeL9TVK7+v2U/nYVfBZ6/aEOuwhfgaXkH825
POyPv3Us3rPbpnp/by6ei/O/+b/R/KHzsP53JRlRUG/PXfj8WUom5n/yW0um4uJAiq7JgkIca4XO
O/9bSqYY/6KXgYfDYDBEz9ng3/ytJNOsf4F1E+jKaUZrBoOV/1g/dEBRANdASFkC2wb9qDOrx3fW
D54L9c8Hhub+DI5XZMWwOBB4qrN1b+oHvwD1QgoJO/h9HKmUmA0GBoKIUwdmBFmwWH9XtagIwrRb
XKYMZshdIoCwKXvoZY2N/b2lrWJWFPPZ0KkkVejYIMKp2RmjWNVexMTdnkN7zf7GRnVHeMdMGZLa
CyPwPYy+tVMCZSPPpiEQDy9WhSgeATEUZ9AzUWE3F9UjsycDdsmMTc/JetZSE070ghlfRpglrOga
Y7Tk1eWO7hSRbJ4P3IYsw9y0HqRb8mUGOuAmrB1NTl2MsIBd6L2rChISVNzBkvu0tRuJrW1cbhuk
AUY3tQRZNO8aPtyVRAygJ7K3PEFzZxE7ldnJRWxCbQbP+lSQJ+oTpWRMzclo7GtDNPdhhyBUBJjC
I0/g/rwspvGR68neT6qoUcvwLgKwSabardR042JIbCg9mgWWvlgBJ4iXICEJm65YrmLBN0mW8HZo
lXZFSXNUrFp1VANziISFKyNCIY+yR/bFT1aE75tY3mVggqBWppo8Hbl77Ng3A2Geq6xk2jH5WgUe
AYL6UIJr6TQ3b5VdZr5rlouRPmBzj36wHTbCqu5TwkYWAQZl4NbaMlP6GUskn9qiTDYFWIoUlLFj
pnQRBraZwvNuByn7UFVSECH3vZRW8zzW49tIeABGkq3psdmtvIEPrYxzoqq72AlgwxJetsuzHuDF
hPGIrAAgDOFqjq0GFozT2W8MexHhDHKwvsoWnQB1wFOdz3OwgfJJTvdBqasruYKdFAsqriT1pzVJ
nRMI1mWeGRcJFiiS+aCzJHLHdkkZtm00qdtgbEgDFlrkDhBrNzm2Tjp2NfmE85eqNwtQHMwkN6NK
haREk39pFsQL2NamaWgb9DkljGWZV0ZJj6qZ4qdOnaYdOSMrScurta7MJidOa9lMGQlH1sM4oizT
cW43IsO0kA04HiVeJE0pRpiHeuHqAckdFc7cVaPDuIrMapMmMvvZg08WV5FmRIsZHVlkUfPQT8Nr
JPfSMU2xWaba4DnDpADwnpLqBincLw2jzjQQUg7iOgczzvOBH7TJRsRrSmZSehjrym6rx7RJHyfi
00qksYjeE3ChQ/pQpd7DVFW2I49l5dAM2KXXJa7FnUYsBmlu1XRTjDleCkleaj2zobSTo0tYcte5
3Luml95g5bpXqIaijgn0pMABSBozX8WeDPEQeQCJGepBFN2hKvMPpW9vdUJunCkkMUQ12FvGRn8w
A5KKe4PCkayVFbyOnaRb2VZuGShM5lbqtfDSaooVVoZTEFWpm3hr/LvtEupM9ReThyxplijLTLod
7I329x9NU7DfGy08VVplLVqC/JQsv2uy4L4F0gBRbilG9aNNaWv74XtCo24ddTq8OhX6cmRb9AZ0
H8Cw7i3SyubaesmvJvd3Pd3MhVIjV4ttMuuBY5oxAVZlv0bIinYGE/tCG/DJGOpxKoxb2+pDIFIE
QEdZ6hqTjjY/kwwHwtgv8ClLAgiOuQ3eS6+dWh4OwLq4eIn83JbdcpK0wi3folpRFj1yeYc2EzHx
Sn9JzY4rSocqUL0wsr1vQ8XgMPHOtBp/Z2qU+6CzPFYPtREvJK+quQz0SwmGXREkx2IMVoWvF8sc
Q6IjJHBWfJqWlkX/gUhrsfRIYE4SaGhFwm4rAMnECDE+mFa35ZFj1pO1Eg46bWfb7bGvdb6miGkh
4Yu2hnIH32/AytTo6SlQwl84kJdN3nz06kTgjBlvK9K1wZ0sslBrnUCd9knRXCi+T7qyRVoiOrLW
AMtD8s1S8PtbdNMYv1+nCBFkmkHO8TNbw1YgA9KGsK41KIc1GH+Sg1WZqJ1Q2uP88dZpaz9ZgOpB
ZDUarTyzdsceu57W+VfKRNu5VuPSJRcNXYOPvcAPO6DGGq7Iyogea/o83oTDSU0pVbM8xkcZvjZ2
E5yk/I5SJt96fsU/taJj0jMxjaaZB0G2ZagC5vAk8qiUJv0YQuXkqRvDHvwbSyOyWvVeNJkcv6pT
DqnPmtmkCTmktNJBNcH4NSE6pO21pPjRCc7gIe3TZFloNTEYpjftYDo/5F0gEc6m6LS6zfuio1lX
N0QJggS/pl2VgSOl3aJJROXm+VX77vcFsNakp8fXqmKpdybtj5BG+qg0T1IHqaUrY8L19FdI8CUO
zpocBnLvzYhhckiEQVEOp6IoV3lKHyBNzGIdwH8ahX7d1koEIbq4btrqzqBJns+7Ba85ljMuLhyo
PrRydmMyMSkCeYsxC6Rszyto6ZUDcOIBvB+GvaueE+bd7A7aKL+WtM0NTn4DOprKWwfbYFcvfhvs
42CPu5NMN/XZ8GvSSVL5ASbMUwHYAMfOjZE2nZvaduO+RZ4lbWEfvFiEpakRxkgL9sYy0jCE8vHV
quBKb5TwmNq3LP3pkbAtmnPmIuuhB6QGOtKyIF60UGEhZQmK7R6sE0gvIifoiGCYvw6U6air3oOd
1SaIl9NYCWXOKfOWWC/n1LU+XtsNfG11wP0jmyRxZOBw4H0QOV9p6UHNw4YHrD8BQdd3xOiswvJK
betga4QGkzcViMZEKpo0XUldcRlp3W04XepVKBY94BB2NKBbAkFgN6lBK7XXlhhslKWf95FbaETG
s7uHM9BurKC6bpr5C+sHD3kZvjQ2sFwBvdxH1B82lbTV+PSkgb3pfbXfdAnKYUOZrn0D1EAs1JnN
Q4OcRjnNnm5uRlWXYqQhboPz6+uaPBZLnKRKnLS6QyqMmDmzitXQyC8ilN4qKKCx1V0pRv6mVuHO
JwjFKUm/s8PqKE3FDbYoYhgaEFCQd+Iy050YDtDWj4urjNsReRjMmmmjJAHjia5VNlR4+6gD0sel
rTeZNyxB0bmlRtZz4KMFVoXB9rZiCNLDgwFHT0onUAqljg6TeUfWD25KK/iwq3xaTQY0TGH4T4XX
OakcvU8mm0vLoote9u2NP0JBycN8dCZ4my4uOc0hfqG8skIJNbjVexstCle5r66Q8OBRI360t/WV
4ZU8rTo7QamPTke9Jl9zENohTKF/9/6Rjx4kGA+EFeoGbd2CGEHtHpH9FrQL2HCA/iuU+E0DfKCS
+o2Roc1X8hJZQ/+UhWg0yyK/QzccwxCd91Y4qqUuL5wxkiDcIiiqzbt2tFZRlfOUlS92c+8r9GXV
KPYWam2Sia05bQn/KdLyO4JYJBp55oeRyTfTGAQga2iPNrMbOyOkNYhzfM88JYUKuTE7tndtWGDV
y59qsrMSNjyAZm57SBZeqTzlvCTwPHoUGbvAaChRW2YXkR2+6eYQbPLERvsY8YKUEcAaPxofC8IG
t1H+Ogxasq+EnTgyz++SgJfDTHnKCjYx8IV2fT7uldi03VjFXmb7wUrrmAHVcoY8xLz2lKpwIjnh
OyUYNhUePVH4ZEXYs0BM5QkWBRHbWd+tyYO25m+SkY/LjvoAyKfAJNDju8zadeQbOOH6hdKRqqmO
7bMc0XYvTrLW8WWAhLYxBqJcPd0GYDp6Syh4BOG0+t6awtUQzwAbzmEpyyGpCebMsBsAw/t96Jat
90okSLofVRNbdkwMVz8Ej1oY3Y7U+FHJojDClV9VSsRNRKe/HP3yUZrA0BlkVHu1ccDCipVfll8J
xOqrLIeqh6fAr/sH4BwN6y3wHjBU29SoyMayBGtIfGQGv9UjDO2BMdxLzZ3Qgdf6UXcBVAotg0X5
RL7NSjKwTJL3edMMbFuYv7G9DMPO8b3QZhZYOKkyvoYavgcslSus5jHpRVzv3uOelanWky5ubuU6
01mlxlOgJrRmwv4AtyYmKdZwS7XLrnSmt43UDrtJxyxaZNbKNMuBnbOxU6QCqyopSzPuXwNnwlaJ
gfzK6OKP1r7S7PFl5HnPp+SEl5A8CxOLq5/k97KC7dmUIskhwLFx2QgvqxrYh5EUpwisuUNWJSm4
VnUXkPC3ZJtFMrt2VFX4UU02HHxfvc1g+BB65dNYiYotpDNe1fZC8tvGnfD8+hWteBhbEBFyrkoy
LPKK3U432c+d/Ai0kCYjEI/FmIYxCSoReqPUX0o6lZ6id/cduaI9Iyjsh/PjkLJn73tCZid1r0fN
PHebZYnsf/PDX39D0B6Vbd0t+rWulTeTNd57mDLRIj1C1hpJuiiIR4A0oKsqUBagD45V+mLdlkO1
InPY05gLyRHDbFuOPUcf31ub22kXREjTGlgwXPLBAvrGsg7iPZmA7Tr1xYWv5NhrYdw6Bk8b7PT4
aEtZ4VgGgW3FaADnMVgFVf2Y95jZ1ZzCnXDV184SNzReA6fnhoI6Zr9ONHAR+TpFRSMWgOCBX04E
Q+SEjSUNMctN3t2NOqx3zaouGlNlx4zKjUc0gZI8QjxtdppFXvCEvSUeNUdhx7awg2kXdUxwIy8h
pDr1n+WRACybNIQ0zwWKOCY8RcwmyNNkkJLaXYundARrQLeDlPsGLEEIe5UPf3mAhurH7TvN99ux
Yco5pJBg4+DUGOY1JuoN86gt9LeNnXhvg3Iyx/oyrrLnjHS4GMwHay4oxhhS/yKydqOZMxaxGoVt
Jyt0JEXHdFjIpQL9QY8fEg3fNAPhVSkw2Rvm6G/LJnqnIcHikt97NHeWakm1w8Auwh/t6NUTxShB
cT1NecJ1Yk2qCIdeQ0jjtWN+tKqTdI0V/26wxPs4T6SgfuXLKW9c2c5fY1NxWnFheWno1LNw2Oqq
R6P2s2UdpSdozamTmPh8JkJM8VSfima6MwwDTlnxNKM+0lD2NkUs91urM9Y5QtGU3EknrhLzL+ms
JRHF3TZXZZT1JC62b2mKKWpkmxzwBJAAs6gtBka2xs3o89lf7TE70WXhZL1MUcMaVdY+tu+YtW4I
Uqj8jcZf9ZLd4J1KFnJ8enFAlglu6th7BepTLpHBkIMSkwZg+qvoRBRLuuLjKMEsg2kaVY+Nz0YS
4RHfU3FNxtITWpCSKmbdyH5AYwUYHKJYmdE8nM3IRHhMaAMqC+9ebRoV5A7bcdJXr1KSOJagqyI3
CfZSSvCKapKiKykgk6A2mXJAToFKmCYlk1IkgavuKdjxmo/RhzcFtxG03xA6Fal1dGmLmEzLiJQ7
kd2Y1IoWKLaW91Py2qM0BhdUx4uJ4bb04PX48mXM9KTHpwRV8+Je0Ao72D2BOF5N2gG081PQiQKA
7EVQBYje7fKozRGkoL7csIUIYVlHpJ2MYeWMTk9tNgvyw1LXEuGOzFkISenGLL1rtfbHdSfV1son
Mmeo99i8DRIReKXZ87+3YAoywT4jF/4qiWWxjCyV/f+pIcrM6RFF8tfUuxhsbQwaHV0OEML6lk6N
vhIJ17H3ICL3NLIWeN2VJblDr36c7UbtstUFK1+VXMWp9hjZAEnGvtLciIuZDvobKlV1R3Y1VIXo
1phi2ZUD6B3Cl5nzUUuPY6E4ekZHXEYukssoZwwi7uopu28iVV5r2kjvhCKetFnsQmbasqNHxZLg
7rOSjrhyf46WNfUrNvoG0CZzWkS4muLOUAjJMS7SMfsYurF0yTC9UKvhg/RWMrVKQutGQyyHChmE
ePWK/NlW5efCmF6Z10qoBOITwpyNP1XQXWXyd3NStuIWVaY9+oeC5CSCmlXXzBHXl8RTSeF4NxJk
BXhwNyjyFdp7J2KD6BcdqPjU1rmGJKTHDFxrz3gNPXanIxV0OyGhzvNecSrWdt4gYtb9m7bXTrqZ
PkaWHK0Fa0Po7f3I2zeleR8ATHVLsL5k/GhrzwMJoVvUvljwrudwSRh9PJZNda3NsYwgIcdq9Nxm
hAJUKWJaUqR9pAoz/YkaJY6YriTY/V0/9q9l3bC3Rg4gtLJ3TSzegBmeRELP1E/6R+R0Rz1XkVHG
4t7gS78wWo9GY9x9xGEE/Ny46+X2liyrYDXS2VzRxXuk8QQRepy6rZlqS3nuKtiz5MVXzGOWqyfA
Cy59E3RMQzksvYFHkfqdU0qyx1Cz0S1IbbzIS29ltmyB5UolzsNWeIQa6DWCbVbL+psO5L5VI9kd
cRisiaQXqy6xcM4gp86rkp1vhQxIE81hGlVlDRYQRIiSP2uDQQClRslS273KJ4e2YWwMfFurObOV
SCA1yzeGJ9+0BfmhDS8ro9Z2G3JZ4Q5AhJ53xEPFkpyI9qZkcJcClo+b6MLChr6LdQUS6MxAhGfh
6jRxlmOd740h1QFi+FdktQ5bWaF7RiN9KYN1c8h6LLfRpB87RCBoSIjMSik3LSoxe0SHwn7c2xM9
fTRa6Skt6BKNOfj6REw3fQ0kf2jl64qTd8dU7v6HpPNYbhxLougXIQLebAkSIOiNKIraIGRK8N7j
6+egJ6IXUz1dVSKIly/z5jW2aAQflS+amxgUcuMpWXYpwMU97KK2gaiEtkHiCzMRcUkz2TzANkq+
xysV7AmfDXc2lNQDfMPlWOA/ARl24W7RNwnDS9ez5KyH+gEuiHlQ6wlLVgzr7VTF6xanP1CRUXWF
xRU5q0IMPlUmgU4EPc5xzYSkQJHRBGQvBpb6bkBu7TaFNbCc0wBDyL0QngnWNZZvxsT8UTrUwhR7
pNxfMGwYdngOMTtNwtGvWi9mSeyZuP0AK+byWiifTctwkFXVqbDyU2ES5DxYXCySJZw7KXwrp7Rf
N8Quhll6E8jpQicPMaUGxAvmPzkJRTJkeR5puUglM4xEAyslY7LBu0OYBi9SMdcsw8qVRrmyh265
HqTsGikazp7Yf8tC8VHrTiXGb1aOZWmPZyXbG4HJhyhNUCqiDvmbk4oLYhpI88sLglm75ofai7Vg
aJHACtI81OUtkopbr8l7sZ8/KEf5QmR5P5hVInOZatEWXhCAcZix5hHN3JEX6GEusFYpZm5HUf3p
VTH3ulr9I2N92uqERMxSnG5GoWY/sziMJcaIySvZs72f3/swZsYzMcUtMiiwmMlGHgusnZSFNwl0
fIOVik0TVanshwphovnGhngKLU8JIL6VAUaH+CDYcs17nhOg16ARxvCAVlMQ+q8uZAEsBq9qAsIp
RSq4WsebRleRCSuG2+nFWS+tYJ9FJb0nPtyWEsCbUxevSF2/1AUWu12u0sHg60r2z36Ur1Zujfao
kATLlQlWCByeRG20SwSvlI1xr5Nc27Wi7FSz9U+J4tnu8ON1Y9kgnA3cVuhC2anbDOOzaIujJTEg
k7Y0ISouXJHFKGGtGs2cToPS0bRNppeXAD8NWuh5VC9lR5FWrGmnRCQrMTVu5ALg05IgXJktfaiY
KQZxtigUSUIgS06wZakO2cpx9UEc87vqEs9uYkz4uCtUeo0QRlPQM1eMNWEdqTHe+yrzYasi6oHj
BIWqG5WtGJhky1UKY1OaOiRSI/mVJhmjE76lwsgZCkZDxdUsP/L+s7zJu3+iBNctJaXVoTfAJyXE
cZZ1VuQQdMaBlXyWU3KpEFOSHRN8ibXI0jfEWiU2yS80NmlvWyDOXWBiVbR830M24BXVNe+TDkjW
ReJFLPR4S1iwwyaVTnHpHi1m8DL6ULQqxYii/NfOyg+ejxs/qViR+F/oWR5lY9ymeONLOPoWGZc6
wHOCs5i+myXto2plnICA0AyGSVOaoDop701OWCOmo9DKijBZTXN5D0lwX5tAPHYKvTr8Keo7Djxa
ezbF79k8xCRhJ2cVLlNVgsOYL0u+B6TJiP4lkN/0ZKcEbtIfBuJPQUqNfSduBf3mV6dkO/fQC++5
dEuZWAt70O6KdDPCg8FqQA+ug4zHrMsp6NkqSdrNNO8TkiWre4bFQ+Ixl2wqkPBnswofOrLZlDDJ
5qSds/uqQEq/repW6Me52ygFzshkP4xcnOJrESLJeKwl7+KgH33cKUGVIHk+Zt8jnhrvKpAGPP+j
WwMIOtyn/JRWnz3teDb95Kq0GucPZXjL1bs5HTr14c9/vvquGR9R/VYk4daaP/WBZZ5+E8iUnfdd
byejM1sHvd37iPfrqHVD80B2ZeXv54gxZW/VH7UKLy1Y6VVLR245SUbGQY8ROLbEzGJPvPwcS/lX
Jo/YJDwwObTgPeVF1PcyEdjFuyH9ywGPCrRrenaamr+ufRTidVZvQfkXq++5plNASBKREOl/hsF3
i1ZKpIEQyLlN5hw7Xe49zNgHXungpWXfov8my98+EJCvPmTppvgEDAFWYpDNh+4j1DRstaREZuC1
I4pUlM3bxOQ10zCRz4HhcT2f2BJYAqGFI9ap2MkOhI2X+ILCX4weGTw+I+GU0Y6P+m8uPIrU0wpP
NmFKMvF3+wTrxd5V21vVHibSqAte8KMpPyJeN/WQB44p2PkuGUjExbr72Q5HnaqdLN4woWfGjhFt
x2irBF6unvidibYzjPNsnnsQIoCAHlrv2prrbVRV26Av1yXGdgLAyjB8EqPMXhtbjZhcHvh2fsUy
W/jUqO4i4D9CNKy48IMEvmb2w5RJ37dm6MjQhyUApDnlKgBzMpg95HibEklNB7xq9S/YEnSkvNLV
a4QkGKGLlWilQiPdtAKujIDtloCxDRtnlt9YW/s2KZwph8CcWreaAzBkN54vIc6rgP/L8syZpY9W
/kCopp9F0oqSC7bfgRi6o3GoCq8dN1W0aenQJmUTd2dMrfvoVE3eIL2lwS2DUQ5BJxZ+LLyofcJV
ikM4XrXxje9Zq1hq36E8Eowlf4h1sS5AJUKEFbJ8CywMOxrSOfk/dn5yzq8BIaWDSl3LvjkiEolA
1V0qP834Pop/Wfonyb8J6zwj/qwnUDbAhlT5E9lMtoSbK9dp+BoruGcw4SQudPyycAhhexA9uDgl
a1dN3yYizZBtTjL7mxR6ha5/TsPFBFBH7od2lMInT38jvbSYhuhhjpl8437DG/onZ4dNQC6RXVjA
Y4IZKaELc4X5pyXNFzRQehjrzHyL5K+hajc8RvbEax4FYpHC2CVgiXP8rmDLl5PJ00688sM/+CSb
aPw1yUuIR39Htgu27gQTYwvNW17yJS3nsqHmtPy6skjfkdiXEnQ60pq1OAb2v356NOqHUf1p5ocp
PovmmFbvJfnJ0lucn4LxqfpfNc8iBKEerWc5yEvK+LrDB6xZRwGtVIFBZH7ldQesszvpW3g1qJNz
DakiTNjyYbBzMuIFAhVhkhpbmXk9t8L1nFOPcI8bmGsXfurY8xZ/De0XO/gN2NaKlkC9TQYEfdDu
MlTZ9aAjyH9MUnv62hUF/BdwD3irlH0DlSKcn2bOmeetr1Mbx7kVzdbKQIOiZF9R+5eyE0nxH5er
777etqDAGlztpfaYBCyLBpFNo+WGcNqqCW77JmF68QmCUfhZc4r7FA/sNmlzY5UgWXOtIUph4iYM
+18FH4T1cqFsesLIOW4YkhWluLEKlhtczUGbQU1TNgWnCXtCyHOoBrAdjnOfdJOGF7+CogNjt0Po
zNQYThkNHwbZi8qAx4esrqAX0vPtFEJSmNr16I8Orx0skf94v+uEXKMoIRLR6Nd4tPLsKg1/ai3c
iOJjkqcd7HpefYz52Per7cTNpqw7vXRa5ZkgmApJ30hBG1gWYS9T2zq3ql/UiGaA4glMa/CpAZ9A
Ev6CV/JQe0yfexxjgg0uiZuYP7Bm5hFELgjBKK9ZS2BUFnW2VQ22mSusthM3CgeYTq9A4xAb06Yl
MK4AhEiTd21gdL4JzWdiIpXCylIn9jXQoL7cB/ou3ReIAJ8cueHtHQ8T4ZEDO8Cs+7WivWEcxPg8
aJ8K57gg+4cNApMa8bDxZqZjmtTWmebXpO7FCLWD4gkzWhIJU4v+N0hwOSo7jO4Wq7gXLifkAPOB
uWhFCmiJKyUJUmAl3+hQ9Im3BKA1Q8VrBdCcJLwH8UFceoQ0JrQvbfhv9DVke7vF37ok730wYxtH
M5JQsHWNOCjGqeGJjNZt+XvM9EOBxMFJWR5vOwUbQqe3bWfA9wGapTEueq6TkoRN+RiMFxUDa7rX
mFbK+q27F57hqIr41KzG5d5gH7oob3i1EDpZvFIa68Be+S1L0oqNN1/8FtWvJjvg3EvjFvBK+H8Z
9CaF0uwDI3fcDsBztKHJWuEFj5hi0iVgOJdtdtHs4zOnqsHBceAmSMEp/O4qIuINyNETuCpYkQDq
EFvFFl/1laWdPUCoug/BeEpwGDezD3nA+5Abh2EEkJi0mJ3YCEeNO7WBFpESmb5Y7OopYGSgrtXA
2gVx6RJ7dex07dJZMZ8kMx9xkXAHLWdOdlqDLPsSAEyG/abpuLBxgKVuV0CAEIOe6q4QzaHbagFP
rI+OgpEfii481aW4EzN/6/dsV6WPRv6eA0gSoG6yWrrWGO2xWnpLomJXDLxF0+jCJeCzDhsdSYQQ
VrtSFnGCvQUDNq8iYRqSo0elO2aFF2qz26uJO4HQBksAtKwezcy6mgjhyKr5HbppL5QEYnFjd63u
zPDpxHYRT9yZ1E/mEnoOx6swUQ+ynwzG2TX65Jb05VEOoe8H0aXysZnoWQ73oqc2/k23JNfQmhMm
uqeNXErEXCyZOrFDbpjT9bBVWf9ps2FHPiQrMd+ouOWq+XSQYtMZxwVSgzvMNaNn8Ayi4lH6A+EE
eLlHeWvPmfQIxe6jQjMTZdkxb5C5VsHeqLAAVVvXDMF7TeVZSeJLTKxT3ah3eJEnNdfcIv2M0uwb
YxfLaE5k9zSWsZJCYS8tDkbYDUg0pqmY4f6aze9Y0l3SXPwbE7YiDAFHVZAuAmvRVGq26a6tq89a
iP8qzTzlQ/CW6mu9rG+VbvxrTK78ANvlGNmdP3nIc3Goxn4+tUCRKR/Eir/BUtOhLC61fTBfVZYz
vX1JQL4Z9EpJ4Xv2Kqy4i+pbXELOe9XGgXlEuFL0/+p47zd7f15nlpPBsbIALJGXprAmrpPlNcR0
zEQPsR1xU4jH8ltBK9Ec6uSOhDZa8g6KErXqodc+ao5LpuLWGwAdaPu5SDHfcs3ykzBD1gWfgXpq
ovd85g5jKZzC0B8A1ASbLRyoykizwC9qLLPNo7RbSa4kv8Bn1pmC+Ca89fm/cgWhjYV7hn4Mi6/V
g25lvIj9LhfPsXJlt2rroZtl58hh34BwD1gi/CvHa4kpWUVgLiknj7j55FRTiI9YOq/xwJWPMZe2
1AJyKycruiDa2kzIZE4cJXema1IHFuUQSuF8bnJSeAo0BT2tgglvCc/GlRI8GnmrGm8pBTiTklWn
POR6JwGQJp6Uu0NHcrnNP5Fy0ImLIHurlERPdBhHij8ledYR3E7s27bQDubYC6t37soVGWkr/WxW
R9I8cfKwS7uGe74bVqguSapAEWe51DRCgZwaZp30kwKdQIbt3So9gDgp+Sbe4AI3eHGwKBOi9Zx8
c3mthfDUAuCROZ+WRwVqp9TfS2uns7GW4XxE00ELDbwEgGuMTd+uhV8ZzNta5w2pZ9O3QmqHhUDL
+EwoF9F1gQw63gr8YMfxMcx73Sd960zKADfGhY7f1N9qFKDha5Tvav9ezcyBb5nwivR35qMakb24
naxHSTufS8d6XPMBGWe2bPahnd/4yZ1Qu2TJUYaSSm6E09mRvjeLU6veSqxGDGyNm+ks2u2aAHoG
kWk8V6Xbi/uhf+e3JYo3aefcvJgktiGrmc6d6aFmXYscBPr0bBdvNHuWndTlxcm9KDyMbClLZMP5
Tzb/E7R7NTip/ZggYf0L/fdGuoXRH836YLlKeE1a0nFu2EKT1qT+DgQXWg/6cDy8X7p00nVXGN8o
xqJ5NdYC7/0vUZcb0TjFXusI+dmojgE/iw3olt75M+3WcoPiX8T9JxUvHWB8dNo1i2JESwX7nIIr
uyt/Buyd2n+14BrtWlJP2rgjXHCunNwOEP4+uuzYdXuRCCP7keEZrRCv0zafJWFVvVdGu7b76WnU
jPZGuNoqhwtn9iRwHOVqm1hfPP+NIcGEvo6St3wVLom5EJfjt3By02TZDu3NTeoKiMZW9KXs5f0k
4Tp69o62NvPLTMNqrKhHLc/BWMvLpyv8Va3/y3sXuk1As9hZT6kjUK2/Nky58ggdE0oSyqfB1cVo
1VcHzWKhvGWPs1oMQfxNRp+oJ7D2uGvd8s+XIiypIwZbqAP90yd9FVQC5vLKuCY1OLh4ltKtthj5
hq6eIejif45yjjiWw16/+81xDJ9587W8afmiQI0wsQaw13sWXIufBk1JWX3K9T5SPLCxlbb6hVXO
YPKRq5d5+caOg3peLKHz6WoN5ya4hHK3MoTNRva/gvrISMTcRDrqtG4qr2xOYXvqYFgOBzKxJuvW
liNLSQK3IDWOxTYbvEn4M+Bi1AJoe/Q7CP8w2nBT4zXRYXbKpS1+lg/4uojye13Bs4ViOTa3Mr9U
lWewbXclzTUtlpb7un5rqktN2/QBG7u3KC9egyx4TcFdy/2ReZFPfOqpukl3bdbqepZehX+U6w8o
N/D9Vi28fToXStEpTLdd5w7mw18BbynvQXOMQQ94XraIFeK6vE0YSq+4kBiLK98LhRNPIZy+/ttP
s9OTcUb+MuUDUUAsD++BgvbV6W9d7cIITT8KsFYwq3YfWY6ITZG/2FphWZRGF1/bRctShpmaLnmV
L6Ts6eZHb1J/DakvOvdeB4GNhptmr9B3UbWZtXUG5zpW9+DTCrMgjNJC99ruWyYJsMNp89rN+2n1
JVYbqA0MJzuz2SN3ZCnx0Seuv6G0Qjd3GhZU6yLbJEyWSfPXbMp1HaKvhbEhaKxdG5ae8mmGtjsd
BO2ka56eMfLsKqbIQf1lVhLDm081aLubiWGoCA+W5eHeSPeSfyhITkwAuLZj7o7WScPBXdqJcD76
zUBy/T4uXDj/Un8m3wAc6JnUy/p6l49HiwdfCHux2QvMzXH8E8w/RIeuBPW5MMcZUOxgLTOLP6nO
RDb4285aL3RUPsCIVRztna0diCKA0Oxo0FFnU93kDTc4tprICezlaSoPGvQg2gzlWWG724+PKdxE
lvulg4nTtbmWV7r6RAbxW6a7vw++uzLwcLa2yhsBg5qwMYYHxk8EH0Cpdsllauq1Ie2CwD1d+NSB
zYXeOmLq5LAwS3bfu3LxsVlYDG5Uu+aGiFwYy8K2D8gFtKP5vdI8qz5lQMrWij5nFV4B+CrG3pVW
fLKgYVtMkAPC77eh2HFwW1ZB2q5LjmPkEo/Z/0CkWiGBcGZzNa6+zbXK0vVMG92Q/qohiOy2vQKM
7gnWe2I5aXqJuXKIs86c5oBqdCU6sDp81kFrwDpmq3hpJrqLZBwsCjEMLJ5EUXhJClh7Hg1QkCUh
SXu26aXrTwoNj/HUFTokLOJbR61ebUs7C9buQjj5PxrS0CWa/XunAcIyUc0FbvTLKCuQdVkTm3ZW
zA1lMUVue2q2gaOg5iDcDAaFZqssSyFRObjhcflSDZK93t5TokPW7BgT6NyndLwa5aOF2vWf4Dr7
9nnkjbIt5C+JhBQTFK7TdmL0Zk43CvwwrUUOueLV5jsMxpGKkR/a6MLJhF2fKQMz+7t808K9L+K8
z93G8cBCYWk1OuNFmlKBJaw3GwctPpX8aFNMdd6PXBQ+BQvRfnqMOL4oORfCJ0F5GCtp53l8M8Kd
kHph+mzf6WPwLN7wSpN2echDT2AzLDpqSwAfSBCq+myinwG9ECHU6URBgJ/v8pAcMRTgbp2dBA6M
xgFhEa/Q+griPpTvRGqTu7IdlC06EppeS3Z5GZHEwzfpi705ngYLE54EEMCFFMDLGfFkjZ4Dalbr
YPw1xp1lHAKSnQN/PRBvwU7Fbn1+iXEMGW2rFD1zBhGZVBoiJBln02PxhIJu6QdMFxJWosqWwCbL
3+qlK45kQ4hrmf2OiKNg75jQJdZG3NlVu1faM0Zm5CwwWTNiVRufbIR/iv8zys9WZvCOzB1cQNZR
t2w8t44GG7tGdwWzSs720EdqPkP6IledDKxdxZILdzIh+OUq1zW3GZy8ctRo0xAJm8eEqH2Zw1Ok
XVUWoIzNiareODL2ELhm7c2EqY3J1hCP499INQ+/mvEuzKirn9Maj47svjRx82fQXLHrIEAKdfsq
3kzVTs6OsoQmfTjr+QflUlN3y4HX/ZfYAX/on8uB6lr0B7YGzTbG7GC5eXWdw+IDdvVPKzykgidO
N1X77JOlh6zE0yRecnmnBUfdPCOeUqZtmu9nzItE/8iYsGpKlvktFIZnYPdce6sscEE8cVJY5fMZ
c3C2OUfIhrTp6YbE+dqlG1ynwNyUEcWLlWfByKixxOmi8zJbGcDvDAlkNNL5PofpaJb3kS977I/m
eDC7ixLvO5UQUewBVhmWB5ysFs/ktmKJBbONz2YxQPt/U3+NeMMifytXnnathUsinkrM0niAqu8g
tAiqhC7pZfVXzeM0yvnO6DnmXeo13b8FOhXI+ph/OpVt8PhiwWTr3YmxR5UfpXCDroBGibdyjfUA
n00mbx76l3Ib1ZtOuKn+ocpvMn1an7/a+qMaPmPBmzsKZrsa4nMznCi49LgKI4q8DtnM46UzXfzg
Flp3xPI4FpG5zER06ZnipQPDYOPvRtiJRvgUWZiuQXAB2vPzvDNNtyfKoPHAoO1CQU2Rrbk0lgI0
Rech/a9DljuHFzRIYfvzBLq/xVd6yy5VZpet0VW8k8DYpntR38zCCf8ebFjeAifcUF50etJO+GDg
ZVaebLas8CmEnWmdUnR91bVUflV2ACl7gkkC4oP4LFt3tTjJBRltw94vv0v1kmAcwjUKjx6rgHSj
EeWXeJH5XYu8uu9jvKt+CC5GteOJBgPevtFolVAliMo/oMRBHGn3ulUMRcEq/mXavyI4WTNpGjbD
GkogrnIr+GeEv7q6HdGd9bu0BMi/RvWVWOzHsiU9Bu22Vq4aipokPS+2jd10iPqTFf7CBBC/VW6I
WXKsnI0MYAaXhNowSaw78zVjpzcWB1aJTQrN4qw37khLOqdPFcsJ4btpuLoomcWN9qGySnAUCA7F
Qa7vivjBFZXrtKPjVm3cVCeEg7dLuC23DJyBJvM0JnqWB4/FUqKEEy4CZZNYLoiHofpetHcxyODI
UqdUb+qoeGr6r7IuyfBTZzfdpE0g0MKJdBdwmVL+peDBJG5me2DwWfc2m16ESOnXnLm4TNIZ7/xm
na4iGz0TRUPGHCE8IvDaFEuizH0MPNz0Bf3i08LJoLNYztgiKCraLjYSj9JAsoA4Hc7bHrSq7Y5Z
+dQteOrweXXyh2F1rhK1Bzp5zWvIJErC2vQabeB2Wm9++p1Ujw43ltbpdCfGa0f5G/I/uEo9y0X6
WE35XQa2LN3hBoPrpJs2xyFDKX6qJ2L5vrXqo+neB+nBF6IEuzlxw/ogKbsIiwyDICWGe3YHqkjw
iadU73mHaGl6RO2VESgogE0GPESz96z05vIwGDtf/iKKFlEPrNFDvaZJU366De9x/CClgduCmqFc
ZRzTK0lYsTS2B8yThuaf3B/QerLw/xuyPYNxp9OdTsmayK9NNfxGtblRuoJI4V+mK3vGojlZ/Qr6
++jAcpffR1CQYKu7luXJ0VWFdVIEd4SmdsB4Yof4tffsUdYj2I967jmx3CesxZKvESR2+TH4OqRw
k2Ihoxnfc/EKhMsgXTXpUE3ULNp85LirHsyY1O4MhYy/kG7SS0i04gAD/1s3w+VzQ8z6TnTOw3Mm
JqVNCoI2bwkcnmVYU2Qqa9jZ2LC42epPGnYJdcXniJ26/t3k7Sj0DIOhd9OH7ZE/BNYW6YGhABoc
1/J10s+M+TTJ6wn39+VNqtgGVtFbph6tbVweDcBF2mAIFzokU5YyMbBWdaSDKfx9Mv5yLvPxTQCg
Y77WjMukrIU/c3aSVxYRprttNC9tstWCQnSHSj615nr+y0jRweNHOXISJHlXi57pn6kBVIUJgQbe
U8v0VWKAqFQ/8rA3zHsX3szyOOjbunRTrkRD/aiBWjU4PIxyRA+zp/rASgh96dkf9/xhfeAE+nZi
lqtoQYO/DlyaaKSNbkErM44ANpUzG/uJob88dUCSklcGVwjP0GQlwNNX2Vx0BSXQyrCD6mhdBQMn
MleYwPZZeW3q+vDfH47ga3wPsrd4OobZTzWcliZZCyI41QO8zMQei4c2uAkr4DC/WVwwWhzZS5fP
lryjWTfcYdq29DY1RQYfDcUgXZVTGvrUWR6TsFMzNzJPJGKl/batP+UIOstTxfKrdxvr8TXbWXWm
ooQ4N5rmlSlyXQbbIfmYWcrl1Eoj/R62unZmi1noG3jJSuIlb3rqLM+chUVk3hCz2KFItjtizWmb
B3e9/9fys3Jv2DJsNkCAUOcSLdG+Py3+dYD2TB8eYuJ1rGWIwvrsMGBrocx8yOI3LXuvropuyx1a
Jh6bOTTb3vI2C/K+3vXvwifVfDHskc5KQ5OpuLCnKcluW8ADPCywpkHAa+aYjTen91B60StI01aO
9lNxyLsLvCVWtw+MGm2p/u60H1MBKGFXsiwwYC+OwqZVrstfLLI/iOcX34xQ3A3rwL54YgWqXEfx
DMecJwLkslTZ1oGxDO3q04DQ07afXIOjsccIMZidkP3PF5lQyDfgGdCqrntsetbYb0VcLJl4U9Vz
XD4AlAsDZul4QWwYCedpAo9zp+xQutCpcNU3rwuEVCUfgHW6ciytYyG9pPzlHwuQg/qahoYjwYxs
5s+YfaxUv5nJU7DORkvAw7Hu9yJKDjrkAY5PNNqZFixHJQ2Pcfk7qaTAFe8KUEnafFdIOS3QWqs+
EINi69xYn9xSMBWffO16sF9mvPRE1p0zVc9lcl4cL+gNQrBGuGSICWUPXhlldbf4gmTjJ0kWGVCC
QPha/uXLsGcQ5nTMwcauW+H5FGz78cp1zR+23Jy1o29648Gwg/5XxZGYyQe70UA8L+VRa7dhcS3N
GVsmx7AeyXyG79NK60Te6sise2eKnBKKZPJvSoh67A4L6qKFRNCxDPCPWfRquhVLM5FeR/iq+ddJ
9TKzT8jJrCP3RXXOwu/FsXaMjzkAjRG8NTDcVeNHEL1COGOQyarZYPV5EpujKN+i9dfIyhJ9nd1U
z4YYLRs7reDcJ85yJ+izl4ENzR2eKRR05Z+vfUT+U+8emChW8rZNv9uA7mg3lt9z9ykIkH+5yMP/
sOyRZk381Px7iOB8QQcS6bmM8op6D6pdHdyBmgkr2TMf4jMHTfULCtjKxILYYF9eilw83LbZgC3k
eAeXL7I9yZtT5fpBsdKIkSx5byJK/6mScg8dqp1RqdOawC2U1T2drg/uYeBPJst/y06hG2kHrYc4
PXURw8L4UEO2ocxV30NIMlj58Kzu0pY7OYRtk74JHFdIuzbyx05w2xp25r/EXDa68krLOTe4Svg+
/pwBryd/vBAcBw1cyZFTR68Iyl7N7z0c/MpBHMXIsbxvk/opl/esORX5r+UXdsfkliV3UXxp6Pl8
7cqLNkL6kQN+4Bxvy0tyj+erMXKFg3Nux6lAvbMOl5kHCgMctwA0n7++lNmGAJNAW6fujT+wmVmr
Am9CXCxjV5UeBAkjHIAz3T9hdtEWnI3wFokoCT00EJs0v4br79RHIEIMDYBHT4lPN7V4MmA8kT64
UZUANa9la6q8whECd1UUDGN4ARhiytWtfcq8Xeu04wOCQow5pqOkUGv4XOM+KF7LSSTrRLSA8Jg1
GyDTZHrWlL0mOKm+t4zcy5DANcGLyJ0PkEOiJ0xIxEYrX3pZlTcLhHhb9vIBcBxj/mHSXkjh0yO2
tv10h6q8UsrzPFE0oPh6zAVZ5ubxhtju0jxkS0sAN6HszjpXVSF/K8kPsL0h76v8mGnbEKGjKPfr
5W7oMQEaQ2+SbiN4g7lZQl2fueSk+kH8JPPUlpsb1N2NRVNbosjJOOh0aIa+1Sev1B99zf6Ix59k
V6V9V3REkk5ankz5b3kShvKmDI88+Ki/Ip3s0IErWjgyElKpBMlj7yM/E2EPOPn+N0bIvK6TT472
0NuSweAR/AbKtkbzmqQfc37gucVsjogdotPF1Cg/GMMHEevh5NBZkL0q6K40nMz6hO4RFp+xQvfG
dh+uYnKqEfm2zijspt0kwGYoyflDjJ4gFFKjK1+vBIevYXxgFz9DvszFj8C6+vWdJcNah7lM0iSu
BUfzaDWbpju0xm8WfYxvVXVBiG9OW22FQJHfLYFoXNX9+MhtgDARABYiTuPSKVkyHZmILOsza+/j
9ObTwsUjnAOa15zZ2a22A4V9+d4hFy7YXmFgndh9GwbSzPZqaO+iuVejv8L+zjGsMifghRGV8rES
PW3R6x1DBvnazG2JQTpl3DGCs6+75r6fMPmc3uv5S1Benf4HK9/vd7L/rZSoQlagf9pTnm96/77s
c3z/A3hY0dm8QUnZFPeo3+E411a/JRojKO7coLUKScA8thbUekqVuizzHp1Zr7mbfdxtI6ejgff3
fnyFcbfsfDCf0/zdtNFd+G4ilirq25g9quhPYTUM99/iDVnSFWe2IEnNMWf4rkMZiw7tBsXMrqVD
h2xbuk4pTekmdVTuvLcC0wpDmTc6sJk417RWn3n5Woqr3n6RF7karnLLySJLWEQ83DUyfWOAXvVm
aiDR4qqN4c12NEtQoBOBskBkjOH/tg53RPJnIGGdW4sYF6ZkfWuO51D+rQwMZ1n7HK2excHXHNJN
UbqmrFj3WNMG/kvCP0ErSUsMyXUCsFQmlN6PwL/SMswmewwUU8hxW09iM130K6H8q8M3azjyc7Pi
A1gGT7yPTr0ek2i3KF56RKIZh6PDqSXYJe0+gU2XmEdqooiufRo0FgY/MvSeQqd0lafGaADe3DHx
BFaSyrqF4Inkms1njuKer0N5dmwiooWvAuoO6YJ/WIoZMaAdsKmoQDYhWe5/LJ3HjutIsoafiAC9
2UqkKG+rVGZD1ClD7z2ffr7sexcDDBoz1ZKYjIz4XYT7ADZrMMRG1Iy0j4LAoL2i3HTGTj34lOp/
zcI1eSRedZP0R7ZJutzf8YYLxfhvlgH/MgiPKZJzOlyFQDvo2JpV7WrzObDgPsAWoU9vWfA2D8zw
f470LmXvRe0ZMbKL7SSzx9SnZd5ifG0RL807w+83EvJzxBjYN3gF3r4ougTFgcOYbKPVMXv1wkY1
4/4auCqQJOnNGzGiLuo9Y34XcyHORKe5iLmzbv61fykVxADSWtAKNeVFYy82QT0QEuVdqQ9Z82sE
Z7CoklSg4qKLq1vctfbI5da6tXWHflPqu42I18PECvwAUGXZGZjkN8FvayUcNspEFC96/FHY+RAt
dRqSv+E7kL9s5xBpCia3f4V55pdhhomptTiAXSH/AfVLFk91XicUaRG3gUg0UPeEnLg4WNS3PN7o
2qXqT0HIX0SaGpRvMR76YiiJAaAdl7nFIjpA1nMmJdbZ+aibe0092A2Quo8oTkcvi9MdJFHLH2b8
qo2MduY3DBWxEb+v6FGtd2f4io2fsUb2Z/z09FikwazngPsL5t5YS8zI/ry1sfxLvp5Bt3oglDRX
xAYNSNgNeXV6dn3tVmBsFpxOMPQokh/YmTrrOA8baHoFqx76s345m9GdZ2ovUHK0RolTuG13yma2
SX0UVKwpId2etNp6/iXnmac5r+r+2jD190jvFBsiNvtq8kuQXwEzB5q8iDSKDinUOKFfY1Vts1wF
F5a8dNKfVn8t4S7hQmSZL+UehCal3ZhZnQbKmijc0mm0Ljh8Yc2rakzrUAEkPbTyuXyhD0oRlciP
doBYqbaj9KFEMMjMDwUJHuKiSkoK4wfZen2FcaBQwNxnL6FSZzUdSNajfvJIronCLbg6WVwRu/lq
HAYo1LTbELXU9pDxg9lJaGFtNJUQzkl35A/5ceCTEj5mnxmFZBXgTdOI8VrPxrZ9mRhp9Q0At2Mc
Oprv+Grh11uMk0PDV+MVN8e9tKxoztZWfQBcMfksuGLW6E9p7HSRZcKEEcxnpbyK856R05HXLzUP
vxzJueElqALOks/DDx/iXhZ6E7grdd6Jh98Hby0paHHJJBuNIBSEIIDsOAdVZmSPeIwWoA7dDle1
6XzIy1Gr7rX0UhI30++D4oOioGm+Gj9ZG71q6byS0pUdIMyKnUnYabuKFjcosdN+kI3AsIcAFDBT
uF5w0GrVFTuea2QH0XVFvbFmKTEIAzQWb+dCppgQYY+NsCbxxUuCbkZIenSXuP2MIt3qoenJsQM8
Lm0rffGLtPV1wuwXQ5B6CFrhgAqyfDSM9amrduqq4SoQU5bZO+viiDEJYKySzEMAhurQMxFRLbsU
eOBvWBA4M2hISUEZfVc3lq+Gh8p4kUnTXn/VjR/Q7HQgoPixVgVgvZ126y4iHU4cGxBFydp92riB
1PLHVG71ciKySTfoKYbMFaLUTOUZoYKu7X7NpsbyOCQ+0jCd4Joa0njHvwJHdJNfG32/gOk6pJny
1jM6oFayeHEH+9GlfyHXAtSBcQ2za6eDuaJRxcsUWZ81Fn0NQ4oz/xOyKKKiqc7Mz5tS2pPEvuZM
VuFlybfx/Jicx4wsMRqg0pgHriklALsqwry/hcVXlnGYlWfDEqGm+S4/tPrVqJCGgKSZE00+8kBj
yXaJeKuAxWSbTIiUtzwhKP7aRLBDwWEAMxtAiAu2wWZSD1Z2zYJPA9hRROFaoKbWPjMQpe4LnjLG
4uI3yNhGkG6V4CGKqfig7pfcNhA68lpWFlg6B8gQZRTqqhyOm1rKm62XpBp9qSDyUnn5hwl6AT1U
1wXpTW5LVvN1Tp+6cplhmYWdJLL/OrIRpOjKhbNE0zbUPhUJZ2vz2QYbTURdPVoUHjEBOPL4iIWf
ALrfRiMBsrU2kMQLAKyJm1XH0gyC2GnSvdk4RTD7jfrGS7ytnXNvvjeIM2aCx5MQ9TivyGzzIZOZ
Ny720BqgSPiTTHr4f1HxBQHR6lu6BymAUqK4ZPKunQ4tH0JhDZkef9UCsrMOGtsseH1GRomRfgH4
STdv9fjNmyxnLrZqVVpn/1Frr711M4LCl4lmqTDWNaTYN2wCUGa20mBdGySMXXB1Vg7vcGot4lxQ
q6DRJSjAjQhx99BoNS5AZ+ePzluTMCS0xsrhtmu3lsEvmX7SRMbLdmG/iXEKc8goTodGR8MmbNeq
2u8QQbbNE0yTiojCn8ALN3GxC74MoaU8dGDL/JwJMj9kL7IlgZd8SOiLrZBvGLhb7AnrXsp3Fcp/
Gz+KVsJsa9wwMASjxxiUlytASqSJ79TAlbQ8iWJRAcyvZNMtYicviUi85FD6i1sIzO2Qzsz3jMiK
nKwTusOJ1lDqT3b/7Piqi2xSjTJFYYR2PGOWPAUAsK1ZBsdbnFTHYkFr8q1GHnpyqTknOEIkbs5s
uhuYHaqyWX3/Nu0VYpa/9ZHhABnK5+ycUpxp6SNCeGWj3jD7vajWKpnmNPu6spYwleBQd/40ooaI
uqRZD0nNdoKfUn4V6JDSzHRWzcYpVa/XuQn4dCTgK1wKCRal8mgNgIC3sZChNTezChJNOORvYX3k
g9duQl8rrqIURNGJPMeGhZO6sxnmvUqIRXRTY1eOzgJiw2Mh9DEoI7cKK0Jc24tzH9wx4h/N7jAf
auu9BQImldcJs72DRtsunk6BIoGHj6QpuEcokYXro2BPw80kiTu7q02x7pV7alkQ1+hPEM2PWnUg
0HMtth1cdJ9V94QjdUe+EpOK16unnBLY0k+q2Z+WfQXEavzUXGniOdCErzGzzdW7ovBj5gSvuAot
enkRdaMrH059FD9slfrWB+dNXAFZf8vlW6eeq2Z0LXvZRVW5sxbZSxeH6BC2XKgseOXuWv0tqeUF
BSEAtU7ThCJQiE71n9mbNgkaUByky2+Diswydm34HmovDYLntGN9a/4ha5+Izv776cCVULw6Mpml
8465TSu/aswpJFhIINMx64ATsKXJepu7W4zJqMxfLHNd+Lx61atIGUcgNGu0S0SyV8/R6z3Cwld4
ScjOgi69VJW8msy7Dq5ROZcRIKN+S8K/oqfuoyOhRufTs+Blz8jCnBpMogtSd2XbFF5tv5btXklu
0fCn4YovWYBQYtNIlM5lAwqjxsCyolqLfRBaEtdN0hcnhirE+d2xHtGuLHg6Ctiy0i/643Aree/F
/SjZpOi50DVA4q1H+Iey6v/qdmPKWxLNWNsg9esoea2LHzN6CbP3GafCAn40jC/JRKzPfKN9cH4V
+VOezw06heqVfCDUglubcNc/PfTj996+/WDp0R6hdSOpB7PHuZ3vZXojmFLvJ7eHDY3Rlw+tvKlN
MIXVj0F3x2rOuXhyASjSHriPYrGBjMOWe7DdmqAxXmLGzXTZE6hRyp+OfQmSR9ZeNIh3bMuYXZjO
ZIRYjyDAGa/6RrJTm50G5Y9KHqFqqu8svnqPDdaZ3g0VRwIUmDhebI/b62SbmWKJCyaP/ybejp60
EFJIA81EtDZmGTE1eVYXMLgxeGlgoasPXToJzMox0UGJaeGKi21VLZeg9ZBiCrmQpG7CiEwYUkNv
ooJZwadsuqjaV6mweyDSYMywaK5MPOkNJTBLfprpJhriieRnqRmAHlJcwB9wsc5vtX5dTLJxvIqO
aUHJcHaQPpiHEH6t1n/q5WoVzwLzYy2Hq5aXfqACFnQ9WLwBSOnJ1zYhqqRonVTcTDa6Cx6LxLiK
0zHw1Rwo6YByslH3Fu4omIX+x24/IP0djO8rujzg/7Ya1l82NedEUBWx/ceZndcHS6f5bd4arAm6
tpqRq5kR/GCduzNkmhgizfYv4hsvLRyQ5KzDZUcGFRY4tDFcrv10xRaa3bUeRwfqTrSBpN3ScJLH
YEEIGx8N9K0ogkONuQwxtrnnngmTnaM+FxajqfU1wHQkIs3m+ruuvtV8G2kPm09SAd/ibwya06Cd
sAZyu/GuIAVF+KNWOwbBJN927feCjXKAvCULUPt2cCObzedY3sN4a5Rb2w29VmcKWhWIdjfprpgQ
Fs0APf9VswlUhIXerDl5IQAFKi6dUFv2NEPKS21fYv3KbqkJaGQjN18KAS9Z+x+RapR7k11b7Gho
PN2tSCJqwKn5sx45ZOAHKeotEvMw66wINUN6Q5ODOxlcdaIn2RnIqvJyL2MJTk9te02V/TgeCQMm
L+mVZJxTEN8mymrNfhkGFpsG3cFFSCtfKshdewxhkOgKePdxaTfT+IqNf5XB5kcdXlxoiE2MOJ81
4fkm2+T8e38dL9pE4YcYhJiCkoKlloanS5sgObbSRiMk12aaJq5kEwHgARlBiMo9zCNlC7astL0y
+niqwM/MJ0x7Xfysq7c8ewc3LKStGHYVj4vPxO8LKqM0fJUarsmkdyFpb4AQFfrlkeYia75fTXyf
hQd2OjKHfQ3jV679OUS6zZ56mUOCurZS/9tC4iXGJ9/EI1zKPUKLP+zwDvjiRta7am+rNbxi5slv
oBiGtG2iP7Ju1qPK+pRHxPOoY1+OyFH+S4YfGTE9GFCuPWrz2tN484u4mbab7rnuUdQAjTaTvC27
rdzciI0jXfNlBvwQvaKjnsjnXaftA9EIdyPrj0VurvxqaFfAP9ayzGhyyeUlPJld6QxnX18FM7in
m99MryBT0eRlwGXxOfzroGgXaeKhYCRD05DN73m/GZxnlDyj6K8zH9J4L4IjW8Sk9jL70qY2DpV6
7HPsl7RfZCA1QO8mE2cPpyPB7+hepRxjrKncayOri/0qvZr6RZXvY0tq0LWK/jTnCLhV1nsRdPyv
rn1iuzDWbWljXThaNdnZOZW72ln2vVtaXOXGOsjO83AnXcS23yrrqJHyB+EJrYTFcnlW5oszbVG3
GcaLAchlVAdj/JoB7mv1auV78cXpx8biJqR8JPhW+rnRABXu7LwGkP9RoVIH1GKOF1TkJMBLrHGG
26hc+6ddvEjd1+A1Xg5kmop9SJQUjUlb55zGBLamC7Fw+mlhixHZuZu542yHq370nfQER+3iRUSH
NJGu7YqOMWUwA24ZK0CKy5Rt0Uhxyo34KtD4hXAAmj+NHaD9jO2q8WJs8vpBVS9OjCNgrxERA8LZ
3YmPBeR9JKATi/rC7+BK8NF0+L9Ld8niH5WYp0H6c4YtQmmhiS4AbOzxJ8hBmI3PCbgfLaA+kTbD
RREYn87woZwMfeWgmnGIFzzJpLUiaZE+00K8JeuFt5pu0wWWQ8rgRqUnqPseTxcSqkT6y+gOwGbX
lvNTem3ZrHuddOZTJUuid0FRqlIwRCzeZo6+SmhWlO1uSEjamL5q9jsQSay8xR/zvBmlTVi+JqSh
J98j8T+OtsWd6GGSI4H0F5VGu6m2JVIx4x3sCl1Y69CbRqcCbox2h1yztjkhROWFmQjf0JFEcYOb
8pn/RqbGWNOR7RLng2UyyfKTLL+8f67THkKgT7XfAvWuFe7kTYUNjBYAH6kIbc+2AvPkFco+ZeM0
YC1nKoavSwnp9WstW0d016EQkyrBmvwVJIk7NXupG0omS3f07BL3LK451gSwOMF50W58POVkIZFH
cxA7NxlGXRmdo2B+KwgakAizPqgwE1xokcCB6qcOU2UkX479bxxomzHPlB6ZuLlNJsFqGU5IMQfj
o+i4quUnaVGrRNlq7Pfh7lJUf2QbHncuIGvhI5/Xd/U28aHZu5OlNddWeeW4wOwn2l6I+A3nfFWq
ayVf5OwTEgnxuUTJttLDCHzfSH+zTPcjYY3kYlHQGdf2iyXtyPbEEY3Z+DBqNsroAYHxt27sx/Q2
lesmdXUN4TNGq6n8yk4ZfXOw7oh1yO6iBMzJ2xCcWvPdaXaGgxnS1VltjxLFcPluRXOtX2z9B4Aj
pfT0nCLULShK2Vm1Z1QQDjQfitv54H/ux6QEDuh4y+xUqxoZOLsUvwGbnIhMcMjpljKwyoW0XiP3
rR2DfrlBdJz/6eVV/Qsotc4BqeQc30DwVprCnOTc0vi3zQ5a7IWlD8MSls8cgb9YC5jXdMcgvkhT
2S8Qgmhb3wF0Q9Fga8bZy4IkknwiP/EXPPQd0jfE6YhMXCiGRIXkVodN2ABayveCpk+bUJqNGwIh
FTA4ftGQ2f4uDU+EFdyEL2gjWWn26fTcCyrX5Ko1/o0xDzgHLZY2osOY0yOEk9v/yEgDBYwxf1s8
pj7Arg17STub8pOD7bN/hVmfHshnn1kHDCAwT64PHOgthDhhorCYKNAjdWsHr83w5RQ/Kbi8AT7q
ZfNCHUDr3O0qJs+w2s3jX6+Tj44KgIyX9EY8V0RHQWPBzjNiKt+EZ0knFF/uwCLDxh/VXUy8pc2i
zX+KfTVzfMXE6dsNCHAw0HWAXivnUH5zmr/eXvWsMB2nI+E6qeyPy2lwB9iLuyweLT3dQKCBXGxl
DMishkI/vLgA+5HiG76q/cU/kGqCutGDy0KzmD1mbBkhsIK9sQcv696EzyXMUfiH4AOniU8NMrRI
COHOowtl1O4G65DVhzphn8r7MMIRmJ5GxBi/dRAeuxFxSuSBf2Nz8Wj86T4SYhipVOOhMf+zhQQU
Jggw4PtHAduMbIprgN8c7cjJ2Y1bhHpZ4kn8esE15azLp2R8Ywi0S08yCeAAFQRzKWe4tWxnmRvU
VIiqQS00hVhyrkKpf4Ksr81623k1lsYDPN+AMTllHCJquEPsEDZUsFJxoxvC+L47ZLCjxkfKjRDJ
h2m+Coljwh0XdZKb5n/Q8FG3J/eexAtw1bLYqQicexJcmHVjB4sNkZgFUnTUNI11kK1tO22mpBD6
ZELVumXX2r4Zfs1IKmLpxJWS5W9qfAeARxbPdIlbMaffWcX1w+4QEJKx3Go8e5Y/77LpPY8vlXTv
o48hOye8G+1yBOFot+O21X0xH5SZi9JrqE+sfuaW9wvtlwU8rB/46kb4yOaQkUdEF99uzUH1zPZk
9Xy5ehNIB2o3FDlnM/MdefNO6PFKApTnTIKzr6JwFxG6r3jj+ByBu8YBuUZ4EVkWmnl2TGLh9il5
eQRpzkHuWupHBodoUAEnsgdKLupq9dbNn2r7rm8cH6GUEK2QzQ/QicYKiDxRDrOxHxr0i2busQh+
hZ0WXhls9NYwZS91iPlyG4574A9LOuM1BuTiyJFUkbREiSOn6o7NEw8WQYdNh5p4k2rnticSi8Ll
L0/uItH8mKDTJSJFuYkgBX5pvHApl2/Jjv9X40Y/VWGsjQDGFQEZlhoH6U/n5oYwOf4IExOR//lp
Hq5x/5YN32QGYh4IgRB5z9BVtnLAFqTPpHudFo1f/BR0e/r45kZe9shlN8Km0DZUkP/p6i/SUONR
Fn3VD0FvJ2awMH8LqTc0bkjcSal4ZRP9ukQaOVwLE9+qtI3bVQkCxkyUPGgayTlN8C/az445fXwR
E/A4XDXriiFQLHmJfN347bJ9BraiMFGIuTrHAgWZRtRIMEPgImspgmekUCGWPQskI7xF3WeNDVfz
Jwzy3L18jQh4Mt/OgzepfDkGrpKI+mtUecvkhYLlXvEGemJNomA/9AfrPYTGY8i+65qmPDpzzEeF
bnaYVlM7rZ3uM0QfIxMg+yMbW2anuWFSG93e2dImTO0rzknKMy8AIjLy69xYWkcVPDmPERtl1dd+
Zh/5i2iHFAIpAbLsL7s7ObqQMQXurF2ZcGQYRDxX9BoCFAyjo8MhEK0hqY5u03BJED8SA+MO5Z0c
QRJIznn/mD67zOfr68mdpkFtd7zPdfkhMVwOzb86OQp+ykZYQIL+isYgjw6cLzFbq/05NS3AIn6u
4Df+x24TIcGSZq6P6jbpCVtOIhYv7tv+ao9/WBQkRBrJ7Eep/xpavvBTLu2nSo4QQaQ9/b2N3pum
qTX/Bq1YZRaRB8xCwgVAs8tm1qa4qzYFiAjhNv4QAq4vM87ZyfyWO5co3dv5x0TX3VasPwcPcLI3
gToUkMX8EkaCGTV0tZpIvLGHQ/yWOQ5cXPUD8Bgnfxa/sV5nNTop9xhWBe6aGLeV8tFwe7UFY0h4
0w3CnEiqCjGXi5ZTUGBIIPVqn2ALVgdglXtSv6rqq1QfFfuwoLnUVHbtXvLss6DjXjj9uXGvIIHK
4gO+2TS3skPjLLsZtxONKCKD6hOG39j1W6Xfls4BWKxAIgWWOvxoNdCBwSIhuLFFAUkRbXZUneOK
EUDRMQM3WGMZy/un6fYta385M3XaeywBWS3mR25/VdNnAXG2gotowY9nljNaaEJgiTWeCdUzP5km
XqTxJKo8JU+YhUuuoXk+wm/RwxCTxF4fdZNM1JQ9NafVfzFtCs/MpOpuc4un3x6ZJK8rkUdx9aBG
r7XWwsvm0FfdsWlg/MuXP/GWoCJN7V/DHrn+uaw43DapP+ilGzr2EZf5Oh0PUXOgT5g7ZEoD4B14
lgh7nUWunhe4Er0bwHim3MSUnurUO8KtYtD4EBFBNadeKGKRUXPg/1jzjwVCIh7q8OQj0jEG/7iV
4Wnmbv/V4j30J0QnwCpBD4CyTcyDzIGYudKQVGi4nDQH8q+58SbHVwMRuLKjXx4xDqKOIl7ePJYx
nM9d9DkJiM6LEHrqbxPZeW2xtfW9zvyKih9RJwF7rE+HHfcBj2pEnjQrU+j35ZUw+U7ZLPF37ODs
o9DUZ3QoMtYjhNpF6S/2AVpzHPYRJjchLpLY8rMVQxm9FwgCZkRG40ORkBB7AfqH5Sp8qIJedpXe
/WjfSwJJNOTk6jpy3qUG4wSxDDIqR2NCDDlFnAvWBcgc/2tivfQkzMU/kfIvsElP3ySblqB62H5X
IBpqfO6ndykEpaUHQdY8wot/UEqFLJmTijVSlDjJ8p4mOwY6/pEIrYufCSsiTFC3yHiY5kV/k3EH
KNohJ0QqIQ2oqu4RZzM54eSuJWwsu645OLVJmFTv5bNv626dXM34AJ5IdvJq3Fhr4CU+F+zrYyoe
Cd9ajeQ1G7lGK3f1RASX7uLwbAKYrb9oHg3kG9amt14SQnSACUwQSPIdaD9Ixek2qnmX8r/FYPLO
PVJeCKVYaZTuqfShPEV8QfyfN3nBu3oc552zaIieiBm59TBuDBeg2N7Q7xOxfoE9sfXVlq6y+R5A
/DsXSAEWpjhsC6aczfIair7Lz6YMJ78cqG+hgdhNFmbGhMn7Py7Cci3ry2GvVjiCcxNDU/lBe9a5
WRnaRKqhq1RnKQGmUHIv1wkqAsrDwowyhKPx2jjSNhtZFLQcE0TcMRcc0W7Rijk5jO5dizWaTQaq
etTLC6MWsXZcpCoa3ouMOqjYEUwgjpgOtw9VWQ0UWKNfN5aXgNME0UZK8BFCAux13/QAXI3v2Qg2
FekcCVhIQrxaBjGR32UB9FJ/x+YhA/FFCCvvxHyFEj1M+sNxl6tL6FzS4LWN/pVDy2K2zVkf8AoA
UBnXApQlrViGwGfpF/4zfbeY3dSDgRq1ZQdAy8xaowBnusfeV2tHg4eGm7by8RLNPrLtfvonCmvH
WoeovhQSrg92VhS0iCXSNba7HPHcmqQKVPVPqj1Zx1s8zfGtttBtE7qhLR8BlJlR/GgW3LS6uGe1
U1bW/CkG1coyNo16c+Q9+Iblpzv4jm6tbyqHjbkSe6920/QhYtuylBkRSbm9YQZA9MQL9xyLZ4DH
MjcZ3RT+tVq2iUhKkOh11W00egVh3ma4rundiu5TtSyCxfiKAcV3M8oursCJLojZfjJzZCUEe3f7
gsGElR/8Ue7uV44b/JKI89LGD0N5J5yHty5gyESLghStv4NcrxjyKBAGKV58lZYOowNftXgVbEJq
ps//ENH8kUgs42Lt8ks0n0xrr80fqExZSozT37AeYZ6v5hDYT8yE+VcYf2sC2Q2fERLIvnXw5EN/
55e8v/XVqmWfQEmChfjT+FywHOjtSzqjHqMX/G/Leox65d3RHxaDk2m9CJ2vk190+WMk/8jy65rk
UmKGlY02nFhDJyk+vFFsfmfUtDnW4ZdfCdJFy5LvtIHWu34zfzDU66T1tzEbgpitx1Dm0LQuC8zW
AksCQZFo1xT5nfdQ9GQAGOg+uJ8IBmPtWIUJVbWgYdB2Lclnpf6RLhI0x7ZtudK2S/GVQzgZ7GUW
cqoe6BBJO8tq7mBkNIu98JHuBvYGluze+VSRGsTGt5l8BvVtnlHx0l719Mkso3eAU9jJhv/mLWZe
rEeShlcQnyztRjsIokhJ0KNzbfLoq7e5/KrY+pagQ1S76qIMz1HwI1tRHRX4nWhEDmv9AaOwlRE1
SLxq/6X4+gPiYoOs82aVxQS4kQYq62EY0fPTa53frCBzNYQe/K+4URDD3pTq0MjrCizGCrfST1DT
wbCXLHCBYya/bHaFZKzq8LtIHHpiRFII+vtt6zoAoydBgznkJHTVtdR/lYmNauwU0wc/YkYPFljH
+iW1ffWqD7dOv5SFtPouCaPqd8LHpJLt7bwB2q3a8sJbbqk3sxmIzANDeZjVfmIhNphHu8/7r5q4
tjwveU6Eh6ObZKlcKczkniwksQejf8XwITzM+ze4deHh1/E0TyskgFDJof4JM0HcriPMV3tIV53n
X03fNYrgQPpWiq0AgAH/o/QxbzQ/pMN6YY2XoK+T6Dcer5lzGPwxwd9p1hhsmIRWg+WBD7XpdqLK
Jiatvh8rN9W56sWZkUdD3oKAmYgFVB86xze2Ay5tkC6kjgjmoYLIqLbJCKToBouIA6Pjji8qwV5s
z0zReeCLQkaTfg4r4kf+AekFtVvPG/w8ZAJdNZPBtfkttPeyA9+V+80sxV6Mww9BGxERNGc0HDz3
HudZI6LDq4fE1CHLB01VcOwvWGOfcke6/0H6BwpPiEzc3sPym+2U/Kv4CdcWrjQyP0HVujMsEX/z
WeU/COCQGLB1SSJL6hKiZOAw0fu2D0ZwQUAH3VXwpyHAyRQfney7Wl7+H++LsF1HCfvxfMIKpfSf
qe1C9kdVXArKB61yspt9az6DmDqQP4sfmX6bXQvdWWvGkWy5fgHjorXyI6ZTpe02zjC6ZkaWhXrF
3gbonQOICW2QYI6GnN/8ita+lAL6RvRX8d4W0C83cz+2PL0XyT5K2Zm0C1hPYXbGe60fauWhIj5d
gAqbqvMSBEEqJyT0EtKDOLuMYD3vwH8M4bgR66NstyK4SkKMWuHO7GoxIK0ZoumBoA0SIT2XvgnL
RRDPBAQbnCPTs2y6/fSc3Qjgz8gISSE6x4fQ8YHnqCmpJYwc1GNhwGrhsOiAUVNoXIDJLV/daCE0
tt/E36TEcIUPqYWcE3U6SVD8vqKvBGth7Zor1S7tqleWB4FLs6USeCkL/qk1L/zvtLyRjgsrRJJG
xgep83elflWY61oWCCzCEsbFnRG1BeNa4B48qvxh+9yRWK2VnyXmzOoIozuVv0aLkdOHNWmDZRPk
n6mMl5GhD5bO4o3WFpGdybIwE2sxYVDDROAhalKFMKyu5OY1GViRr6hcPP8JMEEzozeGcGo5VYJE
rsmS16pOL8amnRROJ3S+qvI7polsD515yn0CvIod6/E2g0UQny+4OKAYBfBVzHo5Q8FMeE/BCUUq
qGyEM8eQ/FzbLd0J1zs+Yfi16kR8Fh4Qs/QKEfVMJMJRMpHabPqaEIN9ht9DNu4RDiDSThGUOuth
chh07zWpGRCmQGmttSOHClO+186H/oFv1GYMy6wrse2roD+ALhmYkGxqzTZBtiX9tmO7jap0zZ4x
cB0U5Xg0sDqUdwpLr77E5nuR2TuVB5hAlHM4gQv9vjrqMjCB4eucAAv1k2o/Y6wqDsTzndqdxvlK
s6gn29dlPQ33KCKK+Z9NmnbRqi4rvbxapdqx7kA2KTDvc7sFd4rti8bllpJl0JTfsn2RR19SkHm7
qf3e0Az3PWdMO5I+t6nB7mgPNwXLWj3ey43TP5PqwUoKkvC6dUWi55LAw5B1s62K0+hI6EdBOQnn
qimNxDnvHPl1+U/FJW4U3blAFc0BMiKKqmDGEZZaIjlVPYQ4YpcZGLi8xUSk2g1uXKzTOEHkU5Ns
NdnigP2kjIASqTPNxZze24JkuXd4bSlBkK3/FRqrbQAggafi8H2szupXVG2J2yC+nWuAWaQkGm/T
ShFA2BEjzyoYDh/IBP7FyxXKcIY4bymNTgxb197m6mKnr6P9kwzfo7xsWQ5As1ZlyLysuxFSBxRi
mc5y7zNl5wGNOetDdBwBSFb+74IZeH4Bt6PkciBIGEhaTaRqul2ieIEd4Sy69Ru6veCKEjzTgKzp
6SEe1OE3J2Y0Kv6V8YdECFzzBURKcpzB+uIKNOFmrX5m+0yiWqT8GexwdR6JvLjx9GmQfd6dJOfP
6E+quVfxBARPR3to0h8HdSnuSYroZ2fjur2oqoeRUMMfrrrWGO60jCYAFSLLdF0CR+LiolkfocIb
jopInveSl2zqxGeQFBeqmOr45OjBPCl4LAg32gFPFnp9Q9Dt3bssbYRJQpX2cPsqSI2SEt57kW6Y
fStlgkJ/z9WjbCH0IVLjUE0j5RdaCIESmyZgeXfI6eJ1+aFCSfYRq0FXNoxJQyDDpxwf9dHXiIbM
4x9Fw4iu3M2mhzDDBTW/TLBEiz9tax9xRrXlIJq7EV4/Tl4FcDbTjMbQnhbjtbwgo9VJKes2FdJg
ony7DLAjprk0O5D3VzKe17FyHmVAKEBGZyLh4GFxE5QclQzvHLckYhractotsB5nN2+p0WIG0ooN
zmgRrNmClNC9VnvuhCHeAtKny1vbEiZ5KrRblj96sgTiI+4bqd4YHHfoHM/xmcrFaESYPZ1EWz1y
JmaW+2Cc+9KLFK3etmLcVjiUcEAuIRTI1SfyNxnq2uSVcJep/JtARSzmDOFU6VTQvty12Z+j8P4Z
aP20XXvI523DPjZifzqb2g1vEnT/8vZ7MO/ROtxOy08UsUMF90HqOcZXjoq2efkv5+6APrAXFxBt
p+0HGb3HAREDix8AIn8jZjWbXZf9uWWosvVtWr1H011ZSt68fc3hS4ajEr4v0cl+152dvERHU208
Z2Yl1ltLxq0gqGGSKbQiLlFuUVOaZ8lBWCuS3PiRRxH8JASccFpskKKNJJkz/MrZXtbk9De9SXfO
02GFXgJBEW1gaw3WaYJlp7QWRO2RKoD7Hy/MMF8HVPwljFjVbEGMDHWjw+/kfcPO7JLFiiCf7faV
XNDe45FV9dXAoEVaunXs0Z+r/KI5Q7w8vMjEIsQo/ObuhN51PTCOBlcxvZCOLOTN/6PuzJZbt7Ys
+yuO81y4ib6pSN8HNmBPkRJFNS8IipLQ9z1+qz6hfqzGPvbNtJ0VjqqHeqgI23GO1RAEAey115pz
TLtbiWlLRShkZXAdsv5XSkGbqJ/FiPBrlLoOM9lY4sYE90Q7cHI5VbAI9HqjE1GYf1Y62AwJ4RXL
18QloVncl4FOSrq0vtPhps28BAH5GyZHtz6Ejq4hgAM9CX3ouHmKKZZ8Q5uxywexOq81DMI+JiK4
IO2AAINtCGEJTfemoRgazhrAcJ9gj364VuD7CxzBG+2aAx6LngyVPtx4Uouzwh68oFSI3yeQgWh8
qTvRcFfXiZwd6hz61BrPdCda69VyaE66GESIAtF+O/FiGkTFXccQV31zuMlwzClrMTiIWcDAP9rG
lUBI5s075nnsqw6lTdz8ooQXKjoXns6ulk2dNl4SfcfwQSbZ4uIXbz8fPvKI2nPvcyU5gvDA9plP
CrxgortqRBMUwGK/8R4rHPluJu9Q3bbyOWs3o+V6DWzJdenx6xbwAOgyacnWs+KVURwL9iKDJqN+
dmm/TvCysn3H+QzwAmIPYdOtLOR7AlUQhheE74OQbCgCUB8YaPm8i5McreGwlXsX8K7AvSDORKER
FOREvvhUMN65GolZXadIUcr19Ex/hvykYUH3necRG7koeGi59er4w+rvYbToMG7VtB0uVXCQzce6
eMtK9FIrATnsXaq1ltlTWfeg+ECSlavcduFVlQWic9fzDjRD+vhdE17rkEkz5ltN5iH3bQyPUw9u
Q2Ko96Ex/FAwhm5iayNm2i4I1GRY1GpFyUDzOjiM9cXGrAFLncRTj8sEMEMCRWLrcyHqh5plcAmn
M7jRHEoYBBDBgWUImT4PPZ1xrkDcFFtMMmFzqZXjqF8taBV4+1CHxt7K54btaOVt8mI7DdssvOpj
sjb191x95upUFexVKDnFDnZCKlSytlu4UqDUDNMa7C24kgdmT6ymYss14YXp56SGzEb1o1Lwdblt
cXZIbQ7Vp0G5qWhNau7tsF1MZjh37LeRQjAmNGntedsmOGj6m+Kfwb/K3rbQD4m5jZKDGV4d64KA
rYVR8TYpG8TIQfAU08dXrJPPHaBtuawL5ymgreLTFDXuzIrG6iA1e4PSGZ6E7G0wM5cTGVqj4mY+
0iN9pCWK6lJ6tYlOHXAnujS6dJhHFWG3C50NUYJcRteug3Sapo2kv6qIYRI6V7JElzZ5G/JrwW4r
3wFNi1tRX3SBv2T8PK+eB+TCcv/JCZVaUiR2GXIkGXh9RRaEHUICyy+B/E1eNwjH2tx2wdorl7k+
h1S9BQuZoO7LUXCa8skDcttshPDLMx/C/jghNDFWWX4bleVoX3KdSnzBIsuEy262trKXnwBhqvWb
Fl7U/HkCxcWARVqF+jKBPYxedskLUOy2PpDyN/pQU0KAX+utcj7rlE7yiDzf6T68gDthOSUEdLzZ
YAnMhZy6vYkpgeMsO7x9oBzocEX9Y1CdBrxTKDU7lDRsI4ENm+N+ILS6AjlCY1VqMdJjuIpO4A38
dsBLu3SsVyWh5DoEMY4tPBI5DA0b66J/09XviGPtMeDJ1getFiJyXHHPFxYMv1OCQolm49LWNqn8
TFDk2JwAP9fGgTbWZJ7IUKQDi5cK1v1P4XbwnfTczBMw2Fs+fiZs+MyUqAz5EfksWpr2kHnNfFFL
r4CScIlk+aMM5yS9ttbnxFUgUcGnQsLYP6NPCEMqHWVLUHKsXoWkzgat+sxLksMJY5mhHDMBhvRA
WIpuCWJ94fUPYmyRauk8Ur9ETkikXMfggpZa85HnQgE4dMpDldAWOejNVmqotEWvLv9MMbdQ6JvW
moeDGGm1IcDOZwcmKqdamV7TZubUPUFBDGh4fgcBi4FDa9fee82OHBo+Lb1diU29ejkGKYwAaP/8
xljbc+eARPFgNT4IzhVIrEZMGpJyVtMgS2pj3rCsRMaRDs8A9Ejp39LImCUCjOF/s/zB+RkisknS
K+hPfwrJaDiayTmRX/UJyNdwibYSb67f5iTYMsSuCGnfU14F5Wmkl9Wwyc3NT4fiqvePPy8cWn/N
TvFp5HPLE3d5SZCiD95XxtvqQdiLAXcjXRncl2im7RJpCzty+qydOhuUjkYD8Iqn1K2GQ5mRJuWy
i+Nx1VJa/WzztYuWvkcKDA8QLrCdXcx0g1m9V2wYepCNOhWnqkfPz0qI9jpO3vF+pQli7BWZO54u
PqzS3+swIEK83+J55zNK4uyp5oOirFV2bPikMZ1UMA14cBxU+Us0ggHDVdGrZh95ttVARGH8Ou8q
Vso6fw0k2u9A2od7omM0BPwWrCva1c5O715tjkx5FaNJSzw7jYfAmhvsq81dSrWG/bne9irPO+G4
PHKZTPGG6RIPNiAiVDSk5dLMGUFpkmeDSBHG8BVDG7BPBaKTzSPHoVudbRV5xwnPhyv5aUiBAs76
a4QWnur+oPe3adgpFXGNSwpAW6YRR9wDo76q53f332UPzXRFk8crUS8yINvGFAzDzgCqvZ8GdAqU
z7Q2aZQ4iAzX1ibgluue8uTLUJ6Gbgn3xPmi82rlX2X+EIePg7kb21XT7FHa92gGazRg0mHQLw5t
UALi6ovObYEnN/pWZBqAOW2n+jplT97d6Bd2yKR9bwcnOiZdtk6oaVqaJiFJQfmdGFvG1An7KOZA
uo4kEa40g40OjhXKRrAD6SYidDAJXDVFk7mNSC9Rzs1Iu8idshWmg1ZCggM5EMmU9pwhDq+fuvgU
Rm8j0pE6puEwdbPKODYSoqBLhuwBoF/OgPJJZL3Q5pGax3LcCVg7Rc9AQNGWqZ9lLeyKqfhD6D96
8rUpP2rtMVQ/pRBWOkL7Yhez+3J5ySA6Sfj1qm45dWtfX5cWt20MLf7gZWBbnpMSxSQ2TXrW3YYb
EmYYE3CQxeBrx/p1oKCvgLK0K9wZ2OP9eSMOxOyCbQXGwpYfOzA5PIxGujNHr4CIvDHJ6ubzGWYN
nglXJPs23rDOCHakRcQIkiYM5l1175HyIB/CEO0oMSXW2lIvkfTi8PgHNSvkhhuFrl49cNP0q5Ew
jfpbjwq3Yl5ijmvmHCmuwx440Fr1LkO+bGUyd1ZxLwHrOVjh14QerivcYeQymBfFnPoPL1GRbHj6
ms6Hx2QyerYTl6AWs9wSW+82rMUhFAE4jMhtEYMRvRGGtxLaDcb9vjyE7Uo32S3uMaOa6eNQp7i0
hFTPzQK3YHduUSePz01671UWYstg1yTQUMz6qbYiIsjpvuYHq3sycbDX1YekLe1B6DQRu1QwL8zu
ZKooaaJjqXNp2fg9MUbtFeAAMcRlvI9Yq0FPcdN5aOE7JPX6Bo4m2wedXIcOgSRWELAuYuqYPkhS
RAbjfmBC0uIVDrvnhsOfDHycC7hV3XMUE4RKK7AG0TdZqw6Cdrnqhi0wLj9yY+uxdah8qC8UnCW4
ADsYYgFiTEwtxgF8b2qtNMgPXbeXtEvRfqQGwNDnvt5KY8Lu/JWBYYQ7hvUpOSKEbbSDgb7GeiSG
gAFJz7MT8ngacqlRk+wIctHHe1XsbTrMFSdr1Q87bToUw8Mo3SWR6v2R2C79ezLoJ3mtRze0OpYM
2AQbNwzXB2dc5TwfM0wGGgZu51rWT+MuzF57mhb0qGW671xQZvMNE9IErFktWUDRb9AxSiDJjy+8
KJ0PQLihzNax/7bzV+ykLR2w4MNzuNC3CYAMHaWXW5j8JjgaFJbRkfxMi2lH1D9Yw3kon/P+mnHH
1AVko/FDsqAw4r9PwntaLCHWWnxmwdZr1pJKa8a62+ajQVsRHTlbBuQzxMsWbGQXavA4tTcDcIui
XEg8aKxdPu0cbatn9RydrFwv5oiHiJKREd+Lli+AecN+AFzD1ZAhuSDopUEkcSwA9fq06wo2eKZ+
7eWnKbsTtyeqnF5bSyxOAisYYcthfl0xFuUtMX7P/MsYP5vWh7hl6cVGL8JHTfzjvGS/wrCIXrtR
PVbGTlHPBH9N4hmBR8bK3TB8a5FapazwLbv/JKAvGr6JKhTXAZtfGGd+i+Li22ObDeVCOXb+Szp+
JWa06EOaLINN6N6DwU2cLweAWkkKBPxUGCCK7eppHB9Jdk0J8Ig/+ATgaRPk0DOnGdhY4YpDFQIz
FOWmuUoAbfNT3NjI9RnXwmkobMJ0Nz2xxhSksf/hIMWjGkXuzuXKhogPpVLhw1gebc8nTjqhblTP
TDlS3lNrMHc2RKTErfbOkHnTmqfdJnaeS0hbUGTUzyq7FowpLOS08oV9YwEEksl6vuECL/QXjj4J
d6Sgc5+WwwMc6Qbjof+WEgHmQVFmin1xfJzvuATOGm5z4LdiihLd6/6L09j2J8vehemz7KxoilJt
2uFjqp44VbZ0oEEa+IA9DpkD1fqAHVNy8/Jc0uv1+l0rPdDVG+k+2dUy6zxXqh9B/LbsrfIjj2KC
sekDIxauajFuwewsLhwfWyDPAO2TxyA7bJ+Y1HBRG0BTy1mrFrsuvU20JLEk+eupB6+wD42rQjul
ZcDQA+fBE2exgkFNOwYxSIFXydymfk4zhA0MUF+NSQODoSXvCEar1Dz33W5aTdGWl06GZ1F98QZh
UAjWCSO9EtD+RtVPFWHJ3Zcy7j3pWlgPo7Ovi73ZnRkiAEWNx1Oofhlxwx14rurHqH5U5WuRnZJ+
EdOnypA0LrhH/IGMiG/Fu5rppWe5C1bStAYyXxUvedyx7WKs5QPvxUTSMAPUnu38cbRPBR3/KD2r
9CDR8eofAeynCQ81bXk4++/dtIknREtrdj/4dnL5KSqPIpPXIGluoq9GVYWaGcqygnq5gze6bq1n
Ax0vZ5nHaZJu5eGkKkcCfvzoWfemlVMUrhpHhOk+9EjXNTpoEZUCr8H3BBDF+pLuo8pSFG5z45ak
1tzr7aNaD+wMtwpwbG1jlO8aCHtHlzZWS2feOpfMvgvMcqx+7LzQuhDVy5OEKW//3UmPgLv04GFE
ZoLNd1lWT0WfLKTGZvDdbmizmt0n8D7EV3HntvTGG+BfqxjgklQ1SJg+h+Kz0OBCuI22S3DQjSNW
rG8dIUDmf6HKlzys9+9d8dY29IF567RkHyjcDaZaKOXilRO8yvD5VLrDFJPLKXOraN9A3LK5tcGM
WiYb67PPrnScM6AY4CTrG1lhcxHTjfXOMDW1+IgNoK72ifWhG0SloGNM9lOx6c1jSStaVl9j8CGw
9yB2asvE+Mhqplh0FxFDOTBuKefjtyG5KhYUdbxuOlX+SPYdYxMloiWLjF55DPq3Xl07A3uh5/iW
24i0Gp46AbCo+m60FC3SbcJ0rKMpsQQQqN+RS4yYya4Q77ghh2xUrPMVwp97DXc1wjy05wFUFKj+
0FzykKmno1+ecyBJksGWSHpP43eUZmxUCjoWSPbowjgkDzCbw2CHKqGMljLzI7lMeHRte1K9+nWj
uWO7LfpbKXo3DVq89hHIoeZ0NJn3rH0ejeuE+q3Vbh5tsIm+zbzpGcCzjQri64gnw9vZ6bpq16Sr
sCiyqLJ+BRkCDQ2Fh8plqLwYI4Vi/NhCnGHdYrTsy0dhUsyQijCr5SZTabETie4KQDfrpni++mj2
hc4+NTYByRQUENqWPfJjb16FK0JewwqDc8M8lHfmD2dz2BblS05hInWIfIYPIa2JapcwRbr/LA0e
uvaeJr6JQLwLhNH3RRKYDOkeed8W7awc/dEh714nTFIS3dSWx5E3POnq1bKecpluBudOoSPDA5Dk
0RKhHCMl/UhWscAEeLys5TRzBRuHLChJhAIkr7VELtwmSl/S6YVh9XFK175RsBV9a/QzNRWq6Zq1
d5pcnad9AL2C9k/gEBR6m6qH0NxyMQmxueLj4jZZdkk9syUyx5GfVuSLc9FqjQBplLTcvnv/vQpp
3SLQT+krO65DAACZTs9o1qLxdRi2bNxs/UHqz/34WZU3J/zy2IOUJtkF1jYrsHc85Xyd/JDOAfAs
88khXBWrmElAxaoJd35zlJUbbTDREyN6eqZscvF1T1s4uk/MWYzI7UWqFGQ/7DUDIB0SzSJmIkys
otcfv/zbP//93+7Df/e/8lOejH6e1f/8d/5+z4uRgw+av/z1nxdAAnn682f+43v+/BP/PIT3Kq/z
7+Zvv2v1lR9v6Vf9128SR/Mfv5lX//3oFrfm9qe/LLMmbMZz+1WNj191mzQ/j4L3Ib7z//SLv3z9
/C2Xsfj69cc9b7NG/DY/zLMfv39p8/nrD8Wwf56o386T+P2/f1G8gV9/HP7n/8hu9/y//MTXrW5+
/WH9Q9ccy3Es2zAVXVY068cv/dfvX5Ed2XEMy7YNS1cV58cvWV41wa8/dO0flqHY/JSCqNhWbeXH
L3Xe/utLqm5pjmzplmzJmvLjX+/8T5/gf36iv2Qt0fTgAOpffzji5YvfPmnx1ixVtlVD01VD1VRH
1lVV5uv322OY+Xy78t+sQDbIHx5pIqvnmppp0e7OxoJmvxsgE+7WB6K1WxRK/pM9R1q4ZAy0CleE
647uFMHgGme7q9+pc1ROK23VLBlwcO1Xsy3zTXSPbv8KTnFLV3zb+2vD3MrtgjqzPl4hL87Sdbq2
lrarQCctNJSC9GmuzDJSKj0ApzMk4ZRAhw71On0AjmqEJt4t8MrQ8yHm4N2AsHFuOYQzW7Ql4oEV
SU0I9MIFHaxdcNb6OQ3PdhcSNjO7gozay0f1nDAOlLeAl1x1S+mCQ6RYGG9I7lCiLXEMvOjraksi
wUcI3LNdX5ndPgn8l3gF2CfWA4oVbQ/vB90S69hj96YeEJHNACPUSwVSJ2ih6/Z8vTqzw078BWX5
nlCE5Tshk9Ajqn21h+6zxWjBsQNxm726l4s/+6Ajswcaskwf6YXN4muJ49+CdGvNdvKKRyqfRQhh
CQnjNXA5Z4zx+HXv4ezCuZqxX0E2Q6Lwwro7yLBMqHWzj+pNW8SPzQLSwj6d0c4DxBE+K2r2GJqo
GCIKgJacLwsSiHYu79NK3hTrZqdHqNpnueYqvAg/t8ere0L1tarXPAEfJs5o2D/hHIIRxjsjmJLw
JvR3e/g9G1JowFsN6KCf/WSHW9Heqk/ELK9CZ/liqkvl3Em7emm+DevLRVorOOhWEIOJggi30SZa
2Auc5JtgM6yEN3l51QsXod5L4irreMv+xDUP7C4ahAgY+bauDujNQmCAOiFeQFSnt+uI/wwUi0zr
hzVDNoP/YAx/eU68ZT1s+DEQYSWa1Y3+1D+zq8YiGjGEW2BdG9CECXQgc8p1gKkEH2WDPbJflfLC
2tcyeKMXNl5GcnTOtGlQ+OIbPwR79aA90a1YtWzgTsSSf+STvIBvxeN9BmueP8jb+BgspAdWrXkk
Hfp+yVQi3uesH4YrVhF7zp8pJDB7kbvS7/GN4lwyMN2RJc8IYKkqB63etCamQOgoNBIYSilM7w23
uLQ3urHGvnmo+R35ph+3bYufes3Sug1OnNg9bLT22zvzKxcf5D/PTqc9Ukz2SkwncB1FpBrNGprV
ryiSi4swoKA/Z376bb4jU9qJYCUP3TAE76W2jV2JK6oi40xaGvean7YXyopxr4VhiEBb1z8TQNbA
G+pBhMyGVy6z0piFL8qJKbzxtkBn6j3J98idNcysulW71kFgzAnVJUHgzhsjSskFde2egIo7s7kf
71gjOTs6EsQFc5IH71kiwUXcskTLjS9BjElsVn9wXOj5mAu8GjworHn36p2jk78bPk17WX5JHwxs
gRmzk6o1l+uDwY3/AtFbHS/UIcp6PGQQSd1xOYJcmTWbafFQuMbug6jvA/dJuIs+qcG3VDTmLcNU
EX955Ikv5X5uvyUfqTRjxM7M9+DcUM2hMoxO6qN2Cp1nLdp0RDqA1JuzzTyob/a+oGIHutq3s7u8
UZDGPxA7Ya3sV8xuhxRzKJLPD/W00R4RpyjH4Fs72qduTnrmk7Y9kpe4zhFMMp15tOKNkORc9Yo3
hN+znhEzhCIiWt5upPBWc0QIs6dgnZ8IFtTmL0s8abPjuFgaRDMs7+qCIfi8/lT3/Al4uv6a3d6w
aoML4tMZ3QbRL+XmDSMTU36qJLTd0B7WuPeW/f6ousr8SGzitQ4WOpEqvAXaewhd8j236tJ+yOmW
oubgZ2n+zs2FhZOG73FWCV7NI2XyggPinxdgiCiGqBCx6WkbHcncwXxDz85++dswZvwx+X7DzCWO
4thcR7QHu2RFrN7VWpK4hyeauU+9B3zitvBYZmBEu+9I3aKvpoBipzPH8jQr0dTxntINf9w7K2yy
msHCxJAHLtxDgjBl1iirllnpgp+BKIr7wpWSxUToPZenfNDvvszky3C1pX8yVm8S6aA9ZRkTAYQV
7GcZ0VsrFKuLm3Z7RpG7fZqvv6UNIyh1R06k+3zEVMQAwGPndzPm8Yb22NY6KMeYBuYp5BS1yHrI
B12Jf1EinSFaAeV/FYdPQ1ad+ZfsRvxwzQ5+z0HZr4ijj5BGZgJVwK6BnvP7SHvjs9MXxDEiNAj1
B295dhaGEP4njJ8eMAoBrOT/vBGbuKD7oNFHs90CY08Hy01poCwAgXGk2f+TavL/pzrR1P62Trwl
ze1PVaL4/t+qREX/h2GZtuboFHUqMAP9X1UiX1FsTTccikBHVTSbAu73KlEz/0H1psmOpVK7yZrz
n1WiZvzDlk3VcBTDUC0NFdD/TZWoacZfqkRVdog5M3UGT5YhIzT7c5Uo937KYIPGUpDTcCy7OSSx
wkQSYfZLYyqPOqaywb5HtropYgTgwUsS3FURFAQip3CWMswGuUXcG4IQxLjd06Qs5XJeydckj3eT
HWxyePj6dvDQpFF3zGzlPKlkZbS3ot8hL83am5V+y83WO2XSyRix822Ti4+/0SO0iiNDnwmMLLX2
jvwYpQ+T9zDmDInFoMmNNBX8CjbDHcZhc6QSYRRkm0jNngf82mjfhZUDyoRDaYFCfOwkukzavApx
qcLdMkOoMajRVUbOjCm1CDffPEnxKLJaw8YpGPoMqIPtEnNWFC/6AboHpyeQ6HXx+BwZdYwdDvq4
3mYp4ewSb0E4vv11ZWhA1FM3lHBQpK92/DEvZRZdzrOJ8j730ISyFY0xISBomlcjPJ4C7tnPiQcK
mGjhqQohpyy+hB6H3Ndy/2Qn0cLguAevd3sV7mMebNIEsyAdoS6MVwoQ2pT8Bb8Mlhod+trDBgEk
QKcd7k2bDIh552vzAkNgG2AWAq8b+9hhunIeh/e23PtsnttmhczQxCKiQNvrwUlopOhINJ9BNo/Y
gzCjaA4H4RNbiUJFHKdkXIlvwAR27qMXI54XJfAy5hGAHu3ndryqOB+Pfviey9gdbhb6Zx0AcKgQ
cGOpCBKvVTEsVGnWN+CU1asBhTZXrhxTpuFAzjUUhldxlKFB5KdUgqqFJOXfJZ1oUzrnXj64pQKx
ip+b0LqCJMcZqKzSAQ9Z9M5VVTGlBCu5CHUwoFyosQZf0TlVCAb0gZqsAQzGB1UyN+mQC7LZJsTE
MGXAXD4+2ntXsuoGjG+wTpXSR4qbBFEZzLO5FNGWDXU+PbrXE9x0Jm0cVsLHUrcY0WNIEia7CzLP
BweZtMPIPUKwYPWLIl3rOdLV6j2vr3VzVwDHCsRtRWOs4vLqfQ3oBwmPvIwsDws8o7NMhmKao30O
Hs16JeXyQureBh7mbSS5RW3PVPkNk4oiWgcTFw9XLo4n3PCoImquWp+pO66Vhs6Lb16LSJ3LLAES
n0SLhT2LkoVc3MGBl6ghBV82tmFMXGOQoxZx1BXXQEIdZBFeC2KY5vGq04ZFSZvULrQ5SpNF0/Em
aQ2NWBRU2kdxiGLaoDJVhkVeDqzV+NW5VsTfQxRhmXYvOFhzGkmFkPclY5OB9NqE4CO15hbDbF8O
fL1HJCSuFetkMjlpJfrFMFhIbPRDulWHILr/4SH++5b6j1toi0fzn3bQP5+NhqyqqmbJumyJZ+cf
dtCaZatO0MAQATZZ59VienAKxi+JhouYS85jWTWuqQiepJTPS3vXJCq3mgTbmjkMXvJpcEc+8U5W
KNlX0SKzeZgUbkeUQstIomjIi0ViYbA9R2i/sqHk0pFjy95U4vInmxvJvZOx1xnv4iYbhp/3QJ2f
ZXRKDEkd5JQj7VIdfWEa3BNuIFu+6qKEgDDNJ19CWVDbqzfWcKxB+Mh3PXpLXY9XAwpVwsLvq3tV
nmt2RlJ092zEZZzrcATZTDcYH20dPKbNiMtw9fdnV/nfrjx/OLvmn89ua41pjApABMU9x2jFYozC
Gm4t7lErgopPDd6U35qOAfU4Siw9OrLaam+Qtfv3R8KS+V8/Z11TzZ/NGp0F989HknWSZPd1zOeM
4R0YmbLXuNpHiPe4uAXOyC3ZwdLBt48krnpIN+tTDbSW0WtkYGLBS7IycSO1q1reSdkiQRJXnOMc
OfCsKu+FsSulDZoCKUR2tYoRV8jmupARJbQPf/9W/trz4Yp1ZFXmehXvhvbSn9+JFmm2LNuYdFPd
rZyPtklo8aC0tYhJrOZ//1o0sf56d/Bammlpqq7qivOXz69SEicIBNGz12EM07lcJIws2pXBpPaj
9n8rKv/Uofzjzeho4vf9sZ+lKhRCskmtJJu6oajibv3D3djb8iCpXkDbmefNFKkby+O2gv8QF0gU
QRzmChEjw12VylcMjQ5rRi85OKCufU8Px/eXOfYehgtHpYOsEQvLf7BTlfYgnvKYTxjdx1c/It1a
Kj58/OPp2gmD50iLVhk3eR82nwZ5KF5wIbF7M2GHVGoVVn0196nYxVEkSXSq7R5LSbnWs7s1GAtt
dCubhwXZmBid5Fs5+cuyxXiFwZG5CourKCMkixFihEqDgNZ6xz8srwekLct+RJaLIw3d5kBFoNPr
thTGynQUqtZ3mQ9r3aMH/LCW3lJdIaRWWjfc85Aoo4no02TNI3TOlTKLvGGRWiDbKWRwqImVN+Sw
xfKgWqxldPp6T6D1pZl4t35/UeNw5l1l5tw5nt5Yp23OesIjT1QNMj8jiZujwjxoII/gQV951ZYc
FPpL6NSjwAQM/NIhUTeZwjU9crFgpbL46agpmhYvpPS5gppUl6cGggsSkyhi32d1y4JFwqfuAXVc
YfAda+ai4Fa7WGCmv/T4JBWM2kSHpKGEwZGmxO/ifYkFJc1fJlBOVkkC46y0qSABt7YgNwflzTZp
b3DMJWveiJ5KFGxdGbKpbUdYr4G11GOAWPY29imAc35ZhJvTkObWTMrQ8bNMtphAS4KmtDB9McoK
GnJ/yLG6IBKQtXAT1DaSXwk3MWQFeqgZXdf2XeswLuTCEKFQlATL3KdYRPhOfDwJ7Dq4l0FBZx6O
bt4nwMQ6oFAY5CyQSO1qIovE8rH0oXxg0dRVfjuaNdsMVzku4HTLchmah5/r8tIW1OL4VgdMxyhg
PfOqYJ4q8q+Wd+FRbZpQJOp8LZZrrcd/RnlUxDFW9YpMBPpFrEhGemf2KE/JdUJ6psCRHsmQ8Bid
FeeSUPOWQkjF0qNH/iXONErFXWdHi8gnI7XwL4mizmNxQUjXEQ1EVj92yrAv4mDRGd2h8akNwKl0
9b23P1SqawUxVG3sLXs/0kYLKWvtD42eSaYg4wKcyCtAOTC48HMObui2TurmNUhcC9kg1Szyktwn
QdFnKbP44XorngNdDxwIZKWkq6s2atYmQYsaBmhKEaobB623uCtD2mkTiRAFSx5TZ66AWZGvJY2l
GewMHAGWwwI/fBuobAjUTeCcIJzPxfPCoj9KWZSThyVWq9ZQiDDAHuesq75cp2k11xr/Z31bcbmM
oqoeLmnzITYRVqn93GNUZb+01HuMHFgcRRYxAeuIGpGWceQvtfTc1ndRRPX6BsmbzcvoVOGBEyxI
MpgFVrAMJHyY03sMTkcUxaYJcQtwWJMiNrqYAzkyJCoGxT2rX4q4WKs9jBU6WOiiIwceQ6NsTICB
dUQ1wPvpcFcC56mdZacA1YDlEyj03UjHqWpvXRpPNtL4sL2m5dGNGB+Lr4qdRR3g6EzAvSCuRd2e
mDAu+bwG+lQ/NxZcDWLr4LCKOlxoukkBa1PM1RJqK2D0VJamNMvDT5htS+XVQWbVAL8ewJvzkLY+
xDnXipJN1r3KeO5TZxIZA7eJIjuu1mJH1SrJg2Wxn8OOLEOE1EsDNSf4gnjVonIofVSALTsWpUU1
VD/ElU9kurgI3r32PQ/hb4qRJnd99Q7Ea97RIo6CdM3HClnt2kbEpn2HGWpOxpKGmZAeOS4KjkHG
5Jh4C4NJbsPlG1QTtKB1QUlfgH6ZR3gOxb8DaiUJ/uSgHRCBJXmwTaZ2rg3hvERAUaCdwg+89NSe
sseYqyh8lQYaCkZuX17XyrkkljZgVntx2l0SfOgT4NmV571j7g9xcvuXhopYfNZ9Fq7MpwRpV6t/
/+tgc8ATTvOokPOM2KAEfBNakmvnQpXKWqKuyiQC9ALBaxhXeom7qutnKD4qDS4dDojSgOAqFl0Z
yfq3HO99BXC7WaGQO3QJDhBoxtXSp4OnWi8ZllolYipPz7s2aap+dJza8NluLzxZfXTdrRq7ND5W
BKCEXwEjCJvur3/pdeB99U7iuekVCALxsGmXIbpJPJ5ZATxuHzarzT5WgIblRHMaE5k++yy5lKC0
GoYzBN2tPQA2ypY0giZ/YLLKuxBFkPjIppYuYpPTn7WShQ6mpAsJVLdxGs5HmVNBBmV/c4wEkCt0
cNU1oF3FwKVjH7Vqi6JLUrb4qx2r2ijEDqnIByS/JDUeTu6kgpCj6lNkLP2t25QMYJCaO8h9qjZY
in5HSfcxNngHpe8GZP3GSCwUp8NSwBVFn13PuJF4/CnAxR1Qd0ryXlD4N3jw62Db09xF3RARe9Mi
uGZBsCA+KoJ6zSdSLGLlxfcQW5DrXYkLSEIAB0XfglfBQzJLd4NU84BB/oY5xMcFC/Hdm14M9ZKp
+MN4/9wHevdmqc8jOIMESAQEJhMRdAiHSe9m6hjN444oM0BvJq5lR81Qv4OfRzuhIuU3DGISRpXy
gHSAuF5Ojn7WMkxKA30ZHpIpIpP0pQLYN+AlUE1/6UmsDi1XFzLwHu6vBQ4zoG7UYcZYaCdMykkx
u8KyIF64YitaBsY8SOtNSqq4hkUP5nU7fLf0QGQ0AqiIA4oXFD2hz/Owjr+FWD9fa9pFQrHctjB7
pEtf4XlTvzUVwCZDfk1QtUbIyCoueONbXCgqzybF+x76C2rHeZoy5YNPYdUruYzmufk9aWQPc0oK
nnPVgESGP5vofNekm6Gu/zZlAm1qKu/wPWO+qjs69Lp+royY1pX3bARL7HNNVKBjKY5SzG4RrQZd
4ds0cTDTQkZEVjGHE0jOYQrnGtIiA55l5gEdAdpeoYtS1WIJ6fzn9ye0ayTOUYQzCd+nadGVRyjo
j+miQT4VF1x2AerQpOUGIAYwAjkSkxTfcaAxARYENYU87SSeDkFvsO16/1/sndly3ch2bX/lxn02
TgBIIJH5SnL33CRFUlTzgpAoCX2Xif6f/BX3x+6Aju2oU8d2hd/9wpCiiuImmsxca8055oL2CEsC
ScH8y+hvS4KTNyjmHJCryPKucQBTEs6INCtq9+1/07gXMoUZE1WXW4976BqEi/GauRzCAgSNJnkO
LIGUsv66rCz0uGJMvw+7X0s4YayiNUbzIK9IQgl8loBNm+bfk8ZSlojJqfaFmvecUWaghY4tdiV9
tVU4x9pOuwmXkhNCkysAGuM48yCDpPnbmCz7LN+vBY53k5zWzP2aTTGr+rTLlxybAi3PEF085zFL
rh5wE8V2NiZ0nOjvZcGbrXLIrpxEaRtapK8u57y++ZCgTYsD7zC1YDWidL8dPAvLVjzP+63tUxfZ
vmI3F8hVS4chCjDWFRPW5H0zIa88w4vcbYl4FNuWfTMpwh+mV8DjPA7IBsMJrvDWg5z7M3JlBC90
QDilZdDR6h5QQnrXkbRR5FDwvbupuwie6WV6z7f99ERWFQFEPyyO2og0Ac0osqDvY6WLlu9tXXEi
VymGJ6AtxXrzY43ebcJUiC7hdsgiPerYExuubYm+xTxMzCTXvtvoFm+C+IAhxYpbZ8+/a8n/FaD8
lQAlospFqfNfCFCevv2/f7U/7f+5+ZY39h8GDNv3/bsMxfcjLbR0w8jzFRXyvw8YxN8Eg4LQ3RoC
XqR0SAfm3wYMofhbuP0XvjEIN6mJ/3//XYYSuihUhPY1EwnmE6EO/icDhvBPHQnXZfAhVaSVD2lM
MdL4x6rdUyvOgwKU9UDZvvdcWmBe6T47Q5HvOl1eaw9wZb0EiuKbFV42OcwUCYVzclEfJtXPsRrw
sYxW3VuFOoPkPF4adwR4w3AsKYd03yQtuNyIdPXO7HPew8eyjQ9k4CBLNh0TtKAPOdiVT17nnzwP
1Ok4NJc6nSkrQ8BAOdEKtD+dg5M7P6VjsyfUPvM1KRtUxhRyRZwtJGsqQKmiwzRh3Mtaxs0hSqgm
1t43r5LmvCM1AOywJIE4Z5WcspAtmyafbl3MZ6gI15JF7w9Pw3/SofT+k6tLVlzI2EZJIf5J4+MG
i+qEMmrDYj2VSF93dcMZY24677nFUBRoARa32/XKgWTR5zgqEQ4slqxNt2zM0ebim/bKq49ccI7q
+S8+n+QJ+2PPZrv7oVKuLxlWCZq3f+rZLEHXVGZagHDprVxGjQ//NjZecBnm5NwnUIuIvULpnG9S
YE6mN0XRBodVElSn2ntNW+7OJmN8psZqLuFnB1hAGyT+fanKmdAg977Q3eclS/BhRNv9zgZ9aNvi
q2xZjmNcOL+fgGpc79cOqevQz+Nh9dsvbupiayVTaqEPfl4H4mGzfdJuzJspXfcO6AEc3R7aTlSv
tvLHBz8X7O44N5JRli+hTD16tkh9Q3J61mB1b9w2+xWMvfPQhIbUtFxc4yjyH6uJWTJTiTCBe+DF
BHAQe80Ni4p1H050FX8/IHW1jn/Rn4t4h/988SXDRZqBYYAQLNhuzh8aZnUSuWNUdMyOqDlb0q9b
MqNPMvEIVazmy+ghNxJW6qPncvaNU+D53fJa5dGbCOkf6paixeZVxTkwzw5hQFoTyP/oJPL6k45W
SYsEsMtCZlKzzg+T0jCnhCJDk96G2AkLFcA4wBPHgjrJ8QQxk/2PJPLWQzOseEbURAspyzCY4kmv
2KpSkiee3FCdJP3nk87gZveEA5/imFHEMrBbLWVjMdZW1PvTQCKg6ZqrSUhJ0wZuA+Dca+MH2bVY
ky/B0BF52PTvia7toY3XBMspX2RimT2h0j6UNc0bk3hAXUiW1IPvH431kr2tKm9XltHHVK6aGSJq
4DjcziBeAimndrO/uFHckH+6U1JJ7UlNI45VPNxan3+4U5MIxtLrkfvaJoXelBJ7Ypt8H+LeHSjY
b4wWT+B0PukEW8GCbktMDOaiXIFb1BFB3+kK/87YvTuRghD0331NPEYj24d4nkEb+aPZNSvFgoMV
a5c4or9wm7fOGm7TtbREqbE63cJzNKdR+N6+8Bos7dp1Ppdud5nyWeCVoeCLQmybKsunA4m0wyUu
HKD6tuYP9iwnU952HaIXR5dU5R6YqmHFpr7WRLi7k78r4OAwNX3NXP8YoP0+pSi2WtgGKwcymnF0
JhZWZqB0dIHrQ9UUD01UoCWfhzvlDmS3EVvfB+oXYXAgRhLPO3kZszssXGTm1t774ho8b9H4vQmZ
HpgYpYSrGhwm8YOtAPm2bfAuQsgfroErGOaWHs6SEC7lA8V0l0vFoHUqGVUNWllOTSFVbQOfWo+D
t/O25Nl0WvQuS5hKw+KYj9b2cLYc69xaf2ubDBRuUdnPT2tx5SGf97RHj8oZg+e1F89NI74nqfNa
pPyXRDqfokDC5dxSspalKo+FBUQWuEG303mNnsjt0PHMxZeMsKdLCBBb26DYFQ66LdN4lJgJP7P2
jT2Hsf+l8OOYec/8szNWb4p4Xtx4J8Ock/z2MXWH56aovqx+jA+wVz/dFjvGYCKYTTGt4m4NbqKR
Vu3offYi+nTGZ4ZbpXeTCIllDScXM6MByjigC3JgiczTi7TOYyqy4zCq+iWRyR4Oel0PXww5zbiI
tiFojnavKi9TSw6BbXR7qHK4Fz0aLhwb+jYN+uTSucSJ9iER7ZMs9+UoSebLRpfslqi4TWL3NOH+
7rxw2QWb6zovyZ1D0IBlP4t/lEN5P/ape1BdQ9iduJd93922afFZux6YT8KLM00V0qBjG08cevyX
IUQjZDVqtlABAgd5rUqGNhbLYL844HGlP1xqnDQB+Yft+OoNaU+XK/68yvE9iP0M98XNXI/yMM8h
UQzjqew9uQNONXYRTnChUONNhEaqtbjEGqHeAoFu0Ih3ElIpBmdBitl29SX7VTVeexq1ZmgX7oNS
4Riqy/ch0J+KhRGTRqQYinO9fMsz/LyxVq+ONQ+lWNK/GLBsouR/2C48tmmEIKEnZSQD9/ci9YdF
qFYjMJaGVnWcspxofhmkukgQPV7ktEf2GRqW3CH356NGFZAGI5pekB8Jzyqdi/t8Hr73fvhtzZoH
36E6z4KQkO7Kv/7FoQfxyz990CAUKmSDkp7886FiFk7DFgpmxyX5Pep2hV87r8heYRc1iDcH2hz3
gYaE6NQbdG8CbjL+xcX6vXf+YRjlcrFEJAVyngD1TiD/NDJsZZLNnLQSSMq4z0KjUGCI9dxiT4E5
qfWp7vXrsHbVpS8a98Ys0BCKSF+dGi3f0EoOIR0+sDjzzkHgfijr1l5SzEs6He8X2oFsVQcOk+Ol
GAaYcXHr7zHuqUspkEZrOz/kHFSZMwtEoznGJD9hHCWTAPcbzQA8HMkpM5X/HFU73UflvglcvD7r
sMm4ORL3c3fUbHHEnt7PQ894YBr2//1t2qqLP90mTqVRxMf3WMx9f7uNf3ieXE8mvjPQo01Nd+rn
Yry0cXBo9AK5yQvTh6j5EBfFx3o09eHy99NDxwJzF6K5eawVPsomc8KdjMPw4vgBye45cQCjCZg4
br/DIuuV+UvyWMcoWJIKt19RNPrQ1IAaYR4653r78vtP3ERL6kpxdavQPS/bFwZT7rmdV0qK0c3u
3HFL9MvnxzFbnbOf0pcKImL+OFGCl8b+AgCtCJjKSZxxJc8YCJRs52i0Ru5M7tGUjI+SuVUohvRl
7dvbgYCbw39/ST3l/tNF9Tjtc9yX4e9R71YG/vGimilSNYIiLsYqv1c9oQCrqfbrNJOZ0tTPooaX
OFKN9ETc9cNIs0DCs+hgmHVDPvNqY1Luqms0kSVMP6erOD44c3HvFa1Cf5B+mGOIv/n4FjEnv43a
9Fs304Nb1StirMhD6BqkiCmjaqExXirAktHzqjRKzmVCmjmVqMbu0hKdo3La6GSK6bFYGVfJIfwm
jc+ha6Sd2mf+ext5RB5GFEbNmJ+XSWc3okwMkDyC2Cx9917qc+NgX5UHQiDFTYKORtoOlfyEEZ3R
zZHeFixn7PB2QOEN6O6NLOjHGQU4M9PPogXwTqPQd5p9h8W5LergQvYGbK+MgaycSR11zDtZx0jB
CkxJjvEIUscrL31sDsSZI9Vxo52M2D4azbotrP8S+AK3bXhOwJ1gsmKbVIHLNW/FeK6cg4lckHea
xAtJzy4faPpIa+8rjTzahgTT0RsvIOJCcu5DMopsYBdEMmN6GNz08zxpSggyUtsZqLsi7tV3Ge+h
E4RnAOekYSxhfQGEQFs4rISz70xd36b0cqqqrR4a6KKpjNHSh6vZDcXnflU/Ss++ByHEgLmLgnMD
G2fGm5k7eNWCEWFw/OQHLjY8vNqm1Gi1SUKrmuYLHxLuBfPGR/1uw/oo69B9ijhupUUS8gm4fXE2
Z4xc2P+jqDijI7dgj+kDhjtGNsz4og+OpKGeZsDi9ADbqMz1WaTOyS+sfALVs4ivAyiroxPM11SA
gQ4tU/S+f2BhfOY2fGehBRCu9W6Ng/wpMutyW8IE3c21pIu6TU7HzqMhHRCuUDGgDIA8NW4NJXzm
Oq5VPNHK1d/iqD6wOB4SqW84HdlTvXJDmqBqrxraWem4kN8q1HdmcfECe+txrMjEHsJTZEtL+dyU
9/MqX1zVvjZlYD4NZv1UxIDcQ1QyalEJuSKWTNt6IBkXmZrrGKDi/kq+d6WwNGgSY4zdbKi3YDdB
UwzPVV5KMABlD7MdBoEg32uOr1X50Dm7SYc/Rx0xZyY4cReM6mtP/wHnIFN2OKirqLZoG3TWS9lj
wmjfNpUpCMD8U9/PYheGvJk1r8ftapzojocXQcFKqPxiAXsSo9hx2okHwJ/5BKu7nkZz58undnXV
cxBL0nUjfzfVjnpOlE/gGLQbP/shuri81LbuCC5hEs0B0aB88xdq33SRm0u+PIgEgJkau3nvZuQt
1HjUPWe6EZ73BJLYTLhISzpAI8EZwxQBV86ix2na3BxB/lq3ggz1GmWfS/Ok4C28lRicblrvzuYe
9M+cIVkFM2yq2l8oQ9E/MXnhUezbD5Kg+bII21NnO4if/vjackTCs/t5XiawFq6+WOWjG/SpSzv/
vEJw3ocOQ5hAZed1AhWccxIu24szre1e6Ol73SrQXgHLpFm/j6uCJsn59WYAF5NWX9NlBsCB+sGs
6EnzhOybuZR3bR00QFXYShL7rSvL5NBSa1fJ9Nlzlu5embY4p0NzN3fejVsIZkITBV7AFoTrpO92
8F2Q3FmBcKDp8Ap17Xzxqwz3bu2D74+wPTgFtMDENA+Lb4EMzaD0JgrEFJ2XcP1dBZNtXcr4OvTh
NV6SnrM3DWQ6fcltURVgdmSGYD4QmAkjWhOGKE3sl3s2ru42oK3sE0nn+F1+XAzIQznwyluAFZWF
KGsgOutePTrRSPOZgh1v5ML0d0zQ2PLc06f8wJLE1HhevwU6BNLo8W0NkayTAXPFPQd17BUxMgOT
7dwEeXCZrOdRS3JvKKtqR0PAawqw2obKQZK8V1h9UW57DfXwdVYTv63VL3KFPZAm+s1bUjzSibl/
pSpbHtipIps+juxBzKf8cJc1KEazOfmw9qR4hjMFTYSxXs/OVa5o/AvfvQ/pCiVcvx2JJ7Q1coww
o3LOsw1fqywnrhx9gAoXATLD2akI+0Leg8JSMAJ6m2CcLlEfVK2bnrO1+CWnaL12DhKdZGyqw3RG
DpQ8Ky9YjqJzqAyY6lBS+0g7RsL++gozgq3ARuDsUWN1wIl6Saz7mc0eaWAe3Dre/OJ18mX0vIjZ
UEv95CSHMGRcYlEbbFBWKoKUGLW1fSn8MaBuYF/NZVIdoba9uYhRyCNYfUzEa8x0D+GKTxhbP+KS
IuGexg+0J+xAqEppej24CUGvuVPhjh+P2UQfFAENA7ueKYho3XenBkhTDfLVEy49MV8pkBB7Edfk
d5YhvncSV5hEMzFcs+6LV7H46sn/IGb9cdpJxAdkUC6nNF3uUZQSEmGYVU0JVMDJYCvKNoqZPUSA
4uN6wWUTkB22juU5Sp1H6USW0+1qz6ORCk0CiQsqWgAgQXOKnPZDlM4/PJS2CD7iUzqPM5KDAC4y
VOTBAkiu0/ZrhcDsVgr7NDllfhiU/8XQSkmKEvJOAA9hoT9XJNit0xXxkDDqOiIdOvYN+hBEWZ/1
+zyqnywAkFvH5WekfvkrWa6DptHba/RUqtAQwSU2uaKmrbViho+r96jcmIHZfk5z/25aJnOYR2PI
9IGx2hv5PR7RA/AAqLteKtTvq6jx9uC3T+LiW5UN72Pc9Ve1SZJX86RlQ25sB5G6rWpkihS+EUcG
dM4HmgM/m3h0d47smeql/XinQyideZbwECwBeWQw9Crs9q2npvMYY5ryjHlMm/ASAVBcOC5RZHvO
B2WI6ZmD3eggD6O8WGHn5m9ITOehFFfXsNYJA95fAidGb+ZdGjrSF5kDBk7nezRWe1P3/VHYuQGd
YUmMWRGxz5u8NF2ydd82GV15Fui6p2WqErtvIhe2PF101wuheAd4IUNbl7ejAiG8RO700SE+6dgt
ME3luMQ30fLSITzbCtbTyuF8P0i6rYrWwW3qz1fPVtecJsCHVHSfBifXjwBf1GABhVXfkVsf/dVa
uMlY5kevAnHTPA2iwwmUt/AyN74fCd1aAj4xnfuWLntOpjpBgm1BQCHwSm9tBb80xQQMyESCHTDo
2BNmCyrqObCW5GYrf7lrcOPTmUveBO0hrJ9yRT7XYF7KzTkQB9Z1l+9YP60NKQNyhSPWQp+JUsrG
BvVeNcN8TIE47ksFUUKQUdzx5nhM4xpryb03yVM6TS0ZSfKYl0t453fA2Ryl30KTHr1sje9ZborL
3EG/3v7mRiq+nx1wCsVMgO06N+PFBnN2Vzutf7t3Y0Ng8lxxTRlYJ+E8PbOVfPck094mWQmgK9vs
2LQbsao1X2eQTZdmgNIxWbucBaMRDu/tfW4t18RJMOUCd1s6j7gGRk+vWljnyKSW1FVFtEMCwlnm
CZ2oKAC/s2ujyCFHV38mAzm8Ft1+DsG+50u578lVGP10fJVJ8qGYPySRePGsc6LhREaUA4ol7Wz4
FBBLKThuFABmbkenmg9+r5hRB8EXWSynKBAtWB2Lvs0LXt2i/gHEd2XxK78JmfbHZBupUN1nOVtK
g41/iMT8jMw7249FE36oF30bZpzIpimuDwwbKGzmzrl1w7A/TTu+wX/xKLyylHJ/rh+6VhFyxYzk
pIuWoCuUSmONXXcIafZlEKhP8Qbfzf3JPjYzXU720Z9B/mCUI6+JywmqL2d7rZhnr334ydWY3jJX
fWgTWT+paIhv/RJK8/YRwiV86+tUngLaVMxkAOu3u8Cb0sdiI6DPImsu/RIce00ffAiAFXrDWwKL
ZIF4f5mIG5k975ejG7JNQujXW4q77HNswoUloATpxfcqSov7wlYGjEYg9yHq0Nkz9sq+DHcmFIgB
+1k+OilN5CXbJjv2OWil/1BP8bMMxurop2DU/v4P6pWYptlGAyMhegQ1YPRh6PSRNpu5yNFFnSS6
D72CiAa54bVYR+wQSRddkpp1M+JXPvyeGyzDlcwGIh7RDtk0HU9JubQomxxxWvLmU1wiQ0Bz/Z65
6bew/NnZ5WsdE3SodXEsTJyQBaNdQCgsvAl7++Ilj5YHjRDrQiL+A8FXV468/P5S+BAbF/AU+4Ux
4jXsnY9lK+Ehb2KkdIGOHdVYPKmuQTu4xb5T9fKQllsr0tJLnecWjzEiqud0aD/FS1VfvJnZJr+2
AxFo+R42U322Ye49uamzYz/C59tCNvG1HJ7iHjVUH8eECtSBeRjcMThMKSaJOmetiThqHehXMh2D
13+0JcLLYO5PHOO6Vx8hP0fxx0BTcrsld9fUAnRqu28c9BAB1pNdllK6eU7lXVISEMoE2ZKqmJj5
8rku0tcidIEnZ2xSJqTfvzAAG/ROTAu93tWxB1bKX+663PcIq+8Gv58fp4gT6JbE4rPLW5TBzgqL
0RbNfV/I4dUkI3Bam12crh0uGz07aUx252VpdozzwFxMAh9M9FAE6sQpDh0yZ/IqqT5X0cznIkeS
WmR2ePBLAzJ+Kp9K29k3cLnrKKpP2y9R+878NHruXT+a6HUd1+y0tPNzt80HyrBFXxOubMtRCPFE
QsU3aX/fjTRPcuocxF0Ir6o8HXY2YdFK3OqnK96mNEJKe8stABC6dpo4DHrsvu0ZDzQTQhLptXdT
yl/XnoTHtX/Ig7zBZJXSxu9RfwsniokOqKlfygEUOOknwsNSEo1rhFUmPrZFQIhIAOZkIOssUi15
yQPBffA1zTQ8856hrG5SyDfJghGv6Cn+p9q7Wpqmd8Xa8eKLq0E0c25WHpjWlfemmZCwjfWVcrbN
ApZV7ZNC3cPYX2z600hX3weljW6dSvECCZJG21pPpwE5dRTilqoDYIBaQf/NOaH0eiFfViHX1IlC
9RZ1wzXVPvX0gEAJABGnxMmBG6pxqMclwzkay0uPh08EpFoTH4+om0Qv6qDgXDU0hsZgRAXXLHaP
4S8l6SUZsockB8mSokKV/aDu0D/9Sv1UHsfYf/BKzRKexITzRT35enVHkWbG+W6sgpZouQkB25Ij
/GnFRwHbUixdB6OUf78ptftZUx/koUfQ0Zg1z3oLSI6ETxvN94hnSIHbB2TAt6ZKXpacxW+jBLtB
sHzrQZOlVcJTLd3qQaT0goo+rd/oq4KhzYmkYFR1atNuOGGcwAidAxjogsAc3TXft/06fyoNWrce
0iZmeWxgNVLVJz1icp9GXJRJs3y1rbpmxTK/ipFaJByCXdfl6tTGvr23yL/Yis6giZxXtxOUbYv7
Ba6h2GWmOLs1E7ixdam8kwl+V/fGBAtXIpeXxTz67mTTuZMNCQMtfb0q4vDRmj476LH/kmx5lK3g
DW/din8l6tgL9WT3I4v8lsPKLHupP0ZB3p9clx8RJUzjXN9AJLL6nuTq5rK6H1sM20k44RRovE9V
4j4X/AI69QRNwYQIljA6ZTk52/NMWkkUlQ3mhmDvNHV7qmaDGqFqdmvB5NDQUs/ojO0ajtLbfmz0
fKjnVKJy6s5uP5x/P/G9jknjlWRx1H64DQVGYhvq8b7oSCRH50HL1FHVjRcxYTVVlAOspc+VLcNN
vOCwUuMU7oDxHvoQeuOEHmQ/uU2775s2YK7QjQ992T1OnYIyFXTvilS9tNCgoNkF3ciY4++XcF4k
GHDjb8wzPtYMj4i5KWaT6PO0/R7Srd3TCh7cPFvJ31naxicvar4Pi/6YtAw9pxQaCP/CfeqVGA+Y
FORzNx0xF+BBYFBFxbi6xCamEwYBN6CBJFzigpv3MdqCAeosvXgQmooJe8DWt1F5eBdUDgL8lZN+
6Lm3rDTlTTj0H/xmYvleuGxOWCtemR6LDOMzOa7My2EeqbIodqFIhoekRxT9e9w4K8a0CZphul/N
RWwEtrTGFBtX0Mw3aGLV2vYYWLqytKjLQ1VtVwxWni+QE8Sj4X+NVXdHzyfYKyc5ejSKaDziOV3k
r7pJg1NYewRQ+am5DyLuTlt/bgfXe7Q6/TCSXrFfpD05jVnJaXIU/gp6Jd2Maa4Kr47XYrMX3hc6
cTFbO4IOFNZuAWc2TYBy4BRlEIlQHrRnvj19a/S5lsI89lHS7UQNWjYjJauJyXTkDeoB0tc0nS7T
UXioj6eQSmnZ5qfT9NXZHnTj1A9ZVZv9KuR820X6KRFYkWbBZpCFen7mbFnsa7SO91VyZUemvl19
hhy1D6rEXUELAuPNh3I8ut0Ij16iNjHBB0cU90z7zVGR14aEHd16qJb1ELgMLQc6H0Y/5y4fIBPr
rSsb71x0uEtWg49g9LP8rIbs2k+4H6JU/KDFEJ3ivj8vhjp4zeD+FqQPMPZVNIJoLgjnSuOp4V0N
Gw6tztdum2nPQf2WpTFUmA5RcTvHxX5oy/CuL0JCBWxd75ttJtq7+jxMRvN4IXONNRVSWi0/hgYh
VoUSvQhAVVLA43eLWTyIg0MP1Or3oB9WchWuvWoxl4/Oe19LVAT9x6VJ5LN0449IlLoHnbsOcTp9
drPk2Gpbg3DG78DOUWTdLiWIzyzM6w99h7QsJ6bKGhZcoFn7MSXDsI7SjzZD0mxHpBHD4n0OyFjR
qitOcSHUpcUUhqWi+8hxQyYLTWFaMbtw/iLsAiKcn2OxHQ2F2xwaVz1VLWesacKXEC5IRYVTFNff
XxLXrdj+JxBeY86Dk0OLlhu4rAGDd6Lldsnj4tHT67A3PrqhaYk/e1Mx4AVXeH7z8H2lfXHTAHPr
B59DBFNNQM9leNSOA5Vsy9JC68BhRm1sO/9rMEznZbDr1UnFSxZLsLUZ6zCkdAthrKZeJbdBCLvT
ToMDkE88RTwrvBhIb/wGm8QcXdkhXwrWCZ6ZQZ28SSwPodt9C2y+oJf3FL0K71LFZNwgUDzGLuVo
2Po9OTdpdYnHaD6Evf8QJZKfsGKBLlNC1OrVxftqIQXHZv0cF/4HE0fXtq7Mxe1l/xTF5mdgbPrF
uAgshDD6iDLoPUzEshmSvvtuQ1Z8L3bp2uuHAplEKaCJmO5L4ZRv1KQKVzyi6iG61V5Vn1ulL1kh
zZ2eQFTPEqFIl2u7n6pU3dHptp+FYG0PhPOpCtfXBenzjRfOy7030hCp+Wmo6LzXl6lNiCib7UmY
BC31jJOzXrcDcTaeDd3Ta4WXeRjKY9WM6taMuK/n+Fds8urj6q8/yiYL6HbTplCKMXSi9qudiITy
g6NXQLVjKemR0KDWhPAypeO5rrvxPA5EXNdKA6fRPxatEHpwErrrW2i5SeC3hH935CjAAVeB5NkJ
p09YyaJ9Fcyncs1xVWWVvXPIMiLbCkyRR1O9mU34EoQOTBdUiXddx3JVyJc1zT73icBLpsClZFz3
uwuXrL6jHhn2EBDWWJ2KJYWAWrAHGgAKRrjzeU7tR1PHpCg2aoWz8GIk5wWpoDt2S0tscNPcssLx
rvkMbbdx2a7L4DK0iCeful4t1JrzpyH0H8txeUvsvPMUR9+0fxv87KFfQ9qD0QwXr3jOMvjsJsBL
tNKOu1HHPNqg8zpdbsfpW91yVOg89hE5Icvs6+eWTtbdOAH76zNNquFMkBI9t6995jFlsxRtgaAd
E81bQFz3TuMP2G/4GLecZqLossTh95qH43b7MDmHO10G7L6i4lPi4RFCv1QifjG9xFZlbsSM2UEN
AtL9UH+qyuhxXgNIVn04YxHT+KuGtQKBEC9EKxCTEGTmxRfDw4DmkCStQtjr0AztbSFbg0A0Ahvh
FMkuYHVEWoVwKh+6X2U3lvsqnZ29iYfTMKf31HDxQ2J6B4oFzvkpKYCPru9tNfHk9DQYbZoQz0S7
J3U94h7s12aiUdhuSdPRtz4LP9fpqZsKdUhnxAR9Ny7XTroPhRkYXPjRerLLeyKZNuRV8zEYKai6
evyg8eifSjUSa8t0iDPHPqsFMiIypFYMBb2/lSfjm+GaDCFHvglRjpmjl8rEn6X1FR9LM1efsnen
T14imkOI2FW977OVY/b61LgBw9lBgOdpcNyVtI1mi+MwdNmX6SATeWab5o5zryKEkHWxiWsAtfCc
jRJPTsdewGkSqzutc7sFebVJo26Z0XIGoehdfDox/IIxtqzBUa+AEbrNDtMklxTV27/wh2aiisHd
UdVfEAk+BRYsbyIZYTZI+4nVHXl1tX2wVXa1zwclJrROy1Ndz+c0SUkrOc/3pQOc2qekXsflm48L
J2uCt4DE6VYNGF58wqF+Bak9FE7+KtbitUtASf2LG9Ah7SpJaZ1EDPLoGbetfNGiOU9l/pozKPTL
8GGI1/rvWsP/Fdr/pdAezeV/LbR/aNCHJv/I8In4jr9L7IX3N1cqIZVmwBIIT/4Hwyf4W+SHGzFA
Cx8Rvbvp6P9NYh954H20B14HgAQCIXT0/yGxj/4GOHLTxkT/RoH8n0jsPVf8g9IG1aivAUpCjhTI
/7Wn/uT675emK9vZJS4hKvpLs6lcy02qUtCduro2W9EuOpiP5IKXWwtCW+kf1rd1tsBJi/DOXBJQ
DIcs9uN7GccJGaeWU6vJVHgosiC6l0NyQrSYHEwd5sTT11iMBuhnWfBaVpV7aafFfHB0iGaJbfEm
NEt2V1SJvCvhmT7Q8+gA1nTtF9VsQfNMsC4ytp8K1Zx1Ht77WxMKD9ZLl8QPizeKvahLFrNuCJ7m
CGT3MOnhfo0ZToToXB1J+Nv/J+y8luNGli36RYhAwRXwSrZ37CYp+4KQNBK89/j6uwqtc0biuSG9
IJrkjCR2A1VZmXuvLWKKMgglZMIaqHQmThoB6tJ1EDLoCJISVu3S+ZMjkrUkMvEFpsyzJAHWJb/1
o0S6dmm8+Vm4FmpwSdhvRkSAcNPb4FQ39DfN83KpGdSSjvuhcsxkO4jRfqmtsDhozcnNChKY59B5
J1DtHhtpmAwkme0xZ3tF64VfawJZcNJaqZ0cnMErQXVgEEtolNvOqZ41Px7XuBOT18hGT2jIyf3i
pAnHgvYwJu1Ol7P1GlECQ+aIx+eha8bV8kqVgL/c7de7cO1XuoL7u66IW4hJnYP+z3OFjn35raaO
3Negzmj6rTHlGmgjI2TjcebQNxW3crLi9xGz6n03G/E6RH9EP1YROTwcU5YbDvhaa0HEuaUzZOAY
ocXoNJbvOYmNVUq993Y6JGc3hDAlLMKA7RKaXFlXybGITY+aj3GDLgWBXk4NvMHMul2GWhlbU5ad
NJIPQ6QhK0upq4Y2awjS1Lf54BDEV1gXO+omJGTYvP69aDNshZaBwl6rtHmvx84kVn340S46bph4
QCDM/fvNybLvNYrZp1ZdNPTDmOqSp8lq8fY6xrsYwnLTW/zXxLKb2yzphpe+Y5+o2yO/fsRpu022
U0wmEcXLLe4M/yYnirN8HhFHyKY7Sy84zkmeX2lmIR+YM7Gr63bfmkH2xKS/vjYKuZowauytGYpC
gdBTS+f2pue5SyIL8YF//rSN36Wey6dtc8exMiGjtDy1nv2qIvMCWFCt5Yi1O5E2w6E9sWjjMpq1
XnrOvccuRSoXjTlncew5T24b/8g03zzFuNdec8QVtKNDtvMggAlbxdDuwuKo911EsJ9RtudWz9Hn
1rCOo7R7hu2fMaj6GIrpLAxmGQa3+7sJ59G66IzPf/ndlALuX2Wm+t2ExWJtIhEXhmW8RaDIWGM6
ga5szSh3vDKKt1HU0qSfwuYIQEkSMDxHTCEK64dtZe/H0ryFcbm1m7K5ObGJaAUMj2nuURtrz5Zt
2i8TaGmnQskWY2Q9tM78dUpd/QRxYVjXNTqOMjDzvwhM3d8tAQ4KPzpDuum6+LY8l03k948If3Je
i9IgEcfqii1SfLpfrDygQWlfKuTACt9NcozQjQPMzuz+zHtfoSPzSsfceBClD/XSke44sOophmPP
1CDaJ+WzGCvvNfblR6fU/fPyszwkdSaZtqkOKyya288cAAUQEXIxR0nPo2wNeNRdNH3sJC1w35wX
PwGw/Sa/DiNpEBwGcR74mJdjrcHBTe29HpPKdQ5FZTkvHcE+zGRDIj9IbutFhwwDpVp4SaaSpa/p
NKIKrPo26ZwukyC+ubnONGB58EZL0trG/2Ac4rlTqfSxcUZwZu095hSPNnwdX0T9Po/xJQy+/mpB
I0bE8w+jW+9ousUpUMYSO7oQZ9kGHPSNQj9a9qxvbAccUnfUbfR2uHyMd9mLVvDoa1rYXye7ZQRg
cvhW5ykyyEkisohMY1z54883rfxd0qw+bVuiKZYQpRjSI/H//dNO7LFsi0EjKsbDGkuaVaI/Ea6h
BKmOvmn6oCCG4z8XoqIhmflfSjH4J7u35Kto/G1NkR6vMhHLjxaCqAfRwa2ReTuRGqi/Q0DZH3RN
a44DVGvGUHw8fewIclM8xStgPgVRKN7lEkWIU07TBRhMRL+o9glN8nDUiHGHBOqyPCfLfl8Jzp05
N4wRWgzMS2OUKz/j8Wb2SzwFuSChluwsPSiI6KStP5XA0YY8Lb9hmcNiNTrhUY8646CM0OqLuCPW
R0SltRqzGvtd4p10k0SNwQeYD20LsChTZqpqeWqXG6NAU7PRdbrSyI+/GdNIZF1DuV8bvgXVucmS
y58/J/H/PJaUWuyRrJ7AvR1V7/26crpm32b5BMPrflPGQVdtQv0bqphi61VIK0Tn3LyUfnytbmda
VMZGCoqQwGV9KafStWgvSH1TmkywRA0DeVmd3IoIi2Voo0eUXl0UYbh2kY/f/55KGyKmxp3LbQuW
16ORdi5i72Yv1Y+6kNYACg5TBRK1i94Y07kkC8vHJlTTLtTpUXIbM7Bs1CbdqctoYZ9bXpV+Qzy4
9Li0OI9n+gzYyUa2Z5eCkakqgztwPvfHG0NNfcmNL+7kMyMZmGZPsulfk24OjrRnR2RM3rxB7WCs
TM2U50i28lzQHCLAOVpFzbPZZrjxA40tJmd0faWIBplt06DyVGeah619HiWfpZ4SCwlwh0LDgZZI
JI1b7BbTlgE8NQmS8zJ97WYwPKqKK5xkvJZ+bTIImg10DXPQPIGIrTmHE0rbjESL6e5W6uhDH4wc
zmI36IB+C7iBrXrDlzcjsrOziKNPWd3Jm69xx0eJ9YGuw9ZBtnZuBZl0MS6Jiql6UZK4MDTadsyV
HnoYWEbKRny/lxfOJzJMnLM7ZNwjtGIfh87BjVXHSb017VL6x7aOlIRkPNdunx8mrNd3Txp0lP0I
vyCd6upc+j/csK8Y2hv6bpGgSzdcgIzlp3Bq8Lals9hBUZnIxTHvVZiGhmM90+TigImEiv6mu4JH
oH5HdVkqtaU+GyS0QzG7ShUHtf5QIiyDa4123E5OymlSpAQXqOJFeDA3qsEzgNsA6AtiecntBjsm
dt5HJ49oD+yr3bC8B7PtRRutJzLTy1vAWSOxxvGQ7QMDfcNUaV/CakS17o3lJ4YN4wrht/r0C209
ljahWzSN1oiHCGqJipMt6GKLuUGHP63+/Dwvhc6vxQIGTKG7mO4sEx+tsTDHfvEouFmNyKQSOLdK
0ybVrZsOWTWGL731rqBuX2kVLekm9sm+pJR8hxSO5sfgQznRc0Kyise0RPQUqwuUIWDN83NmzNq2
imLznUnN+Rhn6+UzjZNJHilhO38jHdQjAWliljjq6L1AXocI+TM/NlGBp+0zwH9W0VpGPzfKLjCa
bYCAmlBuyZEtDdzkcdRFuuZUgbUznYzdUlM1qC7MPIF7U3rNQ+NOzgWV1eiuYr/aFC15WZkX86At
P/GzPkAoSF1hRfP7ti/SrZtz2N3VCM82Qmu+Z5IkiphJ/Hl5ZRbtDAqRCIvK7b7++ZO4exzffhQ0
1ChKsdRYQn9jFzGjwS10w/LXyYDeycOIdPEZKFxcdZHK5pE7xn75fmjG0SVNGmySQYcy1avRyBUp
fdxZJEcTn8cumsLiIoLsR1hk4S4IxmEV6nm1WhbbeqLhIh2SjOI8JT06nQN9PSXi5o+M+p1scj8v
p8fG+pxraKkYgqO0HxmibLgBapKMYtp5GXk+LeBZPDjdxcTpnaJtXulJMW/Dvnbfo2Roxrz80Akw
HExCPc6l2tGsLNyBJQ+mPcmLE9rrxs8IUNJMd09lp20NtZRJtuWHwv3YA3l7TARZSWFUFgeLMins
052HtUPscsdZzSbhDf0/WD4m3NL5xWSSdFn2kRbrPTOx9lM+l94qW87+pe18X35YMiDcpP7sH5dL
PObZfjmhd9mUnHrgvmvPaZ2TiJIeFEcdvuRJhqBdGy+WMBhthCkw+DYMaSRmzoaA3WJNwjEaGUs4
G7+ZEQBzvCEzxschQWe32HKM8dai9ZtDINARhk1WHd3UYFcxk5gqFyD4nKFxaEoHJGTCsYO4n+TM
2GYd5cj2wgk+TIWAY0dcz4BSF6FAQzPNpu39TsR+vbmvup4L3BrB8zasJv8l72MGIt247WuUIa7j
BAdWnfJTyup0WkzBmgeELB+mjlNrBJI30MTHe3nRIOpczeM0rjMX0M8kcc3EFURSXQbTZ2OE4c3v
GK6aST5rYkj3ljZaNydkDmciKPyWFuNjXWOo5JBV8M8R9jFM6mHDoOOfzk17ZO66N6///CC9NRNT
S7qoQyULGtousknechm7PvWZKLfTJvT71ag6FpkJat0vgCrkofnR0Exn76dziF8uIfiIfmdearhA
VBvG5ygqbDfb2yU8mXaORrj9PGi1GzpfjB8+zmvPsKwfcyHOtV5En2duUehlydEuUHnoMrdfAoE7
NOyldSLc2L/EGQqyRA72dvlSa3C1Fg7JYK4SXCGJHA73exX70biblj2yLEiZhGTkbTijxdsiSlMS
5YrwpWOr2od46jEbhe4IHJeM+aLrUEg2yIT8IBDPdtmCWhSkodMexvkQxjgz2/DYB8oM7SbOhXbe
inmwxqhg3zVRcxXMyWQLVcJp4mpT0ub9SLL2V5Em7VX36g8Jno1NzH9+1Uc72Tm2/uogp3ylvxM/
MtQz94uWqerMcBXreXdBdpQgX0BtgQeRPka3XaRWQHrCdVJRti5PW59UHpOL/5Qeem5flvVBY5p1
WLoSel8GB0utGegzSEwprXyXjVlzM2Yy0ySPXZkRuZSrlZoOQojyjFdtpaFcCOXERjQwx1i6HS2R
vIZqadSMxPCE69lejvRWpEhekjGD3ztbP7xAVFusvoRVVR0CDLY6KnntYtS1QRRht45xOaxCnKxn
P/rSzGH5mnPE78ABczcRj8OI57NfxoCFGKXjtWEO3geco7q68Hh8mYMsIsflpBiVBD3dP3unp1uC
1NxFZcIMZ/mxzvj+57/dduLy1BHHhYliutCQzV6tOL/KvDkBosOan8Ptu9ceDVPdXWXlT3pP7BYO
FfPUzfEMdDdMt8u7IwZCGZHkkRGhY4FBesJuLyfaXii0SiiYbb4fZme4uSbaRTF38T8xdTCnShK1
4Ui1tZ+s2SSID5FEwcb9hCl6KWpTZpMnWhPx98Ai2qFk7Ix8E1Mn4Y1BCbWCOMj9yBDQdzNx8tT9
DzK+XvXV1KNT58tCtJiJh2iv1GFR0J2XJhRbukZ25r5xGvvY+l59S6PJOpVlco7bfns/I9hRvbdb
fWtNIU9tbCIsSY12GyvYCUvpzwvtNbhmM/mFNXupv+EubiBHu9m1wmpAh4cxr61RIOM5v+lm0B/l
FBE5O8ZHpvuQqx2Ec8uyZ43G01xY6SFRTd4sJFztz0uZ9bZNJVGquTZOZA5bYGbftqkEpz2EfjGH
JXuQ+8UIqvdRDqV7xvuN7Fjc3aF9jN45tsj9uC9rk3byxFQdtdnyjwZI1KMS6WSecf9OQ3jLMUj2
Cm77ApkqgI8GudbCGuZN8oyqTZ4TreO/GScoDEVX1ZewnUi/W4o1FwzYng7frsGMgkWF2eqlKHHt
+DGNXVj49tqzwuph0C3zA0qB+hQ6QKaWvvUYYqjOBJEzvtV9RZMK5rJLPo9kya4xVg1/M4wu3a5f
qypbhyuh09KVakjBG/r7eVV2ppn5HFNWmdd/dua0Jmxyi9/vwQSQ8rScUUdsXE8z4juGB0AlZJBt
3DBqTiGPCDfr/KSrjcGZgJu5VdUdhVpDli9nNMls8VNG+B0DgAZG1Qa9Gqg9y74uC5nn5BfUH1T3
ENARljgMxYvio0HtdlC2qeU0Egq2Qqtu56vbgPIeclRzy//t6pGH6jaFPEWKc2/loMx8zskWyu1j
0uoxdhloMVEGgcfVPZQ5jb67790ZFcpaF3Fzc31x4Bgx0ZYAQBRZeviioxwwPBKYusoMXyI3A2+d
JP5KWD4t/HjOvtVat/X7svuQml9KHLZnF9/mqdA5kDrx16W4hNYJBNAFKWurWULHLGGsA/jsmXUa
Slt/UaorV+BxUPOYe6nRBYf7WkyrLHe6d4Pnru/rX5oX7Yam5M/bD1uhdcTgNKkjEvPDR05E+aUO
Qir2sKShGRPUoD4HSwJkcUVOtLs3PqHvhO7le3S0ivlHPmsKdlj4q0r1ImhNP5p9jbVH1XNBlZ/d
FPhKSTcbChNVK+u4wdRqN5cxjc1GA2UZe4haDEO7VkWob+KhMk7dKI19F6hcB+a6f+lMC/E/syya
/KgGHSLVTPIt9Dd9T33WvbGfQhuqRm6fuyrkoW5p3S7DiNT1DqGFPFnVyPcPOnRSfeMbMyrsCFmZ
lXCoWi5zExpHkdBgqfVp2nlT/R7WRXxKcXSdMPVZ7yATTu33kepywKvKdmAYGFCW847v+kpemML9
w90sj16vIU4dYQ61QHT8I0Jdd9uoiUH/rUwbcerVVEqG9U3g9rkida7gfQZE6dR9tV++LPB97IMQ
4mwQFIQ3MSbfz/NAZzMKcMUuN4ivT3S6nKz6JLMZzV4K0QIUSb27dzV6GPRLU6MoerES5gyNErft
qpODu17qiwgtk0t0pZuUFP812jNG+Xz2hdcaO7ursZsZBYWfUZrxZgGVoPtdLX2PpTGkEfsFziLV
t6NgcJeMwfsRB+kWKpOkCqvD94UjLkHvbfCdcjCRRbIqXPfQoxsU2kytX3a59WhNEEiCCd4M871L
yL8qMDtz54VBAm/SewoSvPNLf/7e4UWBHJB2P/m4zOmsZPEzzxuor5Kmly+qiyoediCX1/002nvf
0l/+stP8ToB3PM80dTqwPFWeA6fs7U4TuxUJ7S4L0sxRgxM/Oot/J6jLq+WST8rqqXXTg9EOJ+R5
43k5UC4X028AqPhNDWfRT06DkxQrT6NNMLjBeR6xbttaCHohCTY+LaULhzHz53Jgzu3z0geqkLNk
jSXPnoiehE/TrJ3M4CH3In8X0ldw/Qm7TO8k73Vft49uORAX7SY3QWvvEwUfeUOpRwkzh/KxoId3
6xyjvTi1t1m+mhyR/YU4z0yFLeS3LUYIh/Eh6THS4nTnvJk+4/KQLufjcJ01Ne2TbmyfUTQUeyAq
164rv1OLZc8NSNddZtrKntOjd7EQgzVCT/au7JGFBZHcuqVzRjaUqUkfdv+xiNzLrC5HEN7y/tLK
Zn19Lz/smMSREHm2YfvjupK9+QEh6s4oi086dttLOwbV1ffxahaVMX3OjNs8MZVMYgH+Op77VwPs
0hZRaqmYJhoduYaHXXW6nK4yVkwws0eYUABF55EjQVW0zwWKwf0sbZX0WXwratPaW7UrnsYEBROI
DkzMTN19rUx39+FZXJKtZ3c/EgdC8n0aMplAMOhkPtSO3V7TDgvTMBzdxvaPcZs+z2rLalAVX5Ki
OEiX4XNgVcMlHtiulvKxn2gheXNjQbgX6bvle1idz2GFfd2yiO5elpJInxFUo0K8P5ZA1KaH5cxh
upehp+MZ262/qSwPl5m6uALika/Hz4ED+3ZIZXeI9VqxIIgRTGMAfiiXps/dxG8PcC990Lswegma
Xa7e3RAUjj0YYpdhlYMvaueHIPWKTThXT3XpjR/7fA0lgx6tEeXvtbwNnv3kXQ0xk4mE38j0aZmx
NCUH0r882m+LSM8EQCLZUGxO97r5lq3l9mL00hwg7zC037g7/RfLagi7syVmzqjSXoLWbF8yuRoH
HUD60BuoqiIfNBB/2sGafJegIB2OLz67m6xFzQkfwuhoQLcosuy5VhA0xy6clR3NKBMB6u/8SNY3
q8Q9vbzlaYoLiyrqoRR280E0znY5y7oVzFWvHqENjyMGQy13D3aZ57sCtfKjm1rzwY0Dh+gQa61O
49YyohzRabGssJfYSxvaY8ydxT5E6JZA3Toyr39+A9/OU9X7R89J5xFXHL+3G7JRUT9njkTgKcxs
NftI1WAAK3QIvsDM+/bnv+1/Ctblr0PFQsOHyt8w1cf5S0fWmQcjLwyWL39EPrru0uJbhD8C54xF
Gr1pzU/D9JRPmvMqveg2JyCK/bhOt+xL2oahaOWzozbkKcc9R8akyL67MJR2de4OZ9m4rzj9p/tX
RtDt4STgSIE8cZ2xAlxrCoB1qmRif/6tpBoL/bpGIvJHX6E6m4jPdbmsob/8VmRF9HODlPAxQyd0
4FA/HTUxTczMeeWGpb4C+GLfZ0YuBGImwgTV92zknBhWtWH4F3NskBGGpKeW6kvSYYZdljpM60Th
PWkO6O7ZYqddvvTqiNTNsgK/x1QMvOU06yfsD4Kpj/EjAuF/BNhe7yV10GOFoAJ8vPDux2MDdR/7
tfaz+WwWW5FUxWXQzGM9IioOK+edLWhrDfEgbyGwtwcrCBlC/1czkwRf7udpz/tg2EX6WGD62d7n
LkNFSiQT6F3gfBXE2+jbKk+js1Z8g0arb2sbLIPO23i8q5PcHM6ZSCAqN4zajp26zF5SHZcvl1dT
85c7HsPpm48LGwQ+L8kT7qjs3P9BYRVursFw0JAOWd+WQ5KDBmIFljQHEqnbiHKJyaClGl9jkTwt
nbNJ0Fi/twGKFijLcrQxZeXu+FvuE5flWwkKwW3mIXu0c918N3uwjoT+upyqmH3Q5JEeqvXKvvVt
1D63LlLc+7tJYwHwvVpazDTCuOTZSIEBlZpeV22rODvmKSiWiGWC9C22K6dFkJyNbngquLEfsime
z0i1H9oMO1yTR2QRuuDyu1Afr5M2s0cjr9Un79Y3BoKsrAb0c+9Gl4ZDCQgiR/cC810LS/qcp+QH
j7grNKs9zTiwnv3ZuWBKewhCN/0WakTIjuUAglw1VhYkplrHUtuaxWo51ow0Ah+D8UcQh977GRjn
470Y1IIB9XTf1UCBbNKd4JXgr33sVY+iUTQj9DSlsru9/3mWShtSfelloOXnIuNWbhpU6juLHtc6
juInISL9FnT51YAP/aFOy4vk2GTtZztC16amhFMKasuM52eANuOziWN6aW7fO9zZsLsX6urPWv4I
LdJyMo3rapfU+aV3y39I4/HWyCLkRetNXZl2RrHVrbncBr3Uz3qOz6h10IUlMl27LjEB7tJloWH6
MNo6D2giV9kgOJyrYx2UZWeFDebQJiR65HbKYLFARlQZA5FSdU/WHgaZJ23CASKi98vmyWnEXA+L
ViKcyLJc+km+evBTwm+p1ZFPqA4hNYcBGiNDEq/wmY4FM/BhVoCyYhyiVRBn2zDxnX/EPHzVB8LO
2r77GMJ/f7D1ybiWFMibJIIncdcqJHbwmg3R0LKEzD1HMRdwnJpIy+jkJ+58qSN2i2KAfrFUVxa5
cuvUq97bCqSlCqa8jsd9pA23+3M0WARzxEN9Chg6r/1Ryo051z4ZAoPc2iWUtfvJb7mJ6Ethj8l8
Ogx6NfzDqM3dTBqZArUqCM2AZIsZXWTKATkqS7p40uE0rWnOsLNwtWyMfMbbE+c5iLuovY/qUMhN
D0Ui7UdTptt2snPV468/9KUkX1A9AeYk3pNf5V6WqZvNV4mAJXvfsnLR5o+LqnK5LItZoCYAf95T
rLcKIRYpCVDZRSiEPcD13kgRLKODlmaNPgQsQX/VLIqNnPR4s6wkWh79/HJ5U5kaXojgAEjcRScN
s/4Gr/gX35UlsSrqeyPvDokdrRmdwjmJTjBQyRjGjVh6pUpaVOtuW8/+w6yl5apVX7JVQzei1bxi
KV8WceH3j30h0fExH+nGGRx7bTLvDeGsMdR3+/RdXya4MKUpV3UzeI9Gner5xmdM/KDJzEAj4lcP
kUunFk9dcfHxoPxlPmK/ldqQHEV7n6aYLWgqsh//XmBYWirTqrETVoboMGpJTeXE/naI5GppKzS1
lx8xbX+ddXc8TnR0znYTfsyZvF+MXiK9qp7+belgoHm0QHac3NILAKh1ZLEpr/1yCcEB8utz1KZ3
RSizwgHyoWVHOC0Oqnn1soAIvJ1mzdh2y3jCMQ0mbkYLJZ4Hdnkny3AAtyD97uBRuK/rwvI3WofD
p6vZJQd9bau+UaPalsis+lPIiFh3ZutCFRCRUzFB2I3c+viX++/tmZk3UqCyk4iPbVfSof39jWyt
oLIR96SAA/xnrWdDqJhGnz31Cj/291QEbEvqW8sPba826SBZ4V1x/O8D0niVs8dRRuRUSzsh9/39
MjboQv8ilP5nudgZmQY6QrNOd62Dgw3/bFLsbhtBmqWwi7Nml5sGlRCoz7y22Fw9YtgHzd67nSDh
oxXa+84HXFYpoJdpOfvcDQEvTkzHwRt4t6TMLTJxOavmHa2vQbb98xCCtRIz2QN/fu+ct88uTyy+
Xw4mRAtiMnbfDrvzzM7Mce5X97NsiFkWyRwgram2+ufloo0CHFnQ4etS3+viZr7mxvth3i89TGEF
0Qtj3GRt+u2ZYyTUOCwObaOHl+UyeLW1ZW8HcGVq1akYdQAjmfTWQ2A55/vFJmajn2ccQHSjbpk9
KeNCT07ocoNLG1pZnVTdRjT42BsMH0cnQVCDnppMMJUFlepT/TnRq3MRjce8sJpLrUbeoriAccne
O/M1m/Lh2uXq99M5+c7VYD1pQvHXS68+jewLR8MpUVrUuCI7lCLXhiYZYZB1yRSHg2lE+EzI3OQ0
JYD0uEPGq901O9EW+z9/KIZ68n8r0m2D2TXtR2o+FAgLzPyXIl03MKBpHXrlpAqp7lQPvG7qnCIQ
52DhubRCh0BuplFOe/CD/Yuf1dAj9U5s7YklK3OQGYue6nDMQcq45nGE4XqIoBLzzicqzonEmt7v
nzwxYFIpTOMv+jTaVW9+BzYFz+aRZGiC6cBy3hyfmNKOOZ+qXMURPqu7AKvS9LUcCZJhDlGdQSx2
LqX7AyeOT06e2LssafC7onxuoqg/LaeL3u1SyhFIHtWiAfOL1nkYmsFdaWNr7/uSeLJlEmN4/nfZ
I8umLZbrL8ICwIK0VbwEBS2dcqLrN+vFk24U3jWzslPi5MZ1CBGyD5htqlp+Hhlu7ouoLZ+mMKiY
hzTNqvcTbJBj1zxZrYS1aMLpWrY1EaAZ1Oafw2r1FWd572rM+zHsk6utgVF1Suc5hsZ6XS4Ygv+J
857prbRw4wlc8kvhgGf/SmvVPcO9cbb34QwF4Gr59Zd3ZLmEbv+URbTd3a6CsoN/93PnfASMUh6F
U3UPyzsslM4Nl2VwGGr3OJjVx4oJx80p03oL9wcLZ9C0L3PyGQ7alTcbL7y6YEaEyBln9rZXvH6f
Ilfv6ugp9aYbWizjOLrEtqn4O9a0GC9GmRY+hbv1tStL9pS41R9ASiPBz3TWutyme2oXL56LZMtU
GMkaLtlx+Z5o0uiAXAOur/pph2wBpyipT1oRv8/VgOve+NTLmIy7RZsQIYuCPKbBA6BzgVW8vukJ
g9z7iiVC0W26DB1L69bsMTVBSEvvbC4P3Fz3MTbZet2TWXjM2+m3MaxdJbDYcWX5BMXOlXaFFoXW
ehmdopWa4R1lkcJNR1fSIvIdQ/enoVT5a/Cb6JOg5huS/in3vPEaZQRUlxPAEldqMPVDM7yS1vjz
kjD0qao5OtkToz87TsYdI+7mVuEexdZH/atmWqGfdCvbRlW43FyzG36pNe08xJn3zOyIWLK2ONUk
db9rcC9uAPgjBerM7qiNQN+w0MGKL9zsqon3y6ippRH6CBO0JGWHztsysOz/+2r5Xit7lrNIfLj/
sDEPY40DUzd80NCGUsfFbbfXJpDg0Sys59T+NlRh/gqOKT0ASv2Whp6/mz0CYTKe2tL56voKXVVH
wVPoFI25Gpq4P9i4OZT9lLBorBSoYhm0s+r2G5zgxSoYCK4ofUQ5teWEL5P5AYHTw1C9L+ZenpfR
W+wGL3EM72w5CgBMR6wGhtj+R5at3NPr+Lr0qynV3I1NRMchw1fBn6nEl14afinLgLQqJZjo8jpA
pzZ8xzxSPBpMr4Ci5q9Nqq9pfJi3KC2ui7IcZX6/yWBgreBM95c6T4aLH0wHzxnY8B2bb6nvQw6x
N3nXxsfWGWyyanLOk+g6Brsxru0IsUqCdV2VNiHVnLay16Eqp71e29j6tCEnvUBZP5oSS+miX5x6
XESgv8Z1Crj0tfRSAnY4IDPm90izCppbaHjdSsr+1qvJuyl7grt8BI5xoseHRKADWGTKyyuKCuNg
5DzKYCg5NeN37h91NyZ1clZFXl0zgJv1eVyzIkpSqUl2fucG2q0svplqdrXI/JaLURrzoQPDvfSE
l38rkythTINaA+qbH1YRFK9mkzjJ02iV2T/qRcF0b3cXyMQ1at4q95GuFYpB03YtSvfixtzIv2H7
j7YiHwhJLVz/RtGr3doSLQD/Tw2g/+RHw4xAC15KgFZqxSOEGUc1yToPOkWiOXi0pX4KSCd7iJDR
7yBNPC99pln24UPiNtWDpWcz9MOB+o5/mp/R5EyaGhLVfy+hzcDH0cp6s3yvT8Q2zIqTOZrg3Rwa
+0yrpo9p4GQEaDTxU604iIaDN7OS5WVyRv+xc7rxnH8aTH1+7FO4Y+B5q4OHMWOLIdO/2u5X5Lw0
FQjZq2ZYV8srR4UcJ8hIICKu8bC0G69um32bz4B1VUtguXQSFIZBwlna5PeiiBgWAGrL3G7RCC5D
NHtOTXpCpnO1bd4lJVTywrnezmDaH/MepAkgXtrNHrKl1JHJVSJ7fTDCzLpYRXqw5ijYDEZqPCUs
uAwO45ACvrzFA8EBoDuJfKABamh0c+oSMxqyPaf0fmr3ignZ3b2tggCGXVuCpMhwvJEYFMA8JSa1
kTYUsy6k+hjRTBZ98lJgk9lIWwKHigSKCpLBcQNx5nqYSxL87MmT7yqzC06Q74mCGxxa9V3JGKmu
S8pzYNhhZA+bfKyoBFSRnkESaOVgJWddC8wDgJxtOwOyGE3+ODeoI2gvdX+wiuF1KesMLH7H+/vo
dejFADQSblXCrsw6V1xLgRyVyRnkfL28AR6sT3Zln6UfvFrq9l0uGffsFDT9yVDf6ntEAgaKlU3t
kXMZD8PzfbZudyN/jBHLM9I3mAfkt3Igou0unfFJVhbNdgwT9iYT4pJ3xVfmLYP94OilA1JElcSw
MhLAsWpwWkvpEE3oopzJLLgXi3hLIO7fpCWiXdTLqlMT2CcNITUrqXtc9IkwR36EX+g4aDtrKpAD
dQGHksVqEpXiZUis4uC0ZoH5uWeJCapD5EY58tQcnf8EfKNA5LqTediDGaVubhALH2GGAV5S4NDh
qzab6NnURerm630oFCJ9XHyOlqBpz9TUPqE1ibwo+BS1g2RbBGhAOQww0EvymxnVHzXR0jfMQhSe
M5GZxRDpf5Fcm2qA/1uVbUIYUyN+w0Vy7VlvBvxBb87KPAqaODaKVWh3+LMcZm3ASrcptpZrD62f
1me1ddDso8L4j69IJY36ZEbcakPvIMz1+teEE91B+z/Czmw5TmXbol9EBE3SvVav6tRbll8Iyw1t
0kMCX38HlM85d9sR2y+1LdvbUlGQmWutOcdk67noVZafDfAil0Ca4gqc7sq8+BhnCUCbsaeVA2H2
quW7eN5kPb89U6ujuB2C6S+9fvF7XUxtpzNrMjwkSyB4freIxIAEuYNku7HSSbuEUTY8YpR7tcty
/OzZcNmnXZRErCslVHYdvXVXWv2jk2dPtYOia2PKEziqXQ0d5bnUzPgkLWg1lVm/L8qkRSTi96VH
IgsV000MJl6Yb3SHkEFkr3XcH0kbH62K4lCv6fosPVilFWj04Ck+m4QXAKhlFZjPXyzAfdFCjiYf
1W3L6c2vg0uVRc+LTmRANzrTzVHHq1IaO03Iv01H/mjJMH3HqQdB3fEwWONJ/GcnISUa0w5Eo6/Z
xXAKz4aIFnUr8ry70I3Kew9/0q7JrfJe2ZAHkqR+VYkOSTKRKuIm9dFgpJzFB7/ceIu7AwSUzjEH
60gc9kc1X6TSrgnps0Sy82nYbmdv9kGnD/g5dvWDnZPSl9Cu2jeZjZTBjQWpy7wYJRoamtG0Aayy
QkcHhG9u0E4DDIHcEM/LdLMInONY9TAhYbj8R5jSgrrClwzDTLeCjSb0bZ6pZyON+GvzU75IM/+9
hP0tb2vWMaBZI5J9Tgiw+Ex+e7hcv61spLYeaWR3CaP1o298z+sIkhQ8O3dd6STecJRqkCoRyjSA
V2UsS2L4YqcSRHcGIFEeLGf4AQZifOhNuzwKj5QZvAz4AYPuWRp5ftbtvLhv1QjNUmnrXp/J6qUm
nmXa3ivMoyRCIY0w+3L7y7nTYZ2tuzI8327FctRvopNFeWK2qb9Wowvyv0jeF4816qTibAjx1lMe
gZid079reDXt/NLUhbcf8+E7Eqx6G5ntyeiqFlVQDnwmYA+aITfTNZuG6Rpb1n5ZWCERP9Ve661v
ZpesM7vLIly0Q9ppziyN+ffPYunh/GOhs3HiY9b3sHVTlovfPH1OKeH80VVde7CLnksZAAaGMHGP
GlU7Ja7xgbVA25kBUc6q84iZLKaTiMf4MPTu59pqS5SXbnHCT0seqjWYh6rJ/aubwDohQfvB5xTb
e8wQl6mSHbY1mPp7p/LkfVlZFJ4kOdJdjGhy4vw8tIMmLylAZ6xIMb31Kn2IRiJi44G87xbTpSoC
7UthRd9EHYYH2nbVqfDgppCW+zNEaHzMXKRhlhFf00GZL2YWEKbuZQerBbvvBOkz4tduSwBaxFzF
URcTpU5e9OKrUvkX9PXtvStLYBlSKkqd2LHXzESSU09M1dor2oozNQkus9T5BKz9Y+RRZeaTalvQ
B/CiqiC8ltDGrsuvzDHOtzzjAPjKvriaVfAwir4+Tr3fbxDkQqhnmbdk9fzvH6r9x+JuGwwEmYjT
escm/7vYxSI0iDEaIcKxOSeHLM2RUWTxhs7mFjOVvjGdSrzB4gEqY4huW0VNf7K11oazNDJEM+IH
ZUX2c54R8Owy4yULCRxXktUs+XanfYp6y1q3FqJKEXn0LD317nkj2r75D5vwyGgo+ZQICENaNKEK
0rBlpREwd19LC6bEMJj0z5n8sSgGO/KOt0XT6VvD7MHl+87sIo4TSKXdnH8QjXsv0UoQPla3SlxO
mMIf3M829E8P8HTNaPSeo2QM/f5aWDyKlKfWl7yv9vGQdD8Kd3opp+Zvow3L+v0y2+wHBq04tAds
o7b3WxurYTZO3kHkbSPZ7J1ZX2nPOF3QMMlmkV1poqeJGyHcGz2EbqJ/BP+lEMHAP9Nzqa/tNoy3
fRO0j0Uq4y0AvqmzqQA6kaOXJraIs/VI0xxlO52AHvXMQxnnmGATB6tVwmoyD71Rq/wAupje0QXl
VNz1vxb3pUGtj8QOigoRL2o1yk58EbsyHZHV1vZTLCwD3ugMDrBgve8WpyYPO8IkI9iD+wMWKipJ
slwgjphaMLaUB+QvLQQqHLKNI3D8zv83Ae2kXrUUkFYENJdkj7OVyQNaVXKo2x7pLGQD+jNheZ+3
Qj6KRyYZtyaNIvvoc0mM32qcOwM3tAOmKIe4IIuefej8bFQlv+nUwhqhsi4xRmNcWK9lYmQ7S2Bm
kNANwE/0zWMaS/OQD+YWtJ9zHsADkuUZnLUyvyR1Ej+THkkmL3fW7LwaKSC2kQLSsVgNlyUq1+Wj
W8XTxhhRNRYac3zErWXOeUIKb/e/DlPvS/TnxmhfpMCi1mdqZP5ImLDGLCFsHOqRtowuIQE1ZQ+y
oqh8ncxQzugFo8adYYDPcWWrmHTGMSbP0T8UHv7KwXXo2kyDvtGlaT4sL1ZI8jcm/Ov/fisykxkH
aZEv00bW7a95ydDvRJXo64Ttc5M1/Q90UsPFq4SxiwYg7KneT1ehQzbyomgn5sNe1+anurCCF9ue
moNGfAH/xLjR4il+NmCvkHecdXeC/L75QkT2nKRoQNRoUTu/tG2BduyylJfLMY3oV+NX8cDilm6I
LGEtdKCwzqcbzI39pq5Haztk6EXJLBS46ifEHahStlWd+kfk6R1NILU3gU7tQB0UG5BGNHxnAmSt
UobTsfswlJlzqPQ8OVSK+XZQxD9cOQwXfaR7Os37Qd5aN1Zy3Cf9rnElVebg/sxD25tFKtwEc4Ea
FE5z6EVyjjPYd5P4skCag9GUD2M7fl2EjEBdu/0yuV9erJGzKmrjB8NWjzoJCXddS9K4xkB/n8cZ
3U45aATzSBYcHqfwQ0uGV0rs+INCcYX+fXz3XEXEloZorpgcwJ58t+X7Li+mzpudinB/Kwvh4KJx
KZI7a+xQY8bk5yAnEtcgK3FF9ap6d7KILIo5mCDstfDomqG4L8CDrNLXqnWaC3TqBN2LOeUnCwVh
iyDis2t2P2z+7/XiaENudiwWCyEnTKCLXT5uy6Y6huZQ4kYOwrtIm5V8jra3YzN7nd9RH7iMFvzw
KzEM8Ued9BD+SgUbK/1QkefsylBhzfWJJ+ht398vCAZ9MnGjZTxKtjLQeg7JRUprOudZRDL9YEbH
20GstTLnuJhg4LtiAlh6YbndNrulc+Mi8z22ncEHJ6I3evWQt1JJPnwpXwZH2moz2NFutDH/GTpi
zwYrzKGIQSwHdd/dYS51gd0pTte5OxMVWvbDSEEdHOkxrA2h4zW1wrJa6bPuqbQ/Yh4YtMXlTg/N
ihj0Qr7UAEPP1hTs8jJXnxK/H7Y6rtp8BPb43xp++ZXbg4QXIjlSbX42cB9sRWJ55wRSNfOs8bnP
O2elSRwtyPzzv4w/b8LB/3++Q5BFqeIwamFqZDI6+mfVUrRRUQw0Dre/RD9u+KVfhAgMvVcobgAN
W2W/soQyXEJ7fB21lzpXNkjpDvP6RiitO3Y4p+9NMJA6uQv0WrItVGQOVeSdvA0Duiw1Dd1xIl7j
f0LjRfSjGXa9z1pA07GP4IKo928twVdO6TlviYqTLXCzPV16oPazpZhLaz3etqNQ02JyQCZr5/hF
fEBjWryj2ZV6EL5bKKr4MWePDQNT7lOgyktfX+/bfV95Pjjd9JWAhQAlBh2oYayCE1tdsaVGvbN0
8sC88GTBWSXtNTl2fW6Dj2CQBj+7OAU6IVsRTsCVpcO9J9DVWWNQca/Ly2TRglJlgUuN7iKTpgk/
9IATfMo7hEv61+W+baIeupUbvmpdcE/GZXMqVBe9pEnzEGjTl9tnMVFmvoaDBIhVHrJWW0fMl39Y
nvVKApV+9UqXxUEn10yb2v7VsUS8d9MAgrpqVUoc08jH0LXfbhsmqo56vfgox6Sczj1ZqI3nyS8D
4sy1V/n+zgha4ywgV62FhDKOhhPGzawTGZKXsQ7U1VbiuwVP5jDV8CB8DZXGgICbzNZB+ygGZyNj
TV4h98M7cLqvFqriRzCl073jumDBSzgdneEAHQB2RG6EVOgjAm03FO6rUpbzSwiF3Wt8npshiRty
0I46404zgbE2eWfetdRV29AGoM2I8H4RUy22fpYQ7NxGsOpNMz8szaqlv6INpViFGSp00RZbpOSQ
yaX5ENOKY9TeBNtSqfF46ztWfkOBW0/GmWr4u5kM8oVAnGJL2hYRnbKdSJF3PmeVkZ0cW2Wn5RsE
cZ8fXOmRLjAM6anMMNlU6GzbshleMhGeW4f0uTQF6Rl7jXUidfZTJUOLpBtUhfPVXb7iQ/hcIqk7
+TA4V642Ea/ICrqmL10etUQyTJltvbnw5x5w/AUPIwcpDtaO0oLdaA7RrppP1riOxHoMq0/gX6dt
6WbeuEZkTQpoyHkRUsbS6Ytzfhvdl7dHnh7cVTSC4KTa+jvLx2fQI+5jitCjsc32bHSquYgHWTN6
KSbb2PmL4Iv65vutCO666R3jWf/hwm124vij8TjttKKiL0qCCnE7c5cRgsR4XihohVFzBippvS5f
En+arHvqoH1No4s5oPM9HaI34pWJgYIbvR31dqCjMrNzvME9jzR3r3rqWSsCVJrd7ZhGtAFyjXXE
QPdUNCGWue4/v1p+z01IKrjReizJ9MuJyQ82gbftKgaAT7c/sclsOASze1FOEXiIpWcqWgMXR9oT
eVqYG4Pwkth3L/9TqjR4i3+tnEmsnVKSa5azqIkQAXrnvg5s76gV6cpezr452F/sxOROLL+iIQBN
ONWBTMK42sLdbPaWGxKmwPVdJZbF2JTX9c2+7+bp5XYhWtt+KgcbyQ8b/8qw9F9MDutLGGTBqcPc
fyNzjB2E0Wm+y9IYyDRjE31vRjo8ME5oSMUj4mZNrX0wu4zrixClWvlYJw5gsG8nGjpZ+DxtL/9G
BuydLXu5XXqxS1nG4TLf3zbfaYSn2SoLjGqXP2FEoDMnu0sTmOLom55xdVNySBDxrGVFKBYSQf3O
HOG33oxI9sgNWcXY5to4xIczr/WWar8sZ2uHxtmG2LtwtcyxCjV8Xo6S/14TL02l3zZCS1APs1TY
uEB+b3SkA6HNcT/mHPwcsk57v3rE4k7UW+VbOKe7uwGY1Hao4IMus8yYrIjRVMkpn+rmLC5wd99U
b/MATMFn18aAzQGjBTMYfPYMRbxhCB1j0jOqk6rNONtlMziTdQGoY4Frq6MoLMkw5vzQUTWbSJ/1
YHiOOjf6IAjtyYrYkDXRfdZ6rz2qYgLVUDvBOfTDGotF8fjv1+OPdibHAs8V2IlcD2qB8Xvxihax
MfMq7Lcc7RjedGQOLvtzWBL9S3jYu2ZE+lbounYUTsbgKaEXh82C3WQATm+4VXYfE6Z3j3o4u2cF
ZDea002XP1h+zyjDbruMn0Dbic2yMXoQIJn21bSLf6YsxisPQP0lsiMapkNsbPDK9Fvc3QDm5ko5
oMO6vVWYKu47rP5mtul9Hy4+ide720MsSc1eK4u5j8QqvSXHJ98yG7G3EnB7VxvFOoLVTS+EOW9V
FvJWyfz75Vxun3/eXmCWYFwCJQRRSBH9z3NWltmpB4FF8czOOhNIBD1ue65s1805u57zgVkOLxRs
77u2QyJd02DC3MxUDBPPHRw1QhtsobAAxjHqjPGHXWKXc2MPv6RtA+B2+62fJkSmMNbvaHM7z2rk
LJI5SfviKLVOsYr4vOvMVdihY7lZ5CJI4AVlVE6YQdAGyO5c6ouqCnSUpTERvN3E4CsZvL2jT3N6
7VCa93KU+5wH/5yZtvuXhqNh/+HEAuCoC9hUtgGY7g8OqGMbhUOfeRnVobJONL6t7L6GmRdvDc0R
98uLTg7ZPaq0z4ai7xDr71EPwHJjpK5z0IP42cuK5m5q5kfWk+1j4hPkYOrkuOdR/g4wlwgs4UZ4
0V06S2X3GBntMwrK+COFp7jqSPO8KQjmaKA4h403Q4qfcqHWvt1Ph8U1CZOKGaZWPCLGK9eB5TaP
ZuYDKIbrvQn1ybhUiRFdTW0Cx9mgjK487LnzDiZSWMvOqD/BdSHXISc9a+5UQ8omG1iiFFhemsgW
Ry0yvwR2Nd7JphzWWqWTLojCdW8hnVyYPHAboDaNKt/Umv9NkTx7NVVdPsB3qQABf7+t0HS61pnV
d081xU2BA3oXUmMfCw5hVdKQ4ZTdDV7tnxs7NDZTqU0NyCgAPUtvezk6hKk+6z6rdTviuSDemZtg
1rAoFI7BhLfhfzLHVHKhl6qscFuXbOawuNzuzbhRb22blhtfh89Fcz999bDCegFFQqDF/sXMmRwR
MJGSP5sQbO/akgKfRMxbuVsT5nC7hCFJU3GrzXSX0iKQJCJAQoOX1TJoeq56UoOc2qkOZUQYeW7l
5ibyCIqYTM3eQ4jF99Gx38uF7OKzb8P0KmL0XHtiXglp/K8WNW8IZC4NUp/YN9Y03GEwzK0K0nIx
wCZPrDWwudCFH330rnstBK2VwwjV2Gs+R+htvBqzgsc/SKeIjXj5shLl939fXxZJ3G/ri0WkMvbF
Ocgb08c/15exGsd+7BkZu3qHS8DtWmit+fsA03e3OImzmmWvj2S/Wr6M6PKuB5BVm6L05gKvdJxz
MyqaYrN9d3I5exthp13z2sIN4VrJvUfiybow2r2wy+KBtbRcOz5Ox2LM9cMwywXgs0f0oCJ2szJa
lTK+s2S+tmvOom0fZHsi2179tHYui6Slqan00bll4O7tfrU0Hqy2Gg7ko+Y6//Bye/cM/DaaZ9IN
dwUDg3K6LOd75Tqnyh67U++bNcoY+WnxoyqMPGGPJQUzNZElmuGdUwI23oxj3FNOmQnq0qAaT8Q1
Omu0quV7pZHF1WpltB776aE1reAvS9ofcsZ52bfxgjsUGGyov2vctRGXngVF7ZcvF98EQUQdCqhg
Ii89/Wq3OfTX+SVOOhOTOJgrdvUeZLx7nOI6PkY0JVZZpg04HBFdtoZtbS0DhpKafIqWhrY7+jbG
UbaAz9ESv6t5ZCtzSVdNMFxSJwEN2xbyEln+3QyRg2Ts6K9+jUYjgVCx75GAIfbU5nDtBMn7NH1y
J6DvQTFe4QlHHzlKIMJ4R/y507SxGtvneBLC0Q0j42yHbw0tqYfOS5K/nEPE70xf36Drxz6AzB2u
MNfwnzc2atc8pUU1Ef7Q6RtQkO5xebH/+6vlS0HVmzN6k8EuGMRD0BNvsqzgNIlJK6EVv8OTjzVb
z15u91zh+aupcbD4JloGJSMu7yZ4aI1RqtNyvl1e6ukSKwZLt+UsCnL9qZcZac7QTre/1jjTKg99
hZ18wPS8q4Ew2WJO+wkY+TSGeM3Do5zLvfnkHWVY0qfKfbOCTG7+fREwftfN+lwjEBmcLjjBshbM
A4n/p/31ZUJpEONpXw7OtqvUiotWXPF8kDtCmMynVtkZIgpX3k/6oLaVjnkzHJrxXEvdZe2MKQNa
z1ozO6oOnlZBS24q42L4eb/1rMO//7zmH58tP6/nAklAZMIB5feft06wOE8DcD2Zw5WJ57g9w7+o
wdSuyxeDks59PbaIdXIskG01bvXGA5QaE6tAuB89F2ntCz9ImdZFwXF58XQrO0a0RZYRt43EchX0
o7PV4tzZZWOc4Isgausvb+V3Q8Z86X1YVfRkwJSI359xP7BKl1FEs85Si/jWLlhVs+bL6s2vdhre
e3F5DIK5TC6DcpUaunoNDXRqCUalb0g4cCrLj4km7abrEDgmqW/cJS1ijwVypznGJa6CvxGUrT+u
/wwNZAvldoEXIH53kWRaNRpRQSQQsfXNrEwNo5S8FhOX01KD6dn03exB1MrWPtp5QJBArE17hKwd
84oBxCvhVFeCaz5uuzN7KHEXZQerg8YiIs4AJ11LNiEAtHkKNMhprSTcqKwB4bKoOKiGv6a99wk3
3Hg3RhPklBmWvrzEo1c/MHB2/kZM/FO+wxt3HVy6Dq0j3/u968n8koZdrw+bxKl/LG/VTsxnSTLI
ucpIVqptvd3zUamTXb8w22iNNNs5FrjHwsEc06f6dOrn36uJVduZ0ZA9kuaotokKd4kVKACV0YEI
8A6RfOwcXdWRl1al7qc+Hh5FIB/9MtybiqCojUXq819MVX8MHn1WH94cm43gHAUe7J/rQEesCqJ1
geYjsQQ6Bx+3c/RTj0W3K0uXhT5NwlOB2I14HUKsfWJR7q1h5Ag2phpev7pddd4wfqbpKbc8Z6QC
z1+arG4RD8DWblVwQrt/iUS8W0aMi16vJo/dC/9DdAiLqHiZEqKCbSs7T7nvIQBweza8cWfWVfsQ
JQ78DKeBtBDqKRcC3NC/P5V8b/MPpZaLbR46pm2avvtnOWHK0SGgiJPLzejXw5vGOxaiOAjUymi6
DGDKFL9FTnKQwHyYwkeAVMOBVTPzXxNr7dkIH2RKhhJIUYrdijZFpBztsNj+Ej8b1rcuRt0TE+2F
BwhtxVW2/kdp58mjEDIk2aMpX4YOylVQpOkdoZg/9CEgFJyew06Re5YjKLoP8vSbRRruFeYKi2+U
PNp1f53I+qQ4FBFdnvRIl/3FRfayWawz7aaBjb4bpz4iCK0j7Coyyzco7KT8OQDA7HomwDD5RBmh
yWgtm9A9FXZ2woLqP4gK4zXFInzU/mvq6vYr2nz1gNXzpXPDR6MvytdSVOYqifL2mAUuWEu3JPNF
2jfoku1Bq1IMOrcM7l6XGTQT73Tt1biLmT8tGA00ruIebyUWXYQrTpESaTi23pPIwrd0lOUzMI6H
sOoo1+OCh2meZBeKYg8GwTqrA2OLjCR/kbahnaoSnUmAJn7dFYGEhUfAoCYAYvguq6YT1M3OqCKP
DDcTHKLfzfm3EAg2HeZyfaApL1jJNuksHxtcLdrqPRaNfB6/hly4Bw7nxrbUomrvpezxVu+am84P
7RcOhfYqjv3iS+B4z5PpND+t4p55qDHW7gdBpe2aoGk0lX1cHQg2aKAfaOgalwHSaHoPwNOgIGf5
w9JOygV1OCg8BiMmIOSijEpa15gjDqwRhzhpjW2lSQvKlKvfD7BGafJFq8rFDFrGcjjbE125QXyr
cPd5q0ggypwH+JAI+nOBWuswtR1t44bWI9IyjElXg+4m9Z/eHBeTwPIlF/mUaRld+PmSL7+l2mDj
tlp89N2qes7j5mUxi7i0XTZlk+NLbtxqnRjuuBLDaBwM02Wjm22RdeKpVZR5P/wZV7Ywy5YX6flf
UY+flNk3CNQ4mKcZD1DhMhDMjfTixi3v2p1x0EWDRHn+UZxSGMRMRS7JG6AX//eSatELMLNmE3g4
IG7FG7Zg7+zrUDVvHp8a49etTZonHuwOocYtaaAOODOU4zk4xm3ZquTJHf1TkqryLdYcc4ua3rtH
8kjcL835ZFbceyQQjkGvgl3YxCRRz4oYrbTWce5a96KgKlmYOHZb93shSoKu6I1/wN2mq7nsdolZ
f5qggT8ujkzfG0AIBHlwTrOJGEJpY/QpnPvFpj5I68FvgxNscsBglR89RxoFu9UVJpkK8XPQCuvN
GBTCW+fXXuroNdm+M7xpqh18WG4xHowq0ai2o2oXG7Z8EHmTHDj1UPErCC3N2KT3nHNR9U/iWWPK
/Anzz/2CCqukBWp6nCxAgu3wQF/SudoukI52qhDVJmG/Crqy+CT1EiFxWr0nVRdtCgL2sL9gSoii
uPxl8M8IPdrTYU/OyTDRbQKrB1Lku5Ym1nOA3gVtc0QjdLybPLv7hpT0O6Nl9zNm9JD8IFc7MVWW
5wRtN2nUBLzAe0uf0rIKT6PfvlSzO365sxYkXgZyBPsQcWa0/9JH4x2LMxFXixkHqAMwPAbWzsyW
aCcgBcuvUkCXtotMq4/JcXRNbgvZJ0Ows9OKOIxQ9VezsKMVbMWtxoj/S20lBjodevJdWMGsbpX2
KeAPVeP6x3zyCaUxKgMuoqWfq6B6vk2ukoYAZtoVp3Gm4YwZMSBx77TAObX41HryvUjS7lh1KZl2
Vtu9UmV8I80MdEcchL8mG1i9MC9ckA6p8+h1SJ+iEHwyYMqQ8K88zNWLJrgnoQ1oKwt/ykaQS/qd
Xmx1aKU30crMcEVlWN66JDTWjbCx6QAV2y0MGG6BbpvqjK8XcWnKoyOUUW6tWn5RQgvWOtjIS01i
7f3QklJfuvLoTo37opfxz2H0QPgMXbldFNu5k6hd74R4L4LKeqMAy1eza/wcUHGkcKuohZJdG2qv
xm3aQJjPt54W84lEbxbX0gbvN5ge4SThNWmM8KApHOGVS7peXIPw8hLrh0iJMXRyFq6w0BHOzMpf
Z6jCw9K8RSVbsnVrr6QRBiu3kmACrCw5ajAdTMtOHiVY/RLQ++kmRaJn8g2mMjyf+d9RfEQnhm64
7v02vOrhFG98suRIAXO+e0P/NiQmTw5l7gSP9zEGY8+SgOy+gy1z1DIVHkMl325tZAwGgBZhlS6U
vQzoMaJ2U5CVG6fy26R3VM8+ySrCf7558bXiLJkF582kLujU2mtt+k89B6fl28e6fNEqEyTvcmcj
Rbsui09qjSFDIdLPPVG+q8j4SRo4HVuhE5Gmzx87WG3yxeXwKdA78ZL4P21tgvw0N8+1GPZ2q5px
7YFeOiOnLtKdZK42L615tE0Cca8UzhlQC8QNM8LwrHSdFS+503onzwvXcirPemGS9DvE32RSwq4x
p6uBQOQQ0Md3iVe5M8yI+PDa3Qrg3JvS24Pnrtd9KIY1AFSkGM3PLoXFPmn1uyKQPPUTAVlXR/Lk
tePKTqcfdGlW1SQYEdpqpbW6icE4BWnVAOjVoXeQDg4zb8jPlZ8xSzNcYzvKucxS9EVGC7WNSbHN
0dRApFoZ0WZgfr8J+wKiG0ql2L7gBdmXnUpQjMKeiZoIVRHBcfvKcNTaCItTAkS+Jb+Xyl4jB9Nd
WyL4NPWVWuFD8Vfa9zoFFJv2frQb4pnqm37NZHGfK/lD6xiE1V9DJ3zIYxjw3XDw8TFqpbhHElJp
1VdHahe9VD9KN6cgTB8MNzz57h73210H5NKnDOmc6EV4o71VU/sxpSGAxomDltlmLzKfCPA2SDFX
9PHyaiA/Vm5kQ1eY9e04Z0uP1ZPDGNV39hi1zlpIOycgUUO3mRYA/Mo7sBjF4LIdqOtggPtwa0ys
dSZWg/M9oBm/JpeYkensfPKmWSxUZJDxETXq2bgbXboGOTMz0dhHBMLhhqRC0E+CtN9e0JeVeGqJ
CZadCLcmE9U9UovvQ2PeoZEjf2ey+6csmx4N2mKlE53jYXzX8goXU7hPsGozdOixWNA+S1vSQNvu
IQJsqQ36p6Ev7geMVpgP7/zep6Ikk5QcMdRg3ZnQ6RerTe9C3Tg6qfs+WhXSed5/EMAoGufeCAc3
1Ln+D2gea9aqkL4le1NigTysc/6pNvsiiG3l09TghzcpqkauWDCZjMvXdQQ3tarEoVf528DbHDX/
7OrV9wnjpU/s0wrBhL4t++hTZRTVToj0MDFOX1tjEwIWdvlYMD3qWafWrVtivR0f4fm8JVZ7rZLQ
e7Ej+bUG7b4ZW3QLPo3FFbxxUgf6R4shOlAvBLfmocFDrhf5Rs1JZQ7BZbU1hdiXqSU8CrIyA6Qv
RXouHyxRPrsBVqqO7WSK/BdR9PXqbrBx33jimqAuv8iW1oqVZTVTTnx8qAL3rSki8F3ljJg3vnqw
FVuhqk1kkqlLbzAkv1RnuVX+z75zMCF13H3KeOxz8zsAz7esO/r2kxnH2grIHd5TzJfrtIdRD8Ib
zIGGmYsxeDM7vcuL6qW56q16QJuFM9nUy3RrxNjom7A9R5o27gtN/9Kbc96LjyEIhQOrGQK98lpZ
KY9S+Qk+7GOXJ99MwzYZ+zflKhlPqYYJmUUBp0VEQHrFmWXo+teyCclqNJ2PJNExfuonHDEVWlTr
yORNSXRdE9CqpOOCylKiQyzvXdHx+Y/YE8rWfECb+xT65jtQyHQ1JfYlIMidWwEia0PCUdBdmwx7
n5eO8Y4gy3XuECOhguEUuCZTH3/Qd34Uj1tDTYS+9+oVYI3O1CX+EUfa3qidlVEGd6D/71owV0yN
0xa2f/nJSUZ6Njb+6DB1oGkZxFQxHi3Hsxr0aFXblUmvLDlHKCHme6GWa8+NrqQC50TAlTUiJrNK
P9wqeetLuTPQKa8NevTbrEge0myMDp1TvlhpjB2MaGXe7nbsZhlErOExhL2j6RZvOIJqa2uHukp+
2pH/GbUSrVEsAiDiNz4xPptMMPN3EJoWpEuhX/nZkmqyDpHZAN6s/L2flM/8d9qnEyHcwLdfJuzE
mR3vdeDVRJqi7WTIfJZ2ViEU2VVe5m0yTiycIkg+COR0N5ntOmBCDtO0OHqFwSTTCqCle/6wC7Nn
XYGtN+vo2PJ3dTsbWdBdj0iL8dzDmkQMzvDOGqsrHuotJiZMgRbktioqX4up2BYyV0SSMO337W+m
SM2tHUNQJT5EOxrfqhodYGu7yV1g2O66o4xfWQFqBlHRT7Vq+0XTfY7jFFCHIsg2uXbUHcCkxGIw
PiNGrgiU5AaOrctkxW/OSPgTJ9D80Dtxt+8qY9jQsY6O9UtqZy9QCvNXRxtfkoiVBXxjvB44EFmk
ve/Z+Mk5S781vhov2ah+4DiuNi0W43Vs8Bd7SYQ6QwhuldzZKtvZjARIHLHlYp9re/K3badjasd4
jFJlzhVnUYgoFlyHAAGuOqGxZkzokhETeEReK0aHCgBxOvL9S7JUeDMS18WGoECA4T7ZQUiat1oS
3QtR/QQDKnHeZvhgOgB3fFSzo8QlDrUXR7SYcKmT4oCNx8UIaKx9sgLnqh17kt4SAtJnwAq7EgYM
TcgQS8KaHJ4CJq2+J6ogO6Ed2fhG2hykg6w8QLfhNWl5QS2Mn1D/iOjX4dst1rSKftp2+G3ytfUo
uhdV6Wdbk/C2hovdRq9j5q69fHiSjfmCIYLFT0R7RFuoi0z55HRhBsEbe6IS1h3V2bhOVGZ+NYFz
e2aivSqHRRip/tH0gvzYYFFbE0QPQDK3v8RjK7cRvoedmYaPzSDCN+yr9EIw1/gObHenqL5Ifpgd
XdMPmnPbmh+f6AZRwruFbWGO9IujMxKBj6iF8pQOz12A7ef/2DqP5ciVJYl+Ecygxba0VtTcwMgW
0CoT+uvnAH3f9J1ns4EVBKvZxUIiM8L9eFv25SofWm64/p1lY3Gq8pBP3nv2QGVdmFU4qyHDW1xq
yMRNTVkCtW8w9pWshPP3bszdR9u28UFoZkxJJOzpbujxRZ82Card1ahyVzA6emevdMNDW4WkTrA3
UlYnaLfbN2Hs7FS+tgHLb3SAzEbsXNN3ftfiTuAz9RwGINY7a4IS8r0SRekRfNOQoWh1HXnOfRvq
F0M9JA911ZU44ftS+24nGHIDvkrrgGHVDQbLJrQ/ayv9rr3u6KkluTShs8EFq1fFjzFOAgRMXbIw
vYlzoUwKIiJI+kTdDUG367I8WtHL3plejifbYi2kZVa0wVAmzyKUz7O7ccDEss1zRd8Yk/59HMs1
vIdl6JfWC0s/7WzWIesyI7ZfmnqozsIldWA+KywZnK2gIX2FuvNLAmSa1Z5hHALX7lFoCOvL1v1D
4LfVq4Lra9c6QbQNgBS/C6EsaX9YX3Q7GNYwe5y8UQ3vPfOehZhO5FbwO0+z4WEm9O0jM0/W8/Gx
uVEP7D8JHc42NvYNGg/9LxcL7LHzlZoamW0urRQDYGpjMjNgSfNA9L2p9l242CmY5GHZfEGeKm92
JV9RJ7ZvNWHz+8Qj0yUcy/bNdAWAWZ4u+2I6m8nqSXSKc6ur2nyWEoTmdHjEEH7SHZ5Z8w9h3242
NYmkqwFcP0yALry3YyYusaqsSGgM7+hhwvt8fIy/FH2kBPq/RxCjXd26SU6e7idUBlyNYaDMIEBQ
gl6ERjDe541dp79JReihKcl/Dul6dXUwsJ7+XDAdjzBaumPqXP4eUuCaRnVxVMibZRbcfOCrN5Zw
tYudPqb13lYdwa8/ABgEccXqXsMYqebfuk1aCuLh6Ny6bg7qYjLkMHh9505wSjGWvqo1Wv+0rU2y
Pf3xVcOaNF+g9E2yrAn+1o1EOWeVqu58HWNS26ryFrbKuFT0wPksPGsLL67ZDkWmsgrANNN0o3Ue
aVe/1ZTxmAW+kVtHRI4k6Nv3UvXNoX2zpcjjIVelrWGVGg48y4crMtblhlVMzfoxzWnikDvviqR+
9qRt3AI13Ta+2p35hgN7NIZj6HnqJ6OhQb1P2Ac60Nqz7lHpn46TOMhgQOrzMe+07NmrlStvLVmk
48jLfJkt+zIaP8ZYPMsiiChCe5uYlnMABmTgJg+Sr2BozYVZuvWzGhXJutYFWli3a+H3tAETRdi1
U/itoVC3iRkjKWNk9ZlQV2WjOEBYXCulxdLEHTkehJMgpxP7hILrycxLvtfZWP2UsY3Ow1B+67Vz
qVR9ONUqlFe/o9JSp76gdoMcKtVq78kSdrPSKkKOSqjQW8cDphcJhbKk2pT4qt1u3xWWc0rDvt8U
mhvdLaXXEboK/dqHXnMJjKZa0F/L3/uUxkrRDta2qMvivdGqJ0uXn6JpdqXTaM+jCgkrrYbkYMrp
M61zeEbCyTbz2ShzNyYGUMoTJDiFXtus3Db0nnjE98uA7uErHSlzMcKY2Mlh9AgEd9FkNVTNm6rc
DPge31jdVU79LWTlTEOocYyYS97IJSJWZjpBX+1aFJr1wnrNWuXBeNNpIm1brXVf2kTcOK99J0rX
LpQqEndBkfpAQadf58KqP3MNV9B0BcUwZ5lYmnHuUGOBKBjHTfLqB3V2HwZb4sAnTMOk0IW5haUf
xOdED4J7AaX4puB8PmcjEZ1SU24yqX0QVcWr2dvGtd4McSZC1pRxuRtN8ax3mTdcGitINyX+AeI+
XGWbWQxVE+sPJa/CVMHV+J+w66shAJBuQv8p9Hi3eTK+zydyw9oPgwG+CE7mSZk2RN0rx3lT86WT
i9x1p7ll1q6UoaZvx9jdkYlzyp38n43CpOZExtBEGtOS5GDAdZgvGf7vdfOxps6OwOKyVwEqFA7E
CCzO/5IEEIKwJZJKH0yq3ZG6lHlBb8hTqz2SG/1nbeSPNlerb3csfiquJS4DmL5V4g8rYZYKMwnK
HHxr21O3ZcGHOHt6HRV2y3NselnGaYABMhgAXuWogueDhmFQV+7TXRs75TroVBs5ZYmycn4pMF2e
QvPTqvDMhE1H38Kpbk7aVTe3nvJ/dfG7mg6NngXAqUyMx+Dq4XG+Yr4Wu1WyJQIxXCLdVcp1UbMs
RSF7gexEWH0k9FVB3s2m0Uz9UPJEvfSFzFelJsJP4MY7ncnKL6PA7+EE3StlFXofWGxPqYrw02x1
hUWUF70r3nidL0Vvd8nLtH4fG77ndmSJM5RLZ2UY6H1ai2phRvjle85bJzyQfvSgHlFheN6D9QYA
pZogANnHwXMZ0CWbL4EPcUqdyHiD6u+u6QuCO8ta9TqUQi6nNyKNyH8FvXBUpWO+tLnESonwf1PH
Tv5VnuAh1F+pFUYbH2rfXnZUc9swP9vT8T7PjaUxupBmFUPcLKm2ixjbG20TPhWQR8PSMet+nYi+
Wg+y4AOeNg2F4CT1jKtRqsYjqpx+F3z5atSe/IEvTS6V4pnadPFcGzBVPOtp3uklCZkANT/dUqv2
A2BlMpvjiAjaAoPt/HLeoAeKjuT9LazepjcTaCksPTa16//zat4FS7Y1cy85pKWtdxMsm+eaQR8j
Rr606My8fWER4S2LoML6nSf5Ely6wRxDwbrAFPqD26ZYBINrXJVprYOW805XoV9QtgPMSfHkoGoF
S9iuTm9OtWahyg1S006lE53KfSCldps3Xexjh9T6eAXlQ8dXmUbhKa+om7X4E03L+xozSz3MGzqn
VHymjWH1RIfOB2vH7TfYaZ/+XjK/mq+bf4Kcyf9cPO//1+l5d9401BHXpQ5Ypa3G4sbyGR5dHW0K
6Rc3v+tjj3Us2alVQNY8fKviNp+pPDoXmtWc5r35+PzzJOsNC1tHMDDvxmDRbnZD0SqNxMt86O8P
pDGK4arGyjsfU4z+KSsxi/MU5ANXxW0sKDxnobFW8bntyTBFNR+0L1lE8b/t259N4lTvZmPisy43
reF5L2WN87Fk5kOO2HAJKtVYYc8YwKEaP0Uryc9wByKykslWY1XLqDK/u1GkjOy+fkyT1H/qO2lg
fJ3QvxOYPjVbHumSZHuWMl4diaeq0qsnVh8N5TJ8YPNuNPoPj0QbrCFThKmft082HvPQpwlKErO2
SkxSBEWjnKCp/uwC/aj7RfzDowm6yC3yygCLFTuJmHkHHUDs4EXHD+JCaKawfn4hAfgjggDu9MJ/
NzE3bmvfb7ZRMWYfZKUQ05mkX7VVq2vMj8GiTVXWbZkevvhFd1HpSn85OoFxWO5Y7OGEvin5WPFr
jl/QWbSnROqPWgzMV2tgw3XyqcWV/Rn5WgHHCrNJWZQ1NGSlfbb6MNuoBsqlOa5hrCz/IAi2nVJb
1ZVIeXj+r9SGXLTyOO8lKgQ9i7I7Pl35mA8FrRw3sqiuVUvFgGpZce8GO7/DS9M2bieMZWgQxpt7
2Z7AoXATGeh16yKcmoHTS+psyKPNyj3Co/zZDHnwo3HKd0GP+zllzbQbNMfZkhmbvnjZ+DJf4E7u
sqgriqeB+2TvpUawHUpAcW7mnfteD37EwpYLykbuPdAxl7ZigC2OpfCdDLnd/B52UvH1tja4n9DV
pJZ9G6RusERH/qB0fnHHopMuZRonL06FOp+UueO8CXWDFL86/cj7nriGflrMCGp8eKNTBScOwp61
U03B0Dr+OBkNLzzXkicvlWjFiQ/R8gHwk/5M0kk33Z85t/9AJlM4DfsJjyXZV8rLEHZ8G+Ig+tkA
MBj0EeaEi7Qg1PRthjH7pSswPHuUyBJwvNSjWDca3g+yLXhMSYKWpGkfIyzFTBkyjBFj/RHacHFS
g6ihyDPkR6IphxH3/3Ptlum5sEe+u9NxVqRPHmoE4j7La5bjfJ83PVSJRZQO3obAPWBStdJgWKqH
67ypAuowEq8RUiMiedABPWKr8x5VAVW8zaH1pZ9tZXl3BFSAdzPnd6LXYGGnDQ3ybgN9J179PQYf
6pBE4TNZL3SACps2v903ex/iNRw5Fng6SgUnyZ2NR6df0XusyLXHN6pUnilMbIVqYsgzzGrJqnTY
WaJ5FxO8NUxB4yGjZx5gZMm5rVn1t+EPHhmScuogL/MrbXoVdURiWm6vrYJeeQRO3V+8Ou4vPi2L
y7wbtY2gXFG8pYSmLwhy6K4WPYGrzOBa2lhEV0Pbpvw92J2P9UL5DbkWchIlLSvXDPR3kXJ3emmd
gXQcpFUBijWEvaezai75GuLcV9zmXIA6I51YeEfp6OU+GKEQDkRhHjyMy3vF6eKT2jT0sLDCUaoO
QSWUrFMVPTaY6Y3xvcwLa9WZ9Q8vCbKLGPpfaRxHLxTHWAPlNXiQsfrW8KkvG2ZDotEupW89MdN2
efdi9Kn1W+bSqAJwlCGe9hU5gvkS5qy5SvsGGE2q7AiRys9N2f17I6rxs8WPU2kaMRKKWTnYyVx9
IYdA9IvUsKrzn5fD6LsnWIZlo3ICv/gTdnTryC9/lJnCX6u1+oeadDCeVfc3OJc8wzkCX6ppxbjN
Q7OgjAeEsKbAV5OntSbC0Yb9xkZBQ37ApdktTJrtq/nEfKxmIcqnPJ2eL6wDlUzBed83Uqg4lB7u
iHD6XRnk+lkH9EUf0uj53vf6eT5mI+L759V0rEult5CZaawJmzUZX6aDf68pWMupQlMPf9/gz7tM
l+Eb7A9aRjPm74/OZ+dNMgDr9lpE4P/1s3/fgMZtt/D7qMF6zG/1/12nQwUXPuF7f35qukwlHY/w
mhq8bl4Mf/4vaLK6Bb6DfmlV0tuYsjLP4BoYPaLwagVKd8holxCjo3TG0fERWwUsfXea4dvrvG86
CBlmvRc6xXzaWCheRzs59IGECC2LYhuhrB/HyZFVMNb4itOcnUS8sqhywoL65ljrL2V1J83ju/GU
t9aMkDLEKVr8voz9jWja9oLBiLDcPjqMvuZriw6mAm2cLNpyMwwsoq1hnfm/2kHVryr0jfu8MYl5
q6umOtmVRXMnXA16ABDaqHKw3t6rcNXm4Tl1R+hDTUx598Pq408FTPiutGztNnFYS5MYCS0z7KPT
mN2215qMaNwTY1303jSle9AzM165Q1KtTW+MMEg1KxAYSCl66yBlIdaMdsZS02V6nRxEoiSkuKhb
h3+vvQtRVUuMdzqz8Ma+ZHnz7IOxbRrNfE3HKWRI1NqbE7/E4CBQCyNOSupDCQttz8J+q8sBVLdG
idRUh1U9BsUG9dYSPLG/wjIpFw75WTpse4oi1TIzhvZhDyAAqpQ6SaK7yrMjA4+oOlOuvKoM0AIX
5gFdjc1ambOlKOJLXuXv0bQnEtykqRes53NN5CLPI7+VOkKP3FYa4y/dMMhxn3f1eZsw8h7mzb/2
IdQw2E9n2qipDn93bSd24EVOZ3yzz1YGnrRlC/fpgeU3fJREGVBskTcMauEjJS/xxPL2z7n5KsJd
RheyqY/e7c8m8PVm5TeA/v4em1+NI7axXHT/Ou41g3Nx5o3ik79Q6IIWxH/eKeqDjJmZBQkMdCRd
2KC6By3Kk6jLNSzsKgzuNwMr/3r+5rVVFd0BSF6xIF3RKPlfoXwbDbP9YSeUz0fDsVYWmVoTcrhY
UwOhhWkMoJyM8hFRFd0PffzLcPCDgUu8+7gE73EfkN1ppxufSdYikMNwp7U3ULdswi3u82SRdcNW
umV+UhLuScfzJ/xv60INj9xzWQJSaUR2rIr8OhIxfXIiARYs7tGKG8ADnaKo09V8UB3Uf07baYwB
VAlDay9rfz2f/buZ38Yu3mLMas8qcCQs/WBDeOJtySmJtm4Zjh8IDliPOtQy7Ew9krroovPgeBzT
9FX8DLKUGaFANIk8jbGekHv3kkFR2eIL5BkGHarWU3L+Krq/eje0C7VMiX1uaUx4eTUeHJp8kIhu
jZ7r60Gjkl0E2vDWU4xbjHiBaULlA+iz7YT5ftUd1PqD7YRwJbkKK5O9hV5HKvW0G5HgTkBO28HF
9r+1RJcbz1fkq9JTfKzdDYu8/iy/e0Pt34kZDY5WlxBD5Gj2e20bxNyhPTl52ApfJvxbjkBlR8Wk
3CLO9Xa+F/eLAldDSC/LlbuucFCYJO0UaTwYzLA0GhDTJquCtUwwMftC+eeQ22nwAPKTZ2WlCsbC
Dy/V2D3VqD72DXEYSL88L6f3Dx5pmbK2RqDBNX83aZWIdTLF1ZdWpR0cX8U55s1btc8I/Z0PzwvO
eWNpTDEBP9NIN4CcW3Bet0bS6G+gRUokqFh7TD0Wb3S45sOEATBnADswe20jW7E3uBLRU03WWySa
yXU23Fp0S2lDyNt/Hc8z04Zz9K/LExQnlEvFIY/T8YgudzzOr7whhOLbpGidhuzoYwz9c7yLjf44
bpQyUr4pRy5G/h6/CIr4DgO+XFWWvNotfr+wdI11HMc+D454p7tN/CbT7j2WaoRjYKzPjIM1XCQ+
+PmVahc9deWeksIc/dvX0RboCI05QznUekTmbAN9g4ja7Bx0DPwm8yNqfEQQV5FLJzbwOBYWIbpl
/nJxqKZHLYPg/uflGNuXiJUyw8VuYOpBabPQdgrgEPxQjORt2R6JVWpWDPV7qZQk3dt2etVFx03E
agfO7ZcfkZ2aevK577QBPLJJd5+y+CGzsw0TOm0Pcb0/tWrZn+ZX86afdv8cKzqy+Xycz5boKQpB
r/ROrO3/2RhgUU6pgf4Mh+GmaisyP6GDTo4u23cQz1ckZ2MK2WPE+B1Pe/PxPKvGvQY0z495tA6w
HEhpOqvO6K2bBq1/URX+jpkvMJeMzoCaiO4AcQHMUr8wyJG55WXzO5xS3nuTD9kQowfzdniuhsw9
wqz8YCqIkcRgrf+FvSzZx5b+3kV9erKsWqHmO/B18tp9hrq+UhV1L9JomxT6i0YJ/VBotnsoTf8N
cywcTNfQ1pF06T13doFbraEB79W4WUku0JCyL6ao89ykWSlEjs4jwt+pwDjYh+DwteApFGq/zxQq
fbE+7Bx9URAYsIpDLVpajf7dtfFTF7vpNiDyaJTK3pAkY5uleuJ7QdiSfslcnm3ZBQ7lJOnhq9iq
AkkOgSub0cYnQWTjbTRAumvK5ETuL0pGXoTwPX052LqGZO+7YB4IlvBeTyjgHEJx3HabDoMEuYvh
Sk+YIOTufkiEXPXFc1eCRhhtWTDTCX4loqj3AMrlwpKNXNQBZCGSyRcNkOFF7OZf8J9XAyr8gfsp
DpxsEYb2sxr0zroJum1D/twqnTBaWeftw46ntgIraRkwIR4Sas8dTRS3d19Tq5BLNctuoCfACkTS
XhpRHK0ks6NFirhhjYH3NMZAPjw35pHoe0ccpZT4NDiU1CiuVUESoxflZxkb1kIvXsFLdRsd1EeW
U3yNMzi/dqm9Y+2l9S7ijyaygyWslEeBTnnFhv+jBSe+bzGYDIG9jlvPes2x/6pTDRwV95lw8ebe
Bw3hK+Y6MQiNdCGekRH37so6fyvpOjJTyxJa++wSKfqo0cafw59e5Op7tEmgh8w9xoan3oOk3nXr
qPKat1jiL6PtucwyRJGZo/b0i9Wz5eXBvoQobpBsY48UDPpcZ6osgnoXhI69iCVT19IlVpxmOlGV
RGMD0aexgMI1pTQz5EADPAdvYEYuiNAQx6WdCckhR+qK7+2RRs1Jjan+tyJb1RXLepd4qKaWL0ZQ
VMsq6aMVXAQcT6GFlpVWxJFA7eUASCqLZHqoQvOnE0BVYkoOObQqFNZ09ZY8eD1pflEC3/fFYgh6
9ZwX/m+VJs2ioP0Prb1fS42qjs8ziUCYZB3hbEXOl2hLxNK9Sg5xgse9whnQUbPoUH2XBTJ81Rye
694QRJCVCxMvm81kdsFHA8O5ROLlFd2rCD1l1fvxjrxB5RIbVN6sxQRgqRxMhJJskMblgRwpEhVq
q8TIi4O7cD1lYyAfxKfOE6kx2p1R17TDXOI6kTUUD36PyHsqBs9ellU7rNqI9ZDjogmL5U4PRnEd
7GqhAHTraTPstdZLd1hiniiT0fs1N0WIFKbFZD0odCEx86aL2Kw/J3qB0ccXe7StowItoEO0d8rz
KYWiQ5dSogj0rX5HOE5DdI3ir5gIPrP8vfjWQD561zSnRq2Gg0+GtyxyVuCk7J6wruAYjr09+OUv
0pfSG/YogAKIHOOIlT5kPWCGfpNvUtVpt5apfec0V85ex39oBDC1Scw2fWZmG6nIuDz4c3j1w0oq
R2fULiOD8TWiDeinC6+hmloraXFPY5Ff6QIuYZKucxoR15RMWLKZ4TP7dNnysiauuG+slVszwxO1
PoI8j79oF9Znq+rlxlTI60vC4aW2qeoYGUEh/ZPB12ISbA6nKCvGUx+HoqFs+p/9+VU7JsqKaA7l
z4lOQb9cG3EFNaDWJtA+yL9R7jUj2kpBKhzaD1ARkqwFhLcXn6Hi5ML3sil1HZTGxiLlmVuNEs4+
QyyA7hYmXtJSMKYdqgfa84BOuWzcCAf6U5aCNGpaDLVZ6uz9RKU9z7N+PfAwIseswhpFYxUn+6aI
vKlBYyNWwrggnY3bdt7BtMvN7CjIhfujkphjbfIeFn6ZAOsmwiUtfYUxwPeXdTEgwuim+lhCdm4h
onjpg40SeZyfc1eIm6enxsr3hblSAkE2cZTeCkROyCmkvIzaeBWRsBYBWGKYPYp50l1gGkpAmVeA
mogYA1UbghPD+5YwOGw8Grc6QSutyv1BnwphekOnDB331gzrnacN5TltgZcCCcKohSxLZtzJ1eT6
8B1NXP1Yngeu2iWTtiNLIwNXRbsqGfdH6uBI0yWue7xZRKd4DJEBgy/KyNSEewkUGmKw9S7RDqKt
aQqQ0sh8GjoIf2o1JDu1a1GxRgA6UZ3IH6lOuur/wDSFTsIIWKuF5nMILH5LKwkFKE9T+no2gwlj
SIJ8W2EeNCICqrMDQVAkcTN+tujRMyX/Qc6ASiSeXayHAB0odXKEvtCMA2M4FN5nSatxQ4WCjyzV
0dmyXDo0SvnT9zOHNYlX093yvMto5b8arTsPFPbvVOsRcSJuWjQQbVaZ36efdW09yIeMyQ13+dMY
wngwqIll7mvpLnRG626wbgs8+xZZ5d0MhYYxUFd2OYZcpHIp9XYVDsoggStOe7boqmvdRw6SEe4C
ESRIbBSJLjx0UC9VEG0dx/wkG5jlUBpuK324NkVqnOeNEK1xVkRZLhvNy9ZYh/45YdNqoycwXTiY
5cZ3mOXOF//92fmVUVFIjQ04Bf/fj4Yg8xGu5wUuYss442dCHfv3H3Za/VLZNeCZ6Yf/9U9yt+uw
+u2VrIJfUZ53ayYM6wC21xeZVclCR6DxXnsFNTew5pNz2V32emc+MDgCZQnN7Ka3er1pRpX6SkDE
N177SZYlX5DE90eVaMiUo/h83rrIcRnvMmo6g7rwc3p9+CQu6IGYfGihuIbcBrWphofKzIAMpGn2
keUmwm80iEe9iilgAQGX6UazwvFpUFOqM3VnHapSPeKC865lp+rPNGlVhLJCOcy7JdTxFQ7IcDvv
VrYC/EPgakM70O/USfAZYB492SL7RX++e6YKrz+sbFuEjyFx0+du2pR28tuVSkuKF3vSUOs1Vu50
41jBvaqdc2bLjBJf+9sI430D4GaZVkG6KOufxMLQUisnX0GUAwisO3WlNPVNVp1zwCC/NAqh3RWY
2mnRYEfLeYDZlcxu8Tkem3zlelG/BXnq3sMAF26VKxPzDItUCBhyTPPvoMOGkMRluy1aJmet2E4J
PkGlf3aaKFinc9t0tXlJy3qTOm14IBhCLoKs3GbtRgMw50r7y8UuuLCd4NXxmVNC2EPO6NOeRitZ
lVB+M8f6wG2/DIW7M/SwuaZB3b1YAYJlhyYm+v5wmzrjbmwS2ERFp6+qEvOA6Jj6+0x632Dc3kzF
ys6ajgy9OOdm9qBTdM0ase3HinVzu4ubahXjUCoSMjK18M2W/qemMQPSCmVfFEDWZXeBqK3FDhpm
8tQWAm9IZhQbXL23mIwOOsH3yrRfKq+4ieAxUjyVBPssR6KiGiciwr6QVzdI77p+aLid5eD8Ju5k
z5/vu2GCnAlDLAqPsUQSsOKQDk4FKO0MzA03bLsbtVQOqYBzOz60fFzRjdo7PnGS/UbNetxnA83x
xEcpFbZ3lCPMByjV1/wRR/2kPFC8otjDe5Jk0F1ll56MgaWBeo6ykFRyt9zFuv1VQbOAY/JUkFew
oK2EGLe1QfXkG1Dtl162t4qKpJeOn0Htn8YfWVeyWrA+LONBeNrOjnRE7oXNLaexsNKWZo+OyKk3
SmeLRdZ6P9TxjFx9X6X6C1LjtyYCBYK5ZVNkiOea9COwzJvW9gfa268mA+a0OEHkc4qiqW9XbcAh
rSt8da4ib7CpbIKKSu9BgCoRtadSce62490cXdlTS1lYAhOmtK4qsNO2HArqyD1dOLu+4vNw+/Ke
D+6X1/VP5P7emBPhzfOZylfwGpRbx9Bvqlvq0ngjnRHnQnroovKlY87lC39NYrD5S+ntAzf5oQUe
03nNVY3pUoUws3A+0aiOsveCiTPiqqeWfOEFbhHGHY1HTafu3YRSgFSsz8qktWCCokErtuq1iscL
7cpJ+gzBm5AV9dXJaRnXUzFw+ryoAslFym21KFTzJ4bnSm2+8gzgbJUjerMZfWgsr5UpOLCvUeQz
ze1q2S3SSH4NqrfPtGhtMQPsInIgJpHqsrdRazGziRkTE1seSqy2Gev2INW2DKXkJZM8BwzHcoZ9
52sgTxLcJ4F/cD+73t7TBFDs8TF62bc0+9c+sPao4JaJn236wTxjWFyXtMCDhtYXDG7+mCvParbI
dzfRQJokCEoaQysw1rtswMHcqeci7u+qQ3W9CymZGNi4m2ceIgAK/bPbfdKhHeEXsmqNdA2I+7hz
2/gbC+CaOJiLIznrlBaCFQqvWJ4YzsdVEdpr0aRXbnPC7Bm4UtppEWH1eXxO1eju8HUB37Ai3OQq
Au+97ctFE7F8zYvbrlEXliH2vdGemsrca5qyK/T45LhnVk97q6uLpZNM7J/6K7cz46jpP0vl00Ip
uCs1xkbRaitdJ01Q+1Hr2nflJqyd8FaO6QaF6MOyZLVwBkyXbXv07PSDbgUiSyNAuB+ee1t9Zp69
Iad9W0nC1Qg7pnqm9B9jg7dLR2tE0fgd4VHADZt/I0fflzY3bSXQXjr0xg0E0SA7J6EhJtCFY706
OkqNgCDBLhqfG7f4Rhmm4VEZmRGQRfEBhvwgsIQVXnG0fmAjIr27u2g8mHB+ZWmIk4L7sldqlEen
Iu9pKSgrsybxRE+696Ea0YQW8MK8Cz6am0XoHt/WSXISb/U+Io0c/QAJV0GwybrxYvtmhJUs4Q8R
HvLaOqkVbgQn4CEB9iBqFjQynqGAs/KkW9m5P8IxfCOi+DJ6VF773zkzpRF0aS3ekFU0xzwIfum+
v0n6hLRGLdh6VX+x2k1DJmXe22gj+L7VlDbaqsEgUJ1Nlq+uomHkz9bjpSRrd22jkkAeDAiaW8Wi
QGEl5DmxEDxqbffFkgWhiVav69EvVnUY38xCOXQGyEa32E1PGzXx3zWlXrkZ1hhHfR1MHEcOlTs7
NYoFz5YtuT2XQE+wwSnivZXpanCekWvd1V7zNpVxTVrr24DdbbXAEkj6WJRhgu9DfBSpf49tphAw
K9eGVBETIPofdXRMZiY/QSpdShRx+PrTtY5HWuFpV3r9gsLBnqjWfDS+TALp7E5gp5TOgyjRpdaj
vCNu411Pe8LVeLxDXqJwZVq33uw+EANQLaR0FuryMZjau5WfWAS7CyzdAe6TbGcQ8b5oKYpENLud
IrmYtnVDGLEu8u6IcA37eg0jiEqvXlAYJAX0O97CVtgKZrbMq8pPxU3e76aH48hSNJZdyA/hpZgr
afLgct30K8HfSa3sgj31VeT579GPbm5EnAyLDGYChv1iCmzOObSUSppi4cBzyKNLpNI1bFknisJb
C+LFd5CuSFKPCcVO3S3LFH/l1fpFz81971sJtcbkVx7KF9XZQOcIqdQwocJJc1EjI8JJMW5tW/1S
y4BcGn2N2nAZYZexmIwHdCv8ZGErOiw+bKMfFqQ2C4Wi0VFISZBGQ1gY2mqtERPQdu0SQ4IRqGs/
KeGIq2vZh1sZyU0T02zFGJU4AWnLyQbpsJluEt425o1GIncMEa5Cma4bPdkkIp5igFeZSUl8WMoQ
Nb9GMxwym6TtnlgOHQ8CemSGCrxGypJvqVYnpNc2Jg9YWa5Q/xE6oK2w8G4NE0ZtWu8ax1hL4Ksy
OcSjvkXrutEKfxs63zlrJ2KR9zay6L7o9noO5NcgnCl64d8+JUTl0PDZqMqwHvr/4eo8ltxWomz7
RYiAN1Na0JNlJU0QUqkuTMJ74OvfQrI7FP0muCRLt4oGTJw8Z++1wwcr43EqeN1FuuSh7QPN2IMZ
YsXUd80w7UYXsW3s7Mqk2EHY25bQ3nQuZ427MYppK4rxoKeOn+Lc7WljZIn26PjrmmESbzsDz5vI
HcS9Xit+YyHfad5yerkTl48AbTpN4UMoesb8NHda9QRDYlcYznYQbHjH2GeWsFULE8FovA3La88U
JBiSQ6uC1pq1Q7A0GvAOhLg32ObtUtdDRjGgt1DRgPMBMm4M+Q2EjGqw53J72MV6fCghRg12iUSs
32tOuzGTaafE9jqHJRLlAiq2c5hoRNV0DZzqBmFuP1bzjk7hFnvTbkJ7YbFXhiW3aRqHpjCML8jE
Yz364DN2tY6gonD3BeBcJXC3SbYurfngkYFnwtRLaLE4yTXOmu0MKKXQbVTGjq904HsTnf9iTCb6
IkciRXsaQ/O8NVU2YKnYh2FMrb4EgAzoPdRXF9bQ8vPCUTYvSlxs1HyNNeeQKhie02lTKulFBM6B
Ddy+sB281fNb2G0WK7dmnNTW8BcT7qKa6jfL83GixGeoSB7DtIk6cy/K4mACNREtwvzZ8kMwlmzQ
j72TEr4Zw4db54but7Bti75gx9CcwiUNtzdPRRn7Ic6VMDe+CvZWGidvpE77zrL2djpuqBkXCOAU
7JzG3QpF3cRhdG3o1UJ3AG6t+qTDbyrlkJH6q1pfQkwbUcLQVawjcat0/dwD39/NoPqNUh/jnG8a
7447Uta5K2H8HRdNS9rtcqrOYrA3AqOubhWfTdGccTeH1a/R7uiR2YRAadtsVgjK1HBMKRtYD3ym
Xr1fDBv0yGer4UPv8HmrBeIHecBF6StFyqCrRzebKgZwriw6yBADN4vCPTOuX8w9THgTpbqFFOOw
vybPvGWGemmR5MnwzIxcS59h+6W2ppeh6X8yNMJhs8RMSdahPNSatZMQjlaZo3OKU6TJRPljGPy6
o8ufovbvbOYiLZOa02yh8+jK1Nk2gSZOEY4q/AE5rVVS+tjrTvXDxKK2ioNaO9YGgVJjftKz3+j2
MJUVZAH2UyCOVjr/wVw4/aJZr9zcyCs2mgoEAZwlfhN6AIcsUtjotMOfAihGEo5EknnXCLonnHYO
MsoArwnW1yUGxCuCivXeU88qgIEzASif1VAa7xZtbYTK7kbTQ+jxJkRyCRiVWHJ510TKuBSKhMcQ
WM6EafyRatObRXYiY6tUzXd2e2EU2kCaXt4FCdKm+zrvKBj/SrZ2ONqCcwimWUrbnx1Pn53NOFKP
mjl7XC46OjJZtKfYHHcKq9RGYmkM3PA+C9RWUgPzHGgfSAcK8CLO16w+xgoyoLs3g5SdAJwSWvv2
hGYN1NA6Bji4vFjFzTReULNunBSu5kL1aSJVoFUNxJ4t+K1U2N/gRuj2mBFNlgqG+AEt++fvSvWE
cEyvWrPFx3jQjkTjLgccx+iwe4bxLNUpIBvIXiXd6su/Qz50E5bidBSf6cAmnqhUac4Wr2EGQ2bq
/DbsqpNp9OlysWsYVkOz2yhB565TJaJYWV7X0DrNLVe56j+f0NRTikftMdCm7ygrrWuC8bKXwcr0
bKJDC/ZUhqwL0wt5NvP/HNqqxYJjNyM8CIiFq6GfyxPo64Pu1d3t+caMtfttOe9uB15uMpWESoaD
+WBX31/0NPShkQQneZD5DLkT/x7j2dq12kI/ipef6leVZt7VWmJ15aE1WSaYvRzlvWoRMJW5fTXx
nPqSFyPJMSW6zn3QhL/bVK+MzeNJvogm7WflOYTEanF00WZVYRgmTPZO/KVa/tF/T+l53+3UJVdo
DHfyJ/I5QX18wC2M6Wcw5rn3E1VHWDYucYntdMVQ+927Tu1Pg7FMSlXU8sA0UUh6qrK1l4woiQ+r
qvSlHqP+IO/ZofkVVdWAo68dMQwa1aZemFi9ab7XUxX4JAR5596u/mZQ1ffynjxYWlvVG3kTSzkh
pwUx1O6ENSApjU/Cxs5zMOp71wr7h6k/hnrUr57FqBUYESxoEJHnQi8rnJbhKghp48vHee4HNcAq
ONK21qZkukV9jQT1/5B5ODfZxeoIEXE3YOO19Xo3BZ5t4nc3URAth8EMmVG0iYXSCxkMruGg3USV
bqySEdeCPFQDVgUddekmS1KIbeDu811Q0QvP5jbZ2ABeYF4RLhryD18KEb6JPHpT2mgHV1T3e3rh
e+S3+C/LhemzLD61QHzl9PThoJfzRVVG019+Nwqd/hB4PYMfb/RpMcTvNWEALB7N/ckMJbeqxrpD
e6jjzbkzFU12JuSvVb28+DhAS+8mf+Llk54JR7oS41lcMWzvy0LLXvIZ0UDZhwruhqLZGIEGK6xL
193SjtXHxLwwvTEupjr+XRz49M2Gt6jFiGpTqvvdAEeg1h0ay6U8K0kwCcjh6Hpa+PDspsYY9iWB
Iu3B4Eqx+KjgO0cfQWS6CN+TF03vj502T8fYyDjtqzxDP58QqdSLW8yG/WAthl9jOQxVyDY7qQij
sABEblKN/rC5VDaemsMqKHB9jzN/xBCEH8lgrJae7XnICCERiIkaIzrJeAuyxJHlRONe8yBwD065
RlLnnJ6ELFtP4y3zJvYcdU5fTR2Ct6YDZ8DkY0RMHMN+8ybn0k297QOc/vQQKKsLD8/QGcMSzJR+
EINxpcNU23N8wSZdXXJO8kuD7eokWqQpTaEWF3ouJIfRUF1lXnmuInB55Fio+0VHdy67nYhbndYK
klMn4qtqGnVLj0gfoy1+Aw97RZrxkSP/O9qV4i57/Oqr2XQG+gdHMoBcgeDfrc3/qgl8ytQQ8py0
IeipenZuaTfy0jPetr2am/mpbErvvXPLs60Z3pvDFik01H6vO4bqtwggN4MHLIqYArGp+9RAa2q7
e1XT2nU+4lVNWkJj8W7cebsSem8ogxVxjyEcLonPntk8QtXqjki2eqREJnq55W7OJfqi0yJzqIDU
8j4No3NYnnFSbqOpjhCjwT/QK5O+pJG8crlBbde0SsHMqXH27qbQC+fQCSRt8XLFN5YU4ozaDEW0
i9c9bcOjgMozgLo4gWvdGGyPls4WZ0nq/nad4ntqvGYvP48uTQu/h5dFazOJDiAWOz9p+Ah05C1N
gDJZfoqRVjOEWZpTU/JHG1rq+OXXhQkwRKOM+gtnI0kAZlEedRW3B4KH9Pz8sCDj50fiFoH6BsNu
HMQxFG5wsBqtIyizBC8/AYUgtWWZXc8VcmdMvid5q/FaxoIMHHW9H1ZqoyjqqhZZdSzIDJPlijyU
y5guzOJPs1vObC/29nrfvhZIzHDu5zRAK9d+xFlgrKysa/0c4VfAXAbGXz4dHJUpoixXzNTDjclI
I6UYXEtordZrJiPVae+kToK2DLS2VtkCwySQSmJ/vhNciljawGlZTBCXGmGwA/doDiGYsOklKLXP
aayTm1qqOwiyRDWHBvjyNpwctki9L4FXbuFov1T6oFeSbatfueJEO2I6z2NdiWPXEWVlOsWwxdKL
gtEl9l5EQfzSmtSVzCjQb+Oum4UPzhXxa3aXB5nGs0gWlnPU0+OvVNPQEgCe32P9nK5V6mYHuQg/
F1RVeACWUvQicj0dgfUp+oCsbqin5/k8WF62JzMUz7c+NLdn/VVV30qLY0ppVOPiLQcEiPnZ6ZX+
PmiIzOTS8OSwlTbCMtQmxp3gd15OATek0gvzLh/Lskk/CBDtpVvdJfYAtDVAcHlTKa3+ohEo0NTi
qtWWQeI2liX4z/aLZzpACojqO9bJaL8EAeIA1rh7xIRtg6E09bU0068h1in8tJ7xGU5dxHT7R8WX
47UHJJGBQt+lKVJ/i3nPtkuAcwi6rJsZGd9emwT09qI78DMI3syl/XGdT94fNGHhq5oP8cNOCuSH
gK4hjRHHlZG3uQrJC7gACrRPE9kv5Dh4wCpoUSIeAMSaKN5FPuYBGbyMCYHvRWS9yfItqqFxkGFw
GgAV+AnLSOWiZ5IfWx2naNFt2oJs64v6mIkmuNowdK/Y9RbcaeTqP8hiM3xZwoQgetQgyQ4E3DU3
lbJyZyY14myzH6KtRfArFnAGFH1Oq/x/Hqzp8Oj7uBcAQOTKZS2P1IrFJQhjx0OmC7QJQ0orQprF
SBDpSlqEm2flPSFgGgNXOzn2m1yC5KGLbW89VgzA4ol8tTXEhENr686xJr3kJpqaZpxDI8XJaqQj
eDbfausLR0+77UkO38R54t0g+qmXXoi1FVNjQ4wVK2MmJ9VajFEH+WfkTzIoCMgZj52OLWtVQcfj
QlsFRy1m9DaWgshmRX1VSXo96XFi3p1W+45iRgj+YC7xRmwx7miIcegTnrPw2ShtwDG6QbO3Wv2F
5Ktgb04I6mUyIZymjmTBhoixISPR0WA/caAv9JDFR2xhpeoJqthGlXUM8cX9EoVCzqwz5I+Mhsdu
Ju7mpM6BRW1nMJVYlq92GOpdiDYIz1/VIVuCzzNPCHlcL5w2tkirTUYBROupSj+IozfOxKU4d91C
a6aPHgEUbmcDO4HHQtAFTNoIZgvxeEuWZsto4YBN9IYQOL7K5cEsoy/54UU1rd82MsMdhah3V8SP
WhQMPm2K4TZtT0zlP4DZsIMIq7ulK+Zd1/+LZ0AqS4j1REveSnsu0PIJ53qqnSqAISAC6cPZQ06X
q/+QlD0n0U6TPqR4uOL6lKvBm7G828B91yWVtx2H2t2eyz/Eg9VnW/WID11Sdzg5IOYs1zV5AG1N
sFyTxAS42B15k8Zjjspub1bmeIfps9ML7e4kOGmfn89YI5DO7PohCLfZWVoE63WJN49igHh6i3Y0
d8zw0nMVoSpPP4iViN+Hap5XQuk/yPhJ3uCF88+JL9EHbAS5KDa4SZRHGH1Fy1OtGHQco6Q84YBQ
r+acKhtC84ILKkuwkOQxSNT26BQ4q7TwUvRNwrjDcj9CMTxQsMwvUWJtstCLf7NodIX6KjfBkZG4
dHmWHNoSjSJqo+mXrWopjbk4P5HHS4CEKTaOOaQfoTmh0/+gutV+GhioMKkwKVMI8bSFRS/frc+j
Xb+rhleAv58mH0fYp1Fln0bskf9eGZ8KAkwSBgnBCUJm6s1ST8oLrVtpXD2N5hEva5tc4HBjEBRN
N2FNeoB2CXNP98dhpOmtEACUUQqD9Mx2oPj9RuNb4Ahw5GjIj1zyrAGjSP9rRofg65qW3MC7ovQL
CoxH3Mu7OjoaWG9TGARXN2lplVnOffRah0sc8XpKEah/ssjE/TFk54a697V969MxBCZT5XenTNai
hVSjv8rck4a24qXvWYLl/9hkDlzXZVnM7Aigg85HUUWzeg0qBwGh26PRg/ywCXXlp6L2UEvCH5Gq
8YFr+HIycDw+kPTgYJeBdiBIM+fVEsAiD1rOVC6f0rAELUC4DeCU1ywnLAz1jP3SFKSykOTj7vPl
+oWi9Ri4NjMCt/oqqjh+dz3h3svE9BFFx+8JoVVUdZRoXASZ7UXWB3jOZVhu/ZT3crc0oIG6DclJ
/NDSiLStSnptnpnjfkF0FFY4mP6ttCpGeIzK40HMlbvx6vlPB9orNb7TqHspOlRHZAabC/+augOG
DsOUcz9Dr2HrijUMM7dfToCN6dPRx6dqjiZsZKoMsmcc5BETUJHVgLSwSzZW3xJxY0XKi8e3VdY7
bVj/8ibPeGkAY2w9ZmxbeTfV8wbuKVM+gE7ePvayz1R171VWTRe+F9bbOHt/kknUl04QHDdBnt7b
tcuHh5PiNKEW9s02yddBHxpHq5/ekJRkTK3ZGeF9XTBCMQPwMD038dhs7TDHLjP3xb7u3+sxLc/g
C07wZOq9WNpBk/XFksC1J8XxlIVKeo3RV/Sj0l9rzfMtK9N8rt4M/Sya71YcvQWJlT1EavywBuLD
gtkJD6riTJ9uxNzJZeoc6FO9lpE2gdnqZ0TA4FaV3idoVF/NwYQazpr4nxK/1tstMxl0+tF+GHpg
/nPzzRN2Hxgos30ViWIbkwv43IOEjq7+YULrwKW2oUPTFUYKrILuTvWsOvDB0GScMnGesQmRFNei
Vm4Ihkk0vdjp9N/8TFcK+tNNg1oE1SxA4PjIYlgBiiAGlFJopGVwS6wkY3eGLbVDsWPXsfGJ3hg3
6lIo9m5MRkSDDnhJxyzK3k+btr/PIgNo3DFPYVvlrGslrQ76kDDZSY1rF0UnY6bGlueFZoMlDpbW
HZDbbT1b1kmjnY3QOXoJo+/ETvR9oQb5XufNw78HngZCdbzOdOu/ppiKUznntT8HgO/1fPowWyN9
5GBidhp0HvA75mkMSUjP4fiYoc7lIQAn2QUZ6hbDfBilI9BDQbeLDfM3hUV9loly8pZiJz2DBlVf
OySAbZIUY6O32MoR3eKHVm/8v7PGri8KQN9G5Ux6c3s2lU8oe1t3LvWLLIRtp8eCR99ZXzZtxrId
dUeRQAKmH6Q6+fze6JRnz6XDtHhTQ+hzzE7CT5cuwioPdWZpmfotG5Z2U/kd/l76yRXzxrZ1bwMV
Tku08jM7r7GU/TDChaiHmVC7GBDQmChFTz+2cY9YeLrUqz6BthpH+Fx3owVuLsHfwwIJzzS9RtU+
usTl4PJ0kRBdB0Dq217NgnVuNaBpim7Yam3UrQf2Nc1u0Ad1J3cVRuEUO7IsE5SUZPMpXZ6w3Way
SGcUpTDL7ijIqeM78t1N3pckwRsNkLFMpZCcnavpBR+Fa8LFV51kX2NDi0F9b1WPmLhgGqMTQpP/
ORCpFTNVCf/kuYBUCe3tnuNXwYvQC9iR1AdxRg87Z2C0sSpUtrI2ZhNDv6EEhQ+L3hcDLkZPa2Ci
LfHkcZu+xJENOhjEvrzejln9F6l+Tz4DIb1xYwb7bsnWteoObXUNuyDpSMTOAgq6zaAQKOExjFrr
uVHfUtAgDDKuqXC9MwJUrnN6mSTN1i1QLsSu0VDBsGDXTdH7YTeeW8U6M0Kg7Db6l7By3mpE4/Dx
3HOP/zLasD22kHPavll9CdMBkukVeEJZNTXk8CPqlYy9rGpbcAh6fQTp8YiGkTld3T+o/T5lz8DG
d+ubQ//qIgYa+HTvRukOL4Ls6Zlwmw+K+GbTpgN7Vq8DQbocMMq6kAeJDLNdY2+mifZGwqJ+NJfy
rc4L3za9YlvNmDc0PX7VqdkPVYsLFZtS+/wOcPawtquGvZa/0RCmdnIn/fvZLtDH4kca99TRYz4C
9p1zgIrIbPTWHj7yKrqXDHaPeiFgQVLmbYNEZZJRxngL5+KUOunv3lkAl1W2TDK74BBbDdAsvX5J
2ja+hzXmp2ULWqY0/Vo6DCtlqGHTutiBK0VhimqzEQ+UMD7Sb9AeWqvyWFlfPBsbM6y5tSz0+sJt
DzaU/3qsrVe8vSg2Y2M1ksi90+vmj5eTH1Bjv2h6dVgngCsYoJbDpTFIJhXEPfrQOhk3ZPWW2Ujw
C4jln4jKR9MYkXhh8clm8zvlUrua5tk4TvFoXMPEuJtt3ByFlrjbymRnAOMNce5S7s5Vd6ZVbLxX
gWJfk/SB4rhbZW2q3NOZfk2tIMTVSqw8eTmBRexG5WqLcOPa1nuruXOP9SN/1TJdbCKnj38Ih002
wED36LY4fScQoCSVFetnMynK0IJbLs0qvVaIzyo8iM1pEh48j3l21HeLiwNXxjxoXwxXszdNUYpL
F1ruPqzy4UBm1LYVcwp/JsrvQHGQihALOLcarmmT62qAas/Vil96nsUvz7+JEG+rFh4cVPi+pwjW
xI36W7wvqES9yC+yUiYKBlzkmItNn27iEfGComLllLubIq/brWKoBI8tvUwnJtjdZFu2kXebzryJ
Tvy1M0CdrqPYl3Zu2gdSyv+8Q7VR+ragwk7bD12SvyEUYW8wPwFLg0JYboCCJnBiPrfCUC5aYXgz
8ghmQ21kQ55jxxj+cZaxgvw6hFmVwl9YGnNGkWOzEJ7znmfqL+yw9l/0L1CiLPfNmRprh2xyIpCM
VrY81GCwYUo6w+qZqtmBwf2cc8KyZ5AVL1lK0H1IdWYFww95dmoRIYdp7o57uWaLtqkpbafyeRfu
KH3KEjx2QaqhWWLY4d15M5Jga3aY1IU7fPI7k2NCv2QXsF4eozj5TTZFuybsQttFy95cFZ13o/Bv
V0TjFXt4m3NzNc2YPTXpCF4eXWr2pLfKiOmg2ePfpNStE9LQ6FV4pNFzKac5o7zEROZ+wQ57IfK+
/pq4MRC3vG5iACcy+xG6L2NPm5RTe6ZrMRJnbbXGO4Nb9HIkY7LvaEfATcNG69iXIcmS7QqrZec3
47tfu8OsnTST/oS8xVtIakuc/6lYBeiAoAj5NzMeRF5iwYIApFZkaU9WhuW/JhcjCiXaL7pPllIQ
ggBSviaZdpULHLJLC05235IRVc6qMecR20vWYyYnLsXNG9tXwLyeplbNwdxbNJ8nOueFYr52YHS3
NXZURK5KRcNreAmXL0hpkbPaISr3k6nEYqmpYBGEY5zMYMz8CbsAJHVmszbbd/nVLMs6X7QqHj46
qz/DjIJHxiV4OJeQwTXbPjWGjnVN1U7/zi45KCGI7VaXbgwqsghYnMyU0xzW+BofWLyJy7JrV3Ey
fg82K4/cPVMruiv2VtW+E1q+U7H4bCLvFaCW8RW/IViy/rqYpWJSDCw9sfeusMxXG77HSS9buNFL
BgwU4mKHitzD44aZG7sGUlU5gwPHdNCS8hvrZ/2mqtqaWZL7kPe43BCODT2UlZofzg1tPQBW6hYR
XA98m+YPMKLmgXXE8i2btnRoJaSeQ14lStTrDIBUNmEh/3ttk7eYsWMHkAviqEL+WjpTcudERdme
u6F8PiQfF4io1i354KvSVpzTv4MtShTyTfVJWR3xgrknf9ipv635pyxc1DwEj+4pCU4hMzjKHSr+
6PhUowSVW1WQeHhkqdM3OhTmcx6QRih6kb+WRU8znhPBPBha3K/lyOvfIRbNJo0A/1sq9RoU3lWn
6vEPUq/6XaNiShetbt7GRrfwL8RfeP00n1obVJRh7J8p4QoGQ3Ymy2cNtDmC7RHp28hWbwKc46c6
uM0BgOIGufaEbppssLkd6zuRt+2tj+//HpEPzwNWqWLkwkhnv98YMXO0WmPLwUQEUbNhmb49dIRj
lh6xZmizNsJqQUQ4CAIMfDwbOD9QHosEolw3aNlNezBLbXgulNv1cqt2quxmv4rcdC45ksABqMYm
x3iM4gXlMU0y8xIpwG0S255/FTb1cUjm/NFQiJ+TlwapkCBvRnBJSLOK/o3TVr7GzpugNad+4JDO
d2MWJhtONUQsSdju59SlL9KF1A1RAFZpOa3rIjI3dmQbO7qE1mtjcs5UZvjHe5dfFZMoEm3HSh6i
U++jq5JnxcO1ynVhQUSXV8zWZcJbOODliBnBlzkkF2Xw2oemFNVHugA86IONDZ0A0zKs19Kimwek
B8iXrVoM4ouxZHzYu2ddZC4wRjJ5/t2NS+ixxAVoa9hLhOrIr3hLVs1BdvMrXvURhtQVlFl9bpKx
PCPyn4dkXyQgJAviYWieDHzoUZRq9FMJqpMbN8cb+99OoVLKt951NDqc4cti0y2LT2ejhu2bkvFZ
YINcrWy8qlbhMMK0khc8XBBEiZCV9+wqAOcZnuRS1chfsRxSWoB42eBMyh9MTE4wz6rR92iwPNFb
aDdtkSf8WmC2mxxTJKs23/TeDTC8Wzn2Mbf9cPUuY3aCbasujBeYwDSCkhk9eB2I7dgAibXn7iws
mj6pw3RupmtFacHAUuvZ5jdNl1wLZpe4O/EGwwai7AI0Ed30IGPLFzVQsNF9/muDp/H8s2h/Vibv
oEzJVqfyFyql8ZQmVnsJuoA2nEBKRnOAbK1apZCY2o8wopUU9tdkLLI3VVcRQsSQytntwf23tFsc
q8lLhVLEy6ZHl0ypT/gT4+9YR9XGtutSOE1y1EK72npho99Mvf+MhgTHS9aXly4Tr7ZjzGgAyYdn
kEMfsbrlN8TRHi+ZHgAK79NTM7WUSQXc6/Ps/Gx1xFxWS+ZTJFdRy6h+Ozje60i36c6SqDkmyOMN
vcFpXhbvSzuxcMLxjfFgv54a7Q8KEfQicqEakQiNiNZdoG4V6TBV90p9BatxNg9JH3yLKYifO8yA
MB0gdqjyQy4uUvEVEmW3EHbMy9z2gN8E4wRlcjGRMQ3NbeQLbpvEe3OuQp6K+fo/BRdzs6xZEB3L
P+Ny2+7ymuk5CM7x8lzwc80RjzGZy4Ne0JAJ0iI9mAvDQPasS0zW5GOKeC0f05eXPM2MPQfNcney
g69kGMoiZaKGXoz7Hkts3drqPqm7Zxid3HhS62fYpkpl66mI4wb0/i9aSFMCHAvEDge0e6Vnf9JC
gZDf0ewK0InKrON5DqEZZnG7ldHBcxPpJ3krTbuZaRXBsxXTlXNfN+fYaP1Ws/kWaFas+T3S6Dwt
b8Eyn5E9Fv6lyxQ+IZQKGmjArFwX16woX+V5pwNmX4Xh0K3SJfqLjaXPN2Fgh8W9IOqI9iiBoEoR
SBi4xV7E84fqEKmtGkuKdVGWiMlFCo5MMNDQGFv8f9nmMuW8NPALB4a3JznExl1amr6bExk99Na1
qJz5BU3CttSnC2TjeA0npfys8ffvAjNDLB9kgBOcfCKQD7mGPMS2pkG3m43Nv8cinMiOOW3klEIc
VIcllhD1aK8FanKCY5xtmlmhwxHUCUFsBJPKH8i7XkCThJpIKvg8yMWsA3g4euuIoxP20HJwGSU9
b8m7tpH9BKHg7f89HkS2WCezku6nFhM7juVgT3V3pBYPjiZAqRPcZ3YBpBNcSBMu15MlfpGw2l7l
N2u5ZxGYd3JIrJdTpwmx0ckuPVZ8BYCtMkYCLjyyL+xQoQ8N8q2drDzaBBGC5Rl3Styjy7cZlJ0Z
01QnuWw3RMysNVCEeGGWNbDXh3e+UqUfMkRFeslf3A/Y7HdSeEjusA7Z2NGqbZWb9WPUjk0Qm2v5
qwLB9DlsBAJEJ7w5IxEjfJ7xlHYfmALKk5u7vtx9OO6rmfQl8XvWK9Rh42Q5aXi32y46I3k2V2Vp
9tCEggT/GoFlpYHwoKk7GDVC/O0TEMoAbiwYsDCelzFIHGJRAd4xHDra6qdSw/8awTZfTVY1+NAy
czqQHPLC04497fTMHV/kMgKI5iVB8xzD67y4VcDkLzQE5Ia4CHeOquYk8LoxEUI6ataS3UtLV619
i4UXk+xM0RpOYBQST1uPQVX+VDx8MCXnxYQi9VIa/T6MSheM8yXUa+9N5kKZQv2vW0LLW5JSDkHd
I9Y289ZPbFPsLT12X1pnMMVlNillx7EsL7oJYZHoRefXWIafUJ9v8iRWWu+GZEisxuESRGL64ea5
fkhmTKBD6Kg/eVYf6Hf+1rGLw/3/SAKfZ0liD/gvTKLVIhrJXTz9mOL0W36UdlXQV03NxlfjwL4p
lprC/KvcI+hva03jYDoxg8GNuAFBUTzyol44RBpeyqEjCo26hsiO6o8ezPnvfnijO6j9wSTP5lnY
gh5RMl+tLAJCy3bsSrZK4MvvlmpgHXAbkrDkXWup3CGLPaZAByJDIsrK1IboNmYkcJL7Ciov5ZJd
KbWzj2CJryBkccVMy7/LjQbExJ3VJF45naj8ZiQ3gGyhJYib6L0ijg+NGirf7pdrJuhdBuV7ecxC
ebOyTSt+RcvsC64RDxOQ5hKKvMQakNIQ1HwB5UfZGcQ0JKb5HxVeDq7lOwQTtMrvQURvfJ3GIyUJ
aINNYUdfo5NZP4M85xoHIgByRr9/xoc1VnarbA33css77ZLXe81csYsrAQ/GwFGlRY95HjgzwRlj
iFKGix4sEqRwgCXIpOaIji8G6jHSsMkilPRKYR2TwemOpVfhXgIs4+k8ycpKSGKuqo9AbxEp4CVl
FkIYMN+7m1UG5L6XxjfrQufHhYPFaxkDprrmYAmP+DqZyYGdlHvFTKduLEXkLz0uxm7RG8iLq+xr
lBCMthr4IT5+pT7M5vBQyPzpnrsZiE5Vmqi/At1Qbo1i3BRNeFvdrZnJsTNLi6n/XWZTrtMPafPf
Q2YtmT+qVbywPujPKtwBGnHWbIsMueBvWCYfIc6UY2TQI6QEax/IEPPlyz//JiMpX2Umo7c4Dv6L
MDG/BuMyo7C5JEsZD/sKKZCe8cFdVGXEgteQfTah9qPlbXwSSj5tBxtWnYzwpl7GA8LVx7SKNckS
9ltA1/v+3C6ZfTLdXebMIRKoyVzBJ7X3c8ho1o0MY0smGItQESA4KmAsthp22bBkhKRounfr5nXi
sbWqWMNWg9tPn30blntIq3jj21Ffy8sQiaoJs/z/PciLlIOMTI2ai1LRolW6aNhpCuywle6G3um5
hMMYip/CYHjC+OYmMPqiCi/TGJMVF5IsI9sVAMSci2tgJVmaF3Jqhhj0lydKa/9UGdtZcfAUIMBa
BJaFCaDY23EcoVkw//ZT1x4zEk5XHmC8knEMeSNmbO3IrGcbD87zDncIqymDsuvzdAZhEO9ngbIp
T1zrox7Q2jlqNPly05Ox6q+KDpt2TopGQRrtBw4MsY5iIr2FQk4OElwSgsjF0paKo2qBudmovZfM
W3akUJw2eZVo68RtugPbBnvluSrE7NzD0hk+ntsEnhL5enT87+hbwnv0W66sSS3KIw0VBIgoTO7D
HAWbFJIWsT2zc0S+xsKnoBSwe/xotVR0VRlw5znHOad6tOwd22pe8JG6t4DEDQPNVG/S5mMMOpNu
WzIjcAGMwFBKjHdSEO4Ru134EQ7JJtmw4Kcc0HFIvOg4yY8Do7O5LwgpeUrBybffKmrR7uq5UV+S
5eUy185q9MnMQYVz1qtN5eI8xZ5xstpKnMlKPwBsDXxLM77aOaqw5I14u+kA9Gc1Yo/24kbiXsYa
WeBlhCmWpByjLNxzMnXpJYhblT24KH/FJGakbk4WaTT8ki9zMfL/P67OY8ltZVuiX4QIeDOlZ5Ns
76QJQmpJ8B4omK9/qwq6Vy/uhEFSOjrdJFC1a+/MlQ8k6Byyvpm363fLOMSuF2TWsaAVLNtX/czZ
269JqwgT/zPo7eIz1cuTZ5MX1YSDvls/oVX9bQc5+DFfw6hoD8j8NHpRk9LlmGW7VcMkU06U1LP/
eRn0/OQEln4HEAnqx3dSbBWmVe7VDC+PyU/ybLpV/xTSmgzJJWvyHImxuU0cG8nzMxvgHb7GZcB3
qiWx82C6xDrLgt/NiCMTwYzVpQzrfQF0Y+fIVFNPPtTp8NE1DfZwi3Br/ArlHUOaLW1EfAL4ONYS
7X825KkGVLEfer09eEY+HEWZOOf1E1l3iamjlpCfI7XC0+C0+QUv+k3Tpuw1mpNnYNfzxzjWXwXT
4CAWL5UcSTRjKN25hM3YWPCUPAisuvcYLviXIdWQFiwlQ5EdRhhJ829K4PHP/cEUOzs2xLGV6dCu
1eIiHVqj5SIcsh6VpFhHfgK/BxPOGOTDtl4cG63xszoAp0Fz8hzYGbAnHjIw9w927wTbkggDxhDN
kxmm6ZX8PWKRk7oijgZgQ2djUVFln2GRWAvwHmCU8sZoJobk2m9/mllTgUEdmMzZQberlmyhGBs8
Li/NR1nRnsclL47CwcHl+WCIcxOZsRxAmS4CU9eiek0rS8P1BkQHNDHhYJX9DCW5v58HegMdtVtJ
RFyaFRiF9QzIrvTRrK36OvL3ji6o3wjtu85OR2ZE/UOrw+I5tHXnOko2+cg892/vLGkZAg31AgKl
SYjAZe3aKo22XYTekXXJOk8TX9vilc4Lto5gV+TWeNhq/kSG8+QUXynZ2C3o0r7q9HsLRzlIuYiO
mdY2/U71JWEX7EN2JYbViL43qjEplpuPOiC70WVENdUE6PTHnOO7VH4yiNvSKd+Xgv3XaOrnqrHM
W+Pm34i1qb8xR0PR46L+6zr0o1lO8er5/TPHX/17sNzQukvZFuBbtY+66dA9s8hl+fhVhfh2o3Ko
P4qp4642yuCUlUZ4WVcuBIufSbY8uhqlF+0OsFKmdukHmNLAD1CmTcVxotB076yR7BDOqcrGIwRm
nGk2i63IWMEPncWE3a50k8hUPAMMbv94Gqwyp5+fSBwl1G+O3+JxNu7Qt2e3UpO+D6MFtSlb7I1w
bc4X0ze7nPCfBxVtuALd8maBaI4+zQGZ7WbdfsQStXXlTa2503xc6K5gmuZl1hVXwMi40MHTXCcM
81ubWSWDZaaRLqjNRz2EIEBkN/+mPHkMck/99NqFWFTPh3HTEJQ5LMkXM0oAIv99C1TTZYSvicqt
LcgHCUf6Vw2RqeRundfzRwxJKBVMgXMPyrKaKaQLGgQmbaVNa70WAYI4BsAdBJISzB7Gv1pr/WsX
J38CFvjXJSRTrQVHXKF2f62y/I6SIbpTd386SmqIIFLAaL3XDm3x3XqDLD1YhpBjFxjAu6XKvVfV
EIFJQTBb8jLGrJUGyS5E2nV0zx0dBv6UjMelt5NHzdPDh3VqPdmpc1IWiYWaD4ihbRPEozOXLPXo
4GptulFNAV96XtSz2IPbpJ5xDHla+5Wx5flnZAgP9jKGT+qBv+8dG0KgwAyP2NPUXE1w3W+UpY97
J9kUgG/uguKPGiR3gu25xR7eCK6XsezvgMDDkJ/Gdt/I5TNLjJdYr7KTn6Yl3FFiact+Pqtyw8aT
AGcXJWaYEpNTBqwDJcfsnCoKvNzYrluyaumrB660hvxoikJVbjiknHFTMmlbO9uTNj6KCGoXlmRn
lEYEHZU6Dv1pr2x3W8HRj/HL8JNw6HedxOfFzsQ1n4qO/NHxCFlxs0p/3JKdWODRn2tCMKEYvDOl
w+skZ4d41SyAZBWTHTlPjBav33Q6ni9cYJ9l7Irb2CC71SpSh+1OowQBrA1wYJonZONJvNfld6Ye
uoxak146ZBx5vYealTwCp43phDG1AhDF2Cm00k0uT56G0OqrFp5Zorw7jKDenXqmHgJj+vvSCDSY
5PJP1Xt1RaCvV3fBrmzjHMs7DOu7tVflCdC+tl6SkiVvLGRkmLtLPM3Ec7p3aR1fltrG7zEy70x7
BDvW7BnHzvBTyNkorNYZkFPkSOs9A8pOqn/hPVwPCVqeN/dl3l/V2pZ7O8RwJKeYJKOWPeWfCKEP
Jhm65fVpn3Ko6GHN7ESsnZwBkNC/B+g0HNB1rClWIRq2Fw9/IieRyfK/w+NnOYiM5DsCk+Hc9TnR
vqFj7ODqTNWx9M6O+RqYYv7J6phGKTsBHTmOXAYpcYGeHSqvT28eySQ7itf5pzXu3G76EbG1npSi
4t9Ya/GQhiQBcv+wB9ysB9zXaLXER0ekxoJu7bmj7Hxp44KA2TQ4rfWnS84QpnkR3ZQm1qq6lypi
T8+kJ68AwLAeMAg6wnUgRbRB5Gn7ZoC7MZrDU2uO+ON0TjRBhSI2pFm4WYSVHmtg9mokK2y+kSEj
tWupUlqz9Kz3i2lGl8TGvKWeTfLlTDv1FAfWSb2P9z8krpPNn4xyyziilBppgkB/qSuzu6oSviro
Ybtlt1tr27RaGkJ1MMbzX3h48IL/WIJle9sozloh9rVfZEg56aep9lppM3BIF+x9fDvU7tBZwZCg
cU4r9/t6d+QBdlJyEtTNpW6z1LbIcM4TRiV85CeKdJrbdHK2ZTZaVyrkW5G4LVPSiU4cOX7OzU0/
DSQcmLfRDkfwYH0A0f/OYCYoyDx0xDmZ29+YG+aDMtlidQDsIIsHYVXpVs3f68QJHhLyPBhmm9lW
r50XCPMJjlq0piq2pIe2cyVn/p4e1xABvAG7jThVO+kcm/eZQB5kkgOOaY8zCJ1EcuTANamenevn
P7Fb1WebOciReCdmqGrS0nkEF1rhtJnycf5kTf4IfCaaubaQBZeTYqOLwt0tXsxvbUh11LoPoJ9+
UaWm2nbwhlJ0U5C4Fsm7asKo5o3h7AjCNdqRsTosdLc12qc6Md8xkmfnbmnM8zhhWIuirnxQLRmE
Yg3V+3yzwMl9t2xUVlrpxy+CKeIhbR0BAkFqO4oJo6vXidciAAwf2JwCRdc8Rg5RlXw33S30YxJy
sgaGUuZVexRB3dbRREWEOWBOAmER6GE5gao3+NP8mZLPKb+ZDcszo8LBJziziwn3NMS5y8X8PTLj
ryANiqtVZmvb+F9n2OkFTTU3bIhixbPFgXuB/f2KMOzUTCK+wbBC9s8Ed9tOZf0BxBNwJa6f4+RB
6sURhapLt/GBwGfyu4U09Sxlv6/8c6Q19WNmT/CxSzz5QdsvqH3wW/09/tIIOGi6IY6LgwaO6oPJ
oN9uyiLtX8vC3BmpUd/h8ygeq5zj+VrDzcXCl8hos7SC5ujOdr0Lu+xHReAtHECteLRdi28t6SkU
fY184Y5q3AMt8OzAk6AgoVWhbiQ7rZrdZJXEpGGAeO2LjoB0BjNgPGhhRM34q7HAQaheYK27n03K
KQiFwFIe0A1uNegF185AxhuZgzg4LkoP9bLqDRsxVLrpE0p7NZRd8sp7knn06hyOzgezpGncq31+
yeA4MzRFt8DJ3SAoIpc62T4uph2rLsQxpCOER4hD3wyQHBqHROouSq+21PMVdjecjIWR3s6IdkpU
NzbOgF+gsq7dPCEMsOfpMTFrooDK71qgVadGrjowBr2bEgLHcjnSBhiI+Dt/qPeDK7yhFsYtukEX
y4B0/XMWyLel79xZBcok9YGSJNbhUW5PNnKcvxX2HL2YEWjsOMfP2cSzdpuTHiFST1rozfMmDy5T
x8kB3v6+JlntqubnapzeVHO/9ThrgNnE89L5QKeRMoqzWdsYEJ3cAdNlgOSSP7oaD6qVNPO6D730
Xt046a56McQMNyqM5sHUHyrXnZ6rWa/JFYvqb5Nj/X22vjfZ8SE2TQfQ7jJfSooqLw1wmCEYYaL0
nZs+2gG99C7jhHgm0qPPtbCbqrKT2W/TLmaruJKFIPZJzPyhk2MJn4yWY8pit50gf9Jtk9q2Kiis
repY+CJaKGriCBVe+EFOVP4m0OR7duF/YrMBwOKAQR7bzro5pP5tjKaIXqQcGppc/QOeT/zAmER/
j/ANo4U0kThOzaufpXjUa6AwNBgvfcCYDlD2JqwI9wokkEDEbXjH93fUaNLfNJoQgDF6EC01osX/
PtSJ//dlhD7ngOTB3On0lQlRIxJJeDDw1IaCdXLa0zAstwH2s32TQcrCb754Jy9CK6kMMz4gThYB
D9xu6z7jl20L/UXNLdII0z3qkd1gQIaV2Yq3rho8fUePW4aR2xi9rCF+Wcwo2Kym+M5EQznNNNdS
CyBt4b8g/B3puiYUVEWArXFsveEGtXzyUuuo5aSu5aWQowAYfscGj9B2lkKzsQmCldtRte0LhnvC
1uqGQ7ZkDnD2yJ6LCbEREodgGcFy0tpSD500D8+mi11AunHp1za4cftov7aGqGHvwJpTCE+pg2PF
QmarXvpON5/erQSlppKrI0nbNDaojvUs4cVje/Q5tvItjdWlGcrvQePe1BYsRPAT8bhz7jkWYe3M
Dnyu6AqneERtQMyRKoxUPaSeeQX7+jj5YmN1/aY3v/l09r8HtLL2szY450EvyHNJQAuSuNIeuGno
9ZDwtVvwOSLYhXgyjx9qw1UXshd7xZ4MmWSTESLJTNO0f9Q+h9J0eRot88Jpo3it58W7Ol7x5bZ9
fGMmHu8b34EZafUCAHS+ZXQUERIpWJQqibIJCaNtUUg5DJLlfV7W3U9N82lZyVet36CIz9PhMIDy
xM4fcnAJIuuNtWxf1c5ZKR+YlyTvFs2qbaTB7e58dJWcIC4LCTFrZyjnFXZbE5bfaYWF0AF0ye4g
zcdvSWKRbdfM9f37fviteoTqoXKiW0riGprCujhXelJfUrG0IDLED1U0Bq7VXerR+Qq5CbdrCcr6
y5AaZ8qWQGb3nvb/nmRE6SONKrAV3GDq2b8HE7s4yUhYm7Ryth576GFbMgH9QyKFwZ3BwB4H7kSz
6z9lpbP05pu1cAqe/oxhOT9pcGNOia+TutSVH7oQsEM5H18tBwDMUhjVpU+8t7EV5l1eEN0empxu
kP5+w3TEKVM3fsUxHfGkY0xhEUR29oiOf46IdtMknRP7NikcTUILDgjDJsoWvhA5bYl0WrDKteN6
INaYFujPYq6qRz+wt+pVQafpGhpmfVLrjlvSBrcbgEr4ku/5wI9LU5tn1YSarNa4KlqAejncrdeG
gcZN2UUbAhZ2/UwHapq5lfciGPJd5DsYR5O4IYNZq78R7mDvAnbGsyiIJI4CzDvrPoMa/v3fWZ+I
n6rZJHbzSyA1O7YWhrTCjH430tmqHuJ00u/UABKrPdIkCJppq71NuYgPgwkMtnem/Wh0/pOOKJiu
SJ3/FS5XurbRAjf4VtsJrZ6kDr+Nnn42qg4cXpdcW2jxb8P0Y53e6Sghq8Xt/3TAx/WAtrVW19qN
SB7kysbsPnTJuyrkII3HJ49Mpk0zugGO/ezU2ghWG1pXMCxguRXFVnXuWD1pUMlQbc7owcjaPACh
ey6LCJRCyi5WDPleH9FQSoKJI08ZiqSyTHADFxvsQZ+hNYzsDEmCutsaf28bwbckG2s4vaOxn6Z2
Oo5oz25RWAQ3oqaZVIJ78hqzwXDTRpccIQiHcvQokVmMZ+XWYNEk48Si8WBRggRj8dmOtfXmNfVZ
i0z3I/G8axRazi/szNeyG8hlMr2diNJ2NxUfUKd3Nj6ymy5/JloxGbg/n6GTfJnpQmqedmooGfQ9
Uj7slVdfW3q4E/l8pv/uNG711lpM+LpxeDRJJMM35vprU6bPUB0lBl01ZKtQdP6DrFHdcTWkoie8
j2P9TCxXDUrcACOgBfVxPUO4JldaQrr6qTFNC/WbtGVz5NkokyvxFiZRKnyyRYww/u9ggrYF/rms
fBR20O5jh6zN9ZKvquWIchSOj5SkJY5V3rstc+k5IGZRtn/Zg/l1K0xLY/sAQRCUDnFw97le9ydP
KoqLS2R58JWlsNjNNHbQBKNMKNUhDtnypJbMdLTz0Tf3wEgpOVsT/a1omN8sFgTWOAByR8JSIzgO
QzeYABTbZutejba/M2g/nZRc+Z96OWt0+jK+nbBJWmnEZx36u/Wj0cYRkbWXkikfj8MlqHvjsJZB
7gwmhalUfqocGZA0zSUuuqDXXihluu3/m+WSnE0aH00WdMXRxZwM+0E9NM6M4tuA2a5eCrxdhevW
11mRSKjyyNNIvY9wqbE794hHT6X9WOumffzXkFDPaixyG2NGU6Y6vWpmoHMCaib+f0qOOXG22a8V
n+bq6fbf38szWBehV5zVtRJn/OidQQRMC0anC5F921aWvTaau+sTasyOTR7aHc1xnU7ch3qW9aLF
U0iA0SgN4bNuoHT0LOtRPVgCVGtehqHzmRh5tNNyN2d6WH+gBgZ1YxtpfBVJH1/HzP6Tg8QydkOu
txcdX8M2oN56IsPSelVjD79Bn8NScmn8vDpUTmle0l5GNNCPo1Vifjhx3L9lWcKRZUrM16ybXgep
QaQNJfZZNHKMIYQ+3voaML6qi5qL38SBvy0yHwK5j/DWqKNn6Qe/Z/xXvKblc9mBXi/NUHyOFkrR
GfLW+ky9R6dWbEb53vpMz3ajAb4YtmtKeux1naIiaiVqkw4Zh+g05BhiCoLvk/DWCsfekFtGhrkW
Dddu8l87SD/n3owNSONRdetk2aaeOQS1UlYClDVJX4riQbx0hKM+OkmzvnKtstlyUppnZC7sdYg/
MvCkqnPYdtjGZxMJjjoCNT33DSOUcKeuU3uuKDvl37lWxlRqOTJ17T5IG3CYPQohhOO/9d4r3ztU
1ZyRhplp6PzbKBu4W9JCPoQwOfqFyr4RGB/heaS0gpZ6V2fLxxKgZ0cgVz/rMfKIOCWm1KPbwdQV
pTRT4ejQTqjbPCtifiaXCK+zvvfq8mDXBxe3QCreJH3U4USgamtJIbA6BoJKAphGCJbUPt5ZdnlX
gu6HzLtUxQnjHVZatmAbQM7ZsgvXW7EoWL5go1jmZz86NbNzSeeGRMlfnClnWJJOpj9Zd+vHEg1M
CqiA50PRwCY0+sY8LJHd+JvUsZ37tv7CD5QwiemSx1o+6wKCJdxi40SGeVAjnBlIzEbq4K6WEVq7
PkVw8adpBfJHpyE+VR5s0TsSRqOkUsYC6zr1xDEvyI/tEpD8/6hyrTZ5+C1wGpK3ydQjOguZM9zO
aXYpka3SOB74qbrlJ3NXOkptPH1mRCPEU3peV4CVzGDiIKeoFT2x07C+kgEAJlO+N7aweVfVvXYv
JsM5Zp6/Z5uUvC2UsuqhSPGLdHDcz3b72VWc+GzZ7PIjl/xgdUSkzuFkEteEcFfzd8nha4kk3Oaz
X+zM/04a4iyutksWe8e6MTHGNo4NubuZmNwMb7FlfNNSb3p0R/cXa9iGP55eOBYynIsJhemIbom0
aHrRo8W+I5ziuaZvcRGeeFLD2EbmSalnWXNkNoAzCru58HVEfrF2UbPqZHbibUpa0drNIIf1VKWj
Aw8FGNNYdhQc4wJPPWughjEzluos0xr6m3oVkC2INlqqmDB9WtsxKEvYYB7lqzzxlb1PeEU0H5jL
Po6zV39L7MglO4ngJMdmnVSa58gQMJGImcuKjPQSNWzxvSC4mpZ/BQZTfXd1m2yeCPR0Y5vg1ulv
niMJx3T19sN0sVGvlMVU+646dx09fbBW2lYV2ubspI/VQL9hHO7LIe5+1WZ3rzNg+zR8BLp+ulWT
ylrP6lPDVI99ln7wlBrTLpRq/dRL7I1RWrfGimjN2HZaA6I1uwer8E+T73Dki9Jfq/IEDBfMgbS7
W+X2QfM1kL55P7XnRNPi6z/WGlic8cotFByDZXqhzu2I5iNUvXIqhkudgc/OjCKKU0g1s+GRN85b
/97PzOucBM2BZtG0d0wibjXa5jsfCeWvutezMxPe8WSk+UcVLe5zQtLQ3hxypF/UDyG3G6VtZ4b+
N3qucHdF4n/Dx4v8q6U8ndOXLhuXo9ED1zUZbgOZ8c/VguLASPULw3xQ88PUP6tOcAoHjPnTNmG+
c1t8UAKJR/GruXwJdU5t6BkSHu9N72UM+UYiUQajFsxz4YBicIhwn/XLi+BLfowNd09ow/ISh7xV
SxFQtGA+9xoml3rZJteI9fz0P8/GiRSBsZaksT7WGTfiqRowo1/SmLDi3KXR1unCu8oSvWvc4Q/T
3iOtRFLgsBoe7MnDUwnK70M3kd40eCC+xsA/WGmifffKdIaIw9UczPSTh4pD1TwAZnEN174bsTJt
UDo1D4OjO9tmrEhfV2PlRbcxIkqlTm/QAYrDzDmplkE8ea816r2tMNvhvDjuePMAyY29/9Mq6etx
39lREO4ymNmXuIVDW2s48JoQhb1evJO08NmN3r0vpi91fhgq8q2LcpZyQopeRBaSwd0yXOX2u89n
eOT/XbYGl4uLtIpm6xskY/RpWL90rei2qYZ+XUOurgZ/+COK8+j9dLDVElli2ndRQxfYM0sH+Kdr
gZsBRaGGlwW7PAOXCwbyZ5+Ca5WkQMly0Gz34qjFMKfqoNZ30Tg232xqFoYSb7qftxe1ZKJRSolV
88U+/hF4jGdVEz8DobKvY8Sw+IyYldjajTD4MNvONAcOIu2bnYWA/9mwrf6ydJXxVs4DUnGkx/Dj
6sgkPTyd7Ae7pWldCifbZGOO6YD+MwYNmlht/sIl4ZzxBneP846EmQB4AzjrHLc/89LgCCx85TZG
EVwF7tTPds4sTNoJ1iS2VWR24n20FuvRHyxoGlWGfYf/Zq16SZkjpZBfTb0c/EbcITm7aHYSYoR3
v6nlU7UtLJmS1DTHBcg3BjxonWHDOcGyzfrQEzm4sW33nM01QRRGQA9Qtv9UQet4nA4HmklqXlYY
xq8pqJzDEPr3SkGcVPMnRg/vKU7w5kq4gph7zh/xvM7noawisin6tyGLZH87kYhT2CyiNf4WoYmA
bxwV00d1VdcFIPWH2vfKnYct+9XU2uc4Er+z1JEQSWoxiqEezEPxRSt4mL4vxQgS+E8xhofeHTzW
8uq+jUkIosOzCboMHMNgNJDg5aI6BO7LaFZPjqrDICwQoxTLVR/2S1KG90xnEzwFFkaZxMuOua2d
/JfFyzTA7FP3a2pGLC29wcy2yqwMZJT25ojhNcnN8Oz3AzAwJ4WZreoMO+NMzVkjvHAiw7+XGjf1
YAxdSBc4Jzw0i5ZfNf/ezc698RwP0a95mB0S7Dh+W9FcfIE+d9qCuIOECYqBIwMYaYQA2S/KU2uZ
vxEzDff/3lcvMfe+lVoGTERKp9SDnS3vc2Vr61uh21vbuiefKhrLnETrMj/YUU+XfNSc5AgMANU/
Hc/Yq4C4U3CoEVv8g9j7uyLx6WWpyo+q3rnamUOjFDJjVH1aJIAdZb9tdJ0elLktuXI8G8FBnCk+
MVtjPiMQA41M2wtcrQlkinL4aRYZl01lRCdznj/Xc6/atCvbqnZRNH9Uptf8JONRFT1GbRMfscww
0OWhvouBa7gdQC+yQ8wDl1+/mvT/Hd7S1AsPXVfemmWqL27pXTCon8UABNLQaBLBC2CKJjSiF0eW
eSx39DjaJq92QR0/o+5vb7psvNtotoyMxonwI4tlxiQfoHR/9dn0jb0Du0wAW1fddLqTLDeDXBco
zGjglB8WWlaGJo+vXmrfA8BNWfCnY/wmpzr9cwD5BEV6fLL8VJMhM+mr1iSPetxO2No6pAO6Nl8F
qZ0bVXEIgfYWVBwdqoGqF39YcWbcVm3pdhuH0jT0nRvQfgKXk271WXOOqVfMV6RYOxduwj0KkndO
mohlIxmUyeEX4RS2jhOktmaru5TFQ+d8s5txlMs8kRKeTvtcORj10ezvKx0Te2+QHs7C9oJAnLFY
XdCllFgFH+vzhuP9J2pRjPjiYZYgulyAkQWH5+8J0JleKhGsgzWMCueUgM4z3vNkB9XOlYqWCroI
StnF1jBcz0xEnCC6F7QOz1bTsreOnnHCVx6dVrkvTavTMJOrp7aoZOEUaABlPeWwdGGmZvnzUC5P
1mBi9Msx9aWl+WDSHb8wKsaX4pAolhnuzy4xExx07FxqEDeGunnp7fwytvZ+VTSNNR0ckTjTfWm0
7i50UcfWxHOoAi9p/W3jTv17mOd3Zlx7x2Cs550q0Dl/bkcLCzrX1y/fmG5laS2/aPtWP7vI+tMz
eLuoKQaSDuuuntxqoxENtumS8SsYJOPGrJ8a2vU3JTgMwTYjp+inx9QgyV0NAKYSMJGBYHJnW7BV
4746hVyByvziY/y4g00AvcNyR/DcqXWI5LNS5x5WkvEcje12CLzgNDl58lS6dLLkoQll96tiJbWM
L0qnzC/g5ZyNniU2wU5Ofk5auz7ltUfsT0uU6tqgoczYVoZNAE6lFwe17s8pim08PDaEgEhnQUrd
nd7hPfUThANRASyT8OpH9p4Yf7Yu7pQfC5UjOrMEirzte0c4xvFPkeoLqvexO86hYPH3zOE3awJ0
7QqxWFyW+0KDxPlvEUB6iuxlWcJdhZln75OMcUosSPFYEubvM70328FzhDbD3GdcrbcyaOuNI2h5
c52mZ11Y/SZE3HYysRcxU5IY3BFxeUPxTG0ec6oAMKTkc5UbdZdVCDujmR96wsdoHtnPHUcQToj9
92VmTdjqIdLzFsL/kauVM40W0/hAuXPNZQBgTG7c1W1yJhgTWV3ylRXCqnI90u0xEz1WVhf/nHvh
b7CS9XdBtdxWZ3pUfAd0gZ+WTKO/0uw2Mx+KlizCyZvvzIwQOEsJprRxal601DJR47XD44rWVb0L
A1F5i5f5aIlioKlv5C/YuZ+q0iB7qTVfBrunGJLWiRHIcip5NpxXdO7cit9FvZQP6tkApmqfaGjs
4tLInrTS8jf8Bumvov9pdk18YfNAUFG3dHLyMLt67dBi35CKLuJx3h30wvvE0qP147XKaLt+uk0Q
TvdReN8IxhNpVY+AwxGqGGJCrVilb2Wsg8uAeGNEAk2JHEco4iSaQ4rPiCwiadhvY8bPST15qxaS
WXB1J8r+U32XhtHIMGiEjxuP+/8UsTvjeZB0Q39xx12K4JvLDSc0++J2fc9Gj9giRXlwgWgoQHx+
ps0aHkRdx69jbhWbOUx/k5GXvIpBp/usI9zfN1H8fT3+EeEb7vm3TnaVGfiPmBGLaMTRo05XmnvF
2gJicySWxxPc6dtUb451T9pe55jhhTZM+Qp0lWj1EAtimaTXeCDDzMS6yzClmS/EMDygp1qYQoHD
/uuqHohoXerAuqNdgcfYpr3v99lfHXFmZEfVJItwqu0c4r+2ql229sygcwEAYYxs4iEctKjY9G3a
EzTIg5YW4RUR38mVWjP11pIuv4AiGEizsge1nTFtTR/VqxyS7Dp2Q+UzrnPNOooYPMsIDGX0aCqm
oWU+V9wGWAedgW5q2oX6sxon6W7024q15NSGlXufF5GJ4YtftHDFS+AhNjfFu59Zwb3SxrIkBA+5
GD/qGrctJt9gs+rZ6B451067hmG9rILqvy35YBkuFWoJepRL/tXXxpHRV37TpnC4CuE8T6Sr/Lah
5IS9eOUORybRiG+Qi8rjMkLoirPyqLUTmwLf7sYczexprt2ZLC33pLZX9TAmKYqaGtdnVv2Ye6Pd
qDICwRGqS6WnTrnKlChVz7HDk7frj9u2R3un5A58h8xPKf02cWJAEZNNTvWgvkTDoAdY60ZDXhx+
apEYAGc4IIWHfEATp4C66sGcAuzoafVttDOYq1Ja4yGiuI8xQHmIZneaXmB1ShO4/1qSHKaS7pAy
7EKpI+dEHcU9PW129OiSbL5bJ220iImLQWZdQQRahSBxn+MdBjTPqUqityWWXD14xFtBMacdKOr+
TyRJP2mcaiS0zfMhkKSfaum/YmvnVE6HswPxvgPQeO+xF4Jc8+O939ARKnpwHjAT+UHbwLsmDtlz
fV1ylI+y5OfSLW/NMcq6/Ec1dF8MIeofS1jfD8FvpS0Z+yS/2EUiQYOBcU29iPOMFmAiXgU+9Vzu
LDwql0grnJv2piQK6kFJWgg8RdzqEX1XgdfdpXPkP9Gsx2pMzjeWMPZ2VNEvRFUu7BQzt3sVXKop
T0i51q9kq9jvTR59jW70YCV+f9VpY5+TZfql5ObqvBYTl7Yx0TKclWiksyoXU80gdi2seqVfQrAQ
HlOgSpvEi9KfEUGzSHolxAbOWJMjjXCGXeaSZGlpy3VMM+sxEvqCEaf4QqnoXKqouClXx1I8qwZy
xlhPDz9YXOdjJ891hseuWFtFufYxjZCkmsyhJ676AwGaGeQD0qU6laCoWHs7SD87Ve1bWa0fqyPt
/PnFND1waIn3PBTiNNRB9Gw0Rng3DnEBDalK9lYwt1xcRIAUI6e4aB5/IPYHM6M1P6YsuqRjA1pB
Tuyr2TGIg6TCV0VTSbd2g4q+RzxFXNSqKzNr/1nNZWwb4w2EIIazTr0xUHtfo2HJ8YJLRU6Hs6LM
bPta0yk5+mmDU0UNUiK9v5i9oMcLJoOMqDw5lWPjbmkZGcSVTc7dtJBHhtkB2EDBstXMCO9R0Mkg
oDl9Whiy4fTuvHMngzaaAHP7Rj2NZNBMIWw6OQXxRBu9SH+ysdDrIbaoDUkVYmnQ3m174Og+0ltU
LxOfT9gjStGVtTgVA9rxq/oFETr9ysM53QvUXqv1zpZ0ubUjSna12I0OMVeePj+EoS1/ozgNCUMG
OqZqi9wATj03aPugkEnsYaR1ICDN2Dqg4c32qh7tiUoNQRdtAtrrJ3U5VhPNlvX/snitsffJy5Ud
6lTLwidjQQLtuu5XQYbEU6wtnbRuBDuS9oK96LKFz91C79fUD3NeYZWxl1OC+OvUBXoF1o/Aq8hE
cRYIXITqwUcXuz77954n/zQbMWXUkKR2//4AfNWJnMZLP80VXgH3eVTagSSnDpAv1XoMFNMiiNZl
ccQ6fw+0r/Lxk7PUt771Q1il9mzAjdqUhs6w0SkeIUuBAC2oVTTXoVad8B9XJK1ey1RHiJE0b4s8
vyJW0iV+FKG+fGlwWGj9tKWb28x0lAndgR66jQbSFMyl/qIcHw9R0WXvKOUyoIgZ0IHK1BhsgRSf
D+PJndvmVyY1LgY6mg36zQOkOOezNOEnqqaONxTtYckRqdSzjaKWyuIU9/3yluOm/RJ9TyslDLC2
YnRKY6N7XkTCUBk0+p2JMn4bm4zVAzIQMGS5KCIprm7NdKc6hcCpzWtVuO+qnRl23a8q9DyZRsX0
rBbhY+WzlYmWk4U9td65mAtCjOjfxX4E5GFxpkfIkP/H2HktOY5k2fZX2vL5ogdaXJvqB2odDIaq
yBdYpChorfH1d7kze6oyZ6zmPhSNYGSIIgHH8XP2Xrs6NFGSLhQDCj2tmMck4+0Ff7PXWn3BUK1/
t1SQ2f5U9yhnAdzJFYSC0Tj5aIUeO3iKi7prXTbSjEHl0tQWjKrSJLz9OeMpB245g5KMm8BOxrMV
ovjp9eQuaBIJKg8qFFKzHTtky964nTvnpXKVbnu3/eFxP/cIeB8GszymZe0/yQfwOjekx+FFHimw
BMBNAkJqvVh5qsCt/FB12nHcLbTWcR5LrO9K6pXvGR6bH9diATa0Ia6r4jYVDGgfOXUU8pLEfadm
ABm7oLg0gHmrFG/f57EC2dgSap11zuYX3ELdIsS8i8fAKnyOwXs96wQBN6Y6/ViVMlJe/9QzyGd0
AqrCO1kWMStqDLk+6KL6qdFg7NUTopy60qun2MOKXHrKs+qa7i2DJSn0cFVFhqOJiebeFkbw2Wx6
qtMVAWSCKNtq2zmKd3Oje58DBSwi2+18Uer1APBTODrrKJo3dYUmgbhC7NVq5WDkVrVdlucdOyY/
Z6Cdh1uv88aLS4MS9XdEnSW8YnMuorbIwUrNoZ0XEdfiwqibdJuHCG4zamMEQsJuROtuQGsRTgvQ
0OUDUhZqSuDGEng8OkyBuwbHF0rTIl9OX82ynm6pP94Irnm6C9k60oDLargBcCAibWBETSLzzabR
9ai09K7uvfnEbEmZ9q32qAb5q664dFYsJ19mA3o3JwvMdch+8RE2cgCJTCGE1W0zMrT4fafQqT+s
qc638kj1VDo4WUoHVh73BCeuOmiZS3p000l+2cRWbglZ/HRyZsfaRsw24yzblZG56+c9EZHgpTVP
dzezXycrWTZ3jbIKc2sD2huulj4FqxC87D7xiHqajAenZ+zBjjetjh2eN7k7ltPuPx/kawN0BNDc
9U2+XohJQVPOykFv2HelHSOWyu2TdWMyCViEnY2t34N2ej/O4uHr2CR/+DlpbfeKiL/y2XY6/RAW
dn3Iqyo8kezBfqYrTRziRrRqjO6V5U5/suzkc43/bJFhmztJQb5hoKyP/00ctEK6WPYMwFZYYnXL
/VboMwndDDFWoW9A2KVIfL4Xp33JWTr79la1M4DfuLIPhm80lxRzyAooUUg8k9qRsRhYqxlZ6zHq
UoJ3E7JQ742PQKnZsOuJveBW/rXz+vepSpO1ZfgewNr2EhDl9eTMkbsdVDIGCAE+BJpmvxHksY/N
zDgP4Fj+NLKoClzpMbsNIstjZqTHf+WFkSM+FFlT+DFWVhfDlCWMnp4CilTXkGNIXVFAGN0YGUsz
LQnpcp03bpnKnSn4pz4H8TG3iW7OkDGIq8bpSFsxA/iutlN9gwZH+WMqs76UwKL7v2lBGmImK9dD
BRKbgYLxZjghPovA2bSuYTyk1QnqwwKGe0xxTLJau+iNsjvdn6owKRfaPnDZcd0VALqd+XyuYtKr
4gaX81a/V5wD7RgQsTQQHUPxNp5LJ0eGpHjQ9HZNEtn3Q1tkpsCyxfGNVXftZPF72qKN3BqQeHYS
GomglZ66zHGxKuPJVSblNEJruMF/+FJL44NINcfOsHfGfnkXoZKTMBPviwiPMQPqJwLdyk2ssh9i
tEqV0o7hUprMdCPAMySfxqWy6gj3ukw96HHw5kBMpbjY/3xvWNU1USIwfx78sQegYwbFDWlbcaFn
uJdHs3gpDjjbAr84Flb/PeQe3Jq0/MTOrnTKdFFpo86fYzOtLMlCyfrQgrKFX4NQE/ngu1jHibGy
1n++Rk86IZ0Cb0jvWsWqQyC2a+gRrO/7sCpgqjhYSDUrDfRUkXyWjr6hSu1l44DvzhEKnfNsxtGA
pPglR/wR2+F11B7ud1F0IttET8bLPHZM3assvSQxwHnepoM2te4mn+fsYKH22xskPksfLbII8hkB
zEM7EWvzFCvRloBsJqWm5z54BgLM0As4MYWfNU/hj3iWbx7M2WKZVhuaAELvGgbKvLISAuA4M76Z
Plkk8ixC+nNMu8ZeF/5IDq3wDGuFyOC20w63c4LsN9e9g66xQTNrryGzNVHXAo9Ka0xDlySeFbN5
irNSW6cl1Ax60/oV8S9YQmCNi4nZ7HuUZ9fMGbfyuiqiSUeJLNR1qs9OAZkHt0u4MLEyPBt2pj5G
Ab0nTuVZSz4TSOmswskGQ298k4JqRFybrsKEVxqBAR9NEBZGc7jGDpYTCeT2PIy6sXJKG5zP92uU
D6NbyErfJ4b6aE9kYVdjRnI2vdjeiqIv8diiAk025FI8BEBAtnd5fp1iKsuHy+jW3plBfnEBVHsB
/FlcFRre6z+fKUOLgN6EYHWXtXg6c1qvqwgBLw11O9pki0pRV6Wj470vUGkqMujt0Dq5nQPn0jPs
w8Su6WqhS2MiY91ir2ivtITbqw8oZJ+y1i0cij2p6HCAd+3Q2zjrvGjHe7FHQxOM8OxFxLyoRPRa
1jfwcdxxhs6/dkbxrMSVxYY+m3aFOv8O2KDaVAi1SNDNg7Xrs6QoGhAKaQrzmwxhnAc5pczyTZDi
iCez7+LN8VswRMojxuZsG5bqdDE0aMNYCL442F4XCJw5WXFq4JdkOeuxME/hVa2Sb9yoECpYk/UM
cn1Y0vxNYWgr1vOwMD7sIn+RQ3lLddsta6W/bauGlRK++C5jirS5d3iQoTO7Sb0dvM3xXYvMp8Yu
y4RcVfQpVURjEP17ks/kKWmjsoZyOB6BVsP1mZuHLPhMM6beyomCpz/hF4OOprPvkO1dh8SY1uyZ
qtW9ca6pV8hx5fI86sgBqh9bm8AJ/sjdLHsoMPrZg0bAIQYvPNPmEN1NIi6XqFcHm6zzrHMLGuGx
NKFNwgB+vS8nUUDCibBRyJN6qBANMLSqdpVLQCGKVYNvD4cjsSXZMhEZBgPbK7KUp1tpKMxKxARS
YzJ+aHkPCZNhN84QIt16dpPgh/HaYzRUyBt6h1b6DKOJEyDeDtAe0YESqxyKQHs2VqFCHnRXX4NI
eXeF4iZnMLZx5qDcJXHGznqY+6PcglVfSjBkS0+sxKw71pOSIFvRatMj96Qiy3nWmVfaXb3UUwwz
TTF3mH1TPMduOzRnRs0NlKKc1oGxlwfyZXaD2qbqgfw5ou8hR/aapiC/xSYsX4qM6nGcMTiNpEfs
Wx9KhG0d8xz2pF2inB2EAvDPBx1Q2YLRW7Y1TSHngVqxly27DCzYpqkGYxkQKrFAGkZ+mV/6D5Rl
3Slssw1jcY1sUt1aWT6JoapogCUif6IFp4pwFZRAPxNySiLW5q42NjVEUJP7WbWjYXe/W5PbgznX
f7BCFdIh++SV/O3E5KA1kFeVbBEpFqo3iTHIdYJ9qnbSYIEWz0VXDQHvL4nN0hf6wxhRx8FSs2eT
cj8A4uoRMcoeA4dWb6j2v7E0JhgIHDA6ZnbrOS9YZuXJRWtLkIURNhKbNC1ZpdNHc3RvdCuUZ1Fb
UpIuSsGwIU60pJ/K/7vSj+WDfFbNCI/MYdsmWn339kiDTwu5A7Z29fsd+0pRHlP0l9PveoKmjJbH
BsSgdg0gXCz4zulriBHz3qfnQ6nG8KmcO2VDEuYCa/isGFy/zHSegqCnnB5PmB/GxzbQfKzVM+d8
IUKziUOSb5nnknknYRzMpMl0hIsC57MPtqPwgjp4WvasCpRLk58tBG/ioFK892mjXO7Vxkh7ccRn
0bcEfUoxnnzQ4NNv4GHhhmlU+9ApGiiAyQ7fq7pEDFB5P0TmWRPWD1mqTivQcs6aVvEezTCMvg74
AXCAlK2LQuCJeMnxoo55gxjGKaPRX4uMiwMFbrQHOQR9hDZ7GZKcTB/rLDvvoQX84H56RYo9CVBx
vppH1SaFFYoBrSowCx6t7TOpzobS3Cjy64Nt93/ce2GaYnqb9AStRl2APIXz6nfxdyuv9UXbuuYF
F6R5MfyS2LaRWERpcnTM9EuitTG6z8Fn6z980SAD33IiUoIFVpwJiSz947wii0GLZhg3BYJ7rcOP
JF1shtL/MAQzQoN/ZXg/+FN+z+0FCNRSdm8JRqUaQ1q7lUy4ybY92nN5QS+WFRt8cITQrM+3clZO
vQXUUl4xCnXT/SckIu6prxjauHiU2bvo7lVTwC9K9Y7k38J4fAlF914lB+XOTslqpIGjS8ha3U/P
leEIQmLikgon9wlCozvNBqooOdWfaNtf4pnybYAAXBTug5yf2DWS08iOEUKImUrk9LeczddRa119
W3mmvuDlaBVTriebmIzfZeZpz0Zl+efW6LJnwhUBj3vDrYeXhtuEGb6Ucc1ss0gNmq9N3FJcNtm4
89UpvgSJeZPLoe7iqqBLAu5G1DidopJZSt7uymeDfiY1sOOae6T2czZhaWvHFIfOkS4BZhX57uFR
2ukiRslj08ACoUFBLfWjq1TlAslgLaLtmPQXw8fYEAjP5XKVLeIGMDCuTAA0lbJORqvAalBXh0jr
qauJZyAgqQcV6DbGbQzSAelXf3ZCnL6+qWOqHjIMLHeVqVeMD0QFKIHmXHUf4URHqPshigto4X16
UR34PbVuzMygx2KlKH8oCL+IgbO+3FeMFkqS+NSTTduVwYn95m4KzGA/WAzCZIoGqeL9XcGVCJUK
77B5j1/2la8ds/2XunbOyJ67x8Cd1ZfKe/XpI+3vnz9R3/723tbth3Qn110NUOeRaORwVTuOvZJr
rwz47svhKBtBNr7VRT+8F3oabrzIbg6zGsAhAde3VGj63yAfgULJcmclD72RdHZG5hXvZQzAWnyW
ctsIl2TaZhRF53RZ4p99Ry8c7Us0OGvLN7IndZ7B6Hg6AR6Wu5KDBozAexTU2I3LHG4TZPilLZzZ
9WyOe8k402YVkE9SP3ejDVVjZIgXufXbXGnGeaIKQgp6sdCBbCEpjwt5KB8UE/hejBhCT6dp74C7
2oaVO23A8ILQqKZsUZRa/M1mOxhM7fCukn7EFOMhn4iRHkWh2osHx47Hg172b5EoYOc89E89/g3r
vwxT0j9lOhGzSkSNUZmnjwwvPmS7T5tbAW73TjQJ7V2uDs4uYky4yQtyv+sJZ0nkzDfHKLnPgCWR
DiO7dB4ijT3u7LENlr111RyJ7pT3vTahx2lPcD/birsElI9F8E6f1bMXdqhGIn8F1h/KyrdsBFdW
Qc7e6BGCfEJBA9M2LwX9jE1Dx1oomctlVCungv74t64rnsbQAzJWRtD/TSJuMh0OVYTnIPLz8tKG
AS0tw7VPnq77NwiYN5Kjsq/aXLxFq/ssn9AYHJnFu4d0/hHlnnHRI3talCL3bVatfgkm53McTNVK
TuldBft8awS3tuHES7X5A1NhuRpDl6DWMdVX91uyrkX+Wk4mk56Eii5C1yXmlN5kjA/QYxc1STzL
SjjqyAfP9q08DMY3I6RLPIn1KQWAjAW2U7aBGQ+Yx+q9tP4m+HwXVebNF2Uu12Qgv2cFLlHSgj7P
KJ+jNrqpXf8AsEZH5kfhYTO2FSFUwTlrmDaSuN1sZLBCbySkkgcZsCkPeD+zEu0YdnG5c8zi2NuB
vjcrfLCC+lWlQJ5IZdEP1jQvbNs0/kji+lFqZOGEwLXMHW+fOzYor1RXHzBmkzOHjTRhrd3JqJe8
Bnjehrm6QV6sLQwCURea1A6Q3F5uCycgE7GsuN1P87puenszRMZK1smVSYMaZLmFeolOGTjcFw/a
xsJWsorpTkdlEiDBAlgFVyywJrLyElr/Fq9bdDHtWqsfhwaSTmPFEHTAZ6/Iumr3BpV6nCRoQzKa
wYVFq91TskfPUEjtMlxGv2pISqND1p0utNVj3xP7Lg4n308IAKPYofVQ1/s6LoqVFdkI5N3nOkrp
Impo8kRyq9K56CZKP2Rg4oRfbAI9Sh8YcNfSMZduYYsooWWB9184QQ3TL27kgKKdDwBcaoSwvaUU
0zvVp3+EECx4s0MqScHoDBq4o/lEZtZogymFGxvvEtPCzwMxUln2Radxn2LPXEbtXpz9RZww9ZkM
7ZIqNWF1Acb4OBi8DSTldjMp5bdBMy9+T/IRPA2sQD7ky4XmkA2TO5gSsn6k9OqgtNVPddO6q/us
8Q5cxGGVIuce8wMIm2ljOuVNGcyIv2iO6T2H7TKZyPuw+YNXJsaQdV+NM1chqhGPUNnV/XbjaHn5
4tb+KbeYF9npDJVCAFsxm4cLc06U9zArNvFsOs/Ahca9PyKC60zOAc3VidmNRRsyfqo7x9jj39o2
Qt/rmj4oy8IIV5XK/oAGDvlQiHrOId7dQxBkv0vc0JjzL2onJwtVyEKqyaIbMLKQsQyd1BqCSE/R
cachp06bbHLPIyHTVpHvDS++ZYpZW1c9YDnJPifgL+SINjTjaSNJhioDMWBmyPJtr6QVr0e4S7Sy
W3o2P19wcbC6LWayULwcOpmcTzdV3R+y1BQbmLE+FH0Zb/JqprdfZEh40UnbyL2utLPTE7usD0lc
QjdqLuyophbNjYE4yeFLGGfbeY7dcw0o5tgXnEKTOnQ3s4J5BA3Q3zUReZV9GvgLeZVZYWAsWysq
F2phv+ELtL9Ryu0VZf5gUo/agoDyfV0Z7joXAGklSVZWPZ9LSyUsyB31fYhIeVk52ffe7PUXxCfY
VWomon1AjJxdpxSPQqCe5SzxGPI/35WMfcdGiuyIh6Ydz/ehJxrRbu2P3qrJ/PCQR1O3REyxkatn
lupfnDm8FENjPcNUy7ctwOaVPIy7Aawt+KFF6zJ/8WKX90NgSeTIE/9mANzcZDNnRfFWHxkgFnVg
AoMJ2yMNRdKBSHR9DIzsmA8KUhJxFJVtwf8wKZWg6wxdFfGCAuPi+sPFLhyEX571NBmB+ihtaYnC
bjeK5+yrgvS7B+hB8vtZRtKC253PzM6xlXNpuGnXvMhnzWjO13Bm7TKdqVsoeassI/trbMzB1ran
kpQsMbOfchLeZSHLTF1GV7UgfHbA2wh/Q22/1pOGNGVTp5HSOMM6SFpn52nx/IRA9maEw3gZ9BSP
SmYeHIbj51J1NQojMcsbcdzv7jHNzDeiYsHZiuKN1LyVPkKU9zlVtiF9nCEOCZMSJy7yyZIWGwGw
ioURQcxZ8oZguKDvkiNaApzeunVyVO8hwNhyDeK5YsJmwOy2oIvIszQm62LNXv6lIk/gkKZohMkh
bs6OajxzTTI2aYcvJPxptzJE649c1iYuGQwAfMeIz2CsVfUFxEG3ltoF+CXBxmjzYRUVpXv2qZ8h
IPXx0SFfK24YhMv7Qqn4B2sG+hoMmKgdAseWeWpcDXjov3fOUQ0HuBPAVA5+VH3JBCVxQG1p9Qfm
cj0UvovrDOxzDV3n7J6VlUObdnOXLNZ1w42xj/dJAxlbPAnUgrHJNFyp40wqaJMExc65JCO87bby
LgWuwpUSjhTbJSO+I047BgxsCBaNpBYpbkXLch5XRUpmj3QhQR9rAd+4J4CkIvYYr5LUCFY1MwbZ
/1O0LDuYthouHEWdX7QmJRRSOavdg2v3xaGiy3EpJqT3QDKWsZ4PL/IZijMkMiNAokTTotNQj493
nYwSq9kpz0IMNqobPyhKvg1ao2d9zZMHMedRZ0HymRy72qSYgJa9kqGqLFe1lQ9f3SIk+MMXLPRm
5IJzx8d4xrzkG4G9pE2XbKNq8p+AA6zvo0ofxXnfn5NK695ZSpUtY5wU9q97YZVF1T3k5Q7yBmPL
INjLErZRaRT53Ou30eQdwf7qTAwZUxk5jUEKR4WytsYhMBD2Ln2oI3BT6hf9zgyDiv3U663QP2tX
PaGAF3lwKsRMdCpe37JtB/BXdiSZdk70ROMwWZsFpqquLZ+I8Tb+UOh98V9OhFrKgFlJzKtCyvhC
d83yvQyddO3CLt7LJj83H0gmFgQcp6UUNa3q0SZieJXJyQxLwMiWN7j6dvA6CjoYlOR6WYOHHcDK
7BubDCKl0rVFiYRKIswmESFmmHaDdkBfNVPtr8o+R97eObd7xVIAllPICUmQIp9d972L+ZF9PUVw
KulKzh1gBm6o0SLK2F05OAefJupISrr5g86QhaeIRA/RdD35nhMtGiWbDpWw/Iua4KA204dV2rjn
SLeQrYGhdZqHtGHD0zcm1HlRCbtxkV9gFK8ggtGLtiL9qDhziSATNXZMAiPX4vzU2mb9kDMSWxGE
O6+rng5aUb5bFtqlTNfMVdS26dVqnjFqgvWomgk3GEMJT69fFMZu25oknMTtkYD3+cmZVP8QkoK2
0E235swAMi4NG7mbNvfDeL7FZJpc7+iKPPDWnR8jLGq0dSfg92JZCPuCInZy36PJbRDVasNK6bMA
vXd9pDOhnNO8a2+Fg5LO7oMT/hN128/TN1oqaoplQEyF7qYJUfAlbZ4dxsTwH4a6PrjGkllTliwQ
eDZdq39UUfXaCQJW1Q/HxtKcp8ovUSvbu2EqGcaLMX2qpVsfR+GyMfrqlLh1eWRi6m6IN1DXLTQe
5Aljc/K7oV32wo6qwYUG17XSpjx+02zt1WP89LUbPSQc4APz1DpFoosTiAd3IrFRyfVVEaKhLd3G
fKhDfuucBJ+hEtnb+2qH2b7dVgPkAtoQqaAwxjcKgKxr1F2GPgFPOc1dJ4uMF5OghwWK8VMv6HtO
SaNRnnmO8TY7+aPvphXkc9HHwGxJRz0rIRgIh1hQq9YhcpRLor3QxnCuEjQxqFhUmox6aFTqZks3
ETmdHJOrGdTrPl+S0ZJsE6FJib87OMU3Y48l+P4r7IhIrXHOaaGahXPuc7PbJX79uwSM9TSEobHm
47ocjAqRZg+UzC6RvglGXRWFKlwlY4c+sH5UYNOulbKZ0AAB3b3zqooUmXqVHrHWd7ugBkjimfUb
cnQkdRjvQW52dBqqgZuWaSa7xvJegy77Lm1nmm6QzOAWFg0ojxZ/gIg01G+VT7Syo6BQZ1LVARVF
B+dapGn4ZZKfU8190xX7i1RX1pm7qVD/VYjh9hWTEFrNlvcg1wnUsu0KhVrGZCWnfYxmhLU0fzZM
kqjjiuG02DzOiDPuXMXUDkr6bfCiWgX3BfoRaYUdBhE5lyEoqtv2A1YfyX+k3d9xR6hOGDlgYc2M
kSmk2IKKB00JlzbX4qtvOov0HDSa8+Eo3EG7pEYGiKd9oeNINRZpwMKl6vBgq9CYfq9b7W3mr8sV
jGjaBhfNfL63oh3LDW6cItkPxjnzcldgcswvKnJTNjPCkKo3zjIg4vCs1xWTXKM7qZG2rXD6tEgT
9YgxV+MtQ6rFcfpds0Zj8ekf//Gv//w6/t/gewG9bwqK/B95B8gvytvmt0+u9ukf5f3l/bffPiHT
dokqMgAUGa6HTdZ2+frXj1uUB/xr7f8EAM0YXAoL8GyRrZw4/c7vNX3XksvYdNPzOIQeoFfKqeyV
eodWIdXW4+zoO7e01WuYAFBNwfsYfPivpjoHe1Nxac55RbNVa3tYd/i0lq3DQMdzHEIPw2G4VQRR
RH7vXuURy1a271XQ1Eb4Sr/ZwIBWmGf5jH2ouhyTDhV46FangfK0JYGGXYO+kb7vRkMlmYSTuxoH
ptw2wddgPGQzrY/q7OjhmUrKsLjlnCpFOerXBl6Q5UbDejAM/WyAtdkHZL/3NV4Fip6KSdWwl82I
sUUOXfbaUY6Rncm1l7PXfniz3tyc9nPPOGE1AuO/BLiUaQXkZCaMTHmxC897N4EhgEruoSvVV/nj
LCNtFxMfc0CU6h7BVnVVCbB7/ftPVNO8Xz9Sw9b4WFXPc3TP0Sz754+0Im1PTcibhGE6DYRAoqUH
RcpK3abLLC5fe8XHjWcaBwfLweruGYvZKd+NH1JujLGASKaKnKjMGB5rOU2NPaaHwkRhRZ8N6Qx1
saucsJMs7M6/lf2Y7jKIRu3CbmJqHQoYOb/IU3NcMqVKNm5O9PSI62fhSorEpJH2Ndu+utOnUOFG
ZE3buPeMq3wYSmjlfqAvZTKZnBcYNbC8LK2ImjbmZ3t0sgepU2qG8RknarZxjfqHAQ/k94g1ighB
uUipAdYYMr+zjZMQeeLYXbLiREAz7g3F1jMiH0iB/3zfxyhJ/1zTXkZqF5BXJSoFs09p28n2eT7Q
imDhNlhwoNJ1PRZViRejvWidCilAqO32G5gYjAfclu542VQcJprx4HCj3Iep3bzUuorGzhl/b7Sg
3VtturjvzgsqRztXFR3tnTsdyiS9wllQ91zhoJNFBkXPQHAlncWa0837kJv7EjBteS01XN1hb53Z
rb3KW4CMGLPEXf1uMiA3zNj3ZnHwpG658XN1q/nhl8hJ37p5QmIlbJix8fb3p6UpFpKfFhpLMzSI
HbpqerbFqvPzWRm2PokTJsmybRHny0isefkMZBrTJIolT2msrRUEX0mg65bTLAbZrmLtXZ3tc475
NK6Lkomdi8aMUfAhIG0OWGBnOM6LReF6xiGK2JZs1ZcRguUxSVws5mm5It4wOkcuCwjTUpmL8hlv
C1tkLHawmRGstBkfkVJqNggsYGdJaZK1N43dfQil53hFdc21drkzpNcurb+NBvWiPqB5qfxnNera
kz4pqHDFYZTG+vbv3znH+vWdM11D1V3NUlXHZQT2yzsHjtLlHo9rJUs1GExlQ8k69y9oHxD7AtzA
k403QB+jrSoEBHENgKZ3QHijZTGELiB0UZArtr9wZm05KFr8QBozloTapB2YtIeM2+RBPpMPJoLd
bd/FGTM1BkCBP2NnEA+l7f14FtlUamoya89BDJEz3MepU56sFg5s0HtwEMesumpZ1+1tJzR3rIPE
qHiRiyQeYE7jMg+Ul2Wrhmc4gxS/eNo2re41SGbCV0uM/uWwH+125823oG9EdIvL9UYE+iGDpzE7
M0FrXvTBCHAqtm5dVz+qPhREQu01xzReQQey9Kkble7ZMm1ibz3pBRxE4BwI0yf04N30CDvEO0R+
Uv5vN1fz10/OQo7oqKbueK5OZfTLJ5fQRmIuTkLIfddrYw1YZpWSnPwwpp4Q/dvKpOccggrmWg+r
q9lMPjIq+Jhzmh/AGT9GoppO5i27RQ9YrMgjs0xn2BW1ZhLZAvyWzMx4GVVu9KDPRne2FAf/Do3K
MK2D1zkasyWjQ7Zq4hlhnzZ7sgZhk5i5m1AkyMLdz4TaXBE9ooUoVW+rNyIdvoyQNuDr7FPMmVPR
Vpuw86NNE5frYMqxc7V01e3ssY8c9dYgPfJ1zb4Q77RKFfTggX8j1Kc8N27IvhWkMIlH1iaMA8Id
vOx5KnNrmbdsxUXZaukE75R2r6yqovePwKhoHuD2cIvqLJkKvq98AZs17hNCJReyyakMWQfSJ3sc
DZRlpCL4O9nMq4dcMPntgjCqlaP5n6MqcC/Qp9yVvDL/46fqqZHV1NeinMAHhO0vh/96JqizyP5T
fM9//Zufv+Nf5+hrXTTFH+2v/+qnb+IH//jFq4/246eDNYBcEi667yinvzdd2v67wBP/8v/3i//4
Ln8K7+v33z59xRHRip8WREX+6ceXREGoecZfVifx83988fKR8X0whdou+Ej/27d8/2ja3z4p9j/p
aNtUknBcTFc1bWqT4bv8kqH9U0csZbqeZaCaV51P/yA/rg1/+2Tq/9RMC98dzj3d4w7BrQOuoviS
of5TNVRP5ysWcg4glp/+/f/+o7i9fx7/c7Gr8Tv+cg+C36yJhjuXoucZVLuq+vM9aCjydDbVmJKb
kf6+K1nKQXsjWHxoyI5YI/x5dsNGWTtdc/HIy3z0iw66a5aw4pbP7Ly9g2YXe9ttxk1pO9P9fPrp
dPprMW7+vNLz95ma66oq90dWenydfBZ/LcaHkmAxSFM25jlb6IzjetOQEbWojm1HXFbO/W8DH27X
1xl4g6iIH+uAVcBSoseybPUDXee9TabWS6WPy1oj48UGbQ0AontOXB0jtUsT28r39BbJUmhIqBOM
TturPwgGxKIfM2XPoNete2a5G7r5JoKWirttFX2ok4aT30gDHHYxHWg7WNVhUqwKQ/sI7ApXEd3g
a09RfWFwyI5puBnRkP1vb5F4C/4sI8Rb5AKS0cRmxWEvqf1a3NpT4Vh6McFv0NCRo9o4yofUbt0j
zJ9ubw0sEHZTa0yD/fQNm6sNlWkQSPN6XBaAmI9JHGO10cZjOGnKSkMIi/GzX3kRGsZyVH5vrHQ6
Jp3uPxI/8zB3Q/pc2JrUo28bZmALdkz+GTsz5DGaRgg1QwwHpHu7erh1stp9Q4mQLTvbcI5xOjhv
yNUWpJ9Hh4nJ7yqAUcN40ChvhMzby79ckD9O+r+eRO7PNx3eIdvQPS4+w+SictxfT6KepDCbPdAA
5Hb4Ynohuh5RYfnmFO0DeFPQrhaS8x4O/rs5QdGjlyrKg69h5FYHVfHDR/nS3KPD8Gh+beVr8gFm
3bCiRRus/Endkg8VvfpNB+k5TsyVoC2/Kk1hb0gZXydmZy5NZN03+eD0075U+p4bxDjduqK3D5U+
xwv5RdhK0w1VfLdsucq2GPeog5prFszqFfGjsmq9gb2YOJQPTh07G0gPwbGvJuXiY61f+rwzH7A8
rsnkhi+6Wfbb3GhWdWrrUK3c6N2dknfNH6pHVeuKq2aUO+6mG+ZoSoy/kMgpAxAAv4TsrzkvXogI
jjF9Gfoer5q919JUW8zqnB1nQziIWRHwRnY3myA78maM4DWw9UNnBQXBzVXwyp5zXWpIdnE9ffv7
j9gRJ/kvFwHOFNS/Jpt33bDEOveXTXsFwC8LQmMAr8isAUFjkjbEdoitdZwa/qUnD2burJj4s0rk
b8/QUZkyAuRkYn2UyWqe0Z6Zp17KEWkeUcTx2k9GkTFrP0w6OaV226TY8vTPaTzqW/lSGzFP84Bk
rwtrVB/1DmQ27J9yMwPCehzFQ2ZZsF8GtaZTU0JKNfvk0UMJqMeB/ceUNlcr78vHmlbUgKL0WI4G
CGfxYGnlj0Ob7LWcUQSBcol5kb1wNWbWPLT1LgnL4gwCkEhev1WXaDG9DcIHOoTI78HYOxsk28GS
d0zbjWo5wmUL9wSiNLQXOJIvRWEwnsoO/YFoehtD0h2VHD1vW1aEOvpLC+vCckoCBoCOTze5ILz3
7z8+/ecNurhCdYdziWtTt2h62L+sYQqGoZQVelxikgPNjmDoEobOlbdlWnh0urfMZNpVwSTjZTBa
a9G4VfqcNeqm+n+EnVdv60C6ZX8RAbKYX5WjZcnZL4RPMFmMxVzkr58l91xM9+1B94sAnyhbZPEL
e6+doDmN7krRRpNkdDfElGj4bjU5CERXTw8srdKTQjv50GaIImCODUP9qiazJLfAq86lSIKFDZpg
+7PlR5+c/pduxf3/HD8c0p7ge+PsgT71r9dmgPJJmhFaX1wTTLka/xoXTvZcTaBx5vY9Bkf2gVUO
O2yKDYxUoH+84PdZmEH8kAk3P2iHcfFAnCwSyTlZ8li7ugHB9z8vIitwXqM/2BVNeJMdEm8aQ/E5
TGG3vWden4qhKQ+Tj+S5IUXCQjC891rbek/mi+pDQWy9x66HcgRVcRftYr9/hbMzvDNF+lWw7/qT
Vahf7B2k3PL8j1ChWq2TtDUPibE3Uqs5ZHnoQEEhGpyQ0vp/Xvza+y/XimX9W03g+cJzGRY6ZhBw
zfyvAZ0mSXRqCLRcjhoVKa1vWoyIMMYxYQdPVhuN5zR0+8Rm9FW6LnYgXgLrmcAY85oOfvzQB/UO
jHdw/H8v5J+slI6GTY2F9Y7Po2TIxm2VetabS4DxIijGaV82cMzNhNzjvBq23FmHgSVaZU/r2K1S
wOTVfCuA160MOzLWDSAtDDrqVDnCuTYZiJzSDfQyt5230OL4NsKROTQU1xPejcnzvR0llF78QHd+
sPiuYO0CpUmtajf4h8jHsqZ4H8zNFQIROuDeQcMKuXTDTwqNsqHCVaWLV5Hoo2G13mM6Jt0FL9xB
1oS0/7yAsiFP2Eg+XR2GWwU66YyRhVyE2c4WNmyqe1DnNDnyisjn7hwyz66bM6GarF3IGuuRsbZ4
ZOlpLafOzh40FAVm9aV7KRJNHkqo+qtpDiYQLKN4cBpj2NOPeUsIE/lXZ+XMx1HPKaY7p2pwmMf5
Zb5q87L6HKV+75VubswMy3MSmvVyjpzyU+XdM9mII9FuU3r9ealYG5myFrTqc6kXEdS8cbLd85ga
vwMsFL//8wll/9tN7Fu+H3I4wfUUPiObf72JCSERQPxYmSTgwt1B3YqBPVhzz9BM+cDPbi/KYx6m
ekkPmC2SgjCROc72w9SqI4h+kLtd+d0Q9GtCNQq7XSYhR99xeWOT/MlkiO/PcK7g9qssZhZwb0hb
FI43bNvjrkMjI9mTojbhpaiJJIukaJcWUWYvCrZpQ/7Z23/+lrn6/3d3wKbfo/Li9HJdEVJo/us3
XYfd2AfOlKE55kEwVc8/L7kNpieBJTsKxzrHGkxn7jKm6Mhkbjwm14joE5r3TL66o0kGYBSOoJC0
fA1K6TEC9tEM3H8XjMGwzx1ojO3IoFsTJ71FM+/OeIYn5nYvQZoQL9Wy3avj288i3bAhocddpQ//
2KvXBWu/BKA4e3b3Wzu2c9YVtRhuscdGBcaiLVsHLCSJdkjqlmVbL61Bj3s116/p0DzXKTgTS9Z/
0vu2K07qzyp72JMgiHVxVAsjw+echZ+RmyHnA6rrdh+THb63VLTL/m9nBN+YaGGgZRBgDHR1SYaj
2qbYsqtqyfofQdA8zswvpq96lLj97GrrewA0tJ23SyIstmHFQFfmPdSzvKEoGRFT771o/gxRRSAg
kQ8W4uKuYALZDB8kO+0yP/sKansb1tAaLJfg2arOumWVAu+y7cLaDGPw0ARFt3Uj42su66scZ+8+
VZRng1y5u35kkRjshlSVPVmu2qDm4RHrRq/IWt8b49nz6idWkA6eUlcumrID9lyQBuKNb4xq6a76
fAnEolxgHrqk0FiWvQlTxin0S+oY/XL0NrIlMWWYn7yQPZXxggWPbG3sf9GkrpnfqbWOB6ZzOHOo
VFcUitW6kmO5AAJVYDHDcdRY0bYR5Vttt/ZKmJKglFy0C9C40y53gHCZUBqXPbXn0sY/Te7VFunu
xsoM7DYoJNdG7cKXQSkz9LBobRX/NsnFNPzgTw1EAIFSioI1cTZ47KN9fItCp904uaEBbzBMzd3e
XFvVhZ6H04l8XRjzL6XQ64J1be8QKRL0pbvPG+JMDJQ2VkMAeuMG99R409iJgTTe4T4vMlivxyii
YCKLntXACHiTfnpp4cfY9hrPR+Tf7eAo2AyVHfnO/DXcuAo2RgSuG/W6U+MKzifzYirrOzEUsWki
JjeEKISlMZe3pjefkVwgGWsA+7GdF2ol7owFjW9bKORVIUl1qfYeA3zuyFVtg031mJOgi6d1EtaD
APQ4s3zHYu1C8+v5dR6I/sbj1Nu5Ao2STvO1Q7NLnBBswAELpyxfwy74KqoQ8c4uquyzZ+tg1XVg
qUhwaJ4L0//Om+g4uk5y0YwNpoYCY3T4OGsPfVWS2+wTEuPRmp9qt2Qk5m3TpGMBwhHSImmL4tDZ
TXO66ft64QjrrDTGRZFCniATrENB2c81bq00e8XJ92U4uBArhJhoEKfE3A0etrpnCYcCAgnxmIDw
LlDnL9pihdC99SFgf63CjxkRTlggmp6zYaXuDyr7M9X978T/+MEkSHb4y7i2CH34C1K6+iC3dsHK
I0I+MvjX4hDbjXkpJhksRjMCzFRzM09udRNZ+OUxEt41JAGtmGMghmUxBhY7iFcsXYeNj8gWEoT+
BpNYLUxdTi/I3HYtcELW2DwI7Z7kp2o0xcFsYriEdvZHZQlo3xJB5czEkhw2z1+PU30Nq7FcAWwh
OzD91Y5sCdJUH+0p2eBZZHONFWGHC2Fe5GH5acsJgpPKwXZ5j8UBQg7Ur3UzatgN3GllYIu1xcRi
MWBU3tWo9GX2N8ApmNv1Zpi7kqD3wty63m0iqH3TuXh8p8mbdjgUBoDUTT2KA+b/p+paZDNuIWcm
k6yIPnun2vdgJpbV6IkNxd8rpYdxDknThDAHhXiAaMRzX4YyXMAQdzB+1O+R3wQnRjDk+dbfac77
apVE5S5w7U71suqM/jqyBe08rO04tbdQlbBaIMTDuKj4EMIe2JfERu5v+9rFDJRvB3yuiz7jnyn8
6D02vW6fTvWmUMCVVGKqFU5McyHr7qWNUgBbgkVoLKAO2upvL8+hdZOT950mwBekLO113GCutmqL
50lUnBtFMqkTTW+dQkE1C0gzKgII33ojauiGO9cyhGRT0dmbdoz+WHbxNwhk/l5kEY4qwLK5nIvH
0kY3U74YRn1rhHfnTEGO76+yw5Jq3x1schUpiSrJOY3usFFpCp9UzO0WL/PfriVdqNAa5Yun40vk
a3YHrfM3yr2ecg4RXRg89QFhIgGwbSh6ubyVLKJz1+22vdDHupOgeNIsWuQTifNAJ7kqNyK3+MHZ
1g0B6bAmgHsFe39p1lZwqZ1ny0F3maImQxWeX1PCJvaSFAmUp2fVggrNM6uEsLUriwqTVCLNLfRC
/BF/RDDXbAE5EMdZgq6v6xOeAm9Z6Mok0C+tNtwKCGx+s0jXsEtysPTa/JWooLl0UbxOucqfedi+
1kCl7jJONJWSrJsxyQGWRdeBtceDU8pi3afZX5UkA54UAnHzpl36jjutUkkDZk76JaDl2hR29dvu
42CBhvvFHsU1sp9SFJNLr2pfXRtKFNuBlXLbGYORgZVmitaJAWSkD8vlWEf3nGdovC4hGa7Twy8M
Cx68lQf7SxnH1lDvIGPJCG/DX8Bzdk1aTIuI8HSmr+3vQUKEow3GgRBMi0IP/jqWTDeUJIMkSKKN
KvlQIN9BkhyyECmAdndgTw3UpkMxnXsmO5hMHaA+XcxS0BmTvauts+lGN4J4njOyki2uschrIKaO
IC6yuLlAi2R3ItNf6ew9NqmBFBWo4rrw8CO5pXMM23o+hsVXXqACiVPcupWGcQpl/B8v1kSk4MDD
D5prfvJQ2jwmcAPDtC9OtXpiClke42xAqQsYDJWKSayPDr59k8d6aK88xw02PvQcDAi+ufECv0dE
4pEmz3RnpVYTZx5OLq/fRl9iIMrdHejoSfbuuBqH9zSf3v0c7kpQAG2QkX7pu/EzctL7RA05BZb9
FejKGJyki9YqJRFS5kTodNMCFwceS6tbNjp4bxEHseQ/NH7uHZkgUT/8kQzJFrbbkaZXwowJnVRQ
VSjz0FSzuwhRA1bIYgFTlvT3PPgAVghfdqhtjHXBW4akMJIxns6/GAV5KwfAwKaZwPzWWSTXqAjL
ZZZFEeliksjIKHuz31HR+zuntfKV8M1t7Tnj2jNEu/IMlIh4Ex8VIMVwaA6q7Qs4nhh/3Cr5iKf2
oWYq1STzuBlUcTZzQpCb+DNBhI6A5JL6SEwF9dDIH5hG6pjJ9ZFpJEjBiQBt+z8y9nZG6zAdrp5R
Xz5nndaYNO0XNLHYLsd4mffBevSMb9HNEF+caO0LAYXBAuDqK3JcQDYxgSekvUP60cH9lPFBhOm8
s3T3O9JkXVB3kRPWv2szwDEzH7qe4UFMR5O3g1wk07x38+FlnlcqzCHcdYQmAVPf5HU/8bEvGHvw
lliRQCEKAd4YayNKma026cjqvlukTj4v4QJjsiaXe5MpWn2Ef6u6m8u1940xfc8JBbz8/+JH77zR
uKh3I3yd/dQKEDtVtanNHkKZwotI+aRSu18zAc/ZGWABfha6GQl8H4w1tAri7m3i7ks40qEVRos7
X2dpVkhGwnwGtIzloLb4q4hUyd8J3AvtK1VqSXE0Yf7SXINDDJ06GPyNkaXWGuX1G3qg04iHP2UT
WRRSrNMeq73bhnJrhDbE0mK+ZIbAsUZSTt/sWJdeqpLPLQBuSzQtDi6TUUGfDgcACvG6xQfNrUEQ
QIHtxTHqzxGywkIrCnmbIMhlDQ1uqat9ahATyxp83hl4SJjpJL8TZd/QdBJk0HkILFX1RW/KgSNr
vRIFBa2ILe9gZuVmxnC7mVPaBOj+f+wEAavFu1tkx84bxlOU2g+z5ZvLNJO4v3UtCPKjGsB4BO8F
ji5Uj3sGcU37tip5k5TxFS5J7uOFYxHkgEHfYlWOINktcf3N7UUH8XjPz1tHaRLifvOoC115rCeE
sBYWCyvuz7Xrr9uw9RZBk8B5bX3O/JreJsE56Jkq2Fqm8zFNPci88BQW3hVSSsRoBoFTpVAFFL00
liHiyVMPj2Ea2heV5GtjgjaVEf2xVCxXfHJ3Vm1mflrGmB+MBjZAIOvPthQInEw4gsV9mw+l4RJN
HxiVL2lt1AugKj48FCRD2NRy04zXpGWRXzMj7tTymBPxWAjF/dYlD01MgpuHJGelAy9YxoU/Q6U4
27L5I/Ed6sILNwRUxGuQtNCkU6KIxkK+FuaOuv6SuXb8GHf6xeFQUbpEDFjytwKfKVp01dpYZWZy
K+TSTSf7NkiguIaXONvCy6bF1NAB+2iDbm5p7IeQOWzWnixLfIl4IM0d2HyCHdPCHrAzHSD8nC+7
xpKgGiLA6n0tV5auWW37BjeQe22M5IMKfKUC55PwY9JQbPcF6dwuG1p3ZdTOZdBvwUR7P79HvQ8y
M4PcqbweBZFznydM5Egm4kR6oLWtIu+lLxSpxgIsdjyuSs/oF50hHpOOt1EiZ1EKh84UebvJPJui
T/ihGrg30WTyzem8WIqZePG2vIf7ddHWK0I6HKx7POZeW+V8cYdBzArpZjGtT0socu0qmZOvPK4o
zccl/pVIzsSWqAyMWo9dIY8oNYmjhc0OtCrummWfvGdAXdXIP2D09N8dhisKYe4DhHDL2J3/EDz0
HhN0vfDH/gSjBV9PRCPkWRZyROepuIsgDXPcB1H+nLEzS9Lk6GRYIQPRImJ3RbCK4vltquxn/czM
qloJHsgHw8v2kmXIcjYA1Riz5AMayJo2zA98SQ9sd6NlEHFczchaY0pSUB4uqULbbhwgB8LcrFpi
xZCNyKzsHsQjIc1gCWyr3bB0m5nR9xySrExxHrEh6wZoEFWC7xrm1dIcaCxj97GeTST1MTkSmV5i
eiX3N/WCdS+dVT3QYlVxwDFhE9IjCLCVQ+PtusGHWCqeoooB/SSGNeEiA4GD7jeCzFQyzXfBT41j
9BTND3ANGQ9MsgaEmqMsa4jhsJD2ZM34Zxjnlh1ydgh1kKBV45kSNtaR2hrATv/dBhhadD0cm0Di
C2m+k1IX2xL99RCZH20ljwYUWGYeHEVxZwLSswIAGUAkF8oN0U5562FMjlyvTASM3FgJeU4jav5c
2l/2VH7hQmYJNhTL0Oc+C21irthFs4gDkamhkzTOo6fJBHJcPiSvr/Dy55uu8uZVEcwCFXiMX9RK
0WTmL75NIj34LL3OUBlTvAwe1UNB3B8Vw6Qk6LqZy9EwW55aj9TBLDgc313VEUuPTpQbRyTu/Q/y
3w04oo1s3fXWZhTFR4PNyC98aAzQkSIjWssgpjaL74Rr78W9BzP1ExNqs7LBcgcOb7WvNiosn4qo
KfhqKFaSf2eGFLb2RouKlPq1GcGk0dferxPjBJLb23MPZRz1gJGMehsayqHBzsiTj0mJYBuzrIdZ
L0qKAVIwH3AqIpOR+jEu5cHpe70aTBNaEyMCxZp02cjiW1NLD9674eXHzF6m0KsP99BFO8jfx6wE
oWbEj3e1+8ZtrL+5CB/TueFqm/ons03w6yR1u4iK/LM19CYsRi4dRnV81tknIcgQZAbEXUgb23rc
hpNDXoz5ioSIlIR4UOiB7JO+YwpNSTFqzRK+hxXS4qGpdOfoF9ubhoymJDkRNLcKLfepz2f5iELU
LA+qVzcl27MBHv6o8QnlvyB2wAsMudnc/XCnVSdei4i0SQPc8ibS0We0Ts8o7GQvNsUMvI6ZBl+U
X6Qu7ZE+7pQjUtwYGU+/qj2ous0WRIpc5szRmxJHho2UnHkHX2Wa9WLrG+ey97bCBojVDjyRRitU
h9ISr8Sp29iEwPsUGTO6WL6qxo7p3NLn2LdxkSEwoTkZJsR1ROPiG7KrmpF3N228QfzVwJMPYzRv
xywCjhLVW8NFYjIECqXnQth6VbpNtkN5ts6z3FkkgtLa65B164a/VH3JkbEQ76tGVG0RlleEdKT1
KnW9L5SueMBtwrNEHiMji8U1HkllaZhtsBOD6FOyuSbegcU/3kaveauIIoVhOMVbAvBucQGrNynN
v21BCLl2oISJWSDoHsrNOJuYycee6J6IAe/gXTLb3YYQhsg3mHdxvOnaa2Oa07HJ6nBNhjqZC4jx
zMH72Mq2es/M+JeHvndhG4gkfe1zuSfTsojE1Uy6b/zXVN5p/B514TrNi0dE++MhxKkP2HsAoRl7
px4IamZ91z6ODhlziNjiNUC+tQjypF3gyMmhaCy4vKe1Y9IKqVquYZcWV3LJtjokzMdZpH18MPUU
EIWOdGUgPS/TIuL4aT5zPSWrk2k6zPDJWuD+x3FNkhiUnbvC3nkB8gw/BD/0Di1o8AB5Ania5dEJ
YQtYZIea7WJQPTosQmyDD8k1niypKSFlflYjvVdDXkLVY80LMRLKwHsCeHYi9aFaRkH4yoOUUyrJ
Xv0xzffwbRgEmtTY0T1WV9cXMjBtxI1MkxgeuEx/B2dtVvpYWNSCZkbqWnovcSyyZj3VfiHYNo/j
vRlMO3frQW6JmbgsfNYLuKPOeu7yDaYTZ93gOtuUjeqxUNqskJlO2Dat/IhAZbSyByONqmXWoMQO
2TvsfFn/rnIQsnGLs4maOLaebLxYEmfiHs4WxKQcSEueN5Sz2c7i4bWoxDBxos1/zQCsGqKFHYMA
woxHp9mn6NMXhaEGvjf9JYFZpQzKlzMzYM+OL7kQu37qOCed7C0XybLH7fsEqWE/arKTpeOS0GjW
HxBJ9L57shunPoPqYV4GyB3uQTDi0+/D6SGxrMfQElDdTKKHMTPzYWRmz44mpchBsfWXJcaC++TU
c3vxuMD1JHK4QWHIc7+QDnXNF2cZ/zGiEfwNh6kILpMlD2kknyQViQ64gNyIk3PsuAHzBulQQzQp
rOBqN4PGAW0J/2qQoMECe48p7cO4f+Yze1Gwe5gE2+YXjwNj4cG1XFaWsWzb4NRUfbhlWfjdGfNf
xQxwRev1ZVnUyHBKTBbljxNiigNU7V0eUiuVbtwt6F477uEAbY4k52R0Z3yNw7sPkzKu0vMcjmKb
zPs5pfFKAQmJ8JXRNSOOCpMHTtMFoe5f2qdblmFMsZpXAmqeKw+Aw2ALZowBwrjdxoKncUA6bpyy
YiDcIt1kEZSmyPQvomtXwiLtLTfWioXFUxT2jwpMTh0B4cytKy7+HAr+vvEphXxZyIXfxCUqqgXj
tb9Z6/Kzyxll8YPcDkF77dI5WGRhJ2icjZfCgAXZRo5a2H39zQYCeG1CSLWLhWMM5mIxOP53AWq8
CawL4cX9om+IAWg9ymVWm4hCaiCbIyOtWEOxouZ7o+CP1nDzVn3k5mdfyd+gwpxtn0XMb+7NitFO
G76Ljp8OGrzOtp5JsLCerbTaYv6Bq2Bq1ktobhlqQ4TWpTk9+v10KL0yvvH46PZs67kGnCQkuFCD
DxUmWBUKl4cAass6Lud7ul1FG4MLFDVTB3gpoDeLq5ME/vNgBGOyzUCSKeO1HNV3nPIEsiq3O3Fw
g9Juomk7UbltfCf86ybpUdRBA20Rq0OP6ENbKnlUdY6AXSvKdobq69gefhljdSy9qdyLRDKug7/1
UBaWC/an636nuDmrGrKbjRMgZjcKgZlNZ+MyE5B52ayawBzPY90XN4KRVwSOdzdVbYuuBjWVFesB
PxYzsNJjLZ1W6Urw66V1IbVe7ruYTCPpZuMl6Lxmh6Qf/1z61Red+5imDQme9uweoeq8B60hbz8v
KTlFm8ShabfDcJ94Mof+MKkb/QGyBycaDkMVsZGWmLrdqgQDIxO9jSw1XcdA2Uj0aSWsjwFVA0Tc
SCKeVsAeKGQXsMX73f03xxyLuWG0bGPgZ6yGOmVtqhzjkVnXCGkh81YaC/zKGNt244dZewvvL03r
cA8m44OZuc0trKboyDf/XnSFRZK7aR9kIYKnyP8dK3pmluRq0fE4O1kYyleN7dQ4YtbQqcgzJmv+
LHx9NmcxPBX5yxSo+kZPPT4lpt2sJjVDwLt/ac5uhTdUFpsp9P9UPTf+0lyhjS6fIV00z05WfWdh
SRBd3TbPQUnKN4NeqAL334y7mlM7nuFSpDeTbOG3UVgdA+m62IXzYD+7I/vUQZobgFMUuiRKbFvb
0wtDOuWTiPkI6UU4leO2fPJFbyztyXAeCofLJVNL772CovUtZAZAPfCKc+IOLHZmohu8NNYPYSLj
ddImj3OctizQ/S97cLxPqBVgRgiJaTInuJYOSw49eH8iOur7Q8fhpvnSefIZp+bw0tjSQhvgX1NS
klcWMnS0fSRc901bbu/z01Pi1unBuQu5ilqcFOxRBLKi/24a8eyD6bsFxlFI5hdkw3yoqdiAOcAF
bDMpd4zxAIDiGa5EybLURTvUc1vr5sFPWSt3LF2XvON7JOSaCVDzAlOxfiKoeGFZ515Ow1tlQZ0d
IphVbs7joBgBdhJkZ9UiPkI/2ODjiU8SVSNckucgtZeGX9Eg22BRPMO/hXcUimtELQuzMVlnkM3O
Rj4QqcqPnh8KZoCx6F4L1wJbMbtcW7FcQ0iCv0o4qgWu8M2l3DqYbhUspfutUideKuzCN1g4z9No
iIPdBBlDN/yina2SE+OV65hKoICmFstAajxwVmCtmhS5JmtyeKVEuiHBKreNmxK65WKsGGvDvU5e
Xl4YQG903YVP0ChuZab84+CEB3cgHS9giLT4sZiKPj71NiCcYupuzfSzSBGsPVDzn+y5cA91z7Gf
uDnqQtwJgN3I4mHvUYph2NgSKyZmihKl8vzJ+Rvt/Mwnd1PimfA6bxsbYXEDwVnhlGeHWXnvdjtC
w1NIpFWnHe4E+YCC8D2lXHjAzk8sYVkE25mef9u29WPWIVCJm+R7bK3g4eel1N7OrwtjNyFfXUfB
35anVTenbNxr/1fGGMHNCZtwS9hu+Bick+RZFBp985CFAZ6SMD5MnnTXTejtQh54a/gK/TbwuFCV
4fsrwhD3dhyPIOIXyF+8x8wo9Z5nHaxDukSVoIKZyETZRR1z0FmnCtYGKSrzoKajTxro0vIkvUB9
13lG0JJK7uO9LIgMULX9uyiJE5mGBVgG8y23punEfhARRKqzJ9D+K8tOg+PPSyXRSRvxWzMU5dWH
qn4rRWysgv49RsiyMVmjHKTAvCyq9tOsfJjpkBIwPoeLIJ68a4DaF5LrfbAzM6ht/e5UCiyudxtk
NGQrLxPmQxgyiqnBWPyD++CZ6Lp8t0tWZs6Cn2ar+RJh9ye8WPOobhlPZWfMqbgqWzL2JChumnxA
9FETwPot/E0a90j4yuapKP6Wcbmbsnm6wA1XL9Fo/DFqtOpGOj1IkicPQZbtlRTEdLvkQQg3PZtw
ThSOudepK91THbTBQ2rM3KKTOs+JfLE7NnwjWPJr1nms4uAME6kQwM3RsbUtCwXGeUgLTryeWXRv
MwBB14kyQl2RwsxX8nqc2xDoY1MZYk+i8rTOLJmcf/hWPspEQCprTwzuOrPj6KRKUTLDw0AGEhTO
DScUBsRpus7a2SezAtii23FTtXl3SlOXujMfgQvx69ouG3QQC6eF3pCTfrsKW3yQQuMeUtLniEp7
sW6nOllYNJUv8O2YrafOeJpKxz/qBibDoAYWFO09snOK5tfcMcmFFfILrI41ni1s4isZ1wLMlA/C
Oze4Kfsp20NXKI8/L3mUMmwoBSvVEXF22KP8D9JfQfTSW8Ud1++zLuc8x5xU29GtlFFIxcGgyQqz
DUiC8Ln12vC5qj8EW7aLMwe32eKIL+ee9HatSMjCi7CYAmz1qR0/0M3TG9a1vLY7wjgWcW5bV+Zi
xtkyx03fW/bBqCKblX7zOrPl3iYBnzmENGgM8m76qsviFJjFLkHeg7OweIZ9X4LPmdtVlPeIEB2n
ukRZry4uoLFLbJHU3j4nMOGObRah7Tbjt7Fzpwdu0uuAGeQ7oBGt23hVloD/B3zTcNj+p86pRnfP
Fv3nmRAGSnyafX8oWamvvAhnlEeBdVBkkx9Yt2CyK9xF4xl0cU2gXjCqDevZCPuVtgtnWYsc8lKK
3s8xlfnIc6jjfCv1c6gpUho/VRvP8A5+x7SR+ypbdXWtAaD00bbI/WlNBkq74S/ER5lgM0+7Dp7X
EOGdhdYWcWe8xjNJCq13sCvvbx4CHdQYpa0EnjSdnFqNGGzpUcBm5j1s08b3CpZs+XAmstUbgqeQ
ZWNZee4ToR+sImL5lSc5U8C4bE51hOilNy+OIrB0aswnknbj00iBtGzeG1+6G+X31nNUgsGlpWAG
O8sQgn2z7HBNLOTgM7kzmWUvsyhcxzGjI1QVzQkyHbO6KE2X4NmxunqsngoLRVxYp+xFgqj2l/ms
xCXUSbmYu8TeOUWMqV3pelEPRobnnEz3uulIw+MrEdVASkIz2JLwmh4qGX057tAjP9Mes4k7UDuZ
K3iepMEyX1W3e+rQzRn+oA0tL7BJwBsktDfY50+xULywZlrOlopRlMTDo0Bo9BhkhK8HtvsYO/3N
9BvrIYzy8XlMn3+wVj9flPYTASHiksfi2aU+PkNXRsqezuEHeIw9TQyZ4AUYt9ato2vrTsX1Pysg
2fEgcPxnW4Hv2r4jsMyi2xJYte669X+2FWTJQAISAiKJ8AX1TGtevdSDemJLDfpQdTDAUMpLq4Tr
3sfFqpw0N1Ey7TGGBis7MvsNjxS8eDW+Qo6XkTEampXEfgVslTOUADU6NUT0tABImLxUEePFxj4y
kL4LNjZ4QvwAJ4ifdWf6k+pR6fSCZ4nkyPuLoVmGlRo5zc+XZvpLSRb1ABaHYxQHq3Zo2101BN4R
UU6yb2Qij6Hv2HuQIjWm0U934HHV1x5SQ7OHbO6k3XuBlwsfd/H4g4BJWq7t2bY05vmAOpiLLN/Y
NpNNW+Tolb3yJR869xgkLmqZakDYGnmvum9AT4A/YnwNpIKSA1s70lWa5gElIvU8/47zYRMYavjq
voIzj0j4LCyoKV72oereSj2A0iSuHKPiPDCUq/SSzCe4e0yIV7DC/M3PlWeT+ul3xrmO9buIdPrK
SgZxv87jQ2e/aYQ1BOvxEjgUY9guxIZQhCTPH6qog8OSJKvON6on1dX+f3G7/pto2PdQXTu+74lA
uJ7w7qiJf758SulX5nCfj2ifbWIDy7OWdrX+NWSz8UGOibsckOEARebPpGk3HoqQw02AIForPBh8
YJDGMw2ViT3gOQkUJu9YykfYk+XSTkjOzfAmXwzb+VX1uaY1QTiRQJlZKOs9xFK4KjueX22BQT7P
1CayKkbTNRtyC4p7gm9g/59vGef/kHcmO3YjadJ9lX4BCnSSTndueXnnmAeFQhsiFJI4zzOf/j/M
rqquzAL6R20aaHStsiBF6A6k0/0zs2N/pmdIvm+tPS0EXg3hSeevb9ls9NTXTd/61VCNTFHdauMp
BPZIp2QopHMoZ0yOncXxWoSWeaNKGZhdmNz3PJvvExPjW2W2/SXBD1eDan+bk8q4VI0JB4n9xfsQ
bZLHSFsRZcDNQm5eV/xcFLt3cfsxmuH3FSLrnbBadMimw0ZazYCWkvotdgbzEjbFGy0gF1EgZZCP
Cq+iwMGJapVemQm8cSIqnv/7j+Sv2RalTVrntOcoPhVielt+758ugqi2LLLNXMuGPWY+g6RfbmH8
TgT7fILPDOgF7oARrIfPXZb8fy7BP7Jtf1rB+NdtzReBvdsWtvmXS9ApvW4CUcjjbXE+KEj4Dgzg
PBapFzQrPRaZoGUHSTVv94iwE1nz+cPJNQSifuhO//4HwYDCMjcYB3fFX7LfLIOQuWkn50lb/py7
lp19cs5GmqRLY7hCmcXr7azDqWqs//wU/i/HkkkT/dOn/y+x5H1HAOVXmXz8cy75j5/5z1yycL+4
DjkrDeUGigKZq7/HkoX9BfQN7UF/fFPS4XL9eyrZ/aLJQBDtE44pbHf7Av+WSnbkF/y3LvlmwJG2
50j730olS/XnmwbHl22ZkME0L47Mxb/cNN4sATeUknZ1JajNABucknI5pEvU4tEud3G+jLtlzDfm
BIahpXMEanLf3qNmkgbpOZwV+ISSjP6ipOye0zYkC09nd9bfqSlOb6jWOui2E7vEkvDx1XBUcfnR
WvU+AdR1xq7e70rDW49zwm5vgFeYDIZBnD5O0KDYOXVlZQROGpTRjBJOGzwtBkBtyyS7cfvqoQBt
TBmSSHejPaC0x9jaGF47V8yNxCegfPkurWcObjPyJArVroyxEzG01SWltEPpsaMwZqI7JpY8WwZA
xWtcDxS20BnmlyHzeXYvmPk54IQNxrk6g8asEL6R21FEchuafflB9hxniine4o6dCb6ofTT2pySW
v6a6K/azhGXaecNhMZ14ByAtDewc4+2EAIfD9ITtKNkDHyqQ6hpnb7shg9VMNocyxnTQp+fY6vCm
bE9cQSAsg+ysIyV4/c03dk53KwQ+vzfpC2DcLP16aG49r33C70ILMO4TbBf3bV3ZfmH3kKZtvgs6
P06ewo8aMhzoe8IFU9ZuMjdOu8yANGvVbrWrXApC+xghf55ia2ciYK0OHB0XIxO0Up0gVQLfnVzJ
z9tuGZhrR78mowx3lt/QjY6eSOhBmnE6je17z7ieEWPzMsNBwhWs0cPAQVrMBYy+/FVOaMQkSHQg
JYW0dMlh03Sx12TdS1t5hynV604p3qboaTUSEJk16Z1AzzTR1dV4h6mlPNoJNcuGtQaqyu2A5PEU
5KWh0LmLE28xh/CKOtL3eFzqHqWxtr8yJ0VeTmuKGiJe8tK+uVDORuJupHY2TY0aQuJ8ABPT9oz+
Wvoa842DswZqcXV0crnp8N07ThtkZ8uvZhdyTOISbej1rRJ8fkgPCQUIFjdK+K2vJ32J0lmBA6UW
sk1bZHogVmCi38qiQ9prAp7/OQ4r49XMQkhmo7fLrK1AvPO4KuZ+59X6LkRI9dGRj9QpyScOzNOh
GKqUr03RHMdcZnXrg8E3Uy3HOXWfCgIN3Af0gJILT2quxTzoxQpSzN4yteXyfRBzdYmXGn+f/dUo
svvBBOnpFg4clZnkDaAW4gBZe1hm62sf4a6Zy5Kr3cDdbkcJ8QcorgkTQml/n8uGS0sXr1Asfb3y
3faVhBuM3aImXHSyBMVcPenG3by12wIS9TE2eRw0Bp7ZXPCWLt/1SK9XTe3EIe7GIxwoLt0a40o4
sVXuHWQNiPWBYc3Qm92qZptfH5QlPttFMM3zzHrXmVQSrfomz+XR1IhsQi0U14xWMEXeI9yFzUYw
cqMUmDAtqwFAOCzURjCX7kbjQtVhu2+SwfUFOt9+ZocVkRqma/4uGpPQ77AcBrPF9Uh4lMCdSuEp
x8BR2AgCtmeWER0xJ31OLPLHTYzA10vVt+QeHADB7yzk5CXlrmWWydumXbFfQMHpCV/u4urH2sha
dDKS1MTBr2bsfnNoqCayhPbZMXudpuwIa6lBwVqIzHB5Y6TyK+BinYYoF/PBZIpm7nHJz3FInV3d
rlZAu5vyZ8XYyHFZXRG4Zb6RFqmD30GSwijrIMjLiuy5Ln7OJj4s+Jst8V2+yqJ2kSFrm9n7ivXf
BqW4dAsnfa7uTmmXYxbLDPH5R6bGb311C9KzPGa6++xXg6qn9CvnIVaewrjm0jKfolLonVGup7Uw
P1NvfanAef6xVNIGI3nfvDenuxkTYtPofjAsn1dqSvaJiEO2rxu43MOvoX8MI4kDxhWHyV2SUxS+
uS08iTyOT3U8AvUCTNkz4+nkd0k4KDX1DkQxwnea/LDH7mek7RkPpNn5vYG9nB1reNnqKyyRP5KA
QulT4FYjtXAnm6RTnDk2gwSLSStMVNZrZvJJcKe+KD1Rd53vGu8K3vy5B3heO5Ji2DT76bFO+/1K
eq5tZc/AgScQtTZu+VmuSeKTRb0x6IG2Ey875kb3VnAJtWBefGx75RkAxPuQM1eYaVNQ2Tj6fc4z
bxpcZ0fCPPFbnGwnyhIce8L7W5s/t99hLU9Rx7xM0JZSm711mHqjviuMFEE3yY6NTYwpdutHWQzp
UxwtyVUOM42fnnhQAsAi51B/peVpZ+FP3A9L9FIMmLJSaq9Ah3WcgDcKFoSjl6yw98Dc8RPi0sOO
BWqyMI5NVJQ+D7We2RLVEZmJBlhnzm3T6x8mU8yHOEhx8VzyoTK5M/N7jSMKxmbRMM/5yibh2Csv
pZubzWvKJLuYMHuuCQDGdDUeuUtHP2rvBtE9rkQ0d8bEvR/2N7XAZtmP63dIymR75/TdqN1rVWB9
tUD2RmV1bbLRPeHZj33o6jLQ0n52WA2C2TWetMfMs2z1Hc301Z7q7WNlhMvOcqoP4ASb00syJ3Nd
cxcWNanHJLqPCGv7ZU2tYE4oQGDBmbPlOc5TtDrTd+KYB8Rc3Ak7t3fKtRnza+KEUa7ulKm5/eDL
ctORqKLAXu6x2FCuGpag77Ohxxp17RezCJbJ20Nuc49JztK8hPz7DI0HJyNWvSy3ZZ3jqSFdndeM
JyaqM0drCAAwEXRf1LVbh/66zQc0zNebAdtOrgamLE4GUIu1vtEouMrG/ep2Fd6nnE6PvGW0S0Dh
vbfpjjFdl+c2uTraPPHEuGXnzyzH/lQztkvdonhIMI37Rl/teC7t01qjOQ3DCW86TIHE/ozHiO1Y
lQTYmfURvvDj6pZ+pboXUdRkWhXbzHrG80d4zuj1FviDOQu5AVfojBgx1xEZHJyedq0DehbRfrdm
Gu0BM6V+ZKcdUh52hhjVp5jIEgMPCxbvdzoTBSzNgOZRMn9ZTmp+WamRJNtgk9uP8J10E50tm/d4
bimgm7sGhYFxgFxBy1AdEiZin6gNa0r13IS59BU+LKuf9r4TBSKjaOFgEPY8HRynfUChlod13OYE
wNQPc/eHO6Ai/xB3LIfK3lMo1+wtxK8znONfta2R4gp8aaHVBJkLrUwbZetvlCYcWHZ0Yrhy8azS
O6jQebRLmNmehWCND03C44Xgi9bt6OFkAv9g947hrlfArtTTEnpPUkUvS7zOd61MRt8gTxNkWd0z
5TU5H8dne0FsECulYo2s6Dug227UJ9Vlxild5HJEWfKg/0jIiDU2ZZJEJ34S6mpR8hLc+VXlMAFb
EkKsjBdMDeu+a2O25gkRwL5vGCwxR1szdr8kYF16zcrPihFYMMYMvxpCeizxLmhzfEiYfMhbMJqd
kd6M35zFa9bqz2aVVKpHyExmgXSopkejZS+O8gs7PmVPWWt9TKcSGdCCUJd5ag3SaetTSMpTwd+0
4Ysyjo2rM2fkGyhGXaAmJlbuBIIlZuiyo9mj3dcRHRYrppa6q4dgXewmEKOld6YYbiyX6vMyDH/k
ACAMfGHHHo8FCvFz4pGrjjEysB0vdqZiOc/L0AtaqEhT2NCbFH2TKftAucbfkNaZQo7ZV5btu8Jc
bvt6fUJMaW5lsw9jdksNuCtfmMCY2uU+wjeUG1Py1AVN9BqJwfZjwbWAf6pSfXzCrs2epIYMDxUa
C2jG/LQa9BmAY8xl4Zl3LbeB9O7s1enO3QiIoRm93xkIbbYy7VvjrnSm1u3Os186w3COfZKT+4XE
YKfV1vnBWDrrG/kAfo0tHmbS1QeA9N2eMGAUE6y5NZo+chJVkaYmdFkpOmNNecQN/zgMPACZ/VBH
0x8qDB2+B2R5X1tzS3yjYkOZvjA2+joMiQ6myXmKUn2PRk9ODfOOkGwTy4GqLW8gnZDr8lLx+yhP
to9wgL8PhJrKCYwiyytlN4M8bYCEnaiuxkxbcxfSHyRmEyHwLZ+T/YSv/boYBb2QWKcoliQIHWL9
azLMj6NZnYbaYSsTYcqrqmUk1ePFN/ZszNsiVxA/8I7Eta6hzSbRQkPq3GOY0M5ageHz8cje5mzB
H8AP7odGcT/ZnH6bmt8dt2wUZu91GNZbrzGhc7K8FQAZsGlGURCVCBzTVolq9s2d7tA8qoZnAsQ7
Yz/bxGOqdUp3ccMGprLnn6D84tuY28heICgNqT5ZfMOb+niqN72EZeSUdVB4WHWsi2WkB9eLIC03
6PdGOyz7Djx95W2ghFF7vjFXy02fMjsbqHJhlJqWJ9JNXLNIY+AcKxyDMrvJDOqzMpeQYmwEdiof
MawPYWm92OIdknDjj7ZHc5U3PowZwQ96R63TLFiIsrF8isdSXAT6sl8ZP5ey9ACJYIpaZnFKKsCX
OP3JtM7ag6AxvoMQKuAPG7B/Vo3sZ5bTPu+jS7fVzCVWRUxpana0smBtMc2bNPc89KcF3l+SnETD
uK8yoTzPAJF21Zw+eQm2mDZatI8L+TJ6+Bzq+ibOvWdaEHLyN9ZHTAHpee5LqOvW9vwr0foE0We1
i+OQ6CJ2F3S3auN39Bv1cr5SFN6g/OUMMOb8xqYCNEpDTThuiX2781jboAb5lrcuu8owCXmxoR7a
/hxZ2fCQjQt2RDOOD5QO4cY8LnKYbuWi2Lc3kIhqDzFtmEeyUgRSCGgSbWcF7sZf4SrE0cgRWKPk
2ILDo8kvNq+KuKLQnGPF8CQHo4OLPr4apMvO5UQGaZHelbZjPgJ1MWLTCjwV0TGAozqi842MY6VP
xoLVj8kVB7vClPuxW35S6tQGWZugT7Cxc2osrsUcfoTFEu0Mk4xya3w0XbqtpE8chDCiV+rKw81T
TXh2zZZNCvw4aI6K38LdHlfJPrcnMqdGu5A+0p+T+Uk+ocWAHD+KkR5GaT+Zdmadk9ZfJ8s7ktun
rNvmKBgOFX0eeEqmLauQtKk/0KXOWEQNxHmymLlJyNljGdwrzK19kbH5Y7SUdrgdyjR6TXueMIyS
q+O8eN61Z2y7E2nK8Ylo9s5gTLbv7HkAPNo+UTOKsW/gscKkgwdMSew5LVK6v1qMREvK0V2yx2jN
+WrRFbIjPsucxOJ0pSlHsvPp91z2OYCaTF6NmDNWh69tm/qEh4wIsqN9quQolGqbS73EeDXTAPPy
vl70r1xREhqnJlFAIDhnC4WYNExYHYz2XpdhceE1B83C/sSwgN1ZfftZePNjG/4K+/FTY1+f25QB
FzG5fQzwaSaMPjnfhrZ9nVqbmV44PYSTCjb1XmcVi8uWiBboKEHZAKAJMfxH4jMbOAWnvVHubdwv
gdMmr9IbT1OZ/2w5AfJoT7f9SLVv7P4yTWO3X8zhzqIYZ7O9RzxvjGCVJNCxVwYh8S4yddkusQeT
KFlmn5SwDl0P+K7os706cwF5W0ZlknF7HTiCMzf8KGPrXZgAgOZRZUeRKa4Et2WOFMrHqK7lsQbG
WmD/nk1rPdgxBSt5lESniR3ZjbYpBqbeeSnqZO9YNQ4Igxg1k5LY9yaPvbkzg4z3DH8hr7MfZC33
eUsjsKgmdSKOgymP7YzbBzM4Ec7QD5EL5sJowFrMpJkzYZakbBbn/i3T4dsKOxGXJ2WTeCznY1Vu
NzhrlkHx5qmoi4PHF33T9vjcK6h8ckruskw8cVyV/M4flqYOvDDCczpHZ5o4LpmY31ratGocpbAq
2Mh/sI+CRR05HPXhDSfeBLA8e3Dmhk3t0AWDZV6NxPxau/ZpKNkFulXvoG2HuCs5aSbldyWoP2Ef
5GektP1Yf6sbOCCNs7AetCHyK5dgPOKnGyZ1HxsmfGIaZwLJmGmtI5ftNxVq8/zVnNNbVeFjamMT
R+dXR60PjcEDJEx7C/sw6fGOjY/Jk4h8P6H4Qk0wbqz5CW4IjDD9GDnT/aLohNWvMUhqiW+YkdGZ
T2NHTOxEKvemSI00MNqISBd3VXZRA5MOobffhgnLd6qNyEK+uB3wtVBBgLxkn0oR7WeHnb89Pbmt
/U0v6R1+8d/Ih6wsxr6E89fJ5M5pomdLc89m8WObR2D2dPYNWIRJMy8dLVWePJhjQt7+Ssh+j91t
fYDfzS4K98AO+O/3kgXrRhbObw79EiP0xMbGglrhue2lqYcP00kCNGWuWm44nvWskXzOP4Ryr65r
sT2VPwcVfcQI1KfEHZ48bqFjHI20ipqp2PYORyEzErfWHFJPxMIVQSfg3uSMq/pb0ymY0ZTqcbDX
YU8TEJAFImlT2b/GNQ6wOMPpPNcmdjgL3zIewl1VYYSqp+p3O6tv2qjvR1b3Wy8qz3SevFRZ8knT
nCa6Vf9ara7lQluME7198NrN4ijWInnJDcnOW25FmPpREvrdsg5rUAoMSiXXt+/03JQx8coa16/f
9umH63JGC9fXxRiYs1MUg1rr7BaIKXYZhGNr8KxkOujkVPKpaLjMjUkvGvgtHjnpKfVemapG1Akx
UslBJ8Zzy/GSlt8dXXfHEMT4MhRX/gTgfzhNUPgHJmDJHB+YC018JhG7l6VfjnWTPtUGoO9pXa29
XZBLmfh/JJYirC+aQCeCbyPIOtZV+iJGPjBnIDtlV7s1z2kECe9tyamsxo6w0/VDqc132m5+DD0T
MRvKClkYDsOmoNCt7144AfWAFRzKvrYxl5fAq2SfTgSRkaTn1SSKo3WfVOJx7NqfeV6ngZcTzEOQ
bfzZnn5m+UVRVrYZS7Bn51RIqZRCQKN4cC1I1RrDZ4YSGHQJ+f20y95IkLx2fK2+DPMIb9mEl8Qm
UW7mNAhwalc4B9KU7GlX2kfcrDu4Y4EYjJeMnO04ezc2Pt8XDy6lcTKmkWWhV8xrGHNyxuv90PDG
RwbtF5w2G6sNwlEKMNZwqH2kgJdTwTQd1gnQDss58ef3GLK67Kiac0cspNLw80pQbck4SW0tI8VM
PER2DC5iN+fysrivY4MMdC1PNQdrH3PVzh7ZGiZq5j1zTyQmbB22Ay/E7JgOuD1Tk0p+h9zOcLfr
ztTXtHuB0WiozW+OlWNEj7ALVUNxGZuhxTRjM/Pl/mxRrriOW+QOngAFbJ79gJ7tL5wPID2QCY2r
LjDgmeCuIJSUuXwQTN7xNC42WHjnmznAlgFF6pA4YTwyRx+MsFF/qu7kLgu5tIQZQmOmfyyuTAsN
VnG3ujMH634yLRifVpdiE5sikgK8Mwiet7Oz8uUkMCa5bAcG+JFs3bOxBZQXSG+6GINIWKw73U9C
UvC8XU8xgG3eoBtX/8Ny7p/I1Mdf1UZy7v4XoKgRRP87zff5o/yP2482Kas/i7780N9EX+uLxLiM
FQF6vu1Ss/0P0df64mzaLf/DrAIKGubi31Vf+4vnOR4YZjRZRN4Nt/h31df+gjJrbuYWz1KKpO+/
o/r+heGK9AHvGqy1gPPhKJw/G43un4wSPYF+y50ceBoVKD2xxEzPJcUUP1bpXSbFoK3Qpl+k5rrz
svEmXX5RxeurEv0XVcs8FD198aM8RjzMBUhBvEz14YX44v2YFCcOWjdF+0s1SBFe/QbW6LNRMwRV
4ANOebJJT/hKsnc1Wy+Yy+qziD4mt/mMvYaBePa8dJopFrbmXYfprs8woocuA26M4tPMQbjBzbsr
64ouJcQ9q7D2mJSVb68cehFlZmBY5GuYqnvFSdTJlSM0L3s5cBgtsAYpYqzF+J1R08l7caPido76
324DVQ2QLWa75ADYw5sGolTuAa/Rvihoc3Nl/eiGVqASM/jj0vkfs0z8r73HLAwP/+gL+hdfxfOQ
rH/2VGx//2+3l/mF+4QjLf4Jy8ZG94/bS37xGA1LtljM3KWFcvVft5f6gm/XtvFM8UPcYH8yVXBn
ufDfJYVEnula/87tZTlig7n/lxcIkd+1XRM/BS+NRcB0/wJ7t5MOillCgG0dgcVEyN+6r0jwrfxX
Pgx3q/Gj71tsAzSgX3INwa5wYDquoQWexLxLnJcoqtY7eqpmPylbsRMzkrLnTrfKekp7Zv6SAUUr
hdo3DiylzNQ/dTp/XRWnXyd5plWTXXz1yfAGEzW+CDb7FjaBtTq39UBPJQd8zkAtEAVVHXOTU6eZ
wwQcNMdrrnvv6CCD+KIA5uUwqxpw6wqpyVgDkQTAVx6BbuA/rha5K0pD7pPZmg+WYTE+c4EnlcZD
nYTytAoYPhqMYOMm/bVriuOQJ/gHBXZsIzMCuYTDrmr6JpigGPgkOl/p6RkvjBJo21hAy9QcsI0G
Bk0cR61/tSz4i0nabwf94gfM7PuJSMIxcueSKb3zNIfWr7oJ8308DNhAnZfBxfVrE450a5Ls1oyP
mY3o1sH6SXsl7jfnnU4MLOvIP51iukJj3+i6yfMkgLDV4+QEpJV3qp8YtlpFdEGL/TE0tTjpcfqG
RFQfCcYxYiVZ43XtPYNRXhuxdxJw+aEZuq9z2rAHshff5UPvmiW6TFmPgIOpoa+TixmbIqis8G4m
NbNHBqRMrV/PM4YHynQAJg/qRqqPxBrt67ImzxjkaX7KvFsTOkGgcZzt3C4FCZSXWLJncuFt7e49
MAv4uhNGNWHjmxPZtxVh051IknFjoT1rfBUSrI01AuitYPKglywelIgl/uG0xZYjcJ4amTM4iMNr
QeeVh66XTOJQcHjcjNb2Ia7pFUKOfw1FkyBq04yCnf6u7/uXtgOjU+4c4BYIRNG3RkrpD3Z35gnB
bKzFUYxt4ll383dddGvgxZC3HCu7GDnT4GgxIxQ1s3swOIQyMLuaFvVLlEjK44jieCSpTUKz8CB4
byPBcLmzzfjUOGg6NYRTsvYWG75Wx0eG0w7IiLd6UALEh4z3vaCFQeqluXid9SzsmvFLbd51sXsQ
+PT3lVvzCiZn9B1maYzAt/jFhFIFpeLQtPTIL0jACY9VP3aiu05+U878vDrSvvaV95oV+fwoI/VZ
rBhyhng4LjRuxjZiRdNbjNFJUuyitcwO9uCs11nZjyaI4MZ4tFa57PvO/GqNRXiTmNMzeGXyZ+V0
jdeekUbr3k0cO06yx+TIR7el4MycHsZxYqRSKr0GjPyWnR57fZrOM9Uqu7gQ16SAUd9BTz/0Q7Vl
/5yTKLLDttHYayUrtIboiI1qeSygpPGuhB8CeAli/ENcOaJDUqCzUOzw+Njw51x4Jto9Vsn6Hpp2
ejTq5n1cXXAjQBE5+j2qtPs1g+HdR81s39RyrWF/ZlHQO1SStwZfZUtpgeGUD1xpPe85ohKirG5J
t9rZgnuJTtfBciMoznYQujAoqQWyycUc2tJz2H7/rGuLQUIYUwoL6M9fjYSR0Maj7COmADP88g20
BoFpArpBcOiML/iHDZjMG52e1IgLP7W6Y/a8nHC/3EFej3dOX507My74zKBYSD8hANOY8wdSDj6U
Jtopawr3kiUrWvvk1FPI2FLY1LaI0LruFVqVXR8cMbwVaf0j5kdwW6AxRIxQxobb3tNHXFP3K/CK
IBb99yrCtMvSwzCug3eMEhRIHcpg4GtbmD1yBKRfycbKjBJvjPhsB+trk9HNk08Xg0hZkEa0qXtY
4Q8u6AGfyQ9bnVTuRQGQ0d7WhomvTfRWelKD/VMJeNAu2jBm8b0Kp5ip1IjuXe6tqpLB4uRmoObq
zRnCxyhTEwVG3a1oZsKl0SFTvJkWU9kx0eIhSYryEFfL5Hf52DKflz5G8Ye2FfEx9n7VKX9vFkxL
LbV+eCYwmdxrLzThjnsjcjK/hTpEa0680BbUUJAcQPW8lEol96NrPCjsDlgXUOvWfri424SWRsLk
oHJGlA7mXai641HyeAzzGoI/MgMXA83EmJRwILJZddf9ZvKlLoBtp9EEOW4KlvE0vOTGtS8pwFzK
GVNjztmMkSeZROW0+zhkclwmUMgYrgSem+9s2TIAzCPQUUWLe6ijbrtALY8j9pgZjBnKIV3vnf3r
YiyXJRpvcZYbT2E5fW8NiAi1zekxae3+Oavo2y09UPIrAjZ/Fui0uyDnlkei1ZoGGxTCiCljLVpO
8v03Leczy2IXmJCGDl1uPI1i+rnd7xYPl9PYY06xQ6YCWRIw74v8WTgvhe7yA5LArTKyKXAWzzmk
YxeTGq9AGiD6LtRL+mFlf63CklsIavYhEhNV0/ScBp2tz2mF/ci+HQt8cjn2DH8oHByI1SL8TnA3
V4u5syg0stIaQJmbjN9sACIKLT5Tb1a7MndOOZK3CIm47PTdAqiT3gDeWGd6O2cZyrOx0nQOLf4D
r8ahdMr1GE/mrww4lCL+3Ifo/eQR9iXJal9yXoI0QOvHKvCZWtPXuNIE9rZBgbbaX7KhkWoqUvR8
+Ttt+0eplhP2Slq6yzLY/oAMO9oss8kdtJNiBxWCOT0PqV0cMbTgr/4gqHYCMAhMuKXCoqLbA28P
+xGbE0k0l4+zSNvAVtLDndYfCQwML4uDNIzo3BzUku8cxfU6zJe+LsJbXOgcVpyCmQAOjYFjiMUg
5cBa0/mukOeigh4BRvx5ieZ3FLgZaMzeXgDA8SS+4V9mJDAhPsFwwZI2meJoAdyHPC3hWn5MrD1b
W/QBiU7lxqXQEzMybb52I6xjxIxL3FnDHgc445zJtXcuZHpUMfGwSvKI6fZgx1Mjxcj4yiLdoh+8
BS6l8K52h3Q+dSBa4GeGLFGOvYdOfRrWWFNrwwOygKGSsDJRBHDlqPQhjJWKOmTIQFknWZg/ch1S
/wOUz8/bih2C+iBJyxgKt8D2/Ccnac4XSy83LiUU5ADrkxkvzdmeCu5mKK3KPlhW3V3FBP69iCDf
r4WxI4g237pGddMYJwgxJiq3i69mnfnNWx2ecnjS64IsIsO+1I/IwPvzDf/yA/ciS2w9wjFxJofy
OULmRc84q8MnaHkuFmMst7kFp0P1yVObmy/jaPwYQmc641RbUQ1yijnKHC7y2D3Uq41nN3f58EmO
D0o/qdrQh2WlC77ECu2Mcf7IHg8Tlk0CriXyssTZrZfdxELH54TZq28z1YuT9SFX4ueioGUts34b
QjDCZjlAUJyeQTJ3Z6vi3Bvlbw5ci7fEGJ9JRdvxcTtvd3lsXMxxOcJ1N/g++08BFh6p+UIB8Huj
cY2OAEsL27pLEwkOWBM4KFwbLAnQmchbBczQZr9wN/g0nLfkA6v6qNxLVU370ole5VRWAdzJybfd
EZNdaTOLA5jZ8qh0wu8uIw5sNIz3Ofog9+C3yeYGhDZMocDoYbBOwLWRSR0qn5fsihmHwOEsz2YU
dQxJ+UaXdF9LRx7ZjBZoJBVjrlB/dFWMcImecvVEae0r4TiHWnoEVMid3DhJtYLim8hNElNaFcqh
9LDLrKysT00tn7o6J4g/8AkRETT3cytB9k0wUynefTTuelmc60ZmV2cRbJnwYs5yeozFsrmvyKji
g8GXbe5De11OWWp/bnVdhAG/adf45ZEKlkVbsxRVH2JsmgsQgPvOpK0JIi24qfKHatzhmJreQxt1
xWmdmw89uOOBBA+cbvpse4mQjYchnnA+9HgALhhewPPqy1pE0UPTNJAnnepReOZ30uXUwdcIMgBR
eRKmd3Uunse8woMZy10YYZ8rJrlcVrbgOhXd2Ztd/FJDFJ14oiXK+bkdFzFvXBsn0Es5PTqqMDkk
DZxoRGicTLFQPdkDxbDtn01JfbuLZQ7L54Po1607KlHBlPQ9cCs8D7El3gsuc1/FhOX1aKhdgSLf
kKz1MRutFLDGRq1uIhMNOCI2tky89imheTVvTHSk7KGtzFPlYTCPK0bsoZjxAOfra8tlFI1ITKDG
vsZUHQUhGT8I9dgQODRjMC28/aow8qrxAkZhly1Nc2ry8HsrWyLHYw+WZvyxtAndT/i03KkcOf7F
a5CB1mZjxe8ZQy57pu7JMNlHMa4xLJe97LD9Ukr0eyNp6fRKaOhmVFSv5rPu/X7cape13KcueLIY
CM0hUQ2Z8KU7tu10GdjJXZZvUUoDA8I/tnk1v+GUpgjt0cpZ9mBZ4lTzmF0ZNedmYgURQ6pKRAe6
ue8psyrOod3jHjB5FXzqEovMYbASBtGl297Ei/pKZxyfPn60kecMbknQuKnkurDW8L1xouamH8gG
gCTxh6YdGB+wivf1vT3DmJ1DebAt90mb8VsCsq7n5H6o20EH1dxfyNiyPXyO8lgcKUoxdnmeXsCZ
Kn809OdsmMgoE4lnPG9X4OU/jQibqQZ2AfOrBy/Phd7m+qQdceXJ/RopdggjT9SxBYU3d3aIqX8B
/8eHU+vE2ekeN3/KLbvHUPP/2DuT5ciVLMn+SkutCymGGRCp7IXPI52kc95ASAaJGTDAYJi+vo+/
rOrKSpH+g954ZsQb4tHdAdjVq3o0XOCo5eHZ5t83c9imzvaT+2Pi38qs7kLyFEAB0aVp3LowpVe2
QRMnJyDadYvsqFvnUjc4doNUvLWlfmpTygkoBuFMpb1fI+BWEhZesy685M2I3GVbUU/vueNhKOJ7
Ymx6FN7Zq0JiJNjRnN4kBo0ls5iynRwEYQzzWNiFOoa1/5GXjyr8wd2UtGrYewognkiZNCR4hjXG
xj8Z6aB9EdjOym27BAMmYOWGQhItnsPe/qMC+xd7z5YkLq4Ekf86OY29GXxbI9HkmzkacTcY8WMP
p0CKTTX08yZksyWA40UTTu2hC594u+eF50FvMoNGYScpzo5FLLZmy8reAKKWOZNV9cddLePHYdxm
odudrcY5AM39Mznmu20ET9qd8Ui0JoM/es9CTdGB1smNLLtvHKWfoSWXLZdS1plc2fIDhst9bVKd
jQu3ca37WhormRgbNoLHCcvqwjMwMafhL5N0SpQixhAUpaB2p3LNLujKdfnbKRwnIu37lRF0Gzjk
ROgJci+jlDWB8NgzVqB8gW+RJVrQZXxHgndTxTCTjfZ2NuVhbbtU3uDO+wUP8K3K7INueJo5vafK
VRETqLXPvWTPOZFdJLRPchSclgwb/MKtdXm+U5Kflb0NWrQuLslU7IqUW3DqKU7CRlLsyFmfWK/2
MO8WUZU+09ZWLVgAjwu7LF76JEzW49D/8WJMurMTwRhTH/Q6ECixmtNIOHI1xe6mVeyz0AmNdWac
6D30TuhhNZIjf9V87iEAt04AEraibRgbR2bTzGJ1PoGFSN0WhqDgPVDoufNdVFSYl5SxO8K772tR
n2km4WMOLfJYi7wvnEtj/cEL+TQaVr7JqXrzSAucJjmt5lohtMTh2uOWAGWJzGain9RalPOhLZiK
cHAQIXK2rKZQNwj6LOM22w8Du0ELJOgcNKBMscXlWLU2UOrvC8//4LH7U7QUT3sKEtzgxhfZkaOu
ExLVXqujhdtgYtsnKbV/zQ16bBgnjl3Y4msXeo9dbPxe7ceY1miQYl5kLjNRvGiiEhhQ508XdFxf
2uYJPWprgE+0pR9ua7e3DkUISRYz+yF3jQJDZnb03aY7dINjLKq5XON6/Eicdtr66Q1gZ/P5+3bO
CGxFX3MS3etp68xSX9H7GeRGp0RPoAqsywtaBlLKfHqwTqTOobWC3zdwdTMSxL8jj/+0ZO+ap4+J
0sEWI8GiCBgPnJbCa575rNWB5QU9kpIl2sdmjO4jU0Pn7pGdcM7+2jytt9kXiOX5gOxXU4oHwiPC
KzIBXW3q8BRzmyL2dinn/hQW+t2fKMNLDaqlZt8kCvBE7csMRJX5uarOeXb0OuCaSR4NmIDsN6A6
1IeOBQglKi+X0zD8doZPJNd7TAQUAEtfK/TWFbqOmc6vZUQCVeYgThpAK/il+U8KHqHuERIIh/ub
NoTrjvCbFYxbsxT9OSfTsxqEomGrd5aE6lrOyzMXDZebJJK8HIsJD+zYrLnRATkJDaDvRYw1QFHe
bNrxoRrEFTstqiUn9CgAQh1RG8qwyb7VyCxz11HDlA6viY3PopPFBgm8X74z9dfLwK9hlPC9MlWO
kz1XN0aYt4wxgy79KbkzCy87VQ0NFlU28HSB40owiy9lUB91mIyXOGfYpgHZpQUGmHY5i3ptZiQF
6Y3rQelJFvK+gb3Y0tWuwwy27m8CoQX8vR2ofCmx6bE/XitKKjYSmv8mHGFl1D672Ug9sox/MkNw
ew1BsLSCqWfGNZZBScNOXt2bREm4ceLVDLMW03R+izvJFwgR32Xivc7msBknWP8qYUaf6nLHKuHs
N4j3VsqmLe6dM+U8aRu8If+wMmgeMViyavPDZdNgrwhU8s7am+7qHsOwCfOUXjFrHVw4q6Qc6JxN
MpgfnolUNVdYHjk5rPx5Hjk9A0AsE/stbx6YcKlBt/Mnn9TVUHPcGXr6rSr/hniVSysO3rQZsY7z
7RVlPbTFEG6ucTa2rb+WcqRHFKuS1GIzhwqC6TlWnnWZx/IUUzBElqmMj6Vy7yJEUdlRH95l/m8+
mSvRcEPzgi5iJjPwS6lN5MLaZExN6dV7K+fgw1HV5w0q1PdNuxJG/95o6jDCEscVjAtsz03HdOgf
xsr7qTsSZUCnXU6Q1HWl6bMvZ85nGiYdBalk9A8onuXyH1mCuctW86wOs9mo9czzeOG4+H9tgbI9
DBJ3ST2g2HLn6fEYUUOOmdqplnESYmgqikc1Fv0x7oPHvPbb1aA5qgCG414z8t/mzIKPU15N7Lbw
8N7Mzj+R5oQQUh/s6tgAiACqBQRpsqc3ugvWfZH9adrAvwrfIFtUDQMlUAC04tBb8dkif2VY7dNu
+LrRmMmUEvYGHZM1p97BmBgZLVpAleVbf/Bf0p62kAqPWhxwSwNglY1tirY0XOJGYjUy9YsnWOz2
05jy4OCSt2OvxTyFoiRomlowLM6XXr40hRy2g5W8qOxm3ML+D20vflZV+zX+isTftLKIdyJ9lqFd
niq/5bsBdYRZOaBPjBsiMGiYraGXbFxBmDYmnxVq/dp2dnoAea/XFl1DhEmM1ykdj/HYuWuHvp5N
ZcBNtJUznMENc0Vjz4jcodxhu4Jg1FvoLwYSuhPr8a0kX+Kk6WddGbvBKX5mRdE73w516SltneHB
l7W5QvoqT1KZm7QnEyVKdwvUC/Lvncn0SQxU9Q8RFQTrIo6McxF3S3g0qG85aMQcfyq1IIwUkj3a
ri/sl7anycFtzmqO9nBof/JwjBjMMHEPYRSsSkJgTC6K/FPYp3s/u4sg5LC/GrxD1eLoGNN8XSRN
hExfOHtVlRQAffpidC5yINk2fYIlGejjML/czObWRSe5mYUlayObsqgmN7GdjoKRBHvJoDY5E5aD
WiOxKK9qc/pFu8G37dbQF4jqWhm6sBCQ7P0CjTk1tbfxLAMejdecdd9dMcKce5+DA91FI5Wm7YtT
t9+5rJyVrmt74eJBXFDuPuOM55wCHuNORtxzRy9/wYF2taki3LsZEqM3cA9KI+mztXmQTn/xZfXU
cjlCdq0ZMetKHuz7Or3A1Zk2ksAKyU3rOS92bd9Hq6mcTRIlPh8Xz2D6m8BLyei9N1DijT6q4ARC
dKNMxKm4mEZOaSmoGCWcPziXyflkNlFifGTQoOaVLhuTm/uexvhy22T2k1VOt3Kb+dX2JfC/39yW
j4D74FCCEs450CxxlH4N8k92E/4IktFKl698UT36PR1sUXUHQXiE72fVxaMcy5/eA4LW1ex/dPRu
1g7Zdp/Vp00vlYDFvZhs+aRDIvMpQSvSFMEp6FBPwrh/UTRpNH519t4ZQCyxa+G9aRNVgUF5qh77
xv1uvJrDerQRIZQ2D3S+l+864jHk0Jxvu1yntucuurU9czhQTvmZage28XmayDFjXrJtF3ggcNi0
rz+h/3arFocmmXEHIy7X+53uKEeBJytFdldXpl6U5fBbzKPLs/1+nKt75c3cUENuv3aV7wMwvHeD
z7jMdgafVrIpepnuoFAa99Hth+wCvbVhTUNDDV3uRnJ+8aPD2ENENcveRcJm6z1KMR3ivHvvZbOa
sz47dLB0JqRKWIZ9vRVltmeBuAe5lpydQL2LsC0Ot75oNUzhhnoEyL/shpjs6SwcEkxQztBi/ozV
rg8jjvHKRRrhXRLoZccW8h4ILeKKfgdj2LAlpKm+xqKmlMno4qsDeCGKa12HLgLMr6hf1ySuPzH1
zJvGbp4y0hvCm507dxK01Tkp4yeyHBHMXG2F4/HFj/SxJsHIcZX+08w2tvM6hAO3hs+jFzFO1XYa
L1NhPziCs7HgLL5v4NQOXv9OR1fSAQRwE0WUQ8KdqW0uDOXiDmSlUrhUFnR1SmWBH3GowZ5vuQOL
+hg29LyeamNeJza8RLb0/aYVjJ4tZsBKOOappgEaBdTXByj9pNQVpy30g52sBXmrhMe88h5rExhO
Z3bmDW+1IJXXATzrnoHUHjhMCZh2dFapMTBWUUtTWU+XhBsXhFvG5GaB1keMD/hoWq6niUfDkcMg
zXW6slaFAAo/8A3PJftPiib9hZ9Zz3qs2RzkgOCjIV6FBMcWDWU3aWDlsKtgmnc5ZmHB0rUZOjY2
AeZB5mqmGCIPYoCG2FPVdhdq7vqjBQY4KK+puLl+PWZ82WL3hZoRrVJXfI0ubnS7YkfK2t7f8aXY
2QBZNrAzz5FhYcXmRsIpe+dMdDjezAW0/Eqc7w1Rbt28FJN/TdLuaTZ8DYYg+Upfm7Jjy2oHoDBG
6A4x3lSzyL8ci+UQZiPSTDjUXYIwNMWtI8zVrHyVhK1jeX9M4zenUJlGgXTiIv+Dx+uVfUHODmj+
0CqI177tEfSW20STP4ySeZOYGL7z3n3Amb61NcVfVpcZfBvGdQoi78O7BexwP5msM4c/U/lLL+WP
V4zPxOmhM2DA7qJPyfliBvi48hqSwT1udY6bLcgn9UjbG18D8gN7dkAvpSc/3bksD7YqfzyvP9Ta
nRaWtqYVTsyZn4efBkj/c2T1yNcZKmzavCLLMOXSPd6K6iV3/Scj97mF5KSwonHc+y0xfSuGfJOh
PC2wqsR7fJA80CErdkVcXioLaqDH4ysy7S9NHiXPvZ/QmfFSds7KSBRxppBNIVvHQDsgQG5y/8T7
Vo3FWrgk3JlaVmFOAnfAYLubXVLb9ZxvQJAyWiJ2dgFNB00PKsOfvSdc1BoKgJ+tTQOQSRynOySo
tUOj11lQb8pSWzG0Zdt6Yl1Oj83CqQiFiQYja11He47NwY43/aO3uUSpYmY7G7IWdVjCD9g4mxKv
gm39AUFl05QMf3ecfo2w+apRbHGnc/LtY2Geh8G99Qn8lLX10UScLaub5nrrdK5QxmysuegvX7qK
HhCKaBvPCblIhVbH4l+SesstrRezXmZmke58AWVah9GGAgWFt5e/OfKyPwNp5FXpp9+xXwj2sBWt
bbDcEwyzp79eOHcVJ9W3FDO6wkFKAubh61Ydsy75sRL2NzMoAwYlh5xNqj8sN96bVmaf0tBaWan5
Q+i02IioAlqg+RudnpUfoWviYR1bWTGgo7Mn64jssq6ZyfFEH3BdqlNTVqzMo09OM4AW++gY1+6n
IMpIUuia1NBFqnbkZAJ90eZ6TccVIY4X4gTcPyb93ng+cVr0pX560X4JYzEYrpXlZA+KD5zp577L
zPlxkPUdxDo4fkVjbAo7eHT6mmeOBfEI6/ywtP34K/CgTExDG6O/NslqbkiJNhDQVqNmiakrn37S
Pj6GA/9QjgRQ5156b8Wo070LIDx0SDanAZaHtsmPlpG/4irKMK4rjPjezHLeZxgL5zynJctHJ2rD
Gc+jna6Yu3e9Wzx0My13ZHz/DBqT41DGetMN2YYdNQL7eK4nWgCmkRsd3Ztt6vfc5HnXes045E2v
Jo+iRTTnMVbjpZXa46YxNTfl0H2F9sDDxBHXwhZs4Dlj7RuF8EFxId7PibIUo6ckyQOVZbYW8km8
+yyqLLu05asxPtToxdSxtKuknP5EAh2pILFam5xddFN+Z5Nx1xjNWbSJXvcmtnEWM/d9lZqAESpm
anauGgjHwtQuqbn0wkVefLS5vVBBTaNeIR7ADQCUtIkltJRW1z1aDN9RrmgxOLtIx59Z2lKaYj02
JVlH10nBjhiU28zSAe9WtDtPNP2re1vl5/QohiImLm6O+XGiLT2emnvG09+GfM02TJ0IcCdB6LI0
wLLMyWugbviDaj7iQoeekUXd2sKs5Wfbjha8E5/fS9/gtdaY7JaJHr9A5uCw8osPPHD2Lprr5268
K82pfcgb8kzaEYJTUPWpyeYzWE6fc0DldhZNN9SChLKyko1BMTj0e5bgCMbg9RjrTdoz/H74YKWS
b3QHgKEK57PFM1VY40zBGyvTJLo1o3XlLpOOtcEV/qKJho1t5xxMO7TWw8rPQn42A08Wbns20aWz
d1tyoaqe352SAKaO/OHQD4bc1VVqrPr+CXjR2Unpi8Y4giN2Yj3VcQcBnciqtFnGihCgpkF7HyEz
+OjTRXiszST9YEhD4HU/QMNTith5emNMi0YQi0DHv6iQ2bPr3V8Ij5CkO1xGbXGidJwZzaWvkLRN
VgDYQRRahU2xaszuQYU9n28x7TSMMsgprNH/vXbLZu5C1kvdrXbCcMI/kE54Dg5X1rv4nLzXJIdd
WPeodwPlaLduCd9+Ipt5os4L9bznyz7eFqh5+2402C3+XZOayGYM0YvYw8UxFozBzLN8zdOl5viX
DWjphojfNRKOO7BU8oz0S4nsWgbFvRX40yIM+CzttDz4BU2PLhOiZqu+yAKfqScBsm2ND5YoukNe
vQuoiMv/7xOubtiCp0n+/P3fvmtdAbN4/InTuvoftvob+fD/7RN+/m4//5W+dvsn/uEUdsTfLA7j
FuIgrt/AtLDbDz+q+/u/WdbfkPo4EwaB85+W+v8y4rvW3/By2L4QmIJtx/cwEf+XEd+B2YavmF56
26ZRmz/pf/8HDuz4p77/hwFY/cuv/1elSwbbqlN//zf+Pf/DJkzix3ZEaIUhxSS2bf6LD7/p2ygs
1VSt4qgmw2R9N3V7n9nTurWt7396U/7zj/7nP4qL3+Zd+Oc/znJFYAJYdU0zxPsPl4G//k+2f8c0
GwBIKWb2KlUPPAPATljBg5+kNwYSg1TFHLAIAGDRrlfM/jZwjZeQpcex8ie9GbEVok457UNr/3EL
vP+GH1Y76EnJfXR7KWwcaZ6t94OMoELPXXvm3H2x0kFcKhmUm0r2VK5UZvkiskPUd9lGDCEydg3U
fPq/LyHbV4vbzs6WwnqRiFMxUTjiyzeQQ20GB1LH9TbJISsqN/rkYPzeJl52b7bdrz8743Ie2nzL
vgz4b8wzyWZBye673g0crYlFC3nGqUREz82TA5jUcePQZeU2vfmUtLZ3jEJJKc9EnR3Y+3HVG2a3
GydyZ33dmI+5isSj3217GeBxcthsiJvYlRfFOfbr+QTrg86wPBtwo9b5g3CcezNPrePIx7NSsV+u
KeKwmLEtKsrciQADItJhDorpYN5ekn4cDhhUCkM+2Mbejgp1E02KvQWeAkFhHLYuHu4Dp6ciyk/+
LHh+W8bVsyrnxDQf7lq3eh41+lOeueTGqIEu26nYmoP1VI25uJYtypdxhWRlPCvqra6aAzHUaLN8
7rn/AoWhEc+LcDVnrqLnrFzpYfI2PR70azWjPfjYH7fk7Z/MNmr2Yo02G5/M0RcnJZj+cNgn+Lhi
VL4y3YE+me/RJTDRONawC0ZTPWX1ibRcfzWi6Ci12yL9ts3Ca4R+Uap6z0K7P+Y60EcWavLGwNgN
/TA8oqPLxyGD1mM4mJyQlHQDjMfxBc4SX7zVnPBPKhXVdqJdFFOve2gElUnT6MFty+b+STaJd2+C
ubEgiodNeVFx6F+6bPIvMs/Z7bFv3gyYgI6xZwtWwPgk8halrnBYktxetGoOgESm03//Vtozh0Hu
cgjbQc02LbrFZRYbQGxk+safQC7OrndRkX8DvDnZFvmSIG53QdftSzc3V0Z2M5YlAb6f+tvJA4aa
Iu/XnlmHFxe38q7gyEdjLPl8vBr+nXZdTTV48OFSJkYEcnoj9viTNWmxo5rXXQG9MxAdy/rU50Bf
ucTSZVs77gky7Tmbo3CHd9g7dvopZj48DaiyJ4qTxcYcs+ckiK4GzY4vKfVgkYPO7kwC8FAKyXdl
TZNNSw2SaFW75n6wTCaeIJweUgVEvkxmVnLoX83YWee2WTVVTFmO7gZxwOGTY/xE5E5olD0g+t3T
zz0eWLnSQefTJcziAOEsoz25uFJIMS5pOn+fsCyy+3cwKRCNoCNpAK5iELzN+51w8t+20zungOPN
Ira7pyYw3ySleCxVIzDurZIRVp3qMLtXwcJMSQqrjPJfioKPbaK+GqOEXphTdGLiowgpI6AMaN7U
+fRMo+xIKX3MVd9z5h4bd763G/VU+vRfWJbt3nxpuL4bg9Suyt7wQ7JJQ3duYkIFpHb/6eWv38ta
HBBgrOJtbjhiX4luWgtR1o8jmX3D7ia6GXSBmB5lp1qnP/y8D0UP76ln2FhlDbJwwxqpyWtQ9SEk
LDlw/kSHP7aVne7H3LxmqOdPXYLo6dRqi0WQSca37fvWERBrqq2SqAMJN0eYTHV38nNTnQYrUidn
htYgBYsq/rcqDe8fLyzUiGApoNQRnctW71nPJTe9UTuvfZ9kuzF032Iw0kf4Xt5a9IH/WQUTGJ8i
apcBms3CoFlmL4fmMXDGjPJLk5JXGsQ3SQtp23VplpYNZp2op5HIH5orfWMXpaOUgIwfE8LXp2Fi
55UpWLl0d2zBWOWLugmBnjeQIafBaU8FHSU6wLiWxRlkDLvpjx2Md/KmPlERaJCLJLOS57rv9nai
wvc8psTYmp1NkPs18f7qNXBNzQrBLg9DDz4+kj2oIn84AYeZz4bIH+hRTCjMqOZznLrwkzTua9e3
7kMfgl9OSHoLl8W6TwC53iPfQdGy6ZJNLXw77jfwrP4FqEd57EcBaMKfh5eyG2EfgrdbFQUL/DAv
zH0ijE8qyYqnNG47XPSD2Nqx0M+WWz8V/URhVDkTMaUu+Vq77bCeYafoKBpPjYUpk9be8qmdgoGd
iON8j0TkXGSYX/TImwa+yHIxfrfD+MFzzX0qaAIGWUnkHJNAehWxZLPHbgrmQ/ASZFAbalkY12ma
QTL0oXGXzQ5PU1olKMFW5rFSAqtYab0jMTD2kvgDFaKau56N22sDULpw5xax3tXHKEjw+3a0t3Vo
hJ+4N3Jdmh99R8OyGTWnhKYBnBK1fi7HytikA5XWf/1S1B5m1AyvbjbRXWoU+cNfL5As8/VAunIJ
r31J5weYsFzr5lzeXtjogWQdzHaV2jEZ7q58mKyz5Y5LC5g54VpQCnUbyrPH7Y2BKf+gLbrmtoB/
xTOnb4KJ/tn0dq41OQBUS/f81/9L+7E4W+lecIPJbVQLa9LOXWNLRozakvAKEJNxTpiHsuG7R9Ba
M97Q8RS67DtJrV/tEr8PePR16ojkOg/aPGcZWntNtwZO2kevEPneDdtXv0zyPxjiD5GZey8lW75c
GW90qkCfxW10djKaVLM0F7t4TBVF2ZCWXGXvRwfOSJT36aYYK3cTVAh50lcWZd/TIh1LZL06Jf8A
eG5LdL9dFaOSF2atw0xMFfyLy4afdxtfLr5+bH9GzkRWqj1aB+g3oFV7hMRkB/FwxniDOczolXnF
hkrTg4JLabdNd7IGx1+3xtxuo6CwVg0sGRznuftT7205L0WL8KeR9e//evGz/KW3La5TE++hmOPw
3GsrOHdjq875eEwjHo+tKdsDsmTzWpSMyE5pv7Mp+KgxZmJMzfkeuvmGLySwpyjN7sPbCw2d7doh
TMUjK/c2OgPWYvpN8WB3tT4knvf9169KJ3+YszE6jTMaD+q5/4Gx6l6xhcQx6b5oPCWreiqbuyzM
w4PboMuS0z8UMtRXR4/Owukr66u4EXBKaf5q+k4iputt0ml3W9/8CSVt50/GTYCrw6S6JEEebpvA
Dw4hXDeejV66qocY07CFbMZbZH8pOdxlWRZwbGvoCTYc726mk9Ju+3kreupsoAQ750gJ++zD70c9
Nu9QyAWbEjt56cJ0OngusiLFr8OjGeR7zwTpUru+fXHsyuDkVnaHOffEyRbsaw0lpzsvKd+08s4T
J9rHimTcYzapW5WbwfpIIs7wHX3ylO0fZomXMvOS+nqrFKzi4lI0N5JOwbfM5h2+3N7Yy9hUchnY
MudwqMeTkTjjaW6nD65iuZ3hIVF145+KmCKUlBjGerg9p4ZMnDESBvuRjP35r5fJvmm+NmGOpMl3
JYE9IwmHi2l480MbU6c7YTuuHBRC51Y909OBFdem3oSzBwjDRBsNJ7c9S55X66iq+rMA6HgMqWte
I0jf9JwQ+3pLdTHlzEFYTqzvqQ13bZduRS0PfJjpHvMyTjgO9EHrrafYbveO2X31gT1dxri6T0lN
X63usao4lreKgOTY5kftyumXv2UTAv36Mkl04Rey/MeiJ0DNSmw6Ulh2A7iBVRX0C3F5EHxkrzkd
QJGhEWnIT1TWjEvlsqFMCnj60lL2JqYAeEOPaXq2aTfFv1hdGIgQ0Xk8BXlcXdju0pV1eynd8WKN
wXT4799KwgJvqYXlFoMq5TDAree2LfeVwaBE8pPjKS/Soh3dsNmjp60zHEvBLacuivit8kD14lmI
sS8+Ei27zysjfSNv6y67hE9Hx7dKH/vcUsHGiJav2q7G8IoHZYMvglUX3oN1R/3WY4nVb7LiAviT
Y15lg9Ypp2b4eUvV/EV1fPFQNVFyKO0MDnKetm+yBu0LNSY+lXiMtp4sgd/STrNMBP6EmI9skxL9
RNEhNgoLR7202HJ0bRfv9TSTCSMCu6vaXSXT6ULkdrzwrAlRXcNsN9TNzKEypgf3dgEko+ofW/nE
gTZYGDQZAh72xR09PWhNDt4IreS8iq0nL725w8Tg0cKaoNOJNpppIGlI0/Ta5vzLUUCM+dMUYIRV
U+kBM5LmvnI8zRYtIr6Y6y+Kg5762+hMSQ95ejaTpiV+ygKvv1MMX06NVuX2kl4vvh2byk3SVRB1
xmNSUXgjG2t+GApXrqnN09ieIjYhOhDppo+s9OJbbKlB2N1YO8B1ibHou2zCbIPRDKeTIqxF//Ga
Y9sD15RzKTGr0baCayXK5h0sszc5sENJJ65ktzfTo8pMY0sP4SHEOX3UlnkkUH8tFNAaMeN18AZp
H3zr9rwQzj17kfoRWcDZIniyCaLHGvhmsjXQ2hd+TxOx6qq7VOv8oW5dHhE++n9auv69Tt2D7nCP
ZZ6VcDaN3t0sKj9nrySK7/zhYcW/M9CHmR4F0FjVxopnk3NVRRShTlmlBQmLIrOx1yJO94C7OerI
VG/psinu2hh7jx97zbMTeDum2+xh0FCXpSymtabdnGL1ZHpmH0BPZVHNe9Mvi7XTpXLhOc0A4cBa
eTPQghb/hnBflO9cq9YbV8zoFOwRQshmM0SGbKEL1zXG0rrwsUIab73b7YtCQCKcAovBjx1ZZ5jT
ov4d7fY1aLxoOeZMkjV+j0wT6arq+I+h9QMjjINBg5tBfWe4p1Kp4OCcO0CMNGpBtxtCnzx2iclu
GEA5WdjV3dY8A/jGl0qibC0t55UkwsG+MbDxDrFR8GDCUv9bkXXAoRWBIsdcankCb2/xYt3W04Y0
rWUTYa4EObL0Ov/ZY8+wqKRqt6IzHwhqncw5mqifLYtFlA/b2jMvEfcqtgVPswmSph5OLsuthcow
rufJ9K7pHR3o4CrOpe+uyyC8hPn0Y1HWtQkLCloTum1j0QX7ScdgXxuSd63zmTpTvmxu6Pyxc1i3
F+Jg27dKVSu/Gz1Z7OPbchkoUjMRapGlINsOTq/Ge5y07OJARbGWHgFSDpip0fN50FOskxozDVFf
yoW2Es4YOtDkV5NXUjhbiDc5F9d0JkCuoHk3Nib/wJfWSqk7SojDIxvSC0i+ET+ZPtkxeYc2wSFg
WoS9qQMBVUvTJua98FYTxQco0TywJ/BZEJqQSrabLrdwoEIkrg9/vThhKg/10IZI+Gs6F3F/5oSR
DWmVa+XL06jCZ0A+3IJ7gmASd39ovRuaD1Piyyid8JTPMXK9aA+lJHfdudE9O2gCxeHepOBxX5KN
oPZZHyLmW5bU1LlKImxpFdRA+W8rZlxm3Z+2Sz/FxI54NttnmKqXYPSfwlyTiqd7yAmbKxEBxPcV
Y8+nBwPNqzBGcr7nhj+7+3E0SJ5nwOfKxt5nsch2dkcKcBh3QEGxuLno834evPnIKSxnfrsmqDhb
uygQ14LCQySyvRyHx6FpPmboW6ymHiDSX0MOd6DTnNMQZ9weDEom5CoOuhNNJvlSRsbV1f12VMQv
5PDHmq0XBwZS3yY/Yxf/VHxjbmjLO4vVzTK0EpYO8XpgQMFHAfk8s0l5RWw2fJMldNvWTx7Wi2US
0OZnRSI7iprCJiHt5wSAPRXixBlgsxZcLiTtLarxUDhwQBRaLiCjHWObSi3K8RbkhwhaAkFkKS35
le7x9dfXfPryKxMLQ6EpLoJzyzMBfCm7bBY69nwd3GHtZTICFowFKlIA7wh/gqJrvrJAREvV+r80
8UESxaschE9oFHglDAipibgBriR+aJ5FzmqumKHsz9AsyhtG/nuedH/AKfg7jDgDqjLplhz15wxn
Bl4Yc5nkKDRt8V4kuLF4sL0GoiDTTXufpg2c9X5H5Xf4gDn+k4Y0vVGK9KcNMHaa8l8x51j3Zjj4
WRq8zbN3nVN9TgzqeavJ+Rg0jgvsO1r+H47Oq0lOI4yiv4gqaELD68zA5LBZuy/UaiWRc2r49T74
RWXLtmTNQPcX7j0XiX2WGt91mVTY2q1XTbeQWCliH2H3Mb+SyA8IHGPTDvVuhgORmyCeTaDKGaN7
Hs3E9K3MepEiTHAagYITSeP6zFg6lqB94ovc+hwt8csqixLNESokRyZBio1/0zjaavvoDnkthisn
QgXeLTBbB0/vSID8AM6gZGE26N0WJQMT+nZ4Jp7sCvw+YRVZ5VvbebMnyLmE0P1FUfa3NR95xguI
ePZgRmd7Fn9qCQ277zV3I2ebrPHiYhbEJYihGZ4wEmOLnfHPAdXn0ECQnykMnOlITnNmMYxLkmGr
ucZeZxpIcoXW7wvCRiFSy2NZ6A0HQjEfnCJ6yhUA+Tweyl2alzumyNW9QQozqzA8Cr0R5wLWmi8A
8WwBK8BLH1+HMRanhfXEpipTbZ+leypdOiBxqrzxWnVyeUlKMHH95G2U1tRf6DJ26Ikh8WtDzJXO
ByV1NHgVHkomu5N7xG1mxhIyiNatWahIjxFJMUhQ7ddgXplI0cTZJp90gw4ptHr8mg24wRGdBe7Y
eDcxaMObhHG/CPVoh7iHtqlfLQ/xslGzSHZZ8T5GjRegIHnSYngS4zBbwRKjhJyNXD9oNlyUaPzR
80Vc4DvYjzb5MNnjHHmJDmASWUCb3nIGwgaXEIOrsnF7uxRtp8qaPkNTp0XnTw2crca9UaTutqct
MAe0beC6R+IYx37H4t7wcyZmcCyhokR26edsvf0+ym767Aa1K7EC69V9bIMizU9JRwANlLBhZf0a
JmHrYgQCq90iyc1Clf8XXOVfN8M9xeXibNlZvAwxVs62iwBI48mJOoYAFMOBkbMINggRkA5vdUta
xd7q2MAu4hvPe3hppufZ0/96vfXPca2nGv2JSKCpaw7KHPCcl1bWxsXWSuZFy0zaO6Ep0AFbZ+fN
4uwgIaMgG56Iwz5C/iB5RZPhrWDwBYtQGdwm1pqNXEIed3aTKNixLqt1G4N7SYjtWTmaEbDtyXHn
o5xu63rfObC9TbdDRlNOYrtqWVA7XpizEyrB4gPZfCT9aAl3aATMDTmzODYQsowZQscFayrmc8Jl
Krzm6AbKlVH/HaarMqGKv0Pq4U2edAerG7xT7xUodRkOx+lAVdUwzO1B+CKmn55GCWtwagWWycU+
OD2j7IF2DyNOJjjNVequMTtoxQ35yqPoGHz1VVRIsmww3pkZ8J2yLQ481OGBjMp7GWY9LzU5Kw9z
gkEYWynmrf9/MioicROYkNvVPudRfgjyiSdwbbtuKdR5AYKyF1D07o2FR6bM4jOtPPucUER+JLtL
D+YWGveKd/VYLE8ml4CYPnA+Go/GHD91N9vrGOA+6oIkylkwtoyMof3QaGTuywJSAZ8aL/9kwBbo
5yvkv6MaAMtRw0ZnEWNwTAHV5C6Gr0J0v9nUhLBNyLG1HVAZYfw7zcMnRxHBmurJez+X5zki21bp
7edUmD9VXsijt37pjL82qK4Jo8leYjzkMIoVA4+ujkFlpX6iG+922siLRVXk29M/Q//ICDlqGczu
HAyY7gggfFTOd5HN+6VnKt73oHuqWB928CD7oRE3ZCDLBoXoc2LX5BUbHS6iDlSjPTLhZAql7/X1
9+oA+SIZu2Rm2J+qtu9PaOVdO3F2NG6MwHLh+nnG5bvaLiOqlnPRFue4QTsWVqEEsQw7r0TlQd8q
NoMQCCcTcTeL6BoLkfxtMkx/0bzCQvLsgP4L5Y2d6GcSELhsTJb90zJ1r92EznoqH7Lop2uCcvts
l+pgz4R7aKWe73tar60zyMmnJL6SCQKIhjSsy5IyVNGslpLMUu9pTNOWh3V1tooOoSgo4YDyEiBJ
waJoysLy5MIzbIr4iotBsWbzGp/YDO5Es/QdKQP+PQIJ7VHeO6bcd6ugucwUX0nXhkdlvA31MjID
nzhHQ3hNY2yy1jEkpj13+ZYGY+p0HswTcIj3VuRxEBbetxgtbT9JMMlx3xj71pR/LOCWwWitXloE
HndDyL2wi+5FenP3Ys6sCpGZGcf//7bCEoRKdvqUVE3AUgCINhH1m3Kf6OGAKGjfCcvMp063fmUM
gxQcAaxP+RXlTlY74uYSs61WDMxoXl3Cc0+GPpEUgqd0R/uH5BZ9MVANBK9Q4TqXW1RDjXEkz3RX
wwdHgla+VGJergh5tA2jYxYU7a0I0cFWEGed1oNXEdfZrqtMcflZYjncmkQgImTyqtuQTa1Ixe/l
aO3F6GqXPCmukVsXJ4fvcSPBjl1tBrVxjuud/S9qK8hCT2YJFdRhQVO1KZITrCZ0feAorHLeZ16D
0NRE/CtMIz255CHzxrKZRNwnM5qIogwBDSXoZqyR/nokF4zpLyn34+yeddA0fKA1UzqW63vbm34h
jh2elxZghL4qWKIM1rJy7HMtEnwd2VTfXKpwlnpPZV3m53SY6B69RNu7OolRbQllppg0VgjUxA+l
VPwwou6XN1bSF3UEcDbKfZItxk8Zzw841hCCqlaCc8caw4uAsewRl7BXh+m9H2p3q5Epi5Hu639X
NdGxCOqaTDsWOtCAiesj7W+9xkIaS8nW+SGy0PEHTJyvcYdLfHDAKmtOutwnmbH91t+7yjFpJsnl
7euxQxPPWFOdbAU7Z0bROXV3j+/+KheU5aVZa4HeludlaiDbDzjvzZjLqq7tFy8C4Vk4DarQKjzo
Wc6ixkXhuNM8aZwIhOUMq9BK68y66mi1phrtEiQqfIXcW59BhMKGmA1O1ZlhrJWIExbse5vYo9+S
L74BE33s7b7blWBYg7B6y0zCvbqEXQ1YL+NZ9+xj2bSb2Cmqa6Kj0IPvM/uqH+9A4IUfL/YcNE6W
3roQ96RVYjxroKZ4S3VbvDnIDPl7jDSTHZuydrMWAHqKA3ca/kUETiPlGMMDOdY5AlSvuJmgjzmi
rGSfU7GhQmRDnDNnmBbydHladxh2WC7SwW9VFTOm/R9s1XVf1czNxuRNbvW0mm/VTAoJpY/N3BKl
FIkAzrqCS9LsqYHOfBvTnnkQ6ivbPWCLoanElB/KkzOPXxoy0ULX3JslveqOXs43HcKiGGBt+lmb
gtgF6Qxb1ivde73md0iTdrnIvr2aR7RB9eEPnbiVzIBwodMMQRhZsKzO2S5NvTNgWqD3YaGoiZGc
koXEuvMWtRXgAMTHW5YH5inpic+YpYttJnE+uPlSFGBcSi7+0VDRGY6Z9sdO8TlmkJx3TpKd5ezg
Jashv4ziXq4JTeB29/FsrSFG6tBM6BTkOkkcV8thz6ibTdQ2WaIx6EljCTtr2OhV9rHk94rBN0QN
FgtZqp06vdR3RewdR66bf3h7g2JitzhaiHr1ORgFQCVlmQ8rnXEi+vrCrwnxtkBKglpCL2h0SQii
DtOc7dRQYrXoqxH6TVlglKR6UUfiKMiix1Tw7ISqzl/n3OiezIW9jgyZnbBKAlc1uzeQXvo2rdti
F+uMkTWkIn8qBk1LzlE1s7i7IGqodq49u9d0MPNLPYWFP5ZrvHvMOn+pxb5gHHnkUPwJ6+gXGG96
Bi6tXSbAW9XGbLFxY0nnNPa34aL5ngRBVRkBOdKeOx/t1CpdlBRjY3nyvIYvnf4wF8kfd7JQ7oTx
EXHEG1Ol5ZixMp4V1nRL4oGywM7Tnzo499YfSHXCe1O24xmFLzR3WNs4dEYRsOG7kpRjBLKJ/zq8
Ogx+4vIgvd5XeuFSiarPfJjPYs09qpiP+ppnzI+0mgKbdoBgo+E6DUCyJi7hdODRc7t1SpYsTYAL
5Lccsx6LikJK2LUOZSdioygmALjBfbZRerpPiCh7IssIawfF7oHUXt3j4N04yKseWqF9NRH0fLNG
/uCU6tT9kNkmzxHFnR8DbiEBKnGBZ5SXcg4JMevMjGJgNOBy8UMZhWWAWPirkR7rKhpcLIntcErX
sQOzDFwnlBhW3tMdoT+avV4+uEL+L3ezY4L7GDxxCALLGtj5tKrHYEnOzJ5NikY0Nm22O0CyYi+K
ZAW5zYD3RdXgAczyH/axV6so7F9pyZlut09OD5kHuTz82MxofCXywddT5LmMq7ILjRU1mLMIrBlY
lappZJeiPuu+9s2uKgNTI/48cjV0QmBnnBUIvzAbmTqoKVFWXGxbOcEPctXoXyKzc9NZ8xkmXTAw
sH31+qzh+7eac8tT+WJ8JSCXDlWlv4GZnN/N0thzK03PYum/9FbmF6+JFYFuTgCJ3wNPgQM/NiOy
Kpf6CzfqdnEc82GsP7C0abe2AaBtFulMZQGTpJ0X50ZizIsq8mqvDXjFimVf1k3BQFr/ahkg7cqi
x7lCqFbg/E/TyFaXzCi3ONDfC2v9FskzPcVVoT9hnOl3ZrS8RXwDRCo6QHqqFryPxBlAARZt00Yj
6NLS3UvFLmFbGbhQOncsELYZL/bIGnXkTQeSK6czi1F1/v+vBvanQeFpvy2JCYoMLsTaOF9DrBzu
yMEa5oBRul4Fy0CljNp1K2btt222wRz38Tpl2/WFzAN6n+TdncPaHz3Ey24fQS0tbfvZ64tLVrSw
5NzlrykdtNUy3GcETV70hq2xpSVvA+lhATx7rIyu7zpMSUNhmz+Wg4hW655NPmmEhN495p3ap/2H
pwaxS1JyIIqIfhJJ/3AZ0A7QuqUICLIkaAA93TUugKRAjt7rq1n4DNTH/DXbyTEHkwRjqIb2YsTO
awmEEiGPd3ZoOSBMoF5ISW3ZlkqzAqstkVu0hB6ODN6Yw3PwgwQlVBvLRU/+JnKIiXS/qlpNS7lq
X0GOgrRpvINOwu1W7wECIMe6SDGos0UoXtGlWKUbd+437MDZWg5BPijioDqtCtyhOjoQwmyY9PQ4
ZI8bY/w5V05xaLNaB8RvvI+U0UEt0xdNm9CAy/WZRClFUlKR3SzxURhCvLTEIBYhXJgk/q7MjL9o
iu6gJvk3L2qTsg2kDmyqTE5AhqrpfXb6/DQm/NZTUTXHtsjNbS+7Y3rP02V6ske95XsEEAiy/5jk
Z5l33GNWDS2uDosdS02NmHSZbSan+nHQ+PBMU4vxYRKpoJP0NipTP0q86+OPR2PNMgpo2UJuSM1g
pnf54w7zPOw8BmFIxEr2Nrgw8IZ49R4dLgdASj49Oz8bENNYnUo3ItDeCXc1xm9aBgcJ18nOBrXP
seH1TXljMLvhPLynyTDjMITgIlS6S+byqRymcKvjsvLdNJZE/SlGDSQYMf4drc1SlcMtabJHNOdR
IEmkRWTIVydqGE81JEMZhdE6wAjYTX9zXZ2KkiV47GnghcgVWOYx3asi/mfX3E02BX/c6e3NtORf
ksSyu/7mcMxv5oZLtowZn/Ts17FAIYdMq8Oc7kkNNWnymRYpp5sui8uwI1E9VM4DQVLuxWqba2np
GzlFJ9fkRYZWFmVte4bAsVML+sRFV9qFE5pupMz6TyAv+isf0b5cONKiOFouI0Z8q0T25RjFd+X0
7pnxN3gvzTgLnTO61aeIpRoBNV04HvtkaW+phrx/bNVVj9ewSUiZOHwGrMU2FT7Y/sHHowHrX5nk
M+NFQ/HmBQAQ0jFfszEEeI8MAy6Mol25ApiMKH6u1wC8ZnEeZW+ll4a9n6g4cFrDqrkwyOhaY62A
osd+E+IuCItwDBz29vk4mpchfhtYpo4RS8dUsZ9xYpVDjZLPbljR97nTe94xZ2I50z0TSoBbF2rL
htzcKw6Mz2TB2iRcQh1mKDNDzyfbDcR0AQLSxUeGn+uYaC0VP+K5wpueix61YVpJ6FUmqCwVSxiq
mYnToOz52tY5dN/dXaNq/XzUah8F4vihDPUN1w2IKrpj3+ULgim5AKLhN0Q716q8Ybek9kVDXnCK
4yhW2CuiVH+EOL9PJmlCuKfMFuBS9zKkKR79grfNhG9ZQ7P0yASAEsMOZvTG9ygcf9kUsjua3xW+
mCF0zjJtW4JHGOebgQqVqrBBpaItd/Z2jOjkv6nrMRIZMCBKBwRL2DjFzR2d9yrNPrRpkk/rEq3m
etiFtefbllmhyu02RbK4Z8RcH6n5FjWRd0izhq5WIdxKnX1ewL7NCrnO5CLGOY0/1RY7MXuib7Va
FI5kKD8RjQAAbCByrbHa49xTXEfaDPFprlh8RkCRmWIxSEVn9f8PvKj2Fb7jX1P1RZDbEyEN8gg0
t2uzW491t5KpfaMkMtD5WO+yqwgcye2bGDJIJ1FzRzBmnlCT9EfIxhud9T/8lf4NTxwEtb49EaJ0
q2PIVSA/faeMr3mKLIaesC5tDjXym0vHJ6ot3i8CnY8HndYhIHHvpV61pYbl5OASwv2F7+SUaPa/
pCncI3FR3k1U3Z/BbR92I0YGamxxyXrluFt9xp3QsX3lMJ+sUtGdP9kzEURzM5OCYVEi5E12Vx35
bCE75sxY0/vwLG0nwSw5ThcqWED1aTF+jCFrJJXEDNPi5Iy+EAMTZUdXPTmedsxk23Ewia/Fs0Zf
zhPxqiXtUNNwlrjJeMVNLJPB2IyLx060oWgjPoNgrih6saOhCVrCVBFUTftWKTwuowhPwF6hjf8y
cmHdXbN6rlKsdWyOo3T4o4g8x9aB5JzYlrmtKGx00DsG3wqq1C/isZijzeFfu2sPOHbNO91GYHkE
yKYeZiM6jr0sk4dudlgwc7IIKC6RgaQaR9hA6Tt3xIUAi6PF7w4STLTea95Bg5G4zUqeVcmdjh9e
h3sWTxujEOY5fiF26EMlaRCWmrY75mERH3gbEhjllB1p4c4PgopPQzdBkZVF57NRIpl2TjT63AbK
QV8xdZak5hlF9aJIzqNwYc1e60/MhZN91zsEhUerXmaBj9nEh9Jk/E8szrTDBgFFLBMYNunH2MRB
yFpDDzuZx7uxrADCY0bVpR2dsLzB5+wZF0ScKy1QcrLJuLTyzA05Dydy6maHGSZqai/CUoEJd53c
VCc2cM/gPp/EQLITVDRWcX3McY6gwB8IiEqYU76hWbnbKTp/3CkgKcziU1BQbkfDAuELZ0pASMjB
BMPa3OkF00w7dnBdaHPBlGBNMR51nwvkrCJimMWat0uy0LO18jtozzt/soHJDGZyjy0WMwDkOr+N
QxK8a2Qw+rpejKr0wzAgu1uSZUC//t/1xdH1+Ee5BaxTFeGuF+bCSRV9ewv4rNbQ2cGGY4jKp/qD
va7ZdqBHziQp7/SGBiQheXAblp5+cdFzbRdjMPj4wV1NoMS3rfTsG6Ra1vwd57abwlllglQq494J
1lie07B7xRrGcnA0grzCsMHUJZbaV4cwi71Zzzkax79kmD1AcLyMeCN3IvzSHfJtQmMkfqKJzde6
XLZURoTcrD1+kSQatDLvBwOese8n9r8C56MwL3x09SOhKkeflhrXLKF/Rm0C1aE9RXllvhB/ox9M
nkNOWgJGgY8g1+4YoM/LL8ckEmZgQpV2HIMl9VPH3GWLpHVHiSt33NJ7cN8fICFIJM2JFlzqh1Dn
EcE8c8pe+akQnw4gl40Fqt/XStKPbbti1jvl370DOrj1yh+NKhluMnDOBNt2JkiS7yiLJW/TDgvL
I4nRvnlZ90vNFDlRH7VvjsdH38MB4J4x0OBjp45VTY9ngHMHPKehO+x3osngNSwyesgEOq1hF/uu
s3yDV3tbyKImXAhFluGS6CrSpyTE+0iI/FfGMm8zpy6jbstKD5Eo3wh47a6Lx6IAM8EJ0TyCyP64
aDURgHr67Li/604YOythI4rJdJ4RVoO5P7CY4LZgcEDXzrXTS3VMJ5CKOk4AkEDhvmnQHgzIqQ6a
Bzrbq7C4qkT8W0QVbceQoYqgvg2qxjE2ZYMM0YjqQEcEHsBr/VWCHhBJvid7mSEso/U0dzooPED0
VHajj34YW/hvL3gOzKAbYohSDcItbc1tSK1fi6P4ihCYb5T1qgik3RL/dhGcJBg02PAv5VE0KQJv
pQ+HBmfHRmNBDTgP8gYouge5g2gFdQqfFrV6RyBEg1h8P4zFO5jJN8rR6OCh8gGWaf2LIPQwTwEh
rC+7xZyjfboA1tRT8b2wCAfftLDVqbM98NrrLEr7ai61HWB/I5krad+YUGubYcQZqtzMPEg3fVHY
7ncJMekBpVG8qfIlvcUE9pm6+WTbgFEHbXosS/VVrTHBSc44poDA2EfQWvMKpFEo0T4yQN33Z6Oz
X2KcSyfMPoDeK0wKqDGBRMQ9icYrPKyy08w34C3Pcxpd4hLWn4N5hzlRdWL+92RQJhvA/HfNwKo8
50DnjkbLuaSoh6m9Th3DyQtipeNgDlAF4kk7YwtMt7ZtdsATQxuYcemcczH9siyyzTw789NlsU92
Zf9eejhqsnTfFrQrr7XL5RQtETX5cCZ6iXyNxfoIVUt6uGXfFrlQYxrefbD/lgPNz0w4Bki+cyFn
WI2jeV/5i85LCqGVuV477ZvWeDUYowarg34qWXm6rfmkNJc4cS+qtl5CkPBklmD8jPLJ6pVxqcme
s8cp3XXtjGDHSaqHHQelLhnsx+bOQt+yrVMMHUZ1ouyjwCGcuDAtL0gGHT9NkYtb2xe+FMyamtw2
L80v20AokORwcLFf/UyZLgJnwHaNkjoOLE37Dft3ASXDjCAT4eL3Drm8HnMPbN+g82qyt+wJudf8
brgTpzEjEjBw7QFn2fBUYx+iHQIHFYWMpUMuD220ub8BD/MJYRJqXefS0cnjDu6xuZXJqznGwyYH
Rjy3UDEaN/pT9Mcu/RE6GxA3Lb9LiFXzALJUzFQ9Vuj+ymL70zDIDMNDpUOKeVdaxnRvpkXJrJy4
tdjd9EXlbWvJNmOqWEX03b6Pef0KZB+XvgWTAOh/Fzccl0MjFdpsNiNO/CDTj7W2kf4WFv9iWIwU
wbF2C4fpt5pVzu0ifb2PfpzEJiAFwSv2aAg/FTD+zXKTSrogDbVrEVEforMG1Mm8wgvtU75KJAhJ
cfSE76OpAHd7D3ZLhDgP8GkFiFiStynBSAjNS68/uFJ8e6nypYl7h9qo0MzXaZ7oTRiCYXJfKJTU
q6mDSMZS7vF4u+fBKp9REX5g1Qb65egGhmXV776JOGderXuviP3RebcdQfF95z/6plZnFr2wDJFE
abXZ7CuQ901zsZsi9Me4n4K8fYxsPlcx4AP15F1XuA3F0P/DXO1LnuKigjxd0JAgO5j+heO7EEKH
B0Eg0/ClQcECl5qcJoVPyMZgCu5P/jPS8DDW1QdoMLJQkZvAbKe4SfWSrEAsKezLnb/Z/3nRXF4G
u/l0PrHwqn38RiQsEMyhRax52SLuwQP6FDqXmmee6NnsXc5zsCYnlA1jPD5c1C0m/CmF52FCa9NV
3ikyDV8tXggDuPYXhAt+mvCpRvyZnbVsLn/jTHjUdvrmpO2fLgZmpABz9tC7FILNOtxbKtmzbxOH
FqP/bLFOqJ8yOf4RAOn8gl2UiL6Qxt6beUbB1YBBGIu+QYGL/IaAgfeYU8D0UvY5RvchRyYcOUsX
x4U6i/CBtQ02Rbw2cFMFlN0ISQgvlksYEOWIvyj5YncV/EQ2Lzs48/1+5VlQKJ204ndvtj1vm/ab
7pZBOVE1mwI1PMIDhlzrBmXl20jvOWNzu+vC/iFd7WX9RpYYIPRiji/9v6Fo+4BGnfHFjCbXqbe0
1YJsOspHu0uMfQZfW7FYg3dE0VVOy48Wlk9yZYTjDYlIAWPxFio0/JnLe2A/s5JU/qezjEjbm+rc
R7m3qccfBuzMHGa7OhTzPorbMMBzcJvcWrA2TM4hJN/ezoTf4v3hKsPU4Y1rvuqajjcT8r7Qv7CN
+mc63bEfloQIgvrCQBslimR1wu7w6i0lL7l9HafovVoo+D2GGGr6KOzFDXLiVaUVwyYc0TMY7Awa
xTbctG4um5zI7vd9px0htyYHM42VD0luRTTH/2j8mIigoSFCuZfs29JvvSxeht6wCL/sSWg/gs6x
X/FNPjI2E0HuNS23TXKLzZ4Yy/QMhwuhXvt/oiYDzqpP5N1tkJbFLI1Nuw2JGLX/mLKlNiM1CEHX
ZPFTCVtoxNyA2aFzlkbyUlXyjgtccSHwjNJi/q5NJlKDp0E5Fi8YRoNipX8MHNVW7VpkLC2Y7VKL
/Lcmng+tgwTYHKb0bFUjZPMxvqIBLA+ImIH3qf6SSIxP0UsZLu7BYTEbxFrNZIYHmACqHXMG4BP6
SFDbrP7Q/k0HL2UGm5XTcXEouRqTxgP+PmeYOb2bmoBR1xqERWm88i5vZAI99l4VyWc5uACJ9Dg/
8pwYNIdE6FRFxRS3uJrERbDUAkUZ6T19HZidxvLcu26ql97mfxfV7Rc+2CNBtdNxdAefpRghDTp8
siTiGBZkv29TBwGJgsONVA+GK8qhBmNnsmd7SqJP+Gmamneq6On1AjFchGhCdBLuseigcPO8NQyc
MSXG1k6a4r0LQ8b+moWOsxz+jbaTnNoemtWCVeVALeSSSqdr9r4rpz8JKV/IF7xjXPSIe/Tel5nF
o9q+zhzKo2UPiIFR1mfEfO7swqa2ke6Rea+1NT0rOoXzk2IldymT6NNdgF4tU508sFTSX1XHFIvO
YwI6jGwGoqnuRJOfRYE3ZO4RHeYXw7itl1tMHzLzbOZC3xBGwUekoYZqIv2IjYw/t0b6HqOJl1bn
Bijx96HGfmbIg7It65cgcrQ36tBNHDMc1RT4KaFrn46NRtp1w3OqkmscNin8POdVOKgYHEa0vB3d
2dEjzHmFucp/tgvqk2u+LH/MYmdLUknbunSueU6oiPrWAKl9xZErGVtIVsGlYeycAfiHBrVogykQ
62x3nQzGWo6E0Eb3v/pquqCZZTBl+MhDphB+y854o9LsbXa1AVWNvHmsyG6jHp1IdbLuWm29VEQw
xV4v9tpUNCd94OiVq0+LzgiDqvp086+GT+JXE9o0P7LFwQ3eGzCr9abn9yxyQLfmdP0UlwkMHOiO
JMskUIS2UoXefiqceA3uajZ5P3RbjP6JX0rjaPel3JkG1QvY+31hG5dyQeGgrQQj3IGTr6lG27kD
o0Iriap9klJUUS2dRMg3RsDKEfZK/4ycAe+Om/A0D66f2kwZHHvYJD3SJDPC3DcyEWgANhKSNR+i
kZ7A8DAYiu63WVs3PVuYD9R0HPHSRlxTcL0nJw9SN31HwbF+eGsClS6ifaP14TYDYXtBhfpcYAw7
A186WAsaTTP2nvrVykdxQ+g5Rp1jYRm/rXqs/ue4kgntiDcrMa4VKz8NsTn4dlDSRFVh1d/3dWZf
k0y8TgPDtySbHl1hNDdA/tslk/uEWuMnZFewaT1Z+3yEAM7wY2+EiuxDniPOE3EE2aL5wzWEHTWX
rGXjpAH8vSq0bIh9U4F83a3LNcl3o5Q1H0yXD1Rgj2g9kIOYuKUvDX7eCzUea9T2Kl+mc2v/ml2H
QVPGax/qXgrBQbj7MGRet+7TMCx8GKbz13KdiHKjRmWGyxz+jOl3aGCZWFJqLLeotgX9MJsdUXYH
YwGmXA+EA/RL88+MWqLawZSPxvKd6Om8hkCIrScZpYsx+mTIop0czdF2lYVm1cXZvrNcxsuty9ml
yfoWtsz/7Kr0h1pa1+Gr8KzuxLwZD3RUk57NDnKPpSzedhb9cNKG1VFhnvIdVuJlJGnC+Q/2DDie
8rJyfVtZJ1l5Hx7WT4KfkFHGzRlUI7Q+d2JTNN89FitM/7Xs6vWRxySNRrhwP8fEDS+WuydvaQ7W
QU6rmXSmz6jEwl3E8nNVHRIThvTwluCCSDN+axcqkZVlOBKwe+/qND7EuccuNXK8oFBy25PXtIka
fTwpaePC9WBYgjfwoZKTnZV23RYJNC2T3fskkxE701Q3z8BQC0YDrZgNmYzgDCprnomhoLhQ2nnF
cmlkn5PZY087qFkYOhFixsosN+PE3ofYbetBzMshbL6A+1hPUpufcyTQOzToI64dmOD2Sx7GX3rP
0Ldz6qMVTVRotXFydeunMZY/HqTQRXnuxv6NMsBlimgue7cH2ItoEhTf/DJb7nq+H+e5YPvRmOe8
QJummKBNKZHgKUOAAxE0eLq8wfQXm3gkxeQQJ9ROqIx92yIfQ904zKsr4rTyf/8rPy0lyisT9T88
AXJrNnnPLxeDkW7RJHrD8C1JACSllrkH6mVYTgSHhVaFgY6nzqLHxaZPt5yGVwjz+9JDp0jdoa6w
1vfIX9+sqnd8CGQI7HX1R/MmVlCakYDr1t9Uy7s0kvUGPi3dRRFb4ezELE6hSobB4tbtsRCL9J1c
+0XmgHWi0sVA3XAT6aadbGsxEUwmyPU2cu1P6JYanh8CFOhUq43tLQmyD7IpDIRMVmYw8HSAdjE0
yUbgqvmIWNMa/sC9cXyVyPcFiYs9xoQaEjGNMJeZKhu7XY4SuYGy8iYM+9BF5LlVLIX8bmRq32L1
3+FNUZspp7a3YtSgDJto/V7x9+mcdKkDO1KbPhwZ373/pb8x63SbVguzURqYWfbeZekrwjzkORVE
K5d9+rZIsZzAoYq2hHCAb4ncc1i5P1TTCGqXmgav6HiRWtwKrZs/Ui1Jz27yGxIWNxGqzF0TleKK
gp8NLRxH0fyk6GbuDD8GBp407RLJwGBkaiPXoHAeYmqtZEC/MjJ+SxrCqVncIgpOwKmE7Qf5V4Gd
TDZ54EaIzgSNnGhAsuXWfxyd15Kr1hZFv4gqcngVAgHKrc4vVIfT5Jz5eg/8cKvsss91twR7rzDn
mF3lisg2DLBs7P9Ee1VL7CgrcGGYTiHZKKjcZlP8Yotl7JtNT1QM4uLVkXpuKwwede/UObLj2MzH
gwHRsjcLXMnlC/MH9RTVkMQnIQdwXNRXrOixy+L0BcO6ctCFJnK0tXnmeFF3Aw3ovjQ+TJmVakyz
4EnqFb1UeEHas1Yg02qZigsYnKOuZmnL1gxyg0cJ9v9GTEn8od9r1Ew0fshzlRJxfpv7tVnNTl4K
KxFwOKlgjxwyNQ4R7yhHCVvhDktT406VeoRf6LAQDb0OUMiwWA5FX75jrLrskdMg1lbC15Itsgf/
1E5GpN2JCNAfCSF8t6wm4YA+ACN+ig36gO+dsQebegZIUAGynCAHQcAsFFJwWVgtN0p51OI4iIjL
mKcUk+5ieQvgtvOq5Z+Qj4uDFddTILNAWsR6PuVS+APdF+HjrQ4Xg4hQAzGmbHpqGBn7XsPylazC
DWQfAaNV/cHKaGG8+zfHqJELLUcCgm98pjuxx646LEnS+mTRrVA0juJwlxoAOESEqrBgk9Y2gJDu
qxiTdDJ2CJ1RDK5Z4a46M+AqYrLdNH4XrgzdpYSsNTDFDmU8MYHqDBpo0NIjTQIj8ZoO/VWfVnIq
k0shyjEDNNba7JgAwpWo/5ssMoO2UsZrM8kHHu3BXwS+35xS6Da0k7+Es3ZcwIUALH7NTEk/UlDs
47zUvaJfQLGb3eIkAyLMNI7mUwkYhY1dxRU/3qFGCEHZKUIA14YFcxVWeyL7MjREKchpgo12EPJs
Gf2uv1acE7KgWe48wsSJGYkemYTeFlws3rzE0PbltfO62mRkEVuz1y1M0Lb2DEwiXE/IugWyPPJJ
w2r4owQn/rNlmY/L5DuT0sxtV6REuxwTn20yiIIW2UI41Gs22PCw4eTpn3pfG0eEnT9JuGg0Zho5
Zv1qHhQd2jmda4mWB7i6mOIxlNRQu3aJEXxhZs/8EVN1n9N1K1LdHEYJn4XINNipi0FHI6zOV0yY
+GfjMPohVI+NCvs2M3+eScB+StTWS+UkelsIaDllFZ6p//82bCXzYFl1xcaBf6rRalJRZblPugkh
pblQneN61HY4VsYj6OogRhkXDLF5FoQYxUNFX1BUYRRUobIfMRWf11L4EmLlD/5F4vaar0jh6tZh
9T4jHIPe2X0lgkrOwsvC5Tvqy3IlRufSM0AJ5Ja2RV6H3gWp3fS9+GKw6bSLVQnCjoMUoRy+fojc
anXMI60DgYwia1mW0a4poDC+AXDPjcRyChUBGqjpBQWhvh8Bt97LEXO9OBBINEvCcW7y56xiBdKr
OKAGg7N6HmjXMuGMyQt27HJcx7x/NQ2W+azadFYg1YTwqLDC4txYo7y1S/+DMuWgo8deZvCvBg5W
s978ZloZXcgWQSjw2TdtdxUrIURZqL9kzVtifixx5BYmMdEgh5iNGCUVQoUBj0ZR1e9RWxBlZZ67
NvFUKXHr6mMmZUIk/CESiyP1yCFCktuYz1MI6jVN8NtZi93gpOqoBw2+zSQDJ3Njc3Yo5skuCuhW
iCMm4mExRr3UiADW2dzrEEBLOeg5e0XJepZY8XUD1IC58WeiCTIFK8/c4v5mRzC/Sd2yG7reNs3o
NST6akQyFREGaaDUTgIJKH8/7QlwRaeJLbJgYzH3yrEbcRQgFWAAdSrxsFVrtC/4jeRUt83mzWIC
1gDg2BJbGkTc87xnuqSk6J3qy5R8m73qNFDvG8I/QtafAkgrafkQTMZMEVRmqu9ZW7DzVWQi0J2L
K4PC9iPWeBMXsNBV8VzoMgti9hIDLRTiORGOygDvomy7U21ZR1oPbBlfQqM/8d3vtd5wRvVNnNcA
eDBZjgP+qeXGwh6IXf8iCaie1Yjf+Sq8Rqn8GKIXTSsPcLEciKyh8F1D3fOwHpTJm0zEGHgfIyJQ
o6GNEOgXGnb99FQK+UMNa8KqdsL+r8CqicoZDIK9tATigtPOshp1cIVY89swH3kDrAFjTrgH+wtp
VHgxSJ+KsjOggzzFip9+muw21Iy8hh5tw2ratPcRmiq0x1Yz7ISqdlfGIblJewHNdG6Afda03PMx
bds9SBqbDcQb4MDdiHxbENtDr6AkKG9sc3BsX5DXuhneeCqgWfzA57aFgcICFxlePWrsE3VxlBil
wZdgn8TonTgUtqOlPjmNcsL0RYQVNlvQ2IQXA21NiFFTi/MMRXtyUSHagobInchIkY9xJQ2uqP3U
0IKZWZgRUipjTGUAdkZgeVgBMqxI0FfQumn3EzJqsbiGx/KRq3w9yAKJyN2p4cHI2k8UHA6uMjee
w5daHg8jKK8eBDS0eVnVXaBlq/SlsnqumYdm67+k0o/gkXeRdmajLxCSPrD2k0fMpW3Me8/PskyP
gQ2QCWBarbeRnZ2ZxFeEMuDy8BTDQksVqB/MkDOdDMQ4qJMjLjNPV6i/5ndU515E9Q88g1pH8SH2
Hkb9O2oemfTVa+uhL55EhryZ9Sz3/zot+VV4Zsv0R8PIJNYBsDeNFk3vv2rxKEw5eqLWG/io9AfN
7x4Uhp2fZxQlFYAZiF07CeMIG0Z2C37LAyeGl7IBi3BKeJYy3WB5nx4mjG1R6gh4TGXrPnTDR17S
GTEkYJ3tEQjoK8lrn/+g+N7h8BVZCCf1VSzOdT9y8mGIkNnqJxdCkgCF8KJrn135XKBZEbQeUtc1
b1/Bh8HMHS+iFohIVMPyZhJdKeULq5ZzIwS8IHZG2iaDglGe7eJZrdmtL60zJhXgYMnudN/MCZnz
SJLYq2TIZsP7tgaPspPAhhL1pqidiRZjk4zkNcjmLDBQwhcW913HGIyfLcYs3WCxTKDBp1/IUJOk
P5OYSVvsjqy0R+jREjFgXX4oy24nD4hnmfU1b3JO0N6hQOZQ4quU+D48E9lnyrEoYDQeZGzrnZe2
ltMsP9s6sIf03A+vPQ4ka1r2EnNRY9jje/RIet8h3txj6HRZbu77ePW09A0vckOAkMLMfB6awySP
zjzQSZVgPdp/CdsIi6FsZF0Ggm3MCgghzGtROxKIsKth6s1ZjwXtPLVEFdI5d+wsmDwwMsYMqjv5
hJkT4XN2AV4SGMO1DXnp8pjoIl/ITj1uWnm5wuXBqzDsJCrIMXVaaEhaG/Q5w0QSXqtetisrcYeC
jXBEO965AxBNXJUc8G43qowtwF5kTvmPCsjW2QaI8YZXNljx8H13bi4aR2ocyFubwgbqVghRAuAI
ksVm6p/KuLonYP+4qe0pQUmgIL/KrsPMSRJ2AWWubeGIiZSWUSVNCYvVJY/9+7ykd9zMB5HmBgkC
Qv0W4hlZZ+i+TEjo6JUii0kdRuhQ/yA7lWglanu29ZCSSEO7Fy397Eg8NTLTFGm2TH2FYYJ9Qw+9
+580P2/oiRRdNss1NiBuCUyPNL2ePRVP2sySqUZSmks/Ysh/p3xrpNQtiepSO1wjIPHbhh0ovvU0
nGkn7kB9droC0ZRzq4zvMAxoSvZrFLp5F9qIQPZiuWlgmF8szOyrHVyUXadKcFMEsFi/mzcBY/i5
Ujqf1ES3zySfrEZnkt5EXDKrfByjh0BQnUA+IjkVZ8t8FAmUZN7zp80cri+3Fhi6pQgvkCTYSnGJ
mDskYRNXLWh0RQziggBNNT6321Zrk1kNkzej9UGyNwHd23KiqC49ICQ7RvSHFmBXlqkFsQ/w7oeA
HplMyHOB7YCWmK/4qty06ixuq/sUTIPLJoMWXLuPHOMzL/XSBSxth6LDE5XvBblCpTJSt9KgyejN
Urj/TfwmCu+ItQys0EN5aBY/L9mPAY5l/88E7DnqL0PzE3Y/yvSWtMzvXoxZfCBWc+OI3QttO3Es
JORgho+XbyK2+Xuvtf60ETE5r2k1tlippudW/55EJI4Vsw/xKed3VHlT4455+lFeq4ek3copmDom
zlpx7JQrmrmNRuUU4Q34/t0sga6Hx8RMHIhf+zKuT1loHCjtgzLxak18T/TfRFft3g7Nu9lddARJ
ZIShXpthfZKLJjdBStZYyIqF1FR+XIr9ofGUngF1RsARhLjqRe6PqCq9yMwR1TMyg7Fp/qjlWSoH
34C+oue5Kw1EZlAAWU26A2XQqgQrYkFNUoiwvRPxupEOf5M57uPCuEAM+4hl6ByZhX3le8iZQ29U
0wXRzblg4IwVXTBjN8uWe6fKgcAAR5uDdvbDIiUxHW1VeOnUDKH2n7CSYK2Rydm+y90/FbRPxHxz
jAkk0d5zuXRnZbrfCvxUQGENOWMQvvl9cQhXFy1FXo5JdOEa756IadlLo+ErGokbJgMRJACc6ibp
2AtIcDmj/XlvWuom5AcM2PprpzLXmBHMzW/kybkDerBtOwk95Eyz6ZAPxsK9K5wmxYzYulXfStxj
lV+lqsPz9GO14Bgixaf/ccWFvGj5WA7VXW4SehCLRMxpM5VYvCHqMePl1MI/crwTJk9NqgTt+j7p
z7n6O4WIFAVgO3DvwL1VMFQJmS1L8z5Z5Y6QFofwql81ao7Fym5VeEGj/jwxCmGx8ktKxy7TiLgu
EAFPDNQAJ7zoGBst7MAq2wgsWPQ53JHLuSD0nkEncU6JRKKxcIYIlZvzMTbUz5VujIoJPhHnui6e
qkrGaUi+E7sHMaHEp+7C9JfF7dVMCYRZsnfUVFSnEDtVan7VeFafFiSLy0K9A9oP+YiQvvJWkDnY
nCr0UIre3tc4YviZI+tmkhCSb2LQfzfdg5wDxkLVAxQuslAFdQFiPVmwBeI7TZUkZb094MjUtFOr
xX41Lz62n57sAKJvePdPNCqHpZI8AWIhMQdx7uZeA111qbUTHFMnKigIQzP6TlLxajApYEXlAx89
tOp7b12suNtBMtsZdPsVJYZVC9yBrHBGU3PzvjoM/Jta5lnkJc9W4/UsKJvO2pMwz3a6A3An/Kyb
UCplZjywmDtKdbgnge+gLd6qdU4tMxXeCguhY99evepmZacVMyDJDdFh8LAohZePCiTObwEXdK3K
z3lZPkCdOiLNXwHZvuBxF6Ea6SPoMjmYVV+sLPSe/CxpRlTI4pkkjxjC4FggrhTjOR3H5xAo0NZv
itBfO7sSdcblUE5URGtMkzcQ6OCrcnxlkE8ROO2n8rqFtGvquusRVvf5e7r9qP0NnBlr5Rh6XwPs
jTQ4bXhRROwVrUGXq1/X4WlThEjjl24oR23bLUafi0L3Sapubdy1Fa/2glcNnfN7WaSc5eQbMcFL
dEQgtEvducZqG6Z6oCQUpKu/9pcczGNGTuoCqZbVviW81bAysNe4HD9rdbSE6kCy6VvHIooQm5Cs
6RWrQVkXPiN3km00T4YenHIOL8J5JWV9msunJAvpM0ChrwSIgMuNm86rjMkdIjxTTLETsqexkRA/
spNl1PMG3zXwjd8WCjCEnP0E1rtrkmDuQEdNhzVpXQn7j5l8AKw8Rcz3utUfSJcz1FvXPbXtfcO/
QBgW1JuhXFYaJFQLORR2UhfFWHfSGXJchBOIRX8jCle9grFuOmVIBwyQKduArUSvy6iwxXR9tVT0
NwOSrByssYhKV1QrkEQI6FLD9DihnZlqgjKupJKuw95eNlIcu7yE302W/GKRdjHvQM3ZwDDIleVo
P6WvlaQdIgUxfvwSahTlEoSRO5263R5S/W2USLwsz0YPlBXXvnnKKFWs+o6FdRq+uEfTzVuA4xFv
JyneUJVZlQ27HrVONPxra41CKUX+pWPw/BUFsqEKEKD06hKD6GF2oswt258CvfNIJIaUbdmcd+S3
vqlsO1RUbRNIBOKJmBFBTUCYNaUBHaNjMZAdqmvS18DaUMCTGj+TokaaXNS2N0n0WFdCpQ+wtRwb
brIuKVxKHKB0BBoq7xT86JUlBa2ZC6HU18NTsvlexemCxABohBlQeSVaCJ0CS3Zd7Dv1Q2c4LAoX
CccCwbeUhNaNzS4rYalCmnVUBOIwDJkijzp1fYqkQIE4JbLJSRisMCZ0+/jG4k3dtZ3TgTWWY4Gg
D145EuuapnTb0JugAUeAK5f+iTZBbnTAXv4i67tEXOy2zp7l6AYkImvZtlwqMBGh/ol3A5kgpIu8
fhtmFCBPQxUddTZQrHrssjl2JtZDXPV55jYJXog3Ispp1g1b1Tq32AoZFZBv5LbIX4u++AIR+zmr
R52OLi9JYcP5YzSqN0WQvRl91pXxtdLqjWXpWexhjQqKGHOWKqhwTtXM0mDv9PrNgqrG87aFLecj
L8pScndfDPGvFiJPKACF+mhgStK6OosyiTPX1J+i7pEVOLFrhsuGyw4yJb1KAIbyk8WfleVPbXUF
prIPGfi3KwOqiSnPcB0lDn2nNr8iSfSBC+0KoJ45wcbyvor2mTDYUrut20yb4RTIJT9rT33vGclJ
opwcwQpW1YziFRgc+0woK7HuxSwJWE252tju104CMT8emsEE42p95cnyvMq9O+C5q7NwIFl3PKkC
NZiutacKiKc9qSMQpUF8KO2vNo6pCxkgCGW4Ucq0BeyK0uiONeQNa9K6C6gFcnIgb2TbmEULEqAS
BCZYL5mmDuBnWRdD02M4E2aRr9WTRzB7hr5YUWlkYrCKHX6JQUnFfb1Zsgjcy07wrJjuX0arQ6cY
K9lhjtRHVjeJ32CJThBgOEu6ZYFmpup1sfyY2266orskkkdHMLkycFRSNeJERcOJkIfweDwsZSU6
XVH8wlUYOcvJKmwqJkMKIxaFDVrK9jZErkA+aXoxlfQSjbN6kIYt3HU0mUcqaHSmfQ0D1BsQrPor
6ya1UMy9ZS1vOb/gmbHda0curF20+yITkiBjEcMSf+sFcVQ3VvMzVMh4ElzXarTEZwhYr+WEebE3
m+FIDnHABTD5KpGOxkrbZ+SJ+ZIypTwMagoKqOr2uk7PYPWKg638Oif67IGTwbM+jqWX8ORoHUE8
vfXGvuFp3IKvRUl8YZz/SuAEUijSICBrDRUi0b54lojDQvvAFNPEzDCjfSuN/rtuJqZvJF2XlfFC
lzA4QKrdmhEogW+jZNddOBPTdI5VcTzIBHJdNzcDSUq4MCCrw0XQnzjIn7KZKD1Slk1/EDkTi0n9
kxClX4DGK3oIG5+zPwQW0RvrcmGRL6WEwuNv/4f+ewjQL8akkSnDYZ4xaEmkht4ZcX+HcXvvdaP+
yUE4Q9jytUEq/DGnthnTmH2SFjsLd3j1WwHU9SaLxrZY0psJzGuSFHnXhR+tBrDosDT8VO3ElLva
1jV6SHgVyPhdt1+S+J9kCCymVuy0crzWDkQKaxL+SSGuh5LfFFQucgC5CCzGrxWERPWaalCTV6Gk
e00h+LQDeXODXNp6EqX7r1iheJnIEoY1CuCVhJNVr25FhuZ2BWvxU2Wd5Umj8A+pN/0p25qdEYbv
9ZRyJ8GdAbhOtpu2cEFi5OJouOtaxKGjJIxjEJNNsjjZ9cp2o8u6f3FsbYXPyLUyL04tysKeFQ/7
n4XoQVPgO1RGHiEBlOT6MNGybc9FM1qqt6oA6grJag6kGb5MAiwu0hYDM9aPSSSAqmYsIWnJK5pw
I1Dx9A4Jy+W1SX4M+V2aKfntkktIaM/Sos8HZSWpcUFGNaLnBEsNFLPNfLViBB1uFfEMmEvR9GfV
morLIhnnvO4C2co4/fDjVrXE3BAK+W5MUOWAQkSo22eDm9bSih+fe3OOdYmRQzbu9BLjH0qEqY+/
wIFzYM1TdZL79xGCeKhM37nSeGbCzdfIETe7cER7ulMyghIZKlqd4Q6rchaa5qAAE1G0PFiGFY0w
hDXCg03lqsQNQ9N7kXV7rHdBlbz0qRlI8uBkiF6jMXdbg8DJ+rvVFUiTEqIm8v2QbcEOMGSB/+w/
DeBsK9eBWWIrpXVLLyV8GTuuQBRyQXvYjhzqdVdl4JtGD0Y3uKQJqeVea/IF/T3XdvWCccRFQA4K
l4AZ1uIC8bBa8lQl1jf9cQGmRBcr/FjfMyGtXcAU9bPcphc8WFZKnFp3yNBprzX2hS/DvEot0lUr
IOGBpUSxi8rhTY+zAyQpfD2EdY9v0bp48pYOGv4wTXvOwsprEuPYSgSHOEvb2BiJ3KQL+WjZbMEE
zTL8V7pyTGLxYHWZOxISoFs3ve8PsvzSrH+Z/DWj95zAUtU0kSHz45CBtdQQEByFF+mjqKkeLoJl
Oor0qmKamcG9bx9TyZylNl87kaJsOLcHDROkchAHUvwYt6IPkVX2rRmxDNlowwa5kZeM25jOAuRg
2joxh9+K+V9U/kBDIEfndpqRctFfJDR+SYvuOOsCSX3OYkA4yKkmPm5sdzj8rKeRsU2WsR1EJD6U
8w7aZqCkO9n8NIpDmfrE0pFAloR3pX2dzRMJgUO8Ybd/S3P1a0hiZNnQrKSnnGmVQOOWFE5E1VBC
bzST+ZZLp3W4gmSxo7q064lMUwVI/XCXVe02KS+mRU7p8/9TX8ODlcEshhVzS7G56SnMQbet8GnE
p6JlCooOxKTLfM6KdZ9EoW3oD7O6yEWDKGIN1B7qTVaeS3D3iwT/hSdqVh6DVzJizOIGOBTCOwXh
dCn7DeIOWrM8nLChsYPjNRDTM402LQ9geN5LhihoyMgbihOGHIZdx4K/WqhvkIGpisHTjvxc8IF5
XJdq9bDHsHkq9plKa0KJT5Sf+ka0CL0gmLMe/glBzhYSCYeXadBIPM0+U3RKufKGW/6g0GJ0iJR3
rSCy+lGgrAMZZb449oeK7cW64OvUGLNSBhQ0N9JpHqodRbYTqadhYaJhSk9rZrrWNPyraeJLxEw5
zoBggNk7Mk+CwmnP7JozBJLzsSs+YCysE4okM0BygaluU+ghgycsEEUjsdAVgjron9bA8NtVcxyd
9Rewmm10NDxJw7VC7Tn1wEmId5lQeKX13mRxV+RnVE+mhr8g5h2J9mrlreEtTkh7SHmQW0JHyYiE
Mt4wq9x4UJfKvCc6GRG4sIgU2PFpJdGBGtqYz5LA1GV9XNgPPFXNm1E/ycgsgVCSO/zRgvdqFexP
CMzMEBG1L6TdCfD9DiRJyqYOUJXDqhpi8G/KATp3EKQT3ijEruKXQIWXD4TRhZ8Ceqc+5+JEvjmP
OPNZZlgo2SvpoktfTf5Z8IqI4QGZkS3LFdEnkt0A+SCBRZj42c9D/tFImmtRv8wVSBGGQqmMqqsB
OpNTcZk/YoTXhZmEmMUO69sdQYvQiHmdNIww0CLadAuxkB6ZKfLlVHQh7bGJu+u6qLQD1rlPjUtP
v7SK0UktHnD/XO4Z5s4gjBL8cjUJndLLKI+/UtPcgAXHXRYkxvzc5lvwKknHZJS2ffg+pqWtZfNF
r+PfUY7fjHRLm2G+w4c4WZRUsYKeaDGGvxkccVKQWASWJDwaMyDe0CAAuVKIeSapl+yge4jBViSg
klz2oVQ/IZvf+42KSUUXX4zIdA3JYXH+ZA446ELLLjtCQvELcbTqzOfHZj4tVkqtM5X/r4pGoikB
FlNNE+yo4CPI+5cBcSOgl7cMYY4kf41S9T3CRc77nJhxOkTuVOI9N8Y8+6UkiJVPWXrT6+imf0n9
vcV8Fna/xFmGSvytdmLQyYQK1+bHJMyuvG5HZfZBGvux5ZPhAP/oBoZN1LQGT/Nm82UdMgKVD4sW
8Vt2K3Fxs79l6N/S0IyxiU2oCqIk2Q8Rgh2LYXpdWzzCuh9Z6mEA9mmJtd+0bGTUbVHyIUo5CuPl
bcqz56GrnoTJ8ETeulL56qBRaPJAx2Ie1/lLGkD1KFCjqslP4G6X4Al0c6Vi2Ym76nc6dTqcXjt3
5JGg1QLhLcmghsluOfHXGJR1/dRiz5NbFPxDfC2smD/R+3UMKqo5Cpt3Du8tYfbPaPICqx7s5vQ8
qfSONDniKNx0acUvt2VtOnwEgkFs2LVgYchOC8PFsaq153BhR7R8UxhK9Mf7HuSQyVAdvhwrcHWl
NGfDarYX0kiJSkooWPsdzxDcuXgjM9Yoh/ifynmuo4eXuO1F3C2R+g8VQYmVHgWetF5jy1ZCJ2rO
ShqI3UdumXeRBNLlCQk49WwiHdeW+GpB8lJg/NUpRksQc8yu1c+N981d4hdyh/YoiY+DbhyE4q8v
JW97KcbkLa4fGo6dEqhVVCgc91eEqvAttMUBbKRBUTwXxbVtXBYgyNgMySNzFocL5nG9wesEJ3Lg
7iRJrxex2uxh82IlMrhIFJejESQq6yzcrOQWKABo7ukrhzeOdQHIOlYYjdklCkhuMdsQD1SuJWph
sgoeLIb1E49AS874q/xrNS5wA4cgCHGwZeq87GEhAt0lJwQnbKRlHzlE+5cq8ksua4C2GPrLcEcs
jPAmWJJBYq9c31K9JOM1PRstoLy2YEnZGfe+UO2fnE1gbIq+LPHNYLp18K2LjW/GtU16gJ9XmKmG
iSEod/2Q+0WGnBLSqyZFe4lRicXihxuFQcFUe8T75X2yT/Cje3we0plWAU3o/JKhnt+jJs1bOwx3
xU35K78W9PhXMkVbACNCkPiL3z3PLxhO12xvUgrX++aDqYCFnHm0P6L36pnXbVMc3yy/uYHe3WFp
WTApPiEnxpOt5s8RuoWJm5zv8ZrDGRgLJETjQupbzuwEzxLbRGrJhcXZLH0nYcXo3Bj/hHGvfE4s
b5v9alsBQoHhWT1J3EIE3EoEndnWPxoOC0I7ElMmHyxHgJD8FjckdZjnaPxK4Q32OatdaXHU5qw/
Koww5oGvrc+CueZm3bVOjUUUZznqgPU8IwdegLbvyr/lHSoBOmV8F5ShK3b40rGUj2JzrnjMfdEO
RzvcuKVpIn7j2aUIIgfZ5rnnRxtXgnn4AflR8JwPq9uwIswDMur6nJ8J1SHGOzes90L1wFODPAAP
5xSdctGxJI+W1JnGQI2OgnksYmJpL/XiUxRHPXNjT6iPqITQwQzwjYIKWh1fIGR4rs33yu3PmCRk
Qt6NX0y+xj/y4FDMVlDGJo/NCWMU9nuQ8Jr1IrFOj86N8d2aTE7noz7AI9o38HB81K6SdlmUF7bK
Uf4sdg+ldrXmpeXuohmNHvVnpXqaeRq0a1b5UXbtGn6EGc06zJzhGnbcHucXArWn4U1M3ULzelQB
gDGo2kJ+Uf0x8FeV/EQGdAGtXkcGLP2EuSv81b0ri8D4nC7axU+cRAikGbNh4KMYTGwU66jY2LZk
PxJKRSBApvOCsqBTX2gGeibTxpnCD8VJp3FgHTSoyge2B2ZxVtHj40GG1rTa+G+ISuf85loOMwIR
6VDdLHdxbzfySWPLmbxIoZNmHppOtT80uSt3PlSbqXnmoODxDjFE8JyRFMTigolZ9A0mO4xR8PDY
k6bilsqzOdh96hvSYXlMhb2sx+lNZiQfo0y5aIIzqSQ2jQix99ZnxlmL1wAPmvLMI1LWR77drucP
n8Px0FZwLFl2cdJ6en1eeV2i8KyhoD4Urc9DjAqNcfg9f4tRJ6R+226/kkIC4ttK1J1pa4dG41SN
vzTxrM9Hozp2nScKgUkkah5wqkumne6pfZZN27jNJUrSWJYHv5AY08ZdVnKzCiD76qGJflbDlkip
V+v7auzNGnfWXl8wvRxk4oEyv6z+ciVQ5ADMTgjFdL02vaOCLPnjo+A75J5sHHPLZd8r+gVuC19P
788XtL81iqT4oFpUZuBg4wMzxFK+TvJtvtgiWIN2T/vFGlcoD9Lq1O0vk2wDglzvtxFgSCcFhcEp
lLIKcEaM3ijlzpScLGRDbP2lrfB9sTno3gj8SClDQaAg1qvYRtr1+OgoZ6xfykG1Y+3GSnsPLNdq
diLVUIYzatdcMR5G1xw+9njGvsXCmycg/Bk/V/I/iIbWbRKzhnJXo9KTIaWxuECgiyvO3hhHKixP
5irBiFCdMDXJBfXW0g4hZtBKIrywYV+zB74quTvy50LElhT0u1ZnnrJHfaO/CX8JN8rqg4qggHf6
ESDLIedGrB68Nfzq5NKMB+b6JdzQnG/wtVbc9HPD+L0rkOSsALmeSJXS2+jtCv4C+mW6Iw6Wrxnw
IJ8uOTctXlg2VigVnvtJ93tGeBx2pHxpDeqmxzzTF4q03UyFAOjL901QMgpPBoEQ6IfwscAWOBij
J7fnBtER5iMRBfNLKR9YuSVDYHIG84LkcAqI3SS5ct9K54VRWiJeeg4ZdXmoLDM1Z2Ykr2K68dLq
0HYcH3vAB9lt2n8odIW7LDpGfFjvxexyEMuhX5BRjcRwvoE5Y5vSiOAA7itbGbZWbcA80Wps5gPE
l1ryQdfha0M5iHm7TwTN8h4uyHDnvbE6TYFDjMHEbjptnq3VkQDuEudUidBZObFdvHN5fI9pIQDi
ILHZyyimxkPyMVv2Yp2nhArPQ8oZktKp7lGq9KKt1Lg/95HhgeSpwY8QYJG58rCLnpmvNT8S0XUv
vGMUcHyyIBQbk5N0r7QnJb52PDgMtosn66tc7KFGIoNb7kqmVLadB7beMuIn3c5DrSakXows3rr0
IJcxBNY2SLEm+iLKUSfoTA5q0eNXq2InU50KFgG7/H+TtOfnI889ZlXzGSGTfAjtRb1p2MfAobCo
JGZS427ft19ZwmrCp4VCzIqLR30neoZ6iTsTXFCvvpfVj9jsx/aJqJmRf6V1pt+OzBvqE4fXideC
r63zeXiIIsm/4suK/IxNBFl/3XbawjURp2PGV73eoEUsKkMoUgh3w0nIHjq/5mCzWGEdV7V+FgYs
MnR6CB790LyqVgBUnrlt7xSGx0GtEVwgvDGwnwuUt27KBr/e9fhld+zq5gunwczQZcDW/QRckCUo
1q6TjGSgDzTIUkL4thgeQjx1cTvl30paQYKl+zr+4cuDHvBTtXuzPyzWl2n4HWh2FcJD63UNwUjT
QymPcX9ijJWKTC5BKCEt8zIEBa3xYPKmvHBcTFdu5gLfR+JVV+W10n4K43tpvQlHcFcz4ub/dAD9
hfwDiAtEVNOvUHQZaO/dFjbOfxydx3LkxhZEvwgR8Gbb3ls2uzkbBC28LRTc1+tAi9HTU4xEDhuo
uibzZL2x/V3lrlsW3NTqKDXGI3ZMlp4d10KWzk3k49g3ZjrjjCXvEFcs9jIBjQE7E7rwcUYvUPCu
oICxpipRH/f4sTjS0KdWwFc4IrG+Uh/r8+RFSS3P5cm5ThjIrf0ydg2xSnE3T0eEkTAaborDA7+E
BEYHRV3iAPC6BC71B/q/RaqeKVBly/wHS/iMWXFe/lKURM431gpuHd58JVuQdZZ426Q8jwL0LQ3D
yrHJnAKrsuzYIfqfWG/nkkyOM1EXbM+5vhIG7WSMr7i3qegRNzbePYkfMKDCuf6CBGd3TAX34D1q
7jvtiF0hYGDSLup0YeW7GvFC3h1MsjQQchCn1jXHMjxr/U2J0f2WnOvEiOAadaiR9EOMJuVtRAY/
wuwNnBWPGXVVQQsJhLno91h7iLHlveC446UrTzx+TkdnuQEdBqAGnRjcq3VQH0OVjMqJJ8FD5zx4
snZFn7MKgCY1la88VmG+pqClAoguNtP/l+nN2l1yIDmSg4O/Mm6hlOEl1w1WaY+u25GlwUJma2MW
xLntLI1pfch8eW7g4QmgMJG3y+lzgCkK1EdLlgULgejbkwvwAqQiBT/9iduhuozZfehgzqoXpSQu
AVkNHFqaW1bMqjKLyGSq/X4beuo2KKOdHOUmgE7bl4Qq05yiDURii26kWtqsVe1GvU1pHoP1y6Xd
xR1SBUJh5IuUcKoyh7jwt8hFg9WdlQ4ZXro1GbswJTG0zXyaaIPppJWMjtBWJlAagy2FkSgZeIzD
kBP25O7yzBVqNRtNBVn1myiJx7BwBHv5QnUI7VbQaNMhyPYC43NRXYbqPPSSPuOYF18E0nC8o7ML
rzUne5H/M+pxmQ+fKfZttJ75P8HJO5A/FZPyoGgu6hcEMto/SzTgrMuVW/BzbrWliryg21oMxUpQ
CYmM+ehT6gzYa9iPEodjhZelOo2c/mb7apwGMpG5FcRHWRW7rE479umAnQXhhnUNiAWMRyZNBq7H
2rq4KdQgHgSnZ+acOrNOEmA4HlImPqx465ZJtgIQPVhJEwXcwqzOkWSX9cMPuUk4y8dHpH/nNakT
AeHW1acJwUWUyTxrO2Zf0Pio4/jsBLPP4CLUp6Fjxfp65OnFtIAVsGD8FuaRib3f/mtLa9Z4jPYu
PbCptHqpxj+ysdC738bwHdHHikDEW4rqGOKkvenbZ2pWjDsDCxjIFBNu0u6EVKiyIXxsIEvBKkZr
KysSpCyXCAWzu0mtt9cs3GoNx49retT7eOnbUK4Ck8ZAjzmdNTffBB4bF6UXGbuvLiffrKcOdDkT
G4mUpcfNrnoLJek5ZrD1IboiqZ5dy7Kq2NzVDGjZPf6JnN1Q0+obJ+NUskcwV9QeqNwShe0UnA+j
ghRQsaKs5oFWU8b5LmMx1O8Eco9KzHXlKzTjA8tRArTnibUO7TTZKRBRWf2Xh97m0QsOkSvfI6gu
gWf5qECsqz/gV7D8OwkXAUJghe28DWetQt1tey76Kt15iv8ZPLcBSZLy65vGsbCTje/yGQRqh8mR
FiISzwIpRSEzVrKuBktLu5h5g9HQWPo9463GbpdZVD4sTiXik/Axb2VhfuB6a+mG2pVleNt0qE+l
NL9rJbiSBLv0bH+tNQwMopHuZzJYjYMRLgGhYPV4Lxrc6H7R7FU3eMu0JJ6bNwpts4KCOyrk8AqH
wdigehfpZX+2cL5aMk3j3Fi1Q7rHjL3Vqua38S3M5LQRJauvPHfm3RBiT9BpNfWdSOOPUg0MVi9T
qGBx8FsDlU3pEuTbH3QNkkD903NmWmUxohRKoE7q3k+VKV9xyeC+IMUL/Qb+Hq8pwHUFqF1cm7C/
otn5ZNeyX5hi2m69MxwsHLuL9Jj3yU31u5gFeLwHs4HnU1A0NCQM6CUDP5Dp5qp1lJVUgIdplmkz
b2VgQxA02vipFuo5nVND1kCk8IdX4aTxXtdJvU8gp+XUrnjtWUPi110gcVTRnw/EmZmkXLVtDySI
n6Omv6lmeE0L55n0UAQlPgKQD3uZZTdDlftJHUyRXLkaCepxgMW93nsq64hK2/RB+IMmHVY5gEBG
hBDWaiJvcNYc2ACeyCbBbM3hAlaUdGTXaLdhd7QYslXEUFk+P/3CsXn6s72S2yfdk792zfvvKK/e
v1XDVOc2Fz0GKx4w6odzPlrxjpT6Xeoi3e4lf750aTEGzWP7r6+tfQPnV3G6q4DiPHN7TpW83Wsk
biTIiRM+PMnqNme0O47nkuVQrBlrUTtfAAWxsBBYA6kLhVORYKdhrJ/46Zd0/GfCqTsLEXDxLa6g
uL4Bzj9qo8J7Y+dbiADsD4udIYKVpUXb0iOlJQRJy2AwuFkSGav8Y+R59M3+KAf3jo/UaJor4HSy
LhQQbz69pU6Pz2O0WRo0dJQeG5ftpgr81mDMbKQL2o/RO0Ozvbsa4+vaXNcNV+w0HYvINyiZMzY3
We6qgq2mkx3r0Fon7b4e2k2SibNh4KS0vEek+ccqfhkTCnJa+xuojTF/ZU20iYy32sCG3TChyGjX
WgZl8SFBNulCixsoxmwCyaeQ2xj9mSTxkayognLm2mYZM8cUhdCrj7+S7t8Yt/DGD7nxDXcTTtQ4
E6x8oTxtuoagpJG5FhtCfFooUnPW6VlvLUsKkEggGqUSb7FL6WVPOJGLv8SfxxjSqkmWwJViVp8l
2jHBz0WLlEXZh3iW2O6krBkBoRGTiU4rZj4+Cnsu1XjuK/lcHXYaaW7RjxN81ALbE50yh9lKQWoG
dZCtjABkgrxaK+aSYzZIimXfvWr3n+H+A31G1PjSDe9l8kHoAaOejj4LRWabHYSIEBqaCyGDQx1x
wDTpNgWvHTRnfYq1NIET+WIdZ9YqB0FWSGaVKklmtQ0xFjIAyQ5a67EKJqWN4FZC0VY6FGsTaA8v
QFPCQRm+YXLNrIeQzakwglVk/ctz1MjCY/T7BwaTzJ1wDddwSdQJGk5jqfslrxpCdtBYPYAgMRzK
/qW63lFLWS6nc5zDh3j0d4kx7vS+JRZFkvaW09Wxk9N3Zud/asClWUEcimZkd5oTFzag21BBzCk9
e0pA5qFPnLJ2YJ2yjomRDfASdpJFfNcxRgJrKA3rZVKLYSQgkcXs67vKCcxueNEFAw4KsAO5s6SJ
ZNACAmUeeGKuU+8W+APnccp01VIXFf82kV9lNpxa3wST41x0Fu1NgzW7YwzSCXoNiQzdl1tOzQsi
pE2QhOsyz9lI0MmCmrqYDDcjl/86s+Uh7y9RdbIAzM28SF0HEvuHr55qwrQ5oy/6SA6lpewr1h9W
5v5WSIKU0b1RgPgY91XdAfIFdu2II5qgvmKD4Dgt/T/F7p6EEe21Ub/b4bjDgnpwUFoSdwLVnZQW
BQC8o11yGKR6AVnY7TeB+iXCo18Fq85XTvnaa7mFiw3E0qveZycvM9bJWJ9Hm5E2OxtP825DVMM/
hffd2ocQs3/fA+mB5PnIMa4ESHMiZMoGSTeA1bYONO2cprf3MPsXB2NMQL/kJ9nVaJDv3ghVoum+
sPoxxdD42WJtwFGYNOHW6Fzmyj+Sqa7drdgPn/Sw2Sq5ubD84k9tkA1HwdvQpCuq0jM9XkMn0ijo
9JnT2Y76MGwNvIu54WsykFL/VOGehmiYN5UBRE3dWABKLFBrsdCfdVe+pBQnq6v25GESEvzqEzTM
un6AdkmgescVKd9syyHOCmRWiLIa+Vc9ti8WRZTma9u5idDYRL1C+kRyHNlAQ/YBQ+fcM5aTVevf
auayVoZqycF97JWvsv1o2uE4JtU9b8eXqkdHSRoT/ntYm8m37C8NCadB/67QxsUVUyS8/OCYs6M+
8gTF95gfbh9QpWfRwgnLGzwz1jhBy/5IHOBeAdElT75Jlqk+LoR25X1doYY6StwOKa+hFRrfbu8z
cizhxURfaiNmVSRWQRBdG90jl5akR8vuziniddbINEMdtjfyhB86UQwoBU+9kt6b0XvP1eBuMQbX
GNRB+9lmmvOnSjykTkJVlQMRZoQEnbvEoqxCDPLumTTedNBKsIShaDQnUbDoj8lCZC9fpDaQ/OjY
IivOfPntEL+qwXFdsOJx6Cf4qtNQCNCA1d/6Scg83qEt37raeffq6Fm71aoMjJ9aoMyJi+IVIhkg
nHzV1/URwiX5xLZ3srz6Mlj6PGIHr5Zoq5xxX01LBIc73K8/EEGoqrOxLO0jbNwzTRgnunuoi+Lg
mJPOog4w4TVn11w1WJKz1PZmlsRfg5hkG7K+IMwrwV3QFOIduuw7l9c6xbBh9g8YUM+SWLpCpg/l
0Hf1ya2Shyi1TVZ0PKWoyWrtu0znYdhvksJEDNKIe+nffF/+UCChaGyX5vRxk6KOebpH21bcUTZ9
DeYRUeKlK6qdpSUvnR8SmFaEhOtq6tigU2380d8nAw/boP6Aj90oQYS+/9SROlIBdkpadmhxtNen
lAgLpWzZarQF4b1KtVMhtXnSyXVX96dQNL+DzM9mqqxyu/pfSol0jPlo0DB7TnuDNKWF7dP+184n
BJeLMc0WPMKorf5Dc8Q51/KjOSDehOM3DCjXiw+i5s46SIfVmOCdcrMDdUWgG097LIm9cplZKu3a
Laaqw98XgTzAR4IDkc4b70C64qpgstkpHEAQGYJU29QoX2r2qWWUTDYi3rzJ3pT8y2K4QPpfgd0P
Cg88rB/ZroSy76giRPkENw808j1JmdTgiguQYggEA7yyWvpF+AJh3RAg1g234MRazsCQ0wDOulKs
auw1KuPUDBWDiNhQue8VkykFO91gtFhtYJjALLHTRTDhWxoojeKPYFhKhU+3ZwZLETb4LXgwmAcN
SggLtGUJQRO7I3MJBYhLMvTkiyEjU8NNB2IpJLyvx2COt2ZTwozUNfQIBRLdZ5QgWeCbc4MPqILk
yw7rLC5JMgo2sv0p62HRMS0vAZE16LNaj9j5im0g2ybDc+fjkELQJxnSvCRnP6Zq7Oo9WI9tJwJ6
Mh+2W4XFhHWzk6NvM5cj4pgKBZ2G4MEhDy4pnK1SXCVWrKR99MVZgcpTxwBtlX8OU70afawlLJRR
eEmnkJAey/bQrGOulwHnb2MiBmetjMTMN8AQwxDANtn2KvJUQuGn3FIIV26E14wGUc3fTeHMFZZj
ld4syKpgG9ij5HSXdhCc47jdKBUjtK7ZUfYu/ZNE65lwrExvgA8LWcBJVTFSco0sRjv7MYIHcyqk
eUuq835g/81cNy6vTnsvy35HPsiqqTeccfRV/BBapoyTRJFggRqLf0yubSkYD+vN0q4QlcGNiNhr
OLA8td8Bd+5IyBVHomldkUsYns2+xFqX7HAwkNWUufxPJ9+Nahvp9iEw2x26bv0DZ9vKLH6mL9NN
41JsJTUC/uzcwwTSwSD6DHAJ4J6FzKFyZDnwDutvrsRZJw7oG2cZtub6a0DwpAYMj61vmVPotSkb
kKuf8YA8E++OWmMsj6APIDz22wntqie71v4WyqWRa36nET8g/3vt08w3evuLXaTSvvDHJtGHxAaX
xGfycnUB6OsGnIkzcVWU5NRxw2UiOhJWdgwxVWDnrLdewCqykqfE7R8AnJCxlEeGx0wXA0fbk5eM
ageJwk1VxAasOTXspyh+BOKkbOcwF7Pk05Xn0R3/L7vT9JN33JTZa0BCq5m3KmoBrntIvhxcCUtH
zu3xbPNKeug8beQHTCAppjsEFHk0LFQk+/XwFOyfqBVYFj2Kiead/oFOZyn0KIFEIawlVZbZOL0q
kmUICpBMKW40ZqFWtQGYwvhVQ5RtnODfJXDS9EkRJb2FREqGuxNR5aZNUcqW7x4Gu8h6Kaj2sT2z
fodYw1VSo0lKxkOIw2TEyS8huAks1yLUQGPw0OAJgOvCb7UWQeiupgOFmNWlgc6jUru1i7iE+aqE
NGCo59D3mI6y9eNAC2s85Z2zoQ0ni6imHz34iBTbzt+1oNklE+wCi98ITUEC97FQhCrhQLmF0lw/
0PmYqr0VFQMExt0CEJ7b93OVSZNEgzcWbH0CqJYV7itknoO+SWHC2KhzTL5eToBWwb6jq5KdCwvN
lQAvsMMGTEZBZc2LEDMOpmRfea+QhfYsqa82zNdooIHERcv5yBgMUFuyGlWWoohyNQQUHnd1yJgQ
uS1yzlUYAlOIGAtiiiDaq4BnMIDJanGl2DG63ASwXMl6IHiYCf5fHwq6iJi0eZtIMDVINkIQGdUR
cRKhIOi0j8FNj9wYS5rGdY6xxDfzlb5ngMaajGZkVbKMGYNxAeidGOESPq55UsithVlh4LsZBmh9
gGq6MNmmibEu+SMkFrsxxEtcWldSQI+kdFVsIfwQOlnaLSZNaVTGe2hNK8ub/tlE8ISjVRrrDtuU
15n7ybFL+vWu0TAjBkRZFBm5IR0UFJXsLOSxSIphYhJTy64NniSmluUIclrb5GhcpdYuyDlfmGgb
0EdsCE/Ba13N+E3WoC6bsIIxqixoJ9fgQ2+QQVZhg76Imz7soi2s7GnVGzvvQv6mCTuD9upMUmDO
UNP+J5gx8+YX6ZvA0lVnE/55zvwPUf+wMDP879GfBJPZVXKlqL9VQvflvA2MjQADrvLvGkYOL1lD
moGVf7TVFZTh/84j1DE2oEvVpA+nFiWGHHk+Nhn4zvhflJxd7CtmWIdOuhH/FHqscHwLlKs6Ivbl
BkawtB8wDAXJNXffk+ZiKT+BD8QUCYzlkE/2LjN+H/ARhV15w25vxG2qXzPxHkXXLnzp9S+R4Wn9
4TSv0ngfGdgarF1rhSil6AkK0lU/CnryFk1Vz0olQ/7dyYslj1q07qmnvOhrQKMNvNF08HCs1f4c
+Bew4xjIZxF6aBu1oT4D9N7dEVYZ6UWV91F/pfGvbUINz2DnwSi9Sjq//i0MSZddkVQ8aA+NMNkO
NomD9LSE/KCxsW3dX5o2M9sEWYEVrpl7MU8Qwtio/W2CHafcxiQRjzg2buFXrGU/FtV+hgO4YWnk
wvtw2reohSIzVCtj0BEAAMBLs7VPLsfAvmFAWJCNXHlYw0JQME6CecQoj96lJ9fFUgD6eBCleZSC
wkZEnFCCdfOH6tdzLIQr1WNlm7BJZNJBJy35GDxGjHpyNcevSSEMMByMA++Vbs3q6L0dXq0AaAeT
JaObc7Bw5i2T7vQtc2lkzyOzMO2BYc5V9l6xsqtl1f1F9j8Gyq1gUTvVdw7TGxdhL6IZkNlIMVGX
IzocZYnuVM6zguqjtZC+WovJbB0npxF0UacvAUS64ypRmbdTnGSEEHFl+ESqdkegmnwzhzx468sv
rlzFfpLgxqP+Lw2AQNy06Gc07iqKeLP9tQzI8Oadj9MY3zJxbYu/coAofnbdbeouBOMX/9G3wSqx
MBNz9YoNf5B0uMr6EEzxqaEHZgZQP7MK5VWwQhPqWxy+F8sgvrvNZ4Y4BkBRh3mz6RKQUFQXO8cx
+aCOpb0ptXeLxX1TXHNqkpQS1JPPgnogNOaFMqBd+XJZYttIsQkwmtnWldexExeiPtFRgMSJ7wkw
klF9LwpKbRRMuH+CDjW3dym6f53GHjvbe/XZKq4jijY3gP/BLFxklJw6W1wcCmBDgmKSMvKWXBKb
VXWF0Mb+sBCHF15LLi0ySeuLSPo5sIiGdzdNmUeGb6745BvCGG77r1xZe9lnhQqtNp699xOBoihY
iYTRNxOpRRNfzOZUT91jcZDyIp1rYG494xTGF/6ahKug2CXmGW1+ryDAUQCFIys06dIxXPPwoIl3
JluUWbLYo2qMkXrG/RYjEDO+cSnUYWtK/+xKWtGm28RoTZ0O12ShnCaT3yi2vZM9pv+ryGQ/hhU7
btSTdKL06psurDl1hyMQBiDpZE+Et67kJR2xvEJa0uLhoEfuTo/RZpj2rk8OQU/s3PDP1rV1BRKC
YKyV7Gi1NIOYUY3kRO0A4hn4n0o4gQYGDEwLQHVLA6GYmGvXl2yK6XYKF3lmfIGafwIU/h2gAfVD
Jt1Oc4si7cqu59NM63U/WbLww8rGXnHDlqncRsw2VQZOrgT25hX76CRqE/JSdHY6UjhCgWK0/9Br
7YZUHxdE/1QDncySYQX/d9Mmj8jQWVNCFCpiBpz52ujiG1Gdu6FTdsYULhr0+4SyKnfbZTIB2uvi
MKRTs8ZxM+XF9O5HwaVmR5ju5HBwZEWuEnaNLn4JM3gj3fTakl/dYTMTNjox3V+T8bnJGF+l+reC
kK0jjRcuwjRf00Zr4/gdbit7lwPM8uNsPSbW1qfEsWFOAshAj+7sAN8robuN62ZrMLV09HAT+KS4
gB0MKfl0okYKhtogcowGh6Visnrqxk3s+nfLxolnZA9d75WZbrUO1udt0LAgzbvuMVZsJgO2/qSI
XVuDL6nn+sOeeLBhyeDO5wlAeMS+kx3uJObicOyX3XzoJFKRGpktkU3UZdpPSRKnpU89SvUSHZQs
/VoYTbufcl0zn6lKGlR3QzEPtmzWWlSxhVMgoxgnvsltjFKmYGU4b1UY7GNxNLPyU6jtZgSbPjku
s2lhNPG1Oot2ePC+JES9gSipWSCIKjbsS0Kt65DxwCUwnmuDwsKH10gLDlR/ATL9gL3x2mkdbKq/
NmlPicGasQ/VvxZKHSVvCTZTVbJ/Y85DarqfCqWb8mOD8xjJj6oAffQ6ScSTlQiDY9d/udU+ec9c
5c1CnOejXqvr8oyX6TPDNlJkpHeTf8UqkLUATglLaN+9B6nLbvmmq4jFArMIvz/VmnYy+d7h+pw6
p7sIW72E7AnbGLpIedfl+FXJ8ILh47N8OdFALcq6P59UEiA9bb95g7p/6DnHjAy6KJ01+5696Q43
AWXfsR6dG2385jeBFla6ylOo7sWs0ptFH4hSYGnb6d7ysFjaa2tkTl+019E2znAlD7YRHwaWfwIO
rJBkhaq7iil/Ho0Hvx7XRZvdoPLYhOFmBJyrSsCwRuvvURy+fJe1qZSY7HVmxjm49oxWzsn1JW6U
ZdnXS4PYC89ZGzCmU0Q0aeweG7S8kRKse9J0iRwGMu4TPQGRuitYi+Iy4GAHsXFRG6JAyaWXXDxk
agELb2al+qclK4/5Jg7t0fjOfcBPOZMpycKg0JpNHFAIO28S3EidfEXtsB1R6cQmWM7IXhpFs5p6
wxDoizs+bKasFttcvpA1aAc1LC9Grj3dZJyP8cNulV3Mdt2FbDUEiPGN2SJRr4bzGQMJAwNObkCE
y4l9KJhOEBQbO/POiJice+mZOJsZgBP4jfFoYUVQRUymCwCG7OzYGdM+biZhPriCB7z759vDDtgu
OkhtGTZyMwpUhKbG9PDTHM89+lFCiZBnhzBOhdddLT+6wgk9gVXZEHGpIkZqRx8NKwLoJiIOMsSS
kcmVq1BGUUj07StOPaQhZP7FKQYaoJ4GlVYMmh3Bc54xZIKHYkNarDfc2vomhwwa8tKXrn6J+WXY
9sW33EvaoN4HvaUnCgJ2Fsgv2wmuASUu7Mkd0Lp/MTl3TRltMzYMUpobXSkPAzQBfUK/Kvk2NWjP
nGHc+pFzKKqfBimvKC3sGulOeB5eBKzkqn10e+NgvcKLHZQnnV8g2a6kJUBvN65uiFOi1D8rVM0F
uL8+td7HQXtGqvIv6NNLIMYlCDnnVQzJyRLJOpUoIEnlsmwGdBjLMy3Y5Vb9pJE0Q5hF2wi5F01/
CxHMedOLJd0Q/5S/AaQCoIysGVxCCJbyy+hsR/fT50DKg7XZ3EgALvQj3pOvgoTB6iC6jVbvoghg
Go/jwezexpxDewPCNEqmqsjnSAFN4N+C6hnH3yEgNYtfTTZN4yPkYyhchkO4K2gRPPOiZ9saqSvt
a7YsxA1U1Eisn/ktsT+Wb5rxN5TRLKovcfxZ93dGr/1Ly89j9sEKpKe4N2+Ns2H2Rs9Xti/HW2fa
Vmpbxd0pzbYA1VN5c8c/qsO/Dv8m61Un/xCMG9zm3dCfsgZzSIGHT6RRfsA0cZz9YLhC9vqTEHnQ
Td/uQOSO+ZtW302J+OxDB/RU6D+uedN4bFGgT9ayFbL1CrlGdh1jYFZvtfygyjajN9K6cZdRXOEu
dNRfJAisS1uRLsdpZIFyMMGL2KWUleU7f/g2OkCi4zZDk7Qzlb2T32wH/+WxITEvvyQV1lpMNzXd
UuH52Jz+8Eosx3oLQ/5EoNzcgBKeCN5cfqHGpuyFgte8LGiRSn7WlQOMDTF+SbGv2w+n2wUUfoIj
gsGfwgq726f+rh9OoDMqhFxsIpNjgxUWT6r+10t+VONdT5+gpkekhNHBaY5Fc9K8AGtsNDPc38h1
dyluJupfHwSPb1psVieW65wMQ9bzpPcgS69govbhDdLL9PHyeBf6NgzQk4KOTNBilRn0+wP1nYpx
1fy2XPbdT63e8p113l7W+xLwtAOa5D3Ifxr3c4RM3HZPlVlekxM59jKVQy3ZDVyQRMe/9BawNJv+
6HSbzFsp5NCTmS23oXEL3BMFfYqF23KAPXw7xT+Ntg+chSm+EgjD2sWvTua4xLZZhiSbcIK/FSUj
7+bXcv8M+VZmNzKdwuLBwF7zf1L93lBFs17kHXCZvDr+LVVYKumfmXUMaJtrH5zf8FWYx745MxtO
LZgtcxiktYUp88FLM8a4N940eRQ6lHtMvRP77tYNSNx3/vgvtA6Zu0d4lTdMVcnNOduMbd0n3Uug
fcZYmmveuJ4Be54i0Dl7oK+YczHmOZvyc2A3n/XJ0sVU0IAkYm0y0/pkbma/U789nRN880A2GVIM
F684Dpz1UN2jFjz+Vya+Ikgx0+V2Ujj+/HcPFTHJQahlomWbHdN+Fdo/ff/09N9Y/7Odu+Tx6hm5
6y75NdizSzI3I1rkr7YD3FUu7BqRV/nU/YMCbcZeROiwcbwrkyIaK2N4cU3QLZvGP7fNVtandNw7
4tpoJ9c+2fUjSy+OeMYIsjzLmDlYTzTvTSQXgO+KdfaTNX+TcjBqODPyPz8AO+C+XKgjEfRhjVE6
DCfAP8fQ/q3SHRntKhJS9ZIol0F/A/JMi8C2uscZ9+CjVzGcwD/Q+Ej08r3S38zgWGOz1tIVpq1B
oAs62h3Co/cw+POMOwMUG+OgJMco/9KZNpkYKk1mbio7SqZKcHN/hbj0AfaD4j1jUMol4Hr3wTuV
8T8xHg24Ndozrf5NLxgeU3XyvmnAU7U/JoodBovBfksYdgf5TKb3wNiZ+rGqVmN7YtPWYzLX7xGm
Ade/ecUuSy7egLBnUcsnUSDgwRHG7TUWnaa+dyjata3mn1l8+MxrJS6D/tRO4AJMlI1E/N2PJTgU
aD2pX9iLRAlsYpytdxLtX4GLShkhw2UYsdUN/iukIQj0CM0l0UZT7jJtKqHTwrlliv3I8/BLSarv
IU2WkmJHG8SvQ6W58NpXgvtvVurMMFyWi4Lc35EAOZb06qW3KY97Kd7brEN3H6gQRwIw467jLggR
IUc7I/TKs8nSLmNnmRHSWTXZUdNLUFQaoHYtQAQLUJtPpFISFghlvIB8b6LWndBrSvebVCUiInjd
jhFay8IUCNJ9bBRsWf6gfLANC9MJdUBuPA4kG21+b2w0h5GPNAvGuCYejNiMaeViS1nw8mVruym2
FPr+PmWCjF59rcjqYhtyEXfG4v+FJ3EbqADritVnuBozBLhOE4ZMOGwetBE+Hm5WyOKjXNWtukuJ
UWG0a19Ut2QdVQKdGQd6q7JfN5Y7nOC4mirEfitmYNwMqPNTBf062nF+GNbCl6G+IqJ50RdRs2ok
B6Ie0UCVo/ebaY2+SqCaFTpL3FjZuoMWgWMRCxllUCBUG8ukGQ68w7e+NfaZGhLQmArm1YpyMCmi
WJZmVIN06eRlcjGwyXDow8hXq85+6K3d3CWnRJBk6TLUbatqIvsEHxKLdzMMn4WCn6We2LhWnvdU
G8XeTdBKFgFHyPR5Q+nfuoRzI1zivugqksa9H4dhuZoDkLNAy1UAcPm5R9suBrqkCL7bjv313KFl
6xvIy04/cD9AryDRRJkNGiYYtvb7qDKHTVObf7Xr5kQ+/ZhZOlE6SmUuWzXcjkSfr9KuRPVdM2In
sQ1wbVTrKyadufpuamA7R3QI0tL3oVbcqq4ubxoPOGtlcLG4uzqr/LZg2xDlI/ZsScSuLbjiTZrO
tkhgGyige1GyzsMGV0Rlp285qiBRv0YMQaFhaWuyETk1NWMRoi+dD6Ko1sQaLYfcIdSri1csI10E
J9PUb7rXyYhmDu/k6krY2l+pM2GQToUfkbEAX9kV+IIHjMp6q9wtxTuDYckxLJK7lnv5yc2qioTM
du2Xz2ZEVOm4IEejzMy3kjyuoXWVYwRTwFf1bhdHlD4hDmDI/gdh4BVLnRghechVm8q9Vg/HZNI+
qK2P3rSs16ZCB++VpLxnjLzxvrCbgUhPFFQV6ktfxPBwekzZfcQbazLdKSo0E0YN5I7/MPVBaB+G
zI3PUo4frkjz1ehGa1UxjUUDoBBfvJFuvdyz16EkmCpzA9Jd0HLOhoLfYouemmg0QC0DgzMHanY9
yy6biOjIZemr+KKd4NVn+KCAGTmoamL12ooRKf1465nardOSZbIllQ8z8c8UXv6+LzogLA3ukSxS
WGM0GhM+MGedcx4cAARjAVpL9xyHusrZOWRiUYMEFzhsCPNFseepVudKlEDnTyZvtW1eyZfBG5Ck
xzaz2WXE2AjC9qbl8SI1WTFZdqyvohoTeoKUXDcxrZS+iWFWJdaloH1q/FnZd82i0+BhoMdd1B7j
rs4c5dzobcTGevFZG106ywtCJUylxj2Dyh9yfjAnsQWxUUsWx39cnUdz20qYRX9RVzUaqbEVM6ks
KtgblKwnIedG/PVzoFlM1Wz4LPtZtkkA/YV7zy0ZhWkicpGbMuCV7JyLXBzThjbJHQIoLmyNshRF
vde3YNWacK8Y1yGV5mNw8pJ1AhvlvvbYkcXDtOkI4yAGMdm1g4uLIniYeiTynZ7B5COtAqQ9nIa5
REebLh9JTEaXAJO+Z7LykhbeK1fagZLth8kzwNXFYTw6jG/A920sCNUDwKsPN+1YH+ueSsD6L4Qw
41b4MsjgOaGtespCPuM0nTtuoPiUKzEyJYp+GoWBq5vZSk5IEEBP9RuHzlf25ikvsBCnxQg9LngK
CphuIsSCxdyChzsCxZxM6V3f+G+piW9DW1yYuwmfp3RQ1R/D6FxBCj33mOi6LNyOylKA8xtyRXlz
vR58XieDrxy278Hp03Nls/gSzCZQC0UPXcEpYqnHRA3nmdUnYIvXlGf2xsMEFHn2rjJsBPQc3aox
Zpg0o20hRJ63rMXeyCotN9kVij9pJN7ypW35SUrFZ2F9jYyR0tkjuh6yAynD7U610896n47D3PBF
A4VZ33VeYp8SG6JAT4hLTRbdRvvuox9xqvv5QHh0Dh/eA27bQoLE8cE6gsfJje0gDu5SWx7apXxb
ofMQltF6SzntMkE0RzSobZCs6yn0ZkvMZNxd2JQi0XhxoU0Hk0u566r/ErjPCHygpK/svLRwPvKl
zR8NUszJuR+X/Bxk81dc9Yq4FuZ7Q7huU/OA3IUicvdQU3n0YhbKZp8kojPVO5UclyLPqpBD+tUm
6qx21kwq7vh9GzT46+gV6+a7GJjTRnHt7cfuwgYXFXen2cgjffSa8GlWfnFEyO5zQpJtWezmzjc8
DFl7D3kDv6989BrJFpLk0iCBKZV63UOCqhc2151xXMDz0lxDAxsphvaF3La/DVjBGBsryMrhBP0c
jmwfu48B6wmLdmaddwiYHgwdl+8v9LncXzaHzEhZGLTHcKBzJ4nO3pYFeNMFueuc/tCQcXZewoXt
Z2jzbgplvyS+jG+tcWfwtSsfV5JvyBSrHbxpLCUhSXb45ZpHZ+J9VMbYN+4UvonF2gw2D9M+Jgiw
9xBZVxWeP3fmnJrxUPvcx6Ht/NFyeaqEo+iNze2sqo+G/I90GtCMxLhxxZMO+mgPbJ63jK3uzB5c
9/5XZAX7CvzsqU5ljh70OoT52TVYmca40Nw8nAmodvl0whZuGHoXUXiUpZi3ohR/KsQb1v4a4wDR
dOinuLtK8VKUwAucrv2v6VbIztA+FrM3bi3KxlR4yIygmlVkfWWFe8h1OzK8gT47YdjP/Y/EV6CO
sMMgl70GS4pblzFDyJx12wXpNSk0OVtJ/dGhG992v2iRFjextZVV8TVj44rGFHR6zBZm1NZ3L4Kr
DLKDqqg5lU9x4HiHlOcuQJf4s+vTZ0dyWQYB+u7e3RrVp5inXkIx6k3jvwYpcFByXr5nv4lOswEj
x3p85TOH+KIyRqMuWxDeJJE+eFmwpuABmp98wgHYg6SuiwdjyAlmDVRADot9Ww7d52D6+zx9Zbb7
HUfDMRHDifS3o4uqRssXq8EwM5mR5bHb4Dvuv930J8hsBl89K6UKj3a2Tg0CUkF7P/8oPO8VCQVX
Bp9FauN0zKuKWzXFL54Bn1UF+VkDsK0BDw9YBnnuBcvaTNqwvec9pgQAzayKhng+R5S/XU9D3ig+
DVu3d5OLWiWNzKtLHDwRBIxuMNYdDUUeRJnRwnfCOoAd5GlYU4hzaCpzDaXQFzbT5ODLX39bOdIE
LBmt/ehsq9lzcdFgidUozLZFnj24IZPLtJA2v2jEpnDV3eIMaHYkIX9Ohsqo5iBPU5p81r2k3pCr
68zfYKewSER2QrgNHScyktBpWlJcIutAtQ9eybZJng/YjdoQtpoOJ4ckR1E5WOr1/OY4zXNeHzj2
d7Idv/0crnZ0bxZALIOHDtMM/VGV7sVdSApvMrP9/T+q9dssVfoYpvObP1Z0Tabh8LbxzhdIDqYQ
3D6IcbY28mNcgs9Icc42TMVvmNMuQclR0WDMncfuhPyFC9Yd7nLAxRbpNbpG55CG2KiFUC9diY3G
nkvqr8deoL2Lur7bWLJ+jWtKu6RWJJbm9bXpwARZuHPqnvBBT6Sk8ygcUCKDnuET+1kUmMoqk149
2lZ0OP+KmXY7/glcf9y3NsDDmG6yI9tpNWDBqim9s+c3E5SoUu/JAT91op/OTh1jXR9Qdbces8wA
GUYy3kLoxmJQj1e5cCksxgMHu4xI0x0gJB7uvWoegO7KZU/zudBUjF8h4/koRrXU8CiIBXI/mMMl
zq8+eg69QTNBTfedLlK07Bmb6WRABAtQw/deTSbfggnHTUlGU+cXD+MabBPm/XvHM4p/NpqXXvFB
OvM7omkqHPaiAAAeRym/nGhVsHfebSbj1zRmNjhFDcLpCjM/pB92vKPY23SfN/OAGCeMXpxMvIsQ
h3gSOQjiLLbEjeN/uRHVFCIMpEgGsOYUwj5hSLHp8ig9aAyYwriXCPojAwjUla0Ogps5Wx05qjzK
boGdVl/LGQurvXxWHc0omTXMdLyzLvuDnkaghVlvbXso0SjUUZpqlDfoG0tIAJnAFgf9+2pVxHCy
izCcRR/WikgjXgyBsiI5IfSfpEj5KLMAe3wU71NIwKi9/GA3VPOl7vryXNQND2GeFVN3C6ISvoJK
8GPPcXHBh0IAbHtyuIjnlAlEm4FnJZ2qx0Thxsdhyf+bbCriyMN+MJfnJB+/S2IrN0GjSJPOHrI6
f7FUa28z+w2t1R+T1FfzWjxQlay0Gtj7c4ysySdximHlfvSRVtsBAYJ0eM+IsX6yKY7w97evpmFw
mztb1fnAptNsZUBzCjBThm/3r3TLG9X6+zl1X2v0W0sq/vNb5NNuXx1KhdJikZz4NZEDRcITuh7/
WBXTVsLfwUa0Yjx2xiOmpEeQJWcqC4fkdS3IvCiopgf4tIy6Bes1O2h2kbr3Smiwo+XcOt1kNue0
ja+06+BPoyS+RLaz9+tUwQ3GRhDZbEWSPUZBiFmkhzHJqJrHwbFw0oyu3sFfm3l7SIexi7egZ1qu
IUuIhiDLXkeIXYYtBNYP6VX9PlyDElschktOzWH3r70d33LIywipwuCzbHRaxyCkBU2Uz6tQzWU0
05eaWAe4wpPsjsmAzC2AXN8WoTpaeQzHypD4FIIZXsVxeEkx9phT5yFwFVBMDF3LWCU4dVzzvIju
oUbWJ2xCD6jcGG4V/6V6YObb3A599D0a+a8ga8kyHpYA+CdpvlwtbV2Bx9IylDGWIgvNl9veNwOo
My/BGJ/jqOom2ILCXYiOVctTn1NVE1HKMioOjjbXCaWyOAmCsuUESzijniub5F8fxe90c/wbEkOH
wTlqZHVqHNQxwiIgOc44+8aV5lLtI4uUkznizxpRtLGA4KJn5Cf09JKb5j4Vy+MqxOuiib8DzUDa
Z/EpEQ9NTWZeWbrnNOqvbcD93ui+uCUpe1Npmy227yOYmSZ5U9bIbvMsodIIgES6JaKGxpr4Z5Ix
1WT+kZPxPSDrzgjnaVnjXbWKX3AYYh3gWG/s1uORUOJhU6Qi+Mp0VPbcWJS1JJPlCD5eVBEnaPrj
x2TVGmA1ymZr3PjrnxTgbUsH0vxCLU7fpJXBRCrMsBuD58bwjDCNQ4iDfPcjjiDX/iSVCNdzc3Gi
9FJM/T8eMTjWMkwZzA6OuCGPCOq+wnC4rSI/2vjd8MhnEffiPSAI3MU4zJIUEiP2SUA3xTo4pISP
0okuKcpRZnQPUa328xqrUdSv81A+mQ6DSSJtrKvWRxhLWi/NX8Zk9b5ppqtPmBFzbZ4uMxdLXXV/
MXw2WzIwv1BeXlsDu3cusTgkimizRVHlpJrJdj76OzHU0dZ811X1aAt9cn2BeKci9gVa35NGa7O6
A7qNDB3Uc2RijLlPtzm2706ilrNR2ITLESQDWFeoEDJhDD0+GT8/unWDsbChIu+L1RM7Yckm1MFF
cb0VdvgvcBgQBVP0LOzjnKgrSoofgi/0bh7h1fsdOYEOOuyYbJMbl8GJiGhxw2CCzlS/9nj2r8v0
5euInZ1kNJytwSETm9nBxB+pk2BsqouFATOjbmNN5DcTJwb0JGMqM0SPnFVgLwofOodEvtXUat6U
ffAnng2VWALzNpd6H+1skoIRD1JK1MSo2DMw1BEUFhNhUjdS6AJO+jXYnnOjjPVvHNIWOdlqFGT0
3njumxVFT0y17ggNvhSJw3nNM4Yh89aAUZpsjiW3b37aQW2YPv/t3IKACJ7wFhvvvIXVtfaQqLVR
enzShDDsds5jSVgfBpzkxtPDaa6RCXUd6xHL4xlMhbrOEDcAHiBNarCTIYqfjRQh5EGSoAhuw1tA
N5Pn6UMsnPHc5iv7Ztgs7vxPpOWHy5xIO+5Ja+SCC97XATU6Q1PrTSX9v0z6b14Sb+AHTmieuAF1
A9QnQVNNvsOwvsUKcAb86E9JbC7e4ukWudGWmepnjsyhQ/BksDgqJyN2tgkopalclj4qt6HmMSxr
72UUy4NLiAANNEhqbz3r7AOF3ADTJHH2JZqcziUOoSV2ABT+OTTpX0Xjj5TVImBqZDsVeErvNGFh
Q4HEtQizgpSz5HtS2avfeT865B6ka+9KDP1l9dr3Gqs51bcaAM/0Bi5EkwdkaawvpJnAryjXnSje
P7b7kEYtDwOHqw5WnRe7oLav+GHxJKALKxeYB3i3UkWQUzLa55RPej954CRjLIo6XVmFJCvOCeY3
48LTXDUypLn9TAtOM8QPwQKbXYbI2upAVntyTdfBs1Y7JX+mon/zwuK5JFleDeoJFHF6b4/Enggf
vms1g0TN2uXZjkPmPdE6fYc/G5+XmSMKsGywbYrw3ZmK9zBFSDqHjABX0F4RZVAy4/ajIdAp94F/
4Hbm8SuCDl8FFWaaIvlYpvQT4Lsd9n+XJW/R+bOPIRl2pZCBqrEJe34YuCnJGHlP188t0CGZLpAR
7XPRlebVZj/jVlDBB1MhYq1J/mmYI+2cNpu3Qc3+pHSoeWoXpnvbV+36F/w3z957R6gHrq+IzQ9O
C2Ku20Pmg9S2l4UNcfbHbRgK+tp/HKoajYWI1Da2jkMPubMIqui+6XR3QxWujpWNXitLcdOXyJLR
TyK8JpcsOQ4EjPFRcn2GdmOfupIR5YzCGvYm+0lv1oAuHSz0yF/hIJFIPFOqivJGZjCq8mm2kbae
BwS/DC3RLqdYFRmc8ta220GDCq8GFdyEtWnZmGWc6Mm+qdguB0MAwU6xE7YLfrvtQKkgjWSSMD0a
InLRxktrj0FyivMeetT8X43gs6zmf2rN5hoFaL/Fe+Fe+W+YPYmSN1fbnDVpQXjgMa3na6VwX/YT
CrUghzlXOj4TkJoJ5LHRfAenKuMdGqGl/R61PLsAV62I5YnlA/VOgdaIUs9nH5KSrzKzDwvzEXpF
vssdFgilIEB+4QJt4+oPjIKPqhrAVPXMCXhXahFTwPbR6qV71EQUMGHDGlW0oFxahft5Yd+wKQj1
jVx9DAYbIKUGWNi7z3aXe3vHZzkqgL7nnKEbK8dfJ+/H1rb2tSaCx6PC9Nr2DRE/QTTmKjKcDM1y
ZIT8J/c9cGH4zfyphgdnsRK1yv/CcDzbbikoKtmID0t/39EijBmtoxETuX4+CKgcpgqkDMwgyZaQ
uWaTih4DpVHrZnkgmfvJ6b33JmIGZgnAduHskQFsNed2mE69BwoYvmu5nX6KKPE3iPpDCjoL0xYr
RvEq6sXcdWRiYxWdDp0tjgzmHsVsuk3LDBHbPfmARJZtHAG028Z0zp1o7ZQ/PvuBDaUrRA/sz9be
ThZztgukkxWrrb1eRRtlj1tkcZhbuGnLTk+TZA5y2Ef4tQIw7byD14QJqhtIGm2DinxLr5FMuCex
bVkfXyzDaKdCldA0524mMTOfhrW95e4s0H0k6Uj94BaEVY+QMAKipoqmYgoBNcu2WKJM/n0ubUzy
DhngUSyvRcltWlNE5r4esMhmT20VOk+emW7ciPxRL0MpzSyUsBwfxS/BXSSS0s2w3yvhJXm+t6uL
rNzabZjtxhzPwgjIRdhqeHRxnM/J4zi76ugqUhZdhozMkjx5tIgpptYNUG0aVzylVn3UUNBGrOrn
eC7fLFMMp9yrbr0Q8IwtXJJ6LJuoiknuCNAgbGRmrRU14pNJ3k9XQC3UXv1PxAEYqSZ81UBnmAjw
ZmctWbiGSyGZZpilyofUnvzXO+BdYul9Db4k/BpdZz1ipEFiMPshwPo+mXduuhxHGmHCmtS4KTEg
JIFEQQ1v1F6NPjmYW0TfWD54VG+RNAsC8nJHfdCR/63TZQLTiT59adjyFCPRsp/dxDmhPhxEcMRt
MWOjQdTT8pG5QOti93NKb6eZY9KOxwc4vqwHooe+c2C4BhIH2RABthrYay4f7tz4xEI1bwQwextU
ec+Vkz+NgiwZGVt/O69+IreKKQVvGEc281h2tCETB8hDwIKDbF1yh+vbs9T/End+jjuk68Ypn+fJ
eXHnZWD8BYtm9KzX3s1PFPDsrQcclQ3KYv7YNLyjM4ewj26EgBRcXctT0wcv7fAuyLT0vOWWZBJ1
w+gOpgWAs14z3TX+MhwLlq2xS4Rn62E/qSFGKms+M2mK2NKTG8x0kW6ULJ7eI0kkYiq2GuomBYRi
mZAM14dhgaenbgzbNjscODGJ3CYrt5/mQwUgLUW+Te4zHwhAmBaDRD6eOm7KBSSjVfyJWR6F+XcU
tKeyT+8bHsXdTxZwfvs9s46B3VQrzmroDYO3HK5UW20zluUHqraOMgnFRiV2MnOfkqT4GxbRO1tA
uB8Du90ArVO4j2joB72wL2NKhjws4o/w7kIi9KrgMRCK5yeWOlvtPHSaLXXqVN4u1etU44WUMKfb
6rUbPQeVMhzVgGgSm+joUBNbwprc2NXfHO9ORQ3kmhG94nSXwtwvkCtZKI8i5jAZgNZS8V8Njjht
btzis00e835gQIeZFQNMT81OTus2wfJDph5z2y/L2Eci62NucGRASw8ROomtjVofTI1mdokCiO+/
VPOWYcuNBMW/zgJtyOcdTd1Ia9rSWUeJs8HEau8SRsVFEIAaYCFcJ8eSWFuYvIzKvZ62krEVOyh2
3zBRURI6I6RI6kLnHwkxm4FVoKSBxuy0bSpr46B1KbKN27Alqpf4y7iMgcvgMC1LfzPnjPLIaRg2
1DSPY4rtKyOxnAoQ1mRMiCxihVw0LvlNLgAysXruD20QcGh7x0Z81Jhku8HH4pHsa0LJcsB2WU+D
Xmf3ayJ7gFB2kjRPOj/3+OR4tt3SsBg+4+guQn4wlJ/Sv7pMR/M1M1UXBBMlnHPopCWOEes7KiW8
Y928a9PblC9VsPfsCrsoPM9wsOivQ1QyQZTt1lzVNdzPw/UrAbfMApEuPOCUASbQgILOPh9mXDPl
LbNnnNXNrXb/IkArXO2RCos2MuLRlhJEYnf44YOMaGrcvOsjG58D0AdkknP3YdXmjwp5LGau/6CM
/VGlAdR8i84IuEmtlNzENqPVvE7YdYv8tXfsvSfKrSnNi5H0MPYMFtAJV+X8wVWgJrERNuTjBts6
rdxXRRiaarv4j1NhEvV6kAgsc8VzVyDbmfJhuV1clMKD5/WolhxzLsgQBfcCj4e0b1rIgGN4sMVn
lPbD1R4AzXQjPc70zmEj+/nVW9Lo6fcFZfh8GajkQl+85vkU30t/xEaDtP8h0uAsh2K6ZUvSXBYL
GpNfhuVtNbLrmvWQPbI9Dm46P5IHLVqX2AEoHIuPe1mnb07djs/CaHs72LN/ioaBJM/JvU/cWqNG
qmsCHvgUGMbk57pG+8ONcsb9M/8NfKX5aO3x7Ed99br+PGEVo40Y1wtXv3Cc/RfOi7xl2z+cfGI+
7VRXH04XP4vOdp4qU2Bx4//+/ekl8zySThq9S4ae7ZepGxrPND4WLoLyjvHB64pK6cqCfEi798+R
5A6xvSX78JyKvKXGv3daMe/Zd1fv8VI+25avH9l2Na8jPM/fn2Ziw5y/xvVTdn6zsVWs//zO9dMp
LI9jhUF38inQuwmBPKbwAL7qWo/Npbujr4ZnNQi1r1E3vVQVfPHO9g1X/i6eYuc/NdUMa7XRz0mA
yKScmLCZLokefANQfezt9kYGY3trFuQ+LWFxr8mYuRuNE+PFNygOvM76O3ZOes+4jZACZ/a+FTM6
8ygDVz7prA0e0q59dBWINP7k9zYBdi1DbW4Nfq02H2nUonb+SOrlq3bj5pHp3/DcFPNDwInr+Kyn
l+jQwQWB3DXbt4vQsMas/jkn/2qrhftRNwh+ixJr3FK32UHb6HVs1As0QqK7QJe5SUBQHGdE5S+C
rEQfHlls1dWpU2bi2oF7VGWmPqRe9LIuOI6+Ewd3c9z/8W3TXRqsrfCYpjOQttiN+BWjxH3Pkzxj
uHg3Z7kh3nI6z12uUEUlOIQK8TdfRr7yODNgg6GeifKHNoAv1/ZEsfTAEx6yAlB5R/1LsgLA79+X
wkcitGSFPtD73nmSS16Garx46bDso0WDxucKepwc9RUBa/uckPwBCXTu7ZTgQqaoLOn80L5P8FhN
3K3Mo7ph54V1znWinNuqrpGBeHKvJUGFedv8mUIyA9QEFX2BATpzVsUVYN42mQgDkAp+ybjsAWHA
M7bGf551cEqqw5sl8fcLK+6ddDxzGAc+zskPwKelh3geMUMl5tNJem5/nc2X2IOBDB8l3SxQ3eSN
V7fdyYbz5q/L9pgR1hJV94GFTp1SGxiOgBLQsivfW86a2K0oVZkZHesgRiTUD4mPkg2d6ygtBDKL
anfU5c9mLKO7yQOLrXNK4KKdz5wa3tnPALDFvpn/oPLDL1cnkL87FYAYWz6lUe21rDEhdQbgr6dz
Ro5SbUZm1bfzzDlejaa52HAjdREulIWSVkUJBGIV2ArOs1MzKRqu2br4cNbwRj0E/HjQCoGdl8Fb
IrnJVL4+A5Eo3xmOUQVk5k8Phh6BLvNooJ6ijZ/nHvZT1/vVLmZvyUpYmk0qLcjlyHzrqbBelI1w
MOJ6+JKqfMjddCtm5NKOK8a7FNoKa1jE2t0sJsZZDSIampw93zY9N87erj3vlvYeE65Q/q7h4zjl
TnIyeuw+lA17Q2KycHlCwBBy8zu9Amq81doOu6D06aejwVCfuElzZKiCzMSW6cGbU31sJodt7SDb
+n6OwSdZQM7AfbRsdn9fcFNAhFpKlHd/2dcg7Gc3/YAFiiM1nyGMmRzJ1vrSGTbqYkFZjvJFn+0Z
oDUhfndVjqQz6YcLOzP6yDptCXYc5J0jk6e+Hp1j6vfZHaxPcxM3bbX//dIRWXZ3szgQoWxukpsF
4OSq02RgYZgOlr4itlB0VyyEzaN2sf1ZOsc/xtX66DvWI1Hd+Jd8017M+iKbHBKUVMekKdyz1lZ4
QoKS/gcpACtXm8/PCs3BYezs/4x0v7K2aC5B4BmMJIEkZafMqEm6U0wluwVGZK6EvI8HVRvDkg9K
t1N50Z2HUuGm84T1ECgb3lROGEofpPN9MSkwF3rfTa7+LkNEo5maxa4NoKBGJiS5arGXvXpDzZQw
BP9StJGj6LyLp4rqfuzpZ4PJptYecXEB3HBvDWzMpKXZ6S10ctlUMp8KOkKIPfkajKs00IMiXdFo
n1sv6XdJXGHeEcgRS4EYUADn69vgUrmR81aT5zSUXIFlOEOHSfFpLCHTrVgBr+pHnLFVi6wp6uRT
H66aEcJupdhXXsGEyU0ttHGkQ8VWdjE4oS5ZE+z7MhzXx9pNKX2PjbWTXSIxZBc55HzfgrZHIfd5
m1xidpbCqo5cTv8MLJj7STFd9boCxH7GwaedivD5oD9lle5fgtqqH0NP0wjG1PFZdKYJiC9ezqKp
OkR1J+9r2rKXoi75rYRXoVqcb/Toq4tR4XTRgiQ5A9Hr94UVAqkqTGs14/jbiFlsDSTjDI0TwDUp
X9aHmkz4ZHrr4jrp8LJCj/rY7lF42eHRpJeeh+xdzayE/eBQvuiGNJMyGR954F4WzJN3ltMo3HZM
csjlygPPuyyhACe1vvDvQacSl/OWeGmbQyilleMho7aJzfKtaqR9W6wvJklfZ3xJh17GYQ9fmp/7
/dV0LAB2peETXV65OlyvDNyA9kMDuP99+f353x8Ztfyde6rv//fzv1/acg0hUj0B20EbsvhtmpSk
R0r7Ipv1fQeBFndreqyUtZuGcYA1zBOgKmloSN5VWFAUCoqQ20fr+nHxIiz9SxjfT6VAjr5kVr7T
+Zqg0Mn43oI7eP/7I96A4GJ1HfgfHh4pJdiltQN5Zi/sMk9PUPW17KP2gyOg2MXDvZCMzNxuvXt+
4U7rC2vlZa8jPBLJUPZ3OfPYJqLsafsWgmqZBg9L1gcPpYtiOg18npGquTq42I7R8N561ngWbTae
mZtLkE+5+2eQmiqwD0KYHql/5+fhh2fxPo+1NOAm4idUY5TC6yf4+yOzfvn7o1YxymFbA6qQf2e9
2iGrPjpJVS+gqnnJswzf8IJfL0F/EblZw/cx8uH3BWQoHtvOucxSnuworI8YR10g/5E5Qxqsc9e+
bdeXtGnbg1Sstly3/AlSZzp1bp2CzFE/Tlqby/+91Lhcjzq1SHFu9SBXxilSO+gDBJ/wWKONYY3c
d8FXIDtyLDhQsIn+TEmk3nwGZBwC634xIK02wOwa1/g34k73SHICPEJWI16TBdtlEgM6Lsb2ZVXY
9DSykwj7yzBL9+73hfVKsnOWBqrKEhX/4BV7hCX0bLEVhMOSIF3OpS2qkhkz2cy0A5lEtXjmJ6fn
ajsMQZ4Oy72PauKMCkbfsrw964L+V7XVQ90O9ylmAu5pnqbZhO9pHmeGNO4DKmN4bAJ1hZPH4cuM
inOjDNMBO6cel8LN19tHX7OgZBVECiLkjs+G+epz5IEiKpwOJFHPkQZsQ1SEhCy4Wu+ZlxDqJV2I
p8L+WIZZX9o8D1DA06nhsAR/FnqkrvlR/Z5Ku+a+oc5pIRgWSBD2rO3PRsO3n7CEC5qsrVVC+/VB
eG2JCKJVtLV1kvcyqMjrdTJ5HTMUHgODpnD+26CG2eDrSO49EBmXpJXP/Mb3dNDzSc2Q9EMWOShS
drlfQH7qGEu1kFp3IczMXdndshsltDtm6FHDrCwSD5CiL3FcxNYzk5KtVfv/pUFDTzME9uOUkdsU
Zl1O6EbkEsZnM22J7eAprYh6KKaWtkrad8w+yQBaLwrIPiUb0AgT6cBHFlrqy0kZKI3scNNhCo/2
1Ki7MtcvafKSfIeLI3ZBaaY9mKbkTfLX2JWLJJ2bvLRdbdKAJ4eLjik8V+5/MtBrat5qeivja5Sp
j8Et2W7n6lpp6FMx0ajnaY0N9lR1Nj3mokLJBz+ha3NKckSo6uJDmtEyFAsG3JmVmkLCshu6BqCH
JiMyDZz2TgcIsrtES8hZPc1wMVylwkUvW/ISAUiWWMAYh8SOZ92HRa7uG4UobwnDfbo+khRDuwBF
OKJWjEF4iGAvqfJvHtsxTrFAbwevn+7QolTUpOhJl/iIO0DuxljUpwkEkEjsNTDBzB+5kHshGusl
CoeVDlXRqOBIvkdY+AQSszhWVg8Zpo+S6zj4KDGa5DiGmnH3kJv9aPnJq239kd6gXsq2Sl/BAF8a
qMM3tSHlGkHnfI1nByl6NP4sNtR+VGvqzCYOiU0Avp9PniqvD/tD0Mfz1s5hmwVBxewiie3rQjcN
sIm1UD1KdS1iVKJlw6jardivi5+xvnNi1T2YXOCdy9eHCdXZIUlk+qzHisFlLHNsIlBiULhP5zjp
pwMyrJRpQBC9qRD2A5DnaN+N/sPEeuMZ2sWf0BLDl5JrU0u/7q7jgiVU70HXMw6lDtwZkbv7AQ0O
2HhiUoNaVLj2B9JdhumbANHhf8/W3yO0FtjpxhHvba696qErs46EhFDsfr8s5rx+KN4tkIC7iGg8
Kj+LqaV4JFuiBOXgRh8laUN6CfGC9t6hc4ruVGts3HivCCigAqHBgGGoIp3ey/UFTci8t1paPSyM
QHcd6Bwt28fntBDuc+U/aWRuzL4nHBlOw6ZENeoYFCQUQohEhIIaEkFZVz3JdnnLRzFeeW59ywkM
yODG0bGUdvTii5uFsGnufKf8DupX38bXNTrGPmeToPBbi85p5VAGN4uA3wVRWjyGVYRKcsI96cfW
e1GFbHRL8+g3sKOqUoqjqFCmtLZED1yg4bRMbR2GcH5K596/1fojjpAuq5nsH7/LyDj1JiJUaIiZ
C5LjY8//mnT8RIfovyxDsQ9gve4t3wn3eRdn7zzSL2QZuv+mljAR3wVMMbMtQcfSIPxCGvheeX6B
i5qA4mgs5+dIdCek4+U2oYU8tOQMXuMWJVc0jt0eRzNP56XDajVO9GfJzaeWwB8dGMz3jHjZtSY+
IZxxgiPJGuTReC7GuoToV6ig6BCw52nIp6IbsReDbNj4vZw/wBQls93elmncgZhDcNmkKRqWBKYt
UFwFwEQFX7Izzkm3U7fzc93sRASO5H/YO7PexrFsS/+VRD4343I4PCQbt+rBmmVJtuTZL4TtkDmP
h/Ov749ZWXkr66Ivqh4baCCBiEhZskSRh2fvvda3ZmD90cvw/2TRO1ljG08AQ8AGRI0OWzwS8RHh
LLnUgzks7eK5QLIHN4QIh0opCEKu1a8crfO2gaTqmEb8WoNMaq5zaEuCv9CME68/VV9lXwhAS9pE
Ea1+r7jXOQd2njvbCmt50UvkCugz1TbUQvM4ZFD3ZRCKOzQj5tK2BUKVJn6i9NWAxYnqqBVc7WZt
E3ikivDQe/FXnjHQH0pwuHR+wQgpClLHTR84wMXJEapa/frLf/z1P//ja/jfwbW4p0jEhaD++p/8
+4tjX0dB2PzTP//6WGT899tz/viZPz/jr8foqy5U8d38jz+1uRanj+yq/vmH5nfzxyvz239/d8uP
5uNP/1jlND/Gc3utx8tVtWnz27vgc8w/+a8++Mv1t1d5HMvrX379IqGgmV8tiIr8198f2v38y6+m
o/92oP52nObX//3B+QP85ddjkTfX/BrUxX970vVDNTxf/8FOQfd0QwoD6Yrz6y/9dX7AcH8gnJHI
gxzd8HRh/fpLXhCK8pdfhfXDFrp0PM/iSbo07V9/UUX720PGD1c46BgdwzIs4Uj5698/+p++wv/6
Sn/J2+weD2Cj+JWOyW8p//Zdzx/OMQ3XsoRncB/hnTim9Hj86+NCM23++f/lN12fRvMgHMfNg6YK
yNnUhznqRf2lo2FhOpK2sUMkjnzOBcEeYXn2GFtqQJRN7AydLI+VxcUquceXCBNmeDDTD0gbiZ4/
6WW1sSWSuSAutoEbarj4nzAp2jR76aqmWvTiht2qFeihAm6NTQs2sW9YupHcnCatkjfVJB7AxyFW
QO6+MD2dgZzW3xaI06rU2tHmJXnJYUOUxa9NVpJ80enc/JJ7mQ+40LKr5+HR7H2oOr3uHZKJqKYs
KjaRLD7SgDBGYgxuaDDtnaENF7bHtRi5xVuu3oYouSCEnNEAFeCvyCdoC74ce983nCUfola3kPZf
JUWnQu0QZW9BOCsevAYTTlcBCIjhi2Rx9wYzFctzNUJhpbsUS6RFMOvCWzCHL0GT+6hsgbAOeTvc
GbiE19CC1LHxnXLrl/nDaIAiKtVjGCXvWp0/VRQNTVK/BR6m4lbTkYH1HEwptM1EWTVGGi0mtoHe
1JGqGBtnsLdP+KFQCzPAv+mUiu+goS11z9r5LeytyfAZ2qImvLHZCrOZAMVsdu4bffByTRF2MVDf
QM9/tuSnIwmBcxjzLitcOUOBPsWrCGudqEnoL100fspgkBsNNkz0BIt9NKGGTK1i7lSvDXSTi2z0
IRo4HxH5grqtjqFLTR8I6PguFZ+XkYUc4cRF2yCXjZ9+hdOLjDLCtit43zDs3d5AR5YMP62e2hMU
JsWvvVHs39ZmFAk+IUHZVnEX12S6p+LK7RWZF9qjQTXHPBzWKiOp1AxxlFjTqyfzfSAQzIzpS4aS
nBctdkWQBLtQfNtG4mEqZD89IUQLG3OF9ILazfHw+GfHERBmHvjPg0owHsvmZ2lYd15DvdMjNBIw
Mjo54whLzBd60jxVjG6HqOhwPSF8rKz8dVIwL8LhscBA6ACKTobqpQbm4+rZFrjR0Rv8Dyu1TmMF
qEZAuosRe1gx/ZJY6NtYtLdtriV48Uw8LtZtKWp204hemKQt8N19dRMbGSN/06SDBaWc2NBzNw1U
cKzRuZdV+ops1b7JiuxDSHz+4PIzhRoZ0hLzdm26md9Ml04PZRjvBV8QJhFaqASKwIGW73po3tcJ
RzMSpUWbzv3sOf9XTWu+xA06KvgdpdffQuvpR59EEW8diQFA7yxRzIvh6lK5OiFkKvfgVxWqwdCB
d9zeCpSf9XQ2WzTYXDuM21+spAHE7b/VpvYdzC8SsSlBmLTpVP8Us2MqdH9pIxJZRkll0HqT97Q5
mtVkcmLTZf6J9U0JAMpRox60rDu5Y/cA3Rj47/RhdByqcXgQzABBvjZ7kdKvj144eE0GJ7IiI7tI
u50xOJ+ejusrzz+yXE5rrTY/VBjgxi87Y9ETn272zmMJMsfoOasTj3M8zIw9tkI+nbrrBoeZ+i11
5THDw2YwCjW1va3TGwfB1zj5ntCalVMA8YSNTyt+43rBSTCtHatNOUurU7GqgmAtppkxFG9GhEua
Rapvp5Z8fSS8IzbD9dLgak+8ZWCOdE3uTTkuVRwweaKLEXV0uLMboYFN1QZasPmuA65oPlPcrrOB
OURRbkNL3w8TuGSeafRihSgdhQYziDpkfxnDaopupXGOyWIUOI4a7c5InqT1hmtim+T1xmnVkt8v
cjTZ5eugs1UP9fsq0jao/Ez0dTd2H52wli9DUEw5UYrY2badbt7p3U4wtcGkg9x07klJdET5VoAy
mXL45wTlzcekLYn6CyWKa8reoYHzT6AVu+raqDfzy6FYWgUknMxT3/1kRawSAskJUGnNPqRoxlH/
3RDmcfS6bx/DsIzh1t2XFL9iDC5c5kui6betWezGAhCQ5dDrH28KFjOn2yPy4BzQt3XcE0HHDaQM
MGbiD+Ro+e6wyyqCUPmz08KPFsw6m/Jm9iYCCp/jdYPgSUeJnpFDpOWQOqX/MJSKdAaCmeKXPgcY
VvXr+bjGioeJC5yP8+j1qwGrm4EUwSVTkz7hQg/rlRneFQOsdeb8ZUE+QeM5eK/N2wpljTuWGD7R
3gGivY+d4BTmBu5pb1PH1crQfk7DppekpNgUPKOWHtFi6um0DYHXV6xEJjdI1ybSrijap8JKXy04
clbavM//rpPiNZXjvaZbd760XsAMPPCtLGxklDUsiWbI7hFi3Cd6cKFVfl+ntPPh7preoQBJQnb3
40RopPIw1pTjk5OD8jCt/ZwoM5bp/cxvyCRBbSFpWEP3NLrBY8IimsJ7IyNp41X+mxnxc1P3pDnm
PTX8IXDwPsriOAUgxpM4w30PyNN40UmCMYfPWnKKNYzDI/XejOmn5zfLebOPy+AM69uMX/NcO0Pa
cZzu0hLqoMGsHK3hYvEaWuc/WKj6VaKd7K9oBHLbEvY2IFc09H2MZhzLFToDwX7mnHv1KiacDI3T
QiTjziMkspp6BrXeQaYQVLO9cKFJqPYCI64C2oChFsy4SOnf6gTWRmdsmvsp7i5TIFhEg2ePgbNs
+pVH7K5v6CuRFLcZKb0YvknvWhd89fqUX/U3rGgXNPanvHQAC44fQvQXSq6obD60JHwxhSQWJilv
ejAhmf4alssmaW4rDcEigPbAXhbHoBxp4miXzBleSBI9z9eMNBRZAOLqc9rhSrsNdeO+Imlnqqfb
ZIH3+aEBWg094eg65ifClW/mtks/ng5lOT3TWntJvHSfifY9/W00hChEO/RWfoxm/JQ1I9gidfDA
Dhic3OjrNs7cfS4DJquUOZ06xZP+WvS3kfdhQmWYjj6N5iTAfss4NWt3RdWvKg5KM2qXEdZlrSPB
R/CSEsrE1gZRXVbcVk5+xHxJoBUT+kG0z05CiFvaDd94M+nsfZLctK4ZFBm3AziMWeo+ivZBafE5
0KfXkvyi3mRmwAYG3TND4XDL4GrR1tanGIINaqrHBuAjVSy+xs5jZxxjCOXmOIn2EoWoDSsXO1qg
TeTIWwtRsxuwMoRSmpN8VuVTDxbNKPK9JAuDZZw0FECObDtAc0d+8hrg5ghUeee51kqV6qD8i8g+
rF4h8jTbJ6OOLlGb3I+1ZKCHuDfk6IEB0RVR8ol1m3j1if7nacTTiewB+SCeX5qs0fAUVi7xcXzd
JP0pgLSp/5Qq7amQ3ZMYuCjyhtXlW4XaA/MvxKkaeQfOAZvtEwvIQxqw23aGncQOKU3/IZ7ch9Ab
X0yXxqGZUuVDejPZssXZ/dCzdkyE6Y3BKe2xhecqJzu8xHJv6VA/zY8+YgtpN6VcTMjgMdRtDPVo
+gwYsmwWMeATroOQ4GsC6BP3XAsU0jkNkCxOjqo99+02KcKf4Vjlq2J0JHKR0l3GicAyzW1YVfa6
oY0yxMNIipa/M5RzRGTAkZp2doqcjbiAPLDPCOHRtRVEpFY+aB23vAw2EuEBZQyddwDIaMjGeGZw
RQjg2xqjlIfUoc4rcz8iwoq0IcKNSeYiMqt0rFr2Oujm8IJGS612NdLTUFKicxo6Us48CWKF9dxZ
w1S46ezqwMa6P+Q9ek+/HKalVVqYpTmV6pxEnBKUum8fjALifNF3AhPFXRlUb60doEQasaHHdFDN
+mlgonxDCcrEI7BWDrF+C1tPt8Lun5TMoW1yiTR5dsoLN+Q+I921HTJninHeETVLuT9j6n1afVi/
Qis6DVNGNKNIs7Uw6tvcIEOAwmvVOdyQG43aBoUBeD2j+/BB5TFHu1U6I08dry1vo6DhyBiqTCRw
OJ1cBfWlbHtjdYJ5Z5yfmoSLNezaNwYUhKCYsCc9vuZYdxElFMC5Jr36YLjKtsJLj0PrwoOyF2GG
dHzgpp7iONzqaH4H5KSLqCVvdeJqS1GsRzPcHj1715ZcjIvOrJ5j3/o2uvCq+zogAQkzFaMLC19P
OWQ795Mz2/a1iYBsz8wOSRPkh7iujVXvskrF00SCzlASB9R8Q0JNF3VYTXe9B3iJT4JjrXOMTUlm
19qBAcH326+Eg3cYvfGwrQesmRQl9IqxRazRiZKHVWJxc33q3KwScq1o7FgWa2gN5PBOjOm2rMlF
dfyM/QzjBNIUERsWkK+xb0W3lWU+ph1NTYvPuqyLaqVXXX+IjIvEx/ZUzFbjRA4geidFUHFs1Gs7
GxO6/vCVHCilRIHMATn5CD09nmaJ6Ccppf6NZcmrr9rb1FVqD6oSWE5muZzq4E8kYhbg1uhibbYD
N4BsOIeC8Vwws1sGVhiDgo2Gpd4jA+kTYIymj35b9auIy8ZwkvRQRn4PkjP5GfResrQZ67jG1KC9
cqttm7i7ysR6bBuwRHS6ci6svMDzqJcMCr0keJo6ugkWFI2szxgseR7Fowlk22WiD4SpwSQeNORw
MkiJwxDlH4Etjc1QCc9xYk5UVSxAEDvJA8xYcDsG0fTmwaVv6DWrRZvFAK/7/KPtir0zwdxzuJ3y
3TPdr7ryyL7ymzANw0de2LkR48wWk1JpXbsuDj8EKkPX9wgPA+RPt1fdxT4FaoUza+0MhX3ok2gk
qCe6sqaOd3wbOaWPt67Imm1Rb9SjdPZ1rX7/W+m67c4wEHIoN+LrR93T+Hn3MOL5gDqGgyUu/EPH
qA8mpzaiZMvvLQsfBLgtiIdzXwWsW/ds5/XaC0vCTYuA1HSVdA9xei8zF/ergDcwWMUn5iL7wSG5
SMcO6SFDljL50gq3eA7QegdmfRdybu67Ad1KwJTxEhU1zpIs0O8SMlTASYLcLT2bKQNhR1t3BPc6
t23hjsSE5OlfwZTBbsHt2xRmRhYRSQ1ZGHu34xQ24A8EKLPQOkoj6S9UXPsR6+tOM6tp7eUYvz0o
83FQPWlRW55d8zo5k3bmpbF5sGYAq+8ZIPtUNtJCaZrklzB86c1SYjAKv3Iv9d5s23i2mmG4ViYs
m256lla8G6GVSolYsPOAkdvEVORENOiWeRuFHoAEgSgHh6Pk5lBEGrv0TaWn72GZXdnrYMfJ3lWW
Ppci2nN5rwsFONfEXZF4xhnn3qapSZlS6THpCCEKyQGxapjQubZySjSsYu+i5sDlPjtPyMOrsmCd
OSX7A9sd8X+o6sYs7G1R8wIIh+xmH1AxYNIZ8w1I4y80omT9lBcvVldjIuhPnxlRcDOXZYZHeggQ
pZLXEt8AfgH6Y02kbCi2nC2N6/EA75WJBUsKwmIX7YC3le9V767TIvrWvOLdHSysUMdoWlZp99OD
TFiX9Ss3jpXI7V0gnF1Vpw/psO1G/330MSwaNJOMjL4DTCJe1Qwe/Wm405CohlMKWx6pNDCgR432
wmKYfQyzsK0zxmM2ZJ+gJDYm0UZRAVmXOldiOjnSjFr5ub/Xbf2lUptUi79r1zohcVxYkCi1nMQq
uvh6TFClBrXE8IMLq8lWi9N3PK4YEhUuj4CeiFeH3/3MIuamCuvVf5z/tAh8aJvgkqZnUUSfEjEP
QWLNEf8HHsdqFjNzjZMdJU++kx6UrdgtbSb7xhrGdUbtib8UhfFnie4Ae2/9ijLYNeqnXs8PTes8
0oh58DQc88YcaOkdXfuOiT1419gm06sOvn2XqhmuJTbPTSpz0i2m6dlGLbnII86eIn1Pi2ZrEl5i
hCh0Eoxeq6AOP83J3kWKQjjwE8i3/ZJR7MkA8oVy2cHGCh27DrNdhpZx6elP8AGmmwmDuZpmA3SW
los67x41HXUkIgngkNE8ymIGFAxjsrKQKS6iqkLJBaWMiQsnVvowteiN9OghjBxswuGyqhnSg/gW
fUQIRZx+Winh4nxSx4PHGtUPdVa/9mm91QLvpzHKt4wvf5HkcNwcQcVOo9N0Hwf8CR2Hqq24OtwC
fGZBa6/oPo1Qu+0yZGpGB3N9PZmccwCKJYFJsqcjpbLsQIvgyyv4SGMZfva9DbNr/Hb4ia7n2OQg
CCEk7QoE9/PfXSwXQNEWIMeIVanGfV7Ls07sFwzFGZiC0yGy7a3ISFaHEb50VX+csKhE4Lebkp0i
CBosOivbS1ZKtse8tc6+LU9NDgG5dZc12LxIx5+GmmqXmwFmdQdfXXJOXDCIjVwxLbO4nl3mowAR
Fy5vNBcE41j85j7P4Tbxrv3Z7lOWxEmlwWOMqLHoGYsxXCwyexdHTJkqI9yGOUobh36wl5GXk3Om
pqySVo/AInlpmuzBFynt7uFuqqvXQOcsy7UMLbN1JvGNzWwz9/qhabYBB4fhLphfZP+kZ3XkoDtz
811uR6z+LoO2YeD9lYPcJZIarCj3yMo/cYFjuNUYY5Y8JyqNdNEJoFuYOScOO6SHanTXjMEOltEz
QUX3j2n41JDwAsatQUqYbscQ6a6NBr0um9dRJd9S64KVZeXPWBTu6Kdt0LK55r43km/TaZe91h0r
DrwK02+ryS38GpAG/HjX1Lxl4uIOoWZvK70mddS74mVlBFDl944bfqrPrNCZbGgUjN4em/dnMLin
yEpXopmegWBiuIQ/Yr7psbMuuDk0nrYPNG9ftfk70pyz5RJYT6eusjlPR5l8KsXqaoXd8bZoWAT6
yNqnGLJLQ1vFGLZvepxItBsWmkgPXSdPrZ8/1KY4cz988AJ3Bz99jVBzCXH7u9aLDwTNNzXn9DAx
Zomb6tUn+HMD3PLzG0CZ1TDP9YW2HxO09JzMqY4dFGAiJhllnl0hobuWLbkZSLARpr4YubfLCkoO
5GoFmE6iSdAw/EwZ9ncwTAbX3qV+cFuP5Ws89c+idk4DYSjKx6A9uA5lilXcW1SSMuqfHRoKFRaW
+WA0NELJSOS9hswDYuIdOadXNfjjSeUPoiWnkhT3tOASz/HuF9pX13D2jkN6sCrEAnj8Kic6NnG2
jzpkt3YUAUN4yyzqFUbmz134Jds6WTuKxdjq5aOf9be+oXYYEBi/zp4UrUKCYHFfs43uoD2OozgV
ffHQhRL1ByqCSG4+gjom+1dsK1oRkN0JE0mJr5LErxFTawaf42SAeuJ2Odgd3O1+UeIrKC25KwP3
MQLSMN++4W0cRWRv+9w8s8azH3BZMbVul+HFt4Pi3sho3Oq8VBTk92NobUa3gXJLuJCoWeeHYHxh
O8w1KXHXt+p1qKyfuOkZp1WcvRUG79y5ROZ032ljSnPSJQoOHXbeoI8Nlv7AGZBX9tbWeKPkarNQ
iyhaIXbH8UR/h04WBZaxmpMStQAnb9clJNbKR4lhjoRT32HzRN4ABEjsc0CnxKCyrSIJ0y58dU96
RxQo0gbLssdZCyykJe9eeXR1Oq5NqCBkGoLBwdxlJNf/P1/+V+bLjvyfxssbKNMf+ccv6/oj/7qq
j38cMs/P/NuMWbONH9JgLjyPcR3HsYT4+5RZs8UPqZumzf8XiO5/e+j3ObP9w3EkIg7d5SmubjnG
H3Nm8wctS8/y0GLatmWapvPvzJml7v5pzOyCoABm6Bimy9ya9+LNj//DmDmSoeOpHo0FDRXrmhRY
aRHbF3vgpPpxgBtyTYmhRHKMfQLyo1nNcmK9XkMSMG976Fb7woDSHbbEkVaoyNaDNxUbrfHa77yN
3F1TDbQQagDElhrK2VuFj06G1S5k4wuUn6ThYRxhJfe0F5aD6sIPYAsZ6Bih3zauR5K14Xv3wg3g
ASCjZ3YLka9BgoWwMi1I2hFyjr1B8KRs9gCwVtJb9jPyq9KIFPBsSM5AnIieIvsY174Rk73QF7eW
5STrTDJshYij3ePbtnb5MCSPlkWLL2Iv+Cn8xHrzGs2CBJuTCpLX4REvjU1L1/3M20msFFa7nWaX
uPSdJDwjP9feLZcYmjwbxm02xQKToufd4p9qdk2bZvuhMez1xIaQDKyy0Wg7sZM45Z0tjzkz6pOb
e9lGaS6M9iIWCwBR+qJkTE6WKKVaJXtjXQU4skmgFy9FYduPkFSydB1FzkAzK0y0cxfW7sYJtAbG
pdE2B1cfKGxdLWHU5UXuT43leS1qQGueprC4+9xaB6939qFUBTmdZbdvUMVsm0ag7A+qVpFr3xIP
6eiJuWoHQ+571SlMsVlS3bn9bxLXRtN3oWMPS+Quw76K64rYEHoypGHKQ5fpTb4osLovgyzMgMv3
8cEMyxbVWOU+NKIud4FZGmdZMTzwUTo/mi0dSN/2plXo5uwhY3PAsZ+VHXGXRWUHt11sR2pH0Tme
nDQb1iau1lczc9KlHqX6Wnqp3HRZm2BssTTg6EbZAcB0UnTY3JlWRde7n4lVD/cAp9lmFGGxbMnu
wzQwNxoUxsPnhNzDg9ArdMMJho2bVgJ8Jil5WhNRVq+00Z6rMUIAt1oTUuDFppKCAXLmRI9Wa8Bh
Hdqmmqm0AambU58RkBxqxpPrZPbJ600ioZI6wYM8+UeIFrh/8eENfSC2dWs47tlyMHQtxsxqBVgv
IBCYAyHWHRMVEnTf1ERyb6JUpHfuZIxneoApWBu3+gnZA40BLTCCeyJ7RDKAIIuQM1+xc/XrPH+O
SPy7Qugcn9yiUPTEErs4mbVPAEBNWcjctaRZ2LMjXfhEyJSLdKhAUUAjSJ5snXBHxCK9b298cI13
lPFGs865BL0bS7dcSBcK6w1oL+ZgwiRsTcenSW5sMC7b1AQgJUp8LmPlP09wtplF2WyYYrVxMCMs
2z5X7043GK+hYu+SSKIk6J3IfZ1H345lnqES1l+aCz+o5sjsE0UxgfKzxcVZ0rjEkkdytFthZCKP
hZtuZt25QIURrJZyxwsDDmAQbZQ4YlrRFUvofQfpjTrZXA3wzZw62NID/WaoSRJhBKKl1h1fMt2J
vLyWLQi7MMYrEk0BVgJvdkcEEulwhpQl7Ks7W7E9beKaqOwQ5qPdkiQXd2Z5b2C5XGpBb/J2vMu8
t2dlc+yjG0+wqsy61Mxl1sC4ukmyUq1MlLBUdgUd/vBOr4rrNNrk1diQEqLkoYrcFx+/2F61Coxb
g4LdyWjtKJYKpKVNuTBJk8m8ob+ilgVTaDNodZPtRLiCpdv2Ea1wTQHvM1BJ02jN1jo7VKnrrGiu
UFuCZsADE6q15jOPaegnLsyparaJr991pRNs9KDXEXjUEvqlBEWzNsKIpG7m8yQWdIIcw/7FiPx2
JwxN39dCR7Zb4iZkUoKvXsbqMGrxRyRx8hdCNa8hM4Kb2i1amCyke0b02o+6THa61Z/QhQw7KNDa
gqK6XbCztDZ94JREDNnPzuiDLhvwb7YQG5dk0NhLQUMMiwoh2w3gI2ZUFVRo5ow3clBXBHvOu6dj
NBR+V25okmWkxNrTbsJOnjhlspaiAexBVOZ3J2O+Vkgk8jRF0yVtjUeomV8QLM55geqxqBOqIGJk
wWog2Wy5aKoRA1uiPYFCtx/KqetZtGW0NUQCBhxPuP2W4foul57Vjbc1IuozusVoK6r8zLo07YNo
jgaJApTdbcwE2HWIgEt8TiIh+GS4q3/6Ahw4Lm8NYKGXBFxvMQlWCL/L8pIWOu3cnIqf/Wgp5o3/
FFnMEm072VQed56NNDrmLl1npUvFHv+SzWKkiAWvW7Pi9c3ajjSLKyGBzUvHOf8O1cQXiuCT3ls+
Zki3aJc7IfpiENvB8FkQfkfJhXCaE9BRzUdW4PijkWa91Zl0z0UYFdrarky3v+SDQKRf9f2073Ui
LdB/e3WxqfFrBCsU8tYjSv36GUEgGhUaCzOCrvYRVOg0bchBEG64a+HYYJRmVXhpRq/F7tdmRKnq
MF+ZZSR+rcPJMeeA+E6IkHTYAIdDSC7WqbQdUPSxZ2HP7STjsGLORjSlbtN2alIQpoNWZQwppuKt
qyo4dQYS+iUbJ4cN9+RlZI/CR4EYkgavtUUYG4WW1cYbxfl45KLUf+J7yO5dRIfvyFGh8AdA1lv8
8E9Es3oP/WwQ8KOIjmo5iOo2zNI4X0ENbN9dc4CeWrmYGks3MaCXEZrGpy4P8D6dTQxKfF/3GIUW
mg+kAISex/2vT9NL1Yvyp+Ur8TKNORTKIqDgClULJ8xnvHEETZLuJ43Qd3ZHLdoQry/vRkMyN+pH
D3cpwP7ITlP6FTlpZGzMYA06xMaPXtzsuqrwmIE37RWyNhzQPNWBZsGcrfArcOzY47EnUsvQydVK
ihntY5XTwqKH87Mn4fTgkvt9EAjL7+lLYQ4AXD7nYmbGVhu64jFxm/7QVp5LLaVHe6FBASnbLFwm
OnG0sXK9FVnoUNHQ+X92CC9hTKeaedZzMP1G1ABQCwNvSfakXyw0p2Yo4gpAFNxfF7bjqrPsm+g+
zlDmACBNyPHRAKn2k428N5moKmEVn42sms4B+RL7MQab3ISD9eiiTXsPUouV0/fH26oBq+qAcyGa
Txe0+GHXIgh2Tlnu9osBxtiqtC1c30Mx9belNmTcQe3chV+R9YjNRd7rF8OqvKPVeYyReoi6uKHx
2FiBLh+zIYyOpS6nTxl3yXGAr06CSVaW+6yrycWM8kg7B4ZFrrKsg8MYpc22USPxZTB9VqZBE4m8
seYNjyJqrwZOhDBGxlXslMUaGzTOsqwNLp4SAzTenuz1OJt246gMk/lnbh0Yy9KbKsxi+jYArd/X
hDJzB0Fd5aGNu5vC2CKJnJlfWBcjDbNePvz7dea/JlK+K6/5Q1Nfr83xo/x/QqlM/Yak+/+iVH64
1p/RnwpIcy74flcpWz9mHbLnGbYhDWo0CrQ/ZMoupM/5EcchCnEuLf+uU5Y/DM8whccARxgmBeMf
9aMwf5gWkl/PlR4Xwr+pU6bupLb9J52yobumayDd13Xey/z4PxSQLQ2QqUQhiCPm2ApAkqIFCYqD
+JbbOYkYiGlbhzQaE9/0soRNVcfMObN8A2drWprkn6y1CT1eZuZLPONcuWX9MxhJvdMjgI8kWKNl
Zk83FQxZwki+uIBwif8Lcmxvxl1CLULw/QVFvrnyDi63RjjbGBHgezUBY2PPSmiAp+mNVsNDI2SP
PV66zTO/X0zNpC3YxCyh2OByTt4x8JPYPjESke6wwJlwndX+tt61q9BnEubUPVMDMjeINSQJHNiO
PekbPR1O/gC8rTbGn33LxKMqO0bben3B0sDGpMFab/omfNqBArVLgDnq00oG3NC1vixpLOb053xz
59JFlZQus7DLQNfs3FLcIm/cajVXMepzFNbzApjkPg4i3wppPLEJwLG10sJhy/mz4i61iZTmrezM
ADqZX8kAuMPi5gAUg9c5yTpaQXZ4920SpCNuLYupJf67LVODNdOi7S+CgwImCCK5b9GGatHKn6or
KD5tY3gtRNgu3aAZlKonETB+8YZnLTJOCuqpNxI5xw9CSUw+fA0QDNa8d+b+2U0Bs5O2JvchxExI
Us3vrPMZomTEfzUNYWXCP0GtN0ga9haZrCk5Juu9R9Fiuy09eDjGgLIFhEWCV0qvZBiUQJTqSClh
IlqNwIjrQwimfoErCLqtB25JkCdQO7VYyMYPllFXrMzM//BniyfLS8uoyVI4zGSkoIz7x7bHV5fO
mbzjsUR4aOjbtAuf207Q6rfjnUX4gSBOlpxphjxIA1ZKA7HAK4whwMrST3aRz8TX7E/gW7Ob+XlB
GjOEmt7iuCPk3GCo1eXGqY++VSQPFNnvGpl98Fm2MOBXnMpgROiPwt4hWS9FsL0j+RmGKZYQmK+0
KSvF5MKyj75GTGfHyNOnfvE4fC01hFPJD62Ynkfh2YtB0f+MyZeiPX5yo/7A7uyc2+7JMdxXm+EI
g+LsLsoEgBvxENZ1SwgDOQ8OYJgq775zA7Ygxn2XQCVma3xkkbWXWie2wOg2tdGcpOU81Iaza8xv
2L+fMhnv8tR+Cgb/UHbqDoiOlCMbdYJALTt8kWF/Hoe93QY3ga0ujlF+1YG/CRAvwSg4ijJaD+GT
6KsVB+92zKsLpL1d2x0yHwdeNpE04ue1uUSxckQ3+BhIxhx+Wy3CACJamZqvVR1c+KoX5psDlc2c
1T+pO/t5Gu3LcqNXOOVg8zCRq9sWsuCN3vnvhC30Nxrk/QWKwhy9TqNQjrQFjK+q/z8cnVlXq8oa
RX8RYxQ9vKZPjDGJJlFfGDZb+p4Cil9/Jufx3r3PNipUfc1ac33BB9h3Sp7jRN+bDAbQsyw6p/nS
0CTbVv+BdAKqF5s3zOlEFzjnihBAnFu7KghJ0usODvBjmmJ5jHLt0gw9qT+p+2SI9A6EcNk4ZOtF
GSgcIwKtWBrjR147uOjYIGSGtOBxpN87tCSsL+iR4iR7gM5ky4mp3CFFpeyt1zgDw9JKZhYx9ujF
cGl0Uy2ARUWr0Tf2jQ2QK+cxJONsfKDGOvUCZowU4Z0kd3x4sfmNmA6TGcK5LkrfyGvqABokv1NE
ZEbyI/Nqr1kW5qz05PZYLoTtnWOwoZQC/MUouspp4N9p7R18txTGtv5kdC747uIRD8whxnF4ARjd
rjq95cfvMMSnLPs0JxyHbosWtPCQzenbhFhtVorhc2zlh9aInwbBN5XZBEEEnUmme0rrDzNfyl+z
ISAg7JFWpIoU3zLnKahgI2q1YocvtCdaP2ON2eEO8+KbEWeDTppoP8HmmwXUZfSAM/N/Zr7x3vrs
bwzzoXAgAAgJnwUAKqTl9tHVqq2cP4NHxjQ769PQEcSpOv3Se/WTHWIY5kQ18VNQgrti6fQOnonw
U09SxXFMq6AHSyfLXDTypgeprGHn8UOyXI6GCBo5m0985tOjr7BrsA4DrZzCJ2yT+qEmpgZjiyaP
3WEYG7fa0j6bCcDHM6Sp3yB0nq3UXGtIDEgz2bs1bbdfOF9xziYmaInTgtZXeiziMkKcGWgh+4+X
cRnj8FFfg6X0lRVZl5iD2Rg1bYH4lkOH2SYZuv4jYgCxGVv6QxPZfhs+Va73ZiuUY2VS/KZRBLC0
ZIGFquw4EGu8sEj2TGt33kmzTgtM1vuy4ML1ihhN2GAs+sRnuua/9535R7W+bhE4LotAkPmQZ0wn
LrVUpOU55r231UsXtCxWbBb7jltcgkS7906nFs7c6g2hR94mnK0uNrbTBEeus12mCmH8UXeYpVvH
61Zl+AuyG2sMcjUDBLZUxYW3l+w5p4BVwt1mymyX2bAVUsn+RueAMPLx5qIgNeByRgB3OL41B9c7
osSMGSfG/X3CI7/RdEaG80pXdKQ8NQB83L4+QCBRSy+p3xlCMRj13U9Dr1/1PruRYrCb/JHxZ294
eAZRn7DTlwnaWGYb5RKTF0utbJsTobOw4tpZyzrBARB6T0IfCF83GeiEMXEVMbI/0qME4g0jYpK2
9SpovsFMwLNCNE7+dMRqCLiwpcmySE0f9Y3qAalVA7aPyFvmhnPqc61epKPx57Yj3WX1GNlLGiHa
vyBzjrBzrgWLi5UR/xAiQ7/dMtBPJn0Tdrm59rXgW2io6vin/ZVNZeCiTNxhpUy4QEHipYh8vKbW
13knyCpqri321OWkJHTXpH8SJeCOyNe/ytHHKaF2UTVRFYR0u1Ey35gBipOgYiPXPbQxw5iFkmdZ
JiP7TDMj6ZEO1okMEyZuShARDmmYFuVyKnOUbVJckxA7uDDfqYdmll2kr4s+O+h6T83XEAzkTcgR
EZ5GHkcuNx4aPkaZocFmkN4ef9Nca46mxcxPILSwFn5Go07v+1PMyEmiptm/jyuVBT9WG/zj2t+P
nr6WOK6J8MoIt0cJXU8Ae20ICE64s0YRb1i/cufUPjGVAUERetNoT0mTrY1amHjmq5UrclJmOw4x
1h3LpkdrH/XktKjvCJWNlrFB5Kuhm9pXQbWlIOgZ2utXzNcbz2RQZ4cgncIpXFFDPjVEGaxqBFqL
NGtewY2B4c6aD/Smbhb9pWGMzgBXVJgzxbLBFFXQIUcogjxcWpYRJmZHn65+HnvX3GjjrLcvG4KO
2LYWMO/VaP8msU9cV3Vu8wj5ro4Eo/KJ2uAmLGAHLHSRZLuc9axKMVoVGjBjO2AI7uVE45gAlPrC
+fEj/R7F2Ra4840nnxhRG2SmU1WX2sveqtzGphXHJQKK5rnL8i9RNJh/kGMtPLQ8PaSVZaE4s6K4
f6vxhtBA8fjVBNqk3r0enZ/GjnwKeIy/3KaHxNLXbZ5Mz1E8fFWCz9wM3clva3OHqaZcGan2NtbT
dVKslyNyqnEw9RgL7fwvCapnsPXZxrBnsIKODLhvdgmFoS4V+qm0+4RuTumStjhqFFPAxuAEQL2G
FJNrl/SugfgMA0iMQhcZiIEz19JNgizcTV/gRkpbtE0FRJ8VfDZrQeomqsbEJiXd8xETgURMpzn+
lVQd4v5+kimgftH3TvOrgtRbCUUB0BH87iiUHU3l5uQnQi9oe+RpXYUdMCwxTBWoqZdisAChAJ1f
KR+3KMpd7hAoQEbSgDsIP5IKYRCIOeZ4GgdHO0zhrgWb0VFobxnnvgXU8ZtcbzWCKuMnO21z/Cme
DXCioiYsiSocSdZWNpEFejwfs5TMkbVSY8zTFLK7dvTiH2NvziTzeQQqutAi8WOPeL/0nHiGKHWv
9KAkbOVHUU7aRuas4aty57P4kg4m+8TPj55LwKMDImpJ9CE9pC3/dBYdJ0iAWELJL3Xq1Ho4THmA
N3K5gVDzDTbwlEotmzoz3Wtru+rXtuJ/a+X8DSJuILLJiy3EwyY/OJIEg6W5nSCnLPu8+seE65Cq
XtuamfoIYsNaZib5zWqCRFsxYzbDYasa197pBbGViVUyDVrbA3mFyFB2Az7OZZUQJuQHzFM0ukM9
EafStYFPDCD/iuIV/8cn4EcOvQyCD/CTV2YzbxOCOXBPCvMsoyXTfReDGXORNYr5cLvtDT1ibUQQ
SpNC2J/KUxhhtkquKYFdr8hdLo6VtgdXFABfcibmA87SplA+CwfiEyA/IFrnaBi7X1YHaxLQwO93
DYkwhngZuWNXFe5sMq+ZbDuJgU81C+h78KUEpecdXZfVHI+0gylv/CCCBwCdstxNDn2SlQ7dhx5o
MJw42ym+4RlkcldHYbObIvI8nFJ/AuuA7Qjr1mHwrBfg7q/BiM/QLWFxGupViTLbdonJy41aB2pn
+QQ3hmFaHeNcHesvORuzul67MoZIMMnQv0518aTbybGOWB4TeeMbrnso1XCPvAx4LeF/C+HyYA49
ueG6T/C6NTRM+S3+XbTlaB09zmStdfcEOq4NvDYEoJQHh6drWYEJ4d5e4XEGgG2T+zfERGJhTcJm
jYgpSyEGMWsHuN7eIv8TUzaeZvJR1+imO8S00lbrWgxoonnVln2HZHOELFDPbMHSQkNvYcVjTHmF
QL2hxmfMqgPAiL2tnptADbRMA5SGlzpie85SEumHRx/vmNmhITOTEOuRwHJNMF42n71C7tyU0yW1
27ci1/2laFjmeXr5pyQ+TtDzyZL02I0Vo4mXNm4YoZu7kmt5qfu9s64j7R5C14ztBqIPdYuKoT91
IGcWsn4aPCxiMksxeOD6QyuEAUOn+aGnlaiZOZICV/0WE8EgFWRdE/PPKuvjdsEYEQktQaPL1mMt
S7bye+7SWXq6odZMnhkk9LdM68ZVnWdUnnnIuoFteMrncnV6JtvAL0NLvbQdxpebksTVFW2sBuvb
eW9YtIDMWQEW5UqPGsaWwZz4x09GTHDLsiGBvIlCB5Gau4sZGYBvwlFLtLTWUXRaY3EZU/3fwNh+
xYgfrXS8SQOEObieccaHJrG5LGnawCRUe9c37ns+Vn/sifVFDoF/XRndysLU2DJN2hBgryNidz7w
pWKvtg95fXfIh3b6IIeLxHbTY/fKEjrblaxkMBoY5bLScFtn0RdlWVmw2kkNBgxpFfwkSG+rbLjB
YKPGzox2hVXvbCEI/H8o0YHKzuq4WLNzIr+g0XaFrF5HaYJlLNY5hiBM79E6m1jb5RnBPwPxsgtg
k2iW+EU4lXGYuuQCNuqfOx1dUe44ai1AWsSk2T2KP8JKn3rZNAuGXD4r1EU2eIwHXJSvXXs3Y2Us
zUymK4ekXz/9F0WDRtuh0eoKd1e2EUOKaNIXJrEfwjv2QTIuq0fnQ6srQ/8GC/JH6eQgTrz/cMpY
TkbtZ0tsE6EfaPhQsmoMYURJlIcGEZ2xjAZ5E8OJM2DwGS/cvbzyevCQhLiJRv8ROAm9DAfQKMQv
aM+1ZWo8FBTxnGnDttZ5pxuZskIrd07E8YUyDkcO7iZL479ybZurIOGskmXxIX0bSYGdrvKi8Zag
jD59KPeDY1w95L8mcUBmeukm60GRDishbH6HpLnpmWoZq8e3FuCMiTSYIee/mLgEl5pwkZoJLUz9
GknnJRfJX2eI74EUCnv+ynFU/Bgq2rFz2ZgmCauGEeI7S4cns7PJXTOolMQbgbhXyfYsJmSBizjY
Qe5ZViWhD4lNPJZbWwS4tq+emTxE47Hqm/+eyovvxtLfBec7CRksX4TJiSaRqyUy3LF+GHEgyxmt
Yu28hIarBBu0yDJE5WZS4Zmy9ow72XR3bP0jkPJgI7plk/A4jGpat9aqiqRxhOAtA3M1xRzzQcjF
SjZekZCx0g0sQTDJ9GV9r+NuW05dvZ5ga6zYEDPnzUi3CKePWHl0C72N7/pRB+y6Q+t/Q8klNdJg
6Qq5qacai0T4LTrnkwXMywD2vGItTjM/tCvBeafR7eEoq0q0dMY8YMV+0f6IAkZ62YcGC+v0J6a1
UKH3ioTnlWQQl/0o/a7mxatAMJUbJRFNBsnuQkzek5esvcD4AdfwWafco+BtsFYFdPCZjA+6YrhW
qIgyzg4PBpaFlZLfLeIRDK1Vt7bqiuEAtDomLCG0s0XD1Q92gIDIoSH5KTy1JRg8aGrDrF8g1WL+
c1sT30HQbAwl36oOE7gotl4NsE+OM3dD2tuyT1qG8NOKKiim5rb+Bn4PNne9P7A2LwwCeKr8FrXW
Le8aG0M/qP4qbt81BvtzOhSq1qH8aLzkw1VfUze8S3stgZisBHrwRRxHDK+ZQA+R81aKRJBfoh9G
zWEiaHTMy0KuTktsSH726asa3vLI/8ugF9RtfwgZVwQTQQF9xC9DYWsyRvO7hiy6NHSO4N7YDfpk
rqiqxjlQb+WHchcMNc1ph+TXbopLVozvFp7PTHAUSA+oie53e9fsiPco1MFGLTyZJETY/kDWdkA4
nhVuZlzU0mR11ZrUykrD8hCK6qVrumf2YSZB4njH7HhdcL0vifda9qllLzSIBngJjh531saR0a/y
47ts+bA9XFMMjnAdaOGjPak1pLJWGBT19klDHLINMo8xsuTEKUmj0TReuG60zmSuwhCg4NDmwUXV
sy1A6/SlZc4F20t30ANzPcxYeS/TEUjjlkhGhkaVY8DTaNhalpX4BKJ6c0sJnq1p17wiHPFGSp+N
g4ipXPySNR0VXvosSK8F44LCo0lHcnkISwR9+pZ7c6lXBhfR8+ufAnlSI7TrcmJ/0j4crOBjypzF
wE2x5GfOG6CjtYKYX+KFolwqyoVHDUW3sBWwBjZWsrKUpu28ViPJooB/TnBcEJMczgO1GidvWma6
AhCiE2JRSLAhqVavYkl0rs0d3LpglSAbIpkoYMwl0SODIIK87yvzIVJZHFjQWpKPTk+/QhOJ+zhp
t86eBXFm1y0DzzX57IQQ6VGCLK34KHNxGVuyaxwHW65s8akW8D45Oe+MK2rPkodJ2nPKrlUt0wg7
iCt6Ej66ZCvLmOrUjl/RTHyrzPKXNhYy5OVyYL6jcShNUOGcxs5W4P1mHNY/GJTEtrbEwhg5vaIX
uUvDUMUuGXFwzDq1VVuPTEEQlikcUJtC7x10OGO+6cP6LhoBw67lZx8E9fTkaL9xHRIvgYRi6JgC
GAmyA29wVjD9zp3ffc8RbTVLrShjfqiiAisqMgvCSZ183Qv1UKyFN1nXLiJ7wMyYwaIMQehmGFiW
tl4djDw3Vmn9EcfyOR0wsQRB7lGV6/CtOn7sdiaWvVP+BtpXk57jTT3nbJYWLkA9MW+ZS9g3cGYW
ShbWDAcVXuNNRN2TEswIzJ+CX4KnT5hX+j20sq6uM0qgkUm3T2tlNiYewOhYMKWnvSQGy9BCYA0E
dOuOidRB1iPnh/6ZsxZEIc3xCY93Kav0LdH8M7nBt2FwyJkT846NBEZmM0viVDsa92TEKrlNY6iR
nCuj6tCcEQJmyA57QkVFWCc/AQIzEXyAMH8XTXQzbaRVeWP+jUH3rRNHwLNUrkxkeIso5MQXHvdM
BJVpKWr/aDlEUyKEfViUupQO1mWo+aa0+fHGWInrDFJBrdFcOeBnAYkwKkk6d1/VzcKwmRGi1hmX
NSIrHf+zZ7LJChQmiHpOlTBQeuXRoRgpxFudBoLgXwez56GI9XAVNnCdcaMeDE3bRJJUi7758Sv1
4Y1Q/7XKxVmcMI0lVGzrWSjiSnvY9yXRpYabnzia/4wq1fBdfKqCAh0XEpeKhN2F/arq7BWXFGmd
Yfs1VT29RS7f0jr6l07g1dPiw0emuKBgjtaVxXRlxNYOkyM4pvKi5PBR1Xm0U41yYZHM6vSQYLJI
1w8O/J0clHhk9U/J4B6TMP5MyaClbUExUTudtrVJxQQqHB9il7dQd0ls0TU0nDSK69Lq0xWuSt3s
jjJ3XyMyAjm0G8FPqxiwW1GV1yR4wsRIyUisVMzITn00LgQQBZ6Q5abPfWsYT1YwvKVT9M/3Y7zg
Mer5quKla1D7LOzc+04s9h7tIB7ciMM6debAuQLsQoUPapqs3YRAbcZ6bgKZ/6EEhPM26Qx0Wg+y
iQihMZk1yBTVnFwV/ciWVrjs+Sq97V9cpxwXVhpyY0J5kXWobemScXYNL1XgH6tituTQCTOtMBTj
cePqp6wzRsDlCI3AHrc/DiHbjfTP+IYZ8pQp+XCw6NJw26PoEapYS3a56yjrn8fJuYe1pi8Duncs
imI9ha5cuLZFMKLJk2VT2MLJC9YyJZ/OcDpmgDBmEYV/Bkb6qGHOz1zoexKJHQpxdMMxIAQqjY85
RgSH6smk9uIm5n5zGWFnOFVWiuuXjqw+2FP0It3cOXA3bouILkzm+LCYWfWGYMIucjLIi3ncaa07
syHUN02evKwl6d2DtIJaiEwob+JFqLPf3PM+JU565Kr4slhiT+YRnyyQiJS0rSTrPzFPtz1Tus4q
/6FVXdRjyGAZgpJ5QVQ/8CT1DfIY3GBSyXUSjFdCTb9LE0clK4iN71o/UWHuI89+tlBRmS2cXE2n
OoV8vuCiTNv3pLF4l9zsZhZMskhnSD7DBuFVIGxEm9LKNiIJXxwcGIYVaKcxjdcjZeK6mmdexqjy
tYP3HxBMtY9jX11r3d9G+NKIpa82ji6KJ+FaiD15fb3J2NSoUwk+vJRB4V4wuiKT3JTCPtqTurqO
nm/pVzNs8bZtfNsc+JskYsYVqoofnqKTbjXqlsFJso3sut/YL3h77ME7KHgJAO1dcMoY7lU7Hq2Y
vOUeyvkh6sMOOmUJa3s6hUL69IM92YqBzXxyJI3qYLXht1dgWMxd7WPw6lUEEhHFU1ujkkw+HTaA
tWMu41GL1qSrsKeZM9lj2MLUi1zo2NQPTtcew6LwjjOYu7eHbkvrsEcKQRorv6xVNgDaRTYcgqYo
DOem4zn2yeG4VppD1DzpU+UrBh6sLUjiFs0IHgvUykKGITEn3XMfErLMzatX6zADmdTbYF0SdHmr
IZG7LFRQhgPb3BWjQEtbMo2V0tWeytG4pDHAWF9mIzs8bPJ8W9BbOj9cRSMF/aDjCyqM57gaxLkf
pM3ZCVd4cOSNNn/iDDiaeAwZXHGaT5W9FT4cOoM3jB3Wsp08Y2Ow2VpJs/jKNKvd5ESJBFYMlsaJ
1qF5B5+6z6xGPrnaQIoCRvZ44DrzcqbApFhBc0/uRCk5yxAFOWiCBi1Z5g4rw4ft7njDkQse2e8s
EJGKIFN4zc9pF386hm2z4iaUD9EYkKf6s8ixuqWCQmdWgOIc3zcksSwmb0gOYQJnzDbQ5GTOI8bU
Ebom4UaRu++zjsVHjs7Ts5S/mqTODMJWWzPEhOxmJiLcNt36INIW80AsDOFG1/0WwjDtlEWwFRuz
CfTtVsZUqJ2e33SfMFIFrnvld4RTG3mTodLgl6CPiH+MGi2h2ch3Ak1WRSSIX/FKtO9JevfrgWNS
VIQsFGfOvXdkUtyQHgtBZ6gYptWHWkdq2/KrMKf6zzVm4V/h7gYxfHWF2hUTET/KRwwSluqfzb+5
Cmi1V7o2L3pdUWEiz+45Jv1F6+g/OFzY5dbixWrqe0r9C9bX3Wlygvc9ekcj5nEs7NbFtMV31DJ+
2+Res2sa+EZ1LoHz2pnHEJXrrHfvhceJqwXAWgR2un6OVR+IKkrb45g2GWZgP9sH3aHtRpMKJEhe
c1c/CoeU5Mz/56lc7XtEuwgomvc4I+Pd0ZZ2jJwTZlGf07YEYot4tOSjDYfA6fDZt4fKoG0agRHs
u8HZ5i74CuHpMUGfLIHrut4nJRmOo8bNSRaJsVRVcemhmhNhQ/Yxru450qvFnNg6q2iGcyvOkS6r
nim7fu27HgwdIQDu3quaR0dU3sLmrie/yz8ph8PAt2yqKbd8BnLyZTgeB8Wg7aQ/yFUxxt9V5/+m
Xv4X23B2mnp6LTVzk9njQ+YjK3DeKoBsrKQ5blaDgD3B/kuLJzAX8bSXHNur3urZAFrnUjjWU2oO
52Fk/Sk7m1FrNn1H9KleyaBlCttzPSTcQ6nerLSOlbXymvmlJSkCnsfSQGLNMrQg9pa6ayGsKT72
Zv4T1B1UI70PV04DvJwRRFDoXznOyaUpyYkTD5RcalFtg7AGSd3wI5q3lTIkXUdjDxYl0SFoWKLv
piHdTLXJbjjOGDkN0J9m22UL1pMb85QLLh6jIFrYhz5fQ69wARYwB9W/KI1Yvk+KscRuNBTLV8Vu
33Wjj4YTsKYXZW2b9KxtXSS1xIADSll1jf+ul/9zG5ZFnzDQbNHATGrlpv2uFfQkaajFjAw8/TiZ
GEqsqHmrS9tbkm1VLI0xsRY4DMlnDq4SUV3YjKtRCrLkHDk9GyUGLSJioPCd+tBCwuO8uqXYDc3w
Xg4FF57h/2ZNuuOa3k1EouwcuPVjoF5lof8JqkQvSF56k+VvWMeXrClvdYxL1Gzo6uNUPg+93u04
mKAEHLklewa7I2lMsBLoseO7HVUUrum4ZpfPjn9mRf+qBP2c8vkbFRr4VY4XdpmBJV4wnqlZnZBN
NyJuR6idmEZ90O4CnNreLbtDYqcli9pcbToaxKTR/7mAltfKqC9O5WpUR4FDHzeuk5GYsGEe5Wqd
ucwD04WclVJkTe7RnAmqykd8LumOwZ7VqIoKAhlDrcEikqdr16KtmFVJkZIAWaHipSYwQxaVSfjj
GMlnJRQBWFkBkyUAfRIyiOpxIB9AJd7FKHGC9HF9tUlkEEX2z/SL/NvKp6tbSPFrl3LvZsVHyx19
gRFOz+kNxRFaxBiSWdm14Zk9QrmL6Tp4dF0a0Laq7l1s7i3h3Y2cx1dpzrgR8LqbUCVftZZdxoKG
3akwZJR2W24w8JlrJnbs9Kdzl50LX4RPJIF+I1VbGZlHkLvHxNtR0T/QovtYd5vTLC8LzM8gRcxd
TrRTo+y/yNp8FOjK97zS3iLlNN22Tiogxlm30FE0GxWTnXbi/Y0rDwPPYDzsviKWNZFveorppufw
3ge8gWPQpi8zUDTpGK81qmHwMoH2ZyQCHw4auZ8azA5hP5ah/NKJ2KvZ9ZJjshVEExV51D65ltbx
zhFRnkupHYIWMLMzwBWr2NPusXaYcCj74pw5DtYwT6gnLCARw7X0q3V7Li8r+I2BFEmjvs8nGRhd
NTOM9JlmNITZNxKAmXE0zLQjBtqbdOYfDZNahDMRCSnCMBOSYp80opmZpIAnuTNFKRaeInMWftZM
WKonh6BxoEvtTF9SM4fJ6GFUAGZiJPFTAGoqATa1M7mJFcaCMWoIqChAFwfeyQfzpMA9IVaad7ps
8eTMgmqBQuUzHQqpDj8IeFHDTI4KQUi1oKSmmSlVz3SpEswUW33OiWQXz/wpjOpIlEBSZTObCmH6
s2kPN7LSd+gQecjBWEFc9hfD/2Sr5mbNpKtmZl51wK9KIFjKfgHebZEziNqOevMowWXV1GAT+CwI
Fzq8Toxb+czWqmbKlrTBbcE6mmb+ljeTuIaZyRUD5/KAdAUzrUvjalthZU1RhMHyShjg2sC9opny
NYL7qmfulwcArJtJYOPMBGMgzEMK+VOHFpbVNh1EQwpxoTXXOkXwIhnveEIHth65Fxl2u0xzn61B
7NFurUXrPrfgybhd1FMLiqwBXFbMBLMYlJnhwDQrZroZOmb0EQDPeomp75IBQcsZOWoCLdAIHi3l
11yDS8PLgn+J3UYQ4LKtwrcx3aqZr+ZnBBiEGhA1x7O+EILq+876IcakQS4KHinBJgmHmbGfvBkA
3HxAbvOHDJx847jpOav0h2mR7QGhUaEi5cLdVxEZRWH0FnX+rbe8o6NCCK3cDaRGZNafryR5S9HV
itVt1KM7sJBbDnZuJMEYCF0IjC4DSpcBpwu6V8YN+xFkXQC6LgFhp0DZTa3+xPB3r4VsJVz6icbZ
RaDvxHylGHzQASaeSTpocG0A5XlMFrSmwhfv7yJAeppjrHUmeArAnsoXNrg9uv8DLBoup1vgpt/G
TOVDBQhT1STcbCb2xTUtawTEDyTgtTR34GYB48+Uv/8Zmy3gP8rsNxMQYAcQsAYM2Ec7WDF8r9S7
MzeQAdCezv+9ASg4WvJ14lqaDwQWkvBvXfxRVfadgCLkTvlzZjbhAKTQAVaIQISlA/hCjaQeiwl2
OnMNTd6QGtDhCPCQ3LJrBQCRvPh1rfY2WMSZE4o1ZjH6UO22TvM92E9aaL5rlTxZBFz1VbTWLPJc
7Wk7jt0y8hD5gWE0OI6jmcsIjeTZm0GN+SK19HMGvhHw2sEB51jCUvDBO/YgylJwj65rfDeO/twC
DLDBQVJag4asQESGgv8SZORMLLVBSNqzUhOk5OglTKbHxwBqUishsDxrFomOHbvJ4rkFShlWq0y8
94Aq6xZipQ66MgBhGYGyTLuTCYcCwcxXTr+XArzEV3edPmAY/SuAYcpoQ0jYMgORafJD4RVcY/HZ
2CA0PVCaJUhNBVpTgdiMK/+Qg9zEjr6dQHAS8VrMiK4uIHmzaq8lgP842NedfJ4q9+gQiGQTkhca
wz4YSbEPUc659TpoLy5FVDe6lJgNOpOJ7BhmDDkW2nkt/SVK/8RNuBbY2DMMDJURfQE64fHRnbWw
ATE1+mNmmpZBxyR9erUJR0+xaBGY8Zroxrkl7gdX02lk88GfPzxbPTyaMI1f4zj2N1+dfVUDCzYf
Oi/k/AKiVXuRBq4pgwzXoL8arnoQynWeobPzn/uIpYKD7ECNGPWH/SKt8OIXxblQybVPhntL1ElP
hIbhy1e6kSUoHaIM3GOjt6/o8a7ge28ZCV1qxlBbJ03NAfLhvRDypqXiASzZgtGC2fUsCgTy2bym
cY7ZGF9VxIdX/Qkd1ylmk2Vipe8bGLJmdI0a/yQy72M+RgiBYJlBOiyffpRLclvhGOP94yTxPZAX
UDTdlee8D9U5bNL7YOeHEPi4t2zH7tb+TT4iE7UMeTWog7PhpMpzq4OOyddee7aLG03M84Avs2Hq
BCBvQrLDyKHZEANzFBWb0zQ5j8B+ak0d/hf1JfEdcNo50jGSSu+jYWbmVe1et3inWEFGZ+0lmzau
bq48qa7zMTf/VXZbb2yAbmbf32qkIdlgP+MeudagcVncXB0RX7GRncI+vEPWGuKBnC5Oxi5+sEE+
y5588yy+k47zbNWQW+RpJuP2rjoXpvb/N9Zi7caHfsPU5eTaaf48/vzz7JlTUpUVA6D64kDC4V0O
2XkoX7MgOprJV6SaQ6f8U9TGdzMJT3nLGc2XsvkOEge/c3WapuQ5gPFrj/IE3/R1/gXM/35uts9a
v3XM8IqS6Akd2m0wx0cdx0AtFaLq5N1U4Z2EdZaDWvMZO86HbQ+v8xOl997z6P7MrF+a5muXW0AO
AXahsPfznCqwv9L803ygOuLhi2GnJcyp3WAEvyOvwuNrSec0/1lmBbu6+WpkgXY5vqt4emTldJm/
qcmKz7RvQCW2ppourBzfEilfUeh+/H/pCPfDMAZKWBbD0X2G/Mau+0E+9NVu1rYpz0qW30UzHlyw
ps1gbCOvX0NUh3JAUT6shVZ/RpNEmwzctN+Qq03lHr3NHyFPsx2xnuRBfcxvFD+rky71R98Pb5nc
Jn1yMnSslPWlNfvXobGgKIGN0ftXdgMQ8pMdSX/gGcvz/4+N6G/z0xvaIzQp5AtMcD1Le/Kr7hVN
z/s09ddEEw8kNR+lTfXq5uc6sz6Qa2zHxN7wZHJBQMFWwc0oc9y68jbfk4OVE16C2Z43skqGC5kQ
b7KLr3b4r+dItszwbmmkNQrsRfxnLD7/v16LNHyTojsNTf6sl7Cs43A71um3ZaafzcObmkuwIUr9
1uR/oD1eKHRfZ4xsFLSneOCr2/LG8vA0i/tYbLWVQp4NgNjrX4WRvBNHcdYs59ioF+mDd27GK+0u
aXf7aPy/DJk/1v+/RrzJixZLkomyDGUtX58/8IP7/5/TMQ5a/xZO4jeqwysDBOq8z/m7cLrinRP4
YjkH3yMGcOAsC+FrWem7EYlHzkOBDxW1t7x1MsAwQhIikhnyA9v2ZrnGS8O5Vc8LxpSstNET+EM3
CNx3XsN/gR92YTqoRoqN4I/d8maF0W2+vAxj7rLWZlN8dxW55HkIZi08O3RULI/C+xw3KjlBQ5M4
6bHYtGjNSK/np0V9227zcnp2fVB4mniu4fbZfrgj122bUJO6dOz/UXdmu3FjabZ+lULfM0Fuzhfd
wFEMjHnU6BvCsmTO88yn7287s6rtQnYeFA7QOH1RlZmSZUUwOOz9r2+tFZvdIbGVR8CKbWbTfeRG
B1MjMpFAr4gAuGpIrvLJXrvZxo2bb2FXLgp8v4MVPGsK0JSiGWffrBdBmR11bMEPZVtchvx1iLWP
LlVYJwlui+XjaOTvZj0+Z7r9SbDLOUvPo+LS/xx6qkXJk9E/ElSxEPTElbrjGYX24CJaaMHNJOPP
ynX61e2NTf1ANxWbuRq3kzPsIsjKjFR3gHP8Z5pbbhwVNywjr44ESeAiOBbPbw2yPvgBUCeb4sbK
FIvlBF4Z+RP3BmNBUeVhTvOLTip/4VgHO9aOQdEepnhb250Hn31WEfJGihMvPCSiEwPUTep3B8w+
VPD2q5ZBdavuI7UlXsEEUP0oY2kU7G+p+cJVH50rwgxYDzewKY4VHIyg2rdBDwhNGrxaeaqYtiGw
jMpYkooIiKxnGo0OQ5HhC25PEv+j8h5t3n/UfARkQRIAlRvMcuvqEw2V5aW5HAKWMLCeqlrsqogw
fngLGqgXRTKu5XGWK0qwRNUNDnDtu0IWlfQut4NpZ/bJKWDN4ZjvsdvciE64dfF0xWwA8lp6rsk9
DSG8L88pFaQOECL+MMScGaoz5JUESAlwEgvDAiTqvwWcRSLmjtT1T0Xb33UFLDIm7txtJNBM96RO
OHbK7YZfl7xmk5LxYeDjUiKvHKdjH1KfYUCIne23KLChp8t9xWhrtNxPo6FoktmEZWoeTbyAPMbC
dT/sg1y4BnGAAO14gttZr35i0z5IurLFqO4ehQmaY4XbdkwWKSIlnAajBJ8EvHAtmmKlyFfJ1/Ht
4+XOaIkiAKMcycS6dhldzPa4QQleaEQAyBcT4BNJxFNO0mbL4CCD0VXY69sZk7GACjTof2ud9GIt
U8OiKWKETbuukm9CbT72DG/9xtlikhqnRTOJlbBpKpiwBCVMZvywWRKlv2zOZdyvHAJIan9aGkg0
vi8vXGVRjpSum369IHZIT/ptkalnDGK7eci2ehV6zVQtNXMibTzdtlpBRcGaLMwHCNNVUgl0RbDD
hnrHeF0LfDk6TqV8MagfDntwkwuIIBqexTy5P3QQV0gBzlNQVyoSnImA1qM8AvybXC/LTyELDIb/
9bKd5iWS3o0AuGeF3kzbVY8uGZzFalTdXTSba6YKEQPR6NYThK7ouceu/y0P5VYtvGaJ8Rb7txiU
qS+Mnd2Jl/Hs2+MFsv/NZ2DOLqvsVTibta3uTS79uSC2vRkfYckOtO1ceuiCEnd4Ur6kVbqNCXCR
ZwFpd0fuNzEWoW/Y3kF3BFyOMV0B5BGp2fJIZdSS1pGJ3EZ767LkTAqXYntuzzCYweSvgtHe1gkD
+0EhYKf2as7CsL45dEs/sMs9UgrwbJCkojbRyXYSgtvHbzSIISxPO+rKmHItDN1GYs7YoZvLGmuL
xnbV7ZMNDg88t+fKH+4IJqSyKNwC1aNZDkCqBmEk0KzcnXQcO3JpWgUMOOY1buPjYJpr+W2e6JSZ
OFu747GG/SWzuZuSBzvhwJjIRWgbNgr8d5RRNFHzMebDum9JDKDi21CIeeJhcBj8VTYFTDmogbVm
D456VZfj2qcdjifQitTkFT4p6RLCPbxKaZhUsmkpv0zs+laxfY9L84SW3nMzkMi5Nb1LpmICZMQX
7MkHIS1J14k0iqkx6A0hSMsN9wrzvvDKRGA3GeegBxYsQPgb55QZNgGe5ZkmurNwaFD1XS8O7yUK
rh6szWCNg27VMrBSmtvgn+eJ3aBZepMye9ZcvZV6cC157EVEN4fmAcCTCRpNU8Qn5krg1XyrKel5
yBeWTYKdxa01wnPZ10ucU8seMFSP62Wj1J4/9is9sw4WwviQkYadDCuhJFtHhWAdw0PMIXAHPNPT
xhpMEsPa5zLmg2OBF4HIy90cOxYiyO07kv5LNCe7jtYc8S5PKqdydxVANLGfzkhJUEg7HDhKPFmf
cbodVMS5UZB8Xm60UV//2B0a7T1gK5Ok+mtVEkkWhZ6iUTMVbo0hX5UmczxxmDhVcjaJDg5ns/+a
mQph9yhAdXokLHZTbdVEv5gCB7JhbgiJWBpdv+YHs83QYlrjtkN0uKSZtnbmelnlbOVhar/Hp1RZ
KXR9IrS5eA1/HHJ+V2PMSx9RjtnisotZKYilfJHUhHD7dz0mDg+cK186vqYnVEFjqWRAvfZrgSWK
RQD/jCN/JQbKbYq3VPfXVuEQsRFchaGfG5XSxrC/Rkp3qPAcMiFbcG9FQTAoCTJ4xj0pMyQGlZdj
WGygZB6owV60ncoooVzLG3Pf9ZswIluam2pS7X/cq1U+dFf1MqZ7OVVajOZXXQhDS1I6R2OKKbkq
8vVghQez5AzuI0+hHJskIXJYIZSibm306j5t7VOSp7tE9E8lMlwykygsKMBmq4xJn8e12Ie+ATHs
er4GbKMR31zRoJqbpxRpHFbx0EQ92drzR1vX/LmMiUz0Is/khEoXPDbnuUyPQ6lcLZe1lgFIC7nS
1OGBMtuNRcgi2vUGYuxBC8q9oGB+QKrqGy/XymUWvtvs60geSCk9ip19XuZr+GmPSdJSftCVDboR
ZZuJSKb0SmS+l6SPQUktkmmcVaqMAaB2NhFupLWeyF7dkTWwqSfV8yO8ar6zJBtgX1X1GbT77KdH
0vouBMoQOJvtsmC8lwmbHmphxsjd1ka6hZc9ZEq0jHV+E5DNjK8zBa1Q+Rgox1qK2dlMOZIpS25n
PrQTrTozxu8mhdoyKuMjFbHuQRgVcVmBqpBKbF7qmCK6tPefdKHA7Zd6s977oxMSSFwiEGfsBHyY
+n89IOTx/6HoUHYW/n/WYUioh/jLmMltk37928fn345ff+k+/OPn/giZNH7TVcdyVDIATWFauvGP
jBDF+A2eztWgWoTpGEI4NBb+PWTS+M0gP4QkEFe3XYcMj3+EhBBNqRo0ejj8kGpalqH9SyGTvySE
mKRfEgxi6zpxHMJU+Vt/TQip9U4BpJVXBHWkg/lCFCHpXLg42OL8lJty+b0d8efaRHnsfgoj+fGr
NNUAhNE5FJaq0+n4SxiJwMFhN/yqQUn3OlIshUjQAq5xCabCExGN0EXsYf7bUWn/HFfGPW1TAr54
pqTmXrOrjcT23Ur9TNhAhMn0QgPzptJnliPJ3i7jS6lQVt0UZ0tRbn/94g3118rH3189bQeCIA8T
YNciBObnVz+TTDcSXkiSctW3K/KHzh3LPpLGCSsPXY/caEoPpgPYbBR/I9VsGRUOliOGKHN0G2iV
KtMX/FwHZahPMcW5zhejY2rvR8FWx+QAe6zEC5mqFBLtZdoQFMOErMEgobwR5N4tNFWapLmiM2Zr
tVUDDpAotbAQv4Ig/DLklfagqBg57TLcD1q0tid3H6fxpZpwZuYW4fKCsOzwNmXuPuidPX4+snWZ
5dsl/lqtIr07IRq6HGAS2rTeTbqLaYqnFitnBG2X6OlU/wxZpeLjD/c24ywXZbYx7P1EunbNXPIB
y+9ZIIAvSSxaMHllOujaX2Hwaja3BB4F3LdTok5sbWRzOa0hs3aJqniKHrxZaOF1yEsh3XpfJvbF
n4MtceLrGBDWDRgZyfJLjfg4JMJd3/vXQZFpL0bwMGK0zxzsQT6sgS0Oih5fwpDoqFzZuHlKWXtI
ZU7KWq045xMLiMJBuDNZ5AKD4ewOPbfGPJPTCtX4XxOwE5YSq4ymLebUhBj4YkV9Qa/CEZNe+OkU
BF3ay7CNb4TXkLxCeUYwrobQ8DLAc2r3IKPmU5xCGZnKI84QqJb2MovqxON6WaaJN6fUnDc0Ws/B
aiitr84YXsugYKqJm0Db5jrkkYguZcI7aoeALXUR3Hy3WgcoLlEYsU6IcBBV4os/Us/J9mswtAML
JFCnAoYHLfNYDW8DeSRsM8AzoQW0uEOqCkRGUUy7KLIEyrpjl9Ab2gtrUUQL0vsACOZ3MwzvbOtv
iTEwSMmkI6xPkQkdQgpgKn3dHLFTccJyewnWglUzKbqj57T4B0IMlfgZBeE1TeuZrIQYzZBjGcel
70UJmTuSRuMxVxTQwTMhzokUIFn1WXGxrn2iBEkzfJua4Bu96UE8f69LF6yfKaxCmr8xvyA4sqAh
rXHRV9Ob1TobAKaBnmYVpElu8y1yaro5XeXyCnUjQjarSmPQFGPoUEb9INL8pc3NvduCNfc4ctyg
PGUti1r4abci6JXI8JgTYsQMqrbI904BSGp98Yn+my3p3+5Gi92TA1IoybUi2ZeD/0qKKv7FoXy1
jGqjCvex4JNuMwJUaIdnHchlTn/yvWE8XfsxSAYlc5OnzM1b4fjUzGXnboppMhkw2vWrSQPwyMqT
mWyKkth+NV+YifmVpvvnOnSvThg9Bxph1V21MUPK2Jzm1aU8JMNOuchoey9af5OpytU3/O8p7Y9A
4ysHz30HrjHNzs1EgrRj8ytdNKyW2oP/QCkH6VCJ87WVuwXX3s+68VUhb2BiTddozmc9VJuxNL+y
Sx9mC6ZVHOIM7bAtPwCYFqUtrn5Wb7RAZVFt03xDb6aZvlTlNTWtTdonzwrliwunTc6EZnRpeXdc
bUueoBfQRY6z4ihmelJ9okS4/mYiAzESeOikVNngbsMRtHWb9Jwk1Qa78KUjj2Jo8Sl3nHeKCAkP
Qi1FgWqb6MkosiVhLd40EH40KBd7aF+5sX8lnAgP/oJKSrZt9cbRml2eJJdmnrArJReDGbJl1VvF
YmlGExXjpuaUZfGeJC0PYI908/mLxkho8uvN6CusGYOnvgiQOLAHVNyxyvDKHvuleSeezsBg0tVI
MO0x1TqWjokX6OZnDsOUUw/xMNP6qTPMqKglXxCx6EUz49J5HLA7W9eaPQJ7sfJUV+XJ9619Sdll
Z1GZMpb210moh//ZRdzPa7j/8D7/17RVE9NmWA45bP99Dtyeeu7+l7bqf/zQH1lw2m/kiON/F5ZG
sJslY91+z4Kjy1o1NFZ6Oqs1B8KOpcXfs+D034DsVNt2WHsZmu2yJvqvzmr59/E9FR+nKnTjX1nm
abbBYvKn5ZfsrLYtoWuuSW65ikHnn7Lg2r50jMwgRlPPnE/dst0DTqVTN6nlUyeufTxXH3M2AN66
hPWX9U533OkaOInqDSmPfINtVZM6axpn4rWKOxfEuDnWTkny66iXazIQG6+p5/fMsNJn2zjE1Pos
ATW2NAIMouHWVxzNlMwxzC7HXqPPUzRVwfMs7B7WFnqvFhjhQ9XTFa2pL2bmp4d4cIOtPU+vHKBu
TYgyKF3FHxfUsSppjfmyAQ0xHBGffvwffj/asbTEgyiY1qOu0F5AeO5Ts2J11R8m96K6k7VoFYUo
DJeYylmFaKnicClQkvm1YecZtJgxDZoh8/aK5t8NLQzPGh5q0hiKc5u27jIu3kRPM5jVdQ/uyLJp
dlV+iP6yyrZXU2S3K0pv2dnXvpe1cbxPHHMvKBw7C63fzm1trEtiTLeOtG6DQQBUjIRsD3HAq/Xt
I0uDmUcFJePRNqDP+oHxzryYeARv9Nn4pPJ0pRG35Dm9yjLA6azVrCevTVFjCu+zB2z2YqgXdkvG
nBZEz6ySLIzV5MDEabXNiArEkz7UKwtj/GR3WONA2vvyuemsI+IwPKGNZySqNYAUdEDhEAdc2duY
m9KYcvqYpIJNmovZD00N379UUW2S1x3Ik4WaFbgQc+pM2Xi0jLwYIcfcn1dOAUWkgwtHmc4gKYt5
fJBUZfSk+wERsloAQy8RV/XmLuyBoX3SZ0tNa78YVbFgNruiaAqrkp1eJ2xy5G6/5j8WmS3k3Ajh
nWY3vwO0bXo8graB+JSDXxmsiukKWfo1j0jaf0DmHftNJ+7C00tTxfbGs0AlPtserqh3eIUWIvA3
bpEuOUWXkAYrCOSlTDFP2KTnbNZNNu0Nm/eJTXzEZr5iU5+zuU/Y5Mds9hs2/VTCFowAakYBLiOB
kNGAwoigYVQg+3rxL+wqRggOo4SZkYLGaKFgxBAyakjTR5XBQ3adGUL0DCMqp1ipxLMbjKbSmWly
W6z79EBo7tIXsnXy0e/faybdgdF6gklgZ72GarWX81CdGegElqETUI8t5qCH1OKx62LZexzq8IbG
cHTaigZUqqIKtAQ3QavOVyaNR2ksPuR8FNfgYTSZW8dcyANrdkr8BMS2wxAnYJiTMNQJGO7EDHn6
dGDGWG5TBjDUQD5JxciE3ggSsR+BRlUSe0vSjeba2RZ67MEzMEyKDy3vyRLdQ6Hy+xg69eGXMWMZ
xCgq52OwGE1NjKgcpldYjGQGwSqKNgODLPmljMFWx4CLYfpCY+BFmNlGcLTqTl9Y9TMp1LBpRPvX
zqbspkWkh6dKGw5kh13l1zNhnpHxrmTzkeKjrB3x1olprTPeEx2qX8Kamn9mTbkmYZrK2sgTFBbX
YfRVIzmoBBGORmIU+RpEhSD8uu9dnJhEEQh1SV/ygqvJCyEiE+vBdvsVGprCPpEEHYLfTVisgay9
aNrqAliVT7qgWGlgeIfTZFjH/kyglL1x9XKVJObF2pVpuXGjnDYzPowpPIFyNxrnHmtG+cvISUtV
TPJjgc8y3sbJF7OM+GS1fTKbr/JVWsjFsoQ3ZF7oTBWUlb5i1LrK261SuZ8mU9eZ6avLFFY3t9Ws
Q8+Sw8+MVn/vmdfGzG1t5rcJc9yYea4s9a1mcrgKFB8XTUn0z3gmljWBE7qNdoT7JYsPDgoMwAwq
zbgamR7bLLgNpslEDa9apssGU2Z7rnAzE7dD4IyGH/RHvhSHidB7vBtHFP0VO25ufS6k6ryYKRpO
ELwh51K+1erR1YraN3kqy2MOoow95WIbN7KBH8yBeIV8HefrSnqfwjvlFZ7OPD1mrp4wX8+Zs9fM
20vm7iHz9xmygmn8zFQ+oJk0ZJ/LWcTEfpaTeyb4JpN8hYn+zGQ/CKVr8r1g3j8w9+8UD3bvFDi+
p6IKMOmjUGGigiFd9qgGfV4vWovbH7ISRA3O5I0e03MMW9aOk9cJ5cj/kDxWPcZYnmq+ewRZg1dn
Ig0uUdIm48zMHRF6gpmEPH0pb8Tyvzv21yZPawV9gxOBBTGCLtejXGLnRXrkgbqexIFV5sKW7eR4
Ln7MS/F7WSgt2KaPAuUFB8ulRokJRg4MNQToMwKdpkGvgYtYuug3JjpOicCCqmOh7iioPABt3zAT
LjTUHxMVKEQN0lGF3AR5yEYnagLiyLgaUI8aVCR5UoWoSh3qUojKlKI2+ahOLuqTw/EyUaN6VCnZ
V8wIyKMf49omzs6YicT2zXeMIlRrWe5RUS2Ib+6bHOy0fJHN8wMqmIsa5qOKNahjKiqZhVoGdtA7
mGgBQZJ3BT2tRFdT0Nfmk4PWNqC5JWhviX/LUeIUFLkCZa5FoQuM3BtQ7HKUu2aO6DhujDX3uh2J
Cpa7UpKZqjOE7LF/VgvnFqrTciBnN0cXnNEHZeU0lrMa1RAaiX+zURIbFEUHZZEwfkbuHwjdA6qj
hfrookKO6keKcaoCFaF9PDAS0AgCHKQ8xxqoCzHuM1BDPxIlvRl8JKm6wUK+jJFaZUN9oJS7IQa8
mIftQMFcQg6BFnOjdhRirglBLcq97sy4FGaePMOqPeNEXSpc1GWMI93sm2UWoeASipXUoCz4Mhhd
T86GvfPRrrgRpchVJnO7ztk2mr6ONvCTiwntV96ZAwXtBU244y0VDClS8cRBwS2Glb1FzUNJ7lCU
e5Tlob/q6Mw1enPCosGCth4DA/nQJg+JXDhEbcN1F2NFECJfDy2CCdjuZT5ZYtNR1z1HxnpxFmjN
p+yvb1DAC8VfyTPHOfjuR4lGLj8FG82cS3NhoqFPaOnyxRArtAdMXjpvU3dWjfuA9o64e2TkQHta
d8ulOJ+g0tfvIYo9ySDXSUr4FVq+ieJrl/bDULT3NmufRKhcjTw82P03ExJAcDMIIQMiCAF1INMc
YiD4lOd3BkWQQRPMUAW+ecGm7JGTg9t+utqwBwkMQgyLENaeBZngQyiQTr4vIRYiyAUNggHCTxZq
23ANJYOPCs5hgneo4R6atNplhb0J3Ops6ThX0bAU8zOLsyVZeZrOMx4UnGCBJ0ZcyAYp9un2VKB/
F1p8yKfnGQJDg8SIIDLI/tk2LEqIE111EBsm5AZdH4eWQawJ0VFH6/hMC0tmvmjwHhXcRzt8KFAg
MYvATt2XrEU0NDhcbYcQqKSjQKs6CH2RShFNSkaN0M86g4CJlzzVB6WiIy81D4x2l0SsEOvYHrga
Fzgld5UxLh9q+BV5g5jhWQa4FgW+BaDdc+Fdasm9cAHNmEChYRSomJAEPLK/IGVw1+1UyJkegsaB
pFEkUQNZY0HYDJA2JNWbcDcV/A2xFIcEHkeBy8EMT/4u4wR4nTxl7tCfcygeC5pnguqZoHsswboM
2GeE+hkBpWCADAkDYRs6KpIOEsZZSFxohBsq4YcoYWUYRpMzXJEOX5QN8ZUZxJZ93cLtp7VahAc/
p9s2H7bq7D4qEQeBFb7CvVRHuSUi25tEu8LTfcx1EKh+PCouq1S4J07IFgqqhYYKoaJ66CgDSopq
z2dbYlMD/BRK+LKDpzLgqizwKigrAW1lQl05xZMGg2Xla2gWkjhAs1wYrQZWi4nsxC005dv1j6wI
mC75IMxgvHxiVDh+cF8d/FcNB9ZIHqyx3nT4sARObIIXK4fm7sOPmTTHQJPZUGU6dFlvfolgzQhb
uIWwZ8HwGEKi0YjApQCZBqEmJKkGsdZCrkUSYSMiFNgXUBLEnt1HCemWhGCsIxld01PunuNB2gLT
ixpnr3o43ausPLZQcwMbBhi6GJaOo/UUD9lFcpkSOs2d8T7Z4zkX36dCeZo8GyqvetEh9Mivee/Q
P0uCG0YIvh6Sr4Dok08u+Trlu3Ah/kzIP/myBkhACyCQnYUCH1jBCUqC14QbRPb15I9J4Ff+WAJf
2MIZmvCGE9xhB39YwyHSInLB2Mnz13ojcvJFH9obK+bXkgRJIsn3OW7OmoyPogKqrrpT3bRPNgBv
FOaXzphZsaL0VozdB/wACYi0rr2rU3t3/YsIR3rIw1OYe3bRPY6gl1QUnUbA0hmGuEnA/mKiyYeX
zPfvgmUE01lW0t9adoBJX3yZWHGGrf1gmq+pRcw5UEU+Onfb7EkPSN9do7m46QqD/bWqzTe2zve8
UZ5IDBPwofKkMLAvxI7zJj9GhYiDeRyvNcQpYOkEf2oKmxc3XuVLMG16W0R6LOuvCdQqaef3HoqV
q/kJqyAI3XiNoFxDaFf5PRf6Fd86nX39DefuxYaOhai9hVSCY3G60ZN6aZtvpbCOQ5tvDdja0KJc
FdZ2llERAvoWmu51gMYtoXJxxr0oxvA0Quvyyd7sgpCO6viDy+wUFoLOnVrck4BTVezwGChHRZgy
2XApX3iXKfe48o9aFDzLN5WG1a7WkIKDw+Dcsim+1BmSV5vthqi7E09datq+zNz7j78fppuAdryz
T3DsV/khE9u2qJ3hQirFZZyb02B/U2L9KH+VP5unMtAucxS8lKPyZOTdSSM3GDqaCejJhpZOoKZr
6OkCijqDpq6hquv899Omcvx7azUnA+jUqYebwjsYmzWswykgZ1y+HtWutjlGJrZVb/KPBuF8UUzl
SVXInG7HHYHdtzILLyrp1mkzHOhKtyDDU4mIN7DiI8y4gB238ie3ubB1cGh7nNyzfGMEsC6Ci1ya
6tNZ/ZaU9RMPiSFdB2W6G5h4g7ck7StIRchV5g9LJj33iA9gDIOnlKRpu71pFolqmenR23p1NF4j
BDgxsFc7de8CVj6EmU9h523uW8Rrv0iCV4mtQwhjP8PazzD3uoVlIV75iYRagX0h833uoLVBckey
SOD2CZ19GlgZVPD8Dlw/5+a2hfOXJ588o9QqONVm+0w8101eUZ3hX9yjlhdvvp6wGtyBgQx4CVyV
CyZNL6IfXuSrn6YYVaxmpKOd5ffD2bkHmfYyGsXJxPFW8jkRyqA25pJylpccN4MrSMQN0lMSuk+6
RkRh294dzCmtaq8yaWjU60dJBtcKxgG9XbmjuQLUbjBgKl8mFf8luQE2ORtGlS3kVToLMmtUuGja
8rJM3StGe2u/16l7xZr7Sney5l9aA6902GKMTt5xvnwZWhXHILuY8V3T/GPOXyEYveAozEkZoeEr
PwYpxipf2c+OelGq9km+phBonBRMT05mHLt6sqDF5XuUZzYkBoveaSevVZPwnTYRu7yBMAmHp2bi
kRmTfFYo99yxTrlwD05DlEu1b/4wBugjU/0RvLLNjkatL1uGUlokzwHtRR7d0B7AsrPXspBwW/0F
rYuhUfLjvxnazBQq4hyqq5eoro9aOm/C5HVmsMNDr+AR7h9RvITy0cQVvDvru5wNth2cnATmo0h5
Xk6k6LP8SSljtFuXNAzcNTLWsBztjc5QMaxXPs4euUAdW9i0njBW7qg5EtmPKwA4yDAYeSaYbafw
oIpnequwlNc4kklDC0IvY8+bVPoiMd1Hw2FdLaa96b/UTCHa7kQr1xes8/hWAXv4pySO8jRZJhmN
yZBGfcjt20ZlNrIVBUYDntqEpBZyi7cEZK1aUWwjcyBwBeSOWyeul5WCyG7FS5eQkP57l2XHMp+h
fIBLsSW1Tb2PjDOx7wmqWU5iI88tCUtmEWSXxssmH7hlCVyMNBRQ0qwElvxUmImQq5aERJwaa3KB
EEfzTdRba1Kt9m7MstdhYtRvO1WcJXAj/zouv2UbGEtqszEHFDVLT6+MFG8M1ctAA0ZUvuo5Ewhr
2Y/10iGb2WDsZJVvofE4kh/AcZXHuaquMOb7rI48raYuDESQMd7CZNwoj1ar8rGk8651c1DC+uBr
7pqnFO4ySZj6w7AtSLqDuORG1x6qlgQl232UP8l9KqjGDb+/bDikeG5jpF1Lxv6Ct8ZspyZdoS8h
8gZBZA6aVZLC0+nDJp9wXJDnzzEZLJdoGtIPiVCxaE1u7JxOPYKj+mGdJD7uSbrkkoOacjNVdqOp
fPfzClNI+pmig64S4kkUemgWatO/KP2oHYos+pLa1ngMyf5J+h0GUIZSndoQC1O9ixhjXGx0+5RS
w0jF0lYwiY/GcdWJ8hi5rfrAucggP9nTfURudhyQ4OvaGdkRGvu7pFzFRvFo+u6nNofVSm8IKWDi
t0hN82qWcbWJY/felcG9weTgYivyG1Mnq7zxzCDpVj4e9pg0XNj0hMhS3Xz0m+HcJN33LvKjZQ7i
OMaLJCMMojTY5k4Fyf0d2VhzOXwUgly3WRXvZB0igUdfJte6B028odhXCd0jvpZtqrXEeFvGote1
k1rap3aI80WZEomaK84mmdlLK7mf8LeGi9DQP2he+B6wRQjGrUEA9968hDGBmfbMIK/h7RKxhsk1
U1/suXut+oSgDrNZme2bY1XZcXB9FhfmPU6wtJZapqBA2w+BrUC6kuroRzpG9ZqhYe62ZyIXObAd
4Y0oyQ96xj3aIF2EhNt15eIGnlprX2ike+Beh9tXnGWocTRakJ59bMZLPU4XhGsTYeHzh5IieTXn
/B41w4QyWmEp0plohOM3g6AvQiHAOkSFj9Wvif0LBjLigL3XZGJW7AOrhV4zgc+UicbMADkftmJL
1yjJuNb4fRiCTe0KcDoGCrPMo8X/0SFZZKvaar8ORveUOINn+A37S7ahD9qTNRQl7vwfD14MmLTy
Pbim/eiWg71QhEsyce1iEYaYifioF8V0FxYuzKICmGimj9bu8gXRjF5jRizNSBIBNE8/OCutBxpw
qW6olsIK2oWVQgto05NCw8pD9ZZrxFGFBmwmveO7ru/aZZaRiTky/iNc6gjwf4xM3NeOX1n/w0Dc
/1YtVfyVivp/6HbG0/+36W8PX+v37uPXYq2/12opFsXMpq3ZFuXHhi6L2v6upSqW+A2EDlbOMA3T
oUPrv4q1NPs3W2BHdeDmDGE4KgroH2KqZv0GukUAj2WpwnZ08a9oqb8KqQ66p2FqjtARc4VFQJz8
/k+lWqPu6MkcU/Ymhi8lyci6Awf19NNh+TNYTnJ3vzN0249//7fff4kudNLmbVMnRQM1+edfMhCk
gFOFX6LY7y6RMbPenyNyTAzUTbDqlU0T/WyV44NaacxODsH8nGA5H3i0q6yvC033YtJjo+KsadiM
qT+xCXEIMT612Xue4KoHIbLrp1B/hG3/v6B+kuT7ixdvqr++eEXoPosHXrzDqi2mijJtua34Co7f
mkzsev3XB+vPPpCfjpX5T2hePJRVRzDKsDQM3SMUlbZNxqrtH1c0F1rwWfzJZ6L9+WdiWcRfCRvu
8p8ARgKEwjlzWaji/XW/heS27bSXzgvXzCrgjBbjLtvSfbCisqpPVs3mr9/ln/96XdU03VZBDCQt
+vMpoXVElQeTxSmx6VZioR1QkW7tmdTLJRuvh+jRQitb9B4znd/vZf/9O/+zD9SAEOVkN+GW7H96
52Wk6pZb8s6bVXtAcVllNxdD1wo/zEr7TjPMsbr03rDRtn/9njnv/+RUMly2bIZhaw5RSL++aQYw
Vj/DvC0FEVh2PONNurkxse7DUxmmpAZ+CXKkSBKR3ewsY9ujMgbZIdS0GrEv1N6YoQeKc2I828gI
aY4MpNMHpb1r+imOqUDQUxw/lAQTbqWn6jY2aVbEB1jkHNQ0OBAQD7cpuHyodehY9M3Vigo1Mu7y
5cgiq6+pO/DvcXtnCwbVdtGTqx3TXO46mFb6rRt1h6IscI0IOu1OpOGSmV8tiBDaDOTNk/SxaErt
RrgYDygM3TnOEhpGzAAzC8Ev1HesnYYkA2uu970BR8ns5N2c/UukI0VDv48s/Ma9zL8tiFctOS1d
7aMhbbYnkVSdqWqoH5wmIkGCILNG38V5uJzmaNmUwdoi8iqD9rXbdktW6JpF5tpW3EVEsLQ9Gg9M
BogAIorL5BOA9WAvh5cRxxjGwIcSUk5jFW9FBEzRlFMCFZpEkAnnq0PCDpPxXnw34cvSO33nDzXl
P75/Y80K2YBxyVwmSbaN0wbh91PT3ifNXJVGvBr1etkjJLilIAyJVgNN8zTK3d1HulpoVgUWxVAe
dzPoA8QXbpXcRUsjDDBM2IURHEJiJuFZe0qAl4N7xKC6iAFHVfOaRikNPsPDNOcrivmwOlWEG38N
fGri2E9PxK92LH5MzfBa9W3EOcqymMP5GVdibTXk5GuW504FYbLVKq4pVgn+k7QzW24b27Ltr1TU
O06gbyKqzgMJ9qSozpbtF4QbJfp+o/36OwD5pmRaZdY5lRGJICjKEElgY++15hzzG676NrRIqAVc
KVsbw1JXoVw96DEzluFLYo8rFtAgI5ZcvovE6SEPpstKYZlXfLYV/SaiGVqkUGgE4XFZsowMnEfm
nZVBZCNAVAKGA+eEgls+4YnaL6nwThG82YGvS1YfcrXE5TVNWz+awcOAz58Q4oyfKxGsR+SNtrws
CYdpKcZ4Zgkr/XsLrlkO3Nz70VIpkcgpauH2ZhnrC9rClLkjsuUn0GvZWayeni1g7lGXfxoG+vLV
2WJNo5gtYO1JqWY9plbg2lSHVKRDhdh63tRXzl3FZobKFwPcbGHjNiKZbhl3kG+4XoYUNj4w7MKC
zdx+NoMPnvE8ABFlfeZBw+tJHkLlcisj/A2If3PgVirNX7QfEUEQYzI+dVOsGY2QdPAYCsADRwV1
yyfIY8scSVBqFxsJ9IyWWRtbOXGeGa1HN4NKNqrRqIefF8bYZqZujM2ckPx4/iSIOSxX6erhLYa5
PSTYEhsyBLy9kKl3y1Ae486d2uyFTKRDa+Ozhzfnq9vAv5Up2CmZS3DYauhUNyyPhcEChz5t4RhA
/IpdasYHNdWWpREc9IjM1+ohs6RF3iDqxSBuhXzY0pp7D5pBhOXtUx1GmyGkp/QF9hnVyeU4eihF
ByB8txndlg4Gi+O0O2NiOKXlos4g75K+Fhh4huWJyEkyThHTB/TWFWVazYrX6JFWlnzuwgMzBNUS
h9KyV3i0mX3fjH55BGS3qAqNCvaUXL9L6XE1xnfT+5QkT0n5wdCUPdLlpaeiAaHNayJod4p12pMb
LrcfUhU9FSdwTm53m/lbCRZ0RmhyPOCyu/OJGlFUGTWM8j2R4pXumTfg+WgsoAEqxvJc+z+Et0b/
fGPSxfIRFLcdAA2sN6yhBRetLOEUzgAE259qpSYPnS8xOOrpg57uep3hPT/HI7QX6VzBexxRzNbE
64zehlImjla41gMB8P54Q6l/Upt5BdKGIts09INbvd+kmGK7RJwjJ1yr8QDni3wWJC4VJ2HiQ375
Mnp3unxH+0iMeBc/d2PkBu24EV1C6bljoBnXItzG5Pb4AbDKMvPWSSyD+6RUQeS8A9BYAnuvs6AJ
VQBHeY764glwzaLO6b4GUy2udGVJ3eT2eCvDEo/4fAvoe7Awt6P5ue/oNPIlRoW/KItHWq4QlZ4s
fjHNUGIYYEBHUktjBXtkCEytu4NR6NF89b9FKGKlboog4ssrDnJko5ZJXVZZEGLyTTcSgZhbBUWe
HxUQ4KwnBdqGZefXjGXQv3STjCTq/JZPZa8idl7vx7XRyy5K4aAesCZhR0Cfu0iDU5UczMBceca2
4QqjsANlPN6VNhCmwqQ5px0ETRGhsSx0DhpYJhV+VPLFgIIlO98cDTtaf++QFJKDvfNtQAlKsI3N
AXrYc0jsppw5Jzm9T5DAZKgPMdQdO+1jXA5Lqe+2eMOgzFgbGW9AaxCZgP4c/8E+MhNXkKqhd4pr
dffJSDpgHSB5QD5tRiQcEluRnXQ1WqvEVEfGZ5WRtEbXiAkAzELmtLSYSaoI0umeaoCYT3eFLd0O
JYOdBuOiGI42HYOxH1YdsiqPIQZChAnNlhSwOtp0nthC79kQ0s1iGeuBvvP/spunSibNGlKh7a0L
sjN7onZbvIlGo7udFTx0RnsGgvZVFjVhUc0y7mVQk2DqNbIGaddz83NYsCvUR7NvMhFB9OtdCXsJ
zLKlHz/62SHAOR9knxUC+QhZWeeWdE++9aHUb8Gwcssc9qmtrDXiFDNQhyZ2yMFXVol19BppFZIx
UAPMi6T7SCZeT71rhse8/07qAtFZlGIwaLZhy1eubeX4sR7ORvYtsgb+jhaaUbqQx3OvnqORuRgJ
BHDSCoWIwPCzhASv8RnZ6JflDx3QaC/4XhYDkvJN0bNCV9LHVCGVVC8XnpSsneEDf+I2bqKDmSff
Sg1vePHdaJsfTUXVAxkFCN99DvwzZIxEYSCC5F5naK1KeSdSUMrJ8M13BNN14lAsqVgpQb7RSHyj
0ExwbON2o7fu5QHqyGeR06m7b7tDXFL5SrOj3ss3CnpNsjuWSmFhsAQpb7Xoh+iBldE9ibnL0M92
VU/oUqy4JnNPVb2t0C8VzRfJaO/lFtUXoceDIFthMFaDxd0+9bFn6NyCFDeiLxnAKC6YcY4kWsbo
SwR/adOTfqp/n5r4VVEi4RO7ThuP8GCR/Qz3kUn8XdwxIRDoK0G4W+U5CZSTyeEieHD+wavTs8qM
MQa0KCRgwqa9qyY8nw3k0XKCNd9Zq+qbsSB/LHweiYFHxb+tig7sWU3z5gjt1pUw8kZl4wJ2XTVc
+KGMF6h5SDXAVpRivHMkd/dj9jQQjKiAB6sQ++f6+CHDnu3J6Z0mU/hBCZbjAku7Ft+m5za9t5MT
Y+nFzzF3ygZHS+l9rRRy3kiG81TIXj2ryOJTY0NjwuJocnFlgbaUaKc05SZvUXEyfjreD40+H9rL
6AfpsbsCgmBULyrvaFRiXQUfxp7OePZ9bCpm3AzFdu3a3VGxvg3xJ6uOTzZ0vT8vX5RfTWMvq3gD
/bat40RFGn6xboI/EjZjTJvKWECyXpLZ+EyHBZeJtyj24To4/R+PN62m3pQmGtmpsjyajxfegPRw
/ZX3o1ihclth61unT38+3lSEuFznm+jKKdFg52NV+uvhNJhBY+/EvRvtxE472Ltura/1g3VlFahM
/85vx9HQzyuajjB9Kuy8fVuKVo9VlEid2w3tKdQPxsRHK2+4G3oFeQh9v24yY9HXznQbefFE/Gtr
X/PNwS90853kEYkj8ZkiG8F2+ENiDHNJDfqQLgmhpOGwZNBAOne4vu5+b/H79tAXp09SRORIhrzv
Qdiuypg/eGBAEtB+KbB+E/3b/s9fqPKrR/PlhH17xIsTaJQNbSgs3qy2aFY0BJfmkm7PDdlLS7LT
XOD3q2xpXykXvVe/eXvQi1qXFas5QkTepijvxvGos2Yr7q+8McqQv59COrU/S1NlU7WmK/XNldER
nEgFI6Kl4/ZuuOU2ai+qA3r1dbZq9UV55cp49y3ppkoFz9GZF11eGTAvTUWQatYgeqqcKWJD7GTv
8cq7evcCfHOY6V2/eVc2CYsl4QfABZBIQbaEYifvY/xBxLKItnTr9J70rYOIGdSJ9hpFgCIfgRKd
hQLYf8Qy3xfZ0ic1TzP/jx/BxSfuCMeURRD2ru6fwKdObkPr2sV57WOmGPz2/Tu22nW4N1H2m/dO
+7HxD/0156/y/plD5QtnD37tydfz9hiSX0N3hh7kyvv0htCnrXfLImEdbKsv2dL7dy6Fqab8cjDl
onJaOikkbcHBJqcFeTSumVtrUVwZ0+b7zm8D6pvDXJyeaJByYepcDRQ61q2b3UY/zCXVo8AlmWab
uJFr7uj43En3titWMkvsdXWTomTbogc8q1cuTvX9r/H1XV+cxoXRD4Fc867NExS9G31Dvhg39IMC
nrZYZD+GG2J7D+mn4ZNNDGS1HGiQf4z2xT1FCnl77S6qTmfNnz6dizPXgDuPMJA/h5DSVbWjSBTd
8iE9jsdhpbjVjiCUjbMUK2pCzgKZbgnFzS3P18+Gd+cPc4vh5+lwcX5HTe54kTKPWt0q+5zGi3RJ
Bv0SqNTXYum7xo8rA8r01n576zQ2NIcqs04uza8nexWItPSq5Odbv2024Spw24Wyd/ZTvtvVyrL+
7tX1esDLVkHTUR/NLd5hGChrj7qLOpC4OagfSFk4CPJtEmbGngU2iMlrCLai0p6NmsmpJnaWDKgV
MamomhvNSFZ52ZCjWKNmZ7zV/U0xesBMypWoDVz4LO0sdORGuaxYBxMEhxr3mPCvNM+EGNIMSSvW
7NYSOdNd1ukbgyQ429Q3xKnRcPc3Vz7p6d792ydtaZZCw8pQaGX9+klb8ArI8kx7SuqJg7B2VS+G
D8oTgmHthD4fF/yy2GgfcU9UG3v154NfObZzMcqYBSUCxeNbFqY4WEm1EvCcyTzYRCHulmvgB+Xd
y9uilUdR13acyf/4dgQt+9QIcp01tvIwaZ9RXuwokq56dOtLm+AFatprYuLP2uc/v833h+43B764
fFBoQgIW2fQZpzcpS49Dvy3dFhOIi/HQja4M3sq7AwduTQNRhQwlYvrc39yO21bNJdtk4GjwMrj+
Nlunm3qNo2nrna29ukj20ZXTaDpLfjuL3hzxYr7Wkyj0cnOCOr6D4TXPwNXttcO8/0m+Oc7F2erH
Q4JLhzOmXdv79sxAJC2/47tbtXdopK4e7t1p6OvhzIsTVIPW3fcRX1y7pt+Eln8JsG3Vbps1S5ml
8kF2kYBsrs1D319nvDnsxW1RVYsMpTvfn4w5S+mMTRD4FNrBwxOkITHJRzmMBAIPNlwAJFmLf+d8
fXP8i/ugVDl1j4pkOl/RsrjxirDp78pG2qTr8EHb/flo708C3hzt4rJ0xiwWUTy92ztzlR2LnebW
G+WgLKaFanXk9HVzAq0W6EWUJVfqE1kJ3O5kChP/mzvBn89k8+JarSGyyIAfiYlIDyM9PL/9+Of3
++4wxJ1b5n9VM9TLvr3cp3hQp1If9tl1vCWl+JQcFtjMlgxAh+7wl3J75YjTaXp5db494sXSsRn1
TI5jjljp3zEkQUXG14+1KvcqtyHr1pS/VZK8MKIrb/UCtfOyjHt74IuByIImL+hmUNUcC5Aa+LiR
2Xp9RvP/GBsWCTHVviQIpG0QnMfF2rDGhaZNi2oqLeSombAGKAeTBxgvCzpImUk0EGq7mvDFWtvJ
nXXjh8Jt8Wj/Ox+ZgoZfZdxW5cuSQtMmAQnafGTynjL6HnkcM21iYl3vyj1QfW/oxF/lULYwpzXa
dNd6M1hbfpPrYdlMUx3rLOMQWWY/uk1KR93btYvGrY/jStvA+TwCxXa9hb/EbLUqt/k62+QP1+8e
6ntTIRvdCn+Txp912WSvMs/AQz9OS9SO2YC4nQo45bPnDrflSWzlMw71JWSXmImfchs+hGf5/sqn
b74z8CKRsVXHoABoAYX69UMxB0G+dCEwGsf+zYRnDgvlVvS4fcfR+CsvCb+lc6DqUO1LuJXEC5fR
h9g3b9FEnoYRTgtdGio0FkD6sGbKpRr4bp4sVGDl0N3ptU2h0Xy0dHxZFpRCvXiSipZ6YI8mu/PP
TtN9TzJrL6vVA+2INZ3JvZUatK40iJHmqbSGFQ1h8Kb6uvZsIltjbS987dBU6d4x0TsaAqz5ZD0R
NNm0HRpFKvB8p9Cn8JVZDo3O9CaMJFDSBNVpzVqWGxfOC/VK/FDEvR2ytukWjUlM2tiMnyXPwkAi
79rYITjJ/yt31IcCZ2XuseoWj374pREk/eQ6l3OkEhw3hUyR4iFJxzKitxU8lqq6aRNS1YYzHlPh
02D0GiyGlfa9Irrvxnf6Ayw+eeFr2sEIu709cmhCBdRQ2wo83VmLKjDHOhx4CzX+Hkv6KhEF3VOV
ixJ4nYhPBUrL0ZA7lwqwvuh07UuS6Uj8Qj3apbV358T5ByLDkGQ2PcJ94kO1uMCtTnugzdXPRNUi
J0ryOyLIV7owPsCHgWGrNBp8rhgzUVreyyIM4SWFZIBV2kdI+3vNU9d0s8mPqZfOEC89MyXaw5Rz
NyBCDE9dd2gilOEoc+K8XhfNB8V8an0DKgEJhllBSAqcFV0/NxE9lUJTj1WaHPygvI0iMFb1QBR3
iHNDf84143tmIm8tsI82ofOYJIQuBf7XK+f/5QTOAfEI8olhR2Ne/luViPwkMw8DXIg4nzbE3e9x
eLho4zfpDyYcSwLsrk0Zpwvq7S2CI5oElSi2rpBsqpsXE6vAtx0i92r6XCVuUha2OBLPZffI6WOi
ZqGERAQ8gg1PWSGlvHb0d94vgjiV7hPKGvAkF0eP08boWrXtXeOh/gr/TV/0giXm9yhZlLvhkRZY
447X7oqXq4/5Lb8e1LqY3LHUTaU663o3Yc5RVwtads0yvad3jZ5oOvUt138cP6rb5skbr02xpknN
b5/3m4NfDHCiaaoAqME0yDZ/lTeZi03iqYVstpA21VI9XF2DXPmIrYs5XWNaVduOfMTCRdSdLMEb
rZVF/lxHBLaTuO6W65A4uyvf7PtHpYrEOsQAW3cxASiUGDkVUSgozaFFWl9V8fTnS+X9AziaqaMH
Y2p2cebIgYDdVQ98iSPmBkJ4m8T98xFmOd1vX5XGO+A/1TYvS7ZNYw4OTDlmT5RsSUYLV96td+SE
5Lbcr3K3WDo79YSk4986RwyTZbkNnJGr49eboNNVYzq2KjODfXwTbpVtzFrn3K+0ZcVE5Nqq491P
8vVolxWQoU1kZyw5WqQ9txC7C/3mygd5eVPnguNWTtnb0nXoQ3OV6c1MR2LKIVeiHNyhbQ8Uwl36
m8sYY60SfapZYrSDusZefbZQXMXl0UeoWcvjPZ39Bwc2G/yYl094Yni+Sinrf/4X+2+Znm93/3kK
v1cwlf4S//UL+vPXX/rnuXjOHkT1/CxOX4vLV/7yixzu5/Hdr+LrLztwK0Ix3JGdPNw/100i5oPw
l06v/N/+8D+e53/lcSie//s/v+dNJqZ/zQ/zX9ifDuPN/wyR2lT5c5Z8zX6E3Jhe/r1J7Tv90k9a
qKLA/VR1lMoyAnhZmxbiLxQpyVL/YbEEUrg/ISJj+cLX/BMjZWv/MCglydZPIqjMj34qnw3nH5at
ILbC1kAX0jL+FeWzM535r5ekoU6SbBl41NTO5KZ1uUjLTZJBZNKbTvb4OakxgQ+FVhxGFTx7I6G8
y8oSy8/85LyRh1Aj3XZ6UQAS9/D6O/Nz3fSD11fPj5A/rNVadBid22JLMqe/yHs8MQtNYDp+eVin
o3yIMjiVsV+CQ5h3pUJm2mnwynn/zcOXX0pMS1p2hgeZsyyjNYxA4mnlwTrOG8MI2vZlPy2bpoXr
ly4IIhkOSZwTJaDUePykkCC3YqgQNk+/WAptyPcZutmdGiBqmZ578++IrDM4GP5nc0yHTVyhyx74
e5et1FTH0MT/Z+NkmvfmjSraVhABPP20KBroSZ2OEx50//xCedorKpsfzK8xiFNoRNMfjGIY4DSZ
ILdaEoNUE/hhVHzx9Og8xGHw2Pu2ebCs3J/w5/kXs+m/WHkU3Qu7RR9LaxOJSJsepC6y9zTinZAl
+PxMjIXkWofxoro+nUMUyCh7qgoLL6T403j4ZjSyDCOqiYFHnBCr/TpFKr6Pp03dqChzkoDI20Jk
zX7+ybw7PwpT8KCkG5KzadjFft6oiVzsWamAJ5333zyc950cg4jdh2IFfFkGpAilzE/O86bplOSc
qzmfbUHZDNjuHnxlbCyj8Jh2vkXcg3RMMh8PsT/QAUkbqOSy8SWq+oUSKvKnCgUmRDQZq7aHldVU
IdF3zddBxPomiEj29lPbc9U4tY+G3UKgoDh6fN2dn8sy8on1Qn2a915/+PpayVAx4UCJJTa52mFZ
G9aG3Ax7lUSHvWx4XHSv+0rTpepy3n/50fwqr9aGfQvj5OdLten3X39pfvTmNcJJcbKGhABKpn6u
6zY9JbUNVb/TzyKLkbo0ZkxY9IigqOjsfhe11OGTXg3Ow9gBRFCqO1Ho1nIYPRhhvWkeXjepFYGF
/Ps5quBYfoa6X87PdaMGxZqq+MrU29FgqSa+kE6PLhmc9V5EsHjaaaNKTJjImgtYctkFaQVWfBcM
CdphvxnuiFYHxB3G0pV5wUWvgjPX1nQcH1NH10byYF8UW9teJkPJ0JKTonLdmp2Pby32DlVLfoAV
E3xL9LbfFcNDXIzStiBnEjy/hwQIgkLXaV9JzsHD22Yhvtjp4ZhDwQB79uPlOafYWFDXHhSFck1Y
PcgknJM8KXssrBSH9VkXYFAWMQ/7UlNWGRN34vsMvOyJOGl+H3wMYv9TnaQ3SLjada9EwidimP4r
zDXACE14mvc4Qd/cxW5fbgBv0c5zYfuX+wKfDH4d7gtTle63+4I2lPnQ20lyageS4x0JGjvJO1qM
hl7M29hSiiMhZcXxZX9+6LfaE9OQCiRmgbYsD6nESHqx0BFi35RR8y0GBbHsB/lHn5sMY2ihO8mq
z/6oObcxcNDEGaR9KhXSvjJTL8OwxsMepYqxnB/W5E4QxT296uXhmxdoGUH1Kt7nqsdtLtmiIv4t
qm5atROIzlUID2NoHJq6bNfktjVnxchMgyKE/yHzW8IQnWdYR8j7yOXNqFHHqMPnhyFxs0elkOsJ
3wHGrvLz3Z8/7rk/8/bjZs5t0tuejUEoby6h3QhSIupInbOXaX8vU2QI+9dNgXj0ZRcTL97M1/35
Ne385MXLX145P8kqcR32Cn7X/+mfnX9Aupf2cpSaP/btUYrKqhcyub0rM5HEsRZxhUuhpK7QtBhN
CWyPj51SMK4qadru64pGt1QDu59/Eg0TtcEgkvnni3opI0PABCs0Pzf/9rTBDgjIdf6d158IPw63
UmGeg/mfsf7+FSmSnJXuUNbXnXzkbq4Svlwl/rif983pyXmXS1JdM7wjAhcjLJ8k33uGOJhAtImY
yVErW0lIQIUyZm6j+OrT/Gh+riHX0Sb3edGGxG+Z2qoUkXOsciKb5S46z3vSdBOYHyHuHq8s+pxf
lxKGynkx1fNBV5oqhHiHyePbW2uP9NrrIs3ad9WQApjt1Fu/BbTuJzXp136m3c7PKaMCaUxrAB9m
I3geHzAK1rCeCY8BaLaxmccETPrplRbA5YwYk8j0kB4e8QzMabIWXnIXq1Rwcv+vdIrobUrfP8yP
Evy/xrKoNS7NX3/S6hCpprAtKlnBuCPFq0Nwn6cy9SIL94DdofOtALDtq8G09mbDfASDLS/Cg+Oo
lbOP09E5oJ92MPkjDlDVSHbn3ddN1ds/X/L6HHMH51CFu7HZyS2QdqPoij3OEdey7P6Y5Bqesfkh
ABYJOKdXn/sxbxjCNT/Yw/bojxn6hE2h6F+q3ovwkpdPBqHWh5hk40Pq+Wa1eN3vh/LnT16fi4Ke
mFID9xGWEFcelDRf2tj3nMJL74jLCx7a3kPqKCO+rXR1V7QExROM3BVXltUXjiqQbLrNygL7IiO2
qrDa+PUkKQwt5OJFVtmkhOcYNvRG6+9NMMKdc8KAtArNuWnSjhKU5Z9rMY4wpRPzPh2tbGK2xuAO
tZQYqP5Za+PwoxRkzNPBjtdLkbYEAydW4qoSQ7ZTxO0i4wZydLTGhLlsrzsP4CGNYuWJ2eqPuLfO
HuQ+cpXbHiAjG9//2hFWcVuMfDMZTNHtvzaC8iE4FP5lQ1UVJFrm5CJ9e6UY/AVWzupqrdXYv1HB
jjisp/trYCITl7UwWGQZw1qEepU7faptg1xeWb3cnNoCWFRl9huL+N+9GmjmHhPJqbJSbdPa8XBw
tFAGhVi0uIeCnWGM9kpqQVBpvdfto0h0ez/CqeEE0LrMPP4Q986wG1X/2Te9jniY3Dkmpfy5i5pk
hSABDIddF7QbVdeD3HSvKKwpWkS7rJ6O3Gv0bR3gGFeVQ+tX2rkAK6dnkno28IhPAeSfgqgkNihT
Pjg98Kza0vNbBc7RUu6TYxII0lN6oDhFgJa99c0vZduTltdZ48mYNtA4Bd4HQbhTngP4rz0JmIzH
l5s6AXk9lf8JssKmbVrrQYPzTydg+Dw/3VW6soEpZa/mX2I6gGy/VvsTSWfZU9xAr+ikpyby7DU1
i21bGP6DoDINZxc+i6R+ThJwupmOnP3P3/5Fe4zbJotnXcEjzCipQ0S5KPBYNjkAtTcIcm1k7BC2
NRyGvzdmVuPGihwSU0EegQyr0TCHMy837UlJsrJTjrHDlKzD60YFJrLpe+d7UerFwVMAdGWa91HE
Ax9vUuKt8STQIJoCFEanuvrnNzSvu99MCHhDXNE281NK1o7JLfrX05lchl6yuqBZVyPiPy9VSR2d
NqTpxawIscRwopnr+bk+RibnyCb0wCJ7KM2gcmEq4xBCp/GgtUFz1kFGyTDJHhiAwfdkLQFPZTQs
PTiL4OAc62TquXUSzmCdqmljptFfaHe9jSKNvrJobD08Je2PMRzsGzgS9s38qAFOuRkKuH7z7rzJ
Svw5BFVYq3H+1SAazWUIWx6jihHcdN9rPZIwspnD7Zgl9oGvxL8DlUBcUgGJAtxx+aATNB4JTppW
AYDYANM65t5ATMT8cN60jh7RTiHt8PU5UzUMwnOzyLjSWbR+LXBPpxeGbXqKDGDY2Km9/fpteGrU
xZ2GsXGEEn62kvtoSONjGjvRy6Zw2mqV0xxeFn7t37XCdo5WgXt4enPykORba5TzlSnROgCRUWtb
2C4YZ0yMX5b3Ue10+2ALKJ91aXJBkz20CgoPP08B5Bc4yoJAcRAXwKWHCBeIA9YQOeEmQtj2iOV1
2AQC2qNjl8oWcaNEpDljfV5Y1jZQxDcyOjQAVNNz88aobLd1muY470lK7pFabRLJ6Mc1PL+6IQVM
VU8JfTycZSXh7zp1ihGyYz9KCneD2FvISRcuK0UfThmJDyRPdPe9NsXt6p3mNqC+jl3ZNvewYKDf
BNWihx2+HUlkwO01MfQVD+TxgD0vB2iBBzhQweuIVt7EQ8PtNJrOyWSQPv/LlxW1G7qhtEN1GU3m
RRVdGUq9I1KvWvtAPaNpEqH4plphC2SOMe+LtKo2jDOPZRsVW+iaZEp0WKbqwCr31uvDQI0qFHQ8
WdgZLv4Y7IcUQQHL9aLcz4/mTS051tqzx5Mf4G9ZvPxABMYGjGE+6MUmMAt161fcagfgaavRtvtz
5aUtk8ph1aRDepw3vWKlBGeqKJtTHVSfvAtV81s/CA+oS161Rwm73jGw2My7JhowdSDVVbFTIr//
/2b0kNkVvs4KVLJyGCKt2DkRE5nO0/alqmiUarxFZ/GFk5eWH4tEGbfIaIwr9+u5J/TrAGerFnIA
CpyqTWH+4pvQhU5eMP5EliZquG/8MV2PhgdLuglkADK2f+dp5L9EiqFuQ8esT9IQbHzDjG/0ok1u
pBoPS01ncWWOLGAX85NVkCQ3hJuYuG5aY0mcKUgxQ2pxMNnhWTg19DjG3A+JrBjFkVJNuC8bPlGF
MJ11a9OtFtPGSpXiRi53fePnp6Yq81M6+sMhmzw4BV0Rhbv6IwSW7lGzwv0whc8HdJdXYpox59M0
uZnnxaCMJRar05R5frZMOJk0M6RyGjkkPCMDrDPlWISGc56fcoIk3kdK/1SprM0xd/GyXlDlI6qF
EWHafX3x378PSkUnDqgZNoMh8ts0kq+YUC5Xp9Pwh+cF9ZsqQ+7QtIsJZuDoTQRJoFhj7sId7lje
Whn07rHJyfORSlySBBSSJu37p9y2QclwB2GoUFfS4OO5J9ioCQx9T2KZsVe10thL3Jn2vfOZma3z
rSoQJAMuezATAnDmctC8SYNgWvujCwhNjyQOo3TuNYR6h6StvwVyuIO9nu+0sW93feGgjKeEHGfa
mpli9dHga2FCI9xEAllttiyh7ECqV8PQtHvHAgz3ukE1RQXmdX9+jSfCHSFe4yac5o/9XKmZNvPu
63Owi6xk8br/+uNExH8FddEQ1IyzN+q5p5kiF+vECXEgpgRmgwqJl41Q2nzthASkchpYIT7TXATD
yg4i/G0J+v7Wc6q7CjnC2g5zMjJNZnqKHJmoZTPvRhLjp8RIsiUTE2snF7Zyb8ZY6/Lsy5/HTggN
3OUuLlkWGLoDKWNKnrhcjDbVkAyWsJt1GmVEzoYNYgarsYIVZNVDasj1wYemvhhYqJAUNQaU8VHB
Rm35fZ4j5zZR8pEdPtam0u2VPOgZ9qJ8kdbDfQ4HQifbdR86TbAPomU1jaLzJlTzZm2V8efAEv2N
KPgI415psG6OJzsZU8au6evs5HCfiGWjCxkfLj2GFjrhMSYo+mUz76bkn7fjmG6DuquPg5nWR26q
t4EUhhuzz0qiFpLkvlccGFqyTvtewh2dKE485Rx+EyQirYhgKNUxOvZwh0XRAS1nVrplsxpra8sX
QduAEYyQVnNvTusJ0Sn+HuTSPuwrm9Ditt1rKWV9zwA6T4VhD0RPdn1PQQhuOs2qb8MKQm7+aAdB
fpCYJB0rTY5JkZ+eH5Vmo+hQ/MhbQHIWTpOz6fxQQom2R5XuRIy4hzicqj46DcFQmSbXBAGAlBNI
cNatqeEeETXFgKzooRf66rFtQXrmTYRGuQo2nI+71He8feZb9boNJkk2eeJ7/kBgnJE3cYoHczsy
Iwm56x302BcFvkBRHaDBgrSwBkQ6IiT+wKofg1L6IoG+Oc171ahWbiFlIzEDgbeUmP1sJL7lQ1fZ
MQBbHalyVFcP4EnEiaokkqFaUjZGgrFZGjtRLO3uQSbvver9kjwrwG6CZMmdo8HWLZnHKJVU7rVp
E7JO2c+7RE7ehVnQngYt+dpXqnKTxZZ4FMFHqh7DmhM1WkhVhE1JM4Yj03rrkMmHMQhMXNTEXjFF
YIMJT7oyrdQmQdrFBWUbBrowiw3zyovyM50jqSpsA15GPUAu1cf7gYbDXp421dQxmXf9/my1jbaL
a/+ImnQlI+najD6mZOq32cYXFBhyNXFOkNftE7ndzmneVTAHHSRLW7eqrB2yXnVVil7r3KqYyIms
WpVQxla6HI2PodU/BM3obEkyDo8xU+3FWLDcL2RPvmoO035VyMyzaduwJ72mNgGXpmbp26W6sHM/
bVuEWnVNgIQ56t2DpwBEiKzqWdfbhUHyXkr9fRPpZLtQe8asMG2saTNKOsOc+lRldnfSMxZwQSJ/
UzzmD7Y/DuR3tgpR2Kr9YQzAA6QTQZbb4l5MMyklTrJj6ptfIwUSgzpVjubykU+B6ErpTp/WBJdf
Lg5K1KkOvCvjNzUiyA5P5W9Yl70ibbREB58/bcqhJWe+5L7nxQ0o1YDqS8uFOu8qQGLS3NYILAB3
jxXNP/gyxPUm6+46tWtuIl+TABcqfEr6KO+csYsWeS3s87yh7ncw9MJmFsJTRTN4O6tQoIsnZfqE
fd0NK+HcaI2DubiiaofZLPrQsRS5GeVzDfI7dL4KQJ8fgxpcftLCNIhDOAFKwaGrlA4H0cE067Qr
y933Tgk0DQonBP4JMjIvFES5lvi6ZHdi3fl0ndKMyPd5o3q4pkAZFOussdt90QGcq5zK3PA0HkNr
VWS+eZB7UmPtxHSWqN0AVmutffv/ODuv5biRLEw/ESKAhL8t71n0pG4QEtWC9x5Pvx+SGrHFnmnt
bkR3BtIAVFUByMxzfmO0sXOlk3xFjYtegKOHrpXXyfSra1SJOc/Cr2IgrFGo7YsTvcinv40xTNc7
ptMh+sNn/JxsmldRLgrs5hyjQF3J+RSh0sqB5JoDidkjkrVF9KcwkSRE0Zs8qbnEaK86ySLyBVZB
LZ/5o62PS9iaZoLmQA+iTh9cDZFdFvBjW9Vw6glulQSkutDblumFxJkJWtOqBDR9NzwXSHgfmnBC
oHAoTnYWu4teDGgB5GV3ET5GM56fWWh59fEJDQNkkOy2wUvdLfBSatqd6CxU/v1kl8clKhseqgGe
+f/xvLgWX/KMZwEf9NnNKo/jNsPTo94MPd9EB0f+ZOQaqlsligO9rd1MSglx3x1yXO4tpMaHRuwa
D88S2w5U9BUB/pp6Siy7nG4gdKAPoRX4jzdJZx5CJ17VimPcpoWdPpjDG/a69j2i2gKjYNYi5XiY
urjZtKH2WMf+cFScoMFJTtkjcbgux8RDlt4pCHN32hWw2WtUmmsnbJI3Q8NEGfPJv7o4v5Qisr4U
do5Q6qtPkt5eoBLy78swCfT69F5xbYB95NkNC672p0clqnM+VdDXG9wRML2a//2AhIaDOn8IeSTb
pr5DlCTs3XUbo1juRvdtm55Y27urmwkXPTTNpmmXDXp+dKxk7bGBOBT4c54z5+L7iCvqaimOU9c0
uz4xDsWc5i3GIMG/PXswJ3aWmknYcfZ1Siob3xYFhx7HnW6q3OEWtxoWHB57/n//9J8oDvPcAVzF
BeGooYhrswz9fe6YikwtKpNITOcLF6nI1N4AKzXxU45vchtLycIrbwN0qFalgdptlebBQdHV73w5
LekdD7x3MxgnYMvKvs+HrZd3yKWHSXApaoSw/fZHT6LwlNUtjtr8gssUwZUlAjnq2hpS5eKY05/E
7uRM8Psv6gJPJdTHPCFQY/u0DAgnLazEVNQb069hpBjO2lVw/6kSUz9hPeUc8njCYoUVXlN34OXI
x7wXbjI4uHcFe3BEkNZTBcOTqhyvVR0CowP1EHlY74zu6aNwWnM9WTg7ik47qi4SK3F7jAJ/OIVV
mSALNR+OajGc+rmYeihkQzhsVZdNUGvqZyVXkDg3U7RCowQQQovymd8ivKmbO8VT2mOd1PaqFbmJ
BKiR39XxJiuq+KTldrl2iXQt8kzvjlptIz3e9PNHRSFnznCCy05XqN8o+yDFzylW0IqIy6rG6aH3
rwIEzHtRtcEbpqvxH97P+rzs+PwzgCPlP8eR5s2/31otOJxC4XHfxHxdWNDjakfuSvEQoav0ffcm
pu4lsCvl0jdCuQAp8A5K65yIX+nHoB3OGO45+4nJfm+b47eJUM1JFsOvI6ySqkWplvbaFHp0mHwi
mkobnfq5iKrxIcv0CBGcsT2HNl6STaZt+XlzOJHl7b8/SNZ/+bSAdTSVxadL0uQzIctIA7t1R25m
VEfgy/jgFFvX7k+K6sQb/zhm0HUjN/0B8eR2zLZmqpenqOyhWXInKJOi76Oq3QVVMJAo2YMohEpt
WbC7RJvvyeWtPcQNQcxY7RaoP8G1fni2o8Q6Bhg2LEnUVMup69ytq6fRKrQt4AKdGrO3pyDV1Sz1
MsHEzVfIfc5F2xkucj5IzIbsJmSR+2NxdooSmsKIRwBeMxu8FEZMR8ZN2lXxnV/wxu6d7hqHtbXL
SHms8nnPgLFDs7Ky6UkTOOZh0Fmw1RTd3goQ/9UAjM+xUxhUJYHq2IuKP9xpxj8XwATcUC+1VPJU
uE+L3+80FP0mFr1euSGfuyMGHxzVCVluBME2Y45Fs1trJKMstAy1oXhrbAelUF1fFpazcWNmvGxK
ylWZa8QtcQ0t9BzGREomR+3UszKBufKcOSc3ekvXRKPa9hBZUtRx32GXGHrGUWncvT5qET5NGFFZ
rdoeQKYsyy7XdyZ2usuyWSAR4q7H3CKgnqR8NdA/SghIu24I3v7fb0XeeratWaAj2Q98+jpEE3dF
UaQVxiRkjcz6JavS9mtslN1agbx3SFQHCKsf3cBw1Zb4KDlbdGSje6vu2lNVuytfxdvHyGNQSmWw
s1OZu7VwtnLZT08TCoa9qS7KwsofzWnA6zd1Z8hst8K/61tDImYnlwERt9zBxpcuHPWDree3Llgw
i30yrI/crY29jtvG2LcaO8k8uAebV2/LOloXNRJriifIlM2ry37Uv3i9b21kvKubg17lEKdbDBjO
YTHohwkToXWgYQ3ilopYKUIbt3lPpDytTGCX9ujcVZbn3GFXUBNvY8Mgjt04Vuc8TP5E5TXnVeen
tx7qh3AjdGN+731edqGgMRJYU8qNCApSm0N6Z+PJjlh1csTMhrd1YIsNgnzV2dAgzeieesTEpN3V
tmksiO/g6VF1D2kZncLU3RZlmG4S3RUAJKx+FyKru8yd8sVszHjFfDaR6XwF6qLfZzykXWZ8S3Mz
PMe+inC/E65GJ2m3zEHPFenmQ4dN+kIoRZsu/TLYuIWxY5PsEz50SLT6JXN/+s1As3Mh4x12rNUn
THvd45R194EfaCd3NqCLDIF2dRofZSGU2CFkpGMdJQjP/Pu9LL+uT1/nbBWrk5Fn/c2L6vdHm5Rr
W5KF59FuLLbTpLzWLdzHtsWUUonZhYWl8tfglK95r0XsP9BCyzu72RAbRm6V31j07kMYG7yS81IQ
BnpCRYy089Rho5LFG43z7w2vKnaGsUZrPcUHs/JeUrZVi3wqWYah3alrQ8BszZ0eNoN1U8b1udE7
/1z5Gr9qV7yFVXT89w9uzouU3z44yXckBkydLBm08M8LM56mvBg67iNrwpMoG9vj0Jc6GuPJuSnD
cNMoqkAuEmXweuwxdgMVzJQHE3HsQ+ybB+SzzKbQ7+MRzxjH2JZqke7ggV2buMfGaXTB8vYJHvOi
t3alGwMh9ILNgNHGTZlVxQVYySYiPbAw/BB9wrYM9yrv04ZcRwkKGOk41x3f+IPieZjEqhqAVfLt
vNWVfauGKcJqyZhs+jjEQUHps3soamKGVWaOmR6M1Aat6W6QGcW7rIQ2OORsOYcKFbksivaV43bE
nvKHao5zA7IwDk1pV39Y/Eo94N+/Yw3Iv3xcLcjon8HaYpzqqMP7auO7RDuM0j0X4OHOVsvSyuur
YimrrExw1ybL6p4nfTTO4lY2q1EjpoU8lIVn1smSBEW/fm/DtxsJGcDMoRllt5lQ7aUH722jJ8iL
yjagNOrsfgeL1J28c6uBhlgpxmjjn4t8mdVm0zV2cbxk3am+GT4CcC2hurIzMA3Su1Xom+jOshUH
TKYCk+7B/8ijdphuYseKth/tCE4LFF7ncaNV/xCd0d+MTCF4DqfpfcA+ctOkintoPL85B2aANbw5
dU+Z337LmzreV0CfMaxxQK7pYTUC9BmxM9Ij+wnKRMsqhmBXlXr20+R02NN1oj53wZCf8tF8cipV
J9WURcsED8FDNs1abHWSn5EwR77X0QiqdPk5dvD03fIrFZvIJQtnkYTFO4Ds0R9eKgh1/OPhIkdm
abapzvhq/TNO1SiyQtGtNNyMo4EVkWFvuqZMnvUWu/NBUezNyLz+apWPeoqbkmulE4mOCsW0xJjw
GPOuta5XX4166pY6tJKzSKdLMZDU86LAXet57d4NJZYEGqYir+wcH8bKR003KfmlE4zCnHi6+J1m
frECbCdDVfgPfoPKBMrCxVEzmxWBuuI+iIyzkYblRdayNkVURWuSldvn1Q2LzQ2QElzblNQI8fDL
cFBo1fyiES7fcVejkoz0sBYW/gNhL/1xrrFdis8aXhdjqYQPnRZ/cwYL92JZ67WWTazHlzJXETNw
j6pexVhXUO2hhN2WKdLJ2ahfXVC7Hquir2YbdDc+8HNWt05RLfQK1+O0UKyDShT+NM6FmfRsS4JI
W+j9qJ4SlwDRAnkAZ2phR4L+vq11ZG8T2+y+KKFyRCDf/AH5e2XFivNNJ0KwaByiC1GNsUfMdH5q
POJyhteGWxv7h0+nkzo35OlB1LrfjLrSMMX1kl1aW8rSt0OQxnHmX6sQ08YSkMvJcjN/L9oYf5cJ
oinvdHsbuQMAW7uz1mZtiFuedRxe6rZ4TEzcFtN2zF+BsbwFajS+AVXbczvgC93yj1dqpBP1nqxm
XFl/ISh8V49adbLQpE7rAMrE4IbDIdQqVKnno/jX0eDX6h+CQJr1jzsdagshIJV9sKvhLPspupFZ
wdThDY59aDmL3gVmthhCHbpmXHsXAxiJjvEQ4rMWqyRuFgJhODmPyjkx7uSQ3hqDfVk6D3VJ0Puj
KOeq6+r1AZQQiqz/6QwmF4puUP0cK6tChB6ck3mMrH+M7gsMihytbjCr4ryPDrXADaj1gaM0M2BM
osZkYYTt36sfbYnii0PRPnREYJA39kN+AVN8TTwRodEYxkgdjqwSiubqCOHdKYi6XCyjVhey3STa
ie27Nh4x4B4uxcgk52daZ23yavzed/oBwK8Ay8w99Rbofr6Vm3BZ9K0FN1seoo47LAqgs+tk3qMP
A+yLsGZtNcfVG8DeS1w5QIcIuzJRIauQII99QmF9DvJrNNg8jOzw6k3m1NrC88enXLjZqVOT5s5D
Yu88GA0Q0qG5k02N1jvrsYmZLwrEQrvRcE9+r+9G00MiEsLXMlZL7coOsN7VhBf2elVqN10U+ytF
5UUDgPxrkKX1rgzVJ7WzLXaGapEhJVqA2LOYn3G4RUrJDwGphHH6llYPDpoAX5umRFGyb/xdB49j
Hek50UyWpyBvsTToEc1Yk5vDjFpvauh0FOqMc8x9eyggqov6qM2F7LGzZt5sznWUDXB3w9VZdmjV
5KH4CcKff6e7LPBoXOqDpReXwAmNEyo1JB/cTaMz7SKfVBJETxNbWai21leLYkafvR9qQZ/to9be
TGlEjxUTz5fdfxsjD5M49IKVPpAMGAwfAbj5GuYQiT88lf+cfqASAywl4qbblsXC9vdFLXNlKGpf
ddeoRkKrDyq2YlNXGwtr8FdqJhySdkRfpzjLriDMUhCDHPUe/pMQypNSb3dm73hHWcTKGG9jRWHB
EOK9rUxw15fyUPf9IFkUYiBY3fn5QTbKo0EFCzaZ9ioxki27MnKbc5Gb2Ylv2L9XIzteBJ4pntSq
QmLN7IarVvd/kniy553o3xZgwiTeauiWQE2LIDWUud+/iEQfw37wcNNqscHJ0VRocfwCIulu87pP
MS3QW32Bwc9pKPA7qvPp0ui2+0TS1jyy7EUCaq5GdtNuGwfp4/ferMxWKv7u+8HtCNu7U7XKK6e6
m8rgAHchu8ia0nawENziSdYG+Pd3o4lvnCgCsZZtsoBFyLY9Hy92aeB55CAIW6XuNYV8979qqIxX
t+VcMLpXB6IEgLg6fvan1N8GZPi/hTUuBlqD8iAgMe1WA4mAflcdfHPU/nvSN8pdKrKHIAtPFlna
cxrFW3cyB3z/KDwjHq9OOr3aXtEcPtqtDENFu2/ClaVo0Z+Sq58xoQJMtDNT8JG9AG1Keun3H6vR
lakSqjbti3gs1p4rQBESkkc1fz5UgoJD+DTZycxDb406PEp0c1W2fR7uRIJQSOkU2Ung1L7AOi0g
kfP7NeWZ8hqdUdrQrWooJzPHj1SdvpsmoqCSECjbZJH2Yd/AA2IMS6v6FGBthEJHSuCVpo92/eM8
Oe69Z77qwFVlLZtT/kraRQc00NcRKMNLSipPIzzvEvnuQLXLquwBaRCfx+SHrPAqqi/1XMiqkrjG
Pjb7qw4n/L3po5P1jLdJh74j9PSfEz7OB4KjrZoqClayV3bIa8rqKAr8p23YX7Ij7yxwW37UHfJO
AMC2K2c3FT2LvdB5zbvCvakazX70sx+y1RZtdbbDoic1zSCiDbi2YqS+kdXKaJQFTsEIMXeGc8BR
zL6KoVcWBMTVbQeNjFCe3dmz8DXm6XO3HFPUJIrMLDhIAKxDynNaiFhr9wpW5+/VT9DYqdFx4cH3
2/JaHM4yV8XRl8KZC7vX7Hxltqjw9KljbSLgItiP9cdUeOU5w7njPMEh6lY9i+BlB6kTaxJ6ZNHk
8OYW8nAY8aUwc/vLe9uos5nURMOSPFSDWzEyOWiBeJjGXHvoTFQ8oLrcyVphlRF7LrU9yWqioAfv
lYG/k1WPF9dWa2okn+ZTRfvqlX1yY+TWBbgv6TXQvA4MJwMS49Ti1aBiOtupytzYGO9jUq3OrrLj
b+Pa8KKkLlCaVPFOVYHeihU4yhPMxGSnhiiyy6rbAVPtiIjuZFXT+SpT0zDOsgoeYqWpGAS4PXiv
ZCZiyKKUzIk6zcOjEjy0GvmLRSh63F+rcHoKE154IKDafVhqJuuhLA9WYWsiqt852gooybcomOpd
l9nsQvr+Z4EEeawl8c2nZjvdq0MpLsPvo3GiECXpb3k++4NDgBHCYRSRfRaKbp8j7RAZPFKJ0Tfc
QHOT7PSB5a0qsC9L0EsgWmV3HiTcZZxiAO55H/ezaR4zRsptQNYDls5wJlTYvxc+KnRnw6z6rc1z
OwvJlNwPe5JHfHIcrsxjxJQUrBINbXRRTNeqxWKhjjWVFAyFOtTs/qt+2suq1xvlTQshpS4bzEQ8
T2tYco81qB0XzZKB8GVJlnxvsKfAB/AhbAzvr6xt/jINWImaAnreHqrwjJhldiSOM26EmU/3uWO9
sDPBiCOpb2TRNfD7iPy25LqBt8o2fjw4f3Px0SHbZK/sMHKI2R9n5JnwD66r5PFX4db5EqthFGfS
JDA3loF7oG2HkbMF13nos+BryL7/FIxBjrNtlV9cQO61OlhHI9cLfVXMTM25bSpzHPjY2ugrOXhu
a+dxsjbOp8rzA8JWf0gBaAag498XEwYbHHsmqmiaRiyHtObv8xPx4kHv0U7fAgHHcbMArDNp3/wq
NG/fC63Xtr5BWCcydJzAHE9TVrEB99lx2wSvht4kauUb6e69n7zSU91X4vhxiYrdep+79o1sMqIY
PBgx4J1W5DdRrRkHPRD1jTkXdVnVN2la3qRDbRxy02/em361h5k3tyeDydbo51jZNurI+HWhtkfW
xrsRZuXetGpmLw0D0y5Z/egYFTxuFKwdKhLRNyLOzb1fdPdqp5ONnItO98Wx7nGYXclDA7p0uRjG
9qrUgDFlG+4bXRFdlc7zX8dAH9exl6k7Wc1Td6mwwsan2y1PmajJMrGnfHXFWC6JowMFMYbwqcuj
lcAC5FUMxbgrsBiF0MPVhnI82dZ3dQyae0VgujuoGOYIMVwDfbbgtZRhzeZVBYPFCOGnzTUwi7Xs
lE1ZJzBeHNpsL9vsZCiOIMOThex9L9LgtulT+yz/gDkq6VZ3a1aA8yU9yyjvJ1y5O5UkWZwmK1OE
5VZeLAwwhB57E0IBI4mzrS1ewFfHVL5MrKROSqSa92oW9RsfKt2qr33r3hqM6ibRhgMaYEm15In9
+t/GylN1UX2bHM0m6NzN4cVUPBlBe6dObfSdfOmj4Y7hk4+c1QZpbzJmNma/QPTzpRzBZ+y03nhT
05UeW+Sw8ODBdHyYdrWCc7GshnoOyzsbk2+W8Fd17zR/eVr0bbCm+CnHFWydAfk7FXPBP2Rayw6Y
W98inE32feirqyoOm32mJcMiUKDrg4Ytu1U8dQm7pTa+87owviOm84zepHeUNRgs3bWFsur7GlJr
6Tp2nelWbc30nmlxrzSG/gzegfR2NuFdOVfVmPyvpUUlQMjggrZBeTQ6NipXp1PUQ6TXZfRj4B+p
TaK7xyc9X5K3sHay2sR1fSxCGEG9WXnFss7wMfLt6kJImqQEqeFNYWf4As9VEZcEOVNwp/KRkg8i
MGVti1VXy13Pmh0g8O/1AD7rtmWJgufnf57bWMn1dWU6xspJzWPjleaVWIB4nGsW3HrMllX9EYzp
e5+oMl32FczF733NiH/L//V58prqfJV/O2/+6/Iv/Pp78i8wuRc3qtV+ncw7p82KbxC/k9XELHkO
kVqAeZ3qK7ICxpfG7pdgqbQ3PwRK00WOc21GJTx4odbhPmHpT2ZcXeWIesi/23pZPQylYmzH0hyh
vgQh1tAYhckRudsdbKCuL4YxmWsdH/Ip7CGBGB1onypSNiovslszdolLQhN5Mabmia0o+okvnpOj
Y6ziiG4NnfUCaEtdKgHO9pFiuhvFTaejvIzV4vYiL1MagfZxGTigXOb8cZm8mjFNauUe0yRVcUd1
/uVabgXGWf6THCV/mp8hroUanbdKIyIQVqLr5wRr3CDm+ZdPMqsB0FJWxfSVmfciCie0FQiyLHKS
KYvQdYNTGUb6Iy5NPSJ96s+q7JXV2h4Q0y/Vbp+5tY8NkE42xByxOprSDt5PkHa7osybO1kY01Lv
ScS5oElN3bw3eT8dEB6cFn6hGPcVigb3Kis6tfTyOyx0w/sqTF+jTkxfu9m+yUlj9epWAWpxeEav
ZEfchwSFhfI0dWG6y60h3rKydF9aDJLlAEMJibT0hEMJ1J/fVw+auVDsUp1zRD9XH7/aCW6ovDx7
Zi+5yCCXvTAxn1g2SpTt4JHzJlciVq1oB3xVVOVHgVX1neI2ESDJHiI0N8t9jMSXq/bxozIXUQ9p
0NGze8uLqJnleVZ+u5ED2gw+Z40E01l25mMZgNh2qoOsKkpWrXqxjXMEJmpxZf5id+Kr1puCrKIR
6NrXLBsK+EQ1HmxVaRmrpDCrLxHuSZkVW28m0XNwop1+G4iq2ntGA5XZyfJHEWWvcoQVDHd62sDH
sLrHaQrR3GlD8WX4deTjLS2bfh3IUbi2iy+/mt4PsFqsrZspdYLHwSD/ZfvFc1YU/bnJ2BMbcxW6
hb7NJ8lSaYvnprVJr5W+u4+NdTWZ+mVWX1q7pUMWtCvnpVqlY47cgU3MRLmPk6iw8G/GA/yJ5VzK
xq6pzqkW/SxQ1tb2UNmOH+2JzhcuR3y01dZ0stSi23epM++kfp0f4qK6LWL1B68VjxQ+BWFXbd2r
bYXXUvOzTcEZaZfZLTS7eYjscJnlz2oS7D+a5FERf+vTQrsBsuO+j8ws7wm3eh96j/3ckS48uJ54
cczAOhgtk0eR5Hg8RgCmMlUJtwNQLGVRESNYNxFkFdktBybCRtuj7IqFKAyM8lJHqc+hF+8AxLnv
lwEKybIvQRnScy6q27XXTAZ4qGG+3F6T32oiSnvuP+fimnF7VbWovgX9Ud9248WZWGTGioCUbMUO
QoV6l13jrDUXbQ8jOhIxVgJzUaMvevRM96ROKo5F+tKobe3Bj6waWbFsac21wm41XsDpDvMycZU1
P4iITlYlc+Lcmdm5hZFmkmxlVdhQI1VUNVaZVr56PtHY0kzjLUTE4aEQyg9LKarveUyWS3T1K2kh
HBPTSTm5dWqeYoVYdOpn8avAokkOrdzsr1ZJzQens5UNnunW3gnL5uoqM6Q387Pv2TZx4B8bmi42
wo37g13j8gUCD2rSXC0FWnQYcJzDvBrO8igYsLtb/BpcwqgwDxoO2geFuUYOAdy7McrRPlYE6y/F
XHhdmq1ztbCWMjEh2+RRVrYYfGfhe07jo112mkbwNMTqsO9qz2SHM6c9Pq405oFykW3vHeAQPq40
tr6xKQNTbEAJfk3zwftr1LIFQWLzbeKr4+2fRvcA1GwQeYFzKDK7I0IPB6Abyunp10lNlpPAwiPQ
S8GJy5MctLI2LTDJNW+k73qliqcozxe6X40vYRLlBxUIzyo3jPEFk0+IIUltnv7LMDEPS38f1g8B
4qMke2W7PVjZIW39Z1NrKl69Rv006aB4ydX2b2XkrXPikeCiynrlxVn+ffAQ9ojiwX/mpR2u2kI3
0RjAj81WzekI+yA5DhhveuYU4rgzpk57jcrkGs5JZbWoV6XfWN+m2TCtc5LofhDKuEHApDsaatqe
RFGSLqj06gG8IXD5OKi/B3mwcEVZ/7D8+lkNcvHc50m76tIwuEHlVNmg0ryLTHJUWSnGL475pgJg
ejEbLd+NkTcAcc/HL1HxXTZ7gfupGc65v5iGqbkrXbdeK1Zf7zRPzV6qRL3AOa9I0FnprT+Ej4Uw
0xe3jtgmis7fyCpCGAXcJ2W4dGlXPkIWW8mzO1/OPho2sWWWvbipOi3dLsqPXaxnd3VIAsnQBkh6
UaE/50a/nexavUebKb1tlP7OBJPyHLK53odFq2OZmT1qoOfJwIBSSjNyHQb5UAPRAi26CfNE32WG
+EvW6qprjUXWJd1ZJ00k2z4KQtjxjRKYKMKAGZHt9twk28mwkPBSNqW6sMeyOeAlP74UwXefF/WT
Xg/jqUwa+MlzM8a26UrkUwNsqB9f4vHtf46aPPvntcLxTdcC5SkTAdmaqvZ3gpz/rW87wdZiv7gk
rsQfKPwEMkxgNpv3OlSodOGXEFeVYbJvSy+zb8Ox2rii1y64mdq3nd5qNz3GfrIvmwhE2TghKfZU
bDW2z8fG6ppj1uv5lgl0vDZBC2SZp/TJ00xyGWXuvll9CETf43ZnB7ku+sp+S8G7LLp6RyIifayi
QcGwLc/hvProGdt1sZtYr12tqY1WZtonL4mmPhG/NH5ExY3JlnuReZG67DN4JZnQmr2Sq/84Gn/1
/s9xSme8oLJU3yO3/dxaU3nXpZE4B7kXLAcBbTuLkFxq0sS4lFMR3+qj81cMfOR1FCOQkUQdj14b
+Y+j5u7leMsxZiljx+LJMfLXBoiL7ftA6cHz+RlbTnChzn2b9xe0P9aDOcZPOB4rByMMq1U9TfZr
rjaI3IbVLaRKkynRRRBZBM5r3/YZ7GYnOScecgishW/LeTwzXrrmnzrtG4GkhijfjEAxXsl356Fz
GZLZkMtDIL3VdRtdr7ltLjwdLWzfK9HJoSY7LbP+eVQXoAnC2kx2su09HYSjWrNNm7p5v/LHefJk
oSNMiHJMkcBmMIqxPn4UvHOQvP7V9qmqEVg7TnMhh+RRYu6nPlunbvjm9L165v/kESKWmFV14uM4
V6vMsJa2qJyd7PWHEXHvaQTZNPeaKPJsqsrIMLylKozI2Tn4XywDK0se+eYjcgjoh8pe+TcgJ7+9
18q+JfgbH+XQ0YTT5c9YjPk6SRakj/HsACAKXAP9uFgZQwu3L+00lIJtfyerZZ0H59bMn2RNzCMS
ExR017rqUba5QZ3sUcFmLSPJgKZebyqgKtf3M8o22IATxHik0gSm1rF6E6rWneGF7kvau9bS5+a/
2mnmbCOlnUnnrTjXY1MgZ5IXj3aMH1IW59N3nT2jfGpA7f/tdBZj05XI+s/TFZdbHvptsTa1EJRz
xeOlhIF5AhmJ+hAQ9SfRVf3eD2MFB2qqALuNDfkzfyN79cpEI9b0p53s7QzFXlSJhnrPPLiom5c8
C6obMWTD00BipTBqmHKl7j6wKF30KjtANAJKPGTz7AKVNnvPjGglKi2pp8BYYC34HJV2iQlsWWLC
QN5kCgqMVJP0Pkbo4E4QEnhPp4SadghidpryJN/PMgQ8FDQb5pNylJ1gyXdrPxmSuzgKwJ4oOI3L
3aYspum5zcrhTlaGFNv6FLXwndyA+sX4czxmtmmFWsTzEIrhzoyD+z4QpQIOzQ72ruur6zBDlAI5
EdO49ADCTxkMwL+1KUxDCJDg4SpHG3yhFzEXsqMCbX2qdXMp27WuVI81cNG+DLKHoTEvbds4l0pv
sge/wOAp80Z3KztLdYr2yUC0UPaOcWruO8sJFkbbR0eEFuxNouT3U2tGR9mktNnPI9n2UfVcp8EE
dj5NNv63U1BxUHfA9bi1qwcR9tprFTcFbKM83sDY0V59rTt2kVU8BEOmIsEw4bkchNpr66N0UI7q
eCkLz7tNcuVZnq65Q7IsYqtmD0X6Oy/8flk0UXKMJzFHs6x1X4jkAfyGfh3j6VFO5vYYip0W58SU
51HyJKfG0Vr2/vMkOSqFJhbOUl8oWPwEOrYzwPmjKo8kDFIeicCPdxaG7xIUaZY5d+nH4H8/99Ol
3mGV89/9uLzNrILZel0u3A7cr5l1Kgr986EzOBNkCxLkU1qIvcVsGK482fje9bcTUn2MllnZYaI6
nyoLcqpTfn6/ILyhfpvlzl1RKCsgVL4/4jCc24s6RNULQf1evaSBM10ct9zyqhwIe6U/m2R7beTj
zvLzt4/291ODlme+t3mP6U2KRk7RFv0FcrysyFNtPZiVUtBGQweAP1b9ujKZga8tsuA7edH36+kC
Ic/RF3dh7PMmb7hfYleJL+QhJmxJIMeNnn5+r8kOWVRNuf8/jH3Zctw40+wTMYL7ctv73mrt1g3D
tmZAggS4gASXp/+T1bJa9uc5cW4QQKEAye0WCVRVZgIJ7gB9D9+bHUIb2Ulo9x11YHzj0h43Fx8f
7rxKwQb15UdQV7WxXoC4GvpenxteV+NOA3yN09iT9DR+I/oJGmD5k5L+feeX0OlAWe6S6oWocihT
0ZnHAYgop6oiJ6jY0XXZ5VZVhEL6ckmLoAxsQb24Dc4IQIs/FjTTctrD79xyCVAFJKQ+S5M+f4rP
cZjheKwOxZZbprviZdQcqzx+TYHA2lxHhWyPjp1CnpzGaYCvT5FhVzXNkI0aATaFfjaaArRfpi3m
juy/TpN3NS0BI2a4Trnxdt2VbLQDuaRJWO0TiEmT/YsLzSp3cGbA+QXLBpRCrhO0+2T6nWMjNlGO
iugIMDJovGH4txzw9YjA/3V03NDVC5oFQCKcN6jSB9gTM2TzAwGILI3B4jnVU6Pg42qk+Y/NUyTc
Rlx9ybFj2TMoRJA+Ay7nIS3iAyhAmlMc5uVDI5MKXFITe5EUADHo8nEcgdC5TvYBYJ6xyVZAUhcP
jSe7OzAaLmiSNou7op2jYgtUpNNuYZYwMKBmzzRJi2IDFB5G/dokTbGhrFYkAwT7AED/Nihfb//I
aGnlXe3ke4u+f/p/2aP55Xtzo96n/RaIJ7sIg+veNLr+HjaoC1pxTitoJeMQVl8oCtP56vIX0xiG
KdI5Wl3IFSQbFzLRiCI3uL7+bSHtRTt/LhQayPq/7EXbfHrdtidXz6uu2/++F5A36eF3Ey2kvT7/
QXp03sJqOlNOMaZPM3nS6PNf8Jf9/uvT+Mtef/lH/dcHpHsTJEh+8t3XxdprAvdsNODjjSMpVj5z
2ZIOkIb2oksm/6E5sniFAcHcpAsA3sFxVGd1cSyG4ZFGI/JUD7UcOKi1kvZ6Qq0Q9luKJknmeBvP
Y0T3IOQS9NCYNxsIftsSiM4M30aaIez2daJpkHTHsRUvM3LPG+vXShBkjyukjaoZGeU0E/YoPx8t
DVSlbx5zy9+ldhNdgiRFAyDjxhCVjRqJX7Y+x5m+LC2xJBeaAJjLATUzgHHXZdNaNyr2ZVQORzIl
IaKFlYT4eGOHF1pkQ19sjzT7j5upR8XAKq0g+U42Wtkq6MaYWRmubrbRvY8ZUAMhk2dKR7nj8Egj
SlV9jmjOUGAXmjwpdTSNKmnL8++e1xSXzu8bQDEEeGVyPbylIWQlK2MM9xYAcrhjpI+5jr7aM56h
BGzMjiiF5yclTAmOCSBRmaX4iRozS7JrjzVFswTDBqQ5p9kvE9OwrFOcvj33+x92GgIoACBSApXu
v+072SJlz5XGnxT9Ilc3luu9gZRmgYSFAKInMnejAqIAz+jBX4I341eXrJwLw56TV9oYow8OOiy4
WsmBOXVsz1EvsMG/MFz301Yp2QIW4vWrIMujUfG5p0blebQfAHtpwRPzyyiFgXgLOHhi3ZjdNpV4
cKPONcVxio1RsZQQKULt8WS9ztEu124eg+o3abpNg9vCqS6Bb+zApVI5NQ8Woh7bdZsE1axtVOCv
s0C8g2ei21yn+2ZodkZiHnUBLZF1z4qJoY5Fy+t0U2Xxcaz3JVhr7dl1/ypyl67TB/iDBJNBYXfp
Kg50DvQV6IXJBhKQj57h2gM0v83sNeOdt6lrK9nYZoGwDhPCRSysS86A2QNdAyj/zYSqweRc1f1j
KwdvS169CLBAm4Bbut2EfWYg7/ObJSjnm7kJlOyJKbwHPYe118bNIVWtgJNFov63CXIOLeOY+Wm+
s53OtWZki+zCBQHalvYgy2035fkAgIfucxcA85Ql5pOhTOC0p4ZB5nyYlcHww06NeP3FRt16QFVg
1mdzGkWfy2hoFCEqaVVhzFuFA3SAmDTxA4CKgh0zN2IAH4Eu4NaQm81Rb/m7PWiEt8RTtp37TVgj
Zbi2iCxXgK9/aeK4tkR1UPJAk13/MYlPYJgFTH3P1TC/5i9s0K+fp+E11UFDzxi/DsEH9XX4x9oY
sxaEFmYQR812yO2ND0gW2/NKtHxjQnn7wbaFtQ/wjp7RLNm6XO0zyFycycRG312ajQ86thjrk8Rp
z7qrtjd/0aEkveVmATQKtuzcqAHMBlekRn/zEMC3Zj4CPidRBcXJj6N8gfJ1hI9Zj+FtYurRbM4A
V/JH5MsWNK0ZFwtOxsnnz3W/b5ghHzVP7H5sF1lqOCvLzaMQdQUN0Gp9my2vY+ZVw3ksN6nlCRDJ
Ti5ArXy4UPLHkyFbOiB4nFsgc0RkzFA/ky4MVxVP1IEPTn1tmFPwGWqxB2CnuwSxOq+a2X7lvoxS
BqvMDrsVQCoOVKCAmHUVG45h2pnbMOSTuBiiQdxmLtK3uXcqEHyYuKDSH2wqsi1KpL7HMNukzFDr
znazxyj++f+Bs/ibS+v03QosRN9NiPO2qFLyFC4/f54Q7RG6EqVzrZGioxw1SFt/sSOrIBYjqOp3
soiO3A/L7+ACNpEhsLInC+W3CxSh+PjuVP3aHmoIpuRK7hHsG9aNsp2zJWJIzMVIrWrNwOVVO+I7
stGnhNuPJki9Lm1tAc0uG29FkXkfQo9gG9Tx0Qr67iW4u97WUT5+7HzQMtMtndY0+LNbpdPV/ram
KI3uJTwhIjbOLF3GJ56L8eClIBIBx7MGoZ9WDyYi/tPg2jjVg5EyNWUTMF8xez7YNeC9CIvvagYk
ZRaVFxY6zUXbfYMUebGhX5Qj1A2KkMSb06/k9qg5VdrNtzT0QFlGi9Ihbx5Kp9yQGRx+H4ss3LkP
Lc/KmZHb3j5x+pekCdn9kBbJfeVBSLCChMqCbNSkOVQucfTMNjcbKKx2TtSHR1rFQ/Beowxgedso
BkhjY7PERuU3NqfGDhNIgpd40dxsTW7+O+oIKUJWQtJAM7GsBOi4ELcDIRGg9OxAYwTewcLLkUAb
Wig/gqoTToErQFF2c3LKFKB78PktvziZCSvwxzH5k2ci8CoucLiIFqJ/U07Z7jtXd8kySrM9DaGR
gfuN2z4BpQrcnKjkHTWxtOSdcMQSwZzuSKax9pod67tL6aWVd4QQordKUOcGMdBwkSlrk3qgkxdJ
ba8AOh7egvAJhJX5t1Lm2QZByg+z5E9t0OLpV4NoKDARGRXWPciOWnzrzHjrT0PdGuEJCI8NeTT6
DCnvYdfYVhnM217jd/+jAVn0xsv0spNs3epVECjnH797bvDsR4xzlOdY1vLNl0yAbtY+mEYvoRf5
j9k79ZEaA2fYay+JWLrwLKh+Iwjc7LsclXCoEv/6wK0jxMsh+LLiteZgeYnnQwC+NJAi46CaA0gK
UNNaSqObV5lmS5osXQfwITO1WnBGjluyGcyfwLcpELUhEJ+HoI0WOAe5b21YO/NYR/hN7ZrdIxvz
XjDDfesjnCFR5QuRHCFRMJCCNZIWcLONoHWTs7loXVRrscaEWk10zLsSgI3P4aAYUvi54tdZTrM0
9ErjeB1+OqdITV5Yxxmo6yCaZaYRaOg7tgTu3HpsYzfZD1yOM1C0W4+hCoq7yAy2NMlamBhkPsu+
8e/JJLL0vXJkdqRR2KBcHkv2MjfTRYAnKZJjPjNXSZsXh0ArmS+oC26E0cyd/XUWVf6Qj0lNvBgy
vLL7mvvAWWYSFTbVdzqf2yj2m+vJXmvUkefAaOXS6fA5xBzUFtQmDUJDPC7TOU3JwPI6HF/HQw6C
3Tn+9totxDjBwBALNfe1iH4g5T+zrNZ/jxTUPADtKZCyqpDc/PSVSMYBp+WE5AuokvtUmghSStUc
5JRDRyHTFgEU/YbkAUq14kHfmWUGbgMZxhufx/5ZuUhQ553UlxiUFEcHVVkzqq9yfFsfbQnq+SbW
zhMNabYRtn0dxuBAnPXKqY6pRqVEZWf1ykh98E61nXUZEQ6EIk4qfxax2nlO7Lz8zUMkHuieRy2R
f0B8PO9e8AFMDEAYUEPxcM8WDDAXYNP+mKAAem890yIckhLnuo8NsezrAi9FvrPxuQH+6Sk9XOPt
63mAFQMG+aDluAI9pvPiAmQLsg6oYPBpaPRAhoPKOkDa++sixxHRg2rML4t6CG0YeX0uwYBw8VSp
LpGPyqEsEnqReBx/CBWr/3ds5EovaE03cWAiSOosyUaUmGS77QOwBQP7BFxAl56j+ku5p1KZ8S6p
ZH+OwDDqzyrWopSt6I5GCdt1wiidU94froviLuzOnRMkhz4fN2lS++ly6JW1VVHyrQGXQLp0LKNf
1xmYZMj5us4HGmvptCBapp1RpYafFiLTtkD5ebIUfOjP5E4Na63nXoD6OzcF+FDwcdA/0jTTAItQ
r0ZD+kc6WgQzyw3E1UbO5Ec2+gjI2fr0u36eNHamdbfP6raOltBe8gdIVgwQeaQH1679Q9Ja/oEN
AwK1tzH17MIvZmk4VCsa9kxUHz7pvBd9c8KxTm9R+/FgOhVyRy5Qeid/anIjMRYC6gzzgWbISI1C
0Q00WiJnXcusO9Wt1qfraif4VoLPeQ5VLMB7TDt9rds7BY57FEjW5nFs8PmTeUQSeqnKKrx6IYr/
1Ga5gTTgaNybLN+Tl+alhGKDOczqOiwXic7VfPR9585PhHunVWSBWARX78nkTiay15FYdypvj2Sn
pgRx3Dzq+2aNrDAIL9J2XIFaH9IDqs4gzdbjqw1up8vNlvVCXcTUkE0pwCPJhZosz/Q8zGJQG4as
8k+T7NljlTZgmLWUCd2CHgqnSe8tI150z0PuPleF47+XOYDO0Bb79p+uZec/GxBAescVFDHc5sOV
OaAHuO0qWKCfJ9di2rX+313Lpougk1fMPVQ93NmgWllAHlUuq7LA2XSyFUPabCDJMSAZ88sGAiZ1
HCDJ5kwe5EZNWvUglDDKU+XHwZ0jErbvi+y+H51gxTMIEebgnzkKr7COqqrGAeAhdKOhi+aOKZtF
3ca/jAIkg0dyHziqHxEL6NfkTbYvq9uJU4hHFgCayKyhEHvaN5+oYbQFFc1wtPY+QkoftaOBdygC
EG/2TO/M0Jf3AA/Le/ABxEhrWNGchjRh2eY4a52y3JINZxx5n1t7XA/VJZgG4JiCeggwSDOaI6+c
RdbCbnNjSS40IUzj3jIjPIKmHxUVIH2Gzsbq9tOhPTmsrT7rrj+dFsUu0MgFa4bN7adDqmPWWTXf
mVHymHT2eKSmdlEvM6tQ3Fv1E/hlmrDxIeC/IphkbyA/cB0OPTOvS7gy/E00Jg8QczSPyocqHkgJ
QDjsQFsJdItjMvYnavw26k9pgTwBZAARDvvN7ldsaaZZAMk0xCIpnCe5q/cDIDkzivylcav3scC7
22E8P/RG4h/s6TkEWLf3ZRhLHS2CFBp95PI3v5utRrrBHidCu2k7avTUC4G5hkaUfwKkqpt5CFKB
FsxPHpIuLQ5N1b9d4xRTsGKcPBgOCjuyfXqAECZ5iFjUbNNEgJYXGkF3rnTELErE+FY1KAO2LTs/
5Y0yNpU2mhC0FIiMz1ChCfFCJwiPQfQPDVQPahvqhb6fn6EfsYKgUHG4mag3FvxfXSXO5g972FXt
3IidC+hqULsNUA7ykiWel123gjA3wDcoDdsMBWQk/Kiu5jVIqVa5l3l3Puu8uwgUnytXRNW8RQTA
mIUudGTjCkI2kws1KCTkgDR2aztnAOM4YCi2S9xhSRQvndBXDk+BvNDOts3tyllYhKiCM9nILUGl
5KLNqnBOoTTd1P42jdXjnxG3tHobTXzLOcil71GsAcJpNdrPEMyM5x0UjS/RxKLOC1ceQaMB3sdY
sbVp1sD8jLigC9d7H/A8nY4czeHWiJy1B1T6RfaKq3MYO+aeJnE+NVepDXIw6AXs9NSwWOG/kbr+
MH4YhchtVLpjiF8a0wNItFZBLp6DzsGpEuH/vapBT4TyRel/dKP6G7K+0BmaMHvQYWTrtOoA98Pn
ZWmVPYct89dh6kRrBxHkp9DKz0HN9I+oxDVVqKy/q6BWuY9DyNcH4DD5wZY0z0CLuwjGxtsXSDgg
2wRua1QpdKBj8KAJ0XyTetD7qEOsG29GmLSvPiZvbrHRg9siydScXG4ToHYpR7Pd5UbK92EM/ihU
FfL9bUg2f5qgHjUiHlEMgephhEdTp1kUNP7DqRvrSyxquUcohd3HefqPOYB9nEbjdNsHksKSeryQ
pdPa3Kc8eqWpqxPHRY8PKl/c1qSOTOZdzRDUmnalhltqi5x5eqKR6Uf+KbaK1W0jYGSCDbDILyJQ
6waZzHM9NdTzpgMd8lnudSLsY/CqjNkrat9sBOpq/5y6SXAG8L3ZAqwE0r7flg+AGS8COUAHc/K9
Lg8d5y6BHsnuY7cA4nIpRw2Iw6A8WaVA8S8KVeUrwhcbw/iBNDZCYR1uQySUHnuQJqcSONqQueNC
mu8uN62DQDLpOCLGOS6KsLAWHl5kSyrJiZQXn+Q4fIDGJphIGIcoDorzY4Yr+BrPvQnnAWaVrC1w
SFTFDxpRkwfg255Rd4g1qsPsBKJCoXG8uVCP24mAAOQIqQML6ovVqF5do/Ee8iGcDXXoXPxppJM8
mINWCmVg07BuDA8SkN1R6l7Ny1JUK4EjBEf9OqQf8eaLtrXnYayEgUJmX59StwkuPUuDc4Xn69U5
wiVsH2bZz4wmszS44BKSA1NdPeg4fc4CAGVnZtaiugCCG6S8MUwjUtkgXQ6JbwHwFFIg7QK1BnyV
2eK6jHxEYv512aTLEcgYN1/P3laxHeGi26BsPq5tkHZPXds1UKUvvc1XG02Te2DhcRzJyF6QNzUx
QyH8dQwGXMRj2gLHhmkzagJAZVA5gfwFsOi7NGizYwi4ySYYUAI3jRwjy8Apih6bmgEZDLy/emR/
EuA9QTME481RI7z6ZcjBpQlyGx6gKPM3P1ohQZqJNx2eflUQe3ujmADQI9RMAVECsMhdGYnbH6DA
3B9sK8E37nMoE2lIFL36fIbySH11jKZp8oGWgmhRLvxrjRe73jIfIIfVmCDHn9GWOYqD46o4Q84u
Oje2+eiDBmznW0V0pmZQHIzXdrZFRSL+w8mmXQHYfYv3whejiuzHBFGhHbg5/74WtbcLA5RQWXri
yiwXI7AZT0EiQboFLHXs1cYTMLVH3XrjXVlKnFuGNEa5lgAJNyCUfid8cG3m6gJCtHpb9V2xbgNu
Pdal/U4egB7ukUYTr4mI9BK6TM7eF4lCpAE68Js6jtTmrwRpV640PdGp1cgpylmAyvEv9Go084VQ
zQ8Uwu1JhPfH744jB5FcFXEQJCGPs+aN98OYeM+oCSfOs9uQelq1QCtA8/YP+803ArvLGgq8P8iU
IsaOXDhxqX1uZ9sdSj5BFU12GXcn1bcQhlWlddcAE7xQRZwtaQgImnUnoJMHEGb1/WaiXt0PkFXG
6TgBmh3yecWIzxvFK+tSxOYduTAxPQJwu5vTkCZMgVdCaDgL2twZxFpAABVlftLYppzfeZMWdzQd
Y6tQovJuavBgyxbQOrUWZtWU9oymydEZyp3swdmcBOxtSLJqTRQGIgirjRkNiFSB1WCY5CQrYjUQ
ItZAJk2le33i9Ye2TF4VskpHD9Wxj3GZsIUzdmJT8VE/pv3grwsRyAXNSggcHe08/k6TFR6PB8tI
v1vgvjvbhs/P7tR0uJTh8e+XICj8NUG9vh7khg/426ZhNIINgXpJb/iHEe9T2gQqfyjfp63aMVlD
NSo5oLrAO7b8tZQD24dgiNv7U0O9v9n+5tLnLZCFfFz8v5f2LRiipG0vSUfpJrF0G1LvqrhE0zRG
/PpDdUl89m4Twqw11FQtcGZOs7e9uDmAgTWEcETSOx5UC82w2Ca6QDUbFCnmvTkKnNk8bmzasRJ7
0AWJPfXGaUabuOwHqOGOLF+ByqLViyoAE8VCytw+AWk2BeREnQUHqFyBCqGU94M1PBpIIH7LAstZ
dtmEW+0wRDB+1uZRBaCdZnuw6mULaD1G93L01g2YB/f11HAhh3JLY68zQWTY2t0q7ex0G9CQnKzE
j6ElMPlfu7WSz46fDVvLqpDry8sYefguC1BuYOIqQuRNlRLgxfHifT9ROZHp5kdDr/XyueHrcl+K
cKtKr31GwaLeGOkEMFKu/maj5j3EQeR7hyrQZWPWxkQu5tzjc/8ZQVfsu2gKvCuSPr9DrmlmSpXc
jUEMoL1pSzkHude4YIwfrlnTZsqQUrqTFzj+9+APpRHZGa5oM2CWirlyAmvu+BArYFk8PBSmGvfA
60IJxIxeedpnZ5R0ePsBur0zyGs2zwgupEjfMoEcLIYZiN1WNVAgqIHP3bkXDs4qJxSWaQJEKUWz
EUMSn8hGPSGsF+ZG4KVJUFQcTK8eb2oqNwrPXtw/56KTu5sd5CDdwYjDNTmAr77bajvkM7c2oguL
UVTIoaODQCHrZqHqQBMygWqbNMkgM2R8A6D8DHJPN1iMZeofLDDMIMsQjyu8MJIFSTWUhVPPzAQA
Jm9s7KchRm0GDW+zWofNgYY0S0OzAdqmLfyM/wsMRQXUhIw3nmGPi0QC1BmGogMBl+QgBQHks0id
H30a1mdLttmL3vTdWLz4lmssTRyT8Wr9OQaoHyLmCRSnAo/kjqsbNUWDZADYrVBX3g0M7BZQOS3X
yJwivRY13pUBI2cdKHAZB50RMWAkde3h2NmNEI4CS4aX4/nHEveu51ECOC7Q4swr0yfUa4Gyf7Ix
xnooefyapR7ZitgAAiIA9DGzixgfs93Nh37sVyHEYMFPykCqUidjOjM8A+PwXbsQoUzcsYZAa2Nv
m9ZaxbGrmxnZBLBLDXgko/rqQ0bLs+ythuMf9q4OwBkNSd2qmmnw86ydiUagVOMFTOAggY6FCdHH
IDmieChbMkhczw2Wp0dfGciam46V7posRYBR1nolhZk/jLLwZybyEz8iI13GoCH9NwqcY9NHHHUG
rotXCH5CFQJ0jtxks+FIIh65XeRz3SRyAa1skNSUWemtB2R2XByUd0OeooLMn959Ib4ROyDbwWUW
DqcuFHIzpE42djNgeDrcslzjzJvGOPdB8ppKDgm7aUT2RGb+juPmCraYAtQrkcfvUcyQgdsawttW
jxqaEXrs2TwNHx2w4d3VUp+Y6VmbZCLzybwal2fqfmmS4kVGuDffTMOIkyfKxYIJ2rAHH9l4Vgme
LSE3urVnpi1fJuFwUeCC2PFpllxwt0KAz0xQk9CizrkJgy20rE4IgQ4mkmOJCejG+AiWQyTTmhUe
lsbFZUZ8gYAkSkJs641GZBdV6oK7PYjnkKOKr26e7vXcrKRek5+uVHzWwDbjYR4+uB4TW54Ia+UO
cfnKh3ZVIMP+IzGgROSn7ngyoqg+Aj1szOl6n+lwluHb+E1NsjcO9BJ3bS7aPbAnr8yAiKFwe+d7
wc2totRpPkJKAhzT702aIzsVV+zZ4q61GFDWc85ar92MunS3g5NCeaF3npTrghDU8ieWuITzXYNK
j9k1VxANiIT9OdbTvOFOuZksQxyM1qM22V+WYywgBY58dGrlpxC3kr20MrxY/Da213WN9FIbpGA5
DXu2u6abILv+4AOJvG2q1g8WPsgd107lQ4Ct6lC6Z3ViAW1rCFnjQIYoY1OgYNN2Xl3uQHlA8Hft
IMjVMJE91gYb1gwFmVvBR7YoPVwugkk3ykWAGSdxyNTtaEw9iXzqh5HG1IAtiy9Rz3OuADgfCjes
r4VTbmkWC8PifCH7ielzCM8gbIxBM60bVEX02bjrpoZ61EQOuKl8nuhZYeSDN6ssBC1bCOa5Ez1S
B+zWmXqNwoNcBhMDLogLemIp+LTd3G6+0x4oFQhRKtiuyukIQ8LsJglO0pia6zjxFfSqs+YnqbZU
4IWQM3tiz7yquOA4srPxAX4Y8dH7u7jS+OwGyCaj2gU0hxCRWrhD0p11rTooV6IHsS7c/J3WWJKN
VSZ0oqQ5DFCtSLv1zZG8o6T4KVUmt3/YEWk6Vq521ywa7wq/fFOWbHA5Zs5TUMq3os9SqM+RlnEE
eUHO+jVouu0zsmPewkhS5xH1BKiCAFPmutOWuWIth14d8gtv1JMAkl97N1t5szkK5LiewfEkK61L
lPUn5tfqJYqR69cBVFJpCDKWYplkHMSswlMvKKKYWMaFPtHQiVEUlYXPUSPKMwJ477Smdnw8w+rQ
X5ATiJ05NP7wuKOhstoHgYL7xC6NU9Pb/I4PpkCZhHqlETVSyRiVgI67YYaOdjJ0o10+NRFyinix
6DVACkjgI8y1ing5FZ5Y1qM7yUCGTp7NaVYmpneSzLzQ6LrglIdKPyaRKJYQPu2WLuRQ71qU5KwE
0M5DnJxRZHQ0TB6ta1T2n8upscc02YC6t5j1fpt5MwQ9y7Nj8n6rtPlKYl1kqmQUbXPLefOrvFgM
bgqKbFFVKO8zu1NuWQeFBP4DmXQ8gJIsDJNd1OQpykkOwI1k9jI0K7WjBoI5/hp3adCkSL4L6/Kl
q029QpWQusrdgFkAcjeDeJKlFe3aSQGHGry42iWDng6eG79sZS2cQ5nZW1o0TitpssTyTsT/sxzp
knqBWCSuyRxa2Q13qj01oYlCrlkFUrmZwH846Bswg6o3aLoHLcPU1YHMAaKb2kb9JOEJWg/ahTEY
L3AJ/cXd88eEZsBKhxDB6YSCHCrdMEaVVvpAlw+6Z4xOFeJJ5OvZ0CCuVopslnpyuKuCGqA/aSPg
7QM4PJN+nhy9Um6aIUhB7Rbrl3rEieiaSixGgIa93HBefBxeErf0niRg4OfBNv4hszkiEIhyCWc5
uv2wtGTCF+YUw5dg+9oALPoNvG8or0k+mdZoAqqX38iN7MS2Rj2ahL7DNxp9oVebltMkaFDmbGg2
kPTudoBGd7uGsY+e1fZfh5HuEKHn6X1Yj0EE5SGUFkHw7DWph2qbx3q4K/Ujclga2onTic5PUR42
ViNev0OIt5mvHlUpIWiBwGO95RVDKrJwulWLohy8mVy+A0x1i/oDtu/AST5ruri7K9r4NQTQ8hWV
ksMaoBT84TVRClUgu5lBcyoBNDFrniuUdCBvmr6GRTTs+yRpULiMVRF4ChY6RCHtkCaPDtSxFoPd
6/3YF8h5TT1zam622zCvZVTObmOsD11pz0b7qVSyOWdGWeJ1X4mfqocuujv0bwhmcbD5hSi2MTMc
7PAnn7eGi2MrCg64Yvoxa1BZ1wpw615nFShlhR/NaJJMVpeestwTpxhFTFBn93hdrQFyl/XFCJtm
ZjugHQ47pEipCVBXODehQjnvh+pfjkrVnyhce1Rm0z0VBcpuelDfrgPbqXfxxLNV8vcx9DMQ4kYM
r71xqpOpnBdnbLu1cGS0bCyeLiMQ2C30GLC7ulgoiAuffRVlSJn5g7XKjEbO20Ekd0ErYTQ1f6l6
o0AYDwuosXLX2EGa6DL9R8ql5HiX1bXcRXPU0xnJPQidi3Unmu8MRUZ7q3bXKpy+1pTCouZzYqRv
fxn/ynJxHLD2I1ZQamvMzXqjQ+/9+rYvVfkTPyfbdhZq1ADs+H1YyV1TuQo00BKo5sCovaM3NdTL
wsRDXluYC9DPePO8G/NxRsabow7Fpk5QZUn2Ly4RRCTWqJ18N7ntQaYAW31x0RbUfWpf2KvbDHOR
QelHPGKbfGxnCD6DBr8vN33hQ1x1Gjl6CIvFdcIBNShOUsVGoaJriwc+PwzmurkKZaOeGvLZLdg5
ONQQyAjmKXTB9NQf+vRwHdFE6g4vIMlA6Rbou3DMz9p/imwf+FX9ngQ1gk486O9Bqdqt4zj1toMb
FucYD68FxA+SNydQW1qT8+qSlRX+3kDcn8fZP1U7aCTKY32fOeG7RCxlTyYP0dVT6IdbGg2Qs7qP
fdAAKVCoLqte8Yvt/0Adrnmxax0vLeRnFzT0caqcGY6TbdPWji/pEQd075JN/b6Txt5q3LXRx0vh
1OlLx8dg56kOf/WlbucRs7wdcsaQdwN1JjjtDJxU2wria1m111aN/GsWnmNQSuyiQstd2dQrz7Pc
bSwgVWVacbm1QD44L3Q/IiqYQiAM5PBDtFF++jy4Qb0UU1IT9bMNxGvDYFGH4DpBZU0MLunpEkXN
ON2QbsObjanzUGbJdc6avP7T9Y/lVYScZplM8ZRkHxnBKYiMEE9wBMCy5cBdMCmPSXGgniwc5PBp
jPqy4oC79bgPJARu4RY3EaoGb5PXtdC22Vqe8b0Dgl6z7KfVNRaK+4fszKow3dcJ+Mgb4csXFFue
6RYAmr3XAF+1p5RLFLgyHm9BRNAcaiheLqx8ALMww9MdTHPVMR4M/SI9Nmt15z9pUPWdWz18Iy/H
VdGGB2Cho6GHS/UiBJxnS0OdoXgosMrLEDRAMQ7R1Qvp1nrlNwk0R0FYxhF13PqNy0+yYunSGAvv
CYcy1HyWvfynrx7xzvP+DfnwVIHp+7VOwXtmlCK/rjZ709kifMNPOGZ+rK7tNMdzmhXTapGD0iP1
Z+5YvmRS8EeAlZOtJ7i3qj28kMQIVlFgl3+ULcD/QaW9kwXOyWMGsQ0U1GFC4S/SlKx4Gz3TBUtn
We+CsI42fZ8BHZXb9qIaXH3OW/1/lF3XcuS2tv0iVhEEwfBKdg7S5PTCssc+zDnz6+/CZkvoaWtc
vi8o7ACwZySxgR3W0vYSBx8BgLS6WGmp71wUiLzP3YD7QhjBVzttfqIKq/47Qtn7is4z6cht9Tw+
8XCWsColzshWM4/nYbLHs4YbFBLBy5EkgdotcBeEVVJ7ymeVV1vO0+lMppYxQM9EAAggcXWiXYIK
+AjtCO60YBAREJMw4K8perKmZ82JiysJSh2hNOEpWoAu0eaOsX8wkDNYZI3N5ALH25G72aLOdWSj
4ujYpMnQIcHQxdzHt8kV7NTiS1gm7SUO0bEzIw75JeN1fbD4AMh6aXUB6bWtksXdkzXuGscL8Z44
k7W1HVAbOsa71gWOchyV6SG18UtT1WBdaI0I1DS7TgCUB6VBkb11O3STFmkxXMKquboAuAr9nlfG
c+CiFKSO3/eMxQh2YEhBmZ0A3fJp9SpE9R7BQfscFy2atxcNsJhay5MjOdNaXIJAAdSZ5k7twpHE
2o6DYW0skIWFeBVFxR6sVZWPDGB3Ra4V9UcyxLSMmbNNgM+8DQBk8NEG6/27ORy2SN8Dt28WyIBl
o2McyVnDVe/EdaDoVYAvvAQVGqiBl/FXZ9fRUfVb0ElZ6k0L//ekV4fnV30+9s3ZTZyDCe6sMw1L
GyGN84YYmomBS4+Te6uf6DjAj6TjoqZ3C5UycSpji2q73KPN9RLoLTV4sUAE0Gv4Og8B/ubmlp9M
Se6rFMRC93KVfnhbJn/KVqzJDJL13Dyi+945lnGItK8jWm+UNJyib91mP09257ERxSoMudxrkDK0
e9GUnFJvCgsDlcVNdrZw0UMb+A1QL/xioL7oH/h54JeZ0LAjQP8HCLadAtBTK0mHhv1lV074wyVD
ozfgU3ZLdixx2n3uY/szVW81aYuvB2GuEtleJbJJTyr7Amrq6kndn6+eTZxbW1RYuFvqyQV15GFu
4+mZ+m95NtY7l0fuhoxWnucfAIpFtnWQtPHcAFwqtepawTBcAyv+SEZak9ogSyxcsziDefYHXq4f
+5RrKOxvbwOOdgiSt1dSF1pg6YhHM91Lgq7dkZtRckANkR1ow+Ouy9ITjk6gPcFvxF1A5lG+C9CQ
ieRChnIGcwgKsLJgerce7R7BjW1FdIAYQyiqBl4lKGiQl0oErjMxswAuM+RnsGQimkJTN86RoNJn
WZqL9LfdWR3QVpBxB8F7Y0gik1cAIYISUqIpcYcU5JDGUEyVpZHtkws5o5otQM1gMG+orZuDtfUd
N38WhD1Ikl79VF3alN8Jy79WbEJx86aW7V/WP2iwx9r/RzsirdAzBzAY+uDsYruzUdrAbRQrYNan
sXMdwExchFl+UvqxFsBbH41+3HE9nTzlrDZgche5FvGTHBUULxsXbu94po4oZ27nwRMIiCof2Sw0
eUux6CYUY8pZ7s76obHSv9HpBk4i0mXgz0GtcARO+jAeU3CvReFT2Jv6hwwMnh4u8WAAqlP2oZGG
SK8vjZTIwzFnY5MVAYCw5AIakNLwqh657GHKHL/JhmkNglit8TkNuX0qqwgMC3VuDFu95vXG0XVc
fVGrA6xEtzkiSYEQb2lMuyGoUZhF2DTrFP83yYpsQ9A1jyg2pHxAuiF4GwvNTH7Zo1Gt88MK/VjA
hezwYim5xEh8kRZnscaNHaKJIELGcX2vZK25xdVSnOgV8hacp5vMnd+hIHNDL52HdxDpFqSYDgFY
YUmCa3W4UbPYkZF6dzigtHqZ33FULF3I+61NgXTLvHQe3PVd2dILkRxTCSaKroATEI6uZaOjJ89O
n1SBvVSVUrXG0KUYaWP6pOcAlAzipEN7fNpd5q79a83vsWI59MwQz5TeM/FdsgEqIe7iBeqckUZx
nxdZj5TPqFMr2GfSKLVl9q5kl4iAjgRXGvJu/mPRNWdPBfip/NnrYAfbkkiF+zSjYS3Pz8Ia0X/W
bO50oIH+3Ggmw3kwrJ6AHIaDgMwKkBiV2W4N+r+Ka47ARjvsPtQngDF2+KnNppZ8oEGA0gToIuB7
yiQlL+ksNOqYbpM+kRRxM35C7/ERjRQBTm1Tgr8VNJTjCEzAm/ja18+coyWLfqleRTvrg80AMCi/
1Vj0TAOfw/g5DRESLm1D7B4MRRblu4gj7/VgGIF+ghAGshivO2noXvLcCdShFK6igJbVdick3JcT
STnFASiO5cCQIAFzLMefmeTzoAGRlWadkRjq/c9SQznMg57E3NTrqxngrDSOqNx+a30zl4k/p4jo
oGwo9OUx5KcdgB5uyubvOVjrtswA5hOar7N3zC7+s4cTgLquBN9LFTqgDzZRnwIWwWE3tN14Cgzd
q4oOvV7JlCHF3gBj1JS4CTSIRvBz04mNju6GVUV6gMUOWIfO8oZp1WUV1TKrEt+CnqPB5ddlTOIu
ADc+RcGn0LdqgfIrzbDajshm+GQlQ8ucdw4KJ48KsrUcLWSp8+S0IrtKUdRBfFrfRATZGkp8V1xb
V0NODWakI2vgmoD9rXwXXFyoYqzBTh4Z18bq2LXJOz57Sw10MWDg+iDNgk4aDGCvzh7JbGDRPp8M
FMUNCB5vyE5bmLrO/cZJ0FEoF9IwlVk8S7ibb9FSNvgawWZkWHdc5cpnOMBseT25R9ZN4QfLCT45
1Zh9L01QNRvTVKKCKs6+z2WxYUi2IA4ZJxfQVCFHC6KAXa5X2b4uw9Yvu0k7gyDO+roAAF2CZwIZ
VwNcMf/Sm8X7yUZhqhEn4BbI6uXoFHXskY6GINK7dyagaTtACqx6ZgU/3RFJQnJgc7dxhCPQgILA
EdHiiDJCoxbOS0D/f9HRDIF/xJKooJVkcgwccXN8qHR9WKx2NRAsPILleE/hukIF6Ob8j3GYEjRL
I2xNRgrhkfhiW6N9yiNjf0w1StvJXalpIWy0n7L9c79RL5BL4MWemc4tMErRURJT3Y7DDU2Dzt4F
bRAdJ5Si1jsVRn1rnbIK3blfJqYUtxcydw1HixtNAzOetg7yH17VOIjuozW1ucxyAP5Bc4mrCkqS
zRRxBdRhljvyIbNyJHEdLA3UqRHfTYiZIqiNwQjByEMzQIv/Q/df/SJcmoCUYe1pu7Bz/lps4exQ
0ZJf+xYHB4+mNJgoJCxZDjpXy82vSk8z0i1NgPN3Hh5I9bieXLrYAnw/0pdIyOEZai3NRnokjlNe
lpj6WeDOgVQYCH2dednUPMNVAaWBgDDBDIUrbunRlAZkFYCxAvDgUlqV/k1n2saVBWRkVrv+VmeE
PPL0GLVwypnW0oqSs/wkhp84hOqaD8ib5QxCWm9K8uFkUAlYL0vAsoot1ZGm5GPgW34jalTgNCPI
FdCCm+nn1QwiHw8NtOVWNmWf7DHgp9pg90P5q0jWB51aRruQy4Mu60HbLJIc6ETyGXqATnIw+vzz
mWprzWnKLbALRs+WKBhC44cwB+J63TnFE6o8JJSCrBerF2M13OukT9+KQ9tODkBApZtU0U40k0YW
TUDSAf3ikCIENA4uAtOp1cUSiTY914nR3qZZOC2Awq5krpFH6CFtE6Ap6IAX17UZ8P1RqTGU7RQ2
rtvTNO8tnv0JlGlYeIOTspDDzbONNDQVgVJwXUN22yyA7CwR8+jzafFioa2nswAz888PTlagI1oA
BsW/iAZzlpgjJgorUM8Pyyqrf7Ha8dGSaUnuJagH3gGxujs3rQ042jHt11lSaUblkbxOyb5YiVl5
yh8M0n91Isl2ZCX96kJyM4KMwl+ncnf0K3TnyUmO8zzFp961w03oBPVmkiGPYXLRRKhRjKNhxokX
SOSRpW8GgBrKCAiJQGucj06Go7jUlzG6SYCcua3ZKM5qEIFAtfqQfkUxTLh/0P9WRIm7ONNScnGx
PkIB27pe6TXXBn6EgS7ZcUkBix2bA34HbNHsm2ZAOa0RgUMTfe/uJsb/4OZOyZB6OGQmQMbJB+RR
yTOXg4Hc4jWcalw/Jf+mVFmao5/DtNiv73OnFsgXIePkq9c24Lja9Z1PuvXbgKYuWik3c6Il/sOX
w1LiMsfKod7MejVdOB4APIDa8lxkhU/AhZpwqFgm5HxgFTgvFhuSUVXgeGWfJttEmkl3Zyb3SQ+r
fZZMP8hatKheqYAmSthMhQRtohnqOsFQC2geIDQtILL2gbWIh4BaL8WpCa0+HrnRQIhO6CUrfMc0
QH+mMVSCoiMElB1MC880WwwjPCO/JcFLpeVuWjpFgjJfWkULtNBsvVZHu3Zio9nBlI0TEm5mnZFu
yePgNKH1/EEfyQVqVTXxHE1kGXDjfzWQi1o7IzeCvMBQbdXDRlElBzQh/6Can1aXaThr/Eb1QWh0
GcHBJXV6uXwjj4Vqhl79fqujDSJZZYSY7t2etGDOgO4xswQcV4BDw7Fv+dTp8wjQQv1/1CUNhpRg
N6TjstOjKv4WAMHBqxiiywg8FCgeAO1jkSbftDA0T1HfWogFJNrnofzqZpKJAJcHOUY4HgVyQB/C
33qb8S1Jq4+NvKLwSaEGixaSjET/bbUyk27dXPloaeCsj1G6BHgMew3N/KQSoJcMtutj3QmUZd46
J2MGutXDbFk7rbJBQBa6PTtzGSKmGQ1g+/kBBp5lR/rRKl/87pb8Y/q6aPWnpeLXfdVj7nzoiZ0r
fiBVhTJa+XHu9n5zybp66sMQLYofDRvFV5o2fSoaI7xGyNH5Tm5U34GbgwS6xcTFnArrE5qsD6Qv
Ag396s7kbEDYg1qgHyNoTdA1jMJqGxd2iaxSfQ8S513tABgXcA7tk14zUP5IvdX2th9U43gW7cfM
5ulGKxL9RIMD2vBTDArR3HuUyaQ8lTkFyMdtjfJZ91Ayuds8nm4bq+Vqy1A99869TkPHj9DB4IfG
ZIOtJXHQ78mLTWi1Aqjl0NFQzZZ9Gp26B+e0VJJMs0ZaaBYxcFo9riELDWYHGt9H85tbkjuYWVBN
pCNcotapp6pt755KH+XBZzUvljsckXgD23hvnDLLME4mrlrcp2mnG1YOtsDSzlcH8iqkF9mVSLNa
14wTzWhY15F3wKaN2bf8QMtI1QJwA1fh1yWktFvRoMoOvIY6ijBdWaRJlZk0o0pMmpWiZiclrt4V
FW6qNQHtsdoefdV+tJUS1XJ74ft6aELUXaM+VLmFhoUsvm0O/oxymhKMoigO3XVjG5+DRKsA9D2w
+GzJgZQsnurSA+otUPZJYSCavCvM4cfdSrUGdTr85rjuf7dzhS7FM0pTOEpcpm9diNRWa9fv8Odc
XtFTXF7zBl+TnpIL/JEibhhrO6W786EdwNaz7kAuLpVo0JSGJUCxLN4qARhQ8ICs7f/O+7neO12b
XZHVQ6OQbAIkcWDL0m2QdMyuvMG3/ZQfSWBSM9sOjrfkp2dhjl5ErgEBuZpxTIZZR1kV0DYNx+tK
vbxOMULVo5iErz44zdZPT59Fhi+cjF/Uh7378EGBUsok7oR/p5zbuu43Rb6fx9m4GCD5aYtprKsd
GmeDDbKf8zlv+rL2aEoDCqLnc6mUJJPFqxI+nZXTwxoS14XAxJ5XR1JyHla1d7f8Tvuwybo+ZD1C
MvrwzQB0457Lnp50QY0GDaYsGhSAAVoNFZFxNgAwulOSYyd1DwalIxe1f5Sxbbegq6CynQLFEhis
ZrkN6EUOO6TbISPUv6BpSe+9oM7L1WfOB5RuKHcAVU6bzmKpb9A57c3TGvr5QrzNZzTcyHMeHeP6
/heITiWiGU4cEby3zMNYgOKiQQrnMqPKB78LFlbTNBw7HA2HCjCnRZOtPohhpqAZffGm2brEBLx3
60nvNktu3o87xnldzTsLLZfk46R5jY4/uSWApic04XWfXatHY1jBUBIbNwASDgd7Ab1o5UZPS98v
vpGhwzQCAzLw0fJyuQxzKMQOkZYOgVoTzRWhxYHqB8a5S95H8NKbDqnKcfiybkKWrhD9qeCTRInE
xvQMMlT5dxNoOwAMk7vEkqVvzupjYk0AOJDD4PIUlXGo3G5BstB5pLybsrZn0AbonGE6ovNyTVmW
t9UpbmIABhwE6ASkkk9POO6xM7mR8bZeLlMPNcGbdujC9EyL1vXk/bD90AEjGuwGOxQKIpueL5Vx
AgUuvlF+HZBMME6NCG+GOndevP99CVlRAWXiW4fWrHPajmz32ik1z5Y9sD2XL/Iy6/Bib+U7nmSa
qUHpbPoGIMu6RpmE3Gh2Kwc1QLmn9G9tQ7r/4HL3uLe2cTKgrI59+j8y3jm/PX1ri8eVOn2bkbYZ
s8Bzxz7DL9PLf8zv/6PuHjk26JQtnMr2igyIK+h87k8ChBoZkAsBJ2G9DuhDgVLJ5DmDnRt8R3IR
LSdzbADef92OZDLTTD1C7XO378MTyedB9/Ao1lf2TjRAeJCfU32E3z6SXNYPSEvunq4et/77Hx7V
IlMPjAG9NcPY45pZH0BSbJ0tGW9Y9Gk4WmIEeAQkNfCYoT2KZHLuXlfoQwzLr+tWb31BGH632lcN
edl8WHcPjaJsPFwSUAMSsHi7/iqHDKcfmtJQysNJLQeDfkdIXuiIpOyos4u2RjY268JZ7VF2YITf
kWfDSmH5ahHN1p1o07v9BxTAWGDB8nlto5YwQXaKhtpit9m/61gdAXiTfPgU/Kcl/3XrB78H8f/1
KR/WPohqKx0cfn4c6/rGSsIdAt1od9YHgGPlAt8WAKcuAdNWeKgABoK2m6A3nqbkkwKb6rCM7qcl
BeiVN8wZUtpyMQ2WAJlw2wL2SenWXZGLHsBUZTgb2ksLbQMERvSEtvgfQlLFpohB9iBPjzS08ny3
VgLjGNagDsf4m3S9NNQJzjwbIf7EsRn09TxGQy5imqrR15Kx3WYZAmSRgBEhjeShU4C3BYbJxYKB
3MhAM0JWplW/brm2Eb8axr5Y9nzMfwIfBQFdObBUb3dta30D7D94cLQCgV0yVMU4xDtqMli1XIuy
dQ3Zg/oc1CA56msefUS8VTtO2jBLaGGgR0XC3qdAtdgDMCm/9AhYXUKtRkwyyz0U2+F3mXRkRVfd
zYV0q3m03XQbjJbhkY87a6BdVZvRGiXSwmWp/mzTzNmRPtURhOo5irzHxEaFInez/kkgXdZXS3XW
Abr+5KCS7In0YTsOFw1o3Q96MurCASFbDPoptaCxB8EkVKuxadFwslkd5aa2ECc9jIAI/GvOSKWL
yKDySCQ6JlBuUfMFYF7kl5Tvg5taKvLiGVyE3T4aqvoMquYa3Esvs8kKgRYFMqRPVp0HO7KSn3K5
03U4BjugEeYTM9HP2mo7wxiCVdS7UDyTwSrbHEjixbwjURl4bR7HzAgvSqXbyXJxQOmItKiXlsw5
UQCMZjRQoMqV0SqaKcODX2g6CwA+pSP5PCxR26hdcUCJkACMKjQZUDs5d7RqR3zMI6CzrpXFAGA0
ghjeCABIgbK75742MkQcinGn9a55SmsU6Bgl2q88mtIAjg7Upb4O5IhqpJtOrSsbEMs0zRT5pCs0
ZMU8ZVZ7obf6xUL7oP6gPFXxscFXwJmGQJYlWE52E0lncKPZleP8PzZz0QBGDS5kUH5v6V6X/bvv
+kSEvfEFK58L6rp+47axsyNY9zCvuktVhD9JIvR3dKU8W8DzA0IlcN9z3B5xE9ejFSg+RRPCO3S7
r6vJP2SoHtU1MZ1oQV0n8bFOOmCTpNbyMVvAa2dn1R4Udun7AP20z3FgIB6ODqXvwKvlfhu2+Fjg
0/nsNIAGGAv2PU2deTeYQKkiN9wMvLKcmq9m2/Wos9owMYBu+7VfhxLNZTwjcEnKMeIvueS7tDLq
hcONnuu1T053ln9Mcc85Bq0VHgWIVi408NeZwdq481AwDQ7XEGUX0sBGo8uAS/U6tfMOhAOVo/sd
sEw6L2xw1byz0zRCP8QJpO5+ZIio80hXhwtOp+Su1/jyI+WCDnXP6FkF4AHss/rofbYcxdjUqHMH
M+HVrV1UosQGflcl3lUxWPEOVT7WCnBFuhXwKhVZcEHbAKloeAC9QpdIAr5dtL/eIWT9fzZ1kEDW
Nx2L/hjcHOVb5jh+LrqsPNeBG4GcUE5paCz8Vd/J6dCXZ+TMOh+cx6hKf3UkA4lVAIimDP0Ka7+I
lY0u+gRl1wgKjhK0v9V/aKIW7rGSoHhdPXH0dy0B2EKrJF4dC2mZhWGjHRuNXRdaTYODztMa1fn7
hfD2yJH2SYA1uWOgK/VWKpKFyEzksDKcLFmL4B/xmlQ2useANl6gHQh24ipZzSSv3CfkfltKu7wy
pJA/IDVeaFP+xd+ygfOXCWDzsGY60WCKwUV7SYtaaxRmpjn+q6TNavWbg3IlHQgS4Kl8VlmSTLIR
yF7rdqjPu612hcHN7er02z0fHqHE9QMBwHACzmCvgyllPBZ0ZZbXY5rRMNJlWsnpq7mVV+iGbsLK
TLNM7kMzoBLhcj1nfwBii6/70zIyqq0eVpGoXJIF1Apa2YNp1O0QXJMlB7pRLWcqNqCZHceIalkm
c/eW3l8fXNLZGm7lCzw3Rs1fN+pkPcPSz6bXJkBGS3gk8EfNhh4YGtJ070tPGb87k0xV08cgF9pC
fYx5zi3A4sjFpJwTQIjGZozibtqclA8fjovc2DY1kA8aUUR8W8UJQOFNcGk8563VnQI3ice/SIs2
IdSWc4EuSdPKpg0oxDsjfCYb6rL6EzMH9zhrbTTkKKMC6s0pqGp+jVECce0qQOVUaIxeCVw0VEcC
egsDQMuAPWsYVyJriYneZfXpIx6BVhWvrTEU4KCOkxPwkT2BEHLlcdtoz+BoaM9MzpT4aCafmGUT
GJ14DFgQHZm9x/dMkgxf09AGwbV8zag3zN2bKaf3kSHCylN2l1efgVuf74GVHl6ApB1eaPYgxhm+
c5OuX7ZZHIBeQfnQLBiRY9yoNS4KXM15BuoHNl1X9DjzYJ1aPeIod67mQ9eN+gmZPh0gDZ22b11z
TxLph1ej0tHsLRFxWgC7KfNbPg862l99ArX233Xrx2I9OB24jgJTlKGAaZKiuRTIpTAvyo2ACKI/
kYYGihUnxRmdssuqVgFgbOKAFOZpKBvUC7DmRLcEO4vRCgmabU+jG4a6i6jLxcNdo0Mm0MsKHCrv
LjJ3Nxd1sWmciJ8dfUcaGow0A14Z8NzsGBexh2B4lOTNsahTdOv+JvBOCyhCj7eLRF4FfBD9wzNR
fg4mgLfRv9esRyTL66hZder/h6yvvqRX/6eveqUCm2izN3oQRAFMXz8bGeh6/XVa62F9pOnYZZcI
cDaHyW4m9BRJz8muheYDYx+lGnXwog0qOQVUhuXzuRzXnSILALSTLMCileAojusjIpOS4X4JDrjt
Jx/AV6wBGznrD5OssSZdz7ttWjbZM0lpK+JrpgVPJIF6u7pGA3rn3dm+onvavtLM1Ph8Aj0zdnXt
K9iOb3onG9AswbISDMq6b793uY7UjqQgzntUt47a3F2YFPHG/WAadvbOABvSFyZ0L2us/hMzpuBj
GOngVIBT1mXguNGmz7QkG+3wwtKF40IFI+p7gLc6Ts2GrGawHJwe/f4lkB0Hj7WOfQGSgn2xEtxI
4wTtDBBILSyru/cgS48qMCDLBMNWLSWDWkczQ2jlIU/FB5Isualye/BlqQ1SH8M5PGxpxuyUmiDp
qunIaBfadYmBBCNqdGZFAEctpIqGkYH0nqM4YEe+gDJFvxBNATWM9FTXAnll2nGedM9ObAMuwo3q
92CxjYI+8jsNvNlCr/9Iw4WBWuJ9DvYwsXcip9vlGRAO0VkwP9GQAUkJTGgpYt690bK9NvfzeSzZ
Cbjr4otVNsdQD8oPwJrBH0MPKvbY+uJkkXjuF/aFfDSUAZ61OQJh+sDEl8lxq31nGiidkjuA/xSF
vZ0WHHShP0/hkh4LmRChAXhVKfDE2EXH9+iBVCPlZx5cUMN/W0GGSCyXyrZ7cL696o14AKazhQCk
0IcGfYxlIa6OhT+xBgAUQ2a2mxUAgLr7O6M7WIExXggEoJVIAFldOIcZvUvAZZSYAKTMHYCcmw46
4xUyAC8W+1oyDp6pUt+jHBCE5XGJmm70P6RnGio5C7KmNkDhAgpWK9dCv5tQCFX/nG0BhFfkgBxn
MXCgdI0zuqb6cEPTRMo0I3NrRw4oHMmpxFUyzZjm3SnJSa0R9QBivEe5MMNPLS/Kvdr34Vl9k7jH
Ouf+3KXlvDOTcd7OqYtDSDahCxrvReSD1kToqLEjB9lXjloi5PJxT8R06Ut+epRXE2nvFtxNyURL
BZubLTAQIu9uv7v1LQDhbw/k2VaAKgBF48FyN7Ty63myjSFHcTksN/ktnxfdv7uYYOlZ9/93PzcQ
qElZnwn4gY1rgCPnrY9AG5YMyLM8Cz7y1s52WZzzg4V419aJhfB1XIRRmOc8VbG4QQpHsk1nyAqG
ZiZgYXVDdMgyM4cXOvaoTY9mIJdGDxBN05SjlS3ZCwk4Hzvd+xrtIVeSWD3ER3wjoW5MGl89eGn+
PZnjskEXd3RWSJw0I52Bah5A+Lyah7r/mFQm7o1DN5+dMp3PS2cKvw8OYYvIFZqTut6jKeviq2MO
4gBI5jA+gZWmQ293UW4ayVo1x21/MrjrkaQGU5Jj/VYkA34HAZGZDagwjGVPFHAoAHI4gam15eii
H+2zVeTT1Ri68ISO5/OAk+OzXuXhc1ZPxt4cdVwCXnU000RcgPT68qAuDCfasgzgSNReuXZalt1o
+fmEjt1VpnZMMJ2hglD2cJLnFLa7yMUZHcDU/TEQqAlHTvpqoDAReLZyusp47FX8uFOnkoo5lgM5
ZDjY27khjkpFHmQknVFpFQgrS4bKs5dtydDVXXRpsvCLlfyBeBc6w5zQfeYLCzZagJu32882cGxH
3U/HrNvaWddz9NW79pNeoctrqtwLSeQXD3FyAIiWuwEsnbvvpmE51WaGBxxyrUOyoF1qHd98ODtl
TDhbJnkeMkmpQYaRdYEvzACMLVHEzklVszPNLLSW4C1rxlulI0OclfgppTSSIrenfVeZJ9OcLPBP
tfwdsGVD13oXLuBG8Jwy+xJETngmHRgVLBSaoYMVAayNbelsOxCoim0hQGEEFkPb1Ag6NAv5IuAC
2gJ/ROhxxF/iDOiFa+PskWwGR/eyzF/B5fbbRNFdjoh87uR0Atu1/7ASmJ3pJit5CJY7wFqgBLm4
aEZa7tCmnKJy40VHhgZYEB0K8uFDg4ib8sJZiEqbKTuMYxDUHg8AAj3TlMmpWXGgr08ANZQ1W227
4IpOUzWkskQLEVTUaUkfEvkMsIDeRYGQM4ymNzpRhndCmPg4M3K/zEL8uF8HDugq5MlfZZpxt1xO
wAbAIbE1XswVGHfiiotDxHh70nQMKWraAUyh9e1pxj/vRLNVSXbyJGXkxOh6XacPy8kppp2UP22H
v3Jsrx4XRju9RJA+aNLxRMkxmtGPhWbRa15QGX6rI5fSGaJbXvBhiRLfdFSPf9Mcto7r12btoLjX
ZQfNRoVKCB5Pn35MplmX9pamNVXeqR/onRf9MMnSUAndmzKSf/itIFNO5Xry1wDRnJr7SrYiFJfg
3HRcvcmw+jwsLNJdGyT2ebTyFmwf4F0IeXhAjfLEv76KWhrG3QeNmT+MoEGzjtATBB0dVITZ3EV8
AcOgo1tilcMiClblHBuApp1ShHCCFl+Dyr0AvkWzylqTwIkWrf7GkJg7Z6z/KJrA7+YedNfocB88
LgHw12ndgTzBAiZRBjzDI0kaklWX2UnZAPZtTEmZDFXq2+4YbKZAq3eAacx65DDHQPOpqZPaOWlW
4Me3ExO48JRBtYIqqwI4Az1LdRhsuwL+MOhTp6mvt5HuTO9y5gaI46MlsAgMoI1Z81dCDh7bQKCR
TsIJM4D6MLSwXJqyetHhzYze1h79IAQ2zCPzp9M11Q4VveNpkvBogxxoRroHUbloBvZGRwzWGRJH
Te2gdGGbXYZm+QIi5P4CtBnQSUrGkXac4j/jvPs0D+b0yQK6364fEtsHYnsJvBvt+4jv2jOAGVEQ
kJSofkwkQwjJaiCf+dXRBM0uoFWSya/rMnq/1/H18p6mtr5E79FxcETnOxLE0upKVdy0f+GbP++a
co9DPHc/dJYD6jfE0dqSGyh2Shp7BzT7dFtHiFrjqwZQm+t9OwnCTdTmaCem6zXdzHFIAqH67X4u
r+qrzT2jAb9ZwTTpBEBf/uoYYLb6nhtZfXjQrzgNyu/h9ECwDg9LSNfH+6LjgKOzeWH4vKznE3BH
Kpwiw2UGjERRIxottSRbUrnaSamGPAY6zeq52snVpvX2bE6HtBEb0tFGMzpTQEEqtyOZNrr7DGTR
RWP6sw76YgTvu3ZBtYHMXlqyOLpr2ttM6QIz7zcO03SkhnGfB/QXfIDkqZk+rbnTkryayIuZCRYE
OQ6dOF5oW+6wH5bjJnujdpoLag98Q0NjMBLfqMGpw2OBsgOSGtvWgNhQa4VH004rdhoLp7MDGpsU
BQMX3HocoPfjaERDwplkd5v0DYlBEQ/cSxrTPccpyurlaWk9OCFVhRrVcrb9FLU3uYUSV2RM6nc0
ZI4b76YC8OBKV5Sozi0mlBHrxjOpjerrELn9ZWoBIGItobONwe+BstixvSIK2l7JQDPSIZMxoYbc
wV8VPB7cjG6aJhA7DPtRy57AoGjtQ9nGEVMvh4STndv8Aw5+DbZ4W18QBi2XvkC0xx8QftNJooE2
knuQHrx1g5+3vblptSC8AIOeLWiwdZF7EPMH0qEQTGuvNA1KC5znaXFqezAemTnizDSQ2BSASsEh
7M81U1DYqOWTeYna6lAT3q0VfVJBKYY7GZTRxmmVV19aRruMxYzvUeA1LptBC35mpvUt71P2BQju
1bnWzdiPKq5/GfTJ2S92nWxTp/9hAsf6UvRA/JvYZz6iaZyECuBuyNcHn0lqAaT1IU2qZWd3I8LM
0p104aRpgIpJ2kOol58sVL2Aen4G6WTKci8AQeCRRGJTBDpX7hUxu+kIJALcVDedwoyYS/GhTO0B
yAYMxS952Jx7iSU6SHw4i6BElUxmsrylc8u+rtYtUm1k6Ls3Bt8loFK1Zt3y9zJZKnA920Z4NI0R
LAStlgKtWA+3Q520m1WubTsGwTW3QBks7Y6GrrYxfTaEg6hrEjxHaAJBK0GU8lNCUyGbOUmmYRUb
icB0J0t3Eu+WM82wDmhB3Sg/ENmiK6cJPgSaqW9Zj1zSmqv/tTrgLZ1J6fwi0fRtm7e1RxUAj45W
uWyWBjAgrjDBPonMe4HTJvhQfJq6EqMP7TNgKCE5dnhxcjSHL9s719kZzY0LtBi/Sxi4W1J93NRV
YX6xEIbazri+7RoAY70LEfZ7D4qL0MtcFEXzpk3e05CPi+bVgWXulU6ro2rDQTO1LebI3qC+1AWx
hwieRazVaHGPtp2Vas+kogEYUd0WEAHAWxtDB/wO0nk22bvSAWQfOQu3GA6m5dreNNS6B/Ca4VLJ
aF+baReWW/17VtnllwXRVxkS7JYReLuR/t4iyS6yk1sEn/P/Y+zLluS2gWW/iBEEd772vvdslkZ6
QUiyDZLgCu78+pMoyuK4rXvPeUEAhQJm1KMmgaqsTOFtHdsdL02hD0wfukJwBfxzy1cqCPgJioTT
hdkVbDjlTZdQN+ROQ9UbXwa/BeH2L/uHHee9khYUPG7tAxJNez/sM/v74J/YJn2MkN/ya83+ZKCf
OxkG/jQpSvsWn+V3+fCDrRu4yZATp3/c8qulnsz2EjybiDf2VzX646Y1BwsFIxJ0N2RcZqDyY61d
imP0OPj2jWXvwDTZPCEa0Rxrj0UrcKSzEBg4GL2+P+WZ3VzisGiecPlunuoMbyRgyosN2aixs3i6
lZE/LyoZDpqroQcZvAD6e7/4NaMJEWPRR6sYhKlPy8Tyc37Z/Sz/18/RE0YOTJMCMQYKrntE9XP+
Vw5F49fEYOPBi+Swn+yo+2NsnDdw8GQ/stb/rUMC3mY3AKulma/TofP+FDHS9WCtFG+eM8b7aBIg
Pq56dvc5ZN/qwTZXUQruCDfWsewA0alWRc0uzurvNFrsNKQm4iVqLqiL4HqxKT0OoiTN68VHv9+o
KDPWhqkQpF94vkLI258Cx0Vh/L/4v8iDbJM13i2rGI9OkRdrnDGSHQWSKbiM6hxAdFyILk1gnSVT
EcXVyUq8T2RagtOoRs7XLLCRCtOxapoVBTfvdb+ew9WDD8YDHYf7N2UnDatJfdGl3EjP/sPsSTSc
y5B6D0sXm16vUhCFLaYh9vk+MpCa1RrKmTW5Wmd3M5P+DBl3b33fPg5n0h8OzV9yplefk0zNmcX2
C2UjlBb1LSUOUI8ZijixX/vU7o+xg3KgOYHRpCkStAYONSP4QTwwwMwRwDyP5DYdggIwAHzHJBih
NnmXjtBVAMbH0g23waWCIzxoj/VwAf/QkGBAbp3sO69KLkAAmvfIBXFhXYFmlYajP7E79fIOEjYu
Qpu+KNk91E1e1iEwSGqsw3UcxSAjBvq1BAYBdcl2ca5rwCFRKv1m5ky8GfkgbxGrXvDYjWZTr4qj
LKBMhwCXWsdd4W0hNN9fBg/ai6SuGMkUElopsJhaq5Hs1EigEKB+hvMsWNJPdta3Kzt2+vPQFZ/+
/wljSiyPupCtKptobRZFvfnAs7IIB44+BEGDLJs2RNJC7CrUSDAP73E6fRdFlaMgAmHqKYuQYv73
8IPNAD2xMHJ7QzZqZN/LXRj0IEXXB+c+SfXpWfVbFzW+KCrBcZkmkIkL76G57rwIRP5hLUEjBSWq
pWlitQ0jD2yXv+yuAWGrytbi0AMkrB8mVK21q1rAOWjCT6Nmnxt+vwpVX90d0EFvPR9QKW7JCkT2
sV/dkzJlu7jLjdmHHAO/rraoRh7x6hvNlylPm3XVqmmr9EtMlcK8sFihbmcZU68dgEmuO8hvTjTt
mRbcf62xyuhHP9r5jq6LQeEwSChkcYuiXuTYcGRw11LHnR3LQSaBromjasNDZI4bF9HSk4j64WT/
6tGQJsjWxw3AS8uYppclyw6LjXqNhA6Raf71YF78H36i2Ufj/KvQimXZsgKMyP/8Kg8+NPzd70g2
K2i9o6nutgzxD9WN2bVqBSVmj+MSOphrxsxmDXVLJIyhbfAa5QUevQNTqzIyp1eyKccCUZUhUe9Y
m6/9BOrl2h/LHU2aIk9XqgvAqW2Y6atk9VfWJOO3AAeuVQ3Sozu4+UzAcC5OZpkAdJbfJ6c1Djbr
I7Ax/NP03GpRdYZKtsVGvcjuvIPl8B+LXZR+dHfKILwhegBxsYMWWgAFT8yfDLfhT03fGWAJMRky
wpaNrvLLLd6xbFOKxjFQEpL1B6/IwICh3WkhpETHi8rjS04uZNOKcxm+an0S/JEnWXqgUPMSiY5/
xaTdAI/gzgL/kI5Ik53cklKCq5nGWaFpm10RuDjegSt2aFKOWkHAiYUZ5U/UNCD2Pdlp/SkcrWw2
kd3RFxIHsfoDx0sOJIqgLYDSTP4pZXX+lHrJcOpzfMKo8EGBoT+oE56ogMuj2vycjuH3ZCyzYu10
AIEus8UISbLWD7Y+r3BshXgzeJ1IOnhpQofHSGkiFrfYIv3p9/qRUORGsnmYqHO8jWqHfyJ7P9jR
zqkkABC/Th3L6QIyMhKcxnXqbdIKuHfyKS1/mI8no8em3cTjL+0YZeexglwWVDVUshoia9wKEpWj
qYHkHRqtItfpBl+nCygqgXpP9AMb1PA3XwMPct8R4G2OoyvU4Fqx1xOVy5HgZkkj9st0kELPtk7v
pQXaiQncGd7G9srhPEXl3hUqhG5ci5NU6LjVxkNKFKyKnjXdiqk85CPum2NrD97GRLrg4PcAAdIw
LyLzxnpQj0JYNt81/dRBhFivo8Y5tr7b3T6YEwQ3Affu1zYr0iP+CuMd391oA2pO0AWY7nVkBf9L
9DV+/8H7yoNiWCedixcH1MVWH+jAqUtc4WkD4mXuQmngt9NkJPLwrkOQjwu5s/Ns449fA6ecPsmK
B0ilZeXRLQzzxbVKUFBM4IMbo7RY+3Ws61nbsQWsCmTgjWNeBtSEXZo4Zgh7WODeD1P8vbsqAGFW
BCBK4zliNYATYxe2WXepggCYWD0x+/jaSDOt1xSnILQRaoJpsdOK39mgFQc6uQpcBP8HZ/qReBxs
xiGqTg+/yvIjqGe0wLoGlvqL1R2EByPPeIvNYWWDsfCcDEX2ZoPLbRvWubm1gJ99m0IRX4ac4ZRj
lR7oG8eVh/jaq3d3zFUc+9bBMIR8TyoDgGIINHnIH+0gsfvBDjXiHiCpMAdy3EnLz1PWQLS2jkAj
CKGNPQLu6oA78qd5yIImP9cTVNOTKfsBlZmV0BIyDmBZOvYdnv24A+NRaU/QTAM/5G6o/fbcDrI7
A7TRzb3FpkKz4MhHgGnBsqA+vMxM/ugfEruukr/TAezvpgEJLbtx+aubeE/QNBu/9harNmR3tR3h
ztkOxdyfdm6nBhRsrANX1V4ZdXv1dBa+bYz4WFsgxSPVeLIlfHgmDzJZOm2Pu4+xoklqRNg9O3iP
PO4xQn/Z8aATOurwYeGLHgx6flqvvIh3OzNpwNBZtUm+nUJUWyNYVV9D3dhzoFB3uxgUL63Hz5HN
sdrrVb3v0urvzAZMiRqpe3kclzuUSnUr1G2B/3mZpl445dG1CB/NqeZDrVvN/AyZsWIVmgHbkbF0
u+r6YatU75/q/Wk/8qHevFq0Q3Rt3Mf9BxlFgFVAY2cuUHggxXMHiVKFZIj2YBwQYMfWRQyP9Qyz
00O9Aw2hS7SvSsgo0ZI8k4DuRsExqMDXBUKuCy5o7CqMyLq2xPZYT606Itp1T1XkgGJbT//sciEQ
IQNPRKzdP6whp1jDu7irxJ6GKFCDMkYG+PYv6OxIKFmvnOota8C4tuBlFx/qUUPA2geXB795w8Xn
d1vTNg/raCi68ivkhstdmEkGwdPBSc9zN4naDNGsMsRdujT9daen5m6t33UfrF5lcwTItYPTd+m5
LKZun5vFbTH9Z3uaqmnnuav3HKCCDbSK3mj+cRBYTSbGIFPwz95Z7LtrIWq1HrnRnFOU7pWrKCnb
Mwv8NN+RFckEwddhV55KFCkeimFwyxXNUPNhPHuSNdGbJLQfxCmnNQ7z03oeL/OP6z9s5beg/3IM
EICUZmKAvRPiBZLX9c0AVuZm4YXPVjyS7cq1RLRfZmLtQ0PZ23c1uf6RVqjS/rmWJpn5pWxRRUlz
y+pwMrwz4vvbxTT/KKPO2AH30a/LBP0k7qLYKkKeP7aAotaERufUec9KgKamwEcYQjfDr14FPbxq
NbsBelytaJ7G1IsHkAlEQ3xflizbfHDTP2xIO0Rhl+nlN7AbJTcyKLM1zc6ONE1j2mf+TZY1rdun
a0Cw8IKbUCUcMiDISa15FmaGgqeFsFu08biqL2SbxZtNlFQcmiz5nthuueeyYlend8Ru9Ll/9FSQ
v9rC/gFuo/y7oXqN6feAu7Vddup4AsIsBMi+2QkY4OAA1WecCyVj56LMwWgfApOfmT8md3TfUiAS
X3o33tS14b6RqbTqjRmBy5VGcjIRSrTTK438aRjWdtDJozKUh3eyMraGUYfbVi/HwSk/ispYNzj6
n+glLmWebs2oBXNvFeVvXRJ7qL70gMfR73QXzJovrvtOA/KPs/6H5eTehd75g4rS7cSgrkYeiChD
ILCzhhVthvcptGz9cIUMePnZDnJEhAzo3SHx6B5i1Gkeu7LgN6ewEUwwe+9T7Zp/FuPQ/x0+FbJ3
/m4775sHpuN5LeRayntiCO/DWhYM08b3w3kt/lPyFRAhiFhq1HOM5PO255nYLqhnxwPqAZfrDGXg
FiREq3rrhNn4TAuaAXXniXK/sS6ZgJ4rvoKoLPoOZRyQoYZD/IwLuYXnS2SDwQMTSrwntTLeQK1o
r9lkqldQfoRnUTp/Zb1W0RiS+j0fC+cSADX/atrQzo4Q+Pzpq21WE6yytq+e0zqoXg0xIXoAHqwt
LWA4PTwlUm1d3sh1YXK+dcupvfi66XUxVaEPktQjG/dyth516RVNJEEIVQZHDF6zmvvkhbz3ccyG
8rjsQ71lbzNyx2OMvCF+4xLEr0iOdnj6xByhsjTG1Yu6XdrJBurpQ3mhsaudbSsXq6StAU7WQ7L9
Zw1NoZoUpywXIZYPq/Waduig0tZYB+LdIx4+VK+IM/XItrD0MactIe3nvz/Yyfd3Sx9sTvpFn1LP
DYi8ewTTHYSNgH5f9bLCDcoJxdUqwhhqI2DInseLD9lYlOLKD7zV/8asRvRrbRt+Qr6U76ApHwM6
aILw3TGB1MxGeRKJD3E+fZ+lxiiMr8BHZpfUDgTgmp48gSH0p4dvpHvTKyr5zYRezqoAbhTCiWWC
05XyDsttxEptBH5p/GuWrinQroYERGQH+P+PbzrkWncWkqBP9M0VRoPg6cAKMK5jMultZy9kmgL4
h4eExXt2A4rm3gGFXa9/LSXfHP/f17JpiuP8DMD3eG/IKt0UzIPoodGcitjK3CvODNtEdf6+CKZ9
6AfhEzWmrUDc1fAv5jj8NNlAvN1Tp1uRA2TBENgwumYfOga4uPVK8h0gDQNN5rA4FpAxnHcbuUxB
o20FSH6BmiAL4nZLxUxUskQVTaHrVjgJmpvFRD1y86kQisYmHqNzNZSZ4BHWeQLcM6KGAh1Ptogh
J7h9gz+JbFRdM/2amMtJqLbGc5xkqzwoV0d9vq68Kr+HUuR3MFjk976HzEEjwENv+0norAo9bZfg
KM/z5Dv5IUKLCSNT1tloxHFZS71M1+fIYL+Y542gTbzJ3Mm90I7LTzWM7DWG+B3EQfE7LPZxyuuV
zVzgQ39NRB2XeyODqiGzTeOcyTLcCtlkKCtRBpj2YaMJGi4N2WiWbDRsjXJcO6IN12RDCZah5m1o
rKCT9HO8LKxQsq2aqt79bmuwK7XbMmPga5cAkTul17xbgRmv+ZSOb00ctoj1i/jZxgFw56kwuEIq
O4fW+wQuEhSxHDhT94Jxf1XaXf4UMTd7Ah9L/uTV3tnG1f1CdhcP2y3UkCDIRWp2oaYlF7aJgmMo
fm5no2zceqtMAMYIHNGiUOYm/0Ge4m0f3FAwNYJMFZhiPSr9LfCd/qyxAvXWbdxP30hHZdFM+TB8
0F+hmXpCPAb/amivoMK8AHJmCjZxnI+gi5KIRHblUK9tF8nmzlLmjWzUOHoWv07ne3I2k0MOJuQb
qAFARAqGkNVim3fTe1QRAoUSqpnkC9BivPaR9UAkCGxo1ExVKMtdfUpGumo7SbnrCtwAAq9MQSfc
OjdUNyEqJfg3loA62Yilc1vsEwf6UdrxDzLRJPlTr5nEd1svWkzkVpT2zvc9yCro0Femg2Aq6sTc
Ixv+OPtCggKYJqlZfGkYltZnq+j+xIsoP05tVkCaz94UZiJfQbV1An2AdxHIc10Qqe0ONWNPZFrs
1DOGEed48psyKHsmHjiBaKYXWQUQot5mWeMLuzv4pv2/7VVXElWkYLjdGEZ+nvGUk4viJW9M3pWD
FJcYOMKmXRJkTwP4ni0OlpZR5vlTC4rLJ+n7xY78yslEQpn8itad/UCL4G64MepY3D9MGAs7Bp54
4MR4YMGo+rLacs4hxKhpNJZ1RI8BWt8XyVG79UlIgCeFVd8tMVT2JjILF3KirD16eKQcAwhPoJyJ
OXdqJs2ZoWykXSukAjcPE4YdfLNMMR7J7rPKuRcZamlbfHtH+1svDWNfOTjBsj6oX4AGbF5MRyog
z12+Jxs1wvhjlEI+g19QgghtTx8FfVKR6ED26kdHMtHnRvaq5zFguNN/fMEvOPv2KGgDrl6GkMHw
s61qRX3wVGx/9pn5DpX14klZPnuDKiqiMp39OVe5sUcxPaRPxqe2h+iFS8TeiG5fZzZvEDSkV0AG
xH5qIJMyG2fib3KlJos4Mt4D1N/meWPq25PK67Pl2tElk1CEjFAP+F7w0N1EQspjUcTxezVp0Hjp
v5hWHz83nfyDvIAE4vuEQVKZhnZVTKCqa/trJwe8k4yUH32WOwC2lHI/n7P1YRvQoWuEg+yVztqB
Ywe3rKl20uItVKXLpjhUIr/lYX8DezSoz70KtBbLWVKpajJ3dBCUEHbdMTPMV8sJspFGXL6s3NGE
DCS5Amq3yoXnHv+fDC/E9UJMMIvLCM0Eo6/MmVxmsf/Ol2wdtOl4CbpzMK+XzDn7DUK89gCKcbcG
ChCBHv/W2bZ/cyFEs4JMabsfizi40QQ1VSPlAaGmZHZeVjR6Gbg3UYThaUld7EQNrecivOH6NNXW
2gTkEo0Vb1EzgALGUkJCzSEFRF/rI8bVwCAnTuZ2gFYiWecx5CB3fjvGR7JVWflzdl5D3mQ0oai7
RVgOcXod3Qu9ODkqld3BRjeZJ7J1eXL0rSk6fYjSzV1L03D2yOZsyNEvYkRdzeDVwiVuI31DHcH2
Y38O2/A+FB177jomX/2knM2Vb9an3hnApKG90rH8uCgb/HuoMuuZN+W8SBhFvIIAQZaGe/AorRnC
6l9QuNauvNoJQHbYly9JEr3Vk1l+gbCWu/UQbz5M2s0d2xXkc81ngSTjiNPtYDc36U+7HqjNrxwM
xNvedxmkyJv+U87Gn3Yf5FUo4jU3deQ6p1Y3XQZ1h7kXRO7HoZ7oHmwPw18uD1v9H7YnF2Rra/zI
vZv0zp0a0/Cce9PgdCZxrTo8TAj7z7KtuttihlBSdRqU/0amFtHQu1cdHiQ8ZCrLvcrd94UPfuaM
X/yU0kIhObBBezvh78QRX5KNutRYTdc1K+qSY8/82bHR36ra6Nr9ZDTRMz599+ZMbB3j7f08aBP1
YnCrCwQ97ospsONnvKcgSfnLVZoOcjIyQGRB26gZYydc4ypT7GhIP6Ua+2BbtHaGpEKXijWqW9Wh
9VBu69SnuvPOXdIW+6APxHVp/CqLEClvcUWcYudPkbFiT7bC83A5JEdVyM+UvqRUJeU1kxqgUlPJ
COgEZD5pYjCA5PCbFHW1MLWmgddwXeKsmlQqgqaoznp6I0DIIEw54suAaT7Bc9kLuSl1bYS1YTIL
LqGuUnCCLrhEcdlCBLh/aYvikHtedkcYNb9TbxzS9P7nYhRpn80z5hTupxpY5sVEbkCB/PBdDty0
3oka8hgapJxBJwQiBz2xrIpFNGygazFuFhv9AjId+51qOrFetkr1WtOz+IHX7o8+c5FCJ2cAi7wz
xEYOD5vM/wCnbVHJNozHWlfuTbqaL7B849ZVEuXuRVgdbNkFh9Kp37oIyFBqRBxOOGQTprQj/Kij
kaWLw2gdBy8qUhOBIYZaAKeQzz3U5w5Qa8CtMzHlM9k8K9WqM9V7yNLmJKXzo9CuKEEZrpLLg1uH
yXMdjclzJ/z2qVEHiK62ArhD2DOfAxWeyHVWd4iZAbHWOSMo1aPithSDUNGItH/Ocfs5i9Unrwq8
59KN/adqenLStkkAZcD/feBZ/piHPa+8vbLzfE2+iuf+s1LC3vCys7c0pAlUzg5Ilwbp0QbZMsDX
abEp2pbdbQ/0wE1bN5BiwNAoXHaPSjRB306bmqX2xs0hqsNqEHsoXTuRcWEjjekFQLLoMc5Q2SGy
+xdgd4NjHEwVJJpkmlmrKhb1Gdim4cAGdTDSsj6D3wQIH0tfWGhMDfk1wTCU85LfTS+2zHwuM5Qi
pJACaTni+hwZs6vQ6PK8YT97Ik4HTLRrIwPFDApSMQtcHrrkoyDMh9u2f7RqQAyhkfUFpaHRaxnL
z2IK/VOoj1zuJFEdgDq5abDV1fXtdlhRl+lxXzGxDmxZb1GUhBkyIieJLJduwOpk7KABJlEa+Y+t
dvRfgcaRiSxZHq1pAKAlkPG/3GiYOBGS6PGY4laIwEEJ4fvVxKLukhWqu1BvaRYbaPXyXSwzFEQC
Ephb6d/AH+BgImr33OuGeobXaiXfEpjA3I5dVA1KZ+siwINzlZmCzlMb54bG8/ImwhR1aarBZwN+
h7bcUn2gMJJ9nmu6v6pHcQnZmMtROEJVgaEuDaSeY7bjKcH31MpQd78gXgIZTzuIHgJAp9EXNKFx
81tIbicbVk3pOilj64ATfvSKyx2/Aot8o1rmmkFfE5kTcHfx8QDerQSw09g7hzn4T8vBbbaTZ0MJ
V9uczAAuPb/Sez+0UMLdhR17snwLF+EIFApgTB+/0oQPZVKoLcX7pg5Acyc1ZU+E4DpKZnW3iN3O
f1XARa8muxW4zEcG2GcRMDgtzRi3AegxdSkVGXFtjFc5Yx0SLmVxLgPxsWmcGDxdi/HBJ9NLps4P
gG8HzgXVaNMpdf3xFFXNBI4aDBcbtDvwidC4kMW9iVAq8ju/xSZVZR+L4FuZ++21KfL2ag4jrlM0
VgkC7J4C9XE+IPusG7yZ8yvoZ4GpT0aUqAsgdFSEJhquOQnkpUDKXLntu/vBK57ruNsF4QiJh9io
XzucFiA4mfRHsgElDklkB6nhbCy3KYROr7IxIJBkx9DNDluA8EPpmvGWS5y+B6g1qmxQNyCwAP5r
u3TV2H56MBlHWHF8WcIdFKZA5Zw6eZN9fYiA0LDSAKBhMA9jgFhOBToUZJezvrij1qbf1FVkbvrR
xx84HBJ3i/d+v1aFhzo/w8mPaWa4L24eiA0v4hQRBuW9uImwnqfujQbkkADYvZWAXmxVV+EFH4L1
T8N1k8zN8J3S3UgjdAOcEfaO3TwtpsxVoOZNocN7xF1sR/yh1EQSvLjzuC6DtzwU8pRYWQIAAWqe
oCBea9qQn68lmQcALgTqjV5SZGd5NB7iEJpNpuhxiak4dIQQ9ZYjHk3Ua1Lrm2vXzhGgg3Brh+Br
tTpDPkPSFO/FIrPWlui/Im5bAoYih2fmOf2z7+Y2yB/TW8NC+4C6wH6dm162C2ozAxpB9GwPlnd+
DA1+ytRorj0nfAv9rNMg9u+B45vveQWKhM4y2B7inukLj+UZesJsk4MPZ6NFWe6Rbsao7u4QdkAl
HFMMMBXYEsMuz9JA/UCXsGNm8Ox9nAAx8iNPXs04S59r4ctVZOHMDEITVK3kzqWoTPtD00DL48Lx
obuOr87LJPkywXi7ynq/gu6D2NIzNQymv82UI3msn7D0cKRn60hPzOUx+zitvZX0bk4nN9AqZXtL
BMltKjJ5ox41uOmilER2YmvqWbtXQLF6br5HMmq4Fn3W45wLdFZDX0Kpv3AkS6kUSuFs1vJ7mWc6
vTvxMzXBAODQkbrQaAbfvDnbY+3Bl0lUIfNzJXA+bYfkvTHLNyorrXHchtidhPbqWPC9bDt2ppJU
ashecTtcB6gJ3ZIt1740gdpU++h46o3sQ2334abHJpnehDyWnZZNqqDbVGbYvLgFQ5FnDwFC6MMa
f0RAWF/ivBhXmR6iCjk85QboQ2s3mZDWAMUOoBmDbqjnALkNorAk2y622MzTS4EqDDBl/nIkYzZ4
6aVyxmeccfw9TS526jkmHpeGQikz4nLtGpXz3QYkHO5FJih4NUGQmJehAt8NGqqOph6++38HgcF2
D3b8b+6bFU4CaGkqS9ovgbTy/bJ2WRJ79nZgqGymihExdrjB5MUBSLbhSqYPDSiTruRRBtlhtgNT
tUHGXm2WVy3+YyFhLMYSwsx4/RpGmjkr00HhT2ta5x4K1Q4SA/3PF7PhJ9teg6wXU58NX90hVkd3
gM4TZ317WCoFqcgQcr8/JyhATrM0QSvQ+7lirjwkY8iL/2xDE4GfpYACdCFUmDTbjr2wL9PTcSBi
nqBCjBEYfZB4eD6evbbEXYG19RE66PY5mkL7TD3ctTy1KxFZBRuXOpDNA5+E2rn4Lzv7dHmMDw2B
jTUVYgJSbm4R/vBXc63lQ3VmmZfQBZfgJ+FlzG9DFW4RD3RPUA3CfxOq1qS6zSx2plVaA0KKU9OL
sKzyYHcjMnqA8UMNNaqBN4x9e6dQWXuktAMPMnaZZ0kNlcY082+/D5kKmt10+mBT+cMR9TMmvj1Z
dso/d6i93bVBXmTbBqCVEhn6K9NC0qQmnQR2eoR+GaCO5MJt0a1NCWgn+aQ+RNZWo4PgM16bv11X
qVBuegU2S6oXSX2nuaYNO84VITTEo+g4l4/QEAf046wZDbDqf5z1WtoJ2NsVeHFXkw5xe+mYP5lI
rlWTX9zIRE1WVMHWbFx/TUOA87In6vVl+sGX7ElhQ9gKTE2+Tu7QRzZ/3voPQR9yopANL40f9OEv
HzsNZ1f9p/FqMPT4LvJcIf8eQVfxOo4FexsrwPOF4U8HGvrQqIJGzRRvaci44gAbDYjmAg3y5hqm
fOr7BurhGJHHVOXQiuR35irEz1X8PU3LdYE31JepK/udSNP0iD/u9MZZ+kYOIEDBHcyqwruT39wO
HLlLkoWSKdQIYDSdFKetJaMy5BmQSJIb28AZoktSFxFKYRyACZdxxEFJXrd/0qRhVHi3U/dxXNC6
pEjz9WC6K+A4wdPsTv0TqhHLdZSk6Y/J+sLwKPvTxwNtVfAKhJOuIQCpDqPXiTlACuCAsqULWpIK
dglDo5B4tqYoC9FA6o7qvHCkilLD3dOIGkGFXcvY0fBsGkZmD8571AqtKfHDOpzOm9DBJeK/eSOy
LW49HrxL3miIQ7EHgTaKbTqjvrR8eh1/SZmj8qAD51MGlvu+6eUa5YMWAmYK0ivah/TNEY+AEKF8
ZmaRXnqdYg+mtFqbtcyOrR7aVuHvmQgT8KQjHx8XrnuLsvpOI4t9cWMr2CdSjndbONGmtFn5ZWiC
q28I4688UIcpyP2vhYqHNYKkxi6EOjX2A99lCXrjw4BSPTxC43g4BAiPrqrRRf0gGf0JxUcmjhNj
xuEDBSdvE7M02Lht2zwBRdo+VRbuCDlK2zJWb2sD2QKdOv3QtHI/mNy4lFaHaFbwuWTJZwhOJu9J
E3dIvKhkh7dL/B5PyANPgNDc3KzJPkVIagKHHr9rbvhzBjjXmtzSdGw3LEDxNM0m4XDohHF208DZ
sCl+xr2cXcCCyC4AACMK4RFcmwwijauD9gG3BR6p8zz5cxBDp7gsQfEmhArXJC+hTCGBmvZWfANp
kuH86djsXjuWePIKgJwDs8mv0M20/yhLxPZp6ObmxyHNLs6mdl6GEbflHifHaVMOqnkpzaFHzcJk
Hk3bqF/CHkW93PlKc+AGrF9kLzhI40Tl3bwMcag4KrZgKO3eXG63Z9EB9ErDqDXC5z7z1jSKldu9
xRWoCiZUpiHR1b0NdpyuWzx0Dj+zzi7z8J/tV+aWeqwClV4MMoktapbGMxSdUB6Jwk2EE4D5MiB8
F4zbPOTNKoKi65Wa0quqK0IB3ToCXeOGbCZ+4euom2Xo5sw/5rZxJDt50OTDEKU5X6Cgy6HbjH3J
Y9mDfBtwqe2mGh/cwwQNeVaCxBPibANwpE2ZrEXu5jcRt9bGYMn0OYsi5CVd/pfvQcgPt7XvYSwQ
rcuL9j7K+GvvVG+jfgkSC5upe4Usc0iSj8WWbMsEmK2PeErll9lumluZ9uwIXg12ntwGqGPqzuM6
ss626QECPaWamgMu2iQqLRr5uORxdV+hJJtX6YnWOEykW13ivS5qUE8A5PC1BiZnJ4HMONBQIInf
8S+itqqDYRrFLrXa+Kv0xC7po+ITqC7GE4h/ca/S9sKd3sRoVLd4GvfKTdhTxQE+rHwkF02jZU9G
6rEnF7wBxzF3JW6//9ioh5tyCwGrJ1ppeg7uhoWJYg5ZbholIHGcNOykCVe+4dyEwBk44F5t0N7t
GOCKFxA3inMJadi9LWX5nAnfXOcs7zYmygDX9MHgePgkVYYMrw/FscpqcV4ZA7zy9AhyM+km1DJj
EymMZaLLtuCEQ00OCZKRF803+DOhHjjKNkHiNJs2s8WtTU11VpyLHTIo4lPVOlCktLw/vWrCiTqw
vwwq/OmaxkpBry3FcU27upx9UbKsN0HV1NtGk8CluhiPmRE4RrLahsqKblqn4x/HE82Tq2W52R4A
5Ds5LktocvZzB6itZ0n0R2iEf6VGl78MU8zOQ4uLURDK+ttQN7sh9MvPoAQpDiIctOyq43yZ1Fea
72zUUWIv8GDFXfMmFH/226n+NkE/YC3VtE9yt0HhzfTDA8flKR2y+pnINGNp/Ri5hxicUubecfsA
wfMYuhJJmAcnGkel+W5ZSbcBpedR1iq6T37X8k04Hqb/Yey7uhvHtaz/Sq96Ht4BQQTyW9P3QVS0
giU51wuX7XYxZzD++m8Tqi65qnv6zguXDgDSViAInLNDDQTyJRoUoJlDlir8NDF94OlU7fNhfKQk
9s6qz7JdDj9u16CWeajt8V1nQ/SBxyl+phSZrGvCJEwsNS9QQMUHD8D/ZATsafdf/VJN3nD6FWb6
fDsUdzooijbZdNx6ULnJHobEgMZ8S8Nv3ZPiYf0tasi3Ek4WjyjYBpjfBnvfNjy5UWocVxWc9E5B
g0/LjEP6tWsByJtOAgNkPcKO4hWfR+6WrS9OlheAt5dRlG8LA2a1zK5BWbLBQh9VXx31wW5Da5vB
cTt3vMaZ6TYQjUJkTctyU3f293GQfq+gnQaJhGubHhx5Kex+R7m7tmdFR6A1bkJ5oUyro+7ocvI2
VgVgYdAP2PAWuOUIgqt3Tg3iAufpJNRHVDlHlfShqTidFQD0YucRpLdRGU9kstFYA6YR3KZVjOoO
kd5jq9i7xXLybXQzOzceg8aEOjtUoZERquvTqBKAwYd0a3C/Pul2KrJPTeCcFSi0QJtalxnqwZw7
bQLTxyimt950iANj2JlI8Dk8Z2Kmh0HmEIk9gWqiHqfbLocEReMg4QL3M869DE54gHfatau8A5PO
YTH2xHF3KJsWCWMBBhpUGMxNnoVnZFK+N107KwJPagkpEXe0SgNivD/GmC1S5ARpwlXDUwgse/GH
fkrzBn+rTME01U9wfYjh/Ql0mAhvdNhCNvJIqDXTkT6rhKHHCjyOz2cVKWRcDSQQoLUc2ivQwOWq
MONs06OgNJOC12d9GFGZcfMS2IqGJOrS1lXrSCb0pAegqp5u6IgZUIBimLjpwBNX0eT7CckQfUQF
TOcpCyYxuEkC7tPLYpIHvMSiIuC+Wi/Q7x3PqWLY70qSvAdd6IIoAG4eUc8B1hF4NCVHGsC5CHpw
BUWiXMF6fApDlOFcPM6Ze7kptdNjOt20pZ0ukgwCbDCnB4ZC37im7i4iyIP2meUWveeBypX9QRqs
NfFlm4dBJOYBP3fzgAxCs/TEiD3o1HYZm4XkQdrl0a5NeBxiogAFEwW0IpfHIigGVF8pJJJ/tPG4
SFaV45+oPapVh6TyE1MQhWxk8GaB3+eygLA9FKStg1/UEIW06uCtsI1tCSldN1DKuTFKgu0EqcNb
jxq4x8ZN1CbhAhMOi124ocD9SPRQwcKO+5zmyJ16xamaAt0C+6wKitkxmLolKVw4CpCz9W2kbPiI
LIgHxIHo7qGcHS4d3Fyux4a0O5gygzpwbjVLZXTppjaGDnsDdj+GBOD0gprISrQd+Bvh8yWbEnIo
hvgc9NqLEiYyoMHM9Ia/xngjZ48DKCMiyXZiSpCOdQE6VqZ6tqNQR0sdz7oppkhi21vM9Rg9OrKx
LJTjK8eti/QMLcqbgbbZRiXgiUkD29CyyheE9lCLmsKyActHv9IHkvRYX+Wqda24zA+mZ0Hre6xA
wBX2sEZGKZubjm89wGHyc6gCyIpcewPQvxdRM7w2bdXOOmlZRzOM2DGNe/+2h/LAtcma2suS3yHR
1a9VYou9KazgoUyXJbHpQ9jF4UOeLuspgH3qeO7bh7rOtsKI7SMfFX0YjfwS0VbQh4wnn6IffUZs
xfcDWBA50FOVZTwWQyFvRYf8C4n9p7YNmhvbbJHonTq7PMoh9hKyJVjFb7SxxRwwS+METvc7kf7w
lTNjykJ1/l63izJ+j1vnc/vogPXX9U6HiQzFs+lDy/zMOANsPqcBoQ+DLz0dgbyJncvU92Ok7psi
ivXrA0EKbDcO9qrtpekqGwsgHzi0Z7KuKqWexyYbtgXUgNHVD89MxSZkD3gNXD1CFDziuH0eadhv
4yweXT+Jh2dqYMtim76/smoDGzy4boBfBYTQVscjfh/bAibUcKKY+j/Figb3CZ5+cO6pXqwwzvfX
AwHe41MIQsSL8gNMoj+3Y0cV4mEBr0L9wEICrgWbeLSQn/vzIXZtuz7Fxh7CxjLrXQY9kJfKmTwn
aPXaQb9x0YRNdQOLeuMu4Pm9XnIFZZe7RIjkAAHrCgBvX8x0Bw2MNzjKkrPA57olHhj73rSGg1/6
IvKsoxqBKVRIVe67hn8/mKDc76MKO1rQQYZlUhUG/Pn0UQ/Kt/ngk8sJ+tTKwhLIqNvLlKqn3ZaO
0W6rX14XSJ/m3U8vy9jB0GRIvy+jruM59GAkYfBo8e2XNOzafR6h0JUGLAIxifjrcgqdvvbBdkHO
QveK0G5Qbg2+6s7IjLI9GwgWR242RvASk3C/mkoE+tBqjcuxQtY3G7H77FC5nekeT8HqiYVRsNBh
3ioJjKEBRhUjvduxNlr7tE3ucjsLDiwjB9DokjsHVcE7L1ZyFuJxudFtfAzUbvTjrygGzHkd2OfO
AXwxa2FYYJSO9SRSr1pKvIuVDkHFB2HVH4DXYNEzNItDuJjY5S4kzlqYuXNLHEEkppW2XADHCIPj
qfF6AKP1wTcom4cR1Pktw5L7UCoJQEJoX14l2UggfBPLeVdy+Cnobj0w6aLnFBrHbpSOya6G0N62
8SlbgllfnzlkQN2E8+iVC2sjWc6+eWm7rGiZvw2TlWxW9gQUaKuF6rIGnOhDbBFz0/L2eFUvvaJR
mijn685ovwk/z6J41hO4Zbe1XYkDwCARaJpIt4Gy3J68cQLxjEXJb0YxnhoTS6Lcd5J1OY7QB5jY
LB4msthM2K0mshiOU6+GAaKsV6qLmcP2DP/9bTCRYfSIzEo99yLn8OP8y9UYrVe/9MpIgMCHIpl7
hfEaJopieWpVSw3hvXSMvN37fbG4Qnv1qxISM5exOjSCRq2BvWhd+IOBPoPV4izsQnInkMY/dma7
sZto27G8eGzkWK89PwlWne2xZ9uRbtkL/ip81cyx7vB3IyRkT76sqhkkiPylQIZuXk/ZKZ2R0gc7
jTZBGbSba+pKTaICulO3XcNpbIKUxubapIfpS3aV+a1Ksf1DKXvidRQhrOfg5SJnngTFgYMIxmeB
45ermscE658pduKquoWVK1vBh1NdQnsarjtyI83WCh5GM90m9SnhYFJs7IT/+RJ2TNINprM3PVD/
QX0FVQu6Qdr16XpR3Z5ZLLvho393uaZua4cIWhbdLZIi6degQPICoKE/GoZ1RMs9fsdV06+wDkg2
fTvkJ9R/nJlZhtUfRN2YDS/fkalrQLvL+K0FvdIbAwo64JKR9kGm1Vd/uhg2drsuHctn79ZYau0S
rVoy2na5VsiRX1VPPklv6yGYfzMgb5CemwVAVc86CyKVl1h3AcpXusPo8HWZDHcK7+EsVeDt8x7r
ZWmM5AWKSolrZDLdc3vo7wIojOr2gQIeEtQpW0MBzHzBEiA3MyxBK3Fb1Uia6/m9mZ4El1lfxxCm
+RoGuNOuj4jL0yCPHXPbmvbltEubyMWy4MTbFdW0JjCM1tWacVrVzcwldJXmfBCsRDbJUW5g5Pjc
tLTcOFb8BpiTBy0op8d7WRLujACszQlfdD1c7QB02y/hta2vogB40eTB9lYQQXRTrmpyFEWeHLCU
hB+chEALvics/n686gbfFeDo7X5pLxOaH/IE6ghTpx6fFJ5vzvRLLiHO5PD20lGx3likTJgusOzx
IfT4rrUSmrlxqSiwcyVd9bx0zpU0sYtJyPzSW0BWbp7zrMYchd4EurnnQYK6iODSUvRskdtVsDBe
tbRLNxUj9OES9hDLvYjL/dKtx0iL16A/OPmiNWDHjef/NphEZaEwIg+GYQMlbkIdypDAGOq2dNKn
1a9CP2lgg+TgFzmdoQfrDh1mueFKiMvs4tICXEZ3NEaUzSM7tEAhwZVZk9wOSti7okwJUEXFO0s7
8+w3jJxjApVRO5JypUM/qMQpAMdo6tMHC+jsJRxkkjmAOuaZONDybgPo7AZsrHYqgEYqCqXpVPrW
LfrgeQwb+EAODz5KbCZ0MAl0rbyoaLeGh3WefgVvx2kxSGEi6UCR2NWN9jTmoqV2jYVJ30xaAHam
yzYUvj/gx+XrDpbVG/ikAcoCPDBcdVDUuR50249hQQR8A+vNcgElvtElDYoc2ivt6qGmX+m2CoZU
JALKQDdp5zXtwaZDW0mxHlv77tpOCgU8OSA4Bkl9aGWOw6GDTeVjD8iCSTrv3obEzrlHvnCYmlMK
xifWSNAYm8ICtO6V3dvtwigAjQo9o9tUE78YnjM7METZ3UBre8kSi8zLvuJ3XdYZtyKQKx2B9cXv
fh4fSDj86vG606+Eh1WKcxmvT5rGx9P1dXQdL8c4XKZtDqubKSOfOU3RzwAYfMdYstJtKSOQ8Zh6
GQPHYNZQgKkgHmTOWkIR667rQXQgUn1fBub8RmUZQwEoGr6n8/Q69VN8yQqAzwzR0mmo7r8sWUdA
fmIU5qGHqqArA1BNvhEM4vA+j9oAO6qfY9UFxQazdDVTpkD/dbzXhlhgW4ZYW1N2oDb9cO8zCAFN
UZ/ge5pNyZrEAUdOpxNK4cljEoHjP6YQ5dRterCj0n5O+l4tdFtvm/scML2jUni85fYDPqDs1ANl
gcWe8diQEljVHj9EHZIBMt+JGDxwS9EbJL2ArFsX3AwpA4B2UMV3hfkKYohY9u+uevOpnv5aH/g4
ByJyv6CL9Rpv6uRpSXatR5MVkKvIzPcRxNi7GrLs0yt98ACLvrT1GelXYRfsr53/69i/G2I7eb8M
mjgFQMbB2r0pQHYJSb0uQhNZLghA7jqSVcu4KIJzw4DVSp2seg4q2Jb0in6wiQ1UpnBEBgJ5M9a2
uWJBTW+czoaIDBleytaGCzeUnKGcaNX3YVU+ED8O3yIFjzErc8pj7rXlLomMaq47PKwccpIOLxaM
Hpa1JXKwWyJ1PdNmJoHFIrJmVU3KG4NP9s3ET79mhbpV0q99GIc8gCkL95ws+6OmRD3VjojmgZfX
x4opc9X3BrnBfgBKcoFx46cOCopRRqEjHJBt1IENyWoYgPuh6jaFD6upYmKrhTHBgVslnlLgsuk2
fUjqe5VhHgHfB2W4Rp0gKu0vqnCooIYVYgGeQZxmgSTvn/G1f+QCiDAR93vSAS0jTcwqJe16uGGK
bMVQ0nqOaHEe8t47FdBIxg/aftHN11EK0o/PlFVnY0y8kwiHQxCV5L2CVt6tsIhz5O6d51X+I4SS
yj11sNfVu38TuYE5ijN8QzqrmyekG7eqIx8B+J93zBuQcqmdfhUZRD0IwwFfN07f/2ZAKthklEqQ
Q0eebzckNti3HVIZWetB9WAKdYfVDWSXpM6TQSKY4nn9sCBYwYOtTPhd2qZyD335cz1KdjfKjN+J
sj1aBL/HQitFERh1rWGKG8D5xo7rGbTkAuDHcGBmFOxo5dkQxO3Z/JcOHeohenDLG0AldAx9j/zG
twAYLQXUkkGq6WUcLJ0uy+4V6uhbnyKPF8cyvS9Fyu4i09V9uiWNKFS+nSjZ6TaDBMOCplWAEh/G
X0+/XG0Q1t0IuwurSe/NqGnvwmiBdWO8a4N6CWmxYZNOG3r82OKdbtchIAmYctMeDGHwb9pZOWX1
+pq2c8yTjQt7HrYzDeDOLz1ySgle4tq2TgCJlWvdps8bdJpQThlDHSdOHt5woLr1ZXRT0E9CeLBt
mBdjBjBYaXiQ8CuAUKdejopAkJwGBfRmg23iH1YG+bq2e5ekUW42AMjiM4CWxtAzl35gVg+jFb8a
wEj9UdT1FunP9ln0ZbqAZFa1Q71RQWogOnoCG86RmQCjlrF6gdZbAg2WF06caD0UqJzpMKyDZYSs
3mNbKwZgKvhr0TQM6pjPXSgTgA8Hvre58l09HjRTOvmtjQcDdLITkP5/6PaqgNtoRDOyNM0Im/2s
B0ymHtsNvC6+v+JTG+QR2w1UAf9TL5/G6asQzvZJSSHSMuWz6gyeGFHUQznvRxYMLPkAMm3XuHtT
4GDudEsTAeiTicLfpSq3Zk6RqGMuFdtiVyPmUSyatxcpvfpNkdSeY6dDsRTNgcpNQCbX3ax2AE6t
jAeIXNqrhCrAtEeFRGVkb7NB3Q7IkR/1gQcpO9pxOTelKpCv/7Mdd5mF5WoXrK9tSCGX0H1tmdtW
dF8kw4um9SWJ/xTlgp8oaoq3jmFCRXei9TldU4BE3tKbtB35U0JfdDNLa7lOqOgWOpzOTmUiTtiF
VbclmPufzpb4/2+csqt2MR1feGHWD4lsl0Brly99EcEyIW7p0kic4qXL1BbiCD5kqhnw7pUP/Ymp
PapN5UoLlWt9OqjNSNXi9DKym0+nA0e/hfCCfz+aNVbFSBzkhoRmCYlX8WD5L3blbFnCyV2d0uKQ
hSUYyVN721j5vLa8/saQHXuu33RrKof0xkECYK7D0JOgADildRjxu4aSCjTFdEYTjpr2PioGSPLi
o3axZrH36TCurrlMPaKSZMXHAYwHk83K3C6gE0mPAkpBW2B7nmTJJjJE1BZbm1VPdcaqU8br6qSb
PDSVU9MoC28Gxg9gTA3ICbIb8q3DA7AY9Mtk9DBpm/XLpzY98FN8ealbeRpXtmsPMt/yepzlDIQK
ZxT0PWjmpBvC98gqbTdExf3gQx5p56UgBJA65S+1CUH9pqLvuSeHmYOi30mkSgEoVAcrkK+MeyVc
2HxVAAvz6AS0nI8dIOBESaL4awoRxSH0+XNMkM+JUMgDQCNYNY6ZPlASnqGIV7w5NhTvvcAZjlle
im0sIEOpO/BrCQC8fZV9UoFtNvGHsEY9RQqfgh6QxPRFMmnf4R+pNiFuymVUt8azMpvLFVKvFq7X
psMeDtAQkPXKCpzY6iAx864AwwdxnsPibDUUKCqKtEjgKzPF3Ee58BIPqKKurCm+rALhbwZAeg9m
XlPa4G9543jbkTS5BXfKxAoSZYRrB6ASyW3kNeasStrvHSwuxttk6vjlDN3hexIdRWVCgA6VB30p
O1TmvILmxCah5sNgGOLFBIZ+DtUbJKRQtHliQNlYYSNfmq6oVlGXh6swteVLOyAnCOu2xwoCyTeV
cshct7Oyfy6U55/rMksOIB+IWVUM4KUZRrcmFjPWILwNbmeX5r0hHbpnXvyiI0/x/o4ADjV16UNh
OTt8/OTWUJZ5n0F0f5ZHDlzB8JDcNNQeptmx35utdLbCBsR9ii56k6AMwJAKvIZL+PM4xo1uD4vT
p3oY1aHvQrYOJ54KAZnn2cRPeJZWbbejU4gymKccyEzAqxXkfg8I66kZEIt6gVRVudZh39mnQMhq
CZe2dpVqJo3G9ENx1cXWvdu2qdnlqzAH/VBAcxToM2w1vGKbEeCBCNJz5w7cK8j/y3yPrbm5wVaa
rZvSqw+Yg4sF0JvJPRfwgxXW6H2tI2MvHUCTZ9WwSoqiPiYDUqCgAIIY2XrVMXXsYtcVcT0frSF8
84TE+iYcXwzb/L729uvIOk6fwuCDL5UHJtAh+FyuBz8qh13Bgb/Le3y+fQ9CvUjw651eCsvGT69L
KhSdMzUzaWOcFO3ZxnPAIHUALHiiAih0u7LeIqj8pkDTQDWd3TdQ519QeCzsKsNPdw0dnUUUpPLe
SfJs1k/isd96yCh/OFWQz6ghYIweAIDVF8Zj4nvGI7h/7U2e4EekQzjXQMuwi6ylDmOrgfZ72JRL
5E0Sl5KkWxiOHb5Ehv2alpF3jFpnPMoo+8OiLHqJlCoXEjm2NZ4aCFElkm0aPVH8kOFrPzJXn+10
hT2DSli3b2TW3Pfy+3hVWWrVFzFZ6tNNktyWeOjcZV1FIZqCopk4D0g4noO2ZecWxjJGW4udjko/
B01mhEi0Do0GI3qb2XhgtcFGn9V3EnrmzMa08Oc1sF535oaCxPlQS3a5eA+3hiotlzQIIBXHxudo
7IavJMy4K0Te7qAgSM7Jn+3D1G7/aJ/Ge7Y3fO2Bdnd7NXwf3+BOTuCNdIPFejXvWwVfMmZDc9vq
jMcITxE34CzYZtN3Ane+M8r+47GpyuGxwIpras0hknQ7ePble+uH9mBmuIc51GOeGpvEIKBRYACI
OTxmETRYqfVEzcrbRU0IQtIUhoUH7Bc0c+D8jbByQAf4X05qLG/Sc8al9Um8ETmeIsXfnYSSh7jz
TLnO7MFYtTyA/lWUGrdt6Vtuhwfg10LSZdhHzQeUTx+Kpk+fmiiE6EIcJ/s0D8dtlLBoWcc0fHD6
MpxZKPR/xFYyawrDWPAsQInEkBzq1Thw1YodwF0gpYFi4g40ETvHr8pyrrvJFBtEAsoPwF3IqFg6
yG+dx6oDnxQAzzc29AsC2AkUbeNDBSTiS2XAmqpJu/5Y8CxZWxbvgbGvzUOXd3TmeNHJTrLqNpWW
v4GivbnOkUm9hTJ2MA8KQZ9jE1ZSZKi/dSYKvDLN34cIJ3qUNncocWGGQBJ5ZjbQIhpq3w5cmfTu
iLkJJlRTGEto4JUNzC269sRplZ+g+0d4cwrjpD1ZMGE9Zp6PrdcUTe0RgZ2OVSos0sSaEbu6B1Ov
uq+ZWkM8pjxemkbguw1Auja6M7DhzweQlZzrXiYzbCSJ/013CvBe7v/QHTBrrXCBdOspbwMVUfUY
mFm3ro1ITtouMDnqarAh1PiawdcWCiGmd4ONBTsz7Ih1uzOmcDfo/QR4RRZvALKAco/q7y/5JkIY
2aZk/B4Wqr2El2xVYKNSNw3mNtRt+q6bW9zzbhIymLuIKmcR0964UwIrEVaa4OmndC4sCCYWDm40
VlVfHRvOEWaQf8B+Op/VNnbOAbMgcWGaT0ZrWOeJ6rLT7XlTDF+HRjw5GeNLWXfpfEgcbH4i8bWB
dwPsyrwYe/7WWXZwMdli+VtB+B03kUXs4c5RPpsxg9BzHxHYvWcOFLyparcmtL5AKpleqklueUhB
L1eJ0cza3HvRNatrCesTRlv3xISoOQirjavD6+hfKmQ6TKfBFo0+D/5UYaN1Cd3JqHY1200T2ooW
qspTBR1JcaM25j14jxf+m+72866BJ/tEfcumMfY0pjNTGA6LPnaRlbHGWRAIZ68PpYI3sBHLfoG9
tbePSIVu/bIxZb2BYPbxU9vlpWLdGVn5ePPrxbCgZaA5ZL6rr50UQ7dvo4Ux6fdbENqBs2r5oUX7
9WFUcHKv7ABEBsu5CPzr9tIOF3kYZYfr0C6AlU+RRWKjL6ZPSC1kc2XCi6VuozVDEjWFlDz4/QLc
x+kjwE3lYR2Enaa0Suc7aVD3sMQYw/m1/9NJUGLmbm7XDNzAxsL6uva2BQnSI3MYn4Fa0r4Js9hb
UL14NAQKLwNkstasaqwHXsRHPUCB1jmzMXEfvSyFcI3tGfO6/eabNV1QK7aXfUVR5osIDJ7FeEMA
UrvRIQ+Y7ZpO9K0oh3hWhJH10JMs3uvQwy1zb/YnpH1AlYW11twMs+Bl9L16BkUocZBWBwXG0Dx4
4Iy9dFUhloqSdKXDuO1QJcHKh3iwJ718uPBC8eO8vnzU+mNlGchSyI55m3CM+KSXYTN3dCYTIh3j
f+cmtPr6wQRvOfMT2FZ40hWxCUz/1KYPpiyTWz+Kh2XQO97s2qHPwNI2vsEO9KzbPZXxWVNlw7LF
jucgOL8BccS86adIN+lXYwqnojSf6yBMe3UIkTg96LBLI2NToB6k2y8jfnTik6FL+ChCyv1Hm36l
B2Oui+dOBmH5a5t+ldSwczXwj8xhDZDNBMRZVxpJSTxIG8+QlgMMU2YzRzjhXoMvLx1grNINyo+n
iVTJ57oHl4kXnEWA1DrQPPny23//+3/e+//nf+THHJX1PPsta9JjDofx+vcvUOL68hsKilP75o/f
v3DoM0DRkFkOlsqcgOjP0P/+eg4zfxr+XwaPANFB2WbZJ8Ews2xSPOU+aMSBys9NDY6/F46LKBX5
UwxFhp2sPGtW91nxlCnhryBhFi+DNoCRBqx7oO0Nw0TgLJ/AKGAbiGYNsKn5s82pcrYJJsNF3QTW
SQ2BleQpdBJjiaffpU83/zhHX6dT8vs5P9pRH2Wb69Af7dPjYKMjy6qHdWJAcMNA2QCZOJXMCEnz
sx0DQ+5ArXc+pH281KHu4LI/tiY2SpYtsnNB8SuByvBaR3oUXMXiCS0Op+wfFxqDaReY+ulGD/Gy
+J6YtlgRJy63+qCNApUP14gGRGY37Xg61x3YNJRbu/YC6NxPo9NAjBujAwhwQoMwOwSBrYYqk4Z/
MPyEUVocHi/YkH6AxIgZ9OASToOhHGosKajlcFdUmLhDAOZqXnon3sTOvDDHYaHbooYC/R41E9+i
5Bsd6g7YfcxRpqhu9VkpVNUOOWNriVtx2bVpMW8nw6umasodir63l6f5j1B3qmlEYluXEZcnevRn
CI296qSH6SZ7pLesLupTD0MWlJ3jG9Khpo66gwPQY+7YLvDakFXQlN5LV42q1qVLN1bYtecr3Vh3
431Lxq9JNIgC1qWYu7FM8keBIiv8NOqVvmX++6d7ptb30HteDBUEfNQv4b/v4fOQp/8znfNjzM9n
/Hv1kR9e04/6Hwftw/cqr/Nv6tdRP10Zf/37fzd/Va8/BYtMhWo4NR/VcP6om0T9ee9PI/+vnb99
6KvcD8XH71/e8yaDDc35ww/z7Mv3rmmqMAWmjh9zy3T9753T2/z9y/61qcL3MP/LKR+vtfr9i7D+
xQnYPZKYAnJCXNAvv3UfUw8X/+I2h2uiKRmRlArx5bcsr1Tw+xfDJP+yLKgEOpgRpTWZFX/5rc4b
3UfJvzjljDsUcs6cSNv88ueb/z7xXb61v58Imf3TPGhT6nCTm0DWO8LEGk38Mg/mXYmVfyIhUt2V
j6hMHS0pz8zCxrmv66U/hnIxlGbpgoYeoThSIi9d4mFaQvaiqmPsrqNv8JkVjcVmBX2Ttuqhqh7j
HkXRFqjLWYb9L8layLQU9u2k/jmUaz9FCkOFNzBonaNa4tp2ei7qFtZMPSWwDgheo2CMXRGU87gM
klkCMdo5aLquiafMHAYs8bKA5xvY11DktMXCKrEnRBoA0pSgXuXY9Hz6Rv/maWFNH8L1YXH5kATW
6ChrESYtMj1MPj0sEigk9VEQDW6/HCrA3j0jQZXGzNys7G4zr3MDEd3nBILnHMm90d82JpBzYwxG
I2hhFdBjyKDsBw7sCre9PUoVsBIq1l1a3oUjHHVEVqzwUfvQoe7vvNygswQbgDAEhcqT2a4Ixarx
woM9xu9pEt7nqO788zs08TP86R0yfPN4yFHkLymWZA5+jJ/fIVhfEOqECcvc92w8meqDxDdBQtRt
sPixSDxPoENiKe/NytSqCNK7rn//D/+C+dd/gSMhCikqxxScTLfd538BWQC7D3xZzPOgP05Ap9qz
17wQrx80r90OPkcW/Gohe7Sgdr3/5z9Onb/54wBs2ub09i1b/vL+MxAg8xDI+3nkiWUAzQgS7jG3
YmPt1qDriuEhReIuyMq509vI91buaMAcllTLGpzENLiHobFrY+2HpcaSA/khi2IJcTaJ9H6OlENj
5nfYoM+ArcydRZ4HN//8Bqyf1zM2xRfIHaR2BG5mkzI+fcGffqL+IKKa1D7sZ+r3yvThETJ0B5+B
AixbPrqxD5lAQF0liF9Q0ps19btdLD1I5gDib29rq59RAXV3iK1kNJuNuX/jv+fcfiQd4GPdTVOP
qBzhxo7MLoMtxiod6V3Y88fSMf7D3Wb+5a1IKmzGOL4M3GzU/mVKyjxeQAOrUXOWiT2VxkOmmp0R
8iflm6+DRddGQ14b6X+rBVv/88f41/tgWhdiZpUSOxPb4r/8DuhY59Bp8pu5k8R8Bir0SxAT8D+A
4a2yBI4nGz9Z7mTQrRRQBrO+BLLun/8Fxv7yW8T/wPAvIE0O7zPHkT9/lQAP9AwzGmYToCVmUZt9
wyS9wLPi3YmXuUT1K7VekOvrZm0njk45aY2SsHDBBK5mzgAzKQ9sXuy5kPwspvVSGSwaYwcgwbLh
8MSuUtCCCqtaVGOGyVq8j7BimdcqeoPOTTuLqyF0jUnBFNCaNRvXXAXEDSCL72YVftFdABv5JN6a
dQm2wdcI0lZTsYlOVybinTlR4Q52DV7fmM7SpDn7SKcOQMQJ7IHACQKsLs5nVcMXvGUvgEQbfr8f
UusJVep7sw23RR1t05y+qIGta8tak5q9YeYMxoNq7T2kdV5gd7RjHPRJCMSErfNObPZkK/EeOeE9
VmA3g3dn19ZT77Vn3/cbt24gFZj40bz3XstWfquRCnMZwQ8ehLyjMlaihRlI2j2WuHBR9XBRiK0X
T9YQbW7OJbVeZYdEq98sqhzqutSEfRtd1aU9ugkN8EjKoMXToI4/8Pf/z9yZLTdubFn7Vc4LwAEk
EtMtBk6iKFFjSTcITYV5nvH0/8ey4/yu6rbd3dEXfWFFRVhVJEEgc+fea30rqp19KRGPM/d7a4CB
JG3+MDEYdmXb341GCY2vD0hDBXpl2PdN/RnndBoaeP5G9lAUyVWsOo+xCgUzj4KsNa5H1fiYK/P2
8l+Xipc5N3ZRpL/k4YzTjVaAFrlFBHG1k3i+Ii5c1LyP613a8v/NLGnd7HI1O2/WlW9Utas7gheq
1ApLlJp8xxpuuziPgkmnN2hbj+lgPEP82Qs5XGWcONxC5e/kY/FZ9g9m2N9h74CW1eBi76KCnDN9
hynJzTBeor+qM5Cc2guhFkMtD3UzL4ik7G1kjrd5vHIVCvpvBhvKrFO2F+pLJSEawLZ0VykL19Hl
qVRQvrPWYF+oYALob0ulfnWonPEwgwwQ451FLDhNpNJNYl70x2c00t7HSHNl12JrmAnHCkDcg2Lv
pZ09wIN7niZOjuaJG/45NNM9FM4NJ/CDOZATyc2zelgePlIidrOiiGFoxLghmthVQp51XG8g7eLv
rOzf7Vl7Wc0LBt5I6NtOJIhN1cgeIeLvtsFyn0yaj+XLzWV7T/hB7I5rZiPLL28qQvyypUcmmT5H
0c4Y6iHAc7RfIry0LUF6wD8xeAOD8Yyojt1qro5RrOB/JAZgkkej03YSC4Y3abL2eqt2+159m5fL
zHElYfwmV0Nf7+p9CMGUD49OVjFD4mjC+cFGu2NF6MEh4nm5zvTYiRMw8uLNHnj3+JsPU4sKY7EZ
Acf6Nsot2stjHW7phvhTNFduGR+wyLa4KkgGVxnTgi1+nKIx8UhM4yk+Z7X5Qff0WCUVO+GkbqdB
vJl2f13FeErNEJDDAmPzQuOC1Ur3JlsDC5Ozi4DF8gpJQsWMkaJ/jdUZjGMj30CHCBcDK9TlF8O0
HjsxfzmzudULLqmU1ejBSUv1FxrvLV2sOfdoqYNS3pq59cEegQy/sx7byfZLWUJxbo9hmp77N6EV
ilsa1uPcybcKZMU6qucklC9NzoMWW6jv5FU8c9+vSkJb8KOfzbtm5WLNSHmkoB6SH3UcCVcawy5P
rJjZt8oNPfR3vM97KfXRS/zkOk3mk3kJCFbN29hAYmZfrIGiqD2oxazZqRlAGm/IXWfwheQmU9u7
utWDMuuP5sC+p0j6jJZvtgodE9tDsvVdi8j0SRPwcyLvNqFIX3UNRDVWeNesFeaa8lqHQezmedx6
P9BZoRGUGu/TVjxm1mPdX4YUR7PkwNkbh5lTBtW7/KBVsbq0fRo30Yp3rP0rFQGwuCnRehfVGJm1
bD1FIV+iUQ99UlA/++LO6F8mAaEnX29sa5jwTuDAXRXjWbWdayg4ZjGAtyVxIrMfZ3qaFxPVs2HO
V4sWYzBz7jToc5ekwd7tWshIxrQEko4EZNk1Q6UQfnMue45VOY9lx1vSjeFepumm1GPFm2icbwyn
8tu0rFwtzUbfWsfjvPapW+fpU2I597LO0QNOvp05t6EobzQABcLYGtZw//d7t2b8WkYi3qaMFJrj
6KZOQsTPWzcCE5xf4KRhNeYPrTOQkxBLNl+aaVJsxWher5FJe5gn3ZlvmJudaLPsM5k+5CynsaW/
/f0bEv+xltJNocofZ0zbsrRf6hmAFkld4KLy6bC9FMMCakjfWQ6l3UkHekiuOuOby+oIFPjFru3c
BfvCdL7ji8eJG658n8ABb1BuX7YNjeTbHKhBw8L49+9UMy9lzZ8PWZITKAcQW5OaaQvT+aWCNQ07
k/EgocOB/2G29ZQDzBR6eugl7xtnCycvJsBTskPFdj8oyzVxnF5TiJuiq5+RHXIH2lRo6Um2zur2
iU580kU1nN6kVRxY+si62z8ZiKslxrm4YvA8kdScQdZEE+xgpceb7OFv/G6mGjdme7dM0RvpWI9C
f0B/urgkYx6taqBrQ9zl2Bkva8qu5myVUf8C2AAJ5WUoJwNBMfJXfT4NOn6V2nFHjMDK+9LGXO9z
pNg3LW5G9gxotQWThcoNa47NA6RqM7pqxfx9VO0NMkHpZqb5otTJay0KYF22pNiKPTlH97hHP/Kx
3ADO9xObbK1eesmlaKMlzDPgTNFeSZPQ7cbYnzGITA33WNvAKK7fak40WkZSZ1O5snceu3zZKBDZ
p+HDCfOzMBXoGvGxnh7B/t2Q4MF+Qm5V/wByfOPU5WeSleehKe9kZniDlNeDRkxdpPr6+siavAuV
t64dvdBCIVWpvsUsISdNtdhTyqolwpkwPZqGck1C1nenDEc89/pxyD0zZBOmn+ii3wZYweafjnbC
Rj+f0kk7641O3cj3T8sk8S2Q3To77aXnP/TZoWwZ5xcXApdBT/JTRMRXFADgV2dpXJEN77ZeH0Cm
bseqvy0l2qIV558yXM+Evjs0PbvJeMnW9SwKygVWKa1pc29aHNxUNGlJr0p+r/T/tztqf9ks+6kL
91d9t/+DHTWhsgr9dUcNBeRb96/7Nzr3/7pNvtr261/Lv66TZvhCvvHnNtuPf+f3NptCN40in5O7
LnTHkqbKoer3Ptvlf1HK26aq0+mi3f/vNpu0ftOYmZuOybrI9NLg7/zRZZPmbxa9NY5ftmqa/I74
7zTZ6KL8tLbRU6HNdmlpaFhcNDKqflnbpDLocVKOyMyqsg5ENZ2sKXnmdTdNVwCu6ulM66vqtliD
Vto7hJQP6PcSkqPGxOTUro7okJprlTzzjTTxm2vLw6o4ET4RkjGMiV/CUhBIkK+oAourNREnJHic
DKv8tchVlXVwvJ5hJ80o2CIE/v6IgcdFovA5pGI/OfLJjiuiajCvIYwa/FCnOiSKy4nXJ4dFDO7c
cq8tfhpRvHeX2oVl6L2v663DgSUw1s9c7fBlSZs8QN1659W/isxRgmjNT2GKq6ejSxcaQvFFljAk
cwjnktqZS3PCGviagacMxWcbWxRJVnWdwubx2aLwOjHcnhb7Y9ahCJdr5SuTrgKIy0J3XdZ1l+bZ
dTuDNgAwf2mY9dDIambTn5VtbHD3XJMHQxq50XzL6+KVkaaSt5CGwkM/XADRaXhYRmujcewOmHS8
x2b+GVrRGRr+VwH8MJiySCFgyQNTHJr80jrM3y0dM+2XHWINGUtwTGkEqOdmrvXbFaRZMBImOC3m
aaKxGkfKd+Zin3FoPzT6cGmWWge7z/0V5yYjZrwO08REdCoDGt3Cy6VU/PGCQAL97yrIIT3EYVjG
rIGRBooQ1HXhHKVelb23TGA80VtIzEwKZZgqe2FG75Y0zvZ46HAeoKCA5rwU8fu0WnvcNbUHZRWe
I7lMFHnQ+ZLvXWieupUEGyECve9DryjzW8VZn9epI7XL4Law4IERuIZ8/Tx2qb82IK/UpsOyy6cP
pzgDfDSdoAlxQeriq557bhhQJftqNPzeVpBtlIQZrcxf2+iaXKMymFSHoJMsi/02Xj0EVLAp8ksh
WCVImOkfy3iZGcaDjln1cy04Nc+xMwdt17zGFTVq11JFc1e6cv0yLklHiEIoXBUd6UT3qPflZ59z
RExt5YKMHvcy1ftNOevCy/xFmMiSwuW677LKt6g7fZgbjPRX2MzlTGh1kd5rq7lFgMXvgwZCmtDe
srFzsGkd8kFGDnnNwPE7jLzwQswuG70LjhHRNV675HemU5xpUEFaviolao4oexciD6JZQn5qT9VM
QpaTkxWV1/eARzYJHDcnjm4JE7PdXkL6mBROa6tyoDy7RGLQqPjSU2evcR9IrXxd63HyS8MkaCq8
gAh2/cKZM21vLRWkZJNNT/NibZCpvP5pNf5PuuGXkvH/12msZTYVriovbWJBo/bXktIkpJc0N4sh
KMBuqnJju6TmDt2Uzs2a/9Og9ueu8B+vRhFsoFpSWT9/KWBHSgtFicNoa9nVJZbz1gAdrXNZJWS8
IflggHrdqdlNalVIh7pvf/9Zf+kH/vHyjqVSfWrGf2yrIrjXq4rwXSDf2XvZWrYX9UeAyR7heLTJ
fv8uClIRw/xol8VRWa3N37+Fn8vi39+BpqKivOwbIEd+aYtL3ZBFY2ggJ8fxWoqChoC5b5rCW2Qe
VGH2Dxfc/vnE8OP1mEax+2lCtQw+889HmFJXqd1Y/7b6yqYSW8W2zW76mpWknThTMbvwjHiFdddA
wjGmJ6vTzqU++DRMDoP9uqABMfryqnoamoTJjvFaDFdNOj7ZlY08KNvpdYNxVW5lBsu0yXvfAv2u
rSx15aCfywVm5DpZ+0am752WoPV4rch/M6yQuAWV1gdd8ICJ4OucKxxadQRdTdV6xJiDByoeByeH
20qXKI6nt0Z3HuiH5awUkPMJ78gCyPwGdXLnFSK8xaRvNS2hrnbJGqJ323rQzkCT/LbNr6U2u7nT
YsuLaP7+4JY19kNki6dssR9YaZzeAPCaVMRl2SeBw5ua2tp34bpR2MLyofUqlnYq6Px/UDf+14rC
/8K89i//of+DhaNmUzf9deF4Sj7e2rdo4Iz8+2T3x/j28nf+KBJt8RutdctgGMscT6Ay+XeRaFu/
mTYqEGo0lbGso3Ny/2Maqxm/qYxHVbo6ui1sRqX/LhOZ01o8JDrF3cUfaErjv1UmXqrAP62shmEQ
Ha6aOhZ1Rxem9Uvj38pVFt2c1Eu1NnHptf7otAEJf16j4MpIlquweI+ixI8xM45Zc6tp83Fib3VV
m9iyeHpJrHKPQ+ZQheIqL6rTojt0bzGHhUPn/unS/ie7wM9DCt4qo2vcR5rEhmcLVoufl4nK1Gsj
TZx2M1nVvin6c0o+nF7eNjK6gWeylettj8T5719Uu/RPfr5CfHeMtwQ1ucO461Jn/2nKldVoEKfE
ILyW6lHRKh+BIdOZY0THNM/MQ9cPgehee1IL6uwghuss1+/tvalnngN2uSdD16WLUP7DxfhlZHW5
GrwvbigOChYNZPuX9zW2ndGiXGo3phZuFmyZRaTg7XGnrglmCDFrMiLDo4dry3+YXP64KX69JIKB
Jc0TCyKZpv98SYy6ovNlL5dBJHo/3OdqaCDgT27QR+cE3seSpmQR4CIJzGrJ3SYE/pfIdGvMrOl0
1r5gUxgB7kkmP93ZXpqbdJrutHm519X1pfpajeFxNLvr1CFrPEpui462MnO7B3YKvAO2p8xhUBKQ
4nRJUKralSm4g9PUU4shAICwZZyRaAwhUP2aQ8iQHlnNaj3ai7HtLSJCRw0XxkWkvl5hzNwWi7mt
lcbvKuORv35X27ShmquupS9tVManQX97icmhqexpR4KPB/6bf0GdjovZ3mjRcMebe5L4gDgP7A0I
56DYlo+I1rE71s1mcOgY2BhDOWRR0vf/UB790If8fJOaJj03TqGXR5hb4vLo/OkmTQX9QQzjxFmg
3M/2eexr0V07Xl2Q9MkWR7IV+lkV5BcwtOvAeXyMY295IpKP0bDeH+DPRT14Pnd51FZ/zR4IH6mo
/99ax12eGdZYlTvMnkIzRAuiZKeFQVr5gpmlvHEOWbzLi3OBcHPd0hn3JAO6Cy04apogJf1dICwv
voXylKA3UOm01QSQ3UDGgiGsJJEnEvTb17nwRuNGLT66gZQJD/85r9hOG3BMndjk5Z6Mn7jdNNZe
Whg2CE/aLOVRpMGibnJg062npF5fbM0oKCd/TndxdTvY+zmlcNgoKig8MpH3Q3VTlpyDtpT1IVHc
NLMbFj5fhhukhygPhP1QJ4dc34r2oNYqDZ2rNg8aZ1M1h3rErekBQ2OFC6wEE2/k1tFukXitPSW8
06xtCB568kRHVMm2SYCUPib1iSKcnnO7fivmJ/KfomS/cpVGtOaMnPok9Nf6OFfCU0j+HVX6zslB
m86qs8nG09JemeMGrYsRed3npX9v/dNS8mvJycLK7eMIuhvg/VlkL7vEn26fOYoHUeV2tlGNq8x5
tqZ7p0EjA4CV7myic8Re0RHYjAqWa6PI/U4ILxHrNezNu3hRblaRbcdG8c2FdWemQ0p0x9A/0ulw
lfm+JI10bsRG64MLiL7vRpQ/z6bGudP8akbDE7q6c8B8F5HfS7K9aeAtHRO+mbMoEohmVQKd+3XO
v1S6q0ufBk7+ZTUMnO0LmD/zEXo6zMcXEKEE0hEO7jOkUDgTi23Rgq/GZ+Srcqdw1CsjDHPveDNU
9SSgIxT3inXr5JvZ3on8OkPmEwXUUQ3g3tmF6+YiV42L2bVgjgBplJqHQdcXtBQnffVRROvOaQyh
QO7gWZH7sjaPan8vl2fygtow8wyI35bxTM5w38zeDKxsguRmgL/Fsen1NIATYxcr3dZov83FQAx8
9A9f7y9Sosu2aVoOKXWqoVkWhcMve3xix2lsWAWsQWV9g7nbBhZH2yApdVqoaCyvoIuAiU4U7r9C
vaEYH5hacxOrRRIA5D6KuDpjWr9G8PduhSMilGz6Tltl2Jn6cDC6kLZweDQERbGOo8czrY8J2VSA
eSfd9nFnB7a+k6TveWW6RNuh1N4Vm3isTolPf79bUyT9ul9TU/3e+zJsHTOU+OVexuNTySRxkg39
joYNgowBVAqwRYl79DtAb4QmfxZMsdAZq6hTLiirEafkbCFHt836MM5p4a8VS39tfNp9ltFVkO9K
rF2r3XR0Qut9xkHmWQUpb0rTD15DQGWvZHuURLeKnCyXIsnNS2XvpMQ3Ofq6rZMKK3noBB267EW8
lJG0mBhXfZABpzTxindCKcDDS9fKCU9JtcBouqN5ynNKLaRsTBwjZTc61Q5H5QNgbtCCRhOM9aow
Yk+l50jUojxRWY84SBshIKoVa7ZKBocbFcUxppsV5EV7SjNCBKzxQS2yIBX0s+rMDul3zZuy4Vf6
khE5AUilW9VTsu+ax8QmnGgdyaswuTUVow19lLvKqZW7jJbce4V+2le62vaLnLkDSjxEsuV0Fjg2
DnbNhLV1lPwKGvKCWlbjAJPMvKeBEBRLvBfmYtwK5LSkWSl+xbziaKNJFTIRt2GOUdgQ9qMJV2JH
TEN9zIlKC6yC8PhB1r3f42hyOwUvbyjt1EsVg8tqTPuetNIDi9DGXKV9TpViuJ2G5WnQ9GO5Tu1+
QZOC4WDt8UFETlDr6k2kNzGDSojUVts96wV9zFkfTv2k15sfbAwLzBqk2R6OTRNvCRfIbmKhPkZ6
rr2HS2cc+YYYM0cDwPVdpQFbDWuV8UwKtvvHn+ZBKC55ffERqwh1SZ98kWkwbJQqVN/7LF32eTjQ
j12NZCMyTR5Tu6UlU0ZfBIamXlYn7SaOzMKzxNQcm1B7svkyNunQXQaV8Ru8YB1Ri1lu8gGEQ2+Y
yobxTePBgwR2Ujy2jmUfZDulno7xblu2zmeINGXPCLZCnL3p6tTZaiEQOjQKdADwaMRdeNC6e4o4
juQCG7rQ8avN8SEyu46vK2f3Nd5X+oewadKd3sePUl0WP9Yo9MqlvDMukyHyek0XWYez1Sdddwm0
2hulgf5TY0sonOoMT8vBueOcdINOooPLNJoEOIBpBvekFky7khK8A6UkZGQ/ATBPD2yuETGfJZHR
qKuIEpDDcxcihFENaFHO+DRFdhPYil56rWECvuqvYls7Tjn7Z5iVXpqFUMiWpvVD40apcAai058C
wnqczVAhAVXSL8seJg83X0O0hr5J669mKBo31Rn7CvJ7yHxtfJFr3xd11LbpOByH4lJWAHANukrX
4BZM7YEsjRbWuYD31SfsUUNxpQm9wHmu82zYksWmziDGWp2Nz61iNxMGlbxavLd8T1c0w+dDno2d
S1JKcV9V2wnZ7skZWX6yNuaRlAWOyWT5nGWa7QFmjS7LwqHC8JVVqxZkvaN46mKdUXkCf5oQkCgk
gRkDKAQSPbiSY7UN0S3VLcwxrfAbi7LHrDaLnuwZia34UpxlQ/8tSAqYCjFGqE2O+n3D7A8baKNR
k7cZtgt8RS2J7Pj2xgZVUPOMOjE82Lq8ukiCA81GNT93hY8dhW1Tf0hXlp+weR7hgFFHXafVl8TV
E4gwfGmLTt1Vk7zSC6ISZeEpAEs9s9Wfwopxpz3OAN6KbtkY2ZBup/4uo+u8XctF58nCctSv+by1
+OlFYdYEOVZUb+qAkBgMGMq0rn1N2UDWZUBXMtMkxt5PlSFx6742vJzxmw9vSSmy/ID9h69JA0lZ
1xEqLaxQaUNTIMffi9+HGaLgVSbu50av163sKrLq1bb1FvCrFNs9EZ/d1Roi7RfNQtaAPY8AFQQC
mhbfbGJ2n3bKBhv1D86IwkWzeoN1nGo0Ndt9ZUU76Sgvy9hn/lxSordTR5VMlz2p92ny419YCS5h
rDtODmKnBPVi/DiT+OsqE8pRy5qeWbZpdcdl6yc6KgeOdhsBS3en4DR3+7bZZkW8T5ZLjvA8PFKS
9ASLEYeiAELFSl5XuP9Q7hnrEERVY3ijrJbdVFpXOp6bSFigqdaOwewizo6d+spaSYZHLMmFA2i+
TVjWhIWiRIr7eZi+5ctiIAlQ0KR14V7JCJ3jWWD1L/cdlC0QRh3tsl57QC26UZUx5t78NBZmIp21
nlUzDAPOQoU3yfYFHOK86Rt5suY7JY4/VrXchgalIzxrThQKR8gph73LJdsRomlBMsqHIG8tTo5J
obpRZhEqUAlCkovrjB7dVU69rbakRwwW/vo66sKNxabhTCEanBFJbl6X3rwSZO4KzTKPSRtGzPGb
kzG0MO/o9OU8r15dZAQaiMdicnq8obLdIPbdllGPmFXB9Il/2rxGDxV2qn4tCQOEKqkZPjzYwZ0i
fdia7L8cPGUamUetAJc45MRgxYqtbm0ZvrYjLYZQnZydDutTxF+qliv3qcLhIeeyMn1TDhnnxZuc
/NAbk5nk1ZLD3bIvdsNm3s+5rR3CdtUOZNdqDGCqicmShs7K/nQWmTFXIKmv/ySrqj8qejUcf/yJ
OjtFL3rLnEzjPu8tVv1Azx31OjTr9GDU4cEZVQCoi7kEq6PchSCbrspKfYgzoe7zqrVOP35klKun
qBnbjaYxxVtyAF6sE5dbpS+u+8uPH3/68YPkz4dZVXnm16dGEnDsE8j33VxGTfXSVjWDvs0x7rfR
Sj4Hkoomy7RNT+fYpQ7aqXVo78MlTY5l+zI5szyJpBOIfRcbwiS5yV0t1A3CWJazpSwO8czhNxvX
8LCGzRqIpsj2jpSBeWHe1K3lbIyY8LmitMLJxbFVXseXH8yAtiKLqmNcAE1DHzZuTUQQFhKpqwpa
6i52Krr5Udre8EFJIXDG3RgxtlJaJ/E6aaw7a2GWg5X/nMuhDZIKKVHZR2AT6vgqhcY8q2RSDY4Z
enUXWwghjXaHUCHxL8LaxJ7yB2IQQY87zfhiR/VZ0+vAnktxW0WlfTU5+RViMPy0akOiZjS25yhm
0qPVk3Y9JhlmPRPqmF4rpIiq6bmi5nmouXf5BOV00AfrPecaYHN0wmBWWKqdad0nYRodinKZ6YkZ
n3MXTzunatcbqxgYK4kqcgWRrK6aWc1VpodIVqOMailn/zZy54jmnpVWUSvyhEpAyWs5ndZFOXKi
W48WaS3kLpRUyu16KhbZHiL4j1cz/jDrAtLODOdoNxjWmV29X1Sju2GJ0AbXnXWdWWq5S1P9dVhe
jNXuE46W3CQ1AIusk3etkhp3pTZ3fnrZIrthuMkM2T4M/cI9TlMdDOfgExM73g+N/gCaBqdyDnih
p2MyhJHcpGwFCXPFZE2cU6mj3mlW8sxpiVH2h6aXdh2ELpk86dYE3S4lo84Z6Y4tSeHNA6deUqs2
VhiBoGnUJ03VsZnHr1lGsOraJjtluVFs2oyzpm177nePGmxrdNUR4MZj5CyOD3f5rUuoi9XleZ3L
FhSXq6jTrdPrzk4NAUFWWhTo4dUkExv8uL6Jmde2QkccFhLNPE8bbdJRB05qjQEE5dU4mC4Pu2dG
8XUXqR19xMspqUN/nDLbm3rm+aFZfGFRrIIyiJr13Gl4J2ihtKnMqURtCwfOdIzTbgNgh1lJ8yLg
lbvNZPhVBXaSQ+ozWGmwTgL+zFolgxe+2A6k53qGJZ2XC8VkTQNq0U5zgrBt1GNSf5Q66Maa9VL2
3+dxgzAVOeZob7veftfb5cUS36Ilq7zIHqi4RXJ2VE6cWmR9jZNksi0iLNTFUWD6mZa89S+5tJ3O
r+jadFT7brcCIwlihth9Pn6rp4urXdc9wVSzZijJ7/e3EdcKMkzCGjW8U6C2I5ui2r9Q8h24UZgj
qeNh7ihn0mcSJw6s1YsrhPgApvcUieVYljWDU/1dJS0KLwOhhtElVaI5823S85rVo5FUEXpgwaEC
9G+LEZkYUV+J1Pshnc7D1BBWV1E2ZOFX0hHSWk9swaiTAoZ1INV4aWuJYhRQW0uBmYSW9DJGv7yj
lLxqNStfqJSP2njRdYn6+/oV62R8qCkZh31jHCaq/LUwNmbhar1KY5k7uFPys6knE9L6x2idv6WL
fDYjRJp2X9HRZG20bT8xqKdS5WsgY8Irijfq35PU7MepLE4pllonDB8xxu7sevGEnfnZRIaQjqFQ
18JviZ1/QKSn1ljtgFi+L6gIipev0eSl64eQnc+M5b2d5P1s1D4u5BT8UPsEfv5MiLzpFUZ8P+VV
4hXj9C7V8jjUJWKEsNjDIujdNEFekZxDTb/N7YR5YFsxJ1xHDg0fUss1UE9rvjPj7pk5XexOAoKt
VSpfjCp5kE0idyIj4NC9m8vo/RIlNFkdrU/jPSWEuzM4hCvFuDcb3sj9nBGzh7XUFswXTaU8Vw5I
F0tFvqemnMbpWOzIrn/PibX1Bu3ecaprSU8Ykw8KgB4MjYE5xmQnkjhd7e5mXe8IHKTDxevVy3Jj
25Rqot2p2UIeuWN+VIVyNqqnZkKg0Y/ljYKAjBsm3VjtdLTrkTsQxR0C9RvFlLdGFD+Qt4DhZgVe
ulriUBIrLyP9lHaZVxbyceh4DGsy1t1ORZGez0CGKnFfsnvHIPj9Mh0f2jg5a4ldejqOBoqMk9YO
/CWRP9VmvREmZbPgnx85U7idZl7VvfR1jXk9zMKBj2Y+oXr+kBfvXiUAmQ/ZDWHdCFTy5qgKBXeB
Or3pPR6HJfLNWPjTqq4uir9yDJKFHmtSfKOrjtSie9cIJCO3jmVj6Rp3UZtlk5kMCthPt9S2g2cY
C9/jAI+kkg7OhNjGizIdnAI16qIbWyer7nNMbmxrFTYLRq9SQDYCkeKo1nEs4udoHp8o57/3yL38
cJz4/D0qnWkCYFI8zox83KRLNxn/pcoUX9B/t0gGOeWTYarGBOrlqPyLLoOKR4RlDnXUUpUvLRGd
H4FFQWUwmF7EWIKwzG0I0sudyiEYYspNOENYGePimBjQ4Jwq80DLMAuu0FSBCeTA7llKnnOv4YyI
BnGa1rZhQhKXrF3LliURx7+gTxMym8nRsGMF22Zdj/rdfirKsN3m1fr+46LjZdynXX1rX2JVhozc
j8UgR9vZc3LOPQQv4NIj09mkhGdyhsJmGc0IW6LlBHSIiO1UP9u4LV3eT7oV2Kw49TMsMQhOIO38
UMJFZZWVzG6a9mZZRsJayi/G928FS1NpK8inFRwSNDsU65sJDchyhk+onVtiKF9LmbxezPwLBeuq
3svKSj3MQEmp3qfleM7K5EZay9Ec7TejVMBzZxPVn7XVxmUbZU0DopcR+mpScut5fspk5+KZ/hhI
+DPSmONH2h0yK3wu113bmSB5uaFp1XJYxdm2xp+94GBtLFRrDlT+MPlKO9pkAzVjl3XHru5pH4b4
McrqG48pcU7N27jyGeOp/CZQxasxdLJWvpqd8l3v61sD8qVrjUnMkAO+oaXoO6duvgptk6JrUFbn
tQNX6G6I8qRRxCOh10nuk7r2PiIdNQpaFDAqSgwTKKbmStZ42MW13tAzuwxgImxYaqjGbh7Hm7Yt
npttRbdA9HHQDNjyaPk/RnX3SZbTY6o1WD9b0HCJnyXREWEtzPyaO20xY4/+/bMyka6pPFg5aZJS
ciLm/LUzVeLmV9V8M0e2syxZOTeFttdYQZ2Vr11Og6UUkiUv0d+nOiYgIqfL6UTdxrCa1wRNUzuL
Gk2wejVPRZAY5HFGOeQ92snBJb4hnAMyD57ahA+e0YAViBaVlEJ6ymp6MgbLAhltWxsm2DKpd0vB
AVEmD/0UHucyxspUEyAQOa3O0Qu3h5Pui67bVuRHNvD1vNym8mobSDJLfEd/b96MxoheOrV3of0u
l+L/UXdmy20rWZd+IvyBxJAAbkmCgyaSsib7BiFZFoDEPA9v8z9Lv1h/UFV0W/Ipq7vvOiri1PFx
2IQIIHPn3mt9S+BK6Sy/qeeD7Oa3wc2PqRy+l1q5zyXyvHmq+o10qGtoI1KYDP16CpfAo2b+RpTS
dUtC2MqtmDa4jn1S8fSClHlfGyBIEUCvMOLREdQWa1zfXOs8DpB9oW2Mr5KTLTtPeIvGrttlY7Wp
rAe4Vnj5OfJshMU8w6kfE/jNwEWme5De6NY8b20FwV72qbZxDXEXsuWvtXR4bjpD+kQDKDhO6M7t
+hKIEyahoNn3lhNtq3j8lavo1tJbOEI6p2bCB1pV0UvJNWM15/m2gbuzmqubqrpoDJLrOsu7HLSF
9FAED0FIa1NnNg407i4B2kh1NmAZcswfIU8AWZ78KtEQ2o/gs8u47E920+LvwAAU0dbp+wnWcTU8
FF3zSPCL2qSBFm6MMd9pQ4nFRKvt1UwF4hdavU/q4diX+sls9QKfUh2uw8cSSsFK6tEjBtJrl/M3
M4r+mzMXj8sNC3qahQ0IXC9GHGpv1Sh+OkSL1/QqsjC/jYMBDkzl0Eosk61FRlhYuQH9ScwquXqG
o/Y29W6/U/qCZ+jbi8ykgvdmHlqexu9B+BO95/XQ1IBENKvdGu2uHZvCr0IDCpWDlTrf0sMaNlYc
3uZOjVdXc5qLHo5HYolg1ZYJHP1Zg2sJkxbhrj8X9MaasToA8n3rgzFeVbWZbeys71bZ69xbj4m3
ywqXXo5O43o0wgstie5UUbzo1T5W2TeZM/OQyasTVBd2iAaTB5N9JPVoHGXJOpbdNvEaPIOpMXBG
+aU1U7R2sypYO810b45QZQca6w61gCbd+JzJ/jVp+35NovK3KqC48crpHtlTlRQHl3qkHira/w4J
owLU5kpn+s0MeVNDnYb5DST0Ddu6P5FBZNvhFeFKWO7y18ycToaT4LxLxlXZQXDqq+5Y1063TmRx
ZTnNXZd2b7PMN9ao7kAov0R93S9fZ7guHPpgk7xKO/O+tXMmbc4Sk1JTymknJzPFhenS52u+Q52D
3+RZ2wh/xrpbXHQ18+DBNg7p0NPS1swXLWuvibQEXeI9axxA4DEp+ivUJF5/IaR4A8bXH2CDSGdY
Bx3HsjGXKxyeYp1MeOhq8m9XWGWDuDav23naDml8SAmqWqHXPOs1sap2wcYw9Gj5ctlCyHKvEqFD
JZSvvQg4SAiS7Xtsv1p5F3kMm9Mscv1YA5isjxblty5fwrEGtWw/27XCJBjQeNdj84li4l55omY9
tMU6JL+mj2iiF2Oymnv6kZBTkSl37rxrpvqUdNO3bC7pJYHLWSfAsF233rWteutq4meNvK83XiwP
TatfewxPVoHp9b4Z8upPdPI1I/ZoLbL5jT3fRAiTIdjUWet3MsKFVVmvvRWeqwYsf51vAi0PNwVV
IfYjmItlSNrWBNTJtIyLSXcu5zxAd1sagH3m4QJypgR/79Bc5iFexQ5cf3vMV2gEB0ak/bchCb5L
CkRcxOPt1BDdMrID21b7OMKZ5xuc46zlwQ+iDa3T69oNUIDzeHkm/eQhd9ONWdsh73nZbulMMRQF
9+JnZnCBHkvsuNjupCYdgjmAuWvXbKq1oVBmu9gxbbwexiD8IeYv1Rt7ianVbtDn3ctasCX0zAAN
1svUpFIJ1LdaBUssXowifqi2LF3ssES6urZpLVOfqybn0rsIXPfcm/DZg2vyD+K1LGSAd7Dt9hpv
jc+CreHiZP6PZDdKYLMMUPoh7zzLuiQvcQAR7PQ3baXdsMTe595wHiO6O2gGOdfcm3F50g3CDT07
5lBBrOSKBsUpEuEjJMx1B9zQn8L5qdKX6FRNvHYt/Z7J5UYHpJACw9zNdnlBmeVXlfIuk6b8hkUy
3DLGWblJ1V2ooLyQXZMeHCMieEk3vhFc64FNIKNbq07hjNrSScazMrMrHQVmmXQOY2E2INmwoYd1
OvmNFejMTeOtPjg4GG1Vo1JWPwW0A7oV7nUesg0YjLZiaEJEgJ2bKmOwExXcZcI72lCnS07NX7XA
y5M0v8odgsOieMs8/HJKEFO03jOoY8iivYYKGmXtxLArE+F2RFvReunGYUy0cRR1Qh7xEgrFiW2e
VIjfz3Y3Mn1p89hetQE5GByfMp8x3K6g2VqV1BPF+CT1Acm/5zx5u1jHyAbsyu/0/M0WC5BjEJxh
jfg1idW97MJpO5HPxXManuOuUJtm1ui99AgmaNTyUErNuSSPSLLJ8I7pc+kDGUt29C1eLdt7I8wn
txmDTDMjC3yGwyqc5tB33f0kxDU1VHpgd4RXUufcpJrtFkcE9lnULuKUVccJC+yqiHSclLG1Kyxz
gwCE16YXt4OhPZXBMK87Izp77bCZpHExh8JmqQOPM+rXSAbIfw4r81SXdX0xFtptEU3PyqgvEzsd
LsW8sFeiECMiz36p0z/vVOhexSYto7lscdcaSDx6jinwBoKQEU/JWxl/c0RLs3U0CZ1bkWlJINsw
tKsUif4h1J7xlmPB0jyJ/g+hK08dxWLzo+gDDbU+KEOv1RfngHltJO6V0+M5LkDZrDKrx3TYUIdm
wtsU1vis98UxVm1PFDEBwngCLqbiSP4FyRgOBa2wngkYeAtT9gRFfG8dd8bLrMYnxldJVqpTNzIA
jK2UTq2NXyYq1XeRo/bXkcBkrfE8IZFwQTBx1BwE6GDakQj5G27gFbEoZ13lHNSpqQa9J8oKyIon
8dICuqIiBVcT6vNajhjpkykAhlhRrL6YU5HvY53cJm0y1lNMY8KuDPz7WrOuf3lqvG8HFfux41wX
QXzXaGTumqgVcqLARPNU4LpQ9evsOHd5kUkEie19osZvuL2XRNWEQxoOYm1yX1xlPJkmuP0IIQeS
iXmxuDhroZx2p2nThXDQ+hno+JgB3c2Szm8wjltXm++xEKlyuvWIvddm4IBj3hzmud8ZWnwX6Upj
fvnmWO1tG8bNztIAzWhTcMvQt4+mAnHNBJyvL/ZV5pz1UWLHJRC2WcIF3bA9OjTUTTEdktTOt3Gu
NYQjKVg3bs0xXCRkc82IDpe489bWrUtkeaPPklRi6AcPWZYGT8v7v8Z1B44kLY6lkikFHfkLTQOv
v9Sv+yx4DcmdPpZuTwCcqt/Iz91wm72dEYaoOCcEaE47rDx+0jkqrlTu/FBz3RyGphSnidQ8vI0t
veMiPi2+IKDp4w2QVXkIunDYBW5r+G2VvXGqxaiZWPAny36PXkVskpxmATSa5mpiDyXoCZA4mxwH
6fDSzYOHHtT1ZuhCgl7dmASajJm+lWhHD5LklfK8Zzcc8n0YoVbwGv1qwA7Cw5k8WKYybu/jbM4u
vdjLfYfo551q21/NUGU/O5Hez2MpL7sScBB/sXURhGSWVwtVWA7ZBBV9jPGJuHgxp8S7a5CsTDm5
KTFtiHTG0mWndnbrCm89G3m7kZ09+95iVretfa9HF60HLMkqqhmQMxyKrFdqX2E77wsKjsFmzYvf
lETu56a3ntwAkCPFRL+EZdpiydL3wkwPIiJgBQLTHgustYVMBP1u4i2QNozYLgPSooxxX3isCm4p
BhoJFTHy4AD0sNpWWWndz5ih9t54N4zV6Eu25YOTMvBvyvoEDpwYm8F8hQkPWyrDVsRQQvdNpbtr
Uw/LfQ9zg7I+TR/6bERkgim1UKW9H0PNuUMQ+g0qVbXDiuMSpozqAUXbPSPBhcZhPLk2IAEW6Gt3
Vgm0nkv6+cjpAnLkw7x6ydOJAoyhjw+ZZZE3Vj8YtN5OC8cpBxgSlc5j0UnrUnSMBpscmjnYiJsy
SCWeO5pZRIDjCliQ4/ARy94CYukhcFAMFzE6XRo2BZQc8OsVbv/gxplxAO/B2E/O3Rqlz9jvJ053
dzTOFPppqLVQWGEQ6iPs1TrCAZMYV1lobxJkkZPotR8W1iAOXa6Cb75JbUEVs0y2xeyVLwjoGMuP
D1C6rvvZHPywNSSUqbJ/bDWPEr/p3E3KgHczN6Z322jtGSZC/70DYewLrIW7JnQ2hr7kxvbxbeFy
Cu8rvMod9vYZsB36kHG4qTQstosljIzTdB+xg93h3ANPbti3aenmfuWI6j7vOkLNmSZszBCpkMVd
v3Tj6tyYE2Fgk9FxloyJcVHIQoGErk1zrI/WoAGnHcw3R/bWQ06cVKLwAYFR3UwRVnBn4F1UGvHM
dtf9cKhRaaPKu4q68l6LHey/shJHrYrBtWrdN930iIWg3ahRbh+LHlhKV2Q3qD+W495UbAlyVKvK
WhJ73LLYzw4rBM2OeM9BWPKAk+44qodotLOfCTGR5my+TqOR/Ijj+Uik+bCaCRo+xzky0lFr4luT
Z5hgKmc9L9hEZ+zeAo1ocGjjVxjT7MMMHZ8NIa33XQ/C3Co2iR43TzIan4YKiiognX4fBXCaYb7z
BOe5fkk84yKntf3M7puNaPjZpoJ3tWfrgj8cmQRQNlcDnY11VefxoRy7DQBg+yirNN02XJqWFRML
i0vlTA28iu3yZwky++JtaF1/itt5n2X8Iw7Rio7uT81CdaR3lJe9g4DO7WrirHTzcgp0tUbSEfgD
sJsN8dDODU8UejB+KK83+1OnqxHzmzsX2g3SAfBYmhlu6pbsnTw8xHGAVB0a2g74K/LtCvVUzrRw
i+ERXH+Rv3qW+9JCMbor5RAdmI+vkkGKld7rYptGovEDBHH4mJj9G5261+0y97WMLoRoF1wNyYff
pmLACtt9rxkfejpcZR1csVeQRG2UTX6VthghaypDTdAuMexg2zZthwaQhmUekcw4BOgHUGrtuF3e
ehLT98btaMF04aupd2fGa0dsksQ7FnbLqNN7NFJwScV8BU5bkaVnlje0zPZG3OqE5MH7HlKTNiNx
1F1kbvohVrdW1qnbKSgQxApOW+//LUvzYJ8H6S+tlMWF5cUlyVfBo3CKdifd6m7EVns/Cye5Gerk
1b2dgzm/68mo+sZ5yRVDtk46tzlU/S9nYkSFg2QTDNaNJjFEWFN4Zcug3/XG9CtvYnuHTqNca07u
nath9s6gbSpEULTK2yQnjG4OmrWdYE50M8Qz2PW7i2pBbKYeugvHGm8ISWMxbHuaGgjC1hLxSmAm
20BPDDS/InhsG9ipEXbe6/dfhmTKykeC6NrTFHvltTGWj1C3dh0QzSeptHkTtdACJJCsJy+FQxjm
140K+zNGOERvqivW/Zj7ZmHu60ABrjL70Afm6j420PHXNRDAS70mP7vISOSBN5CeU+PK65AYRROW
fpJTrqtegW7SNGNNWn29M6ZxPunuXUGLCKZX6hw4EP003ak8DKK0rvB+yO10GeX8h6zCIMpiRfem
fNZyghaNi3CKOWLoZBGI0VqnIn8jc8ovhbIucknXs+tCKnbIPRun7KD4zhfW8u6Vtb3tPJRbHjfL
NM9DNdzmNg+YkDRusih7KEhzARSjn63E0XYzNhDati26laXTQju76ip8FhrdO0PN+yg2qLArWC1t
OpGR5Xi7Tq8eCnWkjXoWiishBzv2u/JxGGm0uCOWXDehatW7EAfnZTQ76VqFql3HA4Iaq+lO4PCv
SydA2YV0aDgG2XzECHIXpaDqAz38WQX3aQb1uh+/xdJ5rnROcqUogP/e6hP0jAC8TINZoJqqRyS7
+0Gzz6muHhMryGi1FQ9DW/st02Xi390nLJB3ZBcAQpTqZwtLipV73FoT/B5HJfvUJKXQce77jAFN
pg3n1Pw1qePEtZTNDxpX4hL0WbkWdouGpQieBy25nhS4MWWS++n1zSsb2mtg5ejYRu8QMgdJ0STm
I/0r+g8GeJ7km9Z4t7Pm7hUGqFUVp9mqDtkwdZhmqoqRakYMhGpCl+iQc47YVyNrFD2JTRn1b6rQ
7mwrRSrmBCsS7bGpVOZb1+svVTVWK52nqRX1jUZDvG0cOuqUykpZjMMpVteVQV5dkrd029U3+nsr
kF4Pdmtcz9Qua6mjRI6zf0nSF//e/2aAfiK5fvrl/wnY9T8aBf9/xVCIhcLwn92Ep+f8Ofsf//3B
S7j8iX97CR3gEY7BLN3F7/UB7EqE7X9h14UjKISNlVYuEMF/ewm9/5IWXD+6lsZim5MC+f+/kRP8
ffRjGQtAckRYBQHx/8ZL+Inrurjz3v0F/AOSjik/8yBBW3mNhbjKtyTnflQ43YrDWLwyLESWnsOL
GMo3ixTTHTUTZit7ijYVroPQbExE9O7RQxK4loP81XemuqwXB4Gyw63n0TdGLHuh2eV3aaLwFE6f
+okWGFsG5d0OUDMQsaBPVoSJP1Zze91FJQVy14D3amMShxE5Ir8+WC/ucgKIEQVDiKd4Q8eoIYuh
C5xSTEc9OVaFRR8ZFgCplyYtKnAeULsmeUd9MGx+u7v/YGgU+kfK6/tXhrvTsRgGQXHiS/tovEGw
Z/PTeaYfmgXFo1feAuBgFNra3zm9cg60t57Z3miE7CEURrQ5cWkVGhe2yF2DC47if5j3o0HriSEL
Pd4QKxcHLZW3AmcArkgxI6WpAqS55UXWiYwheQngwnVPFX2nIjR/hbrgHJON+8kUD6IwfhkuzXbH
3iXyVGh9cdll+ka55bmoEd5nGeogzR1K2hMIDgACql0l258VDQShbEZA83ZKt0WIXW6Q3Q/LXvyS
lOBbw403las9NdV4A78035Fxu1cZkWwljS/wZvKXJ+aXJtbULnY9hLIE0Vc/jLLX8AJ1l1j2hzWM
JdxByngMklFtgJZDhvTUY+sFiQ83KsB9qjsZAluYDLH2Yj/k606nqe20TbmqPes6Icy207U7vZKY
gTQLeVF1q/dZvKc3a9PjvKO1Tl7niHdwnNpfUj8pGd0UziFsUj/KaBJaYfSciNpb2+ILmtdi7P1g
5FveHKHj6rQcD9zy5wfCrqnbuzThgShixKSxRIccRmc3ItGqzCtrmeA/ymjGtVReeh5U74FIMW0x
/GnMzREDYdGTam21gGVH+gtEJBCRMnbRZmhjbVMRYGOjQSWf/mQloruiZvrX4v5hbf8ddP/usPnd
HoqSlPVpodxjK0Otvzh0fnOTceQi56xrBOJ75kBTQ5+mB5tau9WzV5i3dDn28XKmbNMZtssQniFT
wsSv3uLRCknKONslTZZkUiiAZETGvY0nJ2/8Iv+FLvtxICb7i/eQNfXTt+44C4EXKTrfujA/GVqL
qGyTfnTpbUxUkVL/oan5rXFoOdsxr6WevwBh6VY5OBJTZ6xXAHnyojr+4pv78+Y7rk2bGhenLXXk
rx+/uL6MYPlVQEeQ48m1Id0nKr9bUAFffdD73/TxFvFJ0nCAXNi4ddxPftG87MPcnmWLixPLoZa7
4Tpv4YxW9Q/O09cDGrzNbC9za6O6IfGSqxHIJxsjgpE/sGwE+EkBu6D/xBCp1bn8F3DgPz5E4s+V
kcKLHcMANmFITkkfv4uABygsy67154hHofkeFeZI0DehYtBFM3pf+tqlW+CnOga/en6L2vyWKvch
N6df4BO/eEA+ESrY2rgavjJcCXxvf9yZRsOBFPR168uJWrYqcTwXz2Mln+Y2Y6uTwZ4NqXW9dakK
WAH/qwT4h03iDz8bux6OTBdeFKRq+/PbFGvDoOddjADWnJndtkWx5hGe8UUb4PE8gsDmwD5kJI79
/XPFYqf/+IzQtqMwEAZwAjDtnwzm3Wg1Te6AA3ANzI1Dteu76iHMi6MjwDhHxTHyQzlc9A3ZIrK5
++LTl53vj08nP1sHcUCW0Lv9/bdFxJHDkJDJUPtCFcdu6O7Kwb2qGIdNnnsCy/UaxfNt4OUPQjOu
B5pUkpC0qHzAO4dYut7ORfXFJX0Cdi+bNVh2WG4uBRVUBvvTutZYHIZ4XOEjCP3WZTrUNKZvIiPS
x/oHAr8fZtjtoxaJaTwepdZda5O67nBEAIxanuIBvR9CyL4v78z4upiMg5e2/IHuZWo4hVnpMdVG
rKk1aTDNPp9tyHTVF0vdn0vMx5/h02vVgmfqg5CfwbG9CyP3Tp7VvnCn91/cvmWp+nT7ILroho4h
jBgmuay4v90+qWXuqIwZg3VYw2GZbt10vjDWLdFZg8gf7Mq7oNp4tZC60+XZgOVbYUxkWL4uRP+S
zpjKASb+v1wU+5HgZbJMw/kEkGDk06qiG2vf8gaxGrsdme7XU5EiXWr91hhvMUfu0yh/mhLnZPVw
2KPuDuON39J3rdD2jPlJ68unv1/WPzzpsNqomRfMhM7z/vGrgomcZkyCan9W+m07F0+dKa4bRlT1
2Ph//6h/eqcpMheKBas/OQ+fNjoE2p5eYVPxyTZFp1E3nCJzmDaphlDAYQRLBvE+rXrgXvRkV5aM
IlCPVJ1fXMef66lrkIfDqmab0oLB+fFn9moh5KhwIptecBKYy6J9ON558lpzp1sZ1S+t5Vz0kfn6
9881/vlzge85Nh9qOcvv//ZYVpqcjWCqiU+d7FenzH9kOGGYU+rXWVc9aUV2nMbyCBx3A3DMmRap
2w9WZbFKjYDTRUVHUI+YiTGde6ORhdCrfjBGRGN/v06xvIafXx+yEfh2LNfSXfPTa9oNgaZXbVX7
4I5PwurBpJdPZQFgIQzAntUI03TjtRPyFOoAh5Ev3dc6iik0oP7cNj9pEm9yEzqK55xI2X2J+/pL
Zv5yjz5fI/RDtkPa2GzQn56lhNETACY8B7QS73GWmaZ+OwnjehJ4RkT5gDd7wnpd/KhJbQpiZ+PJ
6Itlxvyn5YwkSdZdSmaXt+fj/WT1yLqwCXmj9eIn0YPlaihBbWDa4WY156EX1QaRJ5PgvLlEIbQN
5uwYIpZKvSxeW3N/zlP6ZKXe26teiW1F0kZqNeDvNIGSExhBr84UQnI98S0wbQnoE9dQDaA36+XO
wCIGqUlnAgNjzlnX6O1GYy58Rvfm5u/PxJ8rqufqumlTG/JzCvPTK6O7uROhpBV45qx7KchOLEIG
5Z7LkGZiENBrw1c12HIHP95hdl5JaYyYk3fG+vTtNoMhOyzWgmYZSShRyWzCnp9DE3RrbgJdRpu9
MubhnBn2uDGyxtu6RnQ1lxWwFjyFf//57T/vNesWF0SyDZMc2p8f77VSyFGIrtP9NOpB4gbrIIlv
koYDX/yYT+HNlDec1Oin9YOErdXD1BtvkpsMFoVhgMOOdRJwQw9OiXu0+19RmUDqVURLALfHzkA1
j+jsKtHN7cjMp23ql7SygRUi5aDLYKwHE1tG9JM88IMbt09RN556j0hyyM7CQew09oy2WRv0OUDD
4wHUD49lw1eEXpHxzOD2a1klD9FgYNpop42GZHAOIck6mJzJa1aZesCOfvr71/bHidJ5j/yhbkGa
Lv+sWrypYMsbqoJA2ZYTbW5dk+D66A7YiDzs7IDBmYXEeCANazrHVZgcgtCBE6Oq+4mIeThG2y4Y
92pRkmQNRDQS1747ifmzjzN/HkbrIFOgyJGGCXaal8zPqPhi21oKq9+fQ4ecEbZIoi+kIai9lt//
bdXu+Z0y7jh4LdkBUg+jm8qqLgeG+itDzt9srbofkQId/v7NvWOMPnwsg0aT8pd6fzmRfy4XZmUY
ZhHh/4tSpOAp1Ekx6g9hJ6F6WOE20/CtVaVLykQSvjL4s/cobM5llywzFe+L7+CPrdt5vxpXmHA8
aNq9t5J++xKirFXYKut5sVwx2HK957KEZxIXbYeiU10MApDnXC7aNtMuNvOAq6N3219//1L+uBVc
hYXu1SUoylgOkB9vRWoB8Ixx2eHRnlFGlhHgzwzTcLXzzOKhsNAWV/MXK98fCC5+dJMWmXQ4Bpi0
FD6di8dyiFxbJJOPEujeqYH/y7pdmSP9ISwMAYoLKeL9BHYEQuIt94zl56do3Ttz9HCApfaEaBXx
emieE+H+m6n8H4+qxudlcrk8DqnmckKzPHbsj9+JrdxWta4LyjXDnZMEfuyFt+n4jQC/XZnQjBng
W9CkqdW6LsxNAt8im1AfQiSs9YBBSH9UBHGs0upFztkzfofHtlA95mIDcL3VXNWl+cWz/bm+4JI5
+7NhOhZENRBeHy8ZG1Pb5GGN7i7R8B0n6YJ3tQ7uPD0Jz31042PSwBmdIu+L88cfFRif7NoLy5N3
Wlim82kbSyata1MtHv3WDtM1rlX0dUb2VL6iDjxPGTsZ8xAEvLN4br1q5yLKZwj4wgz6yeoBjUjA
iY2N9pRmEZ0J9wYhI43Eaf/35/yPDsn7dRqQ1ShxOMG8P5O/vW5dZUGapMfog807e01/xOCyVUN8
Drv3dJ5L5nHI4hD1VTgZZ0WvejSvm7KDDycPdEwgYiyWh5wK5Yvq8J2H+XFhEkv7n/9REiw9gY93
j15+XYAOQUzdJG/jpIubDtcL7CQd/mpqXQydQlYZJFvQcM9UEgNGEKiSRZPFO5YptS8dtrO8I2rX
3PVNyIuVlWKtYWw/W/SNlVDhpS3LY1AGj1kZpV99uQva8OOKrlN+CwCGpg3y+Y+noEsrJqid1vsN
Kq1ebIPG1mhmoImznDLe4Wt5SyPejTSo1c6dJn0Tz/W1qCuQAGmw7ZF4ovnDnYn5FScc7DJOMMNl
EcGpNdS0ARMz7G0vQhqRYN8oCQGqM/jr4ojBDY6yWb7mRJ4eqjZ9lMnk7OaMcI400YQfhQMlFvlF
8Sh2o5WOaPYAG41Jqa3RjB/0YnQ2ccbEAaOZudi0CoK1C3ejV/pp0iNvVXhD53sQS9ZO6Om7GNkn
RGDUCIFVMB6N8OhCFLyqckNt4F0QBRPGPsrzPW3pi3QGpyFr+1a3Sa5xJgbgpZV811uBvRxBvUYi
jFY8zF6HHjnNX237hMqRKGYj2zqGehHCV6AbtqU13+EmOSMNfsoQqJoKbmkrhLmeFdaToAOMh2y0
MXkm2tg7laTN8WIVGsMVMAdoS/DiMQNFSpz5YendeCTQrYfWmjd2n2/ol3o+vhRtbWKu1Uwd1z+e
Ac4C+oupj7ejlfFnF7a0bY2XnWdoTNeji8xwb0pkrhsJC2BlBEV9tIFklJRgKyOkPx3oYvQtLeLy
Etn7hdUSEN9Eh7CCOm0jMV1VmZ1taRsVa8LS4VMZ03M38/UHk1Vcvj89bTf1WIhw5PRxTUB01CDU
FNj8GnvYOmHePX2xVnzulOFIoWdMlN3SvXX+2AC0iTwsu/PQO+XmnR1aVCPOC0SZH4vxbZTWKwai
W0fpGw5h4aT9/OLjPx/E+HhJdtgCvmJZ9d7DvX5bquZKuZBt697XUtI/stGk9J1sJJzhJnNOmYJT
UmPAvkwJBYKeVoptKawlpcU5/v1K3jtgHxcmrgR8PWNIfRlDflrcs3jGNSrT3re9KYaq6KOfQ+vX
G+v3Mwp+chd/P6TcPldnmSJSn/wcwP4BylgMg4THSjvYQZ3cIg5epcvj1Q11cywIgajKpriJ66Ra
VR7e7GqMDdgNgofH09Bt2zALYpNwiABfZSOXIdr7X+zilTO675E1Grv3d3XIWpZmMwI/RM24YAC7
JO2uhghTRj2jsRqIge9BP8luB/m0gj7T7+JBx79fu+Syuan0Ndkd5lE3zx4aTTG4l1VRgZHCvrcL
Hd5fVAzxF8eff9iQLBZ2Awjp0g+Wn7MKKWImrx6G3g9EFfhW3W5yx74pZMHjb+NDMtw3T0XAjot2
rQbjDcCs41udxGMyV+4GsV/qWoDoYSqt8qEbvmiRI4X5s6ig+gGvLLhKz6RI/bgtRQIZfhDQSqu0
ytwFzYCdIkiNpQrL98gB17Umz2U6RDdmvfec0EAdKoddP00D1M1kG7edfjQCczw6FFNWPabX44xI
XolkZ3SQ30cdGSt2gRWtB0oEakAxVt7d0C6uQpP4WVTm9WqkWweMr91Kryu3OtXECiequScv/Tle
BMm0bRGEd4W9Xv5fZNPBaMwaFycGqJYk9LIVno/bnzXFw9fIafBlmi84H05e1N00Jb2yIWjTbb4Y
btH/7smkZ8q4bMF9p7J1qDo0lJMLn3Bm0elO5PntyqKo0B1R1mHcnLa03YJtQBZV6SXaxtHL4UZi
kYkiMzoBLQO+p5WwgFzLQBiTD9t0uYdCQ91mFI4PVkVtooL6CKLHjiiG4KZKrH3omLsq8Nwrw8Q9
NiHFT/lxshpNa7FEORQwodbleGm0OgR9cKTrrnQfFhMQuI8CCkOTEX1d9u2lHRuvc7PRZSqu8sx9
xYlpbvsZVFWV8/MainbTz6r2sjvbSPNvQC3YIL2NnJS4aTz7eixj62h3ZeyHWXEPBM4kpF73nRrD
YBdBVvTY4g6NjTYKEAiIegMBUJOnQB8sAp4ncFTbZMCLuXycqjmp557+Gtm1totabDpTGH+fo+9t
Yk9nzbB/wguaIOegCuxadD0Ft5mg1Nj12V2aPWNFuhVhg+BxOSQVlZrJqVSP4LteaHHm92kvt3ra
nBChtz8S0uH7/UgxcMgwv/Mk6JBokcmuMQKkoIIcdFXzdBVNr+WEgXYgXWsGiOqGvFTELf90eoXR
LAovZ9caTpkxEvynDUeOqnQJFhIwwsniEFthfm45jbiOi9JTTx/EpW1m6RWjmHrTkCe0YT19npZy
sxlM+zk1nH41OAraTlJiHZkj40osVAvVBpdNE3pkRG6aWKqLGUNNyHR5rYA8XXJo4gn8nzSdx5Lc
OJRFv4gR9GabyWT68n7DKHVJBD0Igvbr52TNzEbR6lC3Kg2BZ+49V4jz6kVvE+vs1XONI4QqrMFG
F2xFnkZv9aZfJh/Cj/9U4H7fl2m7K6Ibjyn3nU3HooegCj3viQUjQnPYeKWXv9RTOJxVYz4VXfDY
kv392UDNBUR7F/o5fw/i6CfWANQXRI8NvvMC6cl9LNvqKrKKr7JTpxfDbhwUVBIxVEdknJJFrLty
jqHb+FcowvNZ3c7WMPMwESkfRkZdkUEQIoZiDUO2XWdQL+3LpTQ+1zB9gGLDB+X32LGQK1LkLJ/W
6oQbNRio1dDJIEs1Tu6w+icTfABlkbh0rf00Rbn7yTNuTxFjwLSsj8JZCAP2C3HE2/FZG3I5eHbT
4GTs9xAYURz6NbChNambMYmy0nvsljmxbp0bn5J4NEIAN4Ew7rwJhYRR3oL5kC6gCMMXsn4gebCf
Bnynheu+dCQ53VAC92Bz850x2RiEOeJoZy+iKqaDMK2Lix9x0/MyYqDK0a1/UkcPufLv76y+fu8L
rPFOz8yqRXObIuNrAgZT0cTmVKfcjzwg23JdqofJGjYtp/ETYopjiIcysMLpjO0NICgCh6Npc0LV
w1EIVPKB5FDNbxWu7PGr3aJyweU9NHXX7n0MSQft8Algeb+rFn/b6axHqdEefkuxhcZ3KigF4RCG
OzhgqDXc0TrYzX5xbboRIdQhc8SXMjCnVvoUzGl6zXqsf2WKrlavODBEJ7r7wKlf3UYf1pEXYq5V
e9ACU11uEtkyDN8RhoCLNhfA/y2SR3qyi3f7xc3Ty4jx8CA6yzs7kJuQXc+Y6sL6YDUZ4Wi3X+zC
9q4/FBoeHINrFuiZ9A5+yVimnNLSvPa6tTdZY1mEBPjiBkh0Lku9vhGqJR7cCOkJbhVSR0OgDNU0
EOTObwdTA1TGgABbtIFYWGbyU7XzFtAFjpFouKOerLc+zJbE5X5LMisMtr0+6+mqMwq0grJyv0pK
DD25JlPmmWulJIDO4H8ypQitBtkxgR0MjwxhCMV8Ok7FWLps5od6XacNeV+oyCP52AUZtMiMZAFV
uEfDwGyWwVnaUPkAFA4LjIUrqhv833082go0rjS+ucf2Mx3m6rfebgr1FmVKep2Lc+DTC4V5hBl/
GtuEvvwzDZEAu8Vw6WzGGnIukV8WGaZqb2/a2HUNeErnpiZYm/Ubw+FPT8sgdrvm1Fqv9YJ1A7lX
tWX+SMqEFz1zQ2GPYcVbOAXxNzSzjLUaoGU5aIxs6H5C3zr+Nij2OKLuvLU0KhrvaxwtxIP8ticV
I8xhaayYeYx7lJp5bj3uNd5gVESCXDnTf6w69MYO1Vre9+5mlhltMFERqP1BkmUWiYql36kDPLs4
T8v2UvYp7CkDJzfT6H2/UtAMRLZ6bXmJxvxiR92TvsGSJi/tUOX+wDQ+Wzdv+uwZBz9crOccTTF0
7EHvq8l26Khmlm0FLplbiqF2nqKxPCwj3ZWSqXs7obdeGlj7KB/IY/KIrmEtNuzCEmaRmP7ZPRyz
DMiq23lnmfoewRN4oAukAo7dH3W7HjDM/EhHczFDpNvYkTKSqYMQRLKFu137FfB1sJTbgChm9MVX
WTdvOlu+AdGum2XGS+AGCMfLJoBaLKPNjGF9X3gRkXMN0w6ZMj5e4NFhK8BBOFvrhZzKGB9FxGNq
5hdY9LGpchd3o9ldlKveKyx/wNR3TNPBhaDycU3mOVad9owA8B0aPYTUln6gCptEtnYSKSkgyVv7
UlETqTLYFe67F9b9/W8vGSaQyyiKgK4lLOnXJHR/hhpgjulHxzTo/torbu3er8eE+oPV3/Atxkyc
7YBS0pwtDk1g473XL+fAS4+90O6OQT5Q3prM2AadGBK9YV/mKKSHxSmORbFexiogFyQonkRovysT
lTQoVRwQXRseaqOMNpOZfWQ9bCzpQe2yUpJ+lDWfpx6/bVkCwZvSz7bskOrTle8xsPuN05yf8R/j
JymXbT7gytNyqfnmrjhTsKBEtTZ2rv2nd2+nTHag/OD67rEowkcFn8WCOykq8zoERvu8hNaLMOBW
tSXkuqysl0O7uH97orqOwEthO2I23nrT4GzFiLPtt9sKIojmSMEBiqiIWb+f3+x33EQ1scJbTOhg
vaCmu80jvhr8DW+TB5Zr8eEdScrBTStTYx9haGOVfyhBT11+n0R78SBbQ6bv2zPOnr2YbpNip2g4
QIqCF3gT1Qg4s+475hrc+ISV/84iAs2faeuJnN1peJqz9bkV0Nwbq7rv0rzh5LcT27a2TSRhxWXd
vBlCZRxn4S/nUPk8vGUK36ja63GRTFpZZ0vS/hJHRx9QJGvmIH1xGQzfOdoVKE1T+eLC4pLd8DDd
z62kX8Iu2TrCf4BzzM0NNYzsrGXZM/uLrqOfR5dOyXsvzJ2zFRh/pQLyincStGuOwkK6Q9IvIADD
SPQHh127ysr8UCAFScv7zEydA/dviPFmUYfG+5RBhRyhJNZhEhAo8yn6NKYSMrxy64fQ/+pc3F2t
CfRkjbLTUA5nu4uIXJ7FwqHXvs2mm11Wg7h1L1tRcIaDCWMGgysP5E7c8BLUhIwCOiM9RKH6bHKg
WzxtdB0SvprtuvctpirM1TveO/+Csja8krLwOXcCpys+8n0ReE+C3SBoLTYdtJJcAwaDYsWQfMOJ
uCTrChqSYo2Lqxyefr8BeJwO6aLffEP/sbLxq8lB+Tu3WV/l+s9O/jSMHBGtLuFBBRglgPcuMK89
++L4D/R+gFBdrPMRaSRO5j8uLhRLh77Fkim5m3P55uRFe67lQeDnfRZuYW/aabj3UbskxGkdrTl9
7aBjxA4urM3vjxRJeKKssH/KlXewya3uGHjO4U3mvXcVDplk+cLUZNI8HEYhMwSq3J1hU1lHZ63T
eOj2qzKy4+I33XbqVHbO8f0YrbMmY8M4w2zq9wxh/8Yf02ILEiZLAgE2pCpAXkLB3Ev8+D3lHIoX
D3FV8WxYvJciczAzms0pWMbpbMAtO4DFF446yYFco0gwjjPdMWHdwTlpCHs3w2lLl0l+YDRZUnWZ
2NDEGOVawFfWW1UHZ1GE0eMy1ceuEKDF84b4ZCDWXNoBGRvgtBrVXFeDtmHqOk7qPqdM923nsW8Q
yFRLE08Omc5RKw48VeZjZmYe2c/pxyKLMsZY9IYMmCpyLdSxaxl9jwlp997JkNl/gFyoUYCXUPcU
GUvredeNUXdG7fad4rnca2/6dk3SPmd8g0kQBrx6j4GkUYR7Jr8OpPO70dPFpYdQVPpW80LM+/kF
D6JKZIQReW3GDal0VxeVGBBpEF6N/BqVMrGC3oicmJNjP8qfGfz8KUaWoBHf6bq3sVrem26LwbQm
OKAewOMMU/mfj676NEu+ek0+v1btojd+NgWPPZYwvoNzgreIIeg8B0/zK1NVAGqCejXwwaE2/j92
ifrEkrdPRpiNuzKbSSIglNd212vgwYAxtE4G57sv+JQK6CfjACEnzc27lGh5tSoqzgLvdQhtmqXf
1s0+htIqjlHeP4UK1svgZ0FCitXD6sv9JAvgJO06b1YmHRtfq49Muj1GDyfalf0biD+Yvik7Qhdw
rpuduBpMgj6gDxdEAu8KIL+FgNQyr88O6AjY8GhbCT+fSDkdJVAfSHQavVjY9cueaHqiPxCBa2QT
21nYxwBuZzz4+Y+s9TfpeWJvszbZWpZ+pnPt8Wx7N5toxmVrfoVNGTB48e6icCSuSkTokcfxq7Ko
onzfOllmiUQdqzp8PuMQDu7jGHn+KY8ohAbZ3s3mPB2z+U9d9M/9COC1+MyX1tsg56Lm9wMQX5V+
HHNuGWvRChuMtQ8K48CH9KfSIe9KXR8K5gcUzvibBbaqOagdUCIWV2hqg3Pm1XCNQuJbyLRzJzCZ
DCKxBWLY0REIuBvOsQqHreo8OCZ4lzaqbxN2ZrBnpDEcQ+IsWjubN11Q+claDR/NgiexHZ02Lszq
1Q6HZqMRIA3+px5ACrRD81AkjoSSGmXDsA8G9d131rIraahxhA/RsRyz1xpSpwRHjaEoX4mmsE4r
gGeI5gIKrdPu0BuAtjCDr4yB56a1MQEN2KMhm6rPIDWQi2rz5jsuq3OuCGop+k/d0uBkfX5wJC6h
SeFqHGc72NgM7XCTqp09VpyBirwAFcqdQfIRfq6LajMAUS71uHL8bTvtipwBzugeuHObRDGQTHxo
LlyIT85ogW7LGGMVXnBKxfJSrX9R2eeP2gZmjR2A57NNkPFyFqVc1CGSKtTKQDCo0gFw9zBIUsLO
08pgWFFEcaP1tcwduU/BvOMgXJ7WQe1z4T7RDn81/nrxaP+URiEwmwfzprLw6VvMFoNYee+p8Eqf
f1/Z4QVGy6s9ZjN1IQM23GKL008JPs0whs3LeT5Ob41bPGU2a1vExzxFnWbgnGcPLE4/DQ3RNMjl
l1859sECJdKCzAjKKouxfxcOXGDT1T/AoHC4cRJ21IQb+pw3VVInFFD8bWQsDCAnxrfMN9KF6BGV
dw+T0NGunRAb9MC52VT5f1N3kWd1JoSof2xr96MiPhL23HxKwzV4SCnM/ahEaYnReNfOfprMuts2
uaZQZWO2gY0CfC7z0i3rkEsrHCgZ2ke8goWfcPOYdDzjXc9+t/cn0uVW66A6qgaD1KZdzhUPUh4V
FaGX80PJaoera70YZiR2NWP2Q2fZdwb8+p1cye1cDAptYAJx72fgOeZTYKVnsyZyqWDZbO17vxNH
vLPptq0UA9T15KWtuQVqY+/HKI+nwBxgQxixO8IWUJbxAxj7L9GTY0zOZ7TVVfAjydPcFEH5vIxL
PGevZph9VBWdWtWzFbRU+88V1lefPsywoMcuumRBiZ9/1njpWv+L0QxW3aF8BZ50cCPNrLgmMavv
HP5hqeLQaRfcmSU0Cm4Focf6xc6c/4I+Oltebz9qnx6kvhWyfmn+ORYz/76FHNwxkRV9cUDC4uA+
mfbrRHUTlPKtcjhDeZ3XYbDo5kq0Ci1p7olTEijfovGr2ultTeESsvF+Z8YV3QtZ/Z39AdiW5jLS
lssRkoZqx80YAjMc4NuDBd/CDCnv3blOaBMlZPtIvI7lcosyn/56bOjOQWAuiXCR7qw+8+OcJQgr
mvcC7kTsSgzykZH/gzG3H+RyhXjqQEBs/xkjMgqinEY6Le2SlGJUdhUz/ZzA33hnhnXirgDo7waZ
fKdNfaxCXCSNsbBOadZ92/njnYeTqcn31mL+GRzAGL2gggqq1j2P0w+T+factcR8hBRG3MCjjSN+
1MAZosE45AOEjY7t382NmWoMovDAwh0rSozXrQH9XOoTpuPP34024S68DrGu2wz+ym9FLpm675lb
YeQq07uIRvUEeQJnrj99gcpdMW+8pzbTe3FL1KyCHiMxDyD8BQ8Q7woqztgp7NgbQK51PNfD3qvG
P7OBFbfh5Bs7Iqokgwhf0CO3yJw3TsgOQjxFQeKzjJYtwEJXTnWclyYYRg+EC9DtFQU521yyhfKp
305MonbIB/lov0KZqZgA5VOg2ETIWpLVJbJXC75v49KltgvXlOILwxSo3K7VnKjhuVCakGDF+G7M
rQfRuj8kwR5thPCOJxzqaBdtW7ANHMA2YBQw65ed3P5moKUAxFZemqmmTzs68AwqhF0LYhQM+FTO
kFGIpAD5FlcCgbthumqjNfwb4ctXl1X/yTFRvdZD+cJt8aAKk2BSRZrM4hg7Tux5h4aRTlKT9JHO
/n5U5qWnvdUVOKJM/2t6yNpSEYiW5S3UoBHxzMSqBxlWMpQQSy3mfSzY/QMlR8BsANpc6PZcrW6K
t6lDgQVXAPDobbDLKBksFB2V/jLw+oOS8fhAQHNxcQV/LAfPa5aBJWzqxIvGiZAf7+y2fZdUHgWP
OWDxcRTMvUoyV8n1xTf33U7VNwxRW/ZJ03t4Aavq0K84GsUAq6ECBYpXGpknP4CduZTTI/Z2KAp+
3s/wM6qnOgDggwf6RkBAaY0Q8NgH4tVHdrg3bLc6D+1Lr7r2iowq0N8LIdWXNi/P7jSOJ9t9qLxk
LIjf0P2rgn+mh1ycutSLpzRSj6NqULCONBpVyJY74NOhv5WkipH0Vmmmfw3Fasi5RuZMctsPx6Nj
nckv/bJy0zsgkv0u1qxmU8Bq3RHPQV6YR8cbttrJlqMalLmbWv5rGIJaOpcwR3qTTeFPPeULnWUq
AFq23rftOVBZ1kzAlfkg/tflimOwY+TVjU+b2uxGrU1n9SNCn+wtreV92aR+MlPwWpk8m8YUInwo
FFvpyDn664MRoG3L2qqKI7jxB1JfX2eHzQa+DGs7jPqYT4N9yFpitEqMiDE3+E8F7IYYSAzcdKbM
zgneaPSdaOt2dxsaLJYTXlbrY2CgngDM5AixhuBipxq+t27P4z9z4tpAPfpctzxLkSRRprQd++r1
yGg6N/tx+bkL1Z590zjY3GDk4nZArPLaQbjO/8clLnZntc6LjAZWJxPqcYe3qBtckaggrZK8/yqj
8px5WMhzIJYzxtQhq54tPXXbfp4tCG7D0eFbEaLJUAuqNUMzzZJ+8WoT6EMYz11Ofbld658hn0OK
UXRRl8yM5GHV7V0lusNiBD9u3f6bTcxzmo63lms8EGSwJSXolhB0DDmH46WbmsQR7VNbFXTq2W16
nv7RisdpLNMpzvqFmTQbpGP0WBe3LU3ejlfbzm1qCJNVFLz8ndnQJBhVw1gY+su+nCm9mUD01MAN
YiT2fUwOc4CF+dAcZ58+AHcFF63FB9tgSoxle2OVYobcSuJJjgUixoOQE9Ft0be7TumjsJGdSsjD
2ggoV4W4b03SB+1cO8ySGU1FYQvHrW5uvBPLPWnDgphDlBfxo3cW0VMHvmDmTU4ywFuws4cbVT7o
nfDsG+mOhHvjhhO5eqm1G43lver4AdSMIdmDRrQjdbmDBI8OvBuMfA9v1+es2zZpOz/M6BxlJIzT
jDoAHlQ67OqiRD5u+Adztc0X2x7f6PD7bPAeB77taW3xBWwZx6fdVO4isZB6Axv3EGnYsmZNMA3K
V5UUHiUi55cFfpWdG1u4CK8/HAstgEoQrlPEaQYNFniluyskUhbcLGdJtRxOs7iDmVttXMtNWmto
X5eJYZzqmy1uYc6avHpmH19cwoU4Y4ylwjXFc+dln7+nRWX79E9pCPpgyA9mgFM4qz/7PlDPWe1d
DCs6VkrOD7lABzeH8CT9UnTbcVFghB0vmQJhs7vMWI6zCmKURbJjhhSiJyHdtOpvoj97uhdcnrzk
70iG1Snvh4NXTO79oMTOaFosyRFG1/3q84381WlUAGC2K1+dBowMOiWQkOZSPI7m9wgEavEcpogZ
C9dgPtheE+1FKwBBrW8iatsjpdu3a02Ckt86ygXyNQNnHh8zv5L2I46BKgBEW0rfZo9JZeXBw7LU
r3yigJ+9gY4bHuVklp+yIJ2gSYGIt7YFcQj3+c5fbxCdxTCJs6uKc/q/IzTC7BuyHe4RpJGO62kP
1PlcHQ3/S3IF3jtZRpPtdd6dkeXNTb+7ocdZfqql/lcudDxOZ97rWYZXYsF5rErozkOUxr/9gFAT
IFYtzmbjfoc3cgOpX1urofDpiT/AIgwUuOkDlunUUT4j/u19aU/dwfXXj37mzkfRDUzSusNXB05C
B4964ctBIpABsXjZpwsvDpAs1ArlXkrZcn4XIQwlhrVqoOxKe8Z/TupIyh0qmcEHH25Aj8CBQRk6
w+O3ioVYnRJCuEN0TbeYTLC5lrJ2jfXe9BudWCrcs50AUC8Lvr2NvBvSMaXx9mPHKP82HTqtcMrf
Aag+BWJ8XrQJmN6YPqs+fyhJwWMnaKDSUwyP06F472T5rl3wjk1ox7MNp2ycMb/7y9YnyYistM7a
+Tn7WQi0a16+4OjqYkTy/2bpG5tpaE6OKl4zt/vqvJ6iKn83mQJygeL4rzMWrj4vtwdKZLUulU12
cwVl7vco3Q+3C65z5/zRVXVeJcr+YoD6XvSsOwqL3o6gURh2XsJJ7pBo4TzLYPUSUff/cU8jCwGC
ggbS3DeeYncK/53W/ZxGwVNde/+IJiK9yCPiwRMXxM93w8hitkIsoulJdoZU921AZcgs2wIVxb0b
xaS4HMuGSC+HidnGsI9TbT3JrHxuJm5Uswl+NGvvZkRmaQd1RHIxMgKNyGIl5Nzx6Z4k4vJN5rCo
dG1x6NSwc4Ku5S1vXjLL3ek5+Nf54t1U/NnRmQV/DLBMBbIOvu18b/JZTX6/d9JsBu9VE5rpwxX2
qj+h7HEaYNMQ/dm09XDqJy4lBlBsvaorfrqnfLB41MEw7H314QyVf9UNXagWVjyXCKP9qBoSU0Zm
jCxqP1PaOOziNuiCux1AgQlU6HhvIMmBzKcIackzxGVA3wE0OpIIXqGL+96OnkQO7RBRKslNfJZ1
MTSosokDgfju5EQUWy7KFCmLexfnWPzLHTANiCuyc3TMooOdBet+Rl/3s/cqtLdCh0CR4DnmOYcY
HFdYGDtIQI1HfQPlPl8XsHPNcrGsOOyK41A1qEAIh4TBGE8FpmlHoeYRYBys8ZYuCyTBaBlcZYy4
Ldb5AGcoRsypnuMAAD/G7Bu/oZ5I+VKc4k7P/kcykqqygImTJOcsHar3QVGnRjYzJv4+GuA4SslA
HmBwbs0UNVS29B8TlVfvB8bGE5hToCgJjpPUjLOQV7mGfjKYLH4tHnWqGCseUn5qNg1QJB28LBDA
nBdmSQGjLPY/hTuZnMbRJadhN4Skh2a2484w5uaMMbRYlWYaWjFlGg3GNhOUcbt5Ung9iPrKRp4A
w4yDHMYiVq3gbpyguFaNhRzlzXMsTroMSYP/L1fGU4dVA0nnwvy400mjqr+R44Aoepp1E7DSqD4M
7Mwb+gukBpm+I6jQ3WY6c5LlUtJ2JYZqPwn92QrPeTb8bdUU+zIbdn2+EjUWYWeWZ4utuqzMv7mN
wQINNmEjHaEsUMOe8tX/C1aNuUNzGK1Abfyw/8+H8j2po6QTZ0rFkTp7nBwroiK3ApYk/AKOhr+9
sfporVG7TK9Y2p490d012PY22S0NRi/5Vfk+ZdjSnNamtXdeqR6Aw6LlqSemxLdJzbo+BLTlBBfE
oeV+EYW7RUIrC32nBnlHGmYf+zUtUkobZkEENB3y+mp5JeNvU498VOHSwvhrxTX01uE4M4wsOovW
2mOVEzQcZuFHO6DMar1y71a0XTYjj0GiK2KN0d4Xwu83SyMI1CuBNS/VtQC9ulmk8132Y3Ykik+W
DoJ8CVrAZwlmFY3J4WaXhKkuLAP7A2kXPDINX3XCPH96+RrW7LdgwOSHIDddFAMLPCvAuVt7FctR
lPjqkchFJBBgnVjvSstI45xKbxnpmbl+kMHLfgeR4g59ZHkwwIvwEHu0xkP+bFPl7XrA2duqw8Pm
5k1S2hTpOC8DRqwLoXjUqorXoApOTzaoW2qxr6of4TtF/BDhpD7qbvz+rR8k61poqfediWo7qjD5
tFB3eHirYO9o3z54ks6ntIL1aGt2cHmwTD8hd/cylo/o0SglnO4vrDfng7RHQPxajC/YIte4Cpb1
QWKmdHrKE0VO8LYPOuxobffZEMh4U4LLRJHQ5QnvwcvXa9PTtqSopLZoU1AteJT99gRYrnL/C339
hfr+D2292hL/tnUX0iKmhW44GHjIWHLqtPhTtdma+BAeCpNUq4y9jcRlRdGVHzhLnsxpPoR+/0I2
KcWqxds6+nFIaGpG2MUuYAs9TfJel+5X0xUHPa/naOgOdjifsjTwNkbkPQRue5Dowm8dfJ9Eg0n1
KRmN5d+5Hf4nHC6YCCmV2YMX7gOSF5H27kmf0OeFmEO+fIgaJVGlbsdoBRqy5G3YhYN+t+EGycCK
07I/ZTy5iHFYFBdfYxk9Tl3z1s0SdtUH0TMv6rb9z9z+CRQ0KvOAA8y0iUsQ6MWhHxD+1pIawmqZ
WKHbNB/dRu0/AvO/qoHYnTpjlSzTP25WEqWYx2PNyTlQkMmFU4R7LXYn9VqY9IprZ94ZdukfZhag
SPXR47D6PZFrg3rHHl5rt3nojOWjH4fEF0nB+0gUn/xpXZM2z/82GBZOC+FyYwj2jt5wY0j7mtbp
sGExZeJYp56X8xFZtNDp91zrQz7Cq5TPVmciwtdforde8yx6k4txbVa2tgt0RnJ9DmGUHeoeawCN
Cx19f9dpd7jwbm3JAyRuoTIv0rT2jdOjE5ztfx0RgjtncsJ169YkFMxThKuCKaAGBnQYNQlOjL/T
+kTMwP//I6V+83+/Z+xHAtJUiY291CRnoizZ2K0Fh8hCfFafFl9ScFn1i5nBzwD0/9dZsTuoMNKx
E9nvthgd4vmgCArnVplOP0iyu0/ooje0oUFzJg4R0o0nOuMN1Tt9ulWP9w0DQfZjRngK2bV4OdoV
D8H4GKr6ZIzAaEYKe6jhfn12oi4OpNbbNesKlD5DtFVm+8eBchJpzrVoGYiEY9xNfMdjlHL7KtVR
N7koFQM6mdDyaq6zftx7NxdQLohcaSbPZptWPdZuxgLeQQdjCUQjlkvL9Pvv+A8dD+BaLfUIsnXX
QAzb4NxYmH7OfFxa6j0qX+LjyuYeyOstSicn0ygzWj4opuZ5UCLA1Nz90IqhjiPFtLHQt210p412
ZUPvnQviqxi91XtWxmpwHubs3zITEiy0be2apZTXag/ye7PqMQWsVP4X1ChHPV7AGo6XtO3bbU9Q
e2wP4h09c7kdBAlkWUED4wXmjraYjFq/xneLoJx8rnpnAvciFJcaAv0IdKb5pbNmvnR5vgensTdb
wo+mPlp2TmU9OPKvjcoUEwnM2B6zkn/Oh5VIWUJm0X91JzdBN/Mi0LZdNNS9TSdGM7ERQq86YlKi
VqTI6o9Q/t6TgTg3fXbCJfdZ3nINJWI07JBmLA3MMA3GHzADR6d1KXk8/Oi2Pf91oNbeK9JVSNTB
20w87As769dhasmZL5goVHP6xMCCNmto/xOl+lfMy59ghBmmh3Jv8nRu60itMWROrLxoqsceW36v
hSZbnogv7gQym31GsR4RvDx9rieTjLDJu2b98Pt03YVR/iFKfAPzDFvXYz+Xrx4pQ3aHVyb/Ry8+
3qg36Y7ILJsnMDp57sTyFrPphBQW01b10eXg+9nMjeTam+G1ldxqCBhO02Q/dGMUHQhiXGJsIwWh
Ufy0Chp5MrrWD99AMLy/5gpG53uXzQSTrZO9kobJZAOhY8pqyoAsvbFHsBeBZ8xbExhLDG1qw54Q
ozt2IwQQ2Wlh27MXOM00Y5pxLnz6KuJV1xEWpF1ZJ9M6euTd7gR7ib1jsqeO9FzvUe4yn8iudesD
fVbeHbEVNjDJ8O9iN+uGUygnfDp7dfnhC8v6j1Jg4o2PTTvw7r3omrd9ejdKmxl1c7YrymlPtHzz
KK3OvcPGwgGkRRVUPTKf8WjerMo+LoX7IlnQyWlsngsMj4+z5g9N1KpU5X5S9MU/Wzbl0RsgHroi
XU6d4H3VbygCl1gWaPtrr/pXMR31FnNNTKBh3qZq+eK6LYR+tfyXBmCQ+9DfNhZhCw0BMoLqg6gi
VONhjyqyigaq4m7mE8BcKEfvu0cwkufeEqNpDtF1YsBbzeVK8A8AXFS6mzrMv52s+SIl+8m2cK1F
RnOjqaviWUWcjjPIeSugoF86F7GcC/q7CMRfNNv2rl7Fo2WCBxsoe8nyO4D91WwbtWaRzyIrz5RI
IIMmHqYe9Cnjhf4jDmBQNXN2YPl97Qg72NYWh/fqRttAd38Wj5dllF5ioSPb3aT2jv8kJ/UD57pi
nEwxmzNxU6w/5vGcUYfewraduGW5PHnhWzmSFaIUfG3lE5kN+R/1DQNHTeGZz9ywBeFOjqmbvTl/
swpnKt1SWC4Ww6DC/2/iXbbA+i6TZ+1ZgWh2CBj4y4Fs4nKFyENAKPr1F5Sz5a4N9LCNjPlJEGnI
PZaNK8xMZkzFAoQ1sPlEvKotGL1jm5l6n3vGtbe5BhKPkh5HEfpY6fJHFyGm07Jay16M7P8Zh+D4
g60bQylnKIUWdr31Q7lnr8ncvaOEQL3nJD0GCnNt7rxM/heYHTIM96z9qdgNFvxlQMzXciVFBtDy
dpoDg2NuulaMtuN2JXasD3kFUfbKng9ipyCygQ9kzrpj29wGZnXwN+z5nt20lpoLnYlqqVGddndj
a5ebvCsYk2fqOx3ECRNdtXMr/h6Gv9SbwC12Zh/tZ4omme1UYpIUuau0cb8MiAeylkjjukK04/UP
vE4ci965LqkBSRneUI4PzIpmlykEC9BdOWc/ZhTRdoXkYd1M+pY8erytAaUzxppVb6Z+YinjRt+a
+RozcswJzKu6/2HvzHob17Ir/Fca950XnAcgHSASRc2yLVvl4YXwVJznmb8+H32ru225YKeT1yAd
oBv3VlGiDg/32Xutb3W4ELyGSZyoR6+Nqed2mkD5jbsRCWFxOUQa0+rEi8na6y8qd3jOM01YF1ZG
LkyDECXURNUpw7aat745MxAvGcxIyfweThDbi73ZFYFDuzfelp3Bu9frNp3WX4YZBhPVK3fN+OJ7
Gfk6pJnwzq+ob7Ro10UDKoJk5MThSiLWeo6AUjpXpwk8dASAD2nHyqdburYS9r2BYzmt3nEJpbh1
Ej+oKH7Kn+Qub+u+lTYokRdD6YnXgtJgU4mYQYmmS4/H6o8lgbqzOhGtq6bCqeuNirdJh6xyKmCK
b0K1wHW76yIj0BIBRMKuEeSpt+/YQUeNyfNQ4h93QfqpQdWSWaveh3jwHYXwNLT+Ly2y8jkxfDIS
Dx8PZVNfyRo6khJ1T13S8JBFpP1SKx9az7waBQ1jhYoE2E1fgvaaUQ3IR6BENY27mT+i8mp6S5qZ
FJPVED8pVb+OGYMIu0rt72XjGh3aLV291vYT6ZZoeo48eoUSTCX3dbItTBrJN902QWboLfutBPh8
RmexBPTHEA+xC3RLvAuDrEZrIZvcQwUB87xyKwxSU8QgDHbqm7jatQ1NF84v88oTxFlWaUhleO7D
6GclFCutZOzsuygp/N57bhhuGkVyT+LLZqRidbsXyxAvOpKdiP3WCQRtivaqt6D9BhQ6gRA8BSEJ
Q5a/xS35QzeFWwLuHoFSeaKOC6DdRqSkCp50Uwrlq50XGIu6YnzJeFvOqy1wytIRkoLuX1899RyV
1OinZ47VjAmS9yRINMe0DokLSrlKuGms+8Avngypfh688lnsxY0q+XNV6VkbUgb4DmZASyhj0JIA
LGPTeqOMJEjjxpHeTxvwQ+qZcIogr6amNENTtmxjcUu2BqGqbvSsAstwm+YVzsUiCvFTyAy9vHjj
kcAqq/Ud+FhGOsyPCBJ0TJlwdXGy/1JHcKQb/MHWtEtTewloBhlJfhJlMo6xJVyRr8uNEZ8AsbA3
5OUdkdRHldZDPRKb4PMutH0JD1BFO/Bg0VTnuBPoydJXwm7WJMQOGCx7+kT9ONf69jjG0P2muy+0
vFg8fmlcKeE8zUJtSVblrACKBAmjtuWSdjGOt8BJdV5H1CwragmvpD73UCUug3T4ATPiUIRBuVJ0
xH06qn/OvijLuxg+tdioW63sjhG43UNfpZtWRv8QGMK6LeWXpGx9R+tyZmlKRqHe9fKs0BhiaWiV
EmLGlZ7Vapr6kRcP/qTUvC6IDl/5Mc0qv64uZKUpGLWQJ0eQw/LNvEGaDAsh066r1NTXGLjo/ZWE
DJA0TmBrAsyw7utr1VPmq1Alpxb5VE4H+yi5NDHfBDi9YL1KhdAuGUy72LKQXuCVW/Rd6vG+osky
jTpCcuWWRFEuM6mSVikpb3Nm3yQNiuSnn6TAN1f1pORP+4B/eTBiW0bm51impwKJCZ5k+nXzKnRD
NhNyOfuRFoqaof/uXQYfphwcB7DTqzQj1KMUrYXQwrO36F3ZOWJTu8Ak/7bVdLk5rnR+y1mjcdAP
ODZtqRdlKrtAdjaazFAiLCvDMRoB54rQVawF0ykEg9wqzkND8Ry1sWOGyaNLgMKi9qgkxH4UFhVt
9bkp8cpu1KBbSzH6tq7s52pJqqNRRPRlIo8XpG+FiyJV5UXdKTcxQ7uZ2QSkLvBALHKhZ2aFzU02
GoWs5HRh4TFkd65OrkIPj4DlbgFbfTt6SGe+Nkqr6if+wQRfQ96iG7o44bM+WmU7QcHII8rFAug4
QR2pvFG6KYMWc2BneA9uC9hFM3auZF4nSerbiR689omKLbXExUiH8BTG0YG2iTP9PxkP3Sweb3Oh
1PclGSS113JqC9wjLad16dM3R/C+aInzpU8ZPDVljs0nI3OwqznG1bqnL+h/6NNsiLTyluf/Eg2F
Bn88PUldmG0qJtyzKEj9ZcPmzd+kzWEwRN/AQd6wZh/945qh4nujY6tgtZLObouKStvtlEnL1prC
Ks5SIlWtnPNPtqyQPSS5+HPUOs/WUAMQgnCg6U39S6Su0xrxLckFrIyMVn8G4FiPJkYIOQNJtyaH
6qo05IdOyKA8I7qjhwkdDemFp5WAydB1K6mR0Y7Xf0Y5mdAaiTNmGHM+ezEn7kE6hYdnVbp1c9DC
bfmNuXsC2Jx/b9izKBEsla/9hoN75+BXxLTwRuwLi0bVD9KYMfM1vUfSCTBXoWCaFRWf4esliCP/
80WhCQH/nvz6uqlPjI53FzWIrZbNaYTiNcekzF9bEdPkUJzY1YkqxnsAaWFG/tKxdOWUxrBMFDRF
S58mstMnmAymWHLwzTNVNtkaSRoQyFMWtWTTijVCJdEmvfxVKPSKLO1wD/sKZ4Naupwg2x3V4kiP
XbkIYm8Ru0br1IbSkyNGZPPIFiwWaAi96MkjHE+zmBFTHVeOMdzhmbqXE6aJxExwNWNi7BNGsRDr
OqGhS6SYEOB1d0sJA1Ev9bZWk08a57vetJKdV5zAwRmzwlSuITFiprIcOGDjTGv9hhF+fmTWRG5X
tItS5aowjW3TYIEsb9HHkP5hoWkaepoelCBTKt9LyAwXNwq2a9xWVKS1Z/u98EA3IJRzBpQZvRHd
vSgSZUu0Ctme3K8F5q8LoxMOk9QKyG20zmQydepAN3YHdzSsH3q5Z6TQ4KupPKfKwlUSSJxgsvRe
0HBlp41obgWVwMOK8zXNS8vsdTJWufHkomzLoX5EQFqdynL3tmb+H9t/M+Svf//jGa11XQ7HVzRn
6QcI/7tHy36sH//2mtbA7Q6PCX/qv8rm6fHs3/4F7NetP9GSaZIOeA0vmD5R+bvXqv77H4Ih/inq
ACjQpqgiSg4dmAJaz9r/+x+S/CfWCkWxdAaHkiYp7BZV1vz6RyrwLZmHFue/JvPe+M//+ACq+itl
4V8hDH9Lm+QyC9K6+vsfoPw+bAEml2bERq4l1AawqOI5DpTFFpmxzzs7d/cVNQM6BDSK9mRkw1Jp
j011xFi9wDN80yDhKEewQt41PDuHGE5HMY9uoNp1R+Rl3ZsHMWC7LjQahOzQvMEYtJpE8jGiwRY0
7st7TaCud4lx5RRAPT/iD0LtCdyXLI+VUHM0xdjg1XZUjQdyLDAFNCdVIER6bGYdfP5C8Q6q71Fz
tkSqEExNBEraS4gyEegFHlqaZFJKzosJv0XvnbQqk0csQrgFDuNBFfubWtHmoM1QN1w3Wkaoj4o+
sgZz9yKR2DPIS3Lk51KDcYe4regF+xnDR5LEGkjZtGSUZV7fFiTc+W1vBxzcCnEjFU6Se7MUa2aP
E18R6l09DXLQLYZ0TaqY9wpi1qkgQS00z4V7xLZIRO9CNAZ6Zc5opS7YP/DU01rWGNg0PziDELoa
rhB2zkQML+UOAWUotftSReQjHhTxpgquA+snSlfkmuZMGm4jwi0HnUZz8JxO+vL8ZAwXuffQE3hC
PCAdeCG7jOh8Y04MwR6pN4ggici+4k0+E4d+Vqu7fnBpbeEo9VcJsjzNvZ+6V6ijCHvxaJ4Uy1rq
9m5d4O+ja86oF9Ej+rcHwfNP7tgeDCG3BcFzomFYTOkFEu6sQoDGzDmF7z88jcNrlN337R1Jr6sI
3GZAGnKRtitNvAzQC7mqMh/oUNO2lh7R57SBfCcQpuYiRZSzfewNBTAlFNwCd6wjsl3Rkm1WdAHY
JWqexuJYhRCgJqhObYZFIObmTG1w5pLZDV9uIbDZS0q5FPRwlyc0ENAL0ml2YvfODE4qbkgBixAt
peCKGmFDs3PP3GjR4+uIgbDONoVAKUS4MZrWlLpMOWrW+BJ6uBwM5SZNx0U7UZcw8GE6H2jEu2m7
tOQrJXZ5DSI98wrUnIHaUpygxMmHZTyZm42iu0IZfiTEyXY18t6JV8DCOiobjUrIs6xbnm67k2X8
g+sIuUqt3ar6MBua4AFELKJQQPvZnCnIMsqxZcD9UFEH+byws7cYc/c0StEhki0nCpmCmYewO8UQ
tgJXOChJuSdxbwZLRB+PNY25HM9WkWxgUsllw7HC8C9STv2WJ8wn8b6ItC40mjuq+XtFih6IBnQK
bZp3XoDfupDF9Uj8IYdbznvZrKqOJlhJplYjnBYiDMwbNYGZFqlk0JnKo5qc0I/bKkLImdqjdkQH
h6wMgeHWqzm1mvKcRiP1ewzO40EcAckY3Ylz7y3dFnzK9BuJc2d0eMG7c1TjjazvIySvqOntyuLU
qeozbQCsEXN4y228dVs3tcj1LQg4pPEx5WwIztDCMYy0bRAZRxHVy0wi5g3HJA+BNRd1Ek253TWw
CWKuZCRakRvQ+6SgVvNDzey1wvaUx07cM2mXV8LIs9TcZegGcI+JsyboyHhV15rx493L5vKvIvH9
Jv6RivprC9dBGXOWACp3zsn3dS8tccazNiiPiGEK2m0ZfMcQ/Qi4+sdFQBvqpJUokjp9iHelYkD9
5vPSNGzm7I56Sq5Cc6Y8uY1dLHFv36izztZIEp5h5b9gXpS+MqpyvylYPx6ZPn8G3qXvP4NRFLiw
U6ABkjgwFgzKRY5J95sTyNsJ41+V+OerTG/Md980iRt6TzlXEVb9M/hGx7W9JZ22eiEtymU8F49f
/3xnWKfPFzyrwlE5JpllcGuZkC0kbUEYiuMxjJ+ZO23Z2dklweJ76TXfG9+cQc9IjH9dGaIwxjvN
IPpHP7uhQ663ImYxbmhh52ss4guAJdZCB6Mxi2+lxsmfgjmDN3tYkZ/D+JmjFqjDr7+//LulBcRQ
msoZVZOss6UlmmMv1WVj2LXd8eWLua7a/W1z8h0UYvpOOBnL6ROI+UJZA2fHkbPnzfPNh5jOlee/
+vsPcXYrmiTUx0DkQ4D7Xcjzal6dhhNzV+nWtxFVXtcrOG4LlBPSQlwVtwkzhNduy2Hg688hTYSs
rz7H2erLXcnocfIbNvn2q2oeXalkAMwae1p7k4Y7/79e8Gz1WXRNkj7ggrWNM9PGdTPvV8YCNcsi
X1bfIMKk3+1VVLWEThEKIMIa/Phw5RBzA7Bf01pXN9VP/yUFs46Z3LHmgbfUncjx8eF+d9Xf3FQ0
WjgENNY5ps1pBb57pN3KVMl+AdqIWtXOL1OHIobfk3ikg7wNl1//hL/ZpbiYxj6paZBV3x73dxeD
UJZ15GqzksRxUQw/we1/85t9d4WznwwbfCOEJVew+ttobOEEhN9sgr+9gkV8D+MY2Kfnu72rtjRb
Y4lNtu/xm3gz1ai+4c9K0xN1ttJJtvrXNc6eOCwJdeQnKpuPNMNVtaDXeKpXvpMsx6VyNdgcDV45
RfxvFvyH6549YahrxtL1uS6Cp1lvo/jatFs0h2wy5f67xXDWYnnbYj9c7ey3ShB0FhYxYra6RPI4
IzNyobHOxZX5zTb63e2c0Hzvlp00mVf9jAsZJJDTIRz8fBd6/j6h4/v1Av/dHvX+O53DZ5NggFrk
cSksDzZhlvNxyyx7NvCi+H7LmG7QF8tEO3t26UF2wjCwFGVr4ZkI5GXtMlflLUxZWO/dUcLH8fX3
+83in9KrSNiTp/8YZwskibO4Mghjts1oExTVj9jqTl9f4Sza6G1VfLjE2aqIwlhIpEpjDabM2HTr
GLkmBXP8mHA0GOKQxnV1GAjSJgJmH4flvG1hVngirK8YCNA3n+Y37z4+jQFVHX41o46zTbnPQGNX
osl+4s9EIlr8efTgneoZdsoX0caFs/r6gtMNPPtJP1xv+gHeLdUhnfTLGtfrUIf4K0BwF0ayReGC
APwbHunviqsP1zorLiAcIsmDqmWH62RLZDzPOweVOVlqpHbadCDVC9mJF3K+cb95IKXf1DW6ZEiT
MU0hQUE8W7lmIqRj1yFgi7Js4UvjVieEDgjQyg2ihaw21wKEL089wpPZcpzxvrnLH1mcv9bYu8tP
L8V3dxnlT447xiJZZxOsgk25MpYkRyyrby7z+7X87jpnqydDRcg4j+vkz/qSymmWOuNKvgzW5qzZ
pYvA+VW2/ls9yP9ZLuhF/ppe1+Xra71/zP9jusBzlg9l4Pn1f378nzTNfl1/6u59+B+Lt07fVfM6
9QWrJuaP/tVvm/7N/+k//NUv/K7LyD7wz2CwT23G2WP59PiSVR86jfyJX61GzfpTZUonMzvhrWpw
TPtnq5F/BD7SlCCnwB5RDB6Cf3QalT8VOpD8PBY73Vs78Z+dRgJFcTlINCZ1/gvxC/9Op/H8WEUy
o2WRnmxpFm1NS5+6ne+XY5ck8YgpAN3qTiaW+NiuSYiMFtNs+ho3F30Cx/imxCBe5uNO89dFDcpN
iQQdsPNna7PWXQnrEuN4OfDBVejZylIrJPhZO6BnjeZJjwLQBdwu7gSy/0K50ZY9Pb0u3phK7Yxg
D6XYpIdpQE08ytVzJQLsjJZp0Wy0Bud6vleDDZKPpSiTmJS3zUqvANml+1657NroEbMdnr+KgJEW
BCCyYcs9JrRAg3TjpS8AI54sFdc5xNW5B26/QRRGiLkP2C/UMyQ27lKvaCcgYVgPI1YX4pLpSwLw
bkFAmbhsqmUg5zbovnWLTIPu9iobpWXRGnOTfuE0iaZrgO/Rwg6JGcsvalqRsCHcYo2+d1YSfdU1
gHcsa6kgQR3lGv44cak4gSAOOjI2/8BdMKk8ecbBsy5SJcZnuh7RA43Ut+rw6OmkUIeqnaMEaujZ
9NAytLabR/FtiGGr0i8jI9gGfuvkCsYh3YgvqhRN7V3J9CZJUDUgplNJpveKaBXJ/Q0hiCdi1XeB
WdmlH9wEcA0zF1DMwKDJNTZmpBGKlAM85LiIOhnyl916+gaJI74UDS5ftSzzVZ7w1wzpQ6jmZGSq
N0KXbxk4C7NaFl78Pvk5RoWtS8Nj3apA+oVuLyeFf8UqipYDtCm50H+WkYS52hwXSoJMMAvmCMfQ
YRmlPcU2Y5efU8KyhrO53sbrLpNtSXsh/scxG7C2Fc5vRH8Sjk2038Do8kU3Yrsb73Ppph9bLDDq
LNBv64EPBVxWZyn1T/X4Atl/xnz9aHX6I1NBp0P2EWFtsa4IHZx1niM1/YPU+HN3eAinPhUdWN+4
wn/5OFY/89Hf6FXB9Ypjhr++BWfAlggsi0pNxbSnAOmqCGOtxrWkXDC5QH+VLzLfwq5kOEhDt/C3
Vq11l0TudsC/nQXKqi6fvNLbR7V2MxoZPIDK4273V4igd4BzUNG+ge4gLLQ4PcVyT576VWUWG8JS
yKjNimNVWw8CZ/tMgZSbihdNjQFNfshogiqZvjZMnJN9d2GJfDRDh3OZ2xqgGsg6QCyUeWx5l2o7
HkfPOPpdvYOfiPF3Ekjpaw3Gv+kRnBEoJ6Sfbulfu4r+2Mr6EpaPjbV3GSnGkzomlz2fF1gj/hb5
2c/EdS5LuOpNEG3ZLtPUA/4QOyqrn0M9/pCxSakiCgZVv+QU5MQRgwS/PJbiJq6PiYREc1C2UJRS
kh4yxH49ellDWngt3lFiRLE2GqGEYpOIkoSEgYqeqtimyzgYFxpQOVY8SvISqyxj09rQKO6sXQ8y
aJabj36ZOH0bL2F0HEQkJyMbA/m5cBysXVzE0KB0+ps+EaskCKlq9iqlPejz/InR9WHUeKbkyzw2
Fiisr8pIREhngoZW9lGEgefde+jyr9LtfQfyrNR422Ytw9A0fUK/Y9r+uLc3kFeFRhG9t1Ij2UTL
aK069beHqfN+FWd0wvE0XcOgR7FKH+HjdeoS5WyBLvGvw5S3U6/cZTWLbd9+DtbACW1a3jO29006
bgInnH/9Lc/OBW9XZ4iniDrSBFk/D3kpvabGJCd7qO8zVuZTyzzk7Qr/X9n8QfHwRWWze6z+Nnv0
H5PHD8XN9Id+FTeG/Ccl5jQotRjoo5rn+PtrjmqKfzLBVEkwN9VpwDrFX/2qbmTjTxREBt0YElyY
bk7Jqb/mqLL4JwcdKHIyLW3qA3pC/6jrfi34L+eoUyHx4UhD6aW+1Uk6BnvzPIAh4xDQx005GZBT
/BGdqd9a8lDvErds7bGM0I4XiNqKDv9oLe3cvBiRPhflpVmgUK/10NqnXRVuSja+Wmk3KP93egBF
TQz9H51nwakO+szJ9MZfuVJyL0aj+BipfnLqx7QoZgRg4U/VUx+RAbrhmRszqGQkhPOzBIyLNcp5
9wP95pH/1G5QZdlS6agRUajIzLg/Pop5NroF+N/IEeHvb4mxxsXdQ1Mr6wiii+Qvvr4cKU+f77BK
cWshyUQsJZ7nFYfodrLJSeFEFfnm9OdR7LoY0Ej+8HZJOlpM25J7Ckyd2RpwdF/zH5Hb9wd9NJYY
HG0ZxYimFigq09MEd9JC9Z7o40XfxDdyX8Qo3JVuUYh1+4PewA2ozxsThJ9Ryjn6Y4tJRzLCplM2
ZSc+MTdnmoMsSlND5PlDLM0oWbAXBbG6jQz8mbJsVj80gLuvojuCrWA2t5BkRpFK7UNZKLF2tap+
cq1i1yb6En6ggsOPkk0TURr75jLpmFdlxrMbNvMhoWAVBv69KGmja6Af8Y2Q+HBHXMk66sTNXPRJ
dTUi8kVQyzE+ryfBtUDFUZoD7xKMPgtUdcAxTFTbIvpvshZgs0JOAvgnY9kpS43IWhM2o4GUgLjt
cp82Xb4p5WLAYyVgxB7V4jHTtPABH1eC70535wCeWZpGDSslEbpgUQ54oqK6cpeSi7Qw9aIABqFg
ooD3O0dTRtAnMjPdojCjG7ORLLsGj73JCFs0gfC1h6yIAGR+s3je4uE+PJ5sHryaQBKjtDDe9BTv
Dx8jZgvL78TA4ehtnpQcdIbp52t/kshorkCiROg6ldmltmYE6qaNFUgjraS+UmiJzPUHEQYQzlQV
VvIq7Tvtgqp3L3QNrIPOb+0h8vYVqZs8oFrjaBrWQ69FhmoO7k5O3Qj0gmgolDiZv9OG6jbti3sl
LfEKGS9wLNBUDPEPvyJnjnaU42KbnmHPdldmXVz16nBg+/NgCXE8gKcjFvCsjOuq6Z/A5KczGd4m
Y0k8tWPT9nM2PXiuYgCtGhwDEVvAh6IOm5KeeBe6ZtwrE4gqcsmOHgeLA4LemdFlbzbaOnNr+NBt
3T1HNXA2n0SR695gAu0qwmGgXO78UgFkF8nXFnCka8R1SjiHyZHtVY9iOK1McSdSX9zJmBWx96Ec
EL3mOevy2nbdUaKYM+5BoF2LhbTSO2r5qsAPpw/ZjYUjKZysciyNfRD7AN4a8aHx89AZfLBgaan8
0GW0ZrnqgrDDk8/7eIvbqZ5LiY9IWgf2VvWECcNUl5aZAoGmM9JxrYZhdVGJbWznKqs4K3IgqRqS
8bxN+01SmOoqNYJo2UJq2ATAxQgS6Qh+sMoLOXaDPcY/jGWxuhQ9pYTZ6yXHOCL8T80Db1tWCgH2
DMCXTVqotlnnwbXbRsKy1pN1Y+l4Gcea+U1u4IgeoeUEFYBuVxoy9AXpj54siDl22egeCn41C8JR
xn3jSQcwF6i4FbBGFamGcKfpj/sBdMK8WEdu9DTgpLEBjnHsknIezda8J3dqCZ13XlboSaMmvIP9
QPwPW5NtmgStib2pQj1JGx5S85rIiciWwxDKX264x7H0hZWRUItaUvUUUEDj/eNhzevQWAoJtmkL
d46hA0EB6XgRkqlxH8NwnlWu+Mxm2O40N+4PbThFAmLLnNflJAkpEneppoSl1y2Mhq+fat7d569c
1ZDp0lIVIIWaXvvvn2kNkfGQiISweOJFGnjzTCswL/Nl4+ykkhA165Lom4bCp0sa0hQ+qdAcniI1
z196VtmHRPaJvqMIMLB082eQyutq/AkE2EaBNwsT67vA6rMOBg0YIiYRCFv8x2IXO2siBmbqK8oY
h04elFeKVuOUTW2jGdYoF/aZcpk20b5vqoXHKvj6/n56wxs0khSDfhIX/6wMq3oxGZgbx446YUMF
zo71EfSNRSj01xeafqiPmzP1A9JXbix9q09v9nSUORUSpONkimqX6RTTeoB19k3BchYhST+UkSO5
18QSKWTZqudKt0IZjELW8twR0H/74xbV26lBmTqSiZAnTmHdNNoUawuKkGMZYJItysoLCSGnPA3y
DIP3mnbb9dnm668vf2qHTzpwmdqG7ti0uM5OT4LVjx309tzRMvIEZToGYhasogoBmJyBrvdGWiTD
qS5w66DyrOk7wf+ETeBTl+z8qrQb3cKnmV2UXX4c9HFdiCoEwjcYUH+lpuNIEoO4JJNmWVRLVw2+
WSmfB0J8A94cGouFZpsknj2KMYb4oKlwuFpZeMmowsNWJC8agM+GyasvvsI5ijuOOCJeVulaDoY5
L9hvPsXn9cqH0CWKfFFFRG1MBeS7fnfYtKiVEz13KKsmkhTXW8vqj2p4+fr3+t3P9f466sfreJWO
Rb2bvmxxh84MdR+NfQsJxWXcfVe5/O5a3NspVtSyNPl8hEDh75LJzNKoNP8wgoMTGoqKwH+tpYh0
wuCbJ1GxPm83ikKjhRpbEg1OWmfbTd9HdS7L5JUMI7LPWR0L3h7EYu5MHYe2yA4thjF6QZOkTqev
KY1VuhS6GE9bYu5Hf4phg/AmZCeSt8KtF1bNNooCH7Gd8ZQQfDjLkC5f+GlIWkQQk0FlCtAuzXAj
1+B3tB59adnr8TEi5vOUth4RioHV9mj2x2A49XqR21EQtTsBnD+tzcpSZlYbHkxzKOdKXuExEcmN
Z6NObN+TU0eMzBYbARjLllIbM76inCo4/45UqBBBeOHlAzuo0V4Rumpip8sdMUZ1gVEX/3Vh7a0o
w18ZVnLKKxtsiCoRSpPnpS2q+TUUxcs+E52urteqUj0YGYzNKumujKC+wiG2S/gTYphecSK4xX1O
LoUo0qGtFoIs3DWQ6f3cpU4iomsMiBvS0KbHl4MMxb8pL1hmRzAatpcSidRl2d6j9aeO/OxYXY/9
ICy8WHtMcVIv9VpeRZo2r5Rkq3XdIUDUY6neAWo98Jm0m1c5kB+hVbd52z8ZgnxXQrlzQK8VdgMV
y1YB880GtJJznEmM/hQqFKFE1k+Ws7jrWv9YKyFCmBAwqOKmJIVU452RhcijiuLeHLAHFCOeZytL
ZoHiIncbrNeiplWZtk/dmLoAFTO7Lcj3GcNd3EibWsV+GKQGM4CIKX+aC3dt1PNJ9JTD1KjejDXh
03G6lMHZ1thVLALwFggTDFwDhJsUGLbsSjUPdZpu3KqHEqCDdmyZxM2JulDmYY7bJzeLndGJ27zj
VEylelf7wksZ6/KCfvqdNGh2XkcbjupLzPnxLEWfPTdE/7IxgmvsEPMklrcp1VURy44CopgtaGOV
yrXcBItMAiXjl1spHznWKbTTO124pIN0LCvBTgP5qqKkVxPj5OVDtyNpPJiZfX+dDswCWzg2nnUi
jGUFX2AFouVmJMRlQASNTTOjrhMmht1CTsMFLCwgs3W2EIdsBRhIwnWWPjek0Cd6/ASFbKn3EYkO
/jDH07NSwiSzi56DZVFdkpbxM8uVO+72hangx86Uddxkq1YeD3LMTux14tLypcQJRfne7SRbKiHY
9L7kjElOWrLGJKDk2BKoLxaHNN7j66jp1mWpr4ZpqqLCqAmsahU2CnNVIXDUMIjsVkh/kFCysoJm
I+AU9fuSTAZvrvT5Q6tyymwV5KaATTbeIAMxMVFvCv1K8A2i3So6/bHurdUB9elI2auQ1cTfcAfz
bG+0gHl61cSnMSwGNd3kvbCAFnSTw/6VM1gEVIJgAgJbTOPL0IC1j7sdAXoWvxZoIwkaWCSavMkj
2JNhLjH+zbmtZYd2PdXJgYhKglqLUL9qIcFwOkLs60naWsfRF0Y67JXKAPgjxBqq+I7IHjnqZwS+
/Ui1/kSaMGjEOjkWYCJUV38mgT5gv+QJFKKoYk8IW7vWRVZnnWX3QaunP0pvDJymlX62tU5goIVP
bxBNfx0UzA0SMJu5PMKaLsUfnLfI/yJMd1ZA69zUgZnvs6aPFmk43NA4EeYhmQVyn24rzbofwi5x
sLB7s1IGaZvIk88Z3lknGBMXawOY6rVOeEkXoIgDE+nf2LuM5tw82wsFZ3Y+p7bCFh/BS/HipYqY
Ka4LBvXijqSafVEYN03bnGINN7Mm4XWU2R3sPkiKedh7DKf8VZTncPWxB+tF3ExUnR2c8gN/01ps
jVPZqdusU69lCWxJLA97jU3hogjoAGiDBbo4Ixei0689v+IN1LM5wGls50BlhKc2LR+KIC6Zrrfo
eHodbo6JbDnVhmNn5ftiUB21j74TS/zujUz4JtlSlJFksJ+9IH0XF1ADbNWR+nQtFT5ZAbAjBuWi
B3XVpdHy62Ljs4iA1//769ESfV/VjJoBuk3leo3PvKC8jGhMJN5d0N9rOGBDIbzgyLmPQfSH+cO/
f21eRzjDLNp8hnVe1lnIa6zES4hYyznWt/mWHpMTTR2CjKFTkFm7kpVbdikevNxb5fX91x9gqqQ+
Hgy4rMzclmOP+vm4NdaFpMLtoquCGa9WH5T2+PUFznLbpzOBLnH4kBWDkbQpnZswPUGApaZJMPdW
JC0soY7ZBRk0xHHZVTfTL8n9mKUH8N0zSq9NuvAX7kJ+qKVvziafT0B8DIuSy+Iwy6T97AQAJX7M
S5eBc2rANbzP3H3cX339VX9z/NElwul1/noKSa7ycSGZ/TB6ch3SnbqeRDAxzZaZYgcLDHAzwGA2
cOod+q19syq+0VN91uBwl99d+lwvlgnhAEiOS48X7l6789kzF/Utgd3cW2DfzviznicXNIa+KWc/
r5+P1z17VuVhpIM1XbeVjy3pCdF3J9fPctazb3b2dGpZrBQjMH6nZ2RpN4+p7S1g/82jm3YjXEHX
W+bL7ySF8u++FpHzsigi2ZqkRR9/yTFyDZ+JQeMAsbX9teQQ0OogalpqK8Izin10Aqx83dg0prbx
Jj/VyA9OAS/bxTdLaloyH59PJifvPsjULnl34oo0uVWJvePb58IaWnVDoJi6CitVZuCgvhaDsbXQ
s0MBulAC6aEWAedTdr7mZvLcGmFDA188DK4OC6m+CmRWInzxrz/j544N2yf/J0PRstivz5YAunoh
0QrOLwbU0b7AzhHf9TnJ1+5TnCDUwKD29QU/P8pvGhcaJwaTJw6iH+8J3SFFxnKTO4gY3OBOBjtY
DH+ZMD+4+N6PWz8vAK5BN1tTeAuxc50tAEthruGCyXLKXFx42lPli/+bb/HuCme/rEqMrtcO0xW6
fmYGhyp81JXv/MefbxXLB9E/L1OkQf9N2nUsyY0D2S9iBC1IXmnLdFV7pwtD0kj03vPr96EnVs1G
cQqzswqdOwtAIgEmnlHZtYGpg4xHkrL30vANAu7OnMFsKHu7vh6Xc/U1CLNDh7ldWrhu9l4GLwwF
0vVtWHD2gbYZQ8MBgp6ggSYWk2RGokFwW6l7PKlIDxK8tnGjwjVwQRPKGqrsZy9MT4IswUlNrtDH
hl7CIPcgU8jiGUCJwiKi1B3RHP6p6P3ow54F0vAzoDJ6Snv6oEvJeQqVITF35R67nrQv9VB+J2Kx
D0TYgsRFCJFiEY7gNWXCx78qU4SXZvdrDIzvijlYfSvP2JqgzJUzkEogr0OnEMKlabR8Bx/x1AAZ
D1cwL5L1WwFmhl4EERUb9t9v4Zgc9KF+lKL6RpHN7+Ms99ABbnnPe5upgHsrdgedQzajEzj6kVyb
UUlaA9gozTPMEtJr79dzYaNPhWRYhWHSeqjI2GipiAMB5IoBiCKIhlihD7N6m0BQEBw853rEj6W/
KJGriEw5UIZqkdsCTJqp0YjVKsopXGZ7rCDNokw+POqgKEci8NRn+DrWBM8OTX07hZDqC4f2dYHN
BMzMxcdFLAU4lUx3aiueEhnQm7ELH4tMfrn+e7eOajR8VZRKEHJAhmSaaFDo6wqCV2bPnMWnRsZX
LFiwuqnCSsII4GmrwkUlhrBQ/QQP59slEuB2bzwMIqTBiQlYBNwsM7tshcd5jh+u/7bLmzdBixQI
Ruw0tKYMmkOr0wY+G2K9FGaP5zExPhh9+5LqKnBS+dDYca6UdrYMAqcObsUEqhDwIl1VUKuZmL0x
tBOMCjAdw7FWwOQvIHtrwqR9QdMVJMrrI9yc/XU42uJcDVFUBRHonADSoGn3bOoNXDqgaA/LqmqG
r1NJYquJ2ockgsUeBCcFQ3wudJhLt0oD4z0hdeY23c8F8fs5/Yvz0zZ2KBjpQDngEQIMGrZ7rkgQ
R4aDzeAtj50jef1ZR4f5R+RRHWgQaUD/9uEswevpbs//Z1RaeVcTMkNOAlI3Qu8J0uCU8wCP3pOM
S44eQaEu+HV9jJcNZEq6/wzGLPZYt4WSQzfFy0QIXlV30wzZXtL5efp/vyQgEhqFwNsTIGzZjn8v
pZMSLFBZoVxrA1IfzU9F4hFdLq8+X4LotNW7mrsgM3IZ6AQ4nZp+l78lMkSC8LFvzOjIxzrY3IT3
zL5xH5RxjMOQD7AaEW85XyOSTA+GAWo2Xud06HTpzqQ4iUfuasf0BWgsQy7Onp3Ojp30Dhx8LgVm
4xz+Ep8p72oJTaOyx7TqwR5O9DlcNq5nyNYmWA+QqebBMGWFDLKcJ4M2XWiHsj0ZIe/MuCRG6SDz
fk4jYRauXmAqF5awqM328YNqp250i9YizCqOpgt+vyNMDhp/8NrcXx8dZ/kIc41R0XGZwIOE9o+R
e0HU+UHVvxY4hcXKPJdTfmpJ89QM6dP1sJxVI/LXrNEzITbKEGE1HB2Zim5hzlm2SxIWM6PMqaaZ
bd0Bj4IQFvFBq/S7o+L3++4/kCGYSEzBIuMAZ0F0Gb1kX55xdw7vi0f9XDug0tjBEaa3ft5yth1v
2ZiyJYoprIYjhBQPEFvYwXR5TzmqXJ4HXQfmKvMlLZnDaeoBCMsSxKE05eZO2kEt8UQrf+qEjzw2
21bhhzKHAawGpQuwjZk8RyA8rmErNyPUf99GyFtBxnVnaPsCjnHXM1DeqvzraMyqpVD9AfIf5uDC
SF7zotwJTf2iTkNiaUkuoM8PHPuUZb+gUA81+rrAY98Cz5pI31HtXVXT8ZAAxR19eSk1Ai38IsK7
wfQoxOJNKNRPapi8obEMkLcEnVg5ye/qgdxfH8NmaQJHg4BBjRdudvOiV2ZALhZDgLm2E+vJfQtp
dDi5cHo5W5sVOrwG8ACo8hp7clW9DM39okKY7LFXjioQZdfHsXVHR4MKoHN8GUrmBVd3lqZ66IKR
ppnkQXuu9VMf9jXWfGN42T03q7dOyXU4pvpAFCeQzeoj3OTgldGGB+Ze+pG70BeBxAY4cPTEGogN
sJt8vj7WrZ27js2UJQVi6goo+EjyQbFhnYo2qisj0aPmBTLgTiOMTpq13vWgmyu4ml8m12HfnZX1
hAGLsP02oCqYjU//vwhMQUqiOYS5FSKkqfAs4C2ILMNf10Ns9cC+ZAlTjAA3j+QsnKDgem/eEL+4
Mz0Yq2s35Jvh4wVrF5+mV9gHht9MO98LhyBwcInroOKx4x3XLCid9pC//BTm1lPOcQD3IQwX33Q3
0IfOfobQlwHi067vSx9KkxBNgjkgpAht4228hXB6bvHK5eaioncMz1Dgjy8gNLOSTyn0iHDstBDK
VN4LgEmvz/hWfdE+I3wAB1a3yToJiD4SGkH/pU1/adJJBBfheoxLKiGdylUQ5gaiqJEOa58ZNxBI
EUFZx5Ic3H681P8Jc7TJLcER42mKsLy0v5dvFZMpAMtgQtRfQcyPY21vevCB2uHtzoJJ+XvD7d5u
3u4oT0LDOzA+nNlLcmFO8jBIIuLdD17viq4C/2YwwN7Te4AIfw6wdvc6W35VebegzRUEgswE2h1Y
KxYv18IbOK4HDHTRwl9aYnoRLIGKdPjFWcRLCAkWcRWH2ZpaSabMgCS4J8Go3l4m8blKJfSwZKCq
BhEktbLtjnJcAXA5vQOE0vnXf8DW1QEakui+0n7cxZvOAJthYPBltHhy8RdsDUCYEiEFVkvCLbR0
d4mkcQJufrYDD4gj0UDXBH3mrzdYSIBXpBlUegOLIfvjmLk93GUOoLHY9QBUvAk+fEenQ4pC5fNY
KZvDXQVnPnrAFlIr9JUGePxOEC7Gq2kLB4ajLIFWWMLczcmFXnKvT/H2IW0AJ4REwqPVRV+kqLLa
KEz6pUclW3rIJlmaK+KNTLYK3+RU+61nFllbhWNSSo6UXpxnhKvdwTGBsIHOMjqrrvAC56jmTFsP
GXQydYv3gsQdKLO0GqDSWacjMu0YBi/0dQdObXb6jp6Tx3vZ2a5/q3Eya9nVapnksjF4DVos8NJU
DVS/2EYdtIEXry3wzASHd/vdeGLGhl1FpdeUVWnHd58Jjiyiiodhrx+RvJbig3NmwdN1//9LHLYp
QaClGUI3n34fFU+SA+rWo7qnSiz9XfPMOxU3K97nwHTmOMmaaYF+JhavMKlxHiQGZFj8BiJPY4Ae
EeyX0WoCdeYIaYlu5hKMUz4GpbrTDu9vlvEW2pUtOP9tv//ZeizMsYIjX9IoOs6OUbGM6rkBv7HL
90EPo5g05gxt84a6mkF671ilxpiLaTQWGFlgvLU1pMtiJzDuEoiMafA4zObQnuCmcz1Htgva5wDp
qq5imkkywq4dq1ZVil2l73LVWxrMgmL1Ft1PzrXmMvkNsPkAdAZh3tB1U2Pu4NA+hzXZtOQ+suRJ
3wX7DjomyYNsATfHw3Kz+YizAa91MrDjQDnDtY6JJcCf2VwSvfAaY7ltW/lkliMU1+cZCKtQbX6U
Wak4UlvD86da9EMkBuZ7Ci8GsHRi9U4AOA7Pl+j99rxvgosTjJ5aYFZqeFIGEw7Uyq9znsyTsHRV
DVx0X76hCwDpwQH67ZAW9IRuIS4pw5cOfi8AY+3yKajtVIl+qzoI43UL0yZ42QByO2iZCyn+xa1a
4DWuJwX7mQbOjghgLxh2Gj4LwZX5+gPzNtD7QMWDpF7ews/yJerhnQXaW3wGYwn21iYnHj1R1lua
xsM9WlUNRaIUN6buD4GW1EsC6EujzWgawetNqubc1WpRh9hm1HBy/uKcofFUyOrJVDlKBb/g6/gm
IVqgbQdD8v4AyvIhPQiuvljTAbKeEP6C1dj16by49TLxPjpmq03WypmZLmFX41wDtVoHeEB5mG/1
+/COeMl9YGtP1wMqtNayE/pxQ4KiLdDFCjOhhtzEYmQMtQetNyg7mcNPWModDVgHekUYJr6SReY9
qYd0t4iQUp0meGYDjlbZZkXl4GBEZYHJBKebqQQcBwY5FSCbCyBKO3jcL1aRJOSxGbX2vs3M2gdh
ntihNNwA3AnWdhH7oglLu0mXwic9UIV9FaDL2PbK6FwfJy2IX4dJr/bIUjwE0//MMNsUOgAyOEEe
VPwj411KeNXx4o6A54IvEZg7QtnC2go26yhSpgWKlaMCwQPD35vwNNiYQS86mBy4AaXdXg6KyGBg
GQpwWCzmrYc0RqtoIEeAXTjbkwOsJ9r7vuwuu+K1c/On5NFwYOJmurrduRDih8wMHpuvz+z2wFe/
gv7KVcqmkZLiWRC/AircPowTjykkDmzNzz7wWaFDAPHccWLSsnKxnKuYTNlRAbiep0j/OyZ6JTOx
AwcKmzm6QrKVfYsLWNByBnp5SmCBVzGZMzed8xy6+mT2Qv1Y5dCiML8B08gpAOzB/pFFqyDMIWuI
cwrYIYJA7vig7Iz96JmHf/G1y5tA5uYOaSlFVyLEaV31UNzBy8hW76Ck+BuWPbgcpT84C0aT4GLB
KNDHABkFCctc+erMqPoklmZPvKedfshW7FJb/jk7uQN/c85m31ypVTAmI/VwALW3R7Apaw5FBVNf
uEQRHj8IKr6cQTFZqONPS80sz55GehE2wtEJYF6Ym+bBeZrwOQR+auMXOlh6S9/Pu7JLntPG9MJl
RAGMlT2A899rPM9brQDqMXwxfDVvX6JCF22jwH2imc5j0L6OYQnN/jjeLSkkZSZ51u18zuHkGWt+
V+l/kRJI6jz4HhXD0VQSV5Eg9wuscdYDWjUs7wtF9mriQwwbSneIo5skip6npHzI6gqA4gS+u9Gr
mgYPcPqC3E9b2Zmew9dykGE4WszBOVyi+L0kwTOojoMDF7wAIh/EfJlmOkoZ8iNwoBVuA605ayAm
WoKajE4gaDdJ1zwSSKvD/hOOaVLdv+fDuAfv9rbVMq8PQINNYXgl1lD6Ft5IVDqthBfKIoGL7wJD
u1geb+EkhPv0BCMa6HZB97OFW+9IHC1cblOj9cMhBRTUEKwAbESg2bNTHTYPsNi2zX55XdQOMl7N
rolVOAqCqKWIQMjWsCKroh5i5voJrSA3qd/bIN+F7bM4kLcwgGsaXCGLtIcItPjag7Ef93DMEUIY
IkxC9qoHgC9XUaZ6cyOdITFwlof5POndCeYDd2Gr3wN05MPa7VdrwL8rqwC3Mx1wYixRHfdyANcV
SP2ELezGTXyiZ8kTnR4NRF1wCCD7PFuD+thAioYsgC4bPvAkSOHSgj2VJUGZXNJKOPTp8Ga+iSBt
noB3r2bmvp4J8WArD6/tvt3FZQkG8OLG5W0UmM4wwwW5nh24G8H2OM93JCC/xFl10y780SjyQQwA
SJcWqCoVJiyhw9SGPfNNLUy43VdObcBQWoUpSgE1pjGHB30gQmmITCDIKM/xDCw9xHqq2AQ2prjr
ogatXekoLyhjQ/dYaMtogUEH03k52ekZDC9luOngPp1rEGytIrjigT2i/c5HEtvU0CTs2+8tLGkD
OFENTejmsJiQQpQP8AQLPTTsTjNu8xqAKXjvSsGwD81TtEwPZE4O4hAcG6mB20J+MKYcmt4w+AbE
a3SKJnxNCLnXzNFL5NmBOdpPMYKpoTj47RQcwKa8hZUg/pjpjCT0he67TEp7kHK36lVQabXIzeV6
H2iHQtTgYiy1Tg0XHRd2m06ytD+SqXmf0Y91DHB2rUkvXvRRgkUzXAPBy1K8WF0OTQwf92KAvSw6
0R28nUuQbIbvWlP8SAvzRw+PDUtdVCvTIJbSFrdgebm434dWIgy3CtByua6EHgmm3w0xgIdOYfoI
Y4IFS6/uk6z6XWvtWw8NO2sSRngrZ/6koWuRt5DshrJT3xvgwiRQ8w3HyK4wryNYWR4E+8e9SHE0
LSSoOlIHXlnA9X0Z7lutQw9WyG4Ws3WzqoS8z6RIcIJKJr9NVDgxwtVDxYOIVprfKk0CpCFujkUN
2JGS94sFNtsA4tCwM0rIn8eKYqvpVMG2Lr7FA5+dNOHPKhB2yxD7cCv/SwQTETSt3xD92S2qALNZ
A77A/azdNPlYQKkr3rXdeAfZtBtdhomBnOpu15RuN1a7ODapf8njTIqHLIa/tSTC00g3fwSZ/D7K
5F7M2u+D2EFTHF6YlmjOC/gjyUOkJk7V62dxEKCPby63cKlenFzV/tLr4k6HC4Dcwc0q7D1DUO9V
usKy0mEPa3AF1/rJFwQBytotXAeWwdij1Rpw3qQuP3xw+1idacztQ5RSmPOEuF4uUe2XQo2q2dpi
mzgz6DrXD+vLbzo0RvDFCRERlegApn+90IE4ARMhA3dlYcZOrkANQmIcqMTZ0qXP2EyceFt381U8
FoauL+DXLbDxpOgqZ1BEa1A4VN4PCSD2+rEOwVw/AEybM5iK4e7WRm8DHkc7+REULRDDk/umTI95
SIC6pPbr4kOljccqgadAbECwSv5mmnBp6iQDlRkutYOhwJzoR9POVhAD3jkUr6baf4cb1rs66I8E
3jYV8GAjSnUG09Y0/FaWwqEv7kOiu5qceUEPC4Sg3EdJcVc1imGV2VsapgdRh8MMfBia8LmPYXI2
wYU6kg+yAIHaSPOuL/FFe4XeM9Efpt/ukMfB4/TXNYb0uBZMSoSiAflbENbt1KY3zeEUOrxe7WY6
rUIxV8206BWj6xCqiiU4X+KB3iDlAzC0OzmpbqRIB7+pg0AXZ4Rbl7P1krOXwCwV4IuILKawOIp3
oh3iEtBOCxXPIV7lp9B/sAufd/vcusKvAzO3QqjypHUX0is8GGYBtBns0qBgCRWSijlsCMhQ3qRB
+HuAJStv0Jdf83TrqhJtx4j4IGQ+c6UIBLVYpnlu5qNdCMmOhNk+D0yvL4PfSqan+FRSMosYkPcY
BAMm4F3P6wl9eGJd7rbPX8F8ChtQIJqKFF+Eow3E2U31NH9f9oWXwJtzT/aVO7jQ48MDYmWnHggK
nM/izXIiq7pOYFVGLvQnQKgdw4Xg2xDCVLiX7ogxc6aZF4HJ6ImMRMVJM3szTnlbKPKbYql/X89f
XgxmJYuCZH2hYBSSTA5TDluf5ul6hIsH8o8aAA477aWhz8hCU/qkUpRWC3Ck3NZQMer8cobGfvIO
ow0XXtq38Jfv7eARvmzmKTsvLzlXcHijvYZ8Xf0EZpMKS1rkcYmfMGe/u0GzZhkszleN/Oii97xr
3SRo3UIHHzrYtzxkzj8EN7BT8MwC+CyzUWEJ2QTSaCA41OcbqM8DMmSVN+0ebhJcTwduNLrgqzZJ
hpZBMnSIRjcFjMPt+jTgGzjfJ7v5yH3P2Sy6gB1Adg0qYBcA6QIi7rVSY2KDE9WNzrz0V1Ps2+Gk
P2hn1RrcwIJ7xfO8PAyTn/PeQjaTVwVCDGQoHC4sKBk+iYoxihhrDkpwON2jCHG24AVt7iN5VyGY
6TSnoM2bHgME4PgWdOad4euoMCCouj3IXuGzbpd7Y/cvdJW3WifAB/wZHHN0VppSQLoIkdUKeUOd
GbLHwAGMVoHQ4cfzo319o240hbFLVhGZerM0NZ7lTZo6KqQ3p2QXNc3dAmZ2pic++Iv7blbuRA0k
7hImxoJY/BWJfW81leBzfsl2Wn2OnalKkMMNiEb3a7QXHjVP2cFQ970cdvAlUaDa7cI8/Ex2amtD
VSg4k5ZzCf6HVafwQ4mqiYhMvWizVklFiEzhwTk94xonOZTZp74PtnYv2bD2c8dd4cpH/vPeVk8J
1m5/IjPFAvyL0WjRdIBtluTgBSgHF7w7mgEEFDhzzIvEZHYdTQmZDYwRX+He7BIbtlOjlR5SG8px
zuJiv8K//vl61O0d+zk8JqnRx9CEXhdwaRHa+2nS7vJu5EAUt8+b1RQyadwJWivLoNR+vNkD6O4v
XnRH9w8cJk75MyxPAQ2xq3MKv4fiRHi5s71vP4fI5K5GoqgIBKzgfGj2xB5/wW+e3gknN7ShhwaN
gv+zaczfReozJHsR0sdkNETMavMGNheuQIIr74vfpk/l14l7fQkvSNNsNOa7TYVuYA3rjsXTHwdH
8zKv+2Ha0v2v9lfwHuMBYLxp7s2DaMWO4Qq7ZC/8Nd1d/wl0Ci8ufqurPvOZBdEvTQ/oeAd4f4pL
f2yyYwBivAEDV5VXDDZTdhWMqQW6OM0x/OAWr4QeGpmPGT6Krw9n4/n161cSs+nHroS4BQ1BUSZT
dENNccITMARW+i6dFGBdWrxHx157rDihN4vAanB08KvbwtKLXVsWiDzXMho5Le3L9lBVwZv79TF+
wMuurRmzLQRY56UL/RJUgv65gGtbkUjnDG02vRyeMhn9zHR5BDfvXNTt706ZD1qQvMYChDWNunLB
oXHqBB1wMz1AmgZgAKhpDsZDVMfvQ6TcB5UK2UV4ZlGL1Ou/fPMsWk0Rs7niimRtmOCH5yJk7AbA
umS/rVsnxIW1krCncXu9HvEC7/Sxw1YhmR2mp30hDfDg9jT4/yElykP+rO1yv/6JxzUbnpATcED/
6XsSUg+Q05Nhvcw+QTdmI0EuEWWzUIf3WFD3ga4AzNINe1Eud8UA2eW+ARq7bnk6E7QgX6bGn8js
Y/TSCRXEhZLFSwDlhUHg4IwvilP6qQ26C3Z1b0c7SDNyBZ23K9nnkD+6F6vsN8QxH0P4EnhlOEL+
PoEbSCfupgRQvpHgFQR2W0vpLWILsI0EY9Q+RREnzb7vQSTvIf6aq/sQ2agl0iGKemgKkfmu18i5
rQBFNrpdk0aJU3ZQ6udkCAuy/MgQPHPpJlQB8ZrO7CYJTNq4C7BY+bIz+8nV+uPUEA9SUHg+QJ8X
VplzPbsBkd6uR6YF4WKtVoGZ3TBDHCY1I3q4dsRTxMoKNO5L7+YJuorBpH9ttn0jR8gHcqr2lbfA
qKV29Pt639iApDkl50Dbvvd+xjMYwtUUqtjT6G+jhUNf1CH+c8rhagjFKT9zhYTLCt4suqt4zPGV
a2MjTzq290efJL1T0Joaxt31hdrujqyiMOfW1AqxmeUYFTREXcWjZwr87GJiV5Id/mp28uPg0vZU
gDwWLOO8cOrm9pfo6gcwpxoZoRlY10gV6ixX3c2n0B0sqPc44pO842In6XCuJKbBnGRaFc/1oNPh
4tqFb+xjfIO+qiUDxZjZGmf/bVas1dDoCq8KBzTyylgVkKFGIO8nU8JrzY3YUpfUhXPVobl+bVjM
ZVaXU8jGdbQ27od9fYp9tK898ciDSm5fQVYjYgqKWMWxJKZYrNYV7fihQJsicdT3yiW3xXf6vSk4
EdoVXG2Y7fERoKzQGUHZYmbSAHRrWOCZiwZxs0/eYt0eSzs/aWjeqR7Y8ZjaR1R/IEoAiC987rVk
O20+4zPzC1+PWCJDvqBdItqaJ/ysvPIXAfHrPN+iumn+jLHPR9i1PILyKVj9rvC5HITtav75I5jJ
N+cMBvI6fkR2YwD71RzTG8HHJ77D61n+w578jMSU7yEcYjGkw22cxZPd2A0c6WH0VI823bi+i9uF
7jMaU8izctIUucPitm5+Lt6hVZ04pl07sFK1Nbt8xJOS4HBnk47hcsv8icq+82RZmBSFikqAnmlm
R3cgz+YPhUM9JrVT8oJWkQynuuG5+8a/RF1QTf8+mD+DM7U9qvIkgK3H3/kEFdf72NdgpZne8tR3
aE5cGyVT3o0lVOSA1rt+/qZ2t7H5phhPjVE43fDEOUk4e0RjCrmkC2KS0j3avU2OAPR9iQMEr/J2
dJR3PHM4Xop+qK2saqsmQ0w2C3Apmw9wGgaausOhYfp/o6l5+3+7kH8uF1N+oHIKmdMZwXL9vHT6
vinhA5lqdiRFP6/PIqfQUQOL9ZGhjAZwihJ2HiWJSLtmp8FwUuSfg9sjMqnpFcA2Fw6rcy7rQAhi
RFAiLV+6ffeoHMMRjfYQ7BBL9RQXvlfiUX/nNj54kZkTOF4IusR04VoXJ7CzHIUzrLR0dzmMN7nX
HFIAB8MX8nB9Xrc/lvTPATNLOMkppGYHhKUELtWWLBwgDdSucGeEf5UDQdkktYoTr/e81WaCpayi
4/3L0OGEwQy3WhK8bNa4xc0+vlqc8UH+5hR7wRKhtkx3iI/X1BEupvGb9lxxX/+2tgnCU9dkEeJx
F4jhapI7pYY2tAdRrdGGKOkx8uAo3+N+BfOh/zXd+0fNqa2X3HU89iMtF0LJDHXEaw/FHgKzh+UB
ABab7Pi4uguOHIrol1hMER3laIoXFVNrnGB0phZ+bEIGoTwRR/FVPBP5ELYkJSRHMptXELZgpl9i
M3W1XmK6sRAb+gtQNXlq0Rel3wJtbEUPcDpzQv6JRcfD1PIvMZkCW0agIJt0bjuP+IaAXiyQtcd8
bwquyify08S8Fo1J3KkspVlaEE0+Eb9S8WxDH60zGAHYhSU60ulfZM/GEfJlhMwmFSaZQK0HMfXm
QD1j5fbDCrdZTviqO0Qu93Ng4xLwJSBTbkVFl5omQMARmGQHdiRP2Vu2hymWmzkUhRAGOyjo+GKH
t2Fu8I373JfgzH1OUtC26mgLuMde0W6WnXRWDphXbs9muwrA0QM0PPRs4MH19VQxF1URCmwWCORY
w03rR05sgzVwu7j0+shrEW1vjlU45vooxGGlFCX9GgEAfLYhTITv88gL/SVwxTeQrHw+rmPjWDEg
AvpniMwlUm5N8ExUxARvFbVdPSTmIyGhJyvcvttmln6GYhsBrVEbWVtgNnH1UPA1AKGQXf8Gl4sP
/LDHu8JtXI8xMlWEhDso24DWf108PciLzNQwsqYeK7sSyFsziN+hUM55ktjc8Ks4zF6oSaUVUCZH
eQn6u2FKDnP8nXMIb8/c51CYPAwTIkgx/UwdahyCOnWAfc8lXPRVWF0Dl8z5Kt469DF1OmRM4U+u
X7ypD73RLEuCQ1+XrPZFkMETL08mnmShwps/NS8wovoX+b89kZ9Rmco55MIslSWiTuj/1to500WH
M5G01F8U59XAmJyIhJ7E3YSJRN2aPMULEzs9GA7wh5ovOrBU4per7Q32OSomPaKIaDA6xaggqdAc
AZM4meHwpBbxXZMoCYcEx5tCJlHqee6KMMZni2buTHBGtOA/wAq/pAZTo4qlT6BIDYOrSCJWMjYP
sX4slUehzG/ivvaE39dXbHsTf84eU56WgYxxB3i5Z+TxDvr84gJ72Jkza/9QeP9E+biMrj6KsrYO
c8lAFNoGirMjeiS29E30GmlfuIKjOcAJSpp9fWi8XcYKW8I1rjV0usuocXaFllDpFxIOT4IHYtGZ
nrOTNlq8i/VWKwrqBCrYKTBqMqFy+rUsCkaRCFmPqOaOXqyDFzlzO4cc/m4gpvWeHtwVBXVxD+7N
i9gqNLPBcV9oo2JEaHpwKzfLUTpT8vW/Oro3E2cVi9npgEUnQwp/C0zuKB880ZV2UL2wmhxVDK88
Kkzc/uNXwyoos9fDso5rbUYeoU5DNd0xjx+3W6rQZuz+xTVsc7uv4jHbPQ6lMMkaDBJSetbiQAIl
3FNKu2jsaW8WNmlOMuyvpy39mxcldBWTKQBwloE8uYaYuaK7QQ39leStFr22lSyI/LvXg22vIkU+
IWepifbXZJWDGdWspL2RJD026g4OOHsx8K4H2b7mgYf6v1GYj5I4GpWmSRElujH8z7xsLLLjN9B4
Q2L2n5QPtRKKKKAmkMk93lkz0P5k3gm+nRmfQ2K2WpYISwXNLZoZg1NEUO2p/RzQk3489iguzUHc
BZXPmceNJgyW6TMos+eiwYjMvKyQGsnHZ0jwQp7px/PoQ6fQUR9hNmOXxa3po1vh8XrsvBEzey/Q
hjKDXjZSRZlze0zHH9No8BDom7n/OUBmv1UEbKJIpp3kyB+nCc7NPO1Kbi4y22vJJUnoBIQQdsUe
dN2d7io+bXQ0dmHzmrm8XGRO10Gs63oeEQx0jJ/piA5WM8RuWE6P1zODE+fDSH51vs46XKiNvF68
oGweZ5hxWZ0Wwngn/S/rA9VuQKZBr5RZon0d9IukzciBRXsR1QfSvF4fB82hi9r3+fdZmaYMkgGQ
j6R/v8ZnoPI6ywQNKUg9t7ytRKvAtUhM4QthgN4pykdJoujERPAzwI7CG4pQaHWfL7S1uX1WQ2Nq
4DjqetllGFoKWlo23qQG55LFmzum7umhGTdwycHtfkqB05L7E/QwzzBqrWGuHvOeELf3EVgvVCke
HsSsEFQPhGO3NC2udHjIt4NYhImnKt6k5ghvoxjERiX/naiNA/bkXlDifR+SsyGNnHWku/VyGT9/
BbObdeilmlLVIPEj7Rhk4wFKzllP9jUmuog0a4Qt6PUU3azBOnCVYBmhPc2qJS0i8NDjgD8v48UP
cEMfPT2PTz3e3NGrMMzAcsBHMxE2xd64PBMIbCt3WcjZzNshNPCXgCExYQWBuV0VjTIwez0zUDQ6
MMAy0ltRf1P3snV9vnhRmLyP26hLwWPDw0Fd2pP63PQw0om4GEJ6Mlwkgv45GCb7IVwAlnlBw9x3
NzUc/PbxMcXzIE5kB0yO7Bzt5n3uQX/IvT6+zX29CsxeBEy9VcYCCyWBvQLYh52S/7RO0GOA3LJh
gILwdZ36kUD1XcFO66JjMv+c04eKJy2/BW9DI+JPDPYA6YKFhEaKfaRZg5M+pMSpz6BrndFDhhyg
+D1zgr0KEIsGR47vmu5odvOruId1juBwmVDbpWX1Y5jElKQixj/8GNpBAHL5IDzg9zjCPQxefIMr
XkL/3GXqfI6dydBpGaJ8pGMHrc4ZzzBFw54uziHUFnkaOtub4TMUk6UVHKb6YsaWWzT49Brf4Pfo
Z8l/kGD4sphMSopN13Rhh4Rph4dAPcdoPEbFw/W03/7MXS0SHeqqegQAjgFCQqsHnuJFN7IVOCVa
wd60gY52ojNg/oDQ9j8kHg+Smx7MRZSIeo9XeayXcgu+MC3CsKa38wja0oCPcZ83eGtGK896oJWY
J5mMyqJUbxOswgL1Rkp1+/p0fnxoXUtCpt5PUwcG+IDphM+YfMjP8U79ruymV8HtPmTHZcc4RrvJ
XX4DQYkPT9679XYZ+8xMpshkaUi13hG/yG5GZKTRR5wh8tZNpc8Oq4k0JkCeFR1pKQLitDj5IYH8
PgVUzU//9fz8Mx6VqSGjUlMxDaxaMOZoSkAzAJpL2sDzU+Mkh8rUDogIhpJAS9Wc+8F0MoM7g3Du
dbwQTM1Ixa6JogArkwZnc6DM9AMJ36+nH3dtmJJhVMY8LyXGYeAys1eOwxHk/MfwKXrAtyxfRZT+
5ivZzj4d1IoaJFBCoBj8FjzfPYhXJx0t4uQMlbZ/0RnjZLfKloys7NEKRDygsq0EhtDa/MaZwc0Q
Bq6EoIJDxpq9F/blYmZViOymDYHhqb+nnalwD2kKHJbSr3HHEz68kP3+eGZeRWRKhioPJIdzJY0o
2uLL8Ahz3abc18+BA2mOQ7/XJgBOlX2BCaXvhL9/A4Dv17coYbytvbme0ISlyt0gSrKCmiVs/ebB
6P/+KZRJBzk/2g3RgR1K3PiWV60298QqHrOeqipnxoSPUU+LJi9I7rL0MQlLzsbb7lpDTc4wNRO+
VwoTpS/qOjcTeo66M6AZ0K8g6B5PtuAPpxEiyP0rbyI3Py5WEZmzhpBZkyErgHEZrQcvSMccR6sU
C7uREruGVkUIFSdR2XFyl1api+24Cstkkt4GalcLCEtlLXu/RCdrOGiHv+GnXMTL5k4xqUA6tOLA
wWZKszzkUqUBNolphWkTprWCVucjHn7BTAvt9Fa449LcLwS3P/bKKiZTp4Vl7mKlmOj9dnQpRtoY
7eY1cjLwf4RXUMccMbHITecqdgdbNRywVWib7xAdmgreZtlM3tVvoZtpdQ6SUjWHTBjpbxHt4g5K
b66yo+Di5TzZsld6APxw5ZO3yAIGJKX+zDpT4eO8M5exRdTSpfc1+G+rlvw+WcprDw0GL/9FM3ty
k+OIWuH0R3gag71XHwWPk2y85afTsxr+rHdRB7VRuvyTIwPPMP3Qzo07uY0F02u3/lHz0psXkdnH
hgQOVCpi6Co0tSC3dKvvpp3xP6R92ZKcOLTtFxGBECB4Zcy5BpddZb8QVR4QM2KGrz8L973tLIqT
dPi8dHS3HbmRtLW1x7WeOmy24YHredz91Uzbu+1e3GQW61UOOrTZImLs6kt/TvzZ1eku9Z25HTGt
r1D7h9YVmbmF9yaYyrOxx/sGXgKgdQivHnuL5sFdL7WaxWOkiIvoa0401QETksPkBvwA5uh3qn6R
BrLlTaw+B8AJRboLIOFg7n1/xGCTMHopgT3hp3kiYQJnzhyKH+bkGipf24WhjfUvoXIr0ZhGOa8/
TrvTNJRHrSIbAc+WiIUFyQdE4GYwhwEBeIrBYW2Sv8Hrg9L82beFZcAvR0M1e5P8NHcZEeX3vtHz
BMsoK/9h39bjfnMml9QIMT7gWvZ9b4RK1sxRHOziPsZkePayBx0veCYxuaWixRqw7syfW54bW0uO
oZM8V07osafbZmG+gx+eoKsPWTxBXTACJLbDh2R1A9wPdqRTetRM4QlqbPSTbIlaXBbdTPvczOE8
ZOlotcDk7aLHodPcAWWN24tar0D/WdUy5MkAJZ+mE0SlAItCdgHdaiAJQgdXB57q3x1c/6kQvJoM
uxK7eGEx4lQPTQU9Sio0IErUTMCYzVOQzaUXGtBnNd4CZNzY02UcFMLWBYiwED6WD8qYAfG4sNHB
5iSb6Zr11/NfjVUXd2TKKFIPA2zLkHxl9CVAEBlvFYm2ZMy24OqJUuswGADGCuMtysxpG/oJGBKj
3ZTdRmpvbXYLN/7PahaPoT7Cate/s+gAsIUbHx3nMoRIH39zxgBiY7NHYN02/5G4eAyzLgZJZYzn
9x8bU0MmbPM/NgZqsW2bt1Rj8RLWQU8UheBmU31wQN7p9Jjuk4bK02jm3b5vW+e2MCK0yUBolGJt
mfoCCOR9q4OFp0/+j1IW9oNqoYEee9wuFQM+PQXyy2uudFumY+2cKACmQOkHRF62ZC8XcSwlGehf
f0d30S7N4UGokTMPu/DRjl3TUZKtgGdL5kI3hDw0ST+/26o/CnsGyJVslvopJrmpPfjjDlB2t09s
Nca6XuZCO1jdDXk3B7FzN2/c/QPCgsixBuYUunkrzM1utYGuveTXIhdaoshSkWc9RHbysyF7/fjz
9pq2fn+hH3UK/1ZuoPCFKXtCyr1B3+o+2DioZTc7yaSuKXUsgTR27RqHIrTAReAB1x5TZ970ty3Q
V7v2Ydi4HxmYbSFynhcIj9FBd4ZD71DUzbdhRFYfzmtpC2+roIUc1gr2UOs7cmwa4od58CC1phcJ
86VosoOsh4DyRFNMn+mmxeJS8sAMm9gSq89TCOysNNxA5lhNkl1/1HwqV89CbQC6tRnwUUzfm0H8
QocA1JS9w8TONL/xNHE4+kgtkYMVR/ouN1txzOw2L32ka/mLZ6mQUqlSDBzB3LoAmMGjcaKH4Pgf
GqW39GvxLGlj17VBNKswGEtmcJXBxLM0+TLmb8Ley+2trrnV/DfFKAhKkZqpfUDI5wlNYz6b7tFH
dcQhT/l35aDaaW4LTDAkIGuwf/OohbZg/nbr3BpIOPC9gGKPbubfZdf3ZxuOejCl/TibPuqVnjhP
HG33gITCIJCOZI/DZjy2COwKAMW1JYAKuNtDOatFlauvWN7rfIoFmTR8xZwaUdFSl31O/Aio0xGi
xxFNKjrAbZ75eSuXuG6G/yx/ebsViQYmpxAM8ip/cLSTQIfmXDuNfszVhtzeYk9fv0xIFqJ7AAE4
Wbb+q+YkBID45jbJeSBH2NzRT/NIDlhyN6ES1hyDGT/t/wtbmHw5azkZKhlOT/BN5d9D0wIotX3b
7G+uaGH3aWvkbMx+r0g9JMd5bGLuvgSar79dlfpfTuzfJS2b/QUwk2VtPrHwVbqLjvXP7rl6i3/l
X1QvPyTcAtis9uNvVoiRMZMCrXnmOn9/SeKJ9LU+ly/T/UxAbht7ep7TocYOJJpOFzu35a2e2pW4
hTuCurpMRj6HMSL+ijqLXQmyk8cvt6XMv/LBql5JWXggvOCNLmRICRV9r1aj24IjPvLD/uW2nK3V
LHQQHN+lSApsXjlRJ5r8YBrQ8/z1tpDVOTeE8f8e0UIJJxrWUqrNR2Ra+oEhr5jYU4nEXvMfXPt5
az5snQoQTQBzM4MtW50rKY3aUYbRNpLCFhGwyns/k/t9W93RYMttW42VMAbyr7TF89dITACR4f8Q
uazfsSuJC33vpzInfPbkQN/ikvYhmjKL0NdIpg4rP1W5x/rnoN8VCDN6bthpiVGOTxsHuqo2V9+w
uAQyQftHgVarOYUwgxtI1jxTgSehs3j233vJt452cSsGDtB6oSGgb5sETNiG/B142o9KZ44Wgh8v
6JT97YWurxNsuRoBLRv50IksJvT+BXBueC2svHUz0AUBYO3/JmThVnajGKJmbqWJ4k+N7nbFM6He
bRGr059U/bOQhZcoZw3rwEnQQ0a4RyJhl1T5jsSx16WfiQRS1mjc6dAgudzLJgbQ+oMS3gUAQgaL
r5N35caztL6vANQhRNU0ddmyOYoAWNFqPniS+l0SndXQ3Gm3bOhsVT4agn+FLPs2VdbEaJFCtjsb
d22Glg+1wCSvkL+0Cmaa9Pph7OhdS82NTN6W2EWei5Esl4ARRL0CBE5Re0H8b8lSA+fspwoQ6qR9
DYyvt493YzvNhQbFIqrDMcFKlUoGK2MwgiDxqzqMunVbzvr9+7OjCy1SATvLJg1ywiy0WoQ68WnI
n8rWkwBgeVvU/2JY/8haGNaJRHra9zCs6nlOO9fsKiWk/Je08/zU3VKXeZOvAimh0K4D6BQc7ebM
i2CnVZ9j9V4m57YG09GWY7Z1ZAsLilntEcSSMSL94qhiGrLWQ8uMtoLD1eBM/bOJC4PZ0bzJMHsA
f5Z1LjjUQYym2vIALqjgWYzJWQ4+T7HqNHq74SX9Dgo+7KamIlX0+9X/neO/2s3AVLs8DMDVIB+a
fX9uAM9rWDO2xVbucHUjrwQtNrLpWiCsgZzUM80zS4jD+s9y3mxo45aQxT4SaZx41aFSW+jRnRSq
u5SBhlT6m9dGn02iDMKTD6DOZjahBK1OuMbjYPfD6wSeZ6o+3L5Yq0sBaPwc36iMLhs3UxDRCRKA
ENdIMOgCHDgRfuuKv8va/RGz7N3kKMGl+ewh/L+snfANRw+8f7J2xu4/ZO3mg/6gcVcSF3a3i6kx
KibOCBRkVpv8AKWOS2IUkOOtu7seVOmgsNPNmQ932VZT86oZpdk2zdgCau1lbuzN2AJa7c3zV5sl
uFW7eyVv4aWTwqCTRqYeEXj2Cu4WIHJwi1jge0GXwtyjQGxFncPwZrBCb6urfn1j/6x2fvCurnI+
1YKZv1+XSXbq6r4Wsk2bRx3NCbdVc9UC/7tMJs/W7EpQF4190LSIHmPBMyvj9VMSjYfWGN/KHvMJ
GZcUT1OmLXiK9TTPldyF5sRkHIY6AOdh7ZrfJSsFY9Ov8QvIDgp4JWfulW6TAvaM1Kh3OiMAV+zu
W+7Tjdu/HiUBfASxBCriH3C/2w5EIYM6axXQnE5XU4Tp7u8mP4DX8K+whdmUpiyXgw7Jhy7O7KpM
banbStzP2/bhQl6JWBhNUNPwLlVxnB8GP/8ulXIlanFB8k7jKY4Ribr8R5F/Kmtm1VvTOauGkwED
GbACOJ8lMLpM5RGuKqWeNPzMlNqJ1OgQDEAEun0JZr/m4679EbPwe7KSDcEk5hSKpO/gtjuR/uW2
hNX7fLWQeaFX10zPMSSYqDh6LUqdirVgjlItU8joNtpSga3FLLSM5ByzPwBfQL0IqUPkLbkzBTaY
b0zzKBywz3u5r2LI4/YCV80lM6iimmRmSVnc50b0OQZwcJHAectcU2v2ROSqXWXxj14vnHAqNtyD
VdwieiVReb+lfVyOZaaKwTNrHQOCcprapsSfu6LCSDkx5zhA9hEXHBN1cAJdseUG8Cl6+8IxU9gU
0hFZrG9RKB+o2bhBSpxk5tKhpbSxM6vnMU+A6+DyQ2pkcSW1RjQyCnioU4MJe4wTT6dsg8JjVbuu
RCyuoq7xESRWeIblivxK68CnkWGLoq5sENG6tw96fd9NoDUZhvzbB3y/72EupCDgdE5Nj24BKjVQ
b3ErcRtuxd+lt8LXnXnwdbiUzKaf6WtVnrboGlbNwtUnLO4rhu7DJE0VKFvCbeDMOyOAbJum2WCN
Xn0br8QsLm2SSnKYDhAjTNmvUNVpjMrvCJAUjeJRUpgP4PcNrV5VliuRi8sLxIxQyYFqhOCBW1l4
EAbdUMf1tATgCGQkwU00KC9uqpqi5VDRcX49ukhzl3l9aE/HxgLSbmRFT/wVjo1D1Bn2/K8W90fy
4sYacqVUbQzJXKgerIUjspfbyrnuJV4tjr5XzsggiVkNEPFPk01tB/tqNwB2L3Vzv9gI9dYP6896
FmpYYhorziToh4JmBrlGZrAydxsLWtPBGR2ZIZML3pVl6IBoskWXAayHiva91i5PTWDpdn0O7kFZ
e1CFo6MiDwA+bv2ewdoqx63dtCvxy5AikxKJDhHEI/9usYC6chy7erNFXz67s8sHGBxQGrpRKEX8
urCRQ6tqZdhiJykoK6meW2UXH/PkJaowfGUc9IofJj3b2Ns1q2nKDDR/sGQm4rL3upKC36AsJOjK
oAwOU4GLlvFdmeSf5H6rj2hVL00D0wCAukOOfLlAEJsOIzcMqIo/z7LV9vTGPk/2q77rj/WGWq7m
Aa6FzTp15WxoHK4ShnVRYOBgn09RM02VXV+rHiYLbdZg6riJ3Sn+UeavG9o6b9mHc8QRYvJB0cEa
vdjSzDCBDFlLc/WwdwmaqsFlOsOsTIBJze4Au7txhKsZK/NK4OIKtmVmGn0PgfOwRfsaAgYE7g7G
+CdX+zKDbG8scCW5Az0Fta1CQAOFTXy/taMUJ1UgpYPXEPA3qtQxu8ZlJHXrMHJJEp46PbTzxPQ1
5Dtvy165Iya43DXg2s/08b+34upUSx7GqprjKip+4JdesCc+egn9rbd1DW8bloYxZc5cA0F/cYZt
gdZTUQa9N3wf0KeIPBKxswv+5ScH6K3EbAPN+bLszJU+80ebbbxP+orFw62EdKIr6EVdXhVFQ1SB
P6JIltQgK2qCz4qaOxLtz4VkUC9GGtQ4JaAN1nbpODwjrvta5vG+6hs3EgjR4zdeJpEd58mnNh72
SmjarEbZnFWWWmmRJWfCroII7p4GHkyQ8oBbU42ZDW4oqGvrinxCCr43YjflfbZv5PKRtrS0Wi05
6ZQfSiidy/rsp5aW1G6hfnYfE+7zIVO/I/fHLBEXD4KYvRUmagSIQPC4gqN+N5l8x0rDH2MNIYDy
YPThCVTwz2VJJksBiygpKkfLezdKjF0XK45owFSa4kOySHX7tjwHg1XF8sNtvVoxg+/2e2EtAtTp
aD+/yiO6fbXuHh4DYBYk0N09bgha02BMz4BplBGwiC1jBEMr1H5gHfKTsRzvjTBPj6VqflPSFF2w
Rq9ZStvLh3agmG0zEbDERVDZcRmiQgpO40qiLVragdRQdiYcTtHlFg+qtzFtQxfMTtoX0YO3Niaf
zQhzi/HEz1lJjkEBaEgZ7WW2OukntC7taKZ9NkMDKFrtro6kpzxT2auqJvqe8iiDaLCUJOH4RAU7
0Yw+1VGfWBwkC9bQ6a2dBdX4YGo1cZFNKW2t7114NTCqUywdMknspqp4kIYOTKtGXzvIYOIvSYBz
a7p7kyWOnqKNoikCSwOhnB9xQADWPaiPp2R08qLPXJAqK7+ySOQXPRp2tC8Lj2Y1fjr+fvtAVoZh
wPrH0GUD6FfAVLHF0VPQ71JZCmRQBD/W0Rdtwu1guQ1C6Ez6rOSPBthaczJaNfklFdMuCLw+O3UV
WFubwE4yfhYqAKgFRjhz9CHmoCHuam4nxvA1q7On2x/7UU3ff+usXFfmzwSPsAZ6W9mTMPaIQA2Z
KpkXXgPgvNuCVgwg7DqR1Rm3SwaB1UJSzGo26jzCSJLRuRpnFiBNQcT81Ca5o7SlPaWlxdPwzqza
e5k/pJ1ulT2zgvahNvcyy6AJzKMyIiPQZti3P25+z94/sPO3IcEP3BV83TLFPxElGAKREq8ErRlQ
2gANsdGJvCpBQd8VBCmUmgvzLxfAHhjkjHj4h9OkGEEagES0tcfzryzWYSoMDyn6BeDvLSEnwrai
6Nlrld/jBjrKTDw9yz0au+b8BArpYIrJN3yFj64swp0rkcp7BSpEk4Zq0ikenlGbaaVTggAJePUb
J7QqxlDxUGPmWMYkxUJME5dgm5cVzC9M9oTxLTaGbkPE1g7OYdqHHTRnqFSDaAwJ8fdyeKaWUVkP
WA6oHi3pLdjPY0UwczEit62Cz0oDBDbvj7TlII9m5mlcFJAmfqm/jAEwlYHDIA9mrMMT95tXYSv2
+D1WeWOJy2EesDZnwTBBaFiSXRFotgzHCuGd2yjCNdIvIkBTYOFP4FSSee6NEbcrGaDZgliN6Y/l
nhMQwdMJtNOZlUySZZbUyeTBmvpLY+YAQZbgLCZ0p/evjOSHti5Hq4l0j2citwYtfSxF83WKAkfL
wGGwWZH/eNWA0Qq8W0OjMhSTLsxvntQ1BmmB5QgqbrTzUeVeM8cNrf9oNtGCgOIWqlsasHmWF40N
QMrT4qD05Bqz/OXj0NxHKYL7rcj7o9r/0+qgUsADEPANvlfHqAnrBA8//FLe7GjFfD01HmXBft62
fx/TjFRV4XwDJBhVINio92KSOq0aUmE5WvHUpvvWUNxKOsHYWmW+ldJc27prWYvjqUqwCpLIBHGP
+qPJCscwMAeFlvuaRM7tVa0owowAC/JdxNqzg/R+VXkiKEt7Ljw9fIi6c6y83P79tcO5/v2F6WvH
2GRZjt9P4STVucWGDJXUZMPyrQS5wH9SQZANFGddQ5jyfhmhDsTJiOFw2gJEOaRw4nif9Xda/50P
u6KaKexP06j76VhZPPx1e42YF8bPvzcXVGVIa6G1RQdJ7rIpUa+DHO3wJaBRFeM0ypJqUWUs3SjN
Uqst4+EuSJHc7Q1JOxmqcuYk90sTbjcoDX7UowFycphaW/DSLC1oM4bWA3n0opFrO+B+Y14YaCpu
iESvFUK3xzhM7FzrXmrWnZohONaKvFfkzjYiyj1Z678mmByO0+EL7coHNgYvitKehqwSh3AAfzDp
4kugcMyecuVVpOOPqKIPSVzfY076IKThoMj9Kyb7IysZUGKMtRoT9IOOloJeu4NBrIBllCLOqXTQ
gciVK8OBdIdCAu8L/sYuSKrPFLbTTjstOGP+mt4X5Zi4JqhRMVRcScciGY6SKVwEVJJrNlXqcjXc
syIerZia4q6bQmNXZUN5YCJje82UXhW58joM+J+SqSr3up61llpWYFCtT0osjfelmSu7QSOpP0Rl
BQJzqfWmqiLnAQDDU9rIiCULML8OQn0dqkyzjDhrrKmrGlsuxJ2WmSGgwaJPfEz3dZP5mhnrVo2W
DURuAcffaVCENQEANOVQsNp85MBP6ycGf2G4z4zpCXXTY8Mlz+yH76jjJJbeVw+hmX/O0+xFTmVk
i6XMMUB9Bqzb0cYjyh30LIWW1leGLyomWUFNQ0RZmVtw7T4Ma2+QgkMIp9ARvL2vqAauyEoAJ0uO
d1JagPmlV9FbaWR+SKMzM8RbzZhLKH8eSOwBt+6lqtrQy+A806bR/NAkqESgYzDh+Ved68IZ9cFN
RrQpyShOJJJK7LjTdXwpolnKQZ1n6Ga+4T6s2DYdvpdODDhfH+0oayelgrdUeUV6ULICgbBkz5sq
TMO7fS8/2jYNjxy4w5G8gFO9RIQAbgLQd/Wm99Kw89lY+JW8Yd1WkkCzCGag9mQgl7d0uQwwU4d5
jrgSZep5ZqC26NvMVJoKjBnPSEBbnslK2RgSFaKhBgJSXbzi7y0d62haATMNkKxgWmuAlGDsk1N/
6s65vyVrdf+uRM0neRX3VPGEvr0YhOZKKJ4w1rZLCN3awNn+v7ec75ezeFUNmnBgeWA546F3O3Ce
mLFd7tBi5g/n/o1+va0R6+d1taTFw4pCoV4GFZbUOAQgR5hu6CxSuDPRPYjczgoAfTdEfnwA3y9w
8TJJmqK1uQSJk17slIjtMZ7zCR3s+9srWwmo38lZjm3QSS/zfl6Z6hcXcAuU+8wN3eJb86l9JU/R
ZOVe5jObf8kyTHKnupMDU+0pPbTHLQCRj47S+y9ZuBRtyGtM8OFLEqOzKvMh58ALiYUbZKaVmcGG
A7NiTlTktRHw6DP0yzKzM7ShWXVpiiHtTPoZIqfFxuZcm2B4S7Rhw3R9vBBUNVXF0OEDqgiDFwHW
GEyNymJVeIocIDs02WopbXky82+8vxAUw0eYqQBbA1pwlznQsmimRJMn4VUs/NoI7SxV+X3S8dxC
Ku7eCIZvCCT9RDPdnilvVT8eGAgdVNZvBOMf9Xb+DtMkhGmmAb/3/eVHIWKmUyHCU+OfWfkk+KmO
nm7r7MrRvROx8A3J1ElmHkGEYia/VMEGO+myyxBSIILwLUL01fXoOqr2TGaausQKBfGO1nJEb0Aw
7HwtGx9SWnlJGDzfXtNsQD4c35WYhYFJhBGyQFDhcX0Xg+0mAOe8nlkK8ow9eYubH7fFrUxr4Ziu
5C3MS2AIrnSgMcJzQLz6McysGc0mNNx5dKrYF51dOJjYfQsCe6sisXp8c3WQIVSR2TINQKtQaeMR
MWRa13dJXxQWnyZmaRU8Ey4abePyrR7gH3HLPECm5WqVRjVwRZAPKyJb758bfWvkeWVNuow2P6Qk
UUb6gKCl5gGNozKsvDoCjiyLTsDLdbgYU3R5EO/22a0s6J2shaqwOcLrI8gCCNl5SKfdiFsf6Ftc
sFtLWmpIyIO2iiXhEf2RDPD3gp+DnFthqW60gqytZ+5mhU9ioFy8jMMBlRXqrQ7rKGFiOj8A/s7S
k3JDC9YUXp8Zu4AUgnZWZZmGlBoqNy3yMxhAFV+KS7fHHIpPMCROHtNfhiX54cv4zO43y32zMVpc
7Hdy522+cob0TpEz3kDuDBmE+qKTgGFzHjxr/HZX7G6rxoqfgsTk1SoXblELgulS4ZCmPCTAYURI
cK6BGocGCdTBd+1R2ZhiWFOSa3kLXZxM2GJt3tXQ/JREIbARwGdb7tLgcWNh69sI+4vUEAAFlk8o
SAERUSgQFO+TCwWuqmn3XoGRy7mmt+WJrLzX2MU/wuY/vzqzmGYR6j4QNpamzYHy12/q4woCHtUx
7IaMK3Bx0T6zeCeRMopSZWRYEGI4RLTTLzkNTFfVu/jepLUfTRq7ADs3tpWGGw9oPkWzWJX0+6kd
zgXIHfZI+tOjOiT3lVAvNNSHI5FKUVtNqMenRJdAJANkXD+NtP4MVGu8ksVIjiJQUzuKtY33a0Xz
3ntv8wFe7VnGjQp4EHDI89OAcCYHpwBHvhUGcN/v5Z26oXgrU/bv5S18qkTKJBll7TkAmEHQkyMK
LHO9N7JbB35qZiFplH7eers+2ipIRaKGzX3AGJhYGMUhb9tBb4ve09hnWRzj+iJFnzZU/eOdeidj
6ZGXETggRJSjjRvzanZ5L74JJFOAyNh61Rc2onlG31VnnW3Sv6w54MBDh/OG8gj5MMZWMPTjIdeH
EDF/oOo3uf4ZKp9qIKSrxeTcXuTaGmdKHcyrszmJOO/zlbY0Shz0Jti4of1oUAefYdtYuc7cMWX+
bUlrJwaAKDSOEYWhZXpxzxQlaINCGNDLOEDmaa+IHTz8De97S8hC+dUgDORmFjKRn2pvWILVoO/Y
MO6re6bNMTxmMsiHkQwAoLGxCqXe06u3oKK+oaG/CXSiyCTf3rKVrChyE38kLVuoUtLxohKYyplb
VCQ0b0WDNWcnTD93S7FJyr4ag17LW54Rjzo1TdC/oYJ0iNvqob1EbnYud7PWdwf1vvcMS7H059Tn
J8UCm+lR3m2Boc9X9/1D/X7RizMs0R9aESD+YBQp3CWHyMdG/wdw/BVH5L2cheFCMlvStAZy4v3M
sQTKe7s71gBSNJzWQ1nM170EWOHKVpfKSo/Ve8GLV62kcgDXFfoT76nX+t0uBTozMFc2Z61WFXVu
1NRN3G5zmWqqellWzAaDEooRPmgZ7HGJ7geF+0a98Qqg2+vjqelENkBZhWLUx/atIDQnkpek8ZIh
8hJ9uiSycTQq4Sb9uKsDw8s1+StLBMIapEnPiIEdhci7IlZ/BGZwTBPlkoZGvgsDY7BGhnp5EkwG
+ko1tw2lTzExQcSTgwPLxCyNJMlveqO6fMgPJBdHbWguJCCNhT5tQCW00UNQxvugQCszHuc90s4P
MXpvI7UuUYvrQZk66E6EaXorqqTpWdaAL2uwA89iHSPowy4Los5XWPyrro3UiTDzJzU9t2pDf+q0
QWBcqfA1PbJp/cUkka0x/L+OyZexSeLDxBonBY8ymdrRNYvvZSyc3kz8Og0f9RJcriJzCkATaYN6
NFGN1OrwkLMytzW93fVS/lwS6XEQYrKMLLEiUjsMNbE0lHbK8JQGMJtULa0OnJAWU8Vr37zIHTti
njSylO45y00LqVRLhnABsABrEOE+TbOzXChWoVIrwZgrMaVLEvLzDA0lx9LewCQlMPr70KKt/hCK
/G3ISldVHmqWn40ytQT5ZbSF4gwTXBi1Per0qc+AZBJNPd3TCog55cso8q+d/GTGiGENvTGe874A
C7A6Bk6r1zuqi/yp0FK+D+rqGzgE96QEHIwhJDfOuzuZt/QU1sa5Qyqcxo3XaNOOl1JmSVF/oawF
SBAR5xa8JHZck0s0Ad2sRutRVwsATBNlONQJJiW7vD/GRQ0fTIB2gPbNGch1bjcNl35ULmim704c
U3t2aHBXG3TjZwNIj/sqj9RLGObNPi7Vb1mhZW7XjZML3zA9kbCRUcGTfilaRdFmkAbKIWRD6dWi
f4jqKvUULTAuYd+diBJbUph4VClADRoVVqzXp6EWh8lI8Dkjd2ihgPg9pnYiaZZkUjdqAZtYNqdQ
HaNDWealI0dGtA9QnTaoCt521YTXGL8EhvxFVxp/mMDgqgOoIxm+9W2fOVMPWExioNBRk+8FzW0z
lnK75uVdoyJX2MJdtwaVPYYtf0K3f2JrJZKnFLm9UhTnkWeXQqpDu64a1UEZ7DIgAWA1c/17Em3j
J20MgFVmAmK3pyctAUVV24EMgACgj8uuzIVPKd3LqWInQ/0apj3IykV8LHsQdIgxlnZDhq0uRz/T
k25Hpri2CDd2Q9DYgxJfNMJbv5aKN5bxvdK3lxTzNFbP0Lor0aORaz+afDwkY8MslMP9BAbNmiTu
5+CDwcAK3yG1iD4bJIG7MUc5vMvtKDP4Q9kE41HXpeygEoqPzqXeb7QhddDc3ttpD5bfWP6Umdle
H4oTsMTRJC1hgh7dLZ9TUpiWErbTueTZcODaUNmpjOtRRUONjp2EnHg5wNkNa37hahfao4lKEkxU
pRSGq7RyZsV1uK8M45OW563NEv2lbhGXoaW2twc5yH2GkM3O9fjrZESxbQw5WoFISNAtVj3Son+u
zPCsku77qEkvAPXUHLmnxWEQOUoUSnCQ4s5NSn6oNO3bFEmZDWyTwq47/ZOUNSjXF3Vm5ZXYRwWm
ldOpQ3dCNv+DpC36FAbM8VRTZw0ULAQJeiCtzkwU2LOmt4TQnlq5sKRWPDeN+ToG4edUU0f48mht
mFDeQpeWK1RAScjmkYxGYpkZnPy65YFjKiVqUCR9nORuL1CiHOoa3orU5JHVFPp+rGMkl0IgwVWB
rRlAgtCoFFvoJb1MhOzlenhNB1WyuNb4Dae2JPByFMSaSHeIJwoiNuqXAsztBhpwpOFrM2UPnTGg
Ekj1L2iIOKGt5kyqzJeo/JI3gdea4a8peEnU+g0kKL86qLNDlDpEE+D4wvvIkQ0Q/hRGZOVSdd/J
gGhKxx1CwXMfUajdJ5FQSzUzR57iYwRkex19mepoCCvUg7e+QttwP+wNKh8CmlgyvxO8sHX0uUlZ
tzNFCWMEAFu1slmWVC7nBQZfjG6vk/bCwvqrhHK3TCs3SF4NDfDche5yKbWmqnew22iZ5ZZeHWu8
Lz0vLQOotCNP9qYKa4jOwjwKHcWs3CigftwCgDhQJuAiJoG4i028MGnWW1KHokHwtZTZd5bjHdHZ
QTCwbAhpuk9ztAF36HGs2wppTsntixqQLzPWaCA5vYh3QY8ITg+Sn6B/PyXlnaqjogreWW7zsbl0
Inyt1OhiosdSZdKOFNMxQF0iopkT1YlXlPdjppwr9I1XGQPGWeyE6HJslHovx8OxH8ATU8teisE2
Q7/kYefwDr/MtJ0xUPA7SBPdExb7JEse6qLweAiTLOOBS96oghk19VQO3R0pZN/oEs2qqmjHMWgw
NoABD9+K6H4088Rt6/AxK6qzoMklSwZc+PgzTgj8j7qvh6UDDfY4HsAJpZYi96v4HLDUAizSTsyd
ewBLEfjPIX2kfXUwRbALRHCJTMA/NwAaQa+m9KObmzOT1GmyfC9nZWwPRYtcv4LxJox2oFuYM0Ds
kfxcau1LKFOrHM+4lGC4jEankyqw1uf/Q9uVLceNK8svYgT35ZVrd2uXbcn2C8PjheC+EyS//ibk
mREFcRoazT3n7YQnVA2wkCjUkknQpPxDl38Y2R1aCMIu1712biP82LnOvRYloclyXFu5MZD5K/v2
w7poV/IAFuGiyAIAswciZkpP86qfmtT+1CyJ2zuVZ66fapW6aH7y6FB6ff/Djge8jK61XL4qK5x6
RzlA+AusF+NXxbrIcINqGMTWlPFT0c5+Clo6AL4Zf6IpyITJ6hpNAaAlx64qH6UG/4UMHhkz9Scy
Xydm93EYM7cvlCrolknH7g12QIx2vKUk+wwBu0cEe1cJdSxfy5cfmbrgeUsRc3WIGxLtVNnzYSZJ
0KroCoXm9yen0mNvyOqHAa2jjlNjJme1adTHHa7lUgpp87nR4cDl0nxBlJK79Wh8mDLbn4b8plas
rzlowtxain00TzQA5iGkZuNnmg5FIiemx3Igsz8Z+k0DEecjsao00jM9wDyGGRSIdmiGWWONRqQ1
vqJEZ7vmkluYVtRWH+ZuJsVGKS5RlGilZR0WuamHdjeqvga++OtsdgwQaRWAu1y51SfL8KGNsvrD
qD1Ab08KFLkDwQNtO7/VwBrfK52EvknrsXLqKdCsFCeq/vevfhvZQsNAIxQaQTXu1Z/aiZ4msYkq
rZ586esyQi9F6sYZAWJJD+cfsTuteEhibIyxV8omxZDNtdqR2hmh07EEqKYwEsCDCsb60wBmqSSQ
At0vr+DhXh05GI5XwyKghxh1j+q0HOz75o4ERaRfMMLAO2F2fSdjgF8HwJQthz2VuK2whmWdcI/h
xad8bppoRV9s/Ov8DuyMzbEdeLbB7cCo1alRzrDRP4kV1CcSSozBOcqhOUT9zlU+0cf2HYlA0AJj
ztmwkM1/VYhcl2ayYqOaUFmyvhcfdQ8CAUgfBD0GeUE1+wZaYPZw5V7uKBIo4C1CZwjmebn0Qe3E
c9NmDQZ4GAvxYWpAUo10ReozMhFG/kpObSyYWBLZ5LIFeU1IJ7ewWbd5uMghhrAE6Z49D9muissT
DJrRVPNUTyGCdUV2/CFBZkTPRbke5gTnNo/LCpBxBNVIDDNsuL/10QxfHfUgOek/CuKhGFeqbn9k
ORfIBQuyZns9KS8+HHcINLyUO9vAJra4wv6kMmgKCCK/hcpAtJ/cabDzRavrEQsl7Y02Qt9Gj3Fb
CEbZRW7BUqwb0KmHuF5rcG2Hi4aYFU+GRF/ft2s6OOvQ8o/Wdi4HXWWGVsxTO/2/ECag0xfEW3+a
4rmxCnlVrLXpp3AupUsdvMo1Xk+yMf0UINX+tj3b4U4wRSakMXQsaQJxf4cX3VcJELWeMLd8339I
w1YWJrv3ChYv1sadYLsp065OYfO9ZOJCi9yJVtvRWIqpm554WqsQLZeO4ackd7vg9+XjKLaHV6Po
iO97/vPuckccdQwM6sR/4uN8ifmxNGDXIRMuGT+2DZ4P7hsGD9kGvkaWZ7Pc6aamYkL4G2bZ9TP/
QDbk4Hz7rRJTjL6oMrOXVzXZrCrKaWBlBf3Gy6NXaNKSTFo/hiClg3BH6xk9eGCRsuoeB9d069sO
0RWunyqCqprAf/d2GFlIhbW9wLTO2U4qC2/PbIVKGyR69If860zcJPhNudNA0BNpAFdMPLy3ZCwW
hQ00YaOF/VVtA6mOCUqxIxwqOfReerIeS3Boade9r3iJpz/i3CyHIhLVR/fujK1d7ugMIO1qhxF2
0y6+aufxforRfqd2SPFJSyYqR+xu7nMgx8+TY6BnGLLRxodN+tR1RufL1HUZ7iblo+Az7nnsNmTk
mIVKEEOt0O8YUVNkwuTYSzc/tkc2niLuktyhbX4ZoHKgp64ZSTsT1hj3WX5yAqSdIsz5PEoWJpCt
KzWkH0HX7NuH5qo6sQkZ5Ydgwa/7z1/+BO5DQg3b1nMLP4E1/9Wn6ZBfSpF+qIQes1eufRGNc9hX
pKhP2y0+onHzNKKru8THsbxhslkkSKB+mfoiQqy9W2X7OTncW8zBMFCXRoyNxCSYcWe8ws5v4J6F
7f3IxRQy6ZRUSXA/5vHtiBJAbN//NwN8PLEa6TJibjTMU7DyNbe28u28gX+IwZ5RmuvgqDFAlCkd
UHpGr6feXw40djOkgNSaItl/PyZ4oBfUTelnIlXBfzTO4eYio8NaJjA+FV4csZrU8oO9E9pQrOWh
sJX88330ijdMa1DWrEbsJTKh6BhQ3D6PSDh5TKGo6NB17RwhmRZqLj28M9L9a5ctvtujbdIZxQ9c
/X0QR2VAQoXx385BhSfnHAteDjujb9uwzZK5Y02hk5XPFdyS3QvDTQjlgcAJaoDn6dtwZSfCYEq0
tdzpjpFQR1cfYuvBKbxuUj0dhBHI2vSVjaQ5boWiF7kO+5PnviZ3uMd6bBZ0TLJn5nDJZBu16ZqE
GCyBbGM8XYuFBc6fdfQgvYwvnHZqF1WFQdzGbtuX3tyGguMgWhMHJ7QxakJ7mNAwBAOZ2bHzlIPt
25OXH5/Ux8QEb4KgFE2ZL5clQQwixmjMX2GwNW0IVOW3EG8LLXKI009ghbZtrDK5ni6ZYAFohtG0
YyNZ+/TMFA3FCY8DhzJ5lSiyyh5lT0JhUAkLiuIuRz8Dxiy9RQs6jx6cSvQx98IWw0RwbZkGKmZ8
i4u5Kgu4aNjbCaq05nxwyqsMZWCPKYtWcNFQI0hHvUEwYK99A3STz5Y5N0oUqF/kCyxnx/TAiACg
VczIH5dj8zURC/ixP/fqJG7McR6Up8iTMrYCYBu+JnjijKODUWX7SjKOysEKoL8WaCjm6miie48i
DrBuY53zJlPuu7xl27wkimcqP+dMJLL+lD86t0DOf1YJLotSxe+LA6DmgZ/Gmh/q4mEpbpfcRbLE
p+AP02bMaHlU/p63J4wAx6iLeOcRYheDnhfLN+aQHmwCcY5fAoGlqAcfH1oHBAxiArfVuKi0XGeq
9hluKkeBMM/yaxlAi1Mt0fmFPHn/mT3VuCsqXiuUM1OsRI+qW+c702tSrvU0ktQDincBxhAD8hNj
dReNl/hmYKA8dCXfW1/Ui3cMir/wIH4WCx0kc2GB6iI00+F+1QgKY5k7tp9sCb8hpq5OkTL62Eqm
XyIQWvv6y9jE32jcCmI90c5zN9pktTR2VHiyYvzRYPQ0R2bAnETt8LuPxs2B4ZPwubXWPaYpcWCi
EQeW3q83E5izTY9kQGL14wqxlmw5vCEA23ttoMUbfa+GrLDu15dXjY5xJjMbJyAilT+WiPHG8qqw
1Zsx1q4mybowUvsE2n7UVAVYzA7oK2fbGOZ2dh2l2ojB24050xJVKzR7KKm71oFqfV3It4KmFx2a
Fc57+C4qbmxy4QKktte8Q8tCuEzysaqN09D9IWfQQXOE99tu2IDORjBgOCZyghw+WdWwZii5/s6e
Vb5ykUfyUboiB7D++oWH/oHzS9stLGB65C+DfIdqpg3o9C2xnwterujf/DB9JE9VlCGoWDRteI2X
hhMVoN/+xbaxy2FTl4AJAVqpTxml2sVUMoA3+7b4kD2+EqdXdsHWcdBxjtEfNFdy7poSozHmCbhg
xQOaweyLvO0ER37XSTYmOMc0MlutqhgmJNJd6fFhXkDRAl48uRLMWPzD1j0vhnNHg6pEHgx8MtRz
0d6I+pf9Mf3UBA577oPA7ihwEXXvyG1Wxla+SYRTo8KQTYxPlS4u4/5iFRl6O5+YmEseino3d9ML
6Fv++1txMYhRI4OcJzhtkGh8emFpF40aQAkHXaMfjWi4Jid1vhSucvfdszHLBR8SRmSKpYHZwW8f
ps9t6S54W1phmXgaOMcwpDD6dXOjBCyJLcx4MnfnYc3E5AA4CMEu8bs3crPHUydVqCDO7A6djgss
5YHk9T7LJbfmlSibsnc9ba2xL76xRtFYUUGbFWF7Gxeo8F8mZfGhnNRA4Dl7t8TWDnfs6Bz3dksX
vLPweK1CJqCmReTwhrqhaP+401f2hVOv+orT9yTjlZzsSyZ6pVyJH4+7j57tqrjzpyyVbasNVkUu
kSH2lukmCzPF030wWQVp9uUNE99718LWJHcEm6ajYBXDB2MjfjqedVBNx/ibW10z9vnEh9Tt+U+3
B5hbg9whzC3J0qBNOYVro7hOnHiNJPT5vat8a4M7cejLU9RBxaJYpSg2vc44Eg0dp0sooz8DjJ8r
XhxyiJbR/IeMpnFrOVrJB/HlIPyg3KWrlCat5A4/ZA7jKPtcnqYLA3rTk9cei6AER4UgYt5F8M3K
+VqcPMd1UQ7wIPNqRlO+dgAXBk4GOsMuJPGjTvAtHe6qRRsojmGN5bE35ETcRXfjW/m2/h5fDoEe
ZqeGfhS9bnZzkdslchCzpsMsQdr9PZXNHco0sF09gyc/UDb3GLNpTFyITOS+/gWhe0+qD9J1dSiP
qp+H1lG67bz0h+p2kfC62rsdt8Y55Jn6rK1T9JDhyZwcIDedgJsqBntBe2R9PIHQngAKHA59CpMa
6jLB3tAHkoR8RIOhfvC+jG49QAhV9cW3k8iBOPSxV1Mv2gIBQDLOHqglXWUWTJqLLHBwY/VqrZsF
vMWJddXXmwRC8+mYiCIn0d5xiDNUuVVKaBkMMcOAed74wRqQUWFjZt0aaAGEU09ClBPcTA4HLhTa
bbPUAkmh8cD0GNGt5KExwoqQwomE1vai0GdvfJUYN9diVKbfYfUCClxoanfdMZ5KL8cMjOyDh3qJ
pMzC+MOvEkG9ENn2oqitfQ5rzGIAcxLoJyHNiOyKC+YnFyMYWWgFIzR6QW16AkmXkfut7Vbz4Q2X
83lPepUvr5WUdI6OH8CwAE3AHqVX8vQFKsGY0+2iJAaJAhr3BIi+mwPZrpuLdNSqMJ2phdk+0E/2
HQ1Gb9C8gvjdsT7VnhNUF+tphssVSN4Nrn5TQR5JAi84/UPoA+c9zpI5RAK5Dii9FhwmVqx3wixs
s4j5eHbITlVyOB8o/MPlyYgiMErJ6LdexpKk6VrazrDGxDjT9LCieH2FRMBlc6K9BwJHKJyOAqP7
H/lvmwZX3KVTl/VrjDOlVdRdlse2FBIc7ofIzyZ4R1YrieQSlmW4LKWCIYo7GeVNVCXQGOzKMWbY
miuFCsIu0W4a3LVJaqOLrRwr63xmFu5rgFI69cpj7aO7Xly6/odY5HmhnOdmdalBiFz+a6GQGr5h
vBELJubyG9E5Ee0q55oViKpGo4WxpYy0MgNd36caLZPnXXIfg55XxN2QjS6ZKu0UhB6zEdi2hY5F
fXLVKr5G/8HJUqc7uXUEFxi7oF6/355tcldk285rRTGOEUr9cllZFgZ1Pivld92m3pD/PL8+oZNw
t2WPSTZtkGGM+SYbO1y7iBFisvfHnEeV9++lE1iA9bw6tuPb9+IsW0U14bM5TiRjNqnWRDxdu3mo
rQkORiDjBYo3FhLLaPnpXctYvSJkg5Stv3rpbXGo0eaH2yQN3xmqggITxN6KClKfl6ubTS1pWg3b
yUqsehNOhwYj574elmGxnIQB3D48P5vjNjNOVLVsmKvoKpj+KoDJOLl5fLd0n4cefU2z16Ea0BSZ
r5aV9y7XeTbObfOUyl1RM7RGWXLGs0tC42SUY/YBFAx6KIFa/SC8j/YP/d82nyRdNt6jmAvpSjD9
hG31YH5aWGPvRREiILnVkweM4LnL8Q0Zgf1Y79kqB+BGv0hy+oQCIBVQvZfFUAwhvDeH82yRw25N
t+Oi79gpQQ5Cu0xPy+2fQuLiDrn9V8ezLQ61VaoVPfT+mM+mhyQ9ZX7pyR9WMM7VICj0uykQOM7+
lftskENuvYzXNMthkL2RIf3bRyXqrdeYmvLWAELmXVTg/wsKWP9wOT1b5aA8HbNxqRHRAhWMcG1f
LrOKlEy0TJGvcjg+1nOmkxnLZG/l0fDtT3ak+GNxPR/W6xG6DsS5XUCP7wu2V+StHAat2WqUxQi7
rIN19efuhnV1Jpfsi5blTR6KbuJ/uESet5aDIblP8godkH9ZzBCM/m2xt6I34IAA+PjmvyRJnFIz
gQPqhJfQv1S7+4cL5e/18fVV5B8aE8JnLAGhn9Aly0pjjJEApbH4ON+x58jbNlbgQnzVtbUJetQI
DIP+i00xrH5qQbqxRgxufijQHBjFF+KXn8gqBz6ZvtYqmNPx7kFLrGSdJMzkKVB4E/ipAAb4ul9d
jg4IvnB/zF0wghLmaGB2KiRI7JaYVM5PKJW/YXEiq+zfNzeIndNClzMV33K9mvBml4iIc28/fnv2
Fra9GwspkZSkKrF9JiFuhWk2pZ/dPrucoPbn1Mb9+W0UrYdDGQrGbBDCM5TprmpqQMFDFLGJkFPj
AEUaIW5sM+RklxG9Rru/t17/eR0JxRhFYMJziUsgOVOXAT6PwZbBX4Iy0O2AVaBHdC+/SbtZeL65
SAZUj7mdsox/58cRpo/lr+qJXqen3MMIj47cP9OI6fWDqHYi2lmde3x2WqzQgT0+2dX74k6awLDy
hqtXcNfzkmmjkS1xL8FbWHyqmEEbYcpWD8ADhs4KiLsLNXgEQK1zWFKu+tRPBlb472U8/yFP/PfB
07lAZo2Vdl3ZW+Z/YIuDkV5uC63HVHnYn9iZSE8gKwLtmPmWPJTgQtc5QEEuCGPSGDkP62ANqzK0
QkwsHoegLkMQN8BPhK0Doq/GgUrDHvLQkn3XTopWx6HLvMzzgPmJ37bYTrrK9eWl4tGbN6T0RAvj
IhVTyvTZjvHZXrmIMK4WADOfzDITo89sdg0kGGq2Ibzi6Lf/Cfr51JU1FZ1BKuzcLHUY0nvsFDk8
b+GpZeN1LuLvI2Ww/dzcZXIly8PawoQesQxScZNGT3WQm//6lOWzVakSm1XLnPzVlxFfMQIv4Elx
e82ee8o+zStbQi/Y7TI1mVrL74yAwQEFiNVbJiH12xZEudTIPvVRnPm2DwIGsHSc3hAeC2De4BAj
AZMb6uUwKl3op1nz14sVvK2eFam+RDAzInyXCw6xwQFGF0PpbGCZv3dPzYm+IQcbNYhE4iHZ+4ZC
fxEEdAYHGpWt9MNaAw3z/AOND6Z+J89yWK7XXdULcn+iO8zgQpECsUgmL+zL/fvmg90t1EC/ZDEV
EouXmWgmcKvRFEfuVZJBuIX7kc7GFucg89Svixoj7GaikWWAMmN2xyYdmlPjFZ5GBNC4v48be5x7
WLalpLaEtb1HDl1ojfOQ3KyTIk7etZNso14h8mZhnIOMDeTd0lxDwtaA7KycHxLllmaSL7ejLwD/
XRR5NsW3FrSlIWc9GiRBdBIMl9NNckrnU4vWlNpfR1/cPLH77tzY4y6b2qxJRUu2i9JXG1pyVdjo
X/7jmrh4tFLwmLEo1sQKWnqQgu+BgkcQcqlR4ovI+kVe/6qbwDZixm48hfFPKMKGygGPTdtn6VHr
5xtGa3dReLOB3F0zmIniDAb7YMj88HnKNw1tiFyEu2hUQmyrIfhkcmRGthRooJGoLlBhKsMBGyoK
TAXO73Ao0tcjdDdm7Oe6gOI28/T+U0ZCMnXH826yG7ttNpJDD+p0WeGwjbSck9F3bk8/nzcgcnUO
MGq7T1O9hQFH+07q1m1zObBa3T1vRYRLfMMAgXaO0tkw8/9+m9gy95atyrU2+0b/nyAuWHdfBqZp
R9Kst3BPvuPuOn+sIJPy0taYyFTWpT+PFUbI1U1C1aFvSKiyr//PGA9SoZcGk9JOUzDlgHzDcjxw
IPX55MXOZQkmP/PDGneCoOO8M9p8kV+Ksxb8xTCXQEJ9AQ3cHDhj7wl8kX3/c4vioIJUC0ZHHFhh
vpherBf2pXaKL1JxrHE+rrFlDiVqeQWVYApPfBXei22dB0Cbn5NLiWOBthK+we4TVMC0gwNKG2dh
zXCB5JuiqaP9F9nf0ARdxpe+gZFJ2toFFrcop6kE6ej6oRmJ2yY3JVpzpFi9tkjuNaLejN0YeGOW
CzvqYbYlC6OyITpX/LzpFxSKhyulrj5XI2nQbznVAoc5j/UoQL1caFNg7r4ysbNpRjyosboodbqU
SeqAQvC8bwoOwBOMbl+5WlI0awXXnKcLu/1pDA8ZeTxvQhAK2E//vrFBdMifjBpstMuRdYNrl8i9
eZN61E7LUVyTES2Jg5C67Lq50WFu7D4VHVZ1KuyH80sSmeCijbHSLd2umCcuX2btqi0+oX9R8GX2
s8HPfvfU4b/ZNtyLVLEreMEy+Wz2tfcmKGb6UCOuIrAOovYqGso+f/fbT8nijUVJrZVsYc5QYA6q
BsW61Ao8W7goLrxYlYIwftP/VDkXgOLTGPxmWXSqLWIV2Mh3XJgCUHxqst3YMgj2sDIBFgwU7W+M
4qX/8pvixcnEyQfB0vimgEWTbWL3MPcevqj9hM6zR/K0Ymk8mdhMfLwMxM2YlFPcqrpiNfP5jlVY
31TvFPjkE2fIZkNNCMiDnBfRDh0uy/RXS4r/eM5UDi9A9qFVLXvBvjeBI1oShx5tJxOq2zBYSXfT
etWBsvU8PIkMcPEGdYy0bZhXdOk38Hi6TdILLIgw/UnMY/NZkqZQSezgTCF0OliH5NSCuakFUZl5
eJqksGz//JoEAb2tcshRDAXVHfb6/x+kNSAg/vIKrpJCt8cM1lgHQwcFtsiGmjAoEYcoNt/Z3rw5
WVyMkdirVawsOf/8Whn9xsXgjRDkRRDMl/TBz7s6EHpkNZXFU0LTm4ZHUFxflkeIkyaPb2jpEfgj
X8vvdHSktcwfpQszqnSv8hlopB641ysXoqJYpSgtKwja+GlqiYKRtxhxlWnyz9UpwcebuDVon0tw
DOd5IPBN0QI5CCHLWpKMgVQXjgEpQ6YcZmXe5EF7HgRbxPGGSFhfZH/0zKtCYz9qcwSXIVsmhcBF
q+8sPCi+56jaTl6p+sm7BTMh2PdX0tTm56SrqbBkWuMz/vvHhWhDuXfMBJkUs2I+mvQ/1RRKtMt/
BLBXlf0JXckWi3WeACw+Fmi/GNwku2QNixlmGvzzPiJ42PK1/YVA5GJZ8LUMFSIlzl3RDJ5jXxQx
wiw9xET9eXOCCFXjAKWrqQQKdyxPmS4meltnl/ManTchAhK+hC/NzVouLJPz3otTdAfwNXzJzDAI
0sHiM0z+OZ8ohEmBB/LVe7LqikHY4pIWHPto6TRzUYS/+4102YLeNWTdX/HzqXlRapqCcMpMIXGf
Ll4jm8eC5AJX2F3Jsxk+l12PZlHbjQFXSEmgT5/VWHrXYdqY4FJSWrHYgxHDRLz2sjs3EihWHOtr
bzjH2M7lA+0N6q+ZeZ86ixKmrf3JmjA+ky/CPRUtVn0JiiMA1DB67Klh/VHaDyUV6Kvsx8CbpXJQ
38RSurTMAMMNPfGMx/kCsGuAUBHcnK4KoYSjqEK8e5ltbLJFb5C+XGTJKkvYzOU6sGZpdq26MT19
JZBKgAKKXq0iRgOBb/LzcVlajxRyNlNYorXa6jt0pUGGgohgmOH4qztsszIO59NuViDfzsyoyX2x
WIfOWiq/mJomWA3y4zxgibaR/ftmGxXNMjtwcOC8jTRspMm39dJf9Nux6X05kfzz1nbZ1SzZRJXD
gI4JSDg5cxhwzinFV1tQIAC72kdJ8vUIhEAaUmVsOKRfrk0XyTL0cgvbxffOwdY4dw6ybJ2aiV03
SJ6q9lVGJ9GZ3ws/thb4g7BiYOkpG6c1mJtMEfB0d636y1p+DT3gjGSnuftVr0dZf7Cn1ksxeXB+
g/dcdPsDuFPRxw2xJPTqQDjntOgjiIV/Vu9R1ba3RtiPeOEztaPqE4xY+n1zHKPaQ4ZxwdRZe8RE
jHgQdi9M2NrjDoRROuuwVEBSnL1DVz9UMYi0W1eVwQov36nqINhEkZ9wZ2Jcs3QsctgzGgiI9eBK
0ERnfHeweLsm7i1FUBrJhp7dDsngxbS7HjKQ6ttMgDauFNew9cS17C5iKsZeXfRr5LQUGgrmjKmf
fPVopXyHRt8QOFb2KBUxZK2QGXPNEiOI511q91m7/alc2DQoq1RkCT73X5l6BUdU8SBlFUni7A07
hDz6bazxN7PWSmRoWHWFIURykZ4wX4nhY5bceyf7wdYaj0edHs89Wxu10F2KiUqwWWEqDgSBkDwL
u5O4m3o3Xtua5FAIgk7WRCZ8efmUHnqK7OXkkdVTffmQP1qisZxdWrKtOQ6SyKzYjs7Mdb4WVu0N
YWIy6m2Zl363QKWPRChgVejPb0EJItnl5ZB8lKntVfYFI4AQ9bjuni1FRXYKLSYYiuLOljmRpZQT
B3lH60edg9hC1SOBv+6bMDXT1G3Zcfg+FjnuTdBa4v5smz8zcuWMjJzkLTesNd9KD+KrZf+rKs9G
OYyq0aSTtQsz+v9EUo/N+3uF3CaWoy6VUEpEgaIB55CWujpIuRwh0eReInVrhsMo2Ur72UzxrV69
bcXHfhfjN0viQKapZRDkjBYCyGk5rEWB9RiHjFr3qnUTT5m3GtI3R2qPcbVAZW84gGbbT4YVxYzu
iC5OV65yD1I2Hi51QTmUbeYrQHr+ZTwgmaNV16gtY7Ozr2tjusSKeqV1yw5aTFZw3nf3Qr/NjvN8
Gm2mo5NYgS1biYocsw+2fDMSyV9lQyBBsBsobFbFodAK5cEYzxF8W7OHeHF6ncjEGxVZ9DQQ+BDf
8oLdM1bKvuvrDKW4yiU6hQ6Dhk1kYq4U1A7yrrU3nHkGnec8g4uD2pgsS9bizOcLxlXkALNr+Qlw
3oGIVfbT4g0hrMgZOZiJR9LlJYVJw7lpi+ZUaMdBLcNVfdDrz+d9UeQhHMh0ZTl2Q8I8ZAgnefWd
Jg2yVsSbIfIPDmNKq1A6h+3ha/94wxcTWeNQZunqCZzHsPaOqtc5W4qM/730xaTsWjQd7qGnMC9z
1u+ZLfZbNn7fzNXqDJn9LqTea9z4C6OYLQ45wO9lqE6Gdf0VDr65cePc+WKWuNBlVnKCtl5Yenf/
muibcfgh52TpwC30Hv84F6WwxXHgUa9pXzUGjldOjmUCtlii+ucPsNArOLCYHHXoepCHvL6//7sH
cmiR5aXcxhNDCwzAaJfrxe9HwpuKNaKvxGFGYsxJbT4hE29LGJecA0H2lTjAkOVOz7UOgKHMoSP/
sJRT2whwdjdlvDlQfGdLu9ByJvLfbt5jiB1ET9oV48hEHuS9TxBVUzVbV6GGzNes9SQf1HSUALrg
fGNUPknrNhcD5g+gUiUkQdgNajbWOMCQtVaXVP0JnPSTQi7Ur3OI6wRs86UHXb4ZTLIluX1DNMD+
8Kv7eWOYww8Vqgi/3xpZu+mxKcc39tjsJ7c29jj0mEDdPxMDC326y+IHBWKPaO2R8fiAand99501
BDQNmC3fNXJtbUxzaGKMsVxnE3xIv0rNC/tUHiBaeTQq7C5o6Fn3rYgohx2yc5vLgUtV65gDlkFQ
3jbxJdJeN1oLEuRZ8SBtdWOkw2ES8fPu49lmkRzGUPRaDHkCk+/AGJHvcBijKTJtDQW2+l9j4Q7H
FjQoujuCJBF1RPHEzC7ObJbG4YwU16Zd9jiRHRMQN7+uykfbjN5zHzwb4Yvc8Zyaec7ug3fFWoId
5AvcbVZpNRlh7Z2nb/dW2KyOg5kxtyYjbmHvHd6xGwNtbHHIMumLOssSTvqcfaoatKH11O2y2jfW
yLY7l0ofZae4LkUFTNEJ4MvbclFVSV7DK/8nX5ADFUsu0FlUwNpfkd6/SfwJTsCTUOcmhIW4dVOk
Fow5+hquDsg5pSboUiMUHAKRW3Ig0rWVrMglTlofoOsSd19XXKXoSVAC+aDXPhWpme5f7xtf4ZCk
rMwa/bFY2Ai2mNV/Yov5zb8Bfh71Ldf7bty8sciBidaTusMAErzzpg+aFizD4YjB7tavC+hvhcqV
OKRgu3bmNuDL3k1fVUrVwaRcJ4/ZXJ5oLX/I5yVzWz0Jal15V2z7vEa+6p334B4dVBh810kQOCdf
+O4WtcwShmWLh0F8F+zpsgvtUHdUoRwKFnPwpxeX2u15V919IWyWyIFMOtIWukcAmTjt3TEJ7VVU
6Nj/aqZp6TqEdmVeDK8xUHru2K1D5TToYyfs7UZ162I6gNY1d9c2E/VH7G6krtmGriLkdXiiFqlc
NEd38Nny7Kqgl5BVmaa789u2G5g8m+BvOcdqRsNsUxqq1UVe/MHYfpXldsioiwdl4BTCQv/uxbMx
yP59g1ygTE/WPE/oOy6eJ7d+dc42trhLrs2TeW5t2MJV0AWDAcYSrTXuZWrMrjGabj5PR8OWLwez
vM6G4pOh1LpfzGp8nRALQT4E7gMyqzdNOaNyPSyuBd0wt+ytH1k9XKtWfa9Q1CVRPy+k9U6Os8q1
VBoOEFwHN8XRHsYPTjqhm2ppMLpmFoWrKFntDi20X2ctanLHk50KGrFaElYW/TpVBg1XyXg4/42d
p/nvFxuh2pqlWdAxMGQTIzEcqhZaSuZM7WyULK4UrNYtCdToNfludpRLuWr+GArH7ylUaqviSkWl
N5kGd8xUf+jvYgI1AkOPepJX7jIPOURnVjfpLVcbpnvd+LEueag0GrTeb3AEvEku/bhXorH8Vis3
mda6dffdoj/VAXnoygqWxgzTXorMEkTywyBD4a3/1kIrIpvlE2ogPmkBFsbnSbmnQ31fOWrrrZQe
F+NDRwbf0qSoL68xU+QXiXphDh/VEno8VC6M0Kqyo6LbYVJCQCafD6B2cafiphstd5yXU02/d9of
REpPHdjWU8XylsQ5rHJ50nvb7douSMrYVaBwPxbwFKv4hdyNR0oZ/JLXEOM6moV+IMWVsrY+MaFS
PlozilHo+bKG2Y2HIhxbGnRa4dXm4hdD/qVr8kuM3D3KRPZiCJ27Q1G6RDGC1qqCZUIbhpTlx6Xv
vXEZiGtLtTdr9YEa2V0FOY1lwZ/V7uo6Ccah9KvJCvURZEam9KinNShlIaLeL1CZt0O9BaUF+7qz
iaNLNcVdu2uFOp7ZMDV4x6fxeq8nk1ukY1RYS1QNXdRgqakBdtimjIxm/I6simtbmgc9HOhk2VFt
Tl/Ad+I5Eoj3KYQNhgy662tojw+OqflLl7stRfeZcllSemdokFlIltyPoTuSoy156qhbz+u1PFWB
0xzmVvtUE/WDZhq3hiGHsZF4lQ6hKHPyLfLLopU7KAuK8OpHFYStcYNnffID1VR30NXAUPowxe8Y
rNzNLccFZHpq3/hD57hqsYRE+5prn+e68Mw6ixpQnkrr9ZJ/WTX9Knb0S/S/uCMxob9neiN9zKBm
nzlQkEdTrt6vQdGicpoYnpHRC90q8dVbcMTKbqH9ISnQgE++TpIObqVPhfGdUiMs1NEv0XNnKTeW
7fgGMaFTlF7YmXoZF3ni1XZ2mRnf0ThXNPZ3WR/CpfmsoOpkUO2wSMp9ldQXVp98TyX1S+3QIZhW
8ygn5HFeLSgdg/uwIS7kqvEhGyMcVCTNyV0M0t5quTJK9IiSOhpN5cLIUzcdqNfjQC7TGJhx9pAQ
01vIbVo5h6kbEzdvcMis+7Ru/6ia/HoAY/WgkaOR59EoN5fmYF51cne9OPW1Na53Rg96hdz5ktOa
uM5KB2w6cDGhh2opT042RiqhnlZqvmEA9tb0AkL3HnHUyHDi21RObuKZ+lCggeM9lL19s1brpTSN
7tSSY9YwxuF7jfxoq8xT8s8luuNQo/JW+f9Yu7LevG0l+osEaKf4qu1bvG+J4xchi6N9F7X9+nto
N7FCq5bjXqBo0QLNfKSGM8PhnHNGr5nSz7r5KbFCZutmUjipkX8O2OS0I4SKZMz9So9zOUHzHG+x
hDj9QF1Lva+6uLOLfLio1RhRu7LHJDuCq8SlTLZpGP7ozc4O+odI/8LmkjkTG4A7yGyixZCQ+dKC
RdZU2CFXo+MIYuBw0LyMZHjowVaFzmgBDSxNdox3g4KObsAeUCa65tzYKBMcPKza5vgN+GFbG2W7
mtVdFp8HqeHEFJA2XbvqtdqpagnVHZi6JHBn1mrrmQCaybFhM+WqmX7SqrCDIvRJ09yVnfyAk320
8tFrU+sodc0Pa4LGvCnfkln63vfZKVz3AOC8HSUIG9lsOaQti2OTq+U3HXqBdtIrg6dJQ+tOZvFJ
yygmTSRoEA1pb49xOPqJWVXHUJkfjQQHamgmKFOaFk5fULU2pv16/DD9EeDg1B10NrjoUeDcTfph
6Aa3rqt91laeNZKvpoFtD9lJUqeqJ+n0NIgDG/IvR0MN6FGREC4RG6xWPgyx6tKcfcYTDA6MAk7o
qj5TrBQebd3q/XgmWcG9HtemrbXZecp+NtgiA4qHDUvs0JhtCleHLL09TAa+8kVbSxhle1Ay0EhX
V8GI8bm0tElxmsMTlXJCsoVQ8aT5qpHbcXVVW+NpGH9ixgiNXcmOg7Mia9w0ylyzK93cyuxUBuGp
VEKII4cLXY1z9KBrppOolmcZ47k2NK4ea/cTs/bgtvUaVp/PQeIkBC2kEdqXkOnNmsot89lWanSX
KnilmjooFLh8g0dT6o35fDVBxySS8k8TXjCdlKSjTSVUyAzqZ/GhIAEWPLpFXvixPLpVg4tXFYLd
jT4adezOrXnAqIs3IqhOWu3XeNBWjfLeih7k4WdfSOeKAWEYozq2EXQ4g3EP9TZbNmakiwIRn9lD
BRhRAm8NIldtUq9l467VwGNVfc6DbE8aMKNnJ9NwZ42JnRNk64Jcan1+wddKp8EpDQjo1mBi7mV7
JsaNlEpeURVfany6rAgcZUIk6D5HE7M1rTv0mWJXlmoHpWLrECZDrJMH9SsZVRt0Qg6Vr3UTNy94
bR3d1sy6KqbgchxQVlvNoUkNPw7uGf7RU9MOOOMlHpN1RXKMlLhq3+0rZOCo7K+kNoM2xehUbeYQ
dkvL7wNosFUVxZZxkyICGHqGyathV6mmPQYEEgyV07XFXs6UXTs+mmp61+NRvE4wqlPkP8x8sKOi
QoMJu69gFp8ZDjqkbqDXTloO56ESeX33CFiYoxWKk0Q/+wQyp914GCf9um0srP4bIP470C2e6vrk
oBK1Zcvw2qp06nh2g7CxQ3qJe5kbB6czfg34bty8nfZNEp5FQ4IkXPt5dJhp7+DEnypE9iPsghSE
pxme9CP9e5SMNuReUTakDg2L81gP3TovvQ6IgUqvvbK8q7IGOUSzI+2+LHsnLHo3SvayWnhGkWjo
xBS7VLqrYmVHBmU3VeohR0jPwu9B+7lJZQS62CbdbMv5LRtB2jjERyPbTTWImehlNrS2ghnZSq5c
poCSZ5ZsvYO+c14huQ4RtLm6k1D+WSjmodahB0HlfdXgYliZd7lSOl02XjNaeWMG4v+m9hr8hKSW
bKlmt60S3sSVXthKGFwwDaSRWbEfEnIShWXh6J3kqYXsSgpxDfx7h2pjjFu3yhPVxirc0fwSD42D
d4pTUF46Yz/7VRnYBZs9RZ7gFI9KlXp4cPdrYoBFEbq5NmPRJwkAMYmGft10NuhydyS5l+LzxqIH
EoOnQZMgi4hGcWl6BKlRD4wjqX+qSvZVqSGIroU80p5DxchvJKyVKaeZdqvl0KJqOyTN3pMbDDhb
umPMgTMm4X2ntnY639HMcgxW3cQZOVp9cjQgVReaP/WgPTOD2Cmi2Omk/FyzpC+a1Vyw9rYvWy83
Q08BKqXEAPjAPvf4XpUy2yT/KiHRoQAAcBFddM0nUu7WE3AdGej4xwBBxShtjFDvm1naD+XwqWaf
iuZUH5ht9oh/YV+eJLHmNqrpyICNthO0skvEZNQGUCYHmDhzrL5HBh+PaXOdVIbdBchiSfUtL8od
ofht0DpNoNhoJcxWdclRQdeaDA/BjLoask7ZLDsoo73ajJ25t04b5IcsuDfTGWNBJtqC5IRlRuFE
0i2eCnYJbiyqXt1qTL/D3PsXVk/3lcq8vPtMWA1O6tTOtW8QXthLPLiR4FyLbljzMGaqnZfINE11
oJPqFiy4IElrS6O1q0LNZrjiyD9VIzs1C+usbPtLQO0h4yF5GOc5lEl5jbr62KT6ziqNGyI3Z5XF
diPGpdT0R8cL/gSsJHN2PdQg5KVo69eNAzJ115SGTySWUHaiEjIR4dWMfAnZ7LTG/cyLHm04SyPN
T9XbaQYYssmhR1Hif7XcUcb2SONuMj8xVT5X1csi1k9r5T7AASwz4MiQCuxBCU/bbNpHcXjd6pOH
Gg5ZrT0rCNJg339C+DsLsq9trDuVJTljZyExf0u73k6aGR5afJU65gRpuy8JPc+GckeTn4b+M28H
3Iy0I+alHhrJ8iJWY1oD7CRx6tLuO2mYN3WNMyIt8x+rT/NJTvvHkeUoMxP1GrrMiW1A+UVJmnsL
SY+kwy5WPg8SwKxSk+CdTju2newFA91H+UYj6FXThN91TUOhlkqJTolw15W0RC8DEue7oNL3ZcMw
e/4tijvv7Tv10+jdqys1UWUoW+iGQp6m/Bd9jDRNobFdZ5ZfWTidWlLodqp0FyqOmmbG141c4+xI
CnUCaTpTjeiEgXrIHjsTd6QsuOl7IBzyKb8c86Q5GLW01WhZ3QZoJRKAsE3omAmd21gySTXiIRFj
wPdFeqGPN7G5xQr9qpfDt3phQ9hqaNFQvbZqipEDlKMnXG70GUyD/ofz9n6/au8JpoQu7TBok5WH
geVPVLaZDjLY9PvbFl63nv80ISKh8aeX+UAMy0eg4XA461HZc+03jWAOMvEKZ2tNrx8ouEWqmpYp
Y7gfinN/9sLkeKoGXWkt8HopPtmD06DAs9nglm61S6sNj111iIUxoRlWWExPQcZm+W2eZY46AmYb
zbuo1LbUUF/1SYVVCZ3YiOVFW6es2PWq5ETgLnN0fUi8OCoRAXqI72Ryutv4dmvuAUCvrIMQyjRM
caSH1GMFIpGAYG5XdnA/9OhnrhQ4+NC8gTS7B76Dw9sm17ZzaVHYTsOo0jHMKPEZ4C0ZPdIc9+zs
69tGXg0DYCuXRsStnAwtH5Te8hsZtGEZZCbo4I3x/ahsCZ48oeDFeLY0xXd4Ec/AKa/NYThaPp6q
H8sekl3InSSZKy81hssaHT2vIcrPqIufbp2O0YU7SZun87LToOIJ0a1iupi7FGcn0A6hql0DZeST
vjqoVnvFwKHx9ta85h0W9oZ/oOUPxiBIqyIF+BNxmvv0XHWG8+msPxkpzhBzieVU16C4cJWN/LLl
auJTfl7VMesKyQeoyrforhrpxkldjUTLbyHEbkMBgmGo4M0FhA0VF1ifu/AOI/ceB48P3yCl/PZe
rroZYLmWAuYp6N2+Cq56WsxqQ/3UPFHTxyryC3pJzNZ928yrtwYeGBZdaMEMZs+zlnY8ArHCbobq
WJLBHtIMtyy6j8PZy+duw+TqVi5sik9tYdlquJp3ljgVx7F2eE/cho2vuQeoW2SFTwtpQIT96ZaM
UAYNKhhUcAFq2xLd7Zu3t3Et8iwtCFm3GRtaWjUs4E6Fsnw6Ywb6FiqkSzfc4jVSkX+wxVqEDybh
FlVjiJv6jeYMKXSJ1dHJgLtPHYk4s2PJl7hb++Xn/7Q+8ZOVuh6FaAQWu0G5N2NMCWteW0TO20Ze
43T+XJv4JJrzuDq0DJ1zAOroSXDIax1iM6pvgYU6Q1diKy2uu+LLborPolnPasti3DNuisP4Q7E5
W/8I8QPnSdvZ3eLi4Z4mRvTF1xMZvYvWKFgWj8SvjGQvpRCBLx+1jNjgHLShPLPhLBteqfNzsQjH
E1JBDVYry7fSm7xEL4dDssIN118LVMRQdIM/wSoAPf9pJFMtNDNYLvmGFHsQmsQlDjyGzecq/PG2
e6wb0kFioRGD4s3jT0OBomSlWsmWrw2po+NSXbf7jjiDun/bzmuRZe6GxoshYdtMzUqNUUOxFKTQ
OU6zo+a3u9FG01DzuMAZbu3d2bDfKj2fitlXzrGwK+wkXsrMmgRI95Hidi5jp+oDH8qv/Nrp9+hu
j87oGaMbt97kQ3T2uE24ubrFi3uaECilsjdpWurUL/P9qBx1NXQCAw3T7svbW/xaEhBbbGkaVfAi
oKsQHv/zW6JPX0ErYLDwfARZpYzEjpSUePRAA9WkzeeZjeflKNdohOl3PQMRXSvv6yk9WDI62XJW
srNeJVfxHODVp0tSZx77yUHLFXIRct8fZLnGk64Sf2vMyKMJLoN4gDp5ew2rN4XlGoSYL2kySWKo
VX3g1Xw1MvJEbTzFfsi0/7lfeVSAwD6F77dQ/da9HGI/gQvaxvMRCEbc7DeWxpOI6IlLc9xPFoFj
UFVL7vOW+oYKUGGwCz5l9xxcqHtcK0NyuunAVSQCe+Aq55uzoOqGecE7ytCCjrRO+Gonj4/ZEshJ
ILlpTgfela7fOPBr5cFytcKH1OSZRq2VBD66ChcSnVJbrdKN4PUv3vLyBcW8DQ11CeBY+izwI5+F
mB1Werc8WGDq3aIl2fIXcSJ7BqGhWjT4gOw4+xyDSrz8dACFTANB7K3AtWlNuDO3sZmAxBFro3uu
MzJzHPwxPzT2u9Qj1joci8/19GsWzmmBo28KyjDfyUc9s3mZgDcVpzofDvp+a0Z467M9FRALY5Ic
DEUgz3DFsLqjlmbn2XTaztZxVEAvkGPBVDqtRnaLuQC3boqNds6Ga4odrVC2ChLVMA9+iNO0iA+B
Hvobh33jtImMhDOdrbBsEFumo+K35/WZdt1+n3w+Tij9oFtwqbUUs/x6QmiJBinXCyMLfFOHWFrz
BdNvoz95hdsabrpr3ZYknHLD2U5u626q66pqmNTAxJjgpkM/z3VlopmESYvDeOAK6vHh+VC8A5i9
utCFNb7tC89RBlUyO4K7MC9m1Ud2h65zeKed46EMXETI5oM9I5Yets7+WtFnLewKZVLfmaNVADjh
p/GeqI1bB1BSGtwNp+F/yqsMsbDCHXexummWmx4IXsufL/Sd/FWxOUJAvTHAYWmd/B++nZAA5yZg
XUphb7jiiajwIz/7XOHyXXjvCJ9bqxOcVBolZWz56pD/Ws86Wl+fiaSeMPXvITZbPec6MU00hrEK
EaVTAG/exKke71QMv3hKUfiT1fYbH23t8mG9GBGTQq9WIGbIVRTQbYM5Kz1+1Fu8EuXsRxhEpxBe
2WgH8bz52kd+L+opti58ZBwBk49SHZcrvDUO56Q8U/H6z0CriqEG8+/BAbymXCxPOHDtXMhMG1GP
PUnoccyK5MQK2P0zgII2a5TVLLSwJhwzSHbqeJ20rKW1d+fzDfcQ08Dc9HFspbhj5R3kjqPvZnK9
cZ5Xk8BiOcL5CjBPng89Si6OK+WSaJFrgjswdPrdB7AiwpcSjhdgTYxaFeoFopt4iQR/X3AWhabz
9ppWi9jFkoQqMuziOGzworYLpMjvY8201Tk7jShzGi23a/DvWoN5kRvF5sD8lm8IBaUEOYsEknzW
k4hAlYOMcd5zEYF3wZi2fEMoLDFfymqdIt7HFa6rKILQ43p7IzcsiI8wZZ2bCPY89uaP3XyDgbKN
L7X6cLc4uuKjSy0ZWhg0TwX/3EDoQQeAkCt716PLpVWIo0SOcUxHP/W3WLjWK7wXNxGpaJvYDGfT
xCvWP2Hj7wrz1cxiKDIlpq5BTllwSi2GbrE8ISbSvX5MT/h1arp8JqMx99tkNKufbmFO8MS0SgxJ
aWBuwlylXJ5V+V/TI/CzvLAguB+mADQO3P5n+56FSxEHedR9B/x9Y/ssDmtapBRzGtgwhOZz6xjz
YpjA9KF9DSnYJyjKdut43T1e1mcJRaNBNYxYlbhJvQLcb0J1N20JGSxo2BwHM3r+jV8cEDdyL/R+
x43NDLZaoC5Wxvd6sZddr4flGGAvuQisEXvVdxUeGR97uyeOCe1iwG7iD6fOhWHutAvDkYS55w5M
vL9OHE/U706dm5sqZDY5HYKKZXBQdrR2vzIb2b1HjW9rR4W8NuVDXVg17jZ5jRmW6Y7IaFHtknTY
ipdbx0CIIjImTMMSYwAAy44Il/G057o/IW74gR1N+GabUXL1VrH4ZkIg0TSV6Tmv5XgDSgt8UK7g
q2UTIES8D4R6UrYLSI3u3k49qw36RXgRAT4hG4D7KeCknTt4/aWcAliu2/QqsFWbSQ77ttWh3/IX
kS3HmiJFxgDZ/zF5v2yrSJcTMHNKMTyFEjnG7Hv+OG9CjlcLu4UFIaYMNQXITH+KmLywW/ZmPnpN
W1gTYsogD2PIHzX9DATbavwzARXZcIn5Orcsryb0lP0N/1gttRYGhVjSm6oUzDlO93M+hWzpP0K+
27l00zOESEKMco7CCeGZa0MhPHNtKE4dgrJO3W96/tbKhGBCrLIHJAdFcnRq7SZ8uOdBnuFie5Dn
6eb36qa22EUhnjQlHU2rReDq0wyvHv23mOFmr2j2QMZDj2lKzArfEqm/qcJxo8O1dcKpEFnaXu0s
iT2ts0csUxDOcMbli3en9I2aSNSQaoYMTTT8DQ9WeMshg1cpfy9Z/0dVpIrUORhan6wsRk+NqM7s
E7zgjJ9LsB+CTzaw++tq1268RqhPT7CvvyHBpIBBUV+KnUrd0NREknDpoFKyb7PmXpmV2O36MLGp
GWpnwLLYnZH6LQUcRoUI9ZQ4eZwdQnqrYs7bmr7M/eR3s+SmjO2TtnaaiTlqTpxgpMDGGcDFPebd
GbKAq2YXdX6R0NgZDeYpJdjmCWA8fX7W5V90g+sfJu4c3MvBaTKbx7IGqE4HSWCnAwuAPpEZhc7Q
PwZV41uAh5AQkBBMQ+umAdAY3XfDZBsynh10aRdWX/tgBF4gPtfYrR62bqliELOuPlljajfmaA9h
d2kE8RmHwMn1j7C6HbPKVjH1qal4u0pOGW1s8NE6mZm6aYk6WCt3gxUcu2BykVzOEpJ9D8rGaWL8
d6LsUwxXh8DhzcpBAVdnep3lN7M5Y4hU2vVj7RWB6qQ5ppiAV8JcpRvOj9DadnoMCOcFyCqMb20a
efP8hWiBPasXc98dlBrjsMCCdykDXmJwKIaPqTF1jpXg5ZR9o8mD2dwNgNdIoN0CyZM9580+VVOf
DZpfmoXdQsFqBJiipiHAOhDpwJxjgKHntC1OOP4nwVuMyb6RtDlkU7szlASwoE9KP3pjqO8lSfJi
vfEyGaNfKeoEwNrkSnGiZrJHdAozGtvWXDhDFTvA/smYok4A60jVh66PLyz4bmqqd3kH1mwOvwEW
D+CkOSFXY3PR6ZhtbdgVaNbNqHNqDG4XhJ2YETiBkkcdMDO+e3J2Y+bA9+SpG+fyATndnk3FDkeg
NZvcLo3YzlL6eejUHW0wiTtM7JMZjLXbTWEAXFdxpjbl7WjKD6bcf4lMMAbmtdTvZ0kP/I7MD1po
dWC5UX5MQJkxVbpM9VLz5EByajZfpxn9ksv5CbZyT+po1+KaDAJwrBAMyFl1YhTkNA8xzZW2dgUM
XxTc90bp62l6XlaDjwF2p1EmX8qzPXp0h5CE3iSjZW1NThdexPhT9DTCaPUl6y3gpuLGptOEmdzq
zDTn29H4ZtDQcrq5AsAq2Or5roe0l7MvZMEwVLTIyPGC1TRgra5/GlsPtuvl34sBIfUZKd5oo6nN
d5PR2wpeXOrOzvLvG8l8vax9sSKkPNC/FA0Q3bgYnHFV1f5iRhxyCGR+8SzcOtsCnf+SfF4sComP
tkZIpyKmfhc+qTEBoM4HTHUccBDg4Xi+o3O4XpG92BQSntXoQILxsdlfrbbS+VW0bOuC8C17KysI
1/MZg6WKFsaBTwMO+ckQfsq5uVLSGrlvsLbKsY0vKLaK6kAaMlNH/ZccgmMl3Ua+3rk9sh7XWLWm
H7GLEZQNr1l1fjCl6oqhWWirCEuEPmg4ZnlG8dCCvjK0ofexEx+M89kBAMhuAPOzN69Dq9/QxDwg
Jl9UjLYKfgOk6ShrTUixTlDgpm6/185GR9oFJxVIfhXD2VjjajG4sCf4jAKsY5BrOBkfKHO31ibs
50zDLAcvEu+xFJggj4/LBtVW649v1Cv/fFmY6DARpWMYDmOxy2btCK3cQ9RGn+VpjACLUK7qOf/8
9k6uBrKFPaGdA4QDCxoJN2eMA7pTdCNZQMWah7eNbC2K7/CiwaFHw2zUdZPvtN44t7Qeybg8IxR4
GeDaWWK4b5tbj2KLRfFTubCX6rQAcgbeyI6utfs77rr10/bb81Uh1eR4/55TJY13igRoSRcCZNBM
W03FrQ0U0k07WEYDzCo6zsSBBsMx+DQ3Xus1B5R7rQOtbafpACz0cdw2Zye2PERIQpVBa6UIkerG
IPpUxdremtTJzsZ860xv7STfhMVXy/O4HgPA+P3BAWHeXppdPlozQxYQcIPGtvbRUSm2nt95g/TV
eSPAxmi6hQ60SC09UrmbgLySfEVym/JOrwC66z5V/W1cAvcadGdzjB9gTluLXQ1gC7vCro4dsQL8
IN6Fe2pD/GZXfEcTYsuWsLFU0QeVDQiWzzxa8XG4BOATL1nvuDlv2RICM9MrpS2lPx8d/2Mvc7GL
YmieimRuyf8xDbzYEvtgFZE1vQE5+YfSwOrMJSTsf/ml2AjLKrAqQHG52NWRE35Tj7qX+NJ5upMe
YxScaEVzjqLNXt9qqltYFQJ1FlMzrgvEmWev/PXqyQeX3uGXW9aEMK3Eo85Ko5F8UmOmrvKDg3ZG
zsrTye0w9L6VWdfbVYvFCZEaVwLMn/MahQ+gAHNX7+KdWbvPRGF1vdtIQhsnQdSWqTUF/DMRwhkv
G4zTX504/qq1uTS+U29EMSpEk7YwidF2Tz0jbiu0Y28+Jzsbek7vMbe1NDGg0K6rBlWhfjXVXzCY
eAhKQD21MO/QfDAA94/caJRvUSY6YTb4fWjdbGzulusIYWYcWxkSIr/D51866tZ6hTBjKGHZVWH5
R6Pz9zvU5ogd/1j//jF1sVeGgZeetTMOIedyTTHx/MAzxD/vUM/PCyE7NLuPdVh/HxBdBKiZUqBj
rgKd/icGtvoYe6nTcrXL7D0jmW9vKmbl/0z3YTx1LdMi/pCI57Y/zseH2gGLhQmBhspp3UVTEO9k
qTxJ5/xKgbzff/JIXdRY78O8VOYU6UE904+UHXMPdz0XNHmDO/budlm2Ec50cQRak7RxqNqn+PK3
wNb1ScHFBgrxBY2mFhPl+FaYxIc+Nwhw+VRAyIeJpsNHn7UX9oQAU6S1XsTZ77z+t1MBWydOiCYE
jMpmXGDMn84/IgIuquYBmdBJpP1/dBIhkIS5HGtIeGgHnKKIH10o0/g1NlEqvBIjkJnztr3Vivpl
G8UBt1mBeFDWIZIokH8B6Msb/1oinPf1Fxb4IV/U7FkhzXE5AWg4tlcD2ESCwacgNHt7GasYr6UV
IVREcVJMoYVtK/TZTWvLlUGpTcCPYYI2Jo/vpAD98mGndn7co/+dnsuMuk289fXWsyygPVQ3ZZUY
QhhRw7FQqzZ9LiCmGsLQiRvuqHXee09Tnseh28Bx/svBezEp1CxaLqO1Ujw95z2Pof1Nb2wdrsqx
S/8sULhmKqoSDxavkAC+fr5mTlfFAQOEFgYveA/atuxKPcuOH0w9L5aFABPKkzkyvrV/T/W7fihe
TAmxJZHUyJQDLLJVJdsyU7vaxJmtNyAWGykEFGOY+jIoR2ykds0Jw7VTPo+Qatd8smk6bDdRVy/p
C4NCYFFY3M5Th7aRZtVXWTqWNghBvLkwHjaO4nrh9Xv3TGHgqCmKPGq6hDf6DH/A1dinHmu9p6lx
sNBsdh/+5QRYkBfk82FwwT8jTDwaBd4mYfAj3eF/Saov1sRIQ7qMDOHHivb1rXyxJYQT8ErVSpRj
ZR+6bK0HrxdrQiQJ4jylEh6UMKBOBvDJzwfOJ4/y7t188us++WJRiCaaObaRWqBoMKlnDIYd6KBs
UVL7Qx75YkYIHTlQgkSO0O7+5SCLSd0PqGI8JbwXa0L0ABteQZUJ2/j3dCKbzihEkYnWs9qVT7b+
+ga55YxCANEkyM3kZZnv1LEMHYn1YBLK7qWWKE4bKGAoyy5HjVw31YBZBNbGhz7q7oIY5MIbn3P9
WvB7g0Wy30RLgk6rUbN8oLO/ZUuILUUapBBixWn/+6yz9TFFqfZKY1rbSljX37cD1svZly0UAouO
oNIGAR7xEj1y5qJ0ks43i0uz9t7+VtzXX19UX+wIIcUYKwYoq5zvwjFACSvbiVTvw/YLxMdc0MRu
eAb39resCeEkLDSNBQM8tErDs7gK/ElhNYgCrQvLrD9Dv/pcSenXt1e4nn2QegyigZ7IMoTjTkYN
xI8Mcyv6Ltwj3dU76H7wdNfYGHFSt2EUq+dwYVA480bHYuhhAOD2kaSw6igLY8Khb420lGjJUbTy
LecG7dvBBm+mU4M98L9tpFg3zAZjyTBz3KCn+Pk+8adxB/pmzGcWXgNp5/1/tCccbQ100qTvpl+P
yui+PdVejV0ct/EbW25i8q+6uAa1M6uZQWCtMPfmzuAFcwDiBKocJ3cGOf9mw281clFQyVP8BVVY
4YjPUa5UraFgrnAwCltSjFOQJLUeiK4+odNyTQPrqmzJo6qax1GTzvDYzba+6Gp6B27QNDQZP8IU
dpixumZ9g/mqMsofstm4I1VQeSHoUqK+05yiqBg00rUr0rLeYRDR8ayuKIBMN5kzM+sBeqJXRddv
PZWt78zLzxI+RW5k0jTW2JnnmM5fa59hO+9oYPNdfhWSFlsgfIWGNN0cU5yf8Ccn48q+81kJMG2S
J2Dxdp93a8uFgJtECWvyCVuOR//vSZBp4GhM7nTrY0OylKqyghd9BV/3T3/OcHmJMIj76/Tw/svv
kYzNMf/1Vf02Jmb8tIDg8ZSgl9skD0PzVetye8bM19sBgf/i15/qxYjgrV04S1rRcBSoDmbLOPM0
iH7qJ6Gk78BfSsIal6XN0nQ1vr5so5jzp1IeCRnwvZ60iGXAeEJ5l3pcXRsTNbzwDp2a7D7YQKOy
amoE9M4YgRTylsZacP9kWG7lzr6p3WLiclftIS2b3gV27r4D3rt27pYWhcRVpEoVj3xy++/rm9U+
xdKW4J45vAWtVt79Jzd8Rrb5UtwPTrDL96CHhAZ7ZdOdfrp9y16dC34xTMTWfNTSqB9ibCsLgscg
gsaqlF8iRO8SDCRG4XCfjdl+UENM4m2ysKwFm6VtwYNzlbZmxD/pb+q/+MgVS9oI3Scupb2VZNbO
5dKgEElTwJhGdeYGi9tSBoXofZPt3j6Vq1Xx0oYQQc3ZMjFpChtoLFeHZ4zq+5+Lt7ZQiJ9qCrrv
OsMDB3hfsyOoUnwQM9gylAtc2cXNNPK2BqPWitbl+vgeLwoDOTOjssaYlp9nxiWrRlApgcq4MSUv
MdFIA+0i2IWjDSVgvgwx1i2NCjfiltZMC7nGhGW1DgUDalxuWFhtcC1NCPElGzIrnnnyj0454Kar
/wHccE6S9wFu3o4vRBbii0n6JlMqWPxAXl8rwperE+ILwfTqnIR8A/PLjPe58DaNcm4absBQfrKN
Jtr4YGKfHoVUmBY57CXyp2b4NObqRvZ7LWSItsViRU/ncOGH8zASFlTwQ2SiwTGP08MzgY3m1k6C
pYHApnWlXfEuKcONT/dUPS+M60mqsIEPQX4gNazbMmWiqSCOlU3hwCngWCoTgDc+Ymv9s73YEs5Z
WWfhrDSwpT70KlgQsx4ZHk/RPsge2290N59tu8q/nLwXo8LJC3u06CMTA3vPErp/Dw/5lxj9YlE4
eSATV0lfc3Ad5iaG3bxX86/g9veaI5B1yte3M8J6wHwxJhy9MgOUg3Jei66HLgSmZAufAcegmz/w
5G+b8/e3za1VaFT+bY4I7eww7UO10fAJjTTyWdU54zR6ZU/cgIRbo2brUeXFFnfdxTGoSasDYYN9
xAQwJMdaHLzggPcjDHNHnnn99sLWvxpoMjjxMz8JgrUOxMd9anRwzt7Vj/8PfiW6sCbUCiHuQUzh
MG4oqPCXo/oIigEw+DmDq7rvQCGv7uXCnlA3GIakGTlPcT2FBp9kdyDy96nTzGfloTniwu29vZ2r
foLrNu66VKMgVvzz28lmqphlDHsDnTCuZLpSVR5Hqh9LGuT227bWy9uFMSGuFGOpynkFp+S9EoNc
515wAEgDPMgQAAC1E8d6pm4ybT62bK1SiC1x10S6Dvpiv7FyWxnAUl8wu4v3HbR83l4j369XJcpi
iUJMUYLA6jQNWlEJF/qIMtRjybUUqN/eNrN+ChZ2hHCSx91oAOj1/6saXmyJWdzQEgOEfbCFN0Xm
GeBIDDgJkLbTfTWytw/B02jxG5soJnWSqm1RK/hcFE0navyQvdBlNjt2brgv3NkOXOiJXCkOFDw8
INMClLm6dNHtyOFDuwwGd4RScK2LTJQZVIDA7PQEKecPFfOJecofOrlUuLVVyax6jmUZUOCipmWJ
N9vaDIJU69Vol8R2ndmTl+5T3IPM0zK2u8buPdOvdtGZcbuxRu4przZ7YVf02GwI8ryaqF9I5Ayd
n+oii5QvndXuc2C7wMHAtXxGaDDETlmQLwB+gVwuCW6GpnI0Vl20uXbV5WMO8GEwnsej+mCSYpMh
m8e9V7+SKhTXfiIT0Iz/GadYy+Sit/Ar5dHwghmkrSZet7OwORm0IYDayghRKq3+0gYk881EvzQL
ptgxa6FVMjIE0GFw2yn7EUSWYkPXKAebt3ToOuvBTGrXslIZcBkAOliwRby8flQXP12Iehj3gfZX
jvTIeQm00+eRPs5L8NFmxcKWEOjSHqpaJiSR/umyv2jbbzcJV/11Yep/tF1Zc9s4s/1FrCLB/ZWr
JFveYid2XliJk5AE93359fdAmS9SYEXIUremal48NS2AjYPuRvc5nN+sRrtiQgCmTPOrnIZN9mlI
BSPD7Nde+ugcyCUGUUCGyUzMgQ560lH+JA1pYFvxprNFDQCC9fARk9aXA7Q3gHILhr7b5ap+Zdrv
qteFWQhOVnR7SjdiiBFZ5aIZqphl2mTQM80LkC1blZNjyHGMRUAmOD4mF8aUI9GmHLDz3+Nj7s3O
6bCPqC/xfDB/dA4eOPGVpiVmfvj9sfNP7Z0Nrk/MsYTmJAItqFnE9ZIi2q0gAR3RLXRD7mQpC+ZS
/mxW+X1Sll8EuMm+zAXnNHlEMiHbZcdYIlNVQBz6H7mJHWKewxf1EYnchMOQcqpa0ucjGt7mIC8f
tWgnGaIHBpGPcNhBibYkcY/LDrPZPujwXCt7Tz0b5VwdzPRespPjF8EenhtSsU++G4chnaJrqznA
LTFM6AyZtokVaIMWpjPRKshNsBRort2+jlRUwRYgi8khi2pMkVWAoi/Q8ju96KEKdtXKjy3FCL1U
bASrPBvTH1fJcxktdatVQwVPQfxkhAoQBfGT7U/Bb8ZPOvv1F1yTpzIqUrBzVLiFQ20/ImSCPU+J
HTTOdzdV8zEhEKtUgtSNoS5xlynBEKybjnodGqLB4/pOfiD7wYeSqItnBE99wajek/yQfK0+o+b+
2j7Fgf0ofzRLjJWHkMJgbTfO8qDqrl1CuiXfQ9FoQ7dQJ8P/GcKJHwS7KTh3FgdltAfTtMIiX+R/
rD8YgnmQbvoXfl3MvoBnE4+OaFnn8HmZkh7MzzgUkO/eyqA/2ORXbP6z3WVe7I1/Rfhzao9bXWr1
RC07+Ar7dIzw58B7ZYD3Csqw/e9IsJ/3zuMKGSycYCdBh0xCGY59bzP6swfls5Wlk+3kgHoqc3kp
GFBDodxdqjhcockrcJDzZ/u4IA6YE7BxRNQEe0tybYSaqz3lz+wmxxUbSD6ep9i5O9BZi3Lps6/l
px+PQ2li6TqIG7CVMxhvM93JgyyEwd5fPGtDNpX6d8hyXCoH2ZDA05dkgcGuT70SbcpMwjUDeQeT
RUY2Hb/vrBJKgcGoy44Vr6KtPn9lHO1z+F2mcU4zGwzN1kcLisz39F3lxqFxO0DlbEN9+040yCXy
Hw635zHq5kKz8TZvtIFc3Ga24grcR7AmPts1O1KkNsGe/nUdUnAC+XRXkUlqpWzYj5WR/3QOW7CD
fM16TOXSTu0GT/ug6ag+Vaqgs1tw+g6R4QmcGGU5SXjzRqmleYQcr6Ma8A79WqMlqDQywcc6f9H9
8D+eLrVsbRP8Bn0ZJqZy003mtalCaBJ5NMZSymhDVv0xt2P9Ns+J6KHobEnpiGQ8mfaCWEFrGblD
t27UwPqaP7NOCYiKYo7YG6GO/Sx7dgxaCdHLm+gDciAzK7jYY8bm13bPpfKQokL4jyeAQxWSyuaM
DhhwZQSgv9K/mUEVkq0eVvo3xiv/G2nr+Tjw+B05HGnWdMmHEtMWrPm62AE1MRmtBfKmEyCmyDs5
/KgSG+IrVDODOVcidzESxZ27tgiqFeKPpG4hek3tf9xPnvrAVGcFY1V44RtjdXIyKl0Z9rhXjOm2
6+sr0ifX/WoEtln4baTgWqQrNMjBLwPJUsGXFSAN33NuWBL0Zxr8kmZBZS3djATDXL1jsnau4VZc
yftF7ePHh+U5V8dOg+ZyCjT4eRbur3vVTm5fwoD9BHlqo270PvpLGP1FhntcGRfJFH0uyzmUBQHa
svsTm1kLZsbfOPdCi1xcM+CAlJnWFOHkWvcWekLS+xUDseRQGlw21oP6eNldBEhDOKQp5FEFWTlu
Qhrrbhu9oM9e4JAiCxzSUDxKgcUfQ/Vt/5gPgZKL8rzzefPxK3HAAhKQtoCsNOIFyD7TxnKGfnHr
YREd8fNJydEOhytpPpqDpgAy2SP+sVA83KLzQrBnojPFt5UZaWpiZvcg+VFu/4wDRBTRqlz60zeU
GM343/x1fxeDMzbasLbD3xL8YCf0bd76Yxf5trJW1WJSFDjB36tGfzodKdxJDjFakMinqL397xHl
WC0V0zOdf/s6xgsqhxeyFCUg70JLJZjHvPER2UF6D43r1F3azeCpEDegewgtp++EtTjm45d2lcON
aEQ8q5RSAtyoU8hkOvpruy0g8BPVDt5Rwm677lB+UXziiHutBBGaymGIQuMYohQmpnMK0LDRSntv
KaBM08dycpPVDmNTAXVekfSePGbvLuOX0Hs5eFm6Wepo+58/rdsjwRFjCBHus8h7OayZ1xUDoxFu
BON/qTvjt1T3//Fb/m1R8HhcONBpoUaPPhEYLNcvpH2um2Dov/75FqLqwWSgNJsQlVenLKaobNcR
IxcsN8G034EjynLU3+JfOHMdnBrjS/Bqai161CE8qaQ7c9WcWBMVB87cBz9Z4PDMtKaYxHUGpZQo
JInpdNYuh0j632yaQrD1GjQoNb76DX/XMYp5uA3+QpTp7JpOrHHIYvY6UZMcNKcdyuxBvAEDCBMx
SV3ZCiPnZt2DUEVY6jhz4YFH4bhEDlRa3YZQ2ZxU4fdicemluygwQwJCABHj6ZlMC6bY5K5qKBrh
JVOslTbQvV0g79DQ7TJqiROB65JEGLwzB8GnO7+XP2zxyX83FVJNWohu1lPuZ3TZyEm9ic1VIJhy
LpY7XROf8jer2sQpxb36lzfdGWz6yR5LDE5i42Iy0K+tgnXnOzZ1TuNmT0o4oT20D9nj+l+dgOM+
cjeroZSGVpYqJN0MMIha0/yaFkri1FrsN1Hp6WT2RqXGnExKEhek1T04FyAT1RbeP/4Q7nDkDRhW
Z6beQrf9VspcGlgodCcrtJmgkIb3IVdg8PzBOK6cOxgQFS9pPf0YvfujMQ2RLe5yjRc8uccZJr6/
t47+UfwissXdpYrUS3pTH6li/kjq5Fy09JO/cnepPsmDEts4H2QPzVQHXLZgrUDjFXLVxS0dGcNH
iS++wtkx4EKln8xyN2qqVqmFXjbWoPRdj3BCRHZoTPotPcJzAeipPb4yMKLWmMeMGe7PG0gFyMan
/vpAU82k4KSyWsW3tXxTtMQ31FpQFxOANZ/wJ1qkVLoEl4TU4vs0W1yj0XeTVO6svn73b0eNT/iV
pqrzaMTufQfR/xFR/U5wdzYyOd5BPBliaa/DOmXgCgRjsauonyut9AWrEfge4YCjVDCxWzH5CpAU
mQ5xv78oD4xF5W8VVn7yPQ48ulmb9GJCZPf/cwURDkD6eZqlpsc1bicQ253eJ+gojjzTl2rQt7KX
LWGiLNpRDkTGuiR2aoISNxnl99bYbpfW8OyWvMv19q7q0892NvjEzoKs61tf6quXptBE1VSR53CQ
siqjHoOV3Q5UkwZZrH4ZbFt43QqM8CWBvs8samtx9B/DpDx4eNt1NZDw/gHDpOBG4GsDUQZ+gnr5
cfv80U0niF/4yoBVqq0CtjL7fzNC+Wu2szEjREv/90rSAhxTuQBGTUHVlPVIFJIRYlQmdI4oRgXV
/ErqLEGXkwCZ+crA3KekNzImU5Ci50IN6uYzpKoEEZnICIcubVap61Tj9LVW70j1FuS/btyF/4Zh
fLavQx91Thmrz99ki6LbU+UQxU4StVOH/xDsSLT2O8XlMzWUU7BUeSiprAXcMMD/pBidIvsiJZUn
DZ8i7VqZRmcoW8HnOvBKX4hEVA42pgp9xEqB56VhZ4Sr9w+P2IJjfZCfOEkV4qGvVZKDveXPYxJR
GsQLtWalojZmjxtc258U0fW9gQLD73U7iFbH7oyT1SE0p9RioPXnqxNAiMZBCKop1DY1VjopR1fP
qW/SDuX62THiJvi3g6dxaU7RKBIKGwcstsJVu2YkfdZBLG3RrvtQ9Iz2Nj7HuAB4YVVDM21Ff0OL
LpmaVViZTkP9lsmU6x+SW1ZzILWz7gjx0MYfWA/ax0kEY2/pYznD3EGU0KBcITGgoaSDPdmCNgdd
XMmqvWze0PizBnYOSbnLGtCoWRghlSSnHkABMbtEWf3Lm86O4E9HlPsp3BFNs0aJslyl4YB2C+g+
2FCmn9fr1b5Sm8QhUDJEki/CBeafF4zyGUMyto029BoNWT7b3B+ueSe6TaDBN1yJIigGoJeMscN0
clgaq8hWkCzD2HxFtd5JMAw8z9vJ/mCZosrcWzT/eTv5zMGoVUhkrXApLaRfjK9gBcb9Xl3nnTM+
SV/+6dPxmUMtgUYjngmFsjhY/cN+MwXG70g7vYEAbk3csey0tKCGttIwuUZL/+opTvdUuPJL/0Fz
2m8oQaBYZkuOqBQt8Ew+lUiTJc4rJcnCemy2BlE3aTmFSWklzpoNt/li7qCyUjgYHxP0kL6JMrj1
sv04cZhxbPuBShYNwX8RxNWyi2uwoKyivqeDl19yTO7m71F7rJVoScP+2dixYlb/YX2YJkf35yFg
I3wMgFTqkIfkqZccbS9SNz9446VfwOFQ2c/DOtbFwVvXINlKtsMaLW1U/Fd0zEqYlMHYqbQ3v4E7
H9QE0MLxRMdThMI8m8VcRa1d2jINm3r1dTOCCFJKwmqon618fsijLFRjiOHUw9Zs6s/LhJ5Trd0U
1HqqelJCoUmNnWnttpcP16FIemFv+GxkxAteSjoAoxbO12UwbrTDZpCNqDIstMQBVK1GmZXII0PD
AtNk82YNm2109RsdKgLc5ROQrkhSiHUDnQgk5Zn0SLmZkbeyeTWxWo0ANvjkQwf5AmRysayiiz80
fXVF1ixzVt3yQWniXv5aB4KiS1+Lw6jCHmJC2oyGamYYzqTBddMh3hHQQ4EzadwOTefNde2bc7PN
uvZZq9/TPN8WlboFGZcDcssbMqd+nKP2H4/sP1GgjIUEppkxPFHPnrlWV/nU7GRMEXUQZp4sJVBh
Iatmt5NqxNPdfL+W5U0UEQ8yVk6S5irme/ovZcHEbA3ViUfbz5ZNaShh0Y54F0Iw1WtuK9u+qquF
mynxJk9J7NKuAAnJbDgdQc94RNBvszbKRoswLGSsSMCV0dHX/GEyiEsmO1hSW6DP9vbR8WcMVPlM
C/20CJxSeAppnmlt36zm8prO6qd6TraRnaeOpCWboSp8VZagQlSOe7PK/gaIFdUwCVhuZOUQeJ8A
MenWtAZtEw1X44lqmaPF0NKED132HeYab1znxArnOt1SaTodcChKkr8Qc7nG4JfAPd8kXtxucjdK
TEwEHWqchaAym516tZ6VLJ63vW7iETImj3Od7OtKE33ENw1pB7OGJcuMBko1uQtm1rI6NaYDsHQ3
yiZhJAloG9auhCOG56/MoyXuIrEVRO5sZgvAAha2G+Mb8aEA+TDvBq/bNneFJ19JgoHts59NPprk
Alctz7UZZISISora7XoEJeJo7jxe/rDBzzy0w5K2TYxldf7sGVB6HK/IXQ+tYRapqqrAEd8mkj9/
L37iQSlI2iRzRcM2PryBJrnbhf91e69+XbtiKiLBh+PnEDRrKcu+UmhYyZuZwB6IM7PPlw/YL274
4zZyOaSOcenIXHCVyjvj2/eRgNKjHgh+X8Gy9Lp4kEb8DQp20dq4g0104EdcIPDX4RxdAK53QPUe
1Vp39KmyUb6xe+83ng0Fx44XrenlCBedjICGsRLqG2ubbhmVlLyhgmeKs0cAjdVASNVWTI0D6VGz
Z/ACIjC3MsORms9Efr385c7u4IkBDrfAUxcNy9CkYblOr2Wqe3Y/Xi00fvdvZjickvSWxosy03DO
RydNHom+OB2uv8tWlLMJxclqOJDqcFFNXbcg0ERFtNTkqySz9sai78yuutVi6SHKyxqcbfPW7Kvt
bHaoZWZoMp336dy5sdFvaTV8iDCpXY9a7iR6ItiH87fuyS/kMG0AX1zdE6Q8dGtZbntHobGUufNO
e07V3zghAv/RmSOf3K+aXCR5osNRDUOGYGbrtIvAQ99WABmkHVekc7EteBkSUucxmKd7MNu023kL
WdBNfVX7GFfb6r4GWSwUIT1RbUfguTpD9pOltVq3DPk4IabO433eq09pZXqDPIUCn2LQ9TZ4+HEE
edL5mi4Q3zJwQ/RBvR0f6yD1ra1xndxoWFb7VXq8bI+dhEvmOEiLqmGSdBkuXOo9Or23crnLDN2x
7NGDfKh72ZjgvOgcvIB+UEmoAvdgqoHZrt8oO8Wnu0Swh6JPxYEMrUpNXU3celoxBVm/3mQIcfs+
F0RDIjMcyPR2n841+1J6VTm1vgfX3pi9Xt6xw6jGpe/DQUy7IgvJV5qhS5GJpBHD7e6TwMBc3xA5
vZv4A94tBD5x/no9OWMcaujgwJUTDdfrtPs4+cNHJpq+htLHeTf6bOKVul/qSQCmgt3kCWMXmmI+
c8VHqzNMSeUPEAh2ZFtYThOZ4eCDZIrWLAbCE1biUjMMe1re4JU3kNMzAnZ5GzfQZPYvf8Wzietx
P3m62LaCuHjZYz+tGHn/Ujvx9FmT601n0eCyJRE8GgxeTmBKXlsTbzJYH2vV0Hx103zN9vETmsjd
9ZN2Tf0JZbVht34R2BXAlsHhCDjvlLzE7QY/nfzlJj+8tEK72Mfgd7Bs1heBPfb/u3AueOILdbI0
q61RqpwSt0+QIdQvZcDKvuDk6vwS1dFPZCOSahIZ5YClSgwJLLbMRxXdo931suiCUyC6sA0OVKI0
6XWF5T3sgUsPGMGsvJ0C2WMknqKCqNBbOHRRVGseVAWZ6uKOnpE7Veqq3rzJ3OZ5CJYlWEBsW7vx
u35ylO3lLyg6iBzGqGORdZKG+7RXDDeBwHRP96Wtev9khW+dLdG5K+eFlIZzWWwMDDMNvbzLplnw
2QQH3ORQpTeqftEpikWDoYGl5k4mihMVpaMPItXM89t2rGCwv5+c71mtJGOMkaTmg+yT6hMlS5Co
8ubytp1/dTgpYXCenjTtsKIohYmz+9lL3HTHpEwsBy/YOxE4/uK2OS6Jc/kmXeKkjwAddLvifROc
ehgbPHih4ZSfbMuF4jha8IXOz5z7LYQc7XLOb+rV0JKOeaAn3bL601Xv2WBmA0+b5Nufpuf2U7v6
9LdKmaLPyHn/tLRTLpURsmSJujLme3KKCx7TD5e/43nA+rFE/lmsAN+oFecous2rTVyrklNHV1RB
3YR9nwv7yLfQoUxD9FJlUCy1oA7KrqmthqVE/KyYtvM0hpfXxLbmkjny8wmIJaMwuzJhyXC/VTZp
qIeKL29EbinaOu4iLaohmdoB3mEbq2eAIbAaBMXI89WZ4yHju+dymaxT2w0IIJ1yW9wM4Xil74ut
6oJCz7M9SRAbHFrJLu0chx25Zo15nsDeGBQ3kD2rgyQgpds76Cvwpq/mVRXWfoIrANOs00a+YZ3A
1O290scjJ/ksIm/5RWx79E4eZHoD7TYUd93kmngFTFxUYiX2c15lPJVL29qrBCH7L67Xo0kOayAI
2hukQHjEwul+C7mMTXuVO2bYBL8xYnTeVZGtWgb+0fjyW6zEsVGMOH6Vjwv2Or0BLbe7QmGlcRKP
zRgp7iENp/sRogGijPUX/nU0z52UypZ6M7IRdo62E4VlID0Ynn7fBYaz+qy9Xbm7fDIP3TdvHexo
kDszedRoBtj38GYyybs+1m/oCE4JC7Sh8XJjz+1tmS7Xlj7egKxgp6xrKK9o77K70FCbmyUld5AP
el6nWNlMnRqmGSjf0lV1yqoOwDayuHGpxY6UmJ5BYuT4hF5PrbEDV+Pkm3oZTniOoWu5qZcuVCVM
YEzSHuMErqxDcaIxn9Z8DqMuLwUg+4sL7LhsBiUnd3LWrv2QsWrkhChKfl8G8wdEbXcERMwuU7wg
Tjk7g+wIg+7zGHU0zB1opexKq5U7dH1cZe9lFJAYG61Xf15D9giXr44YFs9fXEeT3JktMsCvNdYw
WaCXZPiWtN8aRTg3yjzzkiNxx9SiRO7WFYVWu9Pfgz3klkDdT1WyxDXStXQs9IySeb5OdHAcasV2
LtT9okrPl935F/h0XCsXIFT2FKsDxcXGxu8xpsEodWZ3XZxqq7sU5IvaXvQGIfQlLjDoIwN8JcsU
Bdq9sQOp4xWYfHbRF9Ztr7rRVR+2e/NFxPwuQgpe67pJaITKL+jqkopsh9x0bLnw7UKanTTOPkyj
6SI93zc0/TiZaeM06lJ7daOWLosS3cvbLnBqXgm7HE2woVY4TRVtnRVfuzAENUSBD9scLpZ06Y0m
xiVgqNlNRyU8iOZ+ueSCBlbRQjg0jNs2l7vZxhPWCPYuKXVo8q8HxeagJ7UTotUVrvTcduYAd7r6
GX0Fngq+jW+4xkPRnS1aE4c4cVlFUmthTcNae2n2xTKEFYyzX4fIuqahSIxbkzsB02xZZdoB1JZd
+dje1YnTKi5dnNmNXmMUvHTJWd+RD6KVnQ8Njnb52vVUthWcHFtZps7yHuWEd9LN6M7+mroTOCCE
Z+5scHBij8sZlXjNm4Q9Jo1B9615nxZogqpc26fv5wcmFVK8tJhQNO+IA+F3QQzNUPoNvp7Y5k5A
HGf/dbBZYFE1qtatK+qaMca/isG7fJzPP5Kc2OKOAZhSk3rSoRjWPlu6kxTI7zI/8aBqf58ZG+Ve
+hRvZ1/Hl0VzxNh7OI+CX8AsXFotf0jSLk1lu0TZpsarbjSkH8w6wxjt2O0wjdo4s53hTsmKW2sh
g5v0yuwQyfpYpvaXdFFFyjRCR+POEKGFUkhGm6JENyHbzL2yQ9A7u6zvDTzMjSDmFfkZd2Mrudl1
xrDQMEqw8wn4YCEmnoSVPTulnXu9VbhDIyqICA4xr6PWpauijzGMprP8NdNXz1ST0Kg1AZKfL2Cd
OBd3RZdZmUEBaskO5VzIw81XZrVrgB13OEZwqiyQqI+ONzsNNdMpPlz2rEPH0VvPUm0ID6iaTg4/
7yTy65d2qGmCCKHz8zu6RUPPdr1ebkr8ewihrfhuuavuD/I/GDiBetyhlpCEqtOGqq/vVN1pkWVJ
XiqUUD7/1Y+/jNuYqa/MoQPhG36ZEmhP6mdDw6yGE/Vo2FD97p3kJU+1Z78MsaNupysRuunnEeZo
n0NxqbIqBPL4EtHUYWxrLV/sXA7pZF1HY/W1j+m9XSd+IRVeC6UwqVQCOdZeY3PeL5URFG2+IOxP
3LosAk22AVJFflUS6+OYlFutx7tRqe/isvUNRX/JIm0zVcO+nlVwH1cakgX6NHTJfknGwMyoP09I
dhLruSiqLRqDrsHm2UKeNPWS1tqa2rJHecQFzeGusjLXarUgzaOrqB28XsL7VIUpvUbaDHb5bObK
rtd1HyNpbjPKiE+6WRA1nI/FyI+d42s2UpsV9Zjg7Rq6HSF9yb08OWSLaEID4/VNslv/6unlxCJ3
E5k9Bscl6PWF8vI0YBhYRXtDO/3rurg7R5lnaxghFYlym+yuXudqFegG0Mw8geZj2ehfhKKALEu4
cDr5duZmaOUhXxBJjBPBMErnxIhsi+JhjaFinJeCi46dqEvWuFsm78kkJQYrJ+pf0Qo+FU62ohHA
qes4kCTBBS70Eu4SSUgvDZJOsJsB2Ev6bRcyaaOiQi0HNUsfri2wKFoed43UmklomyJojuVtnL1O
5Q2oAAbSOOA6X+NUsJnnBxpOfJJ92xNkpa0FMesWgWbbjddkkcI1jkII3H/G82DitnkcdA1SlLH8
II1DaEdttq9V09XTYWtR5YV02vvLWC8ANMIBKulp182sdbDoBrfvMleP7tq2ddKyEa39fLxiaiDa
lS0VStg/rz2r9d6U+hFtJSgbqUGHupiHgMmttpVXf813omY75plvPfdoj/u0mECd5UlGk0icdrkj
SevemvUPl7fvFw57NMJ9UNVUMrRPHWBt8se78nYIGcda75u7/oFcKVQQ9YkWxX2vKJVn0iPQDYuE
OCt56nH+Ly+JnA1ywE2kg++DKDbfqtFSeZWtAXesdl9vtVB2uwdjZwbR/eKbm3SHodp9/76+kfYr
8r/t5LFwpPkAwg738g85u9ST38H+fnJWUGq3wP+JIEhLy8Gno/5cA9EFqz0fap1Y4bxSS3tVBg8I
q1aPYMbove4TmlN27LVQ/cjqTRDT+ZoG+vby4s4jwYldzjtje1jXXgOKW/vlG3TMr9E55Zt+c51u
lxRdcK27bIQ8LmeP4IlRzlv7dYmGtcKR6PwonELlCirYd6bLVC6II19lneATnq81nRjk3JXUFqV6
1Wdhfl1AH6hDcyhFmwfGNtCY0Hr5Axt2bzaCvRUtk4vSYr1UoBcHUJt2NfjZKGCGvQakX1pEqrkr
HMgWnBi+yYOkuiyvccxSH9lVPNBTf82e4rBDkTR2y4+li4bAL5fXeBa3jxvLy9bSXENnU40GGjPL
PbvOQJpxrS63Zf102Y5oaVx4o8+oZVcWXjF70rtFNzrQRZBSwZORCHLetHdUMSSlYoRqcdaGKyrq
cqQ+DNawbarIb4vZK/N2Vxr9OyPtnRxKh3jx+GAb2XYyFjBoGu5cS0EdRT7U3xMnwwO8swxzIE/6
B6SknQNGnM9Em0GTvIouANGH4FCq7YxFsSb0lsr36rb1rNAMVhwr3Zfv0u0K/Cj9NBAlv6Kvwv5+
Ao02saVGqVqkIVXyGM8gTsm1q1WLBd9FZIbDqCwyZK22wSU3Rk+1hq7OK5K+XPav89sHOlSwZYPy
iX9lVWSt7GiJ8HmKGl9erW8kr/aVtD5VhSJ40P0F1B9tcb5cylrcZzMuNplpibVfln3i5u8yyzfu
Wn+6zmOHXnW1A+R1DMFOno8T1KNtBlknX6yUS7WK6kPiauwKH9pCqtMFq9ttCw9ccU/Rp8v7+ov7
5WiQ80vaK0oKvnBkCbT9XLXFo02jyYmUaDtrdJOr0haq1rajystG6+JnPZ4jlivekiFOHOjII0HE
PXT5R533p+Nv4ty2sDTwqJp4HNPU+TadUilsmmhwJT0rBd9aZInz3KIHW4xEYCmp++eIqiEkhW6y
JRIs6HzR6+SzchfqWM1N06s14BHZn0ocNpWGXv320/Io5tdln+xNQHtijLtMFTXtScoeutsBwYpq
OXol8hqRCe7mpPOctUk0Z6jeLr7qVff5uxiyVBqeksewk1zxFMAhXX27KhPqfjqx8Z7MmSwtiAGX
FKuyPi4LwpLCj/3RAcdCv0kSZ9zEobnPHqkjO9MmQt7pLtfEAQGuKFQ5HzT8+B38YxGNGnQRjEjN
5lf1mcme2X56rewqNC4UaFwQ9umw8sOFdfMPQgXI0GZiD1Ewo+m0k92l0Ysb0uRbqNU95plaObSg
n1Q5rx11mnvMP+Fl+fJ5PP+1j0vmABFdZNpkQyM2rGbiVonmlKJm4l8ckKMJDvcyPQYB9agjv6S9
a0mQ5Wo/z3XhLYvpbSVUE5YRLwHjs4XgW6Q1fR4EjrY5COz1gmTpBM9q2vf6+iDPmKx8/bcd5BBt
qmytpy1aA9amhIp2Ca3iScQeePYrQfpSxQkBwaTNbaGVgWqgllbWg7oGaqA8pr7kj246Hth+mG/q
IhojhiRvfPPEJLdzJq3VZFklZJntjVlhkEvbkuGhwmN/o4KIZ+m9y9t4Pk84McjtYzVVmYQY8DuO
phuKPjkc/sgrN+vOCOgujYSshaJt5a6IUteUpDOQSXfla412c3l5ECzq7HyTqesE+lMEUr7c5ZBU
pbw2FLUBNhnN5pta396VO/EE8eHd4c33OrHE3Qy2MfXdHOHRjRrZNSZxH2tT3WioEBhGd10NGIlN
l9Au+2sku/s+Np0ZqZgOnixDaa8wvBTOU4+2Trm7SaTGLddBx+PJiik3abibZXDyzeYeimn7VIpf
IrMPh7b7nPZj7jUE3Frx9NCjBG2YsWdmpddYgzuUTGldD2J7ui7k7smQtKskygKjnAyHmnLn2HP3
KCX4zPN41c/9Jo0NVzarbdcsD0oPUfFm2ETJeF/S+Z2Wk1c6T7tBwWhRZoie5g/U5m+3z7J1SMzp
mMHkXCEvitjKFgBF8c2+pVv6qOH5Ci30QN6b+F6/SqCLhWEIesPSZHKV3jabHo+YwyZ+Jyp6nI2H
zeNP4XymtGlz0NQILQxD9wZeUbqndpUcSaiccxYdTyxxPjPoQ69nE2oBc6d64MfwafFQ10LRmLPH
7MQMd713GJpURwbC2ftki0cOX/0Q+7qPwYTKY8wNeIL2L5+789mkhSorUSCs+YaQd84HqkQ5myKG
tFnj2+9YYf6xcyU/v12erO1ya9yi3QW8GJjmd5uNvR3cRfjyfnbhJ7+C/f0k4q+6pYliEBCF5mzt
ZbyLTm3lXV7p+YzmxAYHmyvawWxdQ/Gq84f3quqqr/FGRW+9Nfivq7v6xlX6JXbHxhE24Z2NXk4s
c0dmJR2ppmHM0M5AXDRoYfz2VQchMBU2Up8n3zgxxR2JYcj11DoMJOFz2pWjvZe/tXeMbRvvLGxG
VfaoQ+9ZcyVaCjY1qM48kRLR+Tjm5Edwp6WxozJWGckKUw8HBeuT5HcvTFuqCGjjKIKsWOQ73KEZ
22RoLBkenGBEYZifZWN72XM0tmlvIO+4Hn5imyhzYycVGE0iqu/aWX1QrVEOorV/BH3uB2Ik/hKb
2waUZGnayk48j26j1C8xKa/Scagdex23TWbfxa3WOrWkbRS0sml55eVVG46J6WYLJOc02y0Kye+z
0s/j5TbW5k3atbFjUHvxZ5NYzoTnEC+n6T6q273WQprOXL0iTQpvTmUQO7TTy0xixZfMOXZ0Kd1V
pHMHbfIi0nt6lwZT3Wju5c05H41YNjEOhN6Ef6uc1cVekg7HKsqc6tPqsSHs8XP61L2WCoTOIVYY
TmYgMHr2i0BqCqpzCqi2eRKCqsqSZdC7LKy053WAdGC6YZIIkk+2FZR2r8fFwRv3b+UiZ6+CE9Oc
c9dlvRQqRW+aaryu+uoW+te2TAW7Klof59NRtGBMjDU/lmPpm8uHKqZOMlvgALkr03f/tpm8e0sT
ac10grEeMvVqgPG0q2Yvuc0+C1ufDZnbmpOH0kZY1j97fx+3ku+NJjW1W4yefm9QmG7m62anbOwb
+YUpA8Tu/FThQtqKKtCCD8izE4yd2cxzgwnUPANRxvqaN73TobIi2NWzZk7CTO4TdjHklO20p//H
2nf1yI0k3f4iAkmXJF9pq6q9WmqZF0Ju6L3nr/9O9txRs7K4lRrNXexCwApQVCQjIyLDnBPI6nDI
otRFWcsZwhG74KqfjkkQKe173SjdsFmAKxNbQVbp96OWHQBYmgKfDXPO/+0n8fiFGjVwVw1EV+ze
drYGHtMqMH9UMYIgY7gs/HV+Ehct9qtrbyehsfC4Ce6SvpSp1mD6i+0jMsAL80cRGKAnHz1G7mG8
H25UgcveX17ayORe67GxWng5o0BR3rbHGkBLtZc9wvn+RlFmP9xtZKnn+mnDVGOuAWbMFgoA8+PB
ETmJY2C+J3kQJWy7d2YjjMuU5gIN+FpBK6wa3+XKRyla3D5Nb3MtFeVL7Iguot5GEpcvlXSmU6Ei
J+u87H7FzB7KdeADf5jcHsZzEHWghcfIZUnYUhqxRQ0zmRyMK+FRUXzoD4AtAy5KG+hCNHrB/XwN
+hurVFJZSpcURWbGSKlnzoDOB9bRJ38FAcB7pEleCXCub6I3y262sjlVLnxYNF5AuYc7mCVYCIgi
uxIukDLPcu3DcZ6nbIt+jRvUcxn0F5tBU4PqvSYkjNuP/G+q8NOy2DJWU62CnPa7hqnOR8lmD0EY
/pNlOJNboVYv2sgSWD+P/KAZcadZMa41pdlhUQpvWUIAShrqXZ7P3nV3+dpOuXKOPNzDIpXqFI+I
9KzbzaaVctOuTpafeaiD+MgE0SBtvfhd5BC8zFD5WQyRx97X99cLl3B3UCoBVRXNrz8hfFIfsFry
dUbzO3VNd3bKzjdOCuYIRae8/yh8e4cS7irmQIINZwtORgtMtoHwrfY7m222JAeMTb3SMzf4AXA9
9xp60oAodyxXCUQjyuwuXH6AN+25x4xaGrGypPBA8pB7XbLYkTLYJUbgIml2q+JJwjLI9W/+P2z6
TSR3PcsR9zOaX325DKB+IBeWfuhSMMi+Tud2z+Ip8H2P8CaSu65JbHTgVYBN16AZVr4a6MdeV0og
gGduyakqhfmKCVU5r51C/msBPux1Cfse55cKr9F440ujNAHM4vD64Ftv5QM99h7185PwIS24Dq8h
ZCNn7rPWqibYZevWt8lLeTu9dHA6kmc47YKpbuC+5J7kijrI/yODedOPi/AAWNPpYiE06c+rb/j5
AxKm1K6/MdSuxW0d8lGe7EIwtL0foN6Ess+6UdZcOgCsV6iI5vPHpvw+gyy2GQUfTiSD8y8kqtZ+
BRNY0IxIy6hmJxoUzETz7rtiNg9oLgMEh3ZqDiae6OaC0mAPskSlXikmsqV31w1xv0G2kaScHxrG
gjNtDl9bx2Ewfl99gMx4yoe/gdak+5jY5UEP2Hikcjs81HfmNzTKRE5kt5a9+RGcubSdNg5mjkaH
DjqH7p7hfKqBdRLnTLvPRBOTZ6ZMMSTIZ9ZJGrajqcJ1KHS8g8EMttZVwIIs3S6WfX3MDtePd381
bSOQO94iV+IVRNOsvaKvjwPqkhQbh0jVgv6UKieMRQIEPj2weXbRWtxuMNiI5g51atsunnNMR8V6
9BnINKNjLe1NNjRokFuOLGl+ntQv1/Xd9TcbmdwVHMa+NaAxzjeLbCKXtjIWDsYkbb38eV3S66L3
RazbiOJuYlaXYIwIUUbpXeAha18YxX3ngJg9+qJFKG0wACi2/1e46Zf5Pn9XIu3IhOXg/dGLzc/g
In8cadlMQjgE+Xnw2iMWhr0OcNOALvfZ7IWokSw6YD7CF9PamzOGwYr4fTl3WMMZHqzilBD9m+B8
92uwb1eFC+yGLseqPC1/407lsr2yhhlKVdY9xbas8eXvfkXygEWR7Fs62/ndf9WVi/NWQ1a1rwAQ
IqVf+v45aUExRm7NOHavqyrv35RfFTmeFU4N9SgG4jEWb2BId3JtMzekONlN/lA19vI5OnaV3X6V
vfk3uB73s+a3eiCfbURmnFXSiFhZfypeZB91MhnQBgwXWPKo21T2jI6s8kPGvCgrCA/fRBON+8Hm
l/p8MiLVsoTZIdbRSMmJ9PRZsvSAZJHIFzKHc3lj3+TwvnAw0MWcXkPN4vWP5Y8uyILyr8ltbYP+
BhX4bhq3OVjOAZYDxfRXjCRLN2Jbk1S7af816TAD1tuI4PwdIDWSeWUg5djpdBKrdAxRsVH0cTg3
B/SJ0hgYM4CZfIyK7y35DCh9W3ABREI4J5YnkjGQGfE3+lofl1Nxn34G8LJjukDNN4/Ezfzuoyjo
i2RynqzvdL0wB4Ti3vyQVbltqgnIGBWBaiIpnBcLB+DENAo0Y+iS4Zw7VlPczlXmXT9Bkalxrmo2
wiGvGpj2uOq3nbq6pM4EQ2cXImTdNDTV1DXgMFPrAsi7TEZK0A33u+ImNd6tqeioLkuAnATOmI1i
NqplhYQGG4631g0gfZwa87/Bb3GGXcQXThr7cptsPZLnVu5DabwkHBRPQ114Hk4WZ99x15pNukIW
/SL7KKie9HdVwCbTQ9s8xE+iytyF0XHiONNOk3DuZkDh+KT/YJo3Uv6TCOmRRCpxhm3NQ1+aET5W
fMsyHwMjO28MwYwCTThSxtzzmfvmtOJsXF7zqE4sHKIO7gc2KnSIa5RVWJtSwbadJxQosBC++t4C
jnJZShzjBSWl2EJEstjfb6yxzsBYHHU4TiWZn0ysluZK42IN7lMrYXQY9DSfFyN+Ii1xw1U59R21
BINYguutccGxKoi1Ghgo85M2x5rUp7wVDAkLjJKnEMpVZRqVFp/PrL6pGfB09NyRkfBcd4SXQwPn
VsKzB7WzVqwgopz8JWBkU/L7/NOMaU9AcCLYm6PDzCWyALLyn82Fcyhrr6vaOEEySA+109+UhzIK
gL9HeSgyGM6lDAYjBEwg7cI4Af90/UxFX45zJ9No0TaTYRpFdGehId6ux4wKV5VECnEOpW5hgQaF
fUiH8jjdRyfzlm3uyHe/QWB/8d7njIR3JR1ph9iELCUIA+AUBSsa39pBPLt22SM5l8SX3DGoo/VN
i8/EVrpzgsFb9vJmpOPgfRY7ScEt5svtdJpkMx8gTpkfSDd48UoExiCSwPmJrNOmumJ+3wRZnKGH
TpSJMM+Eh8Ziz8YZzlQ2hkjD52GHVqYoGI6H5Qd4r/zKt7T/7Hx1LvFY5aoKK+YzcHP/STy65ncT
D0Hk5AGV5zo3rSyFtPiWjW69Rk5MkZxYseD3iOL2I6ehWBjVxMCmxV1grZwWtZtxgVnnrFZBqQ55
BK5w9doTBlpG0Utr/y6/CeTusmqaSxTqEPjvndP/cPhvsri7TKq6V5cZUfrc4YOv5c3hS+j4/KnD
/0eySpiX2ZhpP5JUQxd5+hOPdf1EQYNyLqsoJqlX6r0TFV+H6+aiEu6KTym4cIj2ai6yb37NgGVu
faV2cyz8sHJF/fH/kfa/HSN328u4CpO1+6Xav+JeFR0jd9OHLDcKpch2DFN8jPv3/E0vLh+QIzkk
mHuafFn1ZuSreuJlp1fG9uEd4CLRgRSlIPu++U0ilxPoY1ibSw2JNdYqjKE+gev56XouwFzFZRL+
JoJzJQrDJixkiEike70OdPKjAEkjoyecvl+XxH7sNUmcD+mKOZxaE/daBUrIJGM2MU69oiYndRgE
jZv/EXDetOJ8COjEQRQwwgTV+sk8IWd0Yx8DfvOz4oM0/Q+Ktq9ZwS95fMltjsYW5FTwHJW3+hTd
MH89KOjBFYXPdqP/hPOLk8j5j9UopnBRoSEJzACM5ofeHnwCab/DfSKwQ77rp8ojbXPmGNvwA0qo
ttqJ4KHYB7liHK9V8Y3rNaduzswe6qRH1vDNgsHvjmLkNIENvjafN2JGPUySinlC4LMX9lBlrhZi
tTvNg4SM367b+36W/WYTnLuIeqmT1RCyQgyOA0c/J3cEaJTXhYicLb8MMI6zHOnxXswSO8D9LPtN
I85XxMs4qf0AjVgWoN+CCupePSGfF0sSuNrXAvvmO0nh0ChYOZt8i7iDh9KArcyfUzfEtIfi91jg
EE46iEyc8xhSR+pySiFRKWuXor6LQxV9K4FW/KDu0NapHLWQMT+w+KGi+VE5r3gxmOOAk/ij8KET
Q8GiiKVSHp4/TEIsslDIm5LEbqQCk8+59yf2t5HBhah0qFdZrvL/fwF4I4uzv26iUhX3kAWiQXaA
UfpWBFi9JP+NnHD3EmO36vUEFXDjnadpizJbRgJf62fNYMfaJw0cJhguFxzirmFspHBZzCQXc9M3
JUoZd5OnOLIBwuJ/XhBF8ZChh3NdokgtzjclelbVBUXU19rbpvrWpLexISgP7V6ojU6cYSRlmFnD
go+l0Xu1eol0UZPBvJRAAeEvE1mXCf5DOQlTpbUz0VqYnhWpd5GkflOp/pKbkQqPTm4iszSB+Wvc
6tL6ZV4puB7rmyivAylX/UaKD2U3e2Ebniw5uSFSMduLojBYKlTmRq9JwdKhr1+oUT3rSutkax7E
iQGgtjVabMkq8GwtzaBrq8YB5PH3Yc5+ZIWquEtv5v6E4WE7NbE7b2V3imFiXK1L3LqaJKea29iW
F810usq6L5rpo9Zkd6VRerqGgUQZhuCO2PDz6ASmhKTS3WaIb+VY6gFQB2xR0nWBLDdflBKQXWt0
0rEB/zDR7LuWGN/XpSaunNWSXShSBRbJ/mZpVeobFPzXtD91aScDoSJfHbw+gJ6WjJGnavH3NI+1
IIQgrwXorDM3Q4VfUkdeOJfSYVLyn+BkvSmAMVzWtcBQLmMyPqMGB2VivEW/oDMMs3SoJL2BlypU
20oPfX7fyYC3tUQ9lcvRMhmS2MacaYA28QIoUFXQ7DaVBQm8bNfHwgO2C+g7g0fQTwaVC/hJIQLf
rolS3bKAoSqrF+BEaVGGGJaExDU2bZontwvYHK5f5T0RjO4cVJAytm35fdtwkq3J6szRBzaCXRY3
Q/94XcClr6AEClgmNg2JRfmXapOp1phoFjiTlc8RCca+dqcyE7hAkRDuibpE8BQYihj9cUiCVgbS
xITx3zjxruuye1gbXTh33ikGHcDOiZbD+qyVA268aDuTxaDzRPb8tNgv2GQuTVMaXYIdaH9EYrlM
36JRs2vDAOUJ1il60TiQSB/Oj4PHki5aC2l5qRxLhdzncXS8fmSXAynss1uaJgOUUTMsymVG9RwC
Tb7Fuy382bst5gjYnk/mtDFgebFXKnz07pvCL3kGV4XJysKIMhXltKRYnar4jtqk26v+da1EQrjn
UzxGZlRFUMqQx8+dlBzDWaqAc68Jbid71F6aw5synF2DqHJtIgPKrGbU2UqtvvR9dJNX9F2mKyet
D4mdZono+bvnUjefzODMHMnESmIK7arcZVRQKfiYgErPmJmkL5YFQKvmmOugIRflFTsPb4pgLCum
RUxFM/hx6V6qLQVM1KiFHump/YzdfyS4q0MrOwewkKgvejkNJ5+L41KArBjWqVohbjlZ3zXm0MeD
cW9ZTm7LDvUVsG2PcyBLtpDDYufmnSnK/MDmnqtVrpbg5sGT2B9daQC1A5hDDmlrm8/NsfKnG9EI
7M43RapjaoAc0WWKgddzgWMl9aaWs1pQ85SCRbOfUhs4/LbS/3X9auxqpiGSsLEA2eRRg7GH30/4
jpMP1/KUme1HY5T+owiuFBSFitVGIUK+IT8O5edm+PchSyY6oiIQgQ1qUe52m+WoYC2im/yI1vYY
38TK4M0kEsSsy6FkZn0bMdzlrhIssk06xLDNbd0v34/HKcjuEqf12q/5Yf4gdo67H2cjkrvZTZRU
oxX16NZIz+uyOkQK3euffy9LknFuoMShsqyrCufvCS0i3egmfP87epIwXIoRvXcjEIulgK0ZlIGo
HblTw8A54mMBxFG3FMK/U1crLqMiwTs1PS6No3jRqVceOld25nvpGKuCfHPH9Z9J43yGEfdJOi+Q
pkVgBFdyUA8aWo3x9UVwkrs3Fhv9FmCpkUDxU4ChCmASYCvj7SjrzoodRGpKkVfqBmjWykZgjOyr
cIEGTyFNpSbaQfoFafBUmuj1y7hS8dS4q7nGTmHER0UZQQ5eD5/TjHww1PbrNJciSOHLqhDsREUX
Cl9OwX3gPGFXdQAV1WEv+gPrvWZ34aE50hvxVvue7cvod1mWZaoUd+/cAypmT8NoIXjv4c2nToWn
/HvaA/yr0ME0Vc2kOqz/XEQ3YB6/mlYWT2ZXsqcPxiH1M6f3CBZ9hiMgfX0RfPnufdvKZGpvIolB
UhVgMpCpPUkPug84Riwvjk52HG5VVHMlIZTMrkTcb4tifRsK80+GSR+GFZRPOMSH+FHxWD6nPRqe
dNccFTv1fmMZdO/T4XkCPG1qIHTxn27tyzZpLXPy89yX8bQE6GToRoEclC9K67I1rt9o1e8KBSK8
gRE3jWr8wwUoh8B1yePZV57W9th8ZWPy/aGGs/Z70+lfTL++E0Xpy/UHlIoAnqPKigUwWqDRn3/N
nGhZlofm7DOW8PGZYG7c7U/Vnfwut28xwn1kBKcMGPpTeQsgpBUMCGL4B2amnDM4+xF8YArzsF9M
/IhmweIcQCjYwhqMCtWLIE8cAvbY4tv1sLHj7BRisgQFn1gBIMC53isJl6WvILKIP7UJCCv1k7nc
1InoBXc5ps8OeCOIyx1AB0RkbYUgjBrF7xevsxyGvOBkX4rIzrz0mGHjMnQZ6dN022Pzcn5Z4ycr
t8U1471s9+y3cKFyTqQM60HWjIYxDRRPPox2DTplHS0fTO6610/4cqqcVSERJAkBG5Ki8WFSb6g0
jbI0+6Ve/CT5HNrtYHwr9Gq1cfNOKpDp3LipKpcu/fNsyQcjp9/WsT11Skj8JdNegLL4pA4AOTIX
ZENGR/KX679x58qhIodAZCKBMHT+rUjzhmQldgMxwLfYWR8Yo2hcZSfOQYLGbjRBKOBRqkqtoGmz
QAIjHmQTAdj/PPRC2rY9c5ZRTzERzywNfLLn5tzRpCBRHC0MIc0DzJ4/YMbDphkByEYsnHHbPTaA
bqlAAaIAF+WcBlXNCcD1xeL3lg3CKb9CXmdHtzLQ64/yC5jLsDSfayJ72vMSsoaXmqZiQQdx4FxH
CqOZx6lcMJUDYjq3u0ON8HOGIVYJQATlByEY+M6ZqpqmKZQCOk1T+eC6hOAZKkPkQ00x3ctF5+i5
HIxt7Tehf90M92oWZ6LYgW9ialKgzjlQvM6MiWCtpYhcRZNKDLol7/SucFE0c8DKedvP62ltKQAN
q/Fg9em3QW4i0W/ZyY/OfgtnSmuiVFaM5pKvqgW46hUnXx4TWUFG+Hk0PzbEL6rSpdosmP/cmaNB
3rk5bvY5Nmegx9OkzC3kMnDMxLBVFgoQehOvyDxw8bLl4fxYo+80CTP6nRz7TDYXDZRObou2h+zy
e36805z2s3xgw/+F4mL4H/FPKHHHL5xJ5MLCLKmGSVDg9Y32BMA4N3yhH8DdcZoCFAVc7XkFHkQG
/sMgvfmNsge7oFzAPZPOXaVoMrMQUGhILFxUA+zSjU7lgfjoBogxW3auLWQZBpv9wug+n2GEhFbD
QqGpdDMAziNGDwz0q3cDTrYFf5NoaWr/U76J43KJRUqbuiAQN7XfKKhIu/u+FTzX9+LomUpc2i3R
GhsVGmSARwOYa+uBPaGtQAFaiDgvFCnE+YYOmDBaz87PWEqHFI9DH9TEcAQeaN8i3o6Nu/WKsRr5
IEPKxcScsM17Se6F3VOAbYIoHGDFiL2c9dGuMlMTzSUfSaFTakG6SLfrWnmVottDHiz9nTHdL8MU
2RF5L/UY2Daxqi19IvmHaMGSfTEf4w5ICvUkCDHsKC+uBfJ9Q0P2beHPcxekDSMYQwkepbL0JZex
jmMVAgn7nn4jgrv3Fe3VvpxZE/DEICL+3/BlhE3N0IavFU/k7hvrRiJ32lJoLYm0QKnX2aLpXYY1
CUBuZJgtMg91ILp/e9URfN1fh0hZfNn48baQYlmvIe/CkoSD4a9zSlc+GP9O6622iIwJssy8dg2Q
tbeA6jcedRWeJgY5QFnbafXNUj7+yW3BBigbaEW9hE9tG0UuYuCqY6p6eKdgzL+aT715iMbFbbAc
krSFja05Wx8SbKyP3nXhu/5gI5uLk21VgnlzggV1SRyA9snFlIGTFqKHy77dbORwlyGXGwsbsEzH
Tv80Rzc0eQ8A8zH83OTDyQDCIxhOHMsc7Ck1gxQQy9fV3KtWMj4rdJvxBybvuSQzkgajlqZoRrpX
q7dsiwITFK3dBSwwD/NHvAoBzyRc89nzAajXGLKGlquJZ/G5+Y4FJXknSxjlYbA+0egDxc6+rhq7
47zVWqYh60QFXaXGj0OTEAVrhcRYCynvSyA1d6t17IebDHzGdfqENF90lHvOfSuQczo0i5NxbCDw
4kqKnTuLfZxyGl58BqqxpkUvOipmNA1djp1wfxldENuBoHvE/pDbucsQMI5wyRUtUu58MbhrDa8O
4DcjLnOGQiTSpO1UzL6cmEiZn01LdOWYqV/otJHA5RRFYs5GMUBCneUn0nR2Mz0r+u2k1YE2ifLv
nY91pg474I3/1KuBzkBk2vlYYv8pksWOdiNrmtWuAdEsuDywrERB8g2oUfO2OA4rwFj+pNl2phmX
Y1S5kbbj8qqZGRTKnQoUiPKGLdmUyp243MEc4bWvxjnKNU4wF2dAuTEGbUmxBgnN0Xjub2dRd3bP
AsG4hZI5Ht8KSsvnx5jgrZZMFuuaWg8y+bHUoucC+wd4VahOFAvtDfgNPoceZ5KEbVuiWkXuZjwM
QbvQ41nfyRSo7+9n5UkBle91J7Vn81uRnM1ryjDKyTqv/koKEFnMZTAs0p2V5MReVt1OkiG4LnAv
cUC3EPVsg6Babl7MrjUjhqMSmN6vtkoTPzKOqN9qq+xVlSEOZSmVqAxFnHMb6gKOebWHo++86NA5
8g0A8cLD4M5fX8mhnOib9u66hntmspXIHak5YbKmKkO8cAfV6dcfYTwIcoM9CYz8Df81NfViuAZM
y1mBYioePyVgvuaXSGoFsWTvUm0l8B6jjap4UCyERzUGr0LuKmntyMWjNvx1/bD2cjttK4nzFmFa
LtYEGi8fFcsP69gd86F8X+Tq3Uzj0M40/M+K3FCLHlJTOCa6F8W2wjnfASJB4HZnOEjtrvOk7wAX
BKYJ/aEG3fvSy3wRftquMcIWkXSgggf6ai7ZImkFuuEI8tJjeEJ8+YL5q9HuQRpfeuWHFtxKwrbK
rq1sRHJJQRG2RRhWyK+KGnjxYJ81K4EL2asAa1utOL+4EI2EuoErhvGi2wSPu6+dU3zpR8d8yX3T
xbLbS6U5veFgwlE8lX1dQXjnc69sJIUVR9G4+nVb2/l02xaCzqy6Fz7f9NN5F4JKmaRVHY5Quwvv
2Ba69lWWnLl1MZszfAGeA/jba+Jr3ngsEesYfmkCRkbNWTDgonspZjwD4s6z3b+QW/H2gMCqED/O
T2BtpaasI5w/0MSdRc3uKlVzl6J1ML9rt3V3g8FaJwYUvqkQJy0zO64HcJ0+4DUlcEx7796NKSDz
Pf8phQUEy7DEbaZ3yz9Lh6HLYHtDO10wliVc62LK8TFz+3E4TyWhFkXmCB+HnMrQZlikjKVuUABP
3AelI8pC994rZxpy/iqutWwdLHjGBk0eD3vXXu4SvLHBRAUofj1x1szuUfAS9ln27dxC4d/AuBv6
wOdHq8d9M2c9ElFWFy9qQCHgkZQFtWdqAG+3XgD3WLmWAI2D/aOXp/smlHOQHaiGxpbgdJcYS+70
lPWqs5j/ntFVRvFdexPD+UU1zKolW1U0YrFn05u2krmpX/a2hrV22auA5FmjFUvBQ+9eDz+7cQ6+
GLkBatIyjxeeRGvVainSn75qH1NgpNUjykIzeD2oiJZ3L9MyN6I4R0yGXguVDqKQ4rlZO3hJRew2
vCmi1abTKgjgu9aykcb55EmSSdpFSCVN/b3SPI3Nh+sHt5vGbdThwcHpFGpKFc8Y5isS28xmuwHl
WVIDxY8EiWXCPD9oEbGBHJ2kT9dl7xrlm258X2rqp7wN83719ejDbLyry9k2y0/XZeyfH1IrjLVB
FD/XVs7IjPOunn3aAHhtfZxGET2QSAJ3tVaA/ktJAgk98kON9t60ijD4903uTQnuWlEjXNeEVLNv
SQ9TNjim+UkqjgZetmZaetcPbPejYLwSXVCqs5LKuXuS5swYenSu/GEu7bkzHSTkDphtBMnGzhNJ
Z7MwuKuygsFyTiUAmOVzFjWzn83GvWHB5spVth4yVQ4dCxQHVdaQ0zyh761awXUN90yeIpMimMAh
FtTkMo0kro2wCeXZX8Oa2oQu9mykdy2xWlvP+/cp9hdajD9CcTcMB3eYVcGl3jnjsx/AnXHe0UxW
WgWxbpZPSTYvNsgJvTIsY4GgvQlWeGSQTBsYocIf7JdsKgbykIBuotNQCtHyPDCMabUxf5Q4lZxI
z0aP/YzBGr6P+H/aIQHLVHhTzlXnapr6oYkUNtyVHnQdCVkSd38JPsPOxTkzAc6R9kazRJIGEyDB
7M+u5uiH+aC51lNto4+HfWfRs3zn2M8Ecr40ytJsMSwInHSwu1XEAa0XuL11waGz383FWojRUFJH
dKcXzX0UYrW0lCCm1GrkDxV9xMTOY2KFLoCdgiTNny1pEsT3/bMEtBvGKglw/tXz79wVhlQ3cQc3
FyuhJ2n1aEv1IiQY2EnScGlYrwUdQlCwcSc4mykKayZKQm9rwa1nBH+6Fsxm5H4J47FQZEtaJz2E
sIbqTqcotrwKPMHuqW0kcPcwjZtsoBQSWjDLkDxQLVFZnLmxC1vA6142NJyWxdO8m9kqxSELDk1M
8agJitn6NqyqMxTp4wpel+tXatfAqQXCFFSq9YtOXZj1UTEviBNNn3jRGrr1KgWhJUL73es16LKh
YNBOxVTJReMtHeU+ohksXLnTThaq1G4V6F7RupObL664yL+r10Ye5yloWg9kUaDXGpdgcaNHGRz2
ZmMerx+fUC/OvCPUya2xfPVIbOsdg8I2M2/UZn6HRYndyQvbeNOKD0OAnkUqW0FaBhBhzzyZX4Ej
4GaODoCy116fKEneiwbb78b3aKic6kUs4xyxuIGCtXTPCMgLR/f0IK68vPAGFzX/k3iuXPABKfey
nUoMAmGwavYN5aVYjuV6LPr3/+3j8bTZmERStZIZPwOEUm8bJ3YpauNg/PoNFFSRqVDmWjaB1VqU
aDBraKRlQJcjGM77l+hyu653Yy3siDcCoxB15obdOYZbE90kJ+pmtzIwgH4L/0Fkm1xSmzSSqcfs
JvwN15fgyf8G16f8xlrWXsUBGbpiUgvbmubFDC/AEuZ8ZSaC28CGWxUAv/sxWt8LAEO8FbBeouuw
65sZJx42Ni10Adjfb050Vay0GFR4/2yuXdBOHPRxshVVvg0XJTBnQYTeVRBZAbZeMLZhySZ3pHDM
aympUHDb1fNqW777a7FFqQ7zVLxv2QrjdCOlXOhkhrBa79Bks1y58bv8Q6OAQU31suxOzidB2rMX
TBXkmroCvwXWEC4FkVCyz+IGIsueotmrYF626cqvglu+KwVpgYmGrIl1Di5kY8R0BRsIpDASGaSt
hUf1x8zRbIaRplpe6+Tg9vQFUtm/enGcG6mc/4rKejQz0iLvYWTpf2P1RfJvYvXt2aWyEcYdpEqk
JJ1iCGvlOHGrqn+uMTbQ6dNDY+r3WSbq5OwdqYblCoLZeeSt/IuvmQmd1GRADm70rR1b1X2mrYLQ
yoybP8CtDO4AlamUq0XqYfzYpSdNc9em1DbHBKvqwr2pPd+FgXxMnGKfWLtgmm1LJcyVHoXkvwHT
UilgcAfRLWjy7K7BDI3IkeweICYQLGzIaDIknjsSOa7HXGPOksY1YMdlK7bruhXYoEgI+/uNt8Ja
kzHXBJmkUv+M5o/qIhjoFP37XHwheTGMq8oy1a5/iqkaNETEQ78vAss1igX/p/AbS1jpTCZCYQS9
GdvY2LDl9ovgou4kGpSYQLlGZwZelq8DgoYiWiLQavhT7CwtIjOj9UldUK5IKdsq9hZ3Sbw2GA5/
IJi9+GQ4PhQG+CG5wqrjmagyxl9ORH7f344PjMNnVI4aiKkr8GL+FjXZzlNzW0jgJ+AiNalTnVUy
8hps1OOHYkhto/HN5jRixLsJvwu03PGDZ/K4RBy0UyASrFQUol5zrDfsNfFjfcdYzkTxuTi1Eirp
EEWLzJbVz1QX2cqOnzirjXABOVtpVCglaiN/DEnMCkucFzyTyEXlyci6JFQgsf/E6h11bJvvq1vq
9z+F9riTLlKdUXYCn4c9PTlRPRlKVc9DFiexPKp7RoYNbXA9IGZV4VG80bD3ubbyOMtYrVHvcrY4
0YDGXpawE1va141vJ6U504gziCJdoy4foBHMfWhfpr6yx3B0RvXJGI7xdKNHmUDiTiCGROyZUIrJ
totOzUoaMukpdBq1xZbzuykxj4b2nK2la1Qi1srdquRWGmeOCimx3UWhn3XQTusxOcn3bNYmvBHf
rdenJW+IW1mcdawF1bJag2ZKkztpJg3Hti9Acz7KpzDD+JSjW3Xt1UXurGETJIPaOnWRPUu61trK
Unpj0aFGWprY3oWvoWYd9DMtD0aKgmLYj/1drE9fStl8V9A+QsOw/lmnOfYgwsK1MJxl01ry5BH7
jvMC8eYUSH2OdibamuEE/Gqrs24irLI4GLtDbZQoN6amZa4Mn6Y0+s9KXl2qKs9NTjGx2Y73jU4/
dN167ONivQHm36eozX7MrU7sMC6tQzsSNymlJ4O00wcjNxo7lfJbpJe3y0QeekBQuNdNdS/XP7Mc
7jYkgNKpUZJjty8M2CN7rr1hsnPEAuAhO9JjPgoSrN3bgcRbZSg3xiWMClAqG6lNF7RPk4N8SIIe
i0vkIBwK24sAbOD6HzlcIjeReZXJCjla8Ep1DdQHw2Nrh+RQHQSnuJM0opopMwYOFVpd9G5608Tm
DPaWMJEYJDeZ10xP5vs1AMdI9Fix5Qc3T2yFAnfIuS6afR/+fmwlc3dRi8duCbV8AUgIeFUaM9CQ
QQD9CbOgtxMmuMb31+XteU+DwIixg6dfAvk0Sh1KkWbg7pNnReuwCdYIfNmuSWJzElaN4SlUI7n8
bjGIURgWc2Z+dJBCgCTHblw//z2wBeY910q/XVdq16OxioWC1BhGyS8Ch6qZRxFIOAFiUR5NyVNR
JgTM07EpfPH44F5FBquhb9LYGW8S5CpMSdoPGW7AL8jKt+KdyFvvmeZWGHeavUqGjFTJ4hvd3Rh+
WZXvmY7Fr3D9s8/2phVniXqbmlbLtPo7ScHc9lshBoMY4seMSDMuNMyzWQ9tgo8modZahz/CNHfi
aLYp2tv/0T44L9lHZRtOHXRjFZHpfr35O+JND380XEQNrLGgak2ocUGkJqfyrBcLXMmszcCe/dxZ
lcBl7E1PnYlQzu0PQ8CdqrIvxVDIK+JpPxtMzjDUmNdxald3QIakOdLkibeo9o1/ox/LdTfGX2ey
sY49hDOK4uVr4Y0YnwHH9mftIB5F2xtUOlOVu2qTPCdt27yqCvDM0UEjmnHggS3BzRLX+ln8Rg9g
10VSagKHzGTFCi7967ElqzQSXHKdGUEvPa6pCIZ8V4KpAYWRaMj3+ObWoNSALMQr25+W9nmWiJ/+
H2nXsSQ5riS/iGbU4kqZTFVa9YVWootaa379OurtTrFRnMTsPLO+tGVbBwEEAoGAh3vA4uzYup7C
+/7PBP2k1XRxmoA2ASbQGhEVD+p1ZbBsbCEx4eKarKLdBefmV+fmyhdCicvbQYlmkEKha4iPbmVe
rMy0Du+1of4taCPe9Y3uPemlExh/GNtgcxJx7wYvDnrGfkCfY7UMROjZIgrzYMBVYrMLHi+Hja2s
nGCn/s8Ctc+0WYb0iAwLWlXbaf7Ep7ytBw9NsZPq18umtg/NlS1qW6W9zEXqhKkcjcHsh4esbm9z
/rkMTkUcgs9r8oZ8J4xeX55mdadDBJ7xAVvp1nqwZLpXawmZSaPXAwx2XTT+hyoXW7bAfCASbgnd
0OkSRtOIRieN2NU/Lvf/qu1EXdkyKAgGaGpTuSbBknTwLrb+KkCjfrC+Gnj/0YPG1tV7bZAMfjWR
Ql5oU6fBIHkdig/LQT9K+39yt9r0mbUlyj/nBZnWPMDS/z7rTR+rZ71mzz6xt4LK2iDlpFVRBHjr
hY9M8QNAM4t+l7DYVsWtTYeQiOoF1OP0H/wb85zGIZ5oQCGgQFGDE2cgQvTBU6PUNzLxqA/Kcy8h
xQtR+LTCMoGAfJO9ddwUmlEjoxM+O0bVeCUInKOoxS+p0HElWnY4s55yrTTMsRTdXoXIbtgPhimK
s2wH3MjZRZlUjD21lduvh0JlHSIR1EDb8ezO1Qff9yDOvi8AbJ130MLL+9+XN/BWOETbLBrlwSfB
/8CCRFMIwXu5msFMg847wM/Q5njZwuZhvDZBZYh9KALn2NazW34CHQbINik8Ct7yWTzyNgjibdW5
bHEjQ9RIlx+auCRC5EVliKPa6kUWdTiJBSOxmqTfKdV4lzehn/b822VbG779hy1qsSZpmQMAmDB/
rXSb19ddHzpVrT39d1ao3CJQ5aGTIliJhuYoG5Mz640pL5H5b8wQcliZ0ArTrB9y3MXgp8DEGbqf
JJUj47rQV4yxbMUfTNm3FcofxsmQw7LvZ1e4IkXGzK5/Tybh3dDN0S/vWJVGadsdvu1R7tDXSjgO
KRnVjhAGFIBNGA4kkp6429QrPektspVD+hA911YOOpXRRr3zRgZNQmGJZxBWes3J8LUPIAANP7BK
hrNubQ+gNoDckCTSmUo/znTYnHMqYTrmvfrQOzw+MEkt/bq2Sz+/Dt/ZDY5byfgfJqlDu5XbqivA
Tu02tuCSXpTqrXEWqKE2XmjzjK6GLSA7rIHexZDARYXH8z9PNr4pEyDpBoRmOxvM+bH3pjfxnlBS
6M+EbytKzcAST5ddmSwqVSD5wyh1yOVppfXxAqPp8isMjvVUmQGQryLqcWLpXra1BVv5wxh1wGWi
RgCTmM/hvYjN5F55DneykzrdbnzPHsXnfsDbr8iudZH/99IgqXXMYsQEI8Igwfp0nnz4L56Q0MdX
+gou3i274MWaVRINV0mKURNaugkDbZ3RyXeZnRQmV+7L+XmweLcAPdyEmmnl1NKugkLdjjHPm8F2
5UlU5ChqUI5qOcabgU/1vglANLLsVL/YiVfQckfh8pzt4yuZ5cDEV35Os0bYuSVAVOmbXZMMcdKo
MCtc6Z5wLE+D+d5lJubY+gdMLhvHP5zpL2tft6fVHM9JVjUjP8OZ3PQWjT7AmBhW+aDdyn7vEsrh
5JfxEt1kHuvY/Juw8G2Z2qijBgY7mV9wmdgTGpLAV4C3AlOQyaP6xsLoba0lshwC90LhDRi9P12J
k6RWAFEpfLdWjmLE/x4SNLQEYseoO38BLujVWxuinGZMDH6Oefjs8+OElqrIEp5Cs3uKnjrJFwy7
zV+11JwgL166GdjhDn1zkFVWOW7z0Ft/BXUI8eOYFgsJuXEWg5mjCj/CngebfPDUBu2+SzgbNWsn
aesbYZysumx+45ngaojkD8Ye2rhEacDOS0iT0bAEGP2f817neLVM+mnjEsWEM2/kljAlIxsXYQjE
Fn+a4mJpSfV6hD91yynvsqtmSf9FmF+ZoOsVwTCj5gRVUzdQincNYgeRIJyzND9Haf68qCxcPPni
H770PSJajjAVO6ClR4xomsdbVLQWe+nH3+LC3y4teGW66qmtqvdqYA1z84RZj5M6zgwx43oeOHyU
zwSXcFhVHQm8mgOZhXNxLt3CWypTLpghfyt5WhumjjbRkLkUXduY4EZydKgr1NFBwDOY2rNIETbD
z9oUdZqhOjlnS4YxTv2XPIHOmep19ASK6dfhlBAZecZWYI2NCkGLyBlz1mA19ZPqzU56KApTO1dA
ZZx7W8aDUXKS/L4zFUZI2gx9Ky+iIhI3ZzIf9XBazfg1pSc+8DWm2A7LBhVv4njOu5rHZPLa6IzR
sOM0wwGrMQOUs5UQrNeMuv4ECfingYLH3S7lfU5dTCP7HemQo01fdC1mnP+MeKJQ8WTm+UXnZoxJ
6DInjxof6ic2wycYO/wH5rnjAzVRYaN1JptsNE2/H0zFKcGohA3wJvIm5xvHGPRq7aFnXJUZi0bD
n+suUEZtgGNEqmoJXW42OKUyFt0iywoVSxrQToy8gjULwtqclBgt97q1cO+MmdwoaCH66yLYkVHq
RYPBn9FfXCow4vSIHJE/O7Il7JSz4qluxOQB+dKN+hmVvy1RTtjUGi5QMiwNbnLdO6OlQ59Qxlu2
F+5bydQ/ojvZHhzFkhS7OfWHf7Wf0bwEKg1ZB0aYTPgqY0tGcIuJAezr08ybo8Dtuji/h7IsS/Jn
cwOsDFGBw+g5aAjm/OxKYQn6As2P5viFsWyb+cHKBrVsUZVpKV5rsAGC5qQ14BDrKii4xUH0Fgn9
UW8DC10psqNHeWACiKxYGZfVLuMrtlJuffUV1JLyBZBcfY+vkJByQ03wEJ+SJ+Em9yVn3pWsXuvN
HbGyRgWWcgz0OSDWxqH0Jv5cBY3PKazQshkrv63QJeVm4MrJiIgVAKvsGcXF/7CdBn6mmbJgi6U5
RvYCP/0ntH/bx+vKPJX4xVI2gKoX5od34X045vvcm26az/ReBB0yExqxdTVdLaBBBZlE7vI6U7An
0s/4Vd0rO4KUH5+LT3BAg9ObhXBlrCD9ks/poaF3IsxxbbMva3+R5l3CwpZs5gurGSTbc7XPS31A
nzNEoFzeOPPic2pM5pDvx0D8N8fAyg4VT5ZU4yKF5FxiLHhNWUK3TnJlrfAZm2x7jRSBsHWL4Kwh
v6/G0+nSEsyChLcbqDMGZmlYlRu5zQFqeam+E49QANuJrBa97ZX6NkpNIlicjTSbYFTvdbtTRqeU
7HBoWbnddgD5NkPNYS1C8zcPRFTVQAnpay7h/8Y2M06LI5qRyVJi2Y7M3+aoyBxqmRSnHFwjzEAi
0JfDNdexisDb7vdtg4rMrVElkHrBkIKgtbIJRKtzYs1ovF8eGY6xOXmEqIAoKgBWSFlCqp9mIyrb
qA+ODiGrL63mCVUdwDLDO5Y6+ubUrYxRoV6dS7CZGzCGEqkzDuJTpSZPlwe0nSGsbFABnu8qCHiR
XCQ5jg74aYEFSNzFJ4qa4P1/UM3ZJmSroSs/Gf7COlI3F07B+4oKiTf8oXwxL2WhyUoZSTIBfJP5
DG+kQ/2QW4ZF4E31ddqbsc0kAWLZJb+v9rechX2WLLDLe/+pKwODDcwM0XMgVZ3BK69IcXlgjffH
igLerkE+B0JIAlo9dSqu9LUeqG0zBVAD7iPgCyWoDxdvGvQ3UWQG7/rvyou8yyvMMkl+Xw11ht6g
MgFU6RkBwNjBdTcxCg0/CzjUoKhFVKS+EdJGTTx+Pz9Wbu51ZvRI2GagAWYbfs246/wESXzZQwMr
2gXAAkDXx7Kyzhqp4hJP9kiNPt2rvuLJoNFjha6fuCDKEuUmIKblIZ0WJF5jBBBRi2y9L66iSD0r
enwX6/Nu7hJnlsSzanBWr/GHKcaD+AClQsggz2JrJ7x2l4nDgziy0ogfHkx9GhWItEZsGknI8GlK
chqHbm9kBrAU4k0fFgwP+lknpGxRcUjLY0MKa0xDZ/PARbVoz9RfUBGYDgO0rLWb0R59fqc7/L43
68iczaX4/5771BdQUWocE3RvpHHqQT/PGpro0AHorEsFSx7txxH8px26aDbXuRAMLVyZtDGivUlU
TdA0glJzcqRHIJZTGwTJbOJpslh/XNMos1QCKg14uh8CLvIUqTW52bBHtIVweJKTkhtVnRm6PCxr
VAJa5XO4DGQ52zrepYO8LwPuXgyaMxfm0Aofpc/LEUj8cWhSw6OiXhkXC2HaB7O8G3it1Z46aNu9
oTekMsD1Jvr5cQB9kn6AzibObWU0dbzRiJXDusz8rBVSH0LFQm4eIEi0TImX+NBucAF8cDq/9jin
ASLIHxxIBT9XHjNg/bg4UmapAClJgW7IPbwKdIuP0i5yB1MGwq+5ZRORkY1wyZOoiAVkO1RFjTbx
hrI4QzlLMPMQfPMFL5jFqLxHvbHDz7YwB/eXF3n7mPkrKNOJES/2Amegfu5x41OGXkR5Gs3LFn7K
FlDTSIWhsOnKYlii1AMy/8Z4Fve4/e5Uu/kEa2Z01t34KrEwPJ/1+sOaUyr4CJkW6GWqJ94s3AjG
+8h70gA1vwF0wuEvXvmIO8az2k+2uz9HSpfaSj3qUXyFnzYQDeBvu+cRj9+DPdmtU/gEGaAdhGN+
w6F3VrmRnzvH+NW6S0OeUkGKgpQth5AC6yLJOHHoElyh8hJSCC3xpFK6UbOXEBfzUnhsc9ZCM+IT
zTiwVHxT4/029QpQexTgYC2k0NWF66oFRjVktZIxghPNPRDztdSrEqKhXlmdL+0C23BCXzUVqHqx
9ydrbFQEUmpZCZuoSzyjq8wp2A31VaDmO1no3XZ8v7xhRNaKUXEHjy+cJnNG4ilX4ieUYH0BgjF2
f0JXC8DNIbiiSXdtZqJXKTPrl+oMiNu5cHKX3bb0RSl7ITDRktx9sGjzDDFqT+evEk6LzLR8EOUb
pWojq9ALcLh08bEhKAS1gaxgxB9jPTRRQt8pU+aN/EPI5ehoglyunFt8P5l8ciNP2WMJXe80NZVU
/Ri6xMyD2OYzsMyqv/TlUwE/lJw/p+VHO4+MNJQR8FSy0qu8ukBA4AqhSj3gnh10mD8o+nJzeQFZ
60cFvGjk8mpRx8QrR8ks2mQ3ZDx0wf0ol7zLlhh5D63OJPBh32lCmnikCNYvj0WvofNQdP8rK7R+
b9wlVV218MdUVJ7RtY62MXU45Q3HYij7iRz6M4BqVEIl5lUq4j0SVxKP/1zs3CktSf86dkmxuy3M
aGLyGDLmUKPSqlLPxtSQqsSbMs6Z5xK7Lf0dLSA6uDyLrFsJDYtKg0Guc6VLvfiVnAVQ791n9nDd
ArFFbs31UXbTl+yGQ9Mew+f/5uoFkkgR3LkGAIR/Or0mFVLPdTjlwZ49Wnk+PzccGvoi9YlrVAfw
tTtRkJ6qqroGlo017u1I/W2cip2pVgeGCvQxzn/NJHCF4i6w8QbpSU5+1TKuAn+TtH5bo4JnOUZR
PWgYaq6YEwQR8t10JO0h/ClzJyCeOZDHQCgpt5vb6HVydAgKs1rZtkPM9yeQ+LAKMVKeSsrCz4m3
LHdKejOUrPeu7QDzbYCKYb0ocrK+YIyL8JQad1l24obekjVmuxDxi5/R/9sQFcmUJcvyruxTLztK
7/Gu9uQX6VTMJgia0Auo2RNL+GF7M34bpHK21uDbUO0QAFpQYRao5w+JD3H3yzvxp6TjV5j5y8pX
cW21QKoeS8mgDqkHWnj1S4MBdFoyGHDrV95R0V8Z2aoNBfH36nZ45HJHAKF1aAv+5c9gjJXmVRmy
pKqCCvsimER7HHt7LqE2qDFIcBjO+LVfVmPlowhvsKQWouKKr+lPeaqwEnyGO35N98pEVZZCkIVI
jmRPH23RA3PRjvDrao4QWfxdh/tZ7nKcySIwZq4jFVkaNVqWhhwX+WxCCymfHcUwtdjMprsqwGPp
tKvtKUf1xwwbu0Y7SWEZkEdTTLUHixORKGVdVbfvHN+eRUUfIxeWLlXwRZmvuOm+2+Fp30mYD8Ss
RaUiTJ8VMdjXY2QY83QlCvVhaYTb/847qRijGEWxyCSbn0BEKki/ZvQKGo+XbfxNhep7uqj4IiwS
X+ctImU6owHXFAwz+Qhv63OAv1rj72637MOPXAFPGnjAQZb7dUNislL9TSX0+zOoqDNACbJAp0qC
E6o5Aq6MPl0pN2Noztc+PPdaemGMm7F+EtWLAyE/Tmo1XPeJ5qWy40Bj74WehIqcguhjgDSFsKj9
R1YvBcgPZ6Y3/UaV5/J3bBZW0NqHXgkIq4PFkhp4x9Uq8nc59fhfs6V70rG5C15yS7jNjxpghSht
p3Zot6V92e7mxl3Zpet1cpJEAWmy8hTBJtTjVnOX2Lkl2+kpudLtFDBxFGj9GMYXp/NADv4P2m63
FmH9EVSyWUN4VNCbFDzgKV7rGi53az25vzzSn2/UOGrWRkhytIqNYsxzGXDyqdcCqD/djdApwPqS
V39OBacbK/VgrSj9Ajp3o5Ep0UJO7MLPriELZee/DWewwmvOIxEvfIckBCvFI/uUzhPWoyRTvRpl
W3T9woWYStlDdyoa3ftbAQPVff1IyHhCi9fN0FXs0GWa3jp81qapiJtxCVpjgiT1Il94J0hCALVR
X0qxefnS1F2igJ0yQ8ZWnF9bpQJwNC5oXZ27ANwPitueDCf1RbvxmC8ZWyXItR0qClfNJLSpniFH
OHV+eUN8ByTrTo9nLqbrEFe8tIhUMJblRTHUigRjqIb5lTsJVnpSj8mj7Obu+Max0IryVna5HhwV
fWp10fUgwtINcxKbMrQoaynf97N4ZQRSZfZy4XENenay8KDEmb1wzedQFW4mBDuQmz21SenPYXWt
99Dl5iFumzWxL+jJERBaGxpbPqRr7DwV78HWtB8SEMlU8RWnacduUVxkDse27ndNC0h4OviVKn1U
WWKLsX7Qhc5Lufow9/MOzR82n/NPUoxn1pl5MdvKAVdTQFcMQ4MzlCgPM4QH3gp3SEMtebSWN6m0
B0t8V90K2eEx5xmBfzP0EZSEYhDFURrfFUHcdEpxT/GgzIzkqB/fplFzGKFvc4+sjFB7BGDiIoi5
JPaq6Q6Nz20JVZgBVc4oN2fldUgScwa8cpTKfdbJAK5D0DuDUoGemm30PvGNK4sPcdTZU4C+Zsa3
bfr66tuofdWLaFIKCwQsrYfmOCbeTb36fX4GcZ1TeCyYzWaCAe21v+ab2lqNkiUC0BvkCjzYjWyR
jkH+hXDTBCicHchVijHATcdaWaT21jjkwoj8+GuApeI26LpoQPANDfXhsZnN4I7zSjf5zQwim+H4
2y4NCRPyHIBnkjYSVoTkJT6j1OGUHiDs5vSp7Ture+Bs1lv59qkHlk8QS4M+X6BPPSNQUnFRZhwC
R0QSyE3azUebArWC/jc8PDpq6+tuanMvLETC9jR/G6YOPnXU1FqMDOT7lX7SQ+4w692h7gP/8nJu
z+q3GfIZq/M1MdS+At146i0FgPH9bqpFkwOdaJe/XTa0WT4Bef1fM0ltWlVAV3NVorTQOuVrcJqB
LWm94YpQ+/IfGeABxr56lJ9JYgjY4k68Me4vf8FPChuSMa2+gN6aRQkQewsPUkwwr6DmwKEF7B/S
HW0erytb1L4ELHQS1RHhN/Hrs7YLfOEGoGg0toVXrESFfPaP0xWErDo6IwVw31LZZsiBSLLsQoTc
qD1pIfq3c7Ms33ROvAGjBCu+bSZkK2sk/q0chksVhV8ixN6kn39VUGLUMt5JlsUJBEBW5MACUa1d
qeGNPCRWRBTl+sEPO8WKUzB49XcgtNgV8WfJj3eM5WXNA0kKVl8m92g31wyk/oQlrz9Xd9C58lPE
pcBEoobmrK9U/5oZmDaXejUj1E4te10tDKMEFCFGIFBORPEw6Bu/VgcnVB7aMjaV8F0TEksVHhhj
3jxtVrap7TuK/KDnWk2C4uI21xUY1X3NKv3J467lAzOpIEO55GrUHq4qHboEJXYQkTtSwYkTuYbT
ORou1S4gYXa7Z1ZdWatKbVqtTDghJnepASVXA70TJvo/yrMymMCkCWZ5ir3WBjH+oTl1VnDFeaMf
XktOLFq6GwGUmTLi2GbFG3ynf203amfznJ5BIQaJc4Pn1/4s7GSAjapbficxQvPmCbAyRB20jcql
Sa62eE+aS2+OHkG5a0oLKyhupsrfVuiCgaIJBY/i6H+WNMKr0l16IiV0zlOsaYJkLHO/sCxS8YpH
V1/FzyhRAJoE+Udhl1vVYdgTUfrE4eyaUbcn03TBZyUqYAnZEFTyHGUAo6F4eOp2uT/6pOP38lZk
+CmtoJkocs5pYoPjTQpvO1F1hnIy5X7apYZhCcv8etkcwzkkKujIfQTugQle2KY50uDGaziUlvun
y1a2iwwr76DiS9/LaVEO8A5yZLZnZdftMrxyGPvuxAY9/RSnJwf0yhoVXuolzTBTiKSkc69vzeRd
OBKxQuMkNGbogz8TfIvxlbhTEjO9YubSjGBKc2EsStWXIO4kWwFCtUC1LbsQe4E8SYhPTGusFaTi
SDVLaqA0X9ZQXXbLPR6twenqtkfcL1GVk/zmxDLKskmFlMUoq2XJsJxB/FQMoH2RPkaN9YbEMCJT
JchumgNx7IAvFStI8s6dbDZ8XJt6Jz0zvJOx52i2BCFPceRzAvEXXAYeg8/2ESRVlVviko0QJlj8
cfrFwf6JlZ1vBxWQX4OZGkQNNL2SwKVhKqXw1HkfeL0X+I0TX/8LIt6vDfGXGfrOE+ZRmGecErhF
bHeGvq/ymPGI80UV+TM8fpugorGSjBPEGgo4fT8elUQ9cJx6N00g/Y8jVw+Btx6mmyjPn7lEOHLJ
eB6Ueb/I5S3YQ+9LFa0QKcYeNidcpg+FFByyIj9m0zGrxdt+LPbRgFM4j1kgne2k6/uzqag+hEvY
BwKqn6TOLR0iPPsSUhTyJMKK7NtJz7cpKq+M+7qVRBz6XmiITpv2jlbUd5c9efMWBn63/3Ung4rm
+TBUc5/0sVfyV2L6rs2L1UbnlF+cy3a2t+a3HfL7KkVOxUDLag639qJ1RBV7kr/WVcbSMLaGQQXx
WR8yaSZgBNkjj3Wxh40IknbmzXx7WSByb0CkEkyrVGIYNFE55TmE0EjlA09z4kMCvZ0OlQ9+MHMb
Ny2mbO/29H2bpEJ2omq1NPLIRVU5tPMeReD4VZoq6/IibU/gtxUqSGtzNWghpyCqgbZQlEI7hjKs
UcjWFFT2JCeQHUdFGEqyl81uX9DRifC/E0pXDEdtAUyUQKrJhBYfizs7/Wm47n/FwIXJVwT+Nhem
uCPqnyFeTfoDk/mBsaY0onASoyLjeGw1IjkKxZgrntv13Bc2lhQs5e6svbCuz9tPRqtxU6EkHBNZ
CiaEkgEjjvBgFLxobyBJHWucx6iVusmhOKvvDe6QhSf4swbtbTNmXuO3S02r76DiTDU2TTLVX3e5
aDAFN0vMwV7sFLg82U4eRzsJzaA02TzQDIej5Y9GuTQULv966Gh8cphJHupp7FrlZpQjfJyKLkLT
7OsoWkWfmuMaUZlD8oT9RTeNF0Dn3W/fNcUULGhte8Fv44P1IrrpUiujVDgK1GHkpmLEg2BXm2mO
mnR+c3njbGLLIFPx17ioSNTFc8VHPODApPBASrBpaHGIRKTjpdonN8GZdYfaTHxWFqlAJEggBU0r
EWg2BYIU7WMRgZdLPwfaZxvbl0e3GfNWpqhoVPKllhW8DFNVYvITbw2g04glwb1s5ifzFUl1vu3Q
91CxK6Hg1ClYJ3h9D329ewmERdVBBTDUH22AUCMTf1gZ8SaGfG2Xyn9ENA7lrQqQnuzli6VGgPxm
bmAvXngK97o9QkTaKgOzdsed/q9QUGvjVOiZ61Ed+BqDRnfHPTE8vRFgh+oWN7XLJjNjbED6jsoV
6lJrHdxGaHF7m1qsY2e1SmfOzf9bQOprOTUJ+lgaGHToSB52rZzVHZ78shh1BCh/JyBCuewy2575
bYKevEkqS1EBJn4WX5Z0NJPumIBT4LKR7Z32bYQKyskkhEMnwwj6Sc+1VluVIvjLoHplA11qPPH9
d+ZINFuFSL7sSqjJIkQqpbhTE1xd5MZrtcdJE8yhYXXJsmaQ/L6y1gXRko91D/Bm/hJBFqJMHiQo
cVwe0nYA/p5BKgDHSatFWqLh8bcWLamKzbKuGZ7AMkEFYAD7SqjnDIlXZPEr9FJvlKZ8uDyKv4lP
38OgQi6fi8O4kDfszo5VU8ssCVd2Q7CM2xh0bsZnhYbY3T+oibDWiIq/YYyyNjcC99XY4SupwcSH
1mt/cw4AaE55HUsm+9q5nYpIfw2WxmWro5g2cY3BIhUE/POz/dRKMwL9pOovijn31oC/PJK0fkmc
yxO9OV5oZUpgCIGUOa11gzt1vqQJ4rHYBHbLfSgSyk1CyLCy/Ra0MkMtZ1pURlAJSAtIVbA/kfvj
ZBm4qfA7jnHF3nadlS1qCWUF2m9LXZIjZjhCfll8JUUt2Ryc1m/2rc9HJjvWb78M/2VV4KkyTC7U
6EvVYTXx8RaxJ0b/k5RktwXai5nCaZuRcmWPOkhlJRArrqtUd1xiCQdpEdm51kamyvGanctZ4YI7
l3mCbm59yFFAiEyQBTSz/RnCUjS8ClKD3Kt1lPfZaQF+J+wZwb1s8i5g4Gz6gk0H/bZI7w2xCkFo
TOLZJDVOEIZm1UvmqH1e3gbbldeVGWo6Ie23dEawJJ52N9hAAnnV0/ismwv2nGGzeoe3nWVljTpL
ReiO8XIOnGIT2hM0RaLMIjhbWQQoSHaLyuKZQAIQZ2y6zMoqdbiWrTwGU5xHXpUrhjsPzezVXf9b
GHRPAc/yUQgX3RpDNGEGweSBE7Z00PszXnPqaMlGJZ7EuBqcJAtrZ+rE/KZBh5w5TMJr2IBhiy8s
LkILdDu/L5oIMSLusAjXWvieS8+Z9FH3Y2VmLajg0Kc921UdHPq+etAUNKnP0DqKZVNMl2bXcspz
2wFkJ6qJxfEBsOncIruyGl1rUXBf5twrZLrNrBctOW/clo+us7qy5PYtQf2a654X6aQF1a2YtXbJ
g3gO2eQ0JbZQDZaiRzf1YLzyWYPSRVGjZ7xN7pRJslN+Nvmlv0pAjNTHkclzkSUnqqeH46nN8l/6
1L3kwwLxpRzUw+UHGDVAnDppV6Fe7Bb1LYYG8KLLLmgURVcyxtkZILGHh8kwUpHCK6W5zNrVVE6v
9SA9SVNtigMY+dTpMY/T0gQpgWOE6WnOQO8oD4BYyN2hSl+XLjrWwrADP+M+zkHPMFa7VIA6aBaA
z7WsZ0uZ1Ot5HA5h2HrBUjjLqJuD3rxPRuLovXLPl71di29dnWS7JRGe6lk7NsXiFG31pCxcYE/N
8hS1aKvIKisq5DMniPu0ne2lfYvK1q/S0osN1eE1zRbC+XrSPrlWt7pFBQjb5YJiN86l3XS9KXKD
U8adlevFSZzRMBm+9wA5jBCjTcq3sqv3woAnNTUUTH1M90lTO80cHJUyvxvywtX6yI2xqFyot6am
gL9GNR6rTtrLUJgV5ex2Sq4a9Thoya9UQPdZkR3StIN+VnmSGgNKV2V6OxT9vtdjd5mUPZx9Nze5
xyfSaVKVnbLggbyQtMGcZr22mjDzq6mwCnS+hXGembFi7Mrqga/EO0NGL+uEthrtng90M+YBQEl1
jBfQiTR+kNEgnfUp2NnH1q0C6GPNT9L4qCYvRjpflS3p9E18aR7BeyhawBBYUm4A2a4BjxuIttIU
mt1xhZ8ES2jFcnsMh9yaZBWcOudqrHxkIJYmTvsqNvajmNldr1ttGPpQwD0Uc30qY9WeDclbysVT
w8GH3znVovhB/IFY6WaN7KiTcZVr+N+HtsMtcrkPhzupJwoj0KVRX5pC8CpRR3LR2vGY2EMPHEGs
3ag1BMlmrBewA9wyP5cNGqYD0c0MwS1G0ZmEQjO7GZ9TP3KqQDTDPCHpPTGcrGUCRxR8vC9/1Z1y
HwXCLSRTvVqNW6x3+5hIhheE3YchFVfcvDxIqWB2VWlNy5Wg13bW1k4NLo7gbQLwR+qdoZYtxCrM
FG/LwDtAe9tPhchrRD+QRi8XU7ORQBmS4J8HOWeiomLWTX03x9Gpwg7p6ukcCa+VeC413eK54jSL
eKXowVyXN06TIa+KTo3+0usl8AINyk9HbQntWSidSr0Sy5PI1TCcWmV5yGdQnyq2DjrogrtPusiM
hdyKF/kA77bqEMDm9KXpAWsvP6f5MQhfZ/0oBtAnHmeMZTRriNAGGW9KeEKvonOtt5YgYttgqUbs
NR08AAl3ny9+pl41oCDJQIxYVu6c30/VaE4J7yv8K0gozRLCnKR/vOslu05CS02fm6UwS0mANoDb
Dndy8prCj8ryEXhMRxFuqik2G3isEIV2V2mmoClXldYdAjk5VnVijiJOO/E6UXhzgcSOvlwDqWoP
Ce9ABHnfj7kVgH4/mkOnG2SrkwIzHh9EHd1YSrZr1Nc02FV9bisluID10Q010c6NwspGxayT2oxR
RevnZwnIR03JEOigXpp7Bn87Gq9B/qgGtyU+QgDCt5p2sv4q4oSPp9cwQniPbsb8tm0em4Azh9hw
4kSzGrG2oGtmaX1tR5pmxigzJaVsBgPW93e45LaUvkOtyJz451zBzQFu2VStyY9P3ODny1UX6ray
9NaY3/wPYVe25CquLb+ICIQQwyuDZ5ddds0vRI1CAoEAMX79Tfd9uPvu3tH76ZwT3adssIa1MnNl
0vyR9RA4ZE/CA/Q3v8GXARcdQvcqODOxnd3BxLT/cPSVFgZA1tqX7wE9O1TGnVGxalFdruXQxlVb
3Heeuwl0hr9rr/ly+0ASFV2ThOED+rHIGS9BcLith9Ygclk+8EBHFXi6WluRDkDzbLIZciJcUq4d
qXLf4Z9bZuvYK4H8lNwHExucjB0mDvz1ZyuIsqU71MGdJHcT7EhL62GZ9kvZJDYCA4MlHZc3A1Of
3tD1bJtkLIIkXxguuhfXeeumIQ4K+OxMcI4vrbjygrQkeartz159Z94U40pAPqGD/OvPZSwTYUPg
mWO6sVFRg9vMDh9C24ubAdLiFvlkH2q6CI9GWXan5RBBlBr5uHwHa0rh6IsA2Z3xz34l8d/0epzJ
viuDp4phSU7fzcCQU6hXGX138OvmeCbzPNjPkn3WksSjvc8w6s+whsdJbYSsknIpkn6s73o2xV37
JqiOu6FPnfpT8atHrt5wYsvromEF807Bu2LzrmXmr6tpHwY/KIGiDpeKpcKd8rNIDnnkSKQrcqgq
209IlqPZhld6AI09eQuGIQoL+zLVL/mItyvWg1UmblCvhlpuOXSwi2vFOY6jvgYlpibUBSNNBMqO
cfrIGWoJx9u0zmpkXlxhs7XI2rTBntKtpZ9CBHAH2wwfl6ljqVBgmDlSC9+KMo+V1I+sK+LCw4cZ
uGs7JuqkjZd1qJS3dxEkotsycrI5tuZnlZ9kd/TgJl84fWKG96U/s+zsMSwpazf1eWTkpSnOuXMW
07rjD071wMZXH8tarYL8TpR7K3wMl0sr4dXevE/YYbV5s/v7vlBx3+AggENJhgl2y1oJ5y0cP/ny
1g91VFhnZvYINr8dqXV5p6pTp/rYc+4Jfaw8RAfPm2k52OG7UhfXe+Dz4+BBNIyFLKpv5qmoCjae
l5bzsx0e5uwMwCeWOQYPlnepfHjDOogI2tvWHDdkh38ldw6Odzdlx05CUwh9cYEqLmyfS+t2KYtY
zjQxhZ/4JV9Rd5MLtm5u/7O2UlRR6RDSNw+jeoVTRqFfJGPXJgzJFVxMke9OifBpujQ0LlkXM2Ii
mRFYtOAk73g0KrZGVMeGZn3CKbx2zL5WqO7GHtEuwv3MJQ5mmNYpB/mekLLLEaNQ4TlfIExmLKL6
5LYkyrprjaCzsooCHIq8/6ryOhYjRnf4sGvFPdfYM86+UyhCOi/J63ec8D8I1YuGYsCCnVMg0nFX
bySpEyXWIw6LiT07FpTIYhMG18Y6eZaI8uDcwvbfxyoNsi9Y7SWdD5cVihLdgvFB1q0c7m1YNTzA
5myl3aGPCrEU6YQTacr6WMprR3diXgCPdqqLnJJ+Gg/+8u5L4WwH3ABFt1tYG082YnLBl5Xzvubi
auG4GqrX2nlnLdYdn9c2KPWlxG4m8GsfWFxZW8y94orI8BU+SoyEFfqymO82+KrDUwVTgoGxuEYt
2I8szge+HfIxGnA2Dq04i1ysibnM9KorVIuWE88+fjsUSi5qu9FTyeydx4zCx2cTEAEz8yK2gSpO
uDGgAoEb9T3FYeRn4TkL1aYROWpDmz7W5GWc7yz6OJZvs3fI5yeJ2eLKpDIoYyeHIKxY0gF7oDRO
rLw7p3+oQpCfEovJ/fSd76VTMaNfzgSjznWJg6UJeaKFjkbJTl771tWvQwAPhayMin5YFyZfOQXO
PImjv4x78lq2Pk7MfhWEB+62O18+O7fwV3PW3gu1npzw2ISHIDsS/9gOuFbaxxLtApW4hFAwCPgb
u7kX1eYVMVFRMxZxV7wX7ldV4VrL8neIJFEOOD7Chtydj6QAiHRXLclWlNwZy5xR6YipWbFc4iYf
0sx+oYuf5BI1rPUg/KfKe+eyTqflUc98q4gT9Q0+/rZGGUGdSxNf7UfE2uF8j6h5nOYcMfVXu+BJ
1V8dXISav87zQ+E5kcspXs9w6CseDf15divcRXnE4UZQjCiOAuxK144dXZynYNd0MHz80hpKKDw3
SrHUHzlQaNGmk0Rvos8CpXymTUwwFBriPB71qyNf8ZBrilGExX9xinvf+7TZk+rP2npn6rnGOqP6
vvA+g5ZfUMNEagQGR+u4VFcPtjZlt7KLHnU75J6hXjlLmWS1jpSHnci6Fatg4ESbqGoHHJkCVhk/
yEiKOGrU6dlMn5mu8YZFJMQ3oQgzdL/srECLM620IHE3yrSxviws8gWDr96EqnDUcJ40NzwH4U9e
JP23+mZ+uaBxanHX4wdzwAstJDGoBiW2pD0HCc9wSFmvBa/A2YwxbVIw59gsbqTdJnbFeXRRsoYo
RshHNV+dvlxDAhFZ+rNxtg1UrPbcp7mq4pl90eoFYsEIoewvDQFoph+JENfaVg+D1+JSJIhugxFs
WJ7YdIcODKvpqWufh+zFTPZmLJ695VtAEh2UH4KcirGJQzPGIX6itkOloiKnB6ULf4iVGOpz5WXJ
rMmFcnoCcbgfl2Jj5HVo60jcHg672eXPStDtUlcp522MtIutAPCMUh7pD53ZTN0zHBFSIl+ojxYT
zvPsZM9nDv+jbuB15ARHv3Huptx7VR3aIdhLo2w+mmkLV8S0R/eqnGXfGg4zHfQUth/Bzj7yO50U
+lAxN53596xyWAtfwyBf5xpSWPQLZED6M8jyZdy7mEvuiHXwshxVRAFfLdfPwGZ39Tst8Hs2PLLC
n2q6yuJDcqxVN1zBsA45zGVSYaKhgaxnaWCAyLIUgOzeF/ft5ESBWx5mNcaS4kqql02OSjEo24tV
VyCmq7jD0M1U4KDlCElTF2r0KsQhInygIgQGN365ouV8XXCzaW8B4oIKuhERwWHV49CaoHox7mvu
5ytkb905Sx2PnYjReidsrE9ew7ZV0Z+IwYsQyznoMBIB9fE8722Hx2W7J/2lDkVc6CrxvI+G05jZ
+OLzNlTyUMgxWsIAz7Os3KpN/ALvDGkXK91la3v6CmUG/IRGEndq2/6E+A8HrnV1saBPQInTH5yQ
Q+hUrTpEhgM2khE4hxz/92swyU2FZhqeujHy2yNHtCwaK8Oi1ucmcnL0KdOIfO2AjBg4RvFa7hRU
U6W4GNe/9N0XLS8LkIZhSv08jxt/QYn1qdxnjq5urN4FLKVwfeRIO9VT0jpTRKn34mEG3mJ9rDBm
G4UwdFzNSJhFJdiadFKsSAN4Fa7mBSY4NelwvNHw2/jSoIYm9jEI1AoqnSZyu3mjbXkiXVY8ZLzm
n0boOktZbtARWrbY4DD57DACj90+HxGYroCtKthbDzBZvNUQLRKsoiXo+miCkzEalS7hWBJDUF9C
sH7a614KNn0PzEormOnhnHWnU2vJHzrzd6e2n2wAxsTTB3D1V3vod5SzlSI0gb98ktn1HfYCgnJF
9Rkyb1dWPjqBckIZhaykL69WY1rN05i4Y9jsKq1P5RTMibyl0OUYjHJtgu4XXST2+Z1jxJD8k5o5
zDiR+qKh23KU7cYK85QakXKlHfx29gmhaBsvbHk8qOEath9kKDC3UJ0LFmCOoWJ1Sqrip5ahG2u7
wdFX9FXEavnU6w6mgKa5LAIYDauhFCL1vWna+yVo7ksxVGvjmyFqK+SXTHiXsyNbuFnJj0G5a7ii
BzHmTg95DTvh2nKzJAuzI507wG+w4BHwcEOlRUvrXUscKlzsYTOz5vbwIEIHt86yCZvhWY2onGot
vn3LfRpq+HINDZKA8o0Jm3Vm56iRA3VqWrIVKNNKhTm4vGuPGmFEdn6U6BmILCPZv8ka5djobVRW
xoX7JEZgg+pqBa8Ey9vCOSkQ/hCqo8ewvN0z8kKRBX9FIP3aOG8D8XDHu+gSgyiQwCzd114DP1rK
aGhwp6BNb+oQjcjjNN5LAbfM7MfFBuhw3jW4S4OaHOaw25DZBgevUi0sAFFYcIu1rgCvhFxGlOMw
B6S1hFfDaGwAvbbF3ex+wVmgcfxEO5tqBBzLfgzmAr12N/tznLsvRMzRNNirkQA8QGoBoUCL9QaK
5zKai2llq+qYV+/SuXkEcKiR61TiAINCJ9IEBxm7kMG+R67c0bZLeL+dR+s9YMWBwls1kssLZSvP
e4MDfsxvnVKGDzybykRh/xDYMuoAeGOtxW6DxzTVOykN2h4Hj82BbzwqnHXisRxB+I35FtHpYLdv
FvIlQtJf2u4Cg+ON1muLyF3m+KdqorCBeq2G726gq3KxIqEPwNNomK/nol9JDYqyVHFjYb9T/LBZ
uXJHik2Ls5W2jwteDfO+XeIkRqEnDzXOwWHllQWWoDqMrUTa0KnxEm31KCdfUDTHdEATLzodGfzb
c4YiQC9bN19O0mCMGH+4KvxohM3g0JpDW8Ld0M0uHPefD2zF5/NpVN0UBU7bx3muPwpW5CiDqy1Q
E8reG9LvoT7t0ZQtqZVl6xCZcgvaqACceyUE7jgrMlYImO1UFk9iMvEMytz0r51AHNOMFBRWPWK4
NzZ+BeUU0CJoBGsOJ2hL/CzSe/aljXnFZpX7zlUNdTx34womeyiWTIDUjOHij8HWC2CbNI8J6TFN
knfRFHrbAFddzYsNne7lSNYKvXLbjmunfulCg4yZRW1nsqzHHMj5zfkhPHa2t/JmAehXbztlrQyZ
Uwy2nIQrksbz0xYnJgOyV1Kgcb6dQi59yqzyCFfbmAzT3vB3Glxm8jBVSNrLUVYX09cN6xygRm0n
dhxhuWcjXiADhkns9pCFE3aBs9X9HLcBS7ox2IFP+rRt3NjKRFqy2JgXSxTYYybhLvr4obrzCY9c
HAWzBCmCPqau2pXh8FsOsddhdtoDOtUUJgNAe7QDE4dyWRdjfnY5NL7ZB9Q7jxP3DibP7qzmBcfM
2tU8ZbQ8eJOHLfSa4/Nr89OZI3N8XE3+huT+ng98t/TdoTR2dOv1F91vQqs49BZfuzfl+IBNxwM4
4lu4+UJ7Xxix8oMeV2HFP4tZoHo7Mbv+IC5LWwmDjW5wrtyt4uGWUTUXOxYUe9nSnafDfVYAVHRF
OpfibDsBbvesiidubQluyxKgxey63y1iTcs3NSDMENgeZYDQbsgSf+VhmwTlOnML4FoBNF4T/TC+
3oQavoyMYndlW6WojwbC3eD4jkkNrzFD77Uqz92t9ujqlSVhiCxhcA0jiqWJbAh/AYfFA+6B3jnP
SP7rw1WPh8RiWU8AE7vh3cdFYjkPzHrKIQcl5fNi0aTEncNte1ej4jLll2gBIRZp5rY4KoFntA82
xXsfqxhgK9oePw5dEs9ZDYACpJr4cjpk/DV47LZcocCOEQO+tuDftYRnGqg4aPC7ywcPb7cE6B0M
qQlfsxaBZ2jaYK+CyXqkogAa4LSJ5dKkvHxs7Q+KW9Pg7sfsm8Js1tTHQRcmdOLpKO2kgNXfCIZr
thCiGkw7aMuiqtn7Uw+vPg+F0j2G6Anzo3Z8EdSLWrBfg82TFodB140RbpAd0sHi2pYbfxERByNX
FjTm1rnlTuxTOHHK/YjrK0BwexbulhwIFFa1Hz6wAWjsXjoD/tICA71Lh35hxK5jw26E5PNWyRZ0
X1NY++j3YPRQTH50uY7r/HuWH9YUJoO/rbSKTCCQXvJquJs6Bplo8N4sl3/ievP7wHkKsiYuHGD1
4lwLZKl2n7KVq47tBCwQ6PJaE5yZhUnaHrgpKbBq3xTkZZXcOASnDES2EFYEEHqgwwZuG+ZW3OQn
4TgxR9Yo3P5kcFLjqcMossrGCEndEW/WU3vnZYfF/SbTZYArkcx1wmBdjhQ1r8JGdJ4t1I6WubY4
a+1s7dggjujRQpZvCDi1ZDjvxsjxvyiutFK+lmDepu8QqUgDu1s85BDgGwUyQTaxsHTcOwp9xL3d
nkLvMw+CYzHInd8/a4nyYrnvipe8yGJBYMKi7z2IDgZzbLIrJgjRxlYRKd4cN9uF9iMN3noxJeGC
whW0RohLhXrlhgYkVvV8N6KPZtWX5XZbSUEMBX6q9btqkb+QUdSFIuknEtEMKez8WLd047VjhLHM
yG5euiD46tB5Fc2L11ZR3+bnECBB5k5xgW5Swu234gkB8KUGf4OCp7Kgk0Bl3Sl4VYzIkgi+Kxvl
BaYeAtmjJVtOg23DCvpudIMUDGYieuBCcxN34Gcyk+FKv8/ZsYfWgbFvXqBEsWkKy/U16Yc9a88F
n9OS7rWH9YxKQFlfjn5dpiBy2Mfs7K3ZQtPMHntjfY/5gSxwsHEGbE/kbFl11DivFQQjVfdSBjSa
lhy1poDBVxHBhgt4bnBfAobNSHaxrS4O5zkCeYNN+NyDDuKmjXy0700NfwAfXX4wbFDZgOe89Vin
GkQfsfFmwh+hu9Qznw15DYWThHUNoJ7Hc/tCZpAmmQc732tX1glRn433xclPDgyhpEVE8z4Nx0M/
HRv2pdHSSbPE/eBGooFDw7xvB7B+Lo8CS6TWgknl8N5qDyzU+xzkPUNUyNiv8vZRjzBKg3MTzTcu
f+/Hc3gDQiXyYAS+JCFo8SwgzT0wM72zCx/Kged/SKEbOpLf+xBp0SXfhO3Rc8eIzk2k5JI6HXpP
3e3sbIhzsEKyDTa2zVchHm7BQqIqX5HAStxhARygE0ykRQsOyQJdSRCiE0cllqFsoSJD+ZqlAVNP
RVjGXNhxBiCk4CrixYOP08XlGZAGP+0dgCoOYGGOZdKFgPu+zfTC8AowwhJreRSFBsxyTx2S5GgX
iQJnM7SrybF2UvyAto+ZsnaZ0hvbIFx7wvngakBp3Un39sEeWGICjDYXSzxSwC7aBcdUbiVYvOBo
I27IwuEQzhzsFCzo7fMkNpPjoJIB19w0qc7rjTHBjpNm1TCTegFNwnJJpfQSSKTisPopgNopBqMs
ifCHFtQWKP0SARQZ6C+Wk3uPe8kgcHoNGIiFtZ6FVNOKqJQhwrEFdD3iqcW4ZlrEVf6SgSupbdg1
LI8ummbbf7Vz0ELoV0byMeLhHb/d+q6D6nN4KgfgTFB7DLBe79Ey3IjKEr9PiWqESyRTUJPk2dsC
HI9qO54BlOlcreamTRRkatx9a5slysG0z8NHLdGrKbA1Hk5MLIgsBAq9lDG5EU9Ns/Fq58sRuKkM
2+XWJ7eWyMb4BdFVrMqfqbjoTqwD/zrrJp4QaANoBgDu2+JB0sWxz7AtFdBk3qL4QhdnUL158sEv
IA6wbhsGtqPVRt+OGiBzutdRLXk6owwnZo79Sb9J9hzQH+nsZ0VXFZZki305gCiRoxWP4rmp9B3J
+nWFpdWMaOsbfTdA6NF34FeAcZLCxFR82UOjYUv/GvRdMqKf8FGgkwp4cUMiJAeuJEJe7INblBsl
vrObq/yIYxq1tU8xWFJ+61sL1AUXXd+wuiB1Zy/FBNSzuaWsMYyA+Bq0rEmyzgHFdciCFsUk3C97
UKU8fGGkSYsJA5suLKqXb1RxUYEr1JtfC/HZsSvNGDBV60xChHpIH+eWtzdlvfc8mjDlxpYQgFKA
7Rf0jGCVdaWXpHTmxJ4r4ENvN5I1c39cAqYwe7UriLa7t9ax1jK/dyw8eNNEC7bnvCC3Gi9q4fXK
8aENesjzKR0ocguBaRKO9XxraKoGzTSwHoKDFLsv1/D5Q2q9FdKowMxNp04kl6kpwliCT8rId2fB
SmamcAOUKVkQOU9ZPJirBNzcgpVDccZaKBfGizPkCZILoegAPOyJ+9JUqxCkYTUgLwFwnON91tBe
c+8TAs/YOKgIrG+Ky9nfDiOIYmQl0WUjUXOPN7jYyWJb6KhTANuCx1BPAFasmKC7GVsRh7jcbHIC
J1za3T+kTMaex3HdQA7io8wn+aPu7Hs1OqvKWqtGbXUHC7ThQXmPKjzW9LGT97l/8fFas9BfDd7G
K74dRSAh+KyHSw/cpgS5Bbl3PGaQSQZeDOQsVZWJA71hdNrMHrqHBVe2t66yN+mb1M7g0VV/gNBA
gWAF344GGcFRoHb4Y9q9ZL5BP7fuFzjkAuzQ/mpy+QqXidW26wqkoxzdqBYPbvghKyfugzF2YOaD
TI24R30XeuuxeZFkWLP8rQDa2ICuyT3cSdDJleh0GO6gKqYdcu3QbtPh2HKJIvwYlPWJ9n3at8Oq
8TamCeNCOatMVmlv8y1mCzeQgLwW0yMJL5bC0Q5gOoT7GFBFX0Hr9ALjJ3DVx2D4Ytlz28R23qzI
qDbe+OixbZ3puxAHIbx/E0bgN2c/tjMgqQz57UCdrLpIFB/wB0ZoD8ClF3ZS09fMF3E9saSEV5HD
1Yr27covEb2LGjovE5+FESRysZpBjfI3lRUHG7ibrzrUg9lK+zhEZ6SBVv5aYIdJMN7EBqaJUl3h
fuDt3vc9CBYBC7sgnHokVgH9a0JU8r3cMRrEflftaYdTFK7M0az5JrPvgFTHAkHVDc5K16YD6Djw
ieOydoEo2qpZFb4NnM5eaWuBk+PwREa02ot+qHj9uGhoLTiq55pfgmraKIwdUt/EhcwgVmCbESNW
BgKYRfhJRo5dr0B12NHsf5Gw24Nz2cBLFaff8OG6z743XDXIxFmiz5jUp2imuBd2CiHZ3hX9tiFV
7I/ueWLnBTyi6FE/lKcFUayt2rQU2L24da0Gyw1UjAU0pd5xBP7oW2wf+AEF+H7AsLDK60sxWAmX
r9kISK9fQGqBnv32aRBZLpwEib8pGQa0q2lbhj/zDH0Vzm4QEVWBosOodSt3k4bHYtWvQwqzogKe
fLU8VNSKxgJ1VTEA1YbkraBJll97aO08p4k68LANioTMze6lGVK3YQ+Chqg1RBq2cKu6lYgo3Jf5
hoR9gbGGHLGPWoD22jhr6YnEc47ueM4hFEBOTdRP7rrLIT2RBWmisS3RE9Ot3YAzAF/jQmEwwqEK
vb5Qb8pAyFqec2qth15DsgdoBUBzHIbTesSR03O4jHsP8IFOiwzxYF1+JJiMUQAcuoV8Ir8SEBvI
BmKli8dOWXkkxbS3botB4JjH6eT5Em+iBY1co59VYCBJhTrCuc00YlNXRX0g9WMry8TmEC5V3any
52dfNN8Nbn00AEu0YLpbSG+lwLpKKLuQ7QVVVmop78DtCUDcHA9TdugEasYKehgiN0TiQJsdyJAB
LiygvDqAgXUQbip3hk6giz0PkEl97roOciroPgI3qkoc9tZT7Rio4PCusbuGrr8ssHclQMKIh8qp
RKGWuakaygsF3zY1AXQyBIwJ6hSPbTD6ArbdYDFVIA99sq3HZaVy78tdpgNYGayYd9WzSNdOwsHo
tpjF8UAdCUTxQezC8wCaH7V3rAKAEbl2rX+hhR8HHoHdvb92y3yzdM2JIjiKgUTPC9jqYXPC9TfK
ShTiyMUGgW6ioOkTqaqPZprXTmZH3ehth8HfW4OGjgWh2v0IHMvejSWAhoXu+rHbCw9it7DdyNKC
ymu4h8lvAVpTX228n0mJ2KvmHxDF5U3ihmWUp1135hTVq9UmUteQdX4pXBNDG27Y/OLV+q2EUyS6
Ysj4RNwB+UooBy+MgohB1mrCQ5k18OTXscPInTvOdLf4zaHxYBoEcKGG4KXsTeya4wRu19eYvAAx
hV85CUFtCY66cC7JQxMsa4n6QY8Y18ohgzPTjjQmkfiMwv/ByZJighu3m8wSOgav7IY6iYR1+wWw
YDPdGzRSo19c+fTgLrBgYFApVHiToYsSjdj2aglw23K8whbFMwPvVqH8DO1xm2v87YWcmJfBgYAe
pfHRk35RC2PWHfxxwA6OaFsKKO468D8DWN5cBrGDwxbBUZHNEGlujyvY+z+wm4TI7g9uXTxUrok5
sBgLtA7Yhrij7YN0QyQQcrxe6v/MGQHxRRLfLd71rddrm+xLQn3EOUqc1kp8u0k8YMFq3jpUv9u4
T71mC/oC2KRZkhyGbXK8qnFa+9jBbR6kdQHVRFtZ32YZdpxnao2qk0HnpzbQmE3rts2OTk6H2HjB
R4+HTwfRIxwO5cRmUp4daQbEcBznHNKKHhFJ+b2aur03Fd6WKGe34AZMpkGU4An4g9ssl47N49Mk
unrdWPOXqCs0uXn/RYl9Vw0oOZuyJCvHzGY3hgQUobF5xCQqamGNsDW084vR7apaAA3wHgxO7x4g
dLkPpLMdVfuAjuWY3diEZtBwUXD1sJnoctSuB0C/w040Y2L8Gf88azEOQhGEXkH7G4EYBc9l9VuL
DF8oE5uoVyjLHCB2seRMxnZJDrTyd3xymiPpbMCx2oHHPqds3HcCQsy/jAT8KyX4NlP3i1z+t+Gw
smPQkd5SgxROaSihxgVWTw0g3HzDICwFkBt6cucEfxno/3ci4O1zPcT1MgbfWnCv/3/GQoV8meG5
eJuxyNbWiQzQQcFZF76Zm2KNfCissAhu5jdbXxPnKcxZ/jbv6vxxzOOXr/DbEFljd4rTYsBphxYG
joMublJc91BXFTEqMrNB6XS4+QehNk9LNEjx/Jw/ijZCH7D/m/nHHydAfvkyv42b2Ys9sfA2NneT
FfDizgqf63H1lx/7j7MRv3zIbwNKw1gXoh5Am2N8ByTwrodHDNn42e2hR7AaqKySZgtVCnw9dYpL
/r8//88vPHBCWB4yz/s9UmLpFSkseOSv5+y5qKCqKea/jWD9cTl7//cRvy3nqkKYXx8SDPtny8Yt
DMomdvENmrwQHBikz8atv0mn72vA6f/9dH+ed/nls39b0qQa63wJ4XXQ/JOiBBDvHsDpro0ApMB7
529mFbcf618mK7983G/Ll9Wk0UOAt8nQw6rwSalzQK5e9TrcxDmohf778f68dv7vzf62QCfDFjNo
OOGVxSobsi9YcW+og2AQE1xKEV7/+9P+uFR84jvQQYTM/t2FJ7dVqX3w12sXmgSUblX1+d8fQP64
Un75hN+mk+wOsmBogP7XmYIcBPIdb0PS5q/+SH97lN8GkoQ0c+4VVKxzMafCWEAg1395ltuf+NdS
+OVZflv1rmNY5Qi8LQtCn8WtVrPb7dRQrIjTPk+0gUaZ+4cpbA6Sulcx96+qFU8WYLe/fJHbANl/
fZHftkA2FpVtMGqJgQny0HbtMWfu0Wmy7wL6hQbdWtkUKwMhyBgMjxb3/nbA3db8f33+b3tiqcXQ
ejWMBQxyqOo7aLdhUI+Irw1wg5Wd3Cwby/Xf4udv44D/9aG/7QxoVwApuDamS9fZWiPalqwdzO3+
1VXgbyv2t9NbqEKzcsIAbXWgKyjJt/6x2bY4W/K/ZK3+8S6CZxoCe1EQgeDEA/8ywo1HySavRny3
ZX+73Rf3EaHC/xIPSf54nvzyIb/9VGjuJows3IbgFb33QcYXZf/uu9XHRPvj0k9+ZA/yOEDYnROw
eyjxThjfA7bvA80bIXkeoOvN2KHIwNf9ZRn/8Rf95bv99osSFY5BBx3EGpNW6f+Q9l1NkuNGt7+I
ESToX4uufLXv6X5h9Dh67/nr70HP1XYViirM6lNoJUXsarIAAgkg8xhUSzfwi1ddGX488ORINoqL
9jCqphaggrgcRN9vh+dNP/Odax8iVKk204TxMVVobouUuCNZt6Ms87FNk+AwhlEwLoGXXzlIxjgZ
hTzylPfJ0zzUWZsHtJW9Hm6HnRupTvFE9VOy19txPwUh2O1igg6gSkRHdUdl8mGZan0p6fjw6io6
oo1qlMehexhkr7qHxhqkVY1V9tOXbJSND6MXHmENDTrNB9T6JKd5VLfzVnRbgAIdmPqA4yxybBEX
F+b572OSqQ+mwaDn8p+bqfILKBawayBb5MHf516+b/bhGnB67Xvo8GSwP/VIbk0N80lUCZVes0H6
grMHdDtsXCFsYB1/C3u8RUC5cKnFGOql79OdAG193ZtfyAqtCBt1e+C3tm1k/UXeWTpdzieE2akZ
epwj6EChN2yBR3CAARRW0kPrhOt4Gz5PsOS9vUKWDkyUsCSgLjRFJyaz+0Q8GuSyw8WmjIEPFh+g
WMrZ4IsRFFFRNLxBCMB6l0tfCUe5bOsRkoUdZqz7QYTZvT0GOidXX/IsArmMoFdNTIYSi2iaP9QI
gqdTtW7BIgH1kTOWRSUAU9FlCVZpsimxCpP90AS9Ng0AJaL8gs4AvBBQwaCeZSNqFFgbMLQAcJ7L
zV9kk8OFRiPwHlQVcnVH64RMkQFaguYqir9wQ/RoUKCD0eiD5ipvWSwqeZ7HY+a005McZoUwbhpI
CaiBCOd0DahZSH935UYshF9xUzp6AN5jI723nbkb5HxToQYX191aaNHtBVlqUmQHCMlvwBp7tz/5
YkI9/31MYtOysCGRjN2r1cgPZY3mEgqbebsWwnyX1t2biWKZIXeowHUouIYHwBj3vRgeTVX+0AEL
GNuOo1O76OJnaropKyjE4z+ZjKIbiqGUVMe7QOkEEIEnkOigkGWUq/D3dOe7+n3v1HC1jZ3oUbq7
PSF0n17tgbPYTN4IzUkoeyp9musPbfXa1SCL5W+oVTmRvL4dannudSx+EQ8GqAMxc69Hij7o1FcF
aEbNUywZ5aYV9S0w7BEgvhXM0Y64/bncRbl0KYOqyD+BmdNCFBMtMHWoV1NFjA6HpwSVY+UvdAIX
c9ZZIOZLynURoIImxB5WNEqsGcgtKSdp0T/i6oOdhWA+WNx3WtTRB6yQoqNnPvnjiMom73a19G49
nzEmvUsBFBXgpIKn3Ry/SeqwTbPM8fXEUofsqKJ5MhgTz6pzcSnqCrxLdKJoosGkjlxS8in28ZWG
rAIGs3tG2xoQELKJASSLI5mnVCUvT+VXQGY9xq2SKp0M3T2pbzxV922S5K7UZ0c/Glyo9L7PfQ8x
BHUbl9FdVccnU+5e0P/cCIG8zZr41aj6TdEr31CZfarQwxqHFMAE2Jo3gisJIAwAUjs184sIF5lQ
BeESALzUBFdvCP0cwEo0lFsDXYkaUNggmX6VmbS9vecInbTL5UJgsUNkk5iGDpVRZkUGrd/oYBGG
3gyFRS/JgZdIYy21VHU2PI3a02izmqymStuItXkcIJuHJg1ah0oy3WnoiMFq81gWCnqJWf/SDWD5
SUWYAukDcIyoNptsgFpslvEueAu/W5OwEkTZMAzZUJhvU0hplM4SWC7jN98DMwK+QQCErMaX1uPL
ey4UOslFNCZBlBru3uiyhZ8JQrPQFVu3T+UGGozbPybQuicdhqfxPXkk64aTF6+XIYJLuihJUD2C
/TvzifwWYiAmBWyHUmfaaTG/ouQNAplm/E+pwwATBVcqGLQxkjkN6NK48WCDzRBfUMCKUn9OydPt
BUfTz+V6E01T/ycGa8OGpoYREqplGRVo7INzlKFRmrx1IBvdDrT0/Ps09TCQLuDQwmQoX55ydSQT
zekgqrjtenDDNeHecxcLhudxmIee300jOJ8z1QYXrfROsmO3/647VBscCF7wA1a3x7V8YzNwWxM1
yTRV9ukVx7lRBzr4K81v0QIAxq5+4dpILc+AtOcuvuXLB7VsIqqGayIraD0MMkRHGvQWwk0Nujmo
UVb4ExQFVGTktfkwByv5PoelvKPt8oPKuX0sbDwsl6/orM616FdFhe4D5IfAI0Sx+QENOcBMV+Mu
gsfOUXL8XbEP7saP8iH+n9S80b0TCcGmoy9swmy9PvbNOutwzEkCuJFTLL/0fQ4IunKXFlAEqXqQ
CE3Az32uk9V1fruMzBzj8O3O1JTgpgCIG5yb4Q95qtc9hMgKt3tVOXtlYRFfRmM2S2gGHSkk3DBr
e3ah8uCC17f+QWVKQYO45yW0hdfOZThmz2SjKE8kx5qi8uwNKnzSOngHdmAlb4mdbttfAddcgmbo
y7xzGZLJbW0t4QCmHjBBqOE8ih+gd/B4e2dyQrBCpVOWyrpRIISQAoWnjXaVmrzNf12bvRiGzDx6
gwSsLFjf0ubPH1trCCCgmBWvy2duqfL63LmMRZfoWQUx1sIIklkoVRZlB3XcMc8dpU2fNQh9kN60
SJTvqmrcl01/D0bnWzEBudpG1X0n6YkjqEO3r2Nzc3uOJd4EMOc+mo0lAqmhpwvbrhHt3Cg9KVUP
KogvofatD0QZjeZoB/3PFSFcMVr6x99YRqy7xtxHYgAtGnicPVJJaCCVH6h23uRO+3gVbhXeNYc3
XCYBaUJZNcn4uVNosgc+EFwo+9PGxxaebs/t9dFMv7eqQ2vXQAnCZKZ2UrMJOl0o2USAXYP/MuKx
O7szGje34ywkdRrIlDQNWs+mrrGDiiW9n2PUVXrX8KYjYPVOsC3X6N7YyTrYKjaYGtSaCS9tELCB
t/wfusaXv4DJrib8LooWoB8kIJQvNxPEmaHzdQpgNbMBXC4BGBtagSP61vE6dgK3toVNtx2B5+S5
j/+XXPg1GUzqbeS8bJMIBQdyAOtj03joCRgI3juS9UZs8Jk4yX4xTeFIk1C2NWTyWdo929amUgJk
IeBFP5rPBaD3hZBzPvDCFQXTexaC/oSzEGAkqjFwA77b2s1L6YYuhFUc8KRXaKFy/a+vn6KXwdjV
JM3gSncYT9REzhBoB7AHPQPM6lQwATkACHESOFP4XwaoQatcBvoet//LAeZKFiqt/OmNNDjGVl4b
m2gzOtSFprRiTifnM6lfJR3yFY1JxAkAN0FOqChIJdi9CoaUMd+rCvSqoJdUgIGS9wAe6+9tP/wE
0X+DVuI7/By2o6RZ3Zi5IHKsy0E6FHkPtoD6UVbRVgVrdtalnQFqeloVEImQ6t0UB3dqov5shBZK
OKY9heH3nGgvc19yoCOLueZsSEyuEclQG8XURnADjU5iKm8ALb1Dt+bRB/fqdrpZaBLTBfI1fcxq
NEXgDnPqfN1QwleV6uu6UCHWUW9IBNbI3P0Saoh+QRYLWM96HBxO/MUz4yw+s0DnahTjQIJdV/BC
qNMUClqm02/Jjz8lVsHlxFve4PSRBUSOabLKp00RG9VYxNT/gqrOJ04RbpPnH0DleeW2Hpz4l8S5
pnMissqnUa8Wgz/AKEEEi0P4VcLRjjOmxfVC95pBqKQrWx+XDTOTxwYGG6AWY0xwmAZ8UbAMu7HT
BxX0RCs9FK/GkYfPoN/mauudxWVuquit6qZuamgyACImAYBv+M+GOHOGx4vCXE7jJjfEIqXuFtmp
R5k5hX5sG3JKPZwgrPtS3k5CAbEWVLN8aGpBGGK0daB/b38ozndi2wmx4le6GCqoPoogfw5PaYRH
G7iBDWfF8eIwKTH1o74CcCXxjLyG+lsDekZuGUO7aZXH2yNafhvJmoYnsArVehbkViWD0uctFjf1
HgMzpay36ae54ewUlR1AHYZ7RC8YRyBlncWkwz87QI1o0n1DpBtqS2AbQVQ7dHULJCs0VAsX96Ju
x3M7WXjoX8ZkLiJSpUNdW0VnBhoQ3QTUMbpB7zi8bdOKNsFdAknKe2glwN+l+n57ipdX5tcMM5us
hUpmmYolFg2UXORY90D7P/qGytkAy6f22awy2ww43K4IKyQRClcE2+uUfzbYcMvDzQTdtol3TVjM
/F8BP0+ms884iLXYlDke8WCzeNDEtYFAeKjQzBPt3oPvIO+1sBhPkVWCN5gkK+zuE5M0M5oEu0I6
dU65kQGIUo/dNygho/IFQDPvMUZ32VV2PIvH7MIGTHRRnuEaRSfUBAqRLpbph+KiCLrjqqVfd2mw
QM+i0dGfzWahtD5SGPXFizZZv+8hkJGaawH8QIMYVqqAkvwjJjyIC2+MzO2hV+dUEXt68uCxQhvn
wnE+wv6S9odcwvmCdAXemlC6U86GaID2rma5jnqe52+pRdYASyXCRSEt6GtfTiWTXwKlMpTaz6gH
fG+Pm9JfSTbUSqFuAObvKnShPXUApfkJjBwbh+p75ppbspp22am9D2xe6qGZ5daomcyTdUIct4KB
6pMMCCvY/Jrx43k7Evd2mll+ap0tICbPqFNhTj7ufnjOjXb2kKw1zQJJKT3BoXfTQXl4l7+DZmHd
DrvQYrmcbCbtZEEgT36GsJWTb5ojtJkaK3uu3ouDYDVwJuutaiM/J48qUEIn1Yodc/N//Q1s2T31
O73A/Za6Tmu/0am7g3jhATRxf61sIByHVRbjw+qAqjTiqtr5H6nHK1yTxVoG0BoagXIv7WVcLu5c
E8UwqbG4jfdvMBORUku0oABwAi1qDZeWHOVNFSi/eVopbuJmjTXsDM63WNhf6JQALYIGhypdwyyg
PgiRrjryNFW0ZPDCTFBcZEBTwFYGkV7b+iLqzAVn4S2cbyZAUujfmDKB5BWTuKI0BvlIh6UEeH6g
tX9DK982IVd8e50tHW8XYZhMNQ9FpPoV7qoQFtG26C07QL+DKbNBrtoFj/Lmf4lHgFgVdfjsXbWL
csX0oVfy6QXS/Yb0hzO/Kk/Rk2pprxE3RyyAAyRT+YrGrmDTGPUxMnElUjwJSiv3IfTJYX4QPqJu
vBu+xdURio1wJeYtW4kbmXnsd4lUZvXsw9wv/e1DtWEQzQfg7yG+MXUuNISttJQtM+lWnfCa+cFB
b9HaagMTrEywaObyPSjnRzlSV6HQoChcSxBXDd5Qj95X5rgLclB3YRMgEQHa1ZmlGSDlJrDtCvrZ
Fk3BImJl9ZBnykzV0wTQcqRgm8vgVozVtoLypWKEdgkOamyA5kC+lRDOlbTvUgYL5Vl+EGQdAoLq
Yy/6mxmLu54VR9EjOywPvgFVzukHIMaWD/rS3DRQjZMtIII8dBxPQ0Q8Mo5urA2AWIGPqd3LU/8z
kn7Obfk7MMJVAz0abHdQ5VtbySDqDbWt3k+dvNtnMPiE9qCdmoXdQ09vUtcCFEhjaNNDfsTvoMRE
zFUxQ4ldhwZAMr0O5kMHTVCz2DUjpJj15CEvf+WT76QmhEESi6rmJZDQHiGP4we6Q4zea+NxAyzO
RoDeqQKlozR8qaVTM7znJci0QvNBtdfbEbxoiBGt/u3yl3RQAFHGNAh9aBMmnUGWdBblUYOPPRqM
JD1WFhykE7exFbf10DRb8Qp31y8RGhH4MENSTciOacxCnOEDmI5Q4XGVQ2+DfTuh/gzG2oH2aaCb
wHduuX6HMBGZC94gQr+n0RCRXvBIs0qcfi28UIsaaKZawQ8Z/oO8NHaVLZmYTLYc5DEkWPcYpRes
yYG+ukJLTXBMpDvqGAoCIH+kVwcDgoKnoCuSLEO0ib05C5KSSqQsRNcAcd8ku3DYFtnbEGH/ksjK
FPzVzZznAdGv7paSrosAGEJGE3f2qyXU62pQzHgkuMWsQBm7io9504YnuU4iT26NfBMY7eTMw3ic
UgglAD+4wo4Eqw/ZEEoICfhNsVo7mgkzExCNxG6E1u+MMpY89+8zVCn9AJ9NFg5yo6xHQd0L8/gR
ak0NXaXYh3K09FK0tQHnESQqLSEBLcEBsVpPs93PheSUfr2GiUi86kiwn2P/R1Cqj5lCvDqsXTXR
XoUq/O1LQPINGqQBmuhbELWOHKdbwwctkHSDVfm5CWMAKGyC4i+295h/lJ0FcP31ErzfRig92EdY
AEMl1jAXcBcB3MyqVcWVCqrdBmFGqPqCi9v5irERS7WExF6s7eVeg3SMkrpiXFcgDvvkKMn9epah
4zoKzaM8mGtIzAoQazCjE1YVTnm/6QDFbrUECjdwggg3pSnuNcNMjpCjjO+UWISgdEygjJWF+j4v
O8FNelVZKbGK9T7CUsIQphGWBqTb6QZo9gJkjKoJMh9NFmVOlXf5cUhyqBgKpEvsMWgPEWk3QxK1
LsSUzZWmTLGdpbPmQPO0WAsJEdaTSh4FkoN3XcHaRU8mqgBfRrA5wUNYAeyNJFm1HaQ2W8dBCOHc
Lh/Uvap2+H8pFrBPdijlom1Icnc3lLlTKXCCyfUIKu1I2/Y8J4dkFB+EUXQnswe1HsoTmt/hgNGy
Uwmapl/7M755bXelIG/rHBrqCdRh4GXQW+XobwRIxKgQO5MCCZrWRE2e407/GcrQIC56eCBmbf1Y
gnRMLZDBW++kca9Aq6pRK+kAlSMRGkTQn9eGaTwM8SRHTjhDprGJA+j3+hrOzahp5KOg69twVrwk
azxdhFprM0PcUYIagdlDoWAcn0WgPfsQ2sIQFTc7tVtHxHgWSPg4YR7qMLH7MaFUVJTFI/HkFzgX
+wK0UCEd12YM7q9o+PVB8GvDC/1uO4zDOhnHzMqhHzRp1RZeO15Zxts0KOwi7B8zomtuWNSCC0nU
FBpaUD4v08abKiiqlJoEdSlYpQO7KolePALsXjeQkoeTolXH7ZvoD+h+iBqwtPhntDawsA+OtQwN
TF0HWx0iNK3Z9wdItthxn62DEFqysxzaopDeEUGFlB+8AbR0V4ShUxVjao1TAABSouyh12anIXkg
zQQVDeE1itWXoIm/BRK0JeU00rbosME3odONySFQ0LCjotgLfvAAztdplnJoDCZr5IVtVc8zHRPI
5Kq4NQPz2MjBY+gXKUSLMsg+DW7rB9OrBuHTX0WATi8ExHdTJBRWXfprieDJP0vzShiF2G586A8A
R4ItHOJSE8py6oLe9u974JIOtBoM4MAdU2GyzhxKETRdp67H85DWt8WP3M086rQ3PEHBYc055Olh
c/E0ZWIxh5ERAZmdV4gFZQhorK4ogYD6t44vYDbgtsk9/XgBmUt8SUg2I+FDnheDk3sIaFuKM4LF
2ju55vYP/GLj9fv0c4yoFgGeYKomW1vXSFYFBIAMHPKYz4Ps1pENFbQY4lgA+z4XVr9SMGRom3+E
+jGFztUOSrd/4Wh4VeBhfgj7Pu/NKpd6/BDFS+/0nbGhYas7fv3jGkXARGLublEwQyM9RiSKrpH2
DSC/ySZc51s+dvCainIZi627y1oE9WX/c3qRt9xxN7rROttSQBq9KQob3TP+poa8cLnANvnns7JX
mh7H5wizMLhUo+gAiYjYNYGwgfbdvgF0xOE9rZfuihfxmG1p1EqnNAHi0RaN2q/0XeBAysYa7HTd
PfUHIBYtzu5cuCpehGR2Z5P10IhsPqdWcqUnASUq6NKCXFM7MKR6DGurOsE8mheWs04VZo+qNQkE
tULY4Oh71dbfdK7/jb4+dd4Te+FaChINTXOaoeBxz6xTpc3MYo5Vuk5HOH7DjgNVeMjibLL3srFg
AgOahvQcrrNHqK4VO9wPb88wHQmb/s7iswXsNO3HTKwRn2r4F3HtioLM6W7TTX0rBPOoiUU/1Q0f
IVTtlJO7Hs9aKGhFTtMF6yJXVwqeObcHtfSO0gGeFGVRhy64zia8jsB4LMgh26F4XQLulXhHHZZR
V8Y1J3BgpIjEzls01yVXetc/C8okNxJAqcQsETTehHcwW4ifsqM0uV2y9g8zjBXl9biHuCa8WGyg
iw5m+wDhpQkgmMCJRxuSSit+blpYXhe/iVlejaioYjfhNwEi7kL+2lZSqFdJbzF0NQY4NTRV7BAg
KTjzT6vLzCc/D8tmxBBUJ6R6hKVtJrgtoHQEswobyrUeHg94csFoBoVn/nivSzmXH4HNiVGb64KU
fkYGf+UpqX6KTooWV2RRVyXwn3qUWABDBNcqcnlnO6Hp6Na4mQyp5CmkzGtEr79VcP+Cby9uYieI
MntwPhtru4V+RbtWTpUNGehq7/unbNyh/r+KXG62XjgdLr4B/a1nnQYC1pXa0OXYu8MLdFfW+Np2
chdQlQOLN/Kl8xZVQrytDZQLJYOd9yLVe60pZ3zxbY621LyTjtpKsqRDhJrz7dW1uLh03KFR45VE
VAouBwZWSown2AQzMgleAfJOHh8Tud0RhXM1XDh7aOHzP3HY1AipI7xfFcTpoDcPwPydQMhTDq2v
28NZTlZncZj8WIelEk4C4sjEogas0CejBqyt+B8DVn4xZCHr028lUVol/Tcd+tnaiCe8F5VCEiER
oVuN+ZDBCu/2qJYm7zwC/YhnEaK8bLS6weojGtwJ8RTq5mqjT97tKNdUXGz38zBMYymZi1ovIuBV
oTkUfdQbbLANCkqx9RPqf8Ja/QHWOQVVAsxupb/h7kce/cAGceUNTkU1uGah4zu3fxNv5Mwx4BtV
Ho8T5laj/Gig7yr4PEAj/3aUq44aM3BmE8hZBGk09FvcUJw9I4V7SRQqm96AIFw0rLUGyrO3A173
1i4jshCgzIgEyOMjonKAp5j5AwKZ8FsWLLW0aLsUSuJO8Mgl7i1lsbMPrDObI6ugU1XTlTp+03T0
AySw+/E2B3v1BZnM4328a/YqM0r6e87WbQFbv0Ck86p45gk6eLZWY0vm9ATxJE+GHYCF/9qODqyC
+aiQpeP6fLRMzoZfS2FUwmd0BLWDe/JWw5fnFQzrBqZsnu5BWpqydtHB8kUn3MN+6vZn/iQ8sEcY
Ks8awb9EEUCsywkoW6Npavwdt6pXULarXigWi+I7gU0ZLO2JPE0/RDcAoALVEdjZrdTNNj2Cu+xx
v/3SaXr+U5hbOJ4+ohQJNEvBxcj70/BKrPGh+ya6VPOg4iT8pYccssnX2OnWPvv4mdoEJRIxbkuP
MNWCmSuk9YBtLXf+z8om3+KP9Kji2gJnAM6R9l8211dkJl0SSTAGCacdngH5JgXZ8elz2gG2AHpT
9cIHXFg8Lv5/eXN9RWWyZwE5bEmhV4Tann4Hu3lHgUDFpoNcCf/Y5o6RSYyjJqqh0CNa78LdcoJK
QXmXbOFhWa/gHBkfzW0K/S4e4OK6afq5o78GyWTKMknMOpUQFi2segWL4rUB4QxIg9A7IB/qsHgH
PFtE7N23hSAjrEQQbz6l+45K1sJ6xsX/0FQ4anjxHZW7oeDzKIBEpw3VloLAK+gOdgF3MZ+Js3zU
/zN89mLWlAn0u0b8HP3R/NF9wBDlk2ydPaUfePQhifHeQYvnnwKagSGhEw+Y0uUmgg9yBJNBHMmy
IOyzxnRhrQrtZe79li6Xq0R1FofJ1K0qFcYsIY7oGR6BBThKPCkcFmAX7YgnmEA7mS3Y6lsD17+Y
X8ZbuoVKiow3u6TpuspicLu6l3HKIny8GfGGgywxDFNhIQ3hTUBWR6e6U3oLHjQ9er3cg2JpjkHZ
B0EQZGMQLJiNmxfSEMYSpHfratjIJRq0AGOq4eb2WbC0dc6LE59//ywf5pMwziK6Wtg6ogV3wfcM
TBhazIq3Jvf9vPSEuIjGnDzQ/B1NeUC0fF9vki3FKNECWvo3JbuFo+UiFnO0qLkRFyAE/ikPUvKd
Ka7GtQ5CiGyNBwWj5M0lXfbMcjVlSRWJqclg+7Ic3yYksRjm+p8abGh13rwjG3krO6Wnvt3+bgtb
/iIUc5jU8QTDh1rDjSx5mHX1uznBT+x2iKVkfhGDWYGjOsjQsf4cDhXASe2x3JbUx3gFQRNrsiHy
39kCrL2824GXbvwXgZlTJDKl/z+PdE3SOyiMcvPHEI7tz6FgQ9ZasaFGuZJggOH8uZXWz8EjfBWs
whYrBz6v4bMh7LpXXkJaSAimLisAsENFDE1fJu9pfdsboQSF2qkrt3gqiiA/vxqZKkIzm4ONXtwq
57GY3AcrLS0UkkJ2W/jCb8VDjHv43NumZ6z/QjxjaemeR2M2JgzvNHjuYWT0bT8c//O2H05/cUlY
2pjo0Ysmpf3LkJS/PD0UEgtKFNWyS7zBIQ6FP8CLgbYJNFdcaw8zbyqXNst5QGY9QaDZD3M4x7jC
mg7u6Sm0jT0tXfzvwwOyAwwHMP0Ng1kk4zRVhTIiGoWUxMYWvWLLfJ6RdeLJQsvF60reu21xRs9C
MmtFz/NGUWqEhDyb5s12/fbnDZURGyLeOCK5tSD6J7KpDvi/fwbJrpdZNDB2RKSYkhYOTA7omzQt
0G5IqDzybs8LNwFISAPw97n/rk5DlBohHDzB/U6XHhBZ8ww9Hi01P6XlQ9DoELLoX29noaVFg9X5
SW2E6SP7GXP0vEU9LkZXbnorMzI76TjrcuGExxr5isB8tUrRqwoaAKMLYd5VP/0cU/gpZpzK/FLK
AkoSuUoFVvJKaECSo1TtagWGIxPgEvBWUambvGvAN/X2fF0ztNAig0I5vS7pBDwAZlt3ZgylEfSR
3UAuOi+I4iczhrFnPABFQI59Z24UyRh2CTwD4ZTq3o5O/3B2PZ4HZ7Z4NUFBNFNq1ErG0ilFZZOn
DwoMNGY8psPGX92Otng0noczL1MYOpyFNGoNXpGrHi0dygZLCovkFpVw8Fc4GX/pkH3hHPqLZ8JZ
WI32tM4ua7joQwu7lGWXMkogrU6A5JLuaVkmRZ+ZszyvPyjB3RcsLRnigIDZslTilvRJAHTcDAHP
P5Ji8NEEdCve8g78qzXKBGJuakQPhVzTAW3p9AHmdN1L0OnbwZ93gEFysPlX64QJRffk2QzCEHYs
NXD53Fb9SQoYxD2nsAJuzE2I78VZJFc5kolFh30WCyXsFlVfbIhQtmiVgfY0AbOAs4kHNUWHV0u5
SlhMOGb/AbeVlmpMZrcXgnVWvKo6T430uozNhGB2WRJ0fQh63+zSzA+rdEt6kv7cqTPDFTzITPz7
UutnSDQcsBAV0MyZ0zQ0YL2ojchfoiw4bTbbQqfslPjb7W+1PHdfUZhUnLdaEEYm/GIB7i3gZC4f
w1TiaR1ek7OYsTCHZpL4TQAJeRGH5gg5kMFLXf+tfETVD4VrbQX/srWvg6DR4RJ0e3xXRw2NrOAp
CeE53EhYmGuiTBKsr/CSVVTFlkgHXyJA9rR+VP91ZryMxOpnZF3eiW2CKpf0OPyGT4zdeMamBSsA
plMQf/sGMOC64GnrLe60r+F9cq/PdtqoaAEcLFAAUU/xk+7OOwGJGOFw5YIqLO8usrhYzqIxi6Wa
5zHsaOczbUMofzWwRio4uWMxhCZBrgcVwWumbN8SVTAbmqYgvh+Xj237b6nb9DOdBWB2Mo5LaEHD
M8Ot/OBeS3/CGxZm9q8w+1r/DyvvLBBzUhZwlurKUUEJZ3434GcRmFsFpq+3g1wfjJfDYQtyVTxK
EvwS5k/YirDSLH+T7kyPVpB5jAnOp2HfgINcd+GYqEgVbRpbchNXKwAsEs6IFjesBnoNitWoAbFs
kzJU/DrBuezW/RbmUrAVXE8BV7CU3hcubk2YNlXRJaKoeIfhr8sTCljn3JBnRNEEOIQCV2ab7XzC
94J1S1IB1kBwLjbHrs6JM+oGT0NkaZDn4ZlFmEZVEOZAW7hik0yrNBHueuQmmIvKv26vj6VvBqkt
FeVn3IFNlv07jFqgJw1tJ0e+A+82sSGc2+/SFeY8AnPWJ1Hly3Opi27SvsDjBM4820yEWxOv57p4
BKs6lOQ0fDkoyjFniFnPgSwoMeD0e0ofgMUM5Gss+QBrKuuv6ANLN6bzgHRuz3JrnKhdpVYICPpk
Amvp8TBF0TOOGU9sY9gYit7tb0U/+tWa1A3I10CqiwAwdRkvCUFghuS55CZUCSSed4DmPkxS/SbU
8MdTfXNXSgCY3w76X6b1n6gsMQmVwl6MDURVMadOvTE+gG0HrS+aXOLWW357fjFlqV/jVJmLTSqq
rdIBxoIygQgjRsh91wQlbckaj8JmCnkMWLoubkyryhxaTTEVk06tdpLJUjxUleDs5aFtb+WSNzvd
iX8fXdjdCmrzYMtJFPfGPh+02R/1RMYRI4D1EChbArdoo+c9Uq4KVwTgyLMozPLsQz+NcgUEHji4
euq+suBrvS82fwNKua6VM7HoiM+2go5x+oLW0cZxcRx/0o1HTsO+vqe8bN4t47pTyURjUkoGhcBi
nHBnA6bfGd0MUjAoezYH1Dy3pm7vwbOaAF/md3euOZ5MZOZYqAdFzOsOXw6Okx/hnbFVLBi0Kh/1
E90UkSV7Q2iH8wrG01QNqNsh4f37YjrzI5jDgahzUkUSfgQIbL9lmBGZVg17Yw/dWRd235z9T7MK
sz0ulhGTdUQi912KHporwKzUQsvbf5dc8Gfu8lPopt/hTKSjTQu668pwya7bcQtqC/vz6weoosg8
7eVcyFpQAmZXu9fwtasjhTNL9/nLZBco4HFX1819g3hM+hnBpAnBw5ndCt7ye3NHy8tN9Zfl5eVU
oMiaISnQqmIfcRDDnaEYitmNGpgpw8Zdre6alHsLpDns+iN+hWFyHEjhWq1M2J/qKXmgGZUiGgZY
CaOh/xd4uIUzH5/sKxxzFKehUZc6njtuvBdOkwhT0Q0ls34mVVxnKkv63bUOkIitx9sdvAllsh70
k8VZqfBe1ZP3MthP8V5PeZl14dJ0MTwm2ymp7495h49G7oVTewd1x4PqaCsKDOm9zOWja3nzySS8
GW/HKAKEwB1IclC7/EQMcT8lopenPMXkhUsNxkZPXzCF4W3EbPdKHYrKlwBl1Iv8KAvjNq/muzQJ
1omoPeKU3NxOL8tT+U849lEsdMlYFDrunwZ6VgYBTX7m6q4vL4mvGMyGhl547LcgIuJwMsADhBDE
ljqZNxY0b9BiJQnQsasCuopcEA9vdMy2q0opD6YekWXxcYKXcUE+bk/fcnL+Ghqz0UZZhzFrLwAg
lihY8RWYSvFKN3bR/L0Tv3fTrhRS53bI5bX4FZLZYOUIfmQX4IslvbgfWrInSrbD6+SQ9gO30bqc
+7+CMTst18Ns6AM8KeGf62rWvI7g+rZRPR+Zq34W5FXBeZQvlXbP17/MbDW5GXJjhpL+Z2lX3sEz
EdQkBT3/ileaWZxIGWkSWpE41VgLkWRO/XjusDgGy0yt7KXeS9EnPt63e6v/HaFJ7qB8zfX6Wr4+
nQVm7g8QMS+HlPID/ENNbPM0TKv8iQLzQ5tssmJlnMbfU+fJDnDZDec6sbgjzmIz6SUKhdhPIJ7h
4hHv1NHs+kAI3V6gt0MA23R5F1VEODWnhGZnktuVCXZXEXGklhZeYqCT/efTwX7qMoRAhq7UfOwB
NRHsXEO/AfaXSv6hmJntp60zp5H1fxsUk0kEtVYbuHdiWYbKCpr8q3m+vx1h+Q5/NigmlxDfb9Ri
RohwA56ck6Mqn1nNDyrJbG54taJrOhW9xJ5FY9KI1IpGA5UeDGiP9/KBSo7NR/nQO6hMrsTvsDR9
vT0+3rJgUgncBoAzzE3RNaXv/ng3BTzezeLJeTYiJnOIY65KQopFkfexMwaQfoADeGagFQCcqpTy
sKqLp9pZOOYpUkGPEMqfGE/YqMdeq38brfoGmTheKexT8/fq7ngWiEkXsxRBVSaDVG7XDPteEQ6l
vxfhkBCbzUrKPlIA+MqptfQYYhwfIdDQ6T0pX5SwsDVYbFOLBT2YoCWHprTUrlWCDJ6QF9DFbaM8
mQRu1v4rLDVe50A8JuipJUG66ooMZJ16PcKKSO65FoCLx8rZkJgsRNrYqFt08LAWVpDqqVGMp9kP
lgC4Fre028Bj2i4e1F8RWTqFAf3IAjKkeLLGwmEKzWxVZ9m0Gkt/cBpIClpFPr+McraZycjTaeOs
/M96y9njPJx0LR9yetDIgRUDi+lPMyc9XSPHL7czC5ZDFgdsOsX44n3nRGtpDa/w1rfI6JG3YVj9
GsGThBfaWt9UldcOFiyqb2/vpTrVeUJhy3/CPChSTCu2wfH/0fZlvXEbW7e/iACH4vTKsbs1WrJk
2S9E7Ngci/P8679V7SSiSkyXj3MvzkOAY0C7q7hrz3ut6Y/8nLXVPl5HjEw8/YUkR/DczwZuc6sU
K5JzDL8OdnPiDpi9jEBln6yGpxS+CKRH9AU527XODcq0FrxmGhegSHqUAGpx+fouByM/QYI2p4n0
2qqKBMarHjQ3L+8U+YEuj0pbepfl7BX33nwmzmxNaiNXbQGztRneOmfXxUG80PB+HJlTS852LXks
K4uGY00A42KDARO2Lz+lABAArjw9WgGy4HuE5wh1Il9+MO9TTM7di0oYAlN9fjyby43HdpiMGY9D
1697rOK0o99NosRX5FHPsOQbKWSg86Ra7Jm7Vtgflchh0AGNN6ROxZCbQVf/VXSy9xuH5wsmoM6Q
DdDU8LtUhdxU1Kh0DblVf1z/ZGg23a12UCrMmfeJy2a7ivkoXjbcv9JXuZyzjbq+pyPbuGu1+2W+
bZurTH28rKr7IiwFNVQN+8n8Lki2lEQGoAycxIhGFm1cFVZ7IeFlKftP+1UK+/fNV8sMqYFfxeAA
MTHBHdl+av+eZXwVwVkPzI7FJDXRXJ9ccpJeGN5Cj1mL/lkC6OEv7PHsW8ZXedy3acxhoOVsaMGE
WdTg5yqH8RF8f7Fvulp2YJXKxEccmwAp+nD5Ov/FvrwK5+yLNKqTqlDMeqjgFTltqncFhkNF4zn7
TgfQcBbG/RhfOBdIDHahNxhuZoufFhjdsNpwjIIBc05s0fQXFnxZYvEuFnuVx6+hdWvR0z5GkPQ7
tUmy6xQ20rg0Z1a7JB8ssgaVNJaOXah+YvZ+ntKj2R/sNTtIbeYtsJfmEOhFegC0yyMdkAIBGV/2
B/BqaepNPiCj7IPGMP0VeUuLOZ9Z1V2lvbXn6TrHX0jqr2X0aW0Hh5KALJ9l0JDlysfa+FF1hVNS
zentzAUzhVNolVPET9JK/QIU9EAhckhzyHUDGO+ywFPtPv/N4bmMi5iV9XPjj0JSlZpulF+X02eB
uoqumEu6Einu8oktnLUvZetpgeKt2NWX3OwTENaKBWsNrurVYQ4M34fLondf6eZ8nOFplynTiwYt
5rgHGWFnhUWNcnqPtYOi9pdkFAQY+w9zI4+zQlGcDjHtoLobx6+AqzUoDvJBVMTfvVYdiGMK+FnB
kMVda0dUOYEVwB9XW0cFumA7EFchH6Ppx+Vb3C+mbCRx15iZNjr1Mt4I4ycGhMXH4oX9l/gKPKAK
gNmjxhZhxEfcz9c3krkL1YduiDCHwMz6T/AMEGVhuIeN0IGp6nj5nKILZf++cVOkUEmk92iKdIAK
S+TH0Zo9e4EbsQ2BpN3aiqED2R+wxu9n4DEEFvezhQK+HQPLTM6dUXoetUOZocCe38md4AOy7/PO
om7E8REim9vrDYiLptVplATFFcGBRBLst1dX50D/1TUmoW89W/tCJxFz5H7R8vUQFlfySpc2KTV2
CEOd3WH6ZJHHrHkZ4iCXFBQXP8lV5S30d84FqkrMBiL6w8T723NlfTF0dY3YeumBKjIqx5QMwWWt
2++3bmRwr6svNaspcoR5ZozVbqcFPerDHDkm4ESaG/1BeQCO023dOWQARiSWzcZn8KEISfB2XcHm
V3AvLaWRbA06UkstTnwKU9nNGKNudffyaXff2EYM98ZqU+uBlooL1YHYVvWl18JPyhZ2+IlwGHFX
KTeyuDAJ3DHAvWGzWmMA0/WsYDwg8QzPeKyOult/EQfsosNx78ys5dpSEzi6YX2aUeoufCUPqSia
Fn0p7q3pxWg2rYwrtHJNd5pm8o161Z0ZRYfL30pwf3yy1aBUOhYJGi9p9WxIQKjVRHW3/ZLK6yc6
v42NydXNIe4K1omzHyUbzGPO+lm/+zkt3R9aCjAHI/bGBO0JzZcBf+nYHy+fcd/DbH4BFwJliwH0
TrblKSNuA3WT5FvX0pMBohUaFKFwVpUZjHemeCOOMyjFpOqzneKZqWH0obzv3IoRoLwAIhB09tkJ
uyyXzydQFpUzLuAAsztggbJW8egkURwsBugtJ0FdXSSFMx5mkdeZzQoeinnoJdOtk5cB2HP/7Sic
6UAxddZUC12rSq+c3CpOShIFtiFYERAdhTMamHBrupHBmqD4fFs1Y6hNprvQl8tneb9CwmoKJoYR
AT6zsyaW99k6pdGAiZOD+Th60osO1rTRqQ/WoxkC0PQgzln3T/YqktN0zAwUWtIiRZaXu8xY3bi7
i8EBLjjYvg18lcIpuGVL8Yg0n3Uz++vsJfeBFx39af8BBNZvjICg/17JTis5VNBq3D0dmIXA5GNj
Wfscw24syZoZkZJneFhjFF+pUeG1c/QwqKKxCHZJ797vRgxn4pvBUsYGsBXBct7Bab6wiajqejq2
YRqIAtJ947SRxpl6qZOrLEtREyVhelib8zJh9cJwm0FbI3mosQm+3v7xgO4PTDW23sdueXOLKSWS
TjAABpdphdhZCbUH8jG/nv3Snw7Acr0sbtfBYL39b2nci47jAlCvrBtXyCTAAovT5olAxL5avIrg
nvMAD1aMbDegaD4r3dUZ5rgSFJ/YN3+vE68yOJ2QlGQpewtxBtoeNI6cqLRvWrQgmuX73FVX8fL1
8rWx33xJHqcVdNJJOcJtIczow1lGtTe/RvEGADL00LS54Ab3TdXrV+L5e5XYGOZZZz46B87Y8AHc
vZ/sxZO+9z9mv35Yv0PxgagvGsoTKIfNFWbKWDcohgcQkC7tE1m1Oyqpv2Uz/vlwNmcRzSnR+76C
tpvlZ6phsCT7VJeic/zLI36VwllEaITWtgzKgYGh143H2sAz9UH2DMSXCMuYgkfMPv8F9bA5l0+I
tqyTjpqumU4+KATl6Sazbk0T+3u2n6nfifJwWR93BTKwBexnwaG9C+KyNktG1nVm9XHtCv1P7AkW
JyHl8G5h0AYahaYz8GCexnqI8nRcouTcVnkztPgr1ZX9suerNF7t+zHTB53pX/S9AEt88S0/MZ4X
LFWfoZGE0IJCgZzCy3Gy5DkAs4MY9bBTar+gYRusD/RY1uCiwO64mFF515Jszsg9gJzSupISnLGK
Bh/I7s4838964xf5Vyu5vqwlwvNx7yAZR1VKWIs2/lEcZX/5wrbUOw9Ln7LHJjRFMDX7agnmcQCE
GibhN5JHZYoau4Lpl08ReM4lXwmlUNz13r/DVzG89ZfiwhjZHbZdrbt0QVeqwRNvlYOslFcWsmjB
PYrOxf5946OpJZuFlOK5NUq/3JUmtVwqDY2rT9jTKRhOu65lhp/M5gNGDJ41Oysck1Zoi8cN2Oyn
jLixXMXHBgPAbib1iZMk8amSmrCaG2GGx77qO2vE+N9/fgV+abm0Zmld1FwJLFv2qFnjDU3aj1KK
3H5VnSa2X8aGoG2i6gfLGv4sxvGgJ0j71EZgpXarmGhzYaEKZQzd4ongh6Hp5I6NhGUIn54ZFXOu
O2kLgJHYN7wlMBsMDlzDKP8CJvieM9vK5iIdqRsmq04hux+Ua1VJvoy9JiIPEsngQp0C7FC0WZHJ
IjYIgdx0aE3BE96XgDahoitIX/idDkx62vrcQvN0kOGAoqKfa0GwIZLA/n2j2ylM/zowj1zMn6L+
m1bmnuD17AWEKurlf5+Bi3CrosWiFigiz944A0fu5/RDf9U76UfsMB/jF7App3dC17X3CrZSue8f
FYtVxxMaEX0AYO0g9WkYXTN2ahLQIPboJ8Ep97KwrTxOF0g9KmPEXLJ2Z77Mx/aufsy8/mp9YMPA
euOUXxKALokAckRfjzOFJUZZM72DBs5m5Kz5S5T+cflcIgG86evSqCQ5U0AUgFu5gDFRtD//iwy0
pd6qYNlNIxYWEM3HOsgICj2YpULwjnZd4evneYegVtWLYhuYCEZbg1HhUp/Ozk/kLdWbya/g8l9W
CFXmPP0MMBO1ActFAFKcZ8CBeOngEXCnAWzyWUvcGVO4gFs0QUxyEJEZX/5osILchY5aXSsMLs4C
mHudtw4BYNvlb7bnErf3yX7CxmwoulX8ROTDEkiYJxh8QRsiTk5VowbzYKJzGjk4/X8yViq/V1q2
Ccb6LNzp0n1JDNVtiiG8fK7d+uj2YJzdyGZajGUEa7UghqF+ejLc5RkI01/jOiiv0hQ7YCCNmsGc
6ajogtyLuJN3Z1+2P4AzJGgydljUheNiUCeN4RT3djA+wn4hFDZDEsSZgx11gpk3wckvW0xV5mxJ
hGB/SgYE+ykmbALZ71wCSidvdFqgu0+tLwbLvOwZ3qFOFyhxgwsIn9NUgEEKgoU+Dii8nOBgAjH8
lGSUNc2Ys3RaOoxohoP+zlOAVvm5PxWFowZVMB3QdWls77JckVguu6CyVpbAgcDp5kdLv8+0z8Lw
QKQs50x48wynNGlHcFGx6tHid50DzKG88LAo6XeeGpjAl320QeYTgn5YkMnvDoZt9PRscTeiiZ2u
dpQhyR4DI6w/AjTONx/IHWYjDwUG32Kv8i/f574NBzo5UgsLwSS/1VZ0UzuU0YyyyAG0tVfAx3OW
ewYr1jrGQbyypzILzQfSYN1EVQ5b+8h/uZdY6VFBzaQCx2VZjUC+n70smsnJ7IZ7ddYz1x7B0Z1U
oRlHfyQ9ZjVnabkCIRgG99viKovBfRYT+iNe4h9NW2HyuGi8eTIxwj23od5gAiOmg8BC7l8SIQaw
BAAKpfJwCYTWxbCW+CzKnYE9Uij7nYlyaXnG5QYllUDJmVF4d0cbcZyX07WqwQQflDxDJdFDEOit
HXHkSgf3Aiot81Bj+apH1+yyLuy6n41YzsPFjZZ2iwFbNdDvUhKaUuQD5fK6lsPK+FE0hSvVQvXb
K4agh/DPzXIuTx9IpOYlFmSxsNoeGVOoflsvDlJ5rxTueDHdunSvzLhsXldL57qJ+lQJJF0qPbmi
QYVUwMfSyMkCwBjwDkRM97vxCrEwcIkIjAC55q1E3YqTIi7QrMAc+3Xcml5kxwEG7ohTSFL8e2r6
jzTeJmMcY27TBiGK+mFxe3QBqWv6yx1CpCDzY48Ieky7JUH19XTnOaLNfa49ODXjCTFmLYOGy0qB
Vyxj72ACao6GPLheOre25cGLszFEVWgB9KzupanYGTEtef9hXw/OPRg7HjGjUscK8JqPLBaVQObh
KGCPtt2surfDX8E+2P20SCBtWzHJe2hbXStbMrMO21h/GBsQNH63+snJMlFQuOvxNnK4CCIBVP6g
mnC0c/JkWKWnYL8NLfnLT3935EvVia1BEvj5eNRXUjT1DKpV5s7f0mKIXcBuJV7VMTCEeV2FYcNw
jyLPrHmYEQ0CW/JheQZXEgVzURymx/Rjedt/6ENkr6L5z10V2QjlDE08qkMrYXwv0FINGSu1U6cE
nJTAhO5a7o0UzsLMSj9GMivOGGvyRQIrZSaF+RONtMwhkvwxI4Zo32BfPV4vkwutgbw0Tw2gE4MC
a1KOllxVLWDnrfFBoCC7tnNzMt5vm6tpy6yHhxG2ARjLw010BN486BzAfYkKAGqSV2YWGp9+YZSW
KcS7572RzT0BS6qaQSqhMNKBxdDaoQqV2mdSu2NxiiJXhBooOixntqu4qCIQSgIaPQbSJO3np17G
CtDQY/UYRbnFA4dnIVAdwYfkx1SiopNrzUDNCC7+EWxbp36yTuYkWhrfDzFfL5Nvc6x0StalwEOY
3MEHToyTnkyQjh5XlJULtEeNyp+FKIKiw3EGeipJBDBZfEEsLP4wX9Kr4al6ApBgWP+Rph7b+sGQ
ykGgsuyPXlCb88bJxj2lmm2PYEpQgkZmuNmRI5WZk2ZY5cpLdwDHUp5cNUiTOq8bZ6/uny/L33UQ
BhZkwRG6g71arImp12xzDdzNA8i3geeVKZ0zNfXBAHftZWG7F7wRxl0wBlvNpQTYK0LGztPAe5LY
tysxvMtS9t3ERgxnunMQTUsWCMd/gz1p/0QYCLZloLxZ/CRESQu9oBNO1IKjdF0SxxxTj8pfL59o
V4qlggvUBo4zxoje+iJghs5Fpud46RhS1J+oFPS5yCns35ql43+2wkBlOSExmOkNY8jY6sFb5/oL
gDu7AfWrLL5R0YPhcVEoDvROlrDVt5/LbWRxyXicG0ZfaNCG8hsQhgPlo5UEmsOsSuIaecgIHJAx
g3oVq5ojmHBAZyeeVtw3aJtfwam+XCYjiQz8CulghflhPZg+OCwAYfuzB5I7AruyrzL/fE2DewPj
YFmm1bEbNh8r2R+zlykKLmvlfsJpqya60Qbr9XAyijjTU2sF0NVPgLQNv7rmJiBbFxI1nHODd8Zy
I5GLjyjQGs1OYdBavQRA+DWM+tVdFjtHuSzRnCRNAUg/mEC+aXQv62RHcOLdW93IZ/++MdaoJlV2
wdj+GGdnC8bgMD5JrnlTfTRv2KQQ9eRPmohUcj+D2Ujloqe1J70hZWjrJdflMb9KT9vah6iTu28H
NtK4GKoGTmYfA+UxoMPgjobfpMTT12t1/JwpH+Z+cPTskGo0tB4El8vU5dLH5QKojE4KokOo7E91
UlTUlSJPu1kxii2roKcSLXUIFZgzeY1U1GTdVeCzRLECsz/IHxGspMAGt0GG9w4dsY3sXNYJcntz
DHv7e4udsrgYAUXeOwaz7uUh60VwdHsefiuT054mlfohZXh7bGV1PEoEgWn4Dfjn5uEnqFjsFaMv
mvXdlaoYRNWBqkoMvhi1jpH5V/rULi9NpZXunMwfENddJ8IZrb1XSRCXYcgTVCDvcAxXugCBJUqU
YNHkF8tOHtoMsUw+JL3g/e+lZxtBPHShpYKLhMYoC1aRH/dPqiTCIt196lsJnLNSsTdlTjkkMAPT
g0olmA/RgSFOkgh4QkKCtj1HjGkNQMgbjLyUn9tQ0iWqGhsG7X8no9jdndYRvoAhkXHJ8iqB/zfJ
yjkzMEuhE6fWiydiJpid6OL1Vqf6J6AAjSd91f8w9eIu081ndYpPaps/llQ/Sfl8mPHUnGppHoa+
CyZwdtxXZfNNkg3bUess6PKxcIcoUQVffddMbH+4+tbqDyTRxtRaQG5/NE5YOUxjhy1jja5+GsaQ
jTDofwpsIfuTbw2FRTRVVw208DB+pXG20IzTupcMap8rHdPteZkCPBqR80toi+8t71tpnB3U6aiv
TVPaQWYjMJo96qsWlnpNUGmcDeEvsKAIRPIwwlTTy4QOhQ2rhA1v5WiAbzsNq/JuCRRsH1jp3f/e
MH9zSF79RkyYEd3ClaZ1DvK9I6mF8zeCr0Y4Rek1bbTNDPf48zX9/Gr0yJoUiS/0XiJpXPhFkzUv
rLax0RRhXCt/S2OYcb8QwL436G+vjwu9pDlp1ZTaNGRuBDwMzlAHZu2BkhOK4lfH5k/au/rgZbkn
qoq9Z1EEOO3mNfB1vyhvst5sVhpSo1s+IebMjkM+/mHP0p8rQGu8EtxTjmX2d1NSPU3U7sG93dxY
dvmRauDEwGJZFBTaeIyH9t4EdKFnLfbkaK1kuPZiXHfy8oH2VuLqa0UBu5Q8kEH5LnjR7y3t2zNw
bng2MYCd1fhabVAeI8nXQANZXmknVff73+Ai5G6MC+IitdU6RftdTdzVDYDPIgewAP3Mt8vGCei6
RAYDX+8pQWF/YzgRMqgPl/E0FGfMBgZeisKbaPz2vUPGpW4Ec2ZSaZSqyKbaxnpW5csoKDTky+Xv
xv7CO0O8kcCZxtrqSFokWRy2xV05nfqCfgDPRKgMh6i5iztRa3XXLP4jznw3ENNnEQrpehl2PlbN
EACrkxsdBnALaWADsb1StOizk5hur9Dkocdqde5iS8EVDgu6Euxp1xq6ElWYunRFV2K9+YXA+7LC
mPyETLLYEbWlVgKrYYCVbSNgtC4SwlMoC5v4xbCMVw/X4gHSnezm7XE5oynFijlNfWufcyn9Oj2t
t/QYu6yLLMqk3tdn34riLGYbrWS1F2RKa1Y+ZCo+XZN2z7XVNLfSrD1a/YhA4rK27sSPb2VyCWpV
9OPQar/rE0Taytu0pG36VovjsFkOBrZmVDVg1NDgThu8xQOGl3hw5PKLRxL1NhbTp7TrFrUEIISp
eGYRO+YsWpvdqTK8vUTOqlRSHc9jTtOw08mfcwVqg0TzDWl+xvLiae568GMW1ylqZa6NXop7+ROK
DsgZnNKQ836poKAVkAZjqcfAsLDUtxs5vFoZvgVrF0NvrzlksDhFv14PP+nlfw5TiJ7B+5z3zW2e
X+SmZjLJ6zDoRoRn0B+tBL6uktxUPwxYQB2qyomVbwvA2S5fosiqnd/JRqgpz6uK9eAY0YoCnM/C
6xaQo2AIw6+83HLGJ8mjXy/LFDx3vmEIMKOpmSpJCpRxcS1rcYtFcWIrCisbg6CDcFxN9BE582Is
StoXJT4igqHhQQ+akHF56/GN5qrJL7CkCmz2uWG6udKopaYKOo44zAHQp2UfW8t0ZsC41J0IKWUn
4XqrMpxdScaa5dlnI82YF/6qBMl3f6Uj4rqMyG7ydfw8ioYlKuGQlpCcqHpTBllgnIkLq+6mD39j
RvntCTkTU6bDLCs67PTfrGa9cWN5gC9h8B4GAEzW4fNl9RR5Ph40LC8lJbYtiGRVxP/N84muk28T
1lgZBUQEggqj8I3T8GE+tNXJdAH96VnrL2DniQ7H9wuLPrNpb3dS0AE3SYNbV26VE7Nn4uaF4J2f
+w2bd9AOaF7MwC8KWyyzO5aU6z7CGeBRVpOTFIWKvR5FFBa+r3C9URe+SZgXaWU0A2SWxnzSuv47
ah4fUC99iqRivq2GBMR/tHgGqsSTuo5fFX261pX02CnUGxT902hLAm0S/SDO+EjN3x+Yxi+EHhMs
u5A18/+byvJbJHKi1zUQ4ViGy8b+/g7WxlA87yHwUipncvKEan2TNVWYgYFPOfSHCXUIVYj8cTmd
MFUufEGeqtGknqCnY+4v+RWZgZhvf08owl0QhMTzUXCFonNxhkbX11RrI5WGZdMM35uq70NbS3M/
z7qQLGPnGiodDkMzjl6mtqlT9y1otxtTBSCwfbXqs6eP1dUoTX5BbcuxV9DDdTlQTkEdLAped1Pk
17CEh4ofs7S3ygZW43//3KIAgceJpygTzvmIRIsZ4PRA1xNo1cG2nOSHCdnWepOdRk00iiaIl3ny
tF7pUb2USBlm1wx4DHQJwJ3JQ/2LoWE0pQXdhqjoJXDaGgsiNsYqX02zsewpC2m9POVqN/nVihZO
V5h/RFauhgJtEx2Q/ftGXCoZJkA/zz7m/4/jPoMNbyRqgyQpK/krlH0tgv1ayU3wmDQuu0oXq2qs
GQqK9k1e3qfttar5Zgz2rns6Nq7Wy4HgQtkCzPvyA1hpsdTHWAU5ididsqeotqS/Koox0lUz/KUa
8H44+SqJM4AyMVt0qHOWEzAPirlEb7mvzrVLsQ/ddx+vwjgz2FftggWmCtCGa+1qzeAqWFepahEg
wb8Ekq9yOOu3LFNV2RqqzMl1fbSDr39nOpkzw4eIMp39x/YqjanPRheznqCDOaLCPEanlH5bo5eu
u5kr0TDdfob4jxges3GYa2lK2soOyiHxNLl1s1a0MyVQBpNrQ60ZKqb5qOD7nDnK/y4t/9qrEiiD
ydkovUNtZKBtFNDIj5oElBM/2nwWZISiS+Ms00CGYlIG2wySQQFWJLawaCeApvgXn/L6YbigqFTK
STVZiZfV0YBeiZliVENI6jGqYoSKh+SklP/1U3EWYkrqPtWWs9P82QWo3J8lLXQBhFxGok/FGYl0
UeOu6XFCre1dEFiq9MMc/XnZ5om+FGcb1FmarcmCeptzMA2lU3TfLwsQfifOKqAYMaVDDasA0FOG
E9GZqD5ScEpfjy7G0r14uBJf3b/kRK/awVmHBNW+tCfnjtfk51eMPk0+spZefSpD0R6gSBqP4Lc0
sTWbK9SiRyt58UtvRi/RX0OWgsVTIIKjF1lansO9lbQ6ygv44Wh2pCtykm8YzdUapjYAJK3gF+Aq
92ONf+7T4s3GHFudkqDFwT4h2y7HJE6/HImjoGmJhttJIQJAIoFmWpwNqWsy1FYep6APTMCQdpWT
HwLNFNhdi7Mgi1YsZlTC3Y+Nt6AUb1/F2P5DWQB3CLhhUfvknBZfCC94CCKsMPUW4AyYxbJsn5xm
hhXrr5UfO2jxmW58KpEIGYFVAzNWd7tf4C4Uag5nU6yxqOacNZ+XD2tA1RCQaQFjrJHNw+oziaLG
qbYfxr1qDmdhyGyUVVaj2NMn3R9Unv9UxiRopq7wTVuR/CmliotCuu6BFvQFCyJHqVSAej4NTpSr
2DxrlBEta6BuFtakeqM2YOxTTl5q2sxOrmSH3jQPU9m+NGQ9AmPkJQNx8VinYLjUl6c6BZ0FzXPP
SiRnWICEV+TWcKV0+tdqsvyOkNQxSfZJpugM6gPWjKqpEzS1hHfOWUBtlarZMmAdjBsWp6fLgX13
/TxqlSy/AGzNrvSSonHGr5ln2uQ2FK2KPxZy7A4LdeSk9mQqO1IhGqMRBGI8nIxiGSuVmPHr6MmO
Sx97e47evEjT4b+9Vx43qZ5Iac9n3QWoBfgA5Bv2XmPFq47svYoa4SKrzoMoYeeyikH8wWq+6WGU
QDgGehTsF1iHGlMokyigFXlKfsJTXW2aF8w+2AfZNR2WXz3EjnHNWma/El+IFJPHU8osi2oj6BwC
csP4Ff4aKY2vz5VfbF+LZwAFRt3m4ifLpGPU57jSovmr/ylZTncGLz1vZa03YrsrvFfO5s0DWSRD
G7Ow9WZGLez247111G7Yt0TbLPNtLxmPAmUVOEy+S080uZPzCHfLZst0+6+RG2n+a+SmI8KRG6G+
cnYmN0eQq69n/SEnRhk7Oyw4/dloEtl1oTTOyBQa7PnM0vPfrTpfvtF3zGAViEDsMjtrK/uM0NbC
k/y/tFVFOUd0xMtm9B1PWLTWa0vKDCecidfrx0l9LLObfvlaRasjUJfLsQiWr99ms6RbUfVL8e1+
a+pYdJVcbFUUSRWPOaQxj4TNSFwlUOv/ucrEF9nSyz5CkblQayjnvhwx0BTocuXJRViUtpu2T4kp
mrAQCeIMTKoUqzVgszYcaefORu/oPcClZYwlkU//8ZNxZsVsrciSJJxJvUEXa/HWK9IDMtME9Z6d
nH5hKOxyPqjw3XhsY5aTUiJ2w97b4jSy7g7EAP00UEByxc87AO71/bGh9LHRult1KvxYmT8uqf2R
ls1TYi1rePkKRD+IMzhV0zQtQKFpmGrEyaLBVaXIIcbNZSkCN6XwG9PLosegZofTUOGm4BllLz79
ddUleCqO4vTx3DL79whK4Xv2IDqsJjnTSnS0q+fZAz5d2AfpA3BDXfTTwcMdHdPr5poEuZd6wkRh
10sShqNry8AH4aeEUhIl2VoVUTC1aPNkRL+3Z3QBzNi8V4ehPwylAXCvGpO4Ce0XZ2rTh77tv7WD
PbulbNPHcpmwSaD7hTWe1GS4rUGY5raG/dTazYdxjZ9A3ue3JG2cPBZSReyass2v50yZkidzgZj/
/6Up20jjTBmqWXFajUqGMZGGOmk62od+bAOFtq5pSFc0M56BmVuxHc3GqwEMlJKqdjJroKC/00Wh
vujsnJ2LBlvuB9b2/a0pUZGecMZO6nTadmwmlTmNOxA1nXdVziC6wUlccd3BmUNjdHPXnMWLotRI
iYqyg421KtUlTzWWvJA3B2xAu1jAliGzOSSx+1CYJXn3HjeSmaveFHstLHT9nBhAqk5O0TO5YTQd
nctaLC44Qp3FCs9oi7H3uwHkRjpn57op1iVNxT1jPPD7wsb2OsY5GOj+uADtVE9vxKNX+/HVRigX
X9XVkuVUgdDhxOYEESezBZ0W8iZgdQYiWKJ9k/cqjzd5Wa9Q2eoRz5mt7U3pSx3XzjJj4Hhd3Bjs
Gqr+qTEyB+PAvm7eqi0CoWe9eo7M0wgiSPqcg+wDPxqUkQIvsz9usPllXH0cyOiWprf4Zb8xS7Hb
Fd3I4oxXl6zD2LBhGFaL167XK5Z+nUcbhLuSwnNxpqtQUHCYU5j56KY8En89LHcs1WvdUpx4CQzT
OUfaPKCG1IqhAzU00HrXCFV/yDJH8osr9Ld83fgkdqHsRV54sfwAk57QpUhYQCvLp3yO/UgdQrk9
jekXOfUFAYLoo3F2SU8MQrJRBmb+/zy5IPxonCWak5x06s+Zz/91SmI3lt3oImd2gAkM4h6487BT
TkaH/jUwMNroMY5FfWvhoXhbE+dRSdkY5G+8MIEm8tNKstFEpKKoB3Z+e4RVK0Ddms8vnae4mP0M
K0WEoiA6HT+uRMpCLUfWR2FvernFOzujWU134sGWXY9sYzBf0WUbCD+cqcoHxZ5WG608qS9Gt9W1
41zNs3tZ3/eEEJlgM51oioKlv7fOMFaqqRwyiYbFjE342imzr5cF7HlbohDdNjUsRYGH662AvE0m
fTWUOIzrq6m7HRsgNK+tIzd363K9rKIJWfbneFOB02jYGwRykMyHu8ukkr5eSBQkWOuP7cQxRhN0
jT7IEA5m+kyicKUiJtNdd0cICLgUBdBjFr+gtPRqVfcaiUMJw9SrB7zB22X2e884mQfFoWHW39Y+
a26kc/D0C+59L3ci2Es1ACtOTI0HWVvNtK8tk1RhkY2OUZxIJTkTQLz0JfdwR06XGt4Y+VLzY6gw
5I35Hzo/mPNNNi8i87mnTzqwqGzDAC+CyX/uYV3WgWR6jGmsPHUVwLjnIcP5v7fd3lf8TsF8q90J
NmX3zq/LOLhlAOrrHfVoLC2wfJqBLRb9eqluNNuPjA+X1Xj3XJql2kBnAxuJyZnqCmARROvMFNNY
N2ZiuWVRCV7ibkQMHZI1Q5MNqC/3UkhdNNKQIDRhpUXwZWtoJwygrAOJchNanvml1gOwynfkjL28
fr58wHNpnX85OiAkZMD0aeY7UouSNpXRxh1mIOL2ycqqwe3T5CtWO3Mvms3yOk+QmFeaUT9O9lh6
JIu761qqfFODrutZXJ7UIkKrBJ2XSmsC2UYvSgLO/UDus0613KZJDpo5PZJyelQ7864ru+I2k4db
9Ghu51ULy3n6Isfp07gAoFuqn8FogHm2CTSo9WNXtjeRRk513AGtrqGyt1JdObZpK7lEqT9ZsfTN
oLIeqkA/c2y7fLLzSHKjSU69SYsSh2YdbnQefPBCILWj+X0il98KZTwWZnykc3Qf0e5zlbQnusqf
h8H4qk/RB4M0Kl4RsF2gYDfDOIZqVd4ky/gAqOoHzFTfRXJ2T+XpZgJsgaphbc3s75suOy6xdBNr
SeWWY1cei1WJ3GptTbdNQFFS1qYnJal6MMZSd0oDrLINTY4YUbpJsPDrxOUgqgNoewGAoSmAisO6
NbCxmIJvgjYblnECsqUZjJkxeHqt3lpR9SG1rNhbDQq0KlRBFglAUmkKcFuVPKvZEiRUd2cMOlaK
fCdR9NyL+UCRH5dtEawW63lptVO0zU2UznjgfZ05RVl7uN7Iq3SrdJdZAq7Dav0fadfVXLnNLH8R
q5gBvjKeoLBKm15YG5lz5q+/Da1tURDvga3vZavsdXkOQGAwoaf7Yci60S4mGjrGnKT4ChA0i7PW
xQitH0VRZUtUFvii3eFDA/tFUfhQ9DeKC8RMwqzvRjQIcidJjiOuVfuldYkN2k0ItMZuOKECo9tM
mngOyC+ITyPxJM8N2/cULQ1iGSoG+k36hhS8JHpLp3bKg5SWvyEZdiRJWtqGXtvtkvy6fJWf4+E3
V3ljjPvWKNDMTYwJHNB85qobO5KtPJPCIrUdoL6eH1pnOotaTrtOeGOU/f3mgFF9mWfIZqEsC+XE
ybIB7rMhNmQL1rYX8oGW3jJlEB+ZbwhF51EloVoBE8GI+MrRqX1MYx5Yl8kw8bYI5+z3cHxbe+z3
bJaVLQ2irwL2cMyIX6aqZUtV2n2SphlBxtREblupJ5qsqdumeRQYOklFa2bJ25vvuVkzl9z1ckzX
qMdBBj1t61Xm0np6pd6PMuJbbcwhw1a2t1PdF7bWSAFpzAc5go6fSqb7bqEiLpW9bMygpoZPoEPF
lX/is3nR5TjEjlhG95CV8oMZd7dtC3qvsAH2eP4h+OK7T++LPR7wa5XKSsMe9iKamfckbMsTBh9n
W6/AJE3lYjpGSWvYWjQnXhTVKM+3kOc2WpK7aiMprtyst4NO/cs/a/9XQe4ZvgV/8D25Mln1Ouor
4huj9VVXpx8RSdzLJnabjYYFagpiWaoCZqfXZ29q0s5SpZSlN39mSit6VfzCaJS/eoXbmo4SnUSN
qt1a0dYolwDHiEDitqB/8jc2kMEyHFYH/DeTlru7uFkhF1YlsbXG4EIGuiCr8BKmw21epoLocM8G
WI4M6MgpGuTpubhqSJs01rQJCwJ7ofIALkrR/dzzSWDG0HVCTUUDGcfr71RUxTCHjfwH0DSBARzh
2oBvBuigekhVIZpg7wZu33LOH9C5bKoxHpDgNppttosd5T+s6uM0x16oeIJDuOcAt8a4xUG4ZVnz
WEkwBWi4g3QPmku7Cy23WL5lQ+2s622ppA7SrsNlw7ufbROwcOcQSNk8KaVM8sNiOSUK6BH1VnTB
9rJFU4MTYzoC6I5wKbZmFWNVrSYb2p7d7Ht6BBDkm4nYAAANDDR3V4gcV0dxKjc9iSKC/Y/4Ypt7
WMYqUZM8wdGXT9byUBk3oXTXrB8VU4AzNfYy8O0iudOywn/28WwSf1pod6rVtnFK8F3aSlogiodm
UxgjOJ2Nc2b1jw1F2sFgT7mcfpWn8IcyV8e1QCKd68k3efhWtAjo5tgutfwu7YsPVloDJIv/KO56
046rEjGVNsdOPFeJu5IRWs3hcqxp4sXRfJqm/LYiZW0rdIFANdGDxYi9Pmp+qG1nuX0Ppfh1JLHd
1aDka2Xr87QMPwx5vquS9aMBcsVID28Q4boLbagtoahgdCE05NUVYg3QK7clU781JktxSE8+ScX8
Q40g+v2eo/ny6djR3cQEMdpphYXpDH/qvpG1tJd3qHiCemlzMLlLl5LE0ucB4SIIMkY3tjQ0RFL5
EKPv9L8thbtl7YLBnaFE1FZkzRXpqu9LN366bGL/oBNw/6L8AyfJ+d8JQ8LdqhMklgYuceNb0FKK
ZMMjDd7rWBSd7D6aSHL+NsdTPRW1TmYrhLlnWgSG7gDE9A9Zc8VoEehZ3NVhu8QHaFubnB9JqnAC
NbWOJ2b+pEWa3XajMxWaA3EU5/Jm7l/ml9VxXsMK8xyE7Qb1k+IQjl8L6xAloU0pJI4L62k2JcH5
2G2YgwQMGaMJUuU3PJmrlaOcxtzUCEj8N6YwwaDxhH7KjqqvH4ZDHAocv9Ak24PN9ZKtQdM6FV9w
uevd/hgD490f9AfTZgyPYlQpu61vPp6OaiECBNBF81DarM+MPkuT0E/pt3WYbFDZCd7Q3RuwscBd
Mtov06iyBeWxcSwt9QAw/hfIDIC1Oc5cKxGVknYPycYe+z2bDeyKMFw0ElG/IPLnGEsay/QQjXFp
h2H+s1pWb6BWJXCKu1knmiP/7CP32dKoxRiNNBM/MpdHSe8+hVBLczrZmO3ZSD6vaVbZfQ3mrcm4
T3Np8mlpBNiYY1uZH0lrlrbWpbNg63dv5uZHcc5nzkCZakzY+jAyPgw5q03ND0k/+KCFFTUHBAeJ
B68mU5XFaa/FAV2Nr4WRXitjJACy70bnm01+g1stCsmYR1xHo75rj+FHdDz8BDT4D6pfn+pA1M0R
LYlzN4OVpb2FHoUfdlcrapKjaKRjNwJ7+T48TrWKaVIZIP/2Jb24NsE5BCK9YEniz6RC3ULqv0hW
j8kf4T6yoOfCpefhqkVD2qpMcC6gW9277TFH4cuLXQuwI1/11+vYE1XgBE6Ah6tWaq3XatOXQWae
F2m2FTkOZGv1FZN6dW8Jzv3z2PObBRoKUkdUHDSkj699wJpKYIOWUTNoaa8d5En5mmgpAty5dXWS
3/RmNwZgkh/toQtlOw8V8HSn8uTqtQZevHDSHV1ur4omdrIkP6pldl6sLtCG9UhRglVJem9G44e1
ACtAurbXTZJfZf0oen3Y+Xq7CkNRWHNFfcOfnBYmaZfGpMiAw4D+6hx6lH5BM/hYYABROCS1f7tA
vcv0EAxUlzjHCWxYKTdkAtC2WjDmq1UHsC1ntqk1R3nF27fqJ5Btt3bVdD/o2IeQYs7PrVzl95df
+f0gBsUydG1MlOT5tlyjy70SZ+gF6AHmjXWvCixHC+ozU86JnBqlU1t0Pv8fm4auIu4ENTB/FaV8
jTJEgsTXAMc5aW6S2QB1LanX+aiQNrDbOnkQ64JvzELZN58YwjcWqFVBLfmmnJQkhpXGKvCj+lmW
Hsb8d2gGl7dz14u9mOArSHj0hgjlSOqXE8YHCTjZB8Ei9k8OMYiGEgN6AXw5aI6lsNJiQp/7wv91
mnm3C21urHFPLdO/xYZaf6z9qdH8AfaLo6P9Zx3jMybRNAq+aPb9NsGEFK19WCRNihxZ8RW3f0Dd
unAglhrMH5/xWWDkEZ3F3QCGqqjaoCltqRqXshZd18UhoQnoqYaf6CTNdt/nvjpQ2TFo9YNIMgp8
ChX0+ERW2THarFSL1qpLrDAJMrU+0fJTG/1Usw9tNNmkyq8JmqqXj+UzDOrN0d8sk9vaoqGxNoOP
4ZkrNDmvZ3qlncLzO+G+Jkq1kETRNBDvcY7NjEtwV8hdEbSa0+UYEVtuusD8kjnpBMYvlJFVu7qV
juTn5RXu3m0E1dARpQC+Eu479inRE5OywYXoJje/VsWTNQgQvXsBBBoBJnw2A2/xgN6ktKiZViYm
hpr0uzzn19bQHg059pp8PEhx82iE2XdDCr9dXtnutdjY5SFuU6RlESEMSAy07BoqmIJX+9skl68w
1utGWoLa0RigiuGk5fo96dtfq2IeIA1xmJX6NCizgKJib6uRowEoIhsyPjS31aGURFNZSJZfJ6Xd
xUcAEuxRpDe1u9mqBngFPqpl8ql8n9O0B6tZiM1OwE8zADOM3Bp9h3a8L9MPK8jkRpHs1N6tJC82
+Xw+z5O+WccYPKC5fF9m6vc8m/wCkxTW0NwuFVo+YyZ4L3b3cmOSi52UBZ3Jrhqpb06DM5APmRbh
pRdBVUQL42JrfV7RMqiwmUVMEGfIQQa8rD11a2CWsmeSObK7TD0Izu1e4Av2GhX8E8h1ZZ4vy4xT
XZ7QGUVyTaYzPa3H3KVHEP/NDkUNwYeaq8Dk/jpfLLK/37hVzEiifazAIkAq1+VIHWWogppcqbns
ZN1tn3y+vMT9r/dij0v5MNsDIQ6jAucslZ6iuIWaDsKnaBUsa0d1lKKp/I8dHnwGsZ7UtJDagHls
JAD3s1JTGDmgjvMsZ+lOrRc9jWDOyr0mc0ondS4vczfk2NrnTmnVj+s6RRDs+wMvTU4oWQd/j2iJ
uru7IcfWGndaQ10uJcK+4n/HRe57mZeN5VxZN0R6Xqw9Sk5+eyz98TD4zVE9CKnc9job2yVx7/1a
o5g2FCmIkTvyMV/aj9rYX9NBciF/7SVq+0Qm+ila69t27T5e/niiJbIzvLkTUR8bc16k6CAvFca1
R5vmHzAMZtDbxDrXxmeUl9/DRAbBD7xZlm5A35Ez2UtknnoFuMzOG6WT4ec+01KuOs+0PdlFo752
HkRx3G5OsTXKVb4mabLgbRCo/i8zmns1HwIEIGTzFEsnBnd+iJUsScOmCRl3zFR5dQaq2tWdAqax
WmBYFO1TIzm0QlJjFkXx8dzWMHegqrozokFB+qibN7Kq2JYZTNG5Mb5HrX68fIB2VGThfTTkAJRa
iJL5/B46THI9lQCiArd5HHSwUkQeCLFd2a1NVwkWN7XbIKzEOfLuA7IxzDmC1ljaZVX1v4mN1kMB
nmPWIf53HDP7bm5jj/uazdRKytJR6JJioeQcHhUQ57Se6lNwfQDYA/JywdayFbz5jID5QZHCBFCK
F22iBsQ6wwYRxnvmJ3dfxxdjfNFQs8ohIwPYmyaV2iWESYcvaf4FnPdOA/U7oxZxEO3vJzrVFDAk
HZoOnB/Qw2FOqSXRvbEi4WnZxWCRjTXOAairHK2zCkeHmelrhKWkI24eH5uB2FbWO5aSntcw/dmW
v/KxxT/W9pxWfgWK2WwETq8pHUO9WauvqD314VU+yihhX0eFAskuEMwomv+ub/+yO1yiZCRVtSwj
fu+fZ249QOPlQILQ/jfUhbudju3ucKFRRIHSpUn0Z3b2n6H5f4RzxMNPu7HR5nNwsdGwFrmkZVkS
SE3/2YrVq7AbBzeXLEE2su/4DUVDWwMnDXiS1w/cbC2FGfc4ZcqDuh6ZZCqkyZcg8pafzFfU6jWQ
EYKwfdfvb2xy7pcCfTfOMXpjGGIE4PtbDJLi3gRyploELoL9n954iI0l7g6NU6dL6ozQCzPyfhp+
mAZNYGH/aGxMcBenCSdlMtl8XOWNbp89EdAEt6B06bKnCGpViSuKJ5+1GC4tijv6YyX1kqwWRQBe
jHNfUe1xpmpQ5POTtKjfZ9pVdlVLj4llnmhrul1KAznunKkF9+0CGYdcr3yL1L8UK/5ZRNlXdPif
pGJ6ahfZ1bX+IxgsH5dmPaWtel/0bWmv3XBblUpjyzVAtM1YOFIj3RmMOqIMnclIvb4vb8zS8IdK
Sq6QfLqqkd1pUod0bIjutVg/9Fobucqi3ppVVnuXnYG645uRS6vEZOBRYprc9SwmqSqLovnDRY0h
p161xyOgoxA+ToLwQB+zX80TmxhkxJMtyqWlbQEB67U3+EBghEyvRd57J2589Yu4+1ulszQkTV1i
/MnvO8Wh0b1htIGq/SDARDdrZ5uhaCRq57DDJvRsEDkarCT3+ir3clkmedlVgZm0NqZS7TgVdLV2
4iYD/19ML5hQC3mD0DLCZZUGqoZ+TQycFSt1jbk7piNQ4+oCvTLTFNyunSUhLgQMl01LQIaC28aB
FMBudxitMTCKko8f1Xf1lzYW+JLzFONZz2osiTUusvN6aFBOJ87oaY7FCvh410STNju7uF0Uz1Eq
r9o6U2bSaj+DuyiUHiq9caPCcGP14fLNEOwfT05qKLHcNQXqehTFxLpUnAW9wcsm9uOUl2/EH7t4
KtqlJaBEYIw5c3NiRG/yw+SGdm5CvD1c3MsGRWtif79JyUIQI2tlBUaEtKzsTLuflPvLBvZLhgTY
b4BZ0dXjZ5OKLpKIpKBEpwaTJ8u34Oo8hMfeHnz6Y9VOpl+epkNzEFjdXRfiPIzFGBpIALi3Sm8L
Q+1q1M9aF1xhQfshddmYc6AEKFrcimvNu/Ys1QDrKUIbmS/IqhGN82aGvSiM7mhXnuX8SbAk5nHe
vFQW0BpAE1EMq3AvldKirtxA0gaUI4xr7S+uof8QNu1dLdTpLaSUCoZz+IwAEkOZUfZgPYXgFoDt
EQBvvtKAurv8stAvl1fHvge/uI0tPiEoEBJGuQFSTTOufavJgGT+2U+i/vBufLE1w1WPOrzvZRRi
SX8Tib3WbBSHnrshIYTEVRV7COU6PiTMqh5D6HKDOiC0hsxv8schGA9aoP3Wr1S/hU9svl/eyb2T
uDXI3egp1NSkbmAw1ECbnUwuoZbAS+1+LFZikKGeJFO+7SclUlHSpQt9qpZ2EyfOEH3txt/vWMfG
CBeGjFSqlVjCOizpEYLFVSiKKnY3CpUEoOYI5AR5x6SaS4WZkR414Xa6k7T4bsoyEaPvTiyFdFph
jWV01zUehQ2xp3EkZEQiOPspGPiK8XdeXOXmXZotDmakBG5v98O8mOOpdqXeXMbQgLkBcFFQLJVp
7PT5ew7Yxgh3h4xIXwEugpFlye2wecxngS/YrfJQouAZpJilRLTy+lFKsj5sxjxDnbC87bu7oTpB
Epgagy1lX/X1rgWzYRddKdnnZLnW6ENhfJSW63ml7znmm5/B3SQLjHyxWaKipqqfVfKEtFuqRXQn
bLPe+L2NDfZFN+/vbDZLbLYAtedXSCy87ETu2WiWDC0pET/FrjvfmOJyq25O2r5YsKtAbNlZ+ysi
1ZXWfdSn1SHz4zsu78YW91b1hZksawtbg4kq7/o5a4TAu93rS6huYD5VRpzORbNl30F3lKARMTmj
qzud3UzXmH3sXDR6MdpWn8Dhuny+vKzd+/Vik29/KoVVZ1XK0lPpipACcjk5pgKIIE4XWeEu2Iw6
XLkYRhzE0/QIeouPWTgEaDQLJkR2Y03Uik0gf9BKBtD19dnrJBpN+Ne4Zu/RaVZ3TjpADajZAiyJ
Tip3qYdZnmJg3uA2gvI4H9eD6QIZ/5eeuCit3312t9a4u1tPqzwuKeLoZzw0o3+BGgTDQ/d2Yt2q
fnh+Jzfj1ii3oehrFms5tww0It2aznQdZQCNVD86aHvbhRtDEE9tBYdl/ytu9pW71qaEnkAivbNu
uxtAbZfIXewWjE+lpmJf2a2rqqAASIs4wwSMFqqFd8shJP7lO7fntrYWuTigWAYMXUgKQBwKuS37
9HcYg5nKqNG7gRbtna7MAp+8d/22BjnHQkrMatNERwYe5Rg0aooPXW39hFSOULhtz/n/Ywn8AaxV
t3X++RQqNROV/e/dxd1O5tYW51Qwix0ZCas2QMP7b7prEL8yomZx1PucCvPPGiYlLRBDQJr9jXZy
F03IvSYLzczGONIkpU5c1Z6EaU30iMG6ZtazW5bqYZZ0KF/3K/FIGX1Oh1B14rx+qqTqFEe67Jjp
UNmyvJhe3WpPVgo6QkXpM8iGQfq3kPWnVDXv81Xy5hiTNWvUfpRJ43VmeYagk21I69FQV3AKVurk
Xj6W5ts+KsgvNvLQnD8bhwhkgoOsoF8LBR67+loExo3udp8Th2IWbnmqnPo75gifUuBrkXY6oDS4
A/ndvYSJn0P8abana/DvnqTVXpGUap70oXuoAz109MJuKhe+4nv+qznMqW2xuppsJ7fhPb2vzpWn
/ZCD0LG+iNzm26P/ek2c15TMtQTUD3LeSetH/dMy+1b06fK+vb3OMAGYqYXEnAXenAPptFHPpLRR
/Br1mUKq7gF5xshgQVV/hECEvSxWKwBLvY0UXpvkPIgyLF0WxwqoBktir/Ih7GZBpLjjFl+b4HyG
gWVNlVkjw3vOzcm4yStTVHbFE9pvn1MdCuQGAWUGqg1viCuqvBybdNAVXw7MoC4gGrgeynNxNDqA
WcS4i72TAWQu3m4NMZXGd5erzFjyRqMQep8+1UBEa5/lTnAydipFbEkvNrjTt2r6Uk6VofgLJF10
PJ85uI2+Z9e11x3bYL7Jv+YB+F0un8ed9/O1Ve7RNtS47iYIY0ItXT1lh+RkObpLAh3JeSIkxN2B
z7y2xr3W1tRhehrtcmTn8q8ii9w5Va7XjDp5qjf2ZIJSPqzvGmU+E714nErrqmnBMZa3d11sunVh
q2VhOnFjHNYi+50rYSR4bnceite/kLugwHfHVhLhK8Sm+Z1O66+uTI+tlGquFkYnQ6aNXRbDzzKK
HoFHe0RlW1AXF+4Rd1+nrKTWOmKPOk/zq1OCPzucbu3QMM+Kb1N6aeSsnnmYDiIPuOcrTEBwmY69
Ci/FP8lFBZ31XIFXL660Alx8/X/PKrG/GwvcQxyCiHFSC9ykufySd/L1rMi+lHy8fKr3ritqDrpM
4GwZ+vV1ZNF05dA1ER4nhqfTuitN84kquq97e0VAOwVGSzQTTL6AIslhrY9AoaJWrfiaqxysyC7P
0XF1dAhoSFfhvQjOs2sR9Vx0CFmhla/qqiNKleqAr4P+SKJGzpz3InfADtfryAX/440J/oIOwLg2
NQ7fcFrBzKk8yl/Vkw7EsN04lRMFseGzCfee/Bunzu7WJePc3ZvAiZCUYLLww9oJvyo/ND855yhc
o+8GTN21/rl6jM+ZO531/965fr1s7s7FQ1blTYVv2bps2cUh8ag7HyxvQOthvKuvRZ9y95ZvN5p7
MjVl7VR5ycxnSpM5tK1PzRO05bz1BF0t5TQc62A4r18aMGlnpS3qmu9eEIzmUqKBN+0NRtus61Cr
wWzmrzrg/Bl9smh0o8mi12X/wL6YYX+/ifDXKC/g8XEPZ5C2gCzB0VE1eMdV36yEe78qjaAp0CJm
W0PrYYr1XwVtg5W0qsDObowDwrh/toy7GZ0V5bPMgkNGGNDZKvUkxyhRbmHdKXqWD0KxKNHucddh
rKYoahJ8pCpXHbN/JP2Xy3u3vyaMnBvIUgzrDY5eHs1hjkINYY3/HEUVXuSpx94joMV/JhwTvS87
hQlctBeLfAmpCuWhJmZv+sZDdNOBdgFjvmfigajp93QFvnFfEjAh7D7oW4vcg0P1YqApQWwqv2R+
QD4DogvdXiGRyu4326xPfX3iEdLIw1j1io/D6K3PunwFFL5Gr7syoDAQuZUA4rl7kzcGuaeu7wup
hD3Fl7Rf1VTbce+XmuCp2/XLGxv8NY6BHgPHmOIbzeL08+KUFhs3gBbgqjpi+dy3dYHXZ4S70ijL
qX2O8XRfM4/tFbDqPnWL4aidlqNYpGV//9DdA0sXWDf5hAz/DuNp8wT/gTwsy1J7TaB9royCOtX+
uXgxwz0w09STjOorbpoulW4LebsgbpCjX77QzAe9eUABEAWCETQab+ZBEDKshFY4DNA3KkvqVYBM
YpyvaFuBof17vLHEHYloXpahyQzT7z/XR+lThuA0dGvPwHxYfuiDf5E67O7gxiJ3KqLJKlsEPciT
UXAA5J5B36PwwCYYgK04gWHUHRNRLM6u66UN5Zz+qHdZ2WgWrvPhj1xf7P4jpyPmc2Z39ZI1zuFL
fVkYOZ5lNozJyG2b6Jnc1nIMHfPJLUa9Rf5q9/RvNpU7llajK0Un6aZvKqc8u42k3o4iwSsj+nBc
pFMoc7EOMQ4l1BZtqnwS4zd3V0ER7WNm2EInk9s3rVwLJZRGljFNmGrzmqAZPYqO89fFD+3Sk793
nzKoeQgrmLvHY2OY2z41Sy3wz8B5/M3VJd0r90yKuvCt2jbcy7f7+XF8cz425rid1PWU1tmA4PyP
YiWGt3HhVBDWi6Ykdj/ZiyF+yiVVEtqDXVzx9awAkmntrwvQ+3iC5exasWR0OFn/5Q1kPwT0UM0i
pIJN7TAZgNgpCXQIC2e+G4CtI9DkFD7Q7Iu82cKNTfabNhHpFBbFSgv4rakAY6EZO0XzSKdHQ7qS
cwC0wkjgKEVr5L2WpTcV9GQMn+age0LtYBX5/OfTfWlJnI8ishqZIZrJ/lr2xzKOP64dPeZxeWjL
EihLo/HGQgODYNbeN3p6s07qQQJ3nQPU7N3QF8cSPaIwK74sxJoEn1i0ev5iznVRmhKKS6vV2yF1
+1bY/9n1mZsPyl1BPafVSnt4aAzN+wkB6eXzs/Ci4aqJdCV3C3VURXNexogrmq/cN42LCXKkK1Zl
DpgqGU1fA7yra1t/zKLOLqv6uMrJfVxkIyBlQKtO67maEwdliutcN4OuWn3BTdo71ZhvQzWCAHn9
BmQWx+2cSRM71U4mebJ6mq+Ku/EAwqzG1QLZNc9RajdX9Q3DfonoQnaYsIHI2lhnXnJzp6pEzlA2
w8u8yCdUmFE0uKaO+bU+1n7qYy4Ft5k4K72xgvYkDuB2k5iteS4CXobWiIdxNXxASlziK9Ch8kyX
Mbi1pxb6j0Ifwr4vf+GoDq4paqrsveHc8JB3vbSWiE+nIhhNCPiqp7x5h6AXw7mBIIj1C/BEc3cH
pGhtvQ4EpdJfq69BISWWUP+bfN0nv/7FxP/eU7Y1x92jvkLZe9DAW0jRxwWJunpVqiCzqSPDB4Hz
By0FofFQAHkXgxt6rPugQDvLbq13YOBfr5vb3URGASqNY/BMBf2xTiGYVDhAn4DrFcowsm0dRyHq
dM+HbNbOq++WFem1YUgQYkVu5/XHHvzGfgwprlwJVu/f9Mr3HOPWIpeUhuASAQH/Yvh6/JCR44ri
t8Al7CVRWwvcpRxqqdPlGsfn70HR6QMJmAykWNZnL+vYmuIuoN4jEygIvlhlGPdEma7xj76KHFhK
qSAgV3c3DoP/Gi6gIuOP175mblE7VmMsi132LnFKfz5nkRN/iSdw+UiO1QGZT4LGT1wDWjOYBWFq
Qte5htRbNB676wdefgs/pJ7pqanWM/yeKgeaPnv10NlWnp4EX3L3dG7McGelUmc5bHssmXFxaFAN
arTJRk6A+SRciMNCB/t9Ln1jkzs9MknHEMUnDIwe5ys9cxUgjBJnVF1SQP6yfpjP5UH/EXd2Clbp
xKs0W079f5H07Xqlze/gjtaYESuXRnDg51fl4xrbTKU6/706rV3fpV9FVdHdw8VmOUGWTgHk5x52
BpnRZiMjGM7/PA4/G0MT3Mq9mwL8Mtg4WIPlDXLUkpuJymGh+nIZg0Jh9CT5SxoCXSfCUO0FBFtD
nDcvwSA5k0JCVEQ/F1LsFmV5yIaTVkrnJnnMZsG13DeHbjZyL7Rk+YhoTPVK1gY8HsiXITwR+onx
OCqopdeqO/Szl9b3gkuxdzAspsnwl0Uu6JXjZZnVBhnKphoQJ0dWjZ1v4pMw6Nu761t73Gs8NCSv
zAz2stBL2ittuZbLz5fXtHs4wNUCHQiGD+CbVnlYh4MWVarfrIcq+R2OwO13hT1mrX/Z0G4eyVhh
/rbE7sEmYDOpPqH/kKnPb4NxtR6UG+2kXCfCSdDdXdsY4i4UqeawKhIYWjWUM+Z0OEBDUrCa3ScB
XXMwMP2Rf+H8Y99VVlXRUvUlojtAoP2kUXmTRVKgRuj+tbnkz1FxqOpShljDUDpx2d1UnQG1Fj0Y
tfQAcYhgHuVDaizXS6X/TDXTTfvmlEsIViPtQSN9MLVhHwi+wp63scDGwfhrMBzCg6OhnUxiScPv
VqFFl45ODA3VzOntbnCQt7ktFEBF5Z4daDGoWFHoZGotKNjyHURpjhjqETbNr5OnuUXkNCdItBWB
/KHP7UW1VTfNbOkqrRzRa7lbiN/a5q7s3NPUXHLYlk+AOTEtBiQHBpA/sZBmeTcn2NrirmtYl0Sy
IP/OKmkz6oVx7nQB5MqYxKDmJDneTeHe7h72zd5yPndaCjBZDgXxw6f0Mf2QnMmnktrhl/DKvJ0/
Fo0rs1xEGLzuBXoWqJaQijDdKF6HqFF73RiMDoTjVwzn2aFNS260ID6IZ213VBRxfDa2mFfeOI6u
gtPVZmxr6w6eFnvTGrAXeb6fnUhHhC5Dc8WX3O6s/HpfmIlkiLXgntkPuFiA5pCmGdqa+JhDe5TX
6CYdILliKIfFeJcr3pjiHKRaGewWYU8X5Rb9FUilGvaUflmGQeC82JnnU8ntmjgHiWmVDtRVo+pn
+mj3sl+oD1P6ZEaCJtju0dysh7t6Axp9FpFa1Uer4yobK1vNwg+zdLzs0URWuEunWHlXDeMA5wLE
hVFhmPenav33sRUcQZ1Vef8M1HHefgapfyfJ2LFovSVjakemAP+6/zpuLHCHnJSSlZsylqHK3R34
Ys4ZHoo4zB0yTY4hJz/6Wv9oZfFXbKKomLf7Jmxsc2d8VpooTGV8qKbrvBLFbLHAhLobOm1scIe7
1LK0jQx25kwD8gjSNaW5m4ZlhDlm2QH2CmIx/QqajZ5cxUQ9mrQ9YOaksaFLYVcEaO4eGk2EnGtw
9INC3om11AO69ppEy3FYu9W5fKxEe8LdkbGfzGEoe+zJkH0YVjAu0ci7bOKZOOXNPUQHUGPzUEzJ
7LVjo3U+5gmcmy/fMdoC45DedgHjjgmP9SGBJtfd4raOKtvDOT0OqEu/J/VgLci/fgCfS6b53Ga0
wqHrkW3lkmT3ZS7oFO8fbKh9EQAVkTrzbRKsvCblqhnAE2DyLizBxKXTn1Uh3faGmtphZt608ezJ
Ri6ftXHN3MubvIOKNjREHYAbyICcvEmvzBg80UlMMswHRPfzY3ed6Hb2tf4wXk1BF0DEEQLyM3oa
yVEHMRnjPAU9oVucw3vEJPF15UvH9Wn6Lkp2d4KF17+L845J14WJoeB3MQ02SCO4yZ11X3vNEUjS
6/xahIF46yZfm+Pc5JAqFoJRmNPlr0OeQ8cnsvVWNHonXBUXjsiGNFotZWaCxTPRLp1txhUG3aAg
P4WeJXhi3qaABvJajPkBHctGZrlbOvTTYg0FvEq5/JbbxW1oH8hqezUwwoIsc8JCWOJizvD1pX1t
kvtuGOOPVAy6qH+1wxrrCotN3N5bPRlq5QF4pTMBlnqn7/3aJvfxcksZM5nCUbBdjVEJoRK2VX/W
yqFnkCi7q4gxdOe8vNpZ7kOqxbq2U6OiMqsc8uZTXHyIQoFrYL/60k5y7g9JiF5UUFTzTQDSrNX4
Yam3qmQF2tAeVZocLjuCXWvg6WI7CQ0lfhSqaMKmJDVFwV66aZeboX4qJLtQcT7HX5ct7fTGWKTG
6B6Q7yI65k5lHc+J2Rb6+heccbr/IziuuSwb6GWHldORDfyLrgRDyvJburXMHc4QypRES7UViPEY
1Mr18tHS09vGac0MbKyL4aakvakhxGqPiynY4J0O1etlc6dUmgDu1fNBxs2Y3RGy7smvIXVpbGun
0iseIte8X3+2IrTfzitqMBZtdEV07LbKK+tgWtoyILpl+C0UqZtvbWWT0tZPGJK6zv3I027i0Ucn
COOJ4HFqPjSg0g5ED+kOsPL1j+DCN6jghZGSSYbfxU7yDYCbn6vkVL+QqZh2/awZB06XQAGN8dzY
uaMJguAdDvbX9rkQjoZWT2NQM/hlU5TQzsT4TVR7qzEdpFaz+7A7j5p183+kXcdy5biy/CJG0BPc
0h4rb7p7w5Da0HvPr38J9ZsRBXEO+s5stDkRKgIoVBXKZA6h+hTl4oPU1JMVi2WI6LJ2zTYVrLLJ
HLGQ/bgD7NmguEtkOItEnNRYQlvTMP0lqyMm6/REsoIwfu4qiZdy3rihOEgiou5EACfPhkNJmEVC
LAGg/7eV688PcB87wR5weGj+BRRRcgCOKK8Ld+POAK5Ck4EXANvwCYNNLBXMi6cE6SI59UUtVOxC
ES0ypu44KIeyD29HLTsUIWgsghD1Bo6x2PAna/Fs87sBdN8RLekGXtLpC5ru/VS96qwJrfa5U9Zu
dk5fORI/h+LQlfcFs8QOZiVo3dSBn5Om9sHstsvPmptZpq/uClv4wZG24aKBV4C+eDqSBnIA1irI
qbgIbavgVONdBTZVR7JogbYHbadr0IyBFbmmo1jTF9GwOMKpC2Hs4QfhjBfrwDUgLE2jYM4k8Aun
/1mDxtB7NY7AJdnVoBOwT8GX8aHzjRuNs/AtbdaRmAaW0RvWEPNkLENjLCZx0r0QsPppGz4Lypdy
NB+N/DA1nNfjRjEcGQp0Tis6MBXkT6ghLRljBdNQqDcRu8KoYeUFBzyvMAQXOCCbwADuZOcBHhTJ
XQe/I/IaTrYilPUHsFpstlpTqUjwQqcCH+wzGCEp/eZYAXVD8JHJDLjA7Zv7+75kVotrELYh2hN1
T2wqT0pAkPmjAP2WVoEwbKw4r8FNPVoJY8y7qTSAUDWxPBFwpukhBi8iBHPfY1vhM14oKhjikFnD
HCdrxlux7ILEULxUUtxUUF00Lrdnuc5co0ITYDZ/SRvAGptlJ1pl0Z2HTvBJX53LuuYUV7ZWvP4S
+j5eJd2EojVTIgoKcgKG1QFzKWt/VZgJmPRDm4HETXjI/3c4GjwTV4tnwqZw7JVFSDQFTbGg+4iX
a1FRz2Zj8qJpGgSxRmEthwmSunYiQH3EJoOVef/tW2SPP9EkZOnX6QOw1TBiwnt70b26JJAxgc2i
j3MFKmyMA4WjjdD0Pterp8umbiNepxlK+gZC58YnSo1RTIZEzGLVG6rrUL0i07Fd7i6L2LzkaxmM
TsBJgngpCVVPf6yfyAGlA6d8lEKL3Bs+IKVuhRteepu3KkYlMIsQxW0OiVpVOkWCWTQQNMRoMOas
bMsJr1fGqMSQKPHU6ZDTOaOr2qk77fSv1GgiNeKjPY87iMNbGKMSalj1oRlCILi+MWqn7MzeSx8p
c73oUNCCsLDApcWLlbds5nqZjDtsw65qJjVTvam7FZJvuIs7ebkyUsNO0c5weU83b9lKIamBWRkQ
vD0KIZ6wwiy+U+PuOiphmOuXioz7y4IubyUGcz8KytQJ4MQBBOVGfx8ZkyNq/Tcyajyw3g2AWdin
v1eksqN3FZqVhmHAFUufZLgBPObs6FW7QxFrB+S7/KfmKgfR6ewO05vWfAw9sC19wVx5eZQ4S958
bqw/hfFHSQQGjryJVLx4MB9xk1qDI6K61T/mYBPtXMEPz6NHdZdfENk0ZqtdYFxUrWgDhpKwCyGy
tVoyOLHCYzfbSBZ/3GnG0JhzloEhFDLkqToAX/85H9qjPndOb4ymU02aa0rTIUEHkAOfgRaNuHRH
FSHWGCOrlYfnpW1v5m4cQQIZ3+p1fGXWup9q489sMe8KonLiTJ4K0t9Xul72ZCRKS29zdF7iPagr
rFrgdVfwNp6xUZFeV7OkNUBTBvhnKT2JFe8BT7Xmk58Cnp4BpDsQt+hMyCp2qjwBBQKDpG+1UuVZ
QGGYXCt2YolH8+Hytd16F5CVMEaF4xAcXLlcqR4oQCwCYrAxij0ZFFBI3VVq6IAZmnNKPImM5ibV
KJB0gkQzOKSoNyjBSeluR3kE5U/rxkDiv7zCjdoz1Hi1REaN67rUi3yCudVwP8FhfFABCG8eqtuQ
C6m7Ga6tRDEaKDZCpDQ11qb6zT4/dIi7YXkPvBb9jcH9j0tilVAYQcgsJerb7EHzlZYqYj+6CizN
zgl3YHQrk/ZhBxk3qTRBUmbjmzj5gBqP6GYYkG1RNkBPjK2j70azy8LSwe7InUqXN70lHbFG6QCo
vGxrTDxlfTOX1Ft6GEfYyT9DVwMZlCu7xb36mAKEh3Zr5qfJRbvfQX6u78Pr0i2dUbDHXcSJWjdv
/+pjGF0CaYuqDDEOuJhqe+h+9dXXy9q6rUHvq2U0iKjZnPQqbK54iHfSLvY1X3L/7RNntRBGg9p8
7OquxEIww3UKdy2QGVGC2UdXlHL1DxokeKfIqBDSYpTeuEF4gEvY7fNvMSBhmqNxJtflXnYwQfsD
qC43kX95Ozef5GS1TibWknrBIGD0oCGlOFsT5kwyZ3iO3WlP2R+r43KQ3NSJ7+fTGFn/qumG3tT3
86TnvfJJgDlGRAtIJU8B742l/zJ24W3kDAYUuPfKveLWEQaIhX3+zFn4VixtAsEUEHEGsODY1pBs
JGOXV6mKkWX9IDnSUcKInDWDzjdxALTnpPvqZTypP0bPOAx+9tjuwtfy9fJHbD5VQFaBkiM6VFB0
ZE7dNIUkTUuceuNUAPUtPKlyyFeKMSL4GsL6V2PPbXDbuqJrmcyJiwWJ5ayHsSpO+myhexSEqWGN
pllKpag9EUy5ObzGhM1IcC2UOWY0XJNQm3HMXWYHt+LTeDWftRMFVEn3Kt5l4L5Fe1V93y3Wvxnk
w2PzfZfZFvZ2CgG/M0LHIyV6GQygQSEBuCuNyuMcJz0uNjJZC2IiE0EdC02IsEpyRqT7VDh1aWsY
7rkZDm1sTZmVfqfjnxlAUS2F1+y00ev3cZlMqCIM2qgA3Bhva09tkD9s/cARfzRHOuTqJpgTfsOa
w3CoEzr583SufM0pTsEVL4+w+QJZbwMTwRTCIs+BBI/UOIE/X1U/6J0SQkuQ7F61kOqzRU88JW5x
Js/jtel3SGbogK95Nvc8xdtyF+tPYfzRLIayNoj4FIqZrRx/u4uE31O3lZ1fy2HcUqeqWRpHBU6e
hLapgaVjMLNnLRXvZ0F2h36yxXRBq0RFqbHGR47eUWf0We8MIFoDSxvlAUa6gDRcbaRQ8PGgH8rb
4UTbJQW79ZIr4Wz6uTNbWc3nR92KVE3UI/4Sy/jIxihFQhSITWKr2CPo8YBz1mIkZUBKgiDWim8k
t7LRoBBy86rbVuxdNmM5a7K0iRbDikXaL7U8j/MTZ0+3T/RdAGMmcxLFWmbgNpG8H10SDYMVp+Vu
7kHeIJWRPyrVWc7j1kpn0JY3jf5w+QPkTQe12l3GZIZ90ceJ/hZU0t5FFOxuY9c4yjrQ4oIdHQJt
bGgywCjSm0Nj59d0IonzFtmMbFdHzLbekKyWY3QnqJ4A73+leENk4YSHHaUbkr/ghuOMMWrhF36X
8GRTrb2g1RpjTU0dALHVBA/9O9uFQgF0+jsyoKgBdT6eXsC5u7zn29bi7zPXGAs6hHlLVAEKTcer
UOJCcIklcsuwm0HXelcZAxlK8WLKNLgcvOG0OCkiLfmGJJb0bBylZwpkhfk8Sz9KZ+zvfOItk2Mu
NNYoxmM8tgSHmiuZo/ajpU83cuVE7f+OIks90vt+MnYpDICIC7ZT2CVbID6NogUAqKmmVYJEyFK5
BHabGZm1QMYihS16RpGVUb3lOr6aD+PsZHtMPWK8g5I3Z/eU4E38Mr0UTwaG15q7xsZbaHdZif4h
qHtfNWOaknjWhi7BxVXRuw6WmjPmicWb/CTZMmr6gpP5M7eCyDGHGmOt5ESszL6FRtE3fHmn7Mi+
cjuXBlWNPWMwkDtvT+8CczspIB9A3ZCJQeTKrLKKYjlWRthHCl6PUfFDgDJe9ELvi+mIvOr3hsp+
kMasrwf/KqJH2AL9bHwvbiJbOYI6N7QCL42c2aHFWXJVqJZ+xzlM+o8vLZOxwkWjTkJT9qqHBoTr
CLxNkqPsEk9MLCBgYc5Mdjq/8kFRzJ0P2VLm9ZrZsHUwSy0xk4HGLki9xw6GApxqN+wwa+ZKLp7z
s0VXXl6Px/ooH3qgWrec3qcNg/jhExgTHIi5UVX0AqPt15ay4BqtNQ+o/P0gQR5as1nfDJV0a3Sh
7nD2fUOhP0hmTfFMtC6SoV6Faam346/FKQB2hnZ6SnUH0pgMTofXHsNbLWOW28Io+4gmwiR58bQe
6ZLgORDuwlazxOAhEBtrKl7+4zoZW6yjCRHQdbDF0b53AfLuDq0d2/o1jLMHSpx9wWVM2kqOfdha
xiqrSxFjhhRbq54LpDYKD/0ke/1asmkcziuNcS4uYSyyNCZZsSQQNqBJ2hBB/hyOCCFiu+o53mYr
YPqwLsYiYfi/T0YBW6nXGMFogm9CEn3FOyT1llFprLjPFysJ4h/I5H4dJ9PXFTQ5lWNwFwGTNehD
J61rT8yrg1ktN+B38ucmqCw1Ch6MGDib1Xiu2sy/fP4bMc6Hb2bsGuq/yVTWSAAoQ+20+gSDLWm7
UIx4EG1bMYcuy6YiKuZb0oM5dbnoOhIDlRFTqxrAGOzKa9Vj5tEXUYX0oBPed3b4MDviKf4uv0ap
y2sl3rrR6w9gNKGf00YWNByPpv+spQbdX7vLe0nPlzXVawHM+UehPIwz9YET8QNySpTrTPdKNGNx
KxC8pTCnFqBZre7oqY0H87oILHQQuzkaXWfVRfIXmDPmjeBdXtyWbVovjvFD0jyDVUXHPQK8xrlL
7+ao9OLyHI77Wf4VYjYhqXgIPpz9ZBm7BLOS4nCC65ME8D3WqPyOOYq+RvIVQZ8zltP95SVu9OCj
OeddRT/xdWVCmPTKmy2k4XeE3DntQZWPPEO/aQLXkhjvgsnpWlCXjnp1Gcm/wgnAUnekdXQ00t9w
g4gtIygD7VYxTcCh4o0OzV0lOYVSS2OBvInDfFHgS+h5QthyMyCE6J0FzV54Jode/Hp5QzfVdCWW
8S15VS4xyZGUyAlaYaar3uC90bbM13phjFEZprkmpMWJCe2hHls77XZ1yH2E8tbBWI66JqkwS7hu
+m23V1VLOv3OZkV3+Y/MRSOpyYUv2NaQ1d4xxgQUu3ighYgFBq94qJDYQE7jYAIkorKFPS9jxpXG
GJRejTKhKSBtPACX1wsP0y0lBcX4EHoOeaH7Viuyvj41xpYEHabdDBGGEmidkT2cKIIy6kRXuUtG
kFJU6HescetKT6rxZIkAPMlLy12+ECBS/Hgh1D4hitKNuNvIkKlF/DUH+jWK0eJdEQtcwje6e58c
w99nKbMdEVM6UBxD6E+cWdFDeRXnFk3Ohi7GadACeBI98Jbe5NcDkgq8t/ZmVPK+2bLImJoQjCda
hjlUMKmUNUC0aC72XnmOdzQp2u2QHQZ1L8ZDM7fwtdpWTyreEv3uX/mP1R4wJmhSMuQdQ/iPZB8c
pF2zo6kNPBg4PvgfdAsdpRh0AQgzW5yXAYpGFgkn23m9O7t0lxUAT71qr8szuSk7h1IY/e5fW+Aw
d6l2nv9NmycU/P0jmD3H6GE2D9JM8/CA1bUlq7gv0XGSIXWU7BbM8v+r2GYlkN3dTF4StcGqc6W9
zeYZfZea2jqXzfm2f0T4JknEBLUaS9Ip13PbSYqEEI4MT4JlLlNlGcryOqiIX0EK2+BJtnTHWMbA
Gkf0tqH/WzQbCwwGKaSU4C0K3PUvzV6c0Bwd+skTzVMhR+VofzDTvNVmimN8F8q8PstIUNVoEoln
XM9od8tdaRceCMbiJXemxUiuGd52NO8CGb3B47ZoY2WhOY0U9PG7zOtei1etsUFj49DMRj943D73
zTBrtUpGd4C60GN8u6VJMtH+Pfwf7JVdWL1hACxIsIqn4lCkDq/nnbda+vsqKsmEXi0XHauNjNxX
ddNW+geO2tAN+2R5VUVEqzClDGbZAEGfPMoZgDQ9AYi/KloRUrt2ojvky22+qd3U0ZUwxok2mM6v
FxqVT2pkVf19Mr7I8t1/XBHjO7upqBNpwGkFZ1osrwrUs2i5Y3aMp8rnATRfXhI4FT8eUdG2WTcE
WBIx77te8OZAQBTOG7TfQL5A4P33zimsg8TFBphrgds92ih1ZFZxPVyHAIyqflE8+xTksppqCdxu
oO3VmeAZI5SqhO1cWfK5rrtGxIFVmNYZUYiuZDvFaBLnzDb9P2jF/pLDKHrczaUYJjiz4Uv4K33S
MDpzU3jLsTlKfl8hrqv3ytM4WIlV2TyHuJUNxt6+C6ebsLplQgx6mUGgDhE9u7+7KzBdB09EoXnV
Y3/kDZtum82VRCZcVutYXAhVmvkgHmY3d5edcaecy33yFlloe872UgP1+ZK/r5AJletQAYgtwQob
h5rpzMnPsT/Ykx3tKKg3r3OD3rBP4tD5B44gYAx+6m8dxyRJFAFaQ0EtlV2K3oE/KdJsx+QrOYwz
IGrVRYEMOdQu97o1of/HTbGsyW1ETNDyHqWbMfFKHuMHhKBogNePoMXQ8nMgBocIL+xJTSKrnQqP
c2bUdV7aROZKSLEyZXoP20/bqLRn2o9rwK2WGH/kxfpbvR8gEHw/MOYGNFVVT2GJsIVuJJ2rolh0
rW280ntQ7oE8ZImvBv7ybx9dxqVlMlfBUJOmDRKoJrha7L5Gt3okWpe3ctN9r1bHaL/R9GLSou3N
66LeIVJvd+pZllAeGHRHmTh3jbcexsWBrKoHKaqMq50dwAhvEXnmLGfbXq3Wwzg4OZ3MoJOhGY3z
RT1Qn30TIw0DxGbUm02udmw/GN7lvQW9K/vYqCQfzeDN90zg6tQxEfsGm7MTH9+SavsB5Q7NHiZE
meMxveZdu+2oevUBTJQ5BhG68FMsuOrVX6EYn2pZwMRpGO60RbtrJ3CMpNlRAq1SN2S/LisPb7ff
jNBq9Spc0xD9Nmb6rxDlSk9wAfzQOHFuN3d4kHpQpYobznP06NMAVx+RQW6w5nB0iN8bjuL1PrKJ
fis54nftEMR/MH28WdBaGYK3zVgtVpmBliLmkCrfVvv6NgVukA4YUbt8VDFnSTUsB5udsg+97HaZ
rOK28uUjr0N1W+HwNFUAlqThrjDnrc3qTMwYF1a5Vg+y2/rmVfQa3KS38zl29X3rTK721LzQTE/o
LTcyj4h5086v5DN+paoFcLiGCuy8ngAi8roxepDFxtYI1kqOdm1a+ZUoxqXItWEmfW9Qy0t86YSw
DpQAo9PfyDvicmRt2kFkOA1Jl9FXyQL/qtqc6Jmp0hciHatvMbBb37b+cgSXK9Ib47V4DMHSzA0i
t+b5dZpa/X/BrAGRtUhUUkrhp35DBQ3PfSRWAF9upyWCLNTcHQp2od5xlktP6ZNnWUlltChJzUCT
Cpzi9AWgOwixaHcwBZHN3D9YI08a/X11czLJSDQzhzQ68gC+2G+5/b08JaDnNG94/npbP9/3k1Ea
IqZ1MuM557VKsRuT3JHH6DQYqlVmnGbxN+jLS5vIRCGtEYCyboI7S0KUeQFF4aO0cptnqatjGlmp
BSBjq1dFI1v1Mp8lNUZX5UB2sfyqm09FGVppDxMxaw95j/FIobuvZ/FUx5iLI6AHlL9LfW5JcY+q
n+EIk/4Uyro1DKVdjspB74irFKPd1WOIsKA9BkbrN/K4U7veGs3WlhM0IU+yOwIeXBvQ1Vfrx7TQ
nNJMrV6VT1N319bLwwzw2WQawMxpOnWWeKgi/wRH2U6pckdM4n0ifJdJtwu72gYfjRcvowV2Szl4
SM1zOsXWZb3cDI5XasnEWnIrm3Uu0h1Fla9HBxMdsOh83qtm03+sxDBxVV/OgMISaEhXG7tUmtCe
wAWv5+k8E1jFyQLEgwXsHvRRKlgF7SBt0SZMG4eKMy8/urUikDoAxhSw9RR65eMNWwDfXSQFIsVM
Tx30fDhppHHOZjMQJgAwBSMzRTZQmBUN5VKNSQRzLPtQZHSaA/oDTQ0FqkGAyXEUf3iqPeGr5oTX
/yrnv5bNRI4kUfNUJ/C9wlLpoM2NZysV9YdUFr+p4nhQ53BfSqludU3YWuIkAFkcUPxVn+8I0BnL
LAfBnSBcJWALjGLl+xApTtaquzlQdo0Y+pe1eKvtUF9/LXMaRmtqRAmgxr+fDJFd+rHfn+n7K96b
Dbqa5p16pZ55/S6bmZCVYJVJuEioFPQo4VHB9ROKkMjBZV7ghD7N8ND+iGjX+NwX9KbyvSsGG5IA
2bZq2wiqjkYTO94BNh8J1tKn6BOArjwqqVP95MW9W/56vVLGpYSgLxZzADl6opLbRb0ztZdpuMM0
gjUSjp3n7irjUnrVmEpthrkYvN9zy4XsGgnenHDQgPGzgeqmWmFn5de8sIS3s/T3leMcFlGZMQuL
8wQMdyN+C/hB1padgjs0KZkmUkwsbKzZpZKRVfDNxSm9+p3jNM6iRxnN/iAS2Arp1tIYy1sgFJC6
Fsem+uKTCCJptETRkO7HH4R09FhY90x0QoHLAEqHGOvj5pE0C5RgAMlB6w6ObI/+suvQfaaj7Qyu
0ONOm/PkMYdVd61I9A72MdtX+/xOxXi7gccfer1kJCFHi1eb21aO9/UxznIxp3xoQshrM8BcVa2d
Kby+RZ4I5riAnkeUqDSxpKgEL2I378PGBKZgNnq90X3J5AGCI38pg6tuNl8ExTjqtQYMUrW6r3PB
vmxXP38NAWwDMvH09aMYCvM1xpKqmhL3oT/07XMSD3dZQBaOl+PJYJwcgNXDRR6r0C/V3G3NxUOu
6T+KYHxZAyB1kodYhqYkwKy5iaTQubxRGznUjzvFOCATM6pKrOhoL03uZ+CEKSckrdwkuddRvvwj
ppbPZuSDRNbzGFFST20vBW+95x3gpHb6abLBbn1Ax4Ej/e/NPR/FMe8XU4gwuV52oa8ELyp4mwGW
5Y6R6YVaiGh3x9lO3uLo7ysz3PUxAqx+LnxKFYe9BD1dsENTkUUpN3gthxuZW6wN+Hl43IO/VWUR
95ep6OtKDwIg9lm9SyEQAgC8YfxpdiqAnnMztxvQzx8FMvdqRu/VmExS6Heg3qBZLHl+KH06UZeb
Pm37jtzMHgqb1Hgccpf72WxS6TrYjVRNx8ANY6ZVtL3FMfoX/TiyO6Tgcxf8qzCdj7ql2GCY5w/U
bV+PlUhqBFbnuahFluadFngt6NjpeeY4z98ljQEDbrzC7EbzIoibZJT0TYJS0afKty5Vcjm2Wuj/
Zl5WH4vvdKMFa+rw3Me8qDUY2O0FsKgRegoAaXFZgTeM2lo+W/7WlNSI5UiBxdGvk+C5KnhD/1s6
+0ECcx9HPW9bAEyCRPpU7Oer2p6s5Srfg8vjwAfH4Epj7uNsSqnULSrCWm92wwS5GgDPOqnmooPB
MR1d5DiejTznhwNkdTQIka0Gpkvo1/mRxhLUnqJwajzEtumXDgmcwuZpzeYqQRKlakSEuxNlxr+b
I16QpBtCn+Q3tOt1rEBcZNpDei97f0JcxBXI2IGlBaWBueA5NPvFftovO+S+DqPzh3TB9PM/hmeE
Mgv9vTzG00qjmApyFuQ+Ol/RgDft+h6z25rY2H1Wi69KXXQ7PcbcwjgqJ/BnlFbfB8JrBvRLgE3O
5wTMk/twnALv8mXhbgPjn1vQoMyZLAcAFiV+fIwP8w3NxDV4uGNMg6NaW1cTmMF4sZsEDQZsw5E6
60vUCHXht9miWC0BILUqzhwhG0UC7PVKCnNhNFka21jFyUp6t9cz1QF8r1XLP2X11Rj9qjunoq/L
wf7yTvLWxlj2Vm7ifiQyYik815XoNiAPlwVQhfykQqtl0Q9Y2XFxBKMPmsJCf+y8SbwtJyBKSrPV
VBzkP54c5iYCeHGalxbbF5e6VcyVVQS9PeWqbWQx56h4e8bcQSVegmSooHzhMBz7Qnps9IwzacBb
DXPx2qJTK33ArpG2s7TxKmgeBDJcNRXhCJI+v/Y+qh1zk4ZBK7VWUQJQ7KqHFDeJ+oTfRGXcMIK3
cUzI2wCrSdMT6uMssHODK6NRM4vslfNkC34D7C1Hl1+4Ujciw/XFMpiES10kctMRSDWaw4z2J5gL
BNogClMOBI6cl/XgLNJg3Kw6g/hnyUtoR6KgqFgpV9KMasHlW8UTwhiLotKFNG5wbc3klFeLVYst
R8Km6QftoQ4QPZ1GRB/vbRTrAwHqNXatu9WWr0lz6qYv/2YRf4tgQx4C3sxZTRDiddm3Qq1sCa1O
/00CcxZhMM61WEOCGcxWXD0EBS/vRO3jZ/P2vgbmIGK9lyRkgAJ0RjqU6SZHhwGwrVXkMtAzUlR/
AOSyffbvIhmTbSizpg1zU/hFhBxXiGShWXIQiDmHr9BPWBltYxAyTO+ahY/SiW00BnhsrwOTM/nH
WwdjsU0NKFRGAxunNbMNZh2Ao3Cr0HT7Lx0PY6onKZFHELXhnnwgEFfeiBh5loa3IMZoG+kc5sDl
DjylOBvGlYB5/v+mzoytTiOMDtYLlC1OMLsdHSX9/rKAf/AG77rF3HrgmCTdUmO/5AFwMeaR9klI
qCR4BHEVz1JuR3HvNoZNSCRSNYMEBW+uBgO+aJnXeydAnYJ231ZgE+Z2ynPUmk2CBzoQYhcFN6eq
8p8L0WMrzoTYyQNuP+CmJPTdA8AblCao9ny8QMi0m3qcp4EXgOiLHFrQbRmh1QGmC9n2XYfCf8Fn
+NpU9pVQ5tZG6DwaBAGObgBhLfnZ2mQv/ATBhZ+5/cJPClB1/nS3VuKY+9uoxhBlRgRcBp0IfmWK
mZWpObDWk2napUYCFPqBfDV1jEACP90b4n6H/t37siluKG006ErrcD8KYXpN+jj0KoNHq7D5JNRW
X8jc/kzXU9HQye8XL80h0FcCQcpC3wloM9pdvjz09l3aD/b6Z3pez7MZ+qHwXCVPiWkN3THrb0xy
39XeZVmb8eFqZYwlULpyLqsM0a4oT3daXLjGaFwHUeWlhhI5l2VtmrWVLMYm5IvREMCghD6gSG5z
1UDjzhQlHCGcBbGmQNaNUa9MmIJZNb90CzHsSW4RyINVhDQ9hyxlS3PRPgIIJpXeUI05qRDv2iXL
2sIX69RSx8CWxBdZalwivyzZzFnZ1vathTFHRZp0KIQginzARlh5VVkCqv6XT2jL2qxFMCc0xdos
jDSuViZP6u816RAbvHfCVqCzkqEzUTR62ApEhDSKjizdB03PdwmMBK2jGG/JB/7Ay6YvWktkgjfQ
y0RiXxSRTyHrc6Qbg512kC306Fm8PM6W9q1FUcu6indmRRRMpY3gufPiKpmuuj5C3s+wSm3iXNxN
m7QWxXiGsgyI0ZcN8pqVTQGPJSudzm/tiLeD21hE+4Pc4lYylayFUh1drS8BG5Q81zm28kRTYxIe
QciNKWcqMQIp47/KZq4FMr6hTzCHH0w4OwBlI1K5igdOhMq5VTo90dWKCowyEkmBUWqyypIT1HYJ
7/Gw0UxIPuwaYybqSVvq0QhgZAFybIhW0VvKc3jQbxYf1C4nYF4dFTrWfm2eQHuETntgjHGqe1s+
RQfgJmUCkWTQxnxcZirLszmGyNlKSe3pWXpVoYbYzY1XgxSvlAHAMvecRMrmzq5EMjtbhgUpcxmu
RUWpwSzBhqa6l83VRu8FNnYlgtlYAjbXUYfX8gV0ahf+5Bjosh+egabfApZIs+Xn/KZ6QmHKN/aX
RW9a/pVkxhibFYkXRYDaRDMGIbXZbQCD0MYjyPVeyMQLAzftsqSjIIpRAhEj68zpdehnQec2Xjjx
YznfGu2pGHl2eSvo01cymKtNErFuYSYjX8QkBgoWSOG4xNGbQ7mf9/zsxj+c3fuaGI0M4kVL5Rkx
1e86yV+UTiYgkIjz/uzlS97Wy3fBjF6CKKCtlBjhVbFkrtTlIG7j+dGNRk+qmO8yGMVE21awDBJk
tO7oyuI17bUwbEU7Gn5H01PmvvoOKB77slJuvoPWYhmtlDUzlsQKZyjdjzZQi8FTkr02rukX7h9U
1ngbyUQLs6zVYtfTSte8/938hDZpWuIC73J584d1i21D9tfOgpvl41UANqdQi2ONKMhdvOU0nvOz
aTogiDa+of3CVZ9pX7YOqISycnkg8XRBbGD+vr0Agv0oe9TqHtRk8H6yCQaltrb1UHaq/Al4iRa4
KLQ2c9KU5+c34yXMYgNsQgZAPVs00JNemnIDqqQDqBP+dsaop+BqZzqI/VZA5L2mN491JZCJYUSS
orAp4WLmGeoGna/l3GZv3poYe0YCw+yXBWsSUXzKi3vFoddj9pbpEQM2f9B5vWlAV2tijJuai3FT
dgYIdJpdnl0VsmIVOq+8s6keKyGMRRuyBUFmguBvkn5J+g8kPu0KvcF1epTD3KqWlybhVRAQiWzp
5EooY82ackprCRN2XjlVd70ZN05bdpoTqKD1qAIBkB1dg2XHpeboUtZaaiGeAi28KQT91CzVOc/Q
0jMpz0QvJGuSg5colV2wWtzLobJX4vGrkE+HPswwBij0MwaTqmt1yk1LqGrdrqCvdkPqn22VXYF/
/VCWS24lZf8jyzPXjOY7Mctf5k4F4c1QnSYtPMip+Rgows9+MBwySk9oOnrWJPMQjdkhkUa0RHc/
8zA4KCPauMN0AjvjAtT1qpetocz2ZZbuprjexRH5At51YidS21qLHKJhr5kapxyMqyAs/SwEfWQo
f6n05LDEgVeq6amp0q9TiWkNMgLNhOSp0w1gmG+zly4G9H9lZpElV5Inj8OXSazP0Tw8SJ3yRQjR
YirExg+zMMGZ1hT3wjhcZw3on1Rj1r256B+r0bgliSJaxjh9E7ryRzrEp0kf3cwYgkehzjtL6LIX
A61Adol0glelGVDPFfO8DEZt9egZsEA398NMlYdZBZt61O5UwbgpEUTZNQLGqcAEfZpGvqHX2KwG
5LYTPCXpvSEhDxmZz0NuvojTWNtapeyjOXg0RoDWh+1tqIsPZWiCoqRMbKMqFqfsqsJpUpCYF+iK
dRQzHTyQBnNiJN6lY5wgem1NMFgBfzSJBitKNEuDdnbDLcfp8YwJ4/Ri0EToOrVXvwtPNYjT/yri
0vQMLznLWxXj9SJTzfuiRiQNUtRiOILyIDI4wTq9s5/8DDpIAG1GWxnZkkkrFnpedUgrBBlAdzLF
GqTOisrF7vSS5142wz7AiouSjBIN6MM/+jR5GdLY6PAcz5ND75rWfIU3pPvHYd/27r2LYw4rVPRW
jAwBMUP4JZFfWrBWA6f1skZsb9+7DOaEErOW+0FCQ1yh/pwweZinxNJHT5xfL8vZNr1/yQEt3cet
A2nDqKHWjuwPmH/roLAr3MrLIrYjOh0UirSdyEADxUcZQa7W4twhxgKDY20rTu0Tx8j8DAng6So6
RJN/WSA97k+qhz5aKB1I9kB/91EeMQtZzloDlyl/rAQdPLzg0h6RDFKcLp45b+/Ng1oJY7yyPgsN
EUbEU2W2M+OHLofDVPt9G3N5Qza1fCWJ2cZOzfWuoOUb2rJEi9NrC8ENwzcVYyWNrnuVUwjUVE61
DOvK6v8PjAViSVbo6k653Jg+QUcyr+1rOx9kaJjyNgHRT1iuz0KNhCSc1BKB8ezKL5IlHf+PtC/r
sRTntvxFSMZgA68MZx5iHs4LyozIAANmNDbm1/c6X7fUdeuWbqnVD6mSsiLjDNh7WHvttYobfwiS
8skB2mVXmMX+z2flH0vx//uKfxdcplCCAvMUZ8Xjr6JEFnaqtKg3Nbst9Ccq/yXO/+Nh+cur/a34
7ocOnqI9wnwx2ti1D0F9Xcc6roz6tzv3j3fgL690P0x/eXydgATT0HAogHRfPDq1w7uZ25RCODRy
84xqNPwmjMXUwufVey7mnVu+dutXUZTpYP9EkOD+n7/nfwYw//KG/nYpaacw+5rQ1v2/Uyv+sYb9
y0v97UoOI6+krPFS48x2ge9c2jmq4rASJ29S6cJ0VhDzZxntv82/74/vvwWev7zw325oBF47gwAV
bqgLt83/PTDEWvr/x8CQh/DGpaHnBnD3+6+PeHHCOYKLPfxm2FM43ox7C6Zut4rmAMuFZAiabFyg
aKbWJOBTmrf/5nz2z7f1L2/gb9/zPExVNVUjtNkPd6/66bb+VkCt2B0IP1DY1TGVUv9fgvs/xSX0
bh5stP27c+zfEqNbioV6ouq32kv9qkinvP6Xo+r7wb+8yN/JGKvgbSDhabQZPX6cnfwpDNGdy7A6
RGONklhtqFr3Tt38qQonq+Vwq4s+rer1DKuPPVc8hRs8QKgZcqbBCw26Li5m+HBE8tr19iBBvvFq
daZReS1c6Lv7bC+Ud+m4s7VON8RtvT4yv943LD8SxmDjwNNWFGePzruwel48tSfBxVh97OQgtlAu
3k+rws+BjpfUYdUkDZsvkmyjGiYvvps2gU1aSFj6pZuUfbiba7KpC2x88DZZqirmPUwDVPme+6/R
AsmWUXz2HX8e4KnYmxEUP8rAUjNbndPMWnpszCdA9AP8F6s7v2zDwWpU0sSLKVOv6rLBMRkn88bP
7+uXF955GTTYMfSFwn3cYCezj/L9QNBKhbCgbQC5VI8swt4pr4K3Yta3eVKvd3lWvlb7piAH8HXf
mOpTpquvXPAFG6r8WDgzNLAdKMk09gkCEDN25gT+6EypJem6X6wSHjSDuk9jOxkXQ/3AIyhOTjZb
VpvpKHgsKXqKnu5ZWOx87Bvkc50pRz5wCkuFtsQ6ermLPGe71OOBBoja2DRECBmfqoCjYCLWxgG1
H1KDBW76o/bHhNu9L8ukMPxslNxSwo9jRGKv/QXN8CV2qw4h9jVS/nbJL2HYPQ2TC3Exd98K+FjU
WsZBGSQYJtcJgZeIz6KtE7ovJS6zndeDM8J2qv+NWbPGS4U0zis4JLdFOMXT6ty66jFYiI5l6e9o
SGKxXHuYfhAeQ14h1eE7xH9SU8yYe0DZUeu0UeuuBbMF2nKH1dpEe00CttZL7kHlzL1E+hvaJU9u
Fe28lh1JNMX5tK36MPb9n2BdExdHa6pkwmYRl+OpEq+SvFXY5qxH86IBGlREwSrWZC1RT5yc4DK+
sWWfUPz8PO39LtpMEVTal81Iu42+o2BU4t70x3z65VVY1td1NszfTt/EltfZTNpYBCxu+BhHDduS
5q12X+fZi615Mf2EfTpodfuvDEe6gaopyeFZAf+/0c9Y+TTBhM9xoYFQuVe61Cdoug4DT9VQxFAb
juXyWYfrrnNJHHn1xp1uSkxFTEonYfb3OruJnD+Vp1NwgqBA0m1GgcWzQm57H3LLvky9uk+Czn1S
5a+R+/sZT3OZljgIltgTH/fnyYNwA/LFwR9YptUI+95v5R7k0GWlz7PZNSlR+gJZ1j0pPlpK4gGo
vFu86RBiOAtcSNu3sSLxUl60FKc2bxJSQduo+bKRdwoHjNA0eY06DLYck9bhspGFm9TO9EjKn2by
ErcFlyQUR7/iKXZTN8qyLIxgiBSQJOpPMJ+A+wbMYgpYq7Eq8/i2M5DB9dtLBH2VOp/SsXTjESy+
cA0+OPdjPUYbzaBp5sAYLKjjUZ0FacFxEHuDhzbYYzfdYMidDhPYD/53yKp9HXzVwBySukGHSPJ4
tGsi7Xc/4vFUQVqWUMbMqx3kulOoG26DGsvn8tKU6mHAXjKfP2TeJSvIft7EUgqrl4WGSaD0cfHd
uOnardbISOOczDXsD/xh4xXVVuRP0QiFt8iBIuVIhnhsXoe8jKUz4VdqbNzbhLkSDP0mET7AmtaJ
FY5bRdwtR6CKynPjrKeqVbGl46XHN2eg8Qos/kDCNc2Xh6aMUocMGaq6JJjnDR5LXj6qoE0G/O6i
e3AgDdUVSTFOexu619Z8UN1lnF3LQT9JcL9wqHBvVYwCOfYLk834XC15840BGt7KTRD8msfXmaHp
HPrUCJ72sOzq8x/tVslSmOPYNLEIMfsgVeJVMMbJZbqS6tpGNwS8TybCS0XpNmyWk6edK2W0gDY0
VIHWnykE7lRmsoblmn4J+iEuVp7Uw5Q19p3jqYe0jsMGmsssuPSEY5l/jTt5bHFLg3aMqyVIZ+Xv
e3xnROdHZ/Z2tLn6c51S+tBPzqH1js0irvXgbzrqbsZeb7HJc/Ekg+B8TZ7cXB1cM2K6lyd0gWOq
f4yaPO7HKObeQ+D5CPcAn4rhwCgSSSse2/Azr5BdomeM+U0PZd9JJ2PwRkTz0a2hTkKZ75uq65Ke
l1nAN3IsMrfGF2yqXS2Xx5r2McJ3PMHHG6ZZBzxYEyF70TOaRcgX9Jnwj8vwpUqkkt6LpT2X5mup
2DsfXgbcECe6Cefm98dp4NfcTK9NhbcYqThAYnWBT8EQKZ1qko5EpgvdCTMmngGzqw6Tcijxu/dB
a96GFb6sDlvv8lNZWLs7fyw/ggojAoREWoTxUDgHK8J4nGUqGU2biqQcE/LoqZeYy6gImeCtRuIF
nyheTYjZENTGo2W3uDMS/kuP1+vNHOs8iuuywo8sYFPXMfP/0HkvKD6z71Q4C25az+Qe+702+g1o
8atAcJoY33BHbfzmalt8Dlh80Po779qj4wLEN49WfcnIvuMpOG11I9OUToiPZT4lhEMLtOQ7Euqb
m4P7bo/U8piPCHHO/DpPD14jrrI6NVhdtPM7EKUMVyWqfqLukQYB0nuQWTi46+5dKYyhEKzb/mnK
TRdrGxxUg9+xZG3U32Yh97kNkoDWJ7MKgE34riL/Fx+/ffMTifk8ezfC+b5YSezOLHaW35Ed4zVv
8BVNj3lRJ2sXRsBQOdzE3P2gr/DEQYgbszpYdrJlGQ7w3gGFtlAPdAo3Y7UcQa5K+Lwbjdh6o3OF
PsqmndXNmGtJaRwx0Dm7KG1HHEKFklX0uEVTzKIWsxYYNolTUC3pIG4AsDeTw2IPT0yFMl6nkwZj
zCO/zHIOiHfQ7Yv03gffgQMSpEHX9hh0COON3I4LudXhtb3PAnsUa2ZMiyk65HyXN4Bc4AwfmR+G
aUhTFvt1Dja+KS/38nCJXijaoxGi2fiXr3musz58s3h+2qwJtt1Qyzr4sh+JV8adovF8h2ereh8R
i/UXlQ19fWmCayPhT+/pjWirJy9yEJKGVI9llvcf7fJh6z6e1Z8wwh4C+Joif/YRtEtfJrIoEmm8
1BqbBOUbi8Ks7m5MevADqBKhPr3lcXAfVzNlndvvQ30iFZJKaeOVyZ1XRh+mDbZLCHkHD3FLtQ9R
N4I+/ZGb4OA2ztkZGYJf/cPXd79Ez4tYEqriBKfk5wU2PFbOuKXvnvEybuXGKa457r1AhSQMSrwW
t1W2O0oFZkkkCVaVQXE3jobvpvBi3rJYeOFeNDKbFT5Mi62nECmwdI7S95FN1qw2Y2YXCe6A2yeq
RfUF3pObn1Te4k7D9Z3hXTnrmOS2TSbBdOoC1s/rKl36XYD4QemwYbm3neBF1U/znR4MRYlxS8Jl
S7B4yMimyPstxgQpCorEacbNRFBSOkVWDk9lNR1HsgKer46+e7O+SYPFvxbFs1F5nFuawjPiTXdT
xsKjUXrbEQN7hgFlTYG70CDte8/awTtizV6F7amPhvtRxtDwqq33XVRPbhHtV/ZRmWsueTIvMElp
S4hNvYWOSlzZINk2T4ZD/bG4LvlTDj9fo+AMVH9Ir46DIcqG4kr58pYT7xrg5AbzcC17kVJLvtcJ
LQRBeSbZdq0RUcOfQfK48E0mV2B8vohdvOIYtLgTJBu5OmMJIA15n0bORTpQqgnGdCnZiZsLg93H
pO22rMV1tT7KOJOI7pVPyzECBsKhNmh3zhglVXsqsW1Sl58ztp3X8roomokuyuqVHZXzB2sofmtj
KCPG3ryHZk2yrt8SMhKsedDyiiOSSV3sdFhtTW9SiH3uPKdPPYGqxa/iqNeI88FuBpznkB+jeTKQ
R9ueV6Q3n9007F6C6tuvvLSsukSsDk77nBpEk07mj9DN2AYiOlvxwdY6qTDSaXHLG+KfiPWneKyf
6GwOJtCxn5OsdLynUorDvfHp+mpDh+dmVg8FarUV1wmqPQSn33FWFP8AhsIow2QtW+kuR3zAptW8
LGlH9UfXR0lb+HHV4q1U5c2s2HHTxYHlW9GEIAT1H6wYd0bXryGaS+hJfrHS/9NQfqDiV4GnshQE
ifYr945t++Q377TC9uMgNkX33rYEDQEGBKO50rx8IFGQLTna1QiTsnaK+76Dszp7Vv7wNRj6NAXq
dx88VCMeblPFTtDuQqveVhvFhdPErNs39fhohdkO9EGOv9EaHOcF16L0USCusAeudDJXZ0ZUsuKb
Z1qCcYaynjkNplW4ksP8Lgfc8SJKR1WlgphTodixpXnqSGgi5xM6F0y1fHuJWg+uTyP4XaoPvoSP
GiygIAOyCi4jehtMD/6IplWgd5NFdyzWNuOln67WOVoHqatkD2yFOfw8lrFjv8vlNnGUKEOYtnLa
D36YDWLXc+9FT2PMRprYYdMZlpEIU/uyvQzqxQ4YUDohasmbyLGkj07AeiYWw7ec6w3EtHcBEcci
cOCpPeNG3J9tU7ln5dxHqz1mvLa76mWeUduDCFdDCM/P8wcIGAwxmEKZ49Gdhfh/0X/haZW2imlk
xl074N4Y9HCujG31ODUP3eAM6J2xU7+sW1k7MFnFt+DDolleWngyV8X6GIhx3/U68111Xmj9MbJT
q3S6Ro+ial5YVP6ia3/w3PJtlcsXIu0fb8SH0fW69wP1x5FOKtXTWn9EiI1tj25BVbyPpzpIcHSv
RY8FFP7J0QWtFbRuo2Bzjw8R9z9Va98UlhFMyF6EDJPQfaLIAHp5Vd5+LJw4QLqHTM9ZlsiHeMsK
Ubdu68zn+aHg0xsByZOMH7YKEuXKs0Jn3YMBrEd5GacvIVHD0g32rJJ2Zu8Lu/AWIXmE6QUXiV2w
O73yx0i8S9Ftw6HbMDJsC30u1vxWFDyx9qMoIM3ZmngMX5cepnQ8QmCb0xqhI5hfF+QkNwKRvRiS
dd5NBMulAQxdEfytx9KSnQuUG51jm5Qs5NQpfXCRtB33rZrLXSDXBz1Aw9UBd7Tn2WT6zNMGJcqc
OD0IIUihC3o2nTdpI4s0CuSG49vS5W+fYtnbPVLYbFt5NFgojMIPAuCAFuJ58vglLKVJeNDFddj1
wGe677Waf3ihDnzuL42ur4Ccg0fBMCs2Mya6QQak54DuEp0TZstdZ49tWO1A/4nnKEAug51bHqHr
QaUTeXun46eo4JvZKfesBsYziKSsoAC2SlQFw00XYZ8K/N+4btx9rxyUFMWuQEfJsO00ENRyQKtg
WIemqtI3VfyeQigtI+NigxUwxfBhPYVp+BCrFjqJI08Br3xNAwuBx6Fvj4Yvi6bDD85aj8+UrzzN
1+VPbnQWlK+R3yZws8IAAf5HKKU6x5wWG26q/I9s6fVeCXn05qN0EfZ9ROMaaJH6cGEwkcpaQ5Av
+yFlg0qV5WcKEZaVAMbrVVqM/pM7hD0QiWUfAKAfQ3t0aa5j0optXlx6UBOCYolp7nxpjicHc0wK
WAX4GYrKCEufQOCm6SzJh8KqLq89nJ5re7/gUxiHU5WFmOjLnKHfq51PV+xrpuLFvWB8G08uFIqw
reCSbtOHOf4awztDYh09FIuXELlfjLyOjshU/RzM/aYiZlfX4S6cP3ATADWNKXITEtsPhukpgWlc
O5nsXnmxZrsAUfkPnITErsSecX6OKFwympOwD21HEZX8Dr4NA2WJQutO6/AMlD3GrsVFAdbS37Lp
n8X8MWpx9Pj5fjtWVyyooi8rpdmAqOTZZjd1GtpZKPd7vuNyCbLAyR9LOEALLIZEcApGoN9o/GNL
1JvXl58VUj2nImYtrdD2GcjbFUCiWoBM2z547j2blqG972ym3YwNXmK3HJhTs13JifHPQcPrAg3N
ssEsElntty9+SxeGN+HBWxXYE+Gm6ewmH09maJBm13gJ3U1EOlRZr27w6nOeDayPhfsE5DlxFdQB
Z+xPFgkrocIAhzSq8nOEni8A6cJH4O1WOMJ84Lvs1JzhrH5bH+Ib/YyAJqHiNYcJVnCOrRRJpYr9
sDrHdtbbYVZZ6a7pXDZ7v/AhTFXGFv2NaxjgHRyKhu2W5leOEAGgLpXQzQRXdTuUTsrxRggCUaSO
czE+4qMrIh+k/ZjWCPFr1yx9cv93nqufOezc5jU2gZuyeacpRCIrlVD4YVcaybZrcAMBt+TlBi4l
G6/8ckPcogEmf0hHLZrzkdTZRC9jd22DW90RNCJ+NuSn2TxTsDtFmYZDuVlXejCk2QJhidXsJYhs
ScCOLPgGV+uqqZ/Y8aR7SA5OIAEV8Sxepvbg2WoHbb1dLtz9f6CuBa3a9Gy8MHPk0KTCqY5GshNu
FXCVTe3KU2kUgqGCDy9+AAXdqzOCg/PWIGWsy3mJ6j1wlDVuvTqJ6o+1/lWh71H0VJZXz0fnqB+j
xcejEynwgUzXSOZyihtgf2DlbJz6C9aLsQbyY+St0PC8vcvxMpNV2Gw13Vet2Gb15X4GjNrjKFH/
cW3lyVmfqAYgTVUXV84CHsSwMRQ+FbnImPebDOuZyDybJnnSxcWXReI116Bd0qXFm8C3rKIic4pb
zlWiQQPO158FfzMPJjYWcl6jh3rXvzg1TFX4K+PTo/K26+y8AnmHljzDgOQ8he8Cq2RsEWebh4lT
+8987Z81a3D2NVb40dr3NF568GOX+1QEMEKEzwmEjCy/OCQpXYuZgwumV9HuudSZ0z01wOJ6VV9F
gfBbIErOmoCh1W6F8BC7qo0SM3hI3rGr58QDrtcyBVT0oQfOt/p1HPnowIj6LkiXifpnEPvVbbPa
fv4ftBKfaBuKJa3mZl9WWFpFyo5AjQwXcwiok0Yow61tY0agU0i2DUCTSkPDe1mO/vKK3Zy05HfZ
ONBFWwhtC74lE3xYnBXGb+NhyocXjkoCXUyPztksW2chiPnr88RznVYCGPX8pXHqlgjffDEBzm0F
4J8KIKZ6rgqrAGiFmRu2P2uIStjl3S3y+l3HAfMX737ooCkaNyEKl6DWcGFFKgCwL5wzv+ebcIG3
RngokC79ZrnM3vRi+H6W06YZ/GTlQCPqVn7CbAxwK0wWWn/X+eZF+RDqvDcdPRuwMvfbX4HmOMWF
jf1R8jBdMbQ28k/Zvi5i3MwVajz7A6rKoWne+FAfBKuSvEeBAjFO1CejumjFLswZPmvZIT9q2MIr
1AmkfiFcH6IleOYsh3e3gYxV/YA92DnuevbBTP5JJOARrWoUuGVKmLj6RbEXLTJzbapf1pNfhbSn
sYLaQanJu+P5GQ1aWH+JB7tWcQ60xilgiF7CfcCBOC5yGRX2u1m754hCoKh+B2CeepN4kNKfN7JE
U4PHBgFML/fjaZ7e3LY+Bd26m1l49cjBV+8Eh6tkVsYSbRRmK4lFtCklBlIdffDhtld3zjEKXsbK
Pys0Z0i50vESR/0pxyqW3ofnY27mbaoQHD556ir57CknngAQNlivCE4WcbRbfbADXxak5ka8UlRo
xTyhGvt1R0/uYHnkdkk+fpKWpK199ajakdVEsVeFCR29TYuNzrHttyFuAayeTkICvJUYJq4uAIka
HONhTSJ5Cf0uLYxMBBZIXP0ehOLA3QVe23Chc17/gx5hrNW23a4MrjN5rBUgED3HsNHKvBk9NMgh
jY8tb1ako3NzOFJ0/t3jPxTghpU+jjlGHdRJZnDNpgvzutRY+M1plhjzGpXVpqroFopYMQuxakTr
lACCCHtkh9I7dMuVg9u1BGaDlbgTWnB86ZfCDX9PJQYC/Q6+KjEN7Dnoo0NoAfZaitYJgOkSVO+1
dTZ3e6BwZscyeqOUABPsPTAgPIRTp/slul+tZ9Kcduls9Y4akqD/SVfB8LwXBE69C/kY62lOu+5h
jYJj6+cxZdUvZ9SI65cwKlMFDCASt6b2DkRW1wBDTTW4D929iChl2td49l0Zz9WFhGjcqnbr+SJZ
7g+SLvTSsnpDeoIRWgHAGXOANd8ViCaNBzy53GCXdSMBwilXH1XjnoWacXhmlIAXjy3ZjGFgH/VA
3q9TCC3Lluy9bjiWuswARGbE6Q8joG2aXySvXqf+DOrrR10uKFndz3p+EA0UY/I3U+bJ4Bbfbhme
cm5upoh2ujPQJGjQ6CF4NuXVzbvHMAqxCq2CeBAUXn7BBkj/BXD5dYwelrl6iWp2oh0+iMPPqnR2
/kT+mKhI/cb8CE+cmFOfCutc3HLMhrJ4NIPJ7hPQGfpSzTyhxMe01n1d5tsChHC2P765gxEQqiDL
YURDdt9S0eytDsuMrCJbO50Ri10P2W3zyez5UJwa3h97AbfVzkKrptvI1aZ+vw7xVM48MQKjS+np
Ne5pcdR0fQYq1aXuiKwo3HJPlMjmXpm48DAtz80jm+lv6qBahHKyWjqdNEOQ+X0+ZnwCRuaY3cIa
k6qyuMCeB/kKQ80ErN03Eg030bgezmfxKMJqOHBMEdyS5ofJdod86jI0sc+DP8Pv1mGJW0KGipL7
7AZsX3kA9PAeSUARvd3YWbcZ2pwrEyReaxQJ0whkoxAkjTx7XSiwGguKANen0SfvIDa9BoAEpq6/
Fg4mt0INwDXa+Qar3z/UXy4TdP3inqP9KavmHZl6D4GQK4jKL959lFrkzgdtrMB4njx4QZlpas46
0jtf1+dpQuuLkcHNYhafVFr9wAflc/XLBfNXZXb5AoCTR+gKJoAk0C/L/Hp6L/l8HTAIkXLawhoX
MbpZ0RZ4EYS2uzwJnfUMGHZv23zfDRgMqvuETbfqg7bDm7/Q1KHuBaLPYIJL4GiNESlc60Wsh+E5
DPStcsqr1vPV0+waTAX6/ukYNt4jD2z522qAy+hmMK1CpeYHALkI30rT/IHg206y8OTP/ETwnud8
ORD2R1dQFW37Yyc6iOLWcmdJeNRgXEeUvt3BXacsy2SYa3ie5SwhEISOjUYvBjTrHd/2ZiYBZOH6
5ThitqHhOLgG46uaagwdbRj3UNj2GXt2MauuwWWoc/rFfXmq6wWAIJBwUVao58bgG/PgZGnBP8Dk
IZ2gbYcu+iB4wLJiNL/7Yc5C5qQasEE+LQcHBj91ACp4wxvckIqiV6SgDHoQqAvIT1Pj9aSmhwbI
AAmiPokwq2yc30HfP9v7DMob2Wu/FleyyAyjgH2TL0FcgBoaDPgdmhXPbkl+aFMOMe7VkMi1/zQV
2ZSYnE2anhrwGpC9223ZuOpY9ivceMI7N2Ms36cGo9aAYts4El/eysBRGOZzbtRl4OKmc6tS0us+
uYtRn3nVOHvgB89Ewe9y6rt8F1WG7l3hP9755pWLlTXDwPaI+HYe7Zs/1CBAqI+cfgThsF1WqLZP
NnXuUKhcIa8B51HtZ3zNs0VCxiEH+teTbFmKUz2E51bQS63VXjZ2pwD5Lsbbcw9bHYbHQT5soRaR
CfoNiCN2jcwG0hxcpBsvWvdDUP6qXD+ZGRg8kyiOrkFf18OcDgsF4OhgCLr4pwFhMJ95FqGttYuL
8bufMgorT/R3neMk1QptBJBDsAwIkl4/VicnvGmI5zAKmsLavs6YQ1bGkIwPTjZ3gD7dyt/XLv40
4xuG7mkwmF0wyP0gfq+52RMf/YQKrtJb31a1vsw96LBAjCfoEMBK/D2gFVQfXHDwyZ8F6IUvAQI1
uX60JTm6Jd8vWm6HGtvoCxI+QgvuzH4MSyD7IeBke4WFG3qH1tlri+K0ZG8BCDuoPlCKk43v58dq
wOf3ZMxsmZXQ7+oGcOnL5SI7hn4y5Aelne3K3KTXRabg/zYA/GPAKHvbZVUzgHAPDjw0BLpmTQuf
ofKBAHxTbBz9FDT1k+f1yJuI1bo/8pl9BY6buW24hS7QUeoJ6vYB8m+XWqDPS+GBzcXACQmTqFl2
vICyr/VP1B+yxaGHNjSJxfDH5tDdVT34HtjGRLyaUR4r0cRV32PCD34dPp8M0BbrJlM9jJggZ28q
J8X9vILwhXsBpFZKL55x9tHK7dyo3ChtLi5OI0M+KiaVLKQ4D2N0yV0KQhhs1PxSnbWkW3CnHuga
pFULVMkBcbPFQ8cX0UTuBX8y8LdABoJlOb3NBYHkHN0ojhkBDB81CAIDxJ4xmXPo/J9/ZayCFp33
KXSf1oXzO18EAly9DboFjPL84uvorbLRMVItADIz7Ti87gv1Uwq7zf151wewR9FLtbEsSNve3Jxm
2EQGEPBsuxtq3QfV0GXTRN2WlfxPLctfrWt+txx0xHVO3QGhKhwueQtEokIPkQYRRsIF0gCGIIhS
2gOhZRhXpPnxNI/9zgzFlwjx07Z5rQpyKj2svAsfE7ntorGObm3wNfPdIDGr57s2KBIFOzPX3WN2
Dnff9sS8FaUWcMHFQfIy4snmm/BujPm/SDuvHbmRbGu/y7knQG8uzk0yM5muvK8bQlJJ9N7z6f+P
6tOjFJVTnL8HaGDQmJYigxGxzdprr21tyuG28d970Hel2E44i1bigQENimPrpoy3/a4WzVohoKST
1PETp08D28WK68Uusx6hej9gnuypeCL5/am3rF08hTa5v5aLXRLGe7dE1g3yhIkequzFoCW0KQs0
JtDo56s3FDIoFj3F0ptrhTuFfpvOew4RI6+1Q1Q7efItS24Y4741YiePmXkXI82ShFshzq+GMF4P
hqPJzcqFABmR61bNrU/jUP0cA52a38twp2pfovSt9MKbUHTGQbZ75coTeiASVMe7Vdbr66Tft7W/
qZL2CL52TKW9YT6P7RMTFtaBf1NK+yE6ZJG/hvrDBUf5CDPk2WJ5KCy4BrgP2ftR6nx3Kdt28VMF
7MBl0rxt1bmAM/tsuPWzmvkSBPAxjNCEsrTxVdH2SveNgog+onoWwxgiiwkBtMiyxipbyyH41XAV
8c668ErN3LUKq9TQ12YZb5Bgokim21abq+Q8wnpUho2ZU6SDbqlIK2V8CSLLrmCnMfe+gfpVcavG
j9SnAlbexGAGWvlFru7LYCdmwcpNTwneIMzGla88Ctm7gBnzZUomsbTtxdzOTP7DKoBRwnwTauHJ
lL54z5NV6ALeaunaE53Is66CNlm7lH8j4UsuVqDqrylhNRvLcJkTE5RhrKMEOI3vlCm0lpiu4Dkw
Y7uLpVVYJetK+ZZkwNywwJJd6LIx8LLWP+bmQyldR2ViZ8VbETuR/nWU4JHdT1/QQGCrG26TzAAs
2rWAuKVxzEAmRlIrAfApHq/asF9NX98kgJAld+ItEjl/TQzG8lYr3yoxTLxK6SUzr/X+tfRuQuVd
Up/kYM9wVRoNq1VDKiNZvYP32cqQZPxrw6yvtfRYpEQF7iDcJLJ6ZTQxPMD3KhiuNATfTPnUSaND
cVQeXBIRMFKqha18M20C2JC+iTWo/apAU7pNvqn+uwZhIEwIYP2VW6MMVAZ2rvCvkZ2HbIV0YgyD
bZSKmd0bH3J2X8tsIPgRtC7A2KNeAD/X65IJJaDrIXr3bXaVBIadi9/96hu7SoarsnsH9BhXcfIy
IcZa8BrBxsqVo+XXp6kYLajZZqS1bez3vObaZ54O/5NS8UsLmGntY6h3d4JUU2sUbRoEb6PqrRbx
IAzhwY8aVSAAaEd7FXV13h0mXYveeGbXXfw8TIQBZVtA4DCqteqqG+SnM7en+GRucjDMQC0eekvZ
DILwQ+CcMs0F9nsukhvdu24Kit71Qyv9EMvrUiElHEGiSEZix7f8lVQ+TmdVDk91pjz4ubGKLGXr
DdARQYnlsLO9GkXQcV8iYTWoFOdCuoq4/x7ES2RpNQFNX6chw4mbNxT0Nm75XIHpceBxdS0TAzbZ
N0tgaAC0GhfuZpIcctyCr972yiYbiEfqrQm0FyD7Os2zCCCtNVAc6X5Ua+IRDZNp7KvYP8TDXS7z
feGxto99CK4eNkfOrYJoBvfiFAlfdaSxO+tr47fbWHyGj23rFqQM37119ZHeT3ft9xgzYG9NW9cA
YAa8Xb+7CYPqVkzuxuAdb1KEtzhfmGgnqz/EhUfYpMI6IpCNYGk4ZfVRds2xxi6IKnU1/06AdZVW
zsQAjbsaPAhyc2WuXaO2LZdMuq533SCs1Dg91cEuNEnCMoUCAMIQteqSDVIeiJ8D4mdLvy8HBj+P
TqYl+9GibuIKjgt9KrhqmBBT3ibBS4QgfNSSVkAsi7YlMxmg/aTRo69xJTqnTAGyPqL0pa/ewvqV
St7agF9SNi8BO2v9hwBireVtTdA0RdFtxUtsw6U5vwUWw9KE6m0bXnWCsu6yllLvzih/SLF2GGJ8
b7Lr4J57t2P2XOfdRpRuUAa0gVDWvbIVskdM+MBXl02fsH83DPHWT0+SZNiy69mmeDJkxmgrzF8m
lK85qmgdWSCP0Srob7XOXIsZo2fTbe7pK+AWInG7UnoKsbXdWAjcCYMtYZ3pyorl275nykf0bBHk
ijRaEsi1CfM/vBYIq7PDnqY0mdHZRWG3/m3dfYU4uQnqliKDuRXNYD0RKrR6G5g3BeC6EKYfSVnt
xrZeuy7xYnZSgWFEadvA0gqMO6N1+Lp5CUJAC3DxTQp+eBKvVv4SezdKR8PT/ZD3FL1oONK+4NUy
cQviOsROJgFywn8QQOYTfXQM9aVMXrrhFTrAqlbKdYihksvX3n8Y3aNSPg/BLZxY/vAou9xDLC+U
nPROhEctfDM9bjR5nsQ31qz7KHkIC6dNB3uqEGEJ8ugUD8/8LUrq3ii0A9fxfWQUa8wYAYddJA/C
MHFUiQZBbF0acAHe1Vg9htmJgycoICusyPACoqv/c7ZqcexQF3Vx6iNcIqKDFK7tK14cKqJE1lLC
bFVxI5SMkl0qxwe/2OPAkhKKrvKuxfFbrCtMjncYFAohXtyMpgRJvt7SZ9fCzq760BaGhEwYjLZd
ReFJrG51/0SU7Vp7y41PysgjcQbPsHFshvHakOrUQmcrqgK00a5MlaklyTYyFTtoh41mvbTVPvMP
usUvVhx05vcFbJW0vy1yp0vvNAq+ZhsRR1w31VTYOzFmamUKxKORfqtoFWFtZjfJjUZdu6MzZiS1
ZwgiED76TZZ5dPNoJ7d41tRWS4Uo6Yla54Z8fS3lqO+VKfzbLx0FSkEF9R6eS+8tE0Rn0N+E2FxZ
onUcJErIDNOKyn3u5oQ/xb6KhL1fnIjDZIUHCP1L1eM75BCpphxLybUFmXsQyrel5l13Y7vWtLfU
Uql80MVK23vU3ZqKI7Rfw0E6ST6gZHmlWuVzbhQxZmIv5OK+15NNwEb8MFoN6V0DHVJuqOG6j6n1
3YqsqXIXNu+jd1/V/ZPa5ytMdMgNkkXmYlDXhXGCrzsZkrUdpI2qJl9xom1Fbdp/AhbgEEvHGu7i
WFhFWmqPgmRXrr5RfTIy1bdVgUI+ZShJ2Rr+9WTIA0MFTcrwm8MKfYSNUADtxMADHixK9YoUqsrJ
o+kGjoPbppxOkEoSWItdgEOXVUGeTtxOLEycygiyQez2BMNuUa0DnbhSb670GtcpwyTKOkgPJUCv
y7X1j5zRhAfU3uAYVCjonC36bkUYJpUNv77eEJisUvg/PngoUt62JZVrgZjFGz4GTbZTS8P7lZsy
bEFCYeZWU12gn/jYxFnVmpY4ynDvNBfcmF6y9rE/RtKDvyv7PtvgTiLtWXeZhudfQ7GCM3nPDPeN
UROXYpuH3JEshqPB/PP991rfKaq+pWiz8aS11Z7wx3QS8DEEChTqfaVQuH6kZiMUN3qZr01lItkb
B7MSiJta2zfuW2KJwoQzyAI9RVvip8J61NG7m1KEkji4xdlBEJHcdOePOFaCm1xyoRVY+s7Dtg7R
rZdZkOK0Q10Nq8oYVo34ohZkJED0oBE0T2SlBV+F+JieAan0DiPnytDBVdk+ScFUS6MN39qFHip4
UPJk7DDKEWmMyZE0irak5YJ2DERlRQUI1RECnEeO3NSdCNKRBPU/dw3ojXQpyum6b3g6FiYZHlZV
ZKvcexOlfaRyqJm6mf4LCQpVxwQjyXv05VNmtHaHQlkQ0p9BKbGTtgM/OZTWAvJCYvsTMSly5S5Q
4q1oAD5h4YilJAv2j/HFHCtHjt5qwWnUfBNa0SaPnjuR2ZzBXkkgjCjcUsq66a4ZJkTGR52J+Wum
TcJkG4ayKRUUbtXbCqKJSaUFGokCsIsU8coaqAKBhNVl/0OKrJtIBCXGVqbKPquH08SiqiC2jCLZ
OhstAVin8DwF+eZ33HbhayVVK8rwRi88Sqp0o4XPnavec7wnXRp3IbIfaN5CRhUdr36qyVkg3WaE
f/TXRPj1KNkWzBnVg11ABR5wn5LaO0frDzBne4pksvkg1CCKw7ObvU8pQdDys8N3RfdXYlVuy7Y+
yby4uHSp7+wUvQNAYJykxvGI8HUiSIeB/70R8wPtXZHERdSdqUwLYUErGW8CNjDNT0x/5qRp+GKW
hHCQCsLR2/YgIFVOp5JhSxlNxfJOVR9NOCXNcJx8FVbKkjxM+LeELnFNIW7ydrXVr6YAl3h4bGjs
SrD0d/3UmsatK4gtxPImyvQ9ZBSzQ4dssGh++VIE5nooonXQvYsRo99Sf2/KTjgGN/qQrfVwa1LU
NuodsC/aINhOfFbmMRiV+Xoj91iv1dMoJxC3TOwj4IgA2aTddCQwSdTwEwMnHh8GCwY5+X8DOOkF
vJpxUxCZBzn0jP7G4uP5EmwvTXamgDYfE3g+u4HGzIAshe9XFV/VVFlFY7jWmJpYyKxDhbR46Fok
LtweAk26VhSfiTEl8U286inTifyJLJwI4jSF1LQH6MzMHsR9VUc2XvhqSFXmI5dbX/2WldFWLmVh
q0iqd/CwBrTeNTA4DKZNKvDsSjxIqEQ3YiTdD0FyE8jFlUtdpKy818qQXgaigKRTjypVKFnuZDg2
U5G4vJfo/nAVy0En5orQg8sDCtUJ445KC3lD8ipZrgN1xilzenOEqPhCGbRBiKWvTkH6bFLjg1Mm
VcWXvKQaGmlAgOMqEclCYuigreS/VmG/VcXbuq5Wtezt22Dv++AObrvzfWha8CITiQqqTFn1RywQ
L3un1OoZXPmcVs8lwXfwvQ/bvQ7CGWnfFFk+ZhpfMTkF+Vc60XdW9qhK2rMo7/LhqtPvcvJwA2An
DHeNT/ZeZmCGJL/q42D1FED0O2LsvsiuhFReZzoZOEQamiMdRTz15sNfCfIIIzDLs6OWpkwvpynA
cpjHw9yNg8g98fWDOB6xb175YRX1UYZPqGT5V5NadYtTr8H589DYKxT5Bu8WcomnPU+SspVvuDiR
bKs0jZ0nL3zMlk4KhvOsrD4/JGIJGBJue2LW+q7tol0J79iyXlye9SBYMG6KK55k5pa2CT4yPIkD
gYwEuKf5J0WSyGGzh84lTJ5eh+JtqhzPoyWnnFasWlon5EpyQ3YGqGaMV036xRCNPenF2uWmKRpD
di0KrxL0zAH8XIYIpO+iGli4t96lYqdG+V2j5Hduc2z7B9OqPqBTKKhPIBX9VoTQvdqIBtEgG9ZN
bu4lk9rPCEhuRvpNGgvXteK3tjEwoNnr5T0Z1r0EOWEybFN8iv8Ulceg0hjlvu8FXBU6MbR/untL
MW+s0ryGHXdgdJDCmYHaQnOK9FcdZiSSe9pBEfPbFIb85MY6Gm7LsNnJPDZNdxi+6Wh4rPraqz5M
GExu6YzjTqTjoRC3WQEvI7QTWia4NCHMtoz6ZdrC16msHQXEE9EnSDuKYhCealJnkzQFn5uLDk47
LeSDxFBAV+3/QpwHCaNi7FsI84ExEWDwU1PXyK6EBg5av4lCZgRkQCRQ+Ew3w0QAxHdfg376VfHH
WPTHQE/sGOZYSF+a4ksHwyqxCtsmOTWgJi1jilpagYSKMphUHryMYBtu15RVyRJ5FwSjMLwz6VcL
oJzRNSh3tB9Kffm9GITEzr0SyoDEtJwivGnd8EHzDZAIsoiAmgaQfuiuwxb1MiEPYFsH0inQq40p
mPRAic9tEnNf3FthghFEEUKN5B1QAfqSJyWCxEJ+7w9TTiSbP+Qg7hn1Ss7e0m6yanoz3+uCe9tH
1Q94ZtexTM+EPMHenRpx02C+MozJS7urXIr2vcSUJJitY/ZkZoZdlbuJ7tUKuNwse8kHYSeKIUCk
Ue7aFMw/DqyjBIYUxhMdOk0A1EsTuqOr0GOgRANooncDu/3UjASIiXtoLe+1QLAZ0CM7GP7EqNTN
72JpeBtZaiI7CmArVAWxAGPq6X2EFln2AFkahM970IwRLwpJwUPrCIbYxuyMgVqAStoApFBhQkuQ
O+rKN1FLDx1/P10ZAr11yQfsk71YOWLbAdbv9Ci5xXSX8AZkWuP6Ur0Zk+h2FAynrQ4WtEUxa06i
OG5MtSYbb67MoXlzGeCieMMLxKJ4racIeYJxJSKdUG5+LAJqr2V0SzZsUUSSUFbizz+Co3MudlCK
L2hY7xlPqo9kV+iFaaNTtejmdTB0aeCNaauLrf4jHO5a5VuNLSJ59yiPjaWIv/qWTg/Hl05e4ZMw
3k20ljJ2mBO+Klr65yjJ8ifJY5RAoNEl2hV9eMx4CoL3IFvqoQ9SCok+BFL9JW7Eg5G6B9KvzPgR
q5BTJRobq1ujzsiWG1umvZUE1BjqkxR8UDiI4uw+q1+TGIRdAFUOaVIzuUNU3jG9ja7YbnSagFRI
BBuQO0V/U9QfNfT+rL9N8w+as09C5eRkGNg5vzukwU1oDkRcOy2uD3H+pPlXffSaZQLtgTC07uEv
IPi3ioTeHmHYQb8t7hu5ZR5QtO7rXZYdqLdvx1KhqR0/QatrfdWBbZcaOYLybunFm+TFEEqvWxrC
XFS0G+saguw+bMe9B3ev87orrwcnyFYE4B9D9WEZN1SOnwooG2r6I4yy7ahxeRKBeoKeS7u4nRr3
9Abi6mjZmTEcrVBzdKkd6C6A5lpkBaxN2duVuBR4RhIJD/Q6jUa8XuzWpQXlSe20vTFYd2413lhq
uA5R4iroyG1M8ztZ9EdbZnA5u/h2oEV0CqAazDJJMYUk+UnX+ysyujSu9u7EgdQswwQuhUTelV9G
VcQbdOlXGfxJSvJqnQrphvHV+9EgznCHDlLvVUBRMM6+Nm51hGx0MrlFUZhTvr7RGhRbq/AYqTXC
2Ve5niIb2z9HU4/mMEJFKB80wX0JguTIaGp1U0ZuDV9sVxrKTVyVp2Eq7pcot9GxEedvUb2LGvUm
1ZpNEVVPteczW6fd0i0k68EP6n14dYCLWNaOUh2k8B2EY6CW6Aokzzi+0ct+aK6ar7zEvQq96kvd
Ezno2tuke0DdPcDF1KfBag7gKG5M95RR0njdaI8FynVds0vk5NkfKXokLaFponlko+qUK9fNrdE8
VkVbroeKGKkcaLSsBVsAE87z+1r7GmXqo5jljhBFG9EYwYVb2FUxsUYBxdKADp9F8Vs+6g0qBIDz
Zvoy5tMDRtQDlAb5hNvIon0v+iEq3mOqCLv/b2kYS5RMheNVZVUHOPpdyKSMw9ZnzuskNAoXdV/Z
LlNwtAPdaLsl9ctJgYWubS9L9x//+z8mxJvfl5rJ4iS9EmdWWhG1E6NWpFERlWXCzQX5nT8VaPi9
hmkoKqGjCRb6+458o4DGkCOWPKbydgBuY0QonBCBMbIyuWjpP/guPdJtszQqSfpTuYSVTZrpdRRS
NHWu5m54bTNGJQG3eLBWPiILDLwWgP7X6mrS+qdhEGexpHszfbX5Vz1fdCaIVgtCJddlUzj1dtyq
DK7tv9Yr2PyH9ABP/P7z63LpCM8XmwnAqDRFdWmF2NtY3QkugHQE+aBRF2S9pD8V+X77kPpcGC2J
8tYVahBZ5kcAPxzctftYbgSHbOs2vVrU21r4hnOJ1Dj2iiSTuDLhPthRuvM2FpOGhzXoyzQfI1t4
dJe+oq7BVpFMAATJnP7/M30oheo9MwmRYiS6WDVQBgWKZjIM4s8PS7q0rfN15jJihZ55WUOfZrj3
dkGxJd9bi3vDkSnpOstDTeRL9/98vUkX62xffie3pRKNheO+07i8I8lZq3t/612pm3hdv/hUcpEn
AnCykxM0UESMS3nbZ4sjNP9U+kJS5ez7zp7EkFHzkwp6u8SSQt29jjXuvYdCeP38+y5td/YY8gQk
wMqRL8u6pymHUIGp/qsVrNk7qD16s1QCWvIffy8kBz/Stp+v8FNNaW4+zr6VNbOWaSdBdbEYChHL
cWiLaXQVVGivKNH3MsFLyTLtnLIBF7fVNnnu2iV0dapK+nvFYa8Y06qs3KwiHx5fvaIGmUHudc1A
FuCSfh27DD9Xe16w0VOeS/uv9JEidpSAlJsWMJsSBMeq7ELQILT7Pt/aRStyvrXpeZxdR25jWyfS
gGVcoxmDQYbtwimt9FVzQrTiRl5Q3bygSP7bvbPmomCQKWE6Yh07W9rqX8T3eC+sJj1ywa4pWDOy
lZ6t2h6O1ZLB/FP87PeVp6t6ttU0twIGK1C+mFbu93Rd4sWz/XjV7awF47Vw662Z8bLSuDabFKMC
8x8W9DchsPafH9zSCjOzVfpV5NKRwa0vgB0Nx28eP19gwf7OJUv9QWNqXYxUnGE5nmesYjjcbrbw
di9bXxQwLYNgxEKa6vczsQC+Uk0jVv3pVMaTuaeqU25Uejrt0oltqVkKBS7avbMVZ7cgqCS1rqfB
naqjbCv9rcKRmaduS+Zp3qsNkp9gEpvYCZcGbEsX79/ZyrNL0TJhIxoS7h+B8Oav+6eftMM/vn9n
S81uRzAAuJUB908daY+KtgVE+s+vx8X7d7bCzI2JQue19TB4tLKhWGHuTYpH/90KMwcVCgzrqnvs
uq+P2xQujMAt/HwJafINfxj2s13MvFPrJ22k6XwnihQDLbRRNRw6oOsyQ7TKRLHNItk/ZnK8sPCf
4peYol/rzmO3POqMXMiIpVwmp4le+N1SXLttFIpDwl3gxv/lt5zHbjlOScsG9gnpRO8c01ySSL9o
Lc42JP/+jrNklJl1jIcsw3fT3wk623E/Pj+thZerz2xFV+SNIKPq4FTpsTGlVUYJpnPHFcIjny+0
cLf1mYmgcFvntczX0o18x0hKuyyUh8+XmC7vJxdPn9mCyCfkDTOyIFN9HePyVouu4CCNUU11H3BR
WvBHS8czswepxLgkr8X0aODsefTg+3dqteTZF+ybPjMJZZlVnq9wB8RDsIPI623y9qNYd2v1hNIm
JYjPP+HSdZjZBzkI89ib0qyMMphlFKSS7zQ2l/Tnfr7QkuHWZ1Yi7eNS838PHIYby/lPDPfCpoxZ
MCvLUm4WzHQEWdGv6zbcuOlUJmhjJP7c7vXzjS3cCmMW1rpjIIhDyoMa2wfFfDeZVLm0xOX4Uld1
RSGTo7YyW6MbjLIIE+KUlnGrGHAJgWZj+BrY0zCrKdkfi6VJUJff1q8lZ7ZI6fsxGwbUz0W13FpV
faV62cZT+43upgAOcFxXhZE/f/4tLx/cr0VnxkltfVg6zKVwJMZ2wQDwAZJzTmyMMnfh4v8br2WK
6Mgrmi6bs/uoSkHgtgMFW6rv61jSN10xHlTZeG9AutFVpmBciqdE0I+q8vXzbV5+CxSCVUsX1T8H
DcfU8MfWR5gfMJogZoLChpti/0+hMOSD/17qZ1Z2Fq83WSrpXoY9aTVzE6vW1gWjlup+IZJe2pIy
u6IDcuzWqIPu/coL/tPn/W/WMtkW6JuuzqPqivkStZFTqft9LRckcSnfufi6GZD091Iz+5jUxpjI
BR1BVpMjX2U5Rqu8SN3jwoWYLvbMk8k6w+MUFUzPAr783fP7qde75fhTO59WYf92Gk1E/9t63CAq
Eq1RaFkYB3npG56vOL8XdaZRtunagAg+R3lxy6jBLc2hdgICvKz4vrC/+e2ogqzpxWl/k+K7oNqw
aW39hIC0XYq2uKJVZGl/F4LD3/Y3s1/1UCtWYKHUN421aj/cL9OgMNliZY+ZMeCkPd0g+9z21snC
jOfFTzuzYmGXDsE4DSr963XD3Dr+p697ca1ZlFULei5GDZZkGif8Vzr017NLUWD//JIufdFZtBV0
idT1GBMnkd/98L2RXg0VilUL101aChaW7svkKM6sVuiabtTDYuF2dsQkm2mWBArYf6Pb/qFZEhy/
lETLuoEcsqya/KPMTi1tCz+PBranOt7O2GV2YnfWgTreJtnGjuAuGMwLhuW35WYHBz+0HXBAAaXN
V7TnppYlt1i4iZPV+MOqnG1pdmJZJ+dBr7KGYFxFiF0YLpMPODP6VCDI+R4NQAsrXpjxZP22rdnB
0Voc+JYX505Nl6ath7pAQ32cyOvcqqJj2aEm4ZfyFzkydpGLjoPAdMAsYAKVSQOIljAsTZBziPwI
fbvwGgpR3SV9RY05EFBm0+3WitHVVpiZONbplRBkKtTNVN75IvxiHT2NoHPhK+SNO9FL6IawaGZK
a9faxLEKoy1xHz5/FRdfoImumk4vMDLIc2cUiH6YKhX3pt9SQ9x5hxJyvS3Z6glqcL3+fLVLt4bS
lqrJ+AjGPM/8RGf4BYo3JFWuvq3SdG0KUOCihUUuXZuzReZYsKQUYtAH5AQCEut9R3EdRMfXhWPs
v05NKua33P/2+b4uvr7zNWfhgyB2qY9c6VRAqPdjcSgoZ4kP0+C4AhlKarqbzxecntf8aVgiY8pV
3TBkeT5kVBFrbRhaIDOvAXquXwV14V78jMk/W2H2EsQ2g94SpsVPlwfVatMIP4z2Oz1GCMRtxXU4
DShHX6gLti7t2owAO0SU7b/qCzu9fGV+7XSWUKYlBcqmJUkOoTYP9E26Gp01o/3591xaZRYntalf
Fqo7DWiL1KvUr955mk7twWL/fJ2Lz+384GYvwCyEbAiarHDUO0RsbBzDLbrzGwTOr5YGp168IzS7
UGXVJFGbg+xlg4xeG0oBilfisci7RwZW3C5sR7l0D8/WmH7DmaOzSgO93whHNwVG9SOpPjPBzI9h
K9HzuEbJeuFtX0p7ZOtswekgzxaUotaM657HPbm5xmG63BVtOZQei4Vw4fJJna00ewCxZ/QSzJF/
khFcvH2SJlm6juv+c/AkXdrIGvKaE3+fV8Oe+YKoDy1s6PJ1+LXILKLUyzJM3ZRFhqmGmjyFwYLz
XNrFdFfOjsZAErroEYt0eri8wcFDo8QMu3/0gM6+1ezGxfB6VX34GYpPueff0Wl5WKZhSNMR/2ED
z9aaXbaoEGRBdv+vTMXcDCaR7AI7MR3rqse0i8F6mpmbIcmxsMuls5rdvbQvaT0oQS9qphx1Kco2
S5HOZND+3JqpKzJS1X8OvlNqV8p7gRXyof1oJlUQCG1bBjwjwRwj9qNnzSQpvgAP/vRLnyw7T9tC
zexkYcD8+XtmmN+jzrDzb5h70bxpjnEtP1KGWVdr4Qqx2U23C+2pwdPubybx/6XhU5fyAUv61xeY
53SCXwZZWtWZkyrileRDZ0Ohhd7x8NEdynxF+KYvnOrlB/JrxdkL7D2XqQQRiVUWF6e6b/fpiII9
yrXagpW8GAHJ1JZNCGoaCNHvL1E2g66mI4uynf+UI1RFaZc4pN53tJdE1XXvImt0/7knuLi3syVn
DrRuc6HuBawLCOUqt3Ra+b5YKFR/vsrlF3m2zMx9ImAZ/jVDXnVkm14UCMuriTqUD+u/qsbmLlhD
W9aX8vHpbP64uP9a2BBnmGyZSaVBbgAOBdEmOva7PCYosqd5z1P35rYz/sFAQuZGnS05iyl7xVDH
WCNYzk0Nxhnt2l1vMWaoRe6k/zBQRYXg2iAmP8hbTS2uGRJ9yj06KRe++UVjJDMNXdUm3tu8TIEM
icid5qHEkGMiVKBX41Gw4yNKSdvaGb5ab9mCJ7m8ommpIq0NsjrPZctCkMRQbDKnlbK1mb3X9cfC
ni5f118rTL/gzFcpxTAqUjRmznCo9z7db9qTbmGMrE21Zl6AtMuhYOdbNNXDpc95+XH+WnrmVNqu
F+rByouf6J+0rp6YfXM9RTIMItgwfsOJ9nTO28EazfHN59u+uGtFBoVX+bbmnMJoxmpaxgIGqI9v
YBfq4zHQFggWF63q2RLTOzr7sK2be4mRAYF73qMeMznHq1cyTFO6XPSx2n++n4v++WyxWcTRJEPm
1iP7YUrjCyAd+XXGeh4MnIbewc8Xu3huZ4vNroygJoVgiBQxVKfdS0fazbfKRjwuTZdc+oDz6wFr
yDVrMkkJvW4UwE6ogfudQKOzYNGYvUScuhzmnm1rFmpU3VCZokcV+m9aa78bbv4xrXUarf6v6zdz
S3Ray2KskywU5q0/PAxoRNCR/vkpXao1/bbIzBExTipLx4mmi3a8A1Q7Ufmk64ZXPQ0JJ1FYgmqX
DmzmkmIDkUS08jwnKuEyqRU87q3bPJUQ5CNtgbiycAd/ZkdnrytVetfS6OJwZNoH+g5umNlu644Y
sWOEJmJLanclaEu+b3I0f/i+X+f28wqdrRoLaeQqE1GB4X0M/mkDA5YgIwVETVz7rrBWPdBNM75v
xfpLFhiHn4Ii/92x/gRgzn5DUOiuGDLO6ycoPcERSvmgr5m5TvPXaiIJFe6CE1o4158X7WzFCsMy
pB3cp1GhUV5EqLj0ijurE/ehkB2GlK7//3KPMwvTqJ3kVx036Y+rCxduurqLUP9kjf88WY0SHjiS
BQb4u7U23HBUTJmvOlUZlDUq9dPYsjWW7WdhY+eKT5/v8WLaofxrwXlp2+0jkwl8tFILItIdYYH+
R0uvPXq2k4ug4aw1oprypVsvfdyFrc7r3AmT2FJ1Ag5IKZz+A4nMfe2t0DonhmFQyJIZ/zd26NdO
Z47QNzIlZDbcdGFdR4dfJjF927JROYXPW+aneJrX8/nHvUSrx/b9WnPmD8UKBVV0dEgbtRaKqufd
BIaFHorEKCWBGWgxYKHlRnejZhyNId37qM4JQ74ZOhSSAoZIff57LrvnXz9ndp/ryo91aSruqNqR
BiCGsbSodQ/0E/+zWPls5zOvWQVGgFYskcB0uhZDvSi4ZDR+OYpt7sKDny/c4+nv++ThGDOvKZBf
tbR8TqPp0fVAeQRRfkN++Pz7Ld6hmcP0koKOo4kmO+0KClK8/s2X0ROyYPOWTmzmPOVIRQi4IYtj
UpTTIVsuMiRIj22D8bmf7206+88+4MzyjENYl2rEVS0833bj666s1v9gBVXWzam7RaNN4nfbpvUi
Yhk99jtnVGSVoMOzlM9f3MPZCrNLUKp90cXq5Bf7ciUW30em2n2+h4vXTNUlWVRIGGRj9qDNTDIp
+QS+o6YPTONAHrK0O+np80UuFy/OVpm90yg3LCtLf5aAmLzECMvNT9tIx7ZTO924Dv/J2Z+tNzsZ
OO9egBpo5iTok4YVYj7JIk580dGcrTE7G6ZeVK5ZcPoddfOyYugOMYMubb9NwB1aaqB4jP76SNbB
ulkt5VmXL8avY5u9205T0bOLsA5Vfh2i+ov480KYu7TC7KHW+Yiym5/5TpqGNKGrK1VciPqWVpg9
0FIyi6KcCDFJsJP6rwWCiZ9fu8sLQPeeesBkXZ3BG0KbVHk1JR4Jk6sTP30zWvr5Pl/jsgVVfy0y
88KNgCCq5HENJmp51v8/0q5sOW5cyX4RIwCCJMhXbrWppNJiLX5ByFab+77z6+dQPdOuojjFvr7R
b60IZwFEJhKZJ885gkP2sy/HQGiBShE6V/HKM3FptgGjvb9Nzny2ozRSDQ8fPy93xAJftBlAMxeT
DS3gbn5pgRNkxMRUuR8OoKO7vt61PZ3+fpaz6lwXoQK498ZToZIEYrhgFbW8uqUz72UMBXNCcEdM
2HlgfaZLSQcW5hPrUwKQsjotMu3Yl7vibEdnvswx8RLl2f9eg2mz/dti7WDsLEHv51+gb9Yszhw4
LNVOQvnk70y8InhEZtZ//4g8W+LMnysRYAJ8gDMYiQ9C8BxD/qBNj31yEik/gbdgxTE+q9vX9nTm
3gXF5G7eof4PQr3bEaw0odf3kA1vH6qyemM1ZsaJB9q8sIMKIhivRp9Gpg8teVNWs73XV5tEjTEk
LVeg3dFtKUpA9hSfykgH43MLKnvtJ1OjG6b6B1+JXioRPoDi/y4HPBxkJYClDPVhACji+vlfjvr/
+J46q9Jq/Yg4M+ELxggQrRqj7nhIDCl4Ovx0J4O0x/CSFZebjsKVjVRnYSzgGk4mRZw0BujDIxKn
2tOQPYO4r61W8un/56L+vbxZNKtAYe3XUwPBy+rtREEj1BdMXzt11W9LtNqEzh2pLkHuEaamkIeb
IhlWwps+2fiyXlU2DDDCcTj67OC0FWNlpqA+VWTeS5GWrlr4+5Fl4M4EVULQWdXIHqbErgWDZ8z8
LavxtkMl+wBcsA0J5w+gNw8NaCIDBRxhPWjuwTI2WKkQgRk36gA6QwznpiDliqmtoO3jSZJThYgr
g+IksXgYATlQk+bUj73lQXEpAzeCBh1JPG9Ar5Q8gWILGiqeg2Kn1ePZk8vl/QjlNiOMTsAFQ6i2
EolZxGSXQhvZk6rXMEzBvNnfpa12q9bjK8i9TRoXzzJ0lUDsY1Nd2Y483jNw6UiYCmGlDv5FDOwN
dNcpsavRh5BWrgC9vC+DoimQgcb1wa2iPdEAxNH++NCnGorzFHrq1XeuSN+UBgx3BBqWROQr6dXi
ifz9hb4UiVIvzVmDcBkBrQQ5+WHXYlbCO4XF9+vetnweVU2RdUYB/uSzMGmM4EjJ+9SHdiXo6IoX
H5Sgo35kimf6yByhtixDREl/BUW0RJqVkzjdM18P4m/js5BZdjHLcd9hmXT4mTXyC+bUN1nPVp5E
i1fq2Rpn551ACYExpYRGdQDWC2gD6UH1urKPiwW23zb0Wdhq2kY0TGApf4LBWvtq+ixiVRCONZQG
OdH/VULaw/DxdyEEyf5qJr62uFnQKkGvH8gg4d4QVjkyVH0KMJVOZEwg3nLTsXqF6NTeE8kDCyM7
l8o/Ge4G2Oyfg6JPl/1ZUlRouZKOdQjIzSbYVhBOySxQ7NjTjHwYoXL4R9n/mb1ZEpbHWaZRcJ9u
hvgwyui4Qp3s+oFZPpMGsOMyyCK4MkvBRCgp4OqvMnQGfzQQe5T5auK8HOZ/m5jlXDkf8yIYAP+a
QMDUjm0F7JoY9YeO+QYJFzP/uxXNIolnKFEoE7RXOYjbFWKvZzx0MV5oGmeaDNgcxhYuj0Gd5J5H
CxyDzoKciVVZ4MEGwaklP4JOxh22/Rskd9c68UuT/jJgPf9YnZ3+mLcEukq4spu0eYo1FZz2ENUF
87jXKnYa1jtpzB/ALXIXxdGpHWXHk+WjnNHXUGcvCumf8jpwvbi4bUF8jH/jAHbxPSfZQW8Hl1e4
VaH6fP1bLGf4Z7955jAxD0UAGYLp7dw5004lkQMmbgvsej8jO96Iv64blBcP25nBmcfwaQIJtUgo
NkLwuNz1gLtDXcWCaEjktFsI7U1ASkhvmiAbB5sdFGedwg3cPwtVZ79j5lcMmm3poAPyNZXD+x20
gNELK3b/Clu0dhxnDhb3HeeSh4PRuv87UgAgg3bTW8DegvdsGipYq+4tR/6z9c28zCCpZ4wQXMc9
80+hB/py/7bOs2pvdkWDLYzGowxEmFL5D+AXAxceKOEEyMAhn8dZb+k6xrCqaM8/VZFTlFD97fWz
tbjNnFCAZAmmpJTZ9d2C7a0uJfyEqvyYoNU6GJ7a9OG/MjJ/dqRKGQW6PA1yapBNO9a9w5P36yaW
nRJhhOgUL0/5s+xwdovJ6aCRdqLMmcIXYAN/O+XnNfavnHI6f1/SqzN7s28H4ZUmkfUBFW5V3FAI
euk5QL999hPsun+SYp2Zmn0j0E56fgHhjg2XgGCRuttUgIfo+v5NP/fKcuRZiiX3SSEnOYBnAnof
ZdHtpD4lpzyHAAvnXuG0ar9DuZWsmF0+fv98tfnkYzz6fqGE8DgICu2J3H0DyOYRcqMrO7j8sTiZ
St3MAO/Q5d3WaFkouhCYkjF50iH0ySGoK8DE/GdVQWB6/8/QLGr5fhBr3tSRKPmd2oH6dFilGJpu
l69f6reJWZCKUk0YWf8JKQY/yt+3D7hika+N36fbp/JWvtEyBOJsUbOjzowcMlcCYf/3PN54W/wr
TpBVW7Oz7lcFXn9QAt5oQ+mBtDMBxW5cH6pO30ocox4JwbRLAM0Lkhw8xqCHuDarsHwk/9nf+XhE
U6Zpoid4tOnxCayiInSTfiUeLuanvzd0TpVDfMMIItxum2j8xrirkzUQ1eJ51zF7ikjIQRkyy1DC
qq8Do2qni+UhVbcaJC6g3+Bn364HjeljfDmKZ2ZmeUnLKlkQzC6DfgpFfBAtytw/0GSXZZAN5jYN
EqfrkqfrRtfWNvNlDGl6KoH81EYQAnWMjQ4lCiBVd7nxfN2QvGZp+vvZlVKKkqmhhqhhbOUN5Fac
aKv+KO8mcv49XhTlId9CyeAVur63iTscmq3mgBFyE+8DV1k5McvX29lWz7xetGGaUwW/hf5sd/xV
cSDS5Rj3GJSykp++o1vX1z79c1+/LCanZcKBapw7QeJBjaNNcYDk+JGD+JdARbeQtiEFX4H367qt
hTRIhTycjsBMCSM4sJf77EthR/oMtHrTWwrDoy7Yp1GZMauddvBcyIut2Pv64r60N4tnBkFNV8Kz
0fVumQvtTrTB8WxDSinZ4co+yl+j9aWtWTyLCMDcSSDA1XMMT4Vqkn3ryr+A68aIf7DhR+9pvIWg
hY1e/JFvPCuyoZFnryz4a7y5+BHz+kmRJKHfTBtMH6HK4UCe2IpRAL1hm872D5n9L54KK+uevyYx
/xjhBGGPQbxN3cocjph/wi0FOvBwK2OnVxcpfzmyWCQHAyWFGCee/rP36xAOA2MNLNavxgAeBZBl
OYXtVTtiT/bWPORr7Ls0N/2cs+DgpwR3e4E9JXvVje9Q/9pQB/o2K5nLV0e8NDPt85mZROOVVlRY
FYOkkV+jxd31+3HMnKLVN1XDT9ePytfL79LcPKJjFqIsPR3HtVcOkHh3wXRpolXsXDezMOdwaWcW
xOvQqztgDyDgGJj8jpmdheFKBzXpN6juFd/5tjgCfwv1zCeooVkQGwAnM8rfTkWtAWMP13/N2qJn
cd4Le9VvBBZdolXAPRcFfEuPRve6lUUnPDufsygX94Gc9i0ODDRIDqAmM0GjvrKtC71VbCvo2YCG
MFCBmBe+KmikGhI0Jlz5XqDb8ux/9K3pHYK9bteOd9KbTaiZwkwQZJq1qLq4i2e2Z7topEhjssn/
Oqv5Neman8KTbBX3I0aCKtsPIIiEUetme31XF2ojl0ueb2sVJqlGfBVmp8gGocU7sYMk0g5KYnca
IOOK69+Wt/0mvvdcf9Nt27frv2ABVXb5C2bXiY7v6WGkRHU/yQ/M7B7ENJsWNxgBADoFJ6e9VrJd
2+rZpSIU2idag89sGMda3XIGBTM8NlbWtRjhfn/Q+at9rDQfVEWhivIaQrhvVRvvW2iDhRBX18Rq
Wt1MoujggWsO/LRWJF5Z4pe2YZRXYx/hs0JGGpqdjekpz2Ovr6xx+jSXac7Fp1NnQbzWAq+U5enw
UM9ODQbdHu4rlp8Whdn77UNOlPsaoncrF/JiKDjb2VlQl6Ix4czHianHZwmiWxDHWfl2axamv59d
GyicQcA9wMJq8EZgfGvLALAIrImxtf8WYW7jz67fszVNH/TMIqb9ZTC5w6K01TeyM25LFCYnnsAJ
gLD6CF47HrNg0xlG2hoc1uKb0Z34I/CEUjF9yIEhgcwB5FVM/VZauYuXTouhgN5aVqd3FZuFGoMB
dFBEcIianjxMGvTgW1B7AKaUZ5/mpuL5K+dkaZXnBmeRRc7QVFQHULXmvth7Qf4ryQEBKhJpdK6f
lzVDs4CScJpE0LtUXcZkELKTxpTb8V60ZAWfv1Dux7gdCHUZwS6C03WWpAGe36W1hi2sVHN0pzId
hioxvAhV6W3gFPee85kkutlTuc/u+F612mPy6D2ueSBd/JZnP2Tm+b1PaKKlOEDw7hhyrpCsiQGJ
KPgOnWhHbSGkomnfSF0dIQf1gNfXsYhANhZJp7aDWD1rgltJFREUgnuIvCYradiC+3IiGxgdw+wp
w5DipTPJWaBXWt9BvgPasXS0qB+sfPEFgIt6YWIWg0D9FaYyJoFc772/qW/GG4CPR5sc+xs1M9Wf
/oeMJ6YEmtHyuXOhjTHlD8UNVLqgUfTU3NXO6DR3wSrj8uJjEBPeVNPYNO49x08oVClrpUqm2zQH
Ji35DqylObiaC7Vi78+yljNzczAA8DZBkFKYi0q3ETciuIVqKoSdodKaCgh3fGv6fZZCtxcqUJO+
EgepSYUsNOnX8H4LDTj4xu+Vz8dIygLIEEVMvgE0cxeZ1TH7RrfChrboTtv6e5ZZ3XYNZ7xQcLu0
OjtqXlOLWlJxF3UWNwenMoujsmtBuIC3zPZ6lFnMlM5XODtzesig4REhzIjv6OmY4Gr6Hjj15z2R
neqjdFp186lsPb/gzy3O7sFB00TTjki6Y/COxO705p7OEjn852QSl9s4Rdiz6y/NB68gHc5RjYnI
UX3lXrDySlmICRfHY3blxcqgkqrJ4bDypoPadQ52z+vfZ83C7H4L40RvwWuCo5BIhx6iZTU0sq+b
WLxozs747EaLlWxoZIZtSsKXYXqbiLsy/XHdxmev4tpHn99mfRYWo8BHn1pBxUPy0GzgVPcBZueT
zJTumRU7cm1+U9yp2rLGyjTt0hXr806KP2SjlFaxinstPWTMuAG1I+RYDcjf6ntFUuzrq/2MUNfs
za5UGncZiaDOjkIEkMgoetQm28s22a4xfiw+tc6c6fPvZ2dcypMoGkt8vOmpBR2AbfXOUff9xexx
C0US76ax8UhPnWGbopwmu/4huFtj6fh/4pUOwD9kOQAknjlahKdPFXUFiA6PYpO7yQbjOa4wZegr
rL0tl5ME7betmcvpFGKsbQ4VLZRbEqf0ndGG0C4g0tVPdaPYwS54YpvgpLkQGd1c/6xsirtfPqsB
shOZEjzp1Zkz0gEQPtZis/H6EkcKQY5gGt0JIBFk+acJceLb7FZB6VDaiztq1VZ9NAAIsBvXcHKn
AaWsv8333p26u/7Llu4pzPer2H8CFA+wUJehjkIhixsBwkTtqzeJj8x7gO6ho0XCiVVph/TuTuLF
aKZ5+sg0AwruRnaEapMP2SUIg4KwqYT2aTquOML0MWYbhp9lQK0YRWSosc4usjxJB2jTID7GIyqa
yn5MNVdAY3AIn1Y2YCF3ROqkKQo+j4EK+czj/HKMILvRIzvD46ODej2m18ofoCA7ZLvwMJGDFS4K
jg/slK+skS68yS9MzxaptQV4NxRkbZHe71p53CcAh0A+0YA4pVfWh1KFxA9uooeyZ9vO08FFoKmv
kWe8jYm4jZpwS0PjPa7ILmoa25eqH30LyMj1DVoI8hc/cnbNNyPnsd80qlt2FPp3r0a0CdNoLZlY
cJDzBHY+m6kkXq4lCaxUDjgmoQsCWtejYhubDL0YtnLoF4L6ubH5XGZiBHFaFjCmR49JcBtDrznW
G5OGkUPlx+vbtxTiLozNzlctZCH3DMbC3QgOrAql0MHtHRnMnf7Kg2wpxF3YUi6duSt4NooQtgaM
mW1SZEjcSaCrkrrC5lb4LLuZCy1HshXOH5RdL0zPIrkKwaawGBBdB5ntgAP+lkqYHYbm+8p2rn27
WRSvOlHLaft5UIJ3FNDx7Iwc8aaCf3Wi8QuRD0wF0bUaxbIX/H7DzQK4rxR6EPt4w0nlPTwVcy2R
pY3jSk1iKae+2MVZRgX8I8QzBSKCvxMbVD8fc3zDiX6Eg3olPWo/1jLdpYTjwuIsvQKWP6ZhCYtp
djchwTtIkocQEhx2pN92Bt7E2egGfI2PaDG+/34Tz5tYOurLNMthVq4+2gH6foNhUuKbkr4y2bVA
onPxNJ73rlSZ1mNHYAmaky5xqomybTf+MKD4MkWX/Cic4bDWT1ro8F5anYX2kidlb8SwWjnafsQR
TTbiqcVlIkwNzMfKGtXU8i32z/mcw37jOAnqAWI8iDLJe/dcQuQD2solEsjx3nA86N5DOxn13Yme
GFKAFn2ld7olnPzed+qNcFbfaisBXZ+FIr3XATPxhmkDqIt+M+RFd2Dix0QNYpChrJYsP8m0vmQM
ZydqFoCEmoJFJ8QO8EeKoNBsCkt7U2z2Ij2ojm+PB/0NDDDfJKtDggmx4uOwjV79e3YKbyD1+b0i
5ipf4OJHYaiyYWSCU4PNfKuFwiBmp7mBFFu6Q+sUytgQJXf7g3IKMBvvgS9z6mfa/6ZXPe3vl+34
bVuZQcBCcJbneaQbLhN3DRI1DJz8568/0B1qHLTeyGoZmcUqJRYZZQSJU5Hj80adyeJfUIh0VgL+
YuQ9MzPbRKg1ZX7ZE8Nty2SrVwo0c1W/PhFVYrbQ6G2a+6od1SWGTCDnqrXBnkT1wRvGX+qkISBG
0JuNfrv9737WvNTU5xkvknRE3Lzhr9Qu7gtLvEVWu59acuN7u/Ejc3U2cPmj/rPl86JSWvlpmakw
+tmmdiVhjYrVbISNeR/gAVAq7yPoHa/dSlOK8vUs/TY7C2a8r1EMiSZfzi1lX+ynK0mdivPyvwAb
LK4R2ouQ6FJkFaIglzlMCJ4BA3x9KJNDiFxWPyDj8ScH98zCbDlCzlJU/rGcOEAJdF90j7q2WTke
i2nKmY1Z1gx9elw8OpwDU3kOc+kTJHftERVyP3TFbiLLHexw2OabP2ndAO72e/9mgddo+JhlCYNl
1EtkK8VzPtqAN24HbTNXXSltL0U4LhMVBV7wHKvzJoo61nUTpzJ14wFPVp0DVrSBPK5JIsS0ACMU
3dv1jUUdbuEwnpuchZ04iYJWGyigGjqBclqoCUcfwByl9L3/GBhligwXWHoeo82Ip5HjeSH4ZBrW
2XEWUhuU08dRCKcEw5WtDPnJlwDLHiUVfqvTvRgk3yzB6wU18wQP8Kq+x8PZqbNhX2H2cExySAtn
dkcj3ZS1ENrwNf+gCEUYwoC4d9WbAaOxnfKEOjmthMXqVodosyFZhdbTzQDC+Xd0pdi+YRlQAx3/
q2xTQEsb+k7pNBDQRXdxBHp/L7Epyb37oZBDu+OZB71v76MK0wdDSqlZGtDYHDGRjAmtvdEwt4Pe
r5OJ6hkkyUDpVH5iShnBdEVyF1SyExvAWcY9eQrbSelc1PdUZLelmv9UVKiMp2OkmmGOQrVC0n0a
dfe401wGZRYrAVFwGNF91tZPqiJB3RP1/q1AUAayvTY2VSB6sywhMiyFLoR47yuUoK0cZ8PqfHVf
0GEflDKmIsnwRgXvrDIbS7P2lK0mSbswnviqgSUztSpoTVDvxVYWxH/JfphbdZIYViToh99jj6J2
yPdjjsusC2pyW/mDcSsNWr7rhrbd0zGMHvMg7lxPilNLSlE/ybpSslgsb5ohdcBRMLh5pSY7Ra3/
0kB3tE0xXmplTRFZ2egXjgJB9TuJ8t5Vx+Ivudcbp4rJvd/nezmvn0Ab8dxyjrZCBlqbYQgh4tyM
mPpVIclOt03Vbzxf2ECf3LRg+zGbtIWYdzR0h7QNd2CQh+BgIz9zHOGNXgr62pdQuQ/0kdmR3HNT
a3TpSRpJf1MNhB7DQvF3QaAOh16iYCqqu6ra6aTBZAxu931QZK1Dy/bd68rQqdMotP0QiuSaHBEH
o6r0pPSQCWoIcq062zZGiCJK9auJ4ntSRVudDh9d234rdery1DjkZXMQQ/2rMZInhYi9T/rbkozH
okT5IwvvCFN/9rF6AsMNsVRafMQRZqOEj9sWBdkAsthQEVOtLAVNVjIqqe0ZIfRnNEW3jNYbXF2d
SumROKgsHjGlTE+RzzETIfKbLpStXo4ei6CSTK4aGWZh+tsqT5zAT9yEteC4CXZsRBWsTxygjTZV
D4qziN6j4PZdGaS7npVWpulHLU98CGQh3eQduy8nsW7dR0GPdqfc6F4MlrZWIXPIC4niQ3ixnWf9
LizybSd3bhlUqMN3GG7uI+2BZsJ3hyR8L6XawSAvuP+jXN30tNoXofqt1ERta2NxGiiE5DW1jKBY
Xha7vM4aR/a4/sClxoeDROiHFnDTwNCgFKZTq6x4Z6pDwI5akWK4Wdbv46LyD7USWoylwNtEjTLi
DZY+M5pOJxODHKhQvSuGaBwj84NH6GT6pWkkhbYBN0M+mFVpjE5kQBXaZx0z87DmG4itubIR7ZJW
es/FKJtqoGzwTzzqsfotVf23NvK+q2NDzY7V+0q794zbroioSUh/Qk7FTCPoD76kuu2g6Y9KLrOD
70O9XUjSK/Hq9lskCd+kbVWY+FWFmQ7ZT1YmDyohhYWEAYO4PrH0tr4l8ojILD0wLxlNEgbQvCYp
B+it882KYQbZDBUZp6kjYDdVRrCwt76MvkteWamasY1S5K9eleJjkrDeFinTrLDQ3XHIgU/mFun9
ey/oX4dYuRtD9lchF987TdkRwQI3MAJ4Z/gua5nVcpBhJUH1SFrIdAvo2RMjARzG837xTsvMptMf
KTwad8BLWca3gF28IsV0/bi+KwzpkBggk04z9rNXvb1C09pSYrAkj9FO65QdusiJ4xvhiYF8DPfP
IG8zD/j9CNPEZqYaH16NAMSFYkWU3486QMeDYOCqjQx37LMnvQbOiqlZaMZKu8exxyp9EZoVJzeR
j0lBIULosxk6/o83omyNOdoTyAwqs5ay5kXE+fA6arK0KXioP2AsuryhULR+iVK5dDnyN4t3ZWH3
akecsda4KRXtTZqNWzktXoqxM8dCcqLecAa1Yhb0K0ObBfl3IygKCzTU72Xqyw7Jih9C1o9jKRJL
9ZLQGSm9N5KSm+MAMXhNLzsrAr2eiePvgSkBquckRYRRtgxzGtYY1JsmTz5YARJ9HUBAPaXHfKgf
FOx1RzMwCtAwMEVpgElsyOGUEjVjT2BaqsicQIUycjGAUFHp3rSifBhacqgLjFqNfoVx2iaxAq23
uyFwcMJDdxwLlBVKb6uMGqjeoJWWlOqtwofezQW+PAKftlMpbfZVYezhq4dKqV5wFeLtmJQWSzWk
TbR98hXpYdD5xhiTg0QKCqYx9UYnPWYqgVPJ+gN6hTda1NtejOn9MT4xo90AixCYSc4BMDEe8gCJ
emxshUpKMylqRw7EVo7AzBKjUx+gSSuDtMmTJcsQGsTkjXaXEX4TcToePEl7TdO6dEeh/gr1aAdq
yY0h1fehF8QbVVd0OyRDb+qFjxduoCIvT8bCyQm0dKTxOx/ym0bxbvLQeOsQ3q12DO4qAnIWX5Nv
pRRZg19ujbzfx4YCPIAMgv4ceBEp6DeR3ElPXq5jGLFNT3KOG34ghbBZTh8LLbabQDyisB7sRaCV
dlOWb7KIbEXXfDscDavzQELRlCg4kAgQM0W1c2Vo7F4L3Kxsdcvr6Xub6SUUQ7x7gyCy+5lRu0RJ
T7qEmlNc9W8s65+IAjBX0XpW1ZEPVU3eYWltDnTpkWPoVFMxOadRdc6gVfNMkSQASVzaPZb8FwMf
aZQzU85TE/LHpqAeqA1K29du0JtYe+QuPHowDsCwVWDvkulcUgriKhB8yELZHRsDiZLiAyHM9phd
t2gOgioGRTw5JW4QSm9wBosTvbW7CqTTTXvMqbTyuF0qzp2n2LMnd80ihrEdpNh5tTVq31KU56b9
oGs4pSV0CDRwQds9yZ0TZc61nIdtg0e9L38+Z8di/5uvKPtXOiJLpYRze7Pa8ZREygHEtNwxje/K
XC+t3OAO7v416O7C57xY2KxaDAoocD1pgqKfJJkjdwejtK+/g5belwYjYDMkEIo35jNwY5bEtU+I
7LZ6aIqQYyUHov1U5dxsyzVg5dJ5MDhl4GTDV1LmLTIOsFRQjCg7gHjEwTVMyo0P7JDPXq4vaun7
nNuZPcxjX3A/8PGa9IpkTxpuean/wUixxge0YEfXcOAY2s761zHZui5IBPko6mYRXmTGqFt+QF2d
V2tNkaWGzLmlOerWw/ugCeoQgidu8py8i33qSrfqbfiS/0i3nVvs5K0EvPxLuVkbNVhq7F6YntVR
aBxjB7semxnspqaaYnnhp5RbZHnikxEiiK1J0eE//oYY18D8L4h7MLI2Z+MvI1Y0Yd5rbiR0i6pQ
Qf0J8caVCs7SII4OnRdNQ7RUwKc2feEz8ILfxUXL45G6AO3R1w5srtW31CbPE1cuin+bxu1sYfa3
1AlO/TNmujbCorvrK13+uGc/YhZOhB5IgBtmmou3aW+PN8nz4KRoXAobXVxAO3UTvag37YCHaHiU
3BXrCwX2iy2YxZgizkZZSWB9wsXUT9G+3rZWY1c7RLXj2lddahNdWJtVXWo1LRqDNXAZrubHlsi1
WymTtqheFZuSeO2+ztVtqXpWM+QvIFR6vL7cRZfFqC/GIHAzkXkI8miU1hVBaOjk0EqbUy2gZAfx
rutWFspZOhQVKCRGDVxHc9HoLivQi0JxyfXAttSBwjZScmvo+T7vBwgLhVbe3l+3uNTxuzA5i3mZ
Nng9KLyRdmi7qV433KKQbMf1bWBNNUKho0+89jWXNhMdCRxdQCsgOTBdX2feI3hWKXqJzRTjEzKS
rep5ThfXK066dL3r52bmTkqBEgkymBk22maaW9Hsft9NMpLWv5jNWwAHXlibeWPcJZ3CA03DWBzz
nOJ5movLNuOD+mDcig/5sUFAyN6KXWZHEBtAl/P6h1zb07k7AnOdaLi83Dbm46YX9DnheACmmrSy
rdM/NCvGX6xz5om9F7QJr1C1iYnieMGLAFMBbWSLqJkdSmtMAguZjG6A8gmT9hykrHOIN9DRAC4V
keyi/lVJvoW5e+c/3zhDYRwMa2QS3Zidkr5OQOCmwEIMJjOPAXnGUStV1qZslnCEWAD65wAVAWr2
2bE9O/QyEMpCT1Fwkw41pn+9w/BdPYzbSd0DwEj/XTTmCKjPsOU79oHqXbTW8l70BwOAKDge5Qys
FpduF2VR1GpJA/0S8+9eQOD0ZrqdWvvDKr5v4cMZMnjRoFCrqFzTZsdEaH0/TeLiRREXNjSO8Jh9
/48/3IWF2StBl/sq9SiV3SHnbyp03Aum3PA+W7noJr+dnfdzM3OwDuFNHORIgF3A9p3ceMEssx2I
23Z8vb6c5Q2bcOoGpMlQzrz8Or5WoZIhVNmVy9vA+JaHK62SJSAQPAnyxJgFoJhpnRloRnmKyAVz
lU29I99827DQc7hDefK4OmC+tGmQJ4bUlcwMEHLMjhop5Ubrs45hYih8Alba9t3ovt6q96g/AlWY
f8swNbSW7U4LmH8pBeOKMoYpIHsxT/2UpCtYgI6xG9evbbYTUmYxI10Jf0tehHBBNdzSUMoGTOTy
O0E/CpIQvTItbZovx2CgnR8KEGbEGF1bQ8l+XRL2bgp78Fq8feZLKgu5EqOhy25lvGj9U1S9Mm8l
jZzc5HLXJhN4BTMOaSFMzl+uJyqCUa17woHcaHfFJj9MSiv5ZnU0gK3YmbkryWqQ6mQad5X75D3Y
FpvEqs1oJ7+CgcmZyIGvu9MnQvPKuuZ+O+ZeIIrKANyDGD9IYxzLMM+3VU9RTWS1w5tqE0Wo+Ii2
DLcdCCLNFAXfj0RDjbKWkNoPPXr9bQImVqXO3SiaulWlI2kK34JPMoGcannKR3z5gqL9nXrcglgt
wAH9UdP7JylHtVGOR88cx+qjo9LtVNn1NR/4zkHSHKJUUNUa+E2rtp3ZQaXcbOpxp5Tde9WwU0qH
bJfBCjpK6E407V/FkPyl69VbSPyfbSVuIXZ+LDhoTZQyl82MkFteYR6vbFKr7LUb6MG2dtWiWNP1
UWYmmkSPkgTSzqgpVwLx18ilUQ6pKvwH7wJL6eUJSrUA5DQyOua+oTlD0Vpd9Hb9Yy7ErotDOteT
CNH9zTlomj6vrkmLLNgrOxXzh+VxTUvia36DACnrn9ck2v9z/og4bn2183FOJb7tBlQrs8wNWX7g
ggBh0q1E5SUHP7c28z6JhkUWBp3mht0jg6ZMWEJxXFmtdC0537mZmfOpeYFTEAk43zF4zne567vc
gT5FcDPBoaTT2tjCQraDXUT0R9FGx/U5z6owuQ15bIOj9LTX75Nb4oA5FvR/yT2/Ve6qm2lownci
wDdCJ7XWfH/pQE5PfzDpU5COsGk3zlKtkvshq3IiXN5k+z7k27jfXT+Qaxamv59ZCDqUkMvUMFyZ
lC5Fh441zdN1EwsXDU712Spm93WlaHpRoRUKmEgiUGNrLJ3XbisK2USn7yGb5KlYYdwgkPxQQ2SM
htI9Gn22Nou/tFZVw/VAwUEMRanZ2YmCBIWGRAWwLc6afZuw1CyqUNjXl7tiZa5VyXlbeXEpA3YD
eEDl6ebQrLjaQr0EdfXfC/kcYjz7aLI8ZrIW4aPVP+u3bu+fKjC2MGaBa3OCR7oGZtCBTLSU7fpo
4OLyDBmlUirr2hdtCS3WgJHQsYlShbo6g45u8PP6Bi7QNWB5Zyamn3C2PJC+RpXiG+AOMTsHF5E1
blOIDLFtj/RkcKHZuNUOw2H1XbEQws7CP5nnKGEl6VQJFUwRAE1b35UCjcxEW7nOF1f3+5IhxixQ
an5IuyIDrGiSa5Ijs+k/iQM0k2NmZsKVGrvwvrb+h7UvWZIbV4L8IppxJ3HlnkvtVSqpLzSpJXHf
d379OKqnW0wkJ9GtN/YO76C2igQYCAQiPNxjl4f45i2PcX/cBKUSNTA8ro8GCUwD6NYo/8/J/+UV
yiSVcpZrXb5iD5Oll91CUAM50jTOHu754K8tlESm1CMoTQ8Wqjj0GpDZSkNTWZmyvt72wuvE/3Ih
TOgF0UvZVy0WUtcP8TAFgvBJL75LQOjctrPD+UINoRWF3BX/z75mYmlCyFs/sK3tuXytPlGBb7GB
/IP5pX0RXPEgHcVzRF3DS9+ASrTye2hP/eBl6Dv4bvpD8D8wo+Fss5eNZJiLoC4hBdmOjgYEZHfI
ArDreMD+HsnPprBLMF698kcCdi+IrWXmwBvojkP2BJaFgF7p8ykMBgwhYLLDyW0uopz6OZNPX6yT
uY5atScKHq5/Aap1lLaSt0i15sKiXTOAILzIHv36LfXRsyys+TfeXdhnTcSNjnwCGj3MEdGmTlpo
jQgj5thnLzmOFkZKvmr/qpq3kwRCyt2kNOt47MHJLmNpN+RZLiWAwWlorCcVmurQTVti023rJshF
07ntzTtwfSxuY485mlChXMUBl+rH+FGaOAXYJ2rXiFGB1WwQd//gwTR3oxqKUTKBWUllB+PlXoS0
gAhwTSTdgdrPaqWDTr5wVkV/9ZXL/DLCYpSBqgMZiYILVzxiBv0eADFn8JJH06OAc17St38cNtaY
b7aWGHmPJgGznIbdHkoPdHOgQetBGxKf+DXs/XO/Mcd8skItSilR8Mno/Gr2nNZW7gHm7ycH08KT
1sqP6plPhbYbXzdWmfg64YYXTbrIubsTKswAka9TdFbz5nfuio0dJrYsYoHtrCPdM9TJ1hLJMguO
nsF+BN+YYAKKqaaxUkPG3mv/zM/ZfWdBXT6QD+U7SLvaU+qAYubc/6R8BY2XU7oG8r33zKfqG28K
mHMWPr70JnGahKytpwJu2nWKC3ASsLXepLxxDsNu/NwslynQm/PSNEqB5caH9ADtUns94ZR/U6Bu
rTp0zLN+zvEiaiFEg2Yhx/j+SQQDrYRfgPPO7HUaNoskF+gDx2fdN7zujmBSQINeX+r+C/I8+uC/
Pve/rFEn3mzoIq7FotOus7GsgTKPOYBkc+1mSnkypzi3+qT+BMDvq5nmmCLNeN1Z6pu3zDM7XbWR
qEwzzMtiiYGEO0194mzn7vUAwpm/t5NJRs2V5FqtwsLUWvWBDnXNQY4ZR8qJNHj1pwmqk7Gb++SV
Y5j3HZlkNJripczR1EHxMbn/mDx0zNfOEyAdN5x44Pr9c/HPKlnwAIl0Jc5lrHIVG0B+0J3QgYoE
nJyzqP2T8csOG7iHeJm6BZft/FnC+9bqAa+zCxDGAClwMJ7RCQXx0/y2vCilC6BCwDFP//wNd2Fp
u7RJlSIgjFE2PgPKfTcH/ZEy4M93EZ+PhoZnxha6x/S5JOLuvVJ3bwYhzIW51lGDX1yABY7zCflh
oFtUHyN6qL5x1rZzEi/sMSdRUQulaQXFRBlG8ZAiIqkAj5zd/9YuwpKGFA1z7BTacnnm4xJYhKVu
/4ID0Ndn/gBC26OOERMem9vOHXhhirmbdDnsTEFWTS8RMPRlrJ6gm2fSIbCRhXPg9k0Bx4LMVjav
iv1tKZeppDSowTSj1YI0vdIOLRCG61xwQvRHGeXaNX6Zokd/EzSHKS/VZclNpICLGx+EV9mvD+Nj
E8ye4gHY69XQQBcdsJyAfzFJLPLcupqfPVJZdOFVDHh1UN7SmQ9qzFImL1USemn61uSP09yeiBHZ
OtC0HCfdiTNI52UMDaFVZFzpIgOtn0+mgpU3gAmZvvmTOipxVUv5WaFbTyfVfyP93ZpkmwMjxu1H
aeh1r5Bx32axA5xq/Hun79fC2Kp1RHRzbagV8Eof0W7wW1eywWHH5ffYS0Yv1sM4z5JBWbqOFnAR
AeoAQa/7AfXWP2JcSPFq6555it3pXa34jFc7N+GFYcZLKgVQqHzEEkENuHgCvhV4V/VDchhB1Dnb
qje6zSNQOZnH88+9fP/CNBMG5F4AFCGF6figHymFNVSx/O5M+4t8gt69DsSFNSaDEqZZFWAtxFsG
xDu2dEruKEdv98CHkuzVui5s0aO5CQVRuKxLoyKWhn8MP1GiBG1XGSwfnITH/qfoYRTf778YB4M3
q845iWzvIxP6ss+KwoTDCp911O1ndARNBy/RJ9OqXrVP/OuX50BMKtWTqcoUgrWmmLfS89mq8wgz
N295/dOIP92ONDuJxsW+MtmTmctDoUYrbvoDyhg4j+DdAdsOL6PYXRI4dgjoo3HHs8UDUtRqlK6I
nLE+f50g7GpJpHSnPvmWGDUewUnxfHtd+8d/Y5E5/jVe8nKoI4L+pR+V4AzijkDHJQPLQHeObNEq
32SelINMv83VlbUxyxx+yJ3WQzd1iKL58KZFJADm1REr9c++67/2gnHWV4BNxvLcZGsVhKv50BsC
5ui0ijgYQAMldIRBSWgROqPYPOAx/QAIxDP6qpCGiDC9qUO6GFOR4vdGhVrmFB+7Ig6AYvHKGPOd
nD3cSQNlcbMYJpxkPemMxcQeUniEcuoDmneChNtKHF7NkP6pW/vGxJIaDzEhajv0p5rILkFrBVam
26vZPcibxTARRJ4ha5NRC0MLNtE3qT6RkOd09OveWgU9BtsoFY9DJ9FgQQmlRmA8CntGsk7JDTKn
vPutK3uzJCZQ4H2urxivhbNpppWCMNEoI6vkyQfwPg0TIhLZxMwHPUlF2QeL/EM0efg5uvVX2wbI
MCAqkFe7knEckixd60kEanfV7Y6Mlhi9rCoJSMaFnO1+IQqYNzA7L17JMVW69n9derJFG+Rq0Qw4
gZU/Irt8iE5SUCA6NOfVrxKrIm+Sm3kAJj62Pveq3nXHXz+EfUlqBnQ8B1KHwH50n6CqLqFoTDmt
F+NA0xMxUB71wqrebx+C3W+5scq8KzN0i2aTnuhZL02rCFVwAuUcboLdELixwUTesKaTtpmqexgg
HTwtKx5FyFpYuZj8iGd9sOZ1Olep8vP2ypRdJ9qYZSKvWGGqHAUd+liA4rlBLAGhX5aPqnjXpYdy
tOrK0o+DH2ObBw8jQ7ITxe7sIjwTa/3ZvZKn6fOSWJLbu4kN3u8cOqqgveN/e95HoP++iRKKaSxQ
RyU6Zh0Me84PVS9zYp2ya0JTZANvNGDY2FmUSq8xYDvFBqZdzGM0Vj9qESQdRXNGT+1oqPE7gGE/
hfauAlwAe6UDoBuGQT4NmkVCxRmK9WkkynejN96AtfquER0DYeV0MCro7crF/VhMYCfCfLw4H8eq
cLIaRCrtnAOOLUNxQOizFZK5xvrYdlhc1OqLsyzNfwf4giMOw3Q6SE1MDUM3lxsp6hnNCwVAODII
0Q8/BKOwlZoT1Hf86sII/ffN1wJDYLEkaoSZQWzOtGKOv8YUu/Fdqb/e9uAd3Pnlcpjbg8wR9BnH
ykDVJfTHA4TiqoFSEL7on8UzqmdPE1gIeUzmO6STl1aZSyRUzCoTGqxv9Lqv2st0Ml2qYTK+ipk1
vVV3NF8iGHdWMJWP6z8OWn/4FvGQuDvh8GKXmUuGhH0YaQM+pZK+gaQHtfXBSSteMr+Thm6tsKo7
ZEQAMlVN90ig+6ujvuWfqRKh6tLMN1/AQ7S6GMERA95N/cHtw1xx6MiagGDKwFTLJrO+ShqWQaeT
pyqoUsHLYK+O4tDuSHLCkIzbPaGsAapuJaDwyeaoBKmnO7R1OR2mB8w65u7y0jeoiUWoT5e+bKkn
+VzzX81X1TGQTioSNglcWWBJ+JBs2ni71mXLOtVl6hsv41kJ2ncVEGz5DKVan+PtVzcxY4nx9rho
hFqM19Kf/5zA+5m56wnkJMcMgiQfICj7tr2riMiYY9x8rOM2Ldsi9IT6aY3eMiXjGLh+DjMWmE+c
VWkB2XoQp45gMTmKd5Fb2EPjVAfztzhlLq2x4KB+kRfS5xEBRjUJ5r8HNemIFZTNSz8kzu39u45O
HwbRTZaAlwdmmlmeGeEVU4ZzCRXjxa3RSpwetXtyJ9kUKq850gOPq+sqJFCDFLtsYKwMkgCMg+Rd
FjVJikl8MT3IQwm6U9A3GbypTW3XMTTIVGBRREN3+zK+R0pigl3VLKG52p91u8Es/Nsw2Yg/pHnJ
2tLqlUBJbUN9MMdAd9SHCfRg/V2s27EvBhoAg+/TKYcyUQWcQZB46PTrz5iix4iZ8iV9Gt5Tv/eM
3hEjC0wYdXQUn+W7+I/UjV6k78OpOCHVw3/KyQDo17iIN3TzNqti3F3q4xqsAqZBk7CHpBl8MwsV
WxPkyYGGJ1Dg8fitiPo/BNzPnIOw+910WcNeYoQEysOXGyqNc7mAj8P0hvW1S05Ef2lFTop5Xeii
y9vYoB91E6YAfDIVTLObCOTlYcJ8VmWv98WB4i0SLo8db0H03zfGAEUPwYOiEq9WQeAPzp4uAimw
WnI+2TXigVkUk2kIBO9tra7QdEW5G1kAsAHRj8Quwc+Xu/Wb9OX2ib5KbBhzjOMnlVm3URtVfiN+
ruqnIhUPCYDcoDPiOMR+ZNx8LcYZ8xqzF2mFhQ3H8qCck+Py+Ne3il3eRcu1xYSpUOrB7NPV5MMz
trZ+R0qB7iD00DAkYuJOZ3ksU5D7hNEAL4zP5SHDNN3yqFt0nEMP/gWYg54b9kjj3SrLOsFENiZJ
Lt2wkQjkuVut9JcnVJYrixJW03J2agISk/+bpvWuRawOJAgShmPY2UswoaRVMagpdElVHwzZbnWH
AGhpR7yLndLmfjvqB1crhCIFuBKIrBIWVisNop4rVS/AT2h6Nr8oijtDaQ48WDRV6q16edAtcCAY
KJ7zJNP2joOKwUsRc0A6IL3M9hbRXCfyqodeEgI60pP6LAjaqVTzUzZWL7eP3l5EweS+qWLSXaQj
05efMplXgndFH0Fv/BDNB6G9V3UOloRnggkmRJRirdUlsJapp1V3G/JTLj/fXsVuFN4ug9myMl4L
EsZS5NMcJDY/yCLIGxjg7I8cZE3d2wZ5a2LiiJSbaTqKdeL32s+w1u91PbMyor7ftrKb6WyXxYQQ
dUrWHgQ9kS8E6lGGEjtFFVDhHGi1NGhWxW78xjG5l3ZvTLLNN3OVyiSJchQnj6afnMCMelaO4Ykf
RegnuTpiGHQ0EK3QcWd70hA208cmh+p7Nq9WlfxMBE9YX3XBT5cnzpr2EitMhf1jirmjBbB01RNG
3nytPY7OjOPc2AUGje5HDNmt7r8ao76mWEBI3hqlLrS5q0PwiwplDNXwtXkazcIyMMYdZpEbt2Ac
hFc22ghGoMiSQSyezA8RyKLacoau7vOgRbznJm8HmDOYzaUaF5i380cvuyeQ6Kx84x7SBp2lQ1YA
JG5fmti7vev7JjFTq1K2EwSXy/VXwyRXbQ/CNBFQDcUATw4Pdr57CJVfFuRLC/GiJGkLegEQl3WW
IH/TdbfHUMvtZewbAfMO6rR4b7Dc8+gWdXVZSMD0pQnoCkM7jVp/bHip6n4EwyS1iTRV0yQ2+U/X
rpvrAthv1QfAJgvQZLfbn5mMW7wCXIlbbdld18YeE8G6pAzXWOwED+pqGPXLTWcpElxpkMS6vYHU
ta7OOdg/FVFHbQwTx5dfKeuiUu/GFuGfgE5RdHvxWzlBUnnicDTtLggiWrqug4cGuPNLO1EO3SYo
YmJB8qcmPA8Q65D/vL2Ua00GeqY3NphNS+KxUHNIenuOeqeB1mP5lJB3ERWUinJYo7fuFGFvzTbx
Q6BaeXkBb4XMTk7dpHYyWH59ISrAnHWfoCo8zq+310j/yPXn+mcbWe51XSCg2DVRO1Czya4y02lC
cIstf/QJqE9B3YlLvAIM87bR3VyZcmrQKRuZDjNdfrxGEkdJ1svfyct349LGFP33TVxWlKyAhA4u
uE71OkG0JlCNcVZDf+3VHhoAwougMxQhHnJpQm2zvl6WFsx9Dap7SEhAO4pLex1RR0P5mTLO8IpY
H/NRN2yyXRylBw025AHw3UgG7JViQaUqmFPgV83q2FXJSWsTZ57IPUl1t0tMzMAaTlx2T50JqtbO
OCV98ZrI/cHIuhgsY5OLWvdRQAqMWroTF+07AbGhY0YxlN5nkLVLfXgoV0WyUDt7JNqYuAC0Df7t
rdz9WL92UmMukTaul8EIMVdQRGDybSar0X7ctrDr7xsLzCUSauEUm5OCalysVtB7S8ElWp/QszhP
Mig649SVGuBys/Jw2+5+wAeoykSmb0AsmJ72jR+GRqqOYoEsX9EPiz07eLW5glumR+UIaj1ulXM3
DG/M0X/fmMvWhJKDz6HXT8mbORK0fMogm81DNKkc/9+NUxtTTCSOF/D9VRPeFL12Xpe7SXFDnZfS
7S4H9FwgGsbwMq6Xy+WstdSNAt29cnyhKV37RX+jytKoQkIUKalqcFq3R/427q4NM4KaCg17DLsw
DhkmLclLcxW8tnwqOoR+4opcoa9dr98YYXxSyiRczjl8Mmk6K0ru+2ThVXjon7gKF5gJArMJRmhA
p365f6EsEBA6t4K3PFEK8vFhDdIOsrGYa3fqmauvtbciTYQpFWJKYBxhtm00arlaexXTbWJ3r8+a
nyPA3D5Qe19ma4LZNGGJUhQCkW/2UWl1GFYABTb4Ov83I4zbNRD1jvpMFDy9Qw1AO8iG38qc9/Je
RALPpAnlFQWyqWztoV60uYD+H2CtteBQhVJtcofiGPWd3bRur0EuMny9vSwM4+/4w8YoW8Qn6qCA
owtCCgOS6sPYSu/5NELJpgPz6ZQ/g5xmtZJ0mKxRD9vGKkgOutk+BU4gbT8J2jg5i2Kmrjzi5E01
mAC7XD9HiQiaznD+PBuZoxjLm4ScgozNUdWyL726vEb98t4b6rtW1I9Ad7hZFr3GPcimogGUrVMD
fOJandapOJoNmKNTvXcMaXpto/DUNsOTsA6tC/LcP8kkfCnF7EEXoXbeJZOd41q2wnl4E6t4sJpW
+lmXNbjBevI9rfvJ7lvxsLRmbXWN0jrtbGJmVRd+CIX6HOeiNxfFzwJUpp4IyQhLq4fnSBUfIRZ/
SjWAIYCSsopW/SQJI+ZgmhxPf+HLagDsqIJCSqxBYqGVb7Vu+o0you49GnZnJMBQNJjoSEHAXqH3
bSbVMSmis5DlHoiKX1ZjeIpC6WXQSWgJY/sgVDJoYXvTx+30IrQ5SNwxr1ikeWRrffhdCEdPI0Ay
tIonYvwV7YMcNLvrAqoM6UFNTNNOWqm1iTLaYbOmdtM06znTccPgqRHMSAtqcfykSfPR0IfFkY3I
keocmK4yPy6ke5HQC7GaUMQPKLOXCSpx+CIpxvtAhmqFiWEP4GatixBdCMDLvEgUSkuvyGsGriZX
yybgHsbUHfvME6LhOVTLe2FsZict1T+nqP8qGeStF/v7NpUe9Sx975NxPNWavjqjQCJrQaloAIGc
lefTqRON1JrM5ksiNy9jHt6ZMvHjWQqqkfyojaIBTXX3Atx3aNVqHsTK4AhR/dgkmhvGyo++htTx
JAVEw8C+3IcnnSRuN7Szrc+G35TZjzUdj0OankHK782YU0drPT5E4mJniX5QegyJgqHhO4niTyQp
v6hRBPbkFsKxTeL04xpolejnxWwvdf0aFeIfdJ+svibQ90m02lKq6qWDe+ctFbmpAAIe9NdRGfGz
x+k50rIXsQEJaN2Gn0lXfzelegj6vuusZIVmsiEKgbYMlCK4A031MqdukZSFGzbo7dyOA7uFfzSG
EXWgQwjGECaIIhzNJtgEaGutPdAWVOxMXzA0cy8DaZf70bfb9vZu8a05JpwSORQMox8Er0ZPyszv
o+q0yN8JXlO37exFt60dej1tkp9ZJjEUunDbKeXdCjnCJVssPcxteSycQmp41RZ6m7GXK94wKMSD
Wku/EjYWF11sTXGhNbT/3GWgW3TDFjvGCdDsAnq2HLT3qNdN9ytwY2Ggg17y33WgdtPWzdo+XnKb
rQShv6pEOuzRtWnnxp4t2u/6q9PAq8Pv+Qe0kYgoovZyrQDagZK3BWMtKjyTFsT6aoGIxh6EJ+hn
3HaQvWVhdhkC3GD1MBWRbRXKxSwjUhBwTKOB8lezhm6iYv+rBspOOnRhjfHHvlNDo58NfLTanr0V
w/HJfEdHtecn4GzseAlil/dC5Nmk+dPmw82CGaHpgBVG8msClYGk4k3J7GRgF6tinhgdKJtX8M0l
ftd60fLFUAsrJIlz+0t91IUZhwcjNJjYIJeOljzb6hKECqCAmlR+LGXnSAVATkUTTwC8oYEqaZba
obp4A5ju2yY5FiZ0E7IYWcvgxnN/bMDSDS2Rz3nyve7k+w5qLRnRnESu3Xr6s5/ByqTKQWOsTjHU
vmj05yJx1KI7k1g90EjRZF/blpPw0arRrRUxQbfQqyQbNAAwzQLsawjq9Ul8wLPd0ZVzHI/H2xu4
4wcoS/yTXn4UEjZ+QLpVmCUdsxIFCuLqDNG58fNtCzvrEUHOBJZfzK8bmNO/9DRpIAlSh6j2y6W1
NP1rHA2Wno73UF+3lPaHHsUcn9jLmBEgoDSGMrNEWHb2oqjjOpRRYsQAn5VL7wJ6kNOhKR6M4VTh
SEs8Mru9cEFD0j8WGVevB4MgLuV/9Xb/a9d/tzq2tcY81oY2A5PTDPzJ/6f7ZGuLKXGCla3u+gKV
uCS2B3cG2QESlzkw3nQEw3Sx/4Uo1d51uTXJ+Es4mmQyRmymCs2VQwUFMSgKRM7s0sI370rhfTr2
wgy1lHRtjKfo35E+w4Vp+JBe/N1W+WZt7HVpSlAQbmOsrcMruyowgYVxoRoLLIGgQxkQDFycq2zv
fG8tMtEEYBRjgiw5GhaL4qjtYuuTd/t872eJv7yfrdYOVRuW0wwURXweHcFKFipY7Sh3JtTtYuTM
3HGynZsFwgtQkAbZLFgQVWZNqRguyYopGg9yIQdwwKF3J9y1hvxbC9vYYfLRZmjSdQLtm98CNxcF
SkD1cTsnvscEMLQxebiyfV/c2KPfchOLw3ad9T4DRAQwg+MiPZRe4TcOaILVJ6pyzpt92g8kG3tM
DpDGXQ4tKeyjPGKB5IPHAVVp4psB/6PRGMhcaxcfjYmRAuh0w9IY8YjuIZvxaahByg1CmoEXjHl2
mOhYrUZRooBAvDzC9EI2NJDwqu0WkiNdq/BAyrsvCRUlM/DASqBaZmLVoOmCCO2W0Ksnw1GlByQj
TgPV31Kw0pRzj36Eoqsd/GWMrennuZJERKsSoBpaxMXwQF9ialDavC3cjRk6cC60gIb7k9nCeGnn
bpDgF6IaPi9Jdj+mCwcot3uENy9LpgK4aL2mijL6jUjHHkSSHSdpdFtR47z09mKTpMqiidqsgXfD
R6Frc6TkNh6kaBQpiDJEImrn3hgQAkFVAW0zIJaHANIRnHhIww/znS5sMndmOqxlWQ1xDXQS9KCg
oxA+thBRkL0C7I0VZyN3vhWMAaKhgcEZEhXMGW50NRxJqsV+RQqv1kV8M04ndedAXVhgDm6ygnae
FCT2Za1CMelg5L5YidaYcHSJ976VhhcXhWeqeHSxiWKq9V0lLjLdt9ULfQil2sXdimnWBRQdy4mn
erGTlwI5Jhsg+KM8CGyH2BRjSLxB6wkwwwcBstIVSlcZPDCVnwTlBPY+97ZfXA8CgWUZekFAKACD
ijYPEyyqdipAUaDW/l9sxJj8xNC1YhknOg49P5PO1pbznNpCBfBc/zNrLAVV5ZfUgegkRbuvroCJ
ByFYlXtthjA7GlJoLydOogQCdOU63tnZ+fAaBtLQUKESR1fNjSJs5QZST/HH7x0h4udR0QEEVmcM
Zvkw24Kvj/YCpPDtjdq1C4sYSABPLOY8L69ByEH3YiNgnyaMPChm21pV/VmtZ0sVJl6Ja+f4gGby
ly3GuYtoRWlYJLUvZW8jOITrJnJur2YP+QMQN0YXdJOSXbNQDmOa4O0mBoFozjd+Hx+9xo4d6Z42
f8Ue475g9eGUnHZ3cGOSiUCCMIrA2kyVT+T8UxfpZ9InZwIeUFPrA87ydqIdao6YnQaiGpRyLF0R
kfVuyvU18qe6ddaxvIvmH3M9Ac5tSEGXCYEM7SQzqp/ilBRuJDWHta84rrr3Fbe/gfmKaT/H6SQn
sR+JmL1PXkZZe769TJ4F5kokhdDVEJEBZqxEvbgVc6sos+//mw3mqymdUkDFERopglLBM4gFPTHO
3bTnGNuNYkJQP0BYoB+BkYrjZyLPXpiOHgR6LIk3vs/ZLzZXyUrMtJQd9qtX8aCaX0FZy1nK9SA9
Ja3/5XgsGCAxlKExwqZBeFqBxS09lMMj1cIo+oduPKaaobjrAxN5d/szXfMlM4bpidjkFBiCV+V6
xYHuO/MQImgofWYrQ+GmkE9YQPSW6Y2L2Y1vbT+CSaseUIUo1Kdk0dxFnr6qwvANTaEXiHX56G9g
fhH6elY+htL/dirYpniS9LKqFTgVUtEGs1Jbuj7wPgJdK5PrXHwE6gebvdB7pVKmCB+Bji1TzeoU
Qjj2CMhThSlW63ee6xf2mLshFIoyH8HTgBwYtBB2DmlOZ/gyeTFeLHJoa87tb03/3K3lMYFlWcox
zlOIGtcKaLXS3q3jDqMy3G1Udu1o0PQD5zFA7fTfN9uYJUI9Em2p/DAvvTojTlY861BHINH8Gahv
wHeW/hGDyvcQ6AzImLwYUypSxenkt3wGMi4qJT6+Kqd2sxCXZTxUflX/0DqwtA48qZ//x/H5ZYI5
PmHfSWZf99RlKHS/PYAw6SEMiqfIJbbiSzY5ln+oIBufgvCNd3j3A+Av48xGp9WSpr0Sxdjo3JYK
8iWSQleM2gB6TryzQYPptfP8ssWcjbJczXppJ0jUFuNdMuWVV0XoWI/GfbVkrpYXj0kXnU1pcsRJ
dYmevojr+gzm5Me1C6Heu2Zum3VvJMeUQ10/R+Lc/I9fmzlNUy5rZd+g8ZAbX9vYa4vfmPaCYiMg
fNAbgNI3m/JCZnaW0NFr0ECEUjVmWdcjZXExDv/5mIL2y6CCmGgFXLVryqoUBFnS8QgCIU3Wd3+W
qnIWV54uxs6ldmGG+aBCExvNKmdITKfcGk3ToYJVt1fCM8F8kbUYZ8hgmbGvoVmOoQ9AE95uW/jA
JDFuebEKJqbpEp7Z8ZLWfvIzu+8P6r34pB5xeXnac+gtXnQUbM0A8mf0ofbqTEHy7fYP2ImpeHbR
mWPMx2tX/QBBL6VG043YV/XqrTaqz8rcNFZupF9v29l5323tsJVdsZCnqo/10o+kQrQbAemArEaF
o8fQCxYT8gemsc6aFo6/ce4BhlQJEGF4xl4F89gslRpiyn+/8/BcApRqhpi3neN+7C35NQPv7Hjf
+qISRB06VGCIur32vT0Gqx7QhBo4t68qOFqjTVE5QYhczMIzhGnelzqA4pVz28qes26tMAlrOceZ
nudz4i/LH2I5WCTidep3wjXeFSYheDrhpc7OI2l5spQG5Av9Mq4hdAzWqahy15HYJPmNitSFKeZY
EGkl06RneIvPoCQTMSpUP9Zp4d7esr0ZngszzENC7GVEylWnRQ5aLEer96m7A6kSDlx8au3S5zHb
7brCZguZj6SncliO0QpN+hm1qPgBLXSrJz84y6KXNhtUABwEA7doqAASMvdqpWppUSV94gv1XXtY
wTBkHnDZ9a5KfCrhJ3KKRXurghWK7sfcIdSWLhOmHBRaoqaMid/M/VlIdGKFXfgcVR0nHu/ZQRQB
UhDRCiN49N83iVk8iH2S6oAczEt4aBLflDOnhw7Fb2zf1gzjfLh41yiTUItqHckrimONyn9itxNq
8fmCGPw726dDrIpOsKjiFVdm0VR6KdO8Nu7vwupVIoAPcao4e90MfWuDyfNGvD2qLK4hU7X8AKLO
bRPNXivFC+fMyZbHeoJQivIqT/m5bAerlgCgur2re8Fj+wMYnwSFcbP2E2ZoNDV8iTP5sazeq7h7
NhteTruHl7xYK5MZNGlYirVZASCF0vxYgjJJ1WxgEPz8PQE3iU6lAr+3zgJyDU6kp47OHrztIhkH
laoRhLwdLItHypPXBzhynhz8BlzkYoGMg059L3SxATO1CDpq4AhXfeY5zN51sl0KExqB4VbHTIeN
lVhUgzgD5Xb5Ph+lI2XixGDvD50TRbg+ygRHqNIaVSyX9C1CBeI6e0Rh+2NiRw3CiP98pS5362sx
YWtUgeYNo49a4Ec7ovR6DBGjHaF6Agam0Y5QeKNk+xHsn6POpkGKXkGMQcMsbCuodih/HlvUjEce
49Fec2rrIGxnO46RaSwpPl5+kO3Ybu5adNGpOB2vbH8tDYS36cZNPr7pJiQLaTc0gwxLtKVDVXNM
Z3ps7vQvoDK1R1fDNpJDCOCPzV0lby+ZiKIPsdyWCUDlEulAdmjaE9HtMB6fbwcunhkmmuiKlipy
ivJt2ij2lARQirTmhRM4djOR7T4ykUPulDYjuHd86WH24sKOoIRCadEVvPo/05YLn7CCa5MJI0ua
hZlJvx1w0I7koDV20B0B+AdKP1t4+R2PhZ3GjBsHju3/kbkwlwoYcF9a8MQFagYsI/NjJCunsmoE
q11z//a3243HGGA2FarCddXEKlQ1zc0EBSrVp2ywY6B88JbyXrz7O/nLDnusa1ltm6JFoUZ7GB3g
nLqn5I/QaYH1TF5n3WpKy3jkiS/sH/KNUaZrGyZxRtoBVzrVnywfQudPzQcb7NNv3TYbO0zqkAxV
V7Yq7KjrkXQ/TaXlJFy7J2xjgDnIU9yC2x2Kc7hqQktORDw/AQbmdGH2s4KNFeYcC0rcTvWEZYAW
AyISqVd/i2OrhHzEieo5tBiotBsM2CBU8TpAHDf8aEptgmQCHPUyGij0G50EjR/VVgtoXqZPgu6L
BfSP+ru68W57Pm9PmbMdE83soXMf+6QbjhjTe8WQQlAWhnvbDP0zVyd6s6lMltAYEmA54HzyC1D9
xY1odSZIs3PT0pv325Z2Y8fGEpMcaMaAtHzCZR1Fd3jaWMr6KLXRSe5Wp9Vq57axjxfSrXUxqYHR
zdlA+o9KOiV2yJ353binJOStVT4Rp+AsjhdAPsq0Gw9pUhD+yrSSrvrla/uI1HE+9xZVPqcDqTHU
uWIrkTjnjvPx2Hm5RMsHSVvQFkoVoPqNdX4UlsoydPlJXiZO/Wc3nfz1+T74BTcLDBdljusRqNbR
UE6yKtwVeXa4/dE4HiIzYQSK1kWvJijbt2NzKrvXQpkwC9VbRh+5yxJz3jO8BbHhZFmTaSpa5MeY
JBpEW655VHGcI8x23sUxGWTcX+Cs1L+K+mLJ8VmCDO3tTfv4Kzc8naXyy7UsbAx0wBAWac8IUkKJ
l9mSv3i5V9yJ6FMB7ADqfTt66QqLNpYosXP1PvXWb6AjdTzr/76tZfqBNz6i1O0k9ksc+6awnJK1
9vM25L0xRN53Y+JI3mSVnq4yMnAduJlWJz/rIQpiKAHrWhRo4nAMMdRUG3V+6JTxc6qGQTjrD1UR
f+o68mR2wuc2LyQL/FF3bd95qpIca3VI7KhdHC2rH/8PadexZDeuLL+IEfQgt/THtDdqacOQpfee
X/8SrZlpNppzMFdPC20UoToggKpCVVZmQcVih/JWWU17yfq7JhJiK57qyNJjkM7OHUTkG6GzSWw8
jabhRnHkalLsr5XqkCKBwPxa3mqrfGwnkGnWxc28ZLdNXV+XSBAthMj03OnqcxopX8E5ddZS+ee6
RM9EyY6mmh/CTvs+L8NdkWX3eq4+K5gss0gdQoVDgfZpmn+K6/4QysTBJIyNW/iTdCM6aZKH9AwS
y1LtK6VROuakU3XlpHLlQQZGK8o+A3IkWrNBbuu6sdpI9khYn1JpOM2tcGMW/Y2or56edYEa5l+j
Io6dVm+eo0nqrQYVFdCnkC/FPGkHMSrO5hL+MsoM3dg1JU7a5H481k5OWW7THJiEai0h1dWu9miC
Zw98JTeLEK9OVNc8AnPePWN8vYhyXJIV8Bv92n1pltJWisI1ZJGTgHDcEzvFSTk/xSyCB2y6+06U
7XIoMWMIgpeICuSNnHu9n3Lopga5aoyws0AQTBg2ap6Hka9q3XMyHSXRH3RXTj9PxNPT5iTEnJu1
f6/eDDIJR9TlphCZCkZY4giCt7K1VIpz2Vftx6s3E4x/WEcMLsa4pb5Zw7WPrfqQD21QivpN3JI/
875vxhg/UYxK300FioBV3zf2QmbZylXDV9aVR8O8f/7eLDHnTxEmowbOGJidOYAQn90Jd0vHw49x
jLAQELFp0CarBBgp8S5XFMscz+Nkupd3aA/EDJ4y9AZAxgLdH7YSrI5KWbcYQsOTUvHWwxqg7Ezl
ANpjfNRLznnYPXJvxtg1JWMlJbOOLUK/3lbj6374zlkOfdqwwZE23nGJUE832eVESSwpvYTEvYtm
FwLFlgklrVEHiWeCud0DlAwtsdZ8sQmMNA7kxLtsf2/TNubZBYpqhIkBDfXurLjuivusvAtjDp50
D7iDaa1/lsgCdzBFI81DttICDk43iqSa6ZSAwaH9SCcHM0cUreKbEWHCnJN+8lZHP/4m3JOwBS05
QbjPmt5SlRNJ6Ovv8//vEzJJYShO0jJDFMYvQ8k3l6s0J1ZJeENOCuegvNLHbtbShdU06gbMyGBA
VBwISH+rXXKvgsALhP2n6AiASE+fmpT5sXLSu+Qm/Wm4w4nUlujX5xqsDq3XfONBZnZrqtvtpZuw
/WFFoswKPcGUfC9JXsn3yBMdnixzEABLf0C+9+44MWGgKxa5G2RAOtC+84sRU+hzIZ+WevxxeV/3
4tt2XUwsKNU+n/Cqxt1fHpLytglTcPeM9jqDpU0Tg7E0g7jnCu7txfCtVSYoyF0DZrgZ5dvXaucQ
UPJV49w5q4t5HuE5t0y/AVbGdDTeaOUecPXdh2WiRANgZ1pI6u+mFB4EX+SjCI5ZcOUJmIIpwwcF
BMvcGuuuQ9+sWKeUhJvzY4D3qZNmPEJmT/Ka46tDh3ix2x6XoFk4Dp13WlkqErIq6zKFuEbIkR0T
/dgVCk5Qu/Bea9fB5SP0L2vD7DJ6bqr2oU2qmAOpjRUOiELA5wN6/4flpjkYpymQDpdt7fs6kxId
E3TP2cHYbtKFDMwrqAChA9voVqW4g86lBt69FOA1hNvUZMjCMWekAOg2bCVkEmYuOWpm+oKZnYyx
tvPlE7jDXtICXbChsM2ptyfk2HEUewp4BvNRtnGdTFsVzqMwWtk0+40WcaLZXrgmb7+OjWZGMnZS
GiEFEVLUtzFxBD6Hy195t2yzNcGURHMzF9RhUdH5O68e+PJ97X78Jn7ODhTnlAGcyMmyeUtiQpgw
xKuqp1iSmeEmSquTaP/7/DHawhC7MdD1/khvTtQEwvPgD/ZX6CrlpaOM16oAhr7yJclVPFk5A8i7
VdKtPcbDgd1CkhoJKxo9jDXJN5IVuRQdP1MP132mKkUhmoHQuzFMTj6w+zE3S2VOb1eOLTIBhA5F
rB/qTr8SZMJb3m6cBv4NQwZg1TVNJh1I0qIvljJu/QUDtO1j4RZ+7XZnUJMcI66wNv1WH7LHjTG6
4I3v7DV5ESA82/pyhW5mDK2MeDasxFS/zES/xxgXMFCJ9AfPTFOCRqqmUjw262mKJColtdeAGVWO
eSvZJFI9UXtWsswdVy5UgoZzdolba8wFUNJsIkqiIb060+mq4QoYbC+BXGP0A4qGGMsE3vmGhzve
Oyhbo8wm9kWzEhmEO/4K8ZGUZEEslJz2974JDKoRFUhGg+1U9QNUvIc5xVmsJmsNC7vXOfu0G+sw
pviPCeamFXNXKApeGK+9qR7eEHqBgL/97lAVFVdc5KNOKlq1W4PM/cJrbQ3DBAarzjgB3xWB8wh1
X5DBDm4jFa6UrIlV5vOLOQ0BiSHIpC7uEEO/NTP7B2AtraSTbUEho0USgMukpUFNSyifZgNFQcyY
VKYSVE0pOkmkXVVRk1kQBPoitkvvEozuUj6in5cd/l7A2yyJLZtr7VpNZtZgGg6UOHRA9y9F5z/I
FAjYIsGQCmUL8wNylsSlSAazQv8cPM9/Zwra8b9kCnsxDBcXzLwYT5JNg533BFXaAkrgGqotyNhr
ckXpkMnTACXnGMIRcFJNzXG8O8nJO4vMSTS7eeilDhZlcXksJgwfh/09iBvcy5u1c6femWHOH9wV
aFVIXvuFWJyHyDj0TccxsZfSbW2w6Wo9rJGe6kB7/t4oVLNPy81/26idswdTGA8A4g1kE2x5vlPR
kJLIX/tUepk/H6nqkXa4/NX+5Ty82WFeVMOkJF2YwQ4tqWgjgDivKJXWjQOgVCiLYqpxDsS/fMY3
m8zrChnqPK09bNK+eRGsgaq8lnHC03/I+veP35sx5vgVJFa0kBozKl82rurZTblKIDTxY+LUu81i
zt5YmWSawQD2CumbD5IVHgBT+dNUf2uKrfMOqhalCb2/xjx8ioh5XkN5tqJl5gWQ/fv0z3djyWKG
WlPmboKhCQylVDh8ym7HYLqd7e7QY9jei5x05iVQNLZe+JCvhZBNTjOjJlUuI4xS9RFgmH5PT4Jd
zWlFu7Yj7vTkXpx89z2ZaB/q6jBrBnxvGl7hMIKm4yi4naPlD6+wGK7UPD1ul1ZIP/tmhaTsNDOH
A4bqgvK5WlMUwOafYlweyTo8TuPyOIw9z23tb6WBSWtA8HXMXL+3qTQlwdBmV7++e5NAWFE1yux6
gYwGOICs2RdPasaZnOPZZNaZ6HUWSyG9EuXg5Grp9MafndC3ZdGbv/mUeUiMtqCBhT7nKRAtjA6x
Z9pyfwSnIUg0cpt7QnnLYtxlLKByDwwhti+9GgbFkcKSt1v7zuRtWYx37IekLOUKu/W/B5l93/hm
ivGN1bRElTK2tb9k3UGJtSASp8dEIsHlILMfy97MMO5RisXUCGuYoa++zv+Nk5IDboN3R8ACd/lv
O+AwfH8gZCHrxhqYJV+RZ3APg4oyzL93quSOpmQLy/ozI8YDMfSvfZ08dabyEJYJKLfCyFZK5Zqk
zU3fpjcNARQbPToR4oqhVBzCGLDDSfYmApbLuIkCac0f87T71c8isIfKQa1Lvy3Sr0kk24vSv7St
cjul4c9lQh2/BQ4YOqROiumuSOkP46hwvu7lI4mJgverjgW1ktcUX1deD7EoAz3IrQ7uFCbffVjm
HdY0c5NDL5vGAskrwfgzuyu469ZHKRBsMDap96stOj2xhQMPvf4vycLbpjLOS9ZWKSrb15AA+Y5N
Ga30eWQEvC/J+CwFpkBfRvNwiB2G0TOdbL98E7irYXyWmMqJINLL/bso+DuDbMBXPQW81fxLaHv7
coyv0rVyCsUEvqpzJS9PQUBlHJYf6uvE9BRyFcr+JZV8s8c4rjXNFDHLsVP0adGsx+r1afHKpDgC
4VH6Ay/nv+y/dJHxX2KRr6KU42vOEMkokvOco3ELJiDOptEj9iFmI9uGKqcGKg+2bry2vdos1H+p
mbXYkEUzaWnemyC0tThCfSo8Ll3TTiUJiFIFAxviK2Uf4zJTUpNFwOisXwgPCR63oCX2wuq5k09G
8iUPz3FreAuAvKX8UnJl6+lnY9e7Mc4qlOp1H1bg3oVHkZMTtI1eRhI/KfJwSkfjkETK/LLkkHXp
jckVqjGzFECjvEVNbhfoWirgV5Nm86xAMbGVhnOkd5yi5e4l2v4+xuMpUmcWsQEoiZpmow1W5IdK
g+xBpEoYHRAx84QX5kmNhNmK12q2hDlxQMT2cvlU7NSmtjtkMj6RCItUCTqYS6IYlSn90yKeJsCp
TdTDLxvakx55Z4nxgG0zl6aaLiAVMVM7yauf2iJeaUnsVXFx38WVDa4tlFiy6zQynWEm7oTOuxAB
Foz78KvQKht81nfGABxlpdU/xFjiebW9C7LdEMZxTupaTNWM00ofkY0IGqS/SU9AGkPrdDzftnfx
twYZNxoVUZnWrxdfOMrTZ0P7NQze5c++N7v+7rMz7jMjiTGD6RJcoEgwF1e3tZMpWkNmNU+0azR5
kLs/6ZDAe0EC/SlyFpP3WXlHjHGoONjDIo9w4HL6cygiZ1hlu6q8OHTy9SBXX6T2yzRFth7j8h31
6POiPQ3DGVLKvBPI21/GzxqZmmQCfUCo/tTYstugmAh3CNJxyKzNfnwkgn/56+91Ct59fcYBtosk
FHn/VxY8/lglrwawGgLRNVSJoSyFKX6nRYHbEQ68w/Uv/oUoRDNRkPswUdtISW9EGo7z30E6PKzX
v8s8PFu7Wyyhji6h/0JUtswTRnFapJFR+5VxIuDjS1H+jHGl04HzHttf1MYSc5xrMnaqmcCp17py
jBZUedrQ1UvxqMjr1diaVgQwqyAAnEk0TwZL+uUN/fAGkHUZU5r/iMEz5vOlgLpjCu3p9NCjlkrf
AOaRL4bzceKdscPcmXFUSTsXDSD+DzNmbgs3BzzSiTqLUi2vgenKDxN4ltefmD/xwSrv8doHH08u
8wuYy1Kn7dIZ+UDA+2n4w9f2VnUTqDATzCsp9nIgv+jTlE/kt28X80IGQZJCB6nfvwOmNF2bcFh0
b4JQulu42V2Tnarym+ASe3Z12QKBmJg9juCiisFDxcPbfEw36brf7LNZQyGJ4zADLocdLq6Brjw1
DuVWlS3R4je/PnpnxhqTA0DKHFqu+oxpy2MD0fLP5CTcyDboRQAvbl4mZ33uKsBjSigcdw8Jf7X0
HL3Lkah9KNCIGMgi6PUx56xaJBF5BcYRMMBIXgoIh0cnEUTeNDQYD8lteyRH8lzcCJyqx4fIx9hl
TpfUGJGAxgToYgrDIiNEBSCyk8jEunxdXxHzl9bHnKa6gPpdlCTEG1qLDrQkLjjqOr85tofBj73y
5A/ApfSZpZ7TO0hK36EcyAk7lz8xGB3fH+glGVYt1iTdq+rOAp7LEUrDijOArGSrl3kFq/3z+8+O
Qpv0vTmSEjUGeZwOz0HnQ5VT/GC6FGLV37c+N8H/EFJf9xG9cFMBQ8cHtoO8k8YsrLC4WE4HUP7k
ixUZUE7XUh2kQyGkR6DSocT9r1iEONScYfalSxKrSGMMbpjp4fJ2fwhDzK9hvPNS4R1itlg7Ooo3
+qAFQnOOo9nqy/8ZVclYYu5NVFTC1Cq54UUGBKnayNOVp8trUegV+Hh03z4tc0VGGVGsaAqY+Br+
nI7iUbZbr3oGqe/3EPNXvnLWPGhoHAhmEftfpv99tclRdvQb4mqvJPzClXhD7N8PZdnh0+N+7JUy
H4G5XJVU6dkch5jNsoUbNO8tUAA/k5f+sHoSwELiV5pAq45yFJ3qIDvt1xnBIw5GF5yR19UN7zDu
+hRTEiGyDCoT0Ba+P/mRDmLsoY8QM8XrqrrPhYdxery8KXRFH/ZkY4J5IfRRIylaHxueeOwPyTHx
NV9y+ddqP/xv7NClbmrCXSqEkmmoulfWQmVruQkAW5E6qTT50mi4iVi5nVa4empezdVDCtKdNgdj
cLmCtm32wHnhangrrUV+bQwD2GSyypWK0pNiHhkl74MwNy7KAZmoE3xz8ZgE2bEPJPT3xIDX3/so
DkiPmgmuDgQp4KZZEdMimuYaJEo6shHJSz/jZt+rt8XdHIO3wCMQJgLNdY43zOpiIv2UH4E+PiBo
3ujXlRfdpPYpPvBm7faP2z8/idUZhlh5IU2QofRaWQ7qrnBW+DxJLDghjLd0wjj0WVCWrqEOPcsF
oNBixV+6+tCIkEsxiu8JIC6WqoanIamuoe11TIbOrsrxvJb1JylavCoRH9URSJqptYF9cyLNDOQ1
B3tGfM6E7EDmHkXC9DyupbV0shV1s6eE6R2EOu9lo4ekr3F3+RLtfThJVA3JBF0qYLXM4S6HOlsH
PSZeEl3lqegNaXJI5p+XjbwOsrFXdWuFOZmNLC25RCIDeVx7joLpun4IDzX4JsKDac929jh5yOqc
4iFy5IByNYT3PD4RhbdSJkpo4lLKwyIgl8VEWLIija+uNC+7F5CCZL50VoIGRDo9mMwLQEyeTHfy
VI9gjhEAht5NbnGfu7PkRpATu5FPwoE3tMz7fUyIWfuBZCrAeV6OwBwNV21hWmv5R0nYdiuYONH2
idy1HcxIgzUtyMNqbw4GxVIiC+KRd9GxPf1+VrT2dJI/ZZ/EILfXH5cPxMdJcLgQPBwpkbGoAjnC
hAdZ6fHYmJAKUh5G7TSD9DE7IM0/8r7qbgq2tcRECW3RIbc8Yz6btr4om3bq6c54BAW/F3k8Nu29
9HJrjLlNa5onWVcjE+m7w5xoThqpx3Q1HK1o7THkMULvPli25phr1bWlKAo6HH4HGkRKZYGr9YWe
ZJQqaRv2ZTpk6KhDlDx3E27beS/cbK0zF2qNh6YcFVhXfSpuAPV60JDwn98fewDMWWEuRq4Ma5x0
GfFa5DHoD1lrAGQp3p/DbeYkXHUI+tE++qq3o8lcEGJOjUoWLKvooseCiL8SRXuupOwkrdxRlv07
/48tVh65ID0R1fLVJ03ueACN3QD0KoXHL06WWlDOPaFExwliH0e3339QFnBZkQGYVjlFbnYjSOhy
owPmF7bxCC/3KCZWC2Y5XjrIu4YGU9pOmmnOihYXng7tZtT7zgG6fJaUW8ONwAWy8g6NwTiYZJCm
pRGwRvFYh5Y4njEb7CtAVFsdFPSe/8IhXfZq/xLm3raT8TVSvkaGnCKY5q2j/wIJ11WJy6Ef29rK
PaDHXmlKIIPs10fFrhFPDuM1v9FDrVw4wCylP8Qi1wWBjnjTgAd0X4H9k1e9fYUEXbLBeJ4ezPdi
H+KSNL9CH8WoL1QpN1vtWLF00+7uoPF8I7i0mDuN1vLYP7V36b15BwxFALEwHVMneWHld0NweQc4
d9dgXFKjKLIClBFewKKntjcyXrdSi8qU3nLuEMfRG4xPUqUyIWWF41zryVWt5SWkpI2f9VJ+KwrB
qcLKvbyw3QfoxtmylTizEUxVLhFZpO/RveRkCGaQvvVDKL30nvbSU6mjZ+EFz339l26DCtcNH6rR
Kg5F72aH6hA9Zo+gDHlWbOUpvTbxNu35l5xmv+ypUEWFqIYJxS6JpWeYBa3KingkKKCFfu2Fh+Qs
+JGNPJdbyNnznDoBO6VooFYmsfijnLRDBDY4QAlRTEqg8FnmIBabk8Pl7y7TjWSXtLXDXOmlbUax
buPQMx8wfpL+wAATet+jU7libMu2dG7Ps0OrsfWnBmx7y0ExbOl68Zrh+N9qsrtVNKA36bAq0Fcm
K+hrGLEIXdYW4dbBDHaWHeLP5CYJQA3qgK/ze3y/nPVz+VwdFNsIlnMKhCc3qdr5KgqGdUDNKyrQ
rmZfDSZaoKEJ6dC/eM9KZ3hqb2YkjnRYsAVHL5DXXmibt9xK+E6NS1XxXEFZAZLGyCCxX5vHuJIP
syrHSF//Jn9I7gyUR+kDM/FyP7Qv7/9e3FLRooeKBOoYmIJiPEoG+Vq5HXDRxbvkGl/56rXqvmAa
sXAEzApcNreTUr2zxriVZdTVUZLLv1OqPpi84SByUU0fR/MgI7JdFZvjAD2lkw55h+rXj6NsCVBm
cSJXdcTvGB0vr6msRI1pz8ur28v6t2Zf89nN5glrYix6iIaNeAyPw1UfYBDZma/+Q4pDjwFzbd9Z
Yt7psdyJpZBi2ygxX3dPm0NUAqW5/S96R3u1t3fWmENZm6GgrnoPvwecioR6W+o8gg67swdICHwK
f+ipBV0WqgsX4dhETnMy0Bdz9Pvok3El3f5ISguzDZc/9k6EevebmARIaEZNWEYUacrqc9hhO8kV
brRlyKtbDD8u29rJON7ZYpxk0xiDpiW4lG36ZVBMS52/XzbAO7BsT1OvsikFHQ89Od218gnq1ySo
/MSfPLzJO6v1+5+gyHQuW+V9QibJAQtIJWayiadyhYqSEovfQgjlgH9UdZIRjLEk5hRjdtzqu+/I
OJtVGdSpEyaIRgu9M/SJA/U4u0o+N23+SoSb3l5e4F6WTHVlKJMHBJMwVvremyZVlTdSjM4m7Urr
zwMKIarVnFWvt6ETwIVz7a5vY465lWImiNowYBeFblmtNR9E39SN8VD3yVUntE5iVm49LhnnKuw7
8Y1d5n4ulRGHWYvHwHrTLRZNTWIUASrFFrHQjNuufT2NH7zPxh5z9/KIxGPbIQNXfQNze0ASu9Cc
FyzizngIwBVB/Mj0xTN9bGHmbApqR/s82KE78zaYruzSL2FuZm60vT701V9vZ8hvQnvzmsprNF59
xat+7LWL3x0nmrRt/HvcZeEUZzhOFNNZe/VtewOJeTs5zKDVjN0FrVNg9myFk6TtZP3vzDL3dOj0
OBQVRE3MF9T2pEEXcIpnP+sTbza4A4Q7Se47a8wlXbpRbVITTx+4bo/iVqAXfJDcDOmAwck+9nK9
d7aYfKBcsqEQdFwY1ccIdmxnoHqy8NgI70RXg95iYdcBiIn8eQUCM7Klq/lJBX0Y5/vue9/NeWbS
BbNdFWWasK/qXXlQ7dKRPhmH4YWqgrd2fMy8/wA9uPyZ4Z3en6UyDvGVJSydJnqUXy7D8108q6f/
YOvyLVHYNq2kloNqdvAPrTM6GMLGjMh4KhGuS3c58SRE5N1oSTDtjtqnAsEW5gAZaRkJBi0w9Q59
ynW+8F3GAwJKrg/rybw37SaxVpqr6AEdT1Gszk2f4ife4dp1/hooRtGGlTAmyCbxUjJ1qMrDN+hP
owNgC0qw+BEZ6vHEsIdbfjzd9cM6FFcJhDY0zVAZ/x/pYjnFGva0c+tDf0u+jScwjnmSSypwvPN6
/XvlUQS3N3OM2+8ybTLLBttKbqgc4JBfpx6xi0N9r9likGEi53X+Z7BHzwBZHC992Hs7vrPPhAGt
iZq5zmFfPM5ACoGSMdCC9CZ+qa5GMNxTWAe2OjoPDiWv1W7pbsv3YlBf420uWjw3+RGuhawfkZ42
ZWVUC1iBRHWe1bDXXo+55LWfk2MbVGfhCGB6bnOLjHv3F+9DIkOxDmKF7MNJ6cUqTCcULF6gVHAG
dic4j/ZwlgNezWenEgBJRBNkA4oMkRhWpqrXw6HI5Eb3IpI74pqeSaR9VdWIA5L5CJl9lV58s8OE
0rlRiho4A92TfZCguiW4h3O4YNnNPcEdbc2vLZJbJTi4pzvpMydR2/NQ20UykTXtikENFUB0VD+7
B1jGGa3BA6eJVR5zzCRdtsb7okw8lXqjFhuCmkcBLE5nPEv5UdV5gGt6+NnMZLsixgvGqlqLZQdE
ReeS7wpQmADS2eSqOixn2Yq5OtY0RF0yx0TSeEFbVpxq+gGjgOa5ii/4csCtc/OWxYTKtouKsADY
Halm74T+AEpsCY+VazrmDYLqn8Lj5b16Zbu8sDB2frgQQA0JZRMdos/qneQJL6anAMOPWYLREn5m
5xoUP3Z0aM4i5tdeK3HH7iSeyGE68Rwu74rojH9fceUrDCKGnmYZvgzDiYVfE2SA85/ECFVJ4qIE
fyuOdvISj070oN9f/hq7mcrmVOmMy5/BJAEEXQPpYR+QxfS2sxob6ijW9L14oW629amLvWx0L55v
bTJuvjHDvC2FIfRaOsxVZ1Zp8mDbnBupM75niOKeDCWWNWhQYSmW4VdZQSlPH7mpHr12l44T42gA
9lwSnWKpqNpojqljH7C1AKPitvpCZfJAFXU7/pws3tnh3E+d8TlZXXWCIcPu6PVoR9HSkOpl3CEY
3l4xXscYq8KIwfbsCVp2U2UVOuymf/k47LXXtgFJZ1yNXGpEaxqAVgd7AdQAE8dfZvg2xad4KxG+
jecDuBYZp9Poy1KbImo9+tXwi768JvXaxMQxGAAbu/IEqIa0EydIcA4Ki7gRV1Sm1bINvRF6Yw5A
Qqur51mCKedVhOCu6DdjwX1g7hUQNleNhd9UYlKoq4Tto+pH1bWMVL26+h0Oi7MCVCl4f6kgLlhf
m4CzrZwQTBjXUoilqrcyjf93OvBVkFm1l5vwRnSAVrn+s/RJNrFrsgp2LPaRMMpyavYFWonlOfQn
P/UEgAdLq7znt2322paAcr3ZYg5sNMihKo6oc1HuBBKIP6PaEyf7O52RN7zsJvcpM47pSAdEjU+l
+8fvPaLgDxJUDeqRjOMRtUiBXGaB3inA/Oa32KEvg+Ggf5usPyrqb20xzgadi0wQQpS/yzN5UV0w
SALuDFSu7GDQ0BY4zDy7eTfgcATtKtqvYXtVLSFKi6E2fN8rigIuju034MbO+ZH/lN0NFBtTTKBY
hn4hqBaGYLR/IMv3BnrkWZJ6l68C/TwfYsTGCLNVnVQuhaDVCPOT7OcN+VkJiWAXhoFZ5bT4etnY
rp/ZGGP3quxDfQKfCTQH1K9zHd+KSup2cuEJpXmjaBqPGHM3EG3sMRFizKqejBTpq4KgZ/AFV/K7
A18QafctTKg6OnQtqRIZkyvlRl0YyNxowItDi6a/mT15Gu0sAdXCfQzvBr6NOcZ7gTdBDeUKDwgZ
pHJC+yNreJiA3e7OdkVMHhSLRZxKhJrQu2Omq5ElUOXgcZWCskQnJEvFe7k0j71qXolVwRtG2o0N
OqZUZEBTccmYjWt0IVLkHs3nsuj8ZDW+r+Nc29I0aXd6MY7OoIr35pj6SyjHdp0lQaF132Nz+Fr0
4eLns/bJaHS/Uc3rWSgASMN8/+WTvJ+qgxvPRHucSjsy9ybSxGSeFUzxTMfeWfCCRO8eGw2K9BcF
YsRKMAfJlQBA5DG+pkwhGSYxnmaIaP6HiaLdO7z5Lcy1ioq2F9px+d0g0zzTm8+gUaRVKColuD6n
YOy7+w92adnug+/Y2GV2qRCNdS76jnjxoT4UQXSs3f559Pme8KPOE32vbywxUU2uIHWQAMqF9/rk
AqhyjILCTY5jMNqGVd/H94BD+OE1X6Vo96ptDDPZGI4m+MnQSfZmGdV9MEdW5O7ySeKt7fUqbgrt
mR4Jo5Cg4Uj7Nqqde4N63emYogTTjK065tXqak+A2qS3iWhNvNbifkB7W+Hrv2/Ma6OspFMD1YDh
WB6U83qSrmnjX7rigwz3b/U/d+bVjW5MLWgpNKKMW50QzSUEPOM/46iwkugozJhcJVyOot14s1kb
48WWWEpNjR7Q0VtyKzwqkFIBIXIA6sM6yC3RK11hstqr/MgrZHHOzWuWv1mqhHVOawX3UNTgxRUI
GP175/LB2e1MbS7F6/t5Y6NN4lVe6gln0yuuay9xo0B9StzkClIM6JJjLMjurdENregFTOHKrSoC
qgVJND4ul+MIXlm+N78kjvBsSEKsNjGvFUAQmlp3cuNLlqEXjkmlAuQ7ymB1cm9xPsGe5zNApglJ
O6h/QmYLHmpjOI9kWRhkbDDVlB5czUmey9ESMd242Nk9BFWBnYoO4SE6VGftSFED4YP0C2hMFMR5
snd7W779LfTfN79FFSex0qbM8AjG0ObwlsAMZ7l7F2hrggk6oYgqOMlwgXrHQBE8cftPPR4SFEI2
f6t7wE2Bn3FRlMEEqXFPKbjka3JIgR5K3eSGCwHhrZiJO/I6Sdkg4ueIR4LX96GyY5TBIdHoVweg
TgJI03PO/F5KvP0ATMRB3ypslaFFF2DO7EJIjkbaXg0xeCQvf+nd7ufWEBNw8i4kZBCxmQsKxNCl
ecxfZjDamJClEVxVRnanYoTIrn3eCnerXlvLTMQh81rirOMu0T1ubzXw30P+dcBMcmopR8WN3eEb
9y2+5ygNEfL0GNA1KQbv/dkFqL7COCdiEMRiUn+w9bsqWMDrlgGYUX4C8jJeQINNZ9248DP6X7NJ
BCBgBlBZdDKZfRyLM1RL52IBTqIjDrRFLV2sbBMQmmH8pUuVNUitN5rmV2iVB7XMSzRpqvzROhAT
hgadbqB9mYUngypkAhY+oa2Dpv7JvAbrMEjPWnsJeN3C3S7d63TOX9aYC6Mrhgk0r0JQUx0dlUpj
NhatBWSPQLw5w4k3DLx7Qek00F/2mOsCQoGiTQsdq4OMgqB+nniSirv9z+2KmHsiDXo6SCVWRGPQ
ci0kSDvnk4JI4wpXYRDf4++b4VAep1MH+lCkvwCiVK31R8Xi7Q9hro20mJkhqfLvLCp8jn8MfuH3
VnZY4JncwkFjDKTRLsdN7Maftw/Msi12dU1mUPUiL9UscgZJvekrmEO+gWYbKDnLxarMjJqHJ+YV
CndjwcY0c2XjRtI1SHThymbneV4hClKCUfde7UULLzV7VkxO02zXR2wM0qu0iW9z0zYYaYPBen4w
I8VuxBC1ufgsyos1cHE+uw3XzYYqTGg3ByjTJNDV9MwAIi5oI9nlg3mC9F5/qO7GbwN6MJSYf3KW
sxoYL7olHyjbCKRKveJT5PHQnLy7qzDhven1JJvo96azR931/NhdkXvFx9QtmgTwytxAsHt5IWgO
9SRF+4iKhq5h05NO+32iy8905Lc9UVU+vHXuQIF+4JXtXxXOPjjDjUVmiWQFMn0wsMSKAqsKN3UE
uy4s83q6qq6UAJlzZM3guvEMr3jo/eKhtLNvy1F7bJ0qgM4u5429G+w3P4fxzaI6kC5SU8NTMsMK
p0OeBkbIzal2r/DGCuOT+2ZQK7EzkLvGM6ilyVq7xTQ8Cmpzra7pC6Q+Vm8sa1D+SVQ49q4UAbsy
kFDnU2ONQwVaKeA6jP7YpVIdrBrxCxrFMHM7XhUgGfSKUnULLQ3ixHiohjC0luLlshviLYFx84I+
J1Gc4KRAQN0a5sUZ24d26B1l5R0RniXG3c/GOirougAca4qONCRWOt20HbrWf8IDoILW+J/Tz/jz
VY2VJZ2wJrSVnXElVmh+vvzVdv3ZPxZkFpSU1KERtjmOV0iU8zR7ma4FdeHnkGUVO4482X4+KYPJ
AWxtYAxiK4RKU01RC0UBL1MeM/0xk7yhiq0GzEhLEZi4V6oiOznmQeYJ7hsD/30Pii75JpSfjOTr
MnF8+b432/wexpknpJ5XscHvmeci0FOALZJTY2jWKnxNJXcIl/8j7UuW49a1Zb+IEewAElOSRVaV
esmyLU0YtmyzJ9h3X/8S2u8eVVG8Bd99Bh45QqsAAguryZXpNN3dXH9B1aFgd5Qv3uXN3yyZYuD8
Pxuycu/WFNHYbvEDVKjVC7lpoEZ9EoinGtg7yTu9dWwZpu/Aa65BlWCNX+lrruZWgjhI0UGvOUT9
LsW0SdRppZugYihJHrYc96m11SUptCzXwkHERGYbe2rZ924ys3/TiDi1srogYPvQlahBhtLVGHMW
1DKKC4IoFtj7v2Ck2IqTT6yt0f4knJRRMXAdhdozf7APAluHQmPskG+Fi1zskO5rFZ8ud1FqcCsI
rkkfxK0LyyzEsviHyaT1LFxuYn5Dq/EbxBwA/Sq4dLIHaCMgq9dc0dV6R0X4yq/LR3WLMwLjMR92
Vy9EnKvFnNMWTs9t33EQgNYdGMfYY7RrfibXgrepv8sf9X3+XN+nu9KVLl3chvXLjLwM5K0gyBK/
5Dz2Crld6QtBGXLws1uR7seetZvvFhe4l6tcSnS66R5O7a2OMKAfMasNFAWJM+4wGeWUvjhftYe1
7pqbVnKYxZ+7tLzVWY4n1Pqb2cIDplUe1Em9MTOcjCbOsGAUSgCXGipxCZ+V58CpIyaBGGVMI/DJ
51s6w6jJNVG8AB0WsF73YugKAvSvmLrzE/QrRe+mugkldjecw5nZ1WHqZl4XTMFSI5PstHD0zEJS
UN6yIGB6oIAAOzu4O84Xtgz9kBLR0UtmTKfkkVtOkjWIrVl9LgTeHxbELzjJBGyLFWkKjhp/MBZv
ZCbSrGx5zWglWcnWI0HQZFUJ+O9U+omyrM17VP2IwvwstvYAT4+OxeM7U4knhwytV0cARGVWc622
+g6i0U5f65Fr95EkEN14PgQiUVMZE9JWdHVUWK4lZlcz5veApGNc9r7CzmYFSDaI5OnYqsbDFEUd
BARTBtjSzre2AiWJ2o4zQUsFREQAmYZ7hkEjgSaVwhI2bh04sE3oiSDBgLTI6pJn1jDEhqYkQT87
JgTodzRAa+XZTB1E2cM+/hbeVY/lkfoip5Ihlrfg8GfWV3deDZeEoyLDfPoQH3RIIUHpGeX5Yd/6
9t2yAzwKc/NhjJpX4sa34HEDdUUnCQE3DjJcKtSKNMSa+LKrHDpMdK4qSZQGBPUmJXvs5tIzp8G7
/IBsHWMK3nELXxRDrviq5x+Vc1uxmhbnJz3Qo6DoEFkc+cuZ0s01nRhbXc58BlI3RRjq5xhrAmbZ
GQZMZw8yhd8NL3O2ptVBhd+J02jQcFBbzaF17kXj18vbtmHB0qAmJwaQMZi6RlqgJdbxxEacpuJo
RBgxBxOT5MuIM7ZyZGcmVnu1zOHC1BrgWAEkFcTzAhUnH7GVrWS1VyM1l0bPdeKbI4gA898EL9rl
vXqvhlxayepZMdV5aJrBTIPJtq/rZiwD3Zia+wIcuOCMU5Y/jCiPTWJCI65OqFPM9Gepj60T9kO1
YzzK4M+0VzWq78uO/eqL9DfP+uuCsKvWwHRXNbu5YQexVmPWMS4yJ1Pm51JTXrN5mJym4VctJwGp
++8JiO9JSV4g/CWlmd8IQi0NHh9KSExj2hoxNo5QOW3MPsXQNnvrvuDM7RKXgaeTfZXXXzaiTUsD
KRYUMQwAxdfxQVrHI4+sIg2UrNplre2o6aNCsKN/atuSPDAbnvjM1urr5RgTBu4UtspM92eC+ntE
vdF6LvmdnRhOWkmrWRteAtg7VcXzqdqfBbpZlinQzWoTbKWSu5g9t4+xK/o3zNUeOKq499OPJpB1
RbetUgYcHMHQ8pqsJFTKuSPwuEFevRTZ/TT+UExJpr0VrVtI5qFyiQjoswa0qieZYZdG8s41Td3i
QQGfwOJNkVO/DmCWBU1lgrGYeL8wzHlhLjK5VV5kAfvWjT/5EWuxybximVmKH2GBvLEBlopAA/fy
ld8KYE8XupZODhe0A8NGTYL0WgG7FIZSkiNmyHaCdH44WpjGBq7qIFvZVmpwZlZc0pPgb0yKpFZt
LI3ezC7cyYwma+gZN2itOtCVj3fSDtFGd/nM4ur5VAEkrLMqxEKhGyAUIZNA8EvFR9mt2LqGp19t
9Rzk3Wxq2Sx21D4ozY2pHhX6OhqPHVaXyKSMRGyx9tinxlaPQloZcQq3gyMCXlp0gtzYr/YGoq1Z
SvK3FYCc7eDKvwxKqiVJxJKgRuclqH4h1bkD4tVwGsvTduq+GXaSwym7AKuEVcsWAwIquOkpkrjv
w/X7Aj3biw46g37vX8GgtryLmMJTTRM8ZPq6ylMqsZ50RoVozlFB59E6ce9ArLTsnLZEk00ITYC5
q/daLvuW2wfnw/Iqkg6tlJdq/W65yPY2RefWRHEgC9gP9IDy2DXf6kOEJrx1kEcXW6Nx6BGYVLB4
YBLsk1fVtKQeljQN8oPhKz+pC6h/rLi96C0mbntd+xMUVJ/Dwvkz3RbC5XmSr721/tNfsPIJirH0
JekTQSGi+YAweXR8EH1N0ZARRJ7lMd7Zu+Y7reX98q17dGp75R0abdA5TwnIY64p3jBjH4KbaXGn
r10gHajYXCfyJdSfNGJp6wpUZdk9y0mcBtpbAWnxxoN2jxgx/QfRrba7vvV0kHhjOuevKLw314o8
Bd8a+TdYpc99L4eOBqktrFXEq+RKTI69AxGgHiur9G/hEMD9A0irLR5R9b1ZdOLnpzSf+9KAf0L7
HQVGA2iT4ia6eQvvoIbtosGGL3r5GG3d31OLq1sUtwtgn+AuDgYF8gm55aST6Q2tTF5QZma1iWM3
J7E24bIi2b42xvBgKPTQtoUkEJGYWbeGy6WOWRvjW2nan1J7LO3KmRtJDLAVo57smLHKX62uawA5
6tLALsEMloxuPe0H42BBB6LgsirIlkuHQhwkbgRSA7zU54dPJU2ja8DcBCEjd01U/9QHMJ9cPgKb
ecypkdUTrAy13uQDVjRrdu/YE+RZEnMMwD4MeiStBdqJqtdWtxyUstm3kbKrasPrOuvLYNWLk/Ju
bxvFl7xRn4qq9uOZHADY/jl29FUfo+e5o4ZrFeUd4KZ7iwKoZo2gC18Cnhd+wcwHu0uvwKNxE2XF
T5DqHC6vbjNkM5kucM0qNbW1fKEyl3mM4W1QnWDkJX4ZFA/1TStyMN33vOSYwNf3UQmudFC3R60k
x9je2hPjq+83KuHYhCF4ngTONH9pfwBAdtQiJ3oYb/Qdw6xhc29cdXv2kN2PTxhpKJzqVpACCDxv
5uDhOAiRpvRI7i9vy9ZNISYm6EG8LIpeq9eDDJPCaRcnwEtoDjEfTSD07Fhyst5f/3W8Jc4uZDtQ
TbDWhPxqog4LzzneCRDnCJq7nTk6tZfeZigZppirbD3RRVhqDFlI6TU3vzwhloW2r8qEVNT55WF2
yBeIEKeQhreeJqCabnOveCaITn5Sr4fluHHzXXUzyfrbm5t7Ynjl7WjXVGYajnCqJXe6+bo2fy/8
8fIH3IwvT1a3pr5UpyZqaN1mkMKpDgxccdW+90Lnn5F8GSxAam3l9YqcsLRBbzuYStL5rVa4QFU9
WyF/HmPbq5Jq3wrlxcjeAxn4qILUD4nSLDlPW97wdMmrQzuYDamVGrdpKEMX0vFQ4DL+SxOrC6uY
Y9iTdgn9bPgx5V8aRYZY3czlThex8rZmlKhtmTcibhMarqXXlA4oXsD8BkHVh+xJmspt7ho1Uc+n
BH2XdV6czKMxLumYBaBZ/xPfg7UUqBLzXr0T42FQipBCk8Xx/nTrqY2WL8JjG573/N6NeZxmdYm6
GOAYzxZ/VfXK4VD+0LUJ8duCqhZ3VETGkguxvc4Ps6tPZ5kLq8zRyAJyVx6A5N9xN7vRD70PBQfH
BuG0/njZoszg6ktyewAtsa2lyPB+xuMvUkhSHNnfF27mJBpU9bDP4nkK/ao6hCoQEoV05Eh8ikuf
apWk1i3tcjAcod77MInAGiB2MUUlGGwjX9r82PSLJwdjlaAqZUJ1lDZDwLm6a+2autkrtOtw8lVf
+1G54B98loXUW9EaQUyNerZlE5Ws9nDCOH3U53YaFF3/JSn6YEw0l7HsXm/1Q1fo3uUjsTVJbBEb
HQeLgBcGhKPn30xp4oWmJM+C8JkGGFHy2xv0dkYfVKILSl8CialJIpzNY8IQ3DAT8zq2utpVsx/1
orAIXJbqthla49UsQeyKU/DplJxYWC0KjP1t1KhFEkS68WOopj/D1D0SDqJai8g6EBuZNbIsUxVZ
NT7bJ1YdRhfWFCXPAmR7BPPzD2K06x0Vt6N31T6CbFOMuRLcayXIj8q98SL5hJ/vhPgBpmEBHq1b
n3q5WTaTemor+BFwovr2UVBQ6AeGLuQPRGZyLtDP30+klSidIEgS0t6rp5XM4cTCsM/fJZMXTzAu
ILHA8ITQaZr3Mtz5Bnz43J5Y/4lbsQvbjNN6IQC7Tx50vzx7dDDO4Pu5p9xGx/HZ9mpMvrf3bexg
go68gF1RVr3YXjNTUZIG/vsTtoJVU6O0SwO4LhomatffjotsEOmzs8EyEXq/P3umvkaZZy2GzRXM
hgQKOH4L1GQM7tXVN8lhkVlZOVCWj+PMK0Le8TFAIHumgu8nRjImN30EOZ7X74F4umxV3Lfz+3i+
tNWNp3kBv51MWZD0lttFxCXTW6w8aFPuWNHosFg2ebn5uU72cuUAwrKhGRuxylI1HjPWHcksjYs+
e2pQHaHkITw18DZrWl4SZdYYmRMoaJ/f61lPFKMBj+WV+WQcQ2RCFRiulpf+W/Tz8mZK7K5rBpYW
N1NYUdQN7bl3WNOivrN036PWrB0IEX6ZEc04l01ubSeItJF+CRIpwDrOb2C1GFaUKohU2nxxOzvZ
UZJLTGyAGrCdJzZWn4yaydxZCSMAUAnYWO2iJYPBxoD7iS8Tj9nIDoQxdH80qONan/p2S6L10Wjo
WBB4yaDsKuhiBXd59AK0hrxNuHXpTJRfMRBPmQXmhfP9G5itUNSdFR+0C86kTPedljyRCMXXy9/p
87sHwM2HnfXRCEPCzZZgWZa+gBCg9Mis73o7ugPPqCTW2yj9ndtavQIjzc25J1jTcpcChoKeNT0y
lHNnb8QkRxOwF3r7f2/Fw6aNXj9FZxds2KuIWa3qsC1nG5ylwf9wxggBKFkGsvm5TsyI63Dy4DRt
sSxhFudB2nAwq0CkAehtJsVJy8yI/z8xY/fTsED+JQ+MGQSziJM8zeqf7AVv2OVjsZHCne/byunz
pND7LofLaHfmUT/2P8xdfTNETo4uCw0diHvvJRY/t+POLa48Bqqaiz0AMowGawVShSLQAhaAEcCT
WvqcvFkoxDHAwBlKNsBgnu8iT3lacSMqsDaUTPJf6m/QZXbvt9kAFU7+Q7Q42T33RbFdliFsOUYk
qYhkbdvQwHx3bjxnVVTSUQFfCofCWjo6JugOLm/lxgSvpVuY5jMpog9041fOo5nzKSz5UgRAez3U
k6d5QhaFJCDw5i5g70ceUI+ib0XvMOGSOECXHgsv3Ske8S7/lK2tRnUKKbKKfMGwVluNUv8Q6ZVW
BJamuFF2Nc5IlWc30u7V7KEL7zOZ3s3W9oIrBZhVzNAjK1rdkMEA7b21TLav1xky8NhNld+Xl7R1
B997F+LPf1aty1M8m+/s8m3ZRo4+hLdlwd/63JCAV9/hf+sQyMbsMYUA0paE2phHNFog9dlm2q5F
Atto3X2+dAcSdYGRDw90jiAFpiwB8IOHWBm8PAZhuBY/ANF41IrwNZ449dKq2UUTioKZcgjr/mDF
VeVQvXwY6HRMk8gbC4wMDCO7DlWy60zqdaw/kor+AVIzmKfpQAH9wvxHujfretfZUJclvZfVIWDL
+lHnzU0COfSE0/u5z/dTOPitrryYZdgDVokq5ED2asw1B+pevRNz/buQUCeF+l2j/WuugKwsaerb
pjLwzgGVV4edG2bJj7yYr7QUbHCdfT+pHZqveioZV9hMxGzCwDwJTiF0OVcXJSFxb4UhhJ/iHuDq
0RU6iG0AKnbj5/RT1AnQZXRTAtgKQZgbedG3y2dp6/U9sb+uW+kDawaWZ8zvLIDN+9smexr0HlPe
6e6/M7R6eocEmQLFzfCt+Z6AGX2qhp1VdI7JSsnLsXXjT07tmvOLT1OdQim1CDDPgwZx6epm7tUY
IsSBCIzqyWxqP1FkZdPN8OzU7GqBqRJpdtnD7Oj+M8IOyNHOvHsnVAyY5K3acjKnxvRzH45YEEJd
ERT+zI49xGF+G07N3eUPtn00DcDENDgZiJ+tPGcCUFrfDWkZ0Ff1WKOp0geYFveGbyZ4B4R24uJm
vyADfDPbIDOT9UzFX//sez6sr0JrEltFsYDMDDwTCSbSfido+7EeGmHZ11xXDpfXurmdSF8hCmNt
6AtW6qyZBifQXtKvGy3xtGySZJObPvvEwiqa6XJzpFYcYe4gLED8Peu/41L5WfbJz8sr2Tz8J3ZW
Hy3HIHwEDAlen0DweooYpj7I2dg2v86JmdXXwWy0acYTRHzznLjgpXZTdsWMoNIqp7RlmfhGhwtw
RVQxULoBR+8nHT7T7NoUaGcQ6iETRz1FL+4FRHK5BUOEGyqe9iqIXXT937EWnNsWR+ck4OWUh/ZQ
gLVQDW7sQL3hgZPOjzFSB8zm5Du0DYdDpkuu96ZXPlmwOE0nRssKIgQYyQVkSmM/9WxMHL3pDmkR
HWMiE0rdPpkfm7s6mSoLNbuooUYVpsfRKB2lSbwk+3L5WG5fsA8jq2OZzZWV6JpRBA0Z7uKYe2HC
/csmZOtYHUmz5AXq3vC/Vs+9MjTdjBQ3qcwtbbt5MX4i3mz0dVduvrLDJS9RJ0ZhL/8i5hgYPGFy
L8Te5eTg22v6MLZy8waKUGam4uAb9CeNDrka0Fri5re/zIeJVTbAaRvNlCPG6wzwyI3FPbfTx8tf
Zvs0f5hYXSE9i6qKlawIivhpMBK3Apk7u2fF4ly2s6FwI+7qh6HVtWmGikZRhyPQN07l9aANagEd
EwDS1Ks01+wd85AdzMOyV1zlKwlExUtJnfqqLZzsp+lzb7ySFWE3mhX4UQSaupjIAuRonQpBfZf3
GgRsgwaeC7xvnqE65HFwhVsub5oboTV8eR+2z+iHyTXxVpSkTFHSrAzCG5AGEV/bAw1R7Xov3mvP
cmaXzcfgxNzqSpgKm4YqwhHqTSt1xx46AEpPHFLaXj/pd6nWSBKTzWtxYnB1LaCYTLoccgEgquHf
E6WFMjEjrr0oshMl+3jvRYoTR2yQPh/aBRcQSje75drcadA+yNzhj8AAxLu/aIyI+/Yp7iGE2cCL
YFxqna/Wk1oR3nWi7DF57WPu8+fYS6ABY+xayC3v/+Vh+TC48ptxMWUNTRD7xAe0YW6EBFVxbUPy
pcECdQl2bIP8QtyGD2urfIel2M+KmcIXuLY7PgweuE0xhskDoejbe+rTcIz9N6R9d5YgkEffMnS4
N+97vPxUld2Ud3KLC9u9BnikXaokWgVC1xhbXuWdX7PF3jc08hnqaCbRXkhvLQAtNUFR4sHvlKCM
IYFRQ5ymaebjaKHkm+no6ozhUenszCEzP2R0eSqB7Xa6Mrozy/Qn1Ku/KFpVedlkPZpzUbuEDI9W
MgRzU7IdGyufUvKmNsttV017g7fPWrS4ao1SYRk+twp5rjrSAO9LTac1qjedaJNncx3UFYt6COfO
L2K+N2fluRjR/4xiTymU/VjMujtozW5J2S9mKU/RkhC/V5u7WGnu4x5qHs0Aev5yfEoicE0BAQ+S
MWN2ojnuvK7qAEe3rW8zrW6ieVScLOTRlZqV9hXQaU6oQiS1QTg2dLPbN9PzTFnnTglNvqdVrTjK
WO+WCFJCmYXq1hjeVGX5BPIpd6F98tzMEzSrMq3wsx4dR617ist6B2Yf0NoUyxtVFx8spw4Lp9lv
mOJqIT9YffU8QEXH5UU+7HkBoJMR1bfcnPZ2XfwuJs6vl1R9iNN831ftnqoR+NW76tDY5rU5NuXj
CH3zaK6BjIrnX43d9i7mMwtHtUPbaZPiF6pygIxB8NZJ4gKMpwpG9lL9C61pclzC5dUumx9lY/2w
E+xs3VqKO1q2s8T561AZkihw081RKCgyTL1pkPU7jwKtJilNDPdTvzYq7pJmuTJJ/dYrYyB5LzZ9
zomhlT9FBwMVCAvSRJ2nfYdUhMe7O9OjOdSLc5xulB1oKul2b+YpJybFTzpxrIphzWYcY22kQ4lM
S8tDX6tfs5xbTp2pIm1vnbKaDjx7uLzY7cfqPw5ovalDrodtNiVlYEWPeQrmGTzHEC7LtT8M2umX
bW3GVifFnVU8MhqN2gDGQEHq1h1qu8UB1X5fNvG/vPUfBaRV+D529lzG9mL78XV5yK6S43z/Lm/p
0L1csHjzRJ4saBXGD9B9nK0MlNShtfya2nxw0qV4NNqplBzJzZDxxNDqUUJEmtQpZIl8khgPeA4J
BuVBj8AiL2eDJHHY7OLZJ2dxFZ+aU1rlVYOzGB+aQ3PHIQYmEP6NELiRXOnN03dianUiMgxxVF1l
IbHLq4cJdWiVpP6gzvdtFZlOF/Jfl4/H5j6ifadjuBsiSuvyYq9NWtqXIfWNiV8nI/SEeOFq0V6l
lqSSKbG0LiSyImtRdMMXs7tndSqcNsvRMb8bjGJ3eUmbZ9DC+CxaF+irrYdhsgJq8gMfQPmej8GM
mD7CKDBXF0lJaHM9J2ZWJzDUtVifGcwQTBvnFRr+auXpyVXCv19ez+aRODG0iohmKB7qiwZeewzb
NFC+rAOQX+ORJ+R2iFBPyalsadsH/sPke+XvxPlOy2RxiFz94zPINV622wJTPH/jMTZd4Imp1Rum
RlGt6GoIRegJCLSeeWA89i5voMzE6vWKVZ4b45hhwp+pjp3kV2UoC1s3m5EYDfifQ/cuTnCyY/04
M21QYUPMp9QP8+8sGF/A5oF5mL50yOjICA4338cTg2LRJwbrYiwSI0POXF4Tvw1s5K3aTu6PJJdp
jd8ZS1bnVYKTYIb3kXGV2Xdx93r582yasDG3aiD7JZ+Ur5KaxwCb4c2ghX5VVsljOFhBVdv/5sU4
MbPaMKuJxkFLYAbGdllsPpDFcIiVXwMsKHF1mwfuxJRY8cm3MfIlrJgOU2P622y+NKMkRJH9feGa
Tv7+ksxTpQvhh8hGOh1bTjX8l99E+KRTC6waBj0UPcrmuhyuLAwMZ4//3Wdf+U9DUVNBtAPGmeVA
tNsuK91ykE08bVCMI52EwjjG5gk4RdawvkiDoiYUs2w/XZjflsThc/i4pNrXPJmv2gF5R9ZEj3Ns
7gY0gSa7vbWsKALlGjlmSnjb9PmXkuXXbRrubFPGJrPp2fH2aiDR1wAKX8W4WjwlVToAFsu1CjCn
KOJukoW621Dgd9CbssbG3F3e9U2Ei31ic3UNhpFWg16i3W0G4ZG/Jg/lXQqOwUN1VXs6dGSBBrSA
25Dk0ZuP5YnV1Y2wFNaFGo2yoG/frE5x9ahy21Jz0rCWWNryJmK6XwzuEXSmV+8JacxsiUPw9JWq
7hicurGmukpq/YvInQkFQoy1QLBvDdAgRh+3I8VUS5T2zxhN/M6NSQZ82joekJEBEMSmKInQ1cO/
RCobB9ZbvtaOzqiZXkEwxzvrTqredJkMqbn5hJ2YW7dFaZuNRqigzg9x6CA2vH/wvgkDdToHx8lf
qKNufquPBa5ZLWamJD1fVLxhneVN7ABx4xvFknaHxDVal3AAmxQYD1PH9N7Kmels7jK7hRntjkIH
rD4KkRLTsRoge5u/UOzcDJ9ODa5cm4rHGcwao+WH2VMF4oXYZ+643E87yBVLx4C3rhbyf1QDgbEF
dnN1tVLQeOq9hasVA/RkgZuSHtGoBP2VJCHftGNg+Bc8bLhfa3KtKbKHpEzRb9USGnmdkt+DL/LV
HmK/aEZJ/VZma+WkRkgzWH2KB65BQ3Tixi4s0TRvw+c0REXnskcUH+PT6ThZ12r/4knNevh82Ok0
3Q2HoXf1aRyd0iKROzXdF1rRx1QFO+Vlu1sBHObh/rOfYg9Onti2UOsMHgRUYv5HI1Yu5SjbytXh
T8uJkd6GVweP3EyG67wHwzd4GYtQ/3N5QVtRCQBNuGWYOAKofOV5tWWsupbimpEWwolD7Zq5JBPa
9BcnFvTzLavCzkQQBzUxU8sfwVrmD5XyPZ9aXfJpNiRuAGc9MbR6mLOkV9HDwyMp+BbFVD9IgC1H
Ld3WhzMM/tEJiYC3UQ58px7HXeQr191N5OuLI2sobp9PG41tAU7DSMb5og1qDlE1iBqRAda8xVuy
L5PKHSt8yiwAEfjPy19xs14kxvz/v711b2jG1NhgRFg7WP/B+9+DG6r3BdHj3wh9Sa2tDg3wzBMI
sMShebIfRDuu25sNiFxGiKyXQSN9C7YP6cfqVkdIjcJlGRTYG/xxJ+gklV30KsgiskN7qF77q/lR
sp+br8/Jfq7OUoQhdUAEBNviw+KDxeVKcY1Hwcmh7cwrObvcZkfq9PutfKeRGG2eVFSc3X8YKSJI
lkL4UsicLzdiEkK2xM0Tiu4lCKpsAvjFyoNWfWZqSV8VgT4WTr/07oJGBCAzjjrgIya/m7BwJZsq
jsUnpw02JRgU40HrsF5rKKuLHLpPbG8H4+2yn++NY+MMgXxDN0/MianViVn0Bg1vAw6UQXDLJOHX
aGqfLi9nM9A7MbE6Is1ip5D1BcepRYGURA88XxA6eNQ+MF02Q7z5HmDAH0QxJmOfRCeSnKopx5f0
xxm5jxL6Rmd6qlm6IWlkX8kWe/PpMzF8JKiZ6QwNqnPfNWfoG2gQ9fArHS9b1O2Ktt0Nhu7wpHoB
54Wf2I0zdpk/ZcxR+Jd8GF2gLZE3x185+z2k0KKIR0cl16b9beHlQ7kAoIdqh27eRkOOVlp0O+r0
bl46hw+GA1V2z4h1LxmOoCu5N8KfVVK6SvldZ7VfKkDkWLETL1Cin1onLfZ8qgNgaN1yrr3EZGDR
fMmsW5bHzsJQJI9Kn1V704aaA1peWd7vxs7wp+SXTmsntul9oqvuzNWdGv4xure4AmdDaOsHDaK2
9fArHEY0iaAmSB+HCpP9rek0i4LGnjk5xQjBaHVpnSE1Db9nJVjVqxwvWjndzjS8Uud8Z0TTTWHN
bgpNIU57cDxA77wt76qCehZN3DrSvVif3kwbwzJWdRjBnj1wctP3IFSYoUDEtPCYZIXb6s2DTZdH
stC7cIndbghF5xCdQe1hmO2A0dBDe95BA/NXNU33/TDd0qW4SsdyZ4SxZ0zPaTsdUQb6WtTmdZ2g
IdMnr2bVBSZ6mCOJ/HKefGJlTwjYnAIfK8swtGclbpF+1+Mrm6eOXVa7qE08UKE5UT0e+IhvPY4+
hrcOkdU5Dehjmkb3mGEcwvJHztK9Cg3WwgS2CdDTpB49dVpuxwjDcfyNp+qBdItXWS88fUzT2dUG
/lKobB9WSzB0MZg8H/VUdXIe7e32K2hUHbAL+3YceehLuNQor2MraZ2mTr+2Vuy2irbjVfGtiMPS
GTmmZlq85VEMCEEUhEMpAcBvhDJizArTjarAaFurV33qRoUnBNVjNb6B3KDTsR3VpcPYEivr5rUl
eGwiVP79CmxEb2CsvS3v2K5A386dE0f1QApVO6Mjy/a3UknBwUuRHqOyAaLJ83s/pYqeEh39QvEG
DfecQMFhcMp5Pwm+ajTrl1pSsNrw0mcWV68enwGCU6CV5c9V+5DYdDegznvZS0tXtfJmGYYyFK3h
QgcjejTd+Qb0by/JuxZH0mPe5F9M7JytaZUhzNZcx7qGXZzUb9yoHat/i2X7tlUPOjPyKT8I8z6x
3z/VgNnzFhUoDzAEwWw+v42D07mJN3HfkEVisg8mgoqT9IfmBBzUKeSHiuIpNjH80U3e5e+1efjB
TAZSZpGxrhu5IFjttQhAySDi/R0rQXnC3spulABWIAPz+ZHDDn7YWQUIjap2y5ChsUV5+RTNYNRW
CwACFD3o6rbfdaHywx51bywhhwn4cJGMV/2U492yI3cgxms4FH9y8N6AkLhyOeo642IdVSh4oiwK
MgCLHyaAt52Ukqe8tH9YY5g5qEV6BjpBSwOe4GrR4aNZI8pp2deU2l9UW70aaAWsZqXe6NWMsh5G
0PZLy95mRf+q5NC0itWgI4u1ZwlolmfTZWRmgd6hmDwf6oi9Yq4e5NPNQ1O8KTPZ0XHx1U7djyq0
qRX4VdJ808Lq1hqK0c0nXHQM2CpR8VBp/aHKyL422qOS1MHAst+2vQSWHfmEsV9plR3i2fwGBsdg
MZSXplE9K4+eleUhmzNvHkuXTrzE/EcFvqXRxRt9NHjjFqx7ZVb/jfLsOCggbm66/NByBC5dfJtm
2s1Ys8lZ1O9hhGq1imxXmZzOwrQs8MYdZce6g2Y5BkuaCMjgyXKoVeyNCORUtGN7Zg+BVYaeZVTH
POFuWHCHACuIt691sqI4hCEomFSeOzEis6SEfH3Wg4Jp+VV1o+bUS/klNoybEN9xjPjOpvNDppbU
5U2/57Vtu1k+Bb2SXkcl83hq3SZiJpr9Gbrid931lgPOtdKdVKN3WcMad0EDHeFItOOh+gRAVI73
rdsRpTygS+LFRQfRyDiAfuaOGMmblWbBMFQOWLceQEr+VNEkckA35OhhhM2t/qjV6HZjse9ovO+H
N153OyTSu6TJ7irb3NdU+zk33NNIfkwgSKYj1kcVur9v5/6p1ItfJGwDiGW6fasyhzRZ4ec2wXR1
C4rBSMkGZ2453hJ+ozI7mJZkH8b9AwF8SLE5kFNaKrnbW74Yg7tEcCYZqOy9sw6duI/ZmsaY1gmU
CY5Cm35AWIcXxgjCNwLeJsXTHy87k61E9czgyk9ancU1zPxYfuOhpPeiPwsyBNHgQ3LTSGEAW1nc
mbmVe6xH+BTKUR0S/cR5OtTcjX7XnqAVrPv/R9p1LFeOJMkfWphBiyv001RFVvECI1lFaK3x9evJ
tmmCSczL3t7LHKZmGC+RmZEhPNxNXrDUBc8oC4v6kTdRAfsXs1RY0kF0qA10VFjA2HSaw2yfyFVy
mjjMFXX6WehUz+iW/TwGtjGo5wyh+DzpOwA5PSPlX+oyvwzKtBO12CnSyMJ88IsklV4qsfjENnw7
FMg/EwvqaWwHWRG1HCBrvQh/FDrKWUN/1nMWzH7rdfxih9r1mW/QYYjQZZUuqjMhfa/uwRBvnFs3
ehTd0tUSM7r9vwslaBLaoWhcIUtTQQz29Wmc67jMceKBbWmaykz60a1w8kzGgd74hF+sUM/WzOV8
onIzJqDcBlRxoPfAEfNaZAw74OlM4QRveSxZXYaN9FMCIQuYrAUyXErX4nm9GFMR087uIBp7jHjF
Zq4Lb0tX+sOsMAK2rdP8xRh1ibhJjisemOuPMDQNTf19iuwlNv+SKZcyxzjFD6SMh1TBFqF1WZsh
s/W1dZW//ArqThU6MlrMEOpuW1lESRPDhBM0a3JruiWKZhHUFpnMweRvUvd4bVMmk8wr96hxfDUs
GcYpCGYXzM8nCfLvbFZrxm7SJV9ubCQlIK17kDe8x/AGQPIfw744tU3C2MzNePHz4NB0VkrV94Ex
ozsljspByvWzGmiMHGLzRgjQ11HRSBEUnnIqaiYWmCLCZR+4PPJHKPxZS8PZfSiyZtdZlii3Ukwj
NERCEXdvbvZiPrhldK6RdzKuOEmzvp+CzwVR518ftSQJSVKU6+qPUdYe2hg0uFrr822Znqs2PzRy
UptT2Z54MXI7cPXZxZz80rXKvf5TyIK+/xIMz6HXDWgl3TzKW63tMHVQeHN3bIcHMdopyX5oIUY9
sihMWKbIQVod/cJIkkZfUC/Pe+2so2+5pPVRA67ZhHTds5yykt3tg/m5NLLXK3tS0Id6VyOTD7Q6
tqSxuutHlrDNBokingTh0wh1NKEqnQCYDLDE4Ga5xZnzMxR7OFO60068i+tnJQAs8/BeLJKUzZOK
/jbSJ4RuIn3DAWsfxGzAdNsgvovhe1TEdiMyAZabB3VVDaHuA5TYeLBUwkUSmhTwVyNeP31oeqUQ
cK72vL/0v64fyM1dW1mkrgZKP5i1jrAudAOe1IHPrRFadM51I9uuf5UaUnWQcJAyXeMwvA0Vp1MA
4SAg6YebAaz40GRZkPGNdibGpcmF86EsVL9qJVdvjIMg9TdDMbYsh7C5atR9kWeJKNbT0EhA0usC
YwtQm0r8TLDrR2g/Oukp/APajHg5E410ts4xyyj1qfksRqQGmnCviu5ApWuqMsNvb8XmYADXP8Qq
UG+iyanVhG9yyAehUIJWagGVGSU0OzN5+adNpM3jurJH3cZ+WpARa7BXg1suNlWQk4XPul3oFt/Y
CTAFbMki8ie/OdCVSeqGZG0bJBMxmY0Ghjz2WRlZEbDwGWsMX9gMHUD9BEQpZMK+UY8MUZyAMQkD
/4ZoEfJrEqnE0hnjGsFRcybM2whWaUf7ObDAPRx716/MpvcmikRAa+m6TncM1FAqszHHk1Uogx0k
yC4LcDRAipVfcluDFsl1c5uL1QnxDtDCYE+iLmge8lPNDR9SaNAzHeYB5GS5ZBkZ55W8gWS/nJxU
FX5ieNS/blnZao6AmNNQsVisE2pMXx+OtuO7oZWAEuGLbl/2mqNWMqrXoxWPZ1UKWlNXMNaFNyXh
GrPHZHua+5wazuYgLxjeyY5pHztjtNhNr4Dz9ZHjdlV+VGrfaBVvXhLwsl6mxjDn2e+i2a5KcKfU
WJvY9GadvUt8YE6R+msRZU/AUpUycFVFtwW5MKfUjYZ7CZ6JNx7y3OfnEw9lV6OcLGWeoIPjlWXo
dLFflPKfJCjtThNMxCFm1dX4+c9xttPbSsDfP4t1Y+tNbI7pc9S1RKN1j0lPQGPiCYNE+r2cP3MS
/vvivgt/SenLqCIawgR8OQ8mhrrNKAzMDlUeLs9RN0EvIBscpKk/RTAX5WmJn/oS6/nTOF4WrnTI
/wIf1uzkYSeKgslrA/wNaLAUeaeBCVcHHJwb/wyjcIJfsnSZ84acBxiiuqCSDfBR5PAQXAOlKBpP
4VERWvTJBnPKkkOc1MeOG6yy5yD6DBk2HhWHSty1/e+0hiRidOnFuy4TvDB8lmPlUPQomeSJI0WK
Jfa3Wvg68p3f8tmdHGUnrirOYsO7fHAMmuHQgt5ngggvalgH1QBJbJGH9hzEqNuB/EYGCAtMKoUZ
13d1fxuPIM/U0C1QJ1AfzaWX9bw5G7HZqBgAa6dDmbxO9SFNbntIvEh9ejDKWxW9DmlSnXoSzbiA
FC9XYk4dSxi0fdZO/tiJVol2lpY8zt1bnLwOC4QBS4yNoYKTLsFdnt9AZcmcqwdlgLn6T4LdacCX
UlXzHy7MTtJ45gQMfHDvSi4444yRr0DC/YUupxDhDtdWUJZ+pU92rp5lbTzkorrPx8wuAEAs6ujQ
D+Udx2lOgbPLZa2JNtVJWao9mEF2Uv5WDI0VKzjW84ORD45oTHaJk1+IgRlhrHTun+Nyui0a3YlA
dZvqmZnU0BGq/QwfdtAw/9m05gKgVDPxltrK+7DEgCZop9ugtVudswch2ZftecwqnJvyneez11L6
ozcNDp0I4Lhgjz2/7/rfGb71uKSWCH/RjbMZST0ab4KfBqBrjcHcLw2mGLc2gZQGcnE3adVR7yUr
rJuj3mR7YexQuSVnWfd5MXP4ctyP3FtTD4dRUp00AHdbAr8rH6ss2KHoaxbgy85UxeKr7l4TE1Nu
RDC3g6ApzC6LkM27tOfdCrJG+7rtzgFKyYclS541UOMegynNnVlVBW+Ip8kXjBk11dAtsyExywiI
BDTv7SHPH3RojNp132YnXQfrpFTkf4RBv+gNusNpNJ2VBIlz0V2WUVecum9AHN8KB6WPBrOPM08Y
cNLzPMNl6/xIKd4hR2hzWQ46P15AMy8GKWKuom/ZJfUBz2dgDgImkkI+daRZ5Q1LD5P6zE/KS8hj
RDKv5NGvUgngm7kc/VzMo8qSMhwAzsjfFyNp7UmubDXWbUgGv4scxBmSHKJs4UNRRncl/o+zxvVm
kNWOUFe7uKk6Mw7iiybUrm6kR2j52NmUO9HQv+Zhue+McjHj3sCT15eGrUfls8Qt50av70M+u6RZ
nUAySZJfIk5CgzVVfsxD6s8BVPtGzSuNTDZDvrnBDiq2GIKSweiSP/oQXrg82VXd8kRelSAFZxdA
r3GhX8Shee178VXvoe0eRJjnlYYzhnt/i2L2Q9SDh1iUXbyRly4EYh1D8XOoPBT+CBI5L4AyFnrN
msVr2e+wzJyga/1FkNyRXxwZle1O0M4hD78vVYqZJDi2MXwu6oflvA9zEBIm8KFGa2OU0dIJqm6p
IV07SjvyR6QaN6KfbLAyvLVyoeDGBo+9Mp1A6gbHFqhwNeJF77nbJIufmyJ9kpLAKpL4T9/IvjLh
ToNix5obfP9CAJdqg7rL3N23bfcaxEDYYRzjkseTBPT6shP6DiXNmveiEHRqbWHnTfLMVahPF0qj
m7EQOA2vp5ZgNHZWhbuumB54pccrVokoXcPwAkeD+gBuPVh38z5y8shwOcU4ySFoI7miuCwFf+a7
9jVJZC8d2xtBU55aoAXaIPB0LiFUQ9LOEDhXTWLliD+e+mHa+UOfQnihat7rqdYsMLRMJgC/oSUN
0ugsQQk4zaB2WF95lqUUpAFFwrl1Lr6OAxShFm3Bzw9yuHe0QLu+figa8J8WZcC5fFkkR/RsBlDK
aJoZTcGfDJRrHEhKQk3YBaNa2HWMEkRqyGcpTNMDJAzOXYcG7jI/yKhEW1LePhdTdjcW8kkGuZU5
tgX/kPKQUxJLcK2EvO60M5izxijxNQOcUdyk6Hi4utKUBgSPnJHU7tzosRVCNx2hyNPMSZMpT7LF
8eNdMOE+DAb+EdnB/BxU8EULekqSZgkQSmu7yU0Ar2gxY1y26j1k3Ha68SYZNdpa91y4OAvXDFaL
+pC16Mvt/0CPdmzLUkVbuFrMoEqcvtPtaYxPY4rOV31nBEANSlw02FVS2G0T2hjxeunS8oRwV7Ha
ENQgfWRPkezWYl472YQx6VFD86G2+6IAvAJNs+th2kY8ioK4AOywqEJ8jy47NVK1TO0AdGgh1b+W
qdwvQl2YYiUA4VC7aPGzcjSWQSoiFY2qTLsIFfhWHfYZb5SAoeS3fSjdpGPwUASQGrq+wo0M/8sK
Sfq2ql9MXNvVzQKD3ZI8qGH8q8v0+1YWGLnwRqS97izQMEaMenAcNHU0t8IwltkhEUWkYOAO95kr
oxdZtdklD9PLyJSK2V7gZ6uIqoW2Y6lGASR0XbVBj2oJzLABrSAT7bSR5q4X+AEKX31HuKuFXyKY
AfLBzPI/08KAjGyluV8sUBX7mAxxJio5Gu9Ic+0WmL5do4DiOPKDVzD5K6xS2lbZ6YtF6jBGNT8D
1IRNU0/lY78neFDwM9YECTtYg8Pb+uu8w7ti/Zsj+blj1JHsulqJ4x4LnbnxOBvFcQllr2z+Bezu
y+rIwVntGI/xZBnScFhdnVlVArKXVLNSyCWClhOx42hfX9XmAQGNH2yC2Rxsr1/NNXLXq3jFAaCX
QTfY6G/qkjWMfHZ7x0Re0zAAA6ksmpRXqvhBnKoUU6mmHGGOo3JJngWkVeUNVvYS/yakHXghAOlg
EYVs3jNIW4LCFtiK7/TDBuKipkKNsuYCK+WNY1i2D4mcMa7BRiWEYBf/NkMVX9IgiHSDmEnaAWU0
kHy3k6klvQvJUobz35oe+2KLOOvVCQmMKZekCXeaK9rL2IKsXa+eg255GwwgfsQ+euaEVDbjeHCN
fnjKDfW+qUSnUaSXvG/2U7ScozK4VRvRkUCq6l4/UNtN8NWnoCprNWI9MZfxKfTMIbRnwCT9idxa
c0LkFm7mDKrF0jFlfX3i5ldfRI8hjKsvMNnWnTlwv2ZRd4bqBUUOxklmGKJh6IpeyenQ4dP30Wg1
GUTYUGYYMSMsMJknt7q8uJSfjzx1MwV+DipNIo+8XN+IfHaahOo8LeMPre33eaHfN0l9M4vRazRH
d3UYX+aC3wvckpp9i6xQlVtGs4ts3Jdqn4SKu6RCK0NXQezxUaNbfeVwUTWtDibok3c/GkD0wlK2
4xztkq7Ufyw5f5sZyiPjMJHX44pNeuYbFSowyiXgcFXMwUbGXLm5l4JwZ3iczmzy8G/hwNcV0gBu
bRT6tFTmBBqg3U7wmwMRSwTcgBHcfL/BxI6MlEvToXQOqtqv5zXv+KRNxAHMtHYlmgrqHQDvuuPi
VNBqCr3GEVG6eRNqC2JqSel1TOHf7z0A6hdQjxkH6nIjKaA0hHA22/FA/QJkh0FPr8gd8oRG8z+o
uX8/0pRV6m1LK05Ug+FD32iGImhkVfcQiwKbMsIfqHHGdmZxDHf0zf9TJsmNXh1agQfHt1hDwC7M
2gMZsa2BlOqykEWqv3l0VltKOeWqbuLaiNq/pCDRcsYmyq7oM48O+TvfLsTKDuVdKw76UXkLtcS/
JKKwaX+kJ0k3I1eziOSv5Mg5ZNMKb9Ecxl1kfUrKyyI/LAVoexLxk8GO/diZDvEtD7iJNbtg/raj
5zKwBZZg2qbX+VywSgXKhOhq6TLIzs8DaHeLx0KcHAiEWEZ+TnTA4UDMdH2djC9MR0S9PKQx5rIh
4pgflvFnHkLysOJMgYQsA0vE8Xv4/PV80mJ7LZRuqhRwb3DtFrvxDFKLu08iHBaSimmNcjzTpDYA
d0YQUfcr6GDFe9QvPM0jaBNAFhkf8jud+sfaiMCehoLQt3mYaSmVCTBYfMlnsGfZKBI+yTDlQ8TG
U3c8mK0zTBz9JWkYWNWb8QsIS0k1Uc/1WQNr24f387dQaQqUzrNeVOFygVR9x4T/DRcODgbpWa59
88EC9u8/a6a+cG0MdVS3eEJkz/iJMbUD+HEczuvg3thEm9/bYuQLQ7pKNDA8A+V46kpOU1KrRQnx
7wQcQEDUPNd3Gj5v5DaH4r05SGDh7qxqAhUd8NITY63fUoevxg3qZlahAXFQBTezKgA/q0ZJMBdN
url+Gzf37XOFBhUFAf4C8HKcQyWzUo5pWR21LDhhDJIxR8wyQx0PMBsL6NeGOB5dbbb9s6pgtHdk
IWy+hY8fX0wy8PBLqvRtzKkI0iXDNiaQNtKPZd87c4ymgJTXPyB4mjEyu+3LDvrO/1ijngq08Cu+
k+DIMBngt1Z7UgJLcUhI03hIzHlWcLz9DT/tUYexyTA8U4R94kk9QN/ho1a/DhDqun4etp3K56ro
94Dj66FMqwL0FGH/qszLHUZGE7PAKJxaGIcK9TZJSa26Qe1u7BBAmb04Onk+JG4vJi74n+FflPYU
h9mZxy7bbQ3y57760afL05R1d8JclWaA4HmWx4frv30zRsBgDTAzApCGNG2NNtWNXOvYEAKfJdKu
5REEzX7tXzezfS8/zVAhz8hXQLpnI5SOddVKeIxozcxRR+LGvoUhqD1KUJXDemiSkKmvUQoeoab8
1ywyJlahSYsBnuaFIA0yDwIL//dFCSJ0hMCWggY1DRJJtc5IlxBvSTf+xLyEFaEje93CR1udXtPa
BHVfslGWosFAK25wBRdfzs0d44KJBjtxq8NyC15LN7YICa96FA5gOrVTwDQTDATrVvEjfxW90QfI
eyf8vv67tpzG+mdR10qQVfAp1ni5yskv4OWLn1q6j9HDuG5m69SszNCZlpLoEa+3UCccK4iBTrWN
/i0jIGCshE6vxK7X07KIUm8KUNYSBhR3wZuo8qYAKqr/32rEr2F/nHGFME7Yy24IE4wQ6n+CnhVS
bC8HEA1wuIPJhwb4DGkaSVyN3BQqqr/SQtwVQn+XdxVoSoof15ezma8JooHgXlB54FCosGIQxnY2
GqQxxVG6JxTR5Z5AYNA7bIDWBaH7iYUgVDaXh1odQDd4qsDB8vUT9pwexUZNZH150emi6aCjXFf1
rcWDnQ/bp7xW0pDZzRQdppIHCaz2HPbLCe3TfRllN1pROJw+QD57aN1aVXboA91xxXgg2t69njxB
McUawI6q6jU6Of18NKZgXyX9Je6E3FyGxu4FzLxiVuNxIjjQpT9JZeTLUXzQZcyhKMPyGkdKtquB
2qy00dM1KBBNc26Dj+SxmyUfrv0SYigX5c1dFPSHzJh/i3K91wOwyXYpIPMDZmITnffLmWfc2u81
T7z1wurzUSdQXIIhwcgVHJYbPEMteCdbrQdEANY2utMj73Z3JONVWCrFIvnD39zYyjB1VJSgG3RB
QCbaBftgtqodKSp0exnaUJOvWeqNcqpeRDN3wdlT3gB38Q84dP7L6tGZAq05+G3owFSqyyzB0BmJ
PcBVVZozCCsUv/QwbksCkCI1hzMxzTq1m0EP5m/+Y5gOSqcwxl7OuCgphEDRjwiBJCz8wCfqduMT
ixhz02lKBpBSUGoSEWh9vSNFM05jX8Kj6f2LOP2S0W1nXPzt3fy0QD1K0C3moCYGCw3QIBYhRdft
JsQRkt3giU2VulmigVLf3yuiXpspSnW0XsH+hdm5n9Gx2vGpWVrqL/04A1hhk0QC+AmXscqtcGJl
lQ7qyiGSxNoAcVVnE6itYAp+4nLWW7kT7fzCKmT+l0Py9yLpFF9RaqEvFTEAcFlwyfsu/4Je0u1o
S87sFxxjD7fCvvXiyBavSlB8wGtpIU2oYbY1tBZBEmsaBXBevdEctV4Fi5ahXcC500C/SNxd/7Jb
tiEhpoGvSyDeiDqgzQQWBCVBtJzsYj/do3bjRf6/mQyDt1vboY6pjDKbFE8IUsDFTGInWx1vm8MI
HV7FigXoPGZWXzJ6LuRvfnd0n7tIOTqtSgR0h/FAAX3qRhX6gKmCghCGr8xACG5btTtBJfvt+gfd
SnLWm0k8wmozQ7iepFFwP1JoQpjZjHmyuYcMWBVb1w1tuhZFI4QYioD/oHZOG+UFJIo4NVC6sgPd
MbLFuW7he6eGPFErE9SmocbFx0mKhK11ZocbzAwD8cWBO4ku4to9MCr/yl2uDFLOJUZbKleiAAWh
JHgp4/BGlyL7+qKufzbwPn3dH3kYyRgJTARzbgrlGz+GjOu8HYtBIVDHkVfADUyOyOoIQAq2wfuD
4dYaqFd4KwzkmHlt5lblTO+83XnxPbNwt7mslU0SrK1szkY4AXgYQWb7HUR4MzSZU2fiTRXab9b0
noRm440dU4p587BrEExCY5NH45Y6gyOvAuoWybEnzpBXCB7FvgL4mMU3vn0OV2aocziOwwzCSSX2
AAn6HXOQSW5rKTcNwPfiov8tleAi0aTINFKEa7IwzCYiusXS2uSNS0vWrWAtmjqkqOClhgCc4keZ
u7wLZ1vLXeUw+ILXHivJUyZzuGMz5m0/Sp9fgZ6OW8pBqfm+iJF+6ntQTh1KzWldoqDBYaLc5hnz
CZsnamWOCu+naJKLqOxjT4YkgKjm9pKwSAg2Y5eVCerhS6Ia2pYL0PgZHp8WqXNkv+W7xRFBS6Gy
jJGz+O01AMIA6RERu6cZB0VkDpjwXWJPux+d+txCaFu3O6d5DT35prWDtwJvO+DJEwuP8l0chLjR
lWX6brZqFg58G+PtW9z23P+YnsIf4k65Db14zzlEca51S0iUEOn00Oo8op4jhuZykxzzJ8g+XfeA
29eJTEapKM5I30Tqo0wL1Zjv0Kfdd0cAGf3AJi3T6VGEUDZ7CGTbH67skZO28k3N0otLJGP9rSO4
9V5+kXzOaRzd7FHeCiBJYbNAHd+5LMknX5mkXLA4GmnKc3OMO0oI0wTT+I+CNbdjVaA/mvrfTtbK
GLW/4OFRchAtkCJ77Penzh/d2YZylq8xgrXt1G1lifK3Qq8rCa82xBFa0U18qJ+xgUf9RfC5MwrF
mBp0EExhsOEROhPJmVDlYBL039RxV7EcTVFSSEXSGZwYezV/qfi7afwhJIwoavPMrG1QroFDM4Yz
eNxW6T68I08oRJKB4odMMspsUNSt/rCqNZsfd22SDhclvQ/aUIiRSYmj3asQ9Q1vOav8ORxSKxXN
+pg8CfvqDnh+uzyUs1lMpmE3jFRn63VZ/wrqsoSaPiENQFg3ZuJgynLmqz1nDSpLimIrOF7boW5I
HkhjOcV87FVjbecD5iDejTwxtWw/IDOW2BVhlkHqluQVNHn4CF5n3qt7/STczPv2JbIylwiK6qEN
DjnwUvBH8cDsibNMU9cGnCFlUmTY2X5f7Kbdcph/FT4o0kzILJK5twsUdx0dVWlWzXQzW15/ZSpy
gV6QghpYGLjBqTlKLnQWnMiWgS8wB6jQhEC1BXesEsd3hdOvuRZdW9HUZFi6Ef4ohdpV6IWtyZn6
Y3ybQ2zHkk3VXJwJ3XIzzsHLgTmOA9vnbwUPq3XTVZak0IZyXOAiyu5xiX5h1IGR/WxGQ2sLVHgi
gK4trjAfDXpk0r6SfO0uOyx72YXCuM2SLWAth/JGpYQmf6/EgVsGLRFgtLmCQb5PTj/9hqyXQzkf
I+GAmNMRSWdya1btcFHy+zCVMRTx5/rr/1GWvWaJcjBjOaYTn+PDqadiFyLn73xxF+6U8/wn/tG7
6QO5EhFagOOhGU3lxmCsVCI7c+0HUJ5nqENhGlT8gA7a6cOuPLcksXSLi/pLceafUKq+KfzwNBwA
8H8od4GZOb2vOtJOu19+Gffcg7GT765/lK3YcP31Kd8E2hqkD52OcKHkQzOEGGkcFrZABG3q+LHS
ovvr9j66Ude+AZVD6EkVRtmE+xG/z5a+5/eYWrVSBwQ1CAW5l85JXgg6iNmC3QyMPlcKKpWvsZja
QoNISnDOtAvh9Fh8dYe00NNB8R0xWuZMW9QVxUSgJMcFnhjjvtkR9Jh2Js/3CEoPFvkM44NiguHr
uiRZjGNOkkiMueD9xtfE4B7CWgn1QYdgn8BSZniG5KYuK3Age/VtLwWRF3lFAoqYbvO0wjxhABKm
+X3s1wCuzOA24JkAlU0ftDJDndFgUiY+arBz+YIZsepnzr9eP5SbkcfKAPVKanqeTVqCM4k26s0I
sqY8yWyZZ1z/bce9MkM9iY2SaksuBOT6D8D+fvD1O3/V3wtP+jcRM7j6/94c6qItRSqlwUw893v4
MoVO/shdml1Eeg0nHS9xbwuOcRsfI1BnxiZ3KzjotzNwsZve5fM30I9hyhljkYIxwdOhtaSI9ylf
md0yu+0MrljGJm5CR1cLpvEwmlq2RUC6waNV65YEYdakdlTBVRxUry2Afxuv8OpDdqqe2c/+9jVc
LZW6hlNkLENv4HPrk0mUPkVn2QFuBJIz5CZecl72BHDEnr1gXA4abiBGUhYUA+zWeecXBigU8qfr
t2M7qlotjXo3FZnPjHrCNVdM1Zsf8Urfy48EqRaetFOPMeZz8ToBYpn5iVMLVsxCy222zNY7S72b
yoAXClOvgZvsAo/DmynYyiHBiwFRCI8/Fvtk/w92lOzYFe9mUG4nLOO+SVRc13F24N5OnDNf9Eu5
m21Q5O2ZdczNOGj1lSkn1Eh5zjczQvVUs+XZXIB8rnao96FjoD+AWLCOQRwJACA4f1jF503k0PoD
U55J7VDwknTc0wxxUWajZIvu9UNkhQ74ArNDA3pAkyBZqz1ntwfej7zgTnzOrOZUMw7bZolm/VMo
t4VuIh+NNT4DgdIWv9tbwtsXQ79WslIBBRPmd7/uo2Q6LgigUMAFaNEgRSLzUuNd9UZYv2QHtNV2
rFikn1hU/wTzvZmc/b3j33jjAq1sGiEjAD4buqtgqM3c/CQ6KRIlA1WpQjVBBOxhgPofrHozFF3Z
ptwVUES5Wigtqubn6dh7wW6w8h3n5WhiMnuKJIL/7xcJtBJfI5SsbfJ8FPGFs112M97FDrJ6hCQp
7BVO5Bi/r/srxjuLgaCv9rQmF6awQ7wwubMDBEVmD74aoYBS75AiQSzJuW5QvO6DMZry1WAtyE2u
tiqu7iNvTUcw2hzmS4z2g2gVqcU5xotsTk7iV6hJQXUI9GTdj9DtEpDvM8/z9VgGfITUb8n0UpBJ
dWMA/8QwTGYWwKLO4opnmaG8VdlDBlCWYyB8BOS4WFj4M09/Xv+umxjeT18g85RbmnijmvUENQTh
vjm252Qn7oedgv43AooL/1OwFA+4FtTERl/5/4VP32Q8hEidu4rDoeVRtIGE7qXcR5HZnklMnVrx
bkT4lN1KjTk/gPfW0Z+rH6yiJ+sg0zNVqYh3T11wkMN2vO8UoHwC/RGUKeembMAF0XSvGpg7MAWw
C6sWCqfi+K7OMkvWajub+fQVH/++qmIrAK+GNfGQsW5BHNZHq/y5eZ8x11CdmBWr66+u/PFNVsYQ
xRBiM3ReSU7RV9BSNcNTC6kzDEBCuLiymQkUyyLlntoGMHG1wTufHMlwU+aCVdjinicHcxsO87lh
WaOcU9cKSpWA6BLOCbwN9nKYzNRKHjmv8bJTzoi/t4vJgiIDysCrqkaD4+Q+DZtZx9pkr9tJfvgs
3ixn8O07pNQxH+rAYoX8/+XQfpqkFphOGCHoibcn+sXjGXGiNd78UzXS/+IiPq1RrrcHEE6MIoIg
+Wg4gw7dCeHvOruAuuZTeFuSIRzeVVDXkSsnEF4GJgHX9o5+/gTK4+ZFIiUJyYLV28BrkX2DswWQ
WNIIiW31juETtx/TT2uU483CsMiBB0L1ujTLM8YsU6DkzfA4A99hiX5s67nJUkvdft8+bVJ+uIkK
KcoSnKJSLc0KChJl/IuxrO3o99MEFfZJqTKMBo8QH8zyTvgIcN4DcTTSc/HYu6opu42HQjljguK/
eLa/rdLgKrVfRC1LUP0S3ibC8+pE4Gzyssf2pkL91ry+xs1uqChCIkmXFRlSx9QalVlqVEg9kstY
PcjO5E8PslXZgDq5xOmAeuOoYOgIWmbifXCRXTIXUx543hQ/UEIzE66x+Yh//iA6PeeMQBNisDd5
Mrqf5WGKzfqu9QK7touXlNvXUFZzc5uguK9/ie1UfWWYqo9FWq7Xgv7xJfgMOFYT4C/njbDrAnh5
XJzGqizCC16dmP538/6sTJPbvHpfwhS1nTE3EKuh1wM8FigmnqS7zhR/hhaiX1djNcG3s9eVRep9
SaKi4tqK3J7GFD3dS34ZLoIYW90ZP4zMrtEKFg/9EzMM3gzxV3YpR5zNQVOM4CTzgtNkY0rPDJ3m
YJzaHe//q0awCM0gKJKj4CTS8xt1EDdjQ0p0H+/MIfa4U4RwF+1Cn3F0ts/spyXK2/IF6K2mBBiU
biisaol7S4euIZy+HLlgDzoBvNGBjQySKTVn1cBVmUWsH7gw/GlAiW0JgticloSF39/0kKv1U145
rvVe4OMKjqTK3zoZ+Lel156uL524h29p1MoG5YUlQUzbqAEsZdJ+oHoWC89CeAOVVjBmWZBKhrgS
A0W4/ZSjtAv+C7B/6zTjYRONYcGDk84b96SHp6IeQJIZkGfZyTMr4t5c3soYdTEDUZ+TWEvJCNBw
JDiJ3h2PucsKqjd3amWGuo1pJy8i2CACQrxlTlCTGHnWE715RFcmqItXob2sSiOe6M4W96FfuPmf
+E/x2v9crOYMDTk75TETyHhdtkO9lVUqEoIkFqGogmNTzPj80QbwEAkBughOKLR7iTxfxsLvbjvy
lVHqNja9HIFcDifEuAfRAfj2tadiR7jpAS635Actd8Zdej94/xKOLa5MU1dOENJyEGvSuTIhEEY+
MymbLF74IL99FDJc1bl+ATdjlJVF6gImrRwoEF1BpaiPrWDcaz3aSMBSKlHJeCBZJ4iKFDo9j0Ey
AUtzC6G0poVCDedIOqMhwbBCp5diUEx1MeCBiHVsGPd7mJ95jeVDGPeNTh7VErzIVYLx0XYfP6r7
CuK6VWm/pTsdelb5JbTz1+u7tI08+NwmOoOstEnqVB0HgwzgDWi/SZ2p3pBR/NmefhQoFswey6sw
jsZHVXMVVchBtIQzjyuvVKFVxg9dnJtNJblCzAzaNp/11fIo78LJSVYEHYoi4/jSqEddum3lExRx
8KjdhcOdCMS7WVWg9mTkkqzTQv59tcQ8bCDnWmGJUnCZxse03SXjL8bWER//7YlTwHStQ7YJ81zU
uY9rtBSX/n9Ju7LtuHFk+UU8hzuIV261qbRLtvzCI8s2933n19+AZqZFQ5yCr+elu8+4e7IAJhKJ
zMgIeKR+N3tAPuEpJXnQ0T5YfnojunC2F/SPMV4/WwEjpiqBT2pn5r+iZHSp0nqFJkr/tv3/wwqX
6ra9kke5zrYNUR/0WG0l2LTt9szHphG2qasPQ2uo5/WU5V7n8Lk4KC5ITF39EL6aUJIALBiyP+Bn
/9ctgKR6J/34374aLxaQgDohlVn7dPDB2q975Q7EJeDgtRsbirtiiKPow3EngKZ9GygGWgTBE4WU
07PsGVftU+CqPyC6iMsONGenURZCvv9LOvTxKbkTYPV50moW7A4+ZJ9kr3kAeRPy+Ae6y8G374tq
YaJ1cpfrBM21PJVLPBzqHoSJmOdwKam+gWxIFKQF545wd2ksJRI0teFCf1WzEa2Lu0ebrgRoYQCo
He/gA6ixVY8NbErPFp7ACoBZoWLPsXA32RouxBZewbEpkyqwZnYQ52tL1vxgKN28/1otL3kTCe7v
/5KM/eMqvJBjXOoUjK/Y0NGhN5rP1KfAyo5TgaZOBrQ12pUikyxxvbA+Hpsag4xzmqaM4UBaBbod
nR0AKw+6NUhyekPzVph+J7z3hAvlg0+KVEU3cPaXNxm8Rcsj63mrGqB23bPpRx7O4d8VbMG/DnUL
UN4b/OyFGWuL3DQI3OylULjFQ+BO99FrYIN9/IgBeEF429zYlTnOXeV40fuW5bj/GuivAFiHabt6
hv4phtpjwTNvuwO6ssddgu2YQbcvQP7CQPPRCyoEZ4yeo9uhAZqWPVH38vo2T+OHOX64IhiNzDAX
LA96ToN8FShXJhHhoTbji2lCAUxRMDPD3xDSlDYhRrQZNGOCaCWI5k/oraIHWPqSK0Rfba/owxp3
P4RdEkOmD/EFL6HX0QP9+13qgZB7mkHDEO2tfepSdzEEfrKNol4tkv2s1T3ctkNVDgzeo6EUzSBm
/RMyTwOwj+8MSz3i+cd6VcVTZjrkoN6TQ3Q0/qqiidE4TZXxYDd1Lt3Q9bEMMJzEEPmzByJn1Ld0
wLIA7jmJ2p6bhS2NaAbGJ2UIDPIRR4EYWRbpGE1lB0PqQfnva/t8V7t0p7xOu2XxOpTdC0c447Dl
TmvDXNDJCZmknjEJmdU7ZSYqP7cdcDbmVxCa+yJ0xGaMA5sHhRoSAbGwzh3IepKsOAMlOg5kc4WJ
7fie4TYrkDNcF8/zVfgmRtZtTlasbBocWpFVZMYY1CxoE/XPrFYsH8qDcpb+ql+8NsQ5jNWlAKSa
aKBUmJ0bRrDr689J+Xo5xoi20OC+2GxVSmBoqDRLe4L70GRvMopGVH5I9vqpOVPw2wlMsh3i78P1
wlhYXx3HfshA85+AZQB0RWh+xUf1lmC+Pr0RpWmbCfjaEhdvSE0SEKO9A89YtIkYYudFUZzH+VsI
GrEJKghe8QpB813wOgLPIxTXZAYuLZWLPL0RKbI+Wf9qgjFN4HbegbecjTYx0Fn6EM3H6Ony/m7a
RJ5koTwIHgOFSxkDU0mVImATskbl1OWr1Rv2ZQtbCRu0mP6xwN27IRRYs6KAhbyIwNTfgXM98WYo
Y4OxHNzJPy9be//BnzZxZY475ek8mxUkA9LdufaYjs6yB1Q4fqwxmgEBV1TPlNGewV0OlPT3y6Y3
8SNYJnv0qjpjEf3dVUe1r6OuAC0RGEt8MMgfy9cYxUk0iFOvdCQHYi8YY/XMrzUFKxyaJPv2FENR
VraFoXX7s378FO7NUeS0RikDvpy3V2n7OkHeIpOv2vTLnMeO2oGYrr5CvWGRDDtvOmemgU2jVHR2
2dn8/C0+fgXnXAvqfmB1wc0iA+v3lUFlUTXax1dThF4uaNt2hiv4BJvRYvUJOGczYgjetQucDXID
9/QNXan+dUFyGfnqAbnX9dDYss9klPQTpGg6W3SZbgeR1Q/g3M8YR0RhxF+k75PbtxCpsiowlIAR
+En7AnS8N/rZa7j41tdk3zyB10sEGN6O0R+/gO8GKhWUn0Pw5uF5O7hpzCbPHOuFcWfGL+MVJlOR
tVze9c3+68rxecjuWMVA3oHFdmfS9lhptxOwo8nYurMETaHRnaq3rL2NsBGxXAu++Hb2sloudyUx
SmytRicAy82vWdEkre30W/mzO7VofzLex3KAoLawjKAJjhiP2CV9rPYtI4MLn9mMfOH2qQtNlWBk
YDFIQEgeiznxS3Jf++Ne2kfn6qm4g9gz2qKhr95H5+JJPul71WUDpKIGKYs1F44eZb9+dW1286Aa
vQSWmKy4aQpfYXo7y9+w/a2/OxfwYrNtc1JhC0h1My/f9fRLm0CqanoR+JdoMVw0yzsoBRYqvnHn
04fhCoPWdvxEHdxYi8OwlYHT+KWgTrpZJlovjgteYawrpVXjJLM2v+aCYchOD5BqB/48FBbDWFy6
9Lm4uDVidDOsSZzuCil70Wi01yCBBRKG66huBjscyyutoF8F2yoIz5SLVZUC2YkkRqQorporAN33
mN3BQLnisFMjnmlWL9uzeIguan3JNOhwF/TsUxRQbuN7qEFdKz6Ord/twZWq3o544/QPQOXd0d0E
UPgf5OSin8Glymmdp9ZcwZvkI/i2cyTlECuDlJKtALZQAU4lOoubpYAPV7L42Z52MWOjyrHRht1c
ASEMk8Bj29CXC4GQEJdWhTvNtmB1+lNAV3RthsHOjVHCcYsD3jv1Sd8xeIxZ2wBje4MT3JA7TBp0
0IbERCV70opWvtVPWS+ci0Lw6DoKQ9CB6snihWq9y5gUWRIdF/I39Y+1KS4WgbtZXxRG9VLUj2Hy
q5pvEoDeL58Y4b5ygSjSmlKuCyQ009vgWjvrSP3y2ER2/pMJJh0lMESaUP67Kl21daYz6mb7voA8
rHCUgvnof48XlswFp7Jd8mpi8Mr5CB53G1rvOwZwz/5ggEKQ0lg8fDfWBklp5Hdn0jHmFzlNiuJg
h4oPMHmDB306r/BSt20dc99Cp0i82svxH6w0v7tznxN56ge40fSm+JJdH5U9GLuAdTeO/SPjKRCP
jQhM8k3VSaJLlFRV4EfxK9O0azWP9HcCd2K5yYWvyDdVJ9NsU9piZxnchnzvU0ikzzHmB1iamNy3
B7JbvO4XWnRHDFKOX1IkEqIJb/NyHmPxfdaw67Q0rfBUCFrLDcz+PM8SxKaKm7KpTgWBBOJCHoF3
fZL75DB0HUR16a6jxlHOMXRZmnsaWZ5By29LXe9i3FaqOZ8MHYruJqZdEvRzxuCqK82d3E5O2iyG
XZnDoRhmL0iyvax15ybOv0cadQAB3Y0SBNP7Ety3i58M8lcA7XZdW/skH3dJYbpGVZwiC9+96G/6
Vj+oeXrS+wAwfUQ0zTqZen8n1zrQQWF0V2bE1ebClRRt33S5q/fkjlBrZ8YqWLK7naVV38HueDuE
2u7ypxWkpRbfSR4BZmr0HAe09cDf8TjigtlB4dxR37Lr2bX21XXnFDvRE1Rolgu4Zmi2tKXvNw2S
//vuAPVJEPvoGPtp3fqg2sNP8XUj8iAu9GKQfamKEmvtk7G2KyU6G1Iu6m1dzpCs95WvrrTQVNum
YslD49KbvkY/hpEvxB5mIG2IJb6VV5BeuWbT86LnDYsul04pF2u1sYMMWvyeCIJlejeAHSXai+uT
grvyHaOzWmC2LLrRqlggJFo9C2+FOfc05auQMO+/VEj+8ypHteL3aJpCW2BWWDzXd33udof0qL6E
3vzEekygdfBqiH/TChV9UTYg8JP3i2a1wrrOyqqcwVw2j7lfjjutG13BsRPkdjyla0WJVqns/R8+
L/6ALlaC8hn0hE2UWxiVjKjQIsoI3rsJqzWliYqHSYHNHB3I+1nf8BD5Xn1dvrLGQeKT+3o33jNy
gNiZiJvkYGmqH/9ANEOQD7z/zNXP0JK4AQUwfNTAcDBqkxDjxiCJk992O2EdXWSLizEUItVaOmGP
5SOKlHb7xFh6Z9/ykztRTVaUOfOA1Fgah6xOsa7BRy1H98JjZyt3HUaBIRXm9V9E31Pw6rNULsOz
uqFvlR4GGdVTe88Kdxj9SqHr1O3GLyJOLxY6LoQWlQstvVSk5SjBWhj0XpINdp1Ae3gGYJugIBeI
qOWF28k9M02StBNlkZq1eoB+0xFAJ7tHRRTPLmL+wQHZPvOQyDMUahkKP7mSaaSWmwXZhZTJtlWe
tfpvaNE068MC546hKgUG0kPmIt1hsOwlRsMsxL2gVMhODfCXN3fpTa3Y414TURFvZ4kftrmbr81A
FA1SfhQmsm+Nedbks5k9CkKaaAc5jyzisTORyLC3XHif3RZ+fAwO8kG5Y7NU/ZfmSXjotq/aj1Vx
XhnmklLkLIga9gxVk9aGVvi9ehvsh6Psg5EHeHBUXOAsswh//V+Klx+mOQetYnQS9AwNJlYiiB1S
og3z7zs+c1K81m/BBL4TQchEW8zdiAnN81xneXhfvxbL5MyyaM5SYIGfUJlmQ2t0goOexuNkN5b6
POoiTL3IBovbqzsgV1DTqFgiH6G50ShnJRM0ODYhmaujxkv5zOVslQ0rLTN5h+5qPg4u42vW7s0H
7dgelnO1Ezrjdlr0j0eYXCkjARtnqNVIGqT9BGBy5s/Dvn+RX6A63KK+CiHd7wbxIF/UCyGam9GZ
YnaRQIIAyHnOLbIyjFprLBm1cLCLnCHCE5/cl2dAou3RBSrurUAtXRqFteXNL/lhmC/hF3mw1HMA
osxowpxxq4PzotB+XI4rIhuct9SK3Jp1QDHDQqD4EOcHQ6Ses5k3r1bBVebTJTUh1RhQXz4yL+n2
xu5PaGW2r+yVHc5D6iLOpywAYmo+1q+QSt+PL5BoxRhd/fAHtYjNDHNlje3r6pQNpplXnYlv03rB
TkNmFzzKB1QtgczH1JG7CD7Ttg8Sw8RcCMSQef71yIxDbWk7uIIBsskMeDdwCFb97JeRtJciwStr
M/LTD2tc+NUHDc39EvMvRpaibxTUeA9U9AF8WxCxtqwT2JBATdsEQhL47V39MMwdNWOsKlOrMTWy
3BQH9RnqOqCLAC1IBBwhu2mEo2ubYeVjpXxAXgJVwbx/i/nL4KgDzj7tS8g8Elt/MX8EfuctGBtu
LC95Es3ybqYMK8P8ueuMaJgYl2okfTcTYIzKX8bSu5cP9/Y9urLCnb02b+u06eA2yg0DMRUuhNDO
+g3Zse1kXOXR7rJF0bK4QxjndTzLCQwaFMoH7YNR/tJNAf5syzuZLqyGIWjgeHjCcK2TZLT2wbZb
QLS+HzEHjQRIKU4W6kGFqblmRv3Lq9q88dYmuQMBRggyjmxMzRpA9sSq581NfBxO1NHumEbn8ix+
YG25ps7AWERGvkx4LeExKrIoaXEW6opcm3gz23UcEdswx5NKqKDNtRWkdUUHhzG1MI3H72lnaUmt
Fw1rhqSg0tMP+UHzoqPo0bjlHjr4bIkFeWRZ/8QoLstAX6oA0lbafZa+dNN3vH1swcfa9I+VEbax
q9A8p9FUDGhpgRiQgVhB2JbaVg3wXH6Ozww+Xx6WxYHAg48URliSZ0eKf8vpANEYIO6VCSjqfrdu
QARBlWSkroY1PfRml9hT38h+RAPLrRoKFdLJRN8jHR0zUOCvpR9q4Kwzi5+Cbdj0n9UP4c7+XOud
SUogpliWhum4+q54ACHNbfIlvVIcxRt2AVqZlt3pgqjDrr5LO8DFgC5sRoPOUO6MpButi+2ECh+w
IhPsz1efuO1QzlVzmGDUi2DaYd1+LXHkH4yXK9kDifkYiVLQTd9d7Sf785XNMF/MQZJwKcY9ACN9
AuTXL838iyGutfdwviuNppakZo1rgR67iLgT1AoC5W/eqwifmmEB7wWRIG4pZhfGRjeBubKSwEFl
fEsraqvkUeCAmydhZYVbS5sFUm11sBKc2etRrW02/WPsNK9L0R4SgX42C5rrVXHvVUNdstwqMNCh
7zCx+z4647P8Qb2xHienPuj79KaHJsjfPBt1ojFeDp3dSpy/y4VidkBOIXZm5EmRi6suEqrubt7k
ayOcx5OBUEMNQwA50KRfwEen7em9fMPG6ztH/ZI5InG9zXwa0g+yCi17FeJGXC420DYmNdhN8Pxn
oqagwvjJXjyyjy7fjagCtomQXVnj3zpBoOt5WEdQqlkWNyGSP+T36hSCxFlGYSp2CmXe6QaUcUNZ
FE0274uPhfKwJcArgrbt2LR3Qvwa4uP2VKq3WToZdjsaEGpVsps61wQ59lY4MUB+YyCbN81PdGFq
pVFoeVGkujOekMWXlgCwa9xdPoNbdwCUO5BEKKphYcLi95jVapC+biKUcLrSOJj9Nzr0Thy9dVQE
Wt0KyGtD3GWThUTOqg6GZlMGOzN4qiIhU7JoMdw5i4eFjG2JOzvBTLLm0u/ke3IDEUPgYmV3fDBx
mz2MQijf5ndabSF38JQBeIIqRTlFoTdLdB0apm1I+8ufaTN0GYggEHXAVAX+8vt3SvNZarIeEPjo
MKC8l7Y2o5tUvsTn+cZ8AEgU+sH77E56WV4uW956V64M8/3teY7AbcIQIgTEdMSAmQq2x59I3fax
Lljm5lZ+rJLvc1cJKsMTK6oPZXOshuExrKp9ks2CN8gmDhGXG0IXNCEgKMRdBLkeynRJYCe5Mo/9
btmzzgSARvd/MDG1FTwQ+MFUTnGUodf5+5eLLCqDtgLuARkxP8ztGpRiw56Jv7W+ZTPO5/kL0wwX
33ebBNiGbhFoFmLEFspJv5tOa7QkI9Y1GN6WG/2oAHlopycFuLgIlFfGDuL2p+45fKHvr70/qIFs
XfCGYZgKoYppfNKFLMmcLfGMNywrjOVecrOEtnY3+wBYH5WXSTQMs+mrK3NcPmFNw2RJ7IqAAKmX
7pVTdWUd8z0DUUH/mbjvFE0+RYnCv3xINoPbyjDnT52cQymn1lG1hexWar0akyBMsy/FZ8zrjWRO
tkotcy2aeyC1A18HlogRJTE9sewoymA3kwjDhMgRtMR0wNM5Z60qrQsLCaedPQnyO+XEOBash+GZ
If0Cr9yr95d3TmiRuxc006jBbw/ITv0rv9aBjq13qdN44W75NR4Sj4oZZdgt8GkvV2vkbomAzrUK
OCoDCCg+I+G0bqvvbFaTycFlZzm3BUvcjGomdEMNwI/lTwqQedDnM5676IPeFVCbBKNe7lBGwhzs
w8OAChL6vD9F8O5Nl7RQ+yAmQsAnaa6cVmaeNbhvS+Vbk9y1cytaFvOFT/u4ssCdNpmNK1vs3lNR
fEPdloBVybLNr2xeQVQ12iQeMVbGuBO2WEXSjxKWwxqSQLLtAUTwCj/0KHgedHCdQ4rxqOLRIMIi
bDbu15a5oyfpaWZo1fuRwLS76tU7VbOzztZHJ9Xt2Ok8zYEI7AMGNEDG5jVvRoQRWHAlOsLTuXmV
rDaBi+eVokMMLGfX1kGJXNmDiuE5hnAL6zIEdnBKD+BNc+ih+TuaxtUuEG4+LVNmOocMAtx6gAA7
/W44vZl2+dgB4yxCmm1uuSmjoqUYSH4/ia0VKGMtVIdnxb8mPy13xGfQyacswWzV7DJWbTyuK4Bw
9a/Vr8WhRwPRibp/w/+y/hnclx+0qQvqAhNC8njf5ngH56HdRT/TIRAdpa2La22J+7AqTQtILyDV
n4+sWlH4meoFmo05KPKdCUgFGIIC7jaUHBnkpPeX49OWV62M8wPBbawlkpVimcHU28M0QCj9OtQg
iDH0dpiVGKN9vGxwM5lFAMaH1SjGyXQWMFe3WZwNut7LKDyVGKuMXpPG9JSuwrSVNyn7viygGgNU
01UOZryh1W2jfu7H52J8IkVum73w2bAVKtc/hwtk9dJJ1YTOBcoQfWaDHvkOmFXWTG682Q2G3fQt
gmbO5T1g/5988Fzb5OJZkbdDJOU5HifVSw8JIqMp/SoN/bao/yJ1WFvivJiYRTUnqYYEXlGuK6s+
xb1+nRSGC0V7zRlN/RfJGx+Qe4HdTYjh2jDn1EGJ0rzRIFqNDmstQKVxTzwJAtfOdAyA3GfMPC2x
zafLO7uJXVnZ5Udp1bnQmiRB9DAeJiA9lD16UkZr69A8KN15X+4DoWyj4GsaXNqka0B2qQsawB1K
/8lLayuLO4NfcBczmvxr+rMqHRAFZbu/giGtF6v+fpQMqIU3cpmykhZLZsCY7oFFc1ddV+jeiC4g
wUHh61hGHCetaeESkIz7qvpCg2fBp2O/9vOpIIRomklQHudSs5imZtCg9rALMhfTUlds5oI6soRk
t3QrIS/lVlZtYsb7P+bYeldxqJXqGXxYkARmsOriptsrRzSeT6KexmahbG2Hi3eQrZ1RFUiY3hr7
SP0uuQkxCm36+c0fuMRmPF+tigtnOdMAi0w4Y0jQihoGu8qdACiZo+W2rmXTo17aGOcE2yck5E+s
Fy34ip9Og0rAiW5Ae1zVID/JwzdzrYosaYmIPzql5ZTqrujO+J5es0e7tPUX06e/QGNY3YmpAj6t
nTPNHcS86+TR0kLiq2D6I6jnxsV+kEsnwyxLYBKnVvX/byB/twjOOxUMDOjCcYE8yGrTqivUBUku
O71aPsam+lVurOtqVt8ub+yn48eZ4iJ5mVXV1NQx8cOwv4HkWOaWXSvMRdgZ++0MMismMASWYqka
age/H4pMr9u0GbAgw2bqEEn4fhUOgMhFhavuJShSCLbwU/bDWeQdttVpI8tYF9TqVXs0o+tqar+l
MUT6ymk6zlMuggJ+ijPMIlFBYqFg3tziCyNy1iVBI2ONcx7dp1N7kgbrqteph3GjY61DYs3UDiB4
YxzrgaOhziVJ3evlr7l5Sj5+A39NoV2raWGL31DFT/k0u20/e/o8uQONBAdy81CsLHGHQoHUyLIE
sNSnxds06jgZ2Wxno/4QB/p9V2DcMySZoAe/6awro9zFFDdzUechjLYVSN3V5VHWY8Fn/BS+378i
1E8tGYBRgx+jrzDqgZrbgK9oTDd9ps/eSHXLbjv1UcV/4nZxC/yChc6mJne5d/nzfU4zmHXgflUw
4Boa5S/DAv2QOe1LFuVmNJEhw7WzXgoAQ2zG3DPvGxHx+OaOrgyyP1/dVgUcpO1JRvwhm3ubjgmk
yTvj/935e1+WKRvYOgruas5ZVC1poIZeoM/RS8dSgU5lXnwpItH2vV8Cn8KMRSHpDqi9DB7s31fT
gylxWoxM8pkYCqMI8hfIs2EiDnqNeNQvDgPWyIoz9O6i2w/JORN1JDYPIFAGJgGeAbgGLtAFo9RE
Wasi7FjRuRy757LX9nI8ps6QJc8CbxEZY3+++nht1gySVZoEogZd6IxNPtrwq8YdUql2O50+g2vu
Tgqn+z4sezsdhtLRpqr2oyRp3TxEI77si5+EQL1rVHXRE+gdrc5/DQVyAXBjBbU//mt0SVMvNdGp
H4Fpx66j0W8MsJlE2lFTMGtc6p5cKoe5keyJ1K5U0+tymb7lmo7XWQHA/TBYiT1n9GzOQMJX+imY
LKenidcn0q2q9wDEjOXZgFqnH5fhCJFiUQlWecdN8GtgwBTUDAywFPFkkouxRLQfK+JPLX5vJYOt
J5FvSRI8S5P1Yw5RBjfKGyOrfKOeTlFmNO40xqeUSBgqkwhCPaSE43GOdmE8/iIa2ZujCrLZkHpm
EjXOoEQ/ZTL7WiOlTlvOsU2n7BkM06ndNbU3m3XhoyUIFA6cDTO75BxPJpraubMkujeHanVUWrO1
C1LJbgHtJ1tBr3gXJ8lzWkj7tI5QyTHl60lOb9UWM6mhGnl91R2azMTsbYfigwWWZNX02jo/qtbi
KBYE0mn4PRnqL1UG7pkZbDcjPfahokLb0TpO43hGGfCrJuUPJQBskWI54Ay+Lcz6Ma2VWxQs/dkq
fknjfB9Hw62mDQAO5p1HCdQEzekOWMPnjjYvaRFXUAEOQQ7Sgauk2yeRTuy0TvaJHgD/lj32WnFV
lvKR5OFT1Rlng2L4oqcPetHK9piS2CapdEdDHfnoEB/6Qvulps1PwTFj0emTD4AlTgVvkyF/wi2k
Bg2TMuuQIgF+eNDcoXX6l9ZlYz0IyYWQhJnFiE/2kCuZKiUosvJEZ1qo0LqtWsSQb7JytHaMDLME
N/H3wel+6f74Q3kSJ9hb97mqmhSdKxXFXb4XSNogleYei6RzGdtdkblLZV1rWVIgXwJDpjFXj2ra
CU/Y5uZ+2OVbgUY0Kvj0uG8zNX9WQ+0+IhXYcegCJrDJLksVfICt+VxaxhdpwWNDih4Fn3dz5SAf
w9tQxl/5ZFsK5HrBZBjBpcEUFQu8bvz6J44KhXrLIU4Y/+iLctu9RQkQmUKKqa0gDjDMP+a5BFxN
FpQzoKDqD/7kVoeosmMTRCLSffvCqKam6dCd/2CweivPQSau6pjGZ6kOy9hXdwfo5cswj0biazrm
ClMIw83RdKfOy9eMgCt6lkHG3Wu+pQqpZrfy5LVlLuXo1LYHjB+eppfZt7rOY7uk4C3BmPVNpYEW
PolvGgwkZdPyWCzLi6LL3/BrbIj39Q4UEBI7SDQMSZiZF+VL4NVFDUmlYGqBwTfc0qw8EB/OgtfE
5+YuMhgkZeBVst5p7LkMph7bNqrzvtjNpPXMuH02oeLuIKfxg4QepQ7usrQ1Jo7xD0UcPqKHcifw
082TogObqQN0gw/HJTfKGEgEZTbqQ0n1OGQ9tasM6h5L6TcFSAmlfrIBhzj3fboviuSGjIMgNf5c
cnjfhH9+Af+6WOohD5KIUJ/urd10qHeorR5HN/yj4cZNB9XZxctKeuj2/u6g0UCVoVDgoGF2zLKv
NMG7qVHsYHycCg3/Y+5MADgK9njTN1dGucNYa82SNWh9+WZqL77sKXvcn5ar7SAnjAEMYVlj8/Cv
7HHfdCmg8tt3E14bpTnaslFltlyEj1orHeeoFTHtC6zxNZRSrSYA1RDpUgnw4Sw9FAAwWkpo00QV
vNQ+Y5fffeWfz8en/CWeOGlo4fOpAPfm1+Mru8VSJzxkz6jS3oPI5twK0MSf0VycTe55OIC+Rsmz
tNgNc+VR44aWZ7JcjRaQ9EbrzKBJgnCHZAoQApuOCgweKEkVvE35N1saQgFH6iyKNjqb0P4XF4Yq
FDDezApWZriwGdMsSLrGRATKl7fZILeWlu1ppQhWs+kjBujjLPMdScwFOuC2kjSPcB/L6fxEWzNx
NQPwyW56a3L5IDhuW2UhTJX8Y4z7YFmF6acalRp/JA56gId3nUWGDjBw3vzgVO1EdUS2S59yq5VF
7tqLMpDOtYlG/Wr+OQbf5CZ3L69pc/9MRaU64HX0E34xxhtUMVqcsUR/U7u3MjDcNNTtch73/5Mh
HroYl02s1SoMSWCJJEFvK2CU09HdCqtacPttbtrHmnioIpgpK60YEaV6S3ZCEj0Bbn7/v62G8wQ9
0+okmeF2pTpUdmYuJ1UZf7QxgJAWzUT1iK3iIACmrEaAiUKdn2sCV0hbg5IW1jq05ALDMbsABOmZ
V1rHeqSC7dt2iQ9r3KVSSgWuMglfaolezfmIxxRKxinSGJHI4vZ3+jDE3SZWSYae1FjWJAGcpGRO
1ora6NsmQIBhwh+A7eTqG0mPLuv47nVmOdpVnHyvLUmwX5sBFUzA/7HB9nOVmsqVpZTdLMOzMdZt
Qz0ZlGtmd24NayeFCvK/JfFIGSReEAAn/Dd++GGbyzpmFaUUmSAbH5faSzvM4UfTV2vUjnFWmvZl
W5t7aVkECFnAvGSNi0V6BYmWIMTnssanMQbveF8KLDDP+hTtVhbYL1jtZAF6eiuizM9N9QxSGyfI
Uf3qrWw3l+A4z1GSd0gYKAKzn4E17CIGD6li4W/6J5RxkXcYUQkMVu5nXVpAA6t9DTmfETwVmISR
QGuNrDF36wbNy7T3L+/rdrK+Ms8FE6K27ZwZOvGDEQMoYWi31a8pbP2s9OTiFAyjA/IeO04wy1iI
cqzNaxr5Km5qWVORuv6+5Xi4WtHSoQCYp9Ejmegt7bNHJa4fLq9x88tSiicrXqwY1+L8NINYBzS1
QJmP0Vzoqu5pPNqZfsp0w3bbXMSlur2oD2tcBJNAONsNSUP9FkxQZak5bfuotJl7eU2b1W8NhW/V
BIwWuFYuuBR51GgjYJ9+5aa2fjSuYhBuBP5/dD9FucDWLbA2x8UZUqRqXBgon+bpQZki2zTBFiq3
h1CKndQQPvS3wtraHP/JAJmwSgteOSl2/2t2GDIRpc7SOUhgPrTAxtfVKAHaTBNXzBWzuVhFtaCK
gbfjJ6z3iBnzflRGTFxXZmNP7XjKqvZEGvW5I04XFKK3IgtefOjB1PB/7PF1ncXUIpkWSO1aT0Yf
Q8FQw9lyF/BCgeCnOsr7pX+57D5b1yyab6jSYX0onXH7W6umNFoNXhxTnf8I2qrDVMB8VymxT0lI
BBNTm++btTXuSBQSeDH0OUAVYxccF9VrYt9yy9CbnNEFcszPfsrGOXGQzFxe5dbB11ChI7ijCOjw
uPwcw1V5BwYl1MukLHbaOP2iTKWxj1qg9wvDGjHtl4T2lND9Zbvbh1OTZQUDm4r5CfeNNsJUTAEq
IPq37EDAp5y5+S47WT3YG4dd5IkUOjY/p6bphqxgxgnDm78HUs0gZkqbGCqQqXxaJDQw2hocwrMR
usZCGsHytiKctrLGfc657pTO6vDw183rFtCayTMyIaJn89tpQM2beBegJ8LFtxbt/kGLAsufd8VB
d6aHefLYo5ExYkN4DhVH65rJ1Moq2KlF0W77A2J4WaXUwuOET3pj+MsUJCH1zTOjDI5n0FlInnFG
VmBH8z71RbnUZ11lpAEaUZDeWLgJP8GFE9nqCoJL0u8B//bMWq5ss1ZO6qI8GmOYO2id3KaGdRWZ
5IUa3RNpx9sF5JK2meS/0NiK7ELPjnU8Pg1WhoKIeoWRI0/g11tltfWP5G6BpspB8jHDr1uAf4cf
y16+NXbJXt2nDyIut02XXu0H59KA2iaqFVpILqtOgRRfektr+baSMZiopNOzYGEMPfspAhMdiTRE
Nw0gXn8/QFOOWshQ19SfZrX2FBnjuCDbqEx6k5TBbRzkP9pJu+8zwBMHq3AE1jfj/8o6l3rG8VCY
ZNZQSXv3tgUAWy9wtX9729/gyN6d7WO53OFqwpSUrV5RXyO5SyowCCPxEyxq21c+bHC+QoyehJDU
CPySSo9hB3BOHkOetsve1BoUgLK8b63hKWkm18zDHcAmInz8+/vq0kflXCjQ2zQOu9nyKSYH0ey9
74zeMeIQrcnCbfXkgDeFb2W4jJT+TMbgsES6Iyn1rpvUa5qhYhQrLk3wL2cJhQ53hEYj6lpOHLSd
XdeKY5XRVxKmP4vSuL+8e1vPHUB//vFHLsQaGMjQ9Qk3Zkvit0At7uRIE0Tx7QP2YYJLvvucAuNN
KPGVpHLK5C2IZHuYX8FJL3DvzVzuYy08vHmStLwFLxDxTTQwbFku/HGIrsfUepEM9aarlx/N0DR2
PMWvlzdx822z2kWdu/9zOTXNKDctP7qydvEpPs5QJNGc/6Ptypqr1pntL3KVR9l+9biHzIEEeHFB
CJ7n2b/+Lm04xFF8tgLnu1U8UEUVvSW3Wq3u1Wu9Rx11E06xtsW8oyCMWk4SwSrzzBpd0VWc6jqu
LZTEh11cesDqzw4glBCILe0CVEGdlVzyEq3Ni3m100wUk7JIlKHrbnhC+FFoPqQmKPgWn7OpdCFn
TpXKBKs6zUWl62AE076HXL7M3dw3Logl2WV7yefY4K2JCVWzUqLZmgq0oWyG1tCgsrCQqrSyptmf
XxnPEhOwFtFozGjAwsS48EQkhkKc7WIwdJ0383bg6nXwVZmwNKhD1rUA5Xjq7eQgwKh2CgmC3jOe
6s6lWnXaXuBU+zeTKQMQLXioKZns8Egj9AMAFKHhhcvU291SfpAqHPoh82V1EC2tz49Cq3Kq45st
MAXYPjD/0qYt++5W8zJLlXIxvUYPd40Q3pdaexFpYuiMhfrJGNQfkBY/FFIJB8qI5ojiPFsIfH8D
b6QgQ0xxYwxTZ5/KQhzUhjyakd+YC/TCx94Zm+BHEyeGDZDK57BMvPOfeDPirQwynqSQYlqyPjW8
ZRzi23wRa0tXq5s2rC5SXQc4NYxQgSaXQcTjVt+0DEAewYMHrDQsHEISJBDvCvRDE1W2RRkvgVkH
z88i9V+TPL/WFnKhRuJ1pnQTz683s5iVbSYwNBjhAOM6Ch/qidRFQtr8K4tR7GjGM48n4bJ1YNE3
0HBWIIj0BvsRB71YBWFhehlJHVUVPrZj/jBKAScubFyUaPkjrOomhmVMluWnb0e8BBa98IsMrO3y
lyLr7LrVrK6snPN+83ZBAPyi5gCIgWzi8cHEurErl3gZIQXSNIG/iJhiqJ4qnTd8/Ta3gBUNGDMV
jxs8/xkrjVZKSz5XOUigIztSSisXn86vY6O5SJHLIuZXabR5gwRLxkiRlTRK/WqA/qea9XegiwRS
Rl4ObaBeApiwK835vo2G0YkK8olj/m3q+co8G+4GPSLmiFey1x8gjo7K2HxD62L05c17KW5upg6g
PSB72FQ2xo1hUDWi2iCYKxi9xA0VzPec1Wx6BXTwiAp8k/oGUlXIzaApqZRjtoViblq70XxaGcbQ
5Yd6X4Jpvt6Zg82x+vbKoHv4YpWJYW0WFfIoibmvhA7xSzfZ47Z3ARFN/Vp1hecWA48oS1+Xj6HH
C9gbz28YB9IGGHiQOr452UshdVObInMfoMzjlpZ4+WGychuivOUejOzc9/7bI/7aHhO6qnJZtKAl
uT9XX4PuQoLEyGTclAmv2L/5KVfrYo4eqnzQ5NRjYHvHyonyDlTTR1195Hy6TZ80MNmH5wP4S9i0
tzWbIsgXzBOq4Fq0+rbKnbEWHXkWD0aA+au2vQhLglHaKnpsK2OGRm55NcuBH0/1nog656FB85nX
CSPdXMA1ZQCCzDdouaCZlHYCL5qXgsh/SLN9LGu+idpG1xtHVLA59xDHHFtMBThG7CtNgNqQNltj
fCm00T6PDUzcDPZS8mbLt/f69+JOT5BV18hc5lgsNBXEEjrY7WMUMUNuMfztxUrDNAhoRMnQ8Yf+
+8rGSMCsI2OC3WtCZ/JAC1DZrQ+iJtkeMXldVLhaueWorRCKixXa9UC8oXZKE42VTX2qRJSkO+MU
Qser5Sih2ibZ4zVfAOutGp+M3iiR4VmgZ8L3oaFoZWue56BNmjzHnGKxn79mH1Qfo+WO8mg81xDj
C335mr6ewCN+KK4wpXmlXlRfat6p2fKb9a9gV5wPs4nyFngQoAMBBCnlQfCnR0pKX+5lB2SMBwN8
e39zgazMssLVtQE14FFBb1YxgM1LJeVuSv9cqvq0wwQqtRTC+Gbet1QHoV6SLvfTB0BkbcTxo3Zn
3NMIXt4DBsc5gluHAkVTVDGhzoshcrrVqw9KacQFjH3k0MjqbyUBQpUJMf+8aYJRjJURxmsyTW+M
EHKJ3qSaH6pg3A9S+j3SoXbShY95QmJXl8QfwZTcKGF5gyrAZY9eKtLDW064lbEaNr6tfwjjOGpb
lIk2YbUoD1XglPDBUXqsjkCZBNcnagn/vMEtR8VDBpNT9HNqbD46V1qcFhkuEakJHgKzBqdNuu8q
4Pxmw66VlpP+blRRsNEv9hRaO119zaCNo3gpRsOTB2BuxUtK2CYN0ByGrvNf5PSvjTElG2DulHls
NYIRgeI4d8lsqVkcWy0obM7v4tZVvF4V/aqrVcXI20hp6sRTF9kpCiG35nL50c75h/N2tvIoZFF4
Fyka2jBsZTnJlTDvFwDUSfFjMBqrMswbLbhoMHASfsnFhZe3bV0Wa3v0bK7WZQB42sR6i+bM5QSG
iopchy7RbM09aX+Pn/mKeFs7ubbIJDVhnKqDWeOqQIHGHhegnhrF1tqP5/dxK0VbW2Hy0aoN85H0
PWp51bUZguIEhJ0qFKYqHtfcRtkCHRiMJYJWSzYJLt3XO6jnhdQq04Sy8e7n6yG1qW5yYw1+7PHm
x5Wt6LG2xvihqClVYSqwNheZ6KPj9RCjQg1S0J2WgtdEGe9zobyP8+y+UPLn0AwfhVS77BtDdLpa
kq1azvw61/2pSTyzU67BOAUug/BHGutPlWZ801oouIT6cchCRwKTl5cIUoVSrHLXEfWrnnSiPRv3
UyRwztfWNoK/AIALpPEEMr/MBzMWQanVEW4hX6oHs3WWo9o5OphdS6fX9vw0YjNOrXeSSZMao4qU
CgRUXgue6PRU7aVfrTrwbW1dcGtT7CEL206NqYuQobHbZo9Wh3Xe3TeqhK+9kDlVqdhALCPJgctp
75TGUb/SImEMPNK+bl3zlrKwZF96Tqq+eZRR6wBSRlRUhQXkLE2ghItiIPoW49MSix+CYL7F4Dzn
LG80O+niftthH+jJIIcBhrBQH3jqejv5kF8JkaM+gFnrNOsc7s3b6C6+MKAk0e35IjycZerMCe/R
aZWpoJsH+gFL6D5NGHQWk6/nvyC99tm0YL1G5mAnxqyVQoy9zPZUDF0H35zspB6X24C3GMbtDdLk
4IzBVKpK0CUOGzdVyCVeYh+SaL7XCzV1Bk36OE9BbrWxuMu08KEIwN2z6BdF1jhZEH07v/Dtw/Hy
cZnDkYnhGOSgBffybroFhh5lX+3pvImt4HJCkGP6V8e7ki27SOaYJmKd0hr66CbfIRvtZI8E7Fcp
RoI8HrziXw4jIAe/zDG5ZjOmRBBAp+J1YuSG04dYwJQzEZxxAbfr8A1YC71v7FJ/SNSvSemD/cTq
8bo/v+jtfX35EUyeOeZqtxgVEt52gFj23NrKrHFMbIyh0oP52wbbqwsKVQzNGYFt7JXPelIRRzBL
zVnS6Gs+dZ8W3B9SMH9I0gIK0SbY1HKr0+SPk2zaUyo8j3K0VzP1JtMrx6wG3ekDM3erSTrEQfwA
cLINKKpq1bO0j2vZFZqUN0qxlRwDL4kBRFmTJNw97OVdZgbIDOi7dfEWZ7xbGrdzyKG7jpzcJlSK
st2/68m8eQ5Xlpn7zlQLKW9V+mLWzJ06fiagxRULHnn5Zjq5skLXv0rvNFEgZq9gfWQEin0MLTVB
YiLBopgCqXbIYs6VsOl1K4OM65dlopDcQN4lxKqlRlddw2sT8Swwfk2CMC6CDksabdEuIkh1xK5g
P/XjkbLGBkdxZ1Sc5ITzrdgakdpOS4o+puFJ4APVhh+C8jkuPp0/rtueiHKXIWP+DEDz119KypNE
xQy14XVm+FwkumYrleKEYphgYkOZrK4OuaApeqe8uXMwevePTSb0AsNAFnmGzejiZ+o6WAU4dd5X
+t6s2wAf+dsac9ZyAXlm3MuQk4Oqnd9m1eTVRtzaLaQ+b0Y9RbO/0XR7wpihPKrg7JMUN2/j/r6U
o9ip8wYE/0n3IM7ojxdy7C3ptI+F9GCmKPrIJZqwozHbqonbagABp9XXMc/36E3PbNirJJU5TgnI
igW1xWuJbhjF0C5X/yBoeSd3q6gN2WO0L4ExEpU3TVghEsMcow04ScfeBeoFRbwYpa3eUYDu5oNY
NxAJYLtc2WOyHGk0BFGcxsIvRxTRJUc76rplHpPECyC12DsQ0b6oK4uyVFUf8Rf+Y34jWL36BUwK
FMnZlKdgF/Um8yBPsdt0gJjLMwjtdmTyMHJ//sRtBJJX5tgTh0ZuqqjYYDUdL+equi/0iNNI30zq
Vi7PBPkwz2bcawgcpjShc09sBTz242LYUnM1h9/HpbAbXgTeftiAvhgNNeSlYFh4HUkwxp03jYZL
GQUYPKWOtADT1ijAQJR3x6tHvmWNQ60Qwz7/WGNjYzRmpGtSGe2m3qrAN9C64R0mtIDYDTp7hgrB
92G26bQ1vw2zGZZXphmPnRcgwvAgJ15fP3TpdTaDzjuyzjvJdi63MsI45QSe9aGAcMPpuiGZVXgR
OLncSrPokWhvSpDxOGHpnDfLWxrrm4k0VUIGNh49ND6ByNPrwuQpUQT3vJmNI/Dq4zEXgBa3eos6
FHawiS4LhXxKY5Xbj6BOzgTNV0aYuK9Etd4oBvxRvTT8sHSj1qW5FpksaUe5UDtKQdvo72hLvCUm
PTknxkUIhN4wi8YchaJKm0TX+xSKB6NLhWNm+Rjsu11Z2vqdAg3u3EkrR4CsO6TG70E4veuP8f2f
Aw/oEdGBKAH9BoZ2mA3Q0nYEmzAqomN6P+UX4/gYGrxEdtNhqKIdei+qpJxuk1WiJyql3OiGkvuY
ri51sBrmd+Uh8maMdBWWBvTB1+US5Shu7X4zwq3sbnhQjUlAVLMvm72y6469B8K6He/ZeqpSv3Gi
lR1mD3Hvdtpkwk73ZNz2hygCe6x5Twk8Esdwwr10aKBiudzll6HfudGd8NC52g8ZBBOBK1/qex72
YtOpV7+HiexCPVRhGyD2NL1ha8YHGZM7ky5ZES/n4H1YJuWY5FmIshrPuNosj5OAfFcxFyurjevz
oWBjsAxeuloRk7kvUxiVuoZAdxLIvTUOsps5WWRFmBlWrSCzkQBY6TVao+9Q56Xx7O3nRf9ZRP8Z
SqDMQUUBuqkDnFVvSJfFiqXwvojaTyBFtPtYuYCI3iXo4Y59joxLDP2AGJ42arssKznn6PRiPfND
WB6GKkJlUuzVHNSPgU/sZUc+q44AevP4MnRzu3aqB1GxUFVz0O0DK/joAfJwNXop9EvNvXo5H4y7
7rNw0TjRZecZ/nIjXOifB96U7XZFg7ItQ30XrwV23mFJsr5I0wF8tB6lqNSPC9TgdTvfT36WWjx0
/ebjhGgocGNw/S3dFAjRK1I3muEZzY9FuTSrXVNARi8wrRGMYBxH3HiVKMDGgN0KaECwHDB3X1uF
WaD1uC8oHGe8qiF+QC5oaZbs+ICcjeMF7lJKooXxHlC+MzlEqdSSROIAfR2zsgywEKVVYi/jLWdN
9L9h3OqVGSaLEIZmSvQSV8D/BGJEiZqhkgHSPAkjf6/Tv0QQB3OMZeIFS3uhjpKD5t9nznI2jusr
G0z0g3bOHEaNmYN/orihAvMDaPREr7wQfCrquCS8LIw2Dd/sH2Xj16C/RsflXy8qMxM8f0NMIOR1
91EOQfUVQzivyV0zRENTrZ+SjFhJOl2n5mSfX+yWhxBNk1VUZ9W38m+qmHdCtpQBmOC+JDG4CZEh
lTIvR9g4YaifY24eJDhgZWF74F0YREICtCcG6p6lCgJQ4dfIvEnqj13Oa7dvLmhlign0dda0QSRj
VKasnoTik2DeTOT+/J5trQZ1Vsq0aKDjzH4uKCsWcjvgnSyWvixIVlF4ciYd5BDgYZOHJN1IYqm/
wxwNUGitv/aNJSRpm1HsiYz3Ymt0ft23nMtxI8t5ZYLx91YKxhT1VEBqpIsxfOyaHRCeUNbxW/Oi
JcWepH9zwtaLYq59FGakpghRRytI2FhBn7qzqt+NbX9RJsQ2zXTfigBKgBS0sNqEMolUzwFw0k42
zJzFbz2BXq2ecRgytvIiJviaVZXrl0uVXi+1elEK6l0+CZaZYoShFIyrIko/D1lxFTfLjZoQJx2K
45SVD+dda2M6lBKdvzQKmeuhGsVQmGR8i9knfjMfs08TXhNA9WLirsqcEQwNV/y5AvqF2QC0tsrk
uaDc7wPVgNWqA19WdRejul8Yk6VWnKrE5tFZLY/xZnWBpCdSIVy1Bvh18va2rzJIl0VOLAiJPSt/
LFsLhI8oQ+QEWAMNhDGMow2TOKZRMeR+HkjHuZEP9SCUVhLI7vnvtnFKX9lhnChvWlAmgFzRVypw
C85BmVm5zFvMxjl9ZYS5JpoIk7QgVcRiwvJjFLSFBdJeX0rDq0rpbTA++0paNXa1gJPt/PK2ErK1
aRaYJTdNI0Kj1PSSfbyLjEOC/gHEAzEAqoI90gevxnmDnP1kh5UjAN3rPhCQCJPrInlEPsZb0UbO
8mpFTM7S4EVdkOE0UksJA5bdT0yfdMkXbdlw+lemmDNtmgtA2FKPfKL7OnWtk+k+xmusthF2+vLp
/MZt1cdeGWOOstBl8phU+FLogpwa/z+LuHTMi1cd24gar0wxh7khQyk1Yh5406AcyPRRUUQ7Hf20
q53zi6L/EROeXhliLqhCVca+TaBYOTXt1zEqb0Jx3GGShFPP5H0nJlhoqZwMooBDbE73CwGhaFDb
hdxDXgd3vMIFldPPfm5VTMyo+xCeURmGp0fgNl+c7AnVfjxGFR1FcJpo/k3R/dU+MgEEvRcNMvDw
+Th7pkTH6ZFeK1H2jDEyuzm8AznLOccs19QsZ9CLDpbCV66BBjQ/Ebu2Uz++qEbwVmBefQdQw+N5
Z+HFKpZ0KuvAmhzJWGWZHEBv6GgXiSeAaPagHChIj4cOpp/pzGc0mUCSmEK01GUpeCCwfx7H7Koq
kAgOLaYDxg7Ta2l36HTCyaA4J8JkQkoAZPkMnXSIEbU1yE6H4rlRSGn18ZLxAiXnVJhMQMGKlDSj
2ynsiL846sfsU7YHwzj0ngwnwyjTHjfAe2DXvI1lwgtaNn3RFSTy+2wQQFeJtprej3cmYDnOoAzE
ISHAwaiNFi7HgzgXrcnEmwAE44UJZmLEULpk6QMi2j+qsm0FZ1LxGtuNOKbJbPO7DryPy8ShcK6W
yEgJlqs8C6B1nYvPU6rzviv1y3N+y4QfYenAHtuB1aF1Fe/EnzfshGfo0vi5l/UO75hsZbbr4GMy
wWdJM7Djq4BdF6FxneWzN4bDZFGYbhK0ja8k89cgzL+DdPayU4JLcwG5uBoN97PU3M0R+ZwPOqcc
tv2ZkRliIBMURWzlOhKrdqxTjMxpAqgsotQiQEAV5m2m5Bhtz2wBE6Gjx/Gt7W1/Mcr4ljCNkhwp
gFvRJutPYB6dJaD1n3dE/I3KAjb9xRrjSij7KLEYIY+ilZnuJkRLF92qS36l6dQJe+tOL5YYdwKy
t0hiDZenXsfpJYnSxqrHwC4UweqnOHDNYnkcyhIUfUA1FGj+8Px5O6F7+QGMf4VVlwFhCX/+WYT6
Z0hDoo0Bm/MRt6/u37bYOqo8LpCb7kr6ESkjyq/pTvGaMqKAg4VP97p9j74YpItfNUCUohblAhVu
Lx5DsN4TzeuBAeYsi2eEuu7KSE3EJmoVqDdVHTheuhKakCMkXf6jFbq3ayttGMTLNBd+KDaejrng
mUfnuh0/XzaLubHAQx+LRlYFHh4Rh7IJ/TZo/IIY+/NewNsu5n7KcUEZWqrlftgstIax64qRB8ng
ORoTLXQD5IEF6Iz+3xyNDRiiAB6nBgYnAT1LZEsab+xvq6e+jkkaEymgDFxm4YhmF4U40bYl5BQN
sbW15DM02WwRerxzbNhN8Y0Pz+eFKY2JErIeqkkBhcFTlPj57FMO74kR29nLbyckNDKv3FwAXTwO
EDZyFAKwdpoXZLyPy9JRJNWZCsgXyF/Ou+N2nvZikAkRZQN4CZ7ogWfEwCS0IjDDWf5t1MbMBlnh
VSoF384b3MLwrD8kYeKFHnalWgpIkzDEPEHg4CcYA+RL+kfRM9DO4OYQnBhPmNgRCLXRGAO46P78
cfsvboqhFwNtdpBuMbbieKrmKsvMUyWOJoFZZk+eBmlZMt5SruZolw/vIBrejl4vdpnoZXZZFDeF
GniVnEDfxKvIh1i/Pf/peDaY0JVKcwTsmRJ4fSB6teiSQLZEtCPPW9kOkC8rYYJXKpIJvUbcyGMH
Hdj8StE+nzew7fIvBphg1XSlog4Uup5A3sME0XRxjNIfJATVpJC6523xtoyJWgIpRaHUCsHL6Vhb
epU3e0H+dN7Gv5yolwUx0UkbzQZkKDnNYUb303pY/362eOWbf3ko/7Z2wsytQhSJBNTgQbtxioV/
2orkrY3tRQ6LEYpdgrX9bc7E+WIyE56aboj6LEIagJGewdSgHVRZo9z8Nyc/gXRWmxhGJFP1FlYi
6UoOSnvOCMcCd+eYiFBFI1qhCuKseCva7BRbmHwWuJrHvK2j/75aVKaQVOprWATjqhU3X2sCeWnp
7ry3c8LDCX6/MhIO5ZxWFXZOIoKNYGHLCa+3Qz/x20fJi4czAUJLZpBFJKf06S8eW7wFMSGiLHpw
egm0pHxLfAwzEnC+pDbVEbMLS3T6awxjcHyDZ5IJGGQuC4iWIJ0pRYz4xpC4nJ/Pf6Ut5Axu+d97
yE68mo2u4fmNgvKs2yPKaSrQbD7EHu1fBfPMbT/TF+y7XpXbF/6LcSapEXpoEYKd5W8edRyfP80m
rtxxAcKhH0BViiLzp37xISATkUfOXnL8kZ1/VSq5E4rsFAP/wh95m8fEjQn6Y0sAGu9fL+I/YX75
l7bDy4diIkbUq+BspGUNkJSohz+ci+ZaYzILPemDcehNOpX6p00OXvRVmBhS64Iw5TO+GQGTE/JA
/fof9lNg4vIbfkGZuzomjkwZicCDgL18U8ngtnC2cPGvTjcTQEIREmryhBztZ3W3cJY9hoS2uGUT
zSoxssfL6U/X8JkYzU5ZoTNm5FmHPFvFaCwxwf8WORCj6L3w0AXgmyDWCK7Axg6dTrNlv7KTzOUP
sdKveO5XMIGm0aoJ1foC5GtBBiCi/E3DlPqC1DhtzBTk3tLtfwsFKpOddEZaKXK/5L7cgP7QUMfZ
lgrRX6rRBh7nfmibgzmqB+DdwZc26hdaPn5q4qLe/8ffoby+6ttKzMGFA2dr3cA3nlvb2AvPGarA
mdsvXH/j+TZLmBgpmSRPNAL+708uW9+FWgEphOV0+9MqXaufONhE8KcoYIN7B1MyPSznnIgJS5Op
x1KnyIKXGrN0IUpjdAiDbNll4vAEzSkRRPul7E1l1B0rwQw4JCCcC4ylUswSEHsvNY5yMXlCdS2o
n1oelx/PBBOZgCLDxFKNuucsgq48fRa04xJPznmX5OQ0LFo2X/AEnlsYUSYMVtYaQIu78xZ4MZ2t
307AwsxBoNNJp7+r33ItMvFlUPrSCOj9qMERXeNgfP1J3H3SK6Lgdd7rjrOLGhNfjF41YgVymF4F
SZchr20p7yzONnLSGRbLKmoxCuHkdJjXWFY6YceP0JzDpTHZDIbTksaAALYXNl5dHPIEeqEQPdMe
2/w61UILA9b/dX1MUmPitQjSAbz517J10FN+l2wdPTtngofGBI+ylTGLI1GK6C72YmOwQPltQZHE
naoHdb4zc54QAY3s5wwyiY0Jpr6uKoE/CJ4p/MB4pgMrg/1++AFdwTmDTPTA1LgQ6zH6bWin0peE
XJ/0HUI8kuanWnUqt94HmFrn5hicsMUWffOgMacEwyVeXNyk+ZVUe/pwxzkLnN1k671qnYE9rjzd
oyn0OXJXeuyOsS0/QZDMaj7OPAATZzMJE1D6ORwAB6Pne8GUCGaogF48CH2Bin3GuVh4wYst9Krl
kisYEX4RAPh1kf4UAHjHRcq1yGYlUVCBPBVPF+l6cAQrnm0k3bZyaVinBhtfNGILBrpOhAkTXuYl
UDuTlqfEAyK0JSx44Qo2ZEfAYO00FsrZB6ngHEFOSGOxvR3Oux6HCGlp8R3TjM3HerpqG7cHJWJw
qT9wPJR6xJnjR5gA00hmrCe1hErVn4/3cm4fwsQWKUMhpJhQ26GwCdmObCFwIq8fjlTlBO0WZ7SM
nrdAzjEnTHxpljpAyoAjCFFACm9SbaPzaKVCc8vZo3ANZH386MJ1VvqZV5WDJgvwrgeuitqdPMXL
CkwzY4AG9RJvcd+FjeHl0SxpTCPNYiYMeDX9eR7N8VKWIEbvwZBr0DZPEmTfwO56yIP2kBTG57AZ
3U7SnWgyfpgzlOM5DssJqTpNP1b7Gs5TEcc0f/+5xsyZrPnmJ1iieAePEe87siQFyyxqBW5EZLeo
3+XyiXshcECUmUB5CGSP3ByN+xWZoNPlQTCaAR4Mf/4VubaYZCad2nqBtgZUgClz3c9eHZjraKeO
P+zO6y3oTLAZlTnDTBu+HVWsmfaYNHPer/h7mh85E9pYmHcWkTCvG9TuSDx6+iS7ZA7u6jJ3IVSy
6wnIowFugFpMcAMkqaOKtRNh3jCeMO2XDFbf57th+D7Hwd+1739XxVgyz6oCSc00nRJkWqdaezCF
+/Byfu43ZiIRhO3lsMiQ0v15iD9BN8/sOQsJL0F3aQgEI5vCMMV+XxMLylpeFX0H+b1maSJopIp4
vpqC+DFO0X8W62sxLndRM9tocd2KgnEfG/POJNN1YM4XkZ4dGxWIkKpaLLykE7sOkl3bJh+qxfym
ppNiDVX1GM7jZyPJUQSSrNxsZAjxKS7qNb1DpNzRSvHZSJ+hTv4dwgwWqp+7rptRsysxSqUoICbQ
P8h67y/1hTJAlnkSnHqo91IoHfRE8IdCscZQtTKzvhDyzEvJXdFXNnQQwNjf3kJvKnVBB9A7RRre
VKF4K2vBrpyTQ6lBClFMZEuTppvJEL0wie1avG/KwJkULbP0YLKXednrme52QtdaTbbsC630oL16
lAr1EDQEWFVcGf2Ckd988ECoXli5VF9N1WBr2lcjEW0NtaD/FmNZoH0yQX84K8SAgpAp1jF7oq+A
1sEr4H3q3LwoazBR3ahUHf1nNpn8qe+D+/kdqAFOXmAwyWQtL9lS/OQMT9rd5NQYpMIcOUSllS8y
hjwdbXL6++igcI4/zy4T3ZdW6sq+wcW5dNJj0RK3DLXSWgaVg1vnHXt2XLY2oBzZ1HUCUnRaom6t
6VFzRa9wCz/hYCY3EzsgJkUqIAFsBPPsmLumGUDskfixjkkxIbgipZ7ynHJz4xRK8gxkJoh6mTCW
JqRDRwoDuRp8UvEie66hdlh0FgjX92psJVbimpj954kkbfvmi2G2LlQmZdvPKfoKaXJPoePowINo
sBzuKZvavH9H7ri9n7+XqjH7ORAMvkcxlvqrZxjZFKyeWXVvG+gZ0srQX/UMwZ+tgz1FVVV2GDPo
B1COqUgdm1Z2k+FBTHjMaduPqZUJJhMPtbAuUhVn/O9XtekzK5OMz6BTWC9hh9eNIkLFUL+E/o8V
EP98uNys0bwYYRETdRebnZ7iwSYO32bMzU+7pfwxK6GlyN7CZb2gOdKbG3ZljfENoYKwCSSTgdIB
h6cWu9XTjLeUGVgZGP5UJ9LwppnJO7ySs5csckLC8Eu26PCQKr7AVQ2hGsLbye2jtlocE5RJG0nA
TgCCpLSHsYmtqhMt0h2T8KmDUpQwQvrPS7UHtTRsUlhSpNvnP+V20Fz9ACY6j/PchdASPOXDtGNJ
CRAgcSZ62TuGRLjLpVu+fsv0o9blP7tc9EH8CzEcXiyoJorde0oomx2t1fqYDLyL21Ra6ProJCnF
r8lf6Cip6tL25QtdPp+4iLtW5vEP9KgkBv8F6bP92tAUDJeLpokhc+bwV00fxXoH5AXNe/8YVE8z
lDfn8sUaO9TUilMIcW+8E+kw5ADsir9cTWBSxEPKgZwTL15vhoGVOSYMSFjdJC0YnGgw4mpFrfg0
jJj/rCvwVeSclGV7SmNljMnOmkVUGglhzuvnPRXgFayygmBraQ9WWu8nu97P3TtqKJvOujLLRIMx
MzMSpJCcLAjYk6YZcEGQGskXUDVylYGH5ds++ytzzNmXJ5TdwhiEC3/x7uZ5C3PyzbqVkIBiR//K
NzdD92plzKmXq64KkggMMuRj61adSwWUMSUmfUxtQjksvAXkMzYP6bn9AF+ZZY/8OPbJTEsntK6v
VNeqG4K2MiU7Gt/S0Imd3hK/KB8hL8mL47zjweQaZpUVmVRGpa9edk6zb/1Qc+LSJt8bV/ZyWNb3
XW3Vi8Nd9LZlHYkwtMUgUMUseizjQeioouJ/7Wf8yyl9scyseS7xKSIV8S61Om/Vweys1vs1g/KO
uL6Zq2ovVpkoqxpNOEcTDql4iHdzaLfTPkEmMt0OLp7Wpks/76K7nHuaY5VtrEBFoCFkBssgJhHE
wCUH/TjtZgXqIA4GVCY7/559MTEQyHuEbJ/b36tlGywjFLLrUIeCm9ngGXIIHpB1eeAgGsD6501Q
z+IhYbaP7otBJvQup9FtGQ3AqL7uiodWcWOFB4ikd8Xbq+vFBhNnGwOyDF2BT9h4xb7IvdwFlyHo
h+rc63zegrafAS8O86anQjpV7lpo2fSNadoNMmRVHworjXLZXdT6rpklYslDIFiVkAJVjRJHuTSg
1SDg4JDwyivn/Xlv2sY7rX4SE41lIU6rssZAcrIP/NyNrtuvlZdcJ5jYRYCk5KOVXx2mB7CxOplN
eC9MnjMz4VmMBVXqFzwwB+lpEltX0CLv/Ap5XsQEpUBv9L6XMMRlqpUvRYEvNRk0m2PnvJl/ifgv
nsSEIMUQgtCMEfxEpJeCFTyIX3qQEIpAxEHocLol6NRFLXS1dly3oqMz55yYiUPzUMZBCRqA0wDR
sE+u1T2UbF3hhldP3dxLAr0SPJQheciSTaE0puR9p2EYyjxoy9FofVLzTuRmmFnZYDwCVKbCILQI
M/3hH1neny0OKrDBvSzp+X6zdStrjHeAIrw0Zn3QUVkZHPB9Kk7iDaajWvIncPMfYi/jMXlsvwZW
JhlH6dtMzxdJA/kdhmcK2VZauzqq1uBq9gKkyHPhx984vsnbU8ZBhGxSUiFPAk/1u30Lzv+dcjnZ
YO86vCtB335+ELALGmCsA4scE1UXEBxIBrTD8A27CyN/BIuqF15MdBhUe+h8Hl8d1x6NMqvHJHSB
Rq1dJlAJe4F/MhbfNO7kGscZdK2azOn/b0M0CaQrFdOE+id7FRbJPBa1AnqgRIAgfB9IXwyhvDLL
+tjpqhOqoa8NzWCRarwxRfnaSLQ9yHtrKzRKW2zqR2NEYV2titJStU6whLoULC2RIHIbZLdpplaW
EKbEOu8Fm6F29aOpk6w3aS5/kcNn0fhRSNtjpwz+eRObCeDKBPPdMbseLkUINqMlvEtH0aq0ylKn
76rCGe3j2WG+NzHMUB8nOpgbf8zSzDH1Q5ZHFpjDOVGdZ4i5HQ0hH80sb5HGVyD+JTfauIBT31PM
5/Mb9y9B4cWjmKiXxqOESUbcHn8LwKOB7W3gezHIBL5YaBoTA1y5LwSQx43vOx2CgdUHMbwqTJ7o
4nZ6vvILJuRpc455nTykE66jqzUOePXi/FS10+3BbYXr0K7swuYVCraftSu7TNzrAmEQW1Bqeidu
7J8lLbR43ycTyrPGQhC6Mp71ZoI1+rD9M7p4ztdjIQhmLCWYggZHm5T398ak7FWN3KkpGm7FbHyW
4to975/bF/9vb2GRB6okKGEr42BLUn+hi+X9BPDwUv7dfNLLB/s/2q5rR25c236RAImi0qtiVXVy
t7NfBNszVs5ZX38Xq223TMvFdp+5wMHgAA14F6mduMNa/MQBmaUpVLJCAi2CrcdOfRyC2O/tej1a
QR9ELn24fC6R3RmcJxk0YKkYPbKN75hDj0N/53bf/4I5tDki51JSNDiLJcdTtfIGj3a+CipJcuy9
qvAjR7bFu2vCM3K+JZLjuO1NtFRe6lv2V6Q2Z+Scy1joVlkbiMetO+Q23jYHNZ7sav1gVMiErZvZ
m47ygRh2ozhL+qYPHxYRiccfcoInleV8TpXNjTGMmFVlmR3bqi9fS07ixLfpAehLHwV6tPuO3JyY
8zSWlkr9wALFf277/JyBMo5DR4seCTJYMcoUoxtFZ1szlrENzY56UQFUEAL5BmdT4yk6NDhZOb4e
gTTeftTf9q7iFwdQynmtXoMA9TlQWef91wsRiu+LG/Ddfa/gaY4pMlZwqECf7XUnVtOqThHYztJ3
UhC7PYYhfSsIX7p5/vRR+T65aclD1VS4aUvKjlF7XfSAMxQxaApcq8l5oNmsSF41Kl7AFTp0C53d
GaXttFfeClR0/xHw0yB+a4ov4HWIc5wGE9TuVOGxD2z8E6uOoRP/jE7u/tPqSR7ndsyq15q0hLyX
uh1TpKqc2+lasEAm1AAsXm3OXwD1s/hh0ftWtzaHca6PRodkQ62B/CyRAkMwDdIRSafANcozRyvr
KJDqFPx5uU5sKsn9cWrH0Y6yVf0sRVXtrmunO8q8gN60nqivx7V8bxaaiu6RVX80G0Dj0TZdbauQ
P8zg0ZZJ5BZz3jnDGN6RlQxe32sYRoh0O2/bQzFU1928PJQZ5rHSJLqVkprYeVKColHBTE4ffyoo
8LSq5uuspu+HIQ7CAdwQEj1USnI3k/xureBWM/mNXldAaKoekGi9qabBKSvlIcqwDtBNytUqmUEa
6jfWIEn2oi1YIplaP+3yQ9oYDwi3HmhXbqdhvpImcEY1E2h5NbV1jJnepOH0fsinj1Zan8ZQAzNM
U7lVlV2NQ/+m6KbBH2n8sdGz0E7K5I1AZZnu/+YCDEqBDw5qYkVmhY/Nk0Wv+6xTWfF+9JdvmEnp
kDNGHqO3zx/I4KDx4oqYnnd1aCOSay6hrP0d8xCoVLgBWIpeuIuGbLV/JzjdroFsRHEPMtxzVg0E
TRcWMxJQUjI+JjZYoWJf5BnYVyziXbpN7nUGas++bNcIMEAHMwBg3dv6KzlJNsAcQWTgal6zoH/e
2uDmENfKdxPWzVk5L2foIwZoQqwT1krsNKAnRQXOXvPQrvDgUCNHcLW7vm4jjkuy1jWjUh3ianu/
d1W/c2YsdHprAJpbN0Ir/XBZnuh0nKsr1V7OOh3jljEuc8UwXZNJx3RJXQXuvBtFIVmkOJyfm6c5
qotCQqc+qI8quFOTm86nNqPdaYPQmUXJzb48A/TyloLJnN/G8mMzIk2MRTo8o24U/5dl5thzRODo
+6mb8SSPu84mGWW2APuISfS3OBy78XcjjLvM2liHoS0xwKVX7wwwO2AcM5uFiPYs//vN9kxTMSzA
2isaz52KwQpFw/MQFSP9wOIvFmJyEG6w9GUG1Yaae9dsxxS95NjLnX8uq+d+kd/SZE0BdQRYvzhz
iHqSwWfjA/4YfXi0fECNf2GmT13ZsiuAmz3X+ve/6OYHcF+0Hs0kpjMm/xjbCOYE0CEMQFeLDYQe
eJFlJLDH/WL8Rh73UWk11t2qoMfcu6M7jg5i3OAtnuqqh8Lp7TB+u/iyW/jpEgi1d+9TKwDDN8Dq
jf/yn1qu1WZMAHUVjB+qz+QUHbqgcKIA2ep952dBDyap5FXlTocRHPDe5S+9W4NQCZBVdVmz8D/O
x2dJExNSYeqLdSHqAq/LKiivvvezRG5v92W5lcZ5dWnppKIIcyatPCqapzsgAMBb1sAo2It3ArcC
OUVWyJKWwEwM/aLK3KpZXNrcTD0a+fl1JgP3FYPEggvdS0G2EjnN1Vp5NvsYjXxys4dh8pxNVeG1
cto7x0SPSjZu9jiN0ThA0fmbPY+9aLk9I/dUDtNQSmUZmxAMX+Fv/a3oQrmXMgBMjKyREZpz4450
lp00hSv4ZpfPA064X9NG1QCoeG/iPBPmBH+2H1gXae5e2n54uj+d54RvtXyKRwYZ8KKJFtHp2N83
STGIv1uLJDq0g/QgZ5SST+DVfI1KFiKY/i7DmKnbDuEBHOQf4yw89aS9Gqr2i+CO9woe2zNzjmZZ
RqXrAGH7kokhkSzOzSxdGqlp/qLpJGbOfJzeHotzMFpRx6OJBl1gFJadTeYd2Gm8dFg8k2iiKxR9
SM611DNt4kIlZUDvx8rWfMb4mS4ID4yoLnktat7uBuHt2Ti3opvaSMoIQVg6sPfGD0BYMAQ/Awtf
KI13KqMGjKRaBz4c0J6QpZZyagMaFLMVldv175+xPCa6T86zTPMPNYHE1Td8dUkgMb8yQK1u6O/F
Lyp2hAvKwpNhkq4JQ0uHnylrcpsk5PXSgJhusW5iQ3dobZ2Gsjz9b3Z3TgA21r8UCljcJcj8+0m9
y54aiv6ro+mlaillkyVRUW5bieX0MRW46j0R8qbCxilJXNbDYDBC7rW9D+dXSff68nXtfaHtv8+p
BM0iubFKMISEw6o6iVp2mJzWSpCyFgdpXG6kcHHzujpelrqbhW3E8gOxmbpq4VSjZvoIWPQINPU8
RjPBDfLg/nWcgyGwnbAh3cWDnZG4dsdYFg6I7tnW9kScLixW36UNOMCgdo8pQuUwHo3HSoXIU53n
SHjD2krjgosZzi0JQ5R+QVIMInOpwLqp1fiW1V5beFy5Vtn4qWm6XbReFeVka718BeS8u27VbyN1
/Wed53djbQa9lQOHde0+NarW2HE5vulko3O71nBXI3INOb5LjKp3BJ+fOdJLP599s42NWvqkxKbO
uligVkZ/x1Hym7E6WB6oKiMAOVGMYRLZDh1pOKq9wKRYhPpN+M/SB5h6fxU+Rjo2jxUEy7AB2fyb
rvtQCzmHd5VuI4MzW1olCcgI8J5k2hA72YGlqNMrRo5duCl6WCKN2Icp3kjkDBmP53TCCDSmuPI8
8qqsr90yLr1BI/+QTL0bDCXoytHpsjCYilR0p7uDe5vQec7YN180RQ04DAeWUQKiOTl8B0MAzTJF
Uhna9Uk+CMEQdr3IViinRnK7RFk9Q+jf95SEsri8ZzT1OStqyNp6rGcyw+/5ku25uLynK+YCg2SS
5Bt35ik/doflVN0OwXhQ7jOnamzLYSWRyMm9/q0UYKM1EKnTno1sfwFvI2tZKNViSD7olgtUycvZ
i5cPAi/AnBRviFshnJHUpbyWTTKkAat5YAnRUQ/gIb4dQY9devSLLhhKEmSuCmchNNKnrKyAf9JP
V8lyY5o3lfGgt6LVSsHH4ze+xrFqyDwhadXuwETqVYF8fBzPK/xEOFG+52c2V8hD5EZgL0gqC3Nr
WfRGK/8tqGDYkN3JhU/E73XpSjNONDYlPz5iLi7oryb4ZvGApuDT8JC4epg0Mi30IoizT9qAaoU+
ukU/2TXVBJmHQLEJ5zLUrtWNakB9ZE1kFBVjG91ZS5SCir4K5yuWpu/a0pIxxVzUKGiutXyaieRa
cv6ghenXoa0/xoUCGO2+tlc1a/2l0ILYnHwlyr+FpTDcilSS8ydtqvaD1p6fotvyxRl1S0x1IZLG
+Q5w8xE9WxBf02uGqEJmh1FSawH1tdkWv2pEusN5EWslrV6NTeiPXXyQG6qig5fcGol0V9Ai+N9c
Fk/kWWeSOZYxbhKgbBSLxiBtV7H93tsyqI294S72hNVSwXXyaLqgbWola4QrflHtROCTVa67Nyc9
4DXjn5WEv62sCSyFh9CVCis10hSHk7TPc4a4ZogGFEXPbB5Bl2rg3FhU1CdfUrsTpQkq51+IPvXG
SsFVwsrLGF5ilNk/1yWE5WWRbnCOxprLcVEKfC2mGwuooWebPTpa5Fvix7yg6qqrnBuxYiDqaU87
cH+rG8xwL8QeHka3XX+klJFyHJTKVpTOHoq7NPtW9q8kEUWvUE84P5JqZpgUrCbKOqKLV7pDFvzo
iCpE2BEVyuPSEUvHGHPeQF5oecZ01R6bU+rrbjx8ZrM6YoCdsy1duE8eNpeAQSW1lDUE9XB5aFGx
S+I3gxm7SqbG9tot16qeXklxF9tEm68AblvYIRbXVdo6kzI+KHSxa32wV61zixzNoiZ1qnpxwy4L
QjLe9TEgsKl020ozwEr0+cuqkNOoxKudFtmh1vorrU0OKXiJ7MtOWRAAKOeyNE3ppnVhBq5Jtll+
1BXZVuoUcX0VBXaBvfEQvEqcFPqw4JvNfnSQTHuF7y+aIwN8m28B90Zf0sje5HeUe+dHC16r5j6g
1bPggPbdPzD6iawyDlzuLk1ljLMpxF3qN5slwUeoFYw9iFfY/mAGTxLZlW8ejmpeGQOar0/u+bFu
8rxa0B/c85M07j4zOUu6aPgubcuWIeY32880n0RxkaAnkqp1Fnwzab92Ch7F7SerXQQJiUgIFwCG
eGoIKHXgtJLcXePrMPR18MVeNrB9R/x0Es7vl4PVjg1Go3w1yoOMVqeSSKbbVFp8lcvqbKd5Qu6L
STTrLDobl0fWc26hjMt0kV6162ui/CtE59hPP55Oxvl8dZ7XRZ3MIqg0ct1JiVus1Ll8eX+Imk8y
OD8f1qluKazcxCDS4TOSU+bEyfFHXSQ+TcKJ1H039VOkwbX3soaGGPNDu+3nNpOO3SKJjYCCJFYI
NyA6Ij9sn4Ozx+oXNryQvB9XzO9JGQqtr/siBThXZGs5CDkzrwkfZizUJP3saWTyLl+zQFn4+Xt5
kPMO+0J4dCgA87qVoruxFTlj0bVyzmMGc5ulMefxokx8v6f39BE5/1FM4GEERuxL+hiEmdLvqcGT
LN6NlGSt814tA/NTltsjeHdLIKrZ5q2EDnH8CrC7gAMBKoDuSrUTVbYZeestzQGTad4RX/WexT0s
ugDO7UzmurR9iO7Kd4IIBreC3RQrAGqG/8Jn1tMVcN4mWmt9AYK/5C+6ewbNuUpdyYkUyJuDzBfN
oQg8D4/zFxWpTIochZXMeEXbxh7JizY3VfJ0Is7xFFqWF32JSZcUWM3AM7Su+0MDtBFUcOLFAR6W
m80CeFpRNOdH7xdMyCV1BEXqXcNCxzYB4y927rV701a8OpBFmMaigM4P39eTHrUyQSPk77t9u/P2
mwvl5+3zMKtH4BxhFQaNq4S2H9tiaZwcg0xqN5+wLHhjhQlWVOlDSM1v4aQcVrk+omoMyLPsldU0
1zWpv3ZhHXtTZ3gqyd02pZ0dYy7NvuwOhR+C81WmYkZWqOG3gtKabVlnV00gOWb7TEprgQPhZ/ST
oc3MguBtEZHaNrroOjJPpDlKta/mpqAmKXD1/Jh+bo7yQM4P+vFtrx8H40ujHf7H6+N8jxyRIupU
9Ob/P1y9yfkeWU/GGVBkaWBYX/o1OymhboNnJbAmjDyOgJPMCjfOgA9p5VCvRKArovvkkiBQkGly
N6IuXnb3UgjHn8ZOYn4U3KggieQBl7pxbAvkiGzC8nG2+kwaowKxCxU0NnK4lKDZoH4NElGhd99/
Iv50hXy7WTa7vJwYWFC9vF8pYDoHIMeHN5rogSjw6nyveYqqVW8VBJFaBiwfvYs04bidwNJ48nhN
W7LURM3/PChaHHI/zW9iAgiFyNOBDRbajfy+xbJo7iSJwPBEp+N8SpYUVtGvyLGAEmavhp8WiSBZ
Fn0nLufJ8nqwtA4IZBh9S5V3vWbYOrZDljYWCBLovMUlPDVNkzhjZU6MZsYpZntbz1RFpxE5YZ4V
vuz7qhl6XBjzItPtyvT8xMpzOqhORS07oTTOi6hlRqzURLxnoXA9spmKH7gQ4n6z6AI5p7FSdTH0
szkrp0l73WC2VMm+CHyGIAPkCeCp3k00j74n3H+3L3zxPJbMT0TGVEp7aqADlTTfVDlzJ+U99qQE
WnfRgCCEq67EKsWYfRUDnrF7R6fXffhOcGHMAv+Yx0MAe8FsiinNtOrWmsD//Kdzsd/9KuSx37OR
lyhTNkXyC19EotvjnMOYp3KNLTMgEWUmslnqNCKSW5EEzivkcb5IKoYpAyV6iLF+g//rCr4Q+wKX
vhCXWGjwCI/d4ckZ3fLVEBSB/polxy2Ka42oF30xWOD7cC4hWYs8VVZkgXHkMZw1hWCvgi1VWE66
HqPK+UrPvF09ETKoXHZHkM15iKKhpGkXdFpfQoVz+R0Aadxjx8QGRzUzqor/DMjg50vAkvm5xjaa
16owED7+/tVxubgCWZzToBTVnIwVc5LYGbAYU3jE9EB7/pYF+3R5xiqa6DLPn3Zj1hbw2ScpQtx6
wfHYh7lgEOfjb2TBXwGy1sRV/ti8ATQeowBh8yBd7RcOkIbaA6PieNba3R8Gl366sPPfN/LzJpur
lCLTB3zlmWLIQUbaObGP9enqlRWsN+LpGpFtnOFANkJ1q+pzlbHlPiYGyWl9eAzVz+rbCXzOmbd8
I42O2H/PJlwx64Bq1099u+lOnBgIz8b5nDDKy2JmrBEv6reKzsZ5ma4eyzpN0abKj8hGGZBC5hh5
wDoy9Ho5dDQQOHBBiOWniCopKvBcOud0G1he7eY7RaB4vkF0ofxAkR51JSZwvmeR/wlU7ca18RNF
fY15g4Rx6THV1K7Xw2iHByMIkbM+o6V8McMD0hOXsCAaFlnK6AFf4GlEsrhkpWk1LZeyF3k1QTbJ
TxnJ2TIDrAiiQg0t5PQgAdU8qwS5hCBb4bHm5rrXEzlDyjrX0l2VZFe9LHjwnT3DBefME26Pa1Ea
sY7PM4KkiFpe+O8MHBi39CNP87BxD9oKbJjX9bUIsU90Ns6JACCMkGRmD+n8I2CRbFNUj7j40oTi
cX6jn5cqVyRAZ4ZlS1xV0j1F7/11DP/plfWLwGeINI9LToY5z8KFdbL+ey3nx4Vis4xXE7s5LBFC
8fGKoep+J+0Rd2/ZZ7igH/y00NjI6UKiLAqyPgUMRGYXDaZSpXdLd51XD4JbFOgEPysUxSHq2Rl2
yOVO+xx25dfEUEZ7HHXJiU1oZWppd7U6PYA/xtNp6S5dZthVo5/Uhax+mqmlLfhFgu/KjxatxMw1
rcOoZwvYl66zAfj4xnytOMTWvwCMVCCNCC6b3c8mjMvhoEYr818vCqyis3FvoU6SuoRoSFGYNPX6
xy4UmNheOjH4MwfjB4umvur6hZ4rF7/NJwon5UVqxLmWdNIw42CwMBDdGgUwFiLhl9rLESxdthTg
ARADuA2/fqlUAbKCgmqZ3+Hu+lePdZ/cVhw2mJUIT7Sbr2/lcZEtiYxB11U88x6/1d/QtjO/yFv8
VhSnhP2a9HFtgoQh7W+m5YNp3Bb0vm9atzI/FdKHyyp/Zmi9JI1TQm20upaaDXbU6viqbeLYlsx/
ANZ1V1utFIBA3lWaGJuB83gXNso7dZpiG9NAN9moeQMdQZow+XWpn3JdzuyyCQOZpI5uZShyN2ln
15VRepmRvW0AZuNiP9VdG321s245qavxzqpU7BUP002thjYGfz7FAC94U0jpQema2EZ1/jqVmqsB
XNvoCFVX+RymttWpvW1kmjsNU/5vNKTfVLPv7VZdsNWe9wCIitO73MibIIq00xp3uj1G6q0xaldt
1leCdHUvEdl+Lq7c0IBQsY9GaCL68I4836/6aLfx8fJn2nvCbYVwFiX1ayXNBOEtPbJd/ixoPWwl
iFF89xzgVg4Xs2e1kas1xmFeVFEQXR0XtDM10rH+BKNic7757Ct25BlebDok8ha/tcOr+NSn4I1z
L9/m7oN/c0yeUkjrpGUsMWqADHwzg/WThPyFL4ytRBYLNpEls1ZTDxk9BYNLoUC9gpJ4FlsswbjI
IIhjgnvlaaYlU2qoxZh+svzfGNNDVFXsMZ8cwS3uKguARFRVVoHezTNC0Uruw7jEIC5qog+FWdW2
olJnNAt/XI3jqIynudSvsnq664r2TZ4vD6Q2BNRXu87SBMYFBaiJavGdynRaZoOkreSn1s0oJzaD
0kqSQw2qphRwqY0lQH3dfSpaG4GcuRuAKTC7smP1379fQtwLpFthnNlTHXhsedZhaIS0N9akH6tV
+uclX9HC1AABubQl813DFmVFdcWUuF+kJ4x+2Oo1a2Pn4M87PotcazdyP8njG4X90oX6WrJ9l63t
/aSae0YpiN0SF+I0FOqB9WwCz4fylBDrOmpmlWhFUJgx9ajUjF5fZd0JkeNriJeVqkb3sRy/r9ri
X1q03dVaSN3rVUPxlqrWR5pjIT4Z1W8FprMddLUiQQTZm3r45QdyXpeOqixXM/5dBk2rXDNitVNc
HxjN6ehJp/V28lXH9AvfcpfIThs711zRtMyeYuNH4J0mA7iFKjxqSzHoTaGvILZ6UT9+x0VpskIA
CWvi02j8FKw8FGZa6chHNf17TXDuHeb//47SZl+shcFbgxoW4RdTq3FJWi3ScMhQuiHZetuYuT+V
RDDHtmO3ON2TGO6DVpJUSWloRkGbgDodbQ7wRlw2W5EELnQWeatVeSVHQR9/0bKbNlkEMWQv49VQ
LTJ0ahDF0HnArQEVltpgMwtqOrzOB/Sj4yR5aKwZ/W9rbpyszq/JmL9dpuFVA9xCB2vSogiz80L6
5Tdwznac5Bx6qT/q5N91J3cCyS+iOFc7LZZSNFpbBpK5ABK2dlblZs4iuzReVQQcx4NwzGD3cKqu
yaaOV4zCL1/U40qTpMDExGMZEBVq7JVEznOKgLvashHF6WNMKCoWUoOgVWKjoLKum6kUFbJ2/Lom
b2RwGmlilnBQejRRFmfBenI3oSryczkZ3fhTFQp6b7unoqpqyhqU1OSBmlUi6YkJTLggXiy8B0zs
QGMoV6SDIins75vMLZoIGAZ7ZBhs7Zq1THID48WhvOGgN403l617101tTsb+vpHZ03BN2wpIB9Ls
j0Zhp8rNUny4LGPfwKHzGtHgiPGW/lVImTf50PbVS4xrP7g8yeK7ebHS0KhiLPBpco0Qhx4ptnYt
hyjvrCDFJo6ouLlTe8RE38+znc++uUBTSbtmiNsUPMgfSDvZA0a7ZLMAFbAq0o+dLPgXUezvG1E5
ypzFBK40X8/s1Ze9LpAqLGNOfnww/n3GS2LXzjZHY3/fymtrM5nYPt+PSkThhIfHysezZl52s6eN
PE7/aZdEadqjtcVgjxePruih9yjGsS53mjnUlUIPoFYohQpX5M9q8VvmtpHN2QGoLxZ1HSB7JN9i
RCHtU9sTJ7VOZXYiumrPpLONWWB8547IJalc1JGqBEgd5y12QGesoNMqnO5jO9j6W7aTVPu5i7U1
eDh3cXsH9JiRi9KsWosCsEixuIg0RpklA8XjhQnZbjTaXDUXIqYloQOtzh1MMyjITQEDza/UU9Hd
PIMsZdfBaeCSMKmpIw3jzqbJkVyDvgRzbncT6PAMDLxjFrxyR7AJD67iZfK1mb95WR0P1vokmDum
EmMkmLDXzg/rWc6IISOow0TTYswwflejJ1Gcf5VnZdbnFTeqGZixC31s+7kCF77v5n6K4GfBw6GR
VKkBUhi5H92O4IFzBQb1IkCyRtGeLaiTJd4Y+Zkrv38J4c32Kvm58GpA9a1j25zsKv8Wse8P0erp
qJybjcBkOCgtPhwQKx8rKFIHejD5Waxvf5CGNzFFYETVgnM8pba2Zse6i49q8jel+X1TeBLFeZsc
+12KLmP1a1g+UuNtNPsVFRQt9tXkSQRnbVOkRpOuo4PfjrGr1w+xljqTjnVTEXP97lmA+gl6cBRj
DH7SJDfVKTaUIgmSKHZk/X0Ufx7iLwKl3w2AGyFcQCIKs6y+AJrpEegATnKKXZA99zYbbS58PRVT
uIgkctqQrcpgzHkSYeN83O4tV4CRm4C8Jqbu3JVoKnh34QFmWfyIQGe0xVopRhmsr1nMKYHfxGB6
+9ZeXAyqey/ZZMFD5EkgZ16LMrVDLjVRQG4Yx7ohu9FpoG4CoJjKHZrntFR2/aNpytQkSD91vixD
5aYymiivAvVHCQCre6wEoLtjiLGg9vSMjGI3qFooBaHCYbJw92v2VLZNslTo8kF5ooMmg/cECF7u
qiFba53IxdC6QFtFAjnzTswYaCtqiIc6+CqgraxX/JAdqS8fpOvqcFnanqEreE/qFMhlusm/2QGu
XpXdpEUBdn5tknyY5c+J0trpLFoI33WQW0ncsaJG6cyqQ3P/7/vtokNx3itV0W1OOwTQXv3XsO6J
ldsFeVUWD5fvbk8dFaKZKOkhyhg8PnWCEzVlloBpsjlgKMPBRJAoXO9ZNcprKphpUWfV+Be/mqdh
TnuU2J6Sj8UHSrF+OIiJp/bOsxXGZTpG2EXAl0LnfNb/WchkF/1LQG80ogDQ20IFD56KnXfzFJF6
a+3WngJy/pqxmRfeY1v0edQBu+fZCGN/3wgLTQuldx2LxE20HiZphtvoP19WAXYlfMa2PQ/nHLpC
MYqUWpJP8/eIyG6bgxopeU+0Q5i2B62dBArBNPeSPM6IiLWqSx1B3lCtjowGvaOP47d+wCOjn2q7
VxuROxJJ5GwpJJU+qmsT+jXNQBFy0MIvCf0agk9Dk75evkx2WZcOx+lfPdJejShqTnNBAgp0iyxN
vXWNRXWnvYfL9qNxafao5zMljMHivMNqnXdKh8aV/fwgH0Q5/a7fA7S5rmhElSnq5L9qIYmsmcYN
LnBKTLeeCsOe5cWzdMnF0qFfRD5tWhvtaHsI/S77cPlK9/qWMLgn6VyUTqZVHdUcT0J6M4NPKlmw
nITtz+vJBa/rgo0XUR1lt3CzlciZeF5INAtVpN2PY7RPGIvPKVMKpXE23o9FHhcp0u6X9CD2beHp
Mjlrj6Q06eIEBe4iOWCj1I4N1Z4qOLOmQAP/neDT7eUB24vkbL0lxfehMQxfGzY4eW/Y8vN52Zot
PwuXrXdjzUZVOEtPG1BKABn/txY3G2mXoTq+0DREJ+QMPqwjyaysJkWmw970uSsZNiO4Z6x58SdV
0GLZtwVCwCcBImA0yDi7XxQrTRYZddkeC9fOeD3esdzRcqIOFPPtKfaEHbJdT/MkkS9ilg3weOLx
RYvQotOd/dAm2nWWXkxa2MKJ5C5jG1PeZF7sZo5C/RWUspnw8+2G183hONcy0iW2tBLpgmrq9lBF
DtVFpXSRCM6XyGZcE7Li/rTmvrG+FeFHgY3t6vzmDJz7mKJVjsB8YfnrHS0B95Rd5a55RBNidrDO
xNjURUWQ3dYt2YjknEhiDBEaYBraRofeTTVHD4CCHKgG6i+Lj/atYYPpx18dHfm+4QLpQVhm2nea
m5/AeZayk9MytMzHmZ3soBwMLzmybY4MdOmpc/mOd1OkjTDOrchLNGDUE1E9tF6Z6v0ERG5amndt
40vD+0nL7cvidpOIjTjOp5TFMKgZgY82rE/V+kqlp3K8vyxCeH+cI9Gx3FCtqHIHOQA4i/XE6r3G
WwapS2UXSeDoCQQK/Ai/bYAokQGbEiO9rN0/X5f+fBjBQ7Nc5ydh/GY4NL9lYUSjmO8wTPQYue81
6KUx6taEIAeeK0v5UszgbHuVNKpvyLex0nlaMfmVuQrU5Ix09rtc0yIqUnYLQxe/5klRataTitnP
oPs2KgAzs0vFTRN7/Eg+EbxOndY8AjqSBOW1fsJfwOJYA/vsEB1nh7xWQ08LGte8ix+o3SQ2fU0R
saDQrUvv5A/d8Tl4vH9wuU8/mbOjFWioTaWi5nJ2ufop/dA4jOitbuFynxVQdiMmMMB+XBL3cSpJ
GftQ19JgCb0QXIhVQI/hQQnGHGUeeugOlxVv33afxHHGNKNBL+cJHtLg7LC1FuvE6pcieWdOja2W
rV8ronIgu7FLSsBZFuBXlnHuR5Qj5HeFcmXRayt9r9eCY7F/5YIUfpgvk9N6lM0etbKeevKUfwJ8
xXuodVCTxYsz6YFk822tVCIz3o82P69T454CUlH2JFEwggFu0M4zT+bn3GdFOg3wvUhAxMWr/fj5
JJAL0ZpWaxI43qpgUEpX6qkjp6IIKtBIjZ15k3aQqDEjZYVrYoS1Z4xxFIylr6zOTq/jU2aIRhVF
VneeT95IBKpVWi8lgzXJ/12wsIuYDZY8Wf6XkRDmhzYQuUTRLXKeqSz6rqxaWEGNHRtwnXVq4l62
M5EEzpHkXd/UsolRkgp7GlqhBEOHhsxlGX+IWk/KwPmOwtRmqV7/y+4gefJUGuc60oqSRZNgY5OO
lZfHt8sZuCkHUJToCwl1gvMbJUo9spWgTgbLYuXvMHLQVfdGw2HIShPjpxPJFLgqncXRjRquqWwO
fRKVQW0Su1hLG3HN17XPdPki+HBMvy64K37ybaGZUiA4gnHnxno9vKOAbq5BwKceLWd14gO5IoW9
hMINBoFS6pzzAITzEKVsvG/VLKes8fTMdAE0legOOeexYiBDlyoM1yVa9lZW6jusbwAHq34fR7Oo
6rOb16gEpKysZovpqV+/1yylkT5LsOJ0Sr3ciu0ue6e18FnaO3X4rJXXpfqmTgXfbvfTYdQZpH6W
pVO+49nHndlHSRYCneVWqy27W6mnzcLG/+6n2ojhPtUANIGs1+E/cszKjEflYBl2Ldtf1XuWJMqH
WjoI3TBzF79p5UYmd58mWTozlJFoA3W7d8NAeVN/1YP2Ve5WjuToOvKy5gjLe4a173/Kp1tl17Ex
vaIbEzM0dXAUWE3nlkZ2rUVhEOamo5SLj0MEcaxdjQqSVGPNXYE57ibjm4Nz4aDvl5goYwgugY7O
XkqWGjzIWohAF4WzdT1UfXwIZwKYKJ3EH6usTY4kH1f8mXSvBb9lN0Hb/BYucJCm1KqlWctAKbTF
BbfJx6LM7uNG9aRycpVodftGHW1qYaB0xGhKrVr2kIb3dTJ6qqm97TNieGVRv8+iOvYx5iqq8YgM
gAs6y6T2prRirlVNGrcCx3Xjm7KQ6ITp2iVd5ILNmCqdNRZoVzM4z3QGc24F7sphuWU7IcrNM0CA
RRfPBRzDWNV8TDXUkLW4dHOLXDdlfNtJVeTPazh4zbreZRMRUgQL7pOfhU/lCsgMyvmkMDkUe/Dg
wPcF8L0NPlYHdTo0JX3wwgoUjXmQCzfMg2gNa0zMciRRQIPk0KwnZuMW0C5AhQrIlGBNvcsCd0eq
4Kx/eE4eUkvS0g6OE7kyRQdd1m2MbX3RrrN742rsbckhb/DKa970KEua3kr85XXmYmrl/eVfIfCr
/IR7grLFoKe45kKtHavG0ursXJaw/z3Zew4tPvSYOT0i0iDHUQWukKVPP9JiCRS9HOwiHl4SadWf
cvgnTzfGSdivdRksCbFbOky2os8PU7r6lZQIY8P+vT1J4x46yVilhjXA6tmaVpSisls5GXA7AXhr
2qbfmSBbqhMBlcx+QHoSygVBsEvKYZOilc08XkNuUJz8NC7DEQNcrqpO9uUPt9/X2dwoF/8WrYnn
BjvxwXmn+zHBRRepOpoH8UNu3908nY2LeKTMDbUgUMRQGez/Y+1KmuPGmeUvYgR3gleu3a3FkmVL
ti8ML2Pu4L7++pdozVgUxK/h8byDwwdHuBpgoapQqMxspLBJFkcnNw1VHEl5IOUHweIEbmmwf99k
WJvaVKEEYWYOopAwKfIEbw9/h5nIyWNPduKgaQRhRuQ3XDqLrbyOwPVEw9xoDqo2BmOqPgqWtltz
6qoJoKBugcadudFmaUqrVmk2oyTriqz3UUvcxknva8V0m+vJQ4eZFxBPT0ddHd43XYdsVX/V5fpW
b/NHfVTcDjSjjbIcL/+q3f3e/CgugS1VXc5Vwa6YyrWyXknpEzEFe7vvsBsbXKiRp2VR6Gid2Zj+
uZH9Td0rvh3tfskXY3zHcp6tebZzLKgtK/SKKrenXy9vmWg9/MRTIdtkXTN8yNF2onAAxFV530Gk
2vidknM3/23WwwWXQQOJn9mh6fAn74wCb+CVlxQ9M6MiwzHQ0+Kg6Ha4UHqrG3Ug2MHdsmmzKC6q
xKMNFBAjI2Z647qbuL15Q7wVLRVIJDJ1OFXE8CH8aFxgyQq1M6dIhl9gLM4KUjxR0W9aKIVlIIte
Hs6jWW+Kls36uHBSybUl1wZGjjAbt7jABUUulLhTh1Yj+sWdHDsRTWqfMr7fOq8e7Dq6NjLDs+3p
fqLJh7IqPgxNAzCF9I7Uxo2VyZjm62vTq4Yp97JRa50iS+6MgQStbfursB+639jYLIGLVgtIaxZr
XqQ3RGOM2uj3iMZ2c83GJBeLCihbKEBwoX4+QS3H1T/ST6O3euBOpecX6BmXSs2dy7vfuNntHzOI
gWhAXyoGD85l44b6uMzPx+xZCoJ19bTfwjjtd8T0F2ucf9A2L41RYhEETDq94hRBkb7Tz+Pk8mGY
HkUOKTTIfc1KaeYeODzkHr8rPYb8yMPe9AZPCttQr7xIUF0KDXLfMomTVitrvBeYNwyKpB3yjyAX
vJHCHiByW1Bj7sf8l+3kEkxqA8jdQJY9MMaBIbqzu1waRFpx+xHEAAJAtwEGQAJ/nb8pRsswj4TS
hI3E5VfrYb21wtitgt9gwtp1R0DFFNlmB4JHOk/g3EttFdMlna8FTewU3niQ/mL0jGVQDN6f3bJe
7PG3O2KAaLpl9Ab/QMXRS4f09FkTTtjfOxPavQmPG2vcTi5ASlYDu938w/LHJlyhnBa5xNNCxR9a
/zfGTAR7yl/sck3OopJZ/X/LpJslckX6AN2jRe3Bd0nIXTZb4CXHxdVW/T9JpBszXCKN8tU0zf5M
HfiKHeL3R2dYpOC/nYahZAxC2xax+ddSuRnVqhxw2VlCesTt/2P9fYZcp+axkII6/e+2t/j77dUm
W8NczFQUaSg1G4Vd34dtjjIB45X4S7Che06ytcIFykYZcPMq4wRxa3iEUO+N5cdH8h2lnRd7wpDC
fjO/mUTVNMyUq4YFIMLrkJJpdR5NhGG8j+SkAFc0hF2Yee1VAWnNcnRUbznI7zUqWOWOWRNcCQRP
MqBSUPnmsE3mqbM1vLRT+ScFiqM0q6BMFk9K6OHyfu5E5leW2HZv7jz62tBMVTFgCAWaY9eHRKHh
ZQt7rHQmQPI6o0u2LcB8XpsYbBIPdERhN6IJN6pO9RhjsKS/0j/ER+t+BikBFvdABHf+vS3cWuW8
MRq6noDXJw+r6q7BtEBv/iiGwpmr3hGsb+fAvVof55F1YpWJLHVFaDyYYfreCLovce4wwgU5MFx6
b7jKCQjfk2heaOe8gZXQ0DCer1q6qnN2M8gtSdOYFiHtT7if2lXr0ET0/ni+9HInAFZAcQBmLEU1
z0l34yCKsVAVYgbFWfWXPLK3M92x8Sf6wJR/zaAO9fdV5wo7RfvLezHMeWanl9PYDqCuMhKHSWJM
zZWt3rWJ04Ke6dD6q2+rqzM9iAEse2cCj0Eaikxdh+NyroNhOQpmKuA4BqK5Q/QNMu0Cn9ld28YC
9+kkncStpKDpXbaBBQUmU0mA6lMFUWT/223McDUe7co4r6wZDE/e8jNaXKr79XEIq79saAUG06cI
qgOY5Dm178WKOXsFprndRa7mG9qpoEVn5uEY9NcrAmd1A4QvkIT9e/FD/B66FwqXJhukthUI4XHe
AswR5MWpYQBZP3rKdfexP5TH4lDciyqx3U+3McRlhAa8MGhgQERxVRTXbvJQ1d9nxAouB5Xd6EVM
+B5yj23xD7u5ovZrK2vYvALPWEXxrpATX1riYxcpT5dN7ZXNJgYxf9nitk6x135WpMQMDGfy46v8
y1neAzJR9Itoaoh98zfBBFg+QwfIA2hdtrmbYDLPoz6vso06BK8xrB5hxchveMPe9qE0JzYYpRRw
OXHnC89padSUUQE7/bHw4i8UeLfMTd3Jk708iB+sz5GbXa/C1i/7+vwCt4a5ExcBqRB3XVxiHE8J
MIvmYQwrA56Qybm1YfGXcif4eHuxCsN4jLCKqUDylYKl9tMENjAzMD92fl7fQqEFjRPbnWpk1t5t
YwZEE0Svna9oKSwwozIC9IhP6FGSxnOk4PlfUxNHmyEwaLdHvDRfl9BTUhP9A6gznLqWBGZ3lgqC
RiDSdBRFbyk6JMnKNKvD9SAby4Msfcnq3BPs5s7hfmWC/YSNf6pxp9vThFKlwwwdNlU7jIDm01tl
AUVe66Ze2jvqN1FI2WvlvDLLHYtRTcq4ac5mITOuhTQYwcKwuqRy2hYVhBgUKtpLLsX1OlQU6xhN
y3yaBkjEye+M3BBWRixycKfh1bq4Y1ji1j/k1Xldi19VPuvEDkH7NXbt+TdQA+y/u2SOO3y1glms
RIc5dV0dS7uV1eVGtmp/1Cqnqnr/srPs+YoKfn8wGmn6W9qBIpJ0o1TRbSDxFM6asjjqSDW30erv
lw3tZVJLBbWKqtkGWl/8IJ2C2xzU6dGez+xvhn0nEcsxbCtsjdLLZUjSkwdClOussN1U0ZwVQw6X
f8BONEWFiQBjAdG4g2YE/Qnp5JQEfZZ5TZt97y11PQzV4hIdCqb/zRjnmZA8lp/pavTyAW88IQAb
QaLF7jQL54p33GW7LM47wb22jpo1Qh3Y+GsYGqcpBHyC+x9us3G8Q9IRPGitDuod8PvlhxXT9Fr4
PE0vxmjufiWioebCaBR4jLh6K1OSSm7SKAklKMpa00e9lx0tdzIx9HTvWOPioVjwRgBceRrpYZXN
Kq6g9PgnZA17kWprjP2YTUhuKekbQ0vAP5lFTkRyd2wEHreXznCC8eYnm2BHMLmNS+2mXNpcIgFQ
5D9T2+8W6irk07rmV1VMnXwebvRZNP2yV7DiWf+X1Teir+syk1Ga8WTY9U423EvGp6h7tIx7Kf2L
GN+jInaI+v7y2dp1SA1oQ4MxXCoKv9Sh6ujagPkyMAvfPA3386GtTpZrA5dPVk+cZna39sUev8g4
kaRxZWK6U5mBCMbw9enUF6XbSI9mPIY6+D5TVTjzw7qTfB7YrJLXt63pqjcLtQj8k4T/kIlY4fRO
zAFzfnC7ZItzT30u1hJM5iSQgAy6Lm/Zw1XprqF5pKoPOoBgCUiwOAVUUNWD/JRdsSpCxLiwe0Y2
28zdSfqqh04VxoTxUKZC4Px+LGRP4Dk7ha2F25yqmjYg5zZf81X92ELaCyxizxj9F1ESNB1+h9Bh
L7tqFtIqY5AE1oQ7lHo9FfOgmti7cPCnEq9MeIgD2UEYS44VkiAu78vR/Y2rw25wA1Ehuiq2vQM2
MWtSqTZo6+dPSqD78WkNl2D2MRrzG+S6+wdyY43Ldogrepdr5NlV06utCBzGl9zLH3HXTcB5jVaO
pe3Muba9tSQjug5L3DrVcoPpU4GFvRyEngloRhiQ3+IRQkWdtUNGURNpS3Na5Noz1A5DhLlPgZi7
vJjdonlri0uuik1TsypAA3ce7NYwvOt0YQTMRIZM6w/v0BcSVHy7X8swFLz66KZhgt/tdS7CbKda
SwOa+WAZGXwI5l6nOOOqedROTORYdC/YDS4m+nt4zUJGRzf/tT27qjXZYHSBZ1jqDXitQVh+1B7q
o3VIAttl4gW44AGoesaJRFep9yBKVHtOs/0N3EE0h6XMcZmuwj770ipf5/lw+TsK/n+edmpqqU4k
DMkGBePiSHonnUWesncvMDVcy3UC0NobAiYJ8y2zlQHK+c9rlvrl+UUkh9xxsZxfRChkW4VAgF0f
3Vrmj3evlxR8wajc8RLTOQW9+aXpDLRIHhSumv9J0WlqlqEzCh7jDW+SDhG3Nm3xUvgnr2h7CX5r
jH3dTXVmrsMo0xTPoEU2fTcL4mW6dlNHy0Gl+RVUPt4lauRWiS56T96L0ojR6IxZaNK+aXvYpgrO
3xHM2bFZzY6UL42ndN3XdNLAvIzJGAq6xHS46a1pdSpSP4ymcqUu1dOg9Y+VWZReZJS3uNbc6F3y
IE16oGDsmdbGQ10Xfq0rwH+1fjJEGKCtis+ohIOhr2+iurop4/kutZXDNBJ3KDEykmvqgdrZdaqV
V3U7BdlCdK8bNVei1lMMvopmmsCPQem3ywdnt4Lc7gFXeqxtXsutloFJaqSOZR5SHSE9+l4si7O2
pVNLIUkTPFL9uGx3L8ZvzXJBUNJiOx8lcIyh6aPU2YFMYVrJjlWPgsiwVwJsDXG+1WXdTBVcckNF
q8G0DVpE+3a1RElxN6hvzbCfsXFhqDnXQCwiyGKCh0mE/SJT+L15TaE9LibMXUWTae1BDBNG4Xm0
5Pws2/uLx2pEXfTCtx+ENmeFu+cOPdIZFL+f2RtWLwWjrh95/4IkfTfebgxyaUuq+6VHdwmYk3Z6
1DG8VUgQ/jHxREvuk2k+XvZHkZtwCUpvx1iiFd5KF7N26gU4aPW61kU9z70uOavT/ok4/AAGro1N
3c4siTDU2i+hJjtkjBsiegjBmviZ+nSeM1lmjA0yfYyIZypPiibIioJjzA9blCukh3tVpqFtN8dc
bWv0DPTC10u5OmSdKspKLCrw96Tt9nFRYzSXEhqKIBYYgcGDZGPhsVJNo3czgAJgvjvYiaA1LtpD
LnwkUlzHsYxaFDIuThbfwENaWwSdFO0iFzx6Gil9WifYxVVx5eXrPNlHCbDTvnL+k5fz2tRVI6Wd
meEQF+n12p6a6aFOBfFW6OJcoKga2rREwgAAgJn66TkOjibYj/5UuwEHStfRy8e9UufxDU0sj4uU
4kBBywfUAdq14kHqNrDcNXpSg+hKPCq/X0+/mOShDvkQJWM+Fwx8gIa+030pG6csHfWx+5J5+UfE
jxG4SdmzTLf83LqZvzxFsjM9icAj/yMH/Fo7D/dGHaG2aY158V85QPLJiEIUfCzIATQWfdr94/di
kKsVhkgmUjIiyTEI7N/H7zuZbweQPbHTl433l/11tzDcbDV33ptIzoaOFWitZPSeQYYgJetdEwOg
WmZH0O3cGGocQEk2vGx334nB40NYO89W+DnRtZTBZdjhcerfs63uTbZAzECB+5qwB0jz69JhsIEs
jghmUtvYY3hzjMSmB4ZoQboD2hiIlthtrFBMHbYbdl4M88lI1Ys+JgNwv808IOmRbnXpsOTOPCff
cT1/f3lPz9f2N8Eb4gIqMWV0gHjENiZvh6GWepwbNfWrCWJdA71WK9CVqomxOJXUN35Tm5Nr9+YT
iY6zqj1pfeP2lh4aReOrc39Ne1wEaHkyE2A3xqp2B7KeIhO6e4AfXjd9fFfKuk+nsnPUoUtcI6qv
lxbPb7LiqaT9GI315GgGJnlmCEuFAA5+HAgxnNzQx2BVS19XtVCfQEShWrhHNlcxWO8iZX00JooL
AshzmlK/imL7J9DuHgSwUqdsDbersmAs6s+SMd7UqXzsV+OLXEXHHN3fIi1ltyDL9VinLtTCTCft
BtmJJOlUStKHql0kZynl/tCZ9dFcEDCzyW8tdI/H+ENCymOVry0mjsyfZl4Edmq/U4tcUP3sjWoy
QY1f34bzQcVIkm4ZENMYy4KKSX2SP45X8fUz6q+2MBc3GDeieeXzcNEbl2CPezJ6yTZeAV67Ps0x
GCSNNlohs5X7arHITr/QpxYr9eooi510na7TSHPteEq9Ih/fVyC8cuZCvY+7aHD7Wf+iQB/HoWp9
1NI0LBIbAz6zcm2BO8Ux1E8p8EwtmqqN086tY0i4QBfzfWkvT3Vk3kxa/HmMm8odZDw6y8tyhLZw
mKvd4MfyX7Qv/1KU5scQFV80KX6oIUEJjPfHifaas9TmD3XMF1BH0UMLzIF7+bjsHs7N1nCFB14Y
4iZrUFlpmT2h1V2NjtFVxBsl7YHqXSMwt1vnYNpTRsRTkEa5rG0vRlHpEgWOtk4e8xYD6813Kf6z
Am5jhivq8ebej7QYpKBawSCsha15yIfCjedwyDNnkr7L5AvRwlQp/JQUTlGIHJ15FO9xFtxchcIY
YhjfgY7UUqMyrhVI3mj2fVIOhuV0kqOFi6ei5+cM39LIu/wl97Z2a5J96c3V0KgzoHnlhoblat32
1Ap1Jt1rKn9dNrObs7Z2uE+Y6sbUmzMQrRvA4N/4K/GY7m7xgWlMRgWtg8iJfyjskimLtULOwFHV
3U43CYjyp4CJXXYPkpDj6yywzX+2jbVzF2Ozhz1ZoeRaaGBC8hcf3ZhEdYB/Z8rfoNdj3RMMEaog
F8Pj0yn+lL8bBKUP27tL9rlRdluetDaPUWZWU/1VQb1BSvmqRVnXr9AKsMrTH3zL7Xq5SkuzBn1N
9T8TD947Eltb7N83e5tQ3EiXIU7D6CYGuzbI4pQYo0bKKf+B7qKHRyf/8upY6Lq0mVxoo3jut8DK
DvUzyAEM3bsq+6N79nZN7Exu1iTZ8zxHTcegB/qJCZort6ajuMqNJIY57D0Ubm1x5ztvmyWP1V8C
DhtmfqEtloYv7Rx3xIk544nZxrIMelOq1535NOurQ9ewJ+hfVmE0/Lj8qUTHXOEC9mBWmbQmcETp
QML8EENoaAgwNeIwKj9RztstQ7ZbyZUhpI0Kk1LGnAs82g0aCYzFCjonOVpNqYuyDoT6UuOIuSb3
hlytjWUeTwq6umiKUqxTv2EFkDbfZQFkbDoPPBaM9SAFLgBC6L+lKSM4gDziCA+YERRosWo2L6b7
GXLvkwX6PXAfuHVYTo+ifRZEszM3wuZ0DIk5LgtcFrpAqm9Vg1dAOjcdH2xoJKSGQOphNy9tt5aL
L33agcJLRez898TsQltcaIGMY5njkGQh2qPO2JpOBnUgsqRHnZxw3QEc+6ZcM4foV3kjJB/foY15
5UNc0NG1dOgG8CyE7QKWwUKlTpWSxzyGNJCmqt5g0bBXyy9ZOUn4BYXuCc7qnh+BKZ5VNRjot/iJ
GlrldgQimHMPGrfl5Ex5G4Gide6uVz8CRasokqtsP/mAtDXJ5SkUk/lYgksj1PB+CJ2XKyv29MUZ
fhoPaF5FIcXwaukutaPqvvmglaFRu6WKSBy7tSueXtoNINvfw/lakhHSSh3umCANWs7qaOYzuQBE
fDHVjSOVQCtJuA+7YXJrl/O7tQfhZdwA05rEPmv//z0Uw8QqqD8Pngi1sduO3xrkfE22QGWu4gUl
6M1HLf2Y5j9znXoTho6mtHDkvPGmpHMNMzT00i0LtKny5OkP/G17sLnE17C35jhGzJShIGyuLovS
NuJW2nkZBh3EI8PC483lv5jSxuyY8tebtoww1e5+0u3quMyXalWRtOvfPOP5ZqjiT3nGX8UOLvPl
krIaVMZe/sl76362w4unbCkAHQHQ+ro8AqhiSYyJdU0PTCZB/1h8KhjKz//7LTs/yh7essXDCMwt
+XhBAIHD7UuD+g8/uq9QdYqmDstcyitjvSIdABAiIrbd7GbKxLIV4GrxcP56cYPdFppCsDiMdDwT
h6lfiqPsW1cJYlGPOz7g0L+1un3/3JjmTqUxTmtj1OdHMhMzYxDQfF8eW6c+pYGod7LbNkQn7dcy
udOnap1myy1sDaf6OCfhohwL+5T7kv/8KJfbp64/pqbfhqLb0P7Z2Njmz6FZj60SxXE4A9gO3HLu
k6MJ8JGjBlUwRGLg8m5q3RjkDiNkkruyI2gE5/RWKqwgnmxXs55k0rlypNzEEfENaCKT+sPlGLeX
37abzB3LmsRZSfH4GFpDF8pJ+RAnkSCMCtz1zFu8KcYWGxwMejGArxust0k7hFkkOeP4XqG6V0S2
d3lBIrfh5SJSObMqatdVCCxqqHnFu/TePErQFzgwFA278FlHaXIlwUbuJqzNTupcpdDRfFaVvmOq
Q8+ipegwAtrrLfOV5pbg1iqLT5eXKtpYLshVaZLLqSaVYZxrN3mFlp36Q6PfZhNC93rqXzYmOvo6
86TNZ4xqMNQPDY4jui/6qQFn91ls9jdFPwR+ycOzx1rCE5QSlWH0ZfLL9/WDFTtQn9Od8afiVwH6
4tD7KB3BGvcKTABnQDSKNiFUsrkuyBynER2YPvCq96NT2OQAuVZPWdtALmZvLXUgY/vs0LVjiBzw
0NuVl/W5jwHlg+CX7K//5Zdw3mQAMwHhxBT11jU9ateZtzrLnel8xmXtt9KzyB7nS5nRDrrFAju0
MiaokZHSk/D6nASpqxlXdsj0D0TF9W6u3Ow251E0p2WbNxiAWKsO1wnd06fGJePqXd5LlifepOSN
GS5ntaq1xMCsl6Gcrf4E7lBwuXnE/DANAnHk/SbexhKXsawedEPyCkZPG70EximAGwMjF8AF//m5
C68N7blIby1cfEUziP8j9L04DZe1uibrpX7Ss7AuXPnUX9dB+mU8KKXTnyavdRiF+/BBPIbxP7Ll
i10ueRWNUa6ajlmnMYACBKYWgl+zOu3pN2Z1RI7DJS3N7iM8ljPMc/pxsoBbv14KQZG1G1vBJqjJ
NkB0Kt/9LeMOkm8yxo+01TyVsm+PjY/+U0bvWtGIye5qXkzxrd9Z17I5M/EUC0p6HVT75bt2EonH
iWxwgU23pHg27VkKICAGquOf0Nr0CiLiY9g/AJulcFGr0TSzGixkJKZWnHzG5bjBmH/vJA/NRwl/
YZaFgHAPGE9b+rkcRJPA+45oY8QfIrcMccNFMSXXJKOoEb/Z5IIGhmKXHKvvz3Qz0yq8Qu0FTZvx
LGHU35IBqX6dEs3ZBq0/o/9a6GM2HGe8ml0OXbsL2ljgRzH6OOrrpIbeOkPoJuQUHa2PTHkKD5ay
8xusoXuxcmuP85Msze2sTEbQ4ZpHO/GmbDzMxZVEEkFMFuycwTlKRaSya1ZI36TW5PRWAACQK9g6
0VI4X5CKZurJCM3Szp98DXoXMaJv6TTe6vqKn3oopn2QWq6fBXbZT+fTzXYL2dI3dRLRM8YUguP8
Rxfdvd48YCaGblrAgOCh6rU1TRmGVpeQt/9973EvhtiMUkw3caGGKNprUzmNoY8qt1U41/fp/Hmw
/8qHRPTVdndPVS2QReH2DkzLayOtTM0p11gVXX2Om9qbl7u4o966hoA7umU6Oot0xBwBhpUz4+Hy
p9t1Spg0GZQGGtlsAzZfLs/G3Fw7xmIznsYcdxUo2F+2sOuTGwtcgZDm0HSkNd68IzMOpQjD9MZt
3/2wh+NlO3vZC9M2v1bCeUVn9bNVqugSril1FPlaIw+dDC7QD+s0CkKUaNO43F/22QwwMY5Zqn7Q
xsfGFCxl1+s2S+FirFoniV2NeFy2u/ZRysobOQUdO9EF+X63Y7TZMo1d0Dcff6myHPzXoLJ77hjN
D898UJBLP5zRD7/dMdr1iZemtsotUIvmaqEmFhjj3mZlhQ+EuS/NH7Wk8S97xX42eTHFr5FOEFnt
F4jDMFJaC0BbufyK0RF0zlNvcnLl62V7b7wQxEKAXEMuwLYAyuazsa7VeNGeKbg/YuO+MYeToilB
WYExY0pv2kZ0HX5bfXD2uMhbAWptTXYFLqOfTKqxQGu+DiBcGjKu7c6bPPuRNciL+zgQPTidnwlf
Rf2zbZA3gUrMRPzisk3TMYYoAtBYA+6Y9FAHyrc6aNwSvFurq7jkkL4DNi53qCus+t+kAM40t+wU
VP7Q0gDVSnJNwuen4GfGuz8RPuNscSGS5lVpFy0+qXRYA/aSXh9wX/RikKaL8Zpvjj5njIuWc7zK
6mzhe5oQqmKc1HMKjeD5XwuecWa4YIlEBA7ToQSRpNXc9pl0rddqYI2t4Hb45pxzZrhAyd7DQCBc
4zT0ae42dQfwTwfhUskI+rwVDJK/icowZoKICuNOmDp7o9QotZikahfmE1XljORhrd9fPtt7q9kY
4C8teTwCcaSB16cjd2r1Q6sPAKg5hjYKMubbuPx6Jee21CYuSyWgtkY+5WH+s8YcjO2aUG+ZwRXT
dH4FzhgQXGW+7OFG4bUiKhX2SfhDvV0kK1Y2to1lnklhYBdNjFtG9bdBu0lxNVML08mJfVIsWRCh
RbvKRZE5L9fEqBS4YlofVJX+SGKjdQZlNpzFTAWT/wIfUbi40ZCOlCrbWWJavkxiL27G/2iCCxfW
KsnGyDbQoJ/y6GPcC/7/tyIHnHdwIYI0nY55QRiYXBJa73DphL6f4tHr/Lb+gLd+4E5nN7mNvqOV
jy5sYGWOKPSz/HzJSbjwobRaK8kWtnEMmlsalOF8kkL9SsQJtZdMt77IhY8+t6JWyac0VKj9EW3f
Y92RqxVDu+jKHuvZerh8vnfPHbiLZIDywSMEQM9r3zeTqCprtrP/oEFb8GNibsT7t2jQ8z2C39Ct
ZW6lllaZFiTXcAggatvfdW50RzzjqsB8sju6Cvq/rTtdpUHpMezy8NQIAvXeuYB6oqEBm21AcJrz
KXCdUKvBLSQcswU0emN8BN+LwMbe19za4Ha3URW7sQwkg6rX/I5I3oJx8YXGH/q5/LLURXD5a4qW
xG8pNfIxl/oiNKPa0aenXpQO9g0QG7dQoLDBsvXaWwwFOnl9IYEtT66vm3jWHK2IP11exN5Bs1Bf
/WODi1fRms/lMC95KJ+04JkjCQdNKNm4W0Zu7XBBC2SsSp4kMZCHN4NfdWgirQ7YHGvHzBz6pN4Z
iCQVZizoR230k5vau7zMt1U6YtrWPud/6Qi4cs7ictHeTEXuWEXtVtnktu2EcfFTbT+Mw50+GV6X
Tz7A/YKMu1d1bc1zrmla5mRmsW4EaX5sxuUmbygmUGtBpjtnlzen3FB1WcNZt1SZy609CDSMRCYo
fnDKl1vjWwmBEzbCmN/hje5dESbh5X3dzRWWYRANzHqmYfCsLuqsmdJcszrPy2+H2yg0mfTPNasn
Iq85z8FpBpPOdrP7Psy97so+XP4J7Mu9XfOvX8DzvJRLP2SdRXDqMXBHlW9LQh1KMV87DiIn2rsU
bBbLk7tYbRv3tAfbKmkTBe5jwo+LKnHjNkqgbNYf1TSDyBcemYuKuqaE+gmvXf9tudwnBtpcqqKY
IChQEgBfEHSdlflqORxqqECKVrwbUl8+75sbGB0HmVKQJvZnsXecWtz8GjcJemf061uMOfo1Rna0
H5cXqQu+Kfv3TY0oVb3eRjnIQ1V9RDU/6Q8d+nHOHxgxVQtcRKD1A5vFayPlYpeDPfco1TDAqDWJ
242zwMR+2AFMC7QkoMUy+f3rwHnUdU2Ll5v7Z0Vt4za/njwDb9fT4d/DyVmQQ+UOJi4F8Bj+ld4E
hWBDJdCeRrmjL259LP35MOONt0A/ggTiAdjd77QxyDljYuhz1SRyEaaN5Vfqbb8Kryq7kdPSZAXL
wvMv/2a0ghNORyenCLOjEphud7N+G0HgXPsToBeFX74DOF/IbMl+95uY8mKUv4hB352sNEdW1EP9
pw49Y1B/4bWvA+c9yqP3l/1wN4CBGgdtYBCuKvyrvNaqcSTH+GprWztG/7DYp1jRvFEWMoSydtub
ZTG2TjBhW+obDpk6GWR9JrAkFWoAPlsotH3KQcelZLrbF6avNkdSQrYmtgRpYvcjbgxz59kmlRYX
UAwNKxui7s21Ej1JvYhTb7+63ljhDnS/2msUz8gEaqjgXZ3147RDwiZZ3cUzj70/+4X/G/2b3VOw
scvVFkVnU9NMUxP8v9Pz9Cxqii8g4PLYxGpHnei98vmyz7yFE7OjvrHJFRSLCSksjaRSUP6sHmuV
cVS5VajdojMBSbP7+ptyxRiP9e/VsftQ+PTGwGjJh0aQjETflbwOoVI5rnM+4bsu9Hs/fVGa98v0
/fJK3w7ncivlWrmptHYSejKsQk0PvRkuuZ95+mftZnbp7XTMPb1z7exONEch+Kj8aH9ZArCvECyt
tqwvWVbcr6T7cHlpgt3j337WbFiXPgW9ebN+tTPdibXenwrNu2xFtBAuRs9T3Zcz0fIw1T5rTeuo
4Pz+bxa4e4pW6mRWcmyVvnYulamzzCJ23N0Y+eLu54nyTUGg29JaSh3qkCI6xp3hmgv0jyIMDk33
l9eyX0JvLHFBpFrtTiprxMheVw+kTG+XRL+HWA0G8OPAyCCEreRBV/ZPQ9V+ULU6MOc6nFNyJKMs
6DeK/IOLK8OoSXNBB5Sb6ey0YEsfoYFFqODrqeyQXsgKKhdKBpAZySMolNFlZ7zRxpVlf4g+N2gT
PIFLWflWfmly335fyI78OQWufPVRvDxZzcepd0C+Px3q+mv2lyLS2hT5LRdbWjxU1mWDOQBFxzXN
YDq2R8G33vcqXL7wwgDGbvLmaKymPCpw3Gf8suJYY5Anx7NS8MPk0Qpj+JI3ag+iMdz9L/timDsx
y6gXGobR0H9dB3fp6ntjKu5MffYvL1C0PrbFm1NjLoo1KllbhJOB2df0epSaykFAdQw0RQU33Lej
muc4/bIm7uAsEshmxywuQvm+gGJPFyZeHNY+nt1C1lQSvdDsNi7QRP3n23GHw0yMcdZmaGz8Q+cO
BD7o3EUdwrfjX2xZNspPqNnoQK1y6adrDZC/pogHk8umzhLgFWL/uQmqY+pBcdebMnFEQze7zv9i
lR9RmceuzMHCgyY5AKvrTB3UxoJzv//BNjbYbXfjHaViAA1C8yK0Htpj4tJ30fH74K2PlcdANiKX
340yG2vcWWvAWRbPUmEGfZQ5dZFfr10dZkp+KAv1sMi3c/ntsvOLtpA7Y7lOKqVc4SBkrD2iwAeN
p8sW9gvOzZq489UrZirHtZSHmTSgFZCWJ2hdX4HayG2yJdTW9i5vQe68zOttI+VevWbXei8Tz5Ib
f+0rb45kXOObj0uvCSd1dnsVm9/GHcc1qpO1JyiGGTwQEh+ghsWzqRUWB/DyC4FFuwFtY407jcVi
FfI0YLM7f60cJldkgJbtW+znIJaBMOzgQM5XLIW2G+A2ZrnUpdB6gO40Fml0K3XMeD4sRX+UwGma
qs2/Rle/jgQ8E0mc02olaPqGdgNh+TqQYkf35lNzvT72/znuGFzcycCXnBTMGsOuj+/oHQ3YbuZQ
EzojJugJj2bDleiY7obVlx012RVyExSsKO0JZeIf8glkPac07H09UIVDhfuHkxGGg7oGEiPchyuV
xEytnJpBAwYmjUA9WPtDn3yxwRUQQyU161igvE60vyjk0AeZvGva/yPtunbkxrXtFwlQoNKrpJIq
dG6304vgqJwTpa+/i+3raRVLU/T4nJcBTgPeRXEn7rDW9FDVejAq3aceU8uaufhZZsK9Ro49Jcgx
ZCCoTLs0F436vz4YLtIsLN/9PjJ3obHWKEYzARNMv4/uFusgL/v2wKIkCDM+trmTvrdfOq83nKVA
ZYMtwonu9l88/j8/gX/ToKvdSsuc5kGkAhDPtE5mUdyBeOyGttYeD8pTaS87jMPdzKXl2cNyHAjQ
FQ3aieab/sVzvv0SLvboIP3NrQjaPWHdcgTS5a4Cl7N8iG57sPR0hxKzhOanv1m7fzXiN8FcGBrV
UrEK6dUtzjugFi0fylPuSI8jwJ1d0RvyX45pYmGOyKpuW5xb1PtqqVQdXTcSWMf+oX3O74dbNv7P
avLWPgZ0r/Jj3otyo82yIzYtUOXRgHOGtd5zKwbuhTx0KYpmbG2G1eRRssXXnX3Dj4WsRJsv9LU0
LgyOckTluENJ+veSTkZdutyMe+KhoLSf8WETHzNzoiRpK+hYsmZDQ4FBBC6M81Nm0lgrIKvLAtP+
QqV3xfIQj6I1dPaleKtdy+D0xQrDOpciGxisx2Gn+7lvHbSnJVhclmxWH3RPkFJsRTT2FlEYlyhS
Ts4xxnVISzPGQ5chzWj79Jt+QjVnHx4Yo1vxKQEd7Iv0zthdF7vljtdSOVdpj7TpKlYKj6MvVQ6E
JDGG5eaHXB2Mc39a0sZTa4KhkTE9mX7343WE/Q50wQ7m5E6ifvNWHFudiI9jkQ42ZalckJpp8rFW
9GcdXZKhi/xhSAGjNaNCTtGT3MUN+fg/fUt+2LZugUtWhRTlXDo5bIm/yJz/TQKnkxIgY6txqHMM
PX0fpLpzxsLWBTI2G3vrD8i5kCXP7RodaDaBUb4rK4eqTvO+fJg+N4G9Kw7mZ2zLB+H9sgOpYuw0
IeDmWiHmy6YDXf8KzrUQRevDPIG7zkHjZgTZExYdfemu8y0ndJSgvKv8+UMkJDW43MtDmFjL5bJn
Ky9SKzIGxCe5D4wBzdo0/6zr44tu9bETjbm+o6V+Ah33T121nlt9rt3rlyw8Ohc74mq27LiGJ+h2
0dN0V/vpffu1eeWxQ0XZWT7P++FrfytyqtveXMWoBrjs2JY3Z6iqTcootUDJBt7dE/jLHsmDcic9
sYYfmn2PiW+C9ue74LCbrvxNKD9EW1jRnI4hAhYLlCrgg2Kn3yfuuEsekneaqzrz17hy9XfXxW46
25VULoCksh5TWgJ2ox2CPP0kYTxdAvibKhqG3CwqAjzs9zfVOIs140gjY4yhRJbuUNBJtOXr3k5x
iPe9Gx/tgxDLaNMBrkRy9kuWvNCsBSUmEgAIOdxpH5OT/mEwkAhgzcXXXOWlvZOAzcPWaIWYPNvS
wWIBxgJs7PODTvlQk7guYyQghjQ4hZy4S7I8xXF/bGz00uLqsaDNoagU729u9E0uF8jGeRmj0MSL
nNYxCodoNKkulmyP6iKqSLNAfJEYAA0OVDZoSgIF8Tz5WLokrkDcg+mfbN4nO7XPABcJnpBaCwrV
FjkD5ueuSeOcgUnSvM5VgzGhUi8DzifFxOSh3QFm0rG+Rs+VkHBi0yJX5+MSkT7RJasdUPdS7cId
u/jDqBW7tI0Ew4bbnhb1V6gJiKPliyEnzGvVMntwkqC6m4LwMPgMPGm8/QMgkK3+p7WSxb7y6nFr
1ZZMzR6vDtk0McEbdV4cL6CMNvy5j117jHxpJocleUfmIbiumJt1xLVsTl96TUM8xVDDa61ZcmK3
+ZG9IBWR72fQXcaPfeo0H8K7v3rzreVymlOM/YBdEqx1ApzRB2RaFWBDkQ0FSUG+syIwFDj6QXBW
5lsutfXtTjndUSatNCSTnfVe8ft32Hj2iCd/mzxMGQaRJ+pCCnWIs3pVUrUU9MN5MB/JkQDerzxp
x8jNUbwXDaZeYhexzGClQ1x4nJWE5rYNu9Di8s7o+7u8GL9Fcfk4SnZQxOlNu8SGYxjdMS6Xl1A3
3qtKVrnyUlFXVdIvII8IzHh50BcNCPzoaM6ZvCdpWThWKL8vkbbiwY27MeP99VvZdiH/XAqPGGFG
1JS0ujL8SJHdZAZLpiGyZRbGLu/d0mQNzRSsmnHxdOnjBlM7rzUryWZv+sB2u48jJsmbezG842b0
JowKTsZ7Hsgw59bcYjtmVit268WPGhs32n1EfphUVPbbdBorMZxyZWEa9a2CUtV8ZJG7u21PM2OO
FWZeovNwmqUMzbRYOmJmqkUgWfwMsE8nBuzVTCdRONm8KCwcgsSKTeSqnFMoZ3CShBS9Gr1RMkfJ
snehbH+BdzoUtH9plupxMMhH/J4CsTttfLUzcuT4kZCl8/LMoBjCwCJ2mQDvg2XL8zs0JbPSIwt0
fqxK3WBl9XOPUYbshCUfBqNnOHRHx5t5Pwn9okgy97WNkRhTmYB5LwM96M+m3rXegOENyXJS3/DC
5lADn8JnBAui6sylIZ6dmR8uMrS5C0OjKwJDqp8qG/GurQQE9NsJ5+qCOduoq0g2BslG6xjAhDq4
xNJn+0556nzlGO/TY/xDFcF8sJvibd+WgSQLdmXAyBmcxKQAsAjpkHlF6nzqovlDE1JXb4qHJDb2
w9QDZsTSdtdd2mZBcy2UU5/ISDqpk1BTNWMnPyye9UPZs600zcRKGiNNE7n/La3Bo0jHtDCI6UFB
ea6vaW9hDNaglt9k4ezVWeyltoHJyw4o0Voj2mzdWICDL32VhxoiSKs5h0oMpA1FajAAWyz57Vn1
KQUrpPFQh565Gzzim2yj1ss6jLvu5MoTPSPYrZ3fKn4AxhaRmxEsSvDFjFaqC5nGSh4opHNSwMmH
ZDfoqRPJ31Qt8f7zdYJC3cA8ITEsU8UQxvnXjcIBhcsS1ATxDYPTVACgCXA4+X5xQ4ehaQpNkRk5
f7y1QC4hjCqML1YJyAtJMB6UU7tnuZh8EtWBt7QGzg07YxgFxd4Hd412aAxpBbQpf4wKt5TaXaF8
zO00WDoRtsHWfa0lcQ/NfEnNqdbAAV6T720u7yu0VxZtryrTN3X5dv26NlIhXNfqWNx19UYBJPMR
uHqATWTlyhG8dGCIm0BvYeDmJLd39EcG7sx6HGHmG8BhBcbCH3CdXcYz/BKw8yKWYOr1YkjUoGVO
aAwqMBtkt4x1s3KXu1/7mmLezQ3neiaNd+B1muQFqJ4t5nVGb95hjW3AWiwq7M9MUxnuvVBTN3Lc
c6GcDqH+3nfUQKRkJQQVC3vRsd6bgbZLfFH+funKMQyN1WJFRlJl6bzRh0mn2EU5ITSOLwSvPhK9
L5VDZoJnYXTx5hWY/eVLE/EQE9KyomPJ1+BL3i3+lkFeEWTFs96dSvUxrp6uq+rrlfCGbigWzqNj
NhoQCOeexQ7jNhxyxfZDvQdRDsAuSyP5MizDh0mNUNyMzcrttap2+gKNa5XqgtR4+4xv8rnoOMVq
oi8ybo9kaMUXmmMXwL8zRfv2zOKuHZOLhyOtLK0fe9s3XvGIebotseVtebb1d+WyqFGlUW+YaRFU
YxVMc39jF61HM9UDANA7wR0yZ3zlcBc1wqyWSBjD7GbM0ssLRnFQCnaRlw4YSoObu02EG+ib16ay
YK/LG0wT1TTQoTGx1CFH07FTqg+jmvmyvogKhJtHA7ykxepJlzwKFTVCqpl1EQwjaCnqJvtSqLHo
IbPlJPFO+kcIpxxNMbSUykA1+RsMlc0vtxLGKUZIino2aAOjBjV81n7vAP3WKSLEm031+0eKLrO3
26qg0xTW2MgkK7DCATalBuxJUw56j0+D9UmgfNsfjz2WiIyKPl/uS7RaN80ByqfekqPdecuJVohq
1QEIzfrhD4A6mT+/0HbNgr8CAbGi8rnQEs9VaA3gHv8FWsvYef8UgGAracAGjIL+P7qOSPPOv2Jk
glEm1zE008a6a8aftWSnFd/B6O6ai0AJt0LLWhT7zKsLoz3Vm1rJ4S/k6nu+kPfyCHKV2LSxVqH3
t30JPtshJiLXsfkxVyfkMxWkmtM04vaY6oM59/grO/gj0L9NTSEIZbqmgseZ34gDAU1FZ8YNvJGL
iPFcNz3+mzR++80upMaOM0hT7llaYI6vKfN8z/pjSJnjnYgecNNVrQRyytJNgAa2IgD/kS53ifpd
ooKp581Mx1hJ4HQEy5dUH0KT8VIzlMZfmt86xl48RLoxKIHcYyWLUwxrMvq8wfbgq6zfdO2GYzl/
Qti+6RNXxQ7295XyL2aapZGMh/8YflGTH0Z5r2a18zeOaiWEy3SmrmjUSIGqs6/3xmHBvp/4Obxp
zithXFqjpYWZhzWKKCC6cmfptCSWO9Yx5qgPs0kdKgKT2mhOntdOOO0rp6aqqhRI0HhyeBQVbYOC
ebtwMRQHZpBlp9z+AQLkpvd4O+WrEq3uDeA6HekKG74fRA74phGeNl3j2UF7FGdUr4BYF45/JY1T
SbPN83xo6zSIcrwuGDgA3ev7Jhj3y512Cg/z/XJk/bvkI9i19sp9CAQGNPB21V6gSZuuZfVDmCdY
HZtIi5T2LY5t3M7uJXer+Ogb5Zzz2+UMpNHVee4qHJ3N4yc4s/GgPBEvfJ49RhQYitpqAoN87dms
TiiPwN+vhxZJCoo5ZaS7ddbvqSayyc0sBb1fVHJQ48JM1vmHVEdQ/2S2Yflh/mEs7imwmvrIWeJG
ZPvbivomiLuxeKCZBJ6c355zxSkjDjwiWdxdkcwylt78x0v/F1lbIQdIkAYQdzAYhUn38++XDxjx
tWjKAIRRQqg+h5PgdbapeGsJXGo8NmFdhCkoKn8B/qG9+goMzGoXzG2KKsBCeVx2nPetnhgpkrvo
Jytb5t9Y2XIENvkr6JPYTwu+oMHlyWGxlFZS4Ata3bd+uJOXnwJfsaUNWMRFrRBbNKwGfH5F1FTS
nsJH/v8H/J1gjcFff7w3WVyEs4GFisH2BRvwDKm/PeSYINuxEpMq+arPnoHC+9rK6dbH4zRQkmc7
pvL/89qzlGR0yr2CFuMY/EFSsvUxUQMFWCLaIhiZ47RDA1jHTEpIk1DN0m7Y7KZxYwYKTiZqg2y5
JixWq9g+JvrluGGodQnJF8RTM8lOVRnd5FV9mqPlxo6MQKAjTMn4wLaWxRlZYY6ki0wU6diaLD0k
R3M3odyqnoQjTFvXtZbEfUBJDqU2jrE6lh/6Q7EAVb1wzRcFtTkie5LXjrvrR9tKg2wDnUgGDGZg
bOpc+wGrU+agGiiDzErdqDzatuT0Te/UfebI8YeZijYuN69tJZBz9Gh3Z3YzAsg9sitnAKZsPR/a
8Kemi1bGtxzH+mScXYN7dbArEJUFlDTUUdvRVetWFLdEQjiDRgdw6OQMCN+RKQdSjOWNJX+5fkOb
Hnd9EM6C7UaRI5UAxPhvK2NMxy60fXVFnLYbcjvaBeN7TvrEsabSt/P+ds7D+yzXvUWK2VQhKKVy
0VISu5ELuZi7QialKbbFJxuV1sdFN+NBuIxx7uh1UngDLUowpLa94DG/+VKzV7I4NdTmjIxzBe/B
3hrT3e8c4E/eTpsmthLFKaLUZHqpMbo8tUwP1Azvo7ndxfPoGkV0q0ZTINFRACe1rTMrmZxeomCQ
tXr8T1D7z1nBpttayeN0lJSmkdsxojT7nMnp9+f8lYOIPP/GfClg2FfSOAVNo7aK7KKRIG3xF296
Uj9T/Bcs7z6AmVTsbRH/j/huRBrKeWezaDpt0U2wsiT7CRToNt3nqaiiuiEE7SBUswAoj/jGQ6Fk
SlF3pokQYHRPceZX1KdCyqCNOA0ZtqVZwDXDCAN3X0Ou26j02Mg62LvwF2f90HgVdh7+4BW68Rw7
k8bdVxyaDZVDjYXP0bOkXe0DOd9klJsu4GRYXBM1u7e/4dv5uIuaZxNwdaTHyL79JRrfVdKtXO6v
++WNrSgNbSYM/2FZRVHMVxtcPcHqtsCISwwgQUOvndaWXAyuOlZ8GJVj31NnkgNwEeQRdWwjANOi
Uxi7pv0qmR9euSsRbol+k5kZgCsF6crm4Vc/jPNtTVs3qsXIrmLJT9WH2IZFxJp7/fhbLubs+OxX
rI4vGcmsZB2kUD/aY/ZkwTsgBe+gw5IVVLyOUy9464jOxTk1ZQlzYhX44GF2VGzTkasXuW13gnNt
uLKzc3GmIYNglEBf4VzM5/zA9mak3WK8Y5W1+SAmCNtqyZ7J44yjtcBMFuvIU1qsZoaNYzROj4Uj
TPKwTSty0y9BfSt6FrBDcKH2TChnH0oCjm29BZ1MhwqFXuz68WeSY6usLd0xfBJ80U1n86aP/O7e
tNhDpTRotv9FCXtTFsYUCFgh0VThx07ssSimTE0Y5Qo5MhK738108WtuUx0BfA8XTcAvwa/Xp2lp
aEaCCZ48uQmtk5R8qBOBj9m8JhXtZYuwgbfXQLiyMSVUCmOWKuDDhw9SC5Tg/pOcPbXZT5TaBE5j
Iy9XMLBj2QDgkzVEhXNzjuw5rhfNijAn86z1t2R+12DEN69E0W2rbg1BJjoMGiGKza++pXU1Rhps
+a96eVvd8zNpzNpXX3CqrEKZMvbiPsoucbEWfKsH8b4NRC+3LW0A+x4GnbD7hoEnzqKSQWqVXobi
GWq164vyTtPHvTyph+vGtPHg0IGeBEICTJyD0527Jsw+hmDCTJMgspTaiSfSOo1R/IXFomkGkg2G
HCFbfFsNuSO1pa5LQLKQvBhKeZdOZe4iBh6jFtBs9fip6Mtbo7Xe59XyYSB9J/DCm8e0UEjAkjV6
iHwnqu/13tKbKAFtITK6qnBGqghEbKkGDvmPDL7/1CXJQLshTwI2N2FFhVfSu3I8qbIZhP1zjQ1b
E8DOwyKcHN3wUbqNUQ5Ao4Ka5oITcq4avYrUJcZ+muYvh2UfgR7HBSPTMT4apXddYbZeOmfSuKg5
oXLR9djse5VW7GKfDPvOU31rP506078ubcMKzoRxwbOkem1WFYmDKpudbHpu01uiiD7gxoKfBimw
MwuzQ/gf+8Aro0bHZlJKYOy8rmDTfgcnNe+aXXJXPClO6jH4shkL8ZObHRRQNH5kDHHYdBH9ju3D
vv0MzrcMGdZz+r5NAq07Svm7MlV2oRoJvigL/1ykxvY1RpkQ0TT5gnhqtrJ8BpJKBQ4v6ZBSw89R
zWgH7W4gukdHaWe2uiC12/6+bzIvpsQysoSl3ifYtzBuIxkwmRTwhVLvd4PZY+a6+GpP1sE040eE
jNhVl8JtEpAShbIaWAtAknVTuZ81uovkNkBT6KAl4dOQRE9j2YKyPRWxxGx5i9U3ejWBlT5g9JIu
ZptVAZgyyil00MYWfJKNQLy+Bb6PVvcae91CwkIUT6W3TfQkh+Oup7fRkDjXbWgrQp4J43z8IJkz
9l6gV9RX/BCEe3tsUnrMEfpsMJiK7nvbRazum33f1fdbMhM4Wibs6bdDqmePAMwgPM37Zv4rh7SS
xsxqJa1Vp1oZcmi0VA3HKP/e661XjzWo8J6bkBxIi5dRLfnmXEDvvl3/tqJ75Jwh6Wy7kSXco13T
oJMHtxhkF3BMrq5luwxE6dfFbT2Szq6S84chuFRj2DbzVCMIFAHBdKzcEaRTsq962bNoWnfDI6Hy
LoOlTiMYKOWruQOdmim0QMmkRo99WDp00BwzFk3qbunLmRhOXyqrMpZwmvBkodbHUU+eqpHc4gnz
XKf9DTW0U5LNR8UA+poO4JckXAQ+ccPez+RzGmTEVJ3MhOD1AvwqvTnpZXD93kTfkVMTXZOSMYnC
KCgxV2mOxyixnJ7+91QOpzCRxrG1LIzKn9tBGpfmbJZdFXTdj75JnYJ+v36KrZGDtQR+7DA0Yi3O
wwINeJ+xIOSemp6w1uTNsOz+VnpXneKjkPeWRT0uYJ0J5YIzCBh6G88LRlGn+TJ1x331jWU3WKPo
kXXHIlKObWX45zPyC8qytdjtaEIZaqI6cfm9bQTatlVuPDsR54+BgyXlywSGLsYcN37/TR3OGp+Z
DqRSywEUxOxKB0WgIVspKkrhxAblgm5iH5lTkWjSmjztzSgoDJDqxKFj5zOWxmR/MPTSadXxYE9R
5xbt9KkfRS/CLSNYCefz4zQp5UyrZgiXAe5belX72OSZILCKhHDasqiRBIzuBaG7a3zSFv683Fnl
X7Rp1t/R5DK1xSha07J7gCLaLwsgm0ZVNCixFbTZhCphk9oKYGs4T99rtZxXqs3Uvj3MtwyIEfB3
bvnEQEJEY+5bRaMzaVzRaJKbxTBpGr+Om9QjYHJSv3C/lSUW/LA+dJT3AxH4RObzeLvWMGmpExQ8
AdHNOV3AAU3GZMsAlLb7D/OQ3iQtue8tIBxMumgHbCPpxSzemyzO/yZDo6SGhY+pgy/7CVunfrLL
XnogZ38qf44/K4BZMxTy8E666SJRzN54np0J524yp5QWBfAFUZCb0exVHECz3VeH5XbaiwgANrV/
dU7uGkMjU2xqyRE21QcgM/bpMaSzwMK2/CMoDgggHNiELP9YQqDurUZVo2CavoSN5NAiF0jY1v2V
CM68hihRAPsIEWwV0upnZwjQ371ZXM0l2eCIiy2burgSyHnkCufQRgwLBkvWVl6cpB+JVLlWR5/H
bhYFmK0kDhvBGG83iYllT960o9k0MnOENrLjYUyVcTcrdwPCqIGlEg8UbjfXA/eWWhBslmrICtAI
IpypGWo9ImWI8IqWpHeR2gTomB7KYv6b8LKWw5mZ3mJ4rCJJHNA2wljIaOzx2Hwx9P40AYADgBDS
U23mgU3pOzPRXq4fcksv8U0tzKSzWWO+UjvhzdFXchYHstW5kd074sC9YckYQkchGFPvGKrgAfhJ
o4WDNuo1sMTY2AaYgzCCqB+t07QvRB1XgSz+zax3KpiODWT6LEl49Rqn37KEaQHzQJwrBvAgcnyi
gs3twhXHLcZxaVW0yOsUn1HZztGxlEFKY3xn7RdkI7uE7MHA5k1C77hhemeyOZ3JtXhSBjOqgyJ3
Eiw5e/R7kjnY6QSWk5t/KT6pldO7wHf80IlgXzfM4kw055j7Qc1tDD0DKRc9kjAaMHT2gbaTd10v
t143EIPxJQO9V/BrcClJOpKeNkbFbhKn+3+tARrcqQxEWmNvfk1sqsHOLWyO8lVjRiukpmETg3Ot
OlnduDgN2Ms77VQ1tWuSxQuN+as6zXva6l4+0dtsSA8DGQ56rlcOKZeHyLozcrLX8eqacupFIC50
iszep6jUFAAe0qIHUwVCSDi5HaWHHlWxJov3k/K9Sn6Mpi+pINVVWi/L2QyQjaV5LAY3lierNSDr
K7ccYkeKkseCZA9GlgZNCxDt7CsKPJ39pYot18rAxpjUY+4A7sC1BrKjkx1UaeemZf2Q2Ldhkjok
vSnn3sl16TRLqV9ppt8bg5On1O8b0yFJ+b7RWn+xojuLtr5mvR/LfC8tsjOrqa9U5r5cFowL4Z8Y
AMqjtZhDBdDvqKPKpxz1eHHy1qfkSwG2XksunCFtXWtGXQqG4iV1dIobKbAA8i9Vyde8wPdLRiJI
HDbVkyEBYL6PtYU4r41ho9QYcW+B3PbOXIyeXVWuTVtRtN3yNMZKDmeBSjenRO4gZ3IVn3ka5tXs
IIRX60RjMhuJmAluJPS3MZZjIeU6f6N2xZBaabn89mq5N+6lL1LrEQTB2EvcKPbA3i7D4aSB9Rcz
ziiRIw6+RnqD73XoRTeUhgWXOnaAzDciZ24mp4u/Xrf3TRNcSWFxalWOGhap7GRFxuesQceSPg/t
SxYVThSJnggbAQ/pA+K5jq0NHIzzK6O9SE2D/kmQRl+T5MYoP/73g6z/fS4Ly1NS9Xqo1sGgT55c
ejJcCB2/RJIg1G19MBN77jpeASBi4Xds5drOu7YwcY7kpYGHoeB91Qw372WBQW0lXuZaEneitgSb
QVrbqH0D8ghT9XApKO7nDpBFQqfwxPvRW5XvM4lcYrkk49JicATRrYg/9lpzO6NB5Chx83UCXItj
hzIcdHKHZ/FLFS27wRyCIdW8CZXMEnXLfsGShTV+rPPyU2KR5yUfDouG3m0mf55t9b/PQ5z9WE5z
4zbT7K636kBBu7Eb8496or0vW1Ww1bSpt6v75vzaDFDIsJqhV5iD8Sp6Z+lCrqktl7a+aM6lmTWQ
/tUENvgrUcOTC8lTc2iP4kRNpL1cEqHUtq3SBR4tysArR4M5elDt71IY+9etcYM2kG2gI0OzCCi2
L9DBhiFn6HJzHWQmfaKpnjsZqYAg2k8/UY14H0VwMgPpPk5m9qMqmhctCp9R7EmcRjLeRSQenbHR
MwdN2ie0aU1nMeW92TTB9Z+59TnQTcb8r2YRYIdxCl9YQzgYzMGbSe3KiJqV3LuD+q3MRY3/LTV6
fdGA4wu9LB5XD5PN2B2oIcmQyMfJTp/KqRB88628GHHKRtoG3kmTL1EAwR6Eb9h3DeJw9Gin+oW5
eOCBc7pwdqJC4G8vDsQQJjGlqqMjDPOwOX/eS5EVqzUKIhFdHDp+S2TBM/DyXc1J4PxfXjY6Vrt7
vP/u6wP5Ahx8wJ9RTFkBVTLzRIv+F1+Pk8apQqNVdtqHKJIp1gELvO6QV0jKnqcGbSdJeX9d71ji
cPaE4YRxvquOck0LZ4ybaCTdZeZHrB6hB3OLhqqnDYeyz7xUEWiH8HNyjiydEmksiMLe8YAvVw/R
EbJNIHWqnh4/SwdZVMa6MC7ukOzvq9Sim6OwNwfcnxwYAaCJbwBD6Jf30S5xB68rcIuyEwkXIy7x
+jixnItL67zttQmKCXfT2o78U3IA2/kc7cgBybM0u/qjHRj7CKxa1y9187wANUJbHsULDK+enzda
lBr/Jypntb2n9E7GHFtlzY6piyB+L1JtdsKVIC4tHSqgiaiyjv6MHJ5kwHukRX+k/30m6lwMv3s0
1yXWj8gSBVb906weiTW7k6Z58yAI5Jd1fk4Q50rUgkhSWdMmIKVynIrMJ3nk5dKDVHw1SiDJZp+6
7q5Mxv3/dF8G51+qLBzCOoFBYKXdofa4w9S/F036jZr8Z3iP1xNiig1o8mgq8FtWFdU0SckQvrpd
/E7xsh0FFwR6vlh8rXxgOaafRfQ328r4JpEzPlTjpxmHqwL8Ihf89EfVSpyhLxxTnnd/8x3fRHEG
Z0y90htkroKm/CFprZP3fQByZRs8ztcFbYYc+00QZ2BN0TbFsrRNMEiSV1TyT1A9GqKsW/ThOOOS
jTiGxebxawMvlgKw86GZ8drpYlWQ6SR/JoBIOoiKIYLD8d1KOxrQPu4gd6kxiarrBzmK31//fpd9
k3M11DhDU8gyyakGNSzeM0Kkxk3vlX3ogTyodtLIiY/Vh+sStz8m3tDYVzAAi88FVauruwEstyjl
gr0mnhwCgMDxlKoij7j98d7ksL+vQs2UxtoYyjhYGAOlB1NPZS6ayRMdhQufctjUIJ1FGdyit2N3
o9Y3fZc6diaC47uEjnu9pLezsB+yOosR51bSGHWD14AVdD97UI1kgfIoH9q99DJjcKIOcrfaxS9E
FLBFX5EzZC1Vm6TqYF/yo+z+av7gxflg7nQwdI2fgfThXlcP9g9epEH221E5gx7LbokyOlVYtfpq
4olglANUBLX46nnpbIGb2kqANFkmgIKxgYmHdtD5hx3awWrHEvGZYfLZ6KkVLhjViANE7728V4Rz
RSx+cKeDPBT3McJpgamd+5xNkY0joVKEOnW0bzD5UqAGedcDI7nyASHX/9eHKqrha3Hcx0yTTFto
umDcIbOJC/rkp1YSVYu2PMiZEO4bkkYeBhkI2kHVVo/ySG7mzvC0ut6rFnDmM+00pvQhGaZdOIY3
bVlnTptZmBAwsqcx1f3r6rORB61+jM2DCKllrYethgRFs+4zbXiXZZ+XcX66LuRf1Ob3NYJh6Vxt
irgfTXNBmpAe6uwF1Z6AgJG2yV5kL/NASyGwiW15DJsc0+gb87GSRheCe8TmJuZjrfwE+ld3bF0b
lIZd/k5MLrT5FVfyOH9TAJSj1Rrmo1MdhBsfasxzyuXn61+RKd+FLayEcLYQ0ngwZhO2MCn7pQKK
de/HFJp6n1ZgZInT/XVxl10MZgwreZwx1JMxTKMKeeclFdb7EvajmAJcOxtnE2BwVyXsbKKPiH5U
c3wdaCbAv22P0iEWEbsLbosfS+lNe5gM1jOn9n3YtIFqHmxZtHgh0kGT03ma00KrWGrMhgDUHWv5
Zq72KAV9YHtzcP2yNiLr+q748ZSpBRErlTHmQxgd8mi6pXnTdI+gQRKY1ish6pWbuij32FIaGzaL
4ab8GM5kdCo9dMekCmI0kEpJl9xIjV+UovBGffxQasCJ7GuSAWWevgxZoTtWo2VupcVY3NbJKZvU
1MGu5qdFaw50iNB6bEyXFPRJrdE07pLdHIdBPs8/rn+xjUB99sW4dMdWSj1RC3jhqNUcDb82VL78
bxKYGq6SkHFK2zRRZoygkMzrmvtEDkWJtugQnN+xEqyxZhFqIGzs1nqfgIsh9JriE5sssE61G7qp
LfDlr9ZxTQE4N1R2ahnSVGmC2mhdjB7sDESoHKtFQ7q4ZrOLE3Vvp42j1g/L/D3Xk2MZp46RHmZV
cxIrcaluO9pEnmr9fVSgCq8ObmzXfp/paNV9N6IehdWXGOsGEnnqw+/VCNzxmWDe9lEvbyzlK17t
/tzKTj0fc+DQEeARd5Vbg7u91HapdLRa3Y+NUzt1hw6wHK7cV74hNZ8UsyaOHMaHpVcdvaU7PbS9
CD8+kZC+xO/LalcNXyT1libYDER62gZlc5Bb6tVp5bTL6LZz70rRj6ISjZ+/vhouPyoAckCTZigX
jaqoLdH4KTAuiofgHhQe30fDBrHqVD0AF+gUUfB5RGHnzHHvarb+NSy6gybX+t4e7ENY994wp3RH
Wukx7xTDNfvuU9TVXxRlDKYYxA5d9ijl8Q9FGj6RZi6A8QnO0cgqHJTNT9ncp25Xk9SdZ1FCtR2z
3s7FWZklz7UpKfDrVRfeUNX8LCmmp6jlfi7Vu0Zp7vHa/3bd7Jj+XX5KSzV1lKMvVzsMIyIj0WHY
GgZF6Zw6bfpDazLH6n/UIkS/f4mRb8JY/rqy8X7BtLQyEDw0fs9RmLuOcXjs8MKoBLmaUJp2Lq3E
lY1oP0BLzvq2fzJXtn1xbwfjLm6ZSLQYbCCrz8EtKiV+1vv9/HUcVWeogRQLotPr1yYSyHnLRSlQ
9pvwJTG396A34GqtPubTUyd9aazjlONXXJe3nQS8HZBznWWT2Sm6RvAyVtXs7HI+hJHmpHM1eNcF
bef7ypskzmFKVFVaGsEG2JupxKyNDtvDm2ny5kN8HJzyWy0SyRThmg1wqRvgVzQ9QhUmKNujTSI/
h4eLtMT5P9KuozlunNv+IlYxgWHL2EnRSvaG5SAz58xf/w7kb0YUmq8xo1l4Y1f5NoibcMM5c5M6
xuhPinQQlStDfxakU5uD+lureT+B933ZjE5JCMB1kP6M4HwCypOD4f7IwRy3sOz+IJrNoD7mbe1v
50F/f2t2hqqNwIoLUsQINETV72hsf00BZfyOADxcRQHPHjmf+c1eV9ZP0sUYFbWIcEaKPxnZWrSL
PNOmFYZCwcKYwJO4nSe/n4/xN2HXAHssQk7+14xYsAe98ttkES8n51zgW2t9dbgxTDNM8EBUP+0a
YbI19Vca8bgXOc76zXZWQsxGECQC/CAf8TatMqtMZoyXxqBn+UoqkaOT6mWreFt2WAlDbXAAFhjc
Z7PUnqCB7DZ5vWzrPPWj/76SEORTaUoZlL6rewec3/aIUfHQ/NVye8NneFL0cSZjX5ZOixsKO9df
o0BRkQIDnkGq2h3l0iGl8KMkkbNUoWClCbmK09TONP2hSZC6XD7n9uPmXTz7hFqSqCyIMddv0+OL
E9nSM0isLB0P7OaRO6u+qfUracxTCu3vpBhNqKJOAZXlehYdqRFRbFWEa13Gmu2AjULbjIlHivke
s2tXgDN//o9HZkwvqYIRlTE8sagbB+waLSmCsjgHD0Xihh5Gfy4L3NRWmQAbXgdJ9NnMsJ52eYmO
PZ50U7JvCgkgRoQzh3M+HvOmRe8ymDhRYUtJI/iSOJNY/er2mRc5FEz02DuLO4juPwCr2L7Ld5FM
XBAArDnoAT7j5AX+6C87rQMfF40ImB7k4fxs+rD3b8jSPvWSlrV6i92QQsBAHUbXF0nxTayWXb4q
nhhGP2NMSi4NgX7CQVpCtxejym550YajDyqjf4WgjWESI2HBTLKHOqxjGJxjbDrj1ddi08tmAYwE
CDT8Llhq9H2Fe1Qpa2tCscRZ9MkpZ51Tb6WXfZanrCTSM6/8JabUu7mFn/RlP9wV3rBTfMGXd7yl
xvOhrDc9N9A5xlwuwfbJRzmYktfKsYO3DOvsThVnyRGSQbdGQ6wtdI3yL3UV/BCxHSIb8m1XJa1V
yPUuU6UbqQz2gpRdxSZGl8Qk/1pK04up9EddKX8HSazdmAt57IRC8S/r1HayL7//ZiaWRLOYD1qB
J2Hj/DWkSUP9clX4vCWSbdV6F0UVY30NczEURYA8po1DSxtfsoWbBFPtPL/pdxGMp+nKtidpgtib
7OOd2X2hqITjbQ+morTfV37DfStt5marz8f4mTLW5aELYZN0iTDrwRoZusapcxd3yncoOjsmb9Zm
M/i/S2Rzz6ITAP6u4MJovZSOt2b9dR3tKNVzGWPckDwlB1J6k37i9T23wzEmwIFZhMUxlS3KBc04
THoF0a2reCXINVxjb35XLRPFRkF1ePa0rZsreYzdFpmWjoCHovICP9+Fh2YG/oRkJ8f5+An8CWq9
K2mM9VagYjbVDJ7vr3F6uk71Z7aPl/RuOqSVKMbolHxM+umtuglkAhPGMMgHbTx2nemjmOs06jEz
fnMMfTN6rGQy1lcWXZTpyVu3fHYJ9oFca9h1IrZsrxdXCN8moxNeZ23T16+EMvZYiWATQTcB5pGl
HoYZY0vvmhsZG8R1YDzkJg/+gPdhGXPEJopGhg532LeBI5dtaimlYNpgPt6Van0AG9xhMgpsO3Ya
5/tumqViGMCAAf70GfxFWSSJMRS0HlQattguoD4FxEcBVA/x/vJNbl/k35JYByBGqtxkKmaKMhS4
Zym0hPGeFN5lIdsf8l0Ik2uQCVc3VUrpNwP2dohsjbJuk6XEbMDijl3hkwgMUHrjXBa7nSq+f8Y3
F7SKEaFaxvIsanQTXPFq8W16f7XCFjo8p0Y18CxirAQy2ciQ1ZUIapjQD8PUkYbJSshimbFs98KN
Jmg2qTjX9/940fdPy3g1vYIdmDFChnZl+BRVh7jRNYXBToEvyCOX24y5q+MxTk0sQGiMjnftp53+
lIvqo1TzRPBUhVrG6soMc0KdN8V5jCS4qqAaYGJz89GP9VNVv5ry7Mct70Wxmd6vjsU4s9AQQIZo
wgb+ZC21TX31n9USXtZyDp/4Fhfe74vxYbExm2MSkho5RX/QH3osW2m2dNRDSz9OO9WhVMrNoXuS
LTzQuBe46VdUogOiDcuTZyuW1UjGuacebUZnGWvt1gJc+84AKOuSWpeNb1NXVqKYiyybKdHAVYoq
up4+TMWwF7XRvyxiU1dWIph7UyCiwzIAGvPIxOnTliKg5h5vpO4cCYHeGdjqMMv0NkbCqP0wm+D9
UykSgrQDk64ljbUVAtgB5LyWgsbR8rtudMTZH6RCdykUnSAOHdFsrSXU7b71O+P18sE3vy3RRF3C
djMmPhl/qsaklxJJqP2s99UaMEQyb+lw23WuRNDceGWHaTmJSjRARN9Y8kHxlF3kFEfgt7vpg4Q3
dsR5VfGOxHjOZhmnySC4y6rBMoBQlMdQ4LW3N7Wf4NGD1VjcpMzYntgJuSQlaeMro4dog3AeBQ4p
0f1Ar+DyDW2qJuAzVMDMYlqe3Yqjk8JkCDEbqXfxs1GkjlpgQVGtscxXuFJd/pzlWzzEOOn85kdc
SWVsblbapBo0sfbN/ksPjNUZTcPL59r8hCsJjMmlIKkleQgJBXnNEwCAR36jJE7Zf7ksh3cS5qoq
MymTIcMwzKK2FsqTdoRX3mURm5nP6ij0ClcarvaiMBQT3vGC9rNXpYclAw1kHO3/kxST1kRXUrCI
HWJ0AFIi5WlUczdIBis1F/eylHPMG+qi3g9ztpUxgKoRKz705Rju5NQyq31th652AvGZG8k7sJVH
iCfh82W59LrP8p2VWMZLJIHYkIZOpXSjaRlLvA/yx0W9NYabcR6cy7K4Z2RchGKU5oy1fQrpBw6J
wpZ2hpPkgN6lSDRCDEwCDN07cc65QY7Km1RVVzcYJZRQO8AN1sURgQDgoIkV6V8qLvwk/ViXPiYT
ZiZUduRGeus+Ddg4c/7QsXfSId+PN9HBjHlKwxPIuAuKt9AFNd5TlL0HAhVn2Zk2BOp+fxsdgOh5
+Qa353BW6sJ4jyIT1AWgQnTQVPOJV4LnAUwZjo4VQkv7UniRR1dEpu/jXtvFjulgD8yPr5/k+4rL
3b6tuRqo+lB5QBxllEltgfOqEoygSurPqfmaAhonDkIL80i2THjLyzxhrAoV5ULkEGlXF/ZHOT+V
0XWZfFvMyl54WrTtOE1DItiVptnBR20VW31Qigl3qo1gmi2FGU/HmgeF9sa+eq6q71KYr5dKMXZE
eszTCJJVnarbwqGcJ80zJiSPWHEQbOGpdfK9ALbb+Uvk0tmx5Cr8ndjZod9dViregZlvm1dhXBkR
LdKlXzOt2idBxNnieBvBPzstoHvRAJDRuGLXwZc6FIQ0QpuftoXlp8LLH1NbqmwSWtkT4PvsAHQv
7RWWxAF+REAyk3sJAM5TGyxfNgEJh2U6amM3o/2Jo7//Lja25MYiRqmO1yYwhy09eBG5q3j0HtmT
S7KKQWZRBuEMCyWSx2lgtDqSeArkJ7egpQfIHp2CXTyskcJCuVMAWz5pJZGtR4CVNjImYMX62X5A
CCtrC6C/p8GlOWfymPLATDfzXEBXafBKwCmRWNAZlASjPhLg3RVM+9mATMBKNwZvgcsy34hO14AZ
moeZvKWxKgGrOPZkFWzJMokHAGfKZiBT5MfJZJG0c+L+9bJibO3CKSsRbKuzGYIFq9wQofoBsOew
zJI4qW2alHwX+8WYv/oeCA4fuo2mZay+rOUyD5Ow0vKxMcYYFTMs/i3PavajxIatgF32+gcgva3L
5+R8SXaCdK7nNlVGTN2l+XMePzZcFmoaci+dh/FzZhumFKkq8qv52vimHUAZgVGJcJ+jUEZx6qdr
oMQ6Cm/CYPPFuf6OjFPrZZIspjHEsDuKvRcGjmL1Lp3WEDXbcABUOnoixWGaj1zwi61qiArYIPpG
kUApTr/JKt8RpEEX+qmK/aqvf4h6+mOS6Ho29jKEMXjpZ4NYpZp9J1LsDR04I4s0+0xBZv0TmMTE
WLB7r0QSJmImSXHMPsbkT/44L+ZJ1+ajaBgvxlK6Y6K7RkFO3Tj4l/Vqs6q2/gFMopLlHd7eEb4B
LRxSTs4w/VE7mFYcbGizM0cPlwVSkz/Xs/dvzjx3InVK9cYoYyC/odqFzb2s+10QDJOXwBELiNtN
bvaZTGF9RsYNmeUSVs0wxX6ZYy1GF57KVLm/fKxt8/n7WKwzr9t0GeIUx5LbZK+PyQ2SaafQM/ey
mM2i2uoo7EyTLpUFXDigg/WiP8jYfmmzQX8uWwNQUFJ5l9TTkyAOx7EcnCD1G9QSCd4qitqDkxw8
8nGnOo0wOpnUT+4yIfvN09IqVN7C5GYLSqXNXAprTRPPj6aVJEMc5yG+B7udwMdY2nSNK1GMBwn6
QayGaUQHIQewcGtaJYBxL3/2rYfR+jSMozD12KwzBUYS0mF6PbaG0QTtymlZBu+ypE3zWB2G8Qez
EhhRXsDPt+UvPbxOlGtF+EGQlrT5DUxj1O4uy9scf1wfjbH/WSVCKwBHCtsW8ksUGoFVKZnqqeZ8
K3QKltiBzV+E4SEZQmw+yftWyp87yXBiYjipXnAS0M2oCoUBtSv4xQG2+VFt8k7XG0xEYiIkEXaT
/lvEaz6pXsv4W9FntiLyIHu23d9KIE3SViEga4MQPEnQU/FAPImusEWO/ggmGKfIMPLS8ej4Np/2
1CT+OiFjGGYIrBng24OUoO8Tp0jN3jPV5Dk2htTqlMXGJMMukaNjWgkvaHVGdpUpX5VJtc1Ecbta
uZ7JxNtO34yDaL+B5ESStbMeXNT1hTJqAJzSov2szYCbxdxFgdkf+TUS5Zu2SY5VOu1BNexF3b+H
Y0NBB9Bof0lnXWcrTjHMCRncH1fxB8TvbRH5c4tMa1mMfqlNlJRxDVkfgNApC88/WGT6f5zg+8kY
5WriVB7McaZvio8zInyg0U1ZRJR18JMQ8H6xLzexboYlHOAF/4ye0s4OnUehCDu8LvymDhOClQfK
8qLoLLlY2oVDEBGdroMBDjQE5nnkdVbwRQLgReJGh+Vx3vEIjba8PAGODTF1VP/OXi+lrhRkjKnM
InKFydwr3fyJwvxaBOt75SEcZpIAKkeQb0st/5WKE2dJcPMRtpbBuNsyaXop0wuKxB/uQmJRlLWm
clEUsmSv8+XqIH3GugkW5vD0A8SbwcKSqT2Al2YTcIdioX2rKuVQpPnoagtJ75oYvA8A17wxetBt
yeEk2EsQH1uZ97zeSo/Wv4GxBBGzDJRiDdoJ8D+zQNUE7/ih40SPbR15PynjW0FpUwplGYFXIRJy
S9W0L+mcfb8cMHknYbKNNBELdcT2j78YqaUhOEYARhSqx8tSNk+ig+RKxxazDoS8j2EpFUwpagWC
luI8SfacinRJiNfhoLrGpuIEdEYonqnYw2ULgw2wq8IuxFFAGXWjkOI6LoaXIpcS0ApIuz6I/MuH
2gruQE2UYcQyqMZZYii5i5sQeLCgU1HTU5MW7pJcLdgN67svun5dxb8vi9v8hitxjM7lI5YYwxYU
Q3L3ZHaxPYq8kgp1COcf8P1AjL6FSV+YuY4PmI3R49iG97Mi2bU6OrE88qYFNvVudRpG7/qYdPo4
406y5djni1WKJyHkDTVvCzFAraYCzOKM3XkRpnKZRXyyMVFtIj6XY20bKq9fzpHCFvPAW2qQYQDN
bDvUuyoefupjvZME6evl++eJYWJ92s9FXBs4DKjZDwCht0JZc5eeix69lT0RoBEB9UwXdTTpP9oq
WHKkekpRwZDmLLQ1AcRIshooXm4qkavkcehOQ525opiHbhNLuZVX9fVcFjz8tU1zBvMCxX7AE5FF
4EmTOtUXPQKhYfGVCI+6+VVsJOzu5lYX/rr8aXmimEgZgNwWRT9YsgSMO2V47hUvFTu3DxZr5jFO
bXqN1bGYzxtPSZgUchr70ZjauXCdBHiwBp4uFQ4ApaP+4b8djalPCEoIyD8BD+yyqF7NOL0xxOIx
bsBSrAbSq9Tx2r+bPmR1PMbTmyVW62cJnzLF0sIoXwvhb9Ke1J5zY9Q9nLmqdzEs9k5dL2ETYeHZ
N/rYNrNX7nT6tgADIsCQANo/xhcuBuo6dQ2jlqrEAVKNp2A+8/LVbInQgC5lSoopy8iiPhoa6dK5
VucYnHFhca31wxP4CrzLIjbzs7UMJmiIoL6LlhTaNnizK6gAEIqcv+foaAWUN0e3fSiYq66ADhio
Zx8PpUddBwAhHCoqRT8xk320aA+fOtTfMtjLF4ZI0NVpwaGCHmS8igzkBnmsT43QHk2lRgIPRDkH
FCWYUoyP6PqehCoHkFwF6J8oaz+TkL4xH/85MovR1MTNLMTgzPYxK+lFmPEfeuFH0ed3Bil9MblV
NNFqi9xWJvlqlgyew95yKIhwIgGuOppcbB+k6oKyDhO8ygwM62MazWzuC/UxL75F1WNk8gq8VO9Z
w9MIHYIRZbxd3hRuVWAogTVujrlR+Is0W0Zf3UQBwG1BLd1Uv+RetFIhPlTpq6rF9iBiP1EhV1lQ
clZHtkIhtAtddZTiKIPlRyVbSinrOwFanUjpfhCqK2EEJKIq7S4r2psFnh1W10FnY6DPpLGhsI2U
Tu8GVLOzeiFWYM73SmA+Del0kIAUUUSxLSnJDn+OqRyAHkz8MY2KNy1KaVVh4am6AYIfoBFkKA0v
DdA99T1Wcx1lnO1hkdy4rq0WNfheNT2jKo59lru1mRykGHDxSn6YTXHX9JGD/Xt3NnoXPY3QTRL9
tk+FXR6ZV0JsemGfHMsYC3ma7tQZ4DDEbAfYVEdNgxMqb84SErfFtFQ/SD8DafCmOPYkQT2SsbnW
heUqGfuHQDa/KWQ89eXUOUkpHBdFHTnebvNFDxBpuFMdmgrt+XhphlL0pU6WdfWAzmr+k3Vyriwm
oFdSmGgllfXvazBbAQ9A+OgIgkRVUdhAkVVkSPQJJT5wHdqqMFmCfFcNv2r18bIybnaWNJCcAkZS
gcqz4WLMiTzE7RRj1hXkSsVP+aDaooIGYehGz5TtOQ9/UJjV0eLttW369JVkJoiY1SKphYxyMWzS
SvpXOf1Ears+GhNssesI3l1wCPqS8KPKQisvsU76cvn7bbrJ1SHoIVeOKzCTOMj1pARldXnbYOOg
xwyo1DRAcR0tIgT7MQjdyyI33dRKJKPxSgzYbQDSgziwuOmj2In1V5kH6rvZMF5/O0bV+7CQJewD
0ggfQBkQ/UrwiVqSNRyjyGsBd5+5cfBgOryZIN7pGCcs55WuDDFKP0af74d+eFCHwjeGgRPteWLo
va7uLdOzvAwEKJ9QTpFViF3r5YkJZriaWzzfevmsPyWTu5A8z/DShxp+rG/+EyINzqnYNn+fj2aQ
FDPlC36Yw9+j/JQGHKPiWC2LCKXrUzvnWh37aPdgJuIbUb/8e/XWseKCarcCUGmW7iDQpH6ISgxX
h+odFqAV9UB4gC6bpVmkNkhvMDONRInJkcdaAohEiQF/QLkBf9jF3JJdFnaD+Z234cHJF3dGY0+8
ysGWV1/LZVweNl2wQxjR++m73k668HuwKMelnu7mMXu8/B23ZYHIXEP1SkKhgtHwTBWiknK1isXv
Qr+JldZJzBeJC0iwGRV1VEH+J4hVuikHOUBB4I+0KfbEVnsFJPIu1IiVj8cmWw6VRrxQVO5Ss7GL
T2D3gqj9XThzkylCKGpzCF+qGYOhJY92baqaljzoP8ScR7i56RXX0pj7AwhQvtSokkFviDcZh8gZ
LC0Gz3K0K9zKzvzsRR/3scMLlVt2vZbLRrJIA7h6A28caJ4SqI7aRo6R8RaZNzUGDIuYTgevFvT0
o8YkQpyMMx0ywWBrnLwG0lMnHqKJk2Vvf8SVGCa0ZHmSx0YjCx7FIKi+CjE2PUu7O84V8GTqPWah
KadFYo+8qcttTV1JZmJLSepxTOUcI+r/o7QL9tqJHP5Jrsj7lkx8mcqgi4SuRxUXGPwkE7x0km2i
RjghyVpOErypHqtzMaaeqigLapis8BsMx/f9t2kB32j1/bI/4QhhG5BirQKaqxUqv1z2XRc9y+Ae
t8QOtB//TQ5j0WZGAAarwcY6bbbq4KSEwAZJedXVzRIGxnz/UnZ2FTCrijwqFmghSGFldLUzD/jH
c+j2jugoqZV6n2nNrQUyNpz0QTrjPQiYO1Owg/EZeSNHDeg1s+9KHSkt2n5ocSKwfbRfFQ0F0tO1
pPf1J7AS+dz1J/r/nMnBwgwq4ATgpOwQqDAtfRWZ1E8sYF/dpzu6WWACJua7gQ3xDGj7Pu/jbQ5g
6O8yWe0LtFCUBw3lCDp4WqI754DYK9gPoC0IxGvZir3MbrzLmritIyuhjCqCrkyfsh7d4vfxHOUK
Loqmbg63X0z/twufldXIQm+VYqAd/vc88Z++ZDdtGVTLwJIwwTzIFndieYmMMUUSRyFeq/ssnKwp
/nn56/FkMG5+oOjA84hcp5I6ewDxQzt55vSp7Br99b+Pwvj0WexyZQA5z/9mFcJD2P3zLX7emRiv
LlcqOIAWlAiTvvaW5utcANOw5ZXeNsdt1mdi/LnQmMVYGVB21Z/dfFf6g6WAW8XGXos771TRvnxT
b8Zzpnnv35AwO0mZos4Bdl6RwRVPxZBcE7EAFu+hVECqVhO8zYejXIGjQy45krdezzpUkBK1Ex3l
sI8eKwIufDxWiJItag+1VFiZdjOIj0ufurV6MuRHzkE3PRdo3BQDZJuywm7hdWo9qXoDKrXOAXCW
09pZ5XTHFoOc3XXuCaMVP3Mk0k939mmJQnQQjErYM6S/aPXOnOoWQLMyMrdKz515eWyE13m+65IX
YK1kIrJWwS54DC9bTzRI+lsm/feVzD6dmwHw7bGf6ZNbaIpTRsMd51xbzsogKF7i4sASydanBHM0
h6LHC4p+yea28Lrd6PV77VgAr5Uja+vWQH6HpBQgYerZaEZrKlKHlxwi50a3IXUy+zPdhrVAJs3X
Ae66ZFENzgzpbhZENyQTL7RsfD9VBCyWiA4k1UVG84UA40nAAPsMCuZGKgqqDERrDSyC4KRhRCXT
pIJvD1SlpL2qluSoaj+NebRn8xOFKWi5odBNI6p91Huu9E4bhUqX0wpUX929md9l4VVkcLoiGw4Y
1VAdDIxQOQUM4x9FNGYwNEo4Vb4cXIf1SzW5icjrRdDbZUwWYGUK1icNNCJM1knkqhHNVRurnnEl
2iq2CqcdMOhAYj7u+RTOGwcyQPCNKKyifH02AZxqWa7qY6MCUaexqxKLmvNXpfmMCQE26s9ECcr0
7NXIbTZ3UdgTrwYt7wLHJ3UWngtue1JskNSKFuFk8fKG0SK5oOtRaPpjdoa5qaBbsFq9iBgXzWz1
AManG/kxPdTAD3/FrkT0BORijM7Pu9wTRQvAA8E9fUHzEQ42kmK6VgMadR3kx2dKGYSVXIOizPSy
03QqPGPfe+ltx02KN3zuBzFMthPXOhBaAs30+jbbqWp2k7Uir3q0tXf2QQiT60gDtrJkopue7Csv
srucGtCe5t/+kB9jA20X7iI78fC82GlW8x3AEXdtZBnH2qt8e/JRU7Uvu+Yt7cXVYlcKvG+g7mUS
lUJesGyTzsTTmnhXg1RIVX7Ogry7LGXDgRkrKWx6MoDzVJUiiXii3B7LrHsgXXVbFYUDsO77y6K2
Uv4PshhniQEYKZIL0/TEQ7zLr4dbusxH5w7DXwuIT7jvGnpljLP5II8JNWkJduuggnrqkVZaYzDB
GFrJyQHvbXeKeNfOnYKRwwBsdMX1IJunuM8AXjxaQnKXj5EVBO0xL8x7DBu4lz/F2d0iKQPaECWp
Apfg2WsyTIthVgNN82QhMdBslJ3MnF2lS18vyzn/5FQQaMw0DTToGGinP2QdNkown9cRgG2Vm/R+
iaweKDlOBxd1rWBZ9b4I7WgCH7PFEXuWezJiGYsdFyXX2mHWPPJlxhqndCqw7Qw/5Yz3b0wb9oJJ
ergn4Vb/dVk0TzJjxlNmJGk1jpA8PJsoH6Lv7CBLExbZrqbKTlVeYYD7iekvWn3iBHP2WkH6wMv2
pqXaowYmq9huGouCfM87tKrG/yyT8Q2pNAlpIWeGB9B8V/NFkEcsR/OaQrKkL3zO2jMHjOsEqzAq
H6BNAm46E2/AnTxIoYnrHOIEa5si+urc8u9ZZkBloJRugBQdRRY26c1LSW0GtPRRuRzd8ZqWjLST
dgN4PK/fLV8va8l5BKXSFEVFAYIOBWuMguZKBgiiCSFl8ICjVrjTSX0ar8fH9hHPsX18Cr7IXuZW
r4lbuOVgl07zWvj/uvJMfwSo4ZCgiKp6ljxKczqIOaAkPL3D9EB2nczftPrfDiQzMhgf2CjSMLYC
fCDJekeNhF1KeGQ6Wya3PgajHXJZTHIFQAwvFkNH7mYryQw3AYRI2fyYgOMmhNFn/MtaJFXYlc31
QmZoQxaYnurX30lsLdhepsC0wMQ4Udx0yVVfOjtypdHmTcGe97fevij2DhRTN+DFGdtbOp1E8wKX
2jlLbxt3IsZM/N6fjvGVBvYJawY49WLJO15pcNMI1b/lsq0gQZmzPAVylieaX7DrZ3Vc+ty3h9GH
gPnxaGz/MZljWZg6qpDYv/QMXwJDKkht0ZkOXZRJriZgZZlAyFA905cdkFHFHg85cisyYvPqr6/L
bhmDaaqUE3TDvKb4mommrcyPbfJw2fp5X5JR2EHq40EwoD1DDriEFPE+6HkPnc1zELRAMZcLYj62
39NpAphnJ5wjOw0OoGsBLtr8iE/JdYg3QezVO4HbyDqv49LrI6qIeR3gIGGc76NVpGC2iArAKHrB
o3rQwQIbeUhcfelg+qVDIah5D5FzGj0qETODeIkAAAP7E4xEYEMuCnALvPRJv5kc4yCdCLi0JiCb
SH6+r6zlu3EEhRd3rX/7rCvJjF+b6x7j2wCIfGt0aXbsRt4sWJ3VO4GVWPlN8jhxYgZXJPN540Ef
syiByNEWboJD4QEvoYOnsdL9fEoOC/56tOrdZV3ddK6rczKeriqXWpZafGFDfRi0nUquq0zcmRUY
brrWmYd/WwNgLpTNF/tlSg0dpgG0TNATytpBW7B9n6eKfflcm/axOhcTgKeqS/U5FKCrQWhPIp6u
6qnsOWSL8mZSsZLCZINRVmeqkeHrzYdiX9/HsZ18FTOre9ABJh15g9W4QCfbAyFf+W1EiPWNP+4U
zjfddqurX8FkiEMEytGuCwNPvsPAn2v45XW6GydrsfIr+VbyO1eyl++ZW1xTnI9+J3CQys5r3syt
MiGrq9J0xuYLza2i2+IrCJee6SxG/1B+4a/JbedW78d9WyBfBeemRUZQFzhu5wyzpx2Ul+Ul+jXs
DZAAOJlHCcbjvXTI7jGMGctOLjvUP8XcpuDbeOJZOFv9EMY79eXY97UUEE+onWYPe0WtP/sdOSrc
RQ5UwRO5I4fpe7JrQLhGnA4w2oFdOeaeewGbEWf1SxhvZS6mWEgiXMef2jhAT0JL+mE4vYdZr0Nc
WP0z1zefvX4/XvrbNa2ugdRqqvU6YONGuzoJmafIAL8ExDU6OGB3V1/I3eCCrrj0xCMvVXmbI7r0
5RmvJWRtjtUkKFztFqf8uimt2cXt79R95gAwDdS+bu+FcJ9WdN3uAYMFIE46CAnQbWBR4Z3h5yBH
oUrBvQreZ2E9nD40M3boCa5C8jQ7+ZW80MeTcWuC9n52am98IKWNsTj3ssM7bwS93QfFKMQTB3VW
xhctgZGGcwAdUP3s1vSCffEby7F27CifC1Tvkhh/08hqKYkiDDA7mS9y+LZBkNpBh89M92O716y0
uTue1IecX/m7UMbHYKA9VzQV6jZ4xT5sLdGdvnRfcNOA98FO+S9yIH58m7lyBz56Xq3sfO7l48c1
aKtopexxPAldTTESp5/x/XCbFIDFqkxnyq0BnT0R2Y+eoKxjTYIV/+Bc7ObJdUl+q4IiB2LygjoE
ZqgqI8iMtnwANqqd3USVBew6z3BAfPsUP6h4S4aFVd8UNu8NeVa/owdfCWcsrQYFuWHEieaN2UEY
Xgc5s2ZyE2CW//IpN+P1Sg5jNnOo6CHpY83rFuhRl98D7NmKOx7uIE8MkxYAZrWrM5IhVAq5twQY
c5ctYPNYlw+znbeuTsPYYgMSeq3LcWUUjI+y08wHyZOcwokPJkDxZMUeHQI0qn5Xf+phoCML19G2
xAQdE5TQqjTSSsXzkYqOkQbY+VW1A72W+ajh5Vp6xZV2PQh7zom3P+y7WCYCNbU+B0GH12OyH4Ft
lB6pZVIAQMnGnSLt4HcHpG3DeJfJGIaSK2YJakuafc3YPMHEUXUsYgdkj5RrQQcLlrTYbedWhkNa
DztADt8+3raXzvzS6nszBtIIeZAK1DMk++K2OxkH9WkSnex2fAqPqZv7gy3/7D2KL5XtlsySAd0J
aMLkYOzaU7sngERzuN5qMx1Y/SbGmMIxDqCCb6FgwuA3ad9KhvNNj1nHyjdvF/5CwGaZEtgMf+sd
Y1lpnBAlE6AAf6jIWptgxgclk8XuT5SM0OROj9DrvfTlGSNLOimdkXkGCHjRL9OrcUgqjvzu8ATm
UyxvF2ZWJ2TCnpFOpJCpHwZe6B4Mn+BJCG6BCe2J3uwgz4RlcVsMm8+zlUwm6kV12JE5jOGvdNu4
GpziobpNXpob2ihqXDnG0IWlzC4NQKbDJXvjSGfXmOtCa3XgctNMOxss43flkecUwLqHFGqNJqBm
Yem8qm3JBWXOPZodHKdCncaFG2aBcNNMiRJZhrduHGA12i0QPzAYAZIvxS18hefCtkPd3xpsMi6s
F6YsA9879Zya31E6L/iRwKEOez7JaPCcaArJb8RxrJWtTJu91Fe5BGstRCyC9Yulx9lnoitgU2iv
j64EMqob1PSJNuFDpngapugz5rOFJI53X5snWYlhtFXK1K6YBXzB4hT46L6jF2RVR8yzuqqH+XFb
47y/N3Ptd3nsS3CMmpSkBY5lFhgmTHpLzvfACbOKWXXKMPM/o44rcWxoDapU7RMcj1IIKcVd7WvO
jJaIOe3A6MF/YG7FNwVNEUD3YcoEveGPSSeZg7Jt5zLwhGankO9R2t8N83gggX6rYeddSFPPWHhv
+S2vuhLKZroRJrrCusgNeNVFtlR32nWW4pcyAhh9L2W2wMtYtqx8LZH5rE2mg1WPSgzQDUfwblFq
J26PHYt7GRKVX5+4Roy4SEDpkFTMHzFpwygYUj0MaG617oC3emuFB8MZbEodGHs86sA3HWR9GAga
zDdIb7oT/PESq7xUktCoUWDDOkejGL+1WvYSoXHLAq01ABnALAEzJnzR5vEU6NW3FolwYs1VMVrp
QHS7nLLOndLakUIMZBAQLDUyACTzeeE4wHP/p4LNUaQLJwSR/A3wefXGkXszz8TJBHBPLruN9rsK
KdbDt6wzvMs3cO4mPgpiPomUtdMAnorKB3uF1fwfadexJDeuBL+IEXSgudI02403Gs2FIQt6AzqQ
X/+So92dHjS3Ke07SzHVAAuFQlVlZnONdupKJFqzIJycukrVFhw2ZWBJmQedZqhprwSDlc0SAedg
Em16PSJYg7zHINJnPQ9/phKExCN6f3m3FjKrD9slgslHMPSrPMPc1Iy5+AuwP0K5bPTkFmM464D9
VYvziT3xhIJWMog1MGrZ5RyTGmzKHWKOQWmHL5MRPuel/KUY6KORZ9fgXWydyspy16g026mzamWj
z4EfIB05ccu3WtDJjxmhh0G5heV/HK0OD8N2lS71PPh9tDX71Ymtwk541rM3W6aDx+hMoq6CIjl6
e8O8Ve8uf9zzG+yjQSFTnyZMYiYyDAJD77QQkjE49hAMjP2W9F8v21rdydmnT1aXUMWyxmqE2N0/
gn7jTQlBv3WytvPM8eO65nWfmFKYFo6VOlRB1Fkuzb/IUzDwTd/8IIrlxNpaRDl/fX40J0QUbUKN
QhkQUSzjWiMHzfZjsgZ9mq+hj4H8ow0hpigx6GqneP5UUNfju79J/Gb6ubUZ1rUvJcqGGsUw6Zxj
+05Vlsnegs+vQReWQyVmP01bxeNNzD4lOQRRga1XULnKPUsL91KY/XlOMW/duw3hWHHO7Mis4Xgg
LXinHJnLoUx+i2DmisVlf3g3KBwrOdWijMXwh6p8jKz7hDIHAzSXj9OaDeE05YWUaCC+wMbZkFoO
n7ocoJo/Z2t5i37vKxEOUi+pjGBYe45+2KrplLR9LiDN/YTLy1rzB+EoVUoMGSmGrWvazNHBcRHR
H5ctLDykP7qDcJKMvs0HKcFJiph5F0+ZF1elO6WZW4fNXgNpBSdkGxcmWKXanV2ke8WOUqdSbRfT
7IrDw/Bx5Rcth+G/dxnjMh/DFWYSFYnPi57Bhe13+TXbSY69USACEJO3+WGM2rautFs76ctx8t2w
kPtyavYZG60qCJsp8jDlkmwauS7coTK3Q6KAtgPyVLG69h5czF7m/BdyRpgRPKPkIVGBJyHDBd/F
HtWoo0qG02k+qrArmdhyLqGatq2gLTGHmI9b20UsBGgUZ39mP9fdwsuhDYoekRQM3+dmZLPGobT4
LTVEG7C0zOJoQnoPESBMRCkq0lh+4NmV3n6LCswKZejOrsw+LYfpE1NCXJOhgCJXpfyfUpM55zq7
fk5sCfs4aZqkUggvAlcE+cM930r6Hg16j+0roDayYeW6W3TME3NCdNNGdbCpjKXl5XWc7LviVtJr
tyCBbaO4mqzquS/erif2hDjXdEWpZbOb/HlushjhTkwJEc7IYsDnogk7ySBkl5Egy/7DmxYh7sSG
EOJiOUuLRH278ZRNTZ3Cs3bjd+7OU39D6K3VCRfvondzYr5Q29qYVm0EgTcNVasoK56nWuk8KJq5
lyPlmiEhXgENRQi1sHdT2ridCoaU1lHil8tGznlt5kvvZDnC+wNqb2XRE1ytc6rVv4Vj1dX9ORxD
9uKXRlQy/kY4Xo5WJ5aF4DEp4KqLIJjwhkjUbZQcqT8Asw8pR9Uba+R68koNay2I6EIQgRS9LvPk
zVW4xwEK4IdZXPh3cr3FsH+yOiGGgKmrHe35KaVZX5Pkk5rh4zUJOLvWQO0rR0wXokeaMSkClyeS
CAvTaPWL3a7x1a9ZEOJFqypxI2laFdQGhcRgrTmSvEZRu+oNQqTI8TBT+2i+SqAcAW+Yh0Cjr7Nm
eJJ588v7P+WtJx9ICBtgyoUqcol9A7vvgYJ6H0E30Kt0JbgvtLM/HDARlVGOfx+wGW3Okg3fQgeN
E9zPGHSDuEzMMIOZbyw5hQjbyuFeifSi3iXEAGPbzpXTS3Om8Q4PWbCWXa34OxHiiGFEPEwyvG3a
KfHl6gu429yhtByFqitxccUdxQn2fiKgIrLgKYmuuEX4qWwfL2/b8lJ0CyJnBpRLRSDgWHayOjBa
ByXw3qS5q4xiX0FySOHV7rKlhUGS2TneTQm7Vkia1QwETggu+TuuGcepajadPKKxOnjSKAU8Dx3M
nPljhDGjy8bXlinEX63jGXSCTaQdIMqryK4zv1TxC1s72cvX2PsS5895Up5oU1ZaPUV2UzNyQLMe
6XdyxVK68tGWveLdjBBvW5UNet9gJ2Pa+olxGI3U+//2Swi0hR51eTjNAaOzjgnwT04StWD8Ug4g
aVqLuf9yL7+vRwi6Y1vXrUwRdBsoHfffp+/qXkKL4K97+Q3j/nvPpH+5JMF0ByzIgsxWJ9t6k6Vv
lgeg6udOIL/7vUtyzZY4CC93AHYmGc5yajd+WIY76OlcTQOw9JN6QKXfwI3GLA8Dd1vTKrYjwQTr
5a+6+hOENCuPJzyaOnzW92x4uK1RqcuCtfrPwvDmfNz/2VpxIt4Y7CwnOSrZ89sXDL1d0G7xsGCe
vplnule5sRfmnD8aFM54nNG27awQ4nMMCgEFgDggzYSujVPGECVhjlI76xI6C8MiH60KR57HA8mm
Ifzlu+j6uO1O/5FggL32SDBrrKvbFo1s5mZPa1fechh432EhDBiVPiJJQbRpctsNI8vhtn/ZYdYs
CGEApJ2cax0uuo5d1yG4T+8u//1VhxROfiJBNKFO35xk8OPDrL3B736PqXNtLULSlckmWLrK+UOV
mcOmpy7aXF7M/FvPX9Lvn0NIsuwBhLsTs3G+ZeIy7VXXuUPjz2ly5MpqS3x25gvGxHZq31L4+pTW
b0+ZsnFmjG9+xe/nJBIQ0PFruOIK8/acGdSVGcSvmMBoCF+K9hHrQFCATETBrU13WveFY2gvyXAt
jJ8UNniXd3PZNU4MCt8rlCJjtKK/QvPfdfHfq1W/iXpfWpzw6XKTgnmBoVymW/1VRvhcIQzCvnUz
3ns1N70+j3eTYgd5TfZVF7pWLO1TTd1VqXQoaHsYNH2jlf1BA8DJCqfNpAHBFXfHBg1uuSx8E/3C
jFZuSTFO09tOHhlrufdi/vu+X+Jb3coVldXzB3onMpvz39/pwsyB5cJ2iVpTkhxPejUgLEhcc9NG
8qzpe0HX8HmL5+lkQUK+WJkxXnlzTQD0R2MZe1MEDK76CjKJrbXW6FnMD09sCXcHtca2Vw2sKOoA
64gtJ6sAgkVK32mvl/16be/mMHWSItZhmI3AdWNV1peS76Cyojef/j8T8084NREzTnuKZJcbz6w6
MPtWTeu1VGL56xAUxgHzP1eANEzepnxOdefucVK40e4XmpBjcjkfN8MbnglF4N/g/Vr29HfTwq1E
ksgyaPpmeq5s/N0x+x3y1Pngn3k6UWUosC6pqkkYUitph0ujVDtHI6ET57fZ8L230Canz5FluX+u
2jAXqU5MCm7fWRArHUe8YxXWO/0I9o8GaAc0OcFrAtQ7X/uQ89+7tETB9dOhp5jVnmNf0O7M9mGW
2+b3AIG7cb0DULJbuSYX7+GT9QkHIMoGagwc6+unT3b3G3qsi1fjiQHB/XMadVWd2eVbZ0CB6HSq
O7E7Dylj7uhTFtjby8dtuZxzYlDwR6XJY7z+4Y9z1WMWwsvdKXps/cm3gApBK015WLG4eAJOLAqX
cWl2GYduxFxACoN6P20h9sox+8320V5q1m7i5Q0Fco6Qmd7PEr6YHqVtN6KXhaMeBmYP7ePS/TUo
AnHZeQJ7rVy16CJoGluA7Oso2AouWdeKNBWoQAS9ed/p97RZ2b/FGHzy94UFVdIop3WPvz+Mrx1F
kIoxzdP+OcHOfJLB5AWBKNkEQ8D8FU/i8CCZTYlewK99+0cRY8YM/bVva3Wp5frbiUUhdlDLjJOS
oKs7v++ML8XLBHSA2V/nwXg7+2Oh3siOtPq9lnM1+IY844MQvISVamWpUmBZ5pV+rDX/xoNr0Rst
8MPZ2NZzuT4QglUkG5EWzN7YMLcJUjSPgBGSAom6id9tO9O9fN4W/eXdpDivrFqRAm00vNyLRvVb
qjpMuxvl+8tGljfRNjDRAGYFaI0LcavLSWZF8+jXn28iZjBWor6QXZuTZoHBB0FyLKNHmRQQrSL1
55zKxjZVpMdaSk2fadm+76DfM+iJS6zGGwrm5rVaOCXe/bgKS34/duSl1UMQlkztuOMs+9bmzHBG
SMVvqmIEPESqZFdStC9NXHZuUeh+Y9pBnVeRQ5i6zyEqmbmxPtErO7ctnxe6sqMyOJvtNEwP0MIt
PV0J/VFmB0nSGcYWMcIk5ddKXR3TqNkoafI4GNlT2GR3UVwVD5Gtc0iySAxzjiHQAak06hjT0EPZ
M6EZtGlBfACJgTQYidwf62FU7yFyMbn51BWbJmm0QAbB4eiUalS6uoU/pWu7lkiqo0XgJY5s+yfA
Pn4UgrzXbEJg7kLT8lmO14Gk1lcxxzS0NHxOjGqbK8PXulAOMkv2ucJ1p5PG76MyZZAkDX0jSo/W
1GvOMIw+GdpdlSlHxIxrZqjPJbJfB1rDzKGtFJRW+bUzxiuzp88a1e4qbUQDq+Z7VS5urJq8gMAQ
TVSD+qDtfAIZ7FNTkaekHK8UJt+lSiZ5dZQ+2IrkYRwUqJ2qAFIJpA9gLomcuKo+USn7hDel30NI
x03M/CVN5edCNl5jI4S0iGRMwVSMN8UYfdPqcdzYYN/XpTF34q5140rZ6zRmTsGpvimk2ueR+qAa
FJLc6TXn0DNSVcxk0ow9GayRd1lif9I1tlVA1Qk3YDcSBl33Rmt7RtYrXmzxr8bIt5oMeZIis576
oQD6kvZHUBrvp0raDHV3zWO0InVcERhn/dFZ8exchdvY40trqNZV1cDFMMUNsNAYHeMZG6WAKpuV
huymAJ4VkrIrK7s/ZKNlBkmB4WvDOvZlfqXX9nUBFkqHdBoDnTF7sSTyKZ+qwRs66dD1w/ey1yJ3
iqH7m9Bjx7XQaSfiQ5pxxGirdqWE0zFqw61u6Z3DM1zK5vSYTIXtaX0SlMr00rXGPubdQ9g3QVlF
vhwpT6M5dQ4YAgb0SdidnWB8dbKrPYvr6zQ34bV0UB1K5NCp+5B5rCs3eqReqS19jPq+9vJEvh2M
AqS3vAdUKhtCPwlz6A/Xo5PHFXbaLDZJmXss4w2Ob3HXVKbhyN1QOkRDZilJ2naghVflBE/eobmm
yvglUqrnlrSQlbANzyzzfTbWvlH00ZYrcnc08+FnTiVzywpym6j654RD+6hLSYLHs44+uL4z4n5v
RyzoiLoJy+SOd6Q50KSaXD7lhyZJ2EE1wKtfa0DMlbk1epPyGLXjhgFhpSb0jlF21WR0N7SlB4Vw
h6SDO+nxtcY7J+zix6mZv1MJTBprtaM6lj9zKTxoheYNs8aHmnXuTBMms+lYG+mx0dldzLVXDBJu
hyjd22GzrZsE7CHfbOxOJJfbyMruoDecOK3M/dTSjlpUemGSPPJK20kFJM3a3tWqO50cM5Y4hfU5
tHunUx/a6CFrESroMxtCpyzjQ9wVbmEXbjd8UinEka3PzZj6Uw/Cu/BlyL5oOOOWnjhhczVNzNUy
IF3VGyl/MkFiYmIKliSZA+5BN5mQkoNytZdr1+wrZ4Ti9NhkTplkW1WOr7mR+7QmcHwwp1tX4ET8
SWh3QILjgyp5S6Z7FaRZEcSUdKMDvhaj/vDe2yKOHqBy2jpWm9SoRUd7rscP1QiufniWSyJyU1dQ
7CzJEGCcwqesxPdBHM1Dn0Itw1EJsGh5cauYoS9N8YZS7WE0yb4trU0p5Z5aHu2C7PHm9az+xipu
0+i7qbUHJX/s1epKjqW7KO8gnVz5nbFV+96N0Xo1m9GhCJk9WqJw5Z2mAffVQCO3BemAejOogH/Y
UJlGBHI5u4GY0S3raMDrexMXNNZf9LGjxXdJUfp62G2hyHJn9MRJ00ejq73QzFxcPRiKTXwLMggj
aDCwqZHDcB0ZubEF3sTjExQnJHk/aXID2A55aQZ7M+byRh8Lt21kw1Xk0ocO0b5EUQh8aOzO4PIz
NxH4MvXBNkpfBYmTNxkQkDcMtiVJDLVO7TOqhJ/aMgfHGD4sgFbsEI7tS6ha33WWQjsgip9QqN8M
wLmn8p05fcHtdTTy9jNXyUtpDVvM9jom07wxkY9la171U32M2M+WyI4dTS4ivlNFwKJPrZeO1I3x
h2TZDlJzOBZ6cmfH7CZtr6ic3NSDeVDqQ1WQ+84eN5RHdznT9hoygtZ+zhPm5Fa8gfiiV0TgqDW2
kdkes/gli7QgHQy/7++pom+JVe76hvnzn0uzG1xle7SQDia+lpW8tiCFLSPmSKxz8gSgRQNa4XWy
433oq2WyrwmmlNtvugFG4+annNwTCgAcp649SBtIm3umjNQuZa7S9L7EVG9gOFhxchuaxnVufzHS
/GlSyk9UQb0tUgrdsTtJcgHG8KiRu03+LUl03C2Sr/J2D4SrL3EMmSjRJu5VZDPKwcqMDVUl38gp
Dt3gNVK71zC8FrXA2oeZU3dwRynyJw2CN/2Lkk4By45JWnhqnIFLiboVG/E8Zy6VNF9P8l1k15u0
eW5Ab81AHs+HzBtL06mhRNGofKdXmjsNVwYQU6UZOmZ139fwTvgUdM8cHqHckIPsIn1QuX0Vluqt
yTWvU6F7jPMHHiJXmg4aKpR19xw2L3SgTjdZngTBC6oqXhR/H0iy1/LyZkxe5bRz2kHzNcJ8xWhB
KZjuuA5uneShDuO7BrdBjzHqChpe9jQ6RWd5IRj3ptx2yuEBQpxuPIZuXsHFVTwj0viGASmeQQmN
drnfIbxmYeK2WeWS4sUYU1S/Yz+OK0T7KxutHxRKNURoc/hGZOoXLWqhpHN0gFSt2nbHrnRUM78u
eOeSvHD5YHky2BZa6VvbMNQWocVj1V4PDHyE9pE6yseuu0/LdFMWqQ9OViSUrsRudFL6YR6j/qpf
dcjbEHy9vsBFEjlDxRCibs1GdXrj3pJCj1SGB+DLLqSaY7BbHckcx8Soktq+QvINDePNiLI6qAnd
2OTQlldR28WZK75YJQDk4MqN22ETh4jr2Q/EC6emkm/mE8gKNejE6RuKWKJXT/ZQ+z1mLaescCsc
WlvDfysKPxlQZaFAlGb4wXrragWwEMbkjbK84eR7U9lOqpl+FAPdq1SIhKYb9a9GMe1CgEKUxs+y
gMnlFcEdpVfWQa3z50Jqrg1Tuq/b1Jl0c2sidUfWAl9uNmRIXJsnt1kZo2LL9mUJ4hB8tGqobuoW
Y7Ja643YhK5E57VsXV3Fh4BhCbXQyaC4bCSfWiArqr9ZSGzySdpMXb2d+tJt2gbY/WTf4C5iFXtV
YlxvxXCjUlyrLaiFssjL4F5dxpzI+NoMilt1zyQfoOaQeFn4o7GfEM6PCEqbsFOuqlJ9vPy0Wnq/
zRTBNkgsNFAsC+USReZpg2yqwkQe5PDKZ9zaSVutPBIXH9+nVoQnla30EKmib72s+fEtv4J03gvj
t3IJ8VET5f4ARsfVWd+11QnNC0sySgmclejMVC9T+AKQAmG6c3kH598uFglP1iYiIjMzQlmyRDMm
M5CnJaUrR7mbmUcbrqZYN8AuXra3+Bg+NShUFCKWGeM4oiD/6zH8JzXexfrdqS2haoJ0TMYRRZF3
iUv8d4BQc0Hw0m7OJY6TwpBaq+HYpCjQ49X3AC7iwunJGEh6szFj+2plJ5fqJaerE4pdqUGmyojf
VhdCY2qbob6rXM/VoFgK5urdf6pCnVoUChljgQdtYcJZiDO68VbtwJoA/uEGrCKzGIi1jfbQfNLX
6ifLu2qC6xPi7+dE/ni5N1RP4DLyHjcWRsKr7TxzhrJFF2j70GFOBdaa0C2klQLw8gF8NyzUfxOV
Kt0YZ5ioQ13bYQNydQARQKGt1+XKOVyqjIJl8J81CpGsm/qM5x08JxkCruLJG63hNNYWI0SxgodQ
YNTQxWYcqQeYh3Hrs3hlOHXNiBCyitGuFTrACKT9UAPhjmH+bO014Om/BJF/dkus25VUNwB8g+u/
Q/x+tUSLYA3it9QOO/kwIqXAxIA1NgiCv4auP/CMQ34kynNl9E70f26eyCcgSWTqAV6sgjG2PGZu
wvxJzZW122wOeucx6n3vhBjFar3XwxS3yjyjausgpZgPU4YmyqYFNGmV9exfovC7QSFOTbGFl0CF
HewxvdMYn2e4tgZq4Mlvms/MXa9aqyuHyRbi1DCgOt9JWKKEzHUqywdgJjGQVV33Dbh0wuElC5sN
XiCOrejHLiPX6pTeaT0KVRMJSjkHL63pI1P0yVhvc9T9DIn+KDXyFR3eY6YXmKec1hDIqz4tBBtJ
6bmOSsyv8rfQ+ilH7/LlsebVQrjRprxsSYjC95QXQVoMbqT1TqFdmRXUsLo15pXlJOPdA4TQ03cy
ieJ0bsI3yLqb2JfZ91jWbsIKtFjNUzmtCX6thCFbCEOSRjI+cgTuLLoube5AYbRo1lKnlS+miyCw
aVKNqZ0QheaGxbSj+7dmneImh/Gw3qybIWX/fm6R7H7MLUyumFItwz+s8pmjtBRidtNuHzTlBrUK
x0BRIVVcmz5cdpTlab+TjqSwleXYj1FlwFNmejo8+eauTOO1OCNv0371GpX4/PfEZZ50ycVJc04q
9Mh12CNEdy32uSufsuRKK146qAeWX1K+5iuLn/HUorCxGUqKZAo/zNf8kuJav0yWMplTU0JCSpNk
qDW83ALS/xhqlGr1ewOf0kQdfeWzLSWHp5aEKN9nBupMoDsKUrB6sekfYDrq4+C1Agz0j6V836Yb
IGpiG4pqqKJOXFjHqI3biPKTuYOcVEFe2NpQ4VLQQqv6bxNvc+gn2TW14qY0IyQXsvSpkeEcTw1J
IUurO0r3eHn/lm6QU1OCTzAU06ush0/kEmBLpPeVsHYvm1hbjeALsTLJNZ8fQmjXuJlKADRIwbMD
DXA0zNZO1dp6BHeYWEesQUbmbqJ4aEE4slHWIDwLHHbzfMv755l/w8nn6fKWD+MED5gx6P133Fkj
IMgzX0qUbPA0AQEjqA/jbvc7L69/OcX/zDKIbJYKVCPb1mz/y5Tc8ma+mxKuM9uKZfDkYzPzrkUl
8EWjUnDZN/4l6r6bEKIuqQ0JvETDPHmibaYdP6TDX+DNGBJYq+DNZV/8x5w4dGpWaND0Cnwxjmon
bWN/zA4DJYGcofnUrPD3rGyfOD3BFLQyw3n7iHmlSYqjDZ13efuWrn+FvC9HOFqtZZVTwmDBxqS9
DX5lxlCEC39etrIczN+tCGcK3SitVhNYaRnfFOptWtdBWH3mebsSzJc27P0JAn2GjwdL14o01yR8
HR3YO/A1uuV4f3kpiyP2ug7ROvQ0wB4lznkonczGssBa9EB1JUeavFkW5cPLXk9XChhLNz3Ewwhq
2hAg1i3Bx7kpDa1qIKFJhpemfwqjbRTd6PkneajQRdPQiVuFLsxhW0wuTkyK70aDgxyg0JBcJMhx
5cZ04+hF066sKCjITSa/SvE2LEqnXBvcXPyC70sVH5G2jp6hOuJlJ8nXjRy5DSUrPrIY/06XJjhJ
VndVXM2AMnHIZJ0BZOl4nZoSHF+JeqlNZ7wLV75H2X2ftl6zNvW8ZmPe0ZPLhCVyV0L7BY/GPkKd
/dbsy6Cz1iaRV3dt/hknZsAKbVL0uN93je5/Fya0tiLhfUdY3dUYtEeMxXCFFVMvjb5W5urU57z5
l1x8DvUnKwLM2qBFjVPFN8qmY3je91tQUjRes5PQIYDwgWW7K9Fj9q1LNoULMZelBMM+sDmXY1Ro
/4A939XuJJBmQxZg5W5cuqtOvU8IG/pkg96pwKuLjq/6hCmGY0h3TAGjZbSW0ixF+HdTRHzgpQDJ
K82MLGlZgkEg49Bjvm+irYdI6l/ew8veAeWKj58tG4dkbOdsMImCNKeATkaOEb5cNjJ/h7PvhLFF
mcjA5AHr8dHICIU+k8dIoA36Se62UVJBamhf45TVduxK438iadBPDAqnOA11Kinz5Nvf0IXfRwGp
Sx/LAF+eYZoQv9REgRMiya1p9QmusHR8NvT+NbP16RDqjQd13X1bpAc+hDf9iKlWPnhtYh/GMTyE
Xbox6vSgZbVfk/aQlZJfgNSEyzXDyEqxDansp6npQXV4W9flRimmgzroj3/8ZSCtjblHGSqhsiF+
GQLaHnuEfGHAh+ankmVfLVrcFZXksara0bh/6ghZUYFYuJNg0rBBgq5D8k3EekRTMo2TGePQmonb
ayislyvutmZBuJLSpIgHTCGCqyZPny1bDoYeKgeXN+6sugjGaluG3ilmK0HfcqZcB8XyvlaYTQOb
DG6IT4sebmcEikbjIG96dWdHke5UoYlRsJQnLrP4t6Kjn9HkfLDCdi1XO2sWir9HcHkjB1gHspBR
gJEvs3OUXetJmjuL34Q7AxjQIGZed2wDDOz9Ye39zfKsh2ZZEIY801fOxpEOjQrLSRneZTXKlCzN
nnIbQ2CX91z8rm+GoBqg65AEJmeJW6GH41DmMgKVZOMlaenXcRfuLts4U0oRjIipmtlP1G7lIgqy
vrsdCb0yB8xMSGWIrk+N0UqFXYfPcpFKT5QZmI/o9E+dWbTfbS871sBjEfpTGen9KAF4nDS1O+gc
CC613eZ9Jq9AtJY2RIHQkWbIEDoioqihJDV04o0CMfd8uJ0UbWuqa34u3nrzdpg6xFyB08PtIrKu
RZI+jl0D5XMobLuNfpvZ0kuX3uskDxp7eLi8+eI9IRoTfHjQo0pOqioOIv1ng8xyq7BxTy3y1aCv
srrDxMtqvUqsboomhUQs02oGmURtVkHnxy6wdt8mV9qr22Qle1iMF6cbKaRhFmsGhoEW6OGCKsZA
D79qkKxwN71V0Ua0PbqmPXnuHDY0GBSCqwlMqap4szdGRPMiLpKA9+VDIVVbaq6lsWLyAC3WDyaE
QKsqU1pOEUuCyNppsebSgnpFX668289dELcEZi1MXBuQATeEFCVUSnnqdFgprevOwLWaxMCMVl43
SgDxRytJpfg6nNeko46IWXUFXIMiLNUalIo0pE2CZrwxy/Eu7dGvSeTAHsc9qFS3tWnc6Fr+5+4B
s2gya5DSgxy0eCvaTZUyomQYIkfBu3iEnPqV8YietoMpODRKnFUVlqVvd2pQ+HZFbNIqDmEw2Unb
0c2vAfj1+kO1nWV9ATQ6oGbnXT7eC2cANG7QoNbAsQidZFExcKw6RcIxyAP9CsTltwokrwssUXGj
gzqjSNbsic9ufMtTeyJBQljMBbNsyv9JA8Pd34xFq5it89gFW4plQP1NV7WztEapO96Pao61vVUy
XuqvtT9t4q1RHSl3bX+ejyCQZASwoXDMtVtrcaUn1oWv2XFbAREarM+KwkagS35/Y1dejDGJyuc+
m3UYi6sw8lUIw42evsUzcOV2Xjg4HzZASPJxFZeouPB5A+hW27bbYRNt5fVAuhAOLFMFeAYc8RqU
g4WIDTHBicuFOX/U9Fp+BnlIc61sQy9zuFs/prvJrzcY9Iw3awozb4R8p88Yaxb2g0QqlOGJda5x
n/aYmFSVPMVzU3bLbXg3PzvjrebN7Ptg3nLy/fQ1Dsy7ej69nqo41g2IGq4s1/5ceeEVpsAhfsBr
p9uuHKyzPRF+mfD57ZY0BRDh6JABOzv8NDfKwfbtJ+JT3GjAn3ill71GP+QV6PFZw1vcEeGb2+Ok
14oBu3/Lx+TX5IHeM6/3yKYJ2oPpSlcYVTuixe1k18TlPyRvVYj07KYTVj//+0npwaxjOiUjvgvG
rYLyud2le8mvfONB248ewCTrco/zui55guCDdWXUuQrNR3hC9MjBzV4jeGafZo8v7uJ1QcuzYC2s
UEgejC7vJiV+8zzQPU8OvX/ju9+Ot42nuP1d+/ob0fospghGZ6c72Vao3fcqx0QsGr+pl1ibtqn8
jjKvJhj7Sp7H+EsEQnr2WKgrF/5bQ+3S9s6x9sRyNBEjDXvoIjQDWkZTo25QpeAYr6eRi7fdvjDp
pyobD6ge+JHefrl8msQHvejUc6A7sV7KBiqNCs0Duw/pFToTstdieMOz7SmFXDoYui7bO2u6CAbF
/qJhlVSzojIN9Lv43txMW/nz3LGibnfzG2LwZ3H642d9K02eLK/u9WwwC/iSdpPt0uvWY7GjW+iX
QSUGBDeYdyZomKXWFqjEYN2Xz8QIxdUKsapnULSSIrjVDPCXHPNQ3XY/jX3/fZYu/cb86AvZpxjg
3mRbO4Asuz9syef2KVrJuM6DBpJicK/aAEia+tlYQyyj2pXIRQ5UPHh+nJA1xiZB4vdw+eOen1xV
RhpiWngZE0UTCWwHUtUSr0rIK0lZ7WghwGiDCvCK1q2OC88b9/HUaMB4QvgWgt7kvCKhmGRMQK2Q
I4HkXoxa77CbRWHKXbaNuwM4NdzLS3vTWTgzaMh4gSrQf0Z2/vGgALkQQzACN/H0TdukfiXf5+63
HvqSadBhNrnEaLIFob3cyx8ADdno2yIAlAxf1LxdvQMWF4+GDmRjTOu8CKE27cg5yKiw+AmlYAAR
ZQfTZU6N9BmKc6up5bn7YLNP7AlerPV6ETZWVODOSQs/nVzVhdWtsas9Wt2ETu5JmAy9vOHngemj
zflWOjm5UmOGAx2w3yTqtmlLIBxJNnWtgRExXXvanVGoWQQMFdhI29DN+YQIV5xpgZJFC7HAWSpV
+wZZpXhbBxybOthOwZzWHz3g1F4hAbKWaJ1nMx9NC7cd7ZvBRF26CAD2+ZYb5T1ouPZVwx54qgDF
MVV8ZWOXPiZKkcC5Q1gA5TxhY3td7YfelPIg7rhLJn6sVfvz5W93HgewphMTQo6CbHKw7TTFdubT
VaVwRF322k/N/7kS4atloSID9NWBqkKeHN3+wrLny+s469i++YWtK6jzAfR69hqXAVkO7RhdMda5
xj73a2CLtmCrxFwW28ffy81v6OctOT5BiEGBGmPYZ7FaqQe7k61x9sUwiCBTCmoy0/8fade1HLeS
LL8IEfDmFXaA4dAbiS8IUZTgvcfX3+zRnhXYxJ3W0b7thnZZ043q6uqqrMzsaQArTGXXEQhO4yfu
lnXIz5I3dIDb2qUOeZ4XEV4DTeXhl731k3JQUwzhREN92wrV/FVGPQeoxTI21zi6qcnYip5mx2pW
b5TR8Ac+dlpRs404PVRy88Bz+kGuY19XuZt1XjHNOpt9lB3WWThIU3bsE/VYaJhJE5vR7hvNmrOf
S5pZMg64UNTvWl4NZhWn1z1X3kczMIxTFhfmOlSWUvEC6I1nvKXjPmhrw0cGA1Z8yFtY/AJJQSEK
yP9bx/RnhmEhQvOol4hQYI6qMT2EYbL2fko6A/NYsmIKRi3bl/3mEyMW8ZvtXlJnDLx9OZdka4kA
PTnYpAYACVN8Su3+pbvTeHMFZzIP4mnBAl/SKQ3KE/c4HbMHxQKB1iufuCw4yCd2/1+/CESNeLQL
uJupLDPH7qgGyAcQwkEdXph9fN0/hIsXOYhxQAkn87WundgZ2F4oAEjkv3bpa9OQ5VWHXBZAz8nN
qmkHUeofdF5mJDifqy1kxzGehFqLrKDFQ8UCPTMiRcy00lOzFlOcg3IdLUMJ+gL1plt7R1HG9B5z
xMZJmqe72gBotVq8eonedCV7u/z1P+ecH38KFdGnTmuiHNkWik3JIQsSKH0DdRGwKOV2g5PKk3EG
RVV16Ex/vCFlPA66qtZJoEAT+nq5Vt7wRnNLzKRfEV03aTJZmcfe18THFAVVElRkedQrKdYWAFhy
fM3SeGsHaCwaqznUrPb63g1l8BAlwKAGKhA0lQcQMpUkcmnlqePTElceF1bu5U+0awH1TgGNBF6R
6a0L+VjsugI3h1piCryF5onEeujsbZXx2wT9ztHTsQWffV95OQ/ZZwxF1p18GFtWqNldCfJfRTHA
pKHRiLy8bYUMFAc4X8Ip1IAZBpzo8l7thg7gTXkUoEBfpNNQshoUFtOA8+UVupVdi07iZJMjFKZ2
wrQrkZbObMPmR7dhvIzPWuX0jYSMTDYMXTA0CO59dHBo10LjChPoKLJNnVvfxt8HEFqQbH/1l8yu
AhGoR8ksnO6JOH7yHh+051YorJat472Xcm9+C42YHtowUhoNYnHinRpADko6/lLblJ7mbwUUgxl7
vvtZfy+dpuMuR1KzbzvCwlX7LchNQAYOMUVHxmg/xl8hV4vnxl+kU9slUglAlqcpRuf1yOPi9sDX
izV1xf3lde3kNpBMlAB9UwGQ+JRPybia9XLFLZRpIzCJ42IEHWRvQUOSYYyeZwmq7BQbEB4VAzJ/
qL+ryHY/epBkTN3Az3OJbYTLQukZTH6jifl2r3KTB1az/3NbGjC7rTnqkh35ThAWki5KJh/UfvHc
4sOJKtQKCgsD9DfpvWBYccC0S9IJ6qB8sEsdlKQepDRcsUxCXNV+TV7bI6iDPKIMqb6B0cm8/BV3
nFMDZlBHXxqMpp+0XKAHPvIKbgJP69L7NVcOUYX869/bUDARgVQFQUeg45qhrRrAfAifhoKBC2Sd
ffF82cKZZ57eNXCyGSIKFRhtPqcUmxem2LdgndFWQN7ahH/qqiLBeH9jN1FvN+rkGml+tY5oEnWa
Yk7N+L0Q9dtsBJNhOxqLNfSd6uDhlrhjNELluBAOs5Q+Db3xBL4QjI5LnQthNydS1G8F19x2HXdU
s0kyxzUHHciIQlQ4gtdDwTnTpcRMwFwhlElEMtsO99H6JnYRZ+YJmFEyQ33RWt2bKx5zkXnnjkV2
jPm1NNFIAylJ02FgQ0+r44i6DFiJKv6g88pkNxym7XUeCZi5cCnjLO/lH7h2fu8fcZPN/kVSOa/i
jP3jSjNqrAUa9KfcHl/SN1AjGWCM/lZb2U3HCo17zr41S2V6nB4mnVTCbOfIAe+gACO66Nbbs9Pd
qi/pj/nrZT/Zi1lbe+TfN8ucK33Ipx5piJKGXwFYUuxC5YDjwl0U9iDauGxtpxygKUTxTRFlQVDp
O88otGlJRPh9rcym2Fwrs2gaaWGnuV/HMeOQfUJm4lWgIzLyqAvyeBXQWXNRytnAdehR/h7x/NUz
RFLJgG98klylbVH7uK7NrE9g8fXU02zzQAXgwDwsz4OHPt5DVJnhgwwZHjG1mof0NfdYQYu5Vuou
iAShr/UZa/2lFPhb0YXNsrcTIA0UQmV0fTWNl3jK1CLVCzBhwBlm6kNoDCAfTfzLbrLjlB8sUDeN
rsZCvsQEUsu/YmAE2PtjiYiCaRqGP+6ksR8MUVcLHH9eDSL9MOAlY1yp01HT/6UsIBwDJlCIElQF
GDMalicaKSZHFwAm5eg0qbdJd5AyBgxvf7t+m6BClaBPalQp+CDRJL9wehpZ0lA52gTVjriNR8ax
2jnDHxZERai4hq0SxXBPj0DqoU71Ty1RMb3fy69RvnplDGjVZXfYi8U4xQJk+FCzAOqAOlyTnCmG
2mEPFVNXTNKky1GjBYcfQDcIxbFiQvHHFlkTT7vesTFLOXokVguiCzDJeTqv3sLLpbMM8rO08Kzp
1t0vuLFEOXzblSAmAp+bx0PQvtBeqviJX160jAktZC2JcvhCR6mAAx7rHCawjfaUOa2BKv/qcV7v
FRl4h3zDVuzLX5Bhln5ftEWXrQXhUM+VGBw8wN4ph7l8umxkNy793kT6VSHKnTiWPTax6vJXvdL9
ujO+XDbB+E60uM+wGplu5DDRQvxdk3vU8NDcE64N7i+qBFuXp8V9VEiPNDGfNp42IbkSTF5htQVY
34SOGtraLnkE7y772I64H0inLHH8eXnDWEdXIb9ik1/wNca0EhUqcet3yKlZI48USreBIvDAb1Sa
aLE/sGq9e3ch9k7WeUkx9M/1jyGEki2U/cC54S3Of4aqZch8/NFQ9b7X/dcYXQkRlElQU6JgnojV
cQk5lwNj2+VN3P9Sv02Q7v5mD0W5aJKkJddh+aBN0OPWbhc9cf6dEQ1E3qSv8Y9mPBUZwFrVltmS
hm5SX6dLZxZh76tyfHfZyqc3K2VGJSDO7Vr4gi+yJdfd/EoNZAcvIBRouys0qFH5Z3WfmNaonZPT
npvAVKu7ws1oRwciGqReYSbRzmwUMBnJxKcHMr028ePaymKRR5Bbqe7sLk77tbGa0/iSH9fgTIuB
1YGALb1jPhnIIrYvPdoseVJstrSopKhAwU91oQrvksSTQ9Ub+jJOdcMCp9HOTpuiYkZW6Hk7xavq
KiUgUtyrnD9e9g+WASpcFGlS4gFZhK42oajR+xUegJctfOqG0mugkgkZujVrxXWhi7lRvsVou2wV
zvSEssZ9H0wuCG0P3e1wS8acLlv+BJegLVP5RJvn3bzK8MYOvHgm0QNSc1O8Hhy88+z5RTqm4LJw
lJNuSlYdESixj7N43b2DBJHxzqRDyq+fAh1egz8Pb1D7DKw0GLnTMiREbXbedi5fAGk2smD+nxoX
tJ1Pm71k85gWuqv1VlHYklvaKOaeJgmaRCbvqi57mz+F/7NNDbk20DG8CAjBx/PQ6usaGouiurI3
+un36Cz9K1jKc//EOnskKH46elAHAz8mcL4CfUt36PoCrInlja4elO54kLzObz2W5+zMxSM4g0kG
miaAhCBGf1zSZGQAnEupBs+Z7eJ+fswcSPpYSOMOvaMFAnCSzUNk80dmG4ZknvQKZQ3oCB7dBIgp
Uyc+Lbl8UKQ8hOXF0Z+Tu+HUnNBdR7VWAgAEbw4LTXBremNt7SdAIvmMW8vUZ+TTua/URTPcqdcD
QXbKXG7duljLV31QtGvo8mjuEKfvmPCEJppwHWn9t2VYEwtc3cGsZ34ZlV+LquIduTByE4rTTl2I
dwoXc2C0XBKz6xtB8OskQk6SrIzLYC+Qkc+FKjAWAqw79cVElUtqjQ/dAXzEEG22NGZdlGWCum7E
UZeqhucMxH3Mp+e3kr0eDLyIlGB+NoLUTFyWN9BPv/Mn2SyKckNlKirMaIb4JNzkDNXk8YATarXg
8V/KnClSuxejtltIuZ6YN9IqGsSapd/Ft6OvHVOMhYKz29Zju0Vj5g/wCftLJPrk6LWi+kelQVGt
jUUkYFNzX/3J5SDdM0sX9aqXAVnKdFW9G4uZH+S3hInB2j3kIP3+x7REpUYNeFJjVYZp2ZNf26sq
ckklqYN4l2oPwIYqYFENGr/HoWOlzHuuhB6bLhMFL4mne5LhKsbxIK6Kq4qS307L99AQGJnfnglV
l1CSg3YAwHqU70xFD9BpKoRuI1dOXq6WClb2yxfs7g5ubVAes6JqFcfCGrpg8rSHbyr0HzhnfSyC
0BZ9xRNt8Fe/gpWSDQTYzSq2pqloBUcCPgTToC6pv0lubPVXkj1jKqJ3QlOxCGCaZLgsHNnZKej4
vLVLXbBA7S3ZsiI+577uKa6UWdpbCtYU3euuO288GhZofZ31KXbkG4LHQOJ7Ek2VZBgBEKFeHLB8
aUf1EG17nscEBWY2VNyKH0MfZACKDp8BL4kijsxulUC9GyWTK3HKK7SGNasIMQQ7Zbrfgu3S6mNB
s9YyB+oQ0BdwioMVt8tk4FaLtnfaoa8dQR/DYCqAkKmGf42tIEFt+3OpHUTTbkyhvGW4a9Z+D+NC
czj0IRfQj4M+IpzMqEO5uHJ5NT3oii9h7AX0+I/GVP+47L174U5DqxvDQxha0unyRVj3mpwm5Azq
8p2cZYdZrq0mdf+1FaAb0HnCl5FRiKeOYb70ZV4qVerVcgQFQsXNwwdDKRmp7k4URePMUABX4RWc
dfLvmydJry/CFHV86g1CZLcp4nSmWW3bmznBmNWsUgb5RNQhUGUdxX58S/XzZKOQjggseZQB9gL9
C3S50h6SAeCh/tEMOquGtnfk0LnQCFoWdMGYX/24OIibLUWZrSnARsl9dhxO6alxtBvDbg6jzVvF
ISUzJKbiGdeY1DvppC2rOfL30BTBi+2sssm+t3Z3YPObKCfua3kdJJlLITMiWDIY02XdK+b3pGcQ
ruy9qD8snv6yJa8VcYbBaDIaNHn5Q2zXLwKKh/LR4EzFv+ytO5fGB2tUXbSAkpvINUnm9V1nxyNw
dAprKlYmHv/JeTZbR934a5L3cmrg0pDyDgTikPercNojkHXlnPhYtumRB8+gkWRP+J8JZjgPX0B1
c4gHAD+V2NJB885BaUAOFTOSQdbedKcQsgV4gkC0V5s1E52pwkICH5ktMC42VKC/1NCQSTPVhuy0
P4xgml9br+UW8NxrToWuZgQmernmQU4eI+kf0tkE5M6VcYCmKbqSptrOx9y+vNefWljnw/N7I+gR
u7GDbCimj1EL/j7bqgVKpWKwtcgMH7uvmS8B/B25qLG3T+ELZAjeED+YKd/Oe0oFAl0UUOSXIfFF
RSdw5E5RHKUYn0ClfzHrq8nJJTP+kjjzcflaXBHN3MrFraI8VSOAMKyH1p6/be1TCUTUR3EHyYwM
eD40w0/pJLOqD3vetrVABQ+1FopQ1DCTygfxOykBgMj0XvG0QIIMMGfHrPO6Uxz6sKNUYGi4topU
Mk7GB4rbPmAsAy0TT3b5Q/x02X/2QtB2ZVRkSFNI3RQg6fQEsEp26+Na/dCNe6FhmNmrsgE7h14a
gerJn4CBVYpnspiqmSd6gitb7U3nhb7uk2eBZFVuDT9FnY2V1Zzpq+gwsTFL13kBtWs7DPXijvHD
oAlwj0Wv40F/RzOjRz5FcivxRbvFbIajpSZ32/9IWd9y1zt/r/xc+NjcqkUfYq6/yTEy7fe+kFmV
l/Km9iTct4s5O2hOHUHCX/5bqB8JC9uFU8/MZOZCiJ3iTFYttGOSR72pTbVnEE+wlkYd/CmqsqWp
McmUNrGbV+B6KdzL7rl7c23XQZ1tVcvHnu9XMppFOhEAWb+RwVaoPr2yR6P2niKajE4lmW3FQ5KW
FUhEI5HFUAb/gS8Gqw1NIne+klB/hjQQRhlHy7hbbDJZwsK5feq44HvBsg5kkYjhVoEufxVDhvpm
qSQ48dyNAAkeZ8UzRDYhJiO6AtyE/frZ+XoYvlJgTsNiBRprNA0rOF5jmJz1HsowwHmnz//+68EE
oZXDyK4s0zBNlKd0DVoYyXluIEot6aj7awDRrXdUiNn51J63fLBHeb2iKCAZzvD9ehu1IRnBE2Hm
cQ5GJ4Gi0YFV7drfwd/Lo/x/qDKx1lssT1rw5oG8UbuyhsrknVLehyVRB2AOY1ApKViSlGgSxHxm
zQsh0YJJjTbINUjRqFFemFwOkS9hXJ5LPYdsCrLXXgBOa1mA18kDbtG/l6J0neXra1gZD5GApvEg
episvOozvbBiUCw00ew0UuJXUnoyetkEvc5pLtMHUePdWBjNjjOOmAh3BDE+AQr6o1ELjFsIEGsx
FmdY50OcGFDqwauwX+xKDW+VtHrkBsHt1Yp3R1FzCqX9ednBdm4vHVVcFMRR9fnMvyIsc5os64i8
dpbMqu7u6rCGAtPi8XFjXza190D+YIv8lk0cb8dSK3N1gq1K7d8Vzkg9DdJugdZPhZPx8wFFe5Pj
xQoCV7WvhrO3RqqfFJ5aNPwTV45+wYlupCWP+SymNlATAa8zc7GdN9yHX0nd53jexV1J4ghYm780
39YrTMjIORDKEEOzJqQRUG8aUe7+A4IVcriouxYHWkQFHyxcAItRp6ESO1UwmiHxALxbCeO7F9ro
tVdmfM/brfcXhw+AQeDkwY0D7VCaywJir5kw8ytiNbjdham145lR/CJZ3acF/bZAp9ZLPInNwmFB
dY+RHBHPRAG8MVDNZHjWTna5XYlGVZ31DOT/S4UjTu6b9FY7zscSPYnRMYKesOS/M+ztfqjNuqgo
2UIVHW5aJp7RRU2gVivSdaM+GDk0ldZ4uckV3jXE4aEbkufE8Lm0fpt4cD1e/hkyY3cpd+GHuZE1
FG28KXsJ29eyZ6ScrL9P/n1zXscx1dVBKRJviDnAWZ+0+u3yAnaePR8+G3GfjYFK7iAjPje/HtWk
ZikhQ2e/bvaSEkjKYUIaNRnkBzTsWNHGsCnRM8ElCuw26Et/pLpZzBAjwXCxihyytxbRqaDFB1Gn
I3uoZ/cYqLinMa6NzIRmxknCeCEFMNxAYQCx9HZ9FSJGxYBlgvLIAdQl/CCqyH6GweLUCNTAqzkt
gnn5i+26xGYllMvNilhVrYCV8PMplioTs1kMC3ttTB0D51CJFsh0CN2JqHt+mWJNQ1LljlcFKDjH
YMXzF9q67Ffi3nI2tujWQ6sZbd83HJbjQSrMb33ihNpT5Gt3sgu272vVubx/e6+47eokKlIhVSgL
o4TF2jZuoEE6Qz33rIYFXEEONVa7u4K2jMX5Y2n9j6YpFxlFScv0VU9QLUT3f7W144r9LR+M6xGz
r3yPU1DDMOsFyfqgZ06azSnvtDmT01k33OhacMnIS3gorwlj2B8AX/aOgYhk+dzGQseYuryLVSiL
HExzbvmlt9VgwAUqXYeHK2iXAIYcue8sjOZetgBzmKAiVdFPRVEZNNmxWuBAaDHUGEF1qjy1SN4m
wVTrnuE8LFtU/rTwXY8qepd4yvelUG6SWnTl/jaJRSecflx2lt2DIWBcD9kB1DkkKvSLUJIYExG+
Upe1ky5PpcJ8r+2v5rcJ8ik3bpFofafxa5R6yXPuLw4ZquRTm39fbqT7EDoxXvJeB5xfllZWMlAg
e29FFNt+26Z2cixQj5ehUoOGY/FttQungHUybjDEaO+nTgSm+H+/oXg8aUCPAzWBlOvjao26ieeC
h8WRh9rpZNY1xwqce7epokJAQsANh94YFZsrwOANIxYV9I3lAHR2QwEGo8zRfeEODEaBLtgDSFlE
t7AhrlZaLBjY3tFTNJBoGgDTgWWRWmEIraq6K7LUK/o3nIJ5GiwhZSC+93A15LGNLFlCdUHVKL+s
2zkTQc2ZehlGYDC5v2L+q/NiZMmYTuEhAKq4o/cX6K8PRilP1caR7+ukScGnmQyQdwx1q8om1tjG
3pHbLo3yyYkrY07kC7RXlkxzuaxBipJBXP0v/HCzgdRXErlJwiMMb7Bomq4boX+MUHP/Gxs6KFw0
SeRR0abuOGkuiwJ6d4hTNZSRtK/lwnrTn+MP/bBAKw9jBSgzfYa6osM3Vu2EugEgZc96ULuxW7+U
x+JOOCrAWqHzVATLde6KUAK1FS+6nXzxGF6nARfgdLsGpKhwAQ033C1SJRbb42542fw6umaatXUp
g9Qp8ZYAKQXgSvUDdw8ddRy+yh3ewGPGKJHu9TBA6Pbf/aBLpFws9ksI3eQzvl1dLXLNxm/xTf3Q
v9QHgo2pbB6tF1uaMLGA088M57vHf/MLqOyiGKRSqXv8AmkwM9VUg/oddIwuh6AK8eUoNAc//4MS
3G7Q25ilgl5f1FUHEdV/nhAjKpvkCcEa3d27rLb7S8Udnc+4CmLVeCqLlV2Mix0bmTs1D516z5eM
VH4/yG3WRMWbBuzbNcisyccc7QY0wRaIUG6lu/I+d7KH3GJmaOTbXDhN56R1cxUjzIShMsBf5bv2
KkPZIfrB33AnQkKvfZVYMZxljQpBaVP2s9xjL9U7gttt0ArqDxBL8WdvObI6W8yTQbVSjaTmkJrB
2nkzVxMtYtSlOzMLZMkFuaRDZgxBLjmCXxI8jDVAMiz4GPODEife7G/d6kMpzvgNRExVtbIAzE4q
WuUcBpbRNGFjUUTi9he+6HlXNhYHTcBsFDkWhEUixh7Pfn+l3ACH6jY/OKuxoXgvWeoR0kl2aOL5
e8hPLIzOOcxd+hHUPaBoUaOvPH4EH/Sg1CJUsKsVH3pmIYu1wWdG7M1y03ABx/kIB+Y9zH2hZo0V
o07uKa3Jo9vAJtJkhfjzB9hY7HvMJowSWZuXXC9OjL5KareH4fvoKARs5LF4ExiB7gwb3RpU+0Kc
NeJDdWpFwt0kidZqnKLyPssqq4iMe6NnTley3IiKRNJYJUCxoH5HSE+4t9gluK7FzvxfSlQ8i8v6
E3U5mjjbe+ysVLBZZayqHMeRfsD5pGDErQWyRLRiSzoMKKh/G05ok/Vm6ygBhoOa9zwiyptMPk7m
+aFiVDU3glbo59/R+pDuPvQYahXsKEieElSMBKsHBxz3M0tM6CHgP0Y2+gjMMiNJ+S4dICp25Y2G
TIJEyux5tEVHOqzHGWwwsj8HBBaZB9rX5C+I4eiPQIWrUF/6IlXmxNNPJ+B2/PVQH1AA/6acF/pX
JZHN3UoXYeZOjpqqxHU3WWJQP4qOgnXqaBVqXuOnh8blzeXAtEqCz4W9pQsxAKJlXEtcu/+CS/Y6
h2qT/C6ReJG5xvvlpHu3BLJdIpUcKblYDCp0/rwp0AOSEOp+jlgIRh8mlIMVC+lnYF1OUVkb2M76
u/JgfCeRqfKAkwT7J2bPEqZI7e675Xe2QpcKCmUpR53EXl15LPVHNryVcQokKggNa68Oqg7a+Q6U
uBL/Jk/QrwF4JGRWyBg5rEQ9wcIhMdSBJF7ineTrp/QxO5T2eJjv24N0Z3jdLfQ4HIZrMEIs/WyO
xzqsCnUhCWxyyN3xReTM8F06jQ5gnzwoxVvuf8wvP7GG9bOWcTLxRsCFBVA/Fz9QbUUmEFllMBxE
BsbhE9UQFU8kKp4QTigjUbGtX54xOd0+SgQp+P6DWJS+jU9/QKfMSDFlClIuKqOa9ST9gWCIs9pQ
DQMcMbGEAMNiRxYLG8M/6edupGZyqHZp6kErBmd7qnEhVLLN6Qs69IbGIilnHXCZCiZQHCzjDMSl
KFnPWBrG7fDatXpzcYGlyuAxrMoOa4H0G2vUl6XUsUB+PUQLSEnX2qzC3BRKlVWYY7yzZOqdBSK/
MJYKrC18XZ5rjNuZqRudQEkGBEcP6pvsFo1QBDGDwVbA3FQqyCjTWg5gpiHHMGzN80iJ0zqVP12R
gYs/GJpkrZSKNbFU9mtjwCBhYp/QhAKFMcZCw6sGfIcQmsVs0cvskQDAeqozArZM5TYhvqRmiDj+
dfXK5V/yUrQYMY3lMFTeAs6CYarUOMREhySYC9ggrc5EmLFUv/6ZXGFE6bq9z1xWFYT5EalAIyaL
3HCk7qKDOMeTHQ5tMKhYdqDVr3zBiQMUe8bUZKyWEcHpIf9mTSS57rCfv4INXuvH8RB5KwEKHKYD
x3LV3eAG1RLeANDpMzmcGNbJwqdklafSV1zhoDn8DRo4eOiARNRjrG73TtxYo75lMcTgeibpRCV4
mN6cvmHAF8G0swHbBWRgzjE3SjJgZlGCfKxPCdrGMPUxDTVCt1HFMnmPXyywEc1u6EXH/ka6ypzq
SbdbZ8X9XEKU4o/wZIxtpoVdOa5P8iwCOoKwjI2PykH3yfuVv+pu2A+O3TP5e7E0zGsMea5QFCy2
Gb5L7fdpYNzBuydy8/epO0PO1VnLc/z9NdFGE0S0R4jY55Zej263skQNGS6jU/eFFHYtOESIgwqn
dL7qpbtU+h/XQ90TYjOpuZHDK+f2pCivS2Uc8sGwwjZ3L/s/wwtpVKHOrf8ppMge6Q6Ph9bpfHYF
g/X9qdugrQchy2fkuEZ9KjnBS4uWsRCWBSrq80vKr00Od67WxgHu3smZejy7gXDjZFSoWLNZFDkQ
Fp1PDGpsyLq4ax2qJpVfue2Pvwv3G3tUhBDGKJLWDn6WX+mIDPVNamv3xmv9LbJAqPa2fr3sCp/4
f8957G97tK5a2C2rmjTocKVXzTOay9fcUbiR75pnI7Klh87Jrkm/rQAnEB6vevKktSYGvcHgnsUo
CpGuImucfb8MtflJVIlNDRe91BacA+MA0VL7tUEvDMPtgWQ9AIzNzAT3S3obe1QcAcIRMDIB9lJ/
viLHIQeLOsHC/cUEjI5m9j+X3Kd5LUMtc0yoJKChGzHRpJr99Hj5c+5CMbYmqBgidODUmSKYUMzS
J6Qcs0mmbGXz6wvnkSJe9Hep12ZVVJbZaatR1VUGj40Sf81BuV+xaKqYn4gKJUkbpoNIPlEJ5Rwt
PqgDlCjiNyHLzFl8CoXbcOnNJptMxnaS033hvqY73PMAtdJYh93wpK4HOVADAWSu0MJGdgL8K0qj
68/svXHbE7PGv1vL2WwrFXgUTRt0oULgIcNZbWwuYLUQrek+tWN79dQbZNSEzjY1s6/qMbkxmCSr
+5nn5hdQoajjlkSSVvjSBDLd3leOI4qUEE6Hnq9PJmCTB704MDb8coICzCo+yKZW2nOdElURynT/
KBctA4THE6S6szdiBphl7/INghb8R3t4cypdirI3dhkVM3RMrmp3PAKvPTqkHipU1nSQfMYiL39a
nRZwF5oRrGMNPu3oTuALye31jfd5t7JFJvPC7ovsv98QLEof15enS7hCUyX1+gxta/5NkDAxXUSm
Orw0y/fL62LtJRV7EshWpBzxlzourLrRzD5jJO4sC1SoCcfciGrSsdRHEIr237v05vISdlSDUavf
7BcVaPJ8abOywBrU0+DoiJ8KTtmJs6Jg8ohqGzxxBPtUYZPyuOSLNoFOV/hv2q3wfvm3sBZLJTcY
ZNQwSTMAezKHllKsEFZMGBnn5aQWZBAfvUPp6pLPSUcAeboVLZoJbRG/MRhZGssKHUc6oymqBFaS
qTcV6UkqDlot2pd3i5E16OcrZBM56jEz4lCCFfkO9GpENil7yqzB5aA7DqCECaJZ57JJxrpofMLY
j5JQnSurveBBK3ppAeTPGR7JMkIlJ3G9TkInIImeQLhbaFdpgyFOUIRcXgoj1mPg6KMnFH01l1KL
kwUCYQdMRsNJv1UfUMtEigdtiBMLfrQ3k7M9aOfPuflceOZgrp2AO5aguJbQhMqPi0vYFUhKyaIs
3GN0+GCN7PLG2myUaaoSlOFklX7VmUOJCjFkmHpzdPjR1H7mh/YucVlVKeYqqXAig9FbKklZk3D9
yBbmLTBOrjiLC22iB5Y//j/WIAgMRl4RiDlqlSvfLOWsAIcLKgA9kA7jAeGqMisyLIZJWybx1F6E
UiFRLoAewvhMt98pIHLW9Dr1IvBE1zXGeVdWK2HP/bcmKPcfhnJIQg5Vt0ZYvxVt6q8K7MQ8E2hI
vgSd6ak8EbAUJNAa0zN+Qg7qNZUUoATBXL8LLp5e7vyG4Sg8dfKfwk/5qvaMWxacgIS+S1apAKzP
Y1spkBDE0yMMOg/ib5i+F9mAkb20ars6KgTzGG4fmgQPZRlzthPadCCYL28arzhlECJNrzMftMbp
tWgvB+nrFEDZBoRDFiPG7H/L/24xjd9Qoug/ozmTAOHc1jgsymxPfR+b7aR9yessyHqQ9kbhyQA3
kSmsuR+psx9N5VVoOEnDao0xPvl5SngTFPKyWWToCuP2M7rY6dfupywrwA92sbXOI2tafI9qQofi
C3hriPDcJ1S10HBqPRoIsURpurufY3O4ru4Mt/G40cw5G8QIAYGyhkfxKr9DS6c3Rbt5xMAYGMHa
kwGoWW2x4vDuN9n8KCpAFWGh8/Wqos/DVydDRfWsk2yhXZ3L337XDFg2QOQmYCyPHlbBH16MnJcB
ZA2NCUx9YPpPhZPSMGBYe2Y0UYMGPcIf2eWPYT4NBfjYCqoSpQmmwekrpywZleq9E7s1QZ3YNQ5z
zeCmFPcWESYfD4NbX8tsOV3WUqgTOwwFpMlrZH+Y2HPTyQR31YD40Ldmq5oaATplGDgGpTYLrrKb
SIFoz1DwmQiHDZUKLN3IVXkJgXKimAwJVUi73USOasfXUGIM1j8Q9PqkWEiKUJoOjLUCmWYMzpLN
2JzElatmqD4lv5BdyTG3e186aMB8z3b4UzuGPhEUGUnL49wSgLwY8F0AUuTITZhds71bbftjqCMh
rjy3AslOUqHquQxvyMgiaUVW6VX/bXjsT2yY+S40Z2uTctxOxTSVkoDJRwCzrmRn93iKhrIZ5pj2
0P0mNSWPCDeWXukgZo45JnvN5AsGCdgMpOSFTV9JGC3WwCWJUSUoNn38FvWiFlrS4gyhIfulCIcv
qR4+oKH/JTLUoBtjP601G4zMdrqmf/GA3Jqmdn4Q+lXIRT31pEYxu+gHV3aMPHcXObk1QW10Myjq
MmUoVkVo+zgiMjIoRN0M1wTphlceWqM9hiW6GwWogcRlNp72rpyteSp6iFwrtUOCjAlaoINVPmKo
3xafoE8JPPdQkLfldKX8ASfcbn4P/kIdpG2yoIIE4uNXldNGMvJlgeHvpU/Qt/OLgarghNTwr9l6
YYyHGKeM6inUZj4ahH4BFD0SkYwnEnho4ui1iVEUG8LbHvdYHS7fL7up79YctbFZ2GYSlAjBgSYA
X2yY/Iko2USCzbuL/we8pHsJ1dYeFZ7VPuPA3kPuTW9CT38+jtbiKgHR5v2DCbA9t9lYo6EfUdMu
miq1KZ4vo90uR6IybVh9edQ8+SoDNST/2t+xK+N7kXBrliqOiY3WrN0Ecqws/TKJV9DJZBzH3XcZ
sJHglRNFDbRflIVsBadtpnREsHu0uRsMX6527aY2RhxGM30uHkPTeAbX3o3gMxyG3GJ0mNtaJh94
c+UUoYDLT8TaZA+v6Vg/kKYzCfOoLBeKUwNMzSQN3t1PzGiphBEJam7UmVDGRJvyGdRmhQpFGK7B
rY5zwtjTXV/RwSpwVr/DwP3HhbXplLWCWmdekwD00XSDL0bzC4jvnBlUzJd3kfytT5uIRAEdDQns
7PRYK5/FSSzPcuqFaRBPX6biRpfeLpvYTUf03zZoJCWXxClUvhtw9VwRkHvpglhZQCnky7k84dSe
wJnMubPde2JrlXJM0DjIayxjZeP/kfYly3XjwLJfxAiSIEFyy+HwTJplWdKGYbdtzvPMr38J+V6L
gtgHff0WHb1whOqAKBQKVVmZu+4QX6c5hj+QC/ndd7AIWt5yZKO00E7q7uNb1VW/1l8vL3tzF1er
5twzBAlLJzUgk+g7oFR7FcIEL22oOlD18f7vliwIbcoqyKMxaMf5i9l2clDSChTaobSPo2KXWfJd
SyJo+Qio7zebU2tTbNGrM1diH3U501ljrzgsaLWVjnYLnLcz3bEyKjqcJ5r81Qzf2ip36uK4a1qr
GxDFeupCaHhXyRVkfkWQma2zYGEUkmBIEZrbfHNPr3V9KjQElCS/60huzySDwMnd5c3a9Mu1FRZi
Vp+wb2PJMvsY2dk5vY5UW9nlHuSdJKA5F58NBFv3IPRwVVfexwqapZZI3WTzPK5/AecvI7Wg/AT+
aqQwspP9qO8DnwkjMaielAI1E+960ZNkK26uTXJ+E1lZj+lypKTyvNjKDLXdWnAI3uChfCRbm+Cc
pA6jqWxN5EdNkB6mSHUw/xy5INg17D5AxkQiPLwiXbfrXvPCFkysUekNoXkjz/RhAs1No+UuTazD
0Cp+reW7ri2Oy6IeinFxyqA+SSDDcuY4OKPi4ymkfx6iTLaLRHIwbn3uNeurFIADJmlAUqpDH6k1
u9sFWbfV0Os2Uq+pGfzNfN16zVzOVMRVENY1fGkA0v9ZugFXUP+6oOPeOvHR8jBRtzjpWSm8YbYX
MNrJ4rrU1mNj/RO4NGqo2iXLUqAw68ZODhU0CCOwV0wnycki2NbBPHLsIShROea1dQ6+JIl7+UBt
4nj//AIFU8wfD1TZ9fKYGfgIrOEY7hckxF541NziqfHYOWqupIOwEsa+7Cdvw30JbliIHX0anFag
FKhPFGPizCibBEnc6bu+j19Ruj0X+wHjKI0zfy0XdxGFqe0gvLLN7ToKuR3R+hae7jZnRkndHaIR
iNTUb7zJCzMANQlIsUT9bNGSuZ0mbQPDA4pt8kJs0zBO5YJZn+SRFuUuqbubIM0EZ3ozIP9ZKLb2
485KrVRoI1qSfgW+0aJ+alJQcA6jqKrJbuJ/30uF7yArZSIlIag9EQ9Hj6kwgc4cmpbg9vbDnWgK
960meckalxcQayFGRxB9fz+ryKltbR0Za2hnO+m6H1EimV2cl9cgtpuYXakQR3eEEB0WDi/9DK5G
BMqqUg9rLJoBfRkWHa/na711qu8pJonywSZIzBLMyzu5IB8UWeYuwDSPQytV8AHUAnqKcwQ63mDZ
x8GASxdpEhMstAUhgrnmpcVyN55a9nPR1rgbph3ZlcfSnxQvfqWjTcFD3lz3t+UDph1/NEBCyT7R
RQ62efut/Ji7/RK9JXpdgg5Yu6K6nfxoblMIxTutZKso16p2H9nRHZ4SPwTLFtnlrsQqU+S5jLDH
jMmidaSHyTXAns/GRkY3ZzOlomK06ENzoUnRAsxaW6itMsgLk74hEL4RTxOJFsaFIkuOolrKYEbO
6M9WSh+SigqqxAITfDO6CaDTmjbwUmWq7bRHJVE0UC34Vnzz2cpyJaw7RLc+S12zSt06sGwzRmbb
LnaRQlJvKTyrfxU4BXv3fD4LJhTVVULAbc6dhZZ2S1wTUN6i/O1KqCOVwL+z8XR1LxpP3/6G76Y4
v6/qcurCAaZo2d2CpfoUVuXj5eVsh1NIoYCmmPX++Lkyeekqkg9G4puvVmEPEGloHltQRCKM5770
RG8tr0e1uYWwLfikMbr0H4o7m/fU6jew77BK6ee2S0p1URiLcLhnALPYC9wpt9XHzmNj/9GX4J68
XF74ZhRd2eS2sU+LopkshLQymTxjgKavDjkB+o8OckxJ9y8b23oyAFID6niQlUFj9NMwUToGGcrN
/3tbIL1kquQmhsUHL4O3ekibRe+Uja8KKhxmDG8/8E1yK8yVSNIyUqZ+m6bu0kRHjSkOjJMnWNvG
9f/BDuelA50Kc87hQeNxKTGlrYCftfLeZrQbp3CEqePGuf9gj4vKepQs6miAmyn91R+Z2hTmBjS7
uUl2pWM5/XP4yGYmorvpSroVji9suM0H41yAjrsoq+QFT+kcDKJ+7yUvIcqQjxHKuwHgwUXtDL8y
wBSRr4vyx60K9gfbXNRugmgZNbA7+s1z77GeTFX70J0y3pRAzHsVDOb3l/d2IwCtLfIzMGA4SIay
w4s+M4gdmv/Q/udlA4K9/KQSoWjaQCWc/KF5xnSfPUr/mKBIr1HhUidQuAyq3alfL9vcqpR/WBVz
6FW4UYgF0DxFq4m9PcwaemnBYblbnAB6HOj6C31GcBD5diJYxtpemdBOYyVeRpJelIcIc4vRcmAz
54UnHTIwNpQCEeeN98aHZXJRVW9I2KQhlmkR6LcM6Ol0N0ZyHIO71pCcJn26/Fm3VwmOKCh7Qa2S
L2Q3EJLopJzdi4htQ/pIG1DwZoLqzxbnIxb1boXbu0luExCkqWBsOadPWmNbz9ELwAOKHWEOTbNj
1Wa52fTUAN50/Bus7AfrXNKvQZqm11ghrZGa+zGad7i0bskwnkadftdnCZMB/eBQNdzlBvh/G7KD
+PmZ0vgGT2ChPtBGJvLh13AbPEOIdNJLZHGhWrgRoN8NRF1IUzjZrDp6eW/VT2MI9ZlWciwI1l/e
7u1A+L4RzB1WhyjR46wcMnZ/5vNNClU1W6KB0wXkvEiZH89EtS8bFPkXd82UkjZCbgD+RehTC5r6
MDi0YypYlcgId7ekoTTRssAGF+EAyQbDQYsXxSFTYGYLzf9h67hrJIxpBhIVfD35qDqK3V41+xxQ
2vRGhIjbKpd+sMRdGmqnGuVgaSBwuikep4fxi9UivQJR6vglcpnidPNU3zav3U+j20Ve9kU0Js62
hUuX1/b56ZpqVoemt2K0JVmRNq9topl2inyrDPzLDrKFXP5gip2XlUuSDpo5FYUpxo6j3Ci3LJuN
9/IvlsyaL6kjfWnP6XmBcgmg7WgyO+EDU/2Ld8LqAAtDl1bNhalgyKF2neKnMDCp6rT28j30rbeL
OvNFfC4Cp+Xr7igpjXRkn9gC65Chv5rz10QXXJpbFC4fPi4XbNoR5OqVjAZsdrZAyIfngJfjNY6Y
W5e2BD+qD2gzQ1NF2ks/0pv+wPQ/RLkfM3Lps3JBpwBmpzLiGopoUeqW4DY1ZEGHRvQtuSgzKflk
jVCu8ltATrQCrDCk8gxLcFf+Syr3J3ryMK007bpF1bFloxNfv2GM8IwsvlLbtJO9KuQy2GIq+bB7
XLxRl7E2YmYvQ9cJVSNfuzFt1POd2KUCRL3owHMBR9MkLVKwS2hV7Cl0z2pltAcJasHi2aTLF6DF
1zezaM5SCP0x7OhwZkNJA8RLFie/zY5/l3wTvPgtoLQIGIw/Bhd9JHWba6CoHA3nbR6pR72RZXFJ
upfd5UqMFt10xXeLfPJdW8XcFAEGV5TWdLKyc2r9SZdFr8Stajha5X8WxqfgehFm4ZjB49FLW8DL
BDE9KOo5DDzS2WEGjobAroFcYQJFf4MG+mCci5NhajZyTXUWVeJvJWIl47VZ9gvgQP/k0ZtKZLoz
hGvefHYA3cVIqd4YqT9u5tiBNnyx0E5LDmQnT7YF2H1gM5boyYmuAS8Mnfqmugq+Ry3e5vN+eLl8
VW3GsZV97jhSM2uDuQetd1+D3kOavsSaJDiGvAko665V498eQavLsLPkwOoSs/JTJX/AYkGCp0aj
e3kdfBLIG+Hy4XlE7ygiFEbMB0z2A/3+PFhIgM17CZ36y7b448DbYgteLaiqRiNKZ73CAazs1LxV
8sUZ8+fLRra/mqkyHCaITnmULmSJp4l2WNCkNvfWoD5JliT4ZlvrUDBipb11yj+9k6DPWIOYGSba
4kcm3fVJ4qSGoEgpssEdK8OCTnVrGZW/WP4oRaj6XC+SIN36dIexDVEUBRITGjUYp/vHDUGe3GNk
IKuRbgU+JIEZ46Ny3buzS4e3MdtccDeLLPIRUba6FGPRqHqwBK+V/8fi5CweLDLicUNQxP5UKuDW
yAfHHJydrW6VNerx3cHoHtjo6XTPhoLS/oBpmX532f82N04BQNHSNAUzGFxgyNI+beY0rP3YXK6t
JnUsqpykVPT+2HJzIM7+mOG2roGKszaToPLnqdp1lunOiYjYUGDi7V2yOq6DMgXFMOLLJQT1Y3Id
z8Hh8rfiE43fe/NnEfzwgqrirU3Qg0MNDBQpJvo/+rMaFa6WPl42JFrKp9OkxSQr8LUs80uVWG6W
Nu5fWFBVFcUTiDQTnS119bHkfKBGyJayBNNV0UW3S28Kjuvm11qZYKF8ZSKUpEQ2apxWrWwcjRQ2
xvB3EZgOJ/Pp8mK2j+nKFOfEVb9E8UhSrAYoVEeyl0PiEmhc6YDszwcZig+5bF+2ublFK5OcQwPF
YUlg/QMl8/SVBqqdLyKgpuD7Ua6XPiyyGjQKLKTdt7LbkeHHHN2PVIBIEayDck9Ys4FYt1nASlhV
py4F9CMXWPgE93g7NiquN4NQaKvxxwY46KwbRngz/TKBt5Yg9TFRPYMyJtjWbwavKEG8I38XdTa3
UgWwtSoQ0gUaGloNH/1PopZqtqkFs/0XmT6gku2X0muU/srJKHD17Y/4xxRfcsjbNtPyPq/9In3F
T7I1KpId3nQGAuSKRRTI0/Ew1gYXuKXrEbYJ6t8VBUIqTRwF4qiZKnuXPXt7v1a2uNM0t4tplDlW
o70CX9HurB0KKazTMego/UsIfbj6otQWvXg2r6KVXW7Dirmu60zqQD2yzOfcZP3UobhlUsF/kdgp
74b4k0UKOhcRi0xkOmX5VVzdKKXgHhfsF3+sJNkYaslAROrTyM+Nr+HS2HkzOFIqSlE2fW+1GO6u
aCNFslJmqUKs8+LcZjmDycokZoYGA7Re+4fIi1vBNxQtkEvEQzXM6jxtan8as961tNBTpzp1QrmH
fIkyNH8TbimGGqDujRyQH22YurIb5lhCfgm8TUy/q6lg5ntzPSsDnNNHcmQpuYbPOOonC29DMGuH
cW8HUB2+fLw2vXxliPPyrFKnLLUQlgqa7WYpO6LDt1OFTVKBGX58oR+jSSILzIAoBuzHnin/nLLb
y0sRfDO+xzzPqpqGaoJAgXaAPrPu2YtWF77aSAJv277hDeB8gfLFK5oXNi4WkLcuFq4phvhq7WpX
puCqTEHtq3jBmw6BIAp+Gg97u7XwysBWGRip4Rc3BYPRTnNRA41Oj9Jzvq8nx7AAxil27ReJDS2A
KU87hQ+dk96WOw0UjxF6eSLOzDc+7nUF8u13IDmHTAnw/tAl/XiNLf2wRNTA72APggaFH0xNWF/J
sMuvakzaFB5+wZXq5iCTA5/3jXWcD9UE9TFRU3HLoVRZw6CnQRUCzZuPvwO1oX6q5BF3nHG/gJpU
M++JKTrmWx61NsItllA5WqRoQNhU9rNi7GjZe5AKs6GT9+P/7rsqVG4sjEqZpiGz5a6yU9OK1byr
ZLzs2iSyiW7dm006O1k1KXjri3pXmx9vZY2te2VtiBe5MPK59uvql2UBUL0sdhbOfxFaMNKD0RCG
rkFq/9FKGGbSomdh48fLl04mX8xmcbtE+ZsbZ22G3UirxUR6UWQBiRuUkoO7wEcB7TTtoWc5MejM
8f9eg2cnQAWNDpRxIZ+j8ieALHkBEtAFZNd68xCbSBezTpl2l/1ha4eQXeGrGRA5xqDQx0VJE6mQ
F+ZQ/Ch6J5kLzBLktjULWbXYdcwfZwqaDabTBxknhXsVyV3fVUDzQ4TT686/YciRS8+McxegOEFe
+ql5zT4dRW1JwwsP+lv8p+usXFXqtGj8ooaMsgrao8gdQjv9WTw0+86LX8JHcB8AOvIfUDNbiQlG
EZn+qIbyNV+tmbUsHZK5an6DHo7gTgZx2ClG42Z0h/vpi5jFbmsP8cIwIaOmGPgf920hzxEYlaLg
2xaxrUsvaQ3S22ZyL3sK+yufdnBlhcsU0rDJq8rMGt+U0m/DlD7Q+nlR8wc9tR6W+G9eges1celC
FLaFmpY9RhyVo7kEbtx1u1JGa68v/rm8LsHX4+snkQHYTVGUjV8nEwaNwTtGrqTUENzkn71CQ5VY
lnWozFugB+Yi/JB1NRmSEIWgMPcxKbeXesF78/MdggwRz0yiEB0m+NSbZqDQTTSp9NvGPMVmDKR2
3T2nS/bSJSJEBL8aDNHjfKFqiyemgSl6zuNIb0ZmIAHxplQvsnKeF8Ez4lPewxvgnS1TZoVEEIhl
fYOldbPQDeN96HX78qztuuyHvBfRYTKPWvs3b5LzOGuspQaa9WBlGZrjoNyrwVHuT7MGnKahO1ZR
2NEo0uHa/I4EyocW8IoI9pxXpAT85hNezX4Tf2vkl0gEFRL9fRaVV1cWYElyJ/dgdsAZDUJwm0v3
lw/PJr6CrlbA3b2AW+WyVKEzKJvDQ1A2Lp2hj3m9lJVjhQAFxAX4ZQtXEhWM+VP7tlsru2zlq5UZ
CSFFMwI/ksZXaE06fXdcEiHRF0vuPvkELmBNJxAFpHws76PQGizW99R8RnL0mzOnQRlACHhi3+mC
Jb7iPidqHEMxHSifGVi58jr3IIdzKp97FzQBjpimZ/v7/VkZX28vwEtg1iEgTVMbQl1Md1PyvRLG
iU04Ln3/gDrngAvIvjRDAbCfRKpPit4LFvW8GECmVEH2VdUMj+rKI80WF/0PN5uWRwUDbXXUX5VL
I0pCNiE661/DOWuejVBTYtvZznbgK7fyXQVEm1s75VXFRHEsDBfWkLOCJlBgD/9hul701TmvNSs6
geaScTLEs5u19wBH2rMkIpjib4LfZ4O9mVTTpDIfnfOpomM1ASccVME5gbBOJf8sNO22D0QcF9vx
5d0SF6bJ2JpFZg7Broc0Hu0hV5fn9uUIw/7E54PxboILy5lOVBrqCGENlONIoIG4Athjo7RlCDxq
Un87Q1/+sslPlUDuA/IpQTeB+SthNnWb+tqM+hKbx6aJbRaOAcEz2QWEPXkVpa2CpfI5wjjTTJMs
4OAUyoYSQWoJBk0VXB00rfZdfVInQfTeIsOxKEaI/8dTeN0viJDmWhMhitKFKRVhGjP0lGvtNnjp
v2AW3QYZD/ho9+bDC5hKcrf4md3RwZ78/6DjwqeX/DfnzibmTkO1nxEAk/PoSVCQ0Pc9iDUG+w1r
Ov1S3ejY2/0R4OvLu71576++AX8mJzwXCwtnkoFNyB6CRl60FxMybKc0KzssNqxuLBopmLJP9MRf
ZjnCWG5xWgbrbM3gkx+m5ViS+Gs1jicM897iFD1rE2bVc8NwuzkTNK0/NVv5b809yzM6UqrGE8Ag
sR3eQ+7Nx4DEY3ogzniDUSv38gd+06e5cITfvHC18gKiukGVw6+hDuTToHOauHUTwzx0qEJbveGm
Y3gLvTA3acNDWrXHqjSfykzbl5aROXGUHQY9drWmd420P+fK1NtGawDcWJrHQQ/dRQtOclrexZYF
6ZFi+jK3WWZPkuGZeXOCdLYt9c19Gy030Ho+AaJxZxbJgDmUtLRrK9lHs+LMU+RcXvZmFNYx7YP/
8BLlC0daoTQ0MPrUjyi0iLKuekkzFY2LUX/ttVbaXba2ebOsrHGZ5GBqFaIkQLsYlnQj44i5X2CE
ny4b2fbhlRX1ow+P0owW8ADHSXBvOSkUgcAyaUEg3Jid+pEJBYq625sxcWWRCwtSPCzqTICn6zqQ
cmGW+LrXmqu+UZ4w1HyQIOZjd20q4ijd/Jqrs8rda/izphRmWGcQzG5fH0oosDQiCiqREe5maylE
qJtlwBtn+Zqmp1yHcqau7QVbJghvnzhNxr6WahZX6d3b8OxDfgwONZLZaBeD6Yw4JIT6SHt60yA5
XDb+qYjLBRpeJC6UUsgREohzYVhVQcpF4C7pFRh36CF29B05lT8Z6aUBHU/wUZ96AEzIl/RGFIEE
X5pwbpssRk4CihCfJGdJuW/Jr8EUvFjfLudPQQ5QEgWlc1UjvNDFLJGWArgLR92NiEJ2+J1RyiG5
TBGnnA66F6M7Prbn6ThBzIBhdkUl882dXv0CLqpPw5KTdsBjsk9amxDJtOVuvkoDMJuVknk/VeYZ
BKrnsRIhz7fvE1S6kIsRlAX4uRvFnIJWaZEvMY1YNqkZe4w4HrIVoJETKRtsQmzpyhp3Ydd9vGRy
CRxl7VUHCwxOYAD3YvQi/sPAJPOMz7v6vjLmWaurSwMpXZQNuLpQWQugiBQ9MCT/ktn/kcqMhbNL
9rg9TKgFiHmOZ1ntYWIKxcP4GF51dnSNMumuP4lg3sJvyRVyprnSIhJjeJiRBsen+guoCH1z111l
fia4D//FS0wGvAF1gcKnt1O7aKkytIlv3OC5Z8fHZv+P4TP6icoXkRcIjXFHPtBG9NTCGVnda4+5
AOMUFTZq9TgZbLRWhLnYDDDa+9K4WyqQhrmsZ+TRXVSeuyR0Sj3xaCwLLvnN59bKDOf5ZgY52VzB
ovo8sitkLBVQEZdDtmglnMNPejbooyrDIchLMj0p/f00PV42sV0UWC2Dc/LASqmSSMhVBsuevfq+
cOOjlNuxwxDl0tF6EkO8hf7AOXpMJVrkOnaIIRophNXRzbsbvGQP5WYnexascPsYv/sDlz/QwbIw
22QlvrQPrxvdU6GACyX3XZO7/bm7FvMMbGdmq2/KJRMDaE6qqsSbv3tua4c+9Vf5lfxjaWwmMHZC
a+B7+V2wSJZSfo5VfxbJZxaG1clmWeBBg6GAw/gTKuS27mPMxy5e/yoLfF8dn0dUahJFw4QykgSg
h1H+k8dXg/mwQApFk22tSwUDndtVzZU9LnqEbWRVloRQxZrPTHl7xGR+CFy+qO63fWe/f0MucMh6
bbSloeIlFva2Oh+j6XUxMbAqPajZ49yc6fRTsGubJc3V0rgY0slDXeYKsgS9bGt70amX0xLj6nXo
gTHwW5rj9T23bqXkx6YSQpk3X/kr61x46SvU08sW5OAt5qqpT73izGTBJE9zx910hz318l32U0iO
LziQvDJt3WmBXPU4kHjxxvdvYoo/GZQha+3kjZRUNCqmbO7s+8OFh+ERSSaZqiHg5HiKgs3E6NGe
duI9UMZe5ckvS+Ok0FSkILEp7OXbfyg4bOYu77/A4nY66HraaVaEonUG4iWQBVzJD5PTnqM9dA/E
CqAic9zW6lKlT0OABWdnlpaVSFsye3hi8p9ivT/2xz7FntXauCskNJduGCp4cay+RPSmhExlIBJo
2S4Droxwd8YcGLNiTbgLk4Py0LnNIcfkU2eP/xggHmIcyeIRdrYnn9cFXUaAxg1MzXAmm3rR9CiF
n0I70TWir80gitrb2/Rugbua6iDqwy6qUZG/6b10X/uGB+I1h41nip8k2xV3/d0ady01UGOx+h65
OmMAGHIHJFwQ3dQwe5QztTALj79RtZPMlnc6cJ3/QQeTecKFL8qDHsETH7fagluqKwGYosn8lE7W
eTKTCrpB4d3l6Lrtln+Wy/dglwID86GJx3ZtJo6eKLZVRaj4HC5bES2JbfHqUaJiBrXULVQnKiAr
BzOxKwtKUkji9SHfXTa1nau9byDlLigQcIc5kA7osz2Bu7Zo3dTDRYHCQUV/k379F+YR0QK5yIU2
bBKFE97SShkfCyN2pVhzzBBE3Zg6uLzAzQtptT4uas1lURYmOvN+hcH6CuXFNvhuEfBt9Q/tLDh7
7GhdckW27NW+5TpAnEWAgo9c945a/KL1mZIHQFhcSX/JQlFhezsnXK2NCybaVBSzwV4lkJl1qx9M
QUAB+wZaF/bw829j8rvzc5Elz1TgWBu8XWWoa1TfZNNvqm+Xd2s7jV8tiYsnKshlE8lASAbqt0Fm
FrnareIvv2YXFHiu6BIXHGeDw/5JKZzC0kZIAcbgLx8HW1qgBabX9uVVCfzC4Gq3TaQsoZwTdFqK
1MVpA/3/t2W808htg6q8UQjMiT6iwcUPsx/GyYqwUUnWfLOMsQMDaHYNWQBMYZrVrqn0XSYNNyCU
vDWUDLLs+c+lhlzx5VULfwYXWqZcMoFjyTEPey4O5Bwf51s2lk0cuheD6f4lHzOBagWKk37SGkho
2cxti9A8gxsGRAFOdtOdHufaDtzw0JxGKCxWd7HbQ2DtTtTY+5dM4t04d/IDvZVqs0GftNsVB8VV
9rG0N19Y/TVA9hm9zoEDcQ3qCb7wZtaLydv/XTMXAGgFsjYjQ/CODow6kdVchv3k5AfJZwPpwqLL
dvbybo+LANYMRFxHcTEx2RnFDU+xN3w1vOrJ3Mn7h8IXTcCL7HHRgChzI0kNXk9Lqdt5kTil2gm8
lP2JzzH7z5L4R24n9bIOyWeWAzIiqA7oQXw8///XQ/gXbmC0eqsXOJOoiWizrfd2deh9pTh0do7L
YhcSPKsZJEGoVyZwEr44bkoSuBBZ2Vi/GZ8whb2b9h2oPYFMYABJcVDdfly/eyVPhDdnS0DUkH3S
LHeKjqkvPVXW6NVj4KiYwA9rN20gC5dGgrte4C6E/fvq/lWHOsZIYA9933Zfm5JbRoXgxG1fGO/e
wv59ZaFv1ULtR1xP6nLVwA6GsBYBDFm0CC6UdLU813kCR0l12ZbS50p7uRw13uqwl1yeixp1F5uJ
MuKNPoUe0wwNr5lQwvSYHqEiqtvaTRE5PQZzkbcfw535XTqIdHFEa+TiyAAgcS81yP+G8mbMnpI2
FpxqoQ9ykcMkeV+GjNvWSsHVN+a5P6WFo1Tz2aiGr2oT/SRG4nVS7QGws7v8gQVOwo+osBp4ECro
KWRAlCQmsaOE2m0nmin4l7fXH2fkJzlGbaGUsiJWQpziXJ4CjI48kZ35RDU79wen87Rn4w6c/+28
Y8KisStS1PuXK/79J3CZxjB2QaVhBnLHnn8GxL3RLQbZt+FnqLuKioRCa1xCMWdzseSMxVPz6+sp
BoZk2UffGUsxGNXFb3XB1aBx4SQeIgA6UoBgGXDkt6Def6GQZQf6wnHk2SUBfA7TcenRNqn66zav
riZzPvUxispWLYAQb3IP0ffQrHHBBawPXVTksMUaedCubFHniG35GJ3VI+OblJxgD9AEdEvAwDZ8
q+5mEKanOxGX1nZbavU7uBA0hIPeDgY7Iuf5jakkcgtodrImmKgCK7TFBRuqS10coF+DsY7uHO8Z
uQKzBeX5G9EtLzr5XNQpaRD3VQJi8r76MUNoZuntlB7+v6ILDyQNrWw0+kSOfUPpnmVJ3jfWdAjG
SDA3KPpsPIC0Ac2qNUpxCnbe6mBgEgbFFbt8VPeFI3qG/UsR4k8Y4VGkkqqrMjQzgWG4uuqfNK+8
Mh/DGPb0IyP/pt4oejsLdorvaBezXA+ViVCytAdjthwleCg10XTUpzGVN3jEu5vrXAQZzI6SWkIm
xKACEhKuDH17x2AyjbKjX6WPGLAfvoEt18VQhyvyfNEa2b+vkpWi16LZapH4lcAcZ2YMXsHRNRQh
mnL7efu+e1xQofnUxAujHm1/QXSJ0ZrXjuTMiW1dVx4SicxOTgxdCMS4SxfRTS/IJfiK6qLXSyHl
eCMQSOxNYAVNjwzUyIRxFa96Fee3os/KxZOhnSyjoUjQyu6+bDA1ID20hqDOKLh6dC6Q6EY3am2I
sqrqBxjMnPYKtFw74auEhdkLVw9fOx1KIwAhNuJVMyA9KWsoIXaLPUbkqlVq2ZnaVJAaCTaLr5/K
Cdr2c4z7B3NVdqLulfzr5egoyhEol5H0yoxxhREFdnIT3Va37ZUqHRg3NGHK6qBTNbzLBkUr4nIS
RRvDtiYB7FUvJgiCTEkYHTc7eu9RhHJRZJS7BvhIRJEWwnT2CNkmu4w0V9bDh8nAY7VurqJiKMEN
r+6GjPiXF7j9RamqEDA0QA6aJ0VM9SoFBwnSzD9yeG/yhr/l8OS9CMu16forc9xqM0UqY2lCSqn5
aKbtm/3bORY2ZrdfQSs7XHRUaiVHrRHRcXiWf92ke0zxhdGRQgnhtvLqA4rujt65cweFdFs9J3bm
iZGzm6Fk9Ru4yNl3Q6jSDMch6o9kfKrNm6gUDQtsV4lXRrhcS4qmMCrD5neLBiSepic5C+iTbQU0
CnSfHA2RYgH72Z/CCqhJMA2KuRrCS7klM2lqidE0z4N+N5jVXVIux24qDtas/J13/rHF12+ahhgm
hNEBmTlSOAxQ/AfFZ8cdaHZH5Jvbdb73lfFVnDhN50lWcBStdNeFEL0hoIBF7bj5bjjTjKYCSBOr
1s53osxy+1S8L5MLa2EvEz0JsMzfbxETaiGMz1+UMmzuHBjINIxaUwt1xY8pwxhYkh4ROCSVX2cQ
A0Tony9z7mA6WXBvb7r+yhJ3iy55KSc1U2ui1T/xdFUbh7T5qxR2ZYO7ReWiS60gntlrB7rHzwvm
uyC9eyZeMdki1OJmEvTHlsEzaBp6JoWQO0BjV9fsvr8P28nptN00vVjmYM/yw+WovHntrMxxLYVc
ol0IIiA8GgPTU+qHsOzdyxYubxD0Kz+6Qkdpb2WQCPBr6WtGX9vgG1X/qtuzWgV3eS4NaZVsxkeT
m50JzfrIJffhQWtcFn3F0siij8ZdLW0WlWoYoHzdqsPVoAKmHJepYGO2Q8RqTdy9QtViCYouZCd1
gKaem7lJCngwoInXY46aGkNL5CdRpVy0W9xNQodBUosKS4u0yZatX2rwxTSFmYjoA3LhIcfFPIwj
9qtxrcxhujr0VrlnTLGKp+4nX4zrE62LCxNqm0lmQhFwaxCsDWXkGPW9XIpoWLYnWFabxkUKgIei
JNAQXiUZmpxymjp1a9wSNbmOGihU69MpSVokd9XY2nipLmCeCQ9ZudzJgX4Gh8trneeNoxLzmpA+
tUerOWMY7yv0oR0SSdeyNqY2hvnu2hqycHk82wUxdqBA2Y26fttk9DnLrCuiTDcFqW9IWl5ZQebU
ZnotKSBEGZQjWDQfrSUsnMuHXLChb2XU1RMxqGdAaDNUsuvOuutDiPNhMv7rZRuCLXwrNKxsgDhf
iwIGHs8t3TMlc19F3dGcRkFta7uIYOgAQkJ5z/wkS90ES2ZB6CfYDZDWog5Kg9AY36Go5Mg29O86
m1T2dPs3a3u3yR27VsXwRdnqsb/o95lxVUMJWxMElO3P926CO3OGHtKCsFGVcpZqh1TJnkJNtUmg
DXF5Ldu+8G6IO2p4Q/dKNuFKmeXsem6Vo96HgsG07Uvy3QR3zKZQnhvC1M+KKnswG/MpmsbTPNWn
loJBg8hfQtkSeLjg8/Et/jlpLC2gBtopQeZPuXVUoGmljIbg473N3H7Ked+9j+/xR2Yx5AuG7vwu
h6JwXNUuwDuIINY/JJUesg6FHqgaB2Z0HRUobakq2tOVdGdYxc1ikGtIYDhhpj6MCpH9y/sqOhg8
HMAIEqOjrLqm3nXn4jZzS4dNXQYP9RlQEa/wRYMqom9OPqYOo5kbqHrBk5TOn4zOmYrQVppfl5cl
cFeD/fsqrABbkGMOAc8aNT7Ww6OUEMGWbvdXVlvKlrmyEI/KWJEQKap0WnaM0qa8yg6qXxzYMwMg
H8uu3bm020cgWjEAJWrcihbIxRYrCYeyrBk3AVq1uXFYQkFgZpHjkstykaXNVXPQZBSZAuuhNM+J
8UyUzu6ml8h4urxX2zWE1afkYkum51P0/1i7siXHbWX5RYwguAKvJEVKakm9b/PCmJX7vvPrb7Lt
41ajacEe36c5ER0+JRBAVaEqKzMqcQs1T/mF+q5nPIx4fYJw8VYMBRGti/MyKgahKjOGl5HGG1V6
9LMDC261+SXRRGOEq5Tvxvu6KAcgkjs2gKwFn/AP7Up010PLgAq1FwGHW86W+gsTUih7DvVvuTWQ
ZioQnDU0vscus1g3k7CIvLJlTjH0tqrsyfAg2Lb1I/huhbtj+VxrIVMgfLQsD1p2Yw9FWzyj7MYJ
fpjTZnEfmogQYL1gYb5b5e5dWQZgWw0R8RZwvoxHqNta0U7SUbBY0mcIVU7O5YV+IsV7K9SfmeTu
Whtl0eAXODK1k52o52NYXrPdwUu+yIMlPWVgI3hJ72TrjRmEHSS4G0uIYV/ebJ/v4/u6ufso0SQK
JAI5tmFv7Duv8BYdJsNi+9YT6iGuu+h3W9yFbIKylwwJ/DuDPdmKTffFPtsSV9nELih4vNwpD/2u
sn0I29SbzAPrQ3htAhWQnwp32pYnaL54dMOAyhuufGup7fsgu10oA1v7n8jAiE4id6eNPtBJoi5P
N8yxDadlpD3zgh1d9AVc40r88BCdQr6LL6v1EJUzLLYOvP/8JqyMqRRAupofDQR5f2vE7P0I8t18
s9eCCEkdcqOGWDSTrE55KtjD5YO+7hr/2naNe9QHmGFLSkpRdWnuTGZaUdZZTLoL26dxfrlsah2Q
d7YgLguIi6z2x2FYnIf+HaJpvSNv5tAi2wqN2CsNj0bDrXKLfC1P0E/Babpsf/WEUwVUM9BQ0yiv
pdxofVPHJsx3rPypVek9yyS7ksvXy2ZWU9ozM9wXrSq1SeoIrFIYrHH76TSVj4Rq2wqwJ7xzrCHo
BOtaj6VnFrnvqgajps4mnPKES4eJ6+BWeZV+Zoq1MGiATkKwwPVG8Jk9LgiUrQK9+QqYpyUIpD8W
jb9l87If4n6UaM+Wv59lXLVsRkOi42NmeN34HajVs85pox+Xt2w9IT5bEeft5SzXzKGvAOw4Ljqp
ues7WnRarjZGwGwJ8m8QE3oWGBWtjfPuMfP7UFswT61Lvf4A/id4WvBLlpvZljxQrjwSweN03YVR
sEtqDBK7xOCcZpH2baC3iGq4gcyKtovMTmtp951T3MT/BNaxvsa/DPKPLXP01THv8NJY4EAL20xd
OjMgVtuFdCmCiuFW+ZYmG+Pu8rdVRHa5aig162xus2oJ38kJHARuWljpQ3aXYZaBbehu9vTTcmbV
jb5XHKjvfFkIZhHBBFnZapR6/+D8Swv80OM8FqhWRWRyFe0mmEQdiPWVgpsPvO8G0Xm+aJ9p2NXc
wCkC83+QJBYrbko8Qi5/0PXXLCz8zwyXHoQGmyNzUdVr8UGxkQAWt88Gxv4XguDowQd0lPyUdrrg
Zq4703ez3IFtMUCRh9Bx8Vglb0bMo5D5MNHvveZpXWmBIESwX3/jS/8yyAf5LmpiJUdnBTdkISXK
nf7bd81iXgqpot8q0b5/Uz7AS0kvTdCmQCWiw8K06yEH0KrcXN45wfngA3xKksQYaYMb2Oe7ucx3
iT5fk1wXmBF+OC4I9YMpjXSZ9V94q4MMik8Anu9lFNtasBAKqS+E9rgg1AWIQMFCZAWs2g8NHgX0
IreyWzjyVYAXweWPuPj/T4n42U4tH/ksDAUzzX05R1VvoqrXl6Md9dTt5vlGMhQBrci6x3g/gFwo
0rIiaubl4ZGUAF/Ez4X+eHktogPBhZ0hmupgrhbXiMMgS61FZN+uRl/kMZY859I34zyG2Q/ETxO8
hGOUR+rQCu+DI0vAuQeJn01yDUWWy+ta77MwVdYNII8Y44mNxznsxqiGjNzS3KPydpGmXHQ4ywm9
FslDPQ1PRY/l7mW7q9/zzCy3YXnRVc3cIk2vhsdEg1NqgYvTRYUFkRVu11hOukwigFQN0yOpnmX9
zhBu2Xp962wp3JYxSmRgT8MlavZOlm7lZWwa+iWYH/FfmtiSSrvYBaiey8/dFRgqj/rDf/uWnLtX
NWAwMN2ReIP2AMUFc3hsdUEOtHqV39fINzjKnhV+rCBe6oPp5Ey1GCQklEa3OipEoi0+79MVOLPF
ZyEY9S8HTPfijbrA6okFStl62zjM60+ylR9Nge9Yz2PPDC538sxP0U434pBg6miw2TVxwV5zvZRm
TG9GIrsoiP5eA/DMIuf2U/QiSE3gTdRr/zbaJvu2sfsYJQKCqcPyC8qgz9CU+0+n5O0rnK2yKbJ2
TBYXqUjFFTGIp9ali9a3c9nM+sjA2dqWO3lmBwyBiayaALya1/VO/4ZthGqidvgHs0CrvvLMEudD
Wox3qOCvxwtuT6BC028xN7aZ0PReesOiMvL6++3MGudLFtUd0EHAY42uMaF+F+x7Sz82B/VRXHpd
DWdntjiXIlEWpDmKr6BhyKzKb5wxNf6bA34rO5xtUy0hw44V1P07Q/tat53XzeTURiIz6yXB96W8
ec8zO3ISSdPQ4Nmref5kNXvjiAqrmzvJXnkyt6ZvM7wYB6e5aTJb36MGFlvARgvLQuuZz9nv4LxK
3JIazVI0U8LISncUhUFpM5/8e3P/T5D5gg3kCUPjrkwxvoI8Cx3rDdjgnSAX9WlXk/yzBXE+BAIV
DQtDyNp2tUW+YwrudvjJMmv2yISxtHmzLKtwpu1Cv/BbDzQGnmeFgsINJP4f73hlpEbbKbgLU3NI
U0hKE9Hk0XrAebewfOCzY1ONXVF3UYCAU2WqY44hsUOSXcl+9a2Ke1Gm+jcx/N0c57T6pOg1uqCf
F+nI/poaVlhayxGpHALqJdVe5m27a/C52uO1dteBGkvkN9dzlfefwHmzRp8yPyeoR42u8iuNNrkz
wqEVh/4p3A7O+HUhHlRETQKRUc6pdR3pVKPGAEmeyKBIMJyxBxJbFU1u/83te18c59CKQk6yyUD+
ML6EDwu5C3U6d/wF7N0/oLJYv3zvxrh8KG9pHektbgaRQA5nfk3b75djnMAA364yMe2u0OW5G6TD
SckhkREMj5dNCDaGZ7yf5pmYc8hQYWY3bL4KwjszE7E3iWxweU+cjwD1dXBSzSY5mfe+N3ig4Qhd
E/44p84fuh+ipvY61+W776Cc71DHrJvjcpn6HJTwYAZF6ClhEe+7SA5fDFbqk0UqjTmRjudPQPUn
E2w5lj4nm8nPGcrBeZveK3ORHkFx8GMwYzRfTNo4QHdfVyVrrEo2iUV8PbTA6Q8KFSiNOBD+vLu8
Qcsh+pyl/nXIKOeg6moIuyls0R3VG4smtWUYu1bfDdAfq4vOGmZiE/x72eg62vrs4y1beuYW0zQn
OXha/qgXRFdtbwez5Q+OhnaivtGs9qn/BXJfPcN7MbCNq3iT9ELNqcUpXFo656nkTE5YrwGXjCAA
RTeM4GBbmuRgsC+pLEpb14d/zpbMuSg9qivM2wH31Gy0fRo5IVR249zqXhdtr2XwurmeriAIiLlM
kU8W3XPOa0XE75pQBa+FLi01tFd9vL28nyIDnKdKU+TjSYpDFIPJPMx/KCJ8q8jx8uzKhmq2VRAh
/fKPM14287a3yk0DwEqChrqQJlPgURiXZBVdMaXysp5mMxcW6DGcGs/6B/MOzc+HpekMwZ3MSkTk
A+v4gfczwjhPlrW9yoaFMxy0ZS/Z1xZUaZldb+nDgqnEVO++PZWe6HSsT4GeWeU8GfHzsYlqrHbY
15iye1S/K7f4yODMCB2MK5fEjjqHOu1m3pS3YC/LSvTn2E7kUQXXkecvGzV/RNMMiUOlZ3YXA7eq
TptCvYu0x7z9t1Kmbx3+szVzDqgkYZabJWJrbO5iSJlGbHYu34m/eUD+5VkZ516UcszLuqbwrJqM
MyqTrd9kx2EgXmCm14M/qA6lI7x71ngQj/2tSgdDAIdAlGHw5eWkDYMoHRAUw6C3zOphME65pIKd
rrIvr3P97r8b4s6sUgRB7C/cl6ma9dAHlqNFtHVz2ch6lHo3wh3RogWYrkvyBfcbekPW74IESilG
ClqxyilqiuGxXcx+Xja6LpeAYuL/vuGy9LMopTbFn2y5mqe6DSQhUtWqbis7eoQkhZPe7Zb2RxFZ
5q/qR+WCVXtLOvCkt07oBdeih7voE3w6sdOQzSkKnH0A+EVDi9dcSw5U750E3SUQzm/iFuNKJoTj
BDv8Nyf5/TtwJ7lMQ78fUhQoorK9rX1wIydKvTETAC784Bj15o8x0zexHu6kWTia+zfu6d06FzhD
FPpnP8NUon4PyzlO84u8kZ6zfYGx0tZKdtULsccn7Xu9KXbNTXaNnOvb5ZPwN9Xl99/ARVCl77WZ
JG/BOzm17qLYAyZJB41iqx2gD5IhIlRbgdHlUH/OT96NclF1qqKRBQWIORaQi4F6NrZ3oWqhVmun
X7qtiM9HcJP5UfJG8atqkNCuRRV4k6Ld7msCwO/fhPG/lsRPkTN9JmXcwlkA+AcIzTIu60S4S/2T
4U5Xom37m+fwuznON80QsBvCGVkDFAN6+AtL22tLD/gE5Ro7BJ/y1aLSJx+G3Ape2C59Cb3Le7ic
iwtbyM+VJ7KSytIy0aeR0qky02rqbQCpNiZfmSHIFkpRZi3wEvyIOQpDWarriOXmSGyzpnZDnmpz
toLmVmE/VbyLchEscLn9l9bIOSbopeqmtjDUxOnBzHbNqzIfqAjgKDqbnAsiadowMiwfMgTqXc+t
whTtlWgdnJ/B5JEqxSaKQTpYb6T+Sg7Q525eAkYE/lS0Fs6ZQBqTsSCAO2XSVyl4HYX9+tXnlSlD
rE8zGdFlmfMcoDJOwt4AVUmF1sMMDkfoNfql1Udu9BiDoYseTE8HWLN6DnDyr2fdpoUzCzKQVcTX
2a/gmy3a0Pe5rgGxDKbFw3wAMW580/yKext83I6xA9GPvG3QUYoeFjo/EYBuLZ08t87l8GrVM5oZ
8GZhLG9841gk2yCtXchweGEoKEEsR5y/Aue2OD9TYiYyUik8tY6BBeRdVgjR204WXYJV93luh0uD
0rzP62jh18lTW9sD67XHu6SIncqRgFFIAGgTsE+JPiKXAYVgGw1KzGV6kzaj8ZfUdp9AMLbIFWcc
waPHhOXgtaB3vkTOmxjVqMWA8i8QDFTydqb8FiFmO4UkAmCdgSV6doj2jvMsBUgYY/2NNZOY1/lQ
7cfIPFSyqFG8chsI00BYaaLDgocHT2pSdFpU6WGEM8LgWCTaeDXzralgvVWpz7IETihZRd1Sc0Y5
REGaWJLSommyb2XIayjUmo0vUHn15jC9GqdGFDhWkryPv487WxoyayVSgsRLdz5mL/Ev+LJR2DyK
Zpc/+1kYUk3NpIYJ2mM+JhI/glxuizZv39xGw/OIIYMQ2Pi4e7gce1eiPwxp0ASWAUGjyidKblA9
935G0cG7r2bb/9WdcifYJPZ8Gx0jYKkHB3ri972nHeSD+Fn9OfR/sM5XLNDIXrQVksSjMXgDUsUp
5x0A1ll3q9YQxCnbjWC5i0P76IQ+GuQc3hCp/hxE5h/8VLlTHOubZJ9/A39Te2U4C1V/5baQcjMd
xUPpwr/TTpd/wQrA8OMv4Nxg3ZHG9NMMDfw4vSXZuA/83k1y/9VIsheq6XjRmy91ld+bET1SFanY
gGw2VQXeWPg7uKMsBQUphypNkTjLdnVXpQBXMntw89Ok2Ontb2mdgJOIKSAXABBPBlMq9ubspYhi
gjKbw5R4xWZELXHbQWFtuAHXGmha0Bn492Dmj+Y4n6X6xRAMix5vV38vgU4Fa6sBPqHL2/nZMX40
wuVDJok1vO1H3W1zAH1pZ5MOijsiVawVv/PRDJcNmXnXSpAlT7zMbyDu0EfXijkC7m6yXVFlV3pV
F7Y51GAowzPQKkbNvrzMz9nYR/tcrqSopVJNWZt6WQ8aXpo7WunfXjYh+JI8KUVZplnAdEznkKq0
KuNmCr8GpqiPKlgHz0WhybXW+2G5jHBILlTXd4vkl3lXOd2L5mbucCXEm3x2OIrOTAXztUymC7D+
46FvMw341rrJYdG0FlQo2Wq7t2q2kIhi9ZQsIteqAU+ufyLKx/loJtk0mEurFvIGJn2SA3LTUf2x
hyaqpdYF3BxJJcsIfQjcGr5zeQvXvi50vHVTobqhfaITniGArlFFDb1O979mJSaj0eD5+d9scLea
tLoMnifYUDXJjjVv0g3BlV4B8mLLKKNUhpg3W6Fi0cuy6QbAF/ezOzvDnfJlxL/MTV1ocijwkZqb
l7ZYneKN5OVjdFIgTSsj9QGKGMphnDehaR+kk6yE3tyq+TFN9NHWiCQ7SkExTMPGqyn3jSutie8J
MX80yxfGbz2q4+TjysjfpLrBG16j1VUQ61YxV9mmm8yTWnThopl6HNX2lJeD3TSR06rqUS2B7c6r
7ybobOayuJGabHd5u1aQNFiSajIKfhRiaHxvUwYdRhYMIXPDA/Uw978lJ8NCu+woBtKshDTYwglD
jAHxEi7Ax7uGUf8gS3JquKzeT2CPS67AurRRjB0mZuz4SrxhKwfekHVAgTQFMU19e2KeRTSpLWcW
tRp1EypbBj3qzaPg8y3ZwKcTAR4rWVZ0zTB491GZicpKCGi9QURTl74qryowNNQy3HCfFu5lcys+
2EBgliFYhyss87xwDctNzEWG1G1kyRtys7IySu6BnZ8F8WSlVoitOrPEBbSukn0zq1mI7MP3KtMO
mLOk0yPmSQrNzhlmSpDY55UlKmCsLpEqBtgRwYuPfz+ekajOayNrUubWemyZA93oRHYaInzJfH4U
YoGU6YomE6bI/ChVAaZO0HBEkOKDdG9o68l16KAdlzoL0Hb0Eoc5AZpz0j/oZK5gHGGbKUxHWV7F
ZnIxJ2JpGasamkT+sUfpEJPXkl1u9aMBRZFw6z+LSbk+P1cWi4YKkzikJu+4SDqMUxsS322Kk5He
jIsCKQusLhXRE60bYlRFEo0N5BHMhjn5ETUT5qoKhjDByIWetLcoNCd2vyjQLEoOhQkyclE2ubaf
RDbw6qYU0lR8q6isq7GRTRqiC4V3mK82LlP7hzpIbyNd/hEZxf3lq7gWhYxzg9w7QVI7hY0qDMr7
/KaHJvHWsMmWPCMEYZWG8tbsRE32H/jR1bXiDU4IlREINS7GjsowUGXC5ew7K98pm2m0ZQxoPxo7
cxN+NffzMd5Xr+0xAtRCFHyXZwfv8IgiaxqUflRT5ZGrJIkNZfKDCHW/8eTL9HqmkAr2oZi66VHZ
NDLfnRKARQBVezCS7qok+ehWk7SLiLm9vAUrFUJoDgHwRtjyQxCWP/oKUrJOhQItaAuwBZVHIf69
sKQkXzDXe6e81ptxgzZv69G7qLXYTXwrqgKs3uSzX8B3G1RNHzMjxy9QPGNPDjGg5m+UsrsF8vdP
iOjX3OO5Qe59PKosNWYQpXhhL92HA3SI0jz56WdyIIgAn1/+H74tX+lJwqFjvYRKTzcqdk9iS/PD
7ZjsR+B/1BFTPmEjyE5FS1tO3lmwpoU2GUENiybonkpdhZnHwBfx14qsLCnDmRWobdeNZGLHIrX4
SqbUrnW2gQjuw+WzKTKz/P3MjKzNRQfSZFwTY4viTd36FoY7BHu05mzPDwPnBxJjVo2oxFpa5WaO
FC8rMrxvM7utBKj8VYdj6Ch0oRKFQLL8/Ww1adh1TdalYGaoG6gz1ky2ojTah5N8m7L2p6mUoh7b
qps5s8jlH6pcGND6g8Vl6lKywFMyWkBvIEDCz1TWIGQqWHzFJ792ZpDzJXPQBCZIgsBM4tUQsUi8
aKe5ylbkMVavlUGRk2rE1DQ+vaHR5FfRwlFQJdsxCO4b0JLDnVupTm0aUhvSHQKPvXoSzyxyh2Se
e3lSS7zb6Tgf5qqGcFlhG2orqFetQAnhMM7scGdkzlI5ypenu+YNIFkAQ/+d+Sydgk22ofvcje+N
1++aVezoS39XhRaDntMR9eLiWtQzWb0VZz+EOzqkyca5jPFDqngfSacwCmzSANo6ib7s2uvifMXc
kSkklika5G09qKaCTWGyh0741hWcF3762E/ipAl7LGZs9F2TGLaWDh0ugy5bs5/0FhLb+qgpQeeh
RXwd1eaL4gdPeltulDQHOV8aAsgCUpO2c5us94pOKJewUkA533eeJIo0SVvkaB152m2Nck2CqvQy
/J3vxSzVKygKnDHGNBNVbwR9kztjCQmHyOya6E0HcHYgDnYF3ViMD/g7P7R66JWPmBKiLzXQbcOW
qFa3FSFY1k6XIiuMLFV/Snhlg8SIVCmVRnAjUHUbNZZexQngpvGVrP77vhVU2c9McTd3LP2MaToQ
j1n00im9LeffVXbf+gffSLf/PlyBDVkhDDUVVeEzKRZqekd6VG0GGWiGubLq6nvFFIErWi02KHhs
MVCxagxjaR/jSE9kcAOaBnUnME750kZ1Qje/ynZVhqK+yNUKrXHfT++KPDfyhrmT4Rh7thQbbNJj
dI1uE1d0D9bcLAobCoiLTKzhrfZxFiIjMkKzMUkzTzJBpwjG6gIVPV8N3MsbtdI9VQwwJFED5AcU
0HYuAcxJlNWSL1HUazAIffWHABmxAXn+JwJka5f73Br3yNHMLmmrNvHdOHuI2Tcpu071A6leyvTR
rwbLbOleqk5q+vXyKtc8q6qB/hfFNgDX+CjpB3GahComsalRWX11qtjrZQOrZ+PcAnc2qDImMs1Q
Zlg+ow4dt/mUoYv/+x/xbDWc1xogqovWSs5Qr8x302neLppxxG6h3CaCwa5+OFSGCCqCjBh8W9LQ
pIzQScs8EDpbctTZuawKXMXya/lECW9sDdVPTUV44VYzElJmflxLbhKBSEG6kfvrVO2taPDqSdjP
XUsDNYxDAwVCFJx3zlhVFXLeoJPiDhrgtGZ3X+vSzq/6rZKRTdqo23zq3DAz3VwNdUdCC0lqTFfp
W9EI1Oq909AjgBwkqn2faudDWielpMz+2yYOp0VxxThku+Xeics1a8nouTHudNbgN29j1gWe0lUY
ywtvwcfzrQfuzC3k8VgQDGhU5uhGLeh+L18MY/m/5rdXVxXTgCPTiMZPk6HcXs1hJBWeHpS2VN1O
HTrbme3nN1FgpbMjYdoquJICy3wk2aao7LSzjcyizxX6/YgdlaV8SSIXWLWx2ab1doyu0LmOH+Qn
Ftvgox9Ac2XaaQ7eWSuCKmvm1bENQjJ/2PkdKBzJDxLbIRCoyn0InV3wnfjbBljROfk101cabdoT
G6w+9zI1toLyOSN2nn5DO96d6H5MrjpQpYCoDuLAghfd+odBDc3QGaEo/3+MXW2O6eq0RL0nSu4B
XQCNz91YoOo/9b/xqjOZrBmKgSRH5ncgzTVjoOaEV52Eb4/elVMkmKGB9jBKLoLLvOYvzm0tfz+L
Wj6kfqdOhq0KWAyiPXTpy+XztBYWQbqlqlgObg7/1dgI5TzA4E1XVosn2cAEbRkGT0P8G7KRinFm
6K33draSqJMS0lTgtGgNv3DMLveKEG3DKjiUSeNGsrLpm/RJCrXnooD8iDS5Q6i42iQqSq06ClQg
0eJgSAQ+wdZorAE1MdXMZdt89+4oArsHlfS/x/3gkLwb41ddFEZcpCpDBawZHzUzDK1xnk9JqzD3
3+/juSEu7Rj1xiiKHoYoje79hh0qNT6qYSQ4+2vnESQlSO2pKYPhjDOTVWEYVVGLUNk/BuZgJaho
/PuFQHJAI6gRawZYpD6eeDUwmypFAdkl1W2SV15YuZlhOJeNrMVIhkq0Br4Jqit8jEQayMBThSSt
ziFJoVxH5ikYgcX8MulCOB1dcdjntpa/nx18P6A+usdoJmS/gq/Qt3GUhaUBExmYcfEC1ISg0OTW
jVW43db4MoiGVldGwqCqcLZW7oMmVZEmtVagqX0c/2ifv2Z75Re4IrZso1xPbqpgNiyBTp8qoo1b
/czAXqEEjvbGp66GOVFaVb1OXabdxdNgxVPrMP8+waMXY3+Cg7N2NNmZMe47N7qiF1UdMLdQrscC
5XbhEMpqUnpugvuU/pANWUT+zO3/H5LSM1s8SxSeFmRW1WpxU9p+eUf8kQD3niRMSlddIpw/MA8q
Ol6fmkLEhyxBkFPs058usbD/Z02cAq9FnHNjXO7Uyo3ZFVqbeYnk2x0grGOKYbdABCxaSwfOzXCZ
6ZCoyaCrQ+YR+ihlLiShLR/6XNXzZU+yfurePx136pQ88RUioalCxtC0/cw/zZ0mC462aC3cucvG
LsskPFK8QX3VE5DLNY1HuyuxEvracxK8UCjioHUE8KT60VcBlFrqJM9QLUNncC8fURxcXuQoCm7F
2MXVT3dmbPn7mWNM5iibCkBTXV/GyEnjO5mQ1nfFAZmKbiLOE8Dm8EL5aCIaoTOmTyp2hylbI04t
gG+sXsJkvX4/q8rm8llYu0cfzHGv8WoADVqXornauq2zDHONDIiX2WNe4QQD/Ptleys36YM5brfU
IokGNcIYBrC8ttRKtloBWtP++m9WuG2am2wiSQNHlOfATRTDpq8fO+P2vxlZlnp2Fvoooazt8AQP
FOhCyHuzezTzWbA/Kwfuw/fiPE+QTZNCF+gChGw2KAvPuQjmt9Zv/GCC8zp6OclTn5l4D7/11qHK
1H5BKLKn63HT2m1/LTmkdS5/uzUsyAejnA/KFTTWzaV+oSv2MkRojKDGcyGgBDVe08dAbXf9W+jQ
D0Y5nzTJwHwkoBBwSeJ2ymxhitGaklfB0pYjzL12z63woMZAGkB+oGNp2tEcruh+3qUO3TWg9gSE
560qKepOrOVLJhwgQRzEA+ET4LCZp3kgC5vhop+pYD45dpJHPO4Km935BwhuDU64re0BPLumVYke
DGs5xrl5HtE9xE0O5TJ816UYpR7mq//hvcSPkzW8F2xBtkSVMSrwqWYyV1FVQjaBucZxsmfH7EG2
6TvqsXN8S8bo3EZU8l0JZIByEpSWAeqRP8n6TS2gr4WOxflKYZHiMWGHlAa2lohgLiuBDIYAgACo
xkDBnDud0tynWho3/hLIyp18PCsti1e16ofxkEDtCbUwwD4+Oq+mQZDpNFTcED5tWS3RMIw3o/R0
+S6sfrszK1xw0aSxBjJxyL0xVmI7CECfVwHEUzVtZIdxIpq4Fi2KCy466eIUQkNL+QckxYPktMQ/
yqrIJ6+fwbNlceElRTFFGvwQXr9Xd/2kQy+nk+9kpv4Y9cJ3+lGenLEFBIzo2yyKv7VUuhlSA3In
mirSh1v9MSpaH8pydvRP/I7gWJQHtA+QL1wvXe25/fNCYLDDArmjOAdaTRnOLXIxySj8DHx6CHpL
nVtFnXupPS/8Sb9b6QYnwfv6uPCkJEWXB0MbeM3+j0fFdPNHVV2c5q8FWxBlUgjvYDLzM+sVCWal
GZTgjRpgkl2jEk04rl0IEB9ouoFePflUh2uVEUVYomP+EI44hQSqIhcY0wf0YMq8y3dvbTEGqtwL
SpVi/IJzJ0Wbtm03tro76FBQjlVbiVVBFF+7b0DHAZMHqC/6R5wTyWTU+uJBS7wEoONiVJ5zo/fi
MLu/vJKVeSXUjs/scG5EKcogNyUMkbzJaxhW/QDVhzvMmbv+bmEjp4VVuc1hBoVW5Ijbs2sY+w/2
Ob8SNp2W+cYIie98OPkz8NNm9mMOweBbq/U1EnkPo4eJZWrZ81hh8PDy8v8QKeEzivP1c/5G0oK2
9gfZR8nxOKedo4NsTpK+mOlrmcZOgGiUZQEYVsEnPGO7ZatFshiXD3JjmbFTtvtSU7bpa8LuyUMQ
2onR7JMu2gSqbqdKvS2brdQ41IjtPNyy0c11xQoZaE6SLZpzxSCHVgqK2iYcNwRhL9Se/Ma0yqTc
1pphDdM278Z93AMy6GiIkcostXZTy5E9NJiNjBr5KFF/U/rDXav5N8aoNpswJs9Gp3yRssBDWWUG
tQneAno3KRbtu87KiH+ibRxahWKUFka3QcmOcrITa6HspNAoI362IU2qO/Oo3JZyhBq9vPW1AYzb
ZiTbahLumDFf5ymYEfxMO0CvzmVNrl31GDjr/BZolemUjuqzWRRbf2pskB4B3fkw0Z9Mn661PL9S
/OyrOja7KIvvUHfDOGm0U5PIHpUOyoHdwZ9Nj8X5F21IQYI96l4ITncryDsCpJl/lPpgC0k+C3Oi
wMS6eYivozXuPKYWOJM9qOp60iRdhdkP2mbbYpJR1atqB1mGwwIArtI5qixjzm6LuXGgAnpVtMVD
0Y3HNm4fZb/dBFWIp8fwI299WzX1Y9HG21zNty0JA3s0hlupgoKXkjtZIDmZnG8Kf9x0Q2UBA/pD
qRtHaZPOLuXJG8fwWBUV5tSJY6A/UEEk2dTnrxnNv+qTviFRtUF7zmoGr5fz25IGV3Mx7to82NRS
vjXm7pQWgRuU+tHXyk0by4c2B/A4qbe1LnumhAG/qdghK3bY+DDSXe4/dVNho3bv+GF2UsPSMf3K
yc2DMYe+JbFdDnEwKRitWAayh5XThgTJwzzmP4vegPgfeRqJ/zBLvwxyIiNmBw9BRpxGRfcwBD2o
fApT49DN/bduZNY0fk8zFRAzGVKCB5KHrSvT+D6N0fCRwWE+SUdUvJ1Z8r/FeXYA1jmwaDQ/mcV4
NHr0AqFUxJTRClKyaUPVAiT6mIf9PmynTa5+L4MfUHz2NfkmCiFOL0MTxp+3c6fjfyNG4iJRyAgk
sa36u2jcZdJze9PGpjfeVvQgX6elPRd3iQbehaqyZerbw5cAQ6bTpmfOhEFm6YaG+A92UgjmseQe
lImTep/nx6raBKS10HXGCg8F2U/KbqSPvX6Tm7smPRpB5chgX9EnW52fIawYjQ8xRMYyEDw4Ufsz
MJ0ydasqshhGbvEp5ccua6ww/pKAuiUH9c80WX1J7QojJ/Xs+qCNU2SrhhjyCO53MO/B4UjxSzVs
OoCzwJatW/lrkmySeVNHX9oCEF3LL37q9GsoX/UxNKLtClzu2hjhp5z0zLd0VFGa/yPtu3Ykx7Vs
f2gIyFHmVTYiMjIivakXISuNDOVFSZS+fpZqLqYiVUJq7gxwzmngVHfvIEWzufcyxWvR3IzELQaP
kx1DFY+9ar0NqZxefQu5aVOkMegu2qI27Fj7FReQfJpRyuXJmnY6t6P0thmuw3Q/tL/LGni+HnS8
NnRCmEiWFOYtseZBZciPowaQKpe+tZmf6c4gfkOPrnvte5sk/a7C8a5dF21p91HrZNkpPIOVY6ex
3wKIY+xr9QnVRt20O2NHYNQ2GL876zApiWNlt6o4tkNlV/KDkBsHWa/Hq0AtRjsDYKiRb7v4Rtdu
mumOCVs3XRp7MoZNE5uGtlzspnRntTeddS0DjMUPA9/XRuOkYyCp6Mw+jjXMXvvUhhGmXVduFuO2
baDGcE4gLNRjoxlnHF82tPDIprnbymsWdVuga2Cgpah4YH5/KFSDVjYgYLGADmru1k2a2l0JYpRp
PLRqhc/UDPij4VrVjL2SanelBEK2mh5HoKTF9NFV8CONcP3EovpUiPj6jyyT6snK8W8sOhqkBbHl
yrDldMvQcA08+O2XL7IGlUyQ+AftA9pr4m1QK9NmE8tPwEfhl2b0YeibsyobX0qHJS0kMH9LbV4o
3IstnAA8re60gr2lpMDLsiqDPo8f5YY/klRcxbQ6DaV2yoFsBTy23urXrj2pkbKhpoksFHD8P1n/
RXEpbIgVpjWZcQeoavbnuaop9D84o/9BRr+SK36LtkgwoqGXQiUpc+AszdGeHmYkwixvnt5ZUM/l
QeRuKsmtZMLfQs655cUAlbYnJlRZoanTJ1/SCCguVdFe6hupuA4Lq3CUXrojQ39W1Bb+cBnYbkVb
QVsuMq+YXBpemTavQyS9xZG0iZBcmw/wMDRN0pGo/4NHGfWQNkSSdT/66iAT0tp4uaZu7gw3kzO6
/6Myg2LO63GR5UFJ/m/QRUnMDFW4oWQIWoAE6CujBP6aIfGgHUeIE0KqBuBQpHTtTmTNg5hKJynH
5yRSA0Hqt1qJPg0cvHmo7NWGOSHjnujBOcKJrynnIUt8C5lUxEigx7CgaPrfVjfh1c9xAFvXKMdd
q2VxltIYBQ7iKHGLf8xymTIAuhd5E/K6uM19pWw8mtVQYFAeGB3ee/oS5fzM8s4fSn4c5yMLsM2M
jK6pkZ2afHLwo5taxdmFy1z9SGjqds1LL1GnryH6Xj10wD2wGkDz5twKZDL8Y8wfBe9PlhnaGrWC
cRJONZzzsHcMGtkiNRwFOrlNfNKm0WbmtGvG6xG5mxlCMSmVvnopP0T9lRqPB6s+axMOqEy7Sbrh
YGnC6dTM6Tnz29EK1GjwLAZjwDLydCM+CFL4I6T+eDbZWpG5pK7dOUhjaHYs6wfW13cWsL+T+qHV
9VXSY1OOT4ZEbT23HC16R3pwqGF0CTPkDvfiWOvXvWw6qhgdQzyodXy0cvU+ylXm4LHpdjL+T6W5
YupzIWWNbejpnoGsbI8x8TICS+xx8GukTXUk2aosPTNTK2zRQ7Fezh4HWn6xBCalSRWUsBCNIxFA
WMCNaqQhxmPfCbeDeGeFyRJxdC4l2dZwFSoc/14OwbaBOCPeDcbU2+j3Ouhtuboo9iasc8s2v6kJ
ktAG2SoYqeMANyZwBOM2c0pYsfLE2DWGgYGhP9vWgHq8S0V3UKarqbsNRXMOq3dUney2i/d1J7yy
ZG6D3SsU3TbAlre0xM6lp8JIHSNswc54rQyI8vcwH04+GdZuFj2Jgl+DoMptMy08Eip2p3e+lJb3
IntX2vyM6uC5N4hjcd2u2sq2os90KPa9rnuJOMs6NLI5fUmk0FbD7qaJMyfJ612qxxAMATlUuckb
1ZMrxVcJc+KWnaWxPqTh5LdFccgHsdfH6Sox4we9b0A9UgPKkx2FMFXXKEd41HILrg/6W0ejHReG
a8n9wUDNVVh9gAJAaKfI9COJ2QU00On0FcansgI7tak8S82dOkzPRFYPVHuWM7zQ1Bbvmv6V9YYL
BV1H7QBPso5pKtkVKtVJkfmdBHdYYBcr3XAbYdhd/VtTGVI80H/D53HEslUHewSCboQewMYbdL7m
l4fTZRqweOpHalRNrTWzTuAiwt7ks7ofnGqv/5cWJtTeJscEeK1G36CHEttMdbAO8LO6js/FbvRn
IbhZjnR20dWhE9dco/K4qVq+IiWDIsTFEbqoeSiqUOQhMmb3m/BQvoG2HbSPoWs8AlQHUVQso2AW
pJP32eMWhnutjWLOLUgc4KCS/1O+LUdK0xZlHb9x1ZcosqXHnNmQBIJC6QF3Ru8ouzC3tbufP8za
NSojogqhV+QaS1RrzkeupbqcBzCEskPrLgIjIbR+F8Cr/RxojZsIBiaGNieDK3ydpuFql/7pMUhO
slOYh2smQ9kP7ETgyH1oqLBA/sQLIbyj+43ga3fjZfDF3dhzXubKhGEKnx8nV7ahhnyH+wBNSoYc
/f+/dPZtqItlxNq20tIULVep73cG6fZlEW+MaMU2AQriigIsniRjZMsCvA7nyoYkeOjNzmES2MIz
zw9mIcVNF8yV/1m5Kt+rTuYVp2zHg+J6i926Vsf99hPmSb9IwXhP+jhEMdtnwNrqAfWTA00dHY/O
wlb8cb+daP5BgCyPkctRLypptEgquWlrw496Y9iD0kTsUYbrZW3BmiWf8DULWnmwQTaCts+ea96i
wKQ1UMxvwwZXKt8bpHpjgzCdXuuJF/NqdFtTgARM4G7Uqp9qyR1ShSeUnnbKQFF+mh7hcVzjcCwC
pTGxJysY24Xm3qqg+iZNd2k5fGlJkeKSJAEpo49sKF8pAbMf2akGGIP382JeqZpi2nUV+RMcmeiS
qV1wZgAw1gJPbRHNLqLuHmJwuidgZfpzoNUjCaoICppXwEqisv39A8PNauiKMMEjIoBkGLmmvrwj
DkTY3uAQo0Ihmrib6Oq11BkgeMnUATBBj25xUchKEucq/tRHkUG4smvKlV3C5nn0dT9lH9Vplv3Z
gqivL+WLqIulHEFNP0sZIKG9H+0YtecHDKRom125L3Dl1MUGjMGcuw7/LGQoaM2aCfMTYXFE6Dkv
xiiBCY5qQKEhReGn6tB6YUrpsRHsYMh42fkwt39Qw4SgJuGQmuyZ0/HYyaMJSeKzblQ2EBBe17Y2
2PtO2Z46TfWJXM3FBd0tYQiAgqavhP21YYo3HM17+P0FXErvosmwSVg/Q8jPNWYcitbosDRSStkJ
9XxwE/HcS6DloTgwZtD27MtdPQPZBpjaQyKvQWWCA2vWUaVwOknx8aSHwns6OiGB9Ggj07tQhi4i
tUqIHJmZo5SgHisc8uzvgF3ZFk1cpVJcpZGukQ4CH4DJljR3pClI+qojx8hSgdyXGMQU1XLfWaED
lrfNkwJ1ndLtmdirSbirq9pp9MaHntKnFMM8C2UPG4q6JyPD1q001GnZJsV7bYXOojw6+Ax/eP3f
dwVIWI3oGlTze/kUKSgPo2i8sfHWbuXLEIvVQZoRPIpMByzdk31i0x19Tl3jVLsTVFXDK5hiG9h7
WyYnq1Fn8QnAoBTjnytFhPC8REmBBVMDaesYDxu7RcqJjDQ/c6Zs6CrNV+4PO2BZGCpRbI0BG4E3
ccpcteztAn/N2XvKjkaBtx7jG7fy2vDUv1vuT8nk4rqiJZ3aNB8NX+tHPxTUs+TylNN3fYuNsiJv
jbv5ItLiNAnzGD1CvPf8rDbecMPk91ZLKjQUEsWh6nil0+lGrysvEt1JlccDj5oTgUo79tf0Vo/m
VyGy0UGf1FEr4kgxXjYkyaBzl53i0TyqE5SSwGQwiui2k0e8skz9epKqjTNq9Z5BYw7/Qfkf5bvv
63zoDNkUPEQRoxt+hWkp2aVU7pJwev55tW/FWeRmTW1oEas7goUQ+TDWdGQqnnhueD+HUdYWnIZ2
JhiSBjUB5/4+Huhf0lGeZh7Sgfrlob2uDxOuM+sxAVNoT0/kDoRVX4OtG04aKGJ6TZC4EaQTJrs7
1Lve36phrR0koK4rFjgtoCMsaZsNH/O+1FLDj5Pyjk76Xi7FBihkNU28jDFviotFr4ei6PuGFQGq
FtV+CEK0iqFqyq/aV3Kn729QkJL+WK/BZ2tPXVBlrNfN23V1oEhUpFnyHcDERdZmxspo4obVfRIf
8TvUBO5oIPPc0crRrMPMOxv30m4rP52/5/KAQaP8v6POv+pi6ICHkz4fJhQdutGRcOsoIci30nOm
3eWg8fy8utYAaX+g9ZqsgycAusD3aFpPk0mPgIOUbqs9uhJOeAOo+T6S8bZF/cIfdn3hVFvUqNWZ
BaD//0VdUrGzVLIaTXQGwEXqzqibe33UX34e2fzDl9N48XJfJoGgjnZD0s5sb78/FjDRS/bwM9pt
YtDmQ/GnOIuVympT6WOKa1WNxe/O0NEwVsH2rawys6eC/EbdDgKQirIfjeSgp9F1i8qvrY1bdf/V
h+rlgBfnhNVUirBqDBg7HjrP5i2u4QAlzQ85sIAunEsRw46d243jdnWrXsZdnIMhdPCISIsZpTB4
bDdjaWFjQ68mcBb6g/gaXOswm9iETvI02Dia3PzcbsgSr/YNLn/EYhnrvZkkAt16aIehiYRqqs0c
za5hQ+3Fh2pTueff9QuZNxgjUlwwgJIt2xQZH2C8kCpVwN9RKE/QPMTOkSWbTLOjLV4AkK/1isfw
7ec1vTJM1ZRwGYCRivD/IHVKWuA9OMedsaP5btppUAj+k1uNSHTdjWj/biFEAwEWSSM8IP+hX7UK
LGa1xqiwolQ/sdzi3R2d0YNKMQSI3YDb+ehbgRbuZ3WefOOT/nu9fgu+zLOkrrFSq9Iwxehd9nw3
ClQK+Na77d/L9XuUxbON64UGpmtYBYS/lBGERVH4FW3QcSSSEw5CsYkA/reiOEc0pNk6XTGwhr4f
uKXIRcUjjMucPC06h3BJNXsbWvxydmWphUtKNPDvfv6S66P8G3NxRlFpysSkjFUg1ZGrhvAZyEu3
SXeVgMDEFDk8rzZUblZept+HuTiNwKuFORNXK2xIAHPtdPDFLjpKPnf6yi+Cxv95hOur5e8IF4dQ
0ig5oEgIB8FqF1UBPPVKp+k2SwvrW+JvnMU5Q9pKpTmaqn98zdHHzj3loCrY/JGXyg7bAylBXQZS
Lc5baUeHTSsq9d/G9LeJXcpkMSErdavp2JREf08roH9i7VGOusbrRwAWRN0+Wm0O2RBVe8yl6bc5
Vjuta8/NUHuMUckeeYSW+kgyxzRSSI7JzObVkACCQSO3iXGmQDrTJjL8RPNRAjN5FxWkcAyJ+aaW
71r8/Zk2+VVi7kQq9ixSrY2kZGO50sWmNNO+5too6mBi5q5PynPJxg+NNq9KOsK5oH5PZHXTjm3+
l36/x7/P63zPX6RdkFZjlWHhaJ3dmQXukOgApMrevIL4yf7nxbo6PrzCVcCdKWgsi7wy7Ru4/hFW
BVZV4L+1Y+JjyHDnDF9gEAVC91aWt7o7LHDGQLCB/ZO+mNC0SrUwlTC2yXic8vhq6q1z2Dz/PKr5
EPlnAi+CLCYwiYaii8mECWSRr5kuSPdoHo7+NG7II4ETtBJKRh/aRKV0lrdc7EIVZCRTGYoqKCjk
22hmfBgpaPGDFaTMcNroqpEaL5aAO+olm6GrRd7wj/iQkQoyhmKPQm2Wwc08YZ5VPWQC27S4MjID
sjCHXr+bUHNtjWwXKdSRlAdtfMgFAyPE9CrrbKSNk6O3M/0yktcBbr9oTUmxbOvpR9TdSahzpfUt
R48gtR5L80GabmuJekMooNWILpn5QvhDTB968a5MN5X+3LZAcql20lMH/tIHgP+cbvisCoqdldlc
u8Y/knch8C7A1AGSWKO1ptCrBGUkC+59A38Y1V96OPhTY93W4OiRcRchERLki5S9w7sGfWgdnWsY
Ud7nAEURbUjsukiPuS4D7wY/UR9/E/QNjSFgZYtNBwRL/1kNpQNTRleA7meOLw257yFVJyiFom7n
FdAnAMrEzul9C6hhmqCwljxVzbXoiANQoJcpwNaL1B7iF03FDWPK10qNSlhxy4XuSPRW0p414P6I
gsvBwPcoTvH0LNfUMboXMr1n4a8ElnpFiLL4YLixoHY7AWk0/VL1g8KAzggLJ9Iecqa70D3BpBO3
rSanTT66vvY749hkFBLex1bibhOdEnRh5wbu+ETSYyk+2uRNMW87CiMS/jzGnUvaK6tNPYN+SuUz
AaxICoG/4IpTKndWoTocXl+RNgRa9dUk7Cjnr9mg2Tmr0bp9a/A8hF1q2DxFg+6hD+ngFedO7FWF
U56iqLgSuNsNGSqIv5gMt66yABugdBUILyTT/QBJuzT7GMaroc5hXbaLoepF1GdZdJha+IlJ9auU
PyW4T4z0tYXog1SfSvOYlFA503ZWX7pZ/qvjqpupHhJTJyEwCo+PssW8Vn82hs4VLL4Ks3OnTW6Z
U5dyaL/R55wMXoEnXsp3UvWSlbCEaZrfbX8iTTnZgwlAnNUfc3MIpKijd5KKNu2YAbQCEFAQJpU9
DCpxSmDpxgnAwDi8EeWQuFLx2MnnOnmoe1SO0JU15MJJu8zTzS6gonIyC/BGqbezDnDHrvblcfCS
FGokwEQAi5fhnWtEIEsIdIybBJKyyq7vcbdqPqRC/QKWciUH+BQ1pCS6M+gTpbC07yWnNQDzRUlG
Mx8bubVbQAqqtAajn8IjC9W52UZVCz+7CTgbGDmOxWNTQX6CdH4X3ssZ8KPR09hXu1CgoFDW9qjH
+wp10rT4irvPtPlU5VuzUNDjZnZcTt7UyQBW3FUm1Nh6SFnc6+IVfppTBt3pybRH7V0jj51R4yWI
Fntvj+a55tgFMqxvEuIQlJhHNbruCLcr83NoqTPG1n4sWqBVst0UX+GmzWyVyAHLIxnYrAlLTlgv
qh4/k6y66pJsLyXqW1I/xHCX6XPVs4R8SIDaVCfrphwB8ojqh5FqzmQke0MmON/EOUWnX1Gns6UO
fm7hBzXkhZtG5eoatBWL0cmN9hSVr4DRH+gIPnMD3ILSt4EKUIOtxvwR1sr7pG5dKfqYpvhF0oHn
o/JtU6FPzsmnpVXHSEfdtyZ+CokDuwdIj+NVVEsW4HEdIgKBo7Uj5ORyNLDUGtauum/oKBxLJWRt
0/KsaEfU0O0hnUDAb4+AYTuq1HsAgh/ltvWrmjhDI9tqd9TLuxq+lMz0tfxkZsypWubjtXi2zBfJ
eIZK13UyWG6sS0EVagGUVBMmv5NcP1TVu4j1QC9TT00kEIHgvDocdfZoia/SsLzUQiIH+iEj3a7l
WOa1igS2O5fJuQnfuFTeDWJyGPwQYuB6aTgB6fleyoPdoSqaGIfCuiri3G+GD9HKkNN9HboTGWMU
/NVDiKuq0jqv7ABOVWOUETNXQflAJUChYqqGCjL9cgrsfyO7lVq1gOGnx6ihHmRSfV4/FFHqwHPY
lcpTR3obyuNOLt9S45OMqEpbZ2m4i9OPqqnsqfoV6QQuMY8GSw8kFJHNYvO1shJXr6WncLR+x/yZ
JhHMioh1GNLbXIa6gZ4lX4IJJwGGU8+M23RUcLNmgDUM2UGmql+2yP9kKUgmwYDX4fuyo9CdkabG
RXfxqjXoB1dl14hEBUiOdqeXHDAtHZky6ZPxVhmH36IosIvUfZghqcaFdRPV6X4y2kAY5e8xK46s
rTonC8WrMTXHjmpXTYQDFDKa93yUjhBivJ5i5S5M+kNbQSghbm+tMP+VMf2QGTUAiya2Gw47s2bX
XPQfLA4VLHOowtvwZ1J9tYT7mtRzb+D13TSEJ51Hp4jgXdQWvxuivLQMijwcZ9WAJ43LGdqJpXgA
kNOZwlRzaRc9qQPOpg5FO7tK4hNnyUHqwtsEcgpwzDPP/TSppgOsWNZhSs13ErIb+CRadjolu6Kf
dmky+AaRr0XE9lId71MuvAGWe72s2mab7HUOg9u2cHql/CDGeKu1/AQZ6uKuGflejmbhoLCInUkP
bzrSvY8qPIOA9AyU2gyDsh3Bp66qPfbwS1KjXZao+KSpOBkj3CCm/FPWM2CuBbmSYXdgx7yMHYjh
ChdG0Icc/IQYNtCDlNu9WQWsqHa857DM4tphLLibhpCt0osTxOpnNxUuO5lOXuMmhSGVabbAaevm
iLu7Uzt7ojQOirKY/Ag0hjrCm1cu77SKs2M0tE9xksfuQPu9RmDOwmKfWeEe07ZjsrgvRtyMIZd+
V2YNpfREd5o+OclJeugn/awl2UGLwf7UiBdWCRpv0ewWgrWnsWSnVY2GlqO6o0ZxSnKUTDTFn5hq
U1PZ87ZBQgUCM8FhkhW/euDeckjcN8WzlT5VimzXMogg9RdeTNdRuhfxr1RVoeOkAsevOzCKgpvq
XpI7p1bR9ByANmsyLNAUh91wtHALKGkL8FjfO2Ky7kMQEApK8LUGYAx7IB5bfOnWGAMNmaL5hYkH
q0EHJht0fqDDywacg9jW2UOYfSXA6A3tKZaYZ5po4B8Hqvl9VPoyz/2Jq2dJgitpMu2Hoj9l8V2u
sKewfNb7K8PiT1n8VJvtCfMDqMxVVWo71kpeNL5HlrWfwt7rUGw2YmhCqYAsotekdjuZ5TtQKaj0
Wo7X5UCxzL8glQzkleJLSK7LFhqRmWFrMDIhRDn9hwSJEYKrsQpi3JvYZqCxmBjAf6ATl6OghSLE
WN0kuWKr9C2b5aWU1I/l4Oe3yEp9bn7tmOCvonxl/BG/vHjM6YroRCTj4G6nXT6myA6njTfqVoTF
Gw5+bpE1CCvE2Q7bNda+R1N7/38bxPwTLgYhwjrLuRICKpP2N6XUvFTz5/05xvpLCr181PkkoDPm
P7+IEesKHORRNQ7UoXmWAf9Wq/qZGVtcrrW3IRTWAY7QFNn8R6U/10OdFkKqgs5kT7GaH3peuIYV
Iv0XDz+PaAX9oZoXsZa9BShFd3Kpo8A298uQnWZ+SGzgBitvti/LofR2BTWkrabYSiMFYZHKozwL
cAskOb7PpJICn9fiPRFAxC2B8ie4IbPRIign1zVONYgGNe7klS5g3hvfcLUqfBl6UfzKoD1DEgMl
IfWsH4ydeQO+uw/A826bKrq6Xi5GuXh5T2OciapGKEs6aeboNEDvcugu//wN1zYXIHcGWvpACsnS
YkDSNODMqFGviBnZ1TG7bZEv/RziT4l+Wa64jLEYSY56EhS6sSRJl8DBGZIkTlG3AyDCwAUPvfnR
F+OdbCHrtuIpAIj3JVfqR8htNWdL6TfKl6v74++Al8XurMyatC4wrQY7ziK4SXILHWLcHLG7Mey1
MtfFsP+spYsN3zCeNXWIqa2kidpChulmqcP03PSHRnlSzcq1CkgvKybfm3hBu/D/3Rjr2hJSZCoZ
FBYvEJpbnJw1AJ1UZYDUTjg4NbtTnnTy8vMo19bPZYj5zy8Gyaout5q+BtSlgXQnw2aU7n6OsAK5
VYHzAj3ImN0E/1H55YXMlTiDoLB4yW7ap+ZBe9NqW6rt0C2e2XFwh9yZDRN+4dWZHQgcwH/+Aauz
+Df+sgxsFsjL4lk7mVQPU/McoseVhf+r1XIxymUltmYdzUZDYUFYhkcrA3xb4JYgdg1aXy2YG5dP
aB0keN2TrSrf1gAX5USedLo1oVQVTHJ5ziuslEZtrxqr25DH34qzWI59UZImKWA3V+jvA2jjlP+m
eD7+L77WRT6yKMB2LR+B8cLXikEWnOSbVBuQq779HGT1CrrMeuahXiz7qbRCuTC6DJ1YGd4dmQsA
ziMEBCCCAh50YDrF9dYy/JNJLY9RIPAMEAE0CxLei2uPtnleF+oEU0B38AwfMf3w2P8u7tmOeVCk
8HKo1FNYHIG6TZ3yKrrfgmmsEN6wFSHkPPuXAVuqLIYt6zC5jDJ04Lmf7fE6gvq1fG+dZz/xmbzU
vjZXOLhxD3Obe0Dnn7r9thnB6n0C+BTK+bIOC6s/fZuLyc+pkszlsRnYDGViFG3cOmh2xvWsazvc
J/7WsFfEbzDsi4CLQ06R6ipsRqgDGPdhYLzPw51lAgEcdosr7k1OCmnuufG+GXlty0CuGJI7kJWW
YYH0fZ1xqwbRnpbAuu7DIH5HYRos4iu+4+AZ8Kf2o4+cLBg3Dry1M/0y6GK47TAOKuArsLjsfiU1
vIAIcTf2z3ykLNcy8rdZoQLqxMoSw0tEnTNJQsINXhP66+0tHpRAEUxO8qrstnATc37xTzA0ZGSI
A89kx8Ukxga3ilQx4ElKG2CSB1R+EhQxUmWA+j7TA6b0r+BhniK4eG2kVytmPyo0U/7GXsylZtVG
lYZWhrWqBwP0RTSnPKQPijP74RJPP4ovIPAPijv63R6aUbufJ3p1/ZiShCnGqaEuU+WkT+paswj0
M8z0IHKQmfUKvXBt49Cdj55/ZvgizCKLBHAhJ70U5UHCu9rOzNoukdmAxmpTIbsMJPD/27AWGaUs
WJLyUYOsdX4VZSAogeEO2vzPQWT951EtxSbrGB0Pmsd5oNw2x+HQdw7fN/coH7rZGxqH8mjDPP1/
gDVfXa9/Z3O5OVD349bYYTZR+N3JO32P+pLbbBt7bo1vce9HAClLuZHkfzrsk5u5KPjrNyCPeS3e
TzyQXJCowJF/3ZjX1c2PBypuMjwf/5GoSWjIpELDfhxvuRsGHfDmqD3b+VF2cH0F6Hv9HHB1dULs
VcYZCmWc5XxSJsD04EQHfUjs4rZA8ZDWnp7EtSN6NDZUY3j8OeLqCXoRcTGzlZS3RQx8dpDHe9R3
7SaPNk7QFQQxDhYLOGwdgNV/xXfaEpIa7aDjUDMYZEma60iVAQfTgCXQhpz4soQlqlOsWFU5tuD1
wl8drM9cfehIi1dI4ncWd4YJYIYmd8cSL/ZU/hAEz/ex4R6zkF+H/L3iLepHknosa7obK30rkVqf
KeCE8ZyHvtwSctvy2EiECLMg3rO36QjyAFh+0XF8H1zJZX52vYUIWH1OQOT6vyMuzioRJ6KfijTH
1RPe0nt6owV4gH1mLt/1wHdZj/PtKjy0kLYBp6sVk8vgi4NLiaJQShoMVwqyY+/qX3iYefAO+yUf
rAN14sOWwcdqsnQR0VyoK2gjKqBqB7aMfi05miObNu4dZ0ay0af2PnG3pPpWb5y/07tUbBIThejC
iAuPwOeHSG81WHT9/ufttQp5uhzUcn/VFadah2kcD6jr3/Md+MP+bCfCwAGVbzaizfnBP7fbxZAW
+QPTwoorPc7JBnwjwGKuUGkWO8PjX9ACcs3JNbfc3NeQa+Aa6ViksDSgS+Qaq5MyhB/vrJbQ76tz
CAsxEBFv4oO6NZNrY7uMNN8RF7l0l0txU5EOIrp4yNBj+yieTeCRJR+kpkcUk7eIj2t3zmW8xSMm
icO0kC3cqVY2QdJFNu5rLq4qvXpIRfL584dbO1suYy12+jjGPEGikAe1NgZlFKLDI29QVFaEw6CX
fvGlFhu6aXPCVBNrY4jSc1ajq6rI2T7TuFc1MYjlg/ppSQ1cKDj3eijuFCxyJan4nQhlp80tY1Nv
0Ops8T+i3FUdOsRFL9e2AXmFrW+9VpC6+K3LQoYUZnohauwauBl32JsGAB9o30cTtK1i6hOSXaFN
HuH8zz4nM35qarGxldYOh8tfsHicsz4DbKDBasv6lwntuForHGsYvJ+/+2riRmfvBpTfdIA/F4ts
auSoHkd8+BknDc4bkBc49qCLs+/8CTlGfi4eNVSPINWwkW+vFgYuQy/XXKuTTBMInWTKARit2aN3
ApxAoyeI8t1DLcGvh54AsKNEoPyXL5EFzvhoPMsjF7YGELRbpvDS3piRtQPl8mctlqmWorRkSPhZ
GUDb/wXRN22cXrvNo2tt0/2NBM+C7weKmZrwBg+xIXCt9rbs0qvSYU5u2ah0+iU01uzqeuuZvBVz
sawyvQtZJ1getKA7gQdfGObGBK4dW5ejWlw4HQTOapNiVKMGdH8u7QE+OtRy70GLd+vw3xrN4roZ
I5PkTMO3ar0RrO3uGj2iFHdA73Ru5MBzPRPO1hN5NaZOcdMALQ37tsX6MKE0T0mKmLKoHQvAXlJs
wJRXZ/BvhGXd3YANB616RJDiF0In37SYK7rMiYeNLbg2FB0kRDDeFV2Tl699swB6IDQgCz8CNGfQ
N7Xa1LNeuzQvQ8w/4eLSlHhhxGGOB8UYDGDhHepD5EXXKuBN+/hO9ZrrcgOhvzZ5lwHnc/UiYF+O
g8JgLehX7E7LM7us4djWpEeSbqG7VztcBhpofwwL4fa9ODs7Q4oVayzm1Sf7AO/BU5TBUxRwyG1L
6LXr4DLW4rBMNdHGWqwb/lhdxcMUiCxxc3ULkjuv3WX6dhllsbZrg5hM7jGiFBRSzaJemr5G5pMS
l7Ye/idp57XcOJKl4VeZ6HvswmdiY3ouYOlEUiJlbxBSlQougYR3b7PPsi+2P6pmuymIK0z0XEz0
dEtiMt3JzGP+T7VUkZmalLpfW9zpq///jcKb9nHGQki3Z2Ocpl7eabus3hYECjDEQIA5cjsUHKuE
21+3ePWm/2c/lbneg1jnMfN5i2uqKG6VVHf8pnaKEaKFhD8OrHqjAhXOkKLprKCHIenwIO5CDRl/
6rCwXq8+si6/y8xeJj7YKkWST6sIJViypVvaW7/1Qfpu7MH2XdzXbfAt3Ootw11naSSWBn9mQdtS
j8tWgAko7fS1RS7g6+Qup2tFNIN74aWHwJTZfUcSH7e6Rb2Uq4+Ty77PrEMfx6WeEUy96gV3va2t
kht/la7hK/KWjz5l+rSvFtrMNEBJhQ9xC4mNuNT2Ma/uVJURW1LTB55ijRV5ipSV5lyMCJQLwfAS
EQUkVqN/mrL+cSn+kWvsURejR6jrRvYoVbYW+WY5xP0RWZq3ldyuoIG3UQzfE6ng4mxAMlkBWlnx
oo/sTNsYSYUptKkUv81R4A/tHZEtnB1X+yhB8EaiCPh/cvgHlVH6fiDiIl8hSBzU44oOzf3X2+dn
JvungbxoZDZtQQNXdeBDoU4zRavbUCveNWZpU091CkuwJkB64Al75HnDT4BsAzdbqWZyzJwSt8hh
mywlcly9xYLI+UevZzOrJnrWVj32ENDED/kuPKrWMJoJvMaaE50DOCvOzQE1AH/h/CQoUYXYN5Tb
kdTz0XIFTM1IhFwrDzne+1zMrV5YQoJcm0/URiDQP7n/PjkAmyAS6ixRYH+g1MpHrTAhIvD89Xxe
O1uoDpcfJVBH+8Rg1FCmIMUjbEAhkj1gamtmQFKz7PSlurarPh0KTSaQYVToJM2DYlkGdeFGKyY0
gmgFK5i6CtogkQXFGKc65PepuzRF15skFAk+UIJFheLskJaR45+yDkpJkxgJ8oSL3OW6pT/nk/yU
y9ObFgnVj0t29dpBClfjH63Ojmshy2OdpfFU+RmsKq9egavilosE3Kszd9HM7Lw2OFhBBmCdntri
WmBgA4bwcjbR0j17OoPmG/7P7kD8++NCT1Ml6tRegxpi4FCPuFMEM+q9SWkqg4SduTRrV1c9KKcQ
0IfrG8GYWXtlU7GcDAgnEOiZ9BAz4wuZNkstzEwYtC4HMnYl1HiS9hUygOciNuyvt9XVJgwJOCQN
AUlpXsSuKHDt1biqunBc3OTgc0dN8fB1E1cvDxAk/b825mllQ9mMKa9g7pXCpo5+Qw7TOyjatKtx
W66CNQIv7SZ/8M1/JeR6dfVdND4zf4bGjbEsQuLCj7lvB4r7C0IS6vAX7oeXfZxdkII6rJQqIKnH
tb2oRV4Qrkipm8a4oahXj0m6YNWv7t2Lbs0WX4nLWMAmFbcWhCw2lCal3XNLivOIKsSauQoW49C2
gbMwl1c32UW7syWJvBKUWQk6HA+7DjqnusW94F7y4M10ofO+4I1bmrvp5xfPJMXP5K7pBhQnKJql
j/SbMtS7jiXeQqcm8/rJclx0anquXbRTQrFYMdRwSkCYChgnmw85KJfsv0HQFkwwzcqt6LDkyp8+
9atWZ0afjyK0gBmGEpk5EEgSizPS6kzG3lGJZ37dw6WBnFl6lsd5G/ZYLYmMayvvdxnKXA2d/puL
cmbplSTt6iFGM78OFCQcuIAILR4oC9M1D4GgCoQhk2TSTYzBHUMKfF8Na7/Sb6ucrkM4W78evIV5
mkdApDSL9VKBd8D3kx9kzG8C1rpJwTdRKC8M4NW3xoUZ+an4e7ES9TSlyLCHqazd6BW6ZJspltQg
dDaJYS4dYFdfmJetzY0IgwCl0mK+psJdEIuRgSQfJ8mp6RqgHZdCdQtnDZ3ZDt4ASDv4MMWoAkRp
Y3Pbaend13O1sNDpzGIMEm8zqo24JWY+RHshUms2gbHXM//fnamZzVBJH8R+MNmmG3VjIMC+7QH8
xV1DcSALvJw6tLToZ9aiizowGFUo83WZ9EJq/4AbLNA9yk7l4SoL/83zjM4sxijHMt4NuBeQqvdC
iLGwJtxnAJpLPEQ5WOPUYbgoYb5wuNCZ/agbLZPUEbM3bHwPkdQNahyAZQygOxjYSy7gpdU/Z5Dl
Uh/7TJ5GFFEFdXoC2oZDEEqV3dozbGPh0TuN2Gdzr0GbXUMIQ5un7jAaZdNjQ3fTRn1LJOrFqAgV
Rp6YRjxAWrIzRz85f70drpkuXE8n7wWys+AE/HiwtVyA9F8F01VKqmvANTMKygoqyqQbnK9buppT
d9nUNLcXlosKA48FHZarcvRNCQzpTbSfclCmpMb+Tj1EO3qYfETDSnpeaPrasrlsembGEiChAzmf
TreHKZGy8KT9BM5Dr61/ASd3zcRctjazYqmfZIOeQ2RqcucHooMC34dJitmldr/J9g29629Qsmst
dPLa/r9sdmbZIDAnDCmPJjnl6of0FCP0b0cOtcWTf/IPWLIOBNRX5c1SgPeq2wLKh9DwMjRj0gz4
OLFDVEVDVsigOHc2cm9FZ/KV6KiRtrqjdJeiGNAETejALPL96y5f7fFFwzMLOxjamHW5qLuVSGFy
bvSkRSgjQGH7dyF7/LqtqwfvZS9n5tWXArnqgGb1+m4ruaoTOJAh+AFcy0S0zL2lwpOri+iibzPz
mqg9ywI9ISjfBt8j1LtzloyaI2r5kud2aRRnNrWD4DeJOomCtDi60EE+s6ce/zRcBmirCr1rvPmz
3ErcpYUz7YO5vbsY0fmrjxmNDnkeEZ7anr90arjWesVZmLWlNmb2TYSchZpwLJHJVeN7wTZ12lUN
tVo45gH28u8Wt+FVW/PnxJGZmZMrIfLFFLsBZKRsrTrhCVvw0JfmgHFcHsSFdTLPF2ZVnSYQsUNk
Kt4UEDtKUD3AioWT6eoD/XKqZiZtjARDKQVczMghO2fHYa9tDbCT3gCdgzaibLcBVO0g1YH4cnIi
68WTeJqmr5bKzMRgnydhg8I0lwXOxLGc0CWQ0TM8ijzsv/LsuuzszKwEiSjF6UhTj0IHXIEGfip8
E0BJA8FqYXUuTd7MpgxU4syPcYeq7dYGHM0SuVXcQ+LehsaunTmF7Ayrv2RZ4I5CZYEIRde5u9cI
xToxKG41VYT3A02sromPcVotrZlrGQioXfijndlGiIuuaGuG6wwL+A/YMge8K69D0X8opqcISbya
hBo3NXUCg9oLA3t1vVy0PTvwO2qIqJtvJps2o8cuZuxfNZ8XTc22htK3DQkQx3AHDomzRjMHEJ4Y
FGXDl6FeeFNcXS8Xbc23QZ/JPAqhj0s7oNG0ENLmvhXSyPt6+CaL/2m3oeDSIBTg30/llj4rBz1T
JhFSKp6Fun9KDdXD/cmCY/+FKJXXstATiqXX5tXeXTQ7O/IKsSRVHmJhKqjxKny7HJFxpz9+3TdZ
W2pmdt5R2nRi2cAraxjFA+IhbjAa8pblmbEm47CLwrJy+r4knq62P7QYApdl+VqW47deTe9Uvfiu
FyjCUHtxEwjkViDsrhJDkMrq/oGMDWgjBYrch+ytE+mqSbJV0iXIvPFp5MhG61YdZOnTgY1WzWmy
lnsxs2gOtk2R44LfFmnjGPB+63kISkdfr2M/CTzkTnssNb6prPEaHzWMPUDGUM2hoo1EldgqFci/
GQOz+nr04CB46FiaO20CHQ0YTn/dZ4FNunyriuF3ZazMHLidKn7VhYcAYjxFU0DO4DkhwjqWIZLQ
mXKKbKnYK0F0EQfpKSRKAr1HHVTflryMVAXDh34ftFPA1e3I4D+X1jpyJKxeHUD14wqgj+NDm4dr
lCXveQqaiJrf8Oak5MmqLCMrQx2G5h/lMe6As0htWX3v4/Kg+gct0b75+b0cerjJmoN4NNInNihr
o+w2vKy8FFizrC0hBQlV74ydWLItdTBCAnpbCSogKfdlFxnQWUmg/lLUFiMQT8qVFc/pnmWntAKQ
nANtBnM0+G80gHCIPJhFODisPUc5QG1QYyF9C35eAv0n3dGAPwuGcRWGwzYi3U+2cSDFtj9CXR2s
HgmhUTUEuM6A+hN2v8ETyCAAgYP4f2aGDGKZ6Q+da0dFQvpxRR8Z0SZkzlmLwA+C5kInSe6QIYDL
X8MydLXkTtTDbZYkBxlpPwFw4pRBUw4Vq1pMHofOX6tpfd/KwnOKSG2rjnujxou0nYA84lo1uJPL
T536FJX40poMPavBiUPI+wJSI3bivo2VdUyjbZgpkH+k9oAre1p/H8GZpBCCiuNqHUMDSEeDtBTM
FAr0iD3hTwdTagILtQrbPgWlQ4eKk0wtnvQQ4ajNXtDMTodaVRNCCRGvHUm0yiFaB1p3U9PqzCq+
jiu2GzRoGQUMSJ34Sej4C62yk+qPT3BW2KTxvbxWtlwgL1oKwJSOb9k4jEePFRdeQZXfsBYSwYL+
GMf+Kork274GZbRFqYQIJhweXk+ZGn4DSNGOonFfZbIXGuw0JHm+EmIB0KWab2Mdq3nQjHat9Lmy
8Aq7blxUokz1Y0SaK+Mm3Zhr0CkjLuf7sXtI+MEnt19bsKtX2gmXohHI3AGSC+t98Y5W24SpSt/g
ncdeh/aRG81CH66eaBcNzA5u5isiKxKcMqzmuzKI77NBOMQgo4KAqGiANfZvX/foqqPFuGhxdlxj
IccsCFNkOyFrEEJpHmSJYtdw8HYMRweCTmwlPy6pCy+N4+zgRu6bnBmQGcFUQQsu3/L0aaFbV8/R
i27NjutoYF3BYyBBeQIYh+8jMYYN4absUiTktCWAsRB1K3WKhyt5BFZjVVeFK8TAQY29X3sMCaVq
qhq7kLGj2obfIZZ7zGpsh4V76NVFe/E9ZxfeWodOqTpdK4r8mA3fGnLXLAUqr6bJGoYmQgcQGYef
8g2r3qCVIaANTTKnuFDlqc/aiq4rOzpPDjzmDFvh/PUEXB//P9qcZyDGYi0YXYFKCBzVKKv6Fb5e
rja8FpxH2qsEqWIE5ic93487kofA2/WD8CuqkTjFvYpz89A6oOAciF0/s5vFFIQrexS+Hog0QufW
QKXqbMeMSujrRgaJS3LqHA1P9UZ4b+OfBZVTFU2Vb8QtszocQ5K1lBVwZeN8aHu2caIoYSKVcMXt
/Ec5hFhbePp63q75Wj60MBvQqjUSCBeVGRJhxB8TKzFy8sdxMzrDaTkn8VoC5IfWZst/kOK65QVa
K2Woz6k7KVRsHUxSUm2g2eCWAE6rKCON6srUIt1e6OvSaE4zfWHOAW8gPbI6M7hFueAUe+gZIflI
NaudhJjtU2mm7pLlmzr08X6PlHwIXSMtAfLTnyADBiTZgkHCeu0qv3EUqX0jQ7UWoOxmp1V5/rqD
0639U2PaRAyCeTLgJPzYP4MNtEZGEMLrUbgNR8iCVko+AGyO8gy1zdyiwltpkN6/bvXKEkIfoRWj
EV2HDuzPMt2LYY1lhlI6UP68cDe9AKPNcNThiFQsfbW8hD7P4cfGZifmqMZ9nSggKmTJvSQppsKX
xJGvTpkOGwMoG9Ik5oEPP9RZ3CgtRaJHWmyiCDVIeQyaJ4prILi3pGn9+UBAFhjkcxGI0KETMw+S
gYGeVpxnmSfm3Mqj1qpyDbU0uvP1JF0bNkmFwxi8MolI8znKUxCrZGFqhr+NxcnPdevrBq6uAhSB
Q6QUQRW8ZWdvvaGU/DKiJQgMHpQIKxchTFfaT3QJUkGuaGljXe0QOqOqFPXXn8h5tAJTnevMcCUu
OuLQm6KaLJzV1xaCBBUXii2jTzXeH7dTRHgQi/AZuUavA/isu8qAIk9+MxSjuzB400fNd+5lU1Nv
L7aQLnZJrMsCdTXZmjTx9d7EA8zC803yRqc5LOsufD6wse6QvYdkRE0U6dw1FSAWVRoKNu2vOujI
60D4gsy5t9CzpXZm+zVUB94pbTSdL7IFMMcNPXbHemvcTzCHbleauUX36ZbeFI/j6eu2r4h6fOzj
bAIrOa21jqPtKd0+2fI9RPCsejtVomr77ASObmBqnu7KuA6JK6BK45fx+PV3uBKxwXegCkhVuLCQ
T5FGLiuQPm1YhiQCdaPY3Msfs5V/BO3LTs6ZEx34o3i7WHn42Sk3tUoUWdWJBOfj7FRvu4oWAkCo
P4u0Jm9neKg3xZq7gbvU1s8UzE9r96KtaRtdrN2Uk7YfGdoaLLYGAX4/vEpmbOuKSaxyi//lDkSU
NW/YhRvDbjbGrngT1sUbsgAXV9u0mr76LrMTPpeRhtW3+C7wK01eXm8KI7cbRCAAwTbOC3O71NrM
i1bKftcrUP78WbuKuxPU8xOvAkuCAw1QrP7N1mYGVlJEUo8jWpsSo1TI4gignIPTMWWlsht9KYPz
mkmSRWKo4qTtgaP047TmjEOCVi2g7H5qd9NdKbbzR2Ym6+Q7BhOX7b/Qvcv2ZiYw7lsCRNTP7hFz
tEMreAFaC6W5SAK/WSKSXjPt4CrCA4pCRhnkoI+dU4K2UFjWGW5cyxNSEkKYUb0qamqp44Jz/toB
f9HUvDDU14WGRJmGGF/aWkJ5jghg5Pzt69Fb6M9c4Aq4nqKDkxpx8ORUyTcqMaAPncCJUC+cVEu9
mZlzDc4hvYjwkld1PCdpaY7jmUnCX7itXI7ZbO2JAp5cYpyDMxomm5TjZEdSzWL48JqRvGxltuJq
UrdaT38+ByadKfjaH/2fmze81RaOgavzo6DsS1YU7Kb55Qi5cKpI1RoIU1q7/hhxO5B7H5zHFi/H
TuoXxu/aQ0CGyAmSBHQoG839VvEIqEZVSoZbU92KU467q9vzmwk7XaWDqS+x6q5e/i4bnC2LrEtQ
Gqppvyyh6DC7fYSknKVtuCus5buvF/uVV6QKf+ef3ZstD82QNOhUI90rGNVXqYJULYfiGeNN6DRN
ZEEcewuX0+OQCbdGlm7GNh0XrNW0NObnzOU3mC0d3RdHaKsngttqjgxJ5kBTFtJtr92bgBeengRU
R63ItBEvTlVp0MRujFucqki/0lbtqnHJpvYWa6qX2plW7kU7lUh8JU7Qjo5sq2NnCYdkhYLYZ7pD
VMMJ1roJFERjK07ikuOwNJNXx/Gil7PzWoT0sijoTebl3yYkE8TG7lWw6YQHapiSxe3QGZbSb6Xp
Mz/N3UWbs1M7LSADF9XoceWMroQwe72uPCBYz60jOelutCT01XeWEi6vuOWwai/anZ05cIxrNQ6D
X+f3VDNHUKQO7BVifaheC2zg1WxhwVwvjO/88AmRiNbKkU/cPo1+yBWCBjLSJRa249Wbwp8dmx8+
0Ciu/B6+Vbd2W4h4KDYc5sgF9via2zhil/OvFmZQm1kbGmsNZFUN4kbKhkT7MiZ2RnKrA+IvQxxk
oXsLO2TuVVEZuKwp66e79M87pdXjUps6/Cax8Fpfq2DxNdZUbzlN4ddtX6mb+7BmtJmdkSreyqzE
WmWgPORWvA53xq5/Cj31hW+jPXGzk7GvXKAS4M0/I9PW1jzI7NxCsr3YTQJakbuYIDKN7hf752fQ
98JiDIpRGZXf4YaL/SMjAw0VPki7MSDUm3lL+LQr8YppBCY5JoowjDK/hkptwxgpKwMZfq0AJWTm
pigX5BVqXUUbDCfQnBYOz/9no6JGT5swsvo8x7yOtTaRg5DjyTpRAJW34D4+hLaomCrcWnBxr2i/
W7yNXB/WP1udLeqB5wbKJDHVCJva1R2Yh46KVxNy9i1xUbXvih99GtY/W5sdoeHoI8QbjFhYT9kO
cuyiM71eDAvJU/xpwpvB3NtfL+Zrtgi12qhLpCKVxfmdm8kDkwnSfIHJEC0ivYZQ1f+6hauLBfer
CWgIOTJt7uUCxKJKNMOgrrFSN8m2gH938kVO4kWTL3KpR1cvIpftzeasLFI9TAJ4iH7lvkyezxQB
ltb7Fxjp126rl23NZqxDvoKY8uBXW8N+XP3qWXdY7tfPcZpv8cu2ZmZH6XrEbIfQdxPUclOYPWR6
IrBvQSlf2gpODS3JPgWww+TnFCRs8a59X7byV+R/cPu5mM3ZFajuxkESwyz2oofwCNreSQGVM8TD
F1W7z7WZPciubLJbsIdQfPqHh+w/v/X/Fbzz46/+Vv/4O/79G8+HMgrCevav/7iJvpW84j/qv09/
9sevffyjfxzyd+hgle/v9c1rPv/ND3+Iz/9n+/Zr/frhXxwk7NfDbfNeDnfvVcPqn43gm06/+a/+
8G/vPz/lPOTvv//2jTdZPX1aEPHst3/+aP39999UHKj/efnx//zZ/jXFn60r9lr9zXqN0v/5709/
9v5a1b//JhDjP0AjMBTUW2IrK5AC+u1v3fvPH1HpP1AUg/0toYwR9bMabpQZL+vw998k/JUGJXQQ
zvEm+UXprcCF+fUjGb52CisPjRRRw1f8vy/4Yab+nLm/ZU16hPOurn7/TZvfEHS8D1BiLYnQJMXD
am7C9SEO8yEsRbcThy1wIHamlKEZVRB4kYbwQLrsHHGgYcSYHUupfqFI6UzDLrPgihedohBABPXT
xNZzGpykcTzgpQEWUtXtBCFSHF0Ky4MQIEdDzNlNXYKKSw0UQNN4r7TIZJSNfjPKSmaqdWUNSGis
5MIUUeNlZQ2YRmrewDAJxgN06AOEomhm1TpyuOVOUi3FQBAgS0UCWhCDspzcdButqu+1Tq3XbQLc
R+yH5UqrjwlylsbqiHk6yySFwKRuAasCAWhqsbhcuAZNm+3SJGBEDVmWAaEwJrfJz1v1xakvGFFe
SgIVXS2HI4gBPgLEn4jixoul9s+ZvJw5/crMTRGEqUiCoAx2ft4HpE0LPxBEt22EzMzomCLXZXyN
U0BcQhSHdP4NBUmrrklqkS5G6VJqFlp000mNEzRkzYcMYu9i63JJe6/plL7UZeuwGHbiqBh7ZH5N
fgv1VtAF8FO62MIr8UVPhgc1LG2f57dEzlylAw9NmCpsqjzw2rDaKmP75CvlnQ9Pbhz6zKSRGiNO
w77LuB6CstO8t0GWumLtQ8k0Cj2JtpGdtBT5L7JwEJvQDUUEOgNfgQ4vMsGaokCZr6YA4KVvdCKe
aznFzUaCzkPLERyUv/WJ5tDcX+uRBDHkJt3oMhxj/ZozaE1+PeqYyU/TO2k/4K4DlisYGnMHhYxE
n05QqeJKStiZPBm9AS9pJSOvUaM9dWClIMKdRrc+gH1mn4y3bFQ2EyXRb2Uo94ntnU+1V1kIHElO
nxVflc1WiGQTvKJ7uP9l5GHpr7LYraCMdhq6ozG0FkUcBcgAr4L5DpO9WEc25Mtc6JqehF5+HLVK
NUkOaeZWfw7C0VUKLpqEabWrjLJh5or8mmqa6/fNgSXSOWMlGtXjIwSroOKT0VOQcQewmmd8zxtS
ogIyYk9RAIRaH5pJnm1Z065THQQhVcwcKI56I2euzsptH+EhI/Ibpatah0v4+mkh+VY+ar4VS5kp
0t5lE4M07fFK5VnkMaR2MYFD1Rloauh+Dh1zSr9a6YngKEXkVD2yy9hQgElo+BVKJ4g3JBWIWWTc
1N3AbV4g82sIEWFC1MYJUmSppdzU5FPYSjdi4juQQvBq4G+S/DbPx1UOCiEE3vdtlj80MbnFyG3H
BAslTzZtwKwm6B3Vb62iw6MlSGKzJbrJgVfWhZcxqHbMuBe1Euq+z0q7DUbf0eOdzhRP9A0zS9eh
0jldHh6a2DBrPd5DVi6oTqMQ7lPApwB8StUbeezWWlPsjHrHQCZqs7dA2PnEsBL1Ju9xLUBSadeg
aq0XXRElmpTfSvFtUAOAhBih8G6Q2KJx5CSFZqb6DyYGnqgZWyikW0rSvEFUdmXoyUkR6i1vwdvx
i7sKfCJlcqOpGZT0gJtU73U22g0IYCH4c+JgaSCN+SDDEk7BLsAq0VK3wcZkKegpumoLTLbIOFED
g02Ta2s1wMMxfBchYUQLJMClrVPqqTUKHCvCdzqGqGwGzJ4or0shdWO9cCJZXmVQPdT4o487kpQZ
Uz00aCkAsqmopq9fK6GwSEmsRizsSeBbGsAR7dgjMs3WBo+9rIV6IRLQhVp2+wSw+hYKkf2pmTSz
UT6u6emm1MtTE2amDOdnw/ZR3Lqd4gwA9lEtMdPO45BWypMfBlshxmQqGFWm2+EkiwjSV5TgbQzU
lYb1VrhjxU0ffDCgziDaYSYi+EjSOoZ2LoGJa+r1gHyLiMKoGSsBvxs3EXJFNyL+a+NHZuRjlzQm
AyIq8Nd+JEEiy3D8hyB/JGzHhrdhz4c3Ydi2+ErjGue9GRRbjqxREV+3HLd4bJiKFKFCEsZrNPsI
olD1KjF6U8L/BRRbQ3V+o2cmlVYCflfHtyqN1STuGxo4thVPmRrFh3WKF+EoLfFf23qdoImuCs1R
PnaZYA7do0bbrdT7N4rELBmAaHl4UoYB0EBMOi03nZ+/j9JjPup2FuHgjhTI9kD4TX5lYe2E3T2A
apZGNjLqVWvJFMX7akjNvDZMMbrhAwRBlMKqJN8eVQZwIjaCYBn5sRVSJ1PBO7sdAb+rEFEAvQBJ
x0DPqZi1aKUUpakGokV9aW9IyFg1On7PS/7Qad8VbS8LIH+G4pOBjRBmD0UDVaV+2wy3YbYSeohl
AK0ndedxgOLUd9/fKsUD4uxhD6Gnn8TF21rXnVKOj6JylCTwFqu1rxmrSo/XhYFq+RzEguYJqfPb
qgsBqHQm46DQbGsEnYnXvBkWB2P8FhroPH3MebeiBSitWDxqoqwSgQZmPoA6gLS5vMWEjc+DeiiD
wiqac0+0FQ5ss0t1ry4gw95Wrh43yOhRzXB4ToLxJUweff+7yHCaJutw+KYJ33L/nrM3vfuGXF9b
jhprNPAm7DmUHYkZwMICK2nm1SYXd1KBRQlTGE6c0ZLabfYSxeVG8qH14b+w1lgVICwbODbl4ojE
cAnw8bi/85UfvCcgHZaxTYB2rZrTlKECIl6EaD5JoEUic1uIVJv5Bhh4tyVJnKiF5Cw7VeWwlTTc
J7p0FWbvKtsnw5scPMnpG5GQUh5BbErH7ktDMysbD+w4SN3HqxaLuvCxSfrQoTEOkAwqYS9RFNgh
8MuhZuYoW6jq0ZLD2MyRf1nq0C0NAkuXH5ACngqPgqamZsBi26jhHhwqi2prHrwCUmBR3FeoRKB1
tjUKauL260IF7SEY1kX+LmNsWQt4r34aMVGNsevEbcjWig/GHIiIkN4vCPCk5RFKi/cdaS0UTlnw
DphZDhtjUEDGablqR+4jsdzyJ5CsGAKcqxZWMj61/BgzQHpDZgnQ5KOiY5S47YrbNhDAlwXqVdpx
HF+dXptSukNtOYjJUF8NkMZ826aqGWNDy9WPvgB5N8bEtnYQM3Dl0GcA9JJuA6nsk1iA9MusRNvV
9DEQN2E/mEbyGCXnSBvNULyhgWwxhVsxWDQKOLhyDmgkEL1tftMhk77vFbt0EWBO4VhAqr6ZozI6
zYBFxNvRPyTKMxBqdpHdMrYd+tusaNyhu+uxS9spmRpcMkJXHe4icgTOcgnvmVA/a5x9b8aXrLhL
xXOKswWZ4cDrHUb/ZqgFnJTf+2Zbp7EF7mmetSZJVEeQhMJBJpaTZzHsXuyhRNUdgm1UCVYaUsB2
X0N0P8DWVOKjpKTOdN+QkzNyV1e1oq9FdisVkVergtfzu7DDRxYdantO4Eg5ulI6miID0K64gag+
0T51jBhPGaHZyf5ZDAVcFRh4hYBZpGwbkGAltLIH2CNBsCIZ8bIxzhHWfN+kdkzgV5wARrFilRXQ
w6WXVqHDUYCicLKS6re6Hs0ULFsaTTzS1gFjBoxf0Wnam462MITA9uZOUh6rosfxfRL0cSURvJW0
Y0rkY66AxCrJK1kSXYme+z7eJKK6qZIaTEHYmDJ1u+JHhr0nl74ZkrPUvUrqTo2JJUmB2UJpDdcx
Bfn0waNeAC8L6GPSA37c2WENnPJdjjmBMgkuyBueruUcFReY+jIILaXt7Ai7Ta/31dCZKb6mPgSm
qANqlG+omtm5D3YiyiXacAKKwoRlVkJwPYdIvl7uEbMbcf/X1kqVQUUYBf4DsVrsu1F44pMnHQUH
TXcKlZtkuNX8XRY9aeRF6A/DiGVSKI4inKGOuFa1U4Xs0LEHM2aM90jptMYCHmNAkcXku5BruP1E
R94I5xpsexWiPLIHGX+707gZkGOGzYsLFILIToQE6uDQ5fdMQzFBcazwW6H+oEApyM8TPFga1L3s
eXgameDq6WkgxSv+HFpIz4Z+6ploZgq4tcQHQcI1SrhQwFgcI/WpIi+ZET4LFPUhMb9pCL4vGNu4
oo8kNccEt7toeGpUrbEbpMnbSJ4+RLx+0rveg49aM2shPVSA5NLSXyl6+00Sy+eUEGC+tcZSp/ut
rqZbqY0f4hBJNwPH6ZBV9VsXtb4ZGeSgd+FzB8w1hGahkaffFNlaBKC1AGBy7Jx6BFF+L6aSGQZP
o66ZQTLAH3sAxTSu7if9lA7cM7G2RgUpPoUtCY1dVHQVq8UPyDVFVh2mhxj5ErgM2KX+VNYv0HJy
m6HYQLZ6HQJ5ReIR1R8pGkke1EJ4H3W43ANFncheRmmyoL0N4vPQgIWZ3kH5JpFxielEJ8MdAgDd
LeHirQ69avxNDdMdWBHlRzE/MrG7V5rQJpQ5faxutKADGLpo1lKqueMgmni6O+om4/Ja4oEXM+6k
pDthkhaKj6dA3scHPF54KlL/RN2Qp+xG/PziAV9QwVCVNlRdvQzcoUBRPjTkJa4ClbskTLTU1Mx9
mEF9gMf/y96XbMmJLNv+y5tzFjjgwJQu2uxbacJSSincaZ2++fq3yXPurQiCFxxVTV8t1dIgJRne
mZubbdtbgamRZQ9Qh7VFgVBd+kGqaCVdMK/NIFOEX7KuU0BPIf84a9BQIaFdiDLS/KBpHGn8NUi/
mFraBLyUyO5DIAV3GMKm66/lC0zX3Oos7dsLaMPyDFblPeLAeJsAkEOddA9ialAdFM85GJ9QmFhF
N13mYKbRqkARTMhUpEnOl1BN00AiSjzFlC3Yz4NjMOoOwoU7Hsu2VLF7VQfLgsgQEINYsqAHRYl2
kcFcPUUQ1K11ty4tM/QaJzSpAvGfec7AVOKhRiuJBmgBEmHqpuli9Frsg+j5+nzPCwfTdJ/YmXOD
WIERxTHKcL4C5TbW/MiGb9cNLM3rqYH5LrKEFIDRVPMl9bErjkx57pMVONXKXFmzLYMUktRENcZg
qK89hxoc/DXCwQ0ZH6+PZelEnI5ldswRCfQWaJg0f5AyNx7R0mPFiJ7MFg/mFNRFjY7TAcSs/HLd
7kXtZb5Ks0MfjvJIixCTWLrdb91XtqarbGpvqm6X0PFZq5etrdn08xN3pvQ4IUhMwJzC0P3WHVQ9
dHlXO9eHtbxuFFCxSUoL8OlzMyIdcrPS+ETYckcyPPyqRwTpbpXtrtsh07rM3bOiQqdFRnbcutDR
igbL7BSB6dMo3ebZT14/ViCjBt+trVQQnEXFM0r2Q9XblrIPKRgIdcCHhiPgjvbQpOBePgLrgvv2
MQiPhXSMyIPcrmziy9wsDiJw0OiD0dGtO2fGTLskUXmBb2xw47I2dlTpKCnf0SyI3rEVusXF9T2x
NUNpjPA7Q6XCVlI8i/RBoBOLkJU9u3hWTmxMPz/ZQ1kAyVeK94nfUGGrau5a6U2Q3yQU6Qr1vcie
q7XTecHu8HVKAMqFA8c8mnMCFzlNQV455KD5OOpPPUcPK2j81S0yLI781O7zY05sto280EVq6m31
BpkTBXyZR3EUCj0oseAOOR9xxENIWZcNdtkmuZ/4OX7iorrX1uvLi4ZgTQbXKHhU1dm5kdsxStWw
xlUF6ZP2ju/DjbFpduXLWif7YuYadLcIXqZGAGPOrs9CZPypCUvhj9bV/XhfoemtcxAKZ57iGtvi
JdhxKNjUo2e8CmSfbuXtn9JYfE3rX98w735rpRE9/D2+Icfr26DjW9groHdiU6Xn9bqjWDwXJ6Zm
dxXqB7kIohYOafxJu/eAZ3YHeo7rRhZv3BMjs9uq0aJ8CJRpPDWeFfpDqv+4bmDZ3Z1YmF1TuUIK
UGbCAlLQEJhmTnGT3uDlu4uPwEQdDACx+tfEmzrrqj19sLYcUvb+9Y/4qlld+NyTj5hdWXi51BKe
YtMmDR6q7aRVpW6Z29q903r1Qd1Im/+qlL+2htPPT/xOhfbGUBgYPBSIiItkEPcC1/D0TbXrf5vv
uRu7yecabmfxJjsZ7PTzU6PJGJpKiMGSEXDFwtOVYFPXeIfGyd3KvE7b49q8zg5/bjI04+df84pM
zwHt/YDX2RMOIziUN9XKw+YCyzI/fbOropc0JsK+AuWP+qB2oFOS69uMvg/tbQCq5qzB017VJLuR
RyTaw1clQNoi5H7R/Lo+7qUZplDGQWVcgfbeHH2S1502ZBZihdrYIXPY5SOotyNgbx+u21kMtQyg
8kFcR/DomTtXxlS1R50DMd6eP4aAuTD3p2YTvFcdvANWVccu0L3TBJ/am02wNSYQNbJ6DMylpT2R
ulG3cjsUCUAGuG5v6XicmptdUt2Izu0uHxArM75X4+c0T7f18Hx9Epdc3ImRuf4k6wAvFxLGNGqS
w3ThMMu7bmGalfkpOLUw89TxqFKGbpRpWz63we8ajBOJati0+5ZzsVVAzH7d3sq0aTOnHY9g9Ax7
2KOSsmfJQ5dVG9qtANkvqAVne0GbOe6y7nUllnD/6HdfaMgH5aPeKg/hhu/ynewmHn8KHHnDNsXb
PxvezFl3vdaXY41dQdtha4BJJK6h/qAEK7O4GE+cLtvMOXeMWVQNMI3mDURJp06bymkPSA7tJegD
oJ8IIQQwu8QN36tjcQ9RvM1ad8rySmoW0A9Tb+O8N28ULIG+2XQAzF2kvlTVTmhPX7P5/8FN/2fC
G/2/wU1O84FQ5d8oqQkKNf3p/8E0af+CIAQFPhCuW0bLMpblfzBN2r+gh61pdGqu/g/c6T+YJqL+
CzKCFNKn6KP8D9zpL0yTCZUkwKSA36A6jsqfQJpm3gQ8J9QyAWZCL6o+8SycX99d34Pjy0JdNxMm
ajKancrCM5uVQza/wuZWZj4ENWnoB8ZR7PfSfioLbMYahYrVV9Dc+X6ZsaAWDVqFqYd3dsaCppSr
PipinwxgCkRrlGmTyCbPgBW+VnfM06P/QhBpwShsodNV0QFDVec47rBTlVjnVeyXzLhnmbJlZeGd
7KX7fzv3U/TS3OVjXGcmZj6KNAqPOC9jX62ggyvAWikBHt0BhVB2Xio/aXQlFFgb02wiScezjAaT
QQa2ctLaY7MSzF1gQedjmrbMSdxoEMoMaHtDLpbb8SN1updgrzKEdZkv3YbH4KmrPeilpMdsq+8T
r9tqt9mayLAyjeP0Lp1/xCyiHORS0rIOa4fCGl6uEP47ZJkdQxpsetopntR5qLmurObF++DLKjrE
pqMNqZOvzteToed10xRhAatTickGKU8J1VUbrBGbQNqFKtqIm12EEXe/EE3++Uk04PxNQNANQLLm
ydU2CDS5TVuMWE6P4AV4kQXATzlQKYKsBNCLk6tPbe4EpMdoHD5f4VQ1siqomthnqPg1h9z6EeWP
1w/Ggl8BrOwvEzO/gjlkjGQ1/IrMXFqrKPz+juL0aFrfrhtaPIEnhmbhiQXGsXJQsWRpQ7+XEF9u
CgAiTO6UEgRXJbXYqqFwr9tcPIQnNmenvmehFVjT4OIB0vPdfQKdyX9mYXbM9QiCHUqMUQ0obRf8
e8K3/8zA7JAHQTlYGcUQ2v4NoosFZc51A8tniRJqTDpToO+ZnWCeK6AhAaGW3/t039w2IJi5BZIb
FAfWjRF/PQ7rWx3AR9QM/87+PjE97ZmTY6xnQJIDvwnHX9TAucmqm5Xtd2gjrIraL54kimZpSB4g
fpi33acZlSWtHGLfklo3jiUnH58BM4FCZ7zpxp8k+aWqkqMkoNpDbghorxAVDamIPejZbVYmfDq1
Fy7z5FtmSwrZsH5Igj72FbDmgXlgUqZGomjS31nv3l4b+Gx1jagVeEfBmFaVjmWWrh5RW5hrOYw1
M7OVRIe4BeoczG9tJYChmE6ZgiBR9CtvgKUDDUEySE4h5492ldlxG6D0JpShw3HrqvsIui0oXq84
xCU/dWpitjqECLy4BUywaku0CBW69lAgf98GxCMGUDh5vHLEl+bu1OJsieqWM9rXWCLL+GhQCtfK
By6vjGr6N+Z7TgEdH8Jd1AnQ63x+0rpCJ8DIY33ktgWTdsl3CdN6u9QrV22TZxKba8jlpYvl1OLM
9yY1SMjLHBZjSQbP5YFFMMdvs2Tl3bu4JU5GNtsSYV4HyGfDTmKCRoNG2wq4resndnGBTkzMtsSY
Tx0NMRYoiGonhOxMWH2rsb//mZXZNghZ05hpgI0XAaSnAJc4FN9GdNtet3LRGYXQaaIE0cGbY2g6
GIHOdwIJUHZsSJb4aN7bIkTdyoXskjS/18UTr1H/zEabmJITxdpDHvCV5unLqUQU8yVPZ5kg+5y3
TaJ9r6BJkaR+GKNXICwH3DRQhn6oZQpMyvWhLttCcGihHQbFjlm2Cp5C6GUAJciQwbXngKZpzyLm
K5vjcv9hRGibAckWZvai9JaVgptSX6Q+lxR7UAAmH1H9+ztD+dLaM4iiXx7fPKY8TSqApStkweln
kXwU5prA06XnA6OIiRY9ggaPy8pQBaklhgRx5oepiAA9TN4MwCAt03R1Yt5YLf1uasbnn68RBaUX
ekosQ0bF73w3BrWJdJ/OM18oDSJDxZaGB27G3nUrl74IPFR46is6eKOh8jjbCQUKUaomx1AAz/Vv
aie/NCD31SPlSZTySiV2aTucmJrz+Uugew24nmAS9fw1ybMjmkf/sAA7CS5OVUKdIM1ML5JQVgvo
voUeKr+sk48BcvZENz3ZTH5cn7SFp91kZ/oP/Ipot53NWlNquCP0oPDjV/0dlaAERDPpi4kEswaa
vkmHTnJHkOO+Xbd7eVVpugYwFFIQKLurxswPQskPZ1brMp807DEHet5gICnqoY8C8Tu6MsgFH3Fm
bBa3BGFclUUIBr4oGKWbDJGfnxC0DgxM+VNcxORuMZ8TqT7a3y5oe5q6Bziw6TM43g86bNi4I+2f
74wzE9PmPImnQf8r8jGCCYC0PXRqoDyoHupa9q+v0FfV9DyaOB/KNKsndoqmLhOtGDOfyiy0w7T6
nsvRRhIceG1A24Hef6yJ9Cpzxbe65n3F+mX8fG59dh0jNmtYrA+ZH5DQ7VCWH9DGkw8/cn4rJzka
vb5BQtauysjpwxV3tXC6zyZ4tjc70SW4rbA39fEXWsjQKtKszO2Cq9K/3vpIg2mX/ZFVr/cl2rCx
+2lrk5G7Qvloxt4nUeFen8fFczZlFf5jiZwvYpPxMB/RX+VDfuHGkITfdcNnqPP7rqM3GW1W3noL
t4uO29GyUByzCC7LmTmi5EHaaVg11jY2ePXAERPvAiu/qawUve2hDgb0IFu5OJcWDDnZiagF6MqL
psUSvXMKZ7Cade1PFCOPo75GsbO0YujLQ0HARKLmgpTAHDhhUFTPfC0FvW5LAchVnL4CisxYCXUv
6qmTCwGFo6pSMlFrzxv18XgfIwEp8y/sRiTsfHSEH+5jqHGVlV/coxK/rmy0NIXo/SWgs4XkNeyf
L1yvJBmY7HCwgu+6hWJLv0v3IJFz42P8rKcgSFlvML+oo34NFJGbAk9pXLIyWSnXQxHkOUAIxk8F
PYovSNnGEKmFzlDmWp9is/aAXVpFVBawP2HyklrC6GlkqWj88SXShW4eobuzCsCLKA/PdRWvRMEL
xhCF4M1HCXhML0intJAZMohSgEYlKNvKLDqgn+Mb00bPyttoe/2cL1xx6BfRAGvCww9Zy1mIpfC4
pK2hCh+ykzZl3JZwaTdyvOJOlswgGDFRoJmys3MUc9ZnjWlIsfAVS3PSKHeSJHZVHq4c6KWoxMDT
YXr+A+kGrNv5dkSLLyS8JRVCqoMN6ZRd6o1bCXR0414DjzbavD1pl6/4rqWxTWUn8M5i/i5UtVuL
QP2gF8KvCMQmjM4eNObEbFwZ24IZ9OyjxEWxAc0LILjEenSTGCXMtPlGZQekO2wgSlcWauE84xwj
oww3Anbgr7N3cnkPUlnTniFCJQr8cPZS8rXXytLxPTMxfcKpiUHvqiJFhDppBkro80ET4Sa9Ed7o
pJpjoWdhnfFjbVjT5J7YLHgaEdHx0hdu48mO7E0bw9xNjBiA2nraYQ3fdrla4AbGbWYC6IHJnINK
CBuwy9VB+FLM9wRoUFPqDil6rv70+IK5GRkz0wCjg3rBnJLwJJF0K8r83oSWxQAWpzZGf0y9uW7m
0iWdmyHn05cTqJpAALr0ldrJ9QeBPpO6OVJtlQlm+ofOYkdsbA1cxMQEDQUFE8W5IegsChKGfQlF
0Aak7SAC9VG7+T5Au/W/2BWTc5tbw5PZAqMurq+LoDsccRLUUMfLz7d+ptvCSZ0YEvXiBwH2OXPW
gPcXewIy8dMbGm8XPGbh2c8HF0LuZBQaB8uoAW3HYRPLiGzqFW906QInK6h44yWhA5U8LwtxYZG0
1cl0O5oP2T0/dJ+5Q++D7STK2dz3hc3XWUAv4reZ0dkGGVvEUSXTc9A9oZkdLckhdFJQJkgOrRfY
xJbfoOli/f63oNwqIHBxYk+GPLvE+qATbZDDum6Dg+k2AXQdfc9InScfDA35Tu3IxFPDrfZ4/Vis
2Z15spJWlTrENPeL/HUsgKvO0fq2VoO7jOswtwoOhW4Cp4DfZ7FxT5tQQQSST4dPfcp2E1iWa7b1
Q0Z/MyifCCiS1p6jF3ghzUSex0LwDxJtkL7ML+xpMa0AdCnAqoHa2pFj9HHbvS0+BnQEO9LNhKQZ
thky4PdS5qyVfi7cNQAYwAXDGcA8MhmzIedNqXJgWRtf0tIfQ1UdlLhOnD9ePBMBAujCAIy/1IfI
Eo1yM7NKvymVbQ8uzwrP4hgQ779hBkzOMhJMQKHMI5ImVTsQQpLST9HyTBGZSBr3NX1Nf3CakXNX
NkX8/2tmzhhoDjl2iIhqX7cqcKCE6l0iV4UbV5Cwb+TQLUL+9ncGBgA3aF+meHUWamlJS9QxFb1f
gN+lypODgR6c0EK/8XU7F3cP3jLoE5MtE2lA40KKoYtpkQZ51/tdfyd1OmSUUk+ghz6Gotd1S0tz
eGpp+pKTIEEpsgyN5nHt90XiQURsnxShb4E+AdA1h2QrYf5lHDQb2GyTF7TuWB/DXPE7+aXYyVPw
PJGLBzaYk53hwFbsLTgrxKY4S5NaAWhrp8TJyegsMKhkXGilL+lkW46/ci0Auchak90FDg+OA9Ed
kqkyQRLyQlWCRnnTVDmdorvRb15LN7zV9sTLnugGLIAucyeJX2MAFC977O7Ed77quxYHevIFs7vI
aqqmQHdu6evgEAA5CPo98e6Q1+7ZeavEfKCzS6dqxyozMww02oGOZj9J5xA/dKAxuvJEW94o8MXT
O9u8bNgLuJwwrGsJiYbeR+uqD1j2jux6Z6IQD33ljxMJX0v4v/bmjXtqWkkmLzCy7GjurQNoiF0O
LtnRCZ3cj7z122bxiGNjgqgK/190a1lpqxmZBVesd/2NVFBfCkPwO4hHPVoDfUxeae4n8bBBpkQx
8MaeB5gC7LwU4TRMiXzPeHk0obQmm+1drINFI+FTmsnX1ca97lqW9uSp2ZlrkbkptC7BCEfySuNb
CgnaQaw45IUYDFybfw1t5k+gvRg2VgEbIPzYFMVLOJa2ZW1YsWlS2SHKuHKBXiZ6sU9ODc7i2SiK
aNJMNygKgTpLvABsom3hULZr9e8J6FJ0szsOeev9s7mcXTxlHxbJoMBsojMQTY3uYP3UUZf8YysW
onVdQ60L+fj5Ay6TEJXRXKr8VsQbzYgdqzE32ir2ZGHrwwz484gq4y6dlyGFCv6yaAhrn7EXUt5H
o+JXYHxqm7/x+Dg1ND/UEYuEYkZJ75vhjalLNoMOJw3bvzFrqHiC/xraJMh3ztam6HinNnne+3FX
HYA+zO0CXDoh6gErhi468uB+8VJEwQ7IdvUSmBSGmhlM1JB+suteNUfivngCdegLWLF0d1KHGtHB
Sj9K/bbv7Sy21x74S+8sfABwUfBZCFLl+ZGWwrjRCSKuEs9HqmyCPaRfbtTSiX43g6/vLZCod1t9
rbyyEBqfmZ2dclkf67EvOcyG+c7Mul3RGiuRwiXoa5pbbG8d9ze4IufZeNpLxAyNvMYdLo7ECbfg
AjD8cQs5ToT+/L7/kbtik2xWkZsLdyoMmzqSdJPg1ddT6CRGQX3KyjlNal/KR4Ct+h8DbeONmhNQ
QQDYDcJQjj5oMxke2tHitp6uhYCXAIivof/1BZMjP/mCVgs4BRQRCYjN4PkfiQsRSUh1kO1aT+fi
Op4MdbZ9TIEUNuuLHrAR8EoNUDJIm5V4dilwQH/lxDyA9MZlNrRnVhdpEaaTdtUeCq6JLYMYxzGN
lrkVAyUGDT8MDr7GBswx9hjIxIXQAZKXWbEzzGBt6y5cgiDExy+g7PCwnN+9JanLpklU3L2y2EiB
8Zjz6g01Xv+6555OwOyKPzMzm9m+JyVvZLy4sgDaoqK+05Rs3yuBN0ISGjynj9fNXS4kyG5NvOwQ
uugg+ZsdyLiMCtSfow5dH2q+oYHS2mpspX986WHKIF2AlKKGIs/csbZqGcrZYCDBkrzlcGedIUGA
90/r3Ughgn9ZBxJMRRXuaz+dbH6NIUlKhVL7IqocvDa3Vcx/V1xb2ZeX+wBGoHT5lcdGD8bsJdLl
eMYqEx9kVQc6uF04+n1zArXmJjN3f7w4U6MdHt46yMgvailyD+YN1sSgzWFIthVh/60tqz9/oU5l
UqQS0EMIetx5hwJHNNIWWtv4Skoa8B9ZGVAJBncKfXgU1uefjgg4HOBxAfNBIQDrde6gkDMtK1Mv
Wr8RoM9BNUVKPq5buOgbRGX5zMS040+2QWJAQCgcYGIiUje22RMQUnxTucRH6lL4dOUALfjcc3vT
fjmxFzRSxUXIC9iL7rvNpJnRvhIojAFTshazXjqHc1sz5zAwmZYNwdjYEXRWmatWntTYfAvei/uA
gXDD0dA9pjnKCxCX92vmL3f+vyMGkAjg+FxsRzOPKgFy29YnPfTTBrYVkC8KlGBlBS9d0pmZeaxX
dlbLJAYzUW29UBMcusMa4e/SSJCgQzEPTbMEKbrzNbOsVtLBHt36RUteoqQ9kqb7NRZrIhVLI0Fi
3pIhjIka8zwRKIdJrPcVzJCh8bhotq2kPF/f7ksmkFiF60PDF5CPM29Ux1JeF0bV+nIEIsXYTEAP
l8krfmhhuqaQiihT/gVputklUU/I5LhA9F1I92E9uLGKhly+Wj5ZGMuZmdmLrORt16MxHEH+TQ3x
r8xnfhy5td16g5u75Uvi6Gvg+YUDdWZythGSkHdm2YnaJ92H3hK7BJXmoI1uKH8GoDW6vlZLrmnq
5EO3Nl5MU4rpfNsVbZJo44jot2nHWwHquqg2ZVcHGDYZAqcWULwZum0vxg+lSS1v1KxtkPdP17/i
8qE9FfRQioUyLEpH8x1jgTspU6wp1wqCOx3cYQJVBll+S8QPOQsRXq3piSwEcrAImOrUVAQ5qvnt
n429FRkmUoWlO6CztdnoHyZyMtFt6KSuKFYF+Ra2KwSvVGR20eSHqGN2JqBWL8VthUgN73lApqoj
eF3cMmu31ydyaVwAVaDajPcixjePBIoODf2pVkzj0h6UO2jb+2XlkJ12l932N/xpTflhYVy4n4Fw
xjwugFibYBiMJKnAhg4StQAk4zX8f6l19vVxGV9I5fMYFDQtU74ODgXBxzzZWgW6XkWgjvUDWoWe
Cmp4WR0+Jav/3aGfXJcGxcut2oIabvnSE3XbJ5Zmy5310TXBD97Lu2zoAyCsm9RRS/nZbNvQrY0+
sNHvuhnU8SWuJt5Tlh50OTUACAcxJZh9gDE25M+sL+8sUxxFI99nEQ0dTU38lgtfU4N9Z7HfUt9T
x5LItz7vjkbLE6+IUI5MpYex75/50N1Vg3iPlfpdCQZMFO8jpxRs4i9GEa0xt1ZSgq5lVF6LMXot
E/Nbp5WOyYJ9QMY7kDwr4C400S+vyU6Yd4HdqIiOQgZy2Cykhyygd4y01W4kMiqubTzemQ3IGg0j
UhxqlcTVGdsMdQekVNsdgSeUXZlErcdaBvo7VLsLEoE0OYUUZc7EC84McneKDFhfw/YjV++1PL0x
CT9YqPCCe1RF7lkfDacQSm93pPktVBN6j0hUuCjbJIeyMIU9VlFrW0JzqdKhR1AxfxWkuSMcTZM8
KBwEf7cZyZyyNga7VIMjlJNvU6Zxh6aGB1ylP8qGm0SSl+rkd6mEtwEjNkgP94HWHiltXWV6vNZV
+puP5ocst79q3Jd2XJToDdTBRAo5l4aHv9SEOqwyQF6b5ZotxfITBfq5rMt9TRU7jeRNqRh7OoAs
VGtRemTlI/Aifoa2JTUZNgLyHroudkH7xMwc/FK/x6y+6dTPrjV+WsJ6GLo6dJpOs0MZGeRC/9Zo
1V4iI4D98b3JDE/OE9BQj9UHqYJbCVzksSgSe4iHbWPKsGHtFBG9jsq4aaNkIhrdEOUzJMmxZWD9
zTYT5S2hsgcklZ231hFVlMzlgDIFMt8MCcMRl38imHbS4b5DSwYu+b3aq56MuURvFqgsQXbJElfL
JF/i/UsS5Ec1CfflGPlCYIRJaRP1NoAYQ6l/R+3USconBrItpiqfyFvsm1wHzi4RwgbjOWgVjB3p
dEeqDAf5dacI9Bu9Mb0Qt0ffF0c02IDrAydnUECZnXyUwvpJi36Pt8nDqPwc6OAzM61w4xwbXfrW
muZzLkP0Iax3olXfcOs7ChjHcyt2FFLaoXYbl+rBYtSLo5cRvJiQ996APwp7QdnoVvIjsiANrKqb
FlWlOm0yOxHPRYufdZ+DBXZsDWn2DHyXTPlGm/yzD0GPXo3aQ9rXW0nQNznEnia45eocz1rTG6rk
RuDmy+kt7giPEeOxKizLzyEebSsdWtaUmO20PAbJJQQWzDS/GQ0B6p6eYoI1aW8G0A0a+S0c1p6M
lhOp443ZG+9ojUdqoFP3iWI12FBIrAkmtG0szCOScpkDOtfWAyqlB0ed+Rjn+eDENXnuuOKBvU6A
JQtkIyFQ4k4ash9aHXsB0Z4IqxIfdPp3Celjp2T0Xmu1ypZ6udoAnnxfmNVGFUgfagzKmwmovSMz
eUggb+GM2nhoaf3YJSqAodZtWbHXBpKCe6GAUcKIxyOvzENkADKKlqnSLTUeb4DTKeDDwPvPDIh1
pxa1M9l8NEpJ3tQRecxJ/UNJUExngx4Cp8Neg1Iy3aLDY9uUJCiPlJBU4OQ9KkGbLlctSL2bY1HD
sWY9FHYsRfstDTJgDkLsICaAjnFzhPLlmKD3WHpPWu2x4dkbQGJumfN3RcmHozb0dy0tPmvVOioh
aWyJGd80koLQtDbBP270g4cM1+gFCHg25aibEPFJI79rxBtix6cuV6ASz7XR1mX5UTKaGy2tHmSz
cgDE+CGlOpiREyJDBajUvAzs0aBUN15SU7yXoPS3FWD021q7jRIDfDtqvI1lVYAZlxx5B+Z4ZoHc
VO35J4Jhp8zxt1sruI308dkEn7lhRceQiJvAAtMtw2IZ+fBGovGzAu57wwdQeupG9iapHdj0C3EE
c25vjzn9jfYXEI6T4FMwaz9Ew08sKcLgqnnhTbXrGv5JFfqTKeXk8TC8DHz2AZrSx1DxRB3e95IV
QUIsIm4WKrsuyz9oFu9ErFNHMcBoo/AjVYe7dsTlxFvDr6oCtPtS4shG9CiPaARHkIgT2kSHvOg/
jCBknsAbx1Zq/mT2sumaKqoWotEjF6yzD3SgKG1QBM1JZHldxyJXjbt6Q7Uh9A2SRy9xpgAdkYwt
/LIlu9CCSG2L5+C0p/l7m0b0tZbZIU1UsH5buF64Km6BVXmtk+znkBhg+y2TzFZo86zqRrVlRfhQ
qPwmRXwAbwkHK3qksSUDLiUBpoZD+DBsb4SpPgwqvalArw+eVFB2s0Lf0iF5YJIa25EBsvey1PY5
t3zgxsAlHpmHfgBaq5UDB/fiq4SRQynq1RLtDeXFL2lAZwOcmmgz8PY3vR214NUeZL+ysvdOVA7I
LcCPHIFyf8jstAqeirAK7DKdWt0gPin0hxYc1NTgj01MA8+oa7cN8BlJWFFMmt7ZUT+RE+fFi6U3
JW55wEwVgzXAQUM0HYJcv7hF7igjvSNbkOLKWj+hsQ1wncdk6UmptAOB1joI0C00w8bJaz8avmQE
e1oG95zWe6W4IQmChYZvR015Gnh35MWnrn/A8TmDMUL5LwT7MwLDR1BwOzS7jZr2rlVV4SChvpHD
QbUHmUa2NnR+Cvcj593TWEb3JRGb3CAOjS13LNmmaxKUnUyhOj2kDKsGqwTidpWDgTqdmORb+qBa
8t4EXbakicDhGpIKQ66YTqCEngZVBEtNbK4Xm7DmfqA9D1zeDZruluCphiQOstq1x0fwZrMQVE0q
8Fq0fUtC/cYCPzfKEeBt7Xcdq9w+LbweCnyPUtfdByRlTlfyYNJS3LaateORAR3mqD5KuD1sHhoO
PPBOhp91Rj48E02506EuwXn/3jSIJipBK7vMRewOBO12et9uxl7ZFHF8xI2NIFI9KjWol1spO6L3
x6WW8HKm3Uh6CUn4lHpw7G4uvZVD7Q0jmi5aNEjXow1vhH4F0xWoBlWVCYWLetvS6si06gbk1g9R
9cqbV418BOk3K6z2WmNBRIUe25puGvgZWap2JNBuR1zUY93sqPmRB+Q7XvPZ5GBdHUodfYXQTC3F
kVnDN6PXDoWMxTWsrRyXt8F4oAE7SEO1z+piyyK2G+Ic5TbxKhc4w7IfhvI2asBglyqQmYFMoAWl
WmjfYL/EeOPRtPwYivIjzloL1+Z9q2e4bksj8bRK+cRBvR2EflAYd6qo+IUOxolB3/qtW+y1jNq9
Fudblre+MLu9KoLD0A6HGqTyAUEZrsg+I15CISiHayrokNtIrdRI1MsmQHS5gDwGZETAlYxqqgR+
8/im66obdZS3etG/hKJ+kILstcVV4LVmdTcUGbapyA9Wan6i8RrlqJ7fsbxzagNaG8AEvV1/63wh
xGdPHSCPUGAAXhN523nSGFgLDWII+ehrCWSfbbQIDrsobNG9Lje/wOQmf2uLQceE9FC94ZniFAof
WldiY83cvEWeEVVqqzmEnaRuEXbK8L1Ct8HwSW+l2Bz3Vq6AixKa2J5SptFtjgvD4ZEefTf7oYGn
40LeJqLpPgkcXgE9F6u+KxtWH4ksMhcyTFhSJQLPiKJJ7vXBX+Zb8KyA5hWKLBTPynlaR4mUQEeI
2yD2x6tcPkZRvPKUnPKR57N7bmGW0elZaZJB9IOvDv34lhLzhenp3VhOe9pco+RbHg7gXMhhWxM/
9Hl2BZJ6kRkg6sBwEhDgDLLkh5kWrSBnLjNG05D+skLOreRtzYq8Cls/kwsnTAki8swRguN2ku22
/fPCNwomSCECVwKOiIsOFQrF56Hl5og8RmIrcmRHHaIm6LFd3woLMM1zO7PMsjEWWkbqGlUNb2JY
S1yoyoGfNnhCWlnfE1cCMz6EG1ZqKZdLBqvYeag7IBl70V+U8Rihsi6NftjB20L/Q4lXlmshZ3Jm
YbZcJTeh9pyoKApZ6kHKi1epDr1QVtaSl5fb4nwks8JG0aQKiyftv9QykI+oXFED21q/Q3bd1q1s
c325FnJ4Z6Oa5vWk5sAz6BkgkqwnSn3uMd7/X9KurLltncn+IlZxX165abFkebfjF1bixCTBfQXJ
Xz+H/mYSCuIIk0zVvU+pcgtgo9HoPn3OTmootfM+P0l5FTt9DMirWhEOtopnlqlfJr1VNF1Wir6c
BhDngVzHBHWuzjEI4kfwXZ94c3y8r8d4ZWCOligIWGcePyfl9848jcjDru/l6hWAvq4Chhj0QSER
eb6ZDWb6grDKen+0LNBdH9TQ2lV5aQvVK4T3thnNHnul28sKhdgFSknqKUgbDHtobkaMGyqPeFxC
Zifa0vGUJM+UQp1P8vP6FxFlPxNbTyl0QLjxdkeJJahbXLNgJZV0pGEWJor+PqrDEy0wIAPHCHE+
dqYNX0gWBFFt/RBBaaTHuVh/fcdWT+3CAvNVpibLMc+BDiiJun2Hko6aGxwH55lgvsmQFsB2CFiE
qqWbKCgd9Pi966tYAYmfbxRzOVGFCGMN+aQv3D0kaRo7eIkkzONhtsaFCokdfpuO1WNpOHxVhVXH
Xmwh03egg9bkahNJqMsEbtaYdozJhr7/dn2JHCtsJy0JUEnUSpxXyRoFp5qkdic3luKZFJxi/z9T
zOVbUnFQtAzvHn06afWjUt5NwsN1E2s+oc9IEJA2QYaCBfWnXVkMJRXwvcoSd6ECRTqSWNvrRta2
DFctxgdUHShgtqbfQHMuMDqjhV70N6WRHSV47ykHoXSZFWFod2FDPg84tWGOaphhIZ2sbBKjtxMi
+5b2XJKB5+Pzn7qWgDEXRUt6reksA839dDYzHCDzuSGNDiDGQYtjryvinRLJ95O6N0JMtQ+8FugK
Gus8BZw3fHFVVRWZdxRJppyZj3HTQx4H7wix302JtJl1bNDTcKZRf86gplbohVdMpzJB1b9TNwG0
OoNOcpGf/i2bAJKqZerLhLBIb82yyfGraA01d330igGVXTwjr3vTpctq0DYFIwIgI6BVZfGRrRCo
cizi/pryEQw03VaHGN11E3OkYL8wEHyY1MMzZm4rnu9vUapggmn11s9QrI1iaZ8qoGgm8SuGGtwu
a09VqbiE8MZGV6LnvLQ/dpkdtFI0MjOKxEo91rUroVoZuXjPzABvc6fct9QFmiQztuktsROX3oh/
PTwImBtIzzCLhn7YPGFxvnBaWyptwXXsIyMp7DpP9qMAhctMpJyG6dpSYQlYyS9WkosZDk2nIwRO
SslX79EgSH+ipOtaXv6p3RbQnMN47v3oky3ZQ7sOsuDKz+sf+DJazOv8Y53ZaNkKuxiqX8Dnh+A1
z3Jg36CBTFEuSSWOu650NM9tMdduJXQQxESzH9GPorMo26EQ3ejkmaro0um3NHiZZCgdx9TuwERp
tiW0rJ+uL/frmcY49Nl6mWtZ0KukGtNK+rqWZfAgxyDqK/34PnKVW2z6PZIq7IGtQsHUQ0PAgbYu
bzpobc9nDQloioMuFs+9c9/SqmzUJz2T/ARtLdI36H7UjpQPrj7I79fXe3nhAC8K9gb1azr/ogAh
6CTJ00ro/QAKh0Hw0erfkoinWLW2HlOE5+K8Au7CprhmHlUgrEdpsCSHrnpIFOOxyCq/Rfn7+mpW
Ah4a7n8MsR8vMFDeRQ/U14xfRmHsWl3kUMOu7RdG+mRA/TCMj2fx+aeRR60SzLaV/VJGaUtHbyTM
7bDgIbRXd2xhhjl1mlWUVicOYPLofozd+xBKdmP8BKGoe33D5EvQMCAKICQG+B4hHNRA5+sppSrC
ndzLftSKOW69BuTfCsh70euHbGBi3llgYd7kqvwKdMwA1U7DJbF6P9aYOB9EN+8sB8R4KK+T8ZQW
kCBLBcVwyogaaO0mHATL6q4AN4JJLByOi6eSRTGaFALs4etl9ypKDbp4mjcl5CQIFmdjVj1pYYrx
JLXR07QkGoCpavqhoLkW4NXBi3erRjBEiYcf8K8XbyVBiBsIPyPetR/ZyywI0hzjZ/Kq2qMvbApf
/sHD3a8btFBrnA/8xcR73bfKGAk47T2a6MJnM31ed6c5QLPBE+/Y339/zgcX2ZY+jTU11EH2a5q2
HyKqvF6Yy9UtVEVNtO2aAo1jaGleN7oaspdWmeIHNDXRU1JkGVINkKLuDyIq8XfgpXkM9609OM1T
fKefmoO5TR7x/7dy8/fIGByixbLnbV8se0B5scZLEc6Cfro1HnLhAGQJZ5m8b8dEHjSISxLKOfWp
3tyqdXJbd8LL9Z1cC25AC2JuH2JJ6gWBwASBekSAkPriGO7EonRrot2NI6fqtjL8gUxGAi2chXmr
y5eUGJVCYzYAfaMjcxJfxvfoAwTJ36JX611KMcAJtdrEnXhusrq4hVXmI005kQG4gZc0KGGWGOiq
6xeh/H59B1dTGIyYgItsxkSC2eTcFYokSrIwxQlQN+UOMgqbQPuiRYAMjN0/p78EzmauhUSk3dI8
DIFsgUU0x4Kpp0ZW4pMNgV9pt1BlcgfhTuBNXKzunmmBEgHowUtq7mgSlWyoI+qbAfVK82ddaDdt
9PP67s1BlQ0feEX8jxG2YBDlhIxxllF/NBNQZRufJW3cSo5+JGF+LALpIZVTXo+AszCLqRy0UyCJ
uPpgE2iEEjJBxrHMn6+va+3oLtfFhEXNqIFaGkzZn2LLswIAQyxT4FLDXFrBtD9mHHAB4n7EFMe5
68VxPvRFPOk+Oej301cVHVTxx8BHuQJ9IY888+Iez+LsnMu4F2EMG5w9up+32kbs1ZvY6l+vb90K
vv18VcyBUoewyHJzXtWu3QEK5c2zwqrfH/ncWJdnCaZwkox5GEG6YDRTSKuOogncglYdaRzZiSFs
u0m22zbdXF/V/KPPHf3c0ryxi40LgFOwqISNK8MXY3qLe9BREG9Mn7Ocl0le+ve5KcYr6lTTUYKV
Jt+kJ0veWtLRij+ur+ZCG1ZFD2W5cYwfjLSgrazMG3cKH5LQLu6bZ/NbeZO+TCD+tulT/wxcTmeH
POeYb/Zr+8g4R9qWShYkcI7wZb5Jpl36WP8QYFV9qx8AnJF51fqV+H6+VCYvlOu604DIwJT1tnkZ
vfE4/dAyW7tNDubb9AxBColw7v3VDygr0swTAQoT9vFERykvh2bQfTpB/xtiSkp6A0zqlvMNV7dy
YYZZ2EDEUk+bVsfF1cpukru5W2yMZ2kPqcQeyFO75k8s8pbGPD7kiVipCHYWJG7KmwqpCVCOBXdT
ZpeAdh7S234zAGmJN/b1ta6evj9L/XoTLU5fNkUAvo/4hv34CrmLjZwkGG171E3B1i3uxq4GyYU1
5oKx0gbakzIWKWz1feP4idffqHY7z0XakWfsrq9tdUsh9aJZs+QL/juPLHUjd0qFtAuzRk86IXZe
fZDo87qNi/Oug+ocCj+mDnYbEbkiY8SYypEqE47dqLu9m91OaCo9g1493BRAn4KdAmjiCWgGL//F
nXJlFzjbxvowY4cxV7B3MT5jVUpvtIr05ae7/EROQ4EZDbxM/drRoLkLjJZDC/f6ijlGv4b5Fx6j
WHFNM9Q2fLlot11gPahC4oIu4Od1M6yrfK0N5OGWBI4rEw/y84/Xt4JYd+OEx7i56yLUFzpewJwz
jWXAZC0wkRoUWqgsBDkK8B7qiU7z3zxTs4iN4PJIU76Kv9esMeEZ7a1JjEUkw8iWvam9xzThd4CV
P/M4d0WI+6oFlAwo2Yl96YXAlTVNbxdBs8P8170A0eZ27B1wdgIFljgorDqJDjrCWN3K4muV647c
YDI+rAROeFj72GBmnp8oYI4C4eL5V5CaNLGqsVIg/tPZTfQzDH7IA+dLr9mYp7LQ4wHBvcgSGzVl
Lhmd1Ut+UP4UItRQxn3Tf/y9Ny1ssKxGRT/zDqlEgSo2wFFQS0/blHMu2IxpdifwzaGcgJnHy4LM
LNBSVXIr4eWR20PVApBYuwkhXiUMnK+yGnSWtpgLSkuz1sqSTsQFhSEHoJuNzOkfZx1I1S12vbTD
AHaNuUc+Jw7XNBNzwqIG77wI03Q/o1MoIILaVrW8ZmN5gOu5ZrBJqq2qb/ilBc4Os3fVkJoRQCqx
AjBp9gaC0I0yVVs8xLxY6X/8g79gQBr8dwjqmF069/tcl8MmLzBMb5g4auW9Yb1dN3AxgPblLnit
qohxOlpgzL0RdhLIaooeDeG2VQFDC1qQS0CqSIzvJCVwKpL/CFXpIYyah2yI8TEjbbRpntEN54fM
R5gNTJjr//1D5kC8iOcq0cdMIUA5q+BVAur/NOl7wcAMkZP9Cg5f7ZR7kngiQOf9jtdRWT37C+PM
PhO1tLKpoqjuq/dN+SwPN1Jf/GXSiJ2WZwZS6HjJqLGw8QUiW3FbFaniY3QfNeoM5IVNAnCrxksF
Vi6UpSE2yBAofkq0CQ0/Jhmw72GxB4Oi10/RVmz1Y2qFn32iv9Oxyx0IPGKkQuvex4w3db2ypSh+
YC4GQ6J4ibC9+TBIg7Q2E3zP8lfVnbrgWUo44KOvO57xGdgACg5oTQyhsoOLakTjYJID/YvyLoqM
k9qXd02S7uIJmg5Sb372gfEpdbU7FSKnS7OSGJzZnr/Cwl9R9wdtMsUu920l7Ud0dR01xLAG51is
fszFEpnzKYIUc+wCsK5QR99A1gsvAB00r8Ymn5XmOHIO69/sz34yZ9CorBiYink/5caTExB0NcJJ
68V/OOtne8cct0gggW6EOsYWIzvdmXv0hN12a7x3JSh6nfaH4czyUORdEmyh8zg7uhK+Mew6Ew5D
hVq/EEoxUl1LkknU/WqEiJ9gG9vYyxz5TkvBCAYaSBtMMHu8cHh21xxGArMPsCoAkUAF5Nxh2nYc
c6J04EPy9D1aps/xr/oGnEU2YEVOceoah0e0tmpx7iXhZYCeJfsmyLIJ5AohMho5uk/BEkHDkhPT
LnpVc1DD8f5tgvEYJSygAS8rc+qf3rU/IVvu02fIQCv3wVvjmrbk1ZvYtFOndGP/b9kHWOOMGzVm
rtBoNl7IT/FUu9E8iMGlJJ4zCTbILJc4+9PioOsAHJI2wIwttE4OVC1+dqKyLdpy01XyjoZT6Mbl
dKc3Jg9AupbjnG0uk/V2DQw3kCqBxwQb1JC37atI7eFG3BkbyYv2JliLBRu0Rby8bnbFiyXreLEh
uQNUhaWA6YscRyfWUDyy5X27m1kOw6O20X35hvc4vqjefH1ECxUcE6hKvK+YRYZGF6kdsLK+gpFF
MJzXJx0krI2d2h3ABk7thH7NE5+S56h5scCFUSZx7WPAX9pYx2t5L/kxBgw0TCK6423zHnvJcQpx
KuW38JsJzx0wXGa3GLMjdp/Y3SN5/9s6PrsDTCobTWU+DEoC2IoIaWdMs+gIi1MtcM7qfBqurFmf
284LP45J0+M6DtAm1yJqp6aM+R7ksn4vFdm/3FrSn/29uJiJlUctlIQhpgMY5fhcbQRH3EW3KLcP
trD7N4dd2GMu4yALtCoYDN2fChjAaPR9ncV3lSq6U9OjwWm50I0/GqHit4rsIeflqW+thtrFD2Cu
6VoBTg54R8zXSe891DD0lnM1r0ahhQEm0KYqXhyNAHgonlq7ZvN/ZfHiHUcWTJHnZa5IBJmwvMHo
rlc8i8TrQZZZ26DCeC5aTMZy/HL1Pl6sjImvaTSMIDjFLaUMjwRnjoxbbe79kOr5+s3POwBMpDGa
AbWFBt8oFoiTRdVWT6nb97l73cxq2JZRQ5jpoOauI3PRp5IGrUYTL3D0G5/AUdb+bCMUdULVlu9K
L9uBGOpeLV1AMXiR5KKNO4eSpWnmHKRBBz72vjJ8LXQx9eJKM8t1tmmIh8n7IwB4GKC1Q9fIOTfG
mvsv7TLuT+Mh7QoduQ2GkW+jsN/FUs5B+fBMMAegVHq0BY3G8AdiAu1WBM8mtDF9zrebfYANksuF
MCmFVVhj2KcDLoUXM3KywptZ16HztDcau6/tJka2pjnBj9Khos3th1/M3LDfjzkLZVZLfTzvo7rJ
kt3kWtOB+Jgp9wLFUZy03IDqgN9kk9eO4HLVzMnQLSsUo1hF9d0XPoJ7NcFNPHqKm9wXm/wkoKgi
PCROvEvu6n35bIKBeE+2EFi9Q7Gcc3rW4tzyp7A3c1YakzwH0hYKtaYaunUs2YogOjTBQFVwFPPD
qKse57OzkKuvfQcbDWjTMeh/QWcEctQO7FUUszrdj6ru9zJAlUWwm4bbMcALwWjcmGBovFE5sW81
f4bR34aZ5U412oAlsbDzb8F9uYu32rY+kDv0XHa9rXnCfeAbG+Mlv1UPIGLmXNNrAXFpnEk8xLYX
ilGHs4ODTwd5k9R8mB3vZlyrMAEa9nuJbN4B9TJKIhU3Su/jVvHmXkt6M2s3qNv0qOyuf8lVT14Y
Y2IvFaRepyWWNI2v0fBCi3STCeTAm8HjmWHibNhRqdA1rEnSey9R91oPJpjOsEeNMxiw9omgwYOW
jjmrerEFwH7IMB0qZYavTIqrgu/R0OKb0Px1fdfWot7SChN2JLPCgLiKMmMkB98amjmleC9Kli9O
FYbCOfCYtUC+NMYEG0zaFU0R5xg1NwgIJ4in6LwuxwU+ez7PCuQHFXAW4UCzVU2MpHUSijPw7BEv
GCXyxO/WDbIm1BkCF4BI6EwUB9kXxFO74b1o1nxjaZu5qOQ6qLO6wvrGydx39LVuCGgDKrum365/
tVXfWCxy/vdFQk9DomUgEDN8QMI+Q8ylKaksg3pV9K7bWX0tLVfEuAcmlXWBNnBCPPLhG4Hd7mZO
l9AG8hzi6TObeu9NuVfdaeAVQo+xfij3/ZHavGN3QZLMflfGdwDvysfQwN5qj2g4yJ62TR9BZ4T8
FLROdDcrpoFBzA9druW1JzFAzFDXQHRBZscEFlFpe6JE8KgKag076NB55Vav3MErXDzEOTu+moUv
rTHxJRIDANrKQILMc/1Amsp0CahEQC1lmM6UqmBLCI69EmD2NxpvpEG5yfJ4F1ugOmkD0eIkd6tl
1uWvYbI7MumAK2OC0B/k/DPW2o1UpoFbpbVlp5N2gqAq6Kjr3rA7Lf4EVwzvhTBfgmxSNs9iqmgy
onbOvkkgEUkGImA3okDfxwZ5zSYwjUmqp6TKoab1eyyaL9d9fvXWQqdR+qIlVZESnB+uAaSyyUhk
AzxU9R00qZ46IQPgP61egFd0W8kc7HDUTtMsfTiJASgK6kcpnzixcvVnwJQyl9mgXsnyRfZNlKsd
wdEju/Ip84Zt6QWnWQCodEJX4+Re85rYfV4aY5KRZIjBoWbidMld6HfWnO6KG62lHO9euwDQCgEQ
Yoa4X0zlU+gFa42ER0ocyKmdRMEtEnkein41lV5aYY6QFiVipWuwQp34Vpn89mfsBe5cWTa6w6zb
BN7ofzkoS5vMQaGWJaZKDJtCU/gmFigfxRadFsypKNBnLXZa+9AClHHdV9W17HVplrlxcpIpWkxL
w+8cDF2h5fNT/Y4OmjsrZQob+oQg5YSAH+p71YFDu4gSN0PmVLbqgSXb/qol3IPVzvSn5+wUEjz1
y2N6jDzu+5T3S5lT1ZfqNFQoz/hSmTlU7m97kD1Rwa4C36r3YfrQiPeqkD1d36C1Gxn5wKw3JQFl
z87cgROuaEUT+2MWrZtopWMgcqaxeKiMz3+wBN5HBGN0FkCWeB41arURg6SU8OWnk67dSm1gV/Up
qGTOJ1+9IL54oBWIfqgXNYYkJ2oS4j0Moklzo7jZ3qR2a9eeaStOfh9GtuBfX9laDF4aZI6TGvRS
roGKzR9CFLtDTBImVbszhXiCyqZm2lVbHASr4T0HL4ZFcePjukX/cO5PgyacufGzaVDq1pxMX38n
1sbAM9jHu3wf7zOn3tK3Xr/RPqMb+dXYdZw9/qL8ZcLhmWkmHKpmo2Zql6BmOEiZJ1VNtQvyDtOh
JC8VqOpNpfQUmYP2FvQRJWD7NganjcDhWJrWDQZ6nSr+zKTAuonEsfASw8Q4eab6bWJ5FWiEgJLx
QNtI3rM6Jvu6GIlL01H2eyqaTjkpwjdhVBo7VIbOwQ6Nm7/+oFgdCAHmdvQsj3nuqmqeC3E4WaAv
qlAjijPQG6RCB0rMJtjEXXwvZP03tIc5m7ryvIfqFZhuMUWH4hjbBBtA/ieIAT4nII0oY87A4Whb
b3hDNWsVDdgB1h/PAA2KaIzb4AtViawF5vxeitxqlKd0q5JG2kWZXkGLJ+4EEDVOWg75OU0bnjWh
Qq+8aZPmqZMK9QazXmFnW6iKfAyFRR5iWRc+6KBUz61QDrWt9TkUiYOhRBNdFMLxnYAy2I2zEYym
fQIlKmnITG+gJHgF5KF9u/7tVsoG4JjVUWOcGfShKcd8vAEcz1M2AXEHHsQ9hCPCbeOEs5DSrvSq
XbIpPcgbeTSy6db01C3vibPyvjq3z9w4FSoHkRTBvn5UN8KH/KLdgENlUxwiAP8al7rdU4rPKri8
ksWl/5wbZgJsIoPL0QzBokHKJzU8DQDFgoAsELsbwaCelaaOlITu9d2+vD7Obc7/vnhn5aQiikjA
U9bKGDkdP/q+8iZwjeYap8a/krMYYDPQIF+sYv4TKdK5JZ1oJd5haNHMm9o+zbXH8duwL3aSA7Zr
Z3zlUtXP+3Ue484tMmFdGaFIRXvARkGx7fQgY848csqc8W5mu4By27575Yb02Tmv2WScV29IMaBP
DvQ0LM7hvHsOjzr0bdJtcbK48mnzUb80Z2FeWkUF5UJpwoqFlATgXkCGQZ+mrr4LZZTiFaU5Yuxu
W2otb3xlxV/wFX8bNJhGmzHWukzUWvErXcQQ5tukfxvAMjTx2t8rj4P54/0xxLiLLAem1E8o2+aH
8qnYB7vOB82qN3kyJIej5+unYO3MQxIdg9ga2K3n0HrunIoys6LNTWGoqCF4q/voW3sHAt/nmblb
9Lsd7e3hPfP5NeELPh5EOphGJUdSJehXicxNrHVdAcLuGPSNQwbB+Sd8ZrfPLJsCi9aFIOMJ0nsQ
LvgjpkNEsNGP0gEUJxC62ptQ9Izj2G/CEoMdII4hsi1P5lYAYag6qIcmEDDDbtrghLKjTrXs1rKc
REudtjQ3AcUVEEo3QQYFdrFwOBu6eg4Wq5pj3SKuCGqAEWy04JHDDe4M7QkHO3F6J76D3quTb7Sf
1w2u+uUfe1/P/IW9ougMYcyQYQTVz9J4N7ICRKJ4tIs8jouVgsHZ9/oaIFpYIrKaBugv6764j7fl
KcClMPqS1x95BG+XWem5ISZ8GTktzT5Bt0BI00MSKl5QDlspGFwItNta1HtaPD1e38WL0VbGGdna
YpsUJpnFpoDKUMAM6yfb7DYCPdrwQ3Dyz2yTOOCFtDYyJJ7HxikHgF94Ve7VqI1hdxC/myZEWpgI
2psxODAIQOlx/jkFsiNrkaNiquf6Si/mvP6z0j9mmFteIKlZmf/JMrJb2QOZMoAnKrgW+NLV85+6
CNKLFTH3OlgVrWoyETMJKIsrMMyZFk8Aj2eCucZ7oPOsDPUl8EhHGysVYrC3cukNV/ITCTT5oKJC
Sn4pAABKaasPi2IejTP3uZ9tOh/VBm6NeXUtOtRyILyiz1rK56HDokKglwaOslKVdpd9A4vp9W+/
6mF/DLCxgqoWqSAGDScHP7yNtvlLCwoOexwI77OsRqWFJeYSS7JMDgQFsULtaHADntjszlRv6xQT
BfG4u76qlW07S5uZK0yjcqqWEbJHc0bDWeAxjDj7tlIrP08WmauqanRIh2uYrzAoNHeNfhuZeGgA
hG7d192xp7etBTbi+tsAaphk5jWWG3c0qD32mWNa6qYfQS0iZydRjO28BDEviZ5kCTWd7Pv1vVj5
wtgLBCoTSAUDgwLnLiSDk8PqCHJNIUMrpIP0gSE5Y8PbkJXPe2aGidBJCG7ZqAE/hCl+qwLizLLi
4B9yiljh3Kerd8HCkRhLspUJQq0C1xmA3lw3XqtYwwTLjygMQXU92i2VOQbXz/rvQ8heBKYcVCh/
4CJIpNDNTPETfMGDAzqyXzSG1FhHOkdtzLfQUHhQ8hWcB+69xVpnR19csPoAjnNLwMyQuEl3yS19
AdW/Z7qNGz6BDR3pw8ZyeRWg1Tx6YZMJ0Yk8qkE6Yn9zKXega+ip/W1Q6sDG3VYpp+25ntoujDHB
GvAxGR2F+WOG4FR+K0ZUXdJDsE+bVw26B03sKcqtmr6H9OP6sVh7WuNI6DoUyTRUnL7eaIutjazA
aAeoY/oK5FuArnSTo7xPtpJo/wetO3i5J9p5g2pp5KVOw2t2rB0YyUD+ADYySPGw6KEG4m5yREQU
Kw3Sg1MStNh6v0fcKuxc4FX8116c4P75Y405NJBqpVkHals/eJ4ey53ihiG4ET6CFNwIX+DLf3mO
nVlkcheSqaQCiRjq8tJ9Mn1PixcFsOQU3cQmrb3rH3Mtxi1XxxwTOUgioUT5BJqU4NYUoa4ifA+h
SXDdyuqtApFYvC51QL7Y9lSv1XHRQubTV6zsKAvDRz2InGC95hR4df02wRwHINeEauysybekwc/S
O93YdGG1yTSe961Fllm96Lcl5opspnSgUY9XHjlQT7Dlyi4cwQErnlvaAwhw5r4T7yG79plAkYBR
kVkJFqnTeTTLgolWVS8ji09KRxVkuxJvs5RL7TP/GSbHxNL+mGG8YewonSlCZD896JABB5G78zHg
taXNIGNux5i3qPnfF3EkBpNoHoBVwIfmsqMBM6XqBMXV1rnufCu33tmiGM8IZKMC5RUS51krYyiJ
U4GId0hORadtTRAA1wbP3XkLYzyEBgOisQQobdTSndEbD10WbkjEEzb/Xzzxz+diMikKGuFKk5Hj
IvJZhd2ftNfILV+HPfkuOcI+fAOH4Kv8cH07V/oNyN8WTsJk1pjQMrJEwGdrvFi3swe6qY7xr/QV
0gX5LeQiN8mJbg03O/F6YyvZxNLwV5Nv4S+lAlLqfL5e1U24zf1+q2yETf0vLweYMYAngowLigFM
2lcZFrg7SIP1QTqmmjsNMY8dYf3LaRAlw2nCG5LtnYsgng70eQ+T1FY+hDdQ9XmK5epP7Wint3Qn
3qTP1tPI64OuXmaonv62y5wFQc+oRBrEEc2Ov6uf1QMGF3zDM+6L3hb2KKkcebXM1bOwsMichbI0
hKpv8UyS2wdN2w3JIxmfOB656hgLG8w56HrRasYJu9k57cynWT5pKLjnfuGU4NWo3sj38tbcRnvr
W37P66Os5HyYVfyzo8xpCAmxjDTLJZ9QkNJm/XRoEyh6NFHxJCbBDZH0hhPPVtDTOIAGkDY6HEfW
WMQb5pjaIEnTGQIb7FG8wymPt6KJ3v0M84EIOeZtKlQgqnLPQ6atFTxg28BUmA4dGQybn8dsaAXk
QpZiqNg4feVCe9UFawnISnOHByha9RwT82DIF1AuYPFEwphCqUrBJLgGnp4+CL8neP2WpOdMKa4l
0jL0bwFamhels1On4NnvhmiEJEigar+6WLwxQkN0Wqt0W63aQ4BOtnO1DO1RijFxk6KHkzSCjQym
21z341VXwgg/qAdBs4uhImZvm14ShxYjN3n0TIPAEdTaFgxlk1YxoHG768bWQ8HCGnNoqBlAe5nM
4+GO6IwgnwF0BuVpB5EAI36ufPN/GElfzQOhV6jCa7FOlufD6qa4K8yvvgZkoDVf2gJjQW3Vznai
m/nd9t/iD1RDMRmuYnrqAtmg6KjMYPYEfcAhPIl1uGmV5C4DN+r17ZwDJ5s54UCKeJCBiwnD6Off
TsvSIM7aTPRb6/sU7NSu2kiFAanQgZNKy2t7OHPqYmoY79vLrnQjlgrUjOchyfgWGkW/AoxKKnaW
2uammOy5y6m61n2oOqGDF5k3eBDnIV7sqpxe3Jq7gsdC01TI+l3yvSpml1Ux9hZQHuDMqv7eKKTb
NgP5TRXXh0YNOVu8GnugrYniIVRgL2VnTNoPnRqAVSAT9IMepZgMDcudOTSPKU1uJJVkNhrR92WE
AlEaGTIkPybOK2N184HJAt4fILsLTlgjUXuFREDnhGl6p/QCBBmp+XzdlVY683hYg6cVk36Y+MNZ
OfelVpYp+mIqejmgOwEPtW/m33vRHu+w4vBdgUyWtolOooHvPPooouPFYTy1xE1lPxTdMIGExm2a
/8PK0V4S0dUCfzQc8PxHAaAu5wQqi35J8ztQsR/lKOKYWAv4OmTbTfCLYASYrdlD3LCf4bp4DwSd
V7aPsQhpn4hHur+WLCytzJ94kUUSU4ZKFZ45fjkUJ3HQWjtqoOBJpkNuFj9ys7sZFW1LZb3hnNzV
pA+c2yIaVsDqXHBijZNqgI8DyZf6PgDoL9ilT9zkOXFUO/0+efoNvy+4emaWNpko31q4UkKxAP8I
kTqgT6PbMG33QkdlKGkEh6KM93hZnnSDPkI+Yheheu1dd2fuT2A8Rw9NM5cG8KzVtNCOTdlDfzcV
OwDPCTmoBgi5obOGvCXuEP1Dq4EaGikhnqf2vACy8ryFDtuc14N7ErPtTPLSUCjYQYHL9MEt76uf
dEOglh1hqmMTfNT34zYWOZ98JVycGWR8TYSQeZBNJlKY6EEJQoiNcQlmeCaYYGEZURUA0Dy/xqin
O8QPfkqbyYF7O+j8ckm+15LPsyXNF+Hi+Fhq1ovF+GWv3NE9Krgl+M8KqHLbEkTLXAsVEGEXcnWc
V9Y5Vz7mdFcBLwF7wZZmkGoWhMd9U6+PtRX7nVpxB3EuwZdgHkAPQUF9x9SgPHu+OCAdRLOCdJ4/
jCjgChD90CtnggRxCLXBPLGLZALj5nulcCb31s7IFycROGxQIUO18dww5rXUJKrmQvlL99I/DmA9
GJy++kIxcxEtK1s5wwXRGUUZ93Irc6JBvkdHb7R1KWT7vMiJ4z0AH7rbuXNPRXetxEuhS+pejwQ8
u4zrGJNZyIUKuwW6OnJ0K5S80gTPApNB02ZM6ypGbzF+KXegbAdWB5QAoK2LgMEE1ZrArWGtYT6g
gvc7qH8VyxfnwcBV3qQQJgLOzDrp+85Jd8G+2/xHq11ytOPgGJAC43MsfT212JRzaZnxGTqKKKrO
XXZrm+9kr/RTN3M0T31DKo3XHxe6PV8V1+zJ5z460c4sZaucI41wGge3vpO2/Q2YAHpH/pg+0bBy
072+rY8asYe7667Duzu/moqLbRaCJs46DZVJ6qAxObnJtvsVvoPnxZP98ak6ZSeBW3Sd/fHagmdv
W9iU5CIRCx1lBUUQQNs2Oh059epTAI3a66tbTXwWPsSEnb4bhB56FYjZXQVB8D2IVm1Tfb5uhLca
5vRRaCTm+fz2ClJyKMJTjCkowMGh88u79bgfizmGca7ghgAxqN/toyfpUN3moMfAidjlN0pty676
GroKx0NWjv7ZOWQSnTE2W4ha42NNQe8GUMAVorfrG8j7SkwekxsyHQc0yP26gwBtiLFXr1BV7bHp
DOmfTGGYUZLRaLjgwxRG1aC1jqdVGZzy5hHU2KP1dH01yvqG/bHBeHfRySStshCkLbX23YS+ua2q
SETbG1P9BC2uI0agbyHH0Wr2jZa89kO9xdgG4KWu3IdQ2S1VO5E+hrSN7aSpd6FRHKux9HLzWxt8
p1AGGFonBI+4FUE5vSFOJw6ghhyBJZvQ0rcemh5gxh5Kf9fXtfYqRWvy99YxZwkadN2UzfGYxo85
xKAV2YII7jGTUSUrB/e6sRWXQOkAMkXQoNAANGRCsEZJpfwXaV+24ziubPtFAjSLetVg2c45K4fK
fBFqpCZqFjV8/VnKi9PlpHXMrr7Y6A00Cl1hUsFgMGLFWjHDjIEDmSKoeISIkf5CJCNOG18KCQmA
6GC411RbHM6I82ohc1YTfCnXTzjz4nyW1BQ3ds1w4Gk2UitoLIj5R9pZNW+7GFMZ3awcYhfnk6TQ
rqzsNKKEkgCNQpmWnLlh9FMeIhxZa144Nxhu65UFIg5ReAtGHzWvfPHTx+k6BXsv1MBv3K8kgrjm
9fjQQ1nd035k91CyB4Ni7tOn6Ti8seu28LJH6jcQqwbzupebvm746o8xcCAg65m7LHQDWSl046t8
+vVCOBhz3agNzhBw7Ec+Z97SycYrtm74UxMiTLZpuz6FhPIKA1521WONlkcPEDD/tqpDFb7U3kb6
+8me4M5VUVAjxjzEB2u5cUUOgAAFyR5KfhLwgr5+WuFq/WRJyCUqjZWJWQOXG9+QI/TKIgiR31W3
4JhP9+Xd+mnxJsP/W1GNllIdgRAkmoM+yqinX7lv/6HUDN0I1CPXGUrLEavabp+pCO14ohY2ygF1
cuhGHpqFJgkXYPwV1w1ONcgJmdAdgwwXxA+ElMJCc78olSKi6P/YHgQNX0mqz0+pVetvSWcNQW2i
8DwrWQ4Cjwbg3QwjGnduogDPzyonSs2WeE4CugU7H6sHlsc/F8WaAiPWR4/yOSKz8w5J9/JNLxZw
+BC3GEKNDzdqQ5VgnJU3a2AvjTofwWF5b8dKYNrttaPN10uM/klV6cchbW/qOYcpkMvVtL1LXLsL
C3O8GhTljTPKdqk6ll7LU+YzSO5ASQilTkbrIy2Tu7RLwCXYd16VQEQe/6lXONauaqvE13BGgjYf
9mmbKt4yp++VUV+r2gT8FsAyebm3q+yQrpLshlUcGxfZwhQnUbdkaK/keyuhr47BrjHCtnMTC3AP
y40SO9s1I8r3VjfuJ1rvwbcaOXMNuQw926llebTn4amn5NAs6LeZYA1WMAwCMjSlbKLSTe/ZAkUs
zTgqRR6VQ3bAaEy0ypUkeeNARq8HDy2FKnfT9/sidl/NzoU0em0/Z3y4tezYT+rxl2bopWf2xl2W
QivebdkbHuZTiDLuj942jt2CB6WxFEd8/WlXWtWvTFts3zUwDUO7/DGdhyZIltJ+dToz3ndKecgh
Qt8lEJKvzAxjBwVxg7E1vywLu0HX/DBCEb5Gc2BKweM6Eb0MlYbsBwsPDpSvdNI9TCN37ksdIvBq
RfuQpzMoS4rJBkdInnjMah+UVoGvZJqvkb595nO+40DWQL8sL32dqVDprmz0d6rskU8oZHeOs3jN
svRBtQxwDYjlJMggA9JpWVAVPfM1V0M/1lSsqxiTBpBj0it/yJUsqCcXtLOWQSG6oLV3BQO11oju
gwcuXjXM08HdYcwiDRilWGLVxFDly/G+X8rqV1+AeGNRlCtbzY+TNnTeWHPIqNqvpVWEPB6vGEve
Ci0/tEb3YpFGCygqq/dNyUF623hES27gr9d2P0WuqTwiVaQojWBer/UbjA69WFlLh6BIFvOu5cD3
QyszgYBCCR3Cl5GWBuhFeAklyGqBU49z6/W8OaALflVq9gD4AA9w0oNMpTuFtEqgj2T2qjR7akeF
gxGluylqo/HzsU2iDGr0SJuGMWjitvErMr93ObOQUg1PHcvBB6g7ZlipMAKdlm8kmQzfAW/he6Wy
H+4yPKXgMC+8LgcgiI3AtuQj1CBtvYugpu1izqrQfDN1oaybLleuNZc3KuP0CKkv4k2EHMbMPFiT
exhzkDrFJm3wQlUwpJ7UObmLHVxjTtN/gzKQGhbaMO+aEnJ1k5NkwUKK8Qa109zjs+4wr0/n25Y5
LKhV94ub6zS069g5ZLadQ8rZdfx+HK1w7LL61kxMsucL+1o5ce4PA02e7La/nmfQgYwogh8oV2rf
6PvqqOX8AcrTO0q0x7GcbzUWjw9V7iC/NBYnTFvD8mlj9X5RkaPhAFVhJD/1ojKvx3Z+sRb6BYyx
Mi68syxPg2eqqHsD+gxFAxFKXHNe1WXMgVufFs9ACWigL6MmU/o5y4Y+WxHxxPC8FpdThdDTpb5G
73NS+jamRbXp0EgT1/OC04c1DPuusu/n/IW2UVYGn0YWsTkFn/cADrPSZcPtMKTNbjBqN2gpy8Jq
SGgADdzZq5uk3E1p8ddXr/BDhCSQ9qAaVaAMERn0KnGe3DI0TUmHd2tnMUlJwATr4COKVb2pSHQL
oNo8Sg6D85XU402av9ctGNuzQpJHnz2ysRoYcjGBA53Pswpz4SYqaxkuIOhJH3WKO6+ayXPTx2EN
1c/Lj4+zRsaHLdNAiAIYDf8IuUS8DGNuL2XUDtl4gFzsr7hFyEt0BTyMbv2KIetHp2m/OCQp//aR
BdMQn1dNEC6gCyl2auymaUG70edRUZoYSCvM6c7NysVT4wYFBQ3og87NaskL/3xm5sMqGkOo3gP6
IL62BmOJy7lHZpLxkd2YFXriUzzxgBg3HOQbANAo7bMChFxQgzUqQL6kST7vWc4vpG9CA4FkiNMF
pSxKwfOdWsTviQyjvXUyTTBgkxXjYdmmCHuY3aKMQa7CIvQxb5KGPNOEfC+5yXYlA9gqQTWlG67c
Vut9Zujch0D1t8uOdc4hg0h3+hOELHWs9Rrai4xFEzJzXABd5Nzyo3lwEfbx/tD8zItf02D8Dm7V
MpJFhI3j+sm6sMlxqoNcldbYAAvpfuvm3pj8zJb6KnGnuz7XJW8Rmbn1m59U+VpqA/vhYLFKPHuT
UoKrZPD0AdfQVdzJWAk2HOjT2oTqhK1Xblz2JYtapt/OfXZfVZ0kLJw9rT4+HvhQoDUJvIMIZ1Hi
JTX0FCY6B3xs7DtZ9nMOnmr3rlRUrxskKIDtFf1jTqRSp1DLTiwb5ppyJXIcoN5is0FSAdm4gbFt
f4wIoc5JG3cG7yaLaHnVMAj9AHSrWfVe4verZ316lWLrwCO2UugA4oTA+tkVGgD9HGdOumiFxLSx
Z7+AWjDSourJegGtn1SB8XxQDhEN8RN38HoPu7ZgMCN4zSkG4kkXqj4B94hZ70YLLGYHnoLUMN4v
PjTQvHznZgGrDn0epPEOTYzw8sI3viF+BhQULbA3EUOcW1V7ZeKI6es3xDO7rn0ey1gNti7GUxPC
NV8rk62Ods8iTWveMLkQKaX2axzMQzWPsmbaGp6Ez/hpOcKutkCo9cRdT3TCAWXq7RTSx90ui5er
xQTFDehHIN4yPY0VZpB6+o2RBMSJZvtweVfPEVbrfYVmItAMwOk4zhp5TiJLr6BsmDtqHs3H4om5
PgsTfFTbm8aAPa2038B4Sg7KRjBDJgBoCvIdJCLi5dHbzEjjmaId2+5LzfUo7iiDqH6WfuXVHFxe
4MY3/WRMuCZALroY9VygmDEs6q1dlBDyZmOJF2NcFq8N57PETzcNoswKYj0C2ikRPlY0Y163vQY2
HoXTJ6daWmgnAUh3Q1bR4WaiMsX7re3UV4pv5I54wYuIvEVrDROasFhhZ4VTVYFD7aqnd3qLx3Ay
SMLPxinEWCRkEN31wyH+fHYXIFEm24i1KpqJcpWn8w4DYP/BBF4yFgbakKPibf7ZBGl0CFUmWRWN
sRLFhnXDqfr1slNsbdmpCeGg5wPvs3GAUxAbEL+uoV9H0wxwLySeblXXJi5A/7LFjcsB6fafRQnH
fVBHqzMsLGriGOkywDvbPRTa3xKBasjpoTaN6uBKOyEm23oPVpsR1YjIWtpQ16udlk5eIgWGb67l
xIxwpBylZ11mpVWUt1BB077nGFvOLcl7aNuIY0ClGYAuMNx89gK949RhMdaSqLXlV1YSzilPPdsw
3/7+y0DcUwVCcB3BFaNR3C0TYXZXR5Dv+erM9mE02sfOkY24b4WFUzPCppFuwDMVdFlRDYbFxDH3
o2L6bWPtnFZytazOK9wsQP0hIGD0zMV6xPMzk8HsNYdF/bLjzbJPXTWiLRoPlbUCgr20jyUndus5
gPwAX0lXV3EvUV2tA7nFkM5JGeHBBXaljo2HERnrYZoK60dqVfXO5vr0ZXSMdIcvbkHUylleYqNl
kmi/dZ19+iXrZzi5zswC0+dtjcUXxPlqmel73sZ71Qbpagbh44b95Eal+t3iRI3dvccQm1rKFCKM
SVyidiqtl2x58enGCN9C1zuwCrUui2aDfHEX5RvkdK7GuZMclk3nQkoELibLRoIkRGWTQDnTbisW
mQnyaQgU/VqLle5IjiTrJU+RrRsAPYh/bK1/frLDcYkSoeVgSWaiVV5rLN+roTxePpMyG+u2ntjg
bVJUdowKd1ZaL3yihWdR+/dlG5t7BoAj9BzxVrdFwYrOSQCGJjaLLJ7dp8D1eaQA7VFa37JskMSY
LVtATIEnC2cEyDRhPaZFNVbUTok+QGM+uj3JQESe6txranVBW1BJZWNXW44HZ8D4N9SRAUYWLDaq
StsC3YcozenrUoGk3lzqHtpjgyE5cmsgFsMNyCvMVUPVguy48OxZuM4WpzKrqNXG74kG+lBKjC9s
UUF1ZE9gYllIjUovCvWDUn+//A237nFceZg3hNQfQN6C3/c5sTl+URXROqH3MbWafdtozMecfI7i
fFr5fGAycPvG1gJdDCVJDEW5aEeLRo1ktls17SK9SPcJekDepJEjV2RItE07JsFUP/53jrCul2ys
QA4BoSiX7bSlP6C98FTpkoLVxm3hYLaWAG+Kj3eWM2RZh6q9icSEJbwK2MjSwNaK68FqbrtlfNGV
uvHnVpHcGBsfDlZXhDNeHZD2EW93Y+m0cclhlcRgRSCmMt+3fJ52zRD3D8MUO/e2UsnGoLbWCovg
pMKzwz4joF0y6AwlMRqbRvwtzdPdDKqjXjU8rVl8ijZmn2mSQLZVDgS4DqkssXDyz6jA2s6Zx4F1
VURi3fKWIQE0LCd52JrWtwXj6QHr6n1q0x3qy8/l1IWXD8iWD52aF7KOxcE4UGzDfJLbgBwo5iHh
zd3kjKkkv926eB3dxcaChBDtp7OKDmBbi2nBEkj0KIgb/C5KAhfciZ6q7LohwrigJ5eOOp+LAkT0
xKxY2ZnTrm5NiFagGjKGoBZYB4QcX7O86jC2Yb6THUrZOi0h3M11OeajA4MzDOo2uLON72lkOOBo
NfwW2rwofDDHu/wZtxKsT8sUviP4ol2VlbCqHqfrBk/lHaYBrs1d66y6vBKn2TomQAVgHknXcTbF
BNJuUoRrC8ay2QoGxbnChf+qT20aQuD2a5fr743tRpIVblz5eLQ4SMQxsAf8tJAplZrFaZwWyFqB
921Sv96toFh2PQQxiDDGL1DJkyxz41J2cCJthHGkjES8IjU0mGtgmaoIjClg/m+PeKtfEat8chRb
cjq2wt2pqfWnnOQzBs9IkVKYip3EDPupbT23qZFxKGOkKvwOhGyPl/dzc3GGisIObn8wdwsBtq3S
nmNuvIqWRm9Cd+hvTAUFgcUtjnrZych/Nk+F8cecsUJKThYIQVKzyQcUJRUEM09/GSBK1XnG9bKP
r+vfWRmSJFIxb315kRuph2OZEAaAQMA68yP4jDXmPQPorYqMicVeS4zfHTTdcmp+LVRAxWPbPCwd
fS30VvLQ3jyPp5bXI3Sy3sK0+qFYeItuXXtQCFhb8siIusMAAhd5zNlyHwtfEoSSyLMwVPvZmkZK
1tdLU0bjEUBGsKL9HMqANKCam/ZNkH3rGST6FOjnlqjCygbazwFeqwKYhUr9OjVonvV6WE66qWmx
1mK5X8dpK6DaGjzJ59vsFtSSIeboU8mH3Vow2kegFUcrG7xD4oJHtx20ZKqjaq5e8mUImWHk3jRU
t1OS7XS1l1zTW8EHvJIEVUnMfCKt+7zBY1eBu6rB+VzVF68B6eleiMNlHA/rrxYy5fUJgMkJE7OB
ILT9bEXTFlqWGGiNmIN2VVffx9oL+IUlJ3/ze+FAYGof7TGIuQv5adfTpU8Gfb0Si+V2yAG7T8MU
jFQ+1x+S/TRBGfOvqT8wqoSrApOlBP6J2ufnpQGEZXMrp2Xk5N96AHPM8b5yBkkUPR9j+LCyTpUi
oOiOmDWihJLGdMDjvizGx6Wcjk3O7up4Rd6oztfMz4r0oCkkKGNMiyj5rZ5gqKmAsDmFBy12CKAX
pu1V+oxUODtcjkXnmd7640zUfEG2iAaF2G5u434a6qzoIls7jnhNptM3kha+Ama3BrC3ZG32Vvmu
ZuRvD8tqGAVkMEmhJ+SKUVBNFXMu1wd5ntzojeLFENdK7W96XERV/9c+LBgTAp+az7RHAou2xXhF
mjqYmlfkX5FkL9d05tNJEawI55GoGP1TGaxMP8YQsNogn7yVY1oLnV/pTlabPR8X+2yOCLdXlaps
ST9KGlEJCVlff84CDFPcFa8mGCDV2FuJWKEzIB22lKxTrD0apTOkfbLWUiJjZ0JN+jDfgygq1L6x
3QgkoXd5X8+SAmGd6885ubW4pdNp1rGtmbOfkQTUgFKpWo4hMkXikzJLQgzKSidx8xKW7PJKtRpv
WTFo+gEYK1lMOAvdwprWPz9Zk8mGGvAfbOHoVy8jxsS00qtwyhkwAKDvdkEKpBxMWcIjsyqEcto4
cetyrK+0frtV5inl4+VPdR7FhXUJKePklBbewrCgmb8n4z7pH+yR7Uit7dq0CBX9qaSt30JJqqHg
fC4y1Dy+XP4JsjUK2RUKA2NLmhY5XQO6/qEK61hWSpGePCGctGt7sGDx+vXU2QPyNcwCSEcPt+kR
FMHAjYAfgLtIMQpFchbOLmNhf4UQw4hba2qH/VX039w6ZIAhN93r5R08T4s/G3GFwFJnWukWFMsj
zxzUwPVOA/dR6ufXaJP7/Y18Guz/sIjJfwgCIG8Ti1NanFpdliuoanrLVwcULz7GS1bqL20GJIaA
LBVTd8AnXl7o9nH/Y1U4hOCByxMVyjoRs6/GBgwH8bvVvy+y8f7tb/bHjHDqtHZmSlKhzRDzZ2X8
BSprT0v/W5aB4Zz/3ULh5KFuVShli4/WB27hTwEmgyav8YF/MLwfdoKZV81PWmD9aQBW6uXt8lZu
H3wAxzAopq0dciGVmngTuwXBXto3s1/pETSD7ly/D1P3EGOi4r8QnsBLoetnETyGwVwhZr9FliTp
ZGNb+8AEFtD28n12p2DgHywr47CCO0L3XnbpbkWXE6Mf6dRJ3K4sgxd8TMtogZeag+vlXHbdbR6G
UxvCVtpA++cugIWILvPsaTtq4TsmAWomLLCOuke+Q3pblgqfA9M+b+dHyepkZXYPHZ9Mg9Wynf3U
MIDHHx70pb1tTeOI9nK967PyF7ierxJLf+k0Y99wVMddBdhSe3wzGtBtzeXIPKPgR+q2YZ3LyoKb
Tna6M8L9zIca43sUu19cY3wJFVjT1zyag7c8v2YHTHD9i3ek7IsLQUJ3miJHfMK+fLUjNRzewSvh
Fw7O0ypRYPxyg+m/nKXTZQoBA49LnsU9TCbXs89S39o3v1Zpi/TgRhbi8E5WU5KtUYwddV2DiwkG
Ue/xF+thdB4k4WErBp4uSbiVoe6KaoielZE5+53jZQe6H3hQ7JLgR4aQBdWAEunyf6gCCF4t3NRM
mRfg9WDXrv0YUkUGOHwoJthwSa9iRZjRGa+kl7T0BAu3NESSuVONsDoiEA9TYO0nsDGZyO1M8OPq
uM2UIP1+eYslOywOyxfO3OUOwzesY7Rrr4j+oxltSfax7Sd4tBH0XADZEb5i0VK3aBOsixfPVL82
VUn6uL2GP3+/8LVADugupNSbKFXfpxHDr/aLGcuKYGuQEF9p4CP7ZxHCx2FroUMn2KghweifGkJM
Mg2V2B/BZR7AJYDszEOZZo1kZeJbjccZjem6MqZ8GSoG5cJvRFreW7f/fGWQaUUlA/VFsVKT5RXX
ppLhkDk+idb6SQ70ttdB9N43MWviz8Hwc+q8DBr0viyGbCVTK7zzf40LMYQh9kPsqEQtpZ9vTZa9
VFp7nZdt0Di1LEBu7+YfW4IfNt3Ee8Zhy7Q81V+CGGzmGJ7Zg73AxwgdBYgauMTOl16S2wfgj2HB
QUmX1A4Uakugt6dip/q5G4DlEReCTgPb03zb2uOhH14+2ecz/x9B7I9VwWPbRi9Gy4JVR0M6YPsW
Mrkfq56g+nP12GyGHuOAgcBAYnf9ey/4k9ilInWpDuYAuzHm3PyvS1BryEQq3wkpJvw6cMtB0z2A
dsnazfFbmaz79nUPuCngs2hFnhEiLqwk/ajn+Mw1/Nky/ZWADbr1CYCeEE0xffVV5sVSm6sHnKRB
da0ZKQFJaVQMPgTlw/93YSTqx6sOL/MidA/SC2Pz4J4sdPX3E6Mc+tQQzq0Qkmp+xSZsLsBOZq7e
YRTKh2ygzKE2Q+CJPeGsZkblGqWFjf24FVnYQaGR+lhk6o9oXH0skkkPj8yqcGr1SlOXHP3AaOFf
IFYdFj8ynJ2h9rLlMFc4Pf9CKmzzwJ6sVDiwk9bPlaUhUthFsL5lrQ7EVO7juk6GWVu2Q1EiaEfJ
PbmdAJyYFU7syIvWqieY5a7HgyXovPz9FwjAqzVA+fb+X7CRSXxIvP/tfFjceSzKKH1BSwXFx8EG
w66/lgQxdGEjVwVtPSYvIwz4/qdX0Z/lihQHLYggIUeLL4vupJdlb3klk6rfjPgnFvTPJ6Q1QFZv
lTgh1QA1H/qaW481RCclAW/TQ52VcAijkRhpW//85BwSIyvR4oWVxADbLd3PH/rS5AllwCk0vsnz
081lASajriK77pkYrU5oOzcxWmQqhHy14iZ2vqsyNpLNI3BiQ9g6jBFb3Jhgg4CMe9Su+1H1Jfu2
6XsnJoR9sxKbqh3FvtWQrgqgS8TvQJgUkdLrfuWR6WljsA42jcSjgS4jjZetT4jY3VRS0IhgfZy+
xO1xLmRuITMgRGe8cAEVS+sy6oqjk1jeYEuBEps37ckGCgE5z5JipBwbCCJBnfgtCjg7F6/bogcb
xypgVRW7xQEDMWYuPGUI/kW3dtv3/7iiEJ3TeoAoZY5tdNpw9mMnUCqPHdvXHiIwe82naSgXEjrH
wayZzcm6hfBsKqaVgAsKWxsaX+leSzwUGp9XCceY+dnxr9HMgjkhLPd2snTL2pFOWBEoFgQGUMYY
iI1Rfgx2Xj4UkqMtYguAt0mZzXAFDFBQ7aeX2GXIUyUdYJkRoVSkjPHQEg7XLCFcpaChzS1oCpiy
I3YOHPi8cYYQQ4hKGcgp2jKax/fa+a2k72ZzvSR3hflmN8/U+q63TwAjB5e3cLsm9cc9RFJJjJpy
UwO1FsrCq7B0jaShwu2GFv4X+6fqenUZWj6S33kf3/Y31kFifuvgY9IPIq5rM/9MxrVtZ9cah7aK
9If1SrWu8mdK9+pPG3kvZBsiA6g4M7psdNMmRlNB+rsORIhvuLpWrQQk2YjWOjrDy+Kl5L90gYAj
/MeEEGws7nJnQqcmqt0EVFSWn3Iqcf5Nhzm1IUSTnpoageIfAlofFeYzQfAqu9Gb6le9gxQu/s0F
14pyGJgrcRrZBgohpTCT3mgWG0+05mGgNtQYc4mFdX/EZ9Hp2oQo0mVNWQ4l1ja0P6vsfcAjtMEU
/zD9+P9yBfH5VeQ2qOsK2MFkUahpd5XRSi7urWsHWQcoGKB7ghFC4SvZILRx7BIOPmSYuCEP4zL4
qB+E6nCjqF8giO2bc/p0eVXr3ynu3qlN4fu4QD7j6W52kdpAPVx/n/sbYGdz0PIt2c/LprY+1Kkp
4UNNvGSjkWF5DBpYwP85aAvw7nc/1xJ3v7wmcAZ8zhtZqdZZ1zZVxAFnmunvnmceMaC9yBaP9++X
V7V5tv4sC1juz9aGGDw3lgNr8U0O4qppX2PICM1+yL1KeRq3LphTW0Lg7w0eq0mNLTQqJ028Tq8I
2EswC+TyqZwl2ygzJqSRk23NUJpav5dyj7nxfce/xBqVjHFedgqAxz/v3jwNc1XkMFJO5i7hsddj
qqnX8xASuZJAsf5V/7ern81PFByqkqBLhFs436v4OkHh4rIrbPidrQNpDzIDCBuczUxly1AYYw8k
YTZBd9sFFers7pPCOg4YoFI0mfbOxtbBHBh0gX43wcm3fr/T55HZIkVtdYSLGqggp/ArcGIYuJnb
SvKRNjzhk6X1l5xYMsp6JMZ6feRt7unONXO+uzIb25v3ZzXrn5/YGOlSpVwDek6jkKRw8ETPf2QT
YFjKBNopWe9KtndC2Iv7KsM0CqzVhbObkFvzEZ8LFVKb7C47xfnkOyg8Tj+TEPaUfrazAXWPSBuz
p6ow3lQNUm59cUhASWrwXwsbgkqtIGmn/2hdN6Tx+EiNBEqeqm+nllf27s3UoVbBdLaPuebxDGI9
3ShxXsmOiCgDdyI11wvsSKk1NxnevsbTYk6HsZexNmwcw9P9cIV46VIo3XELp6RQZi9JML8o775v
OSwEVyEcbmlgexRR2SD0yTXgzvF5fzA03W0vvSp2cdDtQAL1e+jCGbzB/4IheY2IQoTBfO4fs8I5
SXneDBCyqDCO7w1h/NsMAbH31S9I7AyfBfSLrNKzVYv+ZFE4NerYJcBiweLoK3dTAInhxEsf4uDH
vLN+z19WgTb+dtmhty68TzaFs+Nm4AGzFsQd0mc/49IJi7bb2cP14thBYi+3k4MMzKbfihl1hlyX
RPGPwYFLmyycJwccWbll4duyLrmvGhCVmQYGoTnqltTTAG1O7AQP99SjwAQYJcNY5pMBUYm6AF9H
Uh5i+2c7SKZlt+rUp3siPi9RDENZguJH8V0SAwPk5cc4qEMFPHSB87IKeFeyxtnWOTpxNkM4R+Da
TzXWwKTSAd/hDtFQ/GbgCaPQ7umLW5Jdl+pXkJn6Sz5GafU+Qt6bDjKM3lZt9dPKhZSkUBvV4A48
UI+0HXnJj3yf+/OPOYB2JHov86vM51f3uvD9z16hcczowmGQ8QEL4ldaAkpwHSKVMftmJ9c2LQ+X
PX4rNJ7u9PolTq4mIKHGdVwPO129xfORx1/U9LYH0vKymQ9KzEsrEy50y4S4izVhZWaktQFUXQDN
XwLnlYaubzm+PqzDQf4KImWtR6F7R1C9bv35SobW31iwo64gZEC/MUojbvGguC5AUmhIlKr9pUB3
uUyUN8z4HAuScMm9sxXCPhkTdhd97bwdUOqNsmKHuLnsdB8dJRuNLZwgcGzle3s3K+hpyVCfHzV4
Yb9BDYDMCcoAUBkTbwleWmpSJgb0i+7syNADKGVgGqJ57nuv3bvvTpRDDhJ6QnfpV32PDub+8vfe
2uVT88JtAU5Oh0FmBrG73S3ms5vGwErddqpMun0jUEDrC4UTzYCM7FkfeomrfjaHpY5UM78xSvMw
15PsybVx4X6yIawFxbVWSTrYWMBb3IDOMu+VYIifLu/YRo74yYpw27W6Zg1JDQFtN0N3LGmaZ6S+
C1hX3fuBsKek1WV7t14moouc7p1w1yWxnSVWARcxo/6g7fu9FWnrQKAkwmy6IvSFV1IUMPedKcBN
rQ3Sdbfro9yowknVgtL6NgJhGY/jbTEnj6mph11nRJl7y22Gw4/ZRAtUPs1tj7JXrk3eAPZYJ9eR
7KA8zWTiuZun9PQHCmHeShZOp7LHD8wS6i2m6xsYqCf9cp0my33TqG9l0e2a+kE109e2f1vs36T9
HrvZHVVBdH3ZD6S/Zk3ETiIyeGpmguGJOsLDADolIeaJgKr43kRuiDGOIzA9yfwvhCg2vfzkKwmh
CiQAwxx3MKsud8T9bcY3CpMVd2U2hEtAie0+LlutjrQZCcui1RiCs2PUznQZpfsWbnoVtf7H6YRD
qxQ96EN0mDIj9sg5ZvqC0o4U5rl+elgv8D73OuKp9Vc5IdhmULJMODWIRkH+J2RxQ1cnpAWveOQ2
HbhwS29Qf152kq3wav+xINbr+DgNU1XCQk6zX4OTH9BQCRYTmqNAcF42tbmYlW8TGlOqc6a854LN
SDEnmFqK8qm22R0G7SRP8K08y7H/2BDfZ3U7MnscYSO5du90HwNmfoJv89Z7ygN/bH8Vz7L7cSup
/WRSyDCLGCjsLIbJGlqCZeOpgLdX/K4BWXaH6hNhb712b1aPrFP2yVJ5dlkFlzd28xueLFqIOjWb
HNqDozVqeghSQpZIpz+U8dmsG0kWIvmC4rhbndd0sMGoFA0gMib0G3dlitPbIf5kLetPOIlZSjsu
szGbddQGcVS8qc9FMF3l4fyehnzf7Rb/2t4tBVR+0x3qlZf3cfPiJDpyqXUa2xKXl/QNgbTB0EeM
gUYcDSpDoTuqKDtA13wlkUlEbo2xoVS9DnquchGqOIetmxOrZyNpokWbokJ7zJyv1Xy0F2g2g0iK
Gvdp3XnMlt3WUrvCdW0XThzbuo51xvyYdtQzTNDo14+T019nDaRjqwbsRXNIZEMaW3nC6YKFcKY5
Y6FUNrori83DMsXckDKgSDPsm+newRvUSiAJIqvdbzmtA2UraKWDtwTsM589qiN1DAF7s8dMwWRc
J43i3qWjIaNp3TqDp1aEW2LueRtTdFmiCaIUgJ4l+XHJ8RGH35d9dOviO7UjJHeYsLdYauRN1Ju/
MnC3Q+bYry3ZamRWBA9xh9yaawOrUdvKTyfmKyq0JaVTA7JNE/whrkorK9MCZupf1gzhqFILnL7y
R6uQvCIkTiAqZ9TUjeeFwhLBs4Ut90xG1idZiiPcAnZv1VnD1zNVdRr1Rquxjz3Yp32iz+Bgni1n
d9kRNrO7E09whKgPotfSLknaRPPDEFpf8RBOVuBU5jO/x0QSaN89iDKkuRQ0KzoHpJE/dEhXBd1V
OlE4UBR6xTldShqRBqoCy9BrwazHxj0hfJR8trPLdbUF+kMYcVzQyYggLbvgSd9lCYHiieqr9MEG
4C+ID9znYabfADfwL0BpG+sjkN0Dlww4etbZrs8BgxPXWPXsacTrLsKktQ4Fn6rfkaWrMTBHWy/p
6W01Qb1qZeVSFWy0vSg2IDZa1BpQfDAMaFYahYxwTfRh7MWn3yV88MxWp8lSZhqNrvmz6rMdXXJJ
uWw916cPuQ8TgA1ACxDkB2csD01bpmZuZWRX8Gln8juT/Hbb2ePKNe7cOf9LerMPa8AMGAaoNM9h
A3ZK58ocVBql/0Pady1JqjPdPhERGOFusVXt7XRP3xBjhfAewdP/i95x9lAqojizv5u+qYhOUkql
UmnWMlnz0ygpeeYV6fcOylLIFJUCAgCgbAHaCVhd4RmkDMMod31Ew5j1mIXBfqYRgKTM7lFvZV+J
Uamh1QflKgihyE7K86yusei4Fi7EM0o35hlHT3Cghhivhtij/jYXji47OuYTkQMMSIAHxBCyr9Nx
fi3BtuHt9YSIvumfb7AWEHqQZeIxc2rQugaIxRxwTADEjKa7CVzu16kaT25M+9Ed4rnZObVbB0hD
fP//5C3fs4rhFNpmOimSOOz0Xw3/TcAvO+9xym3qpKMDEexUUEvsAkgB052M2WciN9EPZpGSAGN+
k1soceZZ+pT7l93t1uED6tm/8paTs9bJqmKDmTAiM3pt2/uW73Wf7AkQ7kLZMvW6UiEATsBt2VU5
77XGb27Lvyrg3J2qwNoin0tMdISTCYLoAdgx6k1k79FWbLls689KAev4VIyWyLMCDloaRmjn/ULQ
C5hZYJdxrXtMAABw2bG9/O3y5pzdhZ8WvlJNcI3FVFkAZYRMZPXtH7M3H5kfPxffpdRhL2BSPuT3
Fob8jjtiNz3LSqzgWTgburIqaRwCRUF3jVr5EgNYCWA4zKuV5EDQCVmV7S2v+W05mk+XpS8GcebW
dBteDQyxwFgTTnWXZ0lKI+hM8OCM6QD0WeJwe3YKG93peu/Mpe6n847Us+7Hf5b6j1jhcEcEJUNJ
hzNpvOYG2T4H/H8PC1wEvy12Z1e2D8UfYUK0O2m0HlIDwsZ8dEHoAhYb7/IqnhXKRH2Egz1MRq9a
nMVhhoHtL3rtsTvZBz9loN8VE2S6BHbbONmjZf41Aa4oWzjzM0fDZaxAPUN6ZvlXjhmry9qJL1pB
gBj2lgqvGXo6Y8DgSEAo+Vlbb/1I/D7T3WGqdrIDZ8mXT2kGDBLgKKBmFgsimRWNoAHBcchKB5Bt
Xwov8eyn+Q6t/PlR8dUDejz3AM43ndpK5mJBK79sWIPO5ryMw7i5H5Q4JBiQs/S9QfVNO8SQODBf
FKJjDO9UCsb79AHnDXxNxs8iuVKmx8v7tHmWV/9f8F8gVYv1Fi2UYdJLwAxQ5OuurzAsAKxCMvxM
puReG+e3epp3tmx79f7oJTiwrItIO+jYsagzPDa/T2ob8N2yx+ZdvdJO2CNNT7VGWtzkPGR+105H
SXlP7Wc97XbMfW+bBJdIKtb0gF+Gb7L6G4XbD01l7MQ2Z8mTf4z8z5IJ/i+1zIQPsk7R3jv63TF7
ZuFi3MnjXnnxrIPgU9JC8QmYLIADiiwME4+RHgJQLoAIdXA5z2/kQX8kgXpIfuU7cf/mwoG3B+iZ
YD08gyXIWyTPuwmigMzjSaPq8upvM7Of2vwR8bmuq4PaLTA1MaA/8ERyAX2QRQiFl24T9UGLfHP0
iqel2UT/eflg7Sj2ucYrqW2ej4wXi2KtdavGkVtlg/e/iRDObquX2azaaRwOegeM0yw5lJ2l/BfL
Xq2ecFA1u0ZjfonVU/rYB9WdE8k7vC3LPXcWTqwkLCu5WinNrAHEARxjjNfRoFyIdjDdQ4ybtKWu
phyk6f3ysm0fpJVA4bACZo93dg6BzLDQlcI9Hr1J9C4HhRFI3tx8/GmQ1Kn1PUqu7Rt/JVg4wZJa
DTGgoPE88WQgULVuOoXNc2cBs/WgPqRHEsgHJbmm5ICxrb8dbBKPgRDRMJqlqaziJjF60AOW8xcg
fO2Bcext5fL7aivltqZjrEDBccZbt5q9UZlAmsRAtEwNE3BXeeUawx6ayp5UIZhRGKsarkEqUa+U
7j2xPzTLDLk037QZ8WU7uGw/m+LATqzJIC1AqkYwH2NEMXgqizi0pe6ZxeiJQF9kCLJUkHAPVzJP
r2qm75yR7eB3JVQwHS5TUFNyCE17nobAAu1+0kKJMJZTyQ80HuQwH2v9kLQsce1CRg0jTmlQGaN+
P7NY33n2bDq31dcItjQwZIQYwYpXUfHCOTnSKHm5vMpbAQLyQYD8BjMguCYFvzMWM9XbusemluyQ
Gfyhb2TAx0Q77m1TDOgMDCTp8WL8fFOuLNYuLGvM1REPqQodaQAUU5vHQdlrv9haL6Ql0HuM5J5x
xoSVYGwkG40aUiRwHFqaRb0y6vZo+LZ0AXYlOBTB/70Awp6evtzqelDdIOaWmmH20OwcfwMb64jR
jkQKL+/OlkIrUWK1E83siTZ1iHeqPsIYIT+UXNq5tze1AQEJ5iww2nPW/dPzDDwPkUHDnrXHhekC
fYWACp13NNkWA4xgfSFJPOO6acFiTpH1B8U8o7Yr5VXvmBED58Gs/4ek4wIICvYGSDtjZNRiPo01
CnsheN7eSm3+KOrSv7wtmw+htYxl31bmXFnN1EpLrDMEWmBRF7j4k+QAjyCYv2FoPD6Qgw30zJ01
3PKIa6nLGq+k9kXO0KYFw6tLI/YJwko/U3kGnx+DXJew8jBkkvpYSK18vKzwWU/ecqutRYt+MbOB
cBRDYRKyJ/3ZvI9/tq5yKGxgZ0u/kJsAfPZV6kkPKuKKb9Rdpj70h8sfsZkEWn+E4A7zXG/bRoYN
dUH/WwsKr1L9RnGrA3e5X/it6qsd5O6ypG/ZrqEYYGtbmLbgLU/Xvc6orcf1gDgdQOXVkR1al13R
2wHbXb7kXuHaxz2Zy3qKwdpapLDeeU+KZijgljsD1Ze4S38qqeJbUxPyqUoPlxd2y8uAbQbsnvAB
BHRwp/pNbdInJMUTuwPmO/sh784qby7gSoBwXGimzWPE4P0bECVnwHqZom9d9uWyFltP7LUWwi5J
eWkMZVchgqaDdkeNAkvGTe7P8ax/a2xFCrSZf6/sqv3WUIs+XZa++ZhDmmJB0gVZkC7i6U5dyRvV
hI7yFS7S++bgD77my9feXpb3s4n6xDZwIwDy2ECXDRz2WWa8rGqzjkw1DnUqzzfp3DUeyp/82Zj7
+lZPegQqM29dtNKhCjIb8qB5+pTUfg4+vqu8z1XflkczNMY07Z16aKagTQsUusrINEKaZc1XrVGK
mzYn3JETYEUAv17/neU56B4x+ar97nUtbdwIGM/uSJXGzXKZB8hCsWDMwPB8eWGXQ32mLaj0lsyM
ilhQMM5k5GrBrA53uln/Bu3LOzfYj6wzX4sqCtpR/35Z3NnBWxbXJmCAQ+kVVEuCOIxggdYOeHIh
BnHGe5r2RkiQWD80BSi8s8xsgr+Xpy3cMggowBMg8gNYCZG0zMBmRvS2061bSfla9D9GY5dWSt1Y
x7Wg5XJZXR48tmtJXbojl7QGOpfcCDSTbubUx+KKetLL/6aWGCMldocGfEijFWL3xOFzesWo6hd6
vOO8znwLNoxgvmVpAEHPqFj8GzKSGGpUMTDIACsrL2DTiR5dd9Nu69lZMeBTEgJlMGbacM5CjnBo
sLy9AkvUtbh5nBEsv1Z5UV5V85TeywDSOgwJjw46rSMf9ak8c8p4x1rOAw98gw6zhJsGphVSlae7
CMqBPtUqCXlKXEPaNZvAXmF5kHS07uODXHnZrz2EnK0F1sFTiOEtJH3PGCx6C0AqVO9ZSCUkCrrH
jN2XWeZdtpez0GbRC9EhWtCRCsP426leZdyU8iQ3LIzr6d1EijfLupuo7m5ADnQXFXnlSEq5Y6Ob
ipmgkkLbEOjdxDi+jYa21a2ShXDo13r1ZiiJO9X2zpNyudtE/2UqMlJvuBUA5y5olvatWrO2ZXhM
ti5JSeTY7S5Ux5YqayHL4V8d7nyuCjMrsXwFWXhMKjCNvJrM2NmkLd9ogkhAAZYqWM9FbFMeT7Tr
VB0LlkogFQEOloPs/FcpthsMFJc7Mee2NFg7Vk4j57B+JSihEhsH29KJZzNA71rKiF7rSDMdo0Qg
cdkC98QJ/rHNpgjZMc7CSZcfunhwtFZ1zQzhXrzz4tq60YDmB0hhXcEVLl4xHR7yVW5gGfNOzV0l
jYA9PRv3VM0r3xqUtyrZu2Q2zQOEE0ttw8LogOiNYXWyKUFiX1hXWo4Hvmo8gKr2vyyhZinYLnTV
aGLfkB0NdjbTDjtWRt7cWO7SQ5MZGFFAo9zf75aF4WILOGxguhH9YFolqcmkiYEYdraOaYkZyroH
LkWr23ckafeAnraMY0H0VQ3AL+voHz09XwlvaFapTAoiJe6dSJse9TS9sZT41ab9f9Jt4X4CAwKC
EfG5EdOEtmMy4pjF07thjXhf9NW3kah3JCJ74dWWaYA4+F9hi+Yrz5G0U25g5pWFiaYUnsQBG5ES
u3WKctprHNjyhLg9F2kGamziMyPKNLscywEnzJSBwZRph84odrzt5kaBsRO03hpog8U6Xl0rVcd6
eNtC/TVGuDU4d6X+SS52oo5NXdAnRsAGiOSkKRrEjEJUGuNESdpPijyWQvfG4DYloFMHnC0yRhNE
LzEPnWHUeiIFqoRuw+F5Bk3M5TN09mDCnQsQQwwHgD3OxKD+6dYPSFzZMYUOpFgalPj4gw8mCpR9
kBvp01gUD4gJfmhqsxdRbG7SSrBwW80RA/04q1mITrTEKYsE6G8jwuyOuFM8f7ms5VZkYSO0BiIF
KODwxD3VkuGHupnglLROx+C+6Y0sHR27N0Ynt6NbLSO/7ap7uSx0M04D5jm6kT+7v0WHkUeSnXaJ
wfAaRAHC4apfom1Tv42fmgV3/BlQp3uAnFsneS1SuMASuSAsznoEwop96PrOB/A6ItC9a3nLLtdi
hPXMZIktTOQMfdDJAy2a6ynaA8PYEfE5QrD2SYpl8jxOpYDT6Vme+/c22ksWbIuADaoY8MRTb1nM
lQiL21oCvnEW4plSeKmWfe/U8uuOEWw9GGycXgyPgj4AGdZTIcMYz+lcwZEnKNYEwHMavEFOSwel
/+MQq4oD4K8btFn4Yym/ornIuyx/K84AmSfiaoywnqd1CjpVNs0UFirF/Wiy66n7aKI3YHpel+Pv
y6I2bc8EU+HSOoFQTXCHrSXFZFJKKSgKdtXx/HYwgKhH6fDjr+WA9AntgJjh1M5p5ixVsuUox7FS
7OhhmBQnqlV/UuS/BDADCNWJmMWBrawjjrss7pMsCSsLCP5zcksl9mSM0eNlbTY26ESMsGpllLFY
5kkSNoMtOeip+z5z7c5iALmQhvSb2aAf+bLExeKEx4iNTlwkxvFHPWOynZC3zkt5TpBtkGUfnexx
QFWW+GkLGBcnzml/NRZRGzsg2lQeUd5Qdu7NDUOxVaIpig1OLfssS0bjVqmMHivbW5UDIiY/RaeS
Pr9fVvOM3AobiEfbguG33HBn9hhxGik94UmofgBMdg5mr/DYx5h6VQv6jjGYgTmaP5vfZsNpwr2+
jg3fAuGgtlhIWZFEEnzLlDVKQhMlCa2G/Mhq7XUq6U7X8eftL24khqbRnQ/+MxDKCTKKoR24JZsJ
AC8GT8JggAnFfIy8Hktv+MXu95KOZ0OSy4quBQpHAo/CErkqe7mqHWDsWLGrIwEfeUpxIB536UMM
BG+Ku206SD93dnPJuV1SVjgntAZaGs2g7FLPX5TtlrJD7alBnDudO14DBOCyyEWbSxKFu3Qoqdoa
A0tDpLCOxhyCEs3Xqt9yvmeoGy7gZFmFK2JqjViLLH3ZR+7Jfu3WMXMkv/GXlkTru/4t8Ytb2roW
noY7Om4dRQ3N8ku2BcGymFi1mhykwXachjxTbtW29lWlOAJyMLi8lFunYS1m+X3lS4fEnAalNBJw
2WbUybqfIJHeWcVNTUzNAGcbZgDOmKs1DY0PBRx2OCZK6U/wgE4klR2QXeM9yrZNbTDVoyIfhikK
MU9lgpaPWmqWhuMkfbC8+o3Xxl53x2dK6Mz6kGMEiSLS3mds6lk2g0TRiGDvPR8kt41i86lteum2
TpUSyKAKacAIqkiNYzQt/cqSOfPqJG8xkxa1TlW1SSDPUvOhlhOIOazJiF7rqJxBdtWQY93GeQAa
CJzkWtbbQ1dLnauzgT/kQ0quxrps6yMam6WraZxwziSePhUA6O1HHn2U6C8PdFI3HwX+zUGVLMOn
ZplcpaTrP9CNonpcsRuvBCFU6mEs3nQptKkdOSr3sg2bu27LFnqjEdGeTX2kUoasiW0lCG8il2dS
AIZ2fyr37HdPjGC/yMrUkyTB+Sg1D7tOeVa0/J7a5HD5mGyJQd4Ejz0bqROkGE6PiWL3kdZLUhK2
delq0YtlE3dkew0Si98SLWstRXh5VYokmzkGwEMT3IoFHYCh336PWuVWzusD0+xArvIdxbZOzFrk
4txX5z9OaI/xlDwFWEB0202KhQcf2cNk3Vs9YZNsOZ40raRpaOdfpeg1zb+m+evlDTof9MENiFkx
lPdw6aKLRbiFGAPNhMlwJzQgVS4+0Y1G7pSv8AXoDPLMEFnQ7NC4tjePTntlHqvHwt1z2pv38Por
lh1eLacWKaQA8THwq0PrCsgIwzO4hq70uwkN+uSt+zAC8Cvus+YuhnFmOCvlhXsqYRimHpbLYkxV
cl1zVXPAaEcd1I4/zAG52ZhgY7lZu2xEpRGUk05sSy+SPISXt2HrwlzpbyxvrpX+kx4NRceaNJSK
0iH59za+VeD5J/KNksa7LEvdCjzWwoRDiQc0EAwSbPlCiE7c+WhcEde8Vq7LZuGfu7b99CbN3fxd
+YQkqlKvqZ282oXI2TTvP6tvCMcW+BRdb/MqDVPSuhq5r0EnEml76m4FPai+aMskko5Gh+UrVktr
8nGqkhJLq8yJ38H3KLHiTMpbXu9h323qYy1k4fqCBCDWRKwiqWMjX/TJf+fSF4N9VPW3y3u36elW
IoQlA8hA3hQEns5GT/A0tTdlU/zW6+yLWko3KnDTHfSn7tjm1usKQci/agmujnVJmZSLd02OetCG
C8mqEfw9PP8Siq/FCM6u7uWqojFWT50/mp6EfH6pi72xmU23vdJFMAaZlm1ZlyWEkPguy+pHba5e
L2/R5lFG/IkuLZRCzh5pCummiWjwKQhz3jFx3DmGpI9ekk8HPR3vixoMi5clnkF3fy7dSqTgPYmi
RqOxeE/+A3Qp0S1Xnepr5lHfBDvm5BVocAAwBYLvzs0+sl/zTgfTpoGsxAtetGs4fG5So7E0sn28
xMMxir8Nk3qURv1ZisYHK2kSR2/sp8t6b57sP3JFnqdZz0qVoG8olIv5VlXBXtlb3kA+ZuABXpa0
aTYrSYLH5Ek/JD1bJE31/TSW7zHRd07ZltmYaFhERgsJDHBinLopNF/GSsPbNKzbH/GYe32euSnO
nJL7fCY7cxN7wpaVXflEPoJBxLaTNATkOnOzovAHa5qdOUUbq6qUmdtWHd1RcGsN1wou37SSqfeS
qkwDFNSb4sm2EDiPdb+j15ZFmCqqSzJmjc7r7VxtIgwZQIZS3k+l6k5J5kTKA1X2hrO3XD2aizED
biFnB7VOlZHVsZbTrEtBk2w4UA3Y9L9A5OZfNrstb2+paCvFA3AZgBbMDiMFlWrXfRrSlsmPnSUh
+91G/MCUKjnggOnXY8e/R3FbPF8WvGUfIElBtgfs8OdTylqmqGwsLTiUtvYwNuk2fQ486sJtu9qx
2d6bZ2vbMKEMWnQCSvqzkdBi1hobYXoaamz6Jue9P46gQ6eaxbx42Mv0nw9w4KJZSxONH1VW0jEd
Dlrv0a0dXbcZgGN4kh9HCsbJEmAusgW49Dl6GlME9peXdk9X8RhwvE2MGM3IaOoGNkPIEh3PO+lA
h1+XBW3E1EjSgV4PmWus7RnehU5tzWwzbGICZkvMLfW1m36T/TYkX+t3cJzUL/HBuE4+9sb2z8/G
qVxhfc2mI+kgR9hNHgdpyu8TKQ0kwF5c1u/cn5yKERYyB1dDltgwGoCoeWoUdABD/S8S0FhgAoHB
PkvA4Eqdm5JCQt4M1zSNPMtu/voKW5T4I2JRcuUU5Vy306iTEI+0vTsamiuT/n2QsxcrN3ZCx3PD
OxW1bNtKVNLwhLGBZWGsJt2PnOT0HmBm6qG2RyD7VnQXynfxgaePKwiEH8aFhjT7WVKJTmpq9T3s
QL01gK/Y3Y/g0rkl3uDXL/S9Kt29DPW511oEAiwdxV/UAc4KUximj2ICDTXVcOzou5Ezp9MP/VSF
E93rWdu0ch3vZvhmYqEJ5XQ55WwACWiWZmGkV08zUa6Z0fgq+/tqF3TSdUVDexx4MES8iNGcEtVm
0AkgC6+NrLwlpvpb0vu7yAKUaJvJ7Y5/2tbrj0AhllSmPGnlMcvCJMnR8q8BsWyonsdir0x/frdB
MdQpP30+omXhBp14ZdmgOchCMFm3zjgji4oBzodmKgLwW/0uFfYGepG99oNN7XBvI8dpgNr3rNcr
URteK3kWpkZyZRg12rZTn5h788lbvgm9d2gpQ8UNMYJw1jLw4EpyhUXUGcAkWPtY1/3j3zuntQjB
y3a8bVtEoxnGEJMi0CIkTwHjRXaauvYUEZwsk5PZjuwRVj6ZTtEDgyp7uazHZ9lbdBN4nqPdzQYJ
HACTTg+SNJIkSosuC2XK6m82gIndocnrm5S1w10px/wGkSNQvLIxcaNeV25TrkYh3pLZC+5t7X0c
a/xCO7SqJMVovlR2KXkDwmlwDPAZoHBlfI8OkGinJefTQM++GzELspsgaDDEk6lnLE3ZANfNbGrn
TqKWrexyfZ6fKZt6b8kJ3kik6R7nAReUTMbEUTA67hFE2TpS3NpwBKxt5dm0kQ49GfjPLk2iYzyh
5MSKAYPavLCdpGHTDSnAmtBPOgBq61l39HrqfKPMlAc09+Uey8ngAdB5AIIHL9AFkqkzUjig+TyY
mdGC7HFUi7+0PhAaqfB84KdAl815xTqqiTwkY4eSI5d6R7ea97qI/rJcLcoQLBxjyfnAQO0c1AmQ
m5OvmjV6g7Hzdj2bvhGlCOZXcmWMTGAdBbMUDN4EOKyQXsmjA6RZd6gx8u11AOvKXMO/bPfiyYJc
jMiDGcpCPZico3DX1lhWoFwNWowto7NPB2/EZQmirxMlLF+wuvDneaTMoKkW1JQPAPZCOkpGexDn
e2zY4vv/H0E2KuCf7F1id1pbT4geunkM+ix2arTFl8gj9zUQzqv7YqpvJhDAYUhuR72zOP5TrIbW
6uX2hSkKN0hFk6kr8G4Iptl6k3r9DTMHYJjRhm9tGoUk0g51qb/xvD1w2/hyeW23zAZ98eCuXgDX
DFnsMkvpgEcEx/aZz6Nf3423be1YX+ktO6rv6FV2K9A/ys7eVOOm0aykqqdbmqkdNfI41oIeVmPA
YoZY+S92uRIhrCo1SV310zAGlWa4vEt93pc7IYYYp31u3EqEYJgdIKPr2GrHQDePdXk3A985zn1m
2C79sbNNYtArihIuYrC0l6lsYpusj+ylv5teh+/Rz/jNvO09KayuyDV7rr/zvVbXs7lCUazgulRJ
KqZ0OdzxkRkO6vuJqzlGaAawEtt0mmvyDAhMj9+OQQRs2MnLADtevl1WftNYDHS1I9iRAToueDZ7
7m0lqUseII666Uh/nOtpx0VvisDcyGdDyjJvfWqPhdn3bTmNY5DmzKvi6LFtQNFxWQ0xUFzWEskc
lPINGR0+YqBojlpfN82gBnzOfpK5C/C0dOXEDmrdvkK4SIG1gKGUy0K3FFNAFItmOfQynQHnkHgs
UpnK2J6pPkRWCRbG3WOwZZvL7BciCIKWW7FcwNBcZvJykUHr2CUNsHOztv9mcPZaZ6g0XdZo69Ct
pamnW2X2RWNJvaIGU1+iGgvkq2jySWwCVVTyjGrHMDalaYaJ9BFSOmfDAOiy5XUeTWMwzCB9GB4I
kNTjuXIx/YAKxX9RjWDYBTVMjNqIvbCYkzLSoq7GABlN9WcfqfHtkOjdUe/mPkgtknptklo7kfHW
7YrrGwaCt9l52FpxQqxhrpRAUc22CTIjAjKMYnmxbNAyvLx3e7KEN1mXzQqZNAWxgi79auL0Hrgt
14QiKLws52zaczlrKAEv6KELQ6E4dZamRpYrFTyzpDX3Yy75zLLAP6D5rGGveKMdFWIcJXU4Yi70
WRv6PY7ETccJRiPUnNH8APMRrHRUud70MnxW60eh8QnI5fMjWmbBG8IOOTqJFoJew8RcmAz+H386
WE97kdnWaq+/QbgBcyZpakYJbLd5zyvqRDYYQ5qd58PGAUELK5LHaFnElJ8YvBikyKKI9RrGmuTx
Pc/A7TDaU+GWZmG5A9FKDwNlUXB5fze82onQ5fdVRKiiwByZna0GAy9TV0rBDVBJe/MQG8sHdHDA
NOJtpOKpLSRG0qjOFVAzaoFSZVdxRKGhhnJbt+NhtiIwyIGtIIVg4Pm1rPBKGamL4lGfsE3L5Ofs
xQBsnBXkzzwG6ub4wG+Zp/Nwb1p/cwktDL2hjUkHwK8otSojKUuiMej6N637WVSF9x/2aCVAOOv2
zElWA3kxIH10U1UsqAuyYwabO4RoHfOWNhAvReb1iGTA8gdmeaCr9KdmVM5ckYPRFTveZE+MYG2o
ZrFpiikPkqFzi+otr94nZCkuL9fGJYrpWEQ4qMaY2lmSMVbLss9yTQta8F04I+24m6OQdstMlflA
N093zG5z/wHdihZYlFXPcoxdNMHqcCEE5fSNmy+YMN+5zDYeU6aF2pUNhiZMdoghFVPr3ia5gqit
tO/SSL+tdWY6VtH8GG3t0PYmCget287WXtB61nwL52+iMw+JbjTnQb9lP1cHSp9RArTVdELQGoXT
XRawV91vAz2MD+r1ftV4ayXX4padXYmblEKKJlISAI08do3qAmhv5yhtLSWal5CEM0HSeIbOow1x
KRmtAUgNK36Va2RGiJKDtK4+4I4GF4/tdLZ+r83l02Wb3DJ8G83LBG4JblB8G/JxtqIGBb2AmybA
xgnaCDUvtcadY7y1gGATxqCHgd06gwXi8mBqs4TMRTenbqcABhRsl5c1OQOOWmwC7WEq+FQRGkDa
6SZlcUNkQN3DG4Xjl+Yru8q+M9UBQz1yIkXpkp1bces0r8UtKq9somJar5ESK5WP443caw7mpJ2K
0teeft/RbHOTVpoJ1k7kOlNpB8cxuuWX0W9bZ2mY0P35avRKDxUKcI7vFSjOSnJYTjwnkHvGnL2x
4Cyd6sftljS6Acvor3rcWcBkXwIa44bjCaj5ZiiF/19gghsHAS4FAztoica0p3gl63aHqgEvNDj8
sTkOld29UjNRAmTY8se8kjG8ZZPUj+FZHJtrPYZ6Ssmf2065BgFIFErggfRYmbKj3qAwm1Q6w1/k
az2McWoAR53l9GdeRPPsSSb/2hl89Iw80jy5M2svgv2ga1mtmpdysEx3TDD3LseJPToghkvCclbr
F15VzWup5PJdTinKlZ2eX0/mQJ8qIA4orsK62IMxkGPPUa7KJL12KjPLj7JFuydaFoZrZ2Z7mKqi
ukH6P76T5d7+3epGvHfjbC0mOllxby4lJoT+p3uom2NTRVwmQaq0WVBW6gv4DDzQ2HxVMv0R47Sa
E9HsJtel98smu2Gx2MWFp15G0hDhx6ngworaxO41Htjl4OAKd/IhbMw9JputN8CJGMEv12rR50lZ
8IB9Ma4wX/KIQrkDrs8vAPDceddspfAw7vwJ0KOr1lnzqSU3U5z32RSoM/P5xB2lwXBf/T4BiLIE
5pIJwJfCagLW76V9F8e1zt5/nkQD7dVIXi/gDMJiTrViztQYAfCCSZPxbtSBnMzAzpA9TS+VCzok
ZU/ihrtGvQkbp+GEY3JTkFj1IJhqGqyr7gzeDDLXFKRmbueAGDACnTjzqBf9umwxG+70RKSwla1J
iyGZVR7gkHqJlv0azOTQo6wydcYex9Ly+WcLulJPCIzBtDjN+SCNAUXbLGlzByB/TmE+X9ZIXU7X
JTHC6StlUssg7VgeiNybb7qHhWfJPHSpq3kkjJBiq2/Jg/xj9PhdfEieEkCoz78oelfHN/Vtz4A3
Pwd1RDT6WZ9XpKA1AlLTRMqUB0NAD7rlKG1Y3tFr/pwyl+aOcqip038o342XFGC7lQuSmLp3FJAq
MH/MMQzTfJSSm9/vfdjZpO5i3+sPE9ZpxiRhU5UTaBrC4SZ2m3s5PkR4GnW+7OW901UBGBz/PnQ9
kbl4ztXtzTFtE6UEi5Ed/6FT7HwSZFd7zJqbDvjPmou90m0+STVq8ktM0h3/6Udd0IX/VzHCXd1g
2Fmf5U8xyYN+GA4YIH/owj0Cnu2dAnok4oGlkCbmXNDiRWcli1CmmfzBy4ib+8k9+hhdq3eZ6sle
40re386qf5rHSqgQaPG5HblhzySwI3LX2qz3h4bdKHPGXK1QXy4f2q0zi7YM47MRREUAdGoXDdXH
vJ0ZbMGo0C03aWi0Yr4i6ZmnF3HqmGMXlHRgO0/D5eyJrmJ9UQtns1TsujM7iQeV+ktVmkdNhafV
/FxqvNrqdtKBZ7OZnyuKYj9BrxVCWDHop52MZpq0nAIGcAXfavrrsh0dE9WwpDtQsOv03CUtO0T6
oznezyY4GKOPkXzXOeD2wGXG+C9wBu0MVG4tAfIjy0gX5mLPMD2ncpBLjeNJN0Xkh1VULwOP/Kiz
r6JkfNLzadzxAFvvBeBTECC4IRF7Tg2ndNnYJQQXOgknP3bTqxQ8XGF6nP1PVOK9GcqtSwfoTSgQ
qEshXrzFZyvOQFuVT4E8viokc3n/nUt8T6mtWAHDSwjcMfEuA6Hu1H4nGbO9jPMpQL+UxxrlSNmt
xYzbqiw9NYnukupeTVKHlvU1WgHeShlL/fdpB2v1CSIhQqRyIy8bOIlxYr+mrrsubRZcPqVb7/8T
GcIxTcw5mfMcFmw8KhgtlkffBPnBkbujp7lm6coYi90zmK2gaIE0WZo/MBYoYsWjMQH13dbWAsow
INo9sXmvt3RPgnARAqq6laJM0oKEotzWyMFUSXslqq0baa2FYCBU16hp1jhmnTLnjtlIx1YZGgfM
YN8kTbpTwJGh6/PNDArlHR+36XZWool8aptFLfdpoo5TIM1qaFeyU2fTFaHN6DSIxYrKdkglA9c6
ccbuLsfDYVDf9KFwFPKQ0SjUC/moJADuYr31etmeNhce/Xj/R9qXLceNK9t+ESM4D68cq0qqKlmz
/cKQZAmcAILgzK+/i973tEsUQzynd0e/OewsgIlEIjPXWiqgZeC5Xla4kXmXaWLaQwjOEIxZPdrZ
lkrIWnqL0Zt/LMy/4CLf4FmRjlWJ01+ktVe0ewPAnsp5UPWX/24lcxS6sJMwXJVczXS8l21vRjCC
vnojxqwGahyA+Un5p7S4MNHWGkVDBkvpDOBP73rH8Zzkh4UKgW1vHPQtW+pnW+AQzpiWYtt0O4Ni
k7MvobvnVJCxJI8J3Sorrn+kvyubg+vF5o2p0/cxru1QK7MjTYoHFPP9boQIKuY6gu8/1Gp9BX23
f7Zx4RFTO3XVaMFYf+haD2r2dFf4KVRB8Rxxp9EFtrjdi4gdS9ndyn7Xj+KF8YWbtIUjzM6GceNu
9BogBcGkG9QePxuvpUceyHWdgksgbG+gdNvvqt33a18/bn+XPn+Hi312Mmci9oivmlGzg7ym9FSL
eP+9jS3Pmf/80kbXxLaZwMaE+JKzO9r0nlm9VxV4r8py48pbDaoX27kI3GxU8KI0EVSrsm1dJM5g
WK/6m8TsAyfGfI9BMlcawcfCRbXhR6t7CbAyFBxnSd1lvYxwDUTrPaTZZDwfAQettK3R8tWd/Gvh
T2HkYidTAFNacNcNYVJQr0RHfJAZOCjKIGZdRNuNsursectMGGPm/7OePyWfC2utligyCi3YyuoR
ECMQ2CluusmTt2VlEVe40QguckMPM8QTTd+Vhexm2gbCZ8vIIpyIvqn1AQTy4TTeVPoVhWapqT18
7+ZbNhZRxOrQZrIYgnFjnQu99erhPTemjYi/4WN/2psX3yS28BgQc+pqgd17GM5JG2/kBlvLWESE
mrOYQ2tND006PmZE+dHrj2319P1erT5fMaE+Y+HRiv1CGUcxaetMPaIeGEUOZupZuyw0b1AUTj26
b07W4EFMfEseZzU2XBhdxAa5qDFcxZH1yIzvGWbgrbrc5RwloOrYE8uNMceJub3g+7Wuf7K/S12k
eQOY9y15vjhN67lPMmgRbj3L59/99aD+Y2GJaJQz1SqmfNRDzPFeNQUDEdSr4ezU+HbqJ5cK7cd/
taLloxUvjqRxCFaUD825UYY9ugRbqc36pfz3Y9mLuACMzmSTAR5Sob5BdswvH7UQb8MfBnGBzwPT
/e0wgOB+q5m0FmNRBwJyQgMkEGCnz7dVGQ9F3EIPPEQpx0uR88rTs0C3O5bvJrGpr7XmkkDyWA5K
9Lr5pbxLSiopSY/X03/Ku8w3np1z/VLfWq+ZT97za/FoAYyIaH8n3WyR5K155qXxxVFPs/8xnpDC
Nbo3NtUbwWTLwmIz86SOjURFMHGE4Vrlk76l47RaOphHYWbAGjQevvgih1gUWAl0VORV4aqBsqMe
D5Azad7cFNs6al9A03PBZkbvgMAOwBqI8Xx2jwwECDpYtscwNszr0hJXqvSSCnhJDKhjAmGvRA8s
Q/IgX+VibsZl021WN66WnhuonGofam64tuHM+J/996dyNaZe/rTF52xzuRwLGQ+OOlBCGpAArGLi
qvPKPYD36BOkr1sQ7rVpmk+7sfi+jqBmAgrJEYVsM+Kdx8LJzd+twLxDuAvpG0QwfHnrAbfmVJfr
XIRxR1cakFjCaF1nrpVxl2RbQ/Bf4CXzZ4bUKJ5VYJ11viB+LL2V1Zwh+lh3dmRgN40n8oPFkDDW
3fjsHLKd/UTO1a4JScii+l+kKxfWl3leTsCEN2r5EGrgMdJ6MzSgR61XG6ny2k1/aWVRudHUWmGq
jn0kxk+nlrwufVbGrQiwZWQRxmuuDhLKXGBk0a+tWN9VCQDj6Ran85pLXC5lkd8hS6V6r2WAY0B6
F5zOT7yArNLG+Vq7ZoERh3TH3Ef9Mp2a2ahz9QaWIsUvSnLDZNCnqlcA5AzySUPvLxnOXAcAJFXc
SS78RkARYnqX81Nadl5e5Z7Tb/npfKSXNz84MU30doEFwbT252g0yHktWXKLpga7IRREWHblmWA7
pVviv2v3FDDd0KS3DOWrMkNpcSdR/vgKz13J2THzVwo9ZTzmslPObRzDt+93e2WzQVKLTUaWqGFA
d5E10ZQnqQFi0tAo78cKmjbTFEB3zGX9sXN04Ji2JqjUFR+6tPhHaeQitUZNOB5jMY87oNM689Sm
AeRcX9ujtRvu61+VRzHYNHnCdDFyLQOmErBIu+l5MG0RU61dMp9+yuKzdqDRVuKuGcOWOefJMN1u
MqIyQ9+3J9e5dbIqAiV39AaNZ5KQH4r+q0ygyGy9tIWO/v5zao7IyZw7iJtuXOhrlwxyFVAYoE4P
tNySF0doSaLHJr5L81x/CDTSSADt69T/D08ItJmt/VZGtm4T3o3RF4iD6stO0AREf9109Yh53lnu
WgN7ZR6xXet3j5gx9h00S6LvvW++txbnCjTJfy0uotaQOXWXKhWyCjBPP2ignMBcCyn8HHedl5W9
vDfVsd/a2/lf/c7qIophcgaquBPWqUeJ7nGO2aLYd15aH/xalZ8E9sbLZGuV84m48Hh0J+oKpLjo
UNhW4ymNMLxKy/TXgZPiPNV6G9mdrG+scvWYXWztIoHKdTYxCdJ7YaOqo68PZAcwINkwsnLrfPp+
i1RIanPKbIoDNOhTlM/8ZGV2smX/ey9ZjVFAcmEuA+VXZflUMEqog/P5QhjbLPPKGPpXBjtYMfGt
yggEt08VnbqNa2gtNcHa/lpdpD+QI0R/Eoj1PzMoY5DvSOal8XMdSUHt935C7htP3SE65W4LVtck
2KI/XV02aGtBiATdvy90q2CisCfH/vOMvoKMXWhK+bNcd147IcuczFCQTYm5lesHzFh/TS6+Z5nG
mJRq4Knz3A3fx4f2hyS70w6tyClyotJHtcC+QvRpvDnT3Vrxqs9iLhO6xDomJ5dNiYlo6WTJMK/I
QL3kMjLrLYqplZvcwQtmHgfRV8hMmrihgs9v6lRG06msQx0CGGAo9Or67nuvXTsbl5YWe6mIvtJb
ijpVLh91ZXJ152CzLY2ILSOLhwFg1WULJCnqO9l1le5a+pNu1dtWdwwjppg1BdTqy0uswSx0KTeF
HlYUIiWOXDW+VkoQAGwsjMgo2dP327bmA0CM/mNusW2ACuUED6wxtFGyKh+giLRxsNc6ASBT/Gth
sWf11KkOjVF50KMZmKAe0IXz2qjEkGLmzQQY0Lx7ZcQDmQ7ZfNiufrAL44uoAjAcNC+APwyNRIeG
4okbnSuKjXfN2jG+XOEiqWM5iftSh5GhBjBPuc/EOeYPwIPgCVd4BJDOvm23Riw2/GT5mGLCkXq5
nWeafswTdJrvPJteFcU38pnuMeqFojPG6LZCxtrT2FEc4MtQ9p2fkYuvaRtVS6vYHEIq3BpTu/iU
D4CZyFngAGlS3SvHLIgt6MxtXH1rfqoCWQyCKTAZg2nk86XemUlNO5FMIVUHLwETNu3JlqdqK4kK
nlvA68zaIugwfrZhaQkx5Ro3gHaeVeE11FygAHkor/WwibKjsv/+6K3VAp1LewvnRFF9TJO5cKu8
0RNIJ3fpLx09JGC6tEP6u993x9G1foLud8OuurHOxV4ClQr1mbidr52Z8jLxJrBc6u6sZcgje6vd
suaof1eJqZHPu9oKC22DKkb9xuqSj1xti1utNNmV0yRNyBs737eOOoFzSoFOFGSJdckXDmSuhlxW
7tMpHoK8KnVyRVvTOZZNm11ZaT94YEyRr+k0gNLG4mCDtkY5HjGwLfJAtmKQlPaWXTFPUqrulI2V
+hhjcuUlNkAQD+YYy3b1IbZd2RmngPU0OTmjrvrAOAJe0tkYlmzB0VsL3bzNCmt4n8yeH0xhq15c
6shd63EOy2Xskloa3sHL0DrXtiSyawl0f9FkSsjNMEQzgXuDdsBk0Sa/SS0xBA2UDu9EIo2ICRjb
HtM3U+PibeMLf/VkoHRBKw3UIv7/Ii8E9bGsS/V8wheWvfzWCBU3P9h7JcLev2NQfeNw/gk2n1P8
z/YWt0hrKYKWDPYsYLp15ngowbojxrFNzIDKyodU4EuIB0faWuhX5/pseHFkWzaU1jAvtPzA5PKE
DjP9xSAQGwH/WrjMdNU3tOACEpKtgLS55sXpbYaxHTJZM8IYJNWeMxZvdWNkblrqWQia9aDQJA+T
3LeDHl8bebXZ3v96irF0KCzNNIkykD2zD1w8c6wsltOW8im0j2JPg/pd4YF1Alo1ElHND1uvqq83
6Wdzc4C+MJfRSZ7SmWE8kzq/Lt4G44rSTczt1yT8s5X5V1xYkQd5GuxcmsJZBkD3aq81Tnp/hPYy
jSofw4G+xkMToNfJ5+9MDbdeyCv32+cfsPDkro7NqRznH/DchHakY2qv73cJYrIRYf4UwhJnvFi3
zs/8rb6cn4tvuXDjqc3SVtXj/5zXeRy+xet4nnp1FU9NXHTDN4sxWzu9cF8stNc6Fe4zvEHoQeqv
BJwX7B231a9uR66zaaeq6ATspnynY9slf6savHp0L9a8uIWKlPVaNVnwX+cpsW9RW4R04kMD7Ynv
g+H873yzt8s2IkirFQltiSlUMsT78cHBbG0v/YBCiufEp1z6OSRbGPyV0g68CK/IGURof8UYSU2P
AQSlMsOUWK2n9qYOpmVUNd+LdCiuq6FVfUOiwodobO5ZRkPO2djznezUhtfLshyxBLrpStHUGwHz
axoFDDKQ5BjcNE20AhclOKeGNDs1UHovegRm1boCW9Pt9/u9ktaAZwOafdC2wx38pXflSDZC3ziY
OMPOGXXHa0d2KURDuKu7CZAAnvCgF5hzP/bil+9tfyFwRyEN+SHyU9BwYAr2C+tdN/ZAUcH2EMaR
4G5/HHYacbtdfUzCuWvkRDl37V15Lo7qCf3kbHP0aWWLL3+Cs8h3rHKsjaJrzXBqD2PKD4Q1G++N
ryfHuMgbUVL9HCQrbiSkVDv0omiUGdQdeLIHQWfQ/htA8SdL8x10EY65Uigdy9UpLKh0M1pa6tcY
FovFRFCx1jZ8c8VxsC5gATUQaanz1fbZWp02mqPUeNJYdznw66nbxa75zu7iGwtwQNGAlQqaPrPs
/NZl/vVy+2x5cblVhg4eHlxwYUkdr0LVZZp+2u3WnNPmAhe3W5yLbKxbGS0+tDIxwoUs1BGRMI/i
qfMGT/HK30WyH/hL4f23K1zcaxJYYfS0w1sDemQu5AKhnoK7TVK97w/g6kYi79RBBgnGk2XtsMq0
VtZGfMLaOdnkQxNvpPjxvYk17wcmD+Lo6FaDT3PhJRXtbSkleE9Aaq0x4p+Z3DzYbm9uhbGv5xjE
0xd2Fj6RZpXooZcJ398zilxE68NycBMf7GERSK064Dm9beL3+ab/fFt9trpwkakHVt/mCka6clQC
ceCSJAsSAyiNUv1hNh/f7+Ufhoav5hw02oDThwjv4hJmEBTkbMgVYHCTezxuDvQEXWZfNG4cqm+T
V+8bb3goHrbcceWGxDpB94ORFODs8d/nsw6Go7rESjFG7MreGCfHWb4LKpjgTA91pTrKfh6C8NLw
Nxa85qAz9AaVbRUKpUuu6lFVh1GFsjC07MGwBZrEAnWEmaywRGpLBwPyqFbiZlOf+Tl/Fc7JKixX
qkFBkvPmYIktYNXXNAz7MDPezdxHuDQXsVweWVWObDDCTBk/lIJwF0XGk9V2O67FnQs97usMxCjf
78JX10Z6AjInNLwMePiyCwkOVQyuCjxdWtFilIPtYnNLBG7DxLLt2ILwESkQ6jWF1XualrsU/Mff
r2I9V/+bZS1LYLVKgKBmYn4s5KfmPg8yXzc8BQ8HNAxkPwtA0ekwFAI2MsqVRuan9G45QgraetpZ
cjX9ieOmZz3RXQo53Zs2opEW2SAuTl0AvABxHHGQTltkfys93c/2F9dyD3qnsmJ/7McRyOKC+CeT
gW1w3WY3Xck5oJbF6ywVN3lTgNevGfW1Vz4Nkku2xAC+nqfPP2URjRsqJbHRgvlJzsXH1Jd3zOx/
FZ2+EfRX8Dif7SyicewwVVJbLDnbq6hYWSnU4YwgeUEkjkoAHt4332TzyfscGj9bXETi2skTkGz+
8S40Z34bV90uv5aiMfnflFW/hv3PxuZL7yLRolJZ9J0yG3NcQ/W6t+pjDEyvCIdX9TdAXEXvTx+y
b15tl3RXT+rFKVpE4hEwPZBaIPdJCu4Rm3kjGPw3TuqqDRRWZ7FG6BwvmTOGSh6Fhhbp/684Au6d
7JrEjX0Q6ofWR966mCpRt6oJay+/edhx5o6RVwD1Oue2mTaIQUUX1g9jdmMbQdFfm0Ly4yuab9FT
r60S6B70SNBBxBjBYicBjC7USsNH5NLDkD9Z5P882WTivpxVVFToo36ZqhzxHrTstjPDmpNwkPRd
kfMTL7b6v7OvLR0flwKo4/40oJa8HJrIJ1uIHh9rAGibzrTQPw2huaz69b1brDn9paFFGFOMGlKE
GR6jI5pcRWH4eWd6WvMg9S9avTnisRapLq0tIhWfSkMWbIQ1w4UCOrmVwDdCgkEJSBnWfnwGrg+E
lL2XbsXIVb+42ND5zy8O90hq8ELGKh7dNbtKO0hrylm7ZWR1eTbOF6aKgDddHjEdNjQo2qLMUZwh
6uQz81QkWzT2qyu5MLJYSUuSruocnKikORj0vk83p9Hmb/7F+S4sLKKunjA8nwUsYFjkNw+HHWp9
bnKr+gCbbtatV5eDDvyMkpqbhIvsN++KojXnA9V3EDjV5CPo5zZ8fDVJ0UDKpupz2eXLxBdpIVYv
C7iddo6j5Fkq3fEdCCjTw+hw6+e/qzDjYRx7/6JTZ0L4RQGjiKUA8ryMRm0+CkgOoBQC9Y4o39Ve
BnZtN/cK14qgYeLxh/i0Cfta+3yXRhdVRTomKo0nHOn5hQvU1ftM6lHubZBm5eet3HnN5S+NLT6f
rlqZ1RMZ54qrQTGCf0ZRTk221d5deatc7iTy9M/nF/SAVjpQfMJkrx6K33kwXRm31hGDah6KXBE5
b5HVri8MN+VMZgXbi1A1DX2RTbJhhsS6KugxyUt/GrYkiNbCPNR6/jGyOMtVWysa17EqDsJ2Pf4Q
4tq2T2Uj3O+j/Or2AZkKvlpotxpfGEm1YiCyQTAAMClgenfJrjungXQ73sh3xSOCyN34qt1s2Jx3
aBlG8Lqb6WVQ5fxC39Y4PC+s6U/CYf+YOwnKLn+wfSNSgukh3RwzWNvLS3OL9M1qSZzaTEUuU++z
aV8RAqHtkzI+f7+sNTNgjgBVJlD+eMMuEgzQMLVGIZCqmdl0aCrng1hD4nJD/OgaGn1va80HL20t
TnLd6zzWJnUCGuYBivY+NChQFdtY0GoT7dLK4ggTR01kLQVMTqLg8gc+ZXDzrAiZZFwxbQKGquYA
qib8QCftSTTS/x1yP9OVA/cAwJYGBs3l87u3TGeUTKRsReap5bETj99v40rN77OFRZJjljW4xiAx
GY4HQ70WexbSaIq6j6p3Ubo1gsGTojLUu3CLS2UtuwJlMwa7QcxpYj7lc9Qy+r4sSYY0ThCe+Wnd
34ihP6Z98wze09+KvDW0vVZ7h1IvrM3zE7C58E60fO2xtRrcph7IlFFFmhnQbiVAC8gBBWOFuh3Y
E2IXFC43QxZokov3+dbJn1e1PPiXP2LhtqNR4T0qo5PWhfahjrqdBsbGf0Veh5VeLHa5uzzBH87t
0PmiK1EONwLzcR5sbVz7zkRnh3oZ6P//FyNNqxnFhellQ8tC1zczU3hUoXlCdVWvPRlPkmcFMfrt
eFSdlaC+k/ytS2ktWbo0uzgqhtVmhkXweZMOnPEcE2PNlpDc2isf2lwY/QdtCqZ8luXjQocUX1Xi
RmfXcaT4+YEEM2FKvQc3VNRfbcKeVq4JNBpAUINaMohG/5RHLzPzpgL32WAJZJsoserBtMs99cwe
FQ+aDXfsuFlUWMmPVFy64MLECNXXxmDXk040NAWaFgLDRRqwPxkuxl5udB0ci/+iaY+nALg3jRlE
phoLL506FPmsGNXkAl7jGc1jQ9JbM0VLeSPKrTgH8Bqg1p+zaQXJ9Odgk0F2raUJnAL0akMR/JqV
1WaSKCfxIAztj3P6Hm6tbiXCqXPuDp4hE8AmdRFwGjrGNpPjFpy6qPyNJOgQ6HJ6kmt2U9s8+H6N
6sqNCJpgcCvPHH1oVC2yMkMRqtNaBnobY1orrlTo5S3JqBW0/aCddLNzog7ldJ83Zf8bg0nZLx5n
KDILPt60tEFBUjQk6OVJ2THdxJagjwdNJBlSPVXfvXBl1sEjeee2VNDbPjOzQKTgO1aEId6bXh+i
7xe0tn2Y8VZnpWsNnZTFgU7iOKl0vOhCu9YCLa9AhQZOesjnWAxo8q2e+EruMr9L8ZX+qLkv31p6
W/e9Y6EgnBM1h4pNWR+ABtG8MtFpKKZ6qzq8ujqoXs4EIjIAHQvnqCypgOZDgYtAn8K4dDBxnASN
JbklUKGSs3HNr1gz0O/GduLCBbRnYU1L7Bj8LqDuUgW7q6vEcKfaOUPwjXioUR9MtkW9vHLPoaLg
YMjAwdPySyNfHZ1MRn7WhL3kDG5LeKgWypspj/uU1/fQkN6XOI1s6LbG+b7er8DWYtzItqH28oVk
aiTUMXNB5bBJc+L2rP7R5BIqDfJGZrjiLpAEQhFNxydEs2Zx2LhhSDEhSgOMYPyYAy9UmTjbrHkW
hnr7/TlYOdefTC0eQkJjvK0TIoedc9T5a2m+6fLGtO5KePxkYv4JF/dMSUntoN7YhK3hvIIx/XeZ
bnW21leBug9mxmedtcVppjRvFWUeXBJZAnkJ2t44qb5TsnTDAdbCIHqFaO/q2iwvuCw0TSpAc7lJ
uzCluVunesTyX2LYc+vBxEVjNHesVdyiza9Af+HhUeTPqiST8aI4+R4Kd5LC/K4ioSVar2nQquBN
JJlWQAs56nTt1Mhk4/uu6CiARRhy5xZqpigtLYdeLKXXCVUa+NJ/yEYxCwltpuEV4jNV/wPjITpK
IlOAEfSoeagal6FSAibexgWfyr9wtYtfon72A9sZ4twmTIYfjH5GfhYUbA3k7nsja1kUIhAq0Uho
5ofiwhU6i8oSRWITZiK+as3OyzLmlvb0rAwM2Lt8T/MqBKG0p2ujOxj9dcnf1P5fRMTLH7FYKu2H
yrASUIwlYG6QLOFV5m3fv0OR3d2chVz1/YsFL4KFNeU05jpsmYRGRVEE5WCcqOx432/sWpC/XNIi
UPSVarK4cJoQmgHvk6Enbmt1wOXaJwji3DPN2RB1XYvxl/YWUYMmTBntAcuKhXQSkBM3RAlqM+1o
ysWdZrB9Zwy7Vtliikc6s7ahBhoNYGzFxPMXmSE+sUYMilOH9UQ1ZWdN4GWkQ0l06GQkThKOpCfv
LG1YGZgYIwxGkkMfU8n7+qnC4PHkWYIWB7SD+I7iUO4as9AOtlGSMK0NzWdG3u4cpqCshYkf16x7
zeNajwhsGSqGOswhgGMDjN4qAowpFr0xVF7ci6ZQuRej3oGhAS7L+5aN8Y60TcEDPQUPN6i6zZQF
Ts7791jlvQOVxsHEnN8AdbLdRArMMuolR+01hcJSiAwhD3LFjL1OlbL9aFvVlYC4dMS7TnmxOVOD
yurTndVhPgAJHeY/zYn5imHHbkfqJCIJi6/rPAFJQoLLDDNLTBTCTbJZz7tLgW/JFasKeN2qXViA
wTvKBjW7k3LaIv6oHJKlqX2cygFVUiK/qY3+1oMT3CLtLsmSXe9ksTtSCOFq0ELshhZgbMjHBX0q
apCPlwV0Fo3HwSxPPKuf0YR9NiFx6HHwBkh0iJjE7jn4PVRjDBy8cly5zh6Ent6wHgpbnRLZkPqs
JTxSOwq6cfB3Y979tkuzKEnwlMyL7pk0qV+N/Ull5btCplMjlOtRym/ixHlqK3oXZ0ZkkukF8+17
I5Mg88aH/NSXypn0+nXCzTuayyezK4+YcQQZTYOBJ6fC26pWI6OipS8Plbp3IITu98h0Da22vUnK
n0qKRx+zPpS5NlmV8U2T5VeFTk9qY30Ar+2VirzH9jAPaM9IxOQXG8azIqn72lRv0FQ6OwZjIKGU
ftVFBso/27Q9A7pqtYT+D0F8l5LEdRLTvFZl4PraTL1qbWXP9ETs5bbRXCmWJ/ACokaRijsqM+sM
OKcFpCxVPeHoIC+RYz2IpdbeZ4DWY+jdLNymUbjPIE8Ewd0eMs+VAYVBbh30GjwLZftztM3Ro1mC
4X8LjfkYfKhdpghMpTYn4VjEd6AQ6Anb/Em5Uu3AZBjvc508qF0vwOrMfmcxbqW0kNIABT8e2E2S
hU5tG+5Qdho44JMGf7uRXIjOVPB9rgQtg6KiQ15wDbwMUv1KIDvvgn+hgqwmu+M5p4eK2C3oYHLA
DAX0K3UxfIymHigxtqinMV4sODE610HmaAOaXLTMzdssxxBnjvkK8E7ZCYMwC+o9DsKhniutOzYg
gG/jKwi/qW7KHQxCFPp9z5UsSmMeYqbppuqFb1jiUDo6utv2L4c1RoCyreRXhFv7BDPRe6UaCk9V
iyMXrRTotPtl2s1jZ9i+bdNHtTXvDck8DCK+dabqxuLSfpKsHywr97SszukghIsRNcx7VhgDYWpp
BhjCvaqHvgYnXCd7BE/j64Jb2r5MnMptyyas4trntDxMOt0T1ThpTb/ri/S3MYjOxRgvjiEEVUt6
1CfnHVv0kYgBzESsOyIn8kypfYQEawkJX+3D7PrDSIdbwniIA4IuRffWG8NtmUtHlY27qTfuSlt9
TpsURZXWPCHQIXjQ/EnpNIByVIxDlUn2kk5NpDX2A0ZqNVDLxdxVW6jOd6r5pDvg+s+5VUIboj+g
yX9sR+l9ovVd1tBDmTBgyM38RyIrtadSWfjA3+/rbvyZV+xnM2jvapO0bj06xWEeDXY55MICtaVl
JLc1omcV3wkKuRALX9pu1dof7ZK7ECluD3HLQTBeFXZo2vR2KrTa1+16h9TiFYoHcCgH4ndFz6nv
aJAiMnuSuLJEqCcr/I4gbtTEfOUdu9MNJGNyn3TRjJyoCyUC2vZH29HH0dZcWelup7G4kdXuByo5
txUKa2OeRmoHwgK5QYNadR61gT/l4LusdeoPTrJTqhiz7Il8nBLnjrfkalTH0uW6/lxnmNurITRP
Bq/V2W6k9Di1DFMdiS9zNQQqKtI6DT2R5H5w+JlaJGgVkP0nqC5Ah8hu2I5D7oCOaiDy9KBJyhUx
cwB1LQjWQWkz1dODVFanqbVvHYef8OFJoLKudlWS3Jit/LMoqmtZQbyxxh0plZe4TyE6NE0t3v3W
jVDTDG6Uck9J4tQtc+ElxHip7OJGaJCFJjzeYWR35kB4gqRqyFSxh8zuT1QnfJoST+40sCqPvpDU
K9vIbtuZwcdBINAy0UGZUA2MqQwz07jlwr7O1CoYxHRNDOsqGZjPJH6KFXtvW85TamHsJI13saYn
nlLHv6uk349Ft5e0MrQHxa90xzNMyR/ohEzewrVrXuFB6NNyeJ4yASgMY6fGQo84tZAr5Z1RuqjF
qRAzyMDnkEnnMbGvpyS/o1J7O5XtWWqsdzZynyoQcc6GG6tR0Eth0VBOfmqRV4x7BqUG/p9Goj2k
82pMkEt47UgDBhZzSTtDPfits9GpGFWyt4j+rJZx4VZ4Dff9eB9n7FfllA9Vld4WY6f4gkjMy6R2
8mOCsXCmxqmnEyhgcrm7ifvmMVckJ6w7MzKdCkqVYwFx88LLVPsdAxE71Pk8UmBKMc/YYUykR1l0
T+VgHhXVPDp26fOZSAnSyC7V27Op1u94Op1EiuidjXcFowdQQJyRJfsaq6+mSfulWWNkjRzzeI2H
MRDgQBhoICDJKwPWrIRCYZXPnPq+sUp8+koKygRz9GatAR9cS+/ELvdOVts/WJ2LOzVpcl8n9lPi
2AcVpTK3LxOw32OTPIwDS7iKnYNaDdeVIT+Pgh+zVhymwsEYaJFJV0NsdF6i91oAnTv0frp6CDoK
qbRGgMzfoUCO5DVmIzl4WWz7asRxGyu6TzvDy2pjl3UGQ5geTARYECGAe2pw0bw6Uqd8tUrzCbp2
kgsZv5+pxs69ZEaiL37aoNS8TelAPKji3RU0LTzoKNSe4SivMq8UbxKT7dU56xGslQKjGt0TVCOh
zKKN6Wm2UbgjM95oAk+ZRJocU+HQOwctaXDi6jmAH9aJcDId1Kak941d2LdtnUvpvldtAJCLtq1u
rXjQ7yclgVjpSFATkFRiXAmznex9nMvyTzNL7Mhpu3Z0K7UeILIAze7RzXLWKd6gTfJdZ1PVAeup
jKQy7vSgpkr+ALQ9yIjFVB46PcHl3ZAaiOi0k8+VIclnQBQdF3dHFQ1G2uwAguKvFuJGQJ38EXOa
SsTq+JzHCoZDKUp1/Slh9B4SKDrS6SloJPLaWsMb7aHFkljXvVS7paQigrQC+0TYk5xBWo/LH4UJ
fFrFDnGnBYmSvpQtQ0zUm6NZSF0o42FfxU7rDw0u/Gx+GYoSslD9CWSuvughemSCCbuVEwj6Suwn
MPe/pAxjpKQShi8SIUWJpeJOcXD3MDBe8tZEmGUl2lDJ0VLqqwHiq3JFTkUqAqdiSSB3qa8ncWiq
5FeKBior5d2U9f0eXHZR5RgPjWoPnqOSa6NqHrhu/Ub29v84urIlR3Eg+EVEgMQhXjkMvtt997wQ
fSIuCQFCwNdvet8mYmc93VioqjKzMuGCtrh1ZgcVSaU/ycRxphdPrk00bP0ILzJ+sEUj0963pwMX
ZSYlXoIJ00ZZLjfHdJnYtmzDukhkM1XFaD+OwQwy37My8JEUDR0uTr+R2ayGy32PD6AwhJYN3I5r
EJJZXbhTjG2eAQUNcc508P5VZjhLVcnEDZF04cO9EODvuMZ3M5vB9s91M70g0uZFbFaMu/FH1kI9
wn/6UA7eaW7pFZrldxYYndZjpZKJ4K7pu+A5KGonYpYoYvhZtRGpRxLVYTPh1vVpBqB4b7lsjXHK
RORXyz7QfHvy6Rp8TXA6SWzOEn/m3a5pp/ZUNuWht9oMhfRpCaY59pyt+Vw681vW/UsdLDdS4Uot
ZX91fadK5mVeotrRbjKVuEt1WX3ZhXl2ZuhsPa+MaSH3FZmvlu79KHBWnXpm/AHUnRSY3qLC7dPa
BRDl0Iu96eN8FzQXwUul2IGbSUay0/u5ql6GscztoP3S2n0fVvuVk+1T1oGIIIkvkLs8Xr1h2VIW
oltAv4iWiOHjZ6lZBrX0sy8YS8omSEnnDlE1yyUG4wNr7yk4K3Qu6IaHameYM+/tsYAXawVroV7p
g7KsHdb0h0jY85GY5VQYguzuYElasUIrMzZ1hDd5bzY/azBVaaPPjjXlvQ7+ehIArV+cR4W+xpX2
SdZDLmq1aweTlH7wTFf+Ukv+QUS4gwkZpobZvY+GGjETBKVCIReB53ONwr4y9gzQusT+F98tk0l5
SQ6NQu9SqSc6wA9usdZvTEgi2eo1bqr+AfkvVYzBLvbG7SNQYUxd9WzxYUWxb6+uXR4Uh5q+689k
Dj8Kh19glP8xGftxGSuzV47OqKn4i9KWn9fuaKFID/STMPE3hFsQ9XP56izS32F4CKN2NvphaKcS
EeYdIpAY2paxW97U1L1YK0yEwvab+FOZTNQ6h4X/2c3mSGSPvB3EM/lB/b74cxtRr37BEJVu5Zyi
c9iXdMi6elhg2NGlftO/lODpkq2VDxWHsXHo/QzG/LDOv8lmO29B8Ogp9+avIqs29kc6a44qfOS8
hs/T6D8u3XzmkGFFU4UuvyTr0YK4qpENikBFd5j4h2Tj64sOyGnCf50dZ495NWsbdVn4Cm1xV2IF
CGZhccCWh0EFzy184fNlxXWAjX2O3dfihU/m3zo2jxbXqexoVgzOa4D303PQRFMk1EbAT186MTzA
Sidtlg1tjYwtiG1aE/5rer5iw7NL3Lp5nbA0zsR0ntr2xW/JHtZB0CQ6+55Dx+1a5tdxlsO2VTDO
D7Oq6p9XY3+i7vwUPWzDi3U7W0YcWF1BKOd4iZThi4NbKfK2NheBA0tRzzk1W39sXHhfqBrdqO/n
IwoQVcENo3cOSA67+Qo0lFmO7Vxd2rFCZy8zTiFWwJGJ4I516Jwwbssy09Z20Co4kS3Y2y3/1/Vz
kKiFwW2pYa9hP9DHvqHNzpnASzjThgNNpid4s9zCjjYJUQWSrKY6GxwXdtlqwJvIfpmPS4kWJBqC
Zb+OdIiNL6ZkcxpYlK60/NFL88OK5ntzrF9H+E+IvX4DWrEbu/bFGtl5xrkT9cYi3ZTPxFNnNfde
1Lj4ginKQT9NaGbn6iTG9Y1JF4aavDthok9EYE6NYUsS+EMAG296xrvxMA0Dcq9GO591uKabjZ9H
6ibyLK+IDMO+ROOllQsKzyNvEyb/RGJTs2vG62bbJkKjAvuNUj2ICU916dnVlgNuur6GEmlyn/uJ
XCwTngOvyhDXuUXeGjwXU3EpCuSjS+tiKfnmrM0Nz/rqtH02zt0XmpKzV9qJDkTcEWA/LTw4YWW9
B0uSInjuSS7LT0CGjCNzbW2D09IqkpgSEETQ0KOLht2FNC7giFzyq2CPNNU3VzrfkjTPtMLNboNE
5eFwsPzpI1y7MmJUX3vMclHvF9/S99MBcZzw7yJwJxvN0QZwzQmypgar3802uhwW7pCy/krAdURD
Nb92BZ6ZgqDXbacJiRnBM+a+Yz20rxWS7mYM4Kzsb0NlYKSzrLGZ1XXy7plQ9BrWyCCj4Rqtbn+z
JtyP3dxNMV+xRTriCWFCzrjl7jeveZQ+CMTVOtHZu/QdObvVllbT3MZcYeu/MuzotwUmuiZbKYpB
j7wp6ewtlFnD5MdSFU89wp0X0f8Bs0Yz12ISWOeXeubHdVMH0Vp73wBU7vQMW6HC5miqg4u4/1Bs
KQ/B2H06S/ExOWsdkULISHWaxK20gK71vfW78n7BRogRWes6x5k3TQxLZuAzLggSvzM/o6hIbrB4
dOj6AO2Fpx/stcDJoc5hMMHFc+Gy2KngodDhlw7py0DtZyR7X70JmRp8u42demlL6zJKEbt2gyOx
4Oqf/zmD8w8MzOfd/yKiiH81uAsnu8dhM1gFKXM2O2/WIL6BJ1ykq9dEcn3wm+5sW3rnmPW157Cl
cgXcF0VMPXUSMLknqILbhEDZ3sJsP2J68xHX7O7mtT0rgbWT3juiRc9L8ou5rnAf/I5jaGiOaM+e
mj4807CILP3cN/PJY+Wxh7ufYyMXwwruwNmj8ecD0+xQzuBkOGxmgjHFBQMZupONnEE2pRAHoXfr
8E6Xh246sRFONIHJGLzBJvsBAosbEs//ppWHewpDAeyq8iYtZz4gk2Q2u8ZCjD2ipmLGSZU4WoG/
Kk6ClAfbWBfG6j/LxXXaGfqsLReVLySP/syK1Gr7MnacodkhAqOBarctIt4H6SbGaw14NBCNgH0I
Nqu5nXaC3haJDkgBManHaKnNP7AykVZr7FplXvdV7LVhDsuDCGX4hBH6RfkNyLByxwDs47xj3gG0
WIf+xWwyh4wM7kLNqyybqyD8wfLmjMCb1xcdQj+6bNpuFrmz6ssjUstzwHbAQO5gKOKU2sMmIRTy
/Hha+8dh4LHEbMXcMdJA+ap2jgA2pv4dM13DRwewRlyQd2nGE19lNlntxfd+tAek36dlrCz+JMMt
n91qt3n1SWzuhW7uHu1KtJEu0ys8c7u5we/t5MAuH9RSvvvo1DyMYGHwD0mzX40QuY2Dm3HyuVQc
29IOgticC8c2c9rWAWZilYRVtXeGN9bLf6FWD9pjH8v80w8iZsykfSm+Qr94BTz/h/TCHBf8rgUA
uMw01gEMkzle9c29GrEg59OJlhWH6T6VNlZOiyUuZv95Bp5+t9DHwZmeHB8/8rg894blbljfpDec
vU3QWJEO7w5ytKsa2kTEfS5PUv3V6Pom8mA3FEbIMtEGNy/pCwzmz3WrQHOxaCqGZMA709fOyW/L
RC8A1D0/H8YhtfoPQZpkhneS10LA4pjDhOfOhLkMcsmgJki8CVGjbLp5tYkH1znP3E+AWSZQpyD1
0gD2U1ATOvOR1v1xLPYae9MrFqftafuR6HUiCeXm5OqTh364DWzspg1J2LM4nNcY6x8YZYbDuNX7
xdcfTj+n1pytSMzQ7r8ejjUwfRaAPSWcnsvtBvvNxMb8R/Fbg3Ra4ZwztiRizZmB3vOxNimGf3Nl
xxX7cFYn6u6/48Bg7IWI5sCJ6qABcqmzyqdHVY+YjYJ0DcBGdjCvovD+MpjUFQJl5iUNvcdl/WMl
j3UrM6dy75RBVFUc9zmaej0Dci0vugoSVyLpCgyHtNw/3BAJGfBNF6beY+bejcv34NErELzYNmd/
Ps5I39auC2Sz2SMQeU/aJZqN82kV74D2U62sZMOjqe6bvjAN9iewJoODkgQD6MUgaRrwe3cS6KRm
7IUONVIWR2zI+vLQBVib7aub1lUyQR4kl6877cptDYpMJjM992rOi3rCl/3gdY9y0VHjDyUQA+vN
hN0V0UVwQCN9ghHpOoQ0mlx6bsSXr+HTug7xUPyD1v+0oFSjv4o6HgJdXiOKj5jXMSEzsOouFSHN
gt6UeP8sgKj6LfTyNcS3BXKmFqjLNT+o1UlK/e7JMLGHYF9b4izk+NEj5KqxxF7UNiisnzoUex8A
qztuseeS3DMPZb9g0ZpBkGsB4kfAgHFhivQDc4CssG9Db+eS//BKXWiJxhY4migZjyz32AbzvoEf
WoHSAv1NDnBSLo9dXb5tpMYq0xQreWPLBEYTObge1idrjfVJg6VGar/VDVIAOxfnSsbhJsOodLyn
EfMELmLWnsf6zUJoiD/Bs9bvolZ9b/QWSivqTRuNtnqmUz72Zmc4rvLmmxAnCbYqH/n4WQReMkEb
NCz+BbMLzmRtnfyGJb29Anftcr5uR0nc3ONj5mwX7R+mporCIFtgiLCVv1YLCse51j1+njIbGo23
Chlh9s82tYkNiy1QtDAsKJ3TuNk6bprmPSwNWKW5HY8hIC00uhxyPL+08W3Bd2p1Zzeik2Lwy+ie
MNHAM6Osnqnk+zYAewSWqAL4FPzja0tRw7er1aqYyTCVU1jGI6k7hP+6X4GzPYN72xc9jDPHIMdL
f6DjhLA/AepwiF3hHNatTXRV7AFuxyRUiKUvfma1RQwmWHco1CIhINpngqzwzQniRY4vTal2wltj
UbU7yH1j1JzxPmUD5CX9t/Kq1PY4ypt1KtpPjmpIAOOgldHShqFXkdAJCDeWJrhAJdkyKwBKBQwj
MNADS+DTCD6bWZkOmJLLefkupi3uLBK1SJ5cAHJWrU44KU6EDqlBoYjc1rkhBiVlyI8FBfenBT8i
32sfAA3aBv7A7mfIQoxDVzsv0OseaA8D+YHvRBDEtnYPnKnM4fYnwP1HWT467QOjy9lFoWSdu+MF
3fMBIEgBJy+Fs+wbjJtMpRriuchuUUvq5TGslqOxm7wBpVUuAmzcVD1YaoLKZP6aTJtTLVNGhgLI
MQomLCYa+sjaOZdO86wwC3NC9y6pD76LqzUE1u30N0Skq4gWQF6xHf++UX5ybXKFJCe1izpm00/o
qBi77G9C+pdia+Bw5SYegr96p0wtK3Owy+745pn4Vhp4Ivbo+hgI+si16eKFBf9gPrdXcgBWQfN6
48eGNGPUyItCkF/XYlKzYOkPbwXDcKsM4C1x/QNpRkxFaXLAV7EZkdC5uBFxN7zjXUybbwRr561x
z4RUF+o+++u870yfMOsJQwVp86HD40NZcjU2QNShxg5oMCA6EDdZGdHlFnL3tlUysyZgkzPcjyqG
xh/acXjU8+ADRyeBzi5pSL+bpnYP2DjFrnGycIjOyYQJT+fSOk6c7OXwxBy+5wLaXpqB3Uy3rn7R
Mz9gjt7f7duw5rqzZkx2Bj4OBe721n4xrdlrtv6uoOvAoe58VWW2vSEhUu0nc5Po9/oRlkzqewSC
OADq7pAdCegbg7jJHV/sew3Yv3STsJUpr6yDv+CE10B+lOdc14Ff3A6qCkzfJlzxsUtaTshRk6Hu
8O5CGERLiWvSrRF1Jn6rUO7ndn3fJiysCpN5tHoRQEzbABEM0NZkug9jq68yy53eAXqwmPLy7Dnt
mLYt/8B0xfuI9qHcKbu4LD7iw6PRwazT/ip7tn+dgDd5ENavhVf2ManNl+rtdAjLrK3JYzHOL8Ng
QeSFyQCA7pLZVnic6vCu3mxAIoNncWa4xg7zXwdLV9u40SRaYA89rSA3aCqPPC6N0ldJnSqDY2WZ
t3oEO06NBmzbjg45GLgNp/6M/savUo0Uq00eka4Ty1ZGZWvHpvrwoRMJh+kYVlcxfCz4Nw4tSORQ
uLFk3xbGMAt2xAhCgj4GvWznoWf97ch8ulPdtfpeCFgEbBt0kG0U9X3V+FKrry04A01BsIV9UZ63
FwA4OxMm1gSaXEYVasUsyY5VMP7w9aGk7A2CmEiwm6lE5iuIUQCLjtBR4VKFW/I+tBBOS1ZAQToX
YEkUErv1gi0A/SpCqMrQQDQjJPv8fj3TeOHahrLXYncPKPDaQTHuWK+mtLaZexbOACbKktZuHcc/
u9z6pyIcO9xJjk7cygfB3A5qN1noYhcpDjaeljuFv3wuwnMZeGFSB8G2Lza+nKXVaWjNCiviXIFW
FHN/aOuqTSwsD+6KETwv7yo3KdBHRvixYGy4tOxBzt324A+DfWr1cjdPBdweg7LWuZldkxHWsRNk
BDRSFbR9XfOvrPpfVdn/qBbe3TQZix9wUkur0iexVM3NdcR4WEYbk5CHCxlMyprPW9dkFQJ49y18
nW6QbCkAymh22EjMaZiaMq3X7q8CJHCDq5LOetF8S30D5hStRidmxrlb1yWMhZ4QE2A+goZndFBv
ahxP/oSGd6pOwJwwB9xViUuRD0FZJFiiesP2QRF5gqYzIUe/JDu/H/YQRKWUAkyqG+oks9Nf6hrA
n+eTv60iVj60iOgtwu/Q3qn1NzAkXmGbv85WisXsbG7Dq+VssFPrqJ0AtzoD7YwR6tFFHfUPFR54
XEIUA6X+3gwqM2sLoQNk/8UW94WfbO6AYIAvbU249LH8UIgHJHa8ctzARMLOFdA3WXg09ATxhEui
JrPHVmvSjuXOYvKmgulMenJSfMnUZKcQSoGGAFhcQ9th9XYyOcExXMccrXtcBVfoNjBy0b1X4sbF
X73jbiG2nxl9ruQ3mC3A1QC/R5r7/tXTwY456uAtR9aoSG6/aoLBj61PgsuUVD4GY7xrY5k5cs6B
Yp6Qp5QT+BnB/vM94CGCvRhPGwwkOGgn1fWZwYumcBSgLotWhAFKvOjjUid3zsC41mdtO5ku12SE
739Xr3lfDkeIBVLTeTuFu9ej/OChQbPCKg+1uKp7YgRAbW34qR/JdR6czAcMaHPgzqMN32H1Dti6
gK6neMQJ20uqszaksKy0/adpmy+W4//TcJ2i3Y/NgXWW4xtvQA04YT6g9WfeG4CFHS67w8Cw66Ah
57dAb8t+SHwuUEaL/bZ9BdtREX3sQcerMURHND6T2T26qn0PWwx76srnMFEbsmtcf+9z889BWm5d
D7faaT50q18Cm2Rle6dbmPeOup/0Y5dKdrKm6hWDxgG1P0WiwHlzj7ViO0IhSJOgq2QXE1FjPg9x
cdq7wMy/IMfORfA9+AbOMhistttmw1suLNYj5wigKqHH/F9PB0q1AcY1RS6MRJbFG2A/hN3d0sHS
sPc7WyeBF1bhqQSbm7TGnKpufKNzXUfj2GYID4gD23pfJEBpBAdNjZt6tUBxaHLRDGnlYXLswQXB
8kdZyEGvDuEyZi2DzYDpH1toKwyBKoA1b96m80ZtP6RiaQu7sY4Dapnf/NXO/Q7Y3NidbHRwDg71
wKyI9fw0oWNdKOBOGoVYYAWFEk+sB6vYwWkCMpT+3cZ7a/efer6FAfY/aydxAgd189OI1EFxr8p0
HcShL/R5Qa+JBONQQVxiSF71lxEAHgKBUNfiHmYcbn2bxn+EeoChSEKW7ZOtkCAtfizkAKTVOoZA
RKtvusU61Gg/18S7Kx5mkjCQEnVJ9rBn3YvKuvVBcXQ9wKQIp8UwjAhSNSfa6uMQsI1DHzYrBFJn
rVnrOEkHcg2zEpQk5hJu1kNZ9kcPEQeT6yQ0cHaj/GRiyVry6dqIbir5pV3HP9zmhxI7CN3WJ2qA
fMVFNywOtawOZVi/oP+MIXrSkQzca4+xk90h1bV8kNUJL9a1Q18F5B6WBRQIxwVORS2mUKUn8Ec0
bhaS0gJkVY/Z1tW7QeO8U2ASbXmYijD3Nz/qxfrKxBdbyxjMAuDB3FqPtf3AxZgBJYqGosn8ccAY
2CfrIB8aiidnMEoWFyKvwOajcdrXI0W57RKzIMeU/rb3b4PAlXlEwRBNXAKdcr42/r4w2MRBYjr3
Em0neExkhfTeO60NlEJ2RLz6b+hRANxnCAMTEvAdXFsTv8KNMoWJb223gc/fsqH7gZps8DQyKugT
BQpNfQoaCxW0r6CyUoA11n0IgYrshh0l+6Ht9vAi2RVVs4NKFEZSsNtCbnSRS4GOlSLeAygJZ+ux
mOBfw+u9VYTJPMKex4JAXoJ6WoCQVfTPdGdMehdYxqImLzjIUJ0gAwA9es4ddqiDMUHdfy0nk2j4
RW/jL0d/WRXQpVnhvlzA9jooj2yLWtsGVvIXBO9Fx7FvNCG5B2aIQxWRwI1ndC4hmtxehDl8bEEs
Bz/bYH/f7fq94skJJSAINPDtEtMQ1zRXl2YIDwvUZtMMJe3Ior7XWUDRZQFQXJUHdaeqADHA/5cX
iV8C4BydJwYuZeXwJoR18qHcZFIzJ/d8dWqAJEduQyBSXD5oOZ7hDAgFloIuvblYVp04wGwzrNOB
H5AvUKIcA+2jz9HJij9jWSDqNj8G9QAoiaaFj4rQv9f1cuxA8KzOu8vJIQidxFJBUi80kuJzxYJk
s1bHCaxui4t/ZWhHxN0puD44bpDaa5dvYThAuIvJBuqMeBzw0rWriBbsDXEHhVTpLLRFgvk0DSYJ
iQwcGMt3iFYA9oBlao4u4EPiQmy3DUmLJUk1wstsQwlB27+NMinldKJj8ex15GkmWw1ouM+5RnFD
H1FoCHKwAekrHsPZeAdy+NIFQ4r9vgQYQgI6PuuAjLv4FnGjRFjIS9rqH7eAna9LXkHzOJR2rpYZ
LUb44YgvGO8A8wuv2OeAoOXBNiqusSw3hW89TvQ6vzbto2ObUw38oDHLrje526Pth0Hp3gTw0mrq
j8mHZFJBGtHj/7AINIIyLmoQZc1PiY/lpcqZA5DO31IfLa4H0frcPrHltGDTt7lDY9Oc3LlaYFS7
alqfreWmJI2L0E8s4u4Cn6Wlh4IIOL8aFgx7rNvDne9FufaDZdfPtjufu1bs5gaU+zLR377w6F4Z
dvU8LE8TbdF0ZSKzAeGSJUhmVye0pFEVWrtJODlEdARH9v5auubB4xYUMqhEAiD5SHwSLbP1OXj2
PmiaHxTch622JXplVe2gND/Uhf5ijrjMdXdB4DzWegcBO9NOAA0ph0+YtSYWnjKgr1S09oOvrlDd
HIjGqFZOOdTHuLzM9uV3TgrQGLsvYby1ODa2Ok5os1HOcxWalADRIIHZgUndFyH8cMMJQA0ceDYP
GigP/QDSGi7CHZ74xB/smqc6UOeyJl98HKMJtQa6bHd1Hx0w24jduNZK7Eg/3I1lo7UXmVtXoMx6
UPQNtGbkwZ8uNZ2frD48Bh1LLf9d+MWBh3YUzF3srA9cnpU/HeSI+QLhvCGGbWhNjlg1Ska7ywdU
fQEB3AieeapXQNLdXbuQWaP/4ywof4grazFyTfeBSLwVjcnWuth5msWl4+8XxY+twYYQx8lkB11a
T8LV0TxjswJ7iSBw4llUSRm+h4t+ZMH4IYGD9ZA1LvgOKgiYdDnHSI5NIaSLm3FLwI/E7fDPYLKp
7sTPaKWW4YmxCnSV8zG02hhwM1w34SO6halfqdewnCFCNFHldAgWaHNNTSzn9tzCIFOhLegVYFx/
WQ6iA9Df6CWXVZ0YF72qALgEJiwWwkls3KiFqB/WQO2bwOSLDwt0VbowjKz6Y1FjZAv6tFIktpQF
1caWQ/6TlO6YbOir3MCD5H84QVuZmPriaH4pkCoRCclfcAHu2w6Onf5t7qoD6dYMnD40hNNJwA27
gMpJ8AcIQ5ClhWEA8cz+UMFGbKqfRcfOVTdcgwKob/ctAyufLJi4KvMHcOLEt/atUOGV6NOkaj/t
l+qhAVnnhxLbwhDEoHzWB09D4BratY/p1zqFM+bKcImH/hoycuBWlTchJNb2AmGx+qWNAOEAxgSp
F1CMQZvFEbf00699qtDsSq892jiIHHjizLyTH1YxWJ/XRWMzTLHYDryrKdyvTkwPfJ2vHXj+ydZ5
N9dP2h0vA50TP2RP4Vh9dn19LdrxJlYMcjb851DdHDDec45cnXMNydYUBOcJl4Ffg6yp0NsULely
2ZT/StwE6Df/sHx4mglIbIcOQL35skW21AhAxCIAdIawJOPLBEUrkGTLKc6Ly2/e1D9y7842siAr
HAhipwC8B6nwm5RXQptsbhClUPQH7MBE4UbiPmjRrXgFQHgrVmZJRu91FoDAe1ydZhheWi7eBaZK
ajwUyOHZr8xr0YhPY3fPzELWbVnfwqXKpcGeHMyhgyutKzC8INPsNWIrz7EdiSnepHPBXz3qYAA9
A0PKRizoFNhJCGf6KOc7CwYJpBnitljfCicszqKsvwOrf6jlhhlMCIDp7AZsC8eHgtuY2mczjfs1
2C6kWboPX+NdKNvNRMyYTDMyxZsmF2ctvykGuGpmH2UAQMawkiQQ1qIRGMv9POBc3nEge2E1IKpC
HZpQBnYkXS73BOLs2BKOjzA8e3rzx9K7TLjjMrdbK1ipucVThew2mGfZ9mndtmtpdceAFDvsbf62
dDq1zNYJUDsS+UQdXDxnq4Zya+BhjrsK3oCA0ACuyVO49WDdaxs/g4V7XxY44Fz0h6lmB5xXDDu+
K1J7qSuMpTNDPVE+hplawuCh3SC4r5p9gA+KRowscTAWX5osJwAXeFkktrF89isY3W3BLJOlpgy8
FDBrst3Bbuau8Yr5ayyIicik09Dtd4jleyjcEFsKBcS1SkHtVs9Yhy57jVaxqH7WDtsRIGMPm6M7
HAsKP6yKoue8K5wsENqxYbCYNArxUCvuYbrRc+2UeUiG15mUT4GlsV3SYMD0/fd5gZChVVfaBU+r
7iXslddbpVBUQ6v+0+BiYauIIA5ZYQhENi2OfAHZvBUytTMOv9KGlgcHi06Qto2nbSsRz6gDMAcU
KuCqxyw3HEXDoWx11ipZPZhdsbsEovrYAOZgh+xKsdCCcUAd0FeiFZLlXwjs9NTMgfVaLRZN2nKE
wmWk/f3LN1lQaDuDeP3+i0zmIZBMp9DrqRhJxsPJCJTlSHS01imWa218tGOrn9Gu6nNQuxrvJGDs
qYFIsQ6xlwThJBI6PQU1b7Dhb+utUDvQ2cPNFy7wMOCfNHYmjV98USWvdmXXFDPanPawNC7ZYum5
4APbWZT7psSYjRU1+grBEWYRYhQWAYqix5oQNuhbmHb/CA99pFUH+jaqgn2j23Uy2TD7K0QPdxy5
52X/cXRey63jQBD9IlYxh1flYAXL2S8sp8ucAJIA+fV7tO9r77VEAjPTp3vyBriZZ1iePNeLFmaQ
om34CTe/oWh1K6dyrmY9GdvCUN7dbHMnMtNMT0ez00CVSgaHWlsGBgdjhtLAXFqwyasrz41XsRio
KLynzlTBLmmJxjJqJyCpBItatVT3ls8EGt8RxGtQ5U7RE5vL/XhNtTIvJjs32M/URzlX6h2IjB1j
081RvCmmZOLuFM2qKat4M+Bw2cgg5JQ3HVL8lYuvjH/cKoutfi372MP6I+b1JLt2PRmZwZ2M+U0g
vi4ckHVE6OwQq865jmErDpWXxOu+uoOXXthdiclL9o4uml3TQxg5HY1NH07BLuwTHjTbl/WyB8dd
BW5JeSJ70oJKRkg/FIbJzu+a5OKMOnwKqLKQDVHeFAewq97TIuovOvDrJ7sKtFiOsTH/pbU7nWIP
XSUgAxxASeTXPPTkQ2v4inSVakq2HfDuxlVzcKYitfetmaqrM3TJ1o7tCWQkHFY+59iCXbfWLmeP
EQ0Bs2scHX/O5FyzqZgfIcXRZFKR3IIQ3FggkzyP4xiSLB32jP8LO7ojiAa8byDyj6zVwDFAg5aF
6ozjkb/YWFtydh99SOintLV+84lZXkYW7q1q+m5teTaTaQxEe4kRY2sYBsVlUHcU/VO9tIfiC8rJ
WvI6HvlyLGp1+BIVjD9TJ7HhdVg60YrONTHzqyiSX3g6+fQjdvFYPBPbqhLzxTfreZXUXNp+lpgf
thzTXVW5+GpIpz30tpDUQ8AiwrbYaD5Whc8L3Or3QjZMbWLTSD9cI22+nZB4bQ7ZYWs53pWdjayr
zwTDU8qY5lmlA1dE5QYU2gHauZ6zdSFGtYA/mXYM82LWdBrxoQt8FEZS2m4B78eyjHyWZQdD0W46
1QY3hwMspQHEehUVkXkrfbtc9/ngMuG3kzdlK2OHEam5ZcYcIiTkJo2yAddyFxcGFMigC9J3NRes
gfIRX2yjcGDFY/OQwPdu0Z/nnVvLfB8qC/5lGAir6cBk1nnUdHQ5GO0WbqDjixl3LNkOdHuBDe71
kgakS1dN0buvsztQljINqL65KRq+YhWLtWkarwrvull794BK/UBsiLnysFqsbAflrIZQOlkoiA9z
N8qvwquDbFn1UAh2DuxhBuiLUqT+2nBtvfJCStbeAf9dmG4uf/q2vVVuFN6QitxTo9zw5AD4L3oV
qHRRZVEHJz+qecHWjOSrk6b95bHRCR1X57syCJ1V3k7jx9T58lx3vvchfSZ4bqvrB6NR4bVug5HG
co6WGI31IkMFe0zHusecUYSPblriK46maNuWhrW1y/C3K21jxSycS+2uTASidVYTQR6Lqq3UBcM7
U9s+bI6215sLWXfJIYzj6sNRhc2t7rnctEm7U7bfrKWeLHuVOIG+zYmVv3hD2vvQubjkAg2KOhag
BHjZuLHVpO5NUL5qB9UTloyGb1TRuJU+vUUyMoJKOzVv9Ryqg9VL+8XuVLQRhuetAqldNlQZ2HZ7
3zr7MeLI1ERnK6L5ZhicicJaFmXFQhsvar4KhUsxmosJP0EtgGgS+wIjTG0oLCjkTNeHDk/rdRAY
QFb8rHdzsFE8WqKW/5QbDDecrqle+LSmr6Wr+mcRuxZmjqnDDhz25gtex5SJgAqfatyGR1YOkMel
JaKEHVLPVjYhuHpk6sLj2u/s2qfSMoLiIjzL2SWV654qrFpQMexR8sLRpXefLaw3sVXNv3nrfGEc
s/Olp2UtFqVhRM+DzOw9qSA9fDFK37LsxmiDTQlVtIud08CmmZM1pWhV8J9ev4XqStB1WzW/tub/
CSkRazbbwVumjp8tnTnKz248WDANKtc/EOj5NVE4DXtNnsUxnPxmL1D6N2VhkhM3e0a2iJMctq3F
OeRVSgDPx9VDVuMFpK5nkpCIeHxn2wzMrm0ijTRzPt9RW7WZnEwRCpg27icRAkmzCgxpdSsno9Os
7/9pOoTzc2mp8j3oZwmo72LvWuiASTa7sUcPJ6bp+98D67Ul6uVcnytqAsyyWnVrc+7KtS+iAv9p
m0c7UsPtnRhK5rND1n97fclTDEnPni5y51ltagKOEWljLdo0LnCp4RjD2JEbm2xi7sLlZ7o2+jND
Ru8+HcrChBp1Gqf8ORKqPGSRG5OTMqQoJrHyj5UzGlsvzayVzyrEY9AwDfdm3+EgKNx9b2r9mM8N
xGiO3gGx5cQI/3VWfdn+wGhMkKLIFzULKPceMiQDCNiyO45hdgw/gzAAjVyOfQOxZ7lfieFYn1PJ
SVsjBC+Zfw0vdEjpgxeH6Kkh9bNIYnkwPfoprZvui0D86jFpxuZlMiNj744Cp4avCUg1U3flCCe5
lNCIhwIL9t4xxt+KEICXVJrFl9S2U58mrzAvdpTvHAqKu+k1mrxf+1EXwrumkupKWGaKeJ1t0iq/
Of3YHAeW6C4pl/plLkx5nEpasUH37cFr+IcbYhEN/c3Oo7NXW9fIaY9J05zMfGzuE4anwNWw+fY1
y5l55EH6YJnzWrSKHh9lbXTEn5hp+qUozh6+xcXEV4pDobj0sblvsnRfUQssJj+jN5QkmA/er1tO
Z+kN/5rGefV7b1/eH0vlPYfdsM+iAbXDb1apds++8t4jfD1LK2NTSN4dmXQfgoYCLGFfbTXtg5lM
wVm4dyKn7e/7tZ976ht6Ffmi3fESaDIEZMf2OcPlRpJK0Ea5cYZ+h8k4nVyQ7Nh+lGlZHAh66E9p
Vt0vZ/OrmKZqOSv70ghvzx0GF2YyQ830sIUbefAseR/AjLcpQC/oWvY/Kr88FvTS+1n936e0Hc+l
HvZOj5KYedWuCop5EZORteqreqda4L7WYHrhhe126Ooz2yHWk1mwdKF7G3rr6b5BoBqqF9XEj9go
LrUSe4cGRIXRU9eEx5ZDzB2jtzCFdSPYIlsoFhwVfrANdf7cyAQSyOZkC4J6BmNzdg402tQaO/7a
f3MRbsqBLd8p/8OxMBaZ0+2pqvdTUW45Uv4xjdnnw/A4aQaQk+ZY9oNHu2h+wgBVN24RuDEZLw3v
f+P3OSeeorRyDLnZ/Opm0VNfi37NCPZhKn3mdjaXVFCtrUFdglF0C3ImwGLiEpXTZfTRBn89/NKy
8K2NB9Yal8ktj+JrmJaMECv37kamxEtCzEZeO9LMmuEXDTJcJI31u5xccQzLfDOn3LcEWyyYBoar
JgjHw5hEx9mukqNW1qEoSxwoeHbwuy/lQGZHHx5zmmu3T47SIhGvTN7rufhGJT3g87uQw7mjwD5n
gMCgkj6hOXh9Fn4k/mxMynff383QRHjmoK9kSMQvqjNXnQ23b+nqVgpxY4pUL9o5wQ08Bt9Zrn6a
zt+baZmQaxrxuOQRDVh/DlXiskTQPwVW9FzlYHotY7o5Do9Olr6XRBAs5Kx/cyM5xT5mlKkAAOkY
MDJViZz+afbKT4sotUXHNdBVxi5mobudyGfQi5e4Nfdksi3xRDx4JgiQY1McmAaea6vn++ngEiq+
vdRaTtxmrj8fy8gC4JVGuzcoLDBVj+sshuLMSIFZwFxuzF7unK67glAbWxe320IMIWXsnOvVQNG7
Lj3zN0kiOisTXDtLXhLVXsgMSVbdmG1VZn8GVvvsFSW1BPLFmPy6ABeLnrk0OSw3kdGql6zQylhn
vkwGkuPYms0/OJhIGtHJrSvHB5t2NylM/gTTJFE1NZ/dsD5P0bz0W9rqODpY2n/ssdJV3AiL2NZv
zWi+tV28GxLQJplfx3b+aEq9yZ15XYbAyrM4WsgxTlOu8lRsOXFQvtKb3wx75XjPo4zes4BhVy+9
wzTCu3divExuysIcY6mRmYgf/OGkP02meGsMHMaZRFKEfN7XBpt8pkZdZy+4AOQhx9xD4Guiqu9I
h4/UHyNXxxWQfPM7SBoTKIg4P1bhtw1s0BJKkGZ/nXjvo/Ek/E/Nggj8V24SrSvhc7FjUNExldQ/
vzWP3fjY8CmDf8X+WxE+KZ9qDWSWAvxhaGjugdPM2ngE0mRP8B7KYDXE/+yOxjbGjD+tB58vB0yp
y7+QZlcz1HMSH5kXcxdYa6va+X22bZJgmdbDshJPidmux0px+9OJ+NVuihk8gmLUJXpvdL8oM/Re
uoz+q+DqT4NNVaH5+UQkwIERYzAx1x1RMAdjunZlxxQDui0KHyeFQB982k24DYW9JuD20yu8o498
lo7/yvjBKgjtHXBNXoeRQa73WnXWIbCfjfFfbQJBR9i6nHVdwd4wTGfLF+MvbGl5hQL83Qu1wfgK
ZPbTkrKCVT3Nw41nP9cYVzwBA0OIicOUWUeg0HTYDaqyTBG+Afdsi7EKbhXHfE4kXFn83WZ09JaD
AZjik1zahwAQMlKoWWJm0P6eGu1xtBtWtaiXBK2hYH9qmGT1yh8IrkCfuwsQmV3/G5DEw2oxWSiI
DStG2cEUOd8FQm/nQ3dBmzPT8ghqyQn0iTJqr0IvbeZxdv4VwBZnxnAhERRsA2//X1OWR9G+ef2A
H9dcuRXbi50LyzBIKNnY0UPvvVsjwJbzPuGzgNO9Q2QMumiNihA44W5LhmQMI4Nzb59hBJxSmI0o
X0vriol6abo+hKB7yFu1ndWlKB87K9l32ljM4Wszeauch7lNMJ7fpzHY8bN0eHKp29LReQ4cxMqE
DAWdX+bkPomM+YVvsR2teQu/2tE4kbu0LqrkIJ3wkkmCqfg8Whtv2Hgz8CD5NjxkKSGZ57WVXBSj
J587tAWttqrN4HqoBQ1QWc8AEmq5mLZZJ6+1C8mWzrssTS99+DgM7639xSjlAbMBrgzFHveI1II3
R3zO6Sk1fn391lrz2vHl0sU6XN5xHhlfVdHhE2qWpMYuXQk5ri0KF8a+U57TCahVCCobx3oVDcdu
eCwyZzm1H+Rmj4N3GlBEpwRxJj6Fpreq9Hksn50wWHJhDmbxGpoxdD6rw5tbRNU3K+ecDJCieWpf
cmLkRjIw+jhcpEPMCLJYhvNReOEyq94S52WcL4V1C5nkigCzsP1Z5MCjZvoT6Y+YvrIsd2DMW8Vy
xiYoNz69ZaVu2lY7r30qzWrRxm9dCn7rwfb689IUzGzR6xB3sdEJyoMc9dSmyrtUlU9x9QZvt3Qq
nlCF1FkvtaWhnjAQ6HrhipcwuAzZL+OlpeRZEPq30seenVyodsw4N2Z5Gad4PbrRMuZwiQuiTKzb
nbRJSmct0ntmEhqfXVy9cFhao4AGu7oeOy5wSxEN+2MaLqW8u5CCSq+r1xQ8i55cLIvJZU3EiyxX
NeR1Z6EYxD+181N1ZGTV59IZXof21o43TRCB4C1zjIgred9EVGXNzjNh6sgbYfQ4VY9T8BOyM+wu
LXHfTeLBkuxh7I2H6n5R0QAE3d9ssavJKbfRTOGZzUh8OdkNbE1PrLPluAvFkGDmWKlTa9dM4c4L
rU3AqCaDihfNK1ZrSOhFNT377alGDsg5c5nRdFn4qCv5LgayO7oJ9/p7TJyY5rsxEhAO893wcOvZ
0zqlWJHoBQ1j8/th3wmcA9OjNZGER4RRXTwZHkIXjn5BEItjX9P+PHbG3uyp6TG1TdF76f0ALqxB
BpbmRCKL+hhxqAnz2bb2uPLWeaMIUslW2sZfYdfpwgLYdhU7eaeocldU2UBI5vwgInnr0a13jci/
257chbHeoUCtZFA8KuE+G779NYsww9jb/Hpm/AWcCQwTq2/TlJ+lLtaitLiFi71X+7vS+xCxvWn4
TufypS1fiQc90FXDmPCQ4G0Y2Wso/T8nP5T1e1Z/xFCzps2QNrihnkAXnhpsPSgFK2t8qcgHZ9pC
9s55EGeFhanKxrXVnpz5RU/vWmPO8kDt7Bn/SPmgcvkg3RxrL+E6uuh3sRFuOoBJYkIPpDU0q6ng
KWDAxciFMd8kOPDnTi8MENEWXSQrot3APd0lHel91dtUGlc7jc5IcP+aGB24ix8mx+fpmG2CjRRU
nXea/XiTMuSqzeSa1c01cOLzmIbvReviFOlYkGNmeyswV5gzNo4IvzW2xagJL6gLPM7DTyWSJ6QV
xrjjVmh5NqrmWCf1yjWzk1kmy0GH62BWL7YD+18PplwGVsWkJ+NKYnyTrVQ8X8mX5GKRAwWnt04o
dXn3x79eVUcrbWc+EfecWJwIyhnfUoYCi95WoJ8GY04S5wihSsHj3GQrW8bNZrj2XJbP9dQu7egc
+oEnTerdINhy5QXOT5uk6RZAZukG0VXZ9B6dF8BUTgSk2c5LkdI/YpANJc7JSaYvVe+/JpH1RMDU
L/NRSla1Lcx8kxn2JnXzg1NNDLtCNa7IpnyYhnGfT/JU5cBXufGY9801nR02qDfP7n2zQU0D6YyE
VSc6YypS740yo2ZLGHDwpG4zxVaMJn3sRmx3WXoZ4ZXHmKarGr2b2wSPIpGPbHP/Icnsa07yJ48l
uahf2yQpzkVT/YNChtMMrHOddZeoB4fE3JkNRbw2jfoficE/atQZWQCo3p43fQetlS/HSJZrGrPr
7LAUsuzwgXoEkcyKHb8MtCSRfemKdhaTjrPnI94V5h0cqrDl29ZPVVYvYA+IOHUvF8oic7CJ3eeu
17/Yuhlauh0Aum19Vnf4loSEXSAyAphwOScBpb1ofd6ezPdB6GgcnQF4v0jvW4YzSSZdelbOoA4w
IgyC4aFY6zt868x4JtQForpMUA9DKyYlMLK/BJn9wcoYMBmhk75nZYJikyJZfaLw2qeWMODL0GPz
zSAJdkw102PsWLBlbc7IDlpwPXd46jgxCuuS5kOzzRnRAcdnl6Dn4iJy4ymR+muuMtwIzWFwir8k
aB75TZCU9H1qrt9NJS9p2B9hkEesEQ6/qDnleYlJsjaeTZrIDe4BlhkkAUdQqL+l6TzYti0WDttf
1pbBXlPXHf98j0lx2BfhQ5hY9nosvH1eae7koHpDa9J8SjCUZl6otRW4bD8V4bDxFDROF1IiZbZa
qal5tIj6EkL+jNAjMpQ3o7STU2pL/srAZrNH45D3MvZHSPMP9rSctUNkQe3Av1kZAYoWg57YA/Gc
9bt2AbhSd3jxMnIgekZay7DjHh7ThrlAAkBjFe20qt0ZoLZ0X8veeOG1+Mjw4+ax52H3RPntBL5D
L9AEDKjcOHmqyB6ahKABDHFDubIMy76QhwdKECbJLpZhsEoN9embgbFWowIbE5b4Sb3OlLvEsDx9
qdtmdk9yqikuaR7x0DTsP1JOf2ByVX/b/jyQHCGKg3Cq6NSJJnu28KWv0hZneJ/eQ3hnCfYiSXlp
hw4Qy5XtJjFxaBicb+fBySgM+wT+KrWnZ7fPk5o/0Pyt3W64Dzsz759T9voFp0EO1GGl99o/Zqq9
wXnNAdHPodddDddTGA7IsAcBbEtOGMW+3k3kSdXuixAoDI6xHbiCEetXTdd0M3lUcz5gVMKQzdJC
KHDBqfdbmjoFfdKE0JKdN9N+1PXRLfr6BFlc3VCDUAyEbHYZEv6SyXK7g44k3QcM7i3o0/k6NX77
2cna2TAOxjULLoP3I8GPGifyu5r6n6jK9clIQQGdnsDL+K7lckjszKLGRDK09NTxXzfrkwozAosK
Zl8Gq8izYCdHRmW5u7Mr9WKO827w6PhihIRV21b9uufA38sYtJ0BIgttMhJDvCw4MOOGzOFNtudL
KoKHGLDHdiUnPy8HBZd7cmh7irl6nox8YwnAJ95faal9kBpbx7ZPtEg4/UOa9dYP1Tkzs6+ggPaP
5/kNiXLrjdUtvt/jtZMyc4hAnJDiHkBTDumILjvGEsNPrsu3kLvyECMHTyzeiEJ8oe6zTew8DVH/
Wo8RpbDNwtUSlmi0HzCG58t4SD/BuPECu4fAKEgkytZtmT2I8D3saMiG8DcqPdpYBxMYBvQVzjNW
tt4lYlLr10bTcoR6+iXW3k/H0Det5yf2Dbw6HoMdEyIATjccqreW0AFkqmNt6AtnJ0x5YG+ypCO2
ZvaNXWQFCcZdvD8O9rTdTObKQri6XIGXP+XDeJN+/N4UYBuxPjlGfC1LVSxC0QNAsj1sNYvoizvp
KXGKDxgEt6k2eW1vq17vQKHVIkrERvg1yTmGefIyxdCIn+9qfQ0BSlzPZpzaVntfl9ZFGkO9yThl
cULg+kuH0gIdVmh9WA50j0t8yh4iaitBWm1UlL9CF0uyx8jxF2e3xdHnS2KWjWk91enHYDl/hBgx
88iO8Yzf0perPHsOBPEQQ7bV6WsFHRuMJYeLuVVj+O7r+iK9iPRmk6RodzBwDvdfBllTtoxXmMqP
puVuDR0j0LF9CCloZYh5dx8TOK1xK13WSreoXJ3NtdHBH1SVQZP9a8PDeV2XnXquc3t0XnwXtvM+
uenN4pR1BXkZBrg0d+FLl7YvnaL1lWV77X00TViMi5eN94SEkkijMH+YzWpjg/ZyhuYPqhVni4Ho
oi5Zc49mBhcVfxbGeLYtPkTkehLAq4fhnicWOCeCj46WiDZJ3ezaCWHA9eaHwgyP0UxtmUXsrqg2
TeW/9Fnz6QBvLZgmXAe+wBzXkTXN7zOLclsHXTOajgUhhEY7HtClt1ZgkF/DftbOwSMy76Xp35E8
45RMwTYg1sphrt2ZGBp4EzrvaPok7Qo08wgJEt92Vcyr1mFXRyf2PosfoLexRmSFlWx6N79ZSflU
j+m0UI1kO6KQF1nh/41cBg4OrZIdr+tObp1iYI7YJmhU42QskJYBEeyrCPy9XYNWD/6qUMMDhuKz
sNSaUMvFSHaa543Hvs2fkzhYaxk6+6Cb77fKthuLaplZRNPONne3wDAtnL9uMs4u4LUBcAzzTf+S
TMCeUgYvudd91UH0NYr5sbHUo9mkBO1U1beu/Q9KaXfZQs4uKhyr64DIB15DAZGfy2mBcKWW4CQM
b7L5YY66s8F4jkDC6RTIcqSWFjYsu2JwhjNtOans5E3E8rB6YV6mZrN24/B1SIqtO6h9X8mDXxao
02bzUtPo1snddJwUjH7ap9aSO+H55GKw3XZBauujZZRPfZySLlY2qzJ1jvEQX8gcpKkwlUcgNtqD
H+AsV8Q7YV5BADWm4hIl/c0Khp2RZOoLq6/PYIIFPaqLPty5cwgyyoCkMJ6hitifcTQRwpePi1m1
H2NXPBdxDVTkWc9pMBnLah6ChWerW482eHULI9jmKsYGQVxppIlvsWvjVIcVQ6fYr7fEO1hv2paE
TZMpkS6mzLtrbdUMhsZEPdfLNjHci4yr7qDDjksTS+XVnhOvZdxYWcZBdRlLv1Vg1t/peJfcPBJd
9avZzDzgce4yah+V3BkEIFcEiUX3kS22M5vgUQsmLGH3RPLueNrRZ23NFuhabPFDgpi2j6osIxyP
SY8voRp8ktpINfydZ2PclYj1H3mcpywlTILq23Ry3Dgc6WaORJ7H7yKtzX/S66L2ULBmACS5n01U
gBj00gvKFzPRWDYMHEBlpHKcUxR8c13fX21iZ8c+J5V40uYQn5Dmu2pXENSxl6LDpeenFmuaLWro
AG/trMkuIlKp3tVUC+QuYW/HwVquulazqhvgV2/TrLwhPYZbMlTCY9La5ppGhfzJOzzN4LTcaqIg
3hL8WJ82qcebqGe8LfAAnPTsNkB2JAcEWUUmhWPnewgU77uatXsvxNkE3o9/CUnKoRPTslpOFD14
NsqfCMz2z8snXA5JW+3cvO2PlDSEUJbbYlbvI7UUEcC+fo6ZFNBaFz9FX7zIPjoHAc6kzs5ICGgc
ckjG5NTm1XOu45886d11YiuCCac2oVPt/lGHvoDwhicz7RFum1ot8edSH/cVg9skM1dVUg1r6Ux3
CwbkBr5vpNWk9r9Kk4u849NeuTzIO7wpJbYLUhHIeiekuqybs98R3KGMYkYyIEGkyRp6p9RplyAY
GrBFfLdVdxGdn6Du8WIkNvYUevVfAoLNPR6cRxvb+b7r7Vemu6Rhm6hCDeMdl8TWvuphy8h3BTFv
5ZY1OrxmOsrwyXfFOoruUkoYnSaHxK3RsAhG5uXdlBNuM09kGEUjSWKRQVj3VL9CLzsEOLKKpmxz
jP9Z9popojekMx7dVKVYY7oM022dEAdD+GvL7T5lhCZmbfWZ6fRb1cjdwxxVu1DfAwJcrKhtgWFT
mg0pGiJ9c0qmzmM/YqRwoAcXEuvymsz4eocD2nkRvCZQXI03LAewRArjOzwYTeV7mpd6WpduPh1S
idGltYJm52cNoG9Qihvy68TnPYfXyTdOLi36bmrnN7LU611hjeOV0i76kXaE5Gx3ATMQZXdEppAA
hrqjp5+ECQmdcadhDVgt2BJkikVVyzudVhdmWa07S4nqmOG+/yzVhEElcDtqIKu0iwOjHR6oXoXE
h4bMTu0qYufyxAo2ekJm+BnlaNwfyJzCz0zuKsANcej+ncqglttS5aJIAo2TtEHat9tipLCqzKce
8r/JI81R/vRPV9/Tp6TiQ7tjoAGHAoceAyq7JiWtd8RhqHq+V3irxTDkGZcg+FSo6LQLJ23PiSAJ
PorL+jjKZF4qJF238rsN6jqqYkpud+K3766dM+eRxp4vicmKbMQCp1aHiZQlvjWoxT2SC+HEIMSi
rYpnj/wBPEL3C5jDaTkmLlVLA3ArR5ejOPB/CXoJ7/6el6LnN/Ze8GTJ3CcSviFTKtTyEnSFSWgw
8AAX9nuqKrFMXPEbBR6v1QxDU/pGiw9ofqdSKug6fOzn0v2njRJXmZ7PDKrecgfzsme7V9nYdNSs
pZpYIbAprDb5VnHhgAwzGo6tQnBdh8nKSoPnzPA4+zv5DzXWIQHZbf6imteFIPLkRDZ8vp1b/Kdj
buplVTfBmlfW4/e62UMaJu/EhJHAb9p/8RSFdGIk6FgTYYz0QcR+EeK0ciof01PuEmhOMlmzZm4y
U2eDmpr6XtSPmtx/S8hP1YaC1DoI0Dv/KlYBExOu6p5TQxfVhIlRD/4m7pi9ph7Oe/8OWue+meIX
BqAmIUbZ10aN06EwoUMSGaAZsYcQk7HZkS8dFeGpQPT4hOscjrnXmmRVBYB3btDvmrEtTxbpZ6+e
ZWlGtYb/nOg4//DY/8A0bMjBF/pyN4euvRFNG74lk1PvxhRux8rRkt2pNs6OWTF75RX4G0UyP4Qz
30cbS3GSRYT3zJfRzdVEE2VpiWEpiSMqWdE9K78JDnSd3aHB1nsTInTspXL9GBTEIECMBMJ77JIO
bqIs+wM7yOZTNAhcwWbNaH1qBEphOQ3VPT12YEeEETn+Jksd+LGG4BzsT7Xj6K2NHPIZx41mdt4p
ZztabA1USdS/ZjZI87KVcJCMHIH3YyNn2M34RzGB8pfGHWgkbxy1o+rtu0jmRu3ZTQzJDUE2t2vz
+KY+hQ0B5Mwxk2HTFi420hKo1QqI1Iite1iI2/RNQG4QbBN+pjbYiT59HyvD+CxYIL0bS9gmRm8i
vweF+clvnzKHNPu4W7tTEKwaX8SPlgPzSOx/u5SpI7cw3OHSZVr30qvZXquB9jzWVba022nY9p0X
YZOds3dviklEsaIa8TDzR7xVMQch0QTxp9VO89/Yq4KEoDRTFO9ERajYq3cGr+Utqzv7KXfVtPOD
qfzn5p7Eiebw5C2VyPxjlDrFYZitbAdmYz8YRadII6qjxyboWhxa0sUqTFIXE2mi+lSNjE7xqO0C
nX7CUkcsLCye1NNyHMIcvn6itofQehkDy30kic/70irmEjebpEW3a4PGOeuyle+lKwlLIfXP5qYy
5v9IO9Mlt5FkS7/QwAz78pcgQOaeUiq11B+YtsK+EDvw9PNBd7pERuISo+ruLrMyk7WcEfDw8HA/
fs6z0drqsS0q2FEAW4UtReZMeR5gJvRUtdVfFLUnh5wMWgj4RlXRgAqDT3pSFAGiKeVy1m3zXW+b
pDQxjATSSY0e2zmv9zackJ7c6P1nTV4onq1ebt/FhmI9sIHhPpRKM/UUOdRu6y6UA4gxTwA104lg
Q6GsMG6HKGNsWz1xRfOq7wdsKzH8sTzYyCFBdCu3Ob02Py4VntxkHc8BwZo2Un6qmbs+SYYLS131
M8/Jn7yqLIrJD81RK3dZpABmUbVWWwAgmtckmeUzvTH9JaVq7VlK2u7mfMFHh4X+yJBffaMb4wJ0
hPVl7oIKkZAZ8jjGEkLAbnPs93lXADIdlefYgkkqiOPs2PBOqD0UmeuPjqSX2v7/UMBSMpSGat9W
/aLWXCmAgjHhtQ+rJ9p2rgTvBM8EiPv35ajf6MvAqmXSf+aZR/gOIFsNNLIpXnlx/D6Be01RP9gN
DEwqMWTcX1cSWlM3I5e0kUW2kYuRBbnEMajlkV8Gn1+t/FBnghoMZhHNuzrXvl83tSI9ZiqOSQJk
OxR9RJU/hew0mgfmMU8p9Ld2+jxIQGKu21gRKjINU5GhnVMN2RS1/eyu1sYeAhS/yr/EoKPtuXLr
/rVLnqLgOW4gROqf/oVF5CZV2bYdU5YFiasKntUqCRoF4U77lqnQI3xQ9+1hS2F8TUrLRDz9HzuC
ilVH+wUCwFn2gUBKpKfQy3uRezo4bll+sA7yPvWTw/WlrX2wc5OCmNVcBKoGM47swwtAlgF0E/KI
bEPKapHBFWRyTUtTbZSPmUGQxS/GEEcRd5Cn+JKZ+RbTvm4HTo7xrv2IbntpfkQcw7u+rhWfN61F
F9jRFMd+IzcJdhxucrlbVAy6gZJz/20OAlJeRAeCTN7w+hWpLhMbuk0HQNEUW5DOqkcI1iC/UcDc
tEjjxhTobZobafNjGBvN73V1w+DaV7MVnthIMSKKZwhfLeRNlAGJQ4KM2WKAlZmyMxg0u76Fyoou
Fyf4t5XlV5zpCCYjcqiZtvjGgcOcIGyz6w7kuxAMuPmNdJt/h2SPCZItLWllOU+iv5wbFvazpXzQ
cUcrAGOM10mfICErNcZ8O1BF9Ai6GaxwwDOI+cC7WjegsQiOG2vf/A2Lg50tXm1LhjTtSWESMPnL
QikYfWXoH+oSOBcMz/CItx2l4P3YycnnkI4Kby998FBjZZw4ZfbNnJ/1Um+9UIe1XwMgsaeUHUCw
yVspq/SOFHT83lfNPjPspw7u6FafEKw+hQ8TlbW61rulfBB5sU3hlptS5/9FFwoSz9ozoRgDmxh8
luT5eTx1iF2csncLIQTK48cFqg2K9juv/7uqNB4UWMAAToIgRl5t2PXIX0idzPAz8k5RDvJDi17s
iiJwA3nCgeHADPkKHm1Qo7wopUQpr6Hr3VdPQUcZs+zHR23IYWgIIDKdYgskXjfXu5I/QNgAqrcw
oZnMMxnu99sAukdZ4w7g0QgTgNMC1G6GbwwD3kip3Xs5GCQ6VDbvrBl0YkDPs1Wy+5NTv4dO7F6m
1u8qRviZJycPnIWEKc4mHzjMR8egyKlL1QlmXFjGgsymGjrc1gYsFicbevcBWlRedurDrARIv1U/
AA3CvVA0P/Ls9HFwmi8Lf3DUT5pHmg0SjkYnNCztorW733CntXBkIw27yNEalirei9UAe5Ac9rCm
eLyAOjd4Fx6VI0Jsu/rv+/iDc1s/wh+64cSqvHaOzqwK94mThNUE8EBBI72+B6pntB5wLTpB2r7k
UlGfZvpwfGYX4IDZueoOGnJ3K4ysRBEIhAhTyMJzt4mXZzjUI7JKjNTSKbvLobKXouRIocHZSAuU
tbzgPGoIqrjONEsIQ7Fa9QAVBsVj6vQv3U/pfX0X3jgHWD+R276Xqb1QltmFfrf1A1ZWehEvl2vw
LGQw8yAFDfMcPmQcPl1hkPdZf5f5FKR3o8ceR8N987K9w6vOdRanhfwOPhN14HnLVRq9KhqjP4xu
8GwGCpxtLXHVo36bMpc/P1uikpvA6TLQYjLNBVr5NBsh+IKZtP8adLbXRH+hhLy3rD9XtGVn0YFC
CVa1SSQuzXYBxUolwCyDYO0OAZzhhXvd/nb9lK5/v3+sOMLiQBFS9WpxoBPEQaZq+TOtuNhStzZx
NV2gCaspimYu8eByNS2PZb1ZHFV7Ke5BdNxAwfwU35au5RmWS21qn37pH7IHyPD/xQINTTF0JoJJ
04VtDDvHjgwT7qaRRhkvIzoTkvqhSzN7w9CqR/42ZAk7GeRODre7A1NK/+q0jNzIe5u+lB0bG4ZW
P9mZISEzB/5Utgnssr48f4hbgKR025ING2vZq31mQxU+F4R3upKRjcyOekSrheYJ/5JCsXfScjpr
kGRQOP+vvpQlJHjI8kWZ1ZSg/HM0vQ6Ooj+CENoQV17fPF4csm0ZsibKiMMONemSgQzTGHQAiavp
q5ySJNiz9vH6albS1YsrQNhBsCPJCF9o7yvM99Ckgm13YynKmgmYchxFthSDVFxwbd0Eg1LqxMDe
B6MBR4kPmeO8l16j99CD+Ci+GIgnbHylVaOOquqmDEuorggHOc0rG2ocbvUZONZUQKa38fBcy0It
/cyCcKXorUEvaQoHf44HyEfhVZNiyuq9Qq0MVUC6nvTybOgc8omSr6H80JX87vrHW/ESi+4WBW7N
lrnDhUUiiJaHIZgyf3S0922A7kNafAgNbUN+eNUMKZKxaNqrliqc5DjunVFbnDFVmueIkjODkgCB
tnKilcNs2WDZNUfRZEs1l59xdoGZdV7qVaXAegRSb0cXF23TcK93DkDh0Z31AVy+7v/5DtqWBZuM
IsPlrAmHudBqIxy0SfWn9PQ1kvqfdhF8SBdGwet21tzx3M7y52drkyot60sFfiqTMQkdPeJx/vwv
LNiao1vwxKqaeIGAHx4ZUO9gaLAAKkToBJkne6vasnJ5WBSQ/mNEvDyypshHWPlVkBBG4uWn+Ekv
Hb9msGgXV+q3/2pFluB29OyYaMgwpvZQ83w1geJdN7Dm1+erEWJfPbVBEE4YqJoHxbiNeyQzNk7o
6oYRxBUbDUUioODTtjTZXXxaSGsSOk+yNk0f5qjteMBFerqXG5XGxfVFrYZb+8zk8pPOXC3Wq6hH
6GfgPTN5ITluxHzvbnTBB4CkdGkwfem/XLe5upGORf0IzzCItpcmNVuvg5iSoK/AlCzN1j2Iu2Sn
U+b5F1/M4a3s2PYvY8J2FnVVoHvLnhn1uyH+ngJaKlF/vL6atW92bkTYQBtkZA6ZNBvYvp9Ap5SA
c0xDZRB+8K5bWtu3c0tC/M7C2IGaANBbpf9sHP53BHt/3cTqYhRFXy5BCHh+1TXPvAE+81w/Ndzv
o3pfdb1rJ89WgOx09uG6neWnCnUhGBR/2xECXNDpdTkBKvLDsf2RVtY9hJdMFIXjZwdpHQ0t8f/O
nuAJYw0tVbqksU1NS7qumLp7yC3bm/V3U3l73dZa8CaNsy3OsWnx2rl072ys4VjsaL+clBsFla5c
Kf+Nyym2JlMYRbtDTJF4rdkavCSDvzQSUYsxGBlowSKmW0n52h3r/DZkCNn/2OR1VXZ4XKQ4HwsV
DIVx6v8qjeAuUu1jI48/GeL+6/r2qUscfesb/6zOEPYvKIqOFwfDPbCfdUxw7FW32GdPla/dZz58
noSKHYnnFwCCzQ24ZSZ8Dgi6b8SOVQ9VwY+rMIzobzNCJwVVHhpckDb8CoTfw8IyaleQ60GE+mhl
ytZmr/rNmUUhQ5yBuIOTV1Wwh0ihx2H4bsqY4r2+u6tGnKWnQyEHkKdwEJLKQA9IZxivKRqGR31D
erluYK14A8Gmotm0V8Cbii98fSEakyOyzPxv7Xv6frwP71KvPcY34U3y6cTss0t25vUHpCoN5O5+
XDe/sj46Y4pjaLyLDVl8bg2RPk9SnrK+EfVlS74rmnijhLEShulGqAa9MQNYr3i+oZUu+tBsB1In
QOheSh1ds7ce+L+y5MtTwENLBrztaNTauCwvowjux5xFpNMglZ15d5qmPQIbvgZVQLBAEBHWmBGO
LyV018bxAYoSH72Bm5FBQYhJ3MKp90lbOfvpVD4YtgNJJHO2UJMgY7d1Z6w0uyxeTTopMR0azRar
IBKV315FKIUUQvPBRHyqYIDxmK8+1ofTp+KnvRH+lqWLW3NuTzgosQIZiDSAWz6paNwC47zPc8bI
kJ12IEKdDcB3VrHxLH17MV6uUfgcXQpIoGtRqwOp9FWuWkZhOqeina0A6jSNjex8pWGDOYPGqKni
pIajXX79NKmkoE1SxZ9uYeBy7Z9AV6jyTv6wT46lD8/3jeRfPzkrmeClzeVond39hqzWCmMiui/f
6iYzA75ybL+1u9bDSfdz955S5D54v1VUXvees6UKEWkexngeyBL97CYezb8Mv/ClxGXKHR69+Cui
4F7yc8vo2yhxuVQhZ9PGiC/YsL158+2kw5P8/vpebv39YqY2V7pRwdvnd3K30wr0czdyjLcx6HIB
whGYIUXSIoC/fnSafWieQY0WPqNFG7fFph8Kbl+MdgT4Dp9AvpEiGeOki1d8guLa7cv5U6G9W7yi
+xRsHPENw1wll85YpoFZayWGYRPtnHfOIgPpdwfwhY5nHHSo/oPZeZX3iWc9b3nHWnxBqlvjVSQv
jQ4hAamL04Q4SY1QvfMV/U2IMlLYdcuDPSDseV+kPaMn+ofrHrP2QY0FaAFJE3UT8dZ0qhDtIEed
/cyAEQd00pcsYtKxTc2NT7q6uN+GxNJ4XMeNZBW6Aemqg+7fpxgkYjq8z9QaeaTvWgR4bNxsNmys
zhF2VE1hgrUROvCTG4D63W4+whL9CC3Dvt7Rq3oIHtFUqjZWqqhv7wnF0FBGh1jLJI0VIkvVNlAc
1ognD+7g6W7qla/wHO/Km5PvfNmqIK4sEQwLNS94LlUgEsJJkWN1rtHTm/wofj81XxkQvZtb+8+r
iCQev61owrFA3qeNoAqb/C78XDqSZ1TwuHTMhJqvTQlDAgLC1HtuAyjpe1Tcrvvoyh243EaqQWoH
WEe8lFoTeJoUnjRfgVcyngw3Ra68CRNgVsX+uqm13Tw3tQTYs7tIGVuU2DJGjVXLeBh7Bvj/GuXN
3VxxkIsFCQ6SFWaUMdKm/qp9LBj5g30Dl8Be72np72J/K7CsXAsX9oRrZ4yKVocxkgwfKRQ1Y/pg
6527/oksKqLQ19OeFrxQS+aexqqsMb4BLpWS1c5soFGbpGlX2dXx+kdaM0aCLxMrFYpVYh3nNFUW
kyaUjjSjfUFb4LEykcLUkr+iyvCvm1rbuXNTy5c884cmr/rcyh3V77WAQuKXLtU2PG51MTx1TZoA
zHO9eRipsg67BouxJOrvjfM11iT4F8OnAHqw64tZNcVDb3mDgeQTiywWU/N5X44gtWcfaNxz0N8V
meG10b/aNR0kk85LTH9TiZ/MapiqFqJKfap+xvQU2tzYeK2/fSaDgcDPGHAxNZVU9fLDaNFSc11e
e+mAcB2cE8H0uUJMrAwKxoy2GnhrbmDzHod7QbNoEAlp8VCYDiMssFXonb2PkSd1mFO9/nHWIg/l
QvBfYNzokQipW13aowZFpeaDZP00RdJdnNTv+jD88wROPTcjJHBZpxhIeBiDr9bfgY8fGJVnxivd
WMzqfp0tRggHEZMT2tTjaQ6y7Tv6Gmh0ya/XN2zVhsMHYT2y8uY5rDHRG9QKIFGn0w8Qhu7g39nK
BpfvKrz4aAjy4XE1jdKasA7HbgbQPjadK3/yci/yYWVBWZwpVQ+GECa09uGn66tac4Mzi2KalNaZ
riddCBy5ywDjt8oL48JHWUm3wC5r2+cQrPmPZvBf0d/azowpho9+xxRp0TxDAXJ9JWtpEDnQbwuC
q43VqAct/IK+8ZQ/ok3h5g9wTPj1Y+lL+636krIW3M6tCZ+qYBARpBLWGo8W7lP9XDwBlXM7H37q
Z83T76R9cTCer69x+Uvf+MfvJepCWnQaiyYs63r0VQhbwrD+m37uc92dmEeHxbOdrLs5ZQZH+fO+
O6HvzK6Y18JxnpZ1M/onCebhFNE2tZSf5+zU7K8vcO09dGFJuACTIUWUWTc1ctnqhnW6Sz4b+RQF
bgY/OtrfpP1WtrL2Mr+wKURb6GzbTDf5lMV9jULtHXh6H9oIys2e7lOEOATe9VWuXSbn27mclbNb
Xo3mWZunAjU+rbT/DixUwi04ww8VSthMmDFckUDSv3EbrxQsLz/iEgrOrLZwxVN/YGur7+qt/DG7
GVmrdkRJ+cnc97eG1/n5TXNjHmlj/5tXA9wrmrI8+2TeDZe2w0yHxLaHM7FUU4YenjOmTAdj3tjX
9S95ZkbYWDvOstIISQTG6iZRqu9pyDRPVnSHqFtYn57h0NxXlnFI4dSE+yo7dbvMsf68U2ZpZIma
rgFCYK1CqDODRAJuq43oGCEZGg+Ik8ky0oKj4eXhVu95+WpCSMCYznyqZTDuJSYmUjrZzK+lk18l
aErfhWEMn0f352nphZElGJ65ToiEAvOYISUz2A4YoWuZaoVx8vqpWDv7tHqoaeMpdOXE1HSWYayt
0VL1k8HSnkvormByVguQIlrmSRHCobtpCmTG8LrWr6YTQ/wSymd3rTFMPvo+4KhyCclZxcwhS6kH
6931H7gS8nFgcEdLd1xzxHc2QhLFqYOE2I/Hv+r81VZ/QKORyn8e4y+sCHuNqnpgniKHG/kGEfaH
+GAcoLS93YKVrF1gF3YELw2I4BMTjBplUNVFHQsFvaf8ITwMvvGASuPO3mmefCcVG12FlSvswqxw
S2sn6M5LnZd9nRkPYZrcOuiJ1uZTrP/oZWhBgwRyTmnjWlnBFVsXVoXbOq4hQZpQOPp/pfviCfEy
NMkgTUWoxjN3AHfc4p10A9Mf82gNl/fWLbN2Ts+cR0y0Zvsk0+pi3UoKJtzURtkbHAXywt7QNsLg
6hZD+svDgebsm+fQaco6o1dQKRwZnswHVHP6WHsqs/6R9PjBHJQbiSqfPpv6xglewqsYi5Qzw8Ll
3VR0hAMThQykvN73yukTjAUb7zBl8Y9rNoSbREchpNPQsfCjG/swfWTOG+5AJup24et3IG37kPHv
XffN+lC8bl1iq+f/bHnC7VIaSo8WFJ9wmkwaTMZfVaQt5Jd+NTobn3DVW6g8EWQsywJxexlwpymT
pT7LCIWMHcsgbZPGHeRv/yKenRkRIo2hztbQqqwnzqq7UTLu6ha5GCO4LzNzYz2rW3dmSgg2lkar
O60xRaIFp3LqFdOPpj6acr3x3lx1wTNDQngpjSmOVSSB/DGB85bNM6lwXd+2leyNThDzLzKIL24q
IRmOtBLuCMcgGW7JFpvC6wbnXi5eUbRYBps/X7e2tiBVpQdrMpwIbFOIXLMGr0BiwV9fZb2bFPk+
MjcunLWsiQX9Y0IRXhXjyZZrhheXnBuSVsNvDgjwzbvkG1yFnnyc0QTawH+tXj7nJoU9dNKZkX9E
k/x2H77/z2xH9s3Jd+1R3/XeyY+fmAtAVfP6bq49Ei/WKoSoUE6MEEEVELe39kHbh7ew8e/LG5Q9
9zCBuNetrcWq81WKscpEO8AB4uHreRdBbNuhOz32mnmToTsBcXCfPJStpN12sAFsnIO1LufFQoVg
hUhbAFELO7zM7zC1XPj5AU6veicdlqkZWNgetuLjWtBSQbqBhgXyBHbgMmg5k4Z2pBPrfiQr98MJ
qlnrAaD5p+ubuvaO0c7NCEecbofCzGlCbJwom++qfWe79q3pJj4M/p07v5+0HVPUcKn9mg+Ck37L
ibYWKpxJxWjgopFY6IIlVPY3yF1Kv0xqbrJz4ycYVr5tLHo1DACsdmQZ0Amg5su9VfsiK+x5pDHu
jnv94xAdDYhHAHYhr+7KvuGerAdtui03NnvVrG2ojsXkpmmL91ClyomuA9HwIQBAdi8q6RGqXzbW
thwD8UpHVecfI8I9ZIaabukdHzSqIUV0ZW958aMv1flyeFhO5vYnXEuRzk0Krir1I3hTM6cNyYyf
PHQu7DZsZ3HToY9boFjiDE+qFW7cgltWBc81l5HAunFGf+4zNMgaJBMqhr8bwy9N0pUWhUJdqVVY
AvutF9yay9K9YHTHNFU6Gcufn73goIVrxjjhBdfxgnGzNntORvVuhjp1Y41rN73GXIMFrANckjjo
26RmHNU271EY/tKwdHOIyiqkGayN2LoayXEMOhiAk6w3tdLAyCzTQBrmf95JvPqO7REFEb+1fg3L
bZ56bXULLaaQAOEzUy+ehTqrMrPXkCerzB/GzKhcMbVwMStQBpMC9vDDMgHftSfIwxCjlb91NbwJ
S/qGnrmW9zs7Qxu9/6IgPj33hx7Rkai7TQsV0kz03xDcHKMAgeIXa6ZpXDzWxee2faV5mKJSUbtK
9H7IB/Q4t1qQqzcFlQrZhKOXJocIA4CuSKp7Qx9pySN7ZsoRY12oczNkf58MUB7KrfqSI4WlTOqn
xEkGOFzmmxnRQfjWtATF3+lmIyAsCYcYEHSwAc7Sb6GPJ9ybst62VWGw006Zu1ZRfz1pk5vJwX3R
1TcjMEXJ+a5PN9mgHTcsr3kvRHCaLDuMF7Efl8eEESndqqZ0wYHIEPd5kLVa6r7YL3enAWlD4anF
rjgxlb/7d09EOLYYJTAdXVbEGF/bWQQwknQhzOg1KtpOhQ3ZdvyNNa7FdCqocF4w2fF2vNXM9LbQ
BsItxGrmL3KIypOQQJe9nkE+CId3BfpVxdbWLpmV8FHR6NR1smbDeItYlFPDjNDjYdbUn33Zc+5s
KFZejFvDrd3qIf/ziwtrFoUanGgB0V1+SO5nFc2jBW1V2zfy1N6Y5caC1moKFyaEVNIYciakA0zA
LI0w3nxjkK46p95F6GE3fVR2sdd+g4jLHZBaSusGdHn/TvHqA3DQrerC4pdvN/f3coUTA79PWKID
oPjpCF9jCydL3EHTg+gEQodJuxkzVs4JbxGKm4zigQQRXyVJGVQGPEYM8B7td85n3cv287f6k3xj
7pJH7SNyXF72Kn247rkrjntuVHynzOGcW+EIGKyef1rzU5VvJFlbf7/gM3Ea90nGlebLTEwmxF1H
2apebOzbr0vt7Bq2xmLUkoJ9U9/lXw0kJW6z/TLuPTMAvus/ai5SDvsw2mlbOdaag5g6mBoGUZjO
U4X7P7enUsuLkJCK5pSPMlDwLoDvDrYBu3hfIge4a5z6CPdfvK+G/psy5PdMhn3vomZ2524abrvC
kPZGm0oHG2m4J0gzt2oeq9tvMg9Ec5ChIBEJbJ3CGkL+mQsdJsrDQKswVU7yRvRbNWJRmkcsVSM7
EQI8DLJ20VX95JdIt/bTTUcWf91L1SWLE88icPplqJOiue0IJsbIzMMKAjEgfVXc2HtjiHq/jaWX
5VgOEDvE8rEoi69VgDaca7qnn46HoB2wMeR3JD9AOTMDmaG+BBN6ZWqRo0RdI+PUTC+tC1MkIi4b
udTapjBJoYMD4PFGq+syWFaGUTWDMhk+CklIZ6bp84mPtL++L+tGltFQBeQJ4L9LIznUJzactIaf
MLydBHed+fd1Ayujp6SB2m8Lyy84O1x1FcKLpgXgpT3IjfeZX30K7gFR+vIxlnfXja2sBiYnnJSL
lNLyL1j7ma0IltAIEWoTfr1mb8jp96o+ff43JrikWRMSsyLcXJGaOYqol9HsPUnQwkOE1o/hhreu
1VMXSqp/rCzefLaQkJXoZgp40H5oPsoPOUP9wY3JpXwn34QPIA/ckipQdUAJctjyO5O/WzgpF7aX
99KZ7WZqsqHKgEuOuAQih8j3yDtz/Ltrhg0PX7MEOpJnLA9oqhOC8/VIcBmSHc0+TZwbWOwtlVcl
qnaVHG4A6FdOP0gn2n+Gbekcf/ESkfWhL02ZKpqUPsdh+xp2/WOeIIGCxPoJ1a7kHQrq1dZnXP5a
cSvPzQrJSDolZhcZqkFd6/SYe+MRRNyu/FD64WYnY61eeLFEYTOH1oBUrtAMkmSww/fF/vRqPU7P
2d+UCfYyIxiH6wdh5eF1YU8811lb8TwicsROc2Qgqd+l/ZC6qJlvGFp5n2NoAXqBWKNvIkTu2JBC
NY+y2a+pCmQnc4dEl2dDg6Im1ECjbi+X6tHOug2zvxKXNx+PwEg9kGzqTQ8XhY/TlHSK6SMoZFfw
8O1686lon8NwXxe3zfygB1v5wOIP10wuB+bs6PVz1QELlU0KsP1edxsXxDmaOTvj1jyGT/rGoVg9
fmcLFDa2jO0MGBhB5iQ/pPRncph05eIdokYbYXn19J0ZEqJZjJBLoLWGwSR26Cr5sC/R6lP/Gsbv
VH2hw90ona85DOR3BkBUrk1VTIOZ7Y0Y7lwmghy9Pxaz0n0uFKRJutH6VgZhhDpI9LPKrM4b0UzZ
2NS1K+jM+Jt02NZP8J3PeE3XoJdk7MetMr24myC8KRhR0aXCwmiC+IhqjHGaFcsGPhFZd2r/TdOg
sinupKDzKhhMyu7j9YP+JrKIBoUopueIR1QBBqFE37cfCkifevoBoK8/1O503AosquiXoj0hklU6
en8lonCHdj94cPMmP8rbSr+xXPk7L2GotzyojffwBfmKG7q5zw3lLsxUUBG/2N7G4pdDcH4kxR8j
hLmhD2Io3Jzu0HiDd3qUHxjyGu9zb/7keCnkdfXP5oPxM3q3hUZ6U0kTDYvp36mHtHnEMLpFbvC3
ckwfoMu7n+7BPj00W62fZU/fLHPJ8WXYGMg2hQuSerJaMs3TYI0OjA8t8j539ZvOdw6Ftw2ZW/3E
Z+YElxpglW8UVKIPqW79XTaqZxbtoUzqL2iOHze+oHgif23kmS3BnUK5MsbC+PUFy68j1ZTX+Zvz
2O6aPYLSKK8jf7zfarq8SeAWo4C57YUpFRS1iEqRin6yINVlgXDbuZQT80cgbH6wT751HXz1/ifd
N4/pHipfZK+3hk/Eu1m0vmz/2T3SOe0QMZfSHdD28suqfIcs17dcdTauyLWdPV+kcIFkTWlwdWKG
eXpjF7cIv/b69IekAOJahMtDios8rn+txY6forLwEgPhVjQijDl4ve4qq+thCIrRV2phbwi1ULWt
tZO9fDTNvhvqAoGyrUT0TV3313I4Z/BEA6fSxXcoyr4dtFpad1jqU+EdaI8G+RSbwWT7xd6Fbj8f
ULaYf1xf2apZiwIDQ9dUUd88Wwq9GE/9qDSHjBmoHDUwePsWNFH1vnikuHjsvm21WX/lZWJIOTcp
fLierm4CjyNUn1Rtix/prXEMvSWbKW9Q4V3i9qE9bNdrN5cqvF+KXonkYrkf/2fwCiHZF6g38kPt
GbfIhMO6/27ruK+Fs7OlinR2ZqnXeA5LRTV+n/QNU5c/TuHjwq658R1XLdFwtB2QRJDFCnF6NBBh
oUS/XEdojPpIxMRe8oIM0+3sguD2bHmXPm1TA65/zDO7QsCu6xbKJSftD2XkLgBgmIGS3oUfodgh
nEvFatft8+4WXeHY//8YyFy7hZc+63+WLcTwKoafpUU97JDcUKrolP2A4k/YltVOfQ09yV3qCT26
Ra4FuWxZ39Z/be/BWlA9/w1L9DgLqujDDpZe5f3B5t3RJNV+ZlLYRuFk4xOvXcXUwCgLgkzjH8F/
AbkMcyMl/UG+TY8V3J6QjlnFERT7fgF+9OGxMRnS3Ijlb8AfS2A6MyvSJclBkdlyj9mFpVdHwGj6
kj0Z7S7YI7R8UPcqUmFeUkD16m0dHzFh/2UaAotl9JQJPxGHPIV5ZUlFiJpplrjF9NlO/q4DdOFO
lW+Hr/l02gV/SpOCSSBclBwNGuggRwWHMrSTpPYVq42sn9J0E6FOt/EZlxMhhL8LC4K7BHYDUYW5
uGxv3xhR4tbqY4HnWvoJTVFgEW35lNrKIcvmvWPru0m1P2z8hMXEtZ8gpJBA2HNZHUvYLvblV+RN
EBXTb+z9+K73oC8t96m967v9Vi65ahWKNxusNQRsYoiipK2VVUKoUOIm349zjdxZ8Kegxl/fD5Yg
5ReC1BAPSZQEUzksSytAlEWsTbI//pvd+21CPBBOA7HTqcNFAB90QEqGB5hvkWHwmckOGBymJfC0
VXtb3TsgonQD6AswR3kZY4LkVFhjlvWHaQKKXz1Z4c/rq1o5agso3TEpjirOm8cjYgqVNrYEsVS6
14ZHqXnWEwS4FBSho5uafw3mzZfMSkCjkY3k1JIHI4kq3FlV2aPtu2xkBBIn2tu3p3fR3kRgzOvB
WfyaodqKKCvX5IVJ4bpSLCRFzI59TOpj7gSMvD5XGtq7+sv17Vy1o0GfLjvU6N+AerPqZAbKCTuS
8b583xMuZQh7063+yNoTnDbibzvCeroWSQYmNTjJfs/ooVv5wbP6AmgTkund6eX/o5wodvuXA3Zu
UQiQaWx1tZ7hKAgkf7JTY18bCr39lxCOF70M0SFBbREamlRVf1zf07W308JvTXazoB/puV8egsgY
DCTdCCDxR/MwearXHMxnsuQWjcHdlLn5B0rEro2QcYGijzt/+Tf2LRh8+A1A2sTYkgUh37Vh6bzi
Dj16fDP867tqyH5mZuyhTAPPt/Ed5Zj7UY0fK9VCHVxC+1iVGs/MY/p1zWcqJocpKT4rjeVd/3lL
CBCDOrfkf36dGJZOiawDFGB3WmLgrp8AXswNIhJDvFHJWgsV54aEz5APoVrlEoZONjJrFQlV9E2x
/Ml6HzSgQRvEqU7Kxq25tTjBzyspb2fcjm1n7rVyojtj1D+cDNRor2/iWj678HcalNAg8aS8fOlj
hYNg0mRiCGKdn2Ezf8hbFNYmvfLNWj0aYfkhVszHRrZQ+W3bn2ZUmft4ngGBjO/0KfCQC/DUtNg3
fwzK/nXwzn6Z+GyamsEMl9BlyfWumpVd03VeH1k3U/rh+iasbTZ0uZBIcY0uzAqXe9AzZWpLIT6u
mZI/y8HRmhsvcMKN2ZI3E0TLis7tLEH0LHE2UeCzph47VbmTYfn/YLoVz4YjkvQHynk1zyVPhvBg
i6lp7SV4YVj4yGU5G42dYTi6n1yNvj6wr1dE5B8gqzd2tHE79OOG3dblsxqtzxcsfMJMM+zJhqfr
kH8MIJDZgzybAJK5FLvHw1LzqaXjFvx17SY6t7mc5rNNHuQCpYuaS7ZBKLiPb+s05/JDGT7emFjc
MCSSgCBEcuqhSCSDOD2ayePQPkAAdCpT97pzrmVCZ+vRhOiTATJoRpsgLFeZW1eRqw4b8W3NL6Ej
tnXSLF2jXSC4R5objiHF5JC8aQ3UqW9kD4m4fbSfTy+VV/a7ele7SegG8sbaVrbwwrDgH4NsEFJj
/MNG6b0KXnMGTMES3PL83V/fxZUjfmFJ8ArVzOyi1E9LPM13NZ13mLtQILxuZM3fF9q7RZMCboQ3
I4J2287MBmJFCqFLXO5ryQNoPrvmd4bkPHiR31+3uGyQcAdeGBQiipXHeWOqTX/IcuRB0C2ckb3v
8uQZ8dQjMm1fB0vaMLlyG2ISYj9qdkxd/NqDs/PVj9GcFgEmT62B6taMKmU5B4dmCp61PnweBrTK
7PQY5bl3fa1rUezC8nJSziy3U06nrmV3G0+vd+jWHNJXxwV7Obs1vRD5GLhNuPFJV/3mbLXC1dCW
beQgIscGawhEdrs2fTgxmnt9ZavH4MyI8BW1tOrjUGq5FwKewBOPAyc/SMPpU6puj5gsh/mty/z+
fsJhL4zBDpyKFS0DnOg/o+bGY25AO/zv6Ggeq8flQYfyJtotUAt9ur7Sre0UDrwiTfBHqKy0RTIS
aO3uZEEEu5WwrVshq2EiibRVBDnUYQezc1sTmefXRIvdIP0yAon9N0v5bUS99EYTeWQpTTCSSxXi
gz071rnJ8O66lZXoj8//tiK8PrIxyDNFI0LG0ielaN0w3+pJ/y9B67cJ4ViBlEsSmPj6w4B6tCd9
No4nAOG74u+ZB0Z9Wx3MjQjyvxzk3xaFQxXF5jBPS5gcbk8f5z2jIskvdgoU6BDR2aWgQra+1vod
d7aRwhlLpigup4LPVVBP8JrH4bWAGr/yHW+8Hb3+cUz3oCm6T/NGD35ze4Xz1kPDkSoBi7Veomdt
X70gBGze69/DH/Zd5CWv8tZVt9YwhfJ4UfTTwbK94czt58howwmLU+RSIz3AA8q83DJ8UPrLHFm3
Vax5gzUmsb2wKBzrQala46TjpehV2w/ho+qmx3LcyYwdWRhGU7B3Lbf3lknxuF0KRnvnw/WDsnrm
zxYtXPBzbjZalkz8BOPvIP6eOZ8V7eW/MvFrF87un+z/kvZlS3LbTLNPxAhwJ2+59ja7ZjSaG4Ys
S9w3cOfT/4lx2OpG8zSO/ckXlsMX1QBRhUJVViY02y31M1ux40PLWEZS0ErGqaAFvXnB/l4Jj91r
VDr3i4QAvc5fhxnwiUNrJruYvDUkLMY/iC4C2W3GGHxCxVB0HTgRzh3BUldihHPCvdqubt89Qy/+
9sZt3m9nBnjf6/q5gDoskq9edyADigTsfWwTp0lE3BbboeXMFOdtcj0MEaoAcHNTfc8n+qwr9eKC
HeawtOrz0ucn1MIDsJ2GvV3sKB4HeMCvL3hrUqfXVJFYwda3VFC90VAXg5whX123464YoK85hnoZ
hQaB3l1TdHcxjXeJRPZrat5has7vU1Ok6XnVxTBAy8U4uggazwQlJM4foAJXyGaiqkHejlnQS7MG
im7zUwVEh1SvRtxlLbUdge53sEITwtGnQvHJWGVBu8bNwYp6UBNlavURN8T+JmGUSURrqrCPcZ6K
cL+RJx2YSGQMU1lAZC+BtmtF1xZDrnmbQ9C2keajhqccNNrLyK0hVRU2ypq5U1ObQB4b1eAsedN4
spHM76A5QXK9xGh/SWOzq0al3+WQhd+Tcm5KB80PO5jslHiLllbBbNLqEYJ3EeRaM/u+KdTEnyCV
ImjX85/+c3Eg5IJaJuRRrnHWalwDbAHanhi9SZAIH+sqdc0hPWbp3TL/yQBfcvbjtqPxnszb5OLw
XNut3KHTA2UlPPINxRlMQT7yGQy4b4YIgf4YyMttIMu4bGFaMijSKgADdr4EIF4fGE/RU7PX3MKb
/4jD9bCCMhiDAk7xVXNIIPsK+mRFKGqq8+EeK734GVzMmgxUcnr0DCFgtridtLPr+2KtBSneVXGM
t8IFrmEwJPyBFSWkp/YIEtxQZoDS0HweSyd7kw+g2isOBV6VAtMbrnGxPi6O1UoC3a1+VQJTPuXS
WxdZDmChexAwAl5CBZWMq+SIXyd3bnI5zuy2VYB0fk8eFWg9ZQHdrTvbBcYU2A8ne7L3oqLUxlll
lXUZyA90eDHcd5k/Y5Sl1+LZArJbGvzBqg9mG4kKG3zt/nNdZza4HH1p5raRqtrArEO8Y7SiE5By
KlAeQroalodfucWZJS5PV9sIgT6FJajAY+a6QPGEHiFQ7Sa7MoDemKCUqIjscW6o0hXjtBZUcMD7
5+iY3op0zaPD6ilQ65RphOnABQMqOKepnKLYOO6tjnjJBCytmb1TeXH6oT8NcuJWUwdZ8dZdMIU2
mI2PmRB3shVBUnMFIuY/Beew7dCnSwn2SnwKaKk/zIDzmk/JjuxUUcLNPuqtT8E5bVLFcdkyS60/
niiodIDfc8wnKaQYT1Geb0fcq2SbXxfnqG05Ayw4wtr4Y/RWD0jlJ/teDusv8p2EZ7TA2mbYOztm
nKMWabNYqw3lq8kF6XjjVJ5sHiTf+KI5sitZwL0Y2r5wVxGObuMyYym+jraljH4sn01IZZXSJIXC
IguBTLB7CCSAlkRutBkTLDQQAfYAJuBqpiSTZSXPMCeorj8nDBaVuigv2oyrZxa4DbT1aJGyDsQ4
pfkug6YZM0xulL1W7bPSrN7tryWyxaVgYKyNk7HC7dGCU+qwoE/rSbO6eAkFZSqmnfqgsI357bbR
T27hq+P/e4U8BKtqplJGEZJB56s93RPblfG8zvD0XHemn/5MAK4LQWHymOFarnFBR1+VHW0h4soK
lKZHQ6H89GawOvtJXKhHRRdPjwVqo1T2oo+pcKJDzmZADolxnH3FSwNR50Gw9QYX+I0IGF67xHnV
22ovxaANHfq7LJL8JUvfJkDTBY4pOLgG24Gzp+FaNONq1boR5FkVdOabYvQCC1cvm89Ac7aJXMTv
NDWeJ1S2guhj9JY3Bky2XfIyAu+W7ZRdHEiCO2brCQGn/8cb+bm7ol2JgieNEaw/onDcR4zN6jXy
RhB6FLabHdm4n+3V/u0DLFwoF7/T1V6lqIBZLZQD+dSF9rP6rD2Y4JlrQvVR2suCG2MzqJ6tkwvh
+mzHRtvBT6F2rBwx5mkwBUjitNISBbcX95nV3PJOLv7QCgxQtQpXaH/pP6rHBF8xeTCpO4WtK7mp
iypN7UBt46AfCr98KMJSWKzZvB/PlsuFJVI01AJL9V98/Mr38aSyhPY+86IQoxTAozDVuTmsnhXH
+Ao+1f8PTIXAPfnWvRoV0NMCAD8oTjXAoY70tQ3LcPg2eJAk+rACbYfv8FCForVvX2P/nGhenHDF
q9gwEYxAykH37BqTw26vCAc3BAfK5KKP3dftWE24xrpScYoeyAh0eZvX20eJucGNk8RjBamGQWiV
3S7mAIKPoVjKfbV4aRwl7hKjf33bmmhJXPSpIlmNIxvZemtOip8TilxjNM0gX8pJYEp0ONhPOYul
6HcuVcbUnDVzdAz9vrQTn6az33XPy/qvOVlZWAX/gCFjsg3kFjwhzNivcbpKswzdm+Wtb5wW6QBY
vnoHr1g/A5mmcCRiaytVA7PAQNaDp43PpWqJdni4Qr9hTRY/bVYMU6dhbaWC+sPW+Tgzc1Vc0a1Z
JtTGQ93W/uhzcLOYjduXZWjV8X95P57b4i742pgg0GJA/Kr3QP/ExvVeOzeG3JgaTl7v1kAXeCLu
py1fPrfJOdmAXatMihOJEw/uZQihBZjho14gpwZIYGs137WyXe+KURYldlej3H8dmn8+IS/Bsep1
l+gVMZGGs/HEykteop0d1shkRM8ZwWmxOccr50mdixGLI3nuleATivWfjZV5/969wRsrYyQCsiYY
RL70OamPQVumYUGJlbylam57naSVzpwN+//NEHf/Gf3QTNkUo3kLjs9ICRf0kId0EixnM4c4Xw93
xxWKEVNaSSyHKL6wV1nrpnftO0Fl6rO9eZ+E/8u6TMIqEWdBq24HPe8lfCYzzXcmmU5ppnvpICII
ZF+bD/q/14Xi4qUZ2kGMq1QjXJxydieV2ttckPf/bSWcX1mxpUZthi+UoX7Yd4qjrg9WlwjS2c3o
9M+Bw7Dd5UJ0miDyGgkihvVnIt3PI8qEHSoZ9s/bq9m6TM43jHMfuYAOdq3BjopXkT809R3RhrDQ
y5d+NJ6nuBMkzaJ1cZfXGEd6O5Q4eCMoUQc5ckk0+jl9iHpBbWszkzxfGfslZycuBkGcolN8J1Zx
ir/3J8VHu8+PMJSqfOs8Ao742Y0fMV/kVXdD74jqd5vF0fMfwMUMqmMwTJ40giBooYz0KDtsqkm9
U58LIF6YJpjiUbe6E9W+tnwAeFSwJ6Guf41YlAZljTtosga0Kn82hrbrKv3t9qnZNoHpMPDRYNaG
z620CM/VSQLGcx6rw1w9FtYguJ23bi9TZyoamM0mV4ItlSoZ64J2NSP6PIAb7pjvUTsMRcMsm2ZA
1wXCLtAhYVD68pCMZqvP8VIgo0bVrQtT0GcziieRma39Ajz4HzPcWezWYayqLLcCa3kwy9adhBK4
m1fuuQnutKWGAuFg+XMl8a4GDUjupns29kxDS+BaV7hrXO9MFQiKn+Dog+wsd3uAo2hKiEot9Dgo
UhooL3jj6LC3Wg945qnd10H9bfZjFJJFY9Yb8QOm2dADhvZBXcV9MIUSJbagHoUsZgwKUDz2jU+b
x2puBAF445NdGOI+2RyrJCurxgqM+g8dvXrDkP3bTsSucu6uwmCPyZSR0VdW+N5nkqP71Vm9FURR
DWhY9yCDGxWIT2jTtGQsXNLEWJdIFnarIHthli38LC7SbrHjHHC/gM2Vjvs79ZiHajjsd9rO3N9e
IfsYVysE86iGk4IWL984H9ShngcFHwsYmr1i5EA2lCqEORRD1Ina+FpgMQMyEwQxsMMnnCoekmim
pLDU5oWTacDWJ6Xg2G/bQCMGYccgGIy53LghWy1rHicL5cr40Az1DvIfL7c3bOvOQJKJyq5sYYjx
Sp4vT9F3JfpgBbbqy+CjxhiDD2pcjNj3pVP8agc3YbMckM9D2eG/VM8xi8UGcNAXx35xSceo1HKm
6fhejE8h2wO06BSe/Uxeen/xCsgJ2HtRxWHriJyb5E5jhnk3mfSSGaz6j2x4itfKNUUM2RtBHsti
kxA6BviQwl9+OCVNc2kw8eGSnvhk6jyZtEedlKWjRxmillY1jqGAtrOyIkHau9XWQQuPKXzoaLmq
PHS4m1qqSzbYGqexfDcMydESyQUOx7WiZC9F5X7RtPu1au47UX99K8cHvg+jdRgTA66en05J6hj8
Ny30LgqSu1Jfem1lB5XULTs5heyZvCTIKacPK5NQt7Sst7Yav9J4/q4X2a91VASJ35b3aMhjCfhx
CP7CBW5DBa1qUuFkL5TYjSPNvUqdro1EJEAbCS0U0TCvge6IikDA3YOVPKSrFiUoxDSLo5YooGmp
g46GE2mJ29SqI/BY5vVcjLuwxz3YxkKmtVmkBsIpgLaeDNFQbc9qI03Y7gS2Ntq1F7a4g9yAum+O
G9hqJflgDolfRrHT6a9Iv5xcnh2tRQVDxqfNhMvc8KFz0xr3flPKtsu0htq48rPHxUU/n7X8i0e4
Tvcxf22O0t0A3lsJEDbktEI4w1Z6A2EZFCmQbejXIo6rprQZJbIeKI1+6Kb6La/ixDWjCtgROu9n
FaWpxuqOdOx3ZIL4tN4IMtKNSHXxC7h3H1SmjKEZ0igYEjJBEahOnaWuHvW+ET1iRZa4MEyhHliO
MdaaSo8SRiG7UfK0ePn3Cc7FerjIK5WkhngwrCyYWFqVGo1t0SN20xfPPhrn85HZTeD0A5kajXpn
Au1QJOUeBfNAOR3M6Pm2d2ztGrj2INOAgAvpV8459NhQpYlkEcqiy+z1Y/bNyur3MZpF1ArXhjCj
ipFbBHWDUbZwn6fTrV6VG0xCkYUGSaY80jX/WZVS9a8/EPI0i513cLdfX1tkimKpS2ozkKT0K0La
HmS1gpRmIxm8sMGTUMWSkWYJhruCeo69vijCTFK0h7a1fnbRDKGBoafOoBevdIajDTkUd7J6fB4y
XSR6c53XX/4QLrkqyxa9YKtAvWOqHpfZPCgkuu+BapPUSQQ6vE68L21xnozSitKkJcUDGTWIig0t
rH9YYG1LVkjYd4/18sftk3ntBrBnaxbI4XRgE/gDkxDbXhEvUGPRI2cBrnOu1l0XvSZT4yalCEjC
jt/lhXRpjfNrpcVIS540rPYqPSAP9jFJwGg/FnBDo40dB0KLbL9uWeTcfLblah4s7Gfnz57spT4U
fUwUVzT2YP+p7m/v5uZJOdtN7mE25eWoDR2sATHj9XmO+YK7ysTtO/y8bWjLz88/G5dJQDG2GPOO
+d8ie439Q5n03TgJ7vTre5V9LfaWRoMFwqHcuY+apVDlGash66tdfwU23RmyV2MBPT3OPXgw/CwX
HMfrTOzSJHf8ldIwat3sTQAvy9BUAJirde/21l0B3g2CIAwyYLwicLqvcs+ZaPOQgawDjcT6Prqj
p0Rz62dWAYPKGxmcykm+928LaIvBQWN70XfBD9hwuXP7fAM1l+KpnAfYX5pjab2oUbO31DeblG48
i6CIG+fkwhb3CUFVnkx0wSdESuJ01aGfNRR4RFMLG8f+wgr31TAH1EhRzJwsf4EwkjdojQcNCLeQ
pPD2x9vANVx8PP4ZmMP50WLE5vUB3YMmZ7ibdzp40NQQeFW3D8vHwo+eZ2GOuRFHZA3cLiDrsKAz
yafuJk2TsbZxMO3yo+wtL25Pcv3WaqCfWjDu1YeVfr+ukzMZlh8VoonyDeQuln1mnsvkwUBlp5kM
89TTDsAHT6MXGa5EHOmZ7K2H7H7xoInjMr4gDAId+zYY75SvLN8VS7BvVK8vfwyXzaQqOoa2NrCY
ikbv6xCmTx2YfePaib/0B6sPVzdyGHKyQTe2cq2P7vDvO2sXP4FP+XupXOtpxX5gxNaddMyXz8el
E43vbnrP713n+QRtqZr6Nh1hBbN9udY6Y3Gsc2ExftN9zszw7kPbSUoozFh3TJS2/pjBsFs9oxPa
7ArHflJQji+NjxkUZM+33Um0QC5dVJu0SLO2NYMxT/dRvZ7Uoj3pCQ1um7mao/oMuehOKuCkwyub
rzSo4INd1rqMw4jiRkxiqX630ODdy7Pegmw3Vp6rtMlSJ50VmzqZng3uMK3NfjSH6W6Ia+PQSRgN
cf7Dz4KwKUofFlRXVL5gKydDk1kjThFS/nfZ04+smPVjdhvDYUJWlmC3N28eVFpAjENQ7blS4UDP
u+vMGsiL3nbIL9lr3XFnv/a1p4MxCv32FWkJaI6d5Wigf/tNiZ1alIFdP9Nh9+wncGctayRFr3P8
hGyPIWc3P6QosCY7KoSDbryKLy1xZ6tT+2qA6IkZRCU6qm300RXNzhoMZ64lP5Ehs2qS71WvFM68
ZrvETv99LnaxUi7XHEnX1RjOxcdN+qepiu4nRd9lcf1jmm1RiXfLj853lf3/s7o1qaGr2vZsVyPN
NeTWqdsGAj0CqMYGcPxyS7n0srclaJIw5A64TLIv0nsTZN54TMMuGN7HQ3PUHjV071gJtvSgr6o6
0pdYTEixkcRfbCyXe6o9Ga1hYqcYTLoGACNJDT6u3reAfUuRRgVDLciYtgLk+fZyt19aKAMdClic
U0jkmL2jWA+zRJEcij7kRmGSbTGjliIEKS8PpiiGplElDGd9Li6X7kkHbsJo3/hV6yr2vnet3qlc
EXZaaJZboT5UM4QzbNw0J+MwqhAYYFjN1Z2/9x/5o+42oahZ9f8IRr9Xyt3i/SgZDZhfzaB5n0BP
NLzabLGx6UaPttt56iGiXuUnT/L39gXSEPd0EoTfbaf5+weAPP/SadLYiK2xjswAHLMP/RyfZpKi
biF6xYjMcCmwrU5VOYJGJyBm5lXNY21/mMmP2zcJiyXcKxPy46w3YeMljRbJ5VIwc2V1ORqTQW4E
ZQ9hKUNUEWMH4JYFzvUHiLsNfR9bEBcBrFNNqrCpoAUIHvCo6HxlKj2l677fXtXmzp2tinP0mfa4
ynMcyt7qAK4boN60kJ9ZkokEJTcN6SDZA4kPUmw+qZ+JqrVlnViBZOyMw7pvgYWwtRDwohnZgc+4
m9XGiV9EDZ7Nz3Zml7siNBRbtKVY4zCDDpnUGKEuEf/2HopMcCeDlkvWqhmWBkaOB0ISt+1MQXYl
2j3uaKgg0oqSFv3FKi1OGDwDp2l2mkdBiXkzBp/tFXcYinRqEimGFbmbd3MmHdOxOeZ24ReV9vW/
7BkILTXTRHuIr5aaHVH7FerEYdxZ7UnqJTAckUUyRQXGLZ+ywZpjgj1qg05YUZtCh/77Xy1FVhvq
ZbfNHsHuu6eFM94nB8vNTpmr3Fv5k6ihebWfMtTKTBCHgLsHf+U7YEYnKaW26Li85To01vg9UZg0
D+hStfhNsJ9Xh/DTFi4zVvkAIob7dk0dJZ01RWlIM7NyZyM7zjKEwwgtnpIif2nWdQiKdq739WCA
MkjLnChRK69vtWNPGaS2Lf+kawfBulnrXFUDeCLLjqbZfk8LcIAYoAZxUkobT6oq84lUEEewpr48
ldOYeMO4AgmB7qMjj4Mc9tYIuTKIQ7rgBn5JOgXApz6HhOEwP5VG8scAaJKTJP17pqRqMNL5scgK
YMzmh0qzHgiqwoJrSLQ53NXbJbRTzdhIw8U4UiZVoYqK8hsWNKKj/Q+KMuj58MA/mSZxqYytBLWd
1KmXI52+3f7AVxEATSegoDVVA32RfcUjusa0HmRaSAHULD0Ibwbz8NOimugY8VfQpxWcHyIDZHPV
vVQMqYmqakpDuVlAZpIziS8rFvEwbWyWBZUUw4J8IGgNeOdX4mqqc4MUYSzR+btlVDNox3Kow97e
suvmN55hZ3b47kJu6UVbtqYUWAUmrDplb1UR9LQGJyWxsyTPZB0OndX4Eygab5sWrPDz4XT2WFAr
S2ohWioFcW+75dQ6APAKTGwcCHSbQCur4kIFiS1362gZZta1VClCTXsqEzBOAmGop97tdVwnrdjC
cyssxJ0tZMnBMJBRNGjGAKSRcX9icxlmjOlQxXxdvPLP0ssbT5S4XpcAmVkbyH8UpTHHzi+OLN0S
2xhDCRlISAN9t/y1fJrC3C9DzVPeAcVzS/SCd7dXu7WlYPGElKmMGUoovF0udtLrsVchrgvGODm0
pekPNZ4OStMJ7r5tMxCAR13CMK64WAfQxSVFVMShXeb2vljH1pFKs/IUxb+9nq1TiGIm6C2wg9Do
4tLiVqqyFIJ1KMlIieZXK6ZdzHwRBKbrHh6+1bkV5XLXwB1S15B2jiGL8Tm1E3mQlAaLDcSeXabk
KJodvK40QU2eKbUxMDw+FJ9Kan08VXVJAZZ0AVBKd+AZc3unPnUnFWKg4mLoVQ4BTSXIucq6Yco6
/sUdi1bOjU6vpySsJG3fJ5jlVvFozK0fcmW/jTNe5yaGvG9/uuuR/0+jaPAqcABZ/yzQnjketfRV
o0WRhY2pr8fWrFF61WhW/po7uQzbpCZuSQvLB2WS6iDrtsE9CFhRkjbdY9PqiT/a95ahOvYw5oKq
y/X5xX6YGrDFcBb16irKwLbbDGOchbWaQkxLG4EaVLKfJLFeb2/C9fm9MHTVRTF0ajUWBMEsYGmW
pHSbXlBu2bKAmw6XBHSKgCblHsjlYo4kisYEHExgubKy9oVMvaAeJ7DBr6Jp+hQsULCRWjboZOrv
bav/h406WwY/N9drxpAPtMlCO8l3kVR60ygig9lwc/g5YIcW6I4V0FBywaQve8zwJGYBYQ7U1pTv
hcccPf5iA03+KlbHuM6dL81xUYUuOhp7BOYGKf1WEuubOpLYM7PmuEpNIfK2TWt4IkC5Df52Rckl
t8AUSwuYSJt3hTox+mhu+jQ60zdjAMMGwFTutLOO4lmz6woqStMmkE0YnLcBF+PbD7Pa0WQiMm7x
cDyxiUfqTx4jba9c4Zg327KL+gKMAJuKK8eEUqfxCf48CylrNK1Z3CILZgpRBghhkgrdB4yAnUCR
4s6i2s9GnL60x2XdkVW0zTzEsEcdiOIhcbCfxwM99r4SzHfLUXgxiBbIeXNT1k1JCQwu4RxAQjGk
f8hPhqMFZWB7iuBpueHW57v5WXs7202zADHzqEpJOK0P1NZ207AK0pGtO+DCBOdyZqxletRgPQpo
ubzea7CFoAcAzm1ELVb/VXvguw4h8nE77Artcr5nLNKiNxns9h4mvL0sGPv7GIxOracE9JnsQEKg
OnodRIoobxaa5u7aIZFSWuUwXb0vrkYd2asCyV+1O4zU2RAWGfY0VO030dFhJ+OGayjsY599TKnJ
J2ScMMtSmIHNOgfmoRcyLYjODLtZz8xMy2hmZgczjblLrNit+lEUydiZuLUSLmGX1SJqLQoT08F2
NMYt4WmMVgfMfqJN2wiaF8eTKznEVRtrUgMP6DVll0SmmwPiOhm2N6fFv79DL0xxoYSqOYQRe6yK
mJOTW7uVCgko2cm6tXFc8FCWNicaczY7AZK2fK6C2tWhWgSOJcuRfomHcjbSyvM18fzUuKLlfoxT
GEQTUJ8NJ1eQvz6uau1a9FsmJDzbSNtwuRk63lUEQxF8GotzR/US84nh1D3r1mFN6M4mxf527Nhc
lIU8GX+wOv7JoQ96R5ZhRrl1VhMHjH0Po6w5SgEqhSo0W7wfRSqTm6fwzCIXrPJCMiIJPe5QNTHO
142FN63DvYGqZbMugjxrOzydGePCk91XdiNjaDHsBwekaiBJGU0n1r5isqSG+JDqLzs9gvLRQVTG
3ngR4zJFT5m9BQAu/aSVOQsd/RQpXaXh6y2NSxZnPYEjvnVrJruq3rW6L31gtAvqR02Y1cHtb7qV
+sG2BhQ/hkJgmnN0JBNNNedYtRYai6P5NR5cyot60N3xVTwGshmLz6xxvh4nBBxKPayhPjCjMpSu
yz2Enutf1qpGbhlFfxIyqLsmmaeHaK5EPWXharlAAEz3HANNy9Ikum8UTL9ARv0LpscDqjnlg6jo
sFFiYV/2790F0Ja7FPRlULWqTj9rHQp6rZ8Axgycz8GC7ty0MxvHEqXzW8EAplBbwWgIcBH8QaZd
rUVDWoYraJza5CCNr3MrGLnYtqGpqo7ygIa34uXC5lxNm1qGjWqdnaTZowxtqk+3z+bWjQq57H9s
cN6/5rqWDloC75ceSPlMAFy8bWDzOECeF6h/DP1pV7juHAI9piyDl8F+ab4kbu0a3zCudqLI0ZOD
aGJtM2dWUXuyTAV1PZtH0TSS1etjXpSfmoDVn6WfBIrqNL7sVs9Q4w7izhWsb+veQ2vCAOU2nnUq
P7qmG+OygC8hhYjNJzdEmLKY0r3rT38pHhGRqMDmJzszyOVabT4AGJ+hfKMod4tsuXovYijZ/mZn
JtjJPAuWqaa3DWaMYOIJk04Hwx0jT3JR0wuhuFcLJek2D/qZOS7noi3KCLHRpKFh3rfkQckkRxLp
YW2fjDMjXBAuempow4RtI0+9RyFN0v1MvDqDSOXwBZwJ6EmLTr7oZHCBWJ3jNi8zBCbM23jELwCP
w8lg7EPk1IdFqH4RHEXmrHwKBnE9qFxYGKLAI/Xys9lWPVFwsbHC3uQzmpL8J97ggRIUviTkJ9n8
aCDgtSHlx9rSXJinKgYhUxn7CbIXJ6+Su3yd77p5/Q+Zq/rbDJ/l1VTLqQydkxB1WKdQB5eoVODC
WxkQkjrUrZF3IZRzJyOfW1vJhjUNMQPoFq30vVh1d5mpP/ZU1OfavK1QeUVIZ3KEV3N0EVUiDI/C
2N/fKM7vQR2OosUDyr3BtGu8UaQXsOnPGqvJGzorNfNRcW0hw9Wq2EQK/hqwdwZN8WSDi2uFaEde
71NRUFS3cpBzg9zRl6k0SErWpmESr5AhaVY9do15Hf1ZyUCBlYN7pdQn0Ms20+xUXSp7pd0D6md0
hps24+xWK6qiZmRqmAimupcpVfsITsX5MVrid2DzVB8V7C/EiFQvrhIwRE4G8auqy146xZRDrS4M
R1Lm2AGJKHHVmnxQvH+ctWkHpwD1rlt1Q+sXkmkEtT6Mvt61GB5h7WZ3UJf51Ygs4+W2e245zPme
cA6DTpAN6sIeH0HN91qnfLPq/letmR+3zShbUeDMjsXlQ5gCSuNUH9gJqx3VdqLSeZOCgIm5AnwH
ruyd8lJOxxF8+WSXQ6aidH6J0m3mMnwkQquVCYxDLO8KNVq3WWc2FvPaNTSal3pMXToCCK2fZCUW
uO/WfchUAFBRR34NucPLqNeuvR2ZFTwKLEJOlXeOPImu3K1X2bkJtuVn96HcyiqI1wmqKpD9VUor
bNqDWYFdM39d68SvkGze/oibD6Vzi+xuObNojJY+DuPC8hjiNo9rUN9P4XgE8qwP+7cC76QY47GP
AqtbW4krElAL1p24euJWqZxgJHVmDxVbdfXBBZFk5WWe5QGPwMAQHp2hD/uv6TVQWD03y2U0yK7o
1Gm4t+S49TS0m+3YF6xsyylA1aBqGsjQIAbLxXhbTislUyzc/p1pgTG9Lt1xMF5TG7zJTQoY8XCn
qQ3AVeN9SeTdUncfCfAbt3/F1kVz/iO4qKhBT2GVKyUNJVQrkqp9bdL4wG7OJtnftrQVa0zwWQHz
AHoXgLcvj0/VL11hzTZ8Qq49kmSQQRsxMU4Ex3Qz1pg4p7jRTJBg8FPhhQLVxLRBSfwvorAOdAeS
UwXlT3pijCwEctxucywcFXpGlqu+5Z4E4Mzi3V7tp4vz4eb8Z3AJpL1OtlWm+BkQnhs9CMAlPyDZ
XCEBQsnTOM3uAkXlHKoc2TF7UjHxoWcOFc0RbTnP+Y/g9hwHr0S5GT9iWBVvlNHEtQShXd66Vs9N
cAcob5tFG6FNGQ66g1lxegIHHCQzkRFh/DFVAsmlfrvHZqsudnpyZskRCyyx0HNrs7l7rCqBauuB
jQqXQ/JF8eXd6Oi+HirgHqOuuJyx1eJB4eSfM8ajUIA+jI2MtV0Yo8XqqTtrzyDc5KTshAq2W/fW
uS3uLqmSuFAjFbZIGN11b/OXEgq2yr4+jQcSVIi6xCs9SYzX2PbX32vkLpgmWYYaVA/wV+hE7BV/
3TVH2hyyrys7uq/dY+JDv1AIE9k8shjHB+AK/yhX3bOkVoe+RbyXdotLu131hTHJ5aE0esrgxt9q
rwpFvIYim9xS7cEw4jlHJK5Tc2+U9qsuaSI/2dxOUAzprNwHSm/u9qxVkEQbnclKUHJguG04d0fW
/VhA2FVWjr6fgA9+bARhaPPwnFllKz+7sxXLwrR8BatpfpiX0dMH2V3r3EmsCZA2WRDit4PBmTm2
CWfmMk2KSTHDHH03IMx43z2b739d1vqH/KE+re6wh7YhY7JIXhdRhrJ5l4EsHS1fA+UdnkNKHjV1
kvo2CZPmy2r4mvwyJndKIUDUbh6W31Z0LpddJ7mWZ5Snw1ghDh1yRxPxiW8+yICh/XshOufyvZ11
RWvDBDsrferXnaPvYh/AjBNYxEc3j1ETFrV+Ng+oCYJUzEkyxCl3V0ytNURWVWahpvevWgICl6F5
6eNasH2bDz/zzA53YVgdSGQsk+0fGXy5hNhGmpaH2uqfSYwZdqtySV6eotH05D4ZQA5Q5o5sjyIZ
x+3DwiiRUBSwr1i/ktVMU7zvkhBUtadMvrfkPJziwjPm/1AyNc3fhrhEYAAoDgTx8AmCMX0t/WFK
XyNVKMK0mUxaOhoigDVcS3uMGh2sUa8yvOSGk41OjdvG8VM/1kFVf1X7gjiRvXogPPG7FM+RJPYV
Kxc13DaPEEoIGJmA/11JFphUsQYASrJQrjXQL9bfDRqXqJst4e3k6rOUzd/3QCqxmQOMTgHCchln
bFpnmZYNSWhXyt5e06fFgK/jP0F0hrq7SyZ5l2EUfG3K92IGUc/UeNW4Amg7OmOUB2kFiSISo5sl
A3OV/9JIG66W6dpKcmpq+nWki6t09h2O6Its55BkIRNx5mnZIdN41mfTJwpgtGYsCKBbscUyoH2u
g8Dqmhk5lVoJVdQMCLFk8MmwuJOsCZ6m10x7OOuA52NABJcskIqcn+sDicEcICchQUvcOKrR3Wzt
mJZQEkAUGbWG1Onqb0oRSEDJQOucKVPe/nzXq7z8BVwEoEvXtWDVT8LFztx8aV1bFrxqNhK0SxPc
ASF1B4Lk1MiQoJE3hsHRnAFIB+soRjUJVsODRua5ArphUIEFM0rDGU2QE2TT19s7dh2sLpbD1xMm
qRvixVIYMEUanZgQ6pq9dUBPLXXkgYqw9YDkXSXUlwa5jAgco4OmysBHgnerP+m9UYWQN8z8hbap
O86r2XtEHeJfJNagxb52fQEuuSqqPjJFxnyhBAmw8v9Iu67lunFl+0WsYg6vjDspJ0svLDkxgjl/
/V3QnDOisHk3ZnxcdvlBVWoC6G40OqwVNvm+lpt4N5sFaKdb6RF0nUAtNZGemBZ5suW4y50yxxom
0NT4SlEicVv/Lsf6wZybF0Lax14dbmG0Iq48xbRBWXTTWo0IEK7MJ6N47EEsJ5I4cWsxVh61aC48
MKrs5tbCN2MsNwaCjrxghmEahB4Mm+hHR/P6ozz0qZtqg2ZbGZgax1G4DstkhySbNw35ro1HyY3i
+Uhy7UToU9WqRMmZ9R4hPoh/dgvm+t2+JE/zgs65FoiOvVUadj/VsSeIjSeHcLNWdW8BIK6Y0Aas
xaBzq43rJopu9CF/sbSxvZEKorpx34wehhBey2lp9mFv/gwF/CrgZxSnZnySoskTu8FTih9TGx3V
VknRMtrErmpmzUkL8xRjm9Y3ec7dMlpq36gkciV1IJWWh+wkh53TdMu3y8q4rfAaEluAatVw23x1
vuGQDGTBNEogI93UkCWItMa9LIL6oK/+narfpwjmzhRzoZEtuUsDEdwe/QC0meoVWmB3CFunQrAv
Szu/tiBNUQCJBBZpWWPLBiUJOzD/oumlMjOg3z/oTe3OGY/0dXPbPqWwVQMr62dBmZc0iKrpduzT
N6mtOK2vW9smY/5GwdQtHDu7kFGVlkiJBFwfllz5pTGanmaRfSjJQUUANDEAoeDy1m30MKDFUkPx
wELpHrkdRhnKGrBWJIIvz5DlWGR7XuwM7EiJ04JW3KNTzY0zaO6446Vzt7ZzLZhVkUYkkTnDJaoL
DGyMe/T6lnrBWd+WaqylMJdlnseLGU1iHExgZWwgzVQToFYJvHfaOS8jbmX01oDcm5ZsjbNySF71
s6IucVD/NgO0W1WYRXeyZ0mx1Tflx3CiLXuWp73JP5vfWmsbVwBfzIL5pneFIKcNBRwL3KhN0t5Z
Q8Mwn24oZ+MagPMZzahR0kADnsaCZB3RnQY0WFdiaFGcslTy5jgu3bACuGefFPEh1VrgEeAF7IPu
enyXzXLghNKb+r36JubM2wKtVZrQ45ua6Lof+3d57B+FJjNseRKflrb4eVm7N08fcGkSKnHApWav
3SXMK5XEMNlarT0jkkrH6rudBApNjppt3e8Ul+2/guSvLhU3O4bxhBDX7fSWGD7Jv/edZBcTz2h4
cpgkRCoKYlFlItr8q2qfKEdg8jjxCAbQlOOJeIKo9a4SAaaWLIVgQlBdVr+KfEY+joSYHhG6Z7Oo
/iSgRA4daKyY5QbgFWOlCSmApDuQLLDCm7h5ycmPf68HCghdgfT60SjGbJs4JRJ4DfH7W9BqoJMV
4J/PIRdcdSvmWkth9kxLejGeYwMPcB0ISdEIJDlVmfah3mBgTw1E9N24GMPWkFUVTXi8jJOi2tJ2
NKlgsMiiYC9sqX4mRt3HETos8lqyY+E0VJgJ0xJO8L9lw2spjKqLTRGqUp1kQV0BszWU699RFkoU
azS1jVwVHCQ73//g+FYLY45PafTOQJtkFjRtVoJ8UXxfJrCRtwJv5oCeEBu2QAFp+uTjxc/o4aKW
0tipeYYSI8GopTwACSKRHy+vZmMEEu/8lRTm+ZRH6qgoPXZQbhMPPOfXmSQ8Tj2wh6Nm+WGqoBMe
atXV2/Cm0MJfl6VvGfZaOPOwQqNHOo8yGkj68ldGrjs1ceRJssOSR752eS8RYXz1IJjATrOlxqGJ
ZfRWWXiztzxo7C2FR8j30YOAZgv2zo3VRLRCOcF1EqGZSCWIVJQR8NgDoH0v79rWYpCZUTTks8Fw
wPIPGaquq206QTHiu9R8NAkPaWxrKSsBLPNQVM2hmix1FhiAJi76ycbTw+0njh/cXAZGqmi5Et6W
7SurCdFlYUBJIBTrHXJMHrectKVedGjrvxLoF6zuDQXvworMKEeq0giOiyY7hlJ0q+rdgzGovMaX
zU1bCaM/XwmL20XJUqHPgkoFihRimaQvvKZuOBlPnhi65pWYqmh0HV3TqC4MqPMN1m/Ey68iWThX
LjV71vmst45xPpI6DXEuSOhj7kAX2GdXBDiTA0a5aqt3LEyXp7Jx+AO1Xm0g44mM5b8rGzVlP+Wh
k0fK82URvM1j/I2mlAmAhLF5cEp+Pv/Sh/JQDIRzKV2WghH2r0dUF2ne1SLMJ19u9aT05ARg+Emz
u7yWzcfS5xGdIQpo5Sw2WjeCHEEQkCAZtO9Dm8DrZEhRZiDRBeDovVhaO1UUbjojPShydms0c24n
mfSytMJxVqXrQRM437V1Ja8/i7mSLcNK5VTEHgtleZp19CBJLZD5fL2R/bArOENWW9KAEoD0EUbB
9bMmPSHHI2gIdQQAtDFmKaSHypRBXWYKrTMpwnHKec10W6e7ksi+vAVEVmNhIb+vmMWhEc3HvCif
i6LhJG+3fBciRDyWkBXBs5cJM2I5GwfVULOgS57K5CCklSe0v0qr4iQ3t7wwRqWR6NeQYtfZHmzA
7s+pKWgIZ6x6stO67+0hVrkPQFpkYv3JWgyjFUuntVlu0jqNpvlDBVSytnRHoTZtKZGvDXNU0Puo
/ejaNvIaI/01DLws7vZCEYji8bXBNmC1pFmszEBYj6jR1YYye02l3OD4zU3tAJYLjgb3zlmr5STk
SPvEFq5OQ32u07hFZ7ElOQZgvznmv6H5oHlDPximrPG0ZuMNCmA3C22dBpmhLjdiqmG2qlCS6L5r
hvkh17PoWEUC2KNqMjslGCxuU0VcgMgfglwaRQPp0PRag2dhj0R9WIbuYiktcPl6XjVpQ5O/fCjj
1+Mw1WucaxoA0N2zlNlOU80utG9EDTk2s3HEkIR6B15tOqBQ6OGs7kbBqrJSE6c00PWhsJvJ3E81
Uq2XN357OZ9C6M9XQmLRquekk5FNDLvvYvxbhvMdCvAmSnrwB5LwfkJHFYZyz5rVSmFsjMgY06DP
VdlfZnMXyqin9JV6FDDn/O/XZQAwAeVuOmx81kA2C4teNmaWI0lfA+i0QU46LN/y2nywDB7uBD1y
xht8kcWoRKGLdS3VWRp0JrkSYqG2WzPE6M6o3zQ9Cml6lj1YscrZzw3bBGwNumNVTcO7lGX7afq2
nMMJGPLxlH6Lm+ae9KruTFHBuQE35VDwDvDkGNIZ+VgliH2N/HseWMnsSUJ8J0Dbs7rndShsqDsG
SyzMBqEzFAN7zBVRdKE1t9GCPnuxTnaDaqFfSZ95dM4b+v5FCv2Klb5PedRNg9hDL3JA+ZY5aDy6
2vzdi9Zrp1v3l1V+w6kZaJVELREQK1B6NkCb6iSZaqTqE8V0Z7N1cgDblcu7NuunMuk4/oL+NlYN
ETKgzo2pR4y20K9ZLa0x8fhMLLhQqygGO58BxdOK4quRyE9ESu7GKdt1w9A4VS9wU91bSgKwJhkV
JAApnRWdFQ1FfsloqiDJ7Qati27lt08CQKytN7REnbRfxE+4sJ2bZwmSXNz2ior5fmbBg2SExKpR
bInydnDacTHtpVFcQ6wO9D75AzsA6AQEgeIHjE3MYeqLYGVhhwRrHeZuN/3KTemYSrzhw82NRJsJ
jADovUg1fT3EYQIa6pAoeYD3gxMXtwLmXISSl7rfKnQbQAFBMwTWA8wV+hkrXamASbyo+QC3n6jk
m0akygnzXEQJr4tukOyarsB4DMh6JdQcQMsLboViiU0L84j9Z/2qwfzbUek6cjQRXwV9r6sHJHGF
g9hY3C4/Gk2xir3+WOaOkttUHHQEdgFqd81hMMm1iqqKoxWN6ExaOJxyU6uctk10IHoKy35aEvW+
iiNzNw2LxFGDLaWjBFO0UU0+L0Y0ddEimRGmwTCXh6pT7uVC9IxZ9Bpd47iPrUo9ClWYwsNuIphl
o9lJzptSIyMJkoqAeKdQJKfRokMUpd/GQvTbBnwamAKc1faEGHEE05usu5dd2JY+rj+BiXTLTjUW
GeRugZI214sgBUusXLXC+HBZDHepjPdPknGZZx1J8UL9WRcHEaDDZT96YxK6CtrLC0DwNvFeSXS3
ExTOGrfcNG4dwLWivQt9v4xlmyMZk64wYQyS7gLEwyu7G9H83kbToeL1lG/dchjgNKA7wBlDHfer
4cVmM6dlCMMzzeqgCdVt2MZPl/dyS0ORjEeiG4KsM+jRxFDMrDBgLgMGbQyTuAT/ExE9hxqn5rSl
HGtJzGWatEJs1AaCx7RQnHTCJEAk7qZ64sRyNH5i7R84VIDjQQGaMlx83bOwN0inpii3oSNp9PBA
HtH/00wO+F0SN8uA4itqM7kdJBTEL2/llmZQ1ku0G2IaFnyHXyVr/agscqShc0xLr8pBc4rqudQm
TzfgBxWOZ9ncTZSoKaQ8JbBhVMMyxxENotjNSAidKHoYosnuCQ+mZlMBV1JYZxpWU12nMLQwVYmT
NLJyYwmR+e3yxm0emaxRPl4DlLJsRy8acFRQG2EtiYCaDBpB++GuUBCZVEEV1TZSDvZlgdub9ymQ
UcVMNhYV0Q5eF3g9zug/wxO8nn7+b0KYExJGosqlhFWNIjkVBG20qnKgzNr/mxjmiJrOVKp5gZhh
fqmkeZ+1lY2QjqNu24rwuWOMbitRbQxgNEY8MykYFIJeuP3ccwxo81gUGA9eKpIJd/TVgHKM8ZBu
hhBpRNcgaT00azkhdyR0UwygZ+G8ZZAdnjXGJ3UCrjJEgv2Qotehjx7TxCidsaqf/uBoVoKY67AA
gebclHBFoTS7oaq6CPH9Wh04GrAZn6Hs8veCmOtQRevBUta4kga/2redj5ZtNB165GQ1volxEXXX
t470VL/mXuLzpvLpoZz525Vwqjmr4FCX+1ntFxRbC129N3rRqRspkFLzTdDQDpwCkgZsNfaSWJxi
wKa3XcllzSuadNyOkItWincjkh9zxQjKZV7cEek8qOjMEbjlpdaxHP35aqFlPyRthgxvkCuVF3fx
Yc4xgppLZW/P6eKg88CJavnusgpt1SgR3H9GkIxN6IIuLgbaO4Mla10cjKem2hvSy9dL3RS2kZpH
zAp4lV4CWCjiCN8ylJVsdtg0Tiug0c6IXtEKHR3LaJDBAmBOd0pnLhyPvOVf1qJoDnW1udVc15MW
QYUJiMPmvPTmevYub+WWoq5FMNZYt3lDYmol4Ww4eAg6QvuYk/tUBUTz3JwMdKa04s/LMreXhbSS
pKloJWNv6TwdE8ycIyQo2ukd4A5ergic0tH2IX2KYPy/BTiWHHEdcqF41gyW6jZlYPFoybaMDUTY
IMnDU+a8h6k2ukwoIgFvi059ANo/QTKkuBoi9TbpZq+aefWwjcENtBmghQsT+6BXPGsYSrqyKhB5
0NqG6mrEBJSQdB2VQMcj8i2gfmJbK2o/S99qUT5FSvdNLMxfJIl90i73l89w0+5Xn8LoTZi0fVhX
MXrE5OWnVGlgpsm7A4U4jdOxsjFkVdqFzANnp8fGulUVtNyYnjVV7SxhNxnaPEkNNiDFHDteNWlj
d73ipsq868jIG7Pe3u+VOEaL0K+CooQMwr7GJc+SrxBKa+LTsaqm+KCN5SPHbtqGDsYDZL02UHaU
tFLVpIZn04HosmjTW1TxcEE2bWMlgn7C2qv0cS+GAkxeqjHGAfoUoARkFo9JdVNB0O8KAgxA7p5B
+UhlrSM9AjeJqz29HQBd47TxrPtFpGBwUysAhUtMdyhr7fdlzdxe3qdgRjNBmCb0VgoMIWu8jfPf
autOES9Zt3VKmPTH2tCIcz5sbIxtv6gR+jWVAdD32giYZC239v9+IRjutxDE4DFzNqpIjAWZDQnZ
/lEHhqFqvQxEPmAU9g9c5VoMs19gr5ORMYOYLERrpSShRXnCFfp8eTFb94wFzCX8QY7zbHhunAET
r40THu3Ak7NTRa8DqSE5zVLEmKEWBDUQJDDk9UDAOEr6NPiX5W/MhZmmpuLKwQAR8nUslp1OZCtR
BwxhqoVWjbZcWOg9m/WmfCVYOODR9KV9iaTE0m1jHjHNkQ+Rn0c5Hl6KGibA1hLziLP11H+s3Rmo
LPC4A7k4vgtJRDZfnxO1VJfZwhRzXpo2BtfuiTj4SSU9zMrE2wDWIFlhjNn3KvgcxFrUwc9nfANZ
oPGSg9PSVStg1g6YucXU/A5Tk/u6sDGxLnPuC95SqdWunM6UogoHsgnZj6rMrpUrTcSIvP5Nad84
58xeyn8t0wR3rYo6KOp+XwV1+aAlpJV1H1wRj+Ra85d97pu34U7fD4fosXyMj5jy+P5vOfNYsYwV
ySkuZqHF7sb1jTo89un9KD1dXhrr2FgRzINmacW0QaVO963pIU1HG5gq8/D7soyzVxMrhNGSuLeW
HKAYOrh4w7vZa+3cJ17qJlc5QDE0b/bTXfhCbvBi47QdnHWvsJIZDWlnDYMl80IlI3bIb6eHwo88
4GlqV/EzeUR27JBi9G7HRdOj+3ZuhZ8aQ1V3pZrmoMZztGDJHei95GcwB+yGXbQHNqPTvAnuv23G
ZtfJJA2iEi1htFztW/LvTIqcdr5SMYjalzw27m2D/1wX/flqXZWat4BUgUoOqqdmP0a8gSOxduIW
QCC1Lw48kmqefjKPMopa3pd0YflSOFn3VjX+vPA6Ebf9yN+LYjsRlbrUZIxlyf5sYRLMKgTBXRSj
DuTSVIGLFPGKSexNz5yWxbgTjJ6lXTSnio+3DFheybWUlM+XbY6zbxbjOpZMCUU9X4Am0Y12H+90
8tqW3y7L4C2D8R1qbwINrsLZiG1iN9Wvcri9LOAMF4XdKMZxZGOlTjo9fVCSgn8DHVeeug9vdSBX
6PbinSKvekHJdl+68zEUnRnT0PblTzi74tlPYDxI3LftUoXwIJQCJDpKuzJAadpOr8Ge+Z2HJCFz
zMti3EY0RlWYCB/3aRioXh0M7uDPzgyc9BQ8fe3TdLTuKam4EMh2E0yBcpA8Avxta1+LNs+r8A6Y
8SqTXEzDMM6yT8iPMfIUrebtLjs/wO4u407K0mxIMeKAixNGvAFCdih28X32yocK4K2FcSTyDEKV
UIekOd1Ly4+sf+EoymWPf9b8PQ5zN0xoIPTDNzNYTrkbeZkzHORvigPK5oA3FvMxo/v/3zAaW4QM
dbyDhgIxSX8IrzDP6hc/M8/wpZ2q2FFA8fuFoL21giHIXGsvPF5e7mX/gl63r/cA+PpABojKoL8A
XxkMybbRvy8F70nEsT5kRb6KiZVaSw2g5IA2VwRfceFPO0xbBEKgHsH9zdNG3hEy7kZcppjU9HJT
Hnqvvs4OsDifIqwAuz/zI5cXv54BLn1V/zPcJ6k2K6OIcYaaLTotqIC9yq+D7oh/uwycnGjpc8Ib
AXbeXAm31h7zJpePkX1BsR/A+JsCDXrVQq1CnJWTAC7kpiq8YQzvERc6pYosdpjtykh0L4s9Kyuz
chnPgsmZKo9neq7AZZNO+U23I3vdl//BrDsn+kS58qsO6QNagboPHXKATOKGAULAN90tT8p95VEY
0XQHuOx9epJ4u0tXcclEGZ8zt0BeEGuscqkUpwcmSFxVfrKcJgsMc7xQl2ORH+ntVWSGqrzaJRl0
KXwaoLDPxU3pwFauoqsc3CHLO5rp73ggRGcTl8w5fpzzSqhW9nWSdhA6+GGQHPsg8oz7YmcFhdf9
sm55Tu+yE0fD8tejXLqxlYcI4pTMtE3tNEUct8ZdEONwFqtvI6LiyMKr+Nbyy/vEw5Ic5ZC3dnMQ
uLgSl0NPvNi/rijBhKFq9Agvmli6yub3uAZwRy7shJwTEH50KF1Qxg+oxNVRoSWmCJMOzk0OzLtq
j8aV4ib2AeAUSA4uEcDbxsf8EPmCz7F1eiiXBDM+Bj3M8oJWISwxTDAenMlXQjXZYxuo816YbkZg
D5ivmnaUgbjAEc1xb2zXFiBTcqmi+tK4+SOaZ13cjza9lxsAWidIubZ705ZdgLzteU9PnjkyXkfI
asEaExysNM93unaKiuohAeoAx4HLPAVifIzakWTBeCxefr0NUElPuWlOJsawJ/BlLzvi1K52158o
x3xuZwGInn8D9/JeeW/u+Hnms9w24w5YXBFTqnI8tz+sZwZyMg1hp52FcDXFyJ2deqHX846Y42PZ
eWeEj2XXz1h/546ese9880Bgss0OfFBOdDU5ImCbYy/mlCh5V/fH02VlTqJWVEu7QK6hFV4yyS8y
0V09ajxTkDwxrtw+6W/jJNkPzXgEu6MzqgtQ7sPbHsPSXaTETrakYPxeMGKM8bvnnOLqVrXY20CK
3nPsgLdJjFerWrVAaYzagd97gyuAPEEBOJcFzIP43bRDu3MylKvr3WW5PLGMc1N0JMlLGt2n8XcA
E9uoyJH+pgRihdXmwWVZPENg+64NzISXBfLrSEVKeylyrRv5Dk4cdAbmHaUzSEEUJqZ2+n0JZslV
rshe/CEEgCHc97uY8zFnoHKsITA+D7S0pjwLWLny0Mk2IJXdBQxGrbMc5dflTvS7llJeHRB37Yx9
8v3yVmxLNwGqoaMUiqIW4xPqJh3RGgjdlH6Yh/oguTVWb1wPzuTF10CTckxbc1JPeO2PJS8Moap0
5u0/ZbNQc3HdWmOvICfbHzq327dBFmjX6kPvxrsqyJ3hlbPWTT+7ksfkUgZL6AHSinR3eGUGKKbl
gF/zVbDzOK1P9nSUUAalfVzbvAH+Tce7EszEIrk+/yf5XDfjtdY13ryob/3UPJel8JOzyM0rdCWL
sV9B7ttwQXO+Lx7+onsBAJBf7mU7cwGEwHOpvJUxZiujlabLAfWHoG5wka7FPZIF8Y3gAJDqVHiR
b3rijgdevP3UW62RHvTKoRroWpzJAKmjM7mLC8YoHwilbr0f8HpWOB5x232vpDEGKkz5JIoAl/et
h/xWOiE5TIAMPb0UyLIkjhY071JjJ7fprr/NgARjehbHN55BU3+4iNUXUOe5Wq+aNEYs0XhsxLNk
8s0ghpMqryievPY7AgYsH/aLd7BsTJLrXY6pGBwsJSzVHwugaU4FmOkAyXRZY3lWyXigudKFRhgR
/UzV67LcV+rrqHPqXJuXy+f+6cz8a5GLvV70NDk1fSfE2nVNYufJz7591fGSvrwczsaxMBNqkhqh
miKbGssnLav9GChSXanYY82DEPh/FFOjY/d00pQNWUdLSeJWpQ8CXBman3nhXgrILjkkQe2m9zSQ
s/YNlCZyCJCYeca/vdJP8YyKpGIR1yTDIFiJOZ+6Ca8tKz8WFkHNRH+6vKnUjZzfFJ+iGB1RYh3g
j/Rd3sZ3S3lotffLv5+zFDYYnTGwHGaxpvtqCcaCfq9Ep2YWkKi+vyxnW9f/XsfHia4MGYjs/ZJn
kEPnALLxJCUvqBVzNJCzWWy4qWRyjzZXRDfZQuzO6O2y46keTwRzyfTo3xTjpVb8fiJAi7nvucOk
27HB504xF4slCICpECoFsTqyPr50IgeKcggeVZrOTlyAq1w+Gt6SmDulKq1EMlscDSaabQHV4Yib
4+GdPtXC1elbbV+QSMauJeFLH7108mPPg5/liWBuiqK3Wo0IuKuSXHXMOLaBLWDHosnZrO3XG3Ba
/uN6PooTq6WEhVxWGi3Tkt96UF73dzlQSIG/asvfJKe770CyZv28fEBcmYwTCIWsDydMdvnR8+KH
vwu3dNR9+qy6gyefEKK6Amc24v+5d/9eJTtZ32ZyOQM7S/ez5+JxOVnH1CVOsxPe0W8DdpVd4vYd
t1OBus1zX2calKvaAs8uo4hm34+l1qiIyMHusxDxMAudJ5LGV6ruRDTVEwHGydnabWv7lMloJs4S
8+D0FTA70XV+24KCs3mpXd2WnjFsGGickGpbSz/FMVo6a4VB9EHHSeY7eTokGD2Rmty9vCiqDmf7
CMJlDCqjQRKU5F+tzTCiRFZzHJ5ZLXbXgm5dvBH0J0n+PhqzHUuiXUq8AdjNe+RT5ll1WG3jrpoi
xY9ICPiA27rL3QTDLaXecraQJ4l5y1QYgQpHGSHNlBEn1B7GzvIKo7SniBdtbwZPqzXJX/dxiqXR
CAe4FFM9xsptsmCCTcSzHBioBmBRLx/admi/ksbcLGqhhtQwUMa963N72CcHtDv6rYyG+X8Sw2wn
cVfymHtmTshYxj1WB6Cu+26voGZkeNpdeKM49DHxr2EnPkL5lTzGusXIEAl68RFpBOZBvEp98GX4
7b5/4Ifw3LUxVo3Or6UzG3pyV3pQgWgAHTTXGlDqFeq7/P95bYxZ65WGN8OIsytOYdCgppDhGVjY
5S2fv2bbNa/2kQk+W/iMFpVF+vCcncWNkS6hdW9UwgIdSaoRHULK62Xd3IwQViIZh2LmI8limj4E
ZY03mZUrGr8uS7hs1Oi6/GpqiaXKczshcuvz2ImSyTYX0BAB2jcseaAR27fp36sBDMFXWXKd5TOx
sBrKmE0JG4ajelu7fyVfrH3paZwOja3FgfJCAxCtqOEvox1KJSgJRIp+hKdK9JCbISaSXxc99i5v
4mbBcC2IUY1QaDNQhWIXw+I5at/7OPOk7FtiAXRrtucCEyKP+T8gTtheHyAC0DttIQxhLLsAbfw0
TETxrS729AHNvwugn6OJLA4o1/6o3I05SsxOUEhfgwUrK0ZgsDSCQnMCg/tX0jJ2Q99AOa0IeAGC
Qp08e5mupTFuss4EowJPM9UW0ZEdxe2fganuh680RQgKDKRCBoeg3QV078BZL/edPTmUxb6o7fIF
ZDkPmG1OXN6Y05ZJrj+L2fPOzOaljPBZZf0jnZ+ngbfNm4dKmSowswrQkzPIYQC5g44AVtLksxOD
Q28WMrsLj/pk7DhquxWDAesEyEpoqwYgK3PzmWoUknnpJJ8Mgp1Y5U9Agb4lo+jWEjDkp1rL3LTJ
bysjRT1gaEswKRPU4aXOsRoScD5mc2NXH8Oc9yzM7YDJGBEdKlqn2dEOF6PXeF22M+urhoDWpXMS
n5dR2JQK/AkNHedo1Wafx0qVtkARHkVguf3OgVzeGZyInieAiWVGLc/NKJ1ALBTFnqQcLCt2L+/c
VvSOrniwHABqW8S/r261UGcxn+MFXi63nDCqnbB1F2COtbl00NKfoIX8A4GKaFF8J1wPKgsDkaVW
OLWmgPKBAPoZHTxNWm/LvYTw89jWj1PB2UK6ANYTrOVRi1m9/ORQLEHM26EhUd/r8iFcRNsAQvXl
Xdy8ndZSmMuibIDF2FVYFc3wtvd1gCEn0NpjW50SLWyCy8vybmnGWiBzaQgEhzmMECgKw8MM+PJm
4o1P8UQw8UNWm/WohhHwj2Pixsu+6mZe9LzlQ1arMJgAIjdqNVULVA3TPW2CVI5ZMIFGi9KEUZ4L
Hqw3/eILumAwMQRI8MpFzVIqrttLyPyPvuo3Qc9xjRyVMxirTcoxtWaCjaswGSLn9bsBoBBbyHkF
Yp4cxgPDtkihA+AKndGdI0cPBJxvc8GpBvOEUC1Z2Y+Y5Vk/TRAiiwVguu6sVAdNA6+0xtE1g37F
SkpWttWk5Do86b7aL251o3q0xQc1fXCMtTfjjue6N5PRa9Vj/EItiuMcT7HhC7tqHzpoYHqs9sM+
BruZ4LU+fNMJj569Evyzq2PzQbCWz3iMpZaNJMxpwdytn2VHsEEZ4YCAws2c2UdT80vh8FqMeOrP
+AxxqtMEaFSGr8qRW/zoySkh+SOJjV2kmT9E0obO1PC6jHlCGS/St8RUALIH7FM/2lHqFyWgcdYf
TSWs9pMdM24gpyaGAj29C+8+7n9H3icn8B6gZwHqM99zXP6m7wLElgS0HOAZsQ+SPlaMLIqJgaI8
YAyA0BnEeM6paEgrb/sYwSPv+DYtcSWQcSulUMvaoGMn46LDJBIICfI+v040i2OMPDmMWykWWS3k
KDf8UO+CUL0v6gxIYneXt48nhHErVj9Xc9fB4IFhDDprZXAUSX7tBN3ghIabnmW1a4xnMVsFsJlD
BmdcCqItDQlQnHIeXAw11rOLZSWEcSY5RsVyXYOQMCLHSbaOYxQ/ABjS6w3Dq5bE/d82j/EdAISf
LEGCJiRT4rbxTxJFwVSrnNv5jNaL5n4AgvO3hjP+Itatuc+AVoBBnxxUIgir72tPD+K9Hki+7I3P
08nwwVn/NODxhFfjtfpN9WW7PhnO6I/oLwZpHO3PQv8NZwO2njnrL2OcShF3Jchb4LxJnBUB7tp4
b0TVHMx9I3tTlSj+5Q3nyGMbUDUxVadmVrHh4cNQLTvBvJ6S2FbAO3RZEEdb2aZTC9N+hh7iZOtu
AiGulB50Mjz9bzIYP0KypRjS9MMi8puExN9LcKVfFsGxh49M3+o6p8newYoLLKMBHG6BVyLGQcld
2kZusoiyU5p/FAt96upHgL6SGIpTVXYiFmXgwavNP80K8MXD/vKyNlM1GOLHWw8IBgb4Yb6GKbNo
Ttoi4dIGG9ReshOP1vgKewbRLC+NvZlZXsliY+NRAucivgG3dRDtMi+6i0U7fqYvCtHOn0Qegflm
LzkgUvGSx2iWJLOdVaQsy6gfwXaf75s9vc66o3owdvRS6zwhoESvEirz3VPLuW82V4redQXkgSC3
2UByLNMEVNTIoV8tfn+dHEKfznggNHdij+c66BGxrnoljDXlKA/FNsLIsz+I3VHUwpOQxL8lijRH
HMnIg3x+N/RWcC5rzpZdr6UyL4+6G0u5NmcRY3j9Yx+RNnI0YhS8OvfWrUpRqAHOKoGHke2wmIy0
jIcMflFODzKYkQZUOLOBgxhO3f7ZDq6EMNdCPQK1Azi6SByGB5H06McdfSD1EEG9StXjlBqcvfs4
kjOBCuArwIICVGg209SG0FiROkVgoB8qhJA9bpfQltFfePmUNrdvJYie4sqJiLIpjF0BNz+osi2p
vRMTQEzykDA3NRAdbcB2ozhlbNZIhipkUwnnSA1b+cev0G2zWslh/HwcKhKpgDCHN9XgSm7udy/K
defl95QVm9esuKXgQAanC0I26awvszBGPWwrLEpo0hyoBDFS1yIPCFveirlXUtgOzKkb0N0mgUjh
rySy7IF0D2NhlmcdQZiJp9PkyH4DjrPiOj5WhwbUXTyy0y0dWX8CY8lRNeQZerMkf1TR+VrmTmwd
LYETtG4OS66lMGfXj4s4GDEW2nzL992PwRW9ZU/bfBMndEG7gFdqjOIYfR9TSjf0NPnliVKPVZFj
uTyfuXWdr7+GeREAunUwhiaS/DR5N8Qnows69WaJ7+T5x2UD3NTZtSTGAvu+aIzK+M+jqrwvwIKq
7tUbCysDqjVvJnWz4rgWRw97ZfDoVpjkENV9NEzEt8lu2XW70F8OC6ZGuiDyeX0Em4/+tTz2naAr
ZAbANNVf+ZDcJ8faIQ5ti2xP7T5C3/I/mPzjKSzzWDAjqwNEAdZI2astxOsYD6n/j7Tv7I0jZ7r9
RQ10Dl87T9YoWOFLQ5bszjn3r7+H2vdZjaje4d41YBheLDDVJKuKxQrnmOoNudYXR/TjU8ubKuOO
YK6UuiS6VI1yA8SckDo6w0167r3IRob5brQTvz2RlCizN5wYBX1PXO4uFZ2FYyYnVYqH61/zzCMk
DqZx4LyGwCCwopY1N34hjW7STKoq6kSZqCq6aV+1t/Y4H/nD4qs2ILSSI5IctrGV/XrTmMn2Dy2S
7tosllzqtRaK1C27yGjMoT0oomR24pmLWaN+DNeu0r4IzI7tMEeCm5WIPfMQTFrOn5m9SjkYYx4j
oHdBhPyS7fWP0ZrKbxrkUsR/Qa2+GlBcHh3lZTp0o4ytCkXhk9wW4sJUIlQFi8BER4AFHDJL699S
LbeTYWStlLWZlMfRhkmfohlak2zE3+Mxwa0V47Vc7yens7oDu6uC4btVyuUAbq/oa2L+SQcMxxjX
svSrj15KYT9hcun6ObIWR7maNI45uawhqxRekvJGnX5c/32GK1MppzK2TQoGDvy+qOuPyL/tNcMI
QUlfMuJAlmlTjkTtwY7YBwbKbiAelxLhVcv60NTlJgXbL1j/gnafpsspBaK5d32Fa4mGC82kH33S
UmHmdIF6iFnh6oNoheXdrACSUsxYmkhs6oq3pIshwYz6eDZBVASG8R+hDxyXR6PF8MVi1fe1G9+x
xgYZ2kGXRYBjKiZhjtNLC/05imVniKuf17ePJYLyI2Gut4mYkTWVAGQUuREY/XrDOKPVGaTLQyJf
cRE1tJqil0oG5ztgtIF3un17G/r8YubnHI3s2jZt7Haf+M1ZxCxLZ/5pFEEXSxZZD+WlRzgmegtm
AlUrM9DP0JmDg/5WOz+pfn4y7q/vLMP0NMqNTMWgjzwS7G4DVF0DxN18PVjZyHobrWZYLveWciF1
G7cKhmXw1qu4xwLdIbNd67wpysdh7E2UvHxZ2c5da+chAwmLtULKuTQFHjUJ+BHcsknMOoju9G7T
RTKjq4iloZRrmYJmGYcWVw+nq6gJggtuLIf/X+JLkri92ES6FjLzSb0Av5Z3NfW1lPb68vZHykBj
hs3N3DRGDAPgBcVpY78QObBwsKCLyIZfcVA6FXcsoIjMqgVbJUTZRq1mc4yPxnyXBqfe6By5ZGXA
GL5Xp5xHlsdyP+aQJ4L2LQrNDXJSJscaeGMogE45jyorBrSWQYrMPY5GaYLDxL5+Oozbi27INqpS
XzgRp5Ns0OmOIcXerY6dx0pQrtuLDKsQVPBS0LmmLh0KCfBSyPHG4lYoJmReJXRxRCXDYojFf1cD
XSSk8KBy0ymPoMxKPMkDcDfLNjUb/g1NeIG+l7rXmDmhtH42n6IoF6AjN5hJMUQZPQY3xqX3wzBn
xDAsGZQDSKeAq8QSMiotfpSN6V4bU9bk/D+8vv5eCN3XHQPrr6yrCqrsGYZpvJEkCWd1pubVvZW9
Ck4DdcgZL6J1hfgUSmVG9GnK9UUKBLeR9v28VfTHbOTN67r9Mdl0RRto8K9OVpEjiBryrkzuxVfS
aIOO5HOG1Ihsz08YJHlXLEykP+Y/2WWnf3g4fC6RchFtzgdq2UM6v0UN4NT4sztuKmSZmHg9rM2k
3IQsJKFQIBWCtyyoJ5D8qTAbA9AeA11Fs93fjKlVWKx8yLoH/Fwe+aiLwCYYFYCEIwPjCpgBCHmk
JsTCzONjglTy9XP8h0TPpygqnlCy2MjBtYc0GpmWQnLSOIqbHu04ol8/snA61j3ipzDKhUQVKlyT
BJvjt7Ffe+TYSFPAn24f5T5yPVHCToGYGMF7Hd7JIkr0xW6eY8busc6J8iFGI5dl20I5uAasFmox
mskY2dwiPpWhwOJTWL+G/7d5oAT6qhQAw1eFhIOf7/T5Zs6qH/PC2aEMCvm+OM4lp9pFxmrUWg8D
cacAuRowr9/QZ3Mp5yJp+TC0YdOeI3cw002/mR4K9kz4qke+kEWZmj4HpSaAmsKVToI7A8fFIZkq
1eTO04/Iz22wiDkM7V89wAuRlKFNTV2Ksg6RpF2wuZ/em/fCXXzt2NrhDYc3+qYBZ0XIHOxn7itl
dnUVz2Cv/LgYAq9yA2C8kvEKHu0qrGfKqge7WCNldEmJMH5KICqpBvRQ5RlwgKrzEmev1zdz1bgv
5FBWJ4hNUU8j5BjAuXQB4PmI7uhtH2GyflR8PUfbnbjUm04X3euC12/ZC8mUGQbdWGh1AMm4i27m
3+IPZS9OVnpG/5jNuxHSgkDD8FidTox9pfOOaZLWI1p2gejJb0PhpS5f62hhOJjVmOtzZXR6UQjT
qo95op+DaosDeCLSatN1coFu3dmPA47VQMNalPjVyeRjVSjgVSANA5WrxOKj1OdO2XDP14+MYep0
nhFD9doMyjjkB/LwfTKy2Ry4+e7PZFDuhI9jUAdmFVxJEZ8avnVEJWSo/Hrd4uJ8KP8RSXqsqzK2
S/a6wYww2TD5BPOJH8wPOCSLGY8QL/8t7rqQSDkOjG/M0lCS0CC/T/nYBVemWS2/dPEmT4+8/Lvr
ClsI/Otb+fGGuCaV8iGIvoNZ4mFhHRADJNnpNpjdsDu/ctL70eXdadtuOiT3WW8blv5TPgWjRhqv
8QhlF/QTCfwP+DFbkVO760qvVlizTQwPRneVKLHWBEOH00w2+lZ67PxyH+1AN765vpsMG6Nzi6Fi
FHGSt3CUrV9qjZnld0nK8hwsIdQjQAg1odQV6Em17HopMXVtm3UMK2acDp1IrIwmnKNsQP5t1Pdg
rVLNPKxUe4zyN07rb7Q6efiznaPC/pBTpyn6eIIummFx/XBXGsF+6gPdui6I4Z80ynfo/FK2WgtN
4DGxnQCXb4xZuAEMZaOThznwUdAB9qFsSNy44Opw2s2/aF8iB33FdOmE4agLrVQSF0VgMEUrsuJz
7Gme4KQnlrWydo3yErNR9ZOQIELV6+jAD5iCTVhV/9WATcKUHrhkZOPbMOCYFq3Rx7AdTUQHRd2Y
U/fKcwBdiBi6vf4wAhkrmKTB1/JtTi6opEbMJ3RtKKcFTZaLz98QIE9Aorjs4tCqtV4Io/StkWs+
wpAO8gTCVs+OZbCd5vN1lV4dxSPssv9bEPmGi0elKpVcZPCc4La4NnrAIw5TsxU72S6UztaWyhm7
0Ra0dwUhb9jKNg9K1a46FByPMg/6N8T0xBUYrEYxJKjErR4/9nyxjdXJ6rXRkYUGtHixOY+qGWuJ
lYBiOeVbLy4LbwlVSzCm/xIbyWj4xpJk/EVpmzq1c1Qg1nRrcJmYA58f46wtrHDs3WYpHb6JGE5h
/ba/kEjdRmLHFYkxiSTOJNCDyg44GWSOkfR+qH5Vm6zxyfV790IicSIXZ6ZVgjQAM4VIlLfC3WDn
x5a0nLiKM/zUrHyvg3HAT++EzXVl+Rg3++Y1/hYMnfkquEXxi5PAdutqp/pVduZtg94lMi4dvmi3
gz+hNOuVLrdpfcOOANdVYxYdEQ9z7n3VpVx8B3WN8Yna9NI4IlAMUjj7GXRtaGS9vthV47uQQcW8
iHKTITQwsaBy8hntppgfLGJHrTPGO4Ulh7q90gTzff2CtbRLX1uxiv2rQV6d6xUjAbj+ILpYEeVO
9FyolzDExcx73J3uKW5TO/mDiiHt9Eb15436U7v5012k3IvIFVmTxTCOMToDVRcM0ejHLf5TXfZi
ZVT4mzYYoOYy7GE6lO+oE5yCKHhpgwqcrODkvK4Xqzf0hSzKwcQVmiA5fUZ4kwC6LXySxWM6DebS
ll5Q343RDgVhhouRWDpCuZg4rvQqDRaU9z7QHDPgyRZP3VMNjEE/2RcbwyXNZ+petStH2qb7GR26
scNZ+K/b1ja8ZEeyJLH9b3CEiexrPoFyRj0KQQsalrEfGhp5+tpTpsCcmpusuh34Fwx3MAoOLCdE
twirXFUJRQXv17nJvbCfH+Lt5Le/Uq9y8tsIqBTqZjkSBHN9V/ySzMHlthh25m5YQPQMJ/SRzLnw
wk0a6kLP4VBmMdxKY7jPBZnhcBl3C3itvjpcXliEHDCb5IU1OtxgCrvwAJhmO9l1h8FjRxyrk7Jg
sv+/69P4+KCLRYlhLUp6PpG4sNord8LTMoAcIXFzS9/XCHonu2SyizKFUo6pVIEnwbVQoQZwALyD
Hri7ujZ1WwY6l/SQHZRn1rDWasB4sUzKLYUZEAK1FGFcJxy70LAb3oOycnrhXXcWLDmUYyrkdlRB
7QIdiSOvnxNb4PNdJ4yoj7OAD1nqSPklPk0DKUxxcsC7CWxdDTMrnBeWQq4tSAfhmSxhvEJT6cew
qi96nSaVDuObXDIUrPjxmSRkJW9wyCxmc8gOrMbi1YDnQir9Ns6EeRJ1PtPd4S26mfbLpgZkZumR
q2sBidMMxfSzf4NBQ+yLdm6XgqlAY5CDPlGMFIKfCBxpvNXvCQML6WGefZnVlbl2hJfSKGtvgN/K
1QCYd2tneZIAo1IegnflgEYn+O7MEnesZCXRiWvLo2KPIcmHEYSQuttOqVMGezG+VQv0h/c1nrcs
aIG1i/NydZSVB8BRCUOMELhdng9mO7WqOQRFuB/VMrJAAtxWpqK27WNfiKLTc0rPmphbu0UvP4Ay
+mQOjBEkjrobzMCCigSzbg9lwFomw0LolzUXlaIhSrCQcakduQrtCPRsWFvMQpkUWadHWbwYLGMY
D4XuVr01lCZxnqKV3ROyksiudvOh9AYTIIevhiObpIExuh2s0VYspTY5m4VLvhpeXm4vFaQY8ThO
LdQGwLbtj+yGMKwNpuaEG8WbHNCY2OzUwmrF91ImFXykuii1UQgFJsMaeHlBIilEiWDVuO7I15UX
7JgGYeAGY+3Xizgu5bQMROw1EUTyMn8VQ1m5kn9Y0KccykgSVUxKRc11N9UqszQkKzTeVM0P0EtW
OmF1krLNMjByAKtlJ8AM/b04yjDKQiiUYYl1jDOAFhZUSNlP4NttRHt+ZHW/MGVRN2KkJwtfFzqe
O+N4NpbkjkuXW7kRBAuvoIMwo4tE5JMnuUebnpGKDiL5x+tHue5lP1dLmc2ggEoOtIC6KylvEgCF
4nk0r0tYHda73FDKFJR4LtIkwimOlrxVz9xJ2hd3ka3v+9JMfhcg9dG85OMOqRTGW2HdyX2ujrKI
sBXqakT9wS3Fg7TcBsujKjMwJ1bJ0S6WJ1NpADkKwHUqwsVVpalugQXhBdt0R+joAfQORAiC2N3i
UTn9BlKC3+/mc8hCUlqdNbr8BupmDoZeTvgR3yArJjClJ1d5il8Dr/fiX2i1BN78AKQSgOVkZunq
p5qkIdCSwYoj/yEy+Xu7ZerKBmRxH44T+YwzRkbQvRC885sQLABm+0S4aEZ/kczm7V+wcDEOWqY8
UiuGHa8okEwGRxS7R/JJBXYXZ+YOyIIfFz/2WmCYE34FMLJutW3uIiXzn2APdEkXQOWtKugGoKxp
6SY+yUKkXmN93KMD9RQYi1Pysn/dpNYAQQxDAi66JIAx/Bt01gKdjtAzRTZ6sI09QXVQLUDSI+/V
CJZx1AfLOATAUZV/hm7zgNoG03WtBIOXn0Djt0rKomk1nuLuvFUJ1cc23C9gmhVNsq+sWgPZNyo0
+yKM0m9kudFGEkDYMtY7I2qORiY/c5K0G+v2oclng+E31p6aXwRSmrwEYpzqfEDapmcnAthPcEPi
BtJ/0B36nyyEl7U2bQPYHIomIE+rAFX1641aiRUI/gL4yO6p64ElVGCyJPbnX5xDWqW7nWFp5/Cm
x+768i5huLCVO+CLcOqaHXN9kBa91F21vm3bk1BxjCtgJQqEAJ1HHZLQhdPwIwsXTkpUoJRd6YGJ
AWq7KCp/jnhPTTqXYRosWdTJteUSgVwbskYLSQJT8zkzfZVc0j+C8ihIkUH0jmqs5ERbAa808nhJ
nwmEk/B8/UvW7r0vq6bONDOKLO84nGnrpEewjnjVhnvCaw3TkLU9uxMifk/bqrt/4YhXTxQsVrJo
6Ij66IcpeCOGXq8bBE6/s/tg209WVCCFMLpTZvK2cECTOm+y3k9rmQvDUAF9Csg0A8PP3xbc10uk
IpbI9hVoMe8LJOLEm7BHf1J2RHeSa2wGZnSx6odUnRCsKKCw4qkrvoPZhGmCWFRC6j/0Wy+wxc2y
JZQywES0r5/pqnJpIg+icQxDYyj6q5n2IgwlQuuouxT3YaKAercwU7mxuen+uqCV+8wwLgRRMRMI
nKpY63CAcoOeZTxmlF8cumOvC1n3chdSqL3jw7DO6xTLSTYZsgiEYSQ6pdaI1sbphQ1nsPYoulwV
3esftJJoLBMeKM0TQbCKrHI7/VTvtZd4024UeFbtWb5lrJFxZHT/vx4HAnidiHOTy4PQR9uiDbb6
IuxrIEuZiSzamjJN8EqLKSzJKxBBfT1Gm2cd3hgZmKE4Td2ELQu3iPVVlJcqUUvUO3nE81AWIqsK
QluUgsegNTBAkLKOefX2/Dxmelig6BsZ/OxQpnbbO8YTZ7YWSBDF59qeHNFuDpMDnhOMELPKHWuT
4V/Om7pYeAWkQENJbjUkbIt3QjYebIrH4Lk5DfeyM/4SHvVnMFYjQCWN0Nxzc+jvpNQszu3gpidm
K+P6RigAc9R5OCmZetp1E4CPpAEOanBBQtDdy8js3MXoKtC2S2Pm98qPzht3upPtNYY9r70SsBW6
IfEa+fvDFC9SyZVRLknZDsTUGiQLAw+TUDaQaw1H8X4VIKnVkeAd7dflgD50gKc4rMf0ukf5/ADq
LOai6gGlUiNeUytwSsiPsTiGllZKks2wOPJL34K1i6VSuzxLSY424g66HXEnPKSf0qU7KVkembD+
wdRnzo2T2R9D7ozqOGYX1HknccFOjoZtJCc/r3/OqqWRO1DVFDRT0vY/K1k7igOUHyBIbp/mDkH6
z2qbj0TvuqS1FJSBRoi/RVFGPUlKOo58Ty780ZHsdEuQH2ZH2JPzndEXH76QO9jwiLn1j+mN7kfO
iKpwd2Cd9npAefEt1F2cc2iLNDToWxabokXeYiq4ckhLmqsi+JDR7GlsiqPkpO7osx6Cq7p2IZzS
NUmMhABo/UjdpqWTFJM59aOjdi3DsZHr6ZuiXYihFC2VhzkNF9SDYmXwMxF1mSm1yuhdTMGQJb8l
opfkb9fPeP3KvJBJ1O3CjtMMvdA5sWNSfJxQ7EdlkVCTOsEJDA+YB7guj7WTxKNdiMMrUw/kAeLk
Gciz4Z0KmudFYxQRWUKoYGOMiyrpKggpAG3bVJE1Zdt6/tOdo4INsTaCoiRSMiDYL5sSYfDbZOX3
JBfBsYdSSNrlinLQY0VB10x5Ln8YI291N+FW3Gge1P2OZWrrWogstg5QecAr0kekCUE8tHhwxDOm
eob2GE8ghUuiTTsqumnoym0t5oVZJIV7XTfWwyn9UzJ1bsGgdMk4ILQB3F2xqZ6lRwIrg56vHYc7
XTgU59FnFfzXcrJwcp9CqWMMa1nWKx53uuzltwQjs3cJSg8bDGQ9yfEpiSaOSmNNEzpAZbrCKUIE
jJlKDBcRIi7tkNiEBS+8J5wxwza5ne/AXASkIMYGk6P7rkN/r5VGP0omsa/qEG+L0VpcYLID2aY9
E97a0VWfFAD/FuCUR9xkMeSSi+KaXOoi6apWF2QSs0qn3ok/SMdyZFf+ghpmvWlYi6RuCiTyDdWY
Ini0eba6EYMcNTqp5Mbkh2jDCgnXb+PPHaVuhnaqG7GIkMjpl9OQL5g8GswufO3Te8YWsgRRd4M0
Z4DLaVvdjX/kySa8JZi1kTs/q3f63YJ28NfQSu3CYm3m2szfpXl80KNeOGwjjYNG0KEy+e/pRMCs
CIWi9tj/AuepfCr8ZStihMUG3+h7Y4U2K85kmedHjHIhf1TFipc+VBa1A0XaAdLenMVdXr83/K94
4uwMiC+l2jBUdjXmu7BVyhXNGpJwLYfIemwXi5sbT1drBjg6y93RfAFyBB6lSoJVDC4ADfdgSLBB
J3Pbu5wn7wy79vkd6zgZy6KTnEPTjcLIwbfrKYr7BVhXcla5af2e+tsiJCq1OZRSHowDLKIMI9kN
hrm0F6lI7UaVX+UcZEB9MrYWN2qR2Uij4KELljWit56p+jy9j7bYC6XROWVaFA47q/WyO3TgbC1U
J9cCN1cA+DRwTtQkVj3XHi+WftxwnanXIMksI5cvW7cZelNvktc2y/ZFITxct2TWEVDuacBDoylJ
BTkKHnr5Jmgf/+z3ifyLtY+dqMRVh3dRJf8OuueAf7v+++tZsYvNpTzRPIB0Rm9wjZGO2MhqTok9
7WQ0a8guwZZKDqxnLvnBK7eHRIWo89BxYyaRW0u+X8Z9iBmN5u76ov7hqfOptVTQ02u9FggDFpXE
5mCXSB0h1bctnXHGa0Oy6wfO4jftvvitEUxyFLzRIA1+98L6N5ECS0Uo55MWWpMlGap8/FyCkLFw
miD3ry+Y5XwkOuwB9poQKx+nONnTST2ntyPmucdn5QXTl153Tl1W+PHhXa4cJF1Z5LiSK7Meqh+8
CG5kjQ8Nb45e4vajlT+ELw2ow+MHmYRCYJNr90CZNONTiYrP8hwYuGJ4QLq0zCvuH55Af5+9THks
PogXwPLCYkggP20yxGAEzLB6JZE8mwqVEZ/QRcVsCRJ0tGLnY+E5n+0yR4162ym8KU8sR8gSRfka
ZAUXFZB3SJv3jT0Eqq32KLyUiy+ItdMMLeNGY7wcZMr1VL1RaVGIS7OK0JKSZp42LrddFB6KZMzN
sk52YWXwZiKWznVtZq2TcknBDADiMoNiVdFtWf0SlRuTSztbnWfGC52pK5QvipZEWuYRuoKC1pZ7
TPA+kU3Fi3zAOoDkhgXbtDaRchl+yZRfkrklUgAgiGzv+YOhe6c9LKBZR93XNjYsR8uIMWXK7/Ch
HnHiDM0sJoSxRioYVlN1wLoMFwwPhX19e/3YmLtJOaFBMeJY/l8+lfA/JOgyCJ3QI/UsADixyEFY
0SSNYdpzZVouLTF1TPu1Huf0LhgKzc5jodkyXLhC+5QhSY2AhK1x31ht5IsZCzGHcSsq1JsqKZYZ
iGXQeU3FKFTyQ9cyKxPc6yfEEkI5kKjP6jHicBNpvehpJYKl5FUCGOh1KayQQqEcBzdy/dLrULwS
Wez9cJ88oxsTdwHwu85ybAaBOfvMOZvVQNUQ0dCPP+iPopxGXM1APQ6QSEVHoq8G+WlSuZvIMFBl
K/vHTEwPzag7o84dODnR/tOSL6RTjiRVOQ10XPCV/Db1MXnyXPn9Ww9k5cI5k0eNxdjiVReJYqbA
q7IufGMMi4dISrQMq+2elieUb/eaXz/ktSlvst/VD2ObV6aMHlvjnWMMpqyq0IVg6mwx7F30cQCT
KztUpocTGC1MuWcNhq0nVy7EUKfJF0Ilq4D5RvtGhAqxtqsfClt7LE7hWd/EnmwnRxTkLFmw5rvu
QGAnN4wdJrbwLbq5+ALqRBWxzWUk50lyBQyaG8UdD/rNAGfd3i/AlmRlHlY9zIU46mbo0nmaRwH2
j4zSjao2jiRmjPucdXTUfZBMMwD3eeypkj5wYm7yhq+wyhkiax3UHYAG+pzrSQZFOQXI0TiFLf2c
fN0GJMiOu80exfvicXRnO3MM2W5etE2F4kL1q2YFxGQxV46PhnboojaY9AyLDV/xGr+v3ttzCYDg
Dj0y0W3iDygwmjmKuqnLSriuu7/Po6QRH9AW3kpJA9uMNtH9ZMuOsPsrBG0HtDyRVwaroLF+EV6I
pG4Po85FDaM2JPcguWNqBht+U25KN5lMVti/HsNcyKIuEX4Ekb0+Y2cHV3sj/YSVj4lXUAORLhVW
hoMpjfI3PYg7wWqPzZTPgYcnzaEz4w1PrnnsJKupn2EhKuV1okKshYokO8QYc7BBkvco1Aj7BbbI
ujBWg+uLXaTcSzmolcRp2EXiXrJ9fkSTGEZtt+mh+mCIAD5q4tcYxkXLWmWx+r8/3oPXzINyNzJw
rDFciJXWjridAGmv7cLdfOwP5VbZ5Q+Y1DpwPxvVwz93yGJ5+Y1oyrw5eck2PtXunFucl751h9En
hFCci4voJT4pjMrPepnwYpcolxUrYZk1C3ZJuuud6KY/pkcy/5642m22Q3fUMd/UaCHvQNfMCihY
B0Q5sknV02gwIDrb/JXiVjzR5lF9Z9wz5KCvnAQ9LoOpLiPgSX/uiO6HBbVYzMQ9B3ty0/CYBiQU
JaOP9xZDLON6+wZZ28YoQxK7ipAEDrzCDbepFbjxBp1JaIRivXwY1wKNMzGkGfCSaqyy5CpzBtBK
krEGLwXWTlKOKVESY6wlnFhnB2fuLZKQU88PBMtlQf9GcqyO0wvH9lCspVEequYboahJ5wJhZcud
9Nz58nvj6Ggc533jPnTLx+tnx9BMGnZC7Hu1kgvsZbQJ/d4jJS5ty4adWO8J+TQ+ejhGL0dBzcgz
vEF7jHBX7NPb3AmeCc/2AAhnABjB7RPKBN4fEc+3jn5kYd+zjpRyU6GaKG2qo0pqiK1ZSJiKAXRB
EYAoKHq/vqnrj9eL1VKuhotTowiJq+lcwUUhzQu32lE+EbiI7Nz7JSNAYVw1GuVejFEOK7mCuDY4
Ks1jVh2H/Of1JTFCILqdLeIwm7JwRE+m+a5uol2uYUrEGGxwxXlo73L7oGI4bIYt0N0sEi+kWWJA
ZKBkh1DgTsIYetdXxTJzGsu2FEWR7yPsHAoN+kefkjBghgqPS0/ZwsG44g52t2FB/rAUhG5T6+N5
5vmPE3MCT/wVn3NL3csm4QvhniuP1VqxnsP+VMhv6LaSsAxGgnWKXnSjAdJOfp+2tWzqN8FoxR73
i2CZoFHmI6IMLMOvd+pt1KPQJHvZgWWJDH2ln9cl8L8TwEchDgPEciM9lOUpmFkdMyyNpYKiYm6U
liO3BLR2M1VgOqsqE20NGNhHaImG846hr2sjIQZpCv6/dzSNiNv1GGEQW1yDCW55XBdee8gPgxm4
Cqg1ySQnApwjt2ENDLB8q055m7lKZKNQcbh5Zgoi2ACrd0JaqtvTtvDTQ7xRjtGrbjZH+We/4/xa
N9mvBuI8v0cemJFTVVEwvlFuJxGe8DHJDyrLZGZqvavq7cInni6PVtFMFsNuyRvkmjjy/y8qWWKM
NPkSI3vd2IKb+jVKMkBiOLf7AdEbzxjP/ahLXpNGBQOL0UqtSjKtLeJG8HsSauL5Nv+hO4Mrb8Md
ibN0u/Cj47RV7XjLWdEj9t7kGnNBvhKQXk5xYHnkf4hnP7ecihUKozHwQsbchnoof8w/CABCblX+
dBY3emXyN8ohvJGceSfOtnKj/Lcr7lM69bwRuS4NetIAz3P7qEyseVQsd3ibRKcct0X2GIl3iyLa
U35qtKfrp//9YsB4BXJVaGZWDVCjUxd5G1etmEawM6CabARV3/bN4l8X8T0s+iqCMqlWGnu+AWC3
y4WYrorau7RWgAnaL7HZjGJptiWiFr7n/KBRGTu70lbxVTZ1m+uT3IhgkUUX55Phk1n71Nd2GIxW
zdRB9mM/IZoXDmjXBn4tv5d91mwDY3vpbEdUZCnieThORbmds9c4ZxzfSn3xywLpnAZIO+p2Js/V
HDiPdgrojnSbnabHyjHOVWvCqFEuYT3BJNayKJcxp7ksZSm0Jv1NWM0FeyrM5EZ2uNOEh5KwK/bl
rWold+U53FUfsCqyqZpFbC3Av3oG7sZDiXJHbYlmdg5uWVkX1tdRLmYuR6UZY3xdNvCOylfeXEwM
N/bdRX/ddvIJlz5T0xMtJvWpQZRsKYocIW5NNX7vAWwrxKp93YJWki0QJ2DKgVeAF4wJs6/ihEFE
9/OCFXX2ALgI9FAcVPR9k9nI0GXlIFbu3q/SqMUFpbSUESkTTBhi0xFJOfMrqDL9zDSA4WQKpKEM
eOAcbiTWo/v7XfRVNO0JlXLojBALlU7Nftos/mAWfvaKdCCycyzjXIlYiTRVEwHWgqlL2nhabQ75
OMcp9k1cPogz4Gz1UAi9SimjnQI8UDPgR23DTfBSHGAWzLltFV8CgP626VOMDZUNWlqqDG19Q4sZ
5WGJ3P908p+fSFmanKkd10nYENHLjwVikcgN99FtjxxitGVFPysZ0q8bQumZngx6MRM9m9z6B4Ek
q630EPiEiVJycvdfpBG/V4e+SqR0LRlH9L7XqHzlyM46gGKQ76dp+DXr2mKDSoe3uKTKN6rSgHqm
qlQf4Jc8o3Kyej+B21wVZeiBRpPC1krz19zbR7GSPNvJFFi2ZZUq1zf3Uw5dFC3nMW8kGY3M7W+Q
gFn5NtzGVrwxPPBOA/OF7aZXndSFQKo4OshI0rUBBHLyq15vDMzQx++KYLYp6xb6ng7AKV5IorQ0
r2YpEjM07ivm8lQAPOODuvFWszir+d1uareyjA2LC+/7y+erUEpZm7wqxKlFDqJDyCSJkhmmt1LK
qiCypFAKOmap2g1orAWg3KGZ37LwxMsew8hJBPQ1Jv66Esrrcao+5ikmL5Gp4s9I6dhy6gyn2pp8
fjNhOFp6rU+A+n6Y/0Oj4lfJ1MNuCYWpTlNITptfubaPOlb5jLV9VHw5TakYZDl0UApv1GIvcHeC
/uP69rFEUPGlkmjLzDc4oQZ4zUH9MBWYdcgYQlYqOV93iookB3TmL92IhfDbYEsYbZdt5P+3gasv
guiQsRmqzqg62BImoq1RlSzUdS2ZiXuzetN+mix992miHszKiJPHO+yezL9GJxVPr/QBVSPSIAbP
tDj4iMd+lzgGhs9QmLx+bqwtpUkXBWHhy4S88T9wZ3yCO0NafNgZU4YjpCHRp6mq04a4p2ZpnKhC
IqFCO1ghNXafCgehmUdGwLaqkoqskJSXJMkfV8FFeKhXUZGWFTZXS6YdF9c2UraPihYxxKyu6yJ+
ofwGnxRdG/ZAUdTDyJO41wFEFY3CW2F9yjsW7/aqj78QRrmKBozq0qJgCJePQbEcp09ZuezEntsY
gNz8Q9Wge7bTsOsLg2gnWvY20o7EnouVQDVYESdx31dcL92prYCpDCUCAJRiEQd9qN8AiMKASVjB
Wvxi0XSrtsA1C1eHUL9oU22WO/0lsBo7u0dSx9cMOz2AkVA443F4I1mEiaN+NMDIQVoimQMirNVS
97QeSVE9L3BiBGt+2BNOmsgOD6hpnQjqR/LCHKNetYRPN0MDVMzV0mSKgoMEutYHyG3tkZ6jZoeu
M3u2J29+ZL5fGK7t4/V6YX0Rlw7gcsAqSUJLckFh7eeWcjC80i4eNIYNrmAxfT1dygijKu7rPsD1
0zoESQUsTRgWMTyUPq3y53WPyTo+ygQBcVtGJam6lM17+v9Iu64lyXEd+0WKkETKvcqk0pSv9i+K
NjPyXpT7+j2suXdbxdQmZ2Ynpl86IxoCCYIgcHAwIbVcyhCeMgnCdT0qxWisKSSAvfBCo+rzoCky
Vo/9pMzGJoQL27TBvNDV2B/zngVoqObNkInf4NYxSpdzZo1gfuBjm80XjKoNZcm+XUe2ES/c5GrV
a06fQ3yfpP6QTu5UfH2tsy64vVn7j/bfckQYNnqK29k0IKe6m++a1zwcMcOcHZJjh75F9UUijQfz
NxyZiK4e46zsAILk8clwmu7/6ugDH8P935gmJHsxCW5kXSydMh6iGI/Dqf0GAsBzBAB/UD5zJUGS
1yNLa/80wSPnK76Uu0MmXgj8HTWmcz1BPHJPd9rRPnHiieIsQ7FKXJcIs9Ymy8L4Pe5GUDbOPozr
I5OB9qQ2IjiPNnIUDTkP3HPPNOxODDia3APERUf5KD3IfJXkdFPBf0xRs1ZjB4pYJWO+NjZ+l0uM
fgcf+M4bikDqjukTZVyh8UtzGk+ai0T6/fJYDG5zHILsyGtjy0lBFbA4GR8UX1YNlBxuEVtt0bXt
1RK2AZYU5YPVl5fOipxgXtAkVViddIjX/pISw7EpsW3Q17zPzC0aW7S8hPcf++CvGRAlmFxtP0Lb
1afYMz7Kedv3zf+3SNF95tHYL8rMw2ZuMXmYnnSYvyw7JhPDf9/coqCpT8BygqtgjtOwVuaATOQp
dqoHbXGec2t4mvX0rlvqw21HthvT6v/VThPZ8ac5YUqlo1oQKeBvN57GeXITDB4uus5jxZfbwvaP
+G9hQoaksTDjQBkR/UVD5E/9R1VZQ0uRuObbC6mpgrckUzKgeRUmyZ85PfYrP/HhlLJIdl8XC7M7
QBRuosP//X4B6dxlqsqfwRjpmhQfSlCTNImsM2PX3jGtTjU5gSdut/dS1rknVdRBmSrJnu2p/8S6
+OvtTdl3iuCgAt88KPGIKmjS9aQsGhUyJs9yVx/R8Wc+VuUNcRfK6uf7SeCNNMEpmq1VZhU/wXo4
Il40PWf1VfTVXFKvvWuRXPLa1+iz4ku523Zv7I1gwXW0GTLd04ADRsMZSX3tyOdbDwGyChcp9HXX
ODayBJ8xOXmvGxl4g/qgu+sfmsN8IW8PbgyZPjlneqdeQPZ3ex9lMgUHAt/RrwZDdr1vP0Xq6NWL
5irRz9tCdtAfuHB+a/aWZNi4qURrcnPkoKs+KHT/ryGwhUtC9Uv+pPp8BqxEID+uV4HWRqBwAiYM
ESA2R7MZKLhRgB4LcHkBv1yfiiD71kuS05JFfDsrG/XaaNZjm7/YyvLzoP5UosZNJtmB2z3UG5WE
gGqMSJEZKVR6I8hPEZC3yNzG97zbVPWbM9DKsmWUieS/b/TSYmISEAbAW9WT22cf89GUmN9OTf+9
ZQhuZIlpPjc9bJ4Xzabv6yNQsy9jD38ChAFFfZ8dspcco3SYa+q+POu0G4psVlVwLKkx1EUdwzK7
vl7cekb/UNXkH/RmOpmW9Gm/e29upAneJAK58qAyeBPtNf2kFYflkwGHgoqrN3xSMCyYuTOgwRiw
9CQDZ0sXWnAuWamXDdGwlzNe2wv4Lj9N3+LA8TBY446nNPQvWlAE9EeKaPCbLEzZvy0MTeVUfo6h
ig+fwmZkxChHflusB9wWb7arAopOAs7JJTn9u8u8kSZc5pmuZNnICdiSu+h59dnLYLv1R9vvfc0r
jtVz9b174O+79LNE8O6B2QgWzmgamymUxBnls8bSI2/sBZPBk8M5RTAXBlzksgtKJlE4omjVcjBK
FXGmQsFm3x0nSmRHVCZCOKJrGY+ahkYqZIfKT9ohvcTfYpCC/5UZ6sIkkFU493MPm2UUDqXC8tbM
0QR3sOvay6LVBfeX79ilP0cfDCM+0D450DLCXJriicU/oukXncqzHmMur9GdSxMZA5r6FN1r8UCD
yunD2/ssWxHhGIMA7T/4f6PGiNW1yF3M2vwXs9PhGjerIJxYrVzseOGxfea4688p+AulgexLnQGO
46KX6lSjvi9l/911ib/z4iLpJmD7ml7zRLxtj8fOiu+LPPlYD/rXYQLe7vZK7rBTcCV/J+F56Xlz
xWQz4u7egbDsFIUYpePX9+kf1C3vrFBF80YGvmHLN4NGOr12fw9/CxYiBKeclDWz4fhtDIQoDQyl
XyVWsp9S3ugmuKG+skbV7LCBVe0uYfQ8HOywBz8jJzjqvf4h8VAEqz2MMUvd9GvzrIXAz2ko4ce+
Iulek2krOCalnyugKJB4KpsUDEcT4khayOZ7XWdZwUprmga8vGniXSByxDJWNn2zrEUYWXS6d8Zm
OaRR3rk0HmL0Aq25X2KwgKuNzAliW6k8U2HO69oktcSsrgIy/iEWYJm2qTp4ngpRLamqWbHTqgjT
Wfuzo9HJHk3ka8ZcssXXyK73gsTA1lSiqRgHtQiNx1jHnLH03B2dl+hOex4CYiLcrILlOMqSs9fx
NMQ6JgUcgtioX9mCftlaFQsG7yqIpzVwH/rTfMwONrg44qcmPujWWc7YtbekDpqDDf7sV00Rgzip
UTIsI/Z2iebHLsEYSEf5AWr277cdwpXz4ZpZqg0OXo6kejtTG39gk9FYmg4L2lHTa016JAu6k9b0
0Rp6SZhwfc1wWQ7qRqbGlRKJlCu0RCROahXh4OcrCKW7JDDSt/OZhs59m/jqTzBa+83D18wd79N/
Tij/Xv5V81Kq5Wtkp2WoGMpBKXPPnl5LUAHdXtGroy9IERxdDnYaNMfWSZjb6/06Dme6zrJZrjIZ
gqdrmlxHkZEUIeuXF8WuL2yQebAdwzBUTdd0gMFssKkLajRsNlcyT/AtQ/mFVu3jVCqJa0bxBWMp
ZTHPjj4QZuA/x0E3vOg/rLXF2NimjMNqLIKxyV1VBifeVYfARcJFaTjKwgmuy6xflxp2vhBcDsri
R2WDXnsKuuBWYuf8n3r3FjY0QwVuzkKaxrDVNyTh5kgpXd0ZdKjjUBuz9lCVpVfye0b/PqptkKoI
JXrO3zpiXuFty7vO2giShQhmHuesNR0oOfj9p3h18/6pdzCzJw95J7EJxTEqDH17zt+YnL3nI/HQ
IPjfsgm1DOHKw3i3sVKaAjQ+iMX5k4OAbf848uHkPqYXfpbhba/fOFxby6IqQTcAMs2CwCjO1DxT
owK9XBxt23rj5/h+QD9qFypPugTbuuOO3wnjFrzZVAzmHeO2apJwtUC2m3oJDgb5Jtm/3WOw0Yh/
xEbIbOXtYNd5Gdrf4hcMW/Kz1+FI7nl5YAYt23KU1T5211DTNMskuqnqgHu+l9hHlEV5DotRz7rX
uzpGyh44/9Dit1+beylNAQ/UhaNhcm5PE8wXNuiDhUB+zSJ0JZEcicslG1y17TDSch1czVlTj6z0
W1sWs2vS5Ee36LqHQV2fWVS+NtnyNFfLQ4tHRtyUP81McUclliASdjwEPssB+z1G0MHvCR4i6QbE
jn2ahhMovB3nS6WiM3O0/JSYss6hnX028YQyDBs5Y9sWs9J2YdW60mYlfGvq2foldibvtintmOs7
CVzZjSUpeTHpEzhbwwK7aBzR5Q+iJ0mM+7ZbV7u5UUPYTYJoG4xyGQguUHNpzxzeWDVBrvn241+N
4OyC+WsAH0bgwZQouLuEjqWBPYUn3sXQl5BkWPUIsgftBfMW3RT8XLeX8BqaauCVjYZmx0L1AJ5c
OI1tFVNQVo0wiL8cmgued5bjgPAmXdWvkbjNpCxB3EWLa4qBN2C+xegbejVkeu0YEuCqkodkKBq3
cxKXxMCg9JfKyWaPTvGFObVkLXc13QoV7g09xWkYRoTvA30hX5B1dzHj52N1idGzaIfZy98hntiz
UNvWEEvDEyCuFjxPlza5ZSlRHla94WPgtpc52iVNHcku7tkJglsN1zFBBlqMOQ3G2blyeGtmmUdr
ROIPedvbhrLnOHilEzcrAiZTNMW0ACmX0WP10LvmsiINlvFCUaCz7X9MDIpGB1XjXUmWgyBGdJ8a
BW8QKcoiREPpvTUn91qkB7eV2fHQEGED6WgRxyTiLb6s+hwnxVyEsVmHJV2C2Zn8otYv1JhPyiDr
s9vZHoRkqJjZ/I8qhmU66Wi6aPCEmTZ9Vuzs12r1L7c12gnHtiJEhHkSdxW1NNzchYXJhQ11SZb4
qxoOPXOVqXHBOB2qVenflrpjFJCKZAROsgE3IvhG0P8ui6PbyqHrTsWivmjgs16V/ADyE4n57emH
tz8e3ri+UB4U3BRSAH2y6E4RKhV7ms2fuT65Gn026IUUnTuChdyIqaQT9XrbHIIonagIb/moNEFm
NGilVScsC1GrC6No+FkiDS3Rayc2gWvQ8U7UENvhkSosoZNmVaWYDYLXg/LIW4ox2vPAk+ccPyO7
T3ZiZ0gjOp7BGDmG2F3wR4u5TquRdnlo6stycAqVxd60kNlt56YIamIsx2JS0kvUd4W3gGnAZXhT
H1OWKr4OlFGQGkns6mtXhfmkL6fKcEqJn95Z9XefyH/fXOp2X4Na2hxQK6+Yl9DKLWVt3DtB/PtV
EDZ2cJDqiEBaGy5nyzrGx/yMO/2S1y7IXWJMdho/2pLA+tp830sUIhUwuZOEapDYTmWgLnmgY1Z9
6+TurGCijAnsbvOrUpzDPz2emC1B+QNCp5oBX/d+KRvdMAZCOtx4c5+csqIdLokaVwdYSBSg8Cd7
E1671ffyhK3D06jOqDnArXYJaNas+TEh0eOIoZQuQ9uvbhaNxFj4Tr0PJCARaSPTVG2KP8L7feri
ec4qow1pxR6rEaiB2bwfJxkT4LWfey9Gf7+Q4CBP0D871aE+tsivlulznjeFNyvLax5Vj7d3bc88
3yklbFuuEnUttRHPFSM7LTWoNRIgM92Y4kVRIqvb9OSYmc6HslNOQ7z8wjT3D0ufnYCulLwWrhPp
QDdt11fY0dGemLkaFOsbkoMeKG7aeOxj4lsv5F7/kjkeiBZOWajcOZX3j/tHuGw06MEHE2Qjxctl
odlqtRR7qzptWLXHpQCCJpGE97s7i2sFD2wVlAOij68wCIz1ZdyEWaG/MtW+WIb2pMzto5Gs/u19
lYniv28c21Ln4GDMIMoyisgFlIq61GJtOJYgYCxnZGpuy9vxOVi/36oJNwtJ67YxpqIO1VF1PKU2
AwOszklZfxzsvncxXvmhm4t7S8vTw23Ju35gI1mItLMpRpoLFazQoZk7x92R9pmXY0qIWd0bdv5v
fMBGGl+HzbpWVTIlMKI65EB7T5sVtBs3xnxMRssKbyvGzf3K3dj4xzQk8MyrDHmZjJleRkYdJp1Z
YjZR+QNvNlmZQSJEHEOis2w0yQQhhU0ehzG9rNkg0WN3g37r4Yhuc5qaXOUFhlEdg9IeLqv+Oa8T
vP0alwwyJ3LV6MkP8kaa4D3jZpydgqRNuObVjMorTpaNxlq361vTVcFdhxZ8K0HCqeuDjHSx3+nx
KDGS/UV14EUcDJS8KjRkelE2loZEb2pWumsShT10rCglrnvviCP9avKGYmJaInxNXWlWNrFShzYy
PgeTWQ8qg6Ks7JEsNNI/blujTJrgUDDtfon1Ua8RE2deND+Pee739jeTSDbw+rWOcsZGK25NmwPm
jEnXNTqOM0Y0nQCa+9ZbVgCyuiPY+M4Y7fhcrbasTi3TTXAhtlNbtdpbmIzM5tizS6qEmIZWhpS0
6TGqulhiH3snghCMUkV1D58shkqoJepo3aJ1SMzcnWzQvAwUqbnR1ciBolHhX+zcRhq31s2KNgnm
BEbTgteMUrhjjj6ECoQf0aFXZF0dexE/EvQaCqjIWhu4Rt+LissqNxHMF8jvWG7M7pJf7KU9YyYO
Wu4Kl35plcf+198Y3Mj/XdFVUs3E3DwH75qrqu1gDRRU9GYbcqR+9zi7JWi8AZh5Ks4yQNneRbcV
JawmKTGJsbC5rTjZp7ZWT4rpPDQUyC/CvuvW+EzVseH3j3SSKI/ErpQk/OlrWUioXi2ubs7UqFCh
Sm1PrULq1Zhb7dWggmrKgPlNcSoPUtTTjivDsFQVKTuMJATsS1CXsWrtC7LymKxB2+SBvXV8zGe0
zwPmVQRM82QEozun8Z1I4cG0YgAmG8slD1X7tRi/AEhzZKri946UMJDfBcKKvpMk+DSk/cyBGlCu
/XP0gXU6Kl50TL6rfumD7kJyDe6phZQnVfGAQHbkrQ6/OYa20bUgbWZ1OJnmabWNn8UU3QHCccdY
7t8+8TsPFYfg7tE1BGQWEYPZpEbjCpgMkG2qwJ+VONM9WPS+O3Uhqa7sqrSRI/jNhAytqU2sCNsq
s85toQ5eXILcoiUJZgoP1iLxm3vGCLQADjnKmnwh37uXNIn7um7UOjTb5pDQ+K5sq9PtpdtTCY9Y
zcJ9Cki4WKNV7KYEfwJmHVRz+4DpyGiv6IoDSO01t7am421he48vTPn8LU0IVqohNwo7gzR6r31Z
AhamoO711+fVi1wLhSMpLm3PMrYCuY/ZGKEerU7X4GUc1rgEXMvJHlUVA73bicpyaHu5JgfzwpHE
BY7GcN46eDaioi7LUhLZZWiiqOGymBiHtWXjacxBoRDpReJaU0m9vBjaA0mz0VVq/SuyExRINJIF
t1d658bFx2BDkWJT+Rvzvd7rOlcqWc0ybJz4jzFqT6YDglCl/2AO4AWl5eGfizNhn7jfIdAUuxf6
YRnYBDr/MF/ti9axM9XnD4NN7tjY3heKTLu9XUWyUid4UlLrCgWiwGNOC66d0I7JfbOYz2gILEC/
kccSx7K3jBtBItxDaZayyvq5CQtVbS9pNRhn2lDn3jQH1TNXq/TaeGrC24u5dyQBb8GA1LfAngh7
B0adRkMlA4W3pQvUJnM5p78atV6KpvB/IQqYJMMAogGZSyF+sfO2M60GTE6a0YOpFmlI5Xk2qDvG
qcQgd7dsI0k4+ZSyqq0jWMg8ZfdpZHsmHS6mPv8/xQjnvctqFdRCUCgplSBruyNR0kdWyKYu7gRF
AIAAgKQZmB18BQVBXJZkTtrBLlKr4xPHJzAaNZiIuDQ/pwoMcwTztM3iggeKxCL31/F/JYuliGbo
k85KtSY00siL1QnjnrLqUUEa8rZlyOQIlkGspErtEXImQC7dyDDaO6eLlCBtsuH7PxRlouhFbRSk
MKMe1Vj+KRvH2ecGi5O6b8M4+pykMJBvo6wZ6UobQQQ/chsRS40x502q1WFXPg7rRbH6iz1U59t6
XN3WEAKjoAAgwSeh9vVeiNE38ZDMuK1Xvf+GwTOxO5PyH+e53oSYtmM4Bl4eb3jOjSbrQM3SKgCw
i4cGLQdpbH10zAZG2NNODQqlBvLptlrXEFH4cxWFIWpbNiJxscyqJlYVpflSh9bQAGihJYdEXT63
FfmBtTjkjnmmU3MxiuyVVsMFZ0HyQr5ywly+9ZblAJciFV+PDA3DdTUjP8lAF2bVxonao8+U7wtC
5lpzJIa/s4vvpPHfNwtcJNkY9WPeI3uDmgV65pD5HSR50R1zRF8F8DLUxPxxWwy6KEXiyQBFY2hY
tRYaTCnddS6Uc9nOTHIzX10mfPE2ogS/C6xkC24sfrgQgKzx06LqwI7dlYZkk3aXbSNHcLyY4J2T
asn6EDh0kL013lov/m1DvAZ/cl2QYSKIZ2xqiNW8alIdpuQZXhRAU9h/ls8mGjaAzT7wlhjmdyan
2ggcvwFJhBxNex3g4Y4Eskd3kJzEk1tE96im0gOOjZhKSz82p+aARKW/WpiwiXH147dJdWVNFdeG
r6O2BJtXgQNEqZ7/vjHFpnV6SpBgCPsp+z4sP1bML9bsJGArPeWODKF8bSmQBtgdVETYqIsw3rp3
WFVR1B6BHXF10PF2T2Q5DbPEUHaU0jD4HSLgwjhK5b1SU5ZXa+nUDOiU0nGzcvI7NIC7eOo/Fgs9
ToUpeURdHzYd44JQg6DIlQBMKbjlJFeSCoVgFi5lD1Doq908F/bn26Z5FQ+gao4yPU8BGQbg64L1
M1DRKJVW4j1jlWdSf3E0DOhZf43V4pKKAtL0Z0v+8VtKkCk4qnZUetOcIZPmaJicfftTimErXvFn
fYo98nceU7tbt9FSuKiV1WyQvY+7UO07nzbHZfnWR3+YUxGosmfp7qZRJH1sxMAAOQhWwlPaGOte
sTBK0a7EqrM2ZD+cxnm5vW/XXgv7hqYDlDgBhrmyebXLu2guEOWoQ3OYVuus5ZPE118zX/N92sgQ
Yo+iKdQqHhGSVqlLvg5ohV4fq5MepOfyjxz8LCuy12D+xKxIX79TD0jGSCf07KppG5aO3iQ0IYhk
Cm3P9CQuDRTHmvQz3ktflNYIbq8kT328Sy1BSxNwTEDOMHfdEJ0j4uFJTRcFK1lX0+zXqW74xKmj
MLJp5dMlLkFMZK/6mQ29rGtnxzNDuAWAFvwzwJCifuu6jNQcbYTjd3zKYB0ic3dPzgbm88S+LK/1
1iBypepGmpAFyk3SVQ4wp2E0pl7VflzV1iUM01IU52FoB69uMW1QUf0h+/Qv1hg3nwOYEwBcYiAG
ksuSkJIOAFUdujR+6GnsVQv14gXjGlpMqKll/RbXzTJ8W98KcniMooornEMjImplz9oQmh3a9q0H
B1FtabXg/fgZTzmSGZg1gvpIXB/Wpv6pAG+RDwC4pN8HpZFY2J5LMGFcHEypooYg3IZGZ8Ztaydt
OC8srB20hLb6WVmSn7cXec/JbcUIu2uVZCljmrVhN2mpy9px9squCdAjehoSEOJ06q/bAvcOp4PA
WkdmDLhmES5nTzopdEzuCu1OcVLX6mdwOqe5nkri+L31cxzgODCqHpeV2IDUsd5yamIN4aiZQErf
dZMFYK3kdt9zAxshYnnVGGsMLOmiIXTqe+R/vcYeAycajh0jh7THlBHl6+3V29sunqsnMAgsn5jo
0vLFaMxqAPtZQ9wp6j1tQh+6nnqR+jRasprEzj0PkCF6BUDExAMzwQb1tF7KcQSsgNg4/wxhxwkE
Ue3sdonRXxaM6fZVBhbjPMrJpZ6Ql5YEM3sHEvcUCDwMDXsJSNv78MkZjWHpC1yMvGOhrvzKB0mg
hRm8nvEtBZswxoSx3EtqT5OY6XWtC0/ArWThYIxTXphl0iDeCFfcWiAxznwKeBdKCCbkLh9Ul9iI
vrXT7R2+ThoLgvmmbMLgvhisbCgheMSgmt6+GE5YBuuxuiwHlZ0V7SQno9ixqo2uhkiWs8yd0UUg
mgwrFShZtbkv1AZPzjIYSXOu7eWfVrbfaYg2pvcaFiyu68UpWNjFSFxlx1UNSPcHuC4PkqXc8TXQ
C74G3d+AhotdA3rT1ahVQK90cTsMOEO/Rp2jn5V+TT2zD+on81KFqwTpueN40LGBAhCS4zr4goXg
ONVpm1WsY6FK2iOmMTz3LfOLKv5yWzmZGK77xkzyiDhpo0DMPC0eT8tN7deayIrLOw7unTL8KzZS
BvCGWMTGCkYlGZ+TlMTnaJ1a35qcz00Sf9SH5lEx7Cq4rdzbkHgh6HgnV4giy6WZ1HbGua8WxXLL
Qr9YLPMd7eOkxF7fvpSmFWZx9IVkrZ+PE9IyAO1S7a7rTK8BJH6eHufMcBONPUZALDu17kVR5XXl
8gLilRMbMZQvW8+0WA8D0PS9ZZ7i/mHKrEs3KaE9qm7PTM9ORr9PDQzq7WWO7QrHws/AxkoExxa1
UdnPM96F/bj+mmh/jLv0XM2rZ9Dyo706d46zfrd09tioheT47WS43ssWXBtwXCjXVNhUfUa6nQ6Z
23bGh842jh0Fg8HU+fFUvY62hvxThhLS1EpSh/s+bqO94ONSMqsqKoksRF81C9Jjc0gDxUNHU4I+
Kk5ZJ8stSE6LSKKo8DFjKuDeIXBWsVsAsgoE6wh8Uich2vk/VENWFOqhS0N0biQvC6JP2FiQayqN
flz7D7hG3dn+qi1tQNE8O2to7mFPDW5Ppf5jWn/cPju7qhroEOAZB4TOwtoC7tRrvT2wcCLaUbMa
t61bf+gkteF9PX+LeXs2bDxDkq5LvHIxXe1OgR7wLRyaAIR1Y6B5mQsEWCMjddv15xuZwsVhz6yx
KzqCrK4ZjuVsml7STbI+BJkQIYWoAc41lQ2ErHr+OBTGZxOEdbe36Lp9iJ/+jSLCHUHKPM1Jy1hY
cD5b3ctiPw2cl9afF3COu86nzstaaQfY3sPxnVjhzpg7jPTqV+zZMtxN9Qq0UOUObPSbibjm9Nok
ry3gSXQkLgMaZMalcltv7rWvvDraid9yU2jzFZyeYawKgU/DbaKP52Eon5uR1yias97Ox9ui9nfx
tyjBxxV119p902MXy9rVkJjSRomEPWV4ezS0AV+jIT7QNDqUalrrcCnas6p9U6272AJCNZU9ZHbd
NeGlbRXtWGA2EO7gGuwTetOsLNQw4LxWq4NGugCAy4/T3IG0Qi39igAmZM9gN9Tis5LUMp/GXYa4
bxx4BTItgw9fF8zVGE29NM2JhRnBW8piH0t1vFjLFLsYah+aeOiM5fBn3A7hmpoXp56Pbc1OpLC/
VggmNdA/FE18ysvpwTDVL1GO6cy3d3svSYEEwe8vFCy7IVlj6wQv5SrF81yvZ3eM6ict1+5A1fMM
asYAnOOgkE0PYDSQpLykwoUNUoe8mRtzZqGZaU9xa6ReWVhnUrS+akVPFUGvtd0GhVmfWTpLrtI9
b79VXAiUmlzJ+6yB4gr5WcV3NX3RikCyuHtnaStDOLZDoePlV0I/zI0DB07bgTIKVB7JWyKv9PsG
Q3Vk3UUykxPOr71M6IzvITOrG3dW/0jZCzMMl9rf27bxsol5EUl9iaK7R3pjRcLV2cYsy+tYQ+he
PYzs87g+qOlDjsF5c3ZoQIe5NHcaqI3m+ENkfzLA/NSv2OP5qZJxfe7erpslF2d7OnOkFKTDmS9A
owRaBLDxYGLP4PPGdhv0CJhbyGQjSiTbLCah+5Q5q+rg4ksL/uZdj0yJP91e4f1dtTCHCPhY1AOF
CzxT0wpIZ/hMIMrc0nxdrB9LrbgJcFgzCG+TL0yfwtsi97X6LVK4zienGhJMvWNh3MJZkt4dq1Xi
fXZFUMyYBAAJbFhixFV1ljUtuQoHHU9B0uZuHMkuAYkIMdqq23VK8xIiIsRVvfZJMWUhya7t/1ZC
rLRPzkimusU6ccIewAprPgz4hNvMAPg0ckt/+bxS0MPJOnNkcoX9MYuZrq2OM6dUij+p/TE1Ilev
Fm+d29fbpsB9xtU1tlFRuMZiLWrJnGIRWd5fpjX9SgfQJDixl5itp+VIMJW2xDR2Iz1M7vivbbz9
vgmTEa9ai5FAZnbKrQvvybR9UoChdTloQe6bSF4FUo4KmbUIFxIxWNrm6MeEw07qr5iW+InPXVta
33SV4a03Hexaso3cPdsbTflGbzXtrbyZKFxWlfYzEIBDuPQsaBfF71h1QKTnaU4RIN//6/au7vvK
jWDhejLSpiK8+zQEFfgBiP70jNjV07M7G9PGogE2q8mcisyShNuJ9EDgxQ1f4Lzt0Xk1uLkBiibM
CaSYQb4kiIu0w/9TTeFyyuECHLWFTE4Yax0aWM4hjs76V05zaF6m49LLfAI/ezcOzBtCYbOlSdVb
6VpBZFz67epRb/2Qn61Ajf3lgKimfpUON+NH8JZE4YJIsyXJa76XfUAOkNtx4ncPbBUgL+RtzAUY
lWVIgN0Q6rf9vFU0N1qWrZ63ZVv3YRXHoZK1H8Fiq7g14mlJILWD6EAHIjLpANpbQDlfvX8s0EYa
NXzd+KX4xc7rwTpoR/NPBVNEE9/xRnqwwthTXedk5b58St6+or/FC1Y7dupqjhpiqjIKygWZ8+Up
02Qt1/sez0AdG/1RSNyLBAWZvvYW7QkQD63PAmSvQWiC5I7h+CBunr3k2KP18iBjVN11eQCNoDkZ
rROoWLz3PuhEjPXSwfVVTZdpwkxLW9ZKt3tRbSQIq9dWGAqg5zx2KeHe1ntzLL1cLzAISuZJ9z3a
RpRw1IceLcINHsqhqobrAewwDCO1UDLr/ToJ6KE8VJgAcrztXyTqiWcdYwWNORshM0dRB33d2vKp
7JY7msuGMu1a4W/lROC4Uc95WhMIsqvLbBDUku9m2WwWiTWIR9rscz2vTBy0Nrpr0LEQZV9ur9bu
ZbdRQgglBrAiWakNAU79qJTsOKKFM8tenXzxYtK5ZcmetNjxbgvdzd9wmrT/GLnYrdPNTE3NDkvH
yj+t7CvRcffQ17xE+yMbPK14jUoQz5hjYLGfERJIt8W/QaKunLOJ/i/OcgfsO9/ZjaPEeLyFofGR
Zxbn0e0M5b4fu2OhdIDmxuqfVlemD+1QoRugQVE3ByUUSpPR6NZKnIMUIsXTJbYQBkTkwawZw9+P
d3o/mkGigTfHpIrmK9M6XlaMZUGq3ig+RZWu/SxLcHvfVmXHBsGZB6YiIM2Q0RAjdlp2c0XaYgxT
UKJXnf3aqMqRFpnkTO1lBrZyxLAdU0YR+mn5GIJ6qTk4VX4q8tbxskH3ZqcJzFT9WFRdSGPjrDWR
JEUrKmmClMahKu4aijaoq3Z0TamMBmxvIGADZ6TTzGjI+G4zGXnjrhTe5IjyCi/UCr5Ki2wlb9mQ
hUNXf7FVMI/0za+mUz7d3jHRPb0p81uMWGl3Vr2c0hX8KXlU+Pp8GlQgh6JTK+PzkKgjdjN3BDNt
SLRi0TTNH4bIZebLGP9xWxmZEB53bQ5SBMYifbVoEoIAOvbSul6DpEhHdyVqHNwWxe+97ZkV101w
VOmAUuTSTli3ZHgeI+wOquYLg9ctwO27SM7V7i6BCcbQkN1Glle4hado7QfQaGShyfoHzCMN4c28
XrV/VREuzduaiT7+TbONLOE+TnCaSKw7SQic1mVSaOBMkYRpZXfxNiIE226U1lraxkpCLTHCPh5+
6POY+Mxpn/tV/6bpgyzrdYV3+EspwFExEwUZErF4PIJMajB6nFmWvA26U/gUhTSg1LfAewKLx5Om
yP0W6DLJcu7aJFBP/5XMl3tjk7ETVUrc0wwQxM9GBYr9KnZHaTJ7f0V/S+FfsZEymszumQIDmSLV
A5zfpdNwyNhB61PcYZoscb2rFKjMUAizcCWLxbjEHgCer40ED2FCA9XyewABTtUhOVRHtXnOqfc/
pH1Zj9y40uwvEqCNWl61lKp6X2x32y+C3ba1L9RO/fobatxzuorSJ8J9MJiXaWCySCWTycyMCAJi
z/iPaDM3l2lhNPadcHOF2LKZlphpoWEzB9Vrmze9stwOOFCa3cj6v5af3n3mwxiP2urxRGNSM+DQ
qZRh6rD5hkROcJNtHuwzG9y7bCI0TW2ipoFKK3dAhSbFnUwn+XspVd7+uV7O7SpinZnigiNRw2lo
NJiiYRS07ZvV3ydW7uRAn02K5dSaJkqrRBa5GFl1dGKpBYtKBvFuVL8etJv2tgDyOk3d9lV+xfzh
Y/XMjqVLBIvddNCFmc6UQYhn8r0dRVPnusxD0IJlw7VcJ9+rwXwthll0EJZNW22qDVAtJsNV/Mst
sdPSLswVHAQ1WGb5iyBzW2+RDH/XBxWEklWeCo9EtwoDMLIN1rNVn2/AeI9BCUhLCcPjbyju+4r+
UGQtCPPUH9XorrCLgBkQz1WH4itY0H2m6o1gazfOIFI8nHkLsLU12K/vZjPUIpzBBr3M5bGW6LZj
T6c2+WKjMLXvtJvGMJAHOhAVvUB+HjgjiaTmFFSoUm2mYOyY/0A9NPe1Mqm9UaWJN9H2977JjSMJ
zP5/TfKSs4YKBIqeGCkGRNu/RQeSZEPLfvRpdVOUZnvYN6av/QfGTJXI2FDwNi7rP4vbaGw1shLK
KZ7Xf8phdghLP/O50BHAVDrS1RU38VgiQy6SNAvyAZcPlF8ayekxhzPP+DcuPvO9cOZA042zB2qJ
y/XUikkHLcfmjSBAlhOMUobunI5OOkcnSyuC/d3bOOXWgsgA4BxHfNUqLmYGRGGdAb8FAHTuJBVR
72ulDR/wPrB/fsKWpWgLTRvuWf6kS5Ydz3XEUgBOSkiPdPfK1N6lJvot+3ZWRYr3Q46Yhaa0rQIJ
yF0JfdRi1F0H/Z8Uebnt6FeaB6hS6mHM1kYVa6EcFF2rmy7/XlcCJgrcodxXM8hkSNlEAZq0kS5o
jTtBxwpIGugziu6EJSByAROjM5jgkUGWi2FbzuFrKuVSpGB1jWfFrnbQvNpyYsuxfQaVUNCriMH7
G9fQhcnl72dnrCgsI8PsdbK0J5wu/1pAmpdNildkX6Fm4Bi5SIp70y0XrSNDQ8q+QqICWdsUlNpp
YKYykFaqq7e5X+am4Kxtxo4zM8tXPVsXrcdsVuoyA6EsCOfagr4OUiIJPti2EQx5gt3NRDGXu+Da
uakpIfheKF+4rP1ed9/2/X3xrbVDfBhYfsDZKsyyBBpPplkwa5krYYSr034pk7JIhbiSNDhJb/hR
KhjV2/pCi/ADyLV1ID3450ChJZMZViQBHqG9ruTpOWdHJWH/OEOwnGTNhptDihGubnAnua4xlSOp
WFqWv9D0Wyjd1r1gIVsnFwYQ3pe37YoqXK0zzK2rLXavJcdO7zXQkoPjJm+eKAHGYv9TbfkCwBuI
TTbyyNUrVNL7tosLrAfjaZgYSJ1ZNP229V3OLXBHFUWdVjIpXLpO2hg8hpLsgsLrm4JGpmAtW0Hh
3BIX8hQbNNPz8m2ATHmAvEQOHv3QDevRh8SNbxad7kmRSAVufwNX8+CtFcesH2GUzr1D48ShVBas
azVfvzjdx8JWQ+AdSynkdvoMnZ4Q0wZ3mtca6PhkgQ7hBaLcgseQHnJ6Iyau3fLFpSwGnwd/x2oq
3IRIKyR8sTpGSk+e0SUMZScabPCTi8antzfywxQX+tiQoBpmV1mAMTJfstm9omT/XqPAPn6Y4C6q
OZ9CWmng/JXjHKRcVsoc2cheNKDSelnNEKY6ER3Etvd/mOS8vwslnYH+MQMwC3IVrHJVFWl+ddw/
xSIrnOf3qBDLeQvQuxKaTjm+Je3tIMwDN42AARrlUYBqVg/1VInNuIhk7F5+N1rfKsjxmd8/sY6F
JRkIblyyfJ4EerlMwgsdNF5y89tk0vgSRmp/w2iSe/uWNh0bdFALqwRcm0+PwMdTqDoIQINhIl6i
DJhX0p1RAV2aLuxGqxvXIRhBVBBQqZhvWOVHWTNY8qwlyI+ArJhvkivDq26m3EFBBR339BPXO6jc
kaqjpoKAxDlDSIaSpm0E5RKz+1pP9C/muE/7u7d1VvGcArkk3qwL5unygl+qKD2SPnwn8tvUf6TN
JxLz8/8/d2qGvlYzeFsa1EbyiCwmAGj0d5ilh08sAx8E9OGLZhTfpOmsxhjlEsuIl6vJNquvcdgK
HG3rUlqmlzGUCu5vsHNcbpUdpZLdKEUasGGcnAR0SE4Rxia6N4lf2+0MRupIdTFDLbD7/g34JOzM
MN8FIElLrCjFs20ZUrKPnQe2/VNk+5Ifv1j3y9g5lTx0dQ6iwuz2ii2QS5kW0IQ8W0Bp6CybUy0O
Ekm5CumbFfdu3SdenKOE2Y1OXTztf8ats7ygtAFGtUGKxUOXgBnqolSPcB2Ow2s0KoUTl7e2cpvI
8qcsLaz7UDXTVzlmQ2LNyjLogrSQPBmyyO2m3zT6KUGWYX9JW7F2oY78j6HlAJ5l0FofN4UcoyoE
YLvkWAbQvFX0t6WDYGxl245lEQ2v+7W2uJnroTIB0xq0szy5Zq2BFV2pv0NwLxKctcXPeXeE+g2e
iHhwI9PkEmd9RAzGmy1DzTw/Am7hNwSo92Yu8ejufURe8HBGR4lNXz6xk5AYQx0GROyr9mWESn1N
WYVnASucCGTP3fDUS6Jx2CXgrVf3Xyt887KDzhck/Aq8tuXMBRbUkVsdGomRQ4tHM4wFEX41N7Ik
hAgl/1kUP4CYjqYZqibSMvlqzJ3pRneLq+hqUY5JWg8dbjfHP/v7uFnDOLe53HJnLglavFAzBthc
eArGp7J0pCfTNYPSr2/b0okOotG8xcf39pR7pjaqNLUAXEEzQQO6SslI5NIqftlf1qYRSJHgpMEr
V/oWudRV9hgvhYQuc1TjlCbP+wY2T9iZgSV4nW1bZHVdVpElOJFr8KM+t9nsgNXzbd/K5texl6cp
2ijKwjJ4aQYLJOUyyRgUlRG6k6GfOmUO+ir5zmTjqI3FD53Ohx6wqkgNH20505xJVQIKf9n/JVsb
CtS1iRoeWIxWbA9RXsxapeOHQBjHI1Hstobgfbyxo2D6wXMEYH+QSvD1yEytKFQXRiy1PcQzaBOt
WxxyZ38ZGwf63AjfKNI6ZbIHzGEESkM9UAkORuMqfXJgxslMRdPkK9gKzjOsgWYPIBnI7/D4GDyR
W5QCIGiqG80hISowo+0r/pNvJ/RkdeSL0jHPsps3GbeCO8SRoKqxcYNCWBXao4BaLbx1XD5XpSWb
hzFCDw6viCuIkIweeAELRx5GdjSYPgvsbTjJhT0uv8vSwdQhH5EB0jynTm1CDLqMmGhbt1eFR6sF
RjQUlLkzQfSoMkiD9K6tMUGTkq5wMsY8Ysw3Fqg//93xwb+IijXIgReKae6CUyXkBAlUiCHQElVf
WzunB9CDidhvNq5RcAiBRxR0OmCCXE0MklSNqhK00orSlE4lo78gT2N7XVSgLs3mwrGVfHQH1huO
UUKjfP9UbH43cAssu2mu9ZtKtZ6zuoCs1gjCPAAEgq7uBU+L9UcDxTKYzxQNdlAx51wRQpp9WFlp
jpG336kZdKCvJ+WvZhShitdLgR0cKt3WUZWH818GzLyCLAVFpzYwqQVo5K+QCQK/yAAX+M1YGau6
wTMMrz9/0Igbm5OgVblpAmOjKrSS8Izl6RHjMrYlrc2Wt0XuUuvrjCGB/Q+++TWIijFR7NSihHm5
SyQarS6vWvRchyHGDNYwnpQO7NNa31Z+HuWzILavwy6+CnRaoUSGdB58PZf2FHtJ3y0IhDFJO1Vq
SZ2xsU+63t1m4Gh0gRETXJzry2QxCBZl7CBIzniSkLHVrUkfoU8AchdwiIcDkInl3ynVdMFObhlC
XICcNsIshBk4f0uabu6tscHs19jdIlF+AJvLVVmpApaVLZfQQQuNjAMNcZtvruqzVZPcRCcXaIo4
KCUF0Ng4VQWL2XILoHdAM4l2loW+4OVnCrvBThsZjTP4+A/bCKErofxgsnXD0knwgbYWhCqNYaA9
DmYVvtRQzKoBlXNMwaghVNVjkvltb/37LBam/syFVFcD2nhVBadRlNNIw+SXJY1OoiVunZW+2Ybo
J33fP1AbbvAOcAFFJ2g2Vsz1lkEby5wwxDAlRuQ0dVWepjT6OzayiHN0wxKaB5gsw5Iw6M2XgQzQ
EtkMxMdB1qLkkFveDOa50arc/QUtn/oyS0fHBfU6TO+A9obwzaQ+Q1Y61Dm4Adv0Xp3a1Ksa7Vpq
WsuJcnI9R8mzkUanpGxFWIQNJ0SygtinLHPsKzFBCShWULtrJUDFMrgnJtNPbPM0qSFxRk0XfLdt
YwubELYTh5jz+Fgxo9zUISTW1clVnilOpt3apXqlmolgQzccfsnB/mOJr9uAi92Y08VSzsjRSNXb
qDME6dema5yZ4KJ6bVUYG4rQT+irO6v+KXU52A9/7PvFap4XBZmLdaiXMcJIugl6RFiHxEpXpTex
pLokNvzR+pGOqdsPz4RClab8uW934wZBPRKdM4h/gs3K1i7NlgW81VCXD2XOB1nuvahlYJSenS42
HF2bP/O1zswtX/PsecfiqTaTFls5KKnTlj9pInoGb3remQXu4gjDqutZEYJ8Z7BcCaDiOsLA9wOK
lfsbt+l3Z3aW33G2krpqcW80dhnYNL8hVXQE05Eof9x2ijMjfHY326ARXTpZJGrjY9Z7Oubya0t5
UIELgwDFfWSU95rd/xmqRDSFIdpI/tGh9XKEq6wE2ZDsNaFxTxXDz/XkmIciGLjIFBctSNaRTm3M
MgAvBGQTavq1nSVAv6PuzgLlorf/5TaP8383VZXlyy+nMRKa2nKcyfSgAVE/9G/ZGAqu/H33QGv6
0kgFzK6cTThXrAXd3/Q1yyR/fxn7m4Zk7NJCnZuUGiAIAMuFdCyWanHeZk9K27ulUIhWtGVclACU
q7ZYAV/ou+QQD/WxnJLbbmwFt8bWpqGxgOIqZIjXsAKJtVMxzlgS0TO3guxkwv7sb9qmBR3vdlQN
0JrjE/SMgVEqS7QMhcfoLRqmL71d/N03sTgrf8ODaxhYcxO53gq1INUjCUPTKoMSOqW+bqf5awYc
l5RgbKk0tKBLSXlgBR0Dmdm2oGW79aHOjPO3YVHKqFvNEQiVzTeQsMrkbagFN8bmFhKk/ugcYIaJ
L50xsFFoIOXEbdgCZpz0Xofm8P4Wbq7izMTi+mexVS6TPg0BbgnMTIZgxGONiW4rqQVWRAvhgmtJ
1CQZSizENMsvhabcVZkosIkWwsVQRY2rUbVmVPcMFszj3zIuD3Oue/vbtTHab+OR9PFJuPgp05JK
qFShHvY4eEV9TSuAhb32h/TUg6Ppprkz0UobX9UjOe1bFqyPHxSd0HQEuCSG4Oh0z7q3PpOdyRZw
oLwj6lYH6mN1GhdKtUzPSxLiO40uctWyPWlvEI0u8pfyYQxyUKfe9gc5PwDkUoC+YgjG9pQMLsQk
gHMVNYu30qWznda4oItZ2Hru0LQIJo1eG9I3s9Ec6Bi5pnSXjyJYqMBB+REto5IrwhbvyafYr4ns
DnknOAPKZrQ629zlN5wdtX7sm0Qp4TrSMc8P9n32BPKmBRci+ePBttz8rvGlP93fd2ioW73s+8/W
HaaCmGdRRcCDlc8+Y0zsqeHiuDaNKieRxp+SBF1jiPBmsi5C9Wx/uw9j3FLVKBzlRlJxGKUBBCS2
T4bWKcGpQeIYCMd/FVBZEvrztS1n52xnNTLrchvCnGlKh7K7U6Cm2sWP+xu47SIfa+IiZSdBBnvQ
YKS3IdfVXDciUcXtE/5hgAuSJEubkLa4MKGxVNxNSRfda8qcHFACYE/7a1k3wlF/WbqqSADA4Wtz
30eTWgbauaIABNVAFmjmP/LZqrxykaJW6wDi476ctKO3b3XLK86tcp8pDEmdKzmsWlrye1TofZgl
Nzll33W9DKhpCqLZ/xGrPzaUuxLmGcx2IYXLhz/y2JdBK3EH0BBYO6TMkc2jFPrGoQZs0ykE1c/N
xwQSn0XqCeTlq6qNDAT2iPcW3l6YuwtGwFTvwpLM3pjQ/MuEKcrbLop+lfNQXWd5ZYH9czAO+5u9
Ad/AoQBHPKpG+MTYhctD0eRWQSoDunmjO/rvpKlfbbdzyFXpS54hcKgt3wXzvQ2UBupVK5bvIU4h
KqlB5SKJ9GPB4i9qpfcYf84/Ud9TDZR04LNQgV6lfJU8YrGZgiI8lNmNibhGKruhhAHHRFDw3Toj
Z5b4/I70ZWvZIzROs9R+MM16BrATjY1Sbx8iRX3W1ezR0EAptf/Z3tNi/go+N8t9trjVjRKgyDwg
4NRsvljRYdJd9EyU1+zJhCKuS78218lN8412R2sIZtvvMc/uEcFZ3Yp25z+Du321sNNyJSWQ2Ovm
/EBzQzoZdhQLrGy0F+3zz8nfSpAtJB3gLxSrHbzsqPxaNEHNYAriq1hQf95y0fMVLSs+uyQmtZGM
eTbgomPmQ53nMFvjXZhDn3P/C25dtOd2uCjXlUWEQjqUlAvoQLf6o2mXwEdet1Q0VLyVT5wb4i6k
kCVSOtgwxGYE8ULJ/hJQXrrFmKJ8UT6ia2C7UQNMPlPmUrBIkXtwd5Wi56EN4A0ORzI5Sndd25bA
wmb0Pl8eF71TBTwro4aDYDy2Pyt/YdAgx/S+OTb+mB9UD9CNSKhes+UkEJiHDpask/XwpdlHch4Z
FZxEz5/GoTuYenVLp0YQW7ZuwmVGALrCYERfzV1qGk3jKEevtFEnTJ7LjDp2A3eRm+lVzymYjzNV
cCdthbNzk9x2RlQeIk0p4ZZ5fQhT2VNT3RtNYGfb1tUH4uSFqAy+5SSgZQCaAwQGaz2ULE6nqrLi
PIijIXZ1lkBbjpnh0/55E1lRL881BFM1lPLxMGrl9mub9p5tZaKK8aYN8BbYsoWWBQZLL21Ug016
S8P3KptKRls7068JeBvcTFYrNxynysl7dXIxQonJfpb+zaSicMppeoL+cOs2Yd15Ual85oUED/rv
r+ICQFuq0YwEsQom9L07ovmkzFNcF4gBdQh8bxwd97d683ScGeROvR41GH2qNURr+RncrK6dX9tU
dPA3jYB1XV7U0lE44gpgoRbTNJegV5tliuLmLP82sOxnY+SNv7+azY96Zmj5+9mFMAP5UYH8BTet
bB3tSYX6l0i8eOsuQIvwv2vh/IaiuytPFVToYktCY6FhAZUVTE3m5rVBRTIWW/fBuTHOHYY0TAFn
ARevFmoO1BaeMUaVuiNAnk7XqTehIQVFVv8wYtHkx/ZG6qjAQQ4RqSaXsuQ071IQAFaAlbZeVunX
UUpe9r/VtlNYmNs1yHv7+PJblVWf5QxksEGfRuDhz8oObMvz5JeTkL1hMzaj4fr/TfGFlkofMJep
QxHRstsrgAsdltZHbYivEwqqtqb9++8rA7fBMpSGpa0gikZcsykEijpQ+5k5kTH/xXjNN3vMBa+h
LVc8t8PFf1JbpCjKAddpnniYCHKN5lGbs2MbC+62rU91bmhx07NjlSSS1fd9jIeVDu6wtITQ+mRV
mg99Ezn4xN6hlaZiSm3hMuJCBZuhYIQJMeiz9iBDGSQI3U7mPYpkou7Q5uZh7N+Eho+5HhxvVDUN
2wSvDr2zPHBqVdMVUC3QFhLs3dYRxsTzf+1wR5hQRausJa3qez13hgq0DDntb8ss/d2zhX+IFo6F
AUMHCkqfKG+cm+Zie9Xo1QCOozyIQPQcSlD3GutPdCTPTXAuGMaalhYqVqeU07U5K6dQIQIv3yyy
YZYbnHUol0MGiotF+mzIbIA4UYCntvQVKBSCRl7MHjQkKocGSDivaYjutWj3HeWksR0gGnVvIlHj
q632kpqJ+ZJgrvCRmCMuVpViXjmLIZk1ttkNht/0074Lb4zHYqgRIDrg5Q0M6fFtEgz/oKgPFuJA
gYyBA7anozpFf0w9ulJn6yeEjgOQup7AvHNnFSkaQslpliBHb/4zLdlSRAPoVsdIIupCqyf81FVD
NdV9AdpkkDbqfeqU6eRi3NQr5FoDL1rYQidL9dVmwvBnfas1yQF8CJ9IMYANx9gGxshBVc5Fj1Jl
RSdPOtwwqxU3msMr8Oj9QIIjKiRsXVpnhvgxWnlsI4ZsFCk4lFfK3gRxgIjPXGSC88UynDCUOSwm
ulcMFVgiXPFmVPrYK5PLfBUqNckw4I1e2XfJdKso41UtkaDKX/d9dHsdwOFquOLBOsKFBjWbCYSU
rDwAKwZ0LzrHVkUNos1LA7KJKmbrMGPHzzzapd3QuEqKIJqzh2ZSfN0Kr610+P2JlYAPYNFiXYSb
uQsDIsThDDoAXILZ9NiR5JgZo8CBN9+tEO1Q8LrDHOpKJzcck2hQbNgYDosoBPjVgWhSnPgAQvlT
exrv9dkL70TSKP+HWYRXEx8In4k7OIYUW+iEmzRgoJwCVVzsNs8EEr2R8ybd0i8gvqn9fycjXYLG
Mh8OmxhrWanb2hrgMVmp5mi1PhXDkcj3zfSJSx4gOMhpGphBh67fZT4h2XKsz52BO9EoPXw2oGid
OrQF5YYtH0ftEhwzePWvh/lkFtosZBJueOnGzr+U3du+523FeWD5Pgxwl188FEbTLcEgvI0fpNfh
hGGtl/5gB/JN8gqpHH/fnmg9nDukmlKbGsOuaTM5jZIK3Yb47/9kgucaLTIyzEiWUX+SWaADy17q
nwkLS2sH5wlZl8m/uwemsrJroyLoKskHB55TzpVPU8n7xErOzHBpl5QXsSw3tAhUYG68ClPsRygA
iURVt8L1+WK4MNpqch+biwcUs+l2Mdim5dAlaI4Bn/WJTOvcFOdsOSFpG1N8/UmCxINxx1RNcF62
AjbGXt+jKIIpP3WIRyQrquW8EOsXSx90gD8YCiL732UDKYrw8mGFr8EPVOniHrxBKA+/WkH5HdQT
VnUDUKAN4iv1AIVPFFehcpd41//OUnNpmgs7U1TR0Mzgeon62BqTG5U3FkRopJAJFrl8C77g/07b
YUP4BMRTy06fvZeGITPHCYlxEDeQ7JlJfq8ZaA/3+SGd62u82m8YkwTvjM0G1XkrTrs02tXMrNlY
F9Bhrt56xbzWZKo6U9NBOU1Dd19O/s4hnjq6FQwsfdn/rKsVYwwSMAqk6SDSXmS1L42HBkPdJ8lo
kECjlbU/GFRm0hTsXs8MUkZaJXgTrEIhZ275+9kGE+SzHWqPNEjr7+YUOShVCg6DyAL3CVkWN9Ec
LxZS5gGI4s/Sn/0tWx03bg1chNLrJhwoRDuDWtH9ePqjSaOn1qXAFVcR6t0KBpchagcuC34KghWx
AclcWCGZ+VhV+RHtNnRHafEdc0iH/RVt7xmQcip0HTEZyJ0vsA50eTJhz6DyfExJfcq0+fu+ie3l
fJjg8+MR2Z5twEQDrcNB+VmF9/YACiZb8f83Q5xDK1E+YMQODp2N9BUo4sCwkqAYGORq47f/zRTn
zI2ezpBahqnWZl5YSIE8lIEVzmBZ+71vaQ3lVRfdOej7Qh17adLxq2J4C882tHeBUnYlq3UKUrgE
+nDdT8X4aTMGZtETUX5k3V1P/lpgq9C1r/u/YSNSXPwEbrVZluSgC4YyLzhDIIs1uwWRIeU8OhMh
h7TOncgUocE3TtqFyeXvZ9EC3G4d5NUbGthS5RbmHWOaaygiWMeWFbz2IWwONj5wmnLeX1itOioy
FIDLMgyiZDwkdhJoav6vIHp8QgxfAgwDO6CE4lKOubXnbIQuSkAHAJXlEpDspM9/D031c/9DbZzm
C0NcwpG26gwBHakLSDeh548a2vxMx6YSwAO2zYAQmwBhvoYqVUZZlsTGesDhoEe/K/kz30XTPwxw
cXYMIyNJaxhAVPLB9ecaGoi+DWHfewk9F5f+8mEAt9LwfgJNIn+2jNkoGZEJvCxelKE8iCncGjU6
34pvvIh1uLbc7dwcd45CRYkKKYK5eLpOuzlgTHE1SRF02Dfi7cWiuKNj2ZnFZBNW5qlMAY2TZ680
w8LTQyS7EUuIwJ5oVdzHisCzZ2f98uRFyhIPozuVkjsN9F8foNy34g6RbA2mFOpYFnKmJzsqbq05
96kR/XuacrF73BHCVFlq2TPMSFrnA2cQQaVv/5AuP3TP6bg3YZjGCZ7XsKABPpGkv0OaexD2IWgG
W9bTvq31+NH7rhFMf4MNQjX5uqaCOR25K/Fx6reucipMXiW6oz8nvyE643aBUHNm80SZQNaYKLsA
78VF1DjNVIXKIQ0qv/chlgSh7/gwPhQnzU8O2mfi6pkxLrNIugpcmpJNAyuLv8SsvGIkO42zLnCJ
TQc/M8PdwLgiwloFM1jQ2V9n/X5iP4pYkCNtf6czG1xoSPraVrsZNuY32XKjo3KUXAhSxoXXn7rb
8E75H7eOCxL6aMhWr8MeRa98VmeXJqMfsl8C9xNtHRcb+iQDWGhebj7mVD/Vb9lVdptfG8/lcfDL
p/KqCfLA/CIwunyP1QEzDWA1UQ9bQ1ynFKOWhR01IDaKnpQbxUmuQHf9iDWe9Jvy9nNb+V9zfKdS
ryDiHVEJE34pNMjMFie5ddT2n/vky0n+WBU/FN7Xs5XoI76YPv2M6yvZEOQO66lzzgB3mmIzAv3J
jG3rvOYm/Ga+KNehl7lWkH6fj7ZvOJYz3nSufE08elKQh8aOMHwIPh3/9CFhTjI24TfoQXEn/2zd
yjWfwufyiR7ka8RIb99VllO14ykad+pG0tv6EOHTsaIJMBN+GC0Rc7bIBHfQsp5NWp5gReH0CEVw
d+z1z9wnZ47BnTFLKc0acDwcJfbcFkBqjo9S/7XJf0Od1dnfr62HwLkPcndw1A1NCaAabpP5gVpA
QudQL5NmB1nzWN2LSVZEm8ddxiSsMzXCvEsAwjo8Hb/L9HNx9+PwcpfxnBOtx5O+WcTTzeeFzn2Z
bcstVz4Qtw5Mb38DBQvipdO7GTMNloENTLI/UJNxlEikUbL+RGjXgRnbAAEtBr507rKCpKpVsc6C
3JumHcY0cS3rgZU/7Sr0O8ty0bEQuN86xMMgnqY2+pYWaAs4nxiisLTqfGiDuXk16ZUN0i5mH/a3
TWSD8wOjZg2NoGcZ1NLVbM7+2GnuTITaBUuEuwwHl0vhnGE0aTcbvdIi+kTHyvBSKPMOLvMYJGNB
YCXE1my87S8MGhwws7NydMAsrEu+kr9FJrR53222Xgc070/jGsQgoT8Lrv41WywePMtQl4k2CNo5
PP88hiGJFMl2DzIhbzp0J/1P4heu7eZ/Dacq3Cvm6UdRQ3nLLSFfhyE5GbNk6O9g68/e86GeNjaJ
IHdF0iei36cSxFcSzZsU07V7VDpBrrrvMuuZZnQSdHBAgb0Tyk0rXkXQSVdAsQ9DoGYdpLOb3mGS
9EJD6odV9JYa7JlBYoAMmPccpugqTxpR+X/dbLr8CXzdvMt0KNAodNGyxeCs7kYEqUhPMFs9eo0z
YdT6kAb7y16CPefCqF1jo0FbihFBfp8Ho5y1sJwGgDsgEj6d8nTwFLV3zFQwyLqOZKgag8oI6ArD
xtAZd1YSPVaoTushmKL4SBIrUBP11/5aNk79uQnCnQ4ZVD8hmD6HgJV/zP5aNb+G4eO+ia3tAuef
tVChQsCA3662MxUQGMNJ2gaNoKZwNEn39HpA/jYJQv+6iwIQ7rmtZUfPj8CsAeJtjNixg3IYvuAE
UKQ39a8MrHxEvTIOUOR0odfQ/xIRbm5u5Nkql7+fWW4wximrrAGXZ5fAqioHmW5ct3LybX83RXaW
3T6zAwqMKLNqrLDW6sjRpvqWWNOpaKkggm363tl6+CvHtKM67/ohMCNybAo/TuzT/kpEFrgLR4pU
Df0uHKOqVo55XZ7mhn3dNyHaLO4ApctcuinD9eap9rMxQS2gbr/QXrRZW1Ho3O/4SybSKdq3FF+F
3ENDzMu9yrVqB4CEwU+PdWDddSIihe2lmZillDEluQq9cWaHUZNi90LMb1aafq2Ouj9U+mfcgOgY
97ItrJBv2YVzOcdQmh6C0jIcyLK5kSRqKWxcW+iNfZjgPBral63cLOG0s+7nCljc7Atk3T02QuMa
KltsjAWOpy6+ywfwZfgBelcAi2HY5/IMYbqspg0gaYGVV5NDh9ZXJfl6pPaDHofostrzUW3mJ8Wc
+lOYdy+sxZdM8LhQh6h0lF47gihpdvK0o05R+jSa6mOC7g/GAw4ZURw5upNUA9JWKr3TaNmh1Tnc
JpMs/3taaCw0dAsDNGZD+UIQHTHXLdnwuhEK3aX8WECF3BYFnOWMrDYLdEwYWAIjHDpml5tFUgDZ
W3UJ30NdOaPWPhgghfYquXgpFPUA6OutERWuKoT1vfvWjmX+0Y/p+1kbalgmDvjaq/ZQzGif+ZLm
0jvzlfqD15y0o+SHRzQt2G/5dW4Pqva3r6C8DC5D4cNinUoC0oyBS4BJ0ahfPOdyKyYTeiBmpgzL
4KibNL+K8MbOXkH4YYUvDdqtWv1WmPem1LoTiJagJjjoL/sBbV3DWlDVS5kRCQHGgPlaYx3LCYsk
G83kq8GT/Raa2uFvHcpYuMFfNMFB2VzwubUlmT+7bPreQI+DNJClZc58gBJQ+1gFUuvYPwZfTRzV
M37ZXiJY4yqycUvkTqdpNaNidjBqTqnfGAtT6+RN6ihIXjfMIKDZ0G4yMEeGDsTl2pqh04dcQdiJ
oldVf0myr6n8uv+1Nk0QJOQYNAVXMD+oZmZ6kcOdIIusS72nJvZrPjUKuFItQd6zSrEIWF7hD2AP
xfiY8n49nX0nG3khs7MWIXTEfmmtanvA9+iHzsq+NXYtYtJYxc/FHLhH0X5F+ruibLeGxmoUglwn
RnW9w5XXyE5Fa5QoALqVRDfdet6PM8ddECZLmzaRkeJPEQreqisVroK8zvImw5tdyPeCMcSrK1eU
568upne72CigYiC9yyeu0ggaF2UssavhbQcBJ9DjOYZ0306pU2UWesQC7JW6ePZFwFsM4mkBrjSQ
xmv84Y7i2gYHLHKuiOaFnw/J7GZ5o3lS0hluU7IbUqjQagYNDFiuquYZDA62k6U3JvD0NyrGWby0
J4O3DH5CSmGQPWVo5ZNCAXeDblLnNEmT3ZTjNIPzO2taL64A+/t3lyeg8kS5wrawEu62YIosSYlF
IJZdpU7RSXCP29hSBf6+HupZdurDDH81EDOfU1vCDV6R8Cltg6E51PJzkUr+kP6Njdpth6tUNJmy
FQ4vrHKNlx65ELUyeUA49Ed/9vI31NpdCggS6rYaoIWfqWYtK8WLHmpKC7UQz6s/Ka2UxO8rVUtv
bBjACv7+J9t08zML3PGiCeDCBTCTAcnLhzydagBsW1DQV9kpKvrCs1v1jpJSNJe14exolS1NYXAx
AgfChfk6a2ZK9bYP0lN3YuDWvw897W6A9jkkOSBwY+Gh+Ht/pVu3J/Cu4BjC9blom3Axf6JVloKh
AILg7nxApc48TEflaXIVkM+6TSCaTF2lTsvE15k5bmfTsTbytOiGoDCHYzFkR1mqfXtQQcdNA5mp
UO+TnFHY5/p/pF1Xjxw3t/xFDXQOr+w4aXOSXhoradU55/71tziyPSPuaPjZF4IBQwZ8huzD4uEJ
VfR/ew4j6H+glwFktEFoTakKfr/ZQEZrlMaizt5kRzdi4eR3ABMn2oITwc1XymcD8jqbr3bHXgu0
78JA5gn6bCbG49iBhhqR6tSlieRlFUKE4UmNRncxWiLnnZPWi3/9Y15YJRqxITWBLgjNBD3V76sU
1bY1lXnWvVmJiZz24JaePAgIOSrYe66b+vS8w8ow2ghWcHR/U2pcxlcR9CaWNZmrZzy2e0gcI+xy
TAe0hqqtHIUDefOu8sXVobMeGpZgsbbYq2DCpPEardYKrnNHkUiVk7gm7e3QkPU1v7Xc3pXs6enX
VwSBni2TxelrW87t/gXRrzcE/2ULzn4QEwqWWtKWhQrJq18cG5k7o3Dldw5Iyu3xQyht3hZ8mm86
bjqCXVS5MWGMOYbfP3BXV/oo6yDMNySyvk0v5RctGCK78mtXxrV3aGBbh+jWXb1tP5bA4oCF+vkU
GSA1waiiimfvJ1KRZG7zWUGu2oumZ5AVupgx5gAv9VDmnP5mgdlSMcIplape94q4JV0ao9f/roUy
3/Uvd3kdUIsCQytaeNhTaehTWBrxiPC9XwJDmjyl5qQpL64D70OUgqE3g8HO3z9Ur824HrIB6xji
NyFsgiWbHkBfzzmFF+DFwEn4xwy9x86C3KTpLLUOYSZEc14iqw5e9q6u/sjbvZrxhiQuG0N8a2E9
ePgyJz6bNGseU6BL1z8A0xBT5wQEFLYuZs4i/lvZtaOrWydr9BueLU3QpKhtwI/uCdG+Sm5CCLte
d4LLn+hkgP73MwNKY1SVnk+rNxu6V2oTKN1Hx9Q5AexlnDxbB3PhCYVQdFUkgWvISTfGd9piETra
of+5ur0N73Our4prj/G8drKSSF7h221t2mX0nmQzSYu3RX1Pm5uqNxxrfTf3jYPgZpzfrhtnL3f2
mzHuWMVZLBchtlReRWeKf0C0KgnfNVMg6CkxTcKfEbh4ks92l7nX+yjBtDmaBb0qAwsd0j4pV/Lo
U4TErMpk6gFNHudFNKmat2wVr65J7gl2TwY8tYgclD4va/6pTsbaY0JqUYpHvY9F3UsgoeP0T2Pq
rWjLGby4I+PP8gYdqUHsWum/jwVZywz6tr3RINhFc+3szY4ObjqzdxJ7taGdDppzm+urHEQxGUTp
IeC4djnQ/igFlpD5UX1ZclK4c5DZCHvV7+VNIaFOZice7y7leI7J4IsljHOHbCb0KqWgVQ/q/OP6
WeC6DYMvpjBPlhnhM/7FwIWWtHGnOtWmREsaj4HrYmx0OgcmgzKofuuJWC+61yhfUjA+6wOyn1ZD
MiNxOOui7v7pij4zxQBM3OQT1ASwcbn2oGQaaLhuciV2YgUqJta3GudvSR/TiXdn81bIYAsGHBvF
mICjGAsiaRlDEPZdCZ8H5Bg5C6Tn69oCGUwBbQdq/MYMVSLwj0OFe1Og5UQwvorhvRznBMdzM5tT
oEnbKio5ccNFr6HD62jbllBLZdVa0jSbVKNDiEW9Jv4y+Jh+A9YUP3o/4mpxf3q90wN/bo058I06
g+pLg9v0HiKGdzw8HWDbtnmT7NVtbqPH4tv1zb106s4NMide1Je2G/Cc8JZ+8nppyEiFcQbOF7xs
BPlFUK1foHGq0m5UyhxG5nH6sajapo957bqXvBFz8n+bOCZjzoKHLq7XuagszVPMkCRmDoGJ2lYb
8JKAlO76lv3hI51sMffBKPa5uWpHl6j3xftwk2wj17CFr+abhmeN4PCaJv7ghCeLjFvMsqD3sgS3
aJ3BpTdB7qSO+WT4slM88lKKn3KZv5zwZI3xidUKNUNZaVwJQUjzxfIaZPDrQPMFX7Ozx/HAf0hx
POS45WefLwylZNZFbKkWhb5sWFtRrTkE0dxlMfivJtqIblBsYvRiWMTc5t6TuQHZxNYkolc8Id/g
87ZSvoTN527JXAO9UoJHWsJWTtvFDn3VnQ617BYf9W7AcKG/oqkox+0TPqjf4nsL0ps88Lx0o5//
AOZyyM20LBWVXg7SnTDcGHoQmfspPHTyv53VYL2GuQ/Q/yXH0ELTvD6vbaN5FaHg2WoaB0ouBmNo
TgNLG8RxPnO1ZZOBVh0LnmJ+XT3hDTzIKC4pMzh7RUd5FhG/l/vWkwuO3YsOSuEL0msKvQ1+f5xA
B08AXQqcx5S+ghCSqEXsXIeViwh2ZoFxlXENQR6a4umTYWKntyI3k380iVvJeXDdEP2p7HWKEsw/
S2FcIh57ORlp0qBN3nXrZVD21fLjuomLj55zG4wzmEs2YrIJ2zV6USAehufoPn9tHIy52OuHcGfx
5p+5BpkYwegNXGId/JzO80sORgE2daA/xjeSKwbFt9a7vkDOx2JbkpJOAH0AvMTrVJFkCZqgUUqv
+4WEGWeq5uIBPn0tjblsjK7N1dnCwqL2Rk73hWCROtGIuqLS3HDmuXi2mGsmq5KoKGmEPK4WKcw4
kPCewrx1/iXmKgl+aoM64sXZwphbRlrauWjoq0p7XL3qpt+UuNMEWznQVHcZLJ7kplsTOX7e9U1X
ccX/NXrUz+6atlF79KrBcO9MruRkbuwZN5JP59eXHW8o4PLVfbZMBjhWSVf7daEn4W1ye9BMgCHW
E+4hLILsNm9tnKOtMRiCyNGSyoJeNz3o37rMFhP1QW/DzXXv54Ahm/VMRnNcJg1mVjF0ET8SEIxx
8JbrHgyCgMvXLLsK+9ahjDXuVbc2SXpb+IZdbSpsoOxkaJ+IG9JxIn7eIWCQJJXL1gpHGJ5EJEim
nTXeGCrap0HdEuk9B4uPOfIrzsg2ZRVVCIleGdZUf3LnvbLXdtWh+roG0X2MKC8EPfbgCL65U/Ev
E2JLXv3nclh0clC2QSeUunTBHK/uyb51O+6zYDrkt6hR2po/7IGnu/Sel6inW3ht0QzOFLna14aF
LKmorsqmHkR/njt0BLcjkRoduqWLVZG4Wjad+G/n3BnU0RnUiUK1NbWZHn5xsZPFIh0YX6+fDs4h
1Bl86SMpUpMFpyNfJpLXbptvu5LHNsy5gNiSay4LE8ZjatSxIHuzGoPd6lBZkaF+J3BpPzjHXWdQ
BTwYYxZneOlLt8Ztk4BDKfXQTLVB7fVLsRH83uc+eHh7yMQolSih4hsfT3/oTw/L81DZ/Y6efWGr
PI8HcVce5i/Xv9vld93ZSWAgB+2duSQN8A3oojrVg4axp5F8pzH6sGmR8eKtknv4GahJ8OKBkBau
8rAqvi5zczAbc3ZKJduBKsFR2tdaHTeQUX3JByCgo6/PxTdU329RdtrLXXfbz/rHKhmvmhW2RGnf
Wn2JHM6m0ANx5ayyxGxKOoqpSCM51ceX8JWd+UXfzPbkKHb1WD7Hz9ftcT68wYY7a7SgMwjm2uqp
ryToEDZ2v1judSscAGKp2uYWI/dVjSMqFQjfsu9L60r1uznd60Xlon6ERpbMu26SOs+1fWSAZ0BZ
f45SHKJkaJ3UVP1mqElipY4yJGToZM9qxPvrJjnn1mCAyBK0Cu8xBPqNfOiK91T9LxWbsyjfoB/z
LJJSEAVIYaUiDlhu4nZrmre1znu18/yPAZ9OEKqlqI+HstzIOVHdNUjs2S5CEtm1zRe64T0lDAZ7
zD4qranCtk22aMt26dQxoTIVhm9648fEDUh5Ls/ATgIq03I+5m/XxV7WmpjNSMy5+/9dSwYDNnOq
VrE4U0iVDulwA6rIrHu87nCXLyUM0aFhxgAXL+PjSbbqhTUpotcngtPWkZuWkVNBZ8biK6HTGOHz
eTrZYpxbrLMmlsKJ4lJ8FwUYIQrwiQ7VZj0IG24J6PLpPVljPL3Oa2vSZfhEmdvZC+2rgmLpq/lF
vevQ3geRxftuIxMxGLjEV5cP8cky6/+zkUsFRqc9MVqh6oiXZtXY1z/b5ZyKdLLBeHzZtgq0umED
BKzld3RQVzexPdcOWiYLu56ckIQJocPMwRTkHOO89THeD333MTfQXe819UcXp0QouEpPPFdhPB+d
k3ERT1je6ClebBf3gkEyDF8N+9LNB4dbRbt8oP/ZzmNS8AwW0SlSFgNN+uUJEYAidJo0RiNKNRGV
rGhsmg+Jx7PKM8pcnGisTSAdgPNQNTeNCeraYhtNPziOQg/wlUN3HB0/W5k14o9F+5noo0xyEje+
Vb9kQGN4f4C3+n9E/9NWMohSligmhyM+nX7In5YbKs4lPo6u4GMOPODPgf8B+0/2GFSx0ITQtwrs
NVggVHpQco2dBN082rbxSp+bHeB4Pzu60s1rplYyNvQYcuLUlV4KT1EdEGWgX6r/4GWkORB97Ok6
+4KY+CzUtkJ9PlV/jCJa4EBHXwqLo/AaUXkrYzDFWEB9L6coXStS8ZpDVldodV7XNc/nGezolGiR
UrC1e2FnED1a4PS7yeA1vvDgke0XbrtQb8X86PUS8KO+LdHbPAXmHfiIyIyukVUlOS650W1e/38H
ju0hDofcQnc+TNM8KhICj8lz6GXUN5z2oNz9a42uX8/jf/xfYVAEYie9KNJslaoRdBHeqgh/0key
FmS20T4MEvQHOYj9/+cqKYCfOaXR9WghloFdFFZg0tMnMgIrJTsk1a3gKF+uG7wc/p9WyaCKnmni
Oq90lZjvVsBpMXm0o4J31j6NHrO7yaBJKysteE9gJ99T5uHhILhQWN/HgRjw3k08J1WYCGUNwccm
05xcvo/vEtEF/Lvh03oDjpX3xam84rH+ihYVibOVx8vsypWgMPFJlVtWhW593Us35VOO1DtKFroN
opeb/nbd1btiEwcFugdJLrr1wdhU/yldd/qWDM6UAwSNywWA1tU/pvClEfax/ixGoj3FXF4ADqYp
DN7ocm3UZkxbHjzT7zHXNQfmpsN5LG8qL3LiZ9297qj0x1/bXCZyAYnl3GCcS/N0KKDX4i24jcgS
7a1WI5bAy1txrgaWkwLlGlAo6fDWCtn47DbrMY4vPBnxy/U1/SHN8s8XYzsqYilVhlk/Ru6Kp9vD
899BBM3AJyXJP3ix0R9ynCeTDMB0QqZ2q4qlKbfFDSgGpN0iIAS03ot9+TA+ZE58Hz9HMSe05VxP
LAUH+EqUSohxJOPoverXfW919rqonAPAO/kqgzJWt5qjSGvn6T5617dJMD3Hj8lBubEOo5sjanfE
ILzRflz/jBwMZQuivRBrGjQUf2Fo6UGM2+02fAzl7SEDL5ExY3q0pbCWfrGML2mz12Ree8ofajQn
92AwBBOEZqeaMNK53YuKZjfLbl1lizvWjvgJd04QrTIo0ukpqOVoflj1V6cja2ZHWwORhGRLLua4
VMLLM3Jgi521EM3l7z7hxnqvS9VWxZpzDXBMsPXQUcjmbhDo60PvHKu9m5qZXPc3HmywhdC4GjDt
D8VAhObZO2WUmzLHiIiF1weUKVLSmSS55SIHDXiuILDGIEfczUptmliYuF1cqANvTTRg0r4bccf7
TH8oef3jhuwEBwRtJkEVKF7gBb6rfuo+9FD21cF0wEXxqG0zUBPB8hLwakCcs8xWRNNCtcAVAnhM
N6E/+GNAq6FqwGP14jkJE6L0mSLIId1LbS1ehkks0Q2ZcWCJd5bZEihke3MQnyBfOHoYTHFp62oZ
0O450ANw5z94G8cAR9GG6dDTAA8bt1WCzFf8AS9hXiDJAUGNQYwhraHBEsqap67dnVGUjjhlT+Nc
8YCQ94Hocs/icHlc5kKi3YfruJ3VN6hm/D8PMVvujCUzaqbyGC3q2/KOym2j27ANpO3sDpvcrT94
sb5EN+fKCWbrm4ICJVzMUP+dzo3txh5fMaOEYW2aR6aTfGJmp9vcNl2Vyz7EAXudwQ9lscoYclj0
atELNwo6X3BXuIl1379o/0PHGSdiZOubat0bvUr7vVolIl3zkAy9NxmBAl6HSjM4n5PjL2ylsxR0
syoTfE1KvFFZz3LxxAF9zgFjy5x9hjCjHleojT4imaZ9jwqifyRbKJy6qw3RzCAkLTbUjTDh9j+0
49Kvc813mOjDSFJIndAJm8keXNE1vOQ+3Ff7kGBu+Jb7hONZY9CkNEGb0BnAx9YRbXrDNTZYj/GC
Qk/YLfe24VljQKVLNBQ8I3y8ZZvd1F51CNFzszhQc7GngCffwDuEDLKk5mSYS4eHTGx8H1DwkofC
i0vDF7v7ziz8GnwYHM/hLI+tW2IoL5nE5Yg0MWZLaYil+NWmR82IH9Nx3JStWibTZMkFBU6apqH3
ADo1fPCOBpxFcS4Ctm6ZtdDXmzPYSTeTq3laML9GB8kvNoiA7NRddkOwcsh1eEkMdsoMbgIZFrqR
tAF+dWJEq+be8BVYazjr4yUTPlUsobEWNXgcItrSvOFgYYLBhSK08EbTCpCcCXSMkEZv84vx0n8o
qcOt83DCPbaiWVuSVOM1hTbPQ7kxMOYT+ek7nUROHC4rHM8WAy6C1GmNSXPNtM6YBJTjNPI1H+Hf
lhfg8fyGQRYF/GbhFGIwVrMykoUgfioOa/rtunfyjDCAorWhqMQC9i4J3+L5xxBukbpwrtvgJejZ
KqYcm2mn0A633pkd1c7cVnbHYPBoWQU0wqbLO3OcVbHDZmExdGOF6W4vg6a2XgokVwYyoQOYszD6
ta9cNayultQuY6tJAH/qDeVo6z/zL7kjuJo72/rb+jLerF8zri4VLzoyKYyehXyVKFZpJAJR2jcN
61qI9Z0WIWIM+r4qXwcsNye0/UwWwXlFJsI9cbx1M7nYUUP9bzHxA1An20/v3Y0W0LY3+SlLwI5o
bfUdRuu+FK+c7eZ9VhranK17qTA73dE4SQhmL3soAiPAlAPedp2jmHiIZ15p81KVf+j3+eeBZ9If
dWZ0mEpQsBtYa/6m3g9uc1NgrVrlhD6d7RPszkN6AzhuvKwvhZPc8vruOPEaO5RWCsU6JNSXY3Mh
krY143fOtnJuXZMFGg1z1ikNts1DvaGtGlQZKr2JwHX1H2hTf+XXqWYHlUaBJN3v+zkPemXOaILy
1u/C7bhZDuEGjC7dG9RS7d5Wd8NrxvGby25zssgcl1XKrULRWhA6hKBOi2IQ3XRkWr9f38ZP5G/s
wphD0YdxN/b0ntfIeBQtVILwi9KTyadOarhRRAY8JMpgRaEX/Xeyga6U0p1fCg+t9QXGEx6u/6I/
PKtPC2fOS9xBcqiiwzP6fYsPi2aLbe8iYWvHLsIp+7q1y+HUyRhzTiR9NMxeBBZa9T2SfsUa2nOq
OJH5Vak7koCptZBK77rNT3Q97J4z13ER530CkQzaLVURNcttrWxJFPtaodtaPxCrm0hUmaRZeQ0K
vOUyhyaUckU1GgQCtMWOpl8Gr0EW4b+lX067ytzPc2TFGfRg8JhYnwVKyiTwyCK4e8iE+Uks9zM6
+OhKZvgtGJY2CUQ2+Wv5Q0b/n8VYzAy4qgydsfSw1LnxU/HQP1Z+4o/bai9hOFok4i555AVRl9Hz
ZJJBG2VA+tGinTjtmGwbMF2FlshRmLjIJwLp7L8RzWLwxRSmNbfowde/Dj8lLwm0IHWsm0UiEZoQ
pC0i492vyyn2F94Zp372OQQ5GWdQR7KEMkxAReeBVVvdQkXQVUFY5hS26ihb1VOg2EVkQh/avLkF
3tYy6DKnlVH2Gg58OklEkN+jkSdd+YfA8bQ4BlNMQf5rnkB7lLc0DxMCR4UDHjK4m/jR/eWw5mSO
QZOqkWZloc4S69+QtbOLZiJLEjvDfyyenywx6DEkrSIkNC+e7tUtMhQYMKld+iLErCY+FU8q4Q/l
ppM9BkaaVsAEHm0RiPf1XrTn/QKpYzt5Vn+YEilfFqdw2o9o9HhXL/fIM+AiZ00kD/RsHDuRH4rt
GFgHZA8lX/WkQ2ESqIxvudt7+ZX293KRJ/s9xkCptannBZmLxQi9uRtlohvCsA0zHcyWkuGAeNaW
IdJHxk6dNlOYvlQhFxaunw8wAv/+IwypUfq+o3u+EX92NxhZctSNdaBKJpGtBha/4ZGe9T9jgSIy
QCSPZgZCX1wWnZvdUEGs1DMeog1VC2o84Y4bj/PsMdizWpowtim8eNqq23VPj2f5ahwGhxYVp1eL
A7TX4ziwgf2+oTg0lTRY0urF2s88RF3F2vfj0/WI4vq1Dor0322A1VlKUzq0LfvmtvTGneJ3G/6s
BG8pDNJgYqA3uhhBfd83TgZ6e1kYnWL+uL4Yeqqv+QODMkVvLBMoGFZkEDCJ0db+qmpBOUHoMLFA
s1q6YtZsrpvkQLYiMkiTaL0ByiFsYKKAVhCUZjUakpSbLDo0g0pMdLOY5pel3+pKsAhf1ZZXcuSd
OgZwKs1aUyNHO3MqelFmHYqy4CXXLn48yM7pUB9UDZCV/u4jQiNVOUax6TFDa1lKpgdlJ9wIDzqI
2xR7/irK7r+XnztGuiejbLF2qftBHtQK4UW+jdqveZXbkRE6nK9HEeKTx5xZYTCrSOq164+tZH69
oWW4aG+CN5Hmly3ui0G++K3OrDF4pZXgAVZpBhayc460L2/TkoDUWqyJdB/d9TeZR+94mltBzd1t
0BCRg/M8tMN3zrIvHpSzH8IAmdQWcgdeQ9qHVeF9bw4gWl/QyvYqfok2kxMH433mzM/K4qcHmTcs
wXEntpDblG3cpAqMz7ktPCoeZSvpVDLuRhsTQ5io1WYSu7yk3MW48WzJ9FedpTWkWYTwFW3FR6+G
23VZ4nSy7GkV2gX7vLrN88W7vsmX88RnFhnMEydNa6YYt0XrLK5AtACcWrNImsPwYb0KLh00F53x
Xt/Jr7Jk5yqxONjO/QUMHubNkNUhzZvRFsLlkNyjFUHcaA+0LkWdPHYpEZV8yJ+XIHR58TLPyRhk
LKC5KkKwEt4e3tWTD2U/kppPgv7YN68QaXWvbzfvbDEgtZR6Py0NvGoQckes0ec9aj2v++xyeHf6
pmxpeOmrvrRoxNE7kie/KKOdDgQsCHaCakNIjJdQsJGC5OV3OYtjy8P5lKriQC+ZSET8KKek6Xl9
YDwTDDa11iJbA81ZjyPImePvAi964hx7tuiLqvpf9DDpOj5ZOuRLinl9qeSJ13BNz9UVTGcLvqAg
bLLpOF9e38QDdCOKHyCHJEIiOtddjrciBlLGYVgx1BhqXmMNm7RNvTIGH6Ba8UIM3oIYIBGaIVdS
eozHgfyqKBT32bMFJZbZ7TzNX93cjTzBu746nkMw4JFM8l9DyKuVOHr+bIIQ/bqFy6+0s9PEIESc
qJKmh/C5CbQz8ru27w7JgbY50wyzSBJPfYVQtc2xyrnzWR7PaMQBkmdEFo1L6W5oH3D2nNhU9bO4
TTnMGJfjw9Ma2RKvISnCWlGKgOzvLOm3wu6JeduiPh9vec34FOauOD9b5FUFsxXABYZJzUx1rSLa
jbp+a+bCRtHuQ/QdF+F6kFKd81K57Cug1zYwmfxZzwGi6WAj0PEh1XEvCjMR4oRz1i5XeCmD918m
GF/pyvWvToDegVzFHTI+h8g3fAxH3ZucCOXieVN0iADgD4TmmaAwVdRWyCnDSGG+AZ7AKeiFxWGG
Hsl1T+TZYSC3T5LQzBKQIWsK5JWz5aEouxfJyJ65LO8Xv8/Ziph4DxnBSDTpQM3frIID+Bpcquyl
2GDFABXSF14i8nKW8Mwm/U1nAVetaM2SmvSxbIuL22PKTLFHyx9DkD6DQ8VFyQVUmGgilImUBeML
CLXl4D8Vk85+BAPRKT5fC/pjzQvjn3EqEbnNOTB58RI4s0A/8tkyR0MDqRt9QBvLjRx/hMtryCP7
4H09BonHCdFyWsEfwwXCxLJwJ5j123VXvBgdn62COV2WkpbDnGNoYDLe1tQX160cZWRu77L28bol
3mKYOC0d0q4p6NOjWGtnzlCcyrlpVI4NdiBJmsJaT4+VqcaBdsxG22EYSnkQHwcnfpBc87V95nU/
Xu78Pe0gO5SEuZZVAOMe3hff9a1qT8/RtifJRn5DAxjJPGHDy3Fe/GSqqKggZ1Mgasds5NiBG09b
QZur1feySvpym8zBmgeJxhEYuOjhmqHJogkxRIWdLGvmeTTA+4XmAnQEzpBkq6AwaWbudb+4/Fg5
mWE/2lT3prXEOEj1m3a74AV8bIIMmoaETuj5AwZ86weZqK+C84M3nXDRYc5sM4iPiH4Vul8VYQ1t
PNqeakwaz8Umu0tJ6sZfea/Ry23UZxYZ7I/iJK3NX5PhoT9v5GcMoHeVHaK4T1faPebb7LHoQb/E
M33xc+qqglI0VOlEtlvRCKu4j+nh6IuvCRonVPGxWR+uf8zLkR1k3GXTlFQYYy6caBRUBbUvpBXv
yw26zfaFixvbF947R7ifXyiHdcfNl36q/0LI3ZQMCWrgmipC0Y0u/QyLTbNMClVW5WNb9ZE061Gw
l+90tos/9sTuI2uMAX4dkhRIncLYXHZ23u5UUOjXKgctP4WPrBUG+42yTju5lhH7vy2YOky2OgY6
Zzu/UaHAWNoSJ9d3eVEaxC40fLdP+ke5IIySMgqyl7dQIRpuVs0k3cjje/zDqk5m6Hk8+1BjZCzD
itwAWgcmpEZAplRtQqcBS4Fmd7gSGpeHz8eg7Tww/rWRJ5OMbyhWlYPNjd5wNkprC0FAYrwpzgrO
aNRGNvMT7WO1bOOrBZYanSAq4ut6fIqJ2B/B+MwQWVbZ0Enxxq03M2bz6IB67lUf4OHHwIbkxm7+
rG3TXebxCuvsw4A1zTiS1sRC1BsrzkalbZbS+CKgGaNtfiaRBtoEdE6t3bem4bgvDRuubToTVkRQ
XZ2GCt4rxguJmgMYB1wRbbTLbDixtSs6Hukbz3+ZS1GHUFg8CtjgFU3Y+bATQLcsvnDAjWLzlVUd
b7Iz752r3BzMFavSoOXWbnQ0m0YHFWMvpZs98lI/vLPCvkY0Ka+QCqdptCPTS0dyJ/YSPH0UOyW1
r204q+NsIUuf0KSyOk5hiETsbfQAhR008YDSzp4fejck06Y/lAfelUTd/tqGMrdFu2itmtbUN5eW
WFW5EfrcDiEMKZoJub489qZnjsExRX/27ZJmNdqktGRPX59UCZrmApeohGeCQRqrMvuuyvDB0n2/
n75ar5VtGMR4XnOiBysU1iB5NnO5RWmJ99oeMtCyFmIXL/SRQFWgqGxqDy5kyk7JQ9JPOVB2Cxkk
WdKiRS3/OGAseVNO8ju0eH/T95q/ONqHvHdil9uAydtTBkgqUTBoq/wv9C4eQKSz64l1MIm1/dXs
wYuuuceOQZI8FbWk6HDIVb+6Ue1qi6a2W3lTvoDhlCAg/HHdL/8Qu/xzP7Hh76KmWrw0x/tpdoTj
G3ncaa7lg0fS4RH/cy4D9rECaZhWqCRsp4qqb+dn/oCkW+/z7hzOV1OYIFdUInGKIgUhEpQFiKRG
xYsmpf0TZ+suwQfVVcX7RFTB6MQ4x7zoRVaJi4HV1Btpn3sjRg76IPSM++ZJJoljbVJ/4s0Vse8v
egzOrTIOIshrYzRg4/cSlESbYpeDYmP+NnZfLd4w+qVthJwhgnVTkwyojOPon2FW2Isg5B91w6u7
e6FICYQ9Oah4yR/OLdBfcGZBGwQlFyFRCUrqGPxNg5+HJlkltBnLvpG4UfzeGf/pq52tioHJWLXq
JZ00KMd9H34qj5R/qLIFW8JgipCR/D27m25jl5f9vXS7na+UgUljnOJ8gBKvJ4ZgZosaR5hXEoOZ
8LpPXgw3z+0wIFm3fa+bObxjui9ezO3wQJNeia9KpN0ZBRkN0rrFk4KATw7QqoZBB5KmzvUfcRGp
z38EczDGzDTyBVJzCL9sUyPHaa1nKG6shl3/FC3Qwoy+tdEXh1tgpi7J3kbnlpnDYdTxIgurbEAi
YvVQzPYRIvmYF0BtXQ8Sj6evyzkhLCuEHOVAmQILXde7KkLeRfzG2cqLGHPyVpYPIpzkWphjWOhc
05ce0038g46+FQf1i3ZIX8y3cCe+cmM/+oGubKPKAKjQJKtQSIrhFT+N77LbPiZbtByh+UJ/Umui
+FBGt9VvegoBCW71+NMb/ghwZ0tmYGfRFyjdVKrhjd+tfYy+PaiiOuHG6khPqJz4cQqvtHlTeBdv
wjPfYakiJiE2kkwAGE3b8ikLqNxi54TfUS9BFzevSC3ztpiBISXNsgqSIIZnBeK2CSbbhADCHAwC
ibYFKL6rimCW07rpPNFDcu02tXtP3ukP0CrdG3e8n8PddAafurkVoIGML057bYoIo2WFX74KeBSq
Hp4XjnFnPMbb/xKAn285g1ayhmyKCLpEz+pKO85aVxe/Z8Lr0Gb+9XN08dLULE3SoWmri2yPILq+
IiOK6EXTmTstv8fInlsZIIweHkuJx/x5jJk+H5+TNeb4qFOdGWsDa+I2eqneW0feyj+120gnDdoT
Q6d+Akuwg/ZvG4LE5U14u+x7V/UGmazbEeqP/wv7+R9A+fSjmGNlmrE6RhGiFTrSKhRetps+qkMb
tO7sqjFpOkd/rbmUascJyGt7wVzxqZws2WDAbDY+V6jSDcEUbet43xsbfYbkm6+XriC5xuIJIEkx
wXpAwsUNZ3sp97rxrGfYKPPnMn9bE5HM2UgGw0szP1OQKgF9Jghpf/aSp78ORmDlAbpsJ5G0xmY1
gnbZLcUuEtwJfz+4reUpWmAKX4txI/W7an5Upv2kNsSUGqKn32vJbSzVFmRoD0PKNtuP2YeW7ZTK
w2iHLeh3VbZfWj+TifYhjK9hFpTN12Z4Vtdvlsmpa16OFk7figGHKErR1VrDgaKoJXGxryFeaEqc
cuOnQZpfQHuywpz5eDHzttHwaSDdlj4VGG/DWIXpDtvmRSAlFbZxNFe9o7SMwkeDVveeDrxpC/nF
z88Dg8uIePo5DBhYfRqFoYXQRWvuIYHUo204a9Hrp5kbRBSOPH2/jgm8TWaiFLOsY0GbsPxmWp7S
YvZ0Rf7WDALnCv9DSHZaFxOTSGu+1EuBj5ksLh1YSjeLW3vrng4pgS8cCnny07xd/fxl2ZvfpkDa
XF+nfDko+ucHsPJP2dJivjVdsbHIeq7QdIBCWGoSGe12IDOhvfBgzpo2s5vhHzpiFz7oD2prg233
+i/hfOFjrf0s3FfCduqSDDsxzQX6VQGHuuyUXRMMym0yvXYJT5jmU3WMcfHjnX9mEbrDayVTJNaI
vG1AIZnDjdNX6x7cedBIiDxeIvtyRHjaawZljQgN03OEa10TMz9S4xKDcOHj9W28/Go62WAgVSna
1agGOG66oV2M/+tI1KfWB3bzGBRKrE7qiwFr6eC3VMhLulltZLA8aPVyAI+3bQwUlUmaFVqI71RC
o5VoXf2qxwLH+y6mVtDI8XcQcKyNnTmDsuhm2DTYt2m7vpmgpAkd8W6+tw7q/5F2XTt248r2iwQo
S3xV3LFz9IvQ7baVc9bX38X2OW4Nrdmce+bFA2MA1yZVVay4lpd74w6p0OXvxBXIeJjANJYM2TUt
EIRYVip9ZUedaBlb0U7eqbnFXcjg3SPjaxSSZeNA75EC/AQ/DYDwaa6BXQgItLpziDCSc0aOTbNF
abGOgMEJnH2M9OrYaxMsaYdpz/pQ+8SuZjvcawfFrfw4cMpn7kivvJmn/P6ibI2a6FXbjw00NNnT
LYIAERUFrYFHpckt56h/jFEz9sBWqIN0/E8QiS4xCHJ7gEy0PmJ1UMKn1vyKjRtXBYikL3qlU/nk
BvD5xWhrkWXe8cqEmy5Alwn46QlR0f7/a+EkE5Ie9OI4eISDt9gk7D1y4APMbX7cLzHsEJmQZKRt
YohpurOagFVm0Oy4TK1IOlTZ4KpmwBlb+1SXP8LFlUSmIz53Wt/QPXBP6MbwKQS1pQ1spxnxYRra
YZaiTNQs2Pqra7ALGmloYsjHSHR7IqXskA6I1aTT0RmpUmGfJhJaTPGUPoEIGqFnV0VOKJWKW5eZ
zhlW+KOx/qkcqx/OeLBoadugSHFVCx2WNNDNx16bL+8TNBkPCyC2Gj/zS+zr8ypL28/7SjITN+Ux
aVJDgVsLviFMDPw6s0Rfnu3ohL8umLD/nBOWnP4lfCB+vG8AleVh5dzjIZRsOp/VD2Hc3dglQWpU
E35IWVVW2SlOMMePl/3NZtC2ksEovq4sYhzIOGyZS24ZfTTKfMAsLydd5JyExbVQyjGcUnmE3qs6
xvQlpzB5eKk8TWf380WxKMDfYNLXNbnpQaqC7TnJkXaxr7yHCH1BMYQqcmEJByBwHsYjT294Z6S+
dfUaQnbdtijTeWY5W2r1re84tvzHwjNjEixhcqhOcdzSSrV4oP08aafu870M18itV22m919awdIj
D0PfLKmA70Xp0sSnyrNqW7gLHtT77EmyDxrYWNpn5eOyKvKEMuFRHslzYNaoU5GuseTQQNjim/H3
UHwKlpFDPsf7WIx3aeYyyCYJptUQJGuplr3mdbO7fB7Om2IyfqRpjEGoUHv7jFaUXbejE9H8Ph7v
KIyX6NtmVKceIUqupY9mP52FJOHc1nbgtdIHxktkqVwtzQzdppBThZNdmx/xXreKO9qVCeyal2dw
3kl24V4wurGValxdTAonTJfImmZyAu/uAQRFTpgMVtQkPy9/rj/QaRjzIsxTqUpCqqj0cc6whBej
qi6/t1jEQ1J7ktU30h8IEZwMnWwz+JbG1c9OfqjSxhIbTHcZ2DgDLHxZSJwgiWMULAjXUvWdMtRQ
VPDkvi6LdEpioNAVvTOS5lmVjdvLl8BRJhZ/qyXFEg30ySlmzZE0za54bEi8A9FfsHKTSrEkqTxF
UCXhmyxi2V8S7nLNQKcqO0wa4aQMHEViIbaaLorBnTnABgcCdscUZTrM9w6SeW8Q8PlI8kHvRPdf
3SFhHoK8JVgWo25aqJMe1FKtbum6/uOyEM67TZS/XqPWaU0UlVBWZXqOTfDQklMQ8Qqv2xnrl90T
5mMZckVUEGQhAjk3D72fnhu3fCgdETNVvGyA86UI4/0TZTCTpUcbMW1QFIu0Avs+qT/I+j7UGrsQ
RxV7Rtr75VvkqDthngEjUEkSJtSvyTeSOlhJwPlMnDeAMG8ARmz7WAjRBkiD0JdU406uxtCaEsNR
x9nupsZu6+wRQx8cO96UayiyLoLhnaisHQuBHpG4a+nbA65TAGYr4NOWd9xAgV7QH+kFUUwDXQeF
6GzQFYMZSZ1oRv5Jb3oqHPO18kI3PLcOGBwQJiS3BbcGvqn7K6GMgYVDH+YJMjlPQj9bPOrCISx3
lxVjO/1YyWDsyxwAvgB0ZNQ2bC0DWNhwomPMqJwelrvGnZ3Bn4ADyn/NN93jSi5jcUPZx4o20Ndc
Bx9Smlp6dlgmZIqjbiUFp0rEE8bYnCabWSeB9toLFLF1+7B862VwxRX9q5Ytvixmo8u5Vt6nYwxu
nIc5Hyccj7bFlr3opm76Y75RfNOS3OKQFpbp8uq123Hz6k4ZI4xNKcV6EFyLIf3sun0DdKck+ta0
xy4bnKVxK/21WkLOw705I6qvpFKHt3roAMpSVGGDy5V9yQuP2m4B2emyC26KnQj68PK6+IHxaaC+
Fz6vjb7dm1rJZuI1dONqVR8he/je/ow+aJmWDivYykH7qUFz6V48b7tlu9/7JZQN2tqirtR6hK9r
XooTJazoduSR8skiivB5zY3taG0ljYnWSCy34kwr0TEY0kQ3A7lDcABykQuOodbB7O1uOQN91Us9
7uDc5quxEs34n1oNR7GP6e16rWlHsjN89h6Koxi66nfQGz3J3BECnkzGH+V5l4Y9LYekWnonaRlw
/ImsccyTY53sc9+TOu2kAneqdZXVy/dT85EIvKFxzpPBPvSV0mSLWaF7kg4ZivmzBRogKzEQ0gsF
5zy8S2O8jSyh+YhRPDhx5daUfhoD55Xl3RfjWKrI1INMgcYbsQZGFjFobbWWMl8plcS77Dm3XLWh
SsQUAdilmwr9KStvUgHfqcSFqdgx/CiUmy5prUS/rkFNnf1/1xlpHrQWxdxa1NaFaA6x6QF8zo8z
kCoGsz0h09E1Hg7eVpiC9Q4VkCSGhMUkxogndHa6fElMrzhRSHt1P3rzqeHOQn9WktkwZS2HsdjW
lLJBkyLTo3Uhyo4Uu/peOhK3OOZ+s6O0ilhxAaXiuJtDa7nmg/d/cp39+RNMU5MlVVM0tsIctVmh
1CGOOtrFfgIVR+3DtJRjvqt9dd8dGrfXbPkaHtour+f3dqdcK3thHz+HhcVj3tqsvGMRjG71SETC
GMpftWlcongAqqHpiX7vBocCU1DxcTxLYLbESqeNaTpwxrf3+vfJpo8FXXvjF8M3Y6z1r2BeyAzw
IWJS4Ve02KKIKszIRNgtokog2SOonlH1twu73fGIjrgvFSN4MLGum7Twc8KuvNKOEzheZ9T7MYYP
uG7uHBRVYvbLrwIBwjzGVTyqUUxnZYpPYq4a0MvNJ846Cne8BTiqyH8vy2ABxMq2yaq5g6wZI7TL
PjyoTg2UwgRAenyd5tyjwZqvsShJpNJhuhIb+BjZdeqzcddZM7BfukfeCvB2Xf73s4s5pr8qbd0O
eZvTHo0I2iFKbUAXqdpHKbGz92UXeYb92ZY76qUjPAT5J2Nv5nM/J31pL10x8xLL8qCPA50l6QCc
vziSlTjDjlLqoE8GHJaa90kvPzIGix6WS4OqVQGiV9GfbUzmgA/d3NcAoNSt9kTRwtNrlTPJsl3v
W10189oMpFTKgk4qh0/Gd3Tl6KK3rT5g40d0Oj+85tXOOSG6ITJvjhgP4OVrUfudD5KHAWI/2JXg
uMWc3P7yO0r/oUtfj/F8RvLfed5UPMvDA+jBbFmrbXn8cVnO1sv2ZfQGCycmx2PRY3nkVwKe4Yul
e7rEwd3Op67q0nkY5zJjezJKDWjHaJNr2ZbdDCsV2i5yBgvwpG7iZkj8M5dWaS8fkJNjGJ+fdBWR
EDRcxq5D8EMX8fqn+Zx44O/dydeUXAoUgIXFbxlzvh478DLpQSOPtEjU6+FhQS3RMsTEXqTpnsgx
R1O2Z12+jOCPWResUJZ5ISBPve4cTbvD4jRmDWN7bPadgOSfPk68W+Wozadhri51DgupmAxcKq3b
KMfYx1voykdeCrM9Lbs6G1NmmJumqiJqbyD2I72V4pt99ldTyZvs+GH0gz0K7652Rb6ZcKTJQb8b
j9J+cKlKzc+hw0MV4rmcT3VbnVztAtIM9JWkdIcT3XzCOkt2xJ4x1BfY1wKn9sFxq58DvCt5sSnH
akpjd006qeO5kG4H3tQhV4MYZ1OgsmoAxoi20XLgWo5nuo6+3E12uR8fkBNzx463Ex5DkWQ08k2R
Rfgb0S6JugB+u+te4N1E4YFj9BwBLJrf1HZDtZgwwOwU3qU7bzkSBK3l/hU5vj0euVn+1jacTn4f
SGMShKocjSrOG6zMBH3pKtKMZdvQSCwx0mtMKvTwerUmHTGOXFmRHre2Jik8m9zWlN+/ga1xVnov
R+0MzcxqvH/hD70UrZCL//g3BvAlhglvShIrIEf4jCsGIBcsO92GCdiVW+7NXYW1VOfyt9xumH/d
LdtOJq0qqVGNbzm80N0O40gjOGx4PPZnusasX4/O9CSdq0N6bV5xC6zbkerXcammrexvUAcD0CRQ
1dYVbdSo4W2MO9UhsPYo5R52u5OxOiwT0WhmFHWyClOUAXteedNuOBCflsH4jxRPX5hYRlAnrTEA
wOmJremVy+hoZuDls2xd/n5/412+bpDxLmOrNsMiIB5uXuTZSlDlS7FVkg6g/cUWfmyF3yOgv3Ck
bqfSUEMVO2ySjuLwX7+bJBRa0ofQGrLrXd20Me5rQ118MNO6oRu9031m3CvwCNUjIBMBfMEdytuK
ApDa/P4JTPo2pVO3SBEO3mPJI7upD9ikRk86cLD2j1XZ5px+jz1eiErPxQZaa6FMoCUPIdB62lBG
Q2+0ejoun4CnuposbblV4tTjfNytQGAljh0DDMU8C4sac1tokFrtbKU/uxNFOaiOmI2jqI/Nrn7p
vXI/+HwGH84Fs2OAga5I40BnEIew2OvKtJ+nFnN5U/wqT8IL56S8J4XxezXJO7mhLbJflE8ZDpk/
YjLeoq5APBo33AyOJ5HJ4KrCyKSaDnW2rvadEm1iJeJmOAzYi6e8PgI3VuYJZHxdo0/xHOc4Yt78
MNXYIgvnEnkCGO9WdWrfaxlcTtv8aMbHnHAKnbzHiSW6NJVZlUwBVl/DWzcPlZf7lFycutDGjz1e
M/hvcv3fvk1jvAwJxGjsgRGDTzQ46hNmdLAy8tK+SU5zTTd9zJN2O93GmK8HnnZ/U9zK79mZZ/Ic
R84yYUpJFXYBXTQosCLWPA9GYcUFrxi1ZWvrCIfxK5XUZzUKhhAiDndGIPnVIOwGcZJtzKmWzmVj
4735LO7pIs6lEgz4jtMLsVSswGGP56FwEo+g6Ne8RfgvLYaiPeUl33hZx5ZPWx2VRT9NVansWxHC
M0AbpAc6EIUx6v8/te3nIM/XW8/SYCagtuoyBe+D/C18mu3kY76KXXKnPuj75UAJ6pPd8IhlfE7V
hGOELDCqiYWq0MwgFlzVhxkoGHM7fFz+fluP0PoG6U9YBU3LgC2FrmjgSIbsXCq9D1dtgcviEOXa
IW95RMs8cYxbGaapiydaTZQGzMvEGMA418N9kYObxpz3l4/GM3mdGsrqbI2QJtVM61yqP9d2ezee
k+ukszQ3j5w6sSbbBHlq6knn6NZw9PPU22QHjCE+ug9PTRnfUwiiWNUVItP5k7qDIpkiB+fy7G6W
v9cfkwljjGBK85HaYnIigGjRD7qNYiKYDyjzYHI1nkqshvwDYBhOTsV2IooF2CkkgW+lQDQdSonU
EP/RCTkWwY67L4JWZjltlIq36dvkKE5xH913VnqKFtRKwXfu8eb4/6Yq9fvhYHFTSyVuakTfmIu6
VkGijWqpowsY/q3c5omyVlY21uD+bSrFTunFixFXIU30k1N6NeyzD9kFDBUwvvbmQ+NeVVbhGhn+
ABbuff5+2XB4bzM767PUxCSlCisdvMCP7PaMSTd13zr1PvcEpMUH3uvMyzwMxg3p/TQlTQYLMe71
QwpaOfokf//k0NNAcFP4JeeMPEViHNE8qkB4pQJV4mbl9zLmTbpxnnqDcT6ZWRjTFCCAyqPJatve
ygMEoHPOK5rSYJbNIlY2bzC+pZTlSlIyGuwe9EN9WHaCDUTrM6VVK7jxC+/WGAdTBm1azyTQPaVS
UjRLhkYHdPukNlw4dU4Q8wdRpgpeIFBf01R01qzm1HxO9uRnvbKM1JIiW7IbSz0m/CoG54liNwt6
CbBaPbg7vD7NX4Y2uq6M4DyYy2S3afstUzPOM7V1p+u8jMlWwjk2w1jBSeuoscb+XLcPl82ZJ4BJ
ThY1CANphgNbqodOeewHTqqwiUywPgH9Aat3dllE06x0qLp5Nn06gBUhb85rK0ZHrUfnNbTN9+JH
zLFgqmus4q+lMhY8xXIiSgmVGr4osbybgJOZxbu6CwHddZV0vKLd1iO+lscY9JhUstjRZiGRT9H8
Q1BF0OwdpVTHRPNsN8VraMo84+Z9Osa4o7IXC3mkWxPWUFoNZuPRpoyxIURuseSNjaV/gAK6LRPJ
l4qCDAY3mHsdtckoBJrLTuONOBxzmccXuNmaQ9fxtwTmJonSGVpNC+Vkvp/L0FEH0xKaO5L2J5J9
z3vwRBn3WiFxdg54B2MuMynqKBcJLtOMA3c03tqFN+fCk8C4xwZrBEkpIDrJprqxE4m4Y6fwVrS3
Ry1EQ8csO/A+JI2x51CsMK8KXA4v/onNxfRJ+h7cBge6vBqezROmm/3+xbgtjtJtdDef6OMZ+cEV
L8vcet/Qavj9K+hdrIy+UZJENEx8xAwIyml/NnoQQ9xd9lyfZaE/bfxLCKOLWBzog5KO5AWPur84
hdM+llYFBpzqFO+kY0Oh3jQLyHauhL06oIT/Lwnm+pSMqs5DUmPYGj+A7gdTOLQGKCB8MZujnWs5
jG6aWdiMopxLnpEopW+CmuVOj4HNjsdVyMhNKei1cZjGWr5XF8k8JCPJ78w8EVAJPi/VsHykZDQH
S8iSvN+rQlnkFjjCGvBChJ09dO1yUIgSjrvL32dT31dDP9RlrnQgN7UyXNTU9BJJOYqL8RIbEgd2
dlvbNQLoXhGMbTobi6KVLiWagimnZE+XeYdje4W18Jve738ItnIeHZDzepmfgM01c43RKj0scF7x
uuJb4QjUUCM6cOSo7/rrSYO0BY92VJrekLY2acKd0Zs20oKPQOm/X77UzcbCWhYTEIDOpWqVNqcn
po2F3F98DViG/6SxsBl3r2UxviQjQVVq2PbA0x3cjlcU6bYB4gRwH/bAYQe+IHe+n/76P0x6dZOM
3xiCScx6epOfPDmYsgUapZtjsKAByCBvUHvTSa2EMf4DTby5Br2k6WUDVl1VFKTEs8GdbeFJYZzE
WPaKEeRQ0c4p9mpm0Z3+GMuh4B9FhpY6mf/Eq57ybpHxF5pYtl2UZya4Q0Y3PLaPkdOhoAEXeKp8
XhlqEy1prSXMuzZmeickGuycFtQHTBGMPtpd+9aedjoW+sNdfsj92qG9fFCyeY3VAM0gd0At4sZe
YMfXXFiBTc+z+rCM5+mzqAHItoCKCmYfhRI40cq7/Pp9Rn1j+NHd8rHRNyfTVnfA9qm1UW0WM4Ol
tG6zN1VLeU9RsDZ82TFSDMPwKsWb0+iGrosKZlgxzyoyJ+zMCAXHGF+YooyabxXI55zvo9e8lc68
m+H1sgMdFhkxzXjZ/2w/ul+S2TEcLTWIWdMhyvCtO6l25olu4SVe8zz68S393r2DyPNWxoa6/B6F
Nm+gajs+XP0AxtnOZt0oZQ11o/Th3V6CktFyUnbgHXXbcH/fMTuPE+U9EcY5Q3ht3M05cEi1V4HX
SNmsQq4+5GexZfVIjgR45rkGhxechet8Nx1TW7rVAZc3AEssfFSAjUvLSJlt2sJegIlJ+/T98ifd
fr2IquPLISRjawSjGizmDFYBTyqAzjVlTpw8GvG9GmvWZUF/YyVfkhhPEZehttQBtLY/FAjRCsBR
hyfKRpUD+5dXJNuWZshExKKYTKeg//oqa6m4BIkWQlGuR1d2l50BgKQF+SYKgdyW27a0VcTLnG3U
IiWe6aRK+XN0EX0fTAVlwMbtMpQexV3LLYrRx/ePp3IlkHEBpAXub0A3twDQCToqYBwAbTu2M5Dz
zHv+otjf5PFwcr8SC7aVA1TOUc9GyPs1Dpv6midh7s90hoPoLS4tNhbn6X8C/VnFvmwTpxH/m0kM
nuK1d9095ezWHxaUeLrbPLUD97KSblr917X+0cxJSR6HWHT2jPZFDZ6E+bqTXi6L2KzEr8/ExFUY
KCyinpavalf3RVuwjGOAYfBncU++1SfFVd8Lm5zIPa+suR3QSSowj1VRh7UzOlONubTomGnGvrkV
txaQQSOr9MfOke/p+qT0OKlocKQix/C3lxG+5LKrWnHYj0NNhziiff/TPKjucuz9yBl90gKkTrm7
0dzeAamlPx9Lr91nABwqbqvzTvi4fPObgYEsKWAW0VQdEcJfXULShIaklnimlblG1PchT9yXmcZW
f5jlSgQT7rV6OqqKONFxbckb9t11+4iNGdropCqrgC/uOr7uHkOHO2ZAH74/JaumiKjAVAm7op2m
Ud6IFDo4zfRv2TQ441xJ1lTOLqLBwarl8WHq+x5IkRgMzON9UszPl693++xfv4CN3rVCVasuQLVZ
Xt7mUHVkMbXFEhhqWrofRF4RfbMTYcimrOjg8FYU1jdMhEyjqH2G1nRQnfJqx+diRyMQeWdeSa+X
j7ctD3zGhiwb2CBiGY1isRZjMwN1S/US15iNX5z8NnIMV8AsYgz74fNfb7sKRZNE4J6KosgudI9D
1EYJgeUEcOpAQ3pYnCSx8tvJAmFog6mVGSiaPWagcocfZm6ai4I6nwpkd1NlKX/moSkC1OJQ7MNc
V5KCZWXiuMLN2GMlgbEWtdI11ZxpIT/WbPUpNd/yh5BP7LXp1FdimIQIQ3EVCQ1Ug7sXrbTy1pr2
MVZVloOKkMpZnlAGswHnttxfVhieWCYmMAXDmNBJQikz6NxGussilKNUdX9ZCu8rMU49liJxnKE5
HjybB1Riy5x4pUv6T/zhWlbbgMyDVWjmaCgdDO1XoUtwFV/1+Btam/e1EsP4j6kI1GioYV/l1FlR
tTgyWHL7pHIvX9im0q0CQ0bpllivS11FYDiIpkv0sxj6SmoVkulflrOdK60EMWqndnUeNBPiXeN+
clQb4/z7/FD6PSJ6J34MTiqQ1ENbUcFYGjyP78ZNyVnm2VSN1Q9gFFDTc6NrReRKedMDbMI1Cy5r
yWYYuhLBaB/ok6VZ0KF5TRB36K0Uzky0b0uqHIKm3hWz+hzPwU6PlXs9C1zBED0MxlbWaMj/C4Kb
8fVL2BycjGAlk0dkpjQxpItSyrMkAcONuIDB/mS9iW7b9/h6GO3L33lTbVeCmYxUz/WhCyMkUJX6
FCqjFZh3c8w7HedTarTms0oUgzxr61ZE3a8BjyldKR19oKo7BjYJJbdCTYOXYPBOxdj8UDeTkRMI
1KbnJQltED3btfp2+eo25yfWH40xeVWMwnIqsSk72707LvYIlPjKyjzK6jW5lDGwxWIoP1/bDkkp
KQYCJV3EmP5f71Ps1THVKPS/+e1zk9Add6ZNMlul27qpVX1Er4FPp8QpZRIR9wpIR+8HF5EFrJWb
q25b0devYa5hDIBw3kxwScmp2v/CFTBxA/WJ4n7y5W0GagYxDI2ISAPYFQNNmRAfxwhSK8zL2EYk
u4amnNUywzCCEl7HRH2+/J23tfdLIKO9eab1RaRDoNiPt7UB1oGq+H5ZxHYvYHUo9osWhqkKEV5b
476e3UWxjeBazA5ksFqMHGl+cicP1lTbBhLmj85FixTMe0a6k73QpuuqvJbwdknAVGRJonUVmd2O
qYN4ENsUUUddlWcQLMsQvdyOGNi3sqR86VV0N1tlkGxQSO76efFaUt3MFSZML9/Mdtr39UNYz9hq
edyOEp7vArgyy77EAD0BqiUwUDA6Lx/7Iy8X2Zz7RH/vv0dn92jkoon7OkRpvcPwZU1ZfGl7Ri+9
wVIdCkiOWjR6FrGjHuf7f1CP3XReK/mMvilxYszZQvuPSHQXe3JCJJzma69YGiBu7gU//Z46umFh
+/5f3jWjhYpiCk1cIcUcbcMqHigipIndMgJg28pqb+RnXhNy25Otzsr4jkbJirAQEP+NgLU1XvId
0gFPOyXUjQ7YzUgtgiXpdC+eDL+9SW61vf4c3pu7pcWiPa8Vtp0jrX4N/TKrd0qeZFEbM+jaCOiD
/k1xKAx99Dwh+Z2uolveuvKmJ1uJY2K5MWyjUEhpNTh7lMI3NcROKmaL1dBq0tK9/G15SsWGc2pb
TnWF9Dav5+PSpx9LoJ3NWf52WQzvSEzQVkya0KS0lxAE82zNRns3i3h+h941I+mcCBlnM3GTR2Bt
rEwIN0Zp0pMenwyrkIfWza+IbOWHDPyr0x54STvlc9kdBZpT9TafEKnuJz9/EB0VIM08z0EP90em
8fU92SojIfrcJ0KKTfAC8f8yirWVa+ICCMLunAmY6+ynH3NocL7sZ+HnklgmhCOmqpjy8Jng6Ifh
RgG8v/QgebKbvOZgUqEw//kDgHfQt6uuqrvcqQV78PmbG9v5vqljHgq1Yg1Fhr+aTxrMINWKoGNL
hm4ajWKXd7QCRLsc7e6Tdz118grBnvyNV97YfKNXohm9S4Ra0SsZdwAEDyvtQCNQdJx73u5er2Qw
qqZoYiDGgHf7jNHjXXYf++UpsCgh5f/CVQemtf/eJLvRBCc0lXqJ41SS4BTJfV48FfFkLWAMGfpv
VXC1BHeXDXe7RL4SyWjRnAh9XcxwRhMmY7uXwYleKXqzfqN+tB65re70XfVIPjhS6Vv2p+5+HZR5
6wbMSplLh7c2MvobMSCgKCPvmqod0xbJ1qgco7b36oF4szae5zTajV3Dy054v4F59Rq9jvSywmXT
HjBlISx/CO5gUxbC+ZlHNbpZjVhdM/PgTVHdSQ0qcZ6QVHZXvIT6KdROag2N7W8UcJYZw+vlO972
/F9XTP//6lETchDEanRSoBmwxxEYTqUDvLGQnctiNgsTq4Mxj5kikRmYjTB+U569zGj8Nu2Pg3ol
ckPT7Tfm60CMm8nSvsi1CjHDfEhu8rf6qSstOsIkuMtV04BR3Io/sIrrj0deWsk7I+NlsqUUMpSv
UUNtH9DldZYitmoQ9w0xb0p4e3V0dZ2Ms1nqZCy0Fl8tAVvKLCWOvIy+brxMaeS0w3uAHqR8F2bF
LltywKp1Dmb5LU27IcW3QhK9Qc1BYghlFo+NFHtTEFlGIe4vf3KO02XpO9VKImOoIEeQ59wqwtGe
VU448TfR/+9vrTBeSR4RFDXqZ3wo2kBgkOx5QteHUi0o9vgA7qgUJ+MNIm4HgkDlMBVTkRTCToo2
qbCIbQJXD6THpwRYgA54o9z4IR/QgqWhP0+zNq+S6ETTDIMAh5Q5Z2tqURmp+NxyqVsqluaHkuPg
N93ASgLjace21JJIgH839ASpA9AVWnNX6wrnldw0zpUYxpmORYzapwhnGhathcaZXSxPFTlWymAv
5Mdl/dv0pStZjC+N+1gukxmy5oMCIJxhFwIIi8/o+jfa8PVxGA8aJVmbjL9iTBrWtDaQHFzVodzX
4g4DevblY23n3qtzMa50aKW8bKg8WBTSPxRfDybmREYHPZMDbyZlO3xcSWPcaV/mpoSW2q/nDykf
YCEDJH7pucTyz1XyLLg059VBlRs70Xk8xs/9LvrW7wSPc2yqGn/EAqsfwnjXVmiyvIygoQMIxomX
eZTyu9lNeIkzN0i4NY7tRH8lkPGxpGyGOWxwz3TwKUVfd3jvdrkbeeEjHQWiNE3kNb2WjyGY6WeO
PW6+JV/CWecpz2GgkwnFw7CWD8CrtNtmN+qKY/DJuTmmzzpRYHAUGNX51CdsXHk6ph+Uz2Ua8Dwu
drvv7Njj8XHwjIblQQ7KVlEjOjoIyjFAf1WflG7LFWKDXeSCnJhnNBztYQmDxToj+kSnaTvUmH+x
bUWeCuB9VIqexB0vQucpj8I4nwLpRhjTEF3YLV68qx5aYB6ngHYYjhQUcAGDpwRgVfFoArlwzxO/
mWqutIdxSdrQJLmhwGijXLJKKbfGMQBn2s9O+KEZtdX0pvXvrFNhnFI8kGDKE0g0zxSiNwGMhPpA
5zIpmk18zasq88yD8UomoEHbbIIzqMrKqku3SIjVx29K9fgvz8V4HU1QyrKmetq6+kG1Qet+rI6q
1TsUY3k+ckdqOS+9wjidUc/jHHNB1MsBHWCvY7/GCs+/MPEmv0qtkAvHwbNFlipY6owaMMcAyBiw
yL7sC2ASUAhA8zoFCCEghxufV0rjhAHsVLmqBhKwFdETSJXZmeBn+upuAguzmqKblVTO5Y/IcXAq
E9toQopuKE2qglG1RBmN6hZw0WbBsQHOp1OpC1pnUlmm1WCLQ5DWNyARaJwx4IG8bsf9X4bNEgGX
gWp2bQoZndNgRLXF2Hp8Hq5p2RvF2P20a732lOykc3ZL9qVb/dAeLt8lz7Gxo4eFMOeNlOEywyeU
k+5H7AU319OOQnGlNw1i3/JEaZCBknfFb+5s99RW52fczJijlaTSbLXMrPIq3cW31VG4MwBWQ352
dnSI/sHu53ZlZyWUcTajMJjwp3A2oXAlGG/V8hFMz7WeuIt52xcYujTsUop8CayRly+bp1GM8yFV
PpElQxAQSbU9S5EVpq+XJXAvlPU3i4BWIUEGRWe65hiDRtF9CQYCysPljVa7A/jgiHFvjklyHADb
tslAEIddCIiVBsOJAhB/yZj5UaxAOMY5D6qDFzGzLRsx0QUpbqA1seE0+xwBrO5gxbWx6OoM2fPw
8Divr8b4m5kUOUkG6Esv7uvoh4ySQ9hcLWrm9BOl3wk4+330G12IjNm9ODNWQJXbwptOKHIXSHR+
MVTwUoHtbPvLDjSqrisHN2aSHta0EjZ4wvV0Emo3ugaW6bV0IAuGtNJ7oMnxwn7e2ZhIpouTbBFL
3OWv8ZxfQCfijvcg8d5AFpVnGpS5Q0MZy8+HwVG8wivtOflcLZGR2rTA/eVEpNsTNKvbZLzKkqnL
NNOwu0c/QnTLg3af7WN0uChA7ADkSIKagoA9Lwkz5DMXD5ATQbGIPIo5jmZBG6cCNixqgzj5BARA
HbzUPN4lniTGxWRVRyZ5wcoK0bqfPQlDyzADzKnF9alUtfvLDo3z1rNNFmzwZkQVcKzK2M1ZagXN
fpTfL8vguGV2NjPJhnSYShpP5DchepJ9zfH7262SL91gJ7UrqfxPGVi6/kRmPmMm5lw/Cm5qR2/1
HvOEGPYpztysjOO5WNydXsL8UiSgZKf66R3xMIv5gG3DK9XpnXafHCtbuCnvu9vY4b0HPMGMa8H8
XSa3MlxYPKuoQPdWG8bOlBzK/l40X5OAR2bFexLY+U8hV6qiN6EnnVfsKYihjP0J2rkHICW3fMd7
ZXU2bFHmosriTy/W7XV/dpUTUuwroUXDXvQ6u6+ccSffXVZTXulGZzwMxkK1tKM4+YABcoXYWgAF
S8s1+R6zY/aC5j0dRqKgPOOps5Pb8RgifpsS599mNToTyCxY3ZYN+kuC83SKreo6clIbXMOTe/WW
OoKzvF4++vYS2cqAGJ8zQZfkJkbk1Lp01GkBnbhxLrBSitTbVgEFlPkNSLYLmyeZFx+zQD3apINB
sP689GZPQYiqm6FDmC7YI9qeTv6hvDV2dQ7s/yPtu3bjSJpmn6iB9ua27Rhyhp4UbxpybO99P/2J
pL5fHJVGUzorYPdiQWBzqqsqMyszMkL3jGN7zQvSXPtMqVgopEhKexw1KnQMB+LoVElu6QbMFFtZ
wsu1eChBrq658wvqHhziLl6OwNL3yMWqCB3VWRKwFIGsBOVC5dB7AHvhbeBzZ/Y4rpgdkrZafZQs
qtHFUfw9UoVNOdacQWyOa2IZerQxmWVTQlenAwenmBzkqHMUsbTLZVf2pZdIPEHNcyHMFNGUB3hQ
h9QGc23jNiyHhbLVNAW01cyh7FdXxS6pxK+XbwnPEHsrMb4Q9gtQpUOBOk0INgMlAqaG2y459wVP
F8RcRrXPMmFZKR92MGs4Fs7yCMnj62q26y+qPXqx6WafxuvE7+75lSLOItmEQBCBPjMbAJW15law
bsPo85o9Xf6O5xKck/Wx+UAbt0JlWTAxApSbyNu4eVK7o25xtuvcWT81wzwrEnOqxLbGZ5yg8DOj
t6gWHFlc3rdSfk3wo3oUG7NBEqxVR0vfxRjwK4a3yx+Ltwom0o+Q9jEFVJt8otlSC8tuxoSTPtF5
Yt9Dpx+KlnnyTpHWolzEFB+KxvlImkYDlS1fse9sBn9qh4nqgtIl2pAARkyKfSOqMdfdLU1DTQrE
yKTrKKDOiOjKmwYqjwjCFndYmnfyGFfRCgnGTKjFJZd7MwGFAWZ1Ei214Vc4SCreN2V8hTLo+drQ
VHYz5HZfDrYsP2gjWF6Xuzr0BcwMVS1vtu5sFD/9wIzjGFuMzlRU7RlfTOpK7I3C7pCVWofEgSQD
EJ4NaiKueidumufLx/T8euGAFVAfaZhQ+vUMLdAJGaMOZyhrM8yXHYcptvvlSQe+t9ee1X6ytYQT
aM7mpBB4/GmTOU+dUWulSLuZbmvkpITNou4WoUn/o+LMqTXm7EgCUm6xwenN4JPdcdtcmw86YFj1
gWDZvNlT7uKYA2QZQ5RWLczFWzNQPYKNjiDv/7t++dkH1OnimJMzKGrZjCOOKx5Qd2aATj2IG+p9
lqExS0sk/qjuWD9yM11ykb/7np97yPbtoCAtGZ2BxHN8QZbvguCpum4xtre4KM8Aex/EHJ99NuE7
WSrbvuuTRVmhZke4M8yCO52do8ZUu3nvYAI2LW0RspvgiKncSPb0Hlp0TgWhCsG2Hi7fmLMQsdMf
wsQnoZKqsVLwzu/d5a1Z8PQGLW77CaMcn9QtdLD0ffdAVSLpH+8N29sL9WGIM5Lg6qBjBOZPjG5n
4NynZn8eWJt/XCYTwACWGkuTWGq0+/5qfp9+yjGtIj9gWsWRgfgDj/Mjj7DhbH3q9OMy/kgaSlMo
Kfib1/puvm+Cwhm+0mAz8Kz3eZA7l1f5h9j2cY4ZXzRpoqKUJex1XnKnB9G7ogGts7mWb0Jfp87w
TXud78AAgGI/b70c98uqqqH33WkRtcHMrN52cvllTkZ3AdldsSyOKUEytkm3ss7ji+B+ZsZLCeqi
R7qMZQPaD4bszKsgVKu6lEBI3/mjOjyvyLb7aqXMoN2AdYooO0p4jxtoB+O9RFxb0HLkcrrSHbzg
nthW39qo0GY3YK9rbpKqsJVxs4qHsC1s+Ge7wxDfssnz+yGpbEHhkWSc7V6dHGK27TdnUywkMawn
T9nn0Sfa7OVt2envwsr9PvQXX7vtrrRg1ezsJvfSW563PJ/h/jzWbCswD6MacBb8AlV9iCCSueit
IyocWBrPJbOdQBm8k4umIvrIwegSL2T9oAfTU7wtt9kmPRYA3kGdQ8FoTh1ho3k1gPddvLTLjIsa
dQCf9Aj2VYxLlLiy/T7ayTdfkSBCUm6ylyNoZZzpyjpkzvS1hwYzjVgP++pZDqa3ak9ybK2fv4Ze
62K+Rd3EO+2m8XjaupxLzrYSa00IQVOFzVglFENSyS6iWzHZx23lzMgwx/KmXW8v+zVa+aUvw7g1
M01EqWlxv9XucdE7Wxl4UZDqK5csMGlVqVTzmkSwAO5UaNma0KMcrkh+LXJ5TYv3ofxLthhvhZZk
o6slIq5yHJ5ele1+P/o1MAPrJglITG8BSRJKT/GXYptvlr2JoSC3hwwliRjytXw5qQ87E6ZrqdoC
84LAeCRC3nlfANa/OjKY6Qu/5OLgOFeZbSFGbWG0RYSHZDOn27ZAMXFM3J6Hizz/wvrpMNjWYSF0
XZ1SPUvM3yz1tZ8je0oAZ504B5O3GjZ5GqswlEPYURYL6RumMefPXciDX3KOP9spVKVInKD4DrB3
ER+nNNxXsRxcvmG8zIHtEppLM4Y9NZYar9oYx3cmP1DiPgJS2tj9fvCtYNmi6LttjmBx/MQnnee5
X43JlZA2xJg3xbMRUriB4gJBE9+jT4lKk4E3+riXt703bAt36pylt0OotXMKELywznYTrb6U6nGA
E6DHjuQO1z0kZoDcRU8dXpYzCX+WNsyUwHpjoVwIjgGmbNMkWreqUvuj3mF8idG2tG5zYMs0XqZ9
9vycWKK/n1RWclERo4jEf9GN7ewKWqWfY2d4DCm9jx1x2KUenDeP2ubs3TixyuwngMm5OIOCDqLz
QFmXXyZptkWokl4+uLy1MaGhzwxzkghfajZf+/67OD9d/v9zt4mJDEVStW0swD+m22hDR4KCsOKA
QIt3IM4G1pMPxsQFXRLGZo3RTWvdxZPcxJMnO+7t9nn+Zok2vY6M2wXDHvYYOXJhN1Bf6l3Oanmb
xrzA17T9X3+ZRMlApgfeN9KWQnUMSGWQ+L3mwcJxPWfbbB8XQWYle4fMWJDfUb0IhFoyNAsAugyy
a+hMugqo0coDvwjItcn0W8J4jfspw67KATghtniAOzRUOH1SbSIAn6/Bysp5nJ1/af/cX5mV7w2L
cVI0ApjE2+IzeDf179pzB3orrwOxAFBI05V8Vb7yMQPn/dqJYcbT9GWmqipR+tE8LkHdUze7XgPM
QoFsmedtzg5vnm4n423UVUWFkVKpzlN84WpyUHosno3tAOpL6EO4cWkXjuEoe+sA7vPBJwGA0bN2
1lP4Zdrzvvr518vJ4hk31JW11PUmgmfv1ldQSwuyZ+tezEHBWR+LQLwxDur9+NR6VpAeUHtAuyt7
5lyqs8+3k5/A+CgRUxNVbiG2Tu/Af5LkKDDtLvokl/yf0vMTY4y/aqTaiAcqOZC/UvY9YEXo4nGF
ti/7XZmV9120RdGUAUlsNhavhaht5NzyLn83ngnGF4WNPi1ZiQAyo7k1QvSmvLts4LKzk99d/0lc
tHqpqaYMRyNdouOa5U+qKNyZs85JEjnreAcqnphZDGB2ZgpRkijZiPh2NH+/vJCzWMeTO/fuAU5M
jEWpVotCJpK7tL0X2l0S34JB24+KG2OCUJBu2d180+MNe9kynabf3jIfp+29MnNiWJfbqQ9nHO1K
rqBTFLqq8pSsOOfhwfrX7WIcSxgK6g+yTsP63CqPi/xmVZ8vL+d8EnqyHsZbVHGqmy1N6P0oyyI7
wvhRYaMmS/HXehReFxf6nLqDwVlHVzbpI28S8uzT5eQXMM6i6tNQnhv8gmI9yqXX5Df1kNmtyIlG
vI1j3IQWdxIeLsSaq5igQpAgt7zWWyGq0ZopMfss8vBkvFvAZDcAqEVTOsMg6ixOl4J8Qny5vHln
WelPbwHjMMRFloy8RkbdVvbyVHhrb5uYM5hsi8guSD0r9dLH5UuzF1I7x8C6yMFRcPbu/XSd3AbF
StJCI4/VlFDiRJd0rr510qEVWs61O1/x/Dgl78+5E0tZVRmWQCEF2gLu4EUbaRO69SbDrNzf0PNw
smD5Pcqe2FvCfjYHCSuTg3YL1bVt6w1XfcCnWzjfPTxZGZOsmBUYZBMCXUHysNv1L+GtSniU2/4L
ZuXrfQLAV3mobsTYhjSmyzlBnEj9zuhzssykrMKho2UCkxvIzgxuV8HpfCFoPv0FLJ6WcsF5st3K
NFQLM2up6+Rnd8XnH4zA7fJOqpB62ZFHzHIW5nNyQd6JW06WV7eDmi5UrtDsfAslBr+8yXZJUL5h
oOoFIz9Q3uB8UE6IfU8WTyzOgxEmOXFjx1fqLnba+2KToDq/Ak0aWLvU7tEq5QL3Lj+k5Hft9xOj
Clqk8WRRZ2k0bDVFvbAtAxX0spAo23dd+8Uqlruk5az1/OVXJUXTVXSeWTxJvmbRqE9YaguVJ1k6
rtP3Fj27cIo5rvu9G/n7ufmwRKf4ZH2qsiTIabE+yufVwwQRYM0fAjzhvdpLY7vdQu9xZ+FdAYob
z8Q4O3pNKCF+fmea9nnSKudDycfPYW6sOnahYYWIWOgljrYuR4dVyHepkQdmpgJTo/PqGfQ4u7R+
JhHQqyyKtO4dJghGlO+4o3cGRMIrd6y4ULXzZ+ljcUxCELdQ81hJSwABcku0XRNmLPgP0vP1N+nD
DhP2dcysJnILz0MsRTHKohh3tICdQHIdQCHHJ5gr4sr9QbiVMKDMYy36g2v4sM/kA7OV12FH2ijE
31+jNQgi/exahS8aQeG96Y7Lhudt//A0+7DJpARJpvbFUuPgmNdzZRvH7K4GxzRRYykbYg5PAJjC
dPRhfBJuoff8Xo3n0fv84XH88SOYpKGcjFyLCOb2v0a8U11bzlcaA098Xh+Lc5h+Q5nKa97JCzY5
hf6rtOkRr1UflaTNZa/LM8MWNyBWHQs1vfflJjAjbTtZ4UERFG8Zxk/ysPpjNT0Ues4xy/EDLIhU
X6UkH+gILQkUJx6GAXAqbS+GX1QQYF1eIcfXsgDSfJjK0orhAVs9ts3JtEdVc6DL7o7l479ZYnxN
G+f/IywtAR7Kum9D+DgnD+LEyV3PZ8c/T6HBuJnRMJpJkfGcng04gFlBhjzw6ovn040PG4yLiet+
GPIE6bHQO/VWcee9djCvksSWdiSzGnq8afjzwf/DIONT1kJpRo1AzaGe+Lr2phmiExWtd3mH/lBX
+zDDuJEhNTRBDGHGfITqXHGX7VtovUCR0+38OEW+2B6qY/ydt7r3YfcLYYjVfOyiqMslus3V23rT
edDSAT7KRJAI0T0M3diX7+VvpS941E9rtqm9Izh17Qwb5SY81MDrWy4v4eJ8clYNMh/KGWry+E1F
rttdjr7xatl5/vXyJ+dZYRxMk3dZa1Gwqo0vebl4Y73YglHysnHOgTWZPCcKQ/PH9P/oEyoLmi5I
lcHhQNziICeGtObD5XWdB6B9RGGTftFJZlUkYlnkRNIh630gSMOmGOApE0ABFOB3YtNRJxJmGp1y
yh71VHhOBjSKhdFpQCcv2LIBQot55gETOPmOyfggUcLFUUL48xA8ndvqjSrzGEkUPA3SlSBSxLSE
b7wqu3gPEgbgKuVbiZNycSIKS51TRH3ZmTQ7RcLlFLgIWvMXkh68g8W4qF7G2U2pA9e8ze67ZsnW
uk4qlItngHNljICDMKRPOa9pjvM1GT9lhkYrmERvs4oSoPRxndtDVG45Z+v82/KnmzIZN1V2ySzA
Y2AXp+Y4zZu5QP/7pps+LWFtz8LDnN+PyJ/loQw67TPHOO8q0QafHOy+VlZDpfZufCU6eNh+S7xx
A1ihCyHq8ToPeGkVL59lBTb0TBKFpoRB5Zgd4qv4YdxWrwkSWdFv99WLBLJ78wiRKGhvTfvJsHlS
an+oI/z83Bbjo6opjqOBRgoXDGqCRRLACtXLdjFK7+ttfqDOEsheN6Slfvlbc9Igi/Fa6HjWkhqh
jTelVelo4eTrbesOufik15jeKkReC/QPzSxoekuQFRItVgXCqJJEF0rUsSvUK3f5A00OocXjKK/h
VXbVXY2HZfMf29c/jbKQ2bmJ5ALlQtPXb2cgZqzD5JeH8l3k6/L3/EN8/7DE7KQqSVol0U42gKbu
NJ9Y69G9uYfKt+ma99V2uZoz4KB479rzbuHDLrOR67qMYRoTX9ii2Gt03Vi8nTufxn5YYMINKK7l
SKIqnrpeD80VRjjtfP1UZA//+AVppSe3XwVW3ogIDtN58nX5LkyZbUr0ddsNVMR21TYu/oZ5l/cB
ydufmC1rqxoqmuigomHnQGnAGSAt9D4cLW6EK2vLm+P7w2vu44syAUSr1LA0aTxbDOrtcKjv+2ek
gQP0/dJd8+U/Kc+b0oc5JnJI2YwuVUZ3fQfEyBUxC8Op+skNEXj/RXGUd2CYGAL6XVUriUCneMoO
qqN/J4cGGZseJS5bAKNWHWj4r0de5fB8/P9YJxM+ZrEYhDKGh/kxz58FP6ogPGjcH/Kvn3ZYoCv0
5sWyT5HpiAHR/lLNRQYcAKTR+V49Tm551/j99bThpc1/iBYfhhkfE6lVH6sTiC5p8rS/MZ5jV7vT
CnxY0hZFLugqpQPRT+cv2vPnA8aHbcbPSINVQ+QMsn4zKNJy4D4T0yte06NO+0o01ZXb1a4g2JLq
/hfKqZMDzGJe57Gph1nGurNiGZxRHvwxahwriUD9vha2JJbXIEnhpELns7yPBTPuqOoFtTNouE9S
v6sxUI3aW8ibBPpDh+TDCON8zMkSipWkTqwBe5k99gCU5dWncvnSGeDKPuR65k/zZy32lUy2ZY0z
eXVWR/H0yzKeSDY0NZVpCoooWtqb/CuqW98I2aLerEFxNVyJgO+WQePPByKL6KGmqPFmODnXVmXc
U6+a8ZAYKJNAr3MTWm+9fGcKX03lUbRi8I/epMlic0INHdbfH8Ufn53xUKYgyVOY02McjGLQF3g2
7joMbzc3bTBteFnm+5TMJWuMXxKh3AJNKJRNCDpEmDaa2M7v6w1g2856laPGobrRbYfyqYZHYwn2
X83pn0iBGxz/36D4iomwfzvdLMK1F9e4wiATGlhFZMdDa0th6IDElfOhxcsfmoW4lk0F9RV6Towd
Bhczw0miYJ4fJgUQ4uYm1FonrL439cs/mmWcVT0NuqQLqL1j1ALK1uZWCbptdfyvk24fsZVFvWp1
agwg/UaH+jBeleB6wLXZ0pwOKRTzeF14SSaLf21aOY11GkkH+P9qWvFaiN3h04z+CcFewbMC3oFp
w2v281J3FvQqhRIqDDl2kQJrhiLH9EhKTP2uehiD+hEMlXvenAHPM7Iw1yYZ8mamIocYUC5Y7MCR
CVHrZKvtyp1wI3CyT04WyA7Gdxj2L8QIaXQzvS7Zt0jOnMtn8qzOyomrZUlxlt5IQjyuSW9i8lSn
xtig0jnitdwAYxfhpTl6JIVHFf3BVf14jzHv5w7aAt7lH8KJaxrjjZQ8MgcQc6FuEb1gDMspeyDb
EpmzXM73ZEfjpbjNk5SgiyKqbkn6Kin+5WXwDgjbyRyMsYmNBlntsmvQiDL2RFSXIxUp76CUDXax
y/Z4C2JcSiyETZxSbWKe0aJVbzVeDf8P8KifQYklyBFioZ0xkmz4ujg7woSF5NeisTeBwSwHR0rf
5vbr2BfeXPKYNThHQqe1nzyBwHKhQRIXifOQ3ScgGEzm0iminBN1OXGepcVJpKpVJA1fsFwbcGc/
qhlgw6AaUMQX2J36zZwYnFPIS9V1Jr/pNBm8A4Tn6TzJJ7SyChVVAjZGQXIFPOdb6dUOuFO4KH1O
uqwzSU1YN/2A6Q4yTG1D+S3/pjqJF97QsEB1ZR4lsG+64p73RuBtJZPZ6J2cVQnpyDTmi9wvbtg3
TpTydAs4YV1nfIiVZSFkC2AlRdGKpoGSQEGttQ0Gzq3jPXnYZmSa1GKhadjAfDtudY/wLrETAQ5C
IoCi27k0p/qeJ7mX7/sfaoM/r6PBPLZycRwTiaZUiYFB9GZAg/WgWSHSkILiL/neerM3HbPj58Wv
78pbbgDknCC2UdnXs9DVpPpN78vSl0AQ3Xv0rwpSpwTBXgwAO3d4BIOcA8Q2LZOpCrOWsDBzfpzk
zdSUtrLw2Bc4FQKW96ZEU1QGow4esqq5a/rmXpySm1rQfANcOJf38Q+gsI99pAWfOLcxVJZ57DHL
lZvTN6UzDlKGKX1N3Yij4UxVk9hh2oW2sbR+nY6cCfp3LuYLub/BOKC60Vaiv8fnxLOZNAiJLh5E
mBj/HR6LYAiaoN9XgQ5KdwL+JcfUGzABTbPX72rHTnzbo0oDIXuP812obHfplzEeyhTqKBGoi0Hn
O9lM32M3cZ4nV/lMNGW8SiwnfBqMX1JUsW1aAbvQT7MPIYJvKPVzHht/gMV+7DTjlbrOULJsRNav
2Nax/qredZ5RQftX86fr2B0hWmeDPiXW7fJA1BD8yhfn7rB9TWGcdDUdEUflHCrh07HLR7s0OPDN
85OZH08OVoXQLOtp1H9Qr01e+6Bt8y2imlPtoLsB1ovlkVCWlkPzGniG+FQcoqmYEdMiYxDd8zoJ
vGom2wCNE7MsVChvvSe2/ze4oWIIufExhMfZZN5jmm1+Vno2aBgVAb9PECXOxtxjuNhuXXkn3mJi
Aj1HTPeCAMSbnfQQ5McsAPYilFAeUzdglHkAhgAbvyqc3IaO74XLxDY/M13os5KEsPRsly0j9Zlt
DWyUTfo0giKu4nWdOcGBbXXKFZTae5lOWpQ5wvA0GJ0tzLd14fPf8BxHYTIuLEYunxQ5vniL0W0Z
giTNbIdUQQbxSP8KZlZO5OWtjXFMfdaO2kwIHWVswA882GV9k6q1LZmf9JGbqPFWxzgmgCTVIR/w
JfVbE7eIFDbavXmP9AxP+PSV94zgRD6T8VGzIfeGTnNH0vwm93d5ejTAjGymtxzvTtnJhQPJdjZ7
E7UCfUVhDxQIu3ewB/ZLCKAY5nAzFXr6XLLFZErRDJ6jlAp4+VV6o4AQUXcHP3sAfgdXjRe3OIGE
bVxm0Tw3lQQeMQCTnURc3cXgfTvOkWBnXmew5CcCEfyoQf3Q3FKTUrXBYPeN8i6syLm8V7wV0d9P
EpRZzkFNT/RXYn6vL7dQFeQ4J14SbTEpkBoCPZhbUAfs3dWPP8FDaqKdPeao1x+ItBLZz3dFdyrT
TsDIveed+T/ANn8GZovxIGq1LqtK/a7Om1398wBxQidzUO3cKRhRAVXmd14riPeYthgnEmo1huvp
o5KQDTEXKc/9RtqJV9TSu7x/nHetxXgQIZPNviTeE6qOKZssaD1iJfjna8a4jkVs4SpiLKnzuhzC
sBJIp9Zggr7k3wxTXFyVJLLzrnO7LFMSoYADbBoKm1kw74wd1Bo42czlswk7rPNolyk2iNlhfEEr
DWLvsVu6+TECHXFOFHegYsMhef6LjtbFaw7L5NZO7p2UmG1jgN3KDxNtl1hCaNep9qkx1toWtdm0
V2H0x3BI7VEXdlGnvfRd07hRqgAH0sdfLx+iywcWv4Z+7cmvSVeUsiB98KM8CBIXe8X2VlvZXf6x
jwhbjMdR2qj9geMkyXfjRfay21J2whvdpVKy8kg0bcTHDI5r3sU8zx/zf9krbDO+SLbyMGn094s5
uuYbCgiBfg2N1rfCA0LRF73yGDvxjYo8I8XUbYOHEiUb1OAEsup52UDcK/eU1V7foOsFCsT+oD0S
LpSzH7zTwfiscNI0YRDwOxc8+/utiepiYLqkGt8HGOvhD9pcTHvwYRiPFcXC/wbMI/Aeosk7uZqV
Hwe93Yqz/HkWR06Yu9z7g0HGb2EY4n+tCxFwlSGI/eaOahvjc3nTQ/XD3NabZDt6y9X42l+bG/FZ
mRwe1vzy6xw/gnFqkTHUppbiM1sNlOcmzIrIX63RjTRI0wixPc33GJizp1J94uzvxbcaZlqpxHVy
30JpLvR5gddGGYVEn2u/ugZ77BH1gBl9zjowtsWRGwkvvhNglfF2hWGNlUgYF/2auJPb+7m3e4xt
lqihCY58FF+IebK4T3Wnr5zqy+VFX0w+YZ3xeE0ziYJAJa3Y6J0iNbwVOIx0fk7zwbls6XKnCqYY
d2bkqykuZIpEv5pD6SKLamwgQAMZdFAl2AuIpoX3dDjfFMCMtGholgaMGXOJpEJLC1VGKkoDKgiR
LjX/KI4UN4VbO/+NDePEHnOHEkvJRTyOyF76EO6KBrpKMYBtzXfzk3i/QrZmvtaf0zvdhxoXz0Wd
rcKeGGfujpkqNViVETppsWCj3bTv1UE+4vXsXflpSGFzgTwVJlme8EaKF6D3AD4VPlcD52F/PgCe
GGGuRh5X8zIr+JSDcFVJA0jjtnr1AtZSvP9AKtKhqbNAhD57rExugnz2YpzYZi7G1MfLGtEjUA2K
ffqQ3xQbdOURgPVj91JsU+So9aPCWzHvszJ3xEqrXEjRdPQLA9JUSMDHFQPAeWzZuoKSc5JI9liH
TilNN6Y2HKYOwc5I9nqzePMU9V7Wyvbla8v7RUxiMBSgPhxregwLV5HV4pmwqVRO84Bng/5+4niX
IYF2AA1ChE1nj8rGUkp75dVdz/ufkx1lwvesYj+NAish3s4Q+EGQxWPOUvzaXdEYienNPubVr3lE
pWffcidmGf+zQmc9iWmyYTS+Ruq3Qd3+2wYx/ga6kVO16vh4TX8llYpbAgeVri+XjZzPDE5WwTiW
UVom1STAILpzGFaZXdWJPagKXJPAEaqMHlQe0EUzXRkgFnDDBOJDxu1Tn2+Yf/yK3yL02AlCTDNv
1Lubv2U7UbctXwKCJtmB//pT6qMN8xBbAM3Usw19IHOvIapYLpcaheMe2KgNUsdsGajAEb6uECBs
dhXQCNYhCqiyqvvmZsxskNAF/7YNbLhucyVP6x9eSd8JL/mn8LY5QCnQmzeJ0yhO/jYRMn4+ZHgk
hI5xr+8jdAou/wpOSIUm8a/3dZzzyCpLHIbJEZ36QXIJPyodQKTppXb6ylv1+XLyybYzPmgGcDQN
qbydb6ON+j32M6gFyn4EbATms+44q+Nc2Hfoy4k3qkJo0JakU9D747t+V4w8rEE/k451DvwVD2hy
3v2ByggT2Jahs11wMawBPdMIBjI+Qv7dXnID/A+Lx1kXzwzj/+D9+jwU4P9aPzms7vqQeOZ23aAt
4Isv8hVeduYdD550ftZM/lgb4/0g0JGuEqG9Jseww4BAscmu9sPtdC0iJ9qBrtlFGcHLIJWSPKDE
moM0UrZjb9pXbuarhb3sFTDM73mH6vwF/vhhjNuslTlcqxW7jJns214an0IpfDJ143oss83lL//7
gTLxqFU1sE+AxlhlD1QDoaEkHHoagyptqxy9RuE1G+gz/lpv/dUEs7cyhtX7lpiylEm3a+0pmneL
9nWoridBdy+v5kwo+NUWs6V6PhrJKGA5RPcqZU5zrQMKC+2rb6Dq91ZvcqmAuHoQ9HsWHpRvgK/f
W1tegvb7af71VzD7p1gatImjAaN8ECqs5dluwyaYMs6L+EzS8KsZJu7pSpUqUTNRxIkO1FPTntcM
JKdU/00P9QHcgPmrwGWC4NllGVmSSNbNrMSUCr3ETeQm1SbWtgUKiaYNNoTX9VUE6Thgueiu8cB9
nE/7DoM4cYD6AOaAocdh0vurSnyxlNtI4Mz0vjN2XDiwv/GyqHnZxiq2r/P6q/jb9Fl7kRK7vele
l0P+YL6BCvsag0CBtNjpauujndxomG77Vt8CYOHzHom0i5d+DRPQxLoZ9ZxI7TFnHNoYpYwdVRvu
UYq4GZvUV5XpU7Loq21W7f9/sfOXA8Yyt8xGohuLiNsk5c6Cyi3Qv8aGeO5yFwUXF/iObFs8iHip
8qlLzzywfjVOJ+Fkp0szitXaKhU/bTpHMHIn7tdNjIH7VLyV5MCI9a00mEFdQ1+eJy57ps5Dxg1L
AwTSwD+MHykME2JEIq4WqNWB4JH27abYKpgE4ZVYyBX8vrsfhhhXUXRthuoAXH1pJstxHBFP8jld
MZ2hqHurtJQAFV7olS3TzPOV9EK9ZJpxH9Ygj20yjOQrQ9Q1X4H7IoJuvNKK1V5emwAqxAh8YNVr
HBUV1sQJQTcY/Y0ixvkQ8fMrsEgElAamVp06gp0ovuWjpnpMvs97cmSECpBUQDy07fCFd7fOtHp+
2effwAlZ2I1SiX0mlCtaxg9QRN12L7MnAXyAWYYNL+k4778+Vso83bNKNRVZh++cMiuIVHXXGs2d
bgGodTkS8r4o4zWmLI0isIdjZADNF8uInU56ispHAa3iiZNCnEEt/voRKcc4uamGFOZlMmD3lGP1
ef2q+IUX++mXPCWVd9DlRI5ROdOm8SxOK+sM0vtXy4yPyHoMo2ZV8yPcN7fJHup2NthGd/1ioxHj
1dcgNOY10LhWmYSm1RWMwWiYmzdRFRW9zu6CcZ84A/SmW7tyxU3k8sYmf88If10o448SI1MyacWx
ifWvVvUIhVs3NV+E+eHyqeGdTsYbpWoiV2uIyDfEMz4kCrBOBnl5D0KiPMKlMw+1X5fEuJ/WBCNg
p8D9gG1tW36Lv1JJmRjQmm/tbfJfpN1/scdCDMJWUiFihLWNvvGC8nnQQ3pA2VEB+52RnvMQ/UMq
+vOms7PS2pxZUlnBtWjH6UnZ9A+qByGaaA9UrdvvMphfd4tLJYBYdACt2C1f9AOPPI+zoSz8oIHu
Y5JLuJpy4ZVy5Yjmdmq4W8k5nSwCwZSlLK9BCOu3LwZUWodDZgFWgbF/Uv2qvsUAcbwRtov3TjoD
oft1TxnP00WQxFJ0KinvVh8cR5s0tY0NaBzoLCElg1RrchNvzA2+7j2/B8YLHyxSAaKBmRxb8D/i
LtsMjwJgAgYKDRAVAOXtsOe9K86QMWK9uqRYeKihS8HKRAhhFelNgTtDlBG5LxzAYgnX7hTXZQyQ
wgh2Z7SFMbbkN18ycL1z4KHn13tin/F8a4bag7riDqmB8BIdaDwM6OJPDVRh8jvj+1/c2t+bBr+u
mHF8lqW2Y5RgxcS8S/2+LNDeuXd5Z+lswDxZGuP6JjNJJWHC0nr1SVdey7bzQ2tjpC9SGvIyr7O3
8sQW4/ryRm5DvYet8srC/mW74hoh5L6bbWuf+xU455D41E+LCy6/1zHCqGzjZ655aPaVd9nhn/fC
Hz+FHaxTVXQW+wrfl3rrqJsi1aVT/F4xhUQXN3ZSfvNb0nlij2mbjKoV9/OCpXfeCD0Yxc2gxqIj
y8s3Gbd/edYvnRhjki3D6kLUGGYcHjEHF1oE4HAh7btMBZFozZtKOf9gObHGpFxNoyuKWMHXSoAl
9YBFFXGykTvI7SqgCNAnf1Fnr1gXJ0VlP46/Xd5JcnWXPizjCq00MdI5RVICqe83sVm3Wo7+02Ub
vO9J5/ok0ZOGPlnFRoT7CZO6d3t9ljpHtVLroVdGgAyMWOTklmcfvyfflHE4rSYo4K+Bg80yEI0n
2U7omu+9snpaJW9rAUI8UzzYS9YW/uWl8lwdO2HX67VmRTEuhn4to8xBIGXDST+DMa9wMcfAfYmc
fY2drJTxP3Ev1lM94GIsO8g0YzITYkSQqvP/YgiUDuKlo8K4H+iGtUMZYWlT7Si5k921x/DTMNlm
bEvZTttVePcoCsfpcc4nO2EHihVlCSuczzj83MqHSus5CRfPAONZYgk9X5WcqlwkzljfZ+V/SsI/
toiVoheiojGMFhaSobQbXABz3Izy4pvSynHLvLUwriTvxrmIyCvHwtGsX00obl4+3pwIxI7QleMc
iUoLz2jVnWP2naPrQOXNXFgSx92z7QNTzWZI0OKTUc+fcI142kMW1sD0VXXPq6Wcr9qcbBDjLRq9
1EETpFJ6ghmkYxIYtzoC52TzxkN43oGdl4uh3dvoNdbVu+AVTO7Q5EPDotxPL8nNsFX3JSi1Lu8Y
1yTjIFJdBmPY/P4pIUSWfmpum0cBJGXRaIcv6hVgqY/SN47N88cEJQmAb1RTY5tpciWugN7Bpqhh
RsXcFbvxi3pTvFjXAFrh7VLe5o+89iXPJt2NkyBjWIqaWxUeE/L0uGZHZfo8Z5wK7x+yno910W84
sSHUsYTKAWxoNjqkGwnoxSwI74nNHN/R4dUpeEtizmU8l6g1Utqu6AtQY4ehecnaT5y9Ou/VP9bE
ZMqDIZbZSgGLrlpzNwTjhkaziOEWVxvls8v2zgwcUmb+YY85j7OctWpJmXnvuv1V76831XPtkhxJ
dltdaykK5OsBSIZbyCRg1vL/sfcd25ErV7a/onXn6I4IuECvlgZw6ZiGSVucYBVNwXuPT3vT92Nv
g/fqVhIFJdS3p29pIJVI5smIOHHi2L33g7x0I5a2dfKO8ZJnLQtxio+VnWw6k1mRyU8NaobyVh5J
bvZL2bt5u/znmqeVj7LtANXAIFGNU11SNiJf0MwlAZNHrAfhPQ8y2GW3QNtuUhm9snBu89mrn+c2
rW5UxAOaIpAH4YFHACjAdPhpTOdrVmUlvhFXlmyAo3uxarRwWJ/pkosrx2S1YuqYJCwiO6tAsqi8
0ypeUon59+bnAU2Mh+akfwSo/bYAb7SzGVaNNeJbeJa7uKSZZvAvV2CKNe/UopOkGa4AMuirMTiV
0XruHVmg+0h8jsWw5NarzWS7PLu3ZMKmsPNMzURfzqCKQd1WulT5HyUt7gKOjEDL0I7c92uXqjdq
EO/AJbKL8/rg+cGj5yoLez7e81+9yZ9bPrU7QjXyPmETOBoFgAwvPqkSsFlyTOKymJkZcWwiquvr
1mc+Wv8pdGJ8BEUuwq5Gci12gG8gieJaaIIjESWLecE9EZNqwWH6F8/vT4kTY1MWmaSSAZFIbg22
8FzAzrnbEUqK1wYzQfxrLxkb9kl5e2Vrp3CAJAhL2oIkwhYLvuYSMbwmskqq6r4CKO/ixMGiPezC
j4HftYSYhYfnK9nKxRPx7jIFQFvhsfItN30U+kOen4L6LtVug/hJc/cjKGeSmG5rhy061NPXqP0m
xqqR+09h6ZiJsBUa3RteK2Y5vWuHaQnCj1tW3rn0UPpnHh6j4hB1ayU4owhZ1ggdohvA4grqDU8C
3et0n600DPtRk556ZhBVF8pnr72jQqirCYJgZ08DZrBg7bOjWj332qMgrf3vNTW8bgMMJbdfl96W
OcSI0wZIXUagorsLzLwY2crf2ugmb2ySm1qL4ZJ436kGKFDUwogV6FslALx64xTvbvVaie8ZcmFc
wqQjgPK0146v0CCqt8Ej99CQZArDjYZxxGLlIufdV6bn3ohsLRLdqQzH+WjDkyKUOoUPzuu1BFoA
/1jzH5yUduC2ei2kBqofK7FFvg010uCBY7gxlDydkcrAW2GU1cbN13m6afzBcFErr/eRciadVbjr
NNxyUM6ClJbflO65bzYUWMas0AvxTmKYAQ4Aw90/595jqj1I6dbnh/AdkCi2Wv9gwypQMEwq9Kbr
64nyLQhFPek2iidZGBFh4Emo0tuyv40wSoRCMVqgxC2pdvit3NG75LFCRU+zQ8mQvEcv2dXtMVFe
BIEZQ3UI6Cp1B53QQBfIFt2bZfmt8IGPW722IKuH21ms/MoSuBX0oPJRcA/E72Fq5kOtd31ulPK2
bd/b1Ncj9aEKXwT0Ugdmdc7ddROZsXOk9QPtMfvqq7qbgguI2oJ3L5MQM6g3oALu0lch8eED/mih
nx75kYaJdd2GLL2En7O7F09S1fqOUwnwbpPnDpMcYCJc6Skg8jXA/o48wJ61eKXn05l/WpHPlqQL
kUpLPE2hsNo8lG8rNCDpaucdiRTdcK+xfJ+dukIzE1m9aRxqln59UDN+kNwSwJJavcNIFQDXHIBx
196LFpaHpFH2PMoXTPrsW61yWZUII1SbjuvW3PVZH8DulBJ4QUGc0Ja3XhkupFhmbfiFlIlX3MRK
0EYjl6UGGPgHp6axwfp+OLbo4vF1XjbRibd+tf0rp87BiKgheUxAqPbV90/argiZhPcq2vSPrNSB
XhOgaa8ziE3ulafyqD4ud4fO+nUXQid+CXAeXUZlCJXLZzUJDRotdVktSRjP9EKzYiBDlJUDCX2T
6I74I0Mn7P9y5yYHVitOOfR/VLSslMK/Slc+EtVr5c49+dVGsUdElSxZ0MZ5V+di8yYeBnpKae+0
WNpYpB/MGL28Y+A70knAWO6WIu2lnZz4Fmmi9XKrwMYmZS2/DiQbjFaQF5trlsRMHApZdYSoGvqx
sqGAxUd78uwCOxlhmC20kwfHWkpfzbswP/dxmoKTu6CKgrHi6m3QPHXGoL8e75VM9zGYJhrOE3sS
vy2ozLiIXzyYC5GTeCbPeynjDRY5FnlVe1hHm+5GwcSJ/zCswhu8l2Zs56f06NrkfF32rHm5ED2G
ChcXIm2Cpqg7rJapzwOGsrryTqN7bTiLdCnxNOsCX4iamBTmpkUky3hIhqg9Io+7Topk0zAAKkRB
Bzx/dlZTcXV9ebM2+kLmxKKktQw2i7GczaXccpLmJenpi5Q4t9fFzIf5F3ImdkWJQ7cWR/ceLpoR
nDS73ud7qM23YV0Dg2WkDuhvpBEsOtt6VrlbOsb5Gu/FF5hYHeZ3veS0w5hnAH7IKT4PG9/qnpRT
sq5+jB1xVr8uwCYtmP7TvzGitXS2E+MjukMD0/15TftVY0dQJLu1mBUcUfHwPH0cQs3CDaZ/dmS9
NDM1f31kEMmCz5qrn4dzocNaQXL4ljjkAJiCI+/oSBFQYNbv+iHPm6KfYiZXBQzdPevFcY1Rabjl
keYf1wUsrWNyQfJSxXTAACUKCeKRPLd8Klmud9N0T3K7iYbMJOT7dZGfLGi/mp6fi5pckEhtg6qq
sChZJ0bpgyiXFLp3UjV95JyKDfEQPWIm4zQig2g5hvslsDHLK2bz13rdr5dgE0Y1vfZ1JvcIrl1Q
CKM50hg1IhLoffEsx688WFj3zEACkhL857on94UEZayFEtaNlJw9ArtXu+62RCcEWzvWUq/svJH9
KWxyO9Cjnle8hLBeduwyW1Hy5mR8HXpot3aWihbzDvvF0iYvMxM9wVdzXAf/Edk+wwkt39Uxdm3F
AMfz1t2qFUxMwprXNWl+jZxzirYLlUwxUEom5lJXA84Z5Ei3vSDqqQonRH7y+XuLeOW6sHk1+VPY
tEtJUZNaERSUWKmQZi9BQRw9dYrgwMSImaoElvLr8v6Fc/VT4OSF9hkGICR39PUxtqQY6i46juTR
PXiUSww1Lw7oLC1wYmt4PYhCLsK7KpUs0zmlB4m3x7qoSj0twwVnf/aR1JhIVY3KmHKYKMzgCR0X
BqSJvAJp6Ua8Kwbfbvxy6dTmW+LR1i+LnGsimAq/OhtChHKQp+B2l5YXg5A6+VbdjWNPI+hQYoWn
8L45/xvdMeNm/WJULsRO7rrqg2OFSggnnX11w4z2k+G9t+PT2NO2CG64JG1y2VW5DgIK3mWkO3ur
xQzZ3UjDNFIHIdvRr5dGj+av+8XqJqfnpsxjGUfTY/cWxEZ8lteeOdK6BIZ0j47gU7txKl3D8M77
wp0Ydf7ato7P2cWzWwK9IMlLtJWNdURxnaIhprVHiKViv9R2NPv0/lzjNMXHSDJ0WYm0YpBrulgC
25Y2C1d89vG9EDG54XWdi5Lv4thC5NF8f5skloz2Q2ktfevIi1QsJYTn+4EvBE6ueCMLpVcO0Mqx
p4ghPefrCojhh3X/zUn0dJNY3i13dflh2WGab8K5kD3xNJKojZkcQfYn/StGDyXM/ZTgCQM61mpB
TWYfhgtZEw8jCYbwd9Dg1kgfQaBU2dIWMCCAa0UzRWahMNtZ/x5nxZLWTMxNRdLOUyVojVxmFnVq
KwmWsGhn5lnhR1ysbmJbqqpN+laASWsNareHbFNswl12Cm/9fbqqH35HOeE6M5vH8sQx9u4aDHXv
pZTZfM/jxfeYWB0WZGXHHTxQAUJHvufAociN7rVYNxjNU3RqIADYjexlgrnU77i0zRMDxCuxrXgC
ZQIa1HugaRYj+cN1JVrSoYmp8Xyny2iDthiSc8/2RfToVmVXGYGoRKs+EyIjb/xsQXPn16VRrnFF
ZHTar+sTN8w0FUcriAD0ltla8YeFsfn5Xgztp4zJ5WgG5mhlDRs6tqpmR76RV9kBrfH2Urpm9spT
whQmcyC3/cIRHIQxpS7HKalHZyWumx2GRgzJHmmTFpVxznsBjzZ6cEH5zH9hhQqTMJSJjCeJOVZ4
AM67NbZzq4b64n2XnovDCHGL4pd5XUlmfXpKFREjuCJD0nJi1by2A/pCADf7dzD2xB77YN3NaEox
i7pQg55TyUthk5MTfSDNNDG8bLBM6t1wjtpar/le0/bSUvgwp4gisswKJqwI1jdZV6t0msJExPYh
x8hgFYj3asYWNHFJxmQ5TR3kbUQhIyaFydVXebGfd/Z4LpcxMcdeG8eY4gpEW5Jig1L0wNMjLvWK
ie88fomG1yhLjSj0DSL6hsveFrRj3KWpu3IpfmKpQ8kPST9mSFqjuJEB1+u0hnwQEcpK60TSncXJ
6XE9vwjkkqhiJpwqqjgxyUXpdgOlMMkKPOKdqFAPoYlX3yeitoSbP3d6EnQebT/s07n+6op1beuz
0BUQ8lXOG2nT45A2C1SQs37mhYxpzFX1aYoUpQMN0Z+pHdGDthsf8dxMN0O0jmT0Qb+/Xz+zhWVN
h0OoliHfEkBjlCjM10NfVBspcsqFAc45a3W5sIkjpihDoAUyFlaJrl4DXFgMVBPJNKPjgXl9QXNO
JjACEGYxTWPo5vh6Tn0cO7SVI9FOQaCQq2TdJuBKFclnXVTwKyNi7hkVmQWxs2cnE05Uokqa+kup
KmVyL8SBItriXXaTD5b2JtuKNCJUkZOw77NjYoHAfLn/Ym5rZYoHB2P3VPwlKSC4CeNDC3VX2Xvr
3zUSZly6teovnOD8+iQmiURCAuIX/IUgqQoaFTlyU6h9kGgte6vQ+j3s0raho4eZ3hbW8tTx6NpM
rrjMKFc1wuEGyp/f6yIE8kMFx1l0mh2X/SNgyO0yTlcRxnwMIULi0/WSAzAriXFdi+bi6C9iJ6Ys
I2ox5CzXENCqz/FZs/0X2JZDd+sdetP/Jq2zD+XwF2gt+RepE+XNsqpzFB5oCBpaiwJzFN2cnikQ
4+13hlS2riWMiY1jzu4StvzsRoNqdjxgVfnlaXeJUsYlxYoj5qlGkhJBz4S2tBM5VHe0SYdDldcK
hp87f2Gz5ySLmiopmCXSZEWauJ6OlgROkVPZ7rS40EPXO7GkPhdCEZrEbawiRGc985SFlMzcYynD
kgMgSpIU/svjweoojovKV+xGsgowBcQrgCVrxjgDIjU6IDutBZ2a8WdkzmU4T5xIojaFcExS7sRR
Egifz6OW6uEuOMYfXNT7TJdvqdEc3DfPij5oYvhP12XPWAkZXiJD3lBmaJachN4YsS47lqP3Qcxz
0FZ9DOUryUPDC16vy5l5kAEfpygYCdOwxmmdQNYqpakSybEDdU3DewdKI6z/gggghKiiJML3nRp4
0CVnIUiqHLuoC8VOcwm9Ql4M6HDW5UsnNpNokrULWaPmXhqfKCAMNBqQhZIP2iBW3a7CKHp5k9uu
Tf/nuGb8i7TJPeiVlndJ4wp2NdIjoh/yGAjg5nFX6Q3eMPq92wOzfR3/z71sWYMLxSleTdB7TVSj
ZjyJmsTBGnMAz4w1ex9rzNOt05zU7vn64c24GxAC5VcZAiXchK8b2gmDGGtRLgDnC6Bi4bmlD39B
gIoOOBmN4hRK8lWAIxSkrZxCsIGdbLbuEJoiypMLejHjY8iwV38KGVd5oRZVJYoY/8kEVHTv4vKc
izuP/aDlvojRLuJEYKG7vqiZW6XITOUavFw8hdNbFdUSF9wiVew8aj7EjDzkEtgrFRIvWImZ01Fk
mChYCFX5NbqrBrVLFdBNoM3vXq2BNNItPTJz7+oXEZOtKxjPHMGrcD4/+Eo0QduYwfDVYFsYECpH
lhMY5X2wdYy/MvfzRfK4yReHpmYDV6UMt0tFDd7lb233fv2UZmzsFwETl0EuBIFkHLrtNLKVhu+t
063SNDYyKdevS5rLNHwRNfET/KQv5arDQZUWMXoLKKHHZD2CHpPdUnv9jK5/ETUxgW7OB94kEFWU
gC/KSRHYwLc+aKL2HrTClka8NzqZnWuhXWJun0vdfJE9sRZh1bAkBtij3eaS8xxqTNq4Ha3WTtiU
3+o0xkhBiobPJpWR6lDqbuWwRFld3+vZUwXztgyXlyDlMTGPUZ4HudCOCiuDFqUezFxDItmRja5f
SiAtiZpESb3W+oPmjlsN/hPRffVVIN16zw6a0K6vadaeXKxpYiTjKmwDJo3qE6NbQhKRVdkw5ixI
GZVw4rkrMv4DfwD7pk5t/chEqJSjNYlLCcBEQlTaoPioTqmgKGYWhnTfFJ27MBk+v7Q/hU55r3Ik
KRs/xyWMnSeXrGgu6uXi0Nr8Qf0UMtGJoApk2uQtdKIGpkmU6Krz3HmFXmZLDZBLkiYqUQ9ZJmoJ
JCUastuCmO2H0rULJwNYg5KWC+/M7F3/eWLTx7NKk7jKGd61KFbfUgnZ9ZC+sT5+JHW6xtu98mXV
dGS6cMUWFEWdvAmYLkmonGGRGUYlXNdQMOQ1FCjoKWgIQ5PvdeUfDdYVtVQn70BfFYoajtJoduuA
cIADS0s4MWAbabFooJyxIG9WIxFQfaLbyYgzvr47jUwlpSlreHV803TvFYahS38pMbskZLKFMlf6
XHMgJCSZEdSlnns3RbHk98xpowJPUUKaQ0KcNh7kxRMaxI6vlEWPrZOCNUkHT1d5vxOS1I6lbiEZ
Nn7j6TFdypq8O2In5E3MsCKKoN8q684xJdiohSBwbt8QDTHMLEhY1nQsVHAdtw4hy+6So5TFepjf
K+L36wo3u2sXMsafX+yaTGsvdAlksHCwCCt2RVitm5LoSjfY/ztRkwMS/UwcwgaPVZbHaEaJBX89
NEN5cmIvPshiu4SFP3tIF0ubHJLMotQTSiyNN4UxYPShlBfs+ZKEiQsAkgvSc2HcPD9duXmyU+v0
fH3T5kVw9GVoY/wzfeG524V5IakCKFdPdf4SJa/XP39Wx5C40ij8d4iYLEHC/4fsJ5bg9PE2rJut
nHhGIbYLGbrZZfwUM335MilLEkks4bz754Z+H1m0rq9jVgDqTZrGkV0lU0OmCq2QJukg2H1afcuc
wihcQHpdlzF7V9C1giheBBboFAZNrXwHWQUZx52stDKCq+kbLRBQAvz3dUmzq7mQxL7eSlErPacV
JZx6HdwIXbtOy+Z8XcTcc6pciJhYfh9wMZXYYTGkepPTcOVJK+bYSSPoXesYvvos+P1feEqVsfFH
hWCMTEwMQOpr4cBaDcPmgPoombsBJa3uBnunikwl/EuOJHRaQdYOo3N0GphWjZSoTINqRwWxvPoU
aoOd1dnCUc0qxYWUyVElaLz1vAgX1KG5Fbq5LkSa7qKSEEiidf3I5pKCYyYdPisa7MZ82Ve1SFnT
ik4fuKsqrNWb3g2E90QkzT7mUX1DoppvE4wXWkToyxPzJbaiPCrOSh8T0y8lsnCcM6YD3bZUVABk
iqB8yvKRVlmguFmNCT9fODiBq7d5uwndJVa8uXgScjgTJQXcD7h5X1eNiZe6LBrPXRWBNPzwGBpl
iBT2VsRFUDPlIcawylRbt17p7gNVbUz41c2t7CbakpGZ8c6Q5wAPGRLhKKdMFThjIdI1TEAM5Ifl
UxaEkQkU7dqkkt+seVqRB2kEvvcdEj5/Hv1/vnX/5X6kp999i/If/41/v6H2U/iuV03++Y+9/1ak
Zfqj+u/xz/78ta9/9I9j9pHcVcXHR7X/nk1/88sf4vP/kG9+r75/+YeVVH7V39YfRX/+KOuo+hSC
bzr+5r/7w799fH7KfZ99/P23t7RGEQaf5vpp8tsfP9q8//03BYbnPy8//o+fHb7H+DMzjf3Ef4NT
8/uH/fMvPr6X1d9/ExT6H4jeGOI35J2oRscb0X7880coh3Ikpjj6fDVUYX/7W5IWlff336j8H0gg
qUTjYz1dGtNAZVr/8ZPxw5gGmGdVU2CpfvvnV/tyRj/P7G9JHZ9SP6lKfO549y/cRPw5pDN8mojU
GFWmD4bSN7yX+hbwoI/ueUTH8VckwhgJRSlKM7X1xc78If6LuNF+TsUh84fOCxClYHETk16jwJ4J
QZ+b7W27FZytWhv+OrSaNfrJ6K0P8tncQFoC4MMo9S02fYzG55r08U278CR9Wjs0bgZI/x3EBKjS
yY6gQdY9LvUaz22sRvDUorSIUir9ZFO9kCWJ1BniSMtNb9Mbg+kZoCc8AT7/ZgSfXYKTn9i58RRR
LmAcmQIRejZtv+BKMeY+HJyiW+h9KelqC7qS2+uHN3nxfxEy2T0CdyVIeghJ8zcfWSs4bPp1Ceqn
oZycENrmYUUljXEZ8cvXEwokIrCe44QaN9oCamiTIwHRZMDkU4heBLEuAoPQ6UMbDDQgasqhLw90
eMrVTI/cTdieHZqYWRMDZ/g99AKUjANL8j4YOSVFoSOfovPOMVCXM6Km3pa0ehMl91st5c94oi2S
bGu6Y5kPUKBYj6jzo6srKy+rU8niG7XQHpQMitn5d5KWmT7+d+QD5pd1ZuCl+6x79ZLvgfheVfW2
UvsT7Tq9lejJ8Vvbj+KNBLoI6u4CeTh+4icF2XqQMeWffVfoXs5uwyjXA+FelmMzKl/kjT98H5Gc
2OugpKYnUVMujrD8esIfBeVloMkBbVRbDBlvfCoiPE6fxVpdaR0+xQ0B4vUsY3aaegdZ+lCLY1/f
hOkZLqcRuZVOO9l0G4KYPdgPbmTW0QqgI0YtgSU+eK/zDwlUZyGnehZqhhMzI4hfZOLrbnGnAvQS
8IyRTA2go6/z5LULNKsJAZQg4/cpHFsFGQ/X5kVsxgkAXFMMinXPGTt5XmkQRzWb8t7DyGxMACsg
hmaegEmiV62A06fIo481kd5Ikpm0wiS46zxpAlirlTzSs1jZgQzPIg6I7ANiJAXQO8TGcDMUdbM7
qQTPAF5YMOlkCjfiMl71snd2/XClap3ZdxCppLobK4bT9hY6VfSeRmbpenpebcvINTGqrAsCvVWF
RG80eggajH65jxk4pFy4D2HBttynK1+QzE4VdScVbVcuDCl46sPIkNp+VfegclUiPfYx27ut+1Pi
x7rTtGYEopDyR1AiNyNwMw9Rm4ZT7qSamdJg7UTiytdew/beL6wqiQw/Ihv4Ubo69lMxwXAbTN4N
ihEOINNMSxN5LGPMhTTdKUmOJYi0ix1BZ4jsfOsxDFvImgHIUEyyY7QroDjUB8H/5g8nR7zrg2zv
BbJZZK0eNpHR5o6ZxbkdhJpeB0CE5N9C+Z17DHDhmoHOjD1z0RI1+FbVC0chdI2AvxYpwfAruNPI
O43RVeCxc+8yI6uBytrkpgqAnKoucD9vG3HD/Lu0R7K7PeVuaim9vFXDm5grD2MtAQAHm7BH3+m4
a0JpyMlzkjaoTMY653dqgFnDcIO6np5IiaXlu0pUTRK9Vll5H8Ug6cDGMsDzl8VbxM4RGrN8+T7V
foSliDbMGpf+JYrOZaXq8nDWYO9z0CPD+UU63i6j9LYQTxUws5z2JevhGlNtLWeNDihvpMQVfagS
W0pzqyboBHZBFEFbMwgCg6V3orqK47eSN7omVbrbxeOZp8MtSw9y+RTF6Bq77+oOZuoJY/W62/rA
XvfWTMKQFPuh+oldx/h61bCKi3otCu5tjkmbLtmHgHRoguIeaKxrlN9jgwOFoRfeexnEqUWmp5To
UvxRlscKN1IkW6V86cuPPgSnWwjg3S6w+4oDwQOsuwly/IKiR2Kop+AvGIra6HvgvxPHlBm6oo7F
iE8jRxat8i0SLVaQ0RviOKsiYh+uSLe55J59iZuiPG4sLlGN9uHWtUo/MIQG4wnAsPKE57zfF02s
a92j0HUrVzyQ8rFpHrmaGVWNlGSXGUo/YKc6s25dW0m+0+a7Wz0MyclxAO3sn5kU6I77gwMowZW5
4WlPCsksJG91xdv53dkTa2uonvoe9Rqa6NLA9ARBWkCdPQESgZg/1pq/Ykmkp+Q0ZGs3u++xWQW+
o9ZSPZE3Ve2gQJsZVHWsaGg3SsdWhbMa3L0jtlAAVc/dHwpsWQdkXTy0W4ZdbMB00wqbAMqZCE/D
cDuopVHh9pZtZpGBmqyrdikbzDRs1i3SONRFD3ML0InhqWwCo60DvBrncliR8CUtB90vGgCxM5BP
uTIisEJv1AYxwkrkLtg+wYsn7300N7ggCmkoABNSnTmi3rbOwQcBV8hhCqpo5WWYAhM9XcoCIxYG
i2KjMataQgcEIdKjAiPIDAzknbplLTdjeic2eDGjCIq6r7XMGPi9gG8SAhm6A86HknxI3doLb7v+
qdYefYju2jfm9jtnRAxxXCtIYNiAMlhwjLxJsp70dwSvn5Jv2vjkiWAqRuK7SVWTF0c517Zd4hgc
QY+QxWYoEYtmqSlBwdoIHJqYhgpxZxs8ah6sRFKcRedVK3wj4+BUZxRm/C30XN1BJxjpnsL2pmqD
FSPFrVY9afl7A/gEuVTXSk5xutWqINGTAklG0sPMMm7hhYkDSxBA9SK3jreSC2aCIua2H+D7qcBj
jAWcmKS3PTUC7TFyDl6PUUJXNfo0Q4a5qVA6yrfEa3Du8Egrha5ZXG9D5m+ZG9u9qNl56pnFuH+y
psN+2zjQVI+Itw60Xnc4XSlt/MPra8trqns5w7h7Hq/QEkH0OroPQe8hJk9Kob7lPX1iDd4BAZgv
gbci6j4J62OL4h2KL4DYc0VL8Rl20jlkAFRJpNRqAlzk4luOIewkvAnqfgvLjdU4G1fAs1Zoxa6R
7gIVl0l6JVq9GuR01SSvhUYMQXnoZSDjh+P4Jt0QH24wQFu4t64LDYMAbad7Kn0IfG7FvF2RLn/Q
/HTvc/eHH+DFRdhquUl7RBV9TSpqkrDL9LICfEgZUr2N310vsgIx2jSFC5siIqGOt9tJhH3nBkDb
yr51YjE+PWC8FTu4bnUm3VSytyaI1qC+xa3USPeNAO+E3Xdib9SCdxuK0re6CcAMmzdrKRnWhGTf
4LJsC6YamhfqlYakBtwrBj2NVNGoXC80YwmoLhlcPuzzDkj994NIgOlKQLISu4dheJZqHLDChVsH
TNH6kJUPYsuPEu03YRXvcUI3jSy3eq+Gnim65Z0/qB8NrY5O3t8KbXqI2xZ+aaoPVPrgtXquBq5z
ecfaClgrglE7vqG02kslF3dJVN3Kg2+qbmdWobSuSHBkHUjEmjenyvTBwdhAIJ4rFjxpNYqKbMg2
1/3rXz14jmZf9OMwdJ+jBX3iXfdRqYE5MihMeH1GX4EOO1lIN0+HvBEkfBUxyWg3UKw8y8PClFbR
ST6OgQ9Ida3ozjE1o38erPBN3RMblXYwhy1l76YDS5/S0bcqy6gWAelwineSIMoOPLUozGATGegL
wwCfYog7f+uZ0W7YfoITm+5xaSR4Onv5i9wxA3cR7AlSM9BQhlzEFRtBZxZddyAwaG3JBgT+ciD7
a7yHPriLdU4OEuMMSA5wyGsAlt5s8lW8Z6dmW4MULrSVg2Itg1iJc8ojo0ccfCkUEeY0oA29SsM4
VjOusbXCnbdKHtLX5jnb1CtQnR5henci0VNwaUc2/Emr9fXSRiLBqA7cbG24LacKfZfSGdcpXcor
/BrZY0N+frnp9F0RZqHcKPhy8JyzDZjqdt5r/UzsCgSCS+NisxuBNmV08XLUO6ZVvLxwVCVhbWES
Bw/Tt3IRAPLXnAwWowEcHr2GSOVNs5a8Q8UmkSBAWLeWZGR3ng1qoo23zo/L/c9T7LvfdfentM8m
kgvdlUpvEBqxH8+VIBlTIBZ6ARzMvjHgeiCeMrtH18iM9lWFc9ouRPzzN/ZC+niwF9LrIGkwEoS1
uogXzM7XJQOYyXBijAH48OrLOKwZbRtQ8C1hfcxkaMZtRs5Ek5Dt/6Wn001zURgCzJI0Nt8OG0zi
gPkjPP3eHryUe/pEY/ya2fgqbTz0i4UOXQznEO0/2ObeM9If1AXjiG/hdXryfsi3eKcNb+sdhFsk
HO6ZTjCxvfQdZhX3YsGT5Js79FJEInwF7gIsrX7gXWxef2CmifBPZUL5RMU02phynw6kaaTCCHfL
cDe21SbedvrI/MP1dlMs0lTOKq4G5FJRpkgkkemoNu9JClA5eZQF5lqD34q2fCM/uZZmSXq44c/w
TnGYK/W0xE35+dHTw0TCjaiUAgIMwzBfD9NH0aqVEqkwc6tEHx76BUbaXsTg30cS35HVPF05dmXF
J+mmePR2SmQjWrkNXhZ7oucMn4YMI7qT0REtThNmsZ8KWlyOTvMLcNxBeFg8BY/JwTXI+i+kNLmG
khim71Hv1+SprFzLu6h3vNIcx4ERD43EiiPBgboaI47tH3b2/xcUfhvbJP51QeH8kf3f//P6/9j7
suXGdWzLX+no5+YJkgBB4pWDKMmWZ2c6/cKwcyA4z+M/9Vf0j/WCs06VRKnNm+e+dkVVRVRk5dkC
iGFj7zWkaCn8j797C/nbSXcBf/3v7oL1FzhV6CZ/CIWgdIoe6r+6C6b+F3zeKcMFhUq7SmXf/O/u
Av9LrhlAzE1sU4PJ9f13e8H8C7hcdMoY8Cm43GA08yfthWXrkeoaNryOjhRMMC2yTMgCHiuTGuuF
V0MX3xdzy5yhyfTMGQIVVYxeb8s3aFNH37JOY6AqTMF4w80436QmOho2HYze1zMlSza1xmYFeMVo
Jg7T83AlNZZ56dGOpvKH6gD3495VqYmBn+7oFuw41lkJCg7iuoH8aVB8byM85HPrG/4ikMnd+9E3
vdAKWXRClgGXcAPFjATcwhAwFVe0+JWNfh+NNuBARruSky+z09+hQNUwKFIWrJFFtlh1RcSiEqGM
zs53cF/x63cp96Bv4hvi6Nu1m1XO1dlcAqmF5YV/G8uP3oda1KhVWXojJLnzTbsdNmKLYttK0rdI
gn8Py+Im3HMMQB2WeRhjaWn0aVR6Jqu3fMoeTBL7wIGv4PvPR6PjsUTR2kWPHuSPRYaSkLmIBnOu
PEObXTMDd2jsHFA1bcgGuLmYnFKHdla8Kr5wvnVO4y4SBujTmEpYqogbemRTbppDeD/FV739vdgV
UEt1xL0JcdZVm8rzaaVorAApLzuMaFwudkLOEtpEhFReDP/VK2yZ+UVN2vprTUj+8/M9sLzC8Qmp
jhQMLwrwiEBfX67MJgIrNNJrT7qlKzakSBS7vobo8RZKp358M3vNXbqN9+HtWhK/zFRkaHxTk0pc
AAPXYTFMPmZ6gQ/eeNQ3X6S1dbvnfryt8URZwyUv8i4Ziqk4/gyCTq6hLjERVWihITCgk1SoucvK
6TUV0YqB3vnxdRpisViKJCiitO1br69MCEUl6leTpzBRF/2XXARftKAkHqfWj5XvJ/Oc050uAQ+A
eaDRaUIzZ/H99DkB4S5KO6/fiDtyXd7i3eVW32dYo0vNIeAbVxLMD0TMMiIYZziluSazzMVubMxY
sVK96/DZJEsbev+WGx1g5OonkItnuw6yMmhf1zaku2/j4prGzpp51zL7k99TkleA99DBGzXZ4jfE
ComFMhedNzjBvXUoPLrP4Cjtwe8S0sK75hv3zFfTya6Tuxo2BNBzxiu02+aHNVeOC1v15IcsvrpF
aNFmKn4ITzooQN9aMZ4U5RqGei3KItkVVZbPuhxuVad3dKwZ6nUCcjBA/K4sp/MjT04srmLkz5jW
ZYmhzLGBBKk6z9RsqWGlT37xM/KTHZhw+KBFbg+P8PK8Mld2z8W44MJxHHe4SZYo1ho+OsU0tJ03
qf6Mum77jQkk9SsAw0vzaCB/RnYldYOX2IdaZVyp8qFDVZrh/GaboUtRQ269fzCLgP5gQ3KOw3V5
gFuAzAkzQdmZQ/b6NXxQvWpfQealwgwC2gGjRDzH0Hbe8qfPI18e4L8DLysJMzSRAyUcO69r0T3t
4SMdbQvDWIEcL9/tH9sPSSvyXgsAmTOtiS6YirSaoLIM+rtLrsl7sEOXckeAGUlHey3LuHB4mwxs
NUi14QhHVfE0MQzVPKjHMek9yMd6ZgNqX7FaBLm0/o5jLPYxVCPLcjQQQ+oPUbycyXXqChRMR2f8
YtYoDcD7ZtXB9sKdgbqHiWnEE5ryM9Ba1XS05UXv8aZCb/Ousgy7GjKnoXQzDhRy4SuZ1JkSkTw4
UdMycGzjvj+77vVxNgtFrsz4et5w+4CGku6Mu3iDAzN2uFN60yaNHJhlXEGPc9veZFABBE4gePt8
oX6sxMUtcvJD5NQcFWP4hOeHkskfsou2qRtvIj+T7K/tmiCnfH8tb0ggrLBs8JKSFPzF8hGJCdhM
SSHsdB01Nulh0iFlj4O7+opdQ+0d68q1tpFm6+/KXbf9U17Dx4wfhV+srKLuRyBZjc5LMmbXWu/W
gQWv81W6/4VE4GSYizsiTLB4eMbklQj3ztAeLRu8eyfZDe4MtZSt+LlWzDoTQV4OTW7co28Yck5Y
XCCkuG7dydOwZTJqcy+1yV5sZ/Qj11WDLh0Gx19TnoBHMaM6UUQZyOmE/Y/LUehvHMAhhNvazDYn
e3xdzx4vnarHMeXhcRSThlrSI7fsPBZM/oweusJ7uAPcf74lLo3MMqC5BBYzATNlkcnxfG67RjU7
KMoNXiDeGrJGZ7v4wY5DLDZdN5RxXUdWh2Rfmvygxf6zhwzuA7WbXXfLQYJB9rR2GV5amMdBF2m+
rojRVFqsEux0eRPeR6/cM3xZ01btNLFXtRVXAi4d0Bnp0Ts25UTaoLxfQ2ID3jUYY7VTn2qYZwN7
9fmXW1aWP+7DoyEujxiS9DztFMxrvIt/lD+S7XQjDzR2Xb1Yt2Bk3ezjLQrK29xvvsYOzO5W5vjS
PXIcf3HGRJGhTkogRzxqAEtBTFk5zBaD393BnDU/7enKiC/tiOOAi8NGDZtRtAzfVGv3g9k7NHyr
aOJ+Pq1rQRbHC/DPJWjCCJLNOwtd2hbQjqj++nmQi7nM8VDkrzja3G03kblimLsARrWH/knbck/z
x/a6wWIpHtdW58VdDnAlataoDeLVfRouo2mUtBRLpWb4TBxEirT8J/N2FGIxb0GnEwAnOLJc9lAF
D2V0EMafCj3Io986irGYtbSH6RtpoJbYb5TvCnj2T2g6uqGnOCaEWvmvnjvr8iOXnp4nURcHsZUa
sQIJkM7T/d4VPfqMugeoC9qcMIyKftaoWChwMqgem6fhR/2w7pJ9KZc4HvbijBbGWJCpxNczg9mj
FfGHnh8sQwAQCric9aMXfDfBsfvzNbq2ZhbHNvjpUE6YETXiqj3DFYbR3X8vwuKMVvOpykSHiRXx
mwoFb6q3/70xfKAWjrYZlJFNhQQYQwDcWwjHUq58+XwMF48LvOoglEgpSmeLPK8AI2smloIzCbZI
eXybmD9KtrLu12IsDlq1SysrMREjUA/9BChzkNhJ9vL5QC5f0yCpmbLEgrfwYpUVemhokBnrcU0P
nkA3Ftr4Jjpqgwuclic8frfWvZf/xGU2DrXlf0dcrDBh1EbJRjzoLHDARd/YMJJK+l2uAMKbr6y1
tViLtTZaQEEmUdR7pX7dTYeChjeFglqRSmzDXMWFXHrYHY1sadQRhHGmANTZe12yT+8EDikpgtVO
boEu8K0UXG4dtEQqzQE0+fPveHmx/HtSl0UqFmljGBj4jGl2K6qvYbdTlFUd9wvJDt7gJtBEWChQ
d1isekU1I8XsDDjzHQJ/8MM9dWtvdgCXw4s1ddbe4peKtifxFjtgjhoCmBTiTXsNJfHCn32yl83y
dZvDj2LTYlWexFrclVw0E4laxBqcKAEQQ3NLhwOSoW1ktZi68uUGdUFYPMvaI7nHS8er4Od6o6H6
GXvBzT9ZTSe/aHG1AuGizSbMhzyldei9XttkA5cHKSJn2uRQg2KCmW8elTvx/PlaurCM8XaFhgfk
O4h+5rTUZFSwsIZLWNzEN9JxKaPgtXTBW8n/2CMId/tJrMUgC0x5VnaixbRbPoTjElyuuNc9/RGA
ougFAMBkTVTnwlY5CSn//Oh2MIoogaU8QgZVYmv83jQkLrFf2ZAX2nCnI1vkDwArJJXeIkwPk9Py
jrh4sB70Hd7Iu/l5ulorlZ9JBaG1QjVUHPAvNDqgF3U6rE6Z0jkMh1HO5D0EdeHr7mVOv+cQW24A
S5C7NNqEayIY5zktsB/AY6B5QtDsQCX3NK7ZVpWepfXg8QHKMujh5uV7M0fDFXgClWf1oXEzTjFc
9ngTi9uSAi0SGBEwznojxo3GFeH84fLFD0IDHDVRqOGcK3RNw2hNejrAcmoAUFfE9owy3thuWL+S
BJx/4kWkxZSP1gzuZdYNXtqoV6QkW5GOG6Wd7b4Z8b/Lbw3oJhWpf0Zt/8CK4W0YGRxT8s3nAz67
5LBJmUWR4UNu2zpTCetbiwlS9INHYPNlD4L5yEoOIZ2vWFcdCoC4P493njOgGIvZ1YD5gb8Nvvnp
J88yOinTKORSk4i1xGsO/VcJDeF+sakP0W21Uko8k9NEx+kk4mIz4fBRhT4josSizC4EO55hBhHA
xmjEITg9wgRyvZrADHmhnVwKCIuaKZQyCISj0aY4HSix4ozMbTp4WVxzsKh4pyJMUKvvU6fM2SYx
0ZNNS0t3OemgCBQ1uvmaFyF9VMgw3lppU2zmHL05ezBGq3V6Fdav96UqkkPXVOkVC6mi43ExNuMe
In0MJCoz0jYkNljuADPQfdObemLu1PdRByaFaX4TWZ5tW1MxX0yFTs+5GIDuH+oYaz1KG3TGAqX9
MhJe7nmi9V4ciOG2qaJoi4ow36FL2Ew2T8bEQFsHdplVI6Jdo2mGA7hP9RRkJLXrgFhQjw6Z6jZT
R74B0jEADBhP0WALre7gDjql1o98mio/SOJ59PI0a8Cc4pHhTSgxC5sEaQSkUJ5NV3M2DdfcFD3d
98bAxWbIUhXMmkYIsAISDQjEKO/oQQtbfpPmQbc3LDUaPV0NozdaZPp+ZImlH8bAqn+BY6p7U6uX
+4FU0SaDyGvqTIrQ8S0oTeCEzKGEY2lNqByUWtduxFCSGiB1s81sCHF1YBrO/E1pQSYownxM7GxM
wGMamk57R4UcFpwjpTN8odBnO2SCGzbB739Mgj4z/ZiMGXzb9XiTY2hXmEQTxg9jHzbIJudMmpUO
ceBkyA5S5vBWyR/GYdK/K3EeuGMHsiZqDOAi8ZK+s5bDjzOlcFhtn1qmeFFe3sWKMaYeMLnD9US6
8j0xs1b1mCIEgIRVqD/kPBe+UoAww0w5GL1uthbAYtsSGJ8rU2/JfZV3YJvo7cxu1LAo4Wk6a/2X
qZga5kLcN0crb2gPZl6L55gnUCidp6BzZiNSGcxBYqivpfgBsJKVOgYu7zIDBBBtqLchxOiyLW1q
UN6nJvZB4wOiPzGg3GkXIsTzvE1pd4hqMYPQlFhidiZ10N1qmKyDMqvTsxK0SbaRJZDwYYzToHcN
bSLZXokT9jCEiXHV1EpZ2RC1GK6VJAeXrzB1l/QMcvTZED3HzZw8phqdbyIrQx84yFRIj+oFdFCj
HFdtBYGzjeDD0NqiFKqb0giOg30PYlXDgm8s6GAXyadiG2gtusnJqMDLJuprBg9YmovSbeK2fhMV
VMHhmBrOD309NAOw+mSsXGPWYBuka4F5BRFhy2+DIrlKgxr0UGvWIIihIVtJB7Uo7KgIf9ZihB+A
bpTqq5hK0x87o4DbcZXtAD2aUtcUKMrUOVO9Mq/jA3jK4NjGofJamU3demwqB5fNQ9q4EzPy3dRG
FUSEptFv8jLbjOEkWicvS9WephLJaj+wV72Br5oAX+MQgiw02XpMqAtWF9kVhWb+VCFwozvpbIET
UWth7Ylawwu2CMwvPe7R60bhxVWL9RPbeZNHs693BC0Zoyy2pRFPX+gA56ZYNZpNOeXiUDEjfYQm
QfbaAtVxHag19hg0HZVtOkUgecc1cYF54S9RYLF9qhXR3VhEo9OIMN0Bn5SFHisNC6dRaj2JPAHQ
q9M0u8tGEDEVtQBTJy67e0xGP9ud0gaR1xtTqHmkVyDNYRSs/x7i+hVeWVVwr6TII5/aTCBxVNsk
uivHGK6WhRXaOJDFs5LVEGzoSjzY4dkyPQRjDpl83qMrA191fjOJpoTbeJgrL/owsNKxsO9gzJyI
uvLDmWbPPfxdQfhS665xlCqqr/sQfKyN6Jjhgv8D+DtTC9WuFBq8GXBTfpi1+XtLtWwTmPxRxOjI
EmsCj64cfga4dOA0zB/QvwVjLS/IrqR97uiKVdzrSiKuIByV7ImWTBvI+odOAfZcPfRf055oNsvi
4kawPBxtUmR7DtUiG+fFd61QnyrWv1BrLF9x0D3J+bErnX+Zqv5g9U3ji8oAT6UCbVdDDmV3VVE6
TQ0I9qSBQ8Ty0hOiaG+nwkpsprcGLH6zn6Ks7hVaIHAOflxShHCy1bLKG7Ig9wkIMjaU7UoblPXa
VgoQEYO5hYuxgoO0sGLQOC2lddENwO1dmN1V2reHRo3Up0y1xA5Ja+kPHFKWqZpf1Ry+tcHcqL5S
TdjWwBDaSp6CWprU8OybYSFmCApeG+Q3caFw7bafQXJWKgPe4TBPNWxNdM0dD9joC9HOd6If6lca
a+mG9y371VQtd0WmoQc64MTGF/uZwJ76K/QSDDhbQ+u36nGqDTn06Si6ZwEjil3UQ+nyGWTTtB8L
e6x7w22jmDs0H6drDTZSYKpH39JMC1wtiBKnp1XSYHWBM17qYm+mFbjRon/NWIoEgkPYaJSV7Ea7
A5aDuK3Fq7daUccZNCCQe7suV9wuix5Tg5egV+bWTaMWfK9QsY+mWW1xcMyqn1UmDNtSRaUP6aRY
u7jP+ju1xLO0a3ro7xrpdzO0YJld61CBBATDSQHuAClSx0xW453Z9y9VaVq3VgiJcqwXdh8OnbZt
0iF2ErVB4hrT4R65V+qoVTpxOx80sdNaPYeVNIiPEEWEi4aWxo46oaTCYbpyn0JZ7ZqVCbiuYVLc
xaGeOEWWV/eE9uZewzW5a9MR5rN997PJuuShUNvWaSzuEPG1goKZwT1ePxIqXjKDiDejU9WrxOiq
jToKd4oa+LaTWvkGb97EV+JyPrTBUG2brtGeIL6HqqXWFfQe1DXFhk6LeR2QIAOCjwW/yniCJEBU
6DGcaCLQPm04OU+Ypwipexclrq51ILWSeUw3DAcwGuQlG1yulqUTZh0SGrDEvDzRoSAKUZx91w7B
zlDm2W8mSAXYagCYmRNOLHhswSR2pOHYrmFz7swQwHH7sgUxagrMXTm3pQuZ4WrD1VpxmsQqwAnt
mU/mEGJnASiig8qiK94F5YaQotipHY7ubJ6mHdVEdaUmOttoo5l5KMmg1Tu3zyzvDoH8PVNxM4t5
fm0gD+UFZqPtc1Nw24wMAjv2pLwmZovEfdQbrCxgRDUdf8pMOKhX7QRh2Q54WIvW3U0ITRgHuLnA
rjpwx/UMde+5cQH5AFihVNETVaiBSnRFUaLM222dCqgMlG2ENw6vd5YwzLtA7XUPYH4sZ64rkolm
uRQQSjsSgAmDwa6CLCzijU7K1m4aizlTWBvgmCYR+OOEgw3dVCYWeaGCSR5Fsxd1nJXuYIVwYVC0
NkH2i2tz040Wvx6JVWoyY0POoqeMPEe6Ge51M5tBSOyJcNo2RlpehQHIH+bEHvDzkt6ekxE24tpU
bhWU0J5NpL6/Oi3HVYXrorqCEBS2tRFV7x2+wBuuAoH/O6ph4PjWgOBPjfYcNhPfNXM+gGOcDeyx
Dvs6d2D0Bm0EVTQMFiIjSC4FVFcjGk9XRZF036MUQ9VbDfR+S2vfG+RdbpVajatWKqaJDtpBsDh7
KkUwg1th6tlrzavg0UyK7gVk98R0Y/yCyQbiQ3k2Z13b1nkAmYyGhficidmrdzzLwCSKh9mNwEB6
NGpo9lmFpt3HuLSjbUVTcTvWVRfAkH7IHyFaNZdeOwyauv1fgxZjBK1CwO4a7i2Rb1ULb6HKQrt/
VLKVZ+VZ5wGoQgm1s5gK8PIZkGkUCSe4s0cPb1m4rUCsoV+BZJ3DM1C5lFw2pKRIS0GLPH3PqW1V
ViKYBk+/H5J9TZwBdN8n9IkdsTEdyt/IPfSVcbrCeky/wjk+f/v86XxhjCc/YFHuKoF9x6U9wxJC
eUz0xxT09c8DXKgFnARYvFjHJCNBDra714i43FSq7iRV/NZGCdBgBPoaKqtW0HSXCkAnIRdv8zIe
sMEsTGozuAEq+h+EwN5Jc191dZRq1/C1l8ouJwEXFaeiwoneKgjYutomx7XzLm6503oAbI1O/vpf
IM3JQs6iDnAScdGysGrSiML8iGh+1715K7ljeJ0Ag7Zeir70CaVPFfCuKD2ca3qlY2FEuTZ4BlIn
R4mIcI00EC7yfk/Ty02J62hl1VzcGMcxFwMUSLOmqETMGQm4lz1A78BnlV35EusCTuDsJEiTwe4s
NsqOfBP+56tWXxvzok9jFCUpLTlm1ac+9Cpc/VmnNnlPEwfS7aXXuWjJO+2h2Lz97jhI27jYF6/K
UwgJ/j8/idB4RTUTHx2dvGVJM+mNak5C/JrcDH+AwO4P7VpjSu7D5Yo6DrGYcJOOKhFcHbxwUiBs
caeYgdNPTyvTeum4YWBvgQauouP2Me1Hpe6SxzWtGjmQ6xY4+2yvbdMWPQTrTv02Ol1hdxtyY/gE
4BhxT+6mr8YOL0Zx6FYm9MKWNfGaQAoNoTpgbj/W39EPSaswCwU3VXRy6h37KXv30S6/6T7Q0ni6
reni6XL+Tuf3JOCyBQzIdlAoIwKKXfw07KEl4qJv/6g4KZgwFPr5lTO9RvgZ3yvMwjfYhHqwIke9
7EBs6ltrF8/5AYKfgw/AQCCkqNYu1vdsVcaoT6mGI0uubtkKwH0DlFDqhZs1I7gLJzK6dLhD0buR
HKAliDUOay1PyaChpwuVhASVOdmIdILH4LvxLLzV1sOF0UHijUGMSrqKYaWdXqtpaiQiabjmmbfp
E3Fxm7pQJ9pJqbX8dc3c8Xzn4GCUtoEAjKNkuWy9G3NMeEtSAtmk0DHoNRxLPbNfS0YuVJzh6WCo
KKyDRGWABXk6pqhQJ4pMDyO4hmbMznzPfkKnR98RP7A1r7iFQVv8U3/4fMOedzw/jEVkdgJ5QGjA
L662yggBvgiQUEs4me4QFxkdzOPZBg/m7eexLsyjBWCuqusA4Ut5gdMBCjHSqAg6CjaBeGwMfROJ
4cuUZitL//xkR4sAWGqm4Sw1IQJ/GgYiLaIKyggjaiDfVj9FwwGlOHsU9yxfGdH5aYdQIDzjgCEa
qheL9jRN4xh5akY92mbXczI/B0a+hkZX8XNPzxWOVgsWoAUKOZzFFxmkgKSTwuOWekn7AI2WJnqN
xsah2tdgfkpm4g7aA5iO/2AOobMhCzLQhzzru6chx7s0JAjavZWQEacD95LCglgbSrPWt8/XxaVZ
tCwTzV/oaiAXX3wwnuhANOY69eBvCvGS2ZuZsvs8xPnSQ+0YBhH4WmCdnlEjuk6MPZoZ1LNgOqeS
0AlV4c71H0qiS9scFSkU1CughmstT0ElVnWryRGFa4VbAPkmIfefD0SmtovVYIJ0C56KJftTy+0a
JH1jBSqnXs+/pwM69RCq4VS/Vpm2EunCV0EkoNhBspRyu3JKjy5Q9GWaNDcD6mkhjlU9fDMhhraS
BV74LGBXahYOV1gBYb2dxujaLNNm4Du9OkTBtXpLtRECTdPvXOD/87z/p6biNPh/E723b1H7f/73
MbP74y/8i9ptan/hSgPym0g9G6iN4JIdfgvHmsZfqg5DVUj1ot+KBAKL41/Ubl39C8sOZG/IhjBs
J3m8/k3ttvC38DElhFCH/qpp/RG1+/yOl0owAE4A7Sa37mJxVGgP9UMOxhkyuNgWEPkp/GlA8d5W
N4Wrfl1lbJ5fHIYumakEUCMKtezFVVjUSZ1MzaQBPzFDsUP30k1xAKohdi23w8vdDWFkZqO63z+v
XY3nGGuAXjihH6oHoHIu2aJabfIIGqs6aIftbhqBCLITEEdQfgRvG+8gtEUmAV/B1K88bfiQHgJ9
Hb9ljfZwvu0x6SCoA2mINQFS9+mW5DWQjGUOp7FS/6JG3zt15fH+kS2dnmAIgPSGQBYYDIqllOyc
NGMxty1qdH573d3I1I3eVS/tdrorveJa3UinYmXLHqjfOexBWYEuXEhVER90a9wCuNrOEuOK0dnK
esx0+dK7Kr7xrNotMh7Ni76vP60vZHUIJ60TLbgKGmd+Z7MaIUlIOhA5PPP7LNWUbqV8USRxxBkQ
j4n7X6CRnOcMMpUDKQh0KHgmL9PjjrI4QGtA98aX+G46tF/RNPZEaLf+Gv/o/AQ/iXTmiKsUWjOO
iNQw4nTjC7rfDgl+HZ1ad78Xx4mq88p4lia4sz4ZxVAjirLtXcXu/ODuQ0ln+0/OABBuDenbzS3I
9ixyEWpVrYDMqPxco6u5uRvsyDb4JqEmA9CU9WvuGzDxWqM4XFwmR3GXag0TGbqKBUT3hvsEClcN
RMUEjp3GTXRbc3Q3ghv6mlj2pa0Ot2QVwi7QzzgD6zPRhr2A5rNHpitLMdxOXeMPX9zsxyHkTzhK
IlSjsmg4IgTfou8LE3RLsUNfkYh2CLY1Lvdhvn4InMGBBNR+WlWKuHSugqb6nzEuspixVjO1rfED
JHBIf4vRmxzt9lH2f56BDbvSfBA7vdqZtlrhmD+r24lu18t5ctUsz7zjX7EoWMZRPkxEToM83bVt
4kvhtnVdjPPkUHJy/zPYxQU2tLEKQUzgVboo/KpWWma3abvvp8RVuLKCFb9QYDkNtqgnVaZRVKoc
E+Se/AiaH+E+8dUdaJ1+tunUVWb+hcFxGGBaIBxD+gMkz9OlBNmIzJr1nAJDcLDELyUcIGyK//Cf
K4fNhSPt414iMFjUYba4OAKmetChA/nxIsZzZDNUdnFAI+UGAt2oW0Ge+1b5QVbroRc243HU5UFa
kygeRrQRvXQ3feHA3UpUau8AMODF2wa6bGslx490ZrEoTyIu8itRjLqpjCVFhQhVWDdBG97Gizn7
mfjjR7LD3ssD/xZkq5/y4lglIhYAt4/+yOmnnFLEphmetCqgOFMMxIg27P7JVwSrGmUNkLjPqwB9
wkhlwTnYeEzBwdW2KMRdhZDjHyWV25u2oP2uHajnKweefbjqUQBDDQfFnNNxgYreF1OdEw/i8DwE
FsU8TIHlrozsfCNAEgO5BIeLOlLjZQJV1SYbGYt/f7figb4VUJ9UAEvk96VtIX2y3tdbIBeCgtGF
2hf+C1Tu5UstGQuKqAiqkV9I7QBrMe0YnVVmrmH+L0ziSST5LDi6MoI5hVp0g0hRVW6MBu2dnDtR
sfJUv5AGoqSC2iGI4pJbsCyrzJOqDJEMI5VhoNidwT68haobg8quAznm32/QE++SkxTmvDyMeEgt
pAaUigLf4mwuywY4QCORXy24BxjNRW0F4nztFXheKYQsf3M1Sj+4Kb7++YKRZVmApTVmAK69SOlH
Mo6ihGqr1+2nvb5XbOKSr6Nt/aiI3Xpim94P7+JAV0pIF74jhWoYdh9mF2t1MeApKOcoG1HtU/rR
rikAM8YmtLj/+eDOjxLYmBxFWdxC2AgJL2NEoeUdp5mtYsH8gwgaXM91BlsUlJtP12OaKBDO7gfq
DX3+SOveNwrt9vMQFzYXiA//CbEYRAraHxRQECJgV2NTOVY/oW16yIenz+OcyyHBSh1FbLztTbB6
ydLgHMszC6eslou+3uGK2cy7LN4y9L+A3XEyn5ibabiiG9mYWJX3u/SpQP6Gwp/UfjorlvaBChgt
RfBED11A/JzAXKuVXthkVMOTEgUKAF1wRp5+KzMrSlFUE/WA4wofet0er+sf+W1/BQ164kul2FCz
pyeOPjF2mvf57F5a8LDMRtKAAiCOlMVCAXI/Qs8F96kCqW1DdKFNlMm32npltZCLgVAz0zBEgibP
IlAzGMBICExkOnfqHS669pBBFcameQwnCSZy00uaQoVkNs3SbVf1sweuhj5sgVFUiCs0aMVXjRJS
b870EALzgzqTbWwW+QhvcQtSP2MQkwNcwNPCUWuDNQAJjqYbDcq451ZK7ooM3S63rDWQLGDmbRyS
gU54L5XZ0NmQ309UKLEHEPCfRZPktlqG+lWK0qujc6UD3AkIpM/n/mxtgXhBZKMLnx1gjuURx3Il
aePcQImoVW6qOhvtPGnalSCX7gzc7lAElfe7hFKdLi/IbxmzMucGtg9gAG7kWTv6lMIYm23UrTWv
HDyXPvNxNHlqHF2ErdEEfTKlhifabpsGcCsJBndo14gOMs07TQMZBoU8CSsKKJVlma2Bow+F3o2B
qhf0TbcRlP5t8Cru2ab0m9Wkcy3a4nYPE2oA9INo6l53BJJc4ZYwxi6wH6vtH64JHHbHA1tce9zs
WJgEpeFp9c4YZmDj1rhkZ6tuEUH++dEXahp0u5QGESxwfiIj8jk49p8P4gJO4nQUizVnKQk0bVpM
WOWxPUCBbrfPoT8du+222yi+nEBJFdS8dUL6hScerm4Uf3+Tms4EcKeyG2FZGTM8W8NtDcms63gj
pbbjB+NL8J4fVtu68pMs1uJJwMWSF6GKxp2JgJJ0I74lV+A/OjCYhBWSLWWT18quFz7gSbzFSaqR
HFBJC/HUaHipifXcov27so3XYiwudyjYVSWBfKPXztTp0lvOf32+RC5kDzLBQo8a+njnomYpZIKb
xiwY/B3HHwA851P+Am3WvTLCY+PzUBd4WB/J3N+xljLoRQeBmq4tGVbjAN8qtPlDL31Hjap6gkqN
F7r6YQ1bcAGpg+o/HopQNoRfl7q8V1mZ5bkyVjIm7Eytffq98i0331Q3yGOeufc9fIqewuv0bfTo
Nd1GbgP9tvi5PUzbP2fIwv1MSjKjhwi5LnV59cJpPgrSUTFQTlKdekcdgM4DF9hmZ3JjGwh3r4S2
1J9nFvB8ZIBnoYaMT7zsK+pJV4z9HBse1ENT20y5pxjKl7QuV1L285V0GmdxOHcolJWskHFARdkV
QTHusgrw5iS3CFhKw/xlZTmd18VkQPxqaJ/Cr29ZbVVQ8lCTKTG8MnXGFwuy5TcQr7rNDmnjWNf0
1rplL3w/7apHubbWXijkPF2U4dFWV5EWw7disf3pmEPdpcN4r0A6uO5Q8VVsth+fUhffdB/vVAfi
G+MudwugNcutRM/M++SObUaUuKIfBioJKZRv4vvQXeuMytCnJ+HpT1ucGkXPyEgq/LQhzvwSjmWM
Ak6bwOPI2Cr1z8+/w1qwRcUL1iNah1+HvEbhfN+M0ey0VgUXojAAt4wF+R2aOWQlmzo7Fxcp2+Ly
1IohTrSBUYBvb+fgyRLvnw/qvKS+CLC4ObsCKThklyWypYeHxVQ4SNhQfj7UnixRTls4lHXva3fY
Wda2iCr32HFOMFVBBoQfWH1ChR1skN+WprgvQrQw/y9737EkN5Jl+ytjs0cbtDCbeQvIUKkVmRsY
M8mEhkM4HHB8/TuenFeMQIQlpqq3b9NtXeziDYer6/ce8fX4zr4fwAZHi1cXPZOjQLIElzmprZAe
GgAo8jaA9fNKiLOxiBAgdltAWhkqjt7TEBS3o9kXxAChbfDG5iCBvp4ML1+PYy3I4oNZMyDvSoog
ulaEwApEJYCJcbMGf7yQzJwOZrHZ2diwabQQB2zwSPOLHRQBC4DznAjuTq3rbM3g64FdnKCjr7fY
wlNftHpbY4KK+pnOIEii8/DvRVjsW8bsTOWgSwYm+cgYi7RpLUFamZyl4qZMGzvTO3w0p3004Hxl
dc+8e/h6FGsxFnVoOyvLCXQ0cdQ5LzltXzI63Flp/E8utz/T8fm4O9ovcHFSqthAmHSI9OlxTDbY
Pe7KoXbxRjkKIhLcoyBW2vFkApo6gDDCFQDOV3YHOFPn7MsivdckCvbcrK501C9eokcxFwcpa7F3
mw6vUsPQn5gs3RGnvx6seMcUVNySPhoSAKup3q/EvZgtHMUV83o0Vq3TQKg0ERdv/7DKLU9OeNBJ
jlvCgO3fWyKLM2Lu7EHSZyx0DeQbR+u3PbzfNDtd2bEXVyIyTVs3kOed8UEYgBF9aWFEE8gvRks9
G+iPyWhXRnOhDIej6E+c5a6aYnOoGgVxcGgfABejhxIeZXf9axkKUVZyMOMbJbA301W+W+s0XziV
BAwByg1IufSz535ryxIYdniz8lKPsq58z43VDtqFfOIkhnq6MnLQvXWZIMZv7HHtg4hE0aF4oZvs
QA70B3jEd3XrZs1utcCwNr7FDrTZBGWQArHh+jdBQXOI8sKTWcBccDaVD0GgGKhbTiulx7Wwi03Y
EUZMRYQlbPIsXC1xu6a7vBZisd+UWm31uUEloCH1LZq6d1qnrIziwgYA6gdUcg3dK9CiFiFGoyN6
BbJ8MJmoXvYm7DAUt89WCpiXoijo4ULNDABTtAdOl4el1xacEmczqJJmK9cKqHjp3m6SlQP/QoMT
YmnohzswRvq0pDuNA7UFmVtIYQLjRt2NHlig6L1XIFuZuPSlJ3ivBpVfR2s77LMBt8jdT+Iu1gIY
/movq4grHonk2vSSnQYlJ0DU0SVvf0mB/gALUC+JLCC7y814AGXXs6FZ7BxyL321vfIA9uu6Xs9Z
7Q0NbWGwo6CHjsxx+Yxk9jypU2ubAfyhhG8GFLtHlMUhWhDwl7U369lqXQRbnAGySpO+ZvC8Jmgr
8/IwZ2sABPE3nHxmHehk05IBB4BTHVoap9Ob9VNHWpLDQxJliYfcjKUqMGdQdp/jtEPNe7TKhkRm
JuWHKU1sCAfENmakUjqoW+FNbV8TQypWYfxnWKXFA2Dxs/qykB0UOPUAiEuPsdHVyXwokud0ZK7C
v8cAb8dCFoCu7KrzBFcEhh08OlUqlvyy+WFnU4lGGd47zbf2hxXWN9DQ31ZCARqaAn7xsIqVEkfp
yQQsAi5uZZA+TFrkCCjWuVEcNH/eF5IrdaFALIG/XkbTyqSf5VeLkIuPWzalxqE0jUcj9k71wofv
Zb3L6OtgfHSATH6ddVx8QYLRglaVgq73GVQQDbRukls0F/tARbl6uP7NakmhwMZBNISjdLR2f50D
ljBCFQVXIBYAowXE5nRV66yDK2uDXmB+UHcMFo8fE8SHlG/izVL67E2D8S9EiNpDAQcBHbCp+m5d
uf2cFSJ+BdhiwlgJkmyfa+0ot0uhsupAslm8nWcU2oqduZ2ARYFGxKrN2tlBsQi1OC35JCVK2SHU
AO4xmigJcVbm8SxB/oyA8pKOiw24/MUDAx1BgjqPjOYQdHAn9pKXL9YUDSnzJ5l4A1RtyklbiXme
4y2CitPr6AtyjrJsOyBo9249NJlb/dA/UDAdrvtICrogAYUIvNXZa7cwaI3WqhDnhdpF+EUa1GsD
Z1OD8G0A+n0okIyAMW9NYO4UT3tWN2skqYvHD1gCf33lxTzKTZfjaEVE+2p4LmaUhiESDTeIQodc
4T9irWKIaPUqcBECTR3F2NMvnPUJLcwStBE5o3FolVS9VYkNwTkDeMZ8IMRrqULDlTPh0nLVBIpD
VdBmPGsxSyapYwogN6CoZmSEfcRerOsUzVe0AUUTBmUz6+fXMS+GFDYKMnIzwKYWAx0Vh6QUQMqA
ZPJDLzuppxnk4+sY4qw+O8tRggV0SRfvgsWxMybwoofiPT5mV3r2SEMk0i4UQ1xpzQvl4kIB1+yv
UIu6iF5CQqStQCwR10ZXeULtEoVN1wHUZ48+GpCuX4/t0mmGdFZw60BaEFT805UyqqDgo9WDzaBm
xbZVVGmft+pou4YDkk6XJw6cpQn0F0L87jLCstJvyVxYL8acZGtSweJLLr40Fq7AUckAM54drXoF
2SILGqMoqmlQmchZZMrS99Ewb5gKtadxTtY6vBfuaUQUbTysHzQRluffBASQ6qCWzEIGTDPqugoq
XwKoScFnzq/W/IvO8ntcXgJjD5l/KBWDe3v6uWGxVxmmKKuPFMdrPHc+NYc9y9iaTvu5AuVnJAwL
SsKgmyxBXAYvLYdAuw5LafLHZwmcri3u6NC5zrbxu5256iF+Gfd/2/RChIUrlWDNAH6xJDLqTk1t
NuCxJ9U8GInspw465qQNVtatuCOWSwV0OFCpTShtnmEYbQg6ZiNP0F+G+m3duIrqNYWXUte6kzpX
6V2uouizslsuzR5QLDgGMDTwvxYnQS+neBhCixy8r3jf6/UVyOkuUdaSq4thQM0G4wY0E5hIni4S
DXkcQCwDviF/yKZdL1/r00qB6uK+Bx0Jo1DwoIUJ8GkMZuWWpSaYJ/lTzXfazJEFNd/GW6dcXNrV
WIOAswIzLKyDTkNR6DBKaCehQjW9QArFBV00GGsYeEBQoWzXLqELpzV8FrGnQc1EUWoJRKkNo6kN
Z8a63+k7q3lsHqsg3k73krFvfiiIDumCLES9Y/v1irw0aY5wQgTOFc3P5X7TJ14OjobClaX3QBc9
aNXe6J++jnEhxQdTBvUxLD0TncHFwkjlilemjLFN8J0FR2YOIBb+lGvtHjCISDMl6JKX6hrq9EKu
D1aSAu1NNGfAODMWE9hK6Tza/WgF2oP1YD7hs4Z5yFxeh8bV+C4QKiM06Vb22oUD7DSq+OBHWaJc
d0TSZWahKVFuuwMkNhPk+S30noUgjQ+l2uw7CYub1fzwfCYRGCkMzmm8n88YQjisuqqruRXYrzH3
YiWCbCEU0UMp4D+zfpN0VymsCteZ+59L8/RME4GB1MI1DFTq8uwsk5ormYURp1t5Z+4wwMCBK0sf
ZJnXXxdQOrGFxmrgfFgRSFKwWJf95H09KQA6At/29JcAHQQKGnjOKB6cuZaWSs4to8dCg8wnVDhB
Gtc9cHulKFY1yjemkWN3DfCDdfOxbdmBznlxgEGXHDpGpt/19mRGlMRI+XCWbk0e810l2aZvA/V+
bZis9RKd2FEB5Y0MSqVjft3qbLwfJMXYdW1vH3oYXG+l2LAPDbfizZA5IBw6dn/IK/C6JxaDedSO
7M3RZb6D+KsWwf46fotLQ987tILwVptkABha2s04025Hm+SXJg14NloTGGZWBtmNwuh92jiPGZaa
N80SVD2Hsr4xesfZ8AxP24mauZeNZbppStpHjTX1xIUO1vyzqkq+y0bUk6K+TM07rR8LOxznfvze
9lV3O2ZN4/gyBNq4mylpdmUVmgX1xsEYmhDes2SbT6PzKFlt+TzQsrmH3hV/KqF7jmRLVnftkFr7
ueY5ce0p01E6hcAbjxKFZdcqq9sbGUYB17aapxtkMKbXqaXzXesS+9ccxxqqoKMJugmEGHqPq0LO
VWntOyefHAVCg3kxXcMLrH6GtDikZPWm4I+mmkLKtKfTk6Y3UFBsFRlOtQ6PZS/nQ0d9a+6Gg5Uk
4mVdx5CFScv61YknGTaoQhUrAfzmShFKWRCxhc9NNYMLJnS04mrs/Vxoa2lTCWRUN9l7fJcpUoQG
VzFBC9TTGt18luyqr71e6HWhJQjpLojAQ8VL6HmZYwrVXvlT6osJ1S+DT+1bKZTA6KcomFr2YEdj
pMStVUpLb8jykrmqEZv3dSxPrUemPHnsNQjHuVlVpDtFCJKlyjzfZaos+7SfWsWtkHsf4KeVhLld
lg0UYSGEGeaD0DgzE5ujnAbhM1i2QQOt7bux8iB/kOxmIZJmz5iHIafQbiytLFSEmFpWjSTQhMBa
LKTWVDJJPpCrUF6TIcRGihRbPa9VD0RjZy8RaLX1jcXupYHB0KexlK3dQNjNUXXpkGZTEuVtk721
M8Quky5tQjum+Ua3oB+Xj0NzMIWmHBHqclDuVHadUJyDH4z8ipDu2FvfUSK6IShLeRAtjH2eJNm2
M5geze1obwvxQ1ShbjfIZReqqoSKhpqjgAKbxI2a5gYUDiE8ixRd8pxBakMFhii+JBT0mJHCL4c2
nS+Ng+0qcF3d5TkF9KPC8wG1ovFB+VTjo5/KfKYQ6VPjOt4WYFHvoM1a+7YQ8yPxpLuxDIG/uhhl
H863UCbv4ADkhOVQF1A+4sldasSQbbTydOy89lND0NZa6YPLduXVAyQGcyE2qArZQe1TgdCaS1Do
u3KerxICmUJNCBaCSQFUt5V+0zJA4wsbgx9H24p9iTDLB8bEvKlTC7qzARn7nZZBBrNyPBC7NtaY
kmeqUahp6T33lMzuvSwGBoXjQg6hZgprZ8qGO2YrkL+jE1QCNWfmEO8l9S7tpnzDE4gtc33PcbO+
yjZERemgurSVqg1hsRLij9l+ZnyqItqm/E5tY2kvy5xBPabKPI6j9JaVTr6zCDG3TWP318lQ2W42
dTTMC5l0Lk/nfm90A/Y7ON3bhMfgcbCs0B4qCAN+UKgJ7hkZiavnZL6vOvAsSJuS0J5m55pqODck
1UjuCw7DM88qZrJhlpRGZkOrkFnz8K1jWn5tW7O9rzonvodWs+kpiTFF5phRqMkTfmvHte0ZSa09
93EzPGl8BAINVL833nR08LImLfaQKszvUis2QWOph2+GpBIPBQ3oIveYTmdM65Bxh7/qGsgLWQ6J
JpjtTvtZmuDVVJSQ34B9CfDqOpWhPKirLkyhSyfUDTIUbu+k8n0PIvB8P1tlAb7YpBZQNS6sbc6Z
/d2UGVddFMHHt1KxUwyedHccR8u3zqmTlwqaMz6lKbti2cxoYI9A0LtTi9HsHOhZTAd7rI1n8MSU
2p0ljd6YyqCGk5rlPwEQt28qLOLEG4tifBsshUdMqnLYLsKDtfYTFIc7Hw/yXIGbQ5vjagXI/BWd
LGfH5tjYVEmmB2ZupMwFMNyCUUnfQ9hULsZNaarzbmhMKrnOmDiDN8gQh5jMUY9KqMFDRNh0biiF
I980yyOeRgROzmNHlZtcGym6wzyFuFJmEfYiSb3z4AyGGsklBBpphruuaVrYBw+Qcoyz9pY5jvQ0
Yse6M/D9dzOu+6jva/gaUGijJglsBaapiT9wN9rXeZEMblLmxj0kj+OoGHChQNg7eYJy4+zrVo+C
+6zCOaoFfm5mLMeVwoaNorE6GinwAIPScS/VIashxxbUb/Fy8Js8HVwg/octRMnILSCG8X2d651b
VfN7WwO3ZBjU8HCqZ7gt+fiaouAVqkWqhnU3O7eTM0P/MrG0gGUpvbIb6d4epdjLnQHA0E4FUB9q
h7AvNYw6fq4yI7Hc0mTmIYbGAoQEZl3Gi3IyB/T8nNTatoWjICPI7L0Vs3by9LaF5LVjE0yVVMuj
AhhFBr6AEetq5lqsS+/swQSNN8Yt4Da6xFLPlkrzTdJrlnuN1cVerRnsCfLbOKjAvy5sjxYqo14q
GfQR2WJzNeqNUDEfWOvHI3B7LkjaeoSTbnItZYDq2gh9cF0rx1spzdkhL8E+lWVJjqALPr3XFS5C
MtVUC1RekkcdmvEw9CWFbLmUy6z0uRZPPJzNgTyY80B6txvH/gNbu3uqDAoVZltlr3FstlCrBsUi
nJUBx2kJ0UtoUEHPFC5SbCNXY8x9e4qVDRRXkYtAAZtVWg79kly5S9B5At0J6FSj7Vyit3sjjvFy
h4AP92liJ6lfGQxSTpDYzR23lYktXU91O23qtIXAjkrlIRzjtt8UMN34gAZgmnoFtAC3iV3ld1Ao
R/cBptivMGvRPaseeMS7CSpiXTe5ctKYPrXYG16+DUTtLVQNUhU3c56jG55nMizEjLr1hzjJ3njc
mWHfFASpa5t4WYmt7ykFclw9JcU3JJJ55Q2zBdGXbEwyqIGOUN+WkiQP5bEuYcJbagBOV1L+bKAD
5yW2nX1vamf2morXMKvsW+hWjQk0xonTuoTYPByMZvAqVDQ2ltoWqDUW0gMltQOnYnHJFNuYC0Hq
j9owN4qKFEWy1O+gcT5yJyoTfcRRi6RZ8QZJNa/ifpxh4pxZeuPpchuHSNV1rEUt7l6cWAaAc1Sa
62rE/LpxMpbXw5y1N4Y2QG/O7JQH9EL7CHdRGTKTcz9NZlOH5nPJvV7vpwCvJz1imerA8NvqaNA0
YxkKD3SkcgAHB6ldIvlRrX47Mt3aZzjGDbdgtQnODNPgH67YdAsST/VU2U3reIpRGKbfKQ4+4qg5
UWpo/YORF/SVTpnhzW1DkgiTALPWplFuUAamN2PNpltu0mGAD1djRsiA8wOOGrazMKLE7RWe/Koc
5nxkLcUVXaZpv1IYvlBEEX0TUT4xAQGU7UURhcR5PTszCjXxFUiLnrIBZdEVchmQ9F8pL3xq5C2e
ZAYqtBaqC5BCPFM3qlF1Jx0eEHDAaw7Ds2BvxZDPM12kTZHlYQ/a4Iv0obVLPLhrPlnb4uXr6sN5
rd1E0QHPfzyNdSCuF7VLqUkHFrMSCAg1e01UpENJnWjR10EuPIIRBUQ84RGMPvzyEZwngLpLcoXm
+If6UcFbZGe43JPeARMIIc7s9wfutyHzuObN98ZVe4ATVGBJbuklb1//lAuP4ONfsgT0V1MFbXUD
vwQvLDfhPxz6RJo18utakMVHhS0wnWWGIFn1MbBD0Stubq5M3IVSysk31RYNN+i/97jKEESNlHfz
A2+tF5QWrvtw/JbcwrLxVd1DV2alEndxufyZyE8oyFH9JtcSu2NpbQa1DM8/8zEp13jK56W+02Et
6lIw/SM46TEs+4l7+WP8UfsDCMrXBeRn6fOI//DwonpZq+FfaCCexhVzejSy2prKkROxMMI4UiB7
BE+niG7mXffcP7KrboIO7Wqj5rz2J4ICjC+4yqK0fhq0Sueu7WRQWaCx7zPg0StfsMRGyHcyF2YG
2A9I9ls0FJ1ByLGulePW4i9bU21eN8mM6YTdnNf5CoG+vyc6p91e9Pfye92HT0ZYI3O4WoMNXd4k
f8a+qHvCAo+WSFvMoI8flOpRQA+zaeUwvxgDyBDU+yB8jQbG6ffVshYZnIzxmfJ3R73NB9vv1nA5
FxfsUQzx50cLp52gkE44YgDIEMjjXQpJdyPbT90aKPTyEj2KtFgtSowepdIiEntXP7JNcQedgIMF
kESA6hCQGel2jUov/sbF/QRx2z/fb7E+YOoxqGYvvl+BNCfd61Pu1eTWqt56q3e/PpkvH2hHwRYL
glcqm6vhc3haCFRP7ZLX9Mb0B9/CJoQ/hw/tqF9IT1biXjzT/sRdXgkcySPaP2IC/U+r9SGqIgan
dTnkvozmSfawuu9FDvHFd9UWF8QMVxY5F9+1PLQ/atjeQiMHFfAK5YeIAh6xttcu7vOjIS7uCqlT
ZN7HONycyfbI+FEgf6veCXlsSBzE3VoDdmVLLG8JB7JyY26KmXTcfi/0cqwQ5Z1p72CQqMHg5gUC
MFs/z8Q4zr6rI5IpSOgJtvjpXpSIqjVZDroeBIZ3uHT9ItJv4D0IPBj8NFaGeXFzIHMCEkOG3cIy
ddJQYa6MAsGmDpse37XCqim+y50Gy6vVfo1YEudD+xNtMYVQCalkVUa0+lCBCEgi3bffhZwafB9W
dsSlDWHiOoK2iw6V46UkXqF1OlylJhPulJp6JUk5D8ekX4tyvkhOGiPLbVdBOo7YymQFqnIXq3uC
ZzVNt85wt7K9L8YBVRTYW2SeynKaYG2mwvBBRpxoDmFyekt/wg8rkH8OPvfZqxmae75f45GcU+fB
m0S/56+oi+my+po6jTZbUKSDDtennn0cVsA+lcF6HnF+zZ0GWyz7WY3RjzUQrFYnlyUJYJilh1bE
11/yPIoJXtSfZbHIzOw4VmwCB/dAhmdIlxzMwXB7/vx1kItrDzpJBsRRL2hPM12m+A3AEltFudWH
JIpH5eEfhADFVuib6PoZyystFIvbSP+DLi2+VWa2xRv/x9chLqDh8K2OYohFeZQUNKzQU04RY8Sx
4AOwkZnuAJBR5UPLbyusFOrJz3DiE1ezvQYa1Ks4w/N1f/oTFtkC7HBQ6MrwE5T8tbW/1eYVzL/g
GPSyMtSLMwbMAaAv0H08Ax1UkgHHj9nEO+Q1vlN86wW2uRvT128sjmO+8NPdGhD3UicT73PhnQvI
PtLnRabQ6vGs5jiR8XXtCJjR8ifcyrLryU89Ia+ZRcpefibor87ehA5Y5iouKVy2T7bjwUhCuQKX
xmM/JsATb4bKk3b2Jt2r/0BcUczAn99pLCiLmiTbOWgBoMKHEDmEtVXsknuwQ3DZ99/kh/GbE5mb
fI6k7Wq/+9JNeBx6kWGUDZz0WIFPNDUwkaLoWOowx5yEM+IEs62bnhu+lsGbpXzsYNRI1qQiLu+A
o7EvDsDK6CXoT+MHsLB/tiMemNVO/5XiRmYe/JJM97N0Fe4yP75eu1ounlRHsRfnIYerJEMzAc+a
Kr0zMjNopvhnmpiblaW/FmdxIqYd+G9yaeGi3MLmRvHxTe0PFPWvbF88n0TnwvTJw1rZaC2s+POj
wwUqgJ2UoH+JXjb0AMGQL9qbPF/Jbs6FOBaLd3GE4R4wKGsxOCGXp3vtXfPIfMC/roXpMXVxgj1D
0b72uqtkFcG4NsLF2aX1up6XKIgHg/5oTjH63XgDp2ueGZey4uM9snjdGLSYqxiWbEGnmLMrG+WO
5vl2mOB61yr7ZmwPnV6v3G+XRgYsKEphgpGC1+/p3DVNOlmg/1rAsQEKIhVeoz/Oaed9vTIvnf3H
URabrymrLh71DAnBewf/ulh+hk9gUa7JY6wNZrHPmmYaZ2dCGLvlbs6ejTpBs6Ryvx7MpWmy0HCA
khcglmdybrAOaxQuPpmM3jTYAGrR3ze6gZM+sU1ICiuczm6j5smtMqZq438dXRWDWCbex+EXm1zR
OtoDX2FB0lWNsmseoB8f9d5wb+1bDyaum3T0OZ6K4q5Dkw1XSeD42dvXv+LSJSuEy6HUrULSf1lA
JWWR23NHgNYqDC83ZZfBfPTrEJcmE1ZIFgrtQqRyWYvqTLQXWNdhMkG4CSmWvzdbdhswWVvLjs6X
J9IFB7qAgm8BPM1i3VC8tzUpayzc37IHg15zx25ar/KgK7LrDwWEJgQC6h9Uu5Am46UmFpKw7Fns
PXRQ5dIxMUITbeRduU326ASaHt220GVyZogSZlvzm+rLEmp9fx9Di+BHeLvFmGu1h0Z1DByYMl0n
OZQ/nPvGsVfm8DKq7+jZsVisEF9T25nisZNuhfZ2tuG47aMs6kMWNPdT1D7U0Zq11PnCOX19iD8/
uo4ymxVV2+P1EXPdn/hPg8W+1qytmbUoi+vIAdlLMjNEGT1hSebrs5d0XhVM+9aHgeT01IbTVfaw
NrhLS/X4Hbe4ibqBMZgdIqzplH6WPaDL56Kd7WbF49/dfqdfcXEZsXSCBzLHczidHkjxq4S+Xc7v
/r0Yi7zZ6HjewVbSCmj8qtE7JW+BWFk5qS5+MB2idDhGIAy4JLsSrsTSOCPGaJJo0LpokIBnoxJw
LfL26+FcCgXBOARCLoJyz2JuiNV1RR5jbhwFrefxjsGAye4BrfrbxFroplqGLaSIcG2fBaqAkZpY
lzkoIeToBYbFDkrlYREJdlHzLFgwpadt/xf1efXs7oGcPRSgxLsbGOHlCKlKjdmxGifgHvObW2WT
BLBrQy/yfyWQvBZtsQQBg8iBGGydz0Jo93O4ohtAMKPpBzSg/bVqwjlbGbQblEdQpROMZbBnT4+N
XIvJ4IyI1gdxZKFQ+EyuhQp0AQE0rfHmO4bOg74BwmetGnqhHYkrVAicAtGN5+PZRdCzGamDEge0
JTc6ux9kbavF7ZWlMj9X6lsZwEPAJW4l6dHm1o5P8bOMJik8W++7eY7dUVP8uAGSRSbQQpSkb2Pc
7Ak8wmm1mxQ5sgf1tWud3/D+/2/r8p+4lY92vv+D/viPXzXNKL/+Uf367/+8+tHRrM7ecWX8/sfb
n//9+9/5H2cXU/4XxCvgyIZ8GmphOAv+cnYxlX+BHQy/HWRNULyCiPRfzi6K/i88vsFmgZ+VKq5m
XDn/z9lF/xdg0vh3wIXV4IGGAv3/+a8T7eN+8b9PtJAXGwvQflMouAMTCfy5UF8+Xep2OWVZKSW1
L+gL2WbeAPQeseC3ueVqc2GRK55FW9yUBm+5RtO09vtA/lAOoiIShxk0zhWwZ+2XLFwrNiyuZhHQ
0eBsAvVJgSRYdtlGeEhQBTg437BL1wTGjgAHm6z2acRxfpSIn4VZjKullebEGsI03/jOeh9/zI89
HGqi2I83RRpId9YOWLOH9LWi7tFyu/0d42QCF2+As9CLm6bQkyrtYVzvj94cjs96kOzk7QyC8Lit
gyxck9377N1/NdTFSQzX8AT/dwz1s4/x2HskmrZSCFCrk7t5lEMyH2Ran+2btxwsZb/1QQ//lniO
N+0sw1VDEpZR9mBDlsNb+RSLS/f3p9A14XuEtXxWTtcrPPmcHp+C+syP+7AJxa0kecnWigqUdoIY
nOlhQzZfx70Y1sQLSFhz4U5c5O7A2TpKyRG2LnWXjXPY8Pc+q0JTt1YiLdusnyPEE0iwfjRQm4zF
blVmHCOxCJVv7d3geMOrGN8YVo9m6gvvDHkzjysr7NIWOo65XNsoVjlDhj1b9O9a8zLwfbF24V4M
gXIpGCCYNogxnB5CtWP2egYpFb8z34GYTewnkn//epKWz4/fn+4ohjgIj54CvVTNMS7F2tduxHVe
+rMLq/krtqv3yk4L5I3y/W8iUn6HtGCnh1EJ577F1mz7wpKAZq99lkmbvkw8rY5XJmfJ4D2LsdiO
LZn7hgLJ6//2jCz9nnjCgMBEZxGIb7qaoSxBaGcRF5m6JjlmxYAtxxmO1w6wlsjFevSrWujC7o2V
PFr8ZcvTxvnzCZdlasBrSTXMCMbNFlX71HX4m5YoXtMNLnQ4vSop3LkZgq8Xi/hoZ1GxmUFWVFSo
7i3WozbbYAdxClT4pF1zC7yCXne5gvd4pe4sGmraShp/cZhHAReLs2tYIw9jJ/Y1BfOLIbmFB/lq
1f88DFCDuqi+fYqXLo14G3TjOq1EGOF900e/vW/Ekfj15zvfzgiDEooN4CCozst1X0hTmWndWPvz
eE2Sn0oSUiavLfzzObKQTsE2QtjSoe6zmCMpkyW9aWfM0WhuDe6EtQM3oUJ2DRn+DakRanbuGsUQ
aQaq0CBhKVR10yx9NDLHrczCs8v+xunf1WplyS7BItggp79sMZnOrBacdfhlxg2vfCgTEFRyIMAQ
8W/pMy3d/H56FpfgmiDL+T10GnfxajH6vEwaIr5IFaO6TwGqB+baBFgMSsRfz/DyhfQ/Y9QVEIZt
AUUVK+3oNK2IIquxzsWxY7zrd8UPIWI0vQhvrvTasCBsgY8dQL5g7Y5fSPosAy/12uwY5sZSL+NA
0IYtGXII4gKaDHB5Un0vCHP1Uf7O4XBlrID/zjM88XH/GvDnqXg84Dx1+qZG3HF8nQzTVWjr6dLP
ceh2U7FGyF626M9GuVhCYNLbNpkwlZnTew3/JrPXoYLnoCO5sdW6pPno88GHt5xn5brXMDtamd9L
WxgtU7gnWKgpnBEyhzFDC4ZqIqscg/ynjoyuvWJvzX66i2/iAU7wSahb4UrUi5NrKwY8giz4tlqL
FSybxBj0EVENrbih6b4AU8GUQHGhv4wJ6tZJFRhAsvetsraszh8mmN6jyOLPj6Z3GvHKazVEFi9+
Ezmt1ATZ1RxBSASCKYBzS4/jWvNg+db/PcugvJrCiubcGnCOqymJVVMEnUNLdYvehYXXA0SXgwGT
/EvZV967eBsVjWtuQCrIRvx3uZM31u1aBfryB/jrtyw9r5LBSuRsxm+Bg4vfjEOYk7V2xcUTW9iN
iKcuSCSLdMhsaYNnErhWEmmv9BkIexMy8i0wV42bsvuSrCynS0MCHxJpNqJBP2lxRvUZmeViRjzZ
3ms2eELJmm7ypRNXRcHehGMPrEaWotWJ3RvwIbeRGid3sozym6Zfl7BSIcqaUsnFsRxFEt/2aH1C
BzpvOtmq/ba9dWLiFvnakf4JajpNepCjahBBETh4aNgvNl8nN06aOhiMQm5Ks/UmAEBo0fikLx+t
wrnKJ3SQyFs8D/uhIC4v6I1NKjfJ7jKj2CbKCNsF9Njsg5xUOzJdK92vxHpjRr+1pTtNwhz3xWNj
2OhHo1mlQY5EWzmjl439zw11PITFLlb0EnNcOYAxAE3FP3gg3ClLzRVWCeCTjLiWEm+4hdqMA7Ln
yp14cTEcfT9xpB5NEYiX1ZgzBG8p+Lyp6cYl7DHrx6nqV9LTS4ezqkPYSEN16FyXTBpmJ+V2Svy6
eRzZAXAC9N1y/+vDeNlc/P0xj6IslpzMQYNLNERRI3XnwAK39ssbECDBzHGgx9C9IbugML7gsL4w
YVOUdk9YIck6cnJtuIt9DLssHUxx/BChLIPG2KPw5CRe/QYSqeLVAfTf4Za3+Xr4l2YTPu/oEgCF
Be/6RdA+IeAudjEe9eylL1V3IBVUBJudRt6+DqSgpoyVcbrzkI6bmo0rT8YWXOqvsL7OqVrhhd0r
FOIPiQdDIL8rC5B5AQ0FEzKDGyiRwC9XcVMMsHTUB1fJnhxoGKd9wDRXa0yP42Tob9T5RrE0wC56
QcF27R5yZzZ8YKEpMeR8m9Xw122zyCzwlIrTB8mC4CS428Wwr5vs1igdIJO+tTLsYDg0baziRy7P
XpErV47yJs8Ia1F3gvZAO9/JcBFrchWfhfkFG8Fabfw20/bq9KAByaPFKElokF1R6b2K25slEH9X
38vmpkfwLj38X/bOoztua13Tf6VXz+FGDlOkiiSLSSQ1wSIlEjljI/36fsrnuI9UZpv3zu/MXpaF
Anb69vu9IVJifzJeIihods9SkZ2tSagzU9ldjY9cOnYz24xZ+NO4xBSzmI04UZik0T7KF/TKJh3n
R0EiEkFJiNurMMOjQAwIH+fXqpzcpX6PJfl+lW5V7QUXpJuxJAgqK5x921hbAl5RFJCWEdXeIs1h
K2vX9dJ7RqP5bHtI435qYIaj3bnm8GwMxS5LdhYOauU6h4sJpb1WwwY2IC5d20Y2vcRuD71tbOy8
+N7NJh9vCWWKNb1aNmncBlkEBYyHztOD3j9ImeMVSxSIsT5IHfYmlh4SuOIWMmYGY+VqBt0UJ980
devPjvU9s+NNI0tBZfX7Aa1xqtpeDvWEa6pX6qYrpdu2ycPVEm45CLczY6Rys992zJisPqaV5SZx
E8TZeiCO6g6J/yZNZ3+eah+fBD+rarcTs19r+n6o9vPwMzfmrV2tu8SioVBK7pQI34RAEZffLGn1
pgKXsAx/VP3D7Fbf1COPm6c7x/V+Xe47p/PF8KPn2gwEHoxq5zkWtMzU8uoOx0S6+G2u7URp+rmN
zHz8qaGxUC0Lk+xoWyHblCJeQBHbM2U5UWu/iB6GYaHHCXXOlP1SF0Gr2a+dhBge64wqAWdFFEuS
bNW8z2t5LObOxyvDr9c3G+dPOOVSU4RyRbGun/n7S30497oddQyGQg2lyfEdq/OqIUYLq3jZisi9
VINswrWzeSbW5Syb3pkW2vNy8Wv1BG99u84oRFv7aohb3+SBkxx5+riNRUIfeIvR+EE0ql/nsMqn
1Z1VDQmbGWqVGnZai0bU2WjWzZwN/qIm91o7+muzlefZ1QndGMUp6lIOVCySNexLxf2K1U5ijCd5
4dWyU4KsWxui3WRUbhaXbitwHegSDm7dxQ/iusiepRL1NQSiCT+BJoKEuPJVaYUXiuVputhVRuwv
EldSqQ2cJD+mxtuc17xK4vfaj3FAtZ2x3vvBbbBla0+JnvtaLmN3kYd9m4clA9yV+XfTJkCRqrzk
TS0Vq2nd9jUn9eNBds+pxjkEN2E1btTe2Sh26tRyU631y/gjkni9wnCl+UmXdi3RDJYzXM1j5qty
55uZus/SPmj0Y2vVYW+UfltjiSNudONFlbIAC92TJe5kq3Sl/H6w7ofE9vo49Ww9I2Ot9Asu3E3+
gDPI0VzIypyODduh1FWu0S8Epg1HG68ZZZ6D0vlIJt1XpGIrqV0wi9tiLa81hfK/e5PsfdvOx1g2
/Ybb9Gr9NNmPMQzzJC0FVhhdLXF8aY420vxmRGLHduLVUusKtu8KlVicxAHuEJvVMn2nl8Kqfctj
2nVcaZTZ2dDC9YkdxAVc307Yw6DD95L0+zw9t/GwmcjXGR5j40WGWqBrnac2iztmZVhJxp3d3xfI
utccF7kk37IJzIm5WeWPLBqDnsEoejVcFwPhbeelluxPyxws8lM7tnxbUrWbwc+LKGxiLE3sDS6P
7kS1nAscUKoC0wksW2ZMkZPmKhujrVkQrxNnx0jOPUVOt3JrbURDHgvd0CXV8NVt3Ta+Z4v2C6F6
inSou+7ZypWtYSFcne7Naj02w0NWv0TNcRplbD5GT1YHN+nqQJLXoKtPsdK5Ua76yrz6Gbk+ZjO/
zobuS1nkDlW5gYrlFYO2s41jiW2gqc/0N8uNiDDqMGUv0g23NH4Y4p1KaWPbqIMWnTWibjQxePiD
e6TxuVbUbi3uXLktB71Fdhfyaq3czVayn5cuqBcbz5JdhjFzY7U7XStDq3/W1ZUsQdKjTFw8ZjJq
1hWm6qJcSyXC0HOLP+vDuoufK93yG7t8jLD9NZwMLwDM/s7Cd+WKoB36tYjHLcPv2bVm9Az2+C0S
zVaCXeQQxMtLKGru5sye0WZnjLTNnDKrAB/tbMEb5I47xmY00qDDkSrTTthwvJds4lr/HmuunG1U
ne1wyD3HeSod+SaXiiBe5VBztgAoO6Ozr6VODUt7gp5guUJNg1bJtg0bWjrsBQx3IDe21tYd2w8R
1f7YFld0zraWIl3bzbiPtTyIYA1DPbDjNchtbdPkgv4zPZ4S9DmON47Tehj3gba9RL0DsyPzJDkO
z9p6od+1c+sXDpQmPCpmXCmM+ucEucu5SY3Fc9L1JhZvKKGR/xe+ZG6UYQ5myfIkm5yfKKNykPZ4
objpUnoFZiRx2m1jqWTyF4c+3xqL7kkNdkbSXYobsdarXuzgEVwKT6kw7pPfrdh8SZVbI9H9cnrr
o+KQ9t2mtKTD6txVpu2tGfrOpNzI3ejb0b3efyg1216Ubs1mh42Lr635pki/jeaTrOlbDJbYNDJX
pdmulDoeegimBwggemiv6Q05yx4RMb5WP06WudW6blcX2GyqJM4yCFWRYURikzFvbU11X6BQ0sTs
muKtWVqvLVRPUtRDn+rsj+m2bGK/NV5onOxxLt7GaN9KhzWYdm47E/uoTFelsYSWSabKbG/liGJC
Rk6iVlfT6BzLODtMbbS1+wi7E5waufOrRKJU5rsVpRu1xta04/XkvajXMFrvhQJv0O42ycRirNZ3
J36t9ebWVBCDyxVMncwtbFwsstt26SF2Pa754qX9zzZhr+zQx3blVjDykunK2qEyJDwOqHXqV2UI
svgYgRjG0+iuBBEY8+gNs+LGs/B7RKZWVLlESnK6MYFHbdvGb2cf+XH+4RDN6kgvBn91hy0zUymZ
ipMxpsg2v5fT+1QRADY+tRXy9Ma6XuwfUp8eVMPYzr3xLLRTVz233bjHccBTbSoba/K03l0LOHfF
DjGjtzip27V0GezydRD6Pd+KE6S7WXBCWZQstDpl56gvYx+T7n5LFekbBfwr9pauPRXFjyURuJgM
bzOVbt1bew27oaLRqa27EBdUT581306nO2vBxqmIzB1GJJvFAbktx22+apgI4OqVRbtspFQzv4nl
0bYnKquM5kdY82IpB6zciWC1rW1XEJ0zSdT6ghOJTlCyvo44gHT1+Jan2b7ncK4nzCLmhtP3fZDw
vbcaVpA+e1Wch070UrWjK8sf2jp5atp4ZvEqoo3AwsUeDd+06gfgxmABGVrSwRsM3H/k8kB6uFvg
TmM06mYuldfejB6FKvOXP+c5rH52JT3+Ueg4h0gHPL7ZWYVbFz9NAje6q5Z8WEc6tEC4KvZjAxPP
iVSvKpJDQeq0vEw7u1R3slFdD0O9Tcvqh5kWd5l8baz6ph/6IEuAJ62UL30j7AMGqzdKovgdTm9K
y9eZEFc4lDntTz2/Bm3bpFn2IJtqoErpvpdrtx8PmPpuhI23Zjfv61oOSkuw4cBOTLSNMEXnLUt8
ksgQt6f8WQcBKfvzqXgf6RWvrN6mnLhMrrsuMV+Tdt1aeIe5amdu1SIPNK35Jlr8bJTCyzmtKmUK
4Z6S+qyi+io2i/2qzNY20we/BDKo9Pap6tp9EscH7t+cfUXs2hYkVGcGWrdxdTPDpLA+Umk5VgWw
pNAbzvvOr7nk4fD20EzOU6zcSdgH58LYNaZysLUMh5r5teHYivTaFyXO1+btMikso9i3uHRmmeLa
sfIwVa9V8lQJrFvUIpi6hhHEkCrGd+1HHKUugSjGfJTqO0eJg2ypNxOu3XJxI0lDOLTEDto/Voui
SLfEtRU1D3I0bXWHX6g1vjr2mzUmzc24c0Qcu/LQbLp4OTjy8s3W26Pl9Hf4XkT4DklYIdbYNBWU
rE3fHfiCd3ZCiZLPd800PNV9RY0vh2Udb1VJ38oSN9O1USlSqjczN+jGp+By6a1qlg1Aljbj6fMD
lkbHEmTLESTjOPZ4UFuLwsnMiaJouffcgfR5dmsvXHhWVylfBD9CoogvxpzJ122LUtsZhfqSONVV
wr7jRMvr3FpBOYBwcRGT1Ud7In/XGl0xTl6h5CdhEtmXS5uuabhcTV7E/M5H/LG0jxLTJWuiPMzz
jaH3vjArSu03uQTvpxTO0NmL96Hg0Eqf2/LG1uegHT7Y494gMHtzjUxrzH2hrcFo40GzWvfGJHtN
JfZlZIeaKe2mCAc5JdoPYAaykN/yWr2duOhYDd5ABXaCz/r4KqmCAlbGG8fyqkpzbURLPbpR8MCb
xMKvRpcAHOSdKo8PDjVBVD5P4pDLGtaGzTHTxnOOxUzYcZQ/zfP9ZIEY1hjopK7Dul6hh8hPNWZ5
mRO7FbqvIt7KnKHywZgO9fJaZhgUPWTiSsMBS8I0MK9gUTA/xm7ZrPXd2u7sKA+NuvY5N7CHAczt
u2AhyasxriUD2xg8CAjIa6JvZPkcV5NKV8XPtv1pVUeZYtnSbrm/1tFjKm7NYqjckhT0SHC8DPYm
W7ml9xl+4a8qxW10tDJuO7bhqcNjUzzq8mbtTi0hywlICwCUeCgwGraLiUmh+5NqX8+ydLWsYPSa
eXA4NOKuDc4QTK6V7tLVMRVg5bXRScpicBltCnKA1bbPmDHvliCxoX6g1HsarONg5W7Jkbe2uW+Y
T2a9n+rOz43BLUXY8IPnjOlaVJteHEV26ufVVfk7Y55RDAqRVtEmWYE52Z+sbgkkZBwRp2ftPGC+
6BoCT58FSKhNPAXYpu2MQ6zsMmPX22FvJ1fCeVgYLXu/dt87Gpd9FHsrn7ljOlfZT6peP9Ge45Sc
syI0oiRUGybveG9I2w4Tf1M+qkqgtqiaObEkjdthgpXTTR/L7rQwzDr7mDnMocTlS6F9RhBQWsNf
wQ7IVaKfKv5BinhIlkNVP9r14qrJTdXe9W3nRf2wiYurUv6WrhJWaxgJMcVqnXdLTiZmvyAClv6y
qiSSgk+oOFvJ2UmdnrhoujX7aBnlrPwcDu7jsEJfmvaVrdNz2a4t97rHOHpZRAFEgwk3MVO4f63a
bSz/lM07GrpbSSHaF3RnWAevtx/w/WTFl0Gn1bgEjoPb6sNumOugyswjhuaB2p9vMMljZyluunb7
lEJyoDbuNGy8bPhRisyg0ckB4+qBtFrjO5Zfnj5JR5mRHmSxdewrQ4WIh9tI+mFGT9380+AmqYo0
wOrPxxznmEWOtyQJEE90NXYnoK6eeN5ekzzBVFk49qSIa7NaPdjSs2wyo6WDMzEH8sl1DOWqzDTP
rOdDhIfwADiWIxPDjc9Xc/Og03qM9cqdqUeizrpSBy7s2sluTeADPH/Q8S6cnmK8blc1kBppry4k
DpA6UjAZq+IUx/HNDPDVrXmYR+tuoN2TVZDDOBtrldXYPgtCaYxUeHZtbSqjd9mV8dqt8RfVbuaJ
5p+KMXxrhyXaazN7tat0j/XprSW0O0uqdyAvUWIeRtt2I0rL1CIF13iyFNYDn+F8AxqUl0Zpjw1X
vbo3t+uSBQad2yn7YcZ3o77vBlBWJ/Z0AoHTZQj6eN72El5U0qsMSjSY0oG+i9vN9+2aeaKcdmmx
ITUbpOkBvCuwrB57Maq7PHLVFIQyrYOuKpjn3VZNWecJpnhk0FXnXF7T8XGRcnNpp8iNT0KcrHwz
entLeopM+8RkUGNbDZU8x/ixDaTC4N+pJRHoJkaNH+CwgyUV9LTPKv21s+ktDGAXXbwdMS/M1tcy
etetyD2bpDpRyb2rvE6kF0t6RW3LayYbo+TichcvuMbW7jq1XKzwlEnixzjHj7JtrrsUx9AY0HaM
NsV40ynAs45Pqz1ZCJAoD0XdbZNiJ6Tcr2dQ+Kq5X6Hqc6XX2d774jRNcaCg5lomE+g8xVkWDSx2
MX12N6SZ63DdLVleS/cjE32Iw65rZA9qerfM70VzauN6l9s38vqkpQ5moSrtSPkoNZo72Cn7SeMN
zMqJJCwSlEB4SyDmHH6zZQe6DJd/7HcAD2DEnFRVYEwZh/qVbsUuJponLUP/WF+N3Ejj9kFY3xt8
cWv5XXKuyxXuYv+Bax33pXq3UE2241PaLT6+lUaSBoJKvinqbQkwVwzNYcz2Tpux/tr7btGCamhv
aq4RY5F6gyaumkHbN7l03pSu1GU9jON6dOwApqCfjXd5L/kqkkFGLsCREcgFSUJxY5f6i1SMnpSy
/XPopuu0zcXZ4nPdZ6P60uPmKrHLqWxkjo1Hlar6kZYd8G7f9TLpHpL6MJo9DkEpYDNkmDLeRxRf
TmKfhr5+GspuN+UF8GOxN3vnJsodwGpiCDrhp2sejMu6kRWEA84CRrTrRukWB8/Vz2Wl94tC7ONe
dWsp8rHhullMZMsVxqdJm18V+bEDd5c4nw2IjykiMEMrPGmQthrNXQmYvelfOv1ddb7VFfepZnIz
7qRRn0PMxLNvmL2hLe/hAW4jPMWq6nGNP87nWaKgxmUYm3l06+p2AG9MUJY6ZEXZ5/qAmm80NiMe
tNaynjErv2i3OhHwZ3vgXItCCQhElUuXgFu/TN8nLfK77sHQfioUYQ4mSovfOLtxpuGh38dFEkxA
uQ3IeGtrVxULvZKofIubQaq8eEi9tvtIc3Y+VMJc7lPeDl+yTP7RNPdO9Q5n28u5R7SWEqwzcgGR
bEbK9aF8yLEzGfX3UbpThyN3Uq+Ue1cSNX6qj5F4rdUrdSUi6rlVz1XB7K3cFTNWpekASnNI2GPG
JocRksmOeib4MHKlpO5rRLaqo3p6tRfcItVouuUg4VLnV1ITGnSQVKIfyuS7Jn1E+ZE1rELUTYCw
ZvkwGEiWhu3UHIn12nX66yQHtVKTh5PiUai7WqpiM3sd1ZR7J5OOUOXQ5SZ/uCyv6u6lTa6k8YGY
DFCglL2de+SseIPpuNUsAmfEbHHIrgus04tJ85fhIIzn3BTUVoDhC8yKqg904sLl3Qy2oVEfGmMw
9SP2A6FRAdRDeBDVqW1OdcrlROWC3KnekC3BYOf+aj9WKT6iyoYQPlTHOJau3qj/LDQSqrnnOHUK
CQz1Z48nBLxvvXy2ktWz2HOS4gXzWYsaS7I22RyY+l1CG8dZhJfLftf6cVe73IW0JPWseN+0BxPq
jTPnDwVu0JEVh9pkh07S+FFebHH3zDltynCt63ApR98xFrcDN01AurRc/TmV/a6bsShk1gxzERRG
EnQ22JBdeB2HVlx8zMn8WCp5KDOGPfiLrbMI0ZL1EZX3esKy0RX901pkJ536zY7eUDK5EusILOe2
7vmDDU65hfagQpIcwEFVlXkCJCWB2SnVXSu9SOi2RHEraS8mbOienloF9KtnIuiBGhRpcY2pD7VW
A4yMsPYCj3EYq6zatMsUmpPF8d96UkGxE0/BnPF+rea2wDuNNngmnSdmnNvUdZDiC4xunyvUnQHY
6kiGO1jfF9IymiR6GmpcOWn4NZXFpwOJ78VyWzWMjFBuJ+l7RWXRxq+6TP05DskpHm0vqnDn4R43
TYbbYKZuRtn9PPTfGrkAJNZcIV1BDOOa/qGB/ZSkMGcpHTgmevXNGPq3MZNv1xzFO4e57Iy+VVzj
PXjs6Ki00fj6zy3dvzesTedXxvQFkwK91FTgJYr+19T2tEB36nIY+q8y5s4Ex8uu8a9PuSA75FKG
Z+sEF9zEOgwpINbHdxO1LiwMgEabvsscqkBkBfe5Kle+0uCfKWi/P96SNZwZHTQjGPH+yRD8he5Q
9RZ2vVV87spPwXDC8dyrDsKnLD8s26+Y1Oqn7XjVcKhRSUTCEZJf88vTpDGblHoogaFD41kJSQdo
3Rn7y3MKnLqLdq1PS5LWjrfcyCFA4G3h1duJ+eZT+YC8/3cHmHeHrI6eREd6d+nDaQqrncuWRtko
nuv82wJqGElf0aU+oXbzFGK1CJ3BEUYzLxmuDoSfcWjOX3jljSu/TP4MZGBP8Yarogm/Mi/5jOOo
oeqDuynb6t/yaBej7vq5geNoCM5A/dzbepZU2e/VN3JAvviGnzGaNAuXG/SDqozY7fcRxUu5zvX5
/DC72eSAgA23sX8epk+ZuFhFoeLGsocEnYuFWOsKUeNAKoib7M3qt7fldzS57xFkIEhu1xKgwSkK
vpJT/38eiyoSNI4MtsuBI8xCV+cIJpX53bydPqQbTjYjPAcK56RoVPzj9XL8mt39iToEXBHZ+l/P
PS/ZXxbJEk9x16UwkKYETWa8LfeYz8vobtSzcny7npzdVxrkL5958YmZur3RNjxzddzumG+1Q+3Z
Pq0O7ju7s4os9b/iAP99e+U1ifWBlYqwC1+A31/TmLUFT/PzqIJ9Ls2do9OJjV6+mDuf7W+/PuWC
/iSw+YialkFMds0O3+eg3DTBOSVW334dWfQpn1rXDEYOFqGGx9TFOxnDOjk6Tyu0Y0sf0kb+b1lX
cPDC0dbcfjD2van+6NprnJKDODb3hCtczdmHBSVD2DSMqdG/+AKfsXGRGLLPIYNgp78Y2lI2BHkK
cA4H5d2iu6s1rY8hIS3P0kOX4SlKTyaJGhSp+sXe8Nluj04bDqKBswQb0u9fo5zGaEp1zpZ5on3z
pOiaq1aZp+hfaZv+pG1fnmJ4eZH/9qfHsHVxiFo62QaRIbFUr7qd2MyH3Puxestx2HxFKPtEgMS0
/eVRF0PcOkU9pTaPynbjrn8fd3mQhJArPNDpFBvVBiUzjZ1/HsQzTe3y/ajHz0mCKFmwuP79S/b0
/U2uYeeHRvsKXTguFrtu039RDZwXw98e4wB4EG6HZ7R+8W5DqkTtoDJgi0JBPriVpUJhaAIp/zAa
vEcS9eqf3+uzPYBq4P898DyDft3qJKvREgEnUJQfevbejY9T8dUOcJ7fly9lKuhGVRTgyPou9xkC
CVujymrfvjpXHHSpMccSYb1T3QynvK+coT4jXJ4rHFU5k4kpIC/GqpAaRQxOeq5xYK5+p90QlO/F
03Jj77h0fZdDejTBcqBTCUvQt3xnO22Nr8wcP1l6v/2IizOkFOkyaw0vPSyEZdQgfycVPFmb7v55
AD8jv/MgDYc0IvVsTq3fR5CGkjnoPRVdi4NAfgfbJMIYs39lqvq2H++W2i3ceJMQXDoGyda5NcPx
Kqfmmb9aI5+UPWcJC2p73cHPwLkY5wrqclXLbQ0BBJ/f/H0FgciMfZWukCfar3bVT2YVT6Oy43FQ
eI2LUdb1qRiF3IOUuJzRh+Iejr+xWQMwjs3X6cGfv9t/nnYxnBqkfhkFHXMKElAs0UKoaSedWh2f
OdJYvhjT8992sWJ+e7eLE0MAvE9qx7uptySZYdl81o0YRD645TE+YqdA3m6c/qkB7t+ozpMA7sKX
C+mzw5T1SvwtoWJktZoXP2Od+qHBFoM57MPeHHbali53BZgU5igj+cc7wxsfuZ+PrfuVAdpnJwr7
rIZm/zzEuEj8Pq+nSdabJpaZTZvidHZUFKE4Ag67qd9+set+dqT89qyL0UUIkJa1sdYQz8JOpcYs
g3Fb/1j3yj59ACY452L/F77vJ8P822Mvvi/7YoxtBo/tgS1dK1y3jqdtsmvcRv4LMXWfiaHQEPIt
kSac9/yLL9rEiVZQ8NU+W/2tuRebcWsf4133jRSPzZfj98nJgqYNoA73J1JaL5VtWlXb+AVAcWgD
EZTXRmiCVrcw3ftzBOB0HO7YhJ8AT/557Xx2aeC2ANX8LM3EeOpyP1Q7K+NCTQauz3N7tF6P6Rqc
U43PlnbVt44Ogo54fvlLY/s/5h0YcTC6/+cvO4y/m3fU1dC/d93r8Lt7B//TX+4d6h+KTjoIyv7z
RoIs5j/uHeofKv/FdhgzU8GVjGlZ1d2Q4P9h/mFTMwACYa4hmxDl/uPeYf5hcueloCD+nKoa/+m/
ft7pXzvpP7t3XNZ3FK4m2ibtXKWclXoXZ5c80qUSWjb7pmKEeixClQjBKS2vpNz6mUBtg0W46Z0M
Zu0AlbjaRap9r0HN91JzvB+mfpNpEA2GwvAMZAMRqWiemWlPcYKCM572QiG4LVXLo9kW22kGGpyL
73XRXGE2s1nNM7myesRRNpyafLt28KYtjPaEGV875/ZVYziHdp4geds7ZzRvuU7su8W+jmOF9tNK
nhB9aELmU0kO4CQDEd+MskLXNyb6ovFTqUroktKim9LrQYUWQsjpvJtlfBail6E6OOMA47Qjf8xE
GgJYOy0aRLzSHUXvWun7UkebcQK1HwQChmIz6st2oPM3SVC9YKcWsuWRS0vHuvWsPurcc/iNhTxh
ViFCtLh1TBYZOxbBgUntQpYKk/x+pUnZp+OmTqbYVXL5Gl7vexUXt6ZN5pRS255JZNgIa6giD2lE
jiy39A4jAZEmPcQpYYwG/fcyJog5zn422vLeGMQQ1XF76wzdDhkRHNOOva5eHyXojVYJC2IlZa2Y
IhKHzm8JxUuuz10ThQYEd8Uol95ix/iJvuoLIcyfZeevh/p5iiFPtNmaWAvUSBcHWjQDvo+089NX
gHlaaWFL9g/WGs0TzFQr8WAj7SnOvAA7pDAPrZevTFz+dqD/6yecoQ2SaFhpF7M8TnJShmZ+wgzr
nJRD1zis2+mFKa1dTb5KKKDLHEYf6Sfv/b9lmv+zPf5v1GP/tD2exHs31P/rLv1R/7o//vl//bU/
GlgYcSyTRwRSaWBv9J/90foDWyMTlxJLPZe752P9r/3R/oM/CnRqyaZs6KbNdfIvdyPrDwSxBqG/
iOjRVZrWf2t/vICnDDBMG/kn+kzFxjXJuqwdqnSMx4IGEDagFqZ1s1vCv19qCe6HGXZtu1Nye2fU
zX0u6Hp1itsnyw2v6UpwGfo+Diu13WlFQ+yluetTCIox101TRMdW3JXLclAj4U8mlroJhL+G9rNt
heMo9ktt+opMdFVZBaZFgrAufKVtNnon+8UUir45JjIlIiFkkMeWvD7pmhUmmr6ppxKBzBKsg7Uj
+2HbwHmHALN31mqL4jSMi2KvIoSwzPpkqvnRnKQgUuBwLKO3IgWZDLrvg/BRQlxbQt9wuTklqnPS
p+iUp9PNsF6Zg32cRXmckuxBiovTaJu7Ko+Cqo9QD/WhMgWlTiirnV2rRXHMkvUQ2fpGiHnDPUwY
1305H1Q2Rpqr+WqiwT91xZnYwKZYfDiIWKaxvp+XDGKZFWqL8CurOJZzDr152DP4x6oUga1NoSNN
N/rdlMzXoi2DatK2VTxeZfW4F2mz+WX2/vv0/NUqSfsd0DJA17ho4sLlnG35FKDDi52s0ZU0UtIy
WNKdwVCqc4HSDGxPaOHZdD2CVW3I9N/4I86Z/VZjho1WSkaMw28vNNpzSusW/PHCqbYoIrYwzFT7
NlLAcRaUSPTCzr1NVcf1VbL8qqVEXb8C5n4HW86vYYN+Ym+EMxhFyZ+V5C/Yxzol0kCsG4q61shh
iBg+wWnXqlV9n2MTRUXiruQKfFGf/o4L/P2hF1uwcOY1taMihn7Y3An9ebZWUoDw1rXLr9yA/vRw
+M+J869n8YZYiJz3Ao6c38dpEFpaJQNdvkpuoXfFJRGE8KzhOaKJbI0ZPreUfbTNs6lKb/88Ry5A
mD+fDSqhODZKTNP8m62hmTQY5zWlBONf2iMjSwp5n9fBIANErPF58R1W8mKbWD9EqbHJI21vkCg3
duKx65VAONlNBzEB6c9Dqb7VrSBJ9zaVumNpf+X3cXH9+/dvRUt/dkwCNpbP8/2XiWDWo+I0GYwd
J6+Ps1254BubLFNvV8N+wLQTNlR3z6Z0JucfrN55VuDAt8Nh6JwHec6/+HSf/xybU8ABlsdg82KK
pORj9WsVRX4roTPR6WvXbfpG2K5XL91zI1OzAEBEhXUTwRguivKjb6RgiMujIbKP0Wzv/3ksMSP5
vTz+8ws5GBPb1NkAedyvfv9CWjVLMLuiNEjRZMftt8Zor4vS7KFxGk+D+qib2QeBiQ+1Ea66CaWA
CEkvN41b7pw9fDKIRxHzrNbQm+hPa3NVZ/k3Xcs+8Kc/NipwbVwiWZNX+6G39duklFEvjSQjOuzD
evE+wa9DX7YflOKNROMHJbZubVixdmO81RrxB+WxTY1bTBNCJ36zJfO6E/S/pW9yr19r6BeGcb2d
ffyWHuoFIXudtG9kFfqzpsDHU0Ijqa6FaR7RyLxVUvJRZs3OUVqSlxN0CAqOOE0nISa9J33kp3E+
HVRpgnjaPf9fys5sqXEuXdO3sqPPVaF5SRHdJ5blCWMwkGDyRIEh0TzPuvp+RO3qSpzspCuqooaf
TJaWtIZveAeqBvvRw19Vi2kPT+E9liCLODQPsWd+zCWvjGObi2zR9voRCBVM2+MwJHs/AohSj96y
bfHPyYxDkJiHXP4gjB1aPX6fHx3X1ww2inGsFf9qmCF2HP8aqUVrbuVUfathWxYD5JvR3CoZ91zA
58nL8wT30czFQdTGOhnTc5fnGgBAOthG4j33E5YvNkyesNY6J/CMbcOzWWW8LhV0k9MxV53OElur
Kp8sawCe2HYAyDO4ccaDGdlHpAfP0ticvEBMwP8BIeG17ehVbi3DmlVRdOl+rFJoy/kqqtlQYy8B
G48wNI/9t1zhxlRi/B0TJ1PFWi/BHfaWBQBGbIdYP7apcaUW5U08IjEkcWHG5C1Lddo0XQPYLL73
Jn8vmsKRgdtbLYg6vLULGApt446S/1NGz8ih75HAkHCGvoudjFaLN0XwLZoX/LpVF+WUQ6kRIUyG
+Sx7WbMQsbxtB+SaP57VUge3y8s1VAms2JvadvAH2qfi2deNnZQGkWPE8MXbVuX79OWNPyx1ki3V
y6MF+c7ZTMRh6CyY0OleK8VNnbynBctoVOHhktAucyk/SiLYjqV9k0b8JKlZOAA+QH+1W8EKVtka
sQbkrxhsENBBqgG3szXoD5ETjMXCwHduoUum5KpikYVZB9NTHDBD1RZ9Ouxt0W/heQ1A4LRjEacf
u6LvX4eqeuM3Yl7KfoGIV9j+uCg0+6EDie5Z411YzF8wRwxh8I2ffWwvAiFt5j3lAQKPGmEthA6x
W1b55Z4Uvre25yaRALAEpTHumIukBed2uLO9+tThm+vqAbPW64lfOS9EuVGdQjK7xQBaHEpG3kNy
3Zld/NJo5XMe+rD7aunXNNz7khK7ouYInM/akUiu95PzqPvvqQ3MtbXaO0VIt/MeK7Pk3QrFgVh6
C5njjKs009ACp5khWr1483I2XDmaFssz2UoybsZetp+fcczYZVqHJLmS/dSzZIXe/C8j0o5cFw9g
4g61NWOFiOU4OuSS3yvxJrDGXWeStyVg06ro1g6aE3EfKxmaSW8Pz7lV1WSsMyI4D3/ovueihcBj
ccQFyTs4hWtJWHdGZhSEmSb4mfnRKi85a512MynNlecDPgRKVS2sVuynpD3NZ4qX8k9HKM6iUdA4
Tw6Trh3LMnmHP7+fY14Vq+OPF94lUghDt9+KNN/JnA6STyrd9jx+f0QV6YWKBdcG/d+xWJme9GC0
QAANsZVNcaDBdpbsFLrP+EOeZvI4IbVXmNvB45tpqbgtTdDItMb9HhYGR70cxe+2OVy3lSnxNmGk
NTPyfIrufIHrrszbgHIJVZRNrpS3kdq/yjY0UsyNVbat3Dk9oTRehXiEqtbD/GFyTeyH6BDPN02h
2uxYizciwmORIxc1pcTB1UqpeaB5ActGSG8TpBy6Tm48WqGTK3yw1ixPIcbIRQBdQTLCdxzk7+2q
uc57A/7i9Djfqhq3TZRkh1LSj40vuYMFgaSXkoKiAXdQaMOfjuyNFfo3tQ2jK7GVYxniUhlh6+jp
h7DjLSBSCI6rSPdZk55D3XuYhP8+cacV1S4T0ZXclid64dwPvK5ITlxNydzciNZjB65+ViFoqwdb
TR4yvTolEZP2kR3gjPVB6NIB7NgHcKnPYWUegl65ll/m/1XK9kPRdq9Fdh0pB7uGKjYZnE1dkL6W
JUIO+nF+dwMH7DxTqrIPaWsc5w8deuqMnWyuo/bKCk5FO4BklK9wdl4p3fxW52PDMg+a2px8j42t
xWCam8w+YHl9/HhC1fTPNoxQQGL8BTlMEbaJccHhZlTzvS4VJ0mit6127CZ1bwWe00Wg3OS+BCjd
aG9lOu4806colHELjDY0ntS47+r2Ma/rhrSPrTlOaHRhjV7Z5VWiJIAuQ6jB3MdNVJ1kPzhnGi7V
KRRfpKCdeaJVWN7aM2UdxYWHNlqiNUFmwQ80P38fIu2n/CMqvGVtKfeIdz2kfX6a2hcxhFfz1T2H
W34Pot1HSKJJrO180UfQ01gxh/nPl41xMCz/WHStk/WI7sMMIzMjrjDvudJ/KZXnRll96jMk3Y4g
+7gh+etlzjOXBgs0sYfbMjqk8Pcrn4VayDpWDPVhzlXHeekhR8spHxET5aVyBwMAELrEwV7CJYB7
kk88iAYmpV7JUonFvZ60wLPiysVMHqGmxl+LYmhwGNVJchZKof7Ufb4PKT6EDeneqMkCOr9fWz7c
PT04GxLK5+Akob7DJFCVU5+w1boiOc/ReRRJv+JJgHhlifKnP47+WXcjlfk45rOScb3PYX3asaAM
WcEVNwDOWOuxK/X7xKhs5D6CbchLGAL9aBdck5Zw9LoF4W9uKxGcOw0MWC8dI/+YfOjR6UQhwuQN
BHP4aAU8nAYdeAKvm11rgjqEQtT5cR9JBee0ZD0Mof0Qwru0rX6dZNl+DLltyk5ypYFOWrHKFf9E
mIrWpsKimW/doOCzSHwRnBO3feT/LOEfwihkkwxj/A5w5tD4+DVXoET7CkKEgTIR9I55mlX8OmXi
V133EJXmODdPedB0qDYiSPpFqYBotiprQc6DaADSNE5lNkc0PN7l3otdFInALOtbMeVOSblUjsFp
p2H4ntjer2FAE7S3Hn2Cs8LQ1lYSvRcVwQCgc9i4sKAUYeUomwy3tTVsPFk9JjERQiWbiatStSj7
dV5pOLu2/jnpw3OS6OsBgQT23IuHOhX8OrayZ4yxWxfHyQ/ydZYmCWGILeD9jtjRotbT6caNEiq3
oeBiK/zOdz2Ebj6WrNLwIIkEtjmRpoUZpOXKiI4qQNoRIHBZ9Ah9dNC/OkyxtJI/qwfGnW9Z130l
Yjez2jdR6dJSZFnjGEqIlFUYAXJo6mU19hXxAbpmlfSS1ggQy+Fej8koNBisTpMZJ1Vp174ggk08
yZ1SYB92sKnS6hSE0bmRf5h1dUBzlIKOjIF5kiNFM6nJ0s9b10+pcupeXaw0zzgaFehzIyfIwUfW
VfJJ2wb6HODY1SqMWO72mAuy1IZXa/vrylRmyL+1Mn0PfR4VSaywkGF/cEUA/bkyJQUeEHzaqZAD
mH5bo+FUyzq2ONCO2ziqdkrPu8jnJRd2Kf72tbUoc32nGZMFJh1CYdREV3qqHfPRGEAIcx16mHiN
LawfeUBkRzJ8t+kgmabqNPclalanJyNaXNYHK0E9AdmbOylP2NgqkiXgg+6NynixbSWmqp7WS8VL
HjofxH/dFShQed4uMbN+acld7eYJHKx6gDAMPsqHeajHTlUGwVqRrGGtVCtfjoBt0bJZ6i06GoMy
4hUPxiDTyWkobF0nvX0ea7hOXe+92DW3nRLQIcjr9LaDyCtaIls4DR8/mQgZlBzpWSCMblIz1Y9/
TD00cNRqPaqTm5XNTaSwr1DfIJPskh9Emg+xqRy1kgWcZEbocOiHYXVXdZT6PQD0VcvZZQ0xfhQl
XUDR1sui0xG+MAihTSp5TYrPB4h25FS4YzvvOHv7Zj4Jg+rxglBUApXuK81JNa1fRg4kPoW34nXm
sOij5DynbyXB48IsuJHLCag7rFGSYRLaBsaiKryboqtOH9kbNagjC/nAP1j2AyeIN3jPJCjXUKaZ
Vdq99wirzkfZCHlGaW3I3tl+HiK1jIPdROcSWmFcEYk0/l6fmhMAtkXXWTtPqU+1wWPMt8G8Ykot
fGqgwhnReQ5t4bWskyTfzYwHDqmbObmYyxVj6m+qntN8Ym1O8zHQZsH7UMfvncQs5huw96Xc0Ty8
5Hrfc4zGJJDMorMY4kdNL91k6MxlsCmOaY7ATVm+mQGCJ8ExzNPXUEJIO8JYN4JAVxXrhgptV0wU
jiUXv0QY8CoNWe9VbqyHDFpeP2Q73570RU0RLpM5EvufbYEskBlgTsqsvWiTN+VGDgWME22bifgq
HiWKcxOXTj1AWWFtwdseKRd0cEg6mYOWjhcV2IVv20TXMe+oDUlz6jm6kwT3ubkwJYyvy/4pDSg6
mnJ517UoAsjJD2rCHI7jU1ggkiO3xQrHFm4QvrSX3qeZv2+z7qVVzI2hrGo/feJi3apxd9/pyhN1
hYch8ACr76GbQu9AFqUeItRGW/kt6Ki4VSXkwZ5AVR+5n3P6WUXxCmi/o11GkBVjR9FxlagUSxce
W7Pt89vKC85Jxx6I/fRWVGLnFxCje9KvlgtvLIJz6HNPxlX4Hpl0dRJv2IiyvS9aGew2k5c9xsqU
6jSa8dkfvVXZVfNRT4yhFt7R65RtZf8KR//xm8rRXGH8XIFEIplAxKSJiw/npRailtKZyIYpcIs+
cmFN90tTSA9zAaAMuq0HR0My9LWfOwLVkT6ElDKFAgbMQI4jwTb67nH+eB4AfACzgSMgzUgv46KO
NYxZ3VJK4doR3U2UQ2VymibYhV21kgLD3US+fCNN0o1tlbs4KnZAfpYthYeULafMzL2dZZ4rhIt6
E4J+zIIFVKpAozMLeIYkZTqhfqRDEKzlu76W1vXEQZ/W4inu47s5U1Nbf28Z0Q2kMifEpXIs91lb
ruRqbUY3igm1OLaWU+2vG4RMuGmWmTfBZGO7/bQSacndpHAizlFxD7k6QFjPa+RXKRwPCEDcy3So
Wx/uaQT1UfK3rHE8Ymu/4nTD/T2Xr9oRIIsR5otyMHaBRMmiSKnCtKi6wJBTEw7onGTQ3Muxt1LV
zmnjFuZz79rz84ylqyXhuYXb1Ypw2UNONEzyBCPY0Vq8Cuo5yKVyAGujp3AnrqL0FOusXK5SLrzc
PHRDvRODdTuR4sWKscWQZ6tl1H7oJSgxzgshpTIt9NyCyokRoQPKaVgG4blTjPsyGVehh1a6FLUU
Qrx+5Rf2dd3ENxVbVEafZ9Hombxsci4AJoS4jnHvG+t01gEydPZVadtre9R/2XKxKfViW1TjdSct
/Kg8IN/mKKgSkcNucqpdC3PQ96Pi7+NIWsqedk3vdPf3BflHBwLMgaKq2K8D9TRpkH8uq+aFoNYC
lnWJNKrkdklaEAqZWxE8+0b0FBWEafOx/PdBP8Abn3clwwpiCYZWZsuUiwKz2mrwLFHVXGZziJF7
I8Do1A0PakBm9lFwRlEPwnCLTilaGyOP0AwVGep7SFLTUhmca5NjySpKCSs7Dw0kkuMRJuDHnWL0
zWlOyNuoeyr5LcpcDf4oUfQUEuZdgA/8tWKeRy0+xxJtOiqc1WA/pKI6dZm1HUOUEIP6hM3BMZ6h
CalI99TPtmVBqm4HCy+ggQ5J59RO+nGu1AzWfI1RiPILcsm5PKPN2cycg7bzpZZ73akjE8Ya7qAb
tRtP9s1c0pIm8zBnePMcZ4rjRFA9F2pbuzzp2VtNdYwaC1dHaqRO3XWnjABdeAMXq7wch/I0lmIr
cmPN/nrIs/xE+f00r+1Us45p4pZxeFbD8tRI8rHjdya5zvoTDz3NOX1CdKg41dR+4R/ZXGgWvNPy
9HFm+BWuJyG5m5gbaYOaOVoBlXMuCnALo0koR048x0V+CqrBD4po2bhVRKDpe8TFwDSdmjTQqQz9
CKFh2UryA1cfHbjEvrEVFRS+Jm99mdBNaghh7ZocLYyJcLCRRy3DlJ4ks9l3tn/0snynNnzCMKoe
k5EcuUvqJQXvc0Unb+wI3Xzp11wR0ZjpXLr08+IkOnJdk4JdTk01S1JUesKRcisTRS4EPcFzZNdP
AQHJP0/5/whn8JCn/Pt/z3/nNS/GKvSD5gMf9O//dx2+Vnmdvzd//VPrX/lsUFRf/qFPvxmo0X8/
3QyN+vR/YCzjcXQEATDe/arb5J9P4f/K5z/5//vD/7ZE4ibHKek1b7Nm/m0AXLJPeIIZGvw/g7So
eWTh28vbf43/9ZCfX/zPWIT57/4LiyD/QwcEhVvEjEOYf9D/qpv/878kU/0HUD4YIRimCB13GI6z
fyERlH9oQBfA3ZmADuip/huIIP9j5tIov2G4/hOg1gyJ/HdAAfaA9pOJ9DUmSxqQsEtUoTJkXauS
nTnyzjdR+VY2sz1ni/WhvBwO4cpzf3tHX/S6P7dr/xhPuWgNUky2taBmPItNUZH4RcqPILc3ivfr
7wP9ycybZ6aquGvDEsGY5uJQFoYUWKFp2A4yT+lVth328kvyNl4Hz8kS6qfboSS10F+pyC+LO8XR
b3BncJFR2yAb8J17Gt/4z7f827NcNPiF36d6N/IsTfbQlsnSDt9ib3D+PuOLPuc/3y1BGO5crCeo
axczhqAdFuokbMf8qb2aO9U1nWQFisQdX8F4PA7rePXdxP4AYc3r5/cxL2YWc8UhqcaYLfacAFO5
sVxtlT/ar9NefGBEmfToRDhq4fewHa6zATOmv0+cnfLn+4UbiDMdLRodq6MLJO7QFdFQJRE6O/FA
o6HbayrCLrGl7uIquQ7G+ghc8qUtRhoCFuwgddIOoaa++00T72OlbdHIaNc4b09rSMCkL0hQJZPZ
LgNLPXVj/VgFMB/a8B6BNLdVYSC3QoBntLuf3ZQh3R1LoLizoQeeI6BSow+h2si1NVn9I6F/uFRq
fpmfILmIaRE3S2r/yFMAEWo+YJ1qwpmIx2uptq41VdrItrKyR+NZrwnvcmvbWjCbg+ZM39R0bEA/
4FoihPVkVKcoPUWLbmrThd5YP+qWqciedWVzH2Vz+V2rTWw3CEOSUr8yTbQ4VfgcJHX6HUKZ13re
Pvko3nczTKiprZuozd91OXqXjeSqMO3nJpaOgVe9lSY47jLz0L+T81dhlqtakVdta28HXXu3ZO9V
0pMNjaSnIKrXwmxXGgG5bEr3wZhQdrH6m7LMZ3Ag0aFQo+tBhKt0rK+UmKWhRNdx3lDeRdaK8BJD
xUNXzqog1qNtEfS3ZJ+mlB1Vu3EnKXqqEhggUUkV10xgzStoMhvWaC8DBV3SIryy23GtF7KKlkyS
Lqpszqp1FCosUhQnmBnmYQsQqR7X1oh9AWYT/iouhoMU6+h0RD8zY9wqaqksUDdG4kI7lEq20vIe
TTWpIRuvd5bgou8G8ybNql9RlW49MbypggOmQkw0jg+AFxFRtJMnDOXhsyd3CtqGfobGlWehnynj
IGGpKSV3kfzUkrhCOKS4jUz6VrqwEQ/rl55BLhykq8hKt3qj39kGaa92lZgpUkRQQFT41JjWaUu5
x5+3LUcM5EhPGp/WVzxs01p224pKV64nbqMnq4KSpF/UdwgwYlmR4ObLf6s12T1OQr80QTusm+j6
GghymWkuL0RJ502T4hf0WiqitvqM1OeD4o2rSFLeQrl9VJTQVbNmGzSR7xo1GU0ep29jouO8qYXG
MjS1O5ofT7WRWAAVKMzanfyAQme9DjQ0Mqs0+NbOd97rFzfax8EP2MPUyEsvzoLKz8pM6grP+Sez
DNHj7UxMriCxfMuM+uJcV7ASghIFAhXa9fzz34AuclmKeLBow6rXJDsnyMLNs370D6iPONq5u6rc
6K5yYZn8AM7rFvFOXgUb+Sq6/s7q7XMe/nH0gx/DfxNxABwTP5Tcf3uQCbnITqDX63j9j957bSCz
/P2M/fKIhYsILcoAG4lKyeep8q61CV0zz2lwDqq21S0yoZk7cyw4YG7irfVq77RHMNaQ+DbfjD2n
bZef9PexL9I6eUozy6Op7ODOaDmzGeRs2mfZi5nHO159B+tVP+PxPt6mDngeTj+BO3arF1UNPysU
Ta5I8GfCmzUsrbWyR0Viptu21+Ct3IDzGqZ2uB1c3dhTIVx+M+MvwjL8Ewj0DNzLCcwuniBB81AI
kSA0Bf3TdECbW8/FZtp1j7BNVu0V6OpvRvziHf8+4h+BGZicOjQZETi3t0Y+dY265qxegFz0TXYt
/dOY9ZPf5++Yxz/JM2wZAxdMIk9wlSyrz+uJ+7BQQZR4Tg8lfFrOLrbdBoXibbfO1t/JNPwpWfB5
NOMi7BT+2AItiNGCX3fL0c1W+Q8J50fKZtt01T99O94XYa4JRROJBMIjWBUXu8Wz07ESfj7PLjxQ
s/R28Qa/gB/pWjjplt54dzQ34beuohew4o+V+2nci53SKtYgzJBx2SmO7Bar5MbcNtDDUWZwgh0Q
pO+Czi9WKiMicTOfCsz4Iuika4UJd8txW7vUUOGDbrwtvQqXstB7A8leu/3PF+qnAS8iTn/01aL9
54AK9+RaW/o7IrZFVa+Gg/r0XXD5B8afCJcEzbJIuUjy/zjjgzijy5nUnpMgAtsS6m3m9ROsDLd4
Go7Bi8Y1Xy+qQ0by8N3g6hfnOjQdBMgRihDWH5eZJguaFJScHfUoNWt5XPjtHZpL0qvx6u2qe/3Z
duzronRiGpP+OiL0FMiucDRNuI+gj7b95uV/9bVx3eItwOpB5+Dia+NlZEagyDETOFpYQe91B/nX
NY3EiaOQz/39iv7iXIIr+e8RLz63ZAt1akJ0f9COCG6RQWQ8f4/DyuAiuvn9eF/t3N/HuziXWqTW
wIczXorI47iQTroL3dlRgRcswAStlMfph7RFBPG7A/GLTw391lAN9hEl9cu4pbSrzFZ77Cq6lbfO
YQrhHcNlU2zi7bis7sJTRAn/7Zvv+UUAI3AptDmjhCr+kFIQadY1vad5DmqkDkqDoCwW5rO+rVcs
KDgzhJzG87c6JPM7vLjPhcIs5/ORf13Kn9SRJBFJCM/xH8FQI+nVu4xzha3YOnY6B8Ul60b87Fz6
PcvvHeK/mjOc6hmujvTKHzcP7CgKlCqirBp+KM2VLiMjK939/cV+OYbQLZsCC57YlxIVYWXHmd0y
ht+e7Wxrlg+e9A3J9qv1ovw2xPzz30I+KxYT4skSQ8g3Vf3ef4us/26Ai+DWsIbJmkzmEBjRyq/r
dau+/P0tfbHXBOZ2iDMIjlje1ucp6J0IvabwJafAJlOyMZrr0CGUWmgn9uLvQ305GRvApmZiYP5H
gEz3r6hjiaGADewl2/9p6v3934f4k2FNnQnXNajVloLp2mWIbEryQI7LF4m2qhM4E6U0ys1rtCK/
D4m/OIg/jXVx0atJGLTRPFbNKaws55DUehPO5Og4Xolb6eGbuX1xDH8ab36e31YbDE7fZrg5/AeZ
C3s+/hU6s8NWtfaX6dPfR/tiXXwa7GJpjwPo2+Fjcigky8Odr54Syi2p+fj3cb4KCz8NdLHETRSR
KrQi6eQtNWT60HXYKJvwGqljU0fboVqXT9+d818sxE9DznP/7UV6gyQjt8KQKsl12OLr5P/6+6y+
GmFegzRzEMghePg8QkfuG41tINFl9I82HhFF85260lcf6PchLi7lCP2vZFQYokXizWhNNC89p0VX
pR2/OUi/ngx5ggFhjhDsYik0OTCPAfV5FCvDFeUGJ1O+Mef7KtuzZke1fw1xsQhsRLnDWo44hXJ1
a/r2lV9h25UlqLZ6R6kq3yfVOLeZdxWMuLeb0UofuufKpqTQ2I9VBiq2Lq4TI9qMvbot8nRDB2P9
9096wf75iOtnFzYYidyXmiFffNOGlqli9bnE9uvf/VmbwumrxawMlF4bNDoXk9tcfeSlCEnU2/JG
c0F7fPMUXx5wGnIHFNURksA+/PPKKvSuUDDpktguOGotgWJcV4Qn5krefJfzq/MSuogRLG2macrc
0rgJXnz4NBG1nuXM2Ezqa1HCTWkGaMiB/cLBCzxYf4jUYSX3wbqOCxq+SXoVxW1BGc0EowfnTUzB
SR8QnMRaALRno1Ldg1opAwCuC7xtRJusSnmSF7qv//BEeDNq3iYR41FGxOrvn++rZPfTZC6WWGWM
aQ6sR3KSvf2quuHO2hvHfmk48fL78sVXpRr8UjVSBtyu9T+CDz0rBXr2vDp1jUnKu7KMXapzd9GT
clQ+9JykZb4sHO8uPX8zz3kZXn40U1dn7iyNHBbr5wUyyUqnlFYlOd3JWnd7D070FUJlK+WuXBrr
cqsuu2sNItO3idJXWRpe2/9vZPsiwc9tPzHbgZEHKXGKUKJ4Pm4hzR0w01iHvXKc0lawOOr7Ch9Y
YGIGZjwR2GjlVZXl1yDKb+Mi2wYqCuzfvJQvqkmfHu2iFkDDqxVDOb8UzD+xE0QmRFuj1/F9UPDV
Jf2hyEjZiKrkZRXQiotgav0WvBjSl2jRO/4RePJCXmVu/y91jv+xgvPlDqVCppIMwvmk6/T5Y9cp
dt5xxGiDVP6g5oulT2aidjnpt0DbFQelwefQKjbArzdxml97pb4OIm/Xi3TL8+8bwGD07vvHTLLe
pSBbY0GR7b3MvxtEfxy1bIsyPzXiqXmk+vgCf+2XrKSDY8eS880n+uqwIcukRauDKqXk93kqoT5W
EIw6pnKy94CRXPukuukOJVnruSGbJrGuDkDtzgCdvlkeNJEuN41OW5hEhC/Gf2iXEns0AVLN7KiE
FXWiwPXNvacyhrIZDqqxyLyqjxxRGf7a89GIxu6zwBrJ6l9arX3Vu6q+7pUR0HCLRwO9DBkfKgk8
q11QY+rk4WoKFSzlYgXV9dxElF1SZGfStO65L7OfIhf4+nUpLQs/6BDMC8ddkc92VPH0A1Y4jGSv
wl8it7DmiwUWLaNS3lsmvUv+2IwWHjZtVyN47ke2q9tohweWObioULwOWHc5OfT8Na2QeKNGoJob
o85cgMMevbl+3dhlcuzkCGHjSkbDv8duKmhl0PelnmxRdAdvHxg/K9PDQCUT+o3to0UcdwMuopTa
uS6BFOfDYgDTndBh63CWwAcP7RFlmdE82zSVfqP5wbOp+kjYTXSbm7gpbiqpr+QFHCQbUWWdz92U
GGp1kwGRqnksRhUji3Z4qcvInbxcRmxLAVQsJlXelkqho7xjJeJR8+A12WhK2Xl0K5vjc2J1I8rK
PBAOzy9R194gh70PgedgiqQlt5ISICCMZC1mfmGWgOhtssZc2S3l5Qbrr1iRx+WUgyFM7QJ7nclu
dl42moDlsPPztKa9raXQQuMC/OKDnWIYWSaDcAxshyAj6xhbtfAKu7jDGLOLy02NhnzXhb/SCD55
XAu4Bdi05ZF1peNyvU3jYZ/r+lteRa++OdwhXzmupal8M8DRLYZEJj61zHHRlG2wHGFIoYbiI6QS
ZEhUYXTVhJQNbCTe0SjRtHJba/QfdLN4ojnpWq12MMrk3lZLfyUkWdr6Q3EvOvkUD9nBjLKDMbtw
pDqWAEWpgpqypMrB/sOG6T7gF6X3t7Xf4S0D+kXzl7rk3QdJd07sgMfSa1Ys/b68ABSUR4cpL5CV
Vwq0d71IX8W6dtWr/SPMrVvLCl/oAqI51UQPYZPgHdfTgGMZHQy1RVBFYX8UQ0TNoVLvI1t/SlM8
/SBFq3rdujjmYYvXvhCCejNpgbI/vTXKoABOMZtIPfnBLMKtqNgEHQgk6PbiMcjNm8ggNxojH6tJ
86nIO1qyee9wRKMNIgBGWSMUpVljchEOtuIOOohSX5BgdZmW3WbZGznseMR1tVniovOzihgxkGJ2
gsE0kylCpVtLqUpiabqI0/4mwINMN9he0XiX5VnmBGp/DcAdzqt9N+izm5xoNp1RrTjPUazJjJt6
1J/jxKdTHKGpbWgP9tjRpde6Qy7FGz3Bw0TAbszlHJsFD8e0Wc4dNKemezt+yUHB7i4JvJeY1bco
B+o3obyPfcU1s2xNORMhfiXCfS+8zU2UV814Ww3duq6U62CK3iU9vg7NhkWQ9phBptKLCod2oYr0
0Yp8ijI1XWZscGaDg/6+GjF0MTMfN0pQ1kCd7J3qgX2SUh0D1Z5WuqTv4yCjURlXPVapaGYIezok
VNqu5QwyAuT9jdeP+2G0n5RBvUs1777zJ8AY3k1f6G6UtCAoQW7quNgt5K7axUO5tvvppQrat8oY
jrIonyMolsuqb+7BxeFZgd+vFPYrQDR4ZLQevJee0zhPgx9206QLq4nXsp+s2rTCCRKTj9qy742w
P6RedKjsAiSmujGnYK92mMZERHNop5bUc6QNKNj7cGjuhRJdwTR+Cg2aayCz8LHNxgk70OHArkMw
bmrHlVmgaS+rHP9a3WPioMYa7LmK8xS3qUU3wo9UGmxUuvZJanQaZ7lqrsrQWoUq7J8ZqRoo76K0
ZKdrypcKqP6iVpsRAQcp2lrJmOw8LFdoH+MYJWaV9agoXwwYUJuqkY9eKN+kAs9Yu955aJyPPkxk
0U3qtjY14Io5su62hkIOkHDAC1X1Y5C5XBaKGvnXiHPMDN78zGW0mEr1yRNiXxXmOjUmFcS7tYlr
LADFUD8H/ThzRt2kFaukGd8kodygG32jCzyzhDbdlpXpjhMqTDSnEzIkZKXGaKVUOiZ6DRiDCceG
Ngyn3aSI2y71icZqlZ0cjbc6VtJ5Hf5sZXTVlHy4q6qRomRoPQ+JvfWNkk0XiMfeanaxl2NtkLdo
2MnJEVw6KsolDhqYxCyjCOy1MTv1gZR3ZF158VndV6UdZKpTFwbOA63WLdDt6q+r0e+uEw0PoWzq
lfux97DPFRgIAQHcYVSQrOqek1jzYszNInFfatSkDQ9tuWYKn9Q687DgyKeNVQ3hOlWrzUzRVPXs
V2j1b0Xl7yQle0ySeKe1Ayjmdh/r9aq1sxurnngxAjnfvC/BIPhtnW/ECPZgrOTMgWa6DuXmp9ml
GjRGzlpNxpsHiKi6+L/Uncdy3NqWbX+lfgAV8KaLBNLSJ43EDkKiJHjv8fVvgOe8OiQyH/Oe6r3O
rRuhutwJYJu115prTKEahmNIu/R1OUQYjIpC41gZahNJr5/UprrD7mR8yU3PslGO4weisvLlgEan
r0O2kxQytSY6xDVWL1+YWsQiYqORJJ5SdGTqDOfcxJtpr64vl57nW+anC808DIwpiutki2GPfx7G
SPqkmkgnrnjtdjFJLry1S8HnHFx+NcYiIzSqrRRG8xi1K62DVQ2aMbwSNljcHS7lbU7rg4vnWeQR
QlzfBvILaLIc6qA3mCOvONZXIBcc5OROeLwkEDvNGSxGXKSKCl8a2CD5UNEu3BoH38Xxk5sgyNj9
Rezk2a+FFkOG8iiSo1jcSPwOenxKmM3TSRh2U4vs/b2/0Tbyms7+l7FBM8R13/56Kr6Xxk8+IGBN
6CwA6kXQeZ9SekU/JWw1Orq7ghS2EK24Au80QG/tVK8miTZaqb6ZvYGE+pLXwsndYX67H4ae38iH
bGJoyKlIYG5x4zPs4i5xgJzsJ5sLAPxmeR0dsv241S6VYC+NulgVeT2FfjzwwPPim3aKaf/FkCf/
5wibflcfAZjCAL5wVTq75ikTgJWBwHNSVG86CW6izsPS4bKN9xj3uvOav5jmOjuNPoyz2FsUM1ba
DPQi+ZP8mWKvg3NbYaOKxUSiuQ8dZPPbr6fQqVj1/Tv+82iLKYRJwNgVBkOa1+YTVsoVXJGVss7W
KLTu0Ox9kzYF5YQWaapTOymN5nZlT9fBXtkJdxd3pJPr8OLXLGZVNNZtGSj8msaprppdso6va6QL
tDXgNQblz5FccUs3GEhH6pXRhQ3xJIk0j268q6JNlvFSGRLKER+5ETCQI9e46lNpXZjltgvEH70f
fp8G8/7rl3/2c/8z3lIbkgHDmlIDw7ooewxoUJ/M568HmJfDyf7wYYBFdkEuhLAuFQbw6QAey29D
edfnF1KMJ2OQRKDqNNuewAVVl6nZEXaFFqUD9Zn4NdWxF8T99vj1Y5whwX4+cxfPAdAp13uiR0xv
jK1Auzb+uHSxlGUPfDHM/6Rl744WbR2zgaQf4f42CT8mMzz0lRByt8b6aBCnO+7XF2bM+V/24Q0v
ViwtVpjlBNQg5uoUFq/R9+ExYi+chSh9R+6m3+Xr8KL6+eK4i2WryJPcCSNTVbOxBz9g8rxuN7Nc
QEWQEj8GWxCmlzUKp9WAzytEW6zPECRd30Y8rrppkDrb2a+52qg7rdM9Ny5MUJe2E+oUDgaS3+vC
Lo/xbS3al0pZ7wfbVxN7cQ7UbeWphcbEhme90d0a5Xe5N678G29T3Wk7ilut3Tjkm7AWRgOp3XAj
GvZaZQsbc13dy78Se95L2tv/4B2d3cOQl4HBRZ5Ekfnzydhgj0ben3dUYTEA8buC88p/gFINb7qr
Tl2lW2UbBPYbxuWb5jlUbOOP9IyTU/dD+kMDql2sLpkRnKzR98/2z09ahEKxFMaSMs/SwfyJh4bS
GWQyLp0k85Q7/SaWBpKaLoATww4aMoM+jRlkjibzyc5vdIT5BoCkm2Dlu6ajHsUWUV+F/E23fS4b
V8W9uL10iJ7bVCXgb3OxCEjxMiaaOD+yqYJO0iNbKXHGy8x/LZjhdX4cYrEKEk+mC1fiSc3rJF35
W0wUV8GaEpnb47PGA16Wjpy2WCzGXMx41WhKaqss+PntYuynbaO155Bz/OZ9w6xzGx+j60vBwdkQ
Gn3xLEBTkPguRVdpHNFTXtLd0K/mtQSheCvvjA01nM3FsU6KFfMDfhhrMUcTS/HUSmesed2G2+jW
cDuUQMVlnvm8Jy8nKuJpjiwUttAUF6+y6LFcy2dJZrQL7ma9KdfMPXBnFt5/4GNzdj5+GG1xyTIT
kdPRfBeAViFoFYojkSOs3hpUZTczvry4vqhUPBfISNRGoASbunwic8KlJmqGAdmydTQ3oqu6yjZZ
A+/ibMBa5Xl6nqn0+eHvfr3/d2Hm3D7zcdzFwogmEu7iPO64T298rIjcYd27/mH2dVFucH72N7Uz
rpXnwKXBY5Ns9vFd4gqXtaHnXjriV/YAA3L9ye05muoR0g1Jytr1NgX01+eWmzoJvVmQP7zGTgRw
68IGeHaJomab+bq00LH5f974MUEtk1Dh6aMrfV8/9JtoTQP4Blvfneh4h9ixnIur5vyD/jPmIv6A
jlI3oTwL1DG4ym1xJTmAQAhAwpVqbkYnXwfupSj93G1I1WhxEw0yISeX3UGo0ogMzRwE+Ns5A9Kv
/9e3oZkwL5s6tKeT2y3A9TboZ+H/XBcjptvF+/Ba5eAWNjBS2GSDCxY6p6oc9iBNmQ9uUSacXfax
ZW3RsRfmCPRwIuk61K4hWG3DzXNEnz6JKPfvLMW/anH9z/pXb4vf2bGpfv9urn8U/180sTJv/t9N
rLs6+VH/12NbvfF/xv9a/YCpXX9uguV//3cjqyH9NwkUipT446CW+djKasj/zeY6ax1xBvy7y/Xv
VlZZ+m847aqMQQYiP3Dt/MG/odr8E6cZW6OKCBVosKX9G6j2UixN4/2s0Ma2h7mDl8GyiutxERGU
sDFcQQH1Pz36hmV3APE81LyJX2/GGv/i6nEqtz2mAVn4OAD5qPq3CfqCLnRPivLY1iTfJn/rQRjz
rMKpp99l96wEl8Kj5Rw/+a2LHUNoJZSjeW244h6fXGPt7+dwLLqx9j6ikNC5dKm+OODiqsLr0vKk
ZMDatd56fOjdv28MgLv/I5ntsjX0r0ekiYWPwYFzco9HnyB1ad0bboO3tC3+ab4Fj9Wu3lg5ARPU
pFW/629xkL7x3kibOWia7A9T+e6vWOJTj8kiFl7+guXN3uzA0JRWZ7hpGrpTwKFLxr/XH4f6UfW2
TaM7XXnV4PwtVb+NMNqkYr763/wEZjd+g2QkaRT7fBoNdR5XPnouV6v2GlcxNTaAzRUzxaay86Z+
9vPmZaoEW1Cth1i/HsdCAydZX0hBLEKR9zdBTUGHhEpJ8STYEisdZy99YmkkIjYJBCP4OlCnxY8+
teN+cC489qXxFuGWKFCNgzbFt19Pa9ElEUtN5jXE5W1u8BEA55Fv7q59x7vwwhexz18PqlrmfCai
f1yKKcYKlUSQaIarlr/GGVr6p1KPXz/c4uA9GWLxbEIoo2bxdcO1AGrk4ibNRrsExd63M2DptxrN
YItk/fWg+iIw/2tUTFcB/+BAcCLqmqREjCe6jt2qa7cJNci6pMlPGZvXRJ3r/+Ac6+q1nFp3yEw3
DsRdlkDJfVHgXsihuqqwZK61cF17hW3kj17/OAzqszDRqgxyIbTrdjJQL7Ttqm64Tml1+oYqZieY
+qpX1aeueZskbz3JJELBig/q2uQqLUoVpNp0J44vVLn7foDGVmIHYpqHqqNaFErKQz9Wd+IUC7Y8
dbeTILyKBl3gQvFDCIL7XjW3iBHcuDTtro+3bewfez/4E2rYLzeqeSFffnZPIoiB5WdxLz1RnId9
gxV2KRtuaU43fRm7sfkKtIVf3LhBLOz6ycMcGt/ONrgtwtH1q3rb9ektvca7qFJVe/AfjbC5j5G7
lPJDLFNSwN/662/9Xqf4cDV6/9YysxetJR+aNpvPmwb5Tx/RPHt1KRercuZmYjAJrm2rK7DUKRS3
8Z3li5Pt5TdFVa8a+Y800RukvKVAQlLpVa1gVk7aaqiOOU8hNeO+bqb1IGPiUg+HJGyfuhGpQemt
fRWZQndh5z23/DFco0sSXa0m64u7XWCpsVBLrUEn9FHqf0nNtW7yg+idB3r99ctalrT+elkfxlos
x6RT01prGat7E/cVnmo0Z67G1jauO3d2l21t/+eFIec/ufw+CMXm8iM3WAxGFt+nD9ENycwipbWV
db+BBIkmvl6lv+dDPNbesw/F9aWgQZuDgtNxqX7oRFSUPued6UO1R5KGoQnozHL9oVq30W2J8FcO
2cSncAu1e22AaMFdrgMJEBdPUvRAf+tVpep7s371htTVxAgLdGnbqaVt1ONVPynuBMsMGe2TEgDe
EjYGyKRwxOEosDZTbyKY4KoMcqs18PORU1cXn5RJPMhjtqK6Ba21DgRg2biv9iKcK/w0zaKwERz9
mUJI7+wkAVS+sIUyS6vrfNQcsEsvnWFq4UpKly5/i4vYPBlogAb7IerIv9TlyumgLk9tr+OdHFtk
v7aTX+wzq8ABPjRu4YGsmlI+tOFBk3aFHx5U/yfkpWefPevrKbKw9CAH//5DQPzTqwjhaXkOYVbZ
SVEleW5bxPAF7otM+SPF7T3nM37PUUxARKEfhsJmML192Vyb7aNe5S9l3bxIsn/oBuUhboYHqZPv
On90VPVY5O1DPFqvU2HxMv3ioUmz73WawbKc2Wajr8I7wNYkhpF+4XGW8tqTx1kssrrVgwHYoufK
18Zxbg/23VLYopdcDa7iSn/moDXZALicLtUaz5x78hw50bClcK4v5zxakzZQ2slzdcxoY0XfFFYO
nZKWQ1E7RtJjVARg19uDoHUXEozn5hKlf4BpInVdGik+rzavEvKoCaGtp/pjJL6Ol1ThZ0KV2b7q
f/7+4p0KYuIbUczfD/BRTR+r6VaPL5x3S+H5+3ejKwltqUiqFN3+52cw/TzgWqR5LupGCFOmq6i/
fR2RoI5FojKucE+xjYhKtfiipD8l6/fXy+DMOcBSJKFoYCt3pn01LNRcQsiI5N5wMKGwwX46pfUn
DH803YW1f+51fhxr3jw/bo5q7Gtp1XtunEubqijcTvXWKRjnrx9pmV96f6XMSLxuyK+fXmv6opc7
3+w8N4fGG754igY0tHbQiTlqhYV6/hss+apqd411JUrDOhq7Q9G+DaCpv/4l5x/4f37I8naTW+DK
GoGX28Brbb1fYtDadbn5epBz90Z5zqLJ3A+4oeuLGaRrgjRqLTOnUYd1Jv2cSjom4CDDZwHwvgej
u9ZFzx5Coo36tvFu6ka6dJuYP93i3Pv4G4x5j/jwaYvSMACe5ZaLjG6FH4obJr9MZQCv9lYbAorU
dW/uw6FnGSGs69dfv4Kze7lsgN2kHG2eNj1neSJBdGH4wUtwFzfS8lrCABx2Dtjfu2QWRRqIx9r2
NVKGXSElr4UofbMy5ONyP0NQjXijS+NKlYMV+tpHuSp3lhnC/4MioenF1tfGpzKvj1LaPBZR9Ky2
MzFbvQmUDnJpFFx4n+dWpTIHKKj3TQgXizupWee+MXU8j9c/lDDdobqBRn02xtTti0sCoDOxEv7e
/wy2WJZ57KHWaSFHE6TmgxsXr1VwnwkXFj9JzzNzhBOCezbWTFyR5n//MEfiUq3ksJb4SCEseqG4
HjsckzvMDYVce7JAGvbT1KyroX7hzmPZ9SSat9RbchtW9yFTaPCvSsSoYUtSKOphR3vZxpyi3SDr
R+w03d56zbP4CZH7TQKLO87VVSSPpqvGtbkxWj+mvI9bskmHVpn98hMQw9IBJnHnerpyBFbt9yYu
bB60ph6Sd+jqYwz6tvldS8PRhDDeGT0QIqy8BjDDeu/kWvg8ZAXyk1zaI/J3xehn7u3qFuqRdy83
5hYU7CxgbhEle5O2BhN5E0bTVRrCIC/11OmSvnDVFC/cGHFwbvCrA5x4M5AJguVUAn6SijFhNnGV
da+DIjuRJ6e2nkZOhBsdAsMN8i0nUsO1PJWAQnkJxrRP5H43YRYSRBPptOpQpe1KDHpE1OLKkNvj
qEyukPu2Ovi97WPBKdTVdShgT1Ciiv7Zt97Or5VDCOF1LFTbnH5EMJiGUrHlmKokEutexKKDZoAm
uS9CZBP1iI+keieXfW1n2Y08ipib1MpaSCthU6rGnTrGR8EP39LJQ6Ij+qu8BewbsjVYqLGS7rnP
s/uwqF5o32tXuXU7tOZLMwWUJnuSMomR3YRy+zym6bRuhFZc+f34TbM8/kss/5I4/XMTt89qUn5S
786dBKs5FX8Qe9QB00si8CwdWnnlGRIofP1bJ6XrVK5fES5729rw3L7sbsU+eizzZK3XYOHxycAZ
ssLLjv4OR04GGOaGJ9t9XmerodWuwequiiSCTKuujaDGiYi7WtY9qMP4rTEG/JGoW6mlYwwp9VUo
8El15bXWDS0ymyz0t0WcrdWq2dd6eN3pyhX1AqyDM+sQKVBWrIFItL2v8uo50KXvMNTvQqFfI+GH
um0AnY/HAYyt0u6nOPhuGkm0Lhv/QnRyLsD6uGTNz0tWj5pOBPZsoRcmldDUK4Haydd7tySeOyU1
TPW4iIKH097Ptw/7QisntNuOleWCWgWOfD2JN6LeHekXO6JbuS+tdiV7NDloLzCc1wNS94p5ragA
ufRk3af9RuMtSzQUBlHimFPoJLl0jQHIempne4FviSYzy8sXo+8PnZYZttJ4EXLn7KVIxTW4DGMl
dv3Gq3OND9Xcj61S2r5hvul04sjwFgz9RZHK25BKNi0i2CLMOaUA9xZa423oKlfdIOHuoGkrEXfa
LBF3VjC9KCiDpUKAXuzjv4OleCCvsMx14LUeKivZ6fqbOH4b+3ytKcV87ROOhgEAUAvcwJfpqyic
xqvQk2WZIxjCZmwpAUo+ggEt3NOusupC6SYOtFVZYPucoTOLu0NJZ4Y4CrfFENxoBkTb0L+aCgmL
B3WLsHhd5cCLqzSH/av+DmhBITcM92sbqr8F783EXwcOry0NOPzQj1CwWrIm2al4ZyTGpZvDmTTd
HLeQ5wEENiNEPs8uLytqgk+F2BO7CQ1y64RnX9D/8iG7RtOmt16m7vvXs+3sXEOLrFDUphayVAsH
JHtr0QjwqzTeQuNlSI4B+Zivx1h2d77HnwBhdB3jW+JdaiafDrpc8alVFIR9oRixZAQNtjHknWa0
pQ6foBh2tojfEy7yg+WtFX98jEfaTGkaSfU/jbQ3sp9YLPABon8nQfv7h1kSsTFiaV795x9G60iN
wVFHlCZhuVm/1sJPNNUXHl+fcyvLWBClFyzV+UJxkuDtzLLBSkckeDHwlyL1SifVQ+2jm0aUr8o1
xkpl+Qa77y5J+YeMGlBZwhXn2o3BwSGWtgqw3QoH0EgjoyFdZ02Bx92bmZUrD22wj2mIJIZOKmlb
Wi7ocLLcrEsTW+lbV/BxNAbwF5bFfT3S/4ZSXhK9q7ZvyPn6OMslT5pV/Jng4oXtbcv/axfepvT2
mRauPP0+ywbaxRUnVDNXLY4hK5xUrS1W90JR7CsjdJs0uRt68jKptMOeBVT/Y61RCAVee+FVnr3J
zHUy6vMA3ImwP38wWUkbCJatRUkIufQh3bb5anqh1R6MhLIadwqCfhSfF4Y9ty4Nw6RWx22e/1yM
2tJYrhf+aLm9WtgydqVhLjxN4iMmjatRVx+GCYC5IFxI2i+1au+zkysbWwFG9ihpFzm7rI1CGoo4
bDqVTlzvviXeSOLXTt16EZ1lNXTwbZjm2arEKshWZ1RnOQl4jeFMW+26rKtptRoEe4BDoOcmSY/y
Ty1iq+EFu9kxu9UjV6gMIN8PUjauu6xFxdvzaYPXlotvb5BiD5XV15vBuQ3HJOLFaZ3Aly7cz19Q
UMZSqYcBu7ghulb7emuwKBKjvXBhODuMKs7lFIgzRMefhwkiBRNGsefdBQ8qTd19fyMpN18/ylJL
+dcHott/fhJaQ5RFAN+3BbRrvfZcr30ShPQJz9gbYKfYFtBe06kcdDdqF7l5kb9q9Cl5o070VZEK
ilnN2ZayyIWnPjdRqWf/zw9ahCeVVxWqJ5Lz8m9muXl16NeSqx4uCVbOXJAU0kAQDnBmMk6UclVj
emZVD5YrVpIbQHUolco1UEoWw6WhzjyRQhWQm/yMCD6hCvrZkFByJkUiVNmqzp78DuurMuu+Z0P2
lGneXmsSR26mSx69ZwI9xtUMhtYNkrKLN6nlqaQkmWq6Mq1eU3VVty9fT57zD/bPAIsJGsP8aaKU
AWYtjLL9v1qY9tIt88xC+Pgg5iIRkRbDMKaBT8oFdRynHNJKsrvTiszLrCabVTHNQ74DxbEqnnHy
3KK6DX/hEmNr0eXO8dOT8NOPWSz+2kzDqRwMbBTpD2u1B8K5C1v1he9myp/XvTcMBaIgcXajfMiy
b1py6Sw4t+g/PcNiV9ajUkCtKphut6bbgYt3tO5u5dLON6rTualnt5VbPaU07R4vVYovjj0//Yeb
QVNZ6aDmgUVD45bMzOjOki0uPdue6w8tm2+6PcOUko388PVsvTSL5n//MLAqNYUyBBmziJbnQd3U
FngB4c/Xg0gX1oQ57zsfRmEEE4gvH0/WubuMqSMpmTtY7UYeq1WC3bkgqVs16PYJXUuldxRFeqRN
AR9TEQFC7ioVVGxvcukqvYrzS2mh9xrZIo779OUX232D667UZ7z9doz2qpU8GFOGEAJfSSvs7q3x
Txob382hefTa/KYK8p1RRNskCHfe8AM5x1YpiM0IdtuGbMYorofGOuCdvfGSbJtwS0MeuJ060fFr
bRcC7sEDjb9Mp2xyK8XjbkrSTZuoLqRXN1DzX6NKJ4OPk5jQ0eisKPjg5qinTbO4xmt16zX+Vmu6
fRolG427epgY9OZXTlI9ZO1zL9zq9WbILpZd5gV2+pJmLAS+6pzxi5kyCqY2wIki2L1udtYhvvdd
apvo/GLSWhc1Qu9/7mQ4Veb4lSUNyvhiNYaFkrQ0DXv4tlHmx008NrPjpEn4Oorbyr8LJxqQCFBd
JePmKDXUc9ELaGp6CKf4LiUPpXXebSjEnMxcq8lkBGlzLwpYfTX5t3SKsLNTb/XwIfblbSxnO6lK
tr4X3Zp9cpCGl9IyV6IZ36lD/BZNBv2zbSSSZzpqrX+HlfSVBRHDsvCWkxM6jzq4EYZjlMOFqOpc
1YSeOlRpM0+ZHP/iOAnUfiRlycmvIUCcBddkcju7sS001/HtJb3j2V1Wn+NSInHwTotddhyKXO0D
apZeWNyX5u++u9gcdE5RQFw9C+OoAM7n/2IzUEdzqnuFOlBu1zVh7Zgaj5MsXSmFSRkZ/FkGkjvU
XgUfyWVyCNvJLVpYKEJ5j7aZC7N0Uw/6dTKqT1z2D/gAYW5k7vCavZWyAcMx0BHe4OgoTcBE34Z6
eNRxxZaU+LZsYFTET1mMjVIv7BIy9iNN6bAObE3BQGkCI9F1j2A+r4TksQ6nYx82N0piOchbobVr
b1OXvXbW3Rir93R5r/wGdFpm0V0fFo5Zcfx2JKuqUIUXWTxavbo3dEAJWdz8in2XsmXphBZY4y4V
a1uHHjMq9JFnOHN7VU3STtq2Xr0RkvG+a/C8qJJvQaNjwz2uPRX+BSaUqW1o0k8PdgKAP7q16Slp
1WM8vol0lrTacF3p9VYucmfUiPaLVTuW+zr3+pVgVbPZqys2nVPS7BHLKIODY1u8CZngMvU3mlhd
TaO+0tAS9J3mqGl0L/k7T94PPH1vVa4kxptMLEgypfeTJdxMgXakb+6myMtjWjdziTlxhugu6SGA
4PKI28l1XGyNYVqNQbUyAsuWNP7JnPbIo25F7FU8+mCb1LAbAVh859H/n1s0cWUxW53qBVv4KngE
yTm41RLMq4+ZXIqlQXIVhlcRzd5Ck94ldX608CO2zO/KqO6i1PpTNTL7ceRGqXYMTM2GwO+U4nhX
59JTE43Zup4Gd5ieTLklMlLXFJbuTcP/iUjwgFvtJs6CdePhEoDbpW/DiLilO56GUokqXt4a+1qA
FdNI5rHp02if5wBpikb8qUUZsuCOifdTTP1vUjgU+CVnV0G06z3/Oo1/JfLvse1xbsDpWdiFVbw2
EgwKJ83Wwzth/F2G6PByt5zKle4VK7JE2IvhMZfT84+SSdjnZbQFNAKMbMT7LyuPUwtMXwtQ/0Sb
qB7dROYLyUoxJxUdHMWdvjZvhtBHmOXd9Zr5wyweCyj6voSLYiSvfL+1celc+eOvSijXJer4qgte
hWLDxD6kyguOFldxGa+8+EdJq5SABSZlNiFEbaEdvEJ0c7lx0pzWhehHSkwdpo2GuaP2zQia74By
bpImdQWdpGFAB3QpoyDQcUVsd0JxzDNesfrWx9U+iYsDqfaXrhR+k9x8EoJ+xZFxVVTPBWQEQdbh
Y2R3ZcgPqzOsJKYnDZMEvB0fqRW4uta8xWwZQhzdSbxOUKEkxwEmafo1CAHavfTSNRNssGMg2CBK
m3gt9Mq+NouVhC/GkA+3SvYoJsi9QGg8Bb2IqSze0lh2Kt66IFvYYu3qmf5a0R7psy65P9R0UVrB
Zhz046BNx8ofH8aRvp8sh0FdYhXhG/Jh8NRdrIcOapF1ynss4299Lb1iwnKtjd1q0MiHZdPd5HX4
XtH7CSJHiaw7dIW7xohfyily0WG4shYd+tG7x931iqsv369woiYOHGbgVds033E6e4DQsNEDtPFS
qdtJFH8rhWQDRGMfeZ0bR2Cv2N1TYeIyQHJQCbI7Lazu01LbCw1JSSBCt42pPg3CW1/HB9hYqaP4
5b4cpZek8l/w7L2JYDlKrbIx097pIu0OUPCtMnSroArcVLKOcYUN5Yi5Vf+oJ8LvLlTuIlV1pfg1
Jwud6JS5Qt2juqVR6zOuGz96zrV+4yv5jRZMd2Qz15XerSNFsjtBP8RW/ktPrE0V1FvLeBqSFulq
h5RldnsU2tn65JV2zzczQX4SU7ciMCiUg2IYjq+o9tRPu2murJQEjmPZH0q/3eqNt9V7dt9WvJ60
4Bf9Wzu0dHBeajvJ0Sv2mV0BaRty3Q6G8UCCssKRUkHW0sVo3crQmV1klTFxfdAcUvQ6FBSKLLNB
MpjuYvNR9k1WKJeGoSJtTRsoaoNCZmVVxVGUsq1qfYtKfGbNWdin3gt+9C2s3zKjum8yGQKUtNPq
n11aHoNM2ClBuIKcZBPqOEIEEir3v3cJJ0+U6bjsYlLbEToqGOCKMQcapuNtwGKkNjAokJ1+SRTI
yWfYOoXWIlJ4DaTX+vK7p8RX0hA/zQWvysvXdfODAsQ+8J50rHONqXRGcVwHncnNHP408i6PjtZC
P2YR20dDC49FD5HhOb6svLR40LbF6NQxCLCw2LGhO2FfXofZU4wTGhYbgRzbE6SrZqrdpGRZXHc+
KKBRcSSxYCpN+0wxjzm+OazUKVW2oaWsvVR5iIxMsC/cSeYr6TLApNcLypmqzKnrxZVLkM3WamSK
wX6GR7OPe4qGj6BGnRBfaHkatuWU36rleNMa13D6/h0xec4wKR9HX0TT/WQY6egxegTIrT3W7aV0
3Lnc/KcRFncuVkEv5ykjdF1pdyW4CxEsl+C3bkzvQaIQLEgC9CBwjDozWFfwgGZ2QCPOAzttUTWk
8rHq9WdVEC5Fte9R66eX/+5FYJizNm7WMiyi2qwGW2yEvr9G62Q3heCazasAd0xiCxKj7loNlY3V
wuPu2iuybGS6FfQJedLcemkybeMmXSl1s2kEkhwWuKyEQrQVNG7ZeLvcH9axp2MH+Uv0b0J/eqAf
DAebEfNO4RrZ4lrjoCyI5kv8kUTxR9G99sGP1vxTNynAVRBWU086P36O48KV8ck1JJ/blXnwzckZ
mLGq4b+iRLnQa/TeS/TFS7EWGR1iRnVQqaiwIeRvURs9amKfuB4xrNMIubBNOoWKllI/hr22agiI
CmN48jqeFgO+XPK2WoKU0CuuUdfjaCpyZd6LqL+lqDtotbmS9YTDDCf1IYNI+hrA3GlFeGnNbWOB
UTb5o8XVVGp2mOL0zQ1n+q7HN005rWhevg4xOvenYxTP70OzDVZ2h9GMihmJqQl2p4V4qNU/rFKe
HUm4Eyp/FEhrwjDYnRHAaqAHHQhTv5/rkkHjrwuldzLyK0313BNyTH27VbnClTIEu19yEuBduDO6
lT+w6wydy9nhTnW+yXvD6ZDbleJaNvB6UMNyF03ySqgLxxriDWn3W9HCOKvv41Xt4wojqGu5hlAV
lGjiFXiCA3LSzg4Sww2qAad7AhFJdL/eX05uUp9nuLXIiFk5CE9BbQRqvb9N6RaG7f/mZkjRDds+
RPi0wy3WUJOlgwiMi+IFkBd6jue+O/3Y5/QzNrTCXcpRzTvSp9k571j/DLcUPrWdOOkYjFlunBDM
C8K24nTDq3399Xs7v28hPZUVOkTo41qsgswsZatvSSWWf4JHrjRAOjf9te/OIIPGjW7S7/2Vdzs6
oKd2Xw998snmJ/ww8uKTlZLQaTladJfYaT2DxfJLGsh5zz15hygQNWu+YqMJ/nz1TaUK3yQdCaQn
vSYYIo9WtRcKXHXC6dJrnHNWXw21uGWbbTWyTVimq916G+RxTniNI/KNhiQ9Bs64klb+igp6CUTx
0sQ8O1M+POUidaMlYmdUI+9R2PrgEG3Ckm1Ga7q3Hm/TK+OP7FQXv92lMReneaf5gRUYPK5U1aRh
YlspX9R4vPBo7yivr97q/DM+JDKzXqkgYPIBcY013jupjZduBxDaAG6AO8c+xTMiS538MRuc6lm2
CbMv5saWTfh/BQ8fXvDiaDfI+MFVJ5Yb994G/6DNTFjS9ijtnUtlmvPLkZosxhE0MlFxWzxxqutF
6vExSVpot6jL1tLB4kJ8HFsS1DhRb2Qu2po786M918zdr9fk2RVDKkqBIjG7my2GN4RsaFrure6U
ZzdTtWlVYW113wcpvfBpzy7+D+HgYtKK5ahKCQECFYyjqT3Clv23A5A1nf27DJkmFONEvIpj3hi3
AvGYpmH3pOAGHfz++l2dPAIj0FBkkLijq+ikrDw0CoZ/KM4g8TUrrbxS219fDyDNe++n6Y94iSwk
2lN0lKd93nWiFIkyev46bK2NjOO7SU9DNxTX+gT+RdM2hhpeNcJbQr7+66Hnw2wx8pwIhmuG3ASS
yCJFn2v5qPdaGKyjHVaCnHTK5j/qMJ8/81fjLMqD/Qgo1mpR8Sq34Ivt4Fu5mWtp2LT/yfbJKvn3
k+LTYy3OcCPRWtnqGM70+1Ur38TWz6/f23ue/IsHeu/l+7BjAes3h6JhBHWj79VVd8xum+0MK2s2
5ffLCOmTYwfg04fvtFQByLmPQC9mOGvEoEoMFFfL+zUujy80yzhWWl065y58sGU22TDaWO+TOFhj
bOv6wS0OqSurstbxLHrIv0+e4g74i/va/2HvPJYjV5I1/SrXeo9r0MJs7iwSSKRiUhfJqg2MqqC1
xtPPhzo995BgDnO6ZzuLtrY+1aciIxDhEe7+i7XoNRRYRzdRI+f7RZ6D0Jc1BmolKjzEIJUvNqdY
taAefSYNy3SlYeyeZY9Bp53ZK6dOHyZ8NK4NlazVEhdhH1lPinomwzSddpGp+LcWtZ3n9aH2w7Wo
3wVVCVmwIVvo/TPL/JXyOX/XD2MvptjKfTvECudPHa3XqCzdqR9w+CrRg6u8C1U+tu11l6JqVADy
k4ACB7LqimbmxGpbOEYNu3rUxFfKWYHjV22yUXL/qBTigSwbW/o7CCPb2EpdrdoKoj8jWyBsAsS5
vFVXRRtt8G9aJYVx3wJHVbFot+Rh15OW23KqZYi3CvejgEkVerNlmz1DZlnl05uJxXps7FN4xX2C
QmpM82rScSDAYd1JpOgNE49wO6RWbIsixdSkqVx40PTrKDQnj99vkq9NUJYQdjVET9aRfuNyCbtK
9ns1QIJa734EsbgprcYtwtoRDfoBFB2z5qHTJkxxO6wh0luxzHZJeyVpPYmeZmujsGnI0YzoRa3O
mQSe2sEa9oCzAg7o4CUQqkMypQgGicuJkvnU4YKlxjurLM5s4a+yCPMayIhiUinDZ2npJemDFI7N
bvCJRjF6JLNACYow9/p74giXJW32mSWpbSQyGHGb3SLPhd/Y/t9IZj7/jj9H7UNULAM1COuKq1Jq
wFwlKy9yE+/39x/85JqiQyFqM3P2i1mfFeRhJMkhcwUDOcFAjpLC8Zozlz5yoieij/ZhnEVYaLWx
bxOdhwWsXJou8hFK/0NbBb8ww17HVXZhCDmn4pYjcOEbgmkPQ3Rb01Qpu8ZVVPC4ESr55V095VtB
h7M6+q+B2Rzb8daI33ugieKY22arH73BczF76lxBlO9CdAzSLPyZVRMkgBDvBU9JDjrI3GpMb400
WDV95g6a6HSI2OtKuE+kYjUJqNKYZHINjbDmskjTdQap2Kr1TStEboDucp3XdoY/w2R5l2OXurx1
bLGm4IgY41rHhcnn/1QKw9aojcwusLCOMVQJTemYVAr4Z5C2ttmIGNJIU76GdRGjuGGWGyTl75Ia
k7XEICzoCFKXCYVtv3irhxDCAqafoFgcSzESp/IpiE6uGY4EKv7SPPftesgt6idBcG8Izb0kNTdp
S196suBD43hgW0bxkEQBiOibotE3QVk884Oy1Th1DUbYxktsGoKTTnhJ5MaV1SSXedldD8IIsVWq
4BPmQLv1rShijo5tOEyjbee/AyVfp4H8rhm+nQjVpWQJeyVhlYzUCaeXAsAE4EZHheiQtzGFoswG
rvkoZdrPKKnXfmIBxqUaokZ5swJZsFbgDGh6chGJ/joP9bVEj60s8q2fiu8q/fa6Be7i0atsnosw
fMl73R1g8AuR7gRB8mRVLzNdYAqRCJd/Roa0URPtl1r4jiUXVK3SVR0pK01NnAJgYjuUxza9Tfna
NVE7bVrQDibe1yPUkn5Hb21ltuXR8LR1E3dHQwDeDpapl+tNUb6mlnaT8lMajI1I8PZD7a8Vyu/o
XF0PeXEXZ4obqNJKGzQgZHg6REMfrkbJ2vCkWhkNHjdRtR6S8iX1BkibdypwMj19EgZj5XVvo9dS
VRc2Xgp0UqAjBUFHV80dQKZrqczX+SyLMQhXvLoPcjAepcoqV2OBoBsAcX2qkR31N3FAQUwTY9eP
lVsPzBAl8LsaHJZYhrZnjK9ZN9F6aod7C1Q7abkrwq219RIX5ka0a8//LUuAYSLhQRWmV0osP02K
4RX8CySJnClRHE14ka1xb5QiRpA1fZPULXTh0OfyVjYjFzibSxHBTiTUSbU9gspxGG09lBfGKr9T
FOFi7PWrGTSq5JEraoUzWuaq5Eop09BB92xVyOOu0GW3kCK7qSdYOfI+xdC9ibNtUQurRCpXYj45
aXMs+94W4+ESOz4nTaWNqGIRwa5Jxt8t7IIiGDlAAY8gf5sG+kGlbVUr94VS3Rtd/lQr6YWc6j+A
rT3VVnonlO0uKMHqhzhoauk24SETJ5SBi2k1xlSpASGnMZXpOreJJk9x/SQNIX1RxGA7f5eUPf1R
HCx4azTIqUu1YBslwQE2BKR/d1I4sG2P3cLvQn0Li+RBTpQL5Hf2IlVOFEpWehfbEx+vJSebGho8
7QBGv0eYPaf3FW1MU3+NTD4V/eUURtVU36LOCioBExFfxIRgeFE1jBUEVqhBs9zL4Pk0+BkJSEn2
2joK3g0l2ccK5cYycdX+RyDJGEOYa7EInVHIb7qhWnepebQKCrxNdKmBUijKm5ayauMr4FstY2Nl
Joz3KRDtnNZypFe7vuk2nQCHXcj3ZdS5XTe6clTfBLF1ldTiMRmujBwubVJq66kCuaAPTlCbANiI
Q2CJbweAXyswZxetOMHtac68F0+komhlzQRFkCuzXTZ31of7ta90jEHG0XfraE9cx+fCOvPmnv+G
5Zv74wiL1xSm1KaQTJPvdrqxke4V9Ql+nJ6dtXA/kfJ+mskiIQw6IWktr6NTQQOhl02notjeeCqi
prSQFe7UuqJHOYb7WqnPFCS/Ut15pnyc5CI9HIUk1sJO8t0pmm6iot135rsaDpdqltBERkxD2IrF
+NCNr72AXGjk+3jSGReRBPnCyNeDBj7LUM6k4l85qOj7irNyCQD2P//9+eMKCngCa+DjFla3brvf
SLpscqHbhgo+T83UrgLa5FNARz27tBKcYg1wN9BPjL0cxI4BVdnXb8BI25r5YGXhSrOFHrFFFBx6
2cdiAOi4aV63SgyEhp4qhCKUNc9s0JNL+/HVtNg/2SgV0iTSgSIQ7I1gLa75zQf/h0G2H112D3Ak
HqObfpufwe1+BXT9eXr+/SxcbCgpSLJCGRm4Xpub6s3AqwOZ3N7l/i6d/OpcUfvseIs9lDaW7ndZ
BGhB0bZNb6KDMh7DLkESF4RJ9q6RjIkC+jg6ode7ifT8/3Gpl+RwPGnwjhgS38WIx8VH73cUkvzE
6ZMxmsdyQk68qrYUzPJVlv5Ou6dG5lpNe659+VBkKHbF0EH7+P775/nSaxGMO7kIOg4GWPBZHGZR
jO+sMTLFyCDnWdE/kcDEYGEIZyxXV5ZdrNMLHyVX5Mjki9zf4Au14bI8kw+dTOk1ioEqchJ4xSzF
aaKy9gwr4iiNUXuf+ZlDbrT3fRyl84eof014oXgjwBu5P9NsVE7Fz48jz3/+IULz/B3HQZ0jdEYM
7dMXNQuuc+Wn33ixo4vdpedDTBPLbVx5rinMwUW4FoCXRb5CtvweJpWwVSUADfGDrkTXrVi9qWBg
axXQXpncaGbtDKny0Iva5aCrsN2OPfm91wCG8yZba9pDg+TmhJdFnss3naGdkcz4KsYzf98Pa7s4
4Vqvt0HRkuMB8Espzvtr9afuKDeto9jySt76V9K5eD1vmeWlZGIjhpwcVd4vpndxrcaDNnBZ1Otx
jcLUY7GF0r7Ttz3mu//GBThX5EW8si20f+b088MHHIq4IZ+n0jPAf57gUUfxTebB2z8XKucA8WVS
HwZa7JTa6Ooil9gpcbxLcZGo9Yskee1hWIvye6NfCmJwJkbOIfDriDOrjqM5s+s+Tw0p74pH1bw3
LQ21H3GtqMKTKb0ZebmGgHaMKuvMcTj1XjFBI0giBCbtizZJqKXcowOLmVfXuIHbHuDA78PNqVX8
eJUv5pRHMk12kcqHIiavQic5Qn2szXDThI9mGz52UmFjWvX9mKdm9XHM+c8/bBFc2mSlNJiV4V/X
yHaZUXlmE34F8y5eKItdKGghvm81zzCjbnaKT0c/zQ54rLzStH6i7GfAc0YKY7qB8AMWKnd4+Wem
to8h+ktasPf2XS89A9ewG9KHzBvv8zKbn7b2kKZXYxk+Q1ayHLzvLocIuUKxckaM6r5fp/lHLvbb
pwfNolc6CGCV44pvk3uQkzlNQElz+UwlfulROd83n0ZZ7ACtj0HV+yyVFxQ/+lJ4q3TsqTxpVVTS
c6en+wkoap4DciyNEOy/b64mLOiaormswLpMfrRVSnL4sH/QJwAWVVOvu+jak0Z3lNEh0vJrtHFd
BZ9KpdqDxtqH0uv3C/W187iYw2JH5X4nVv78uUtQps60y3+QP20AQVoPyHKf2VxnR1tsrgYqugWC
dn6jdY5/KI+m85eJOS26M8dz/uHfbYFFkOvUyGj8OeSME6bFwcN4thFzIpH49PkX11Fbj5WfNUym
33NS0Gpvtr0r7JP9OWn/Uxffp5EWL8wxHuSsDBjJ+8HrGrVrF0TOWvghrCmGrOWL2D3XJZ5X5+vq
WZxErH7Rx1q8MfMmnZufjKgoDyL8ZIuURcrKdUGx5vsdKM+n5JuhljAULQqTfIiIaeJeeOov81+Z
G/5SIlt7sYxVjJg4mHy7vvMOlT0+iqYrv2Q3wlk519MR478nbCzejiKkqQpPOrJCWhCqcJsVb552
jqp46nWokwBSfBdluG1LuEjQFRHualR2pxAhek8nqVIoaYEUhy+Qao1TqpE7a9vpYKS+X2d13o6L
df409iImVr4cZEbJdxSBVHtGfiQl83WMO5SrqXiqUp7Ng7jFCsDxg8DRJekwUpEpS/Mi7zA0LX8X
lCVE/UoNJbc1+nWhZD9CH9RJBaVbxJ1J/EEJbQVMisrjjVLcGJFBY0nTqcUDHDU8HVBFHsjoSmoP
XoIr49C26T73mjVqexelDkeqk1CLQTVHFcprEeKeWZgAu8dVLE3298tx4nt/Wo1F7G4Rv/Rhr9P4
Do6CeoVyYNhdfz/EqWP7aYxFbMWJsUyUOa0e9Xo/5MlOG6EbRr/1eHTTwHrSxgxpqzJb1d7PQEZO
Ic5vRDXZirwkzvyUc9Od//zDwyFQLU9Qcj6+uhnl/SjcZU7kFgZmAeVFhPtw7f571gjzHUn7SQGG
haGepC77QxF4NjEpuF+gJ3jpBh/SwJa2wEMvCsMJ6x0ej3Z/OJuGnZzv38Mu20FYfSqDMg8bPnib
4V5+17N14qabzhYNBG5XQrkKflmO8vb9Op94536c7Z/778Mym5mhGVU+36bT7CpbXCT4yAYjYPGS
W2gcqw14tHNEvhM3HYMC50F6QPkqTpVHEQgPS/aBdXvbzLjMFWn9/bROjqAbIrVyYNX43XzePeNg
oGyENohrlGj74pSqhmeOI4WmU+HpwxiL8BSh7TuCLCYp0bViXeqGU8bGKhMqTDk1W7XitYk6fyM+
5yCFAmN47yo6UtM0HC0kN6hMkle4pUH7OrqrO+FW0DD7LX74wS8jto7Id10MSAsnpYD38e8E6H/S
3UrCW1ibDow2KubvtRde+aZ4XYwFgqfRbAxrm4Xuqkp/kdCdsWG0v/Pr3rzkCUQcPMHwyoysKyMV
DlPe2Wrlb6cshk+QuVNWb339WarkNUODUx6OaWoGjlGE6VWPwpMzhWniZEHAv36l9NbanDxXQytI
zZT7MkIs3gTMqrx1fgIlLGERhFWYFzscMO3RCA59gLaPXKDHKawqGWRE+CIWF2MJYUOsLrXmUazU
VVw9R5qxoglzq/rRjpzI7qpuDSLmUvMwIkpMeBU4CCLxiVzbsFV0+ECRgj2rEj11gnmDoNnOw4U5
sWIZvK4WrT1PexziHCKXuo5HX3ewRLR9Yn9YI3uWNs9jPlHKVOJfUnUh99JK7uTLoQ7ydWLpT20Y
KS7defnnMA2/RaXQ14GMKzAkGKy+BHMH4uFBqf0rLWwOmSXc9pos24RQzKJfDZSEC6NbWSjINuad
3PW0lRi0aq+NSro2MBqvkbSLIdwYUb+1hmFXaugn4VmONFBwmPU3RrNM1wFKYGIqbnEUpZ5fPntp
+gLH6GLQlZ2cyDeDeY1MwS9txKXJlDeq0d2b0E1GCuutZG41j1LxCEa5y7AbKbeepl9CYXLyql4L
cXJRFndR7f1KYghJ3YtvDo7oI2WKaWkq4uuTP/g1QkyYrdmaAeu4mDts41WN/FhcX1jxlRVEbsZH
GNt6bYTdph3CdS9Ph4Sy+5QFR7rQTqXiGU6OYKK07g/ZxdCLN6MJJ0QpD3r+Q0lTewqSrTo1+Jb7
yD4EtGTzQzGGu6ywHJMUQ5t8u0/CHV5rbjB5l17/mHLCiunWF73DJB4DdbJD6bo1MGKMrkYoLzoa
a32DZy1iAAOavflQFCC/Z6Hezm7QL6nRCNMm89D4F1azq2JmkeXHSgmdXIcMGIn6sVFpnmnPSv4Y
Sd5GjKuboQzdJsKR0PAO9ViuaqASgH0Ocl5e9SLUri4XpZWiY76cBU84+Gl2oQ9bQClODeulgSHT
ZffooawLfA114PyaoF1XLfy4EOE9z5xJ/9q1gDG3Wk0YQqOWIhWvoDHoGGH4rWtgLSHvGcGlIbzQ
nqGfXdKl0h4LQVxl/T6ikVuI9a/RgiBoiJfg2WyZ1jDkn6FPXVXyLgz/ofYFZ8yuG03dVf5rA79S
q2s7nkIeTxrMYvFx7k+JTbmq8AXw/FUT9Ptc3Rbtsx/1q4QLMsSKXccyV0Rvi/raY5DT8+44O3Jd
u6A5nbLfyME9QpTlcCuG4W7oaVvwzsD880KsabMFzUq2tJfYNzai2O0jXNJks9iBhkA5Dg3CFu1m
YS8EGmb1PqGKNdKb0dZjxVEiwPxBseqtrZrqv2KlQI7wsmwHW6LFr8WKO8FN//5iOVXLhgb9982y
eIbhiq5DKeTu8o7xs+ZK23AT4FhBdTZaJ5tzDrXn7rH5zz9czzhUyIM5cceg/qKZj3HvnXlkn3x2
GCh3g/oGer4ENWZRruK3q/ouRLYa4H6d/vLiM2+5k5Pgop+1KCEJ/OmDfJzEFMl1lAPZnIXbEul+
kLozX+VUSsbf+/cQi3yz6wQh6wuGSHbNrthJTnsMXP3eXwcS7q9ISrUuCpIOdWyIPKnr37X4bLWP
58oF52a6SEIBBohypfIzDBF9rTbbK3nhfL8BT746LGDkoPR5ny6Fm8pJaYMwZP/1Y7RppmZb9IYd
FaNt6r/+jPT/XYD+Iavsj/+zC9Ddc/YfD+HrO2KjmADNjkCb6jl7fguz5/qTGdD81/zTDEjHu2cW
v+eTYG8yu47+4z/697r5r38I/NFsGIVTBbIVsoQDwD/+459mQJLynyhB82/MlmA6vRfekP80A5Lk
/wSjx783486h0wM7/5//45PpWb3435+8X+bH6IdcmjI2eD+cTlDhA/xGfvM5kNBqSbpIqCIn0/FG
lsTHJqcQOum8F0gkBX8LBaoY1X3TJ7tcyDe9ZW0+rOH1X2N9+gmLdP6vnzDPCOAoBfUlLjdtDD+y
6jZyzGN3Ea/vY/QHnVf1SjiOzg/NrjaWI2+kn2dGnSf2ZeKqboAdxUKIjOPzxCMVAZOWco2DEO1a
XqM1t083IaohCDW/+GeJEScnidUkxoRQ+hBd/zwcsittU5sjhHfeMKEfXTUVRBdBdNU/fLTyXwvf
f63ph+EWNcPW0ws45ww3FpclpDYzR0sSq+/vF3FxSXwZZZ70hwA+9bqW+fMoqFnhkiHZFi00OToX
PReh7cswiyAeYyRTJ3DtnBzOlUjW2WCTYGohQgjV+vsZnR6KxhVAcYhQxuI46FFdjFkywc4Pc1eq
gwPvTgyP5b0ovn0/0ry/vuw/BvjT3oUSsVg7tfSMLJ03xF++dB0V12D7b7l0c8A/jLNYvGgQuHxE
Fi8V06s4KNZWii4OOZiRF26v5PcNGu1eKG59+kpKqju5eUNbfD3pZ2m/J2MNpjxcUGB5v7QFvbTr
jcIXMfw7Ki5qOcdmaxwlu1plN8nmLNXr5AE3VBmvedrXXzp1VWSmEdrSQDDz62I3O2eidHCBhneM
qeK63yHyembzLJUi/9qoH4acnwEfzoNWRR2SJrOqhd2vLW1dUKdpVsqNdSxxyh1iR3DOlnuXD88v
gy4ii5jIaKSDGHc619+ag427q5McjA30hvb/wiHt5L79MMdFZGm6xLTijuGi3awhZ+7inbCRt9ru
++OxbLB8mdbifMQJbH9hZBxxb7iA5QNMIgf0NqUf8dU5x5hzc1qckQDpHc2ct4q497cSunjKRlqn
7jm8y+lhDB1FVormX5jlEAGbzhQZZj7y6T7eTHuICNtzwyjzNvsSWkDxzDU0ng5LXaZ0yJGkMRgn
6JRfgvpuNLQwIdcbhXibyPreUuLDUODiFOabIvnZNdEBqOUvoy62jUCamXYYXozrxopdi6JKORj7
UX/VYvAmJTZXZnnwA+NaluBCGPWmjgVnoumRCqptkYX1oo6O2n1hiWduG+lkcEa2fjarRo9kmS+k
1F5aj9KNEz60a5SQSnu4k7aBS5ENFVJA7LgA0EHKjvHL95vxTzBerijrCG8NWM78VPl8sCUBCZ7A
Y0VH+aa1pFUuAugdI0wrMAUijiZB8IIKOdoY75FRIp6k2V4SbwIPrkgiDi8CTHgNAyyswDd6fmGC
uk6okIGptgsvtgX1NaRgkWPHVMTyLh9evNZEqqa4kKP8Wutignbx2pRw4/3GlhtqUWBUOhMjC/lB
UMz7tu+dKAnWhl5SeBKPpjfr2Wlbfwhm5fRVoACpNzEa0rsbwwiONRo5KiZ/FU24SXv0Qb9QMdnp
I+csx7UG/SlfMy+MdtxKscrnpOQYrnzRujdRxlPijhUvVpUp3Jl+eB8ARp4CCmiR5ITdtLJ60f7+
AyzbTX+iwYcPsKyCg7IWOjZF5EyFYlvitejvuylxDVhGvf7TGNorGdlxVVbPDXzqFvlDLrJghfBE
XRSM03rqpECFltWjfIgSgQsCV75GbQqcTvPuO2c9hOZYs9hqRIjZzwx5OURVF+FcNvKu6RsG9GZl
Fs6Yah4mcIeRda/A24ohwHy/tssceV5bxNvwniT26BDb5yX4cGtJlqdnRs+I8ka4anW0VFbIefUh
jgAr4ynelkfvQtog9NvBoUVnCEj5Nn+bTZlxGzpzhZ4IXZ9+y+IGzcxgqhFC4KAp7Ur14ErHZwR0
T48wyzlbiCrDTfk8WzHxMjlMdF548sMYI6VZniudnLqRmcTfQ8zvoA8LmviSlEnzEOrG26h2vE6P
nls72l7dJkfl3EV5Yod+Gm3x+QpFErRgHk3cdI64Ttflu/+jdGg3ruor4efZi/lEFP403uITmWOS
tAHe56RrWEusKtEZDiAt9sOD9UvGJJVXzi5+TJsz2/REAvVp2MW5GGhyRmXPsBMa9UZArKtC1/Oo
qerZJk3OlKaWbLC/DgXq9HiSka9xHBffENXGHC47/pHro/baudKuPMz23LT1b3COQKFulf4o1iFd
fXyr37BPO8q33x/MP6y7L6FgjgTIUcN7W5Z0At2qG4wumTLplYDCWvlzNLFJT+N7WlhOFMVXJCx7
DRSfuIH5AnLxdyKN20SrHD24S+m7lH2762rxtgk6KufRKqSJ3ZWt3YKACMhEI19aCR6CNgUmHRma
C9RsYT3wZu5uG6RTIr/ZiE1sFyFSAr7nfD/D+Zt9nSA+fXhl8BxaZv6xMFUJBV4WWb3p8Ihs+0Nf
TmcGOX0cZzfAf46yOI6d1CSon5qRo99UO+3gr2eNytEtLucQdg5uIp/cpx9GW2ycsKsKccyYk14+
dP2DRv+ib+WVXDXwPZBC1k0ksras8aaKUM3NrX0BslyESTIEgwMOEJ7jM4ThbRRZGx89sUj/BX1A
RPemLyJ7CDxHVp/ERDpzvk49uBHW/nuZFue6a/wxyXEodCoKIqm/mh+o1rHeITd2XidiiXD+63x9
GG1xnGXZyydB46O0+Pi2q/A2exvu4m13ka4jV9/NaCA6HGJiQ+R3e2QrN+ce/aeyNQyJLEQJdE1U
xSXAWdZST8o9Juz96tchljlOCNq9dtqLaY9qHPBqPoL9L+94RL2AdvP6Atq9DCt+pwdW0taxMxlA
Y+is+NiUiuE5MZATe16ZGbMz/BY/8S+uHkYh6Lk6BAlZWrNDo3EWxNVXyl5a0yvyzyahXw8ysAjC
8yyEIdHoWGx6lTAlST7v4za5q2g7KQmceu3MDv36Mvo8yGKDysiyW4LOG7AP2lsATqshoaUe/5J5
9cWVtjGJIP/q12JEbLnnDgiPseVboVEBafsSIwYYCQsK7sAmylygyL8fhoLwl0AIdV6dVfQt9GdV
cZHsir4iD2MtU4VVjY3emfusa+6KNN4aqbIbIQ5GXWlrcNg7DfYxSZY/tyib5Fi294mCjjDJlgeW
vMW5R2mmm4lu5qwMO2noVEFUHBJquvSrBd1Rh3JbIs9X0iLIq8ep/K1H91MOR/0yr3sbpXEnB1Lv
G4ZrlbWteTLeDW9q+tCqkEHCZJ0B+K9V0VGL3pbzOxUzsAp598zkQQy5vkLBq6U9SH95M2am3Snv
vYhLj1ds/L5AMRy4X/K7QIvdQqETNMQBdw26pQkd2kMJ+8zzG4zGERRMNHSRJUezuq0pl04k6xvR
+oUCzaqOW6c3b0sTmSLteRp+ZDXYAA98TF38tvLpHrcbdKfRUJReKhV9Sb/EqiI7WrH35qWNOxb5
esRosO20jRoghm1N24bdvSqE4qUF3ZWERCXvGqLSJgiwMhIQkKml3VinzjTpD2YX0DFGv2gS1me2
wnxSPl+J7ASNerwIe5ai1WIn+HI/eJ3AA7h46sk3UBsOVqaDaKtdcV+Jh3NR8NShAlNDMMIsV0Gq
4PM7hyJkU40NOfWcWGklCq3Syxhqbigh+o3ziD+M5x6sX29IIh/OdLqq/NHrXiTTzeQLXq8SLMLc
2gCJuRLTeB0Kt7iIOqGHGLbKajeBU/ilo8AaraurNis2owL5I3tt8sxJCu3Mus9jLpd9PuO4oWs6
iebiN+Wll1qWz7L37UWBWkM0PcYNHo3hyvRFUunfQ/nj+y99oqYwL8P/HpJG62LlZYTQqd5EjqJI
jmGhLV1qO2gAW5nLt55ekXjMZQT36KbnbWhbfm5H1bZrbvJoPFSaauMTBeUg3UtK5xQAYEr/0Yy5
Nku64KLqWLG4MioQBmHrCP7bJNGy7z1HbI3HIrkFq+LUSEDTQz4kHvIN0041sHaxrppCxoZnogRU
OaX/rI7BXW1qm9Co17WBGgT6FDEW1aGXHvJKdqkz7Y3WdNEhR+W3eVRVkBIAIL20ugnE5F6Ag+y1
dxTEbCU07CEbNwV4EjJ3FHpNW8nSTSBCNg6RfjWQX0UstKd97qk2tKhNrqGiXo9nAu6pcPtx6Rc5
oJFOZVOpLD1IrVXAcvvZmfzh9Ag8OQEdzy30+cL8kALKmR/KZcZ+wmXJhjEfROfupqX6FS+oef/8
PcSiENtOqGWMBpNoHBN8gbLq1xMWL268R1eTZxM+wNFBXiW/MvscKPFrCsjQCvxZdFfmPsnitAyh
PNT9nBzlBhDj8K7BXMbT3lXp+fszcmacJaA6iyEM9DoJUDFeaiMujMAc2rZ0aZ5svx/pLw+gZQSY
W4EqFCnaqss5NSnGKChkx05JGBogUKeysIEORgREb6FunkKhuVB9eW2W+GLV7zna4IFB0RHByd57
8rUn5I1XMlQWMTYPtfqUCihPTqOdJpItUtmbVKrLeQM5Nt1AI8KK7CDpr3FUOCnehAHa3WqmuTN7
Ik3IF0qX8u7eD29aIDcefAq/nNZZAYt2TuW0/CK3SqdFPkPzRadtX6YCz3sdbooIhsavHXkocPN6
U4V4HWv1ZRv1rjRxfSGaXIbAOnFDkrRm5aOWYTwqxmsrPA3GbVLcddK4GxDd7JF69k0JwHy1DgbE
J7IOsFF56VNHFDF+UAb8oH4KdWKP9MhaGowDShMFTnJYZCDlXK+nGe6ogV1Kuq3Ros6bdDL61T7K
QPxT1frd4UcGtvW1UIQDP2qjwR0OIsn1NAA9cradxuYhl5FaDfOtWEauOv2kRof7an85ILPqh822
rgLbsi5CKOu+iP6GB/pK1NZBjn9hUNiFqjp6hNAmDF5jCK4LWdnVyHFUZl6uojwCn52t4yD8YRjq
ddJ48NsP4fBU573ja7cNqh4+kMoWMQ9t1HdtJKzGPnAQW7BFLNR8XwUz5e+r1ETauHH8Jtr7kP1l
lA/UejOwStlsaDx47T4w3pL6MR4Rx55VU7V0evp+C58KOR828PKwCGkvdbKUorOnPY3Zs2mdOyKn
ngofB1hEzbb1e8UKGcBAk92iRmij8xpdK05t0+aK4Bq4euWYdyydjcmXY/7LudMcs//7hBqLPH5S
aXN5A+Nb2VUN4h/tYLk9Ux3800P4JgwsMxlT7ENLyhik8umGiLWTDRq4Z9DWqJnoIeamzU5qblWe
ZZIfb9Lqx2Ag9Mpdja/jIMuOcc6z91QuR24AbRP4BUSLZZWk7/p+KGt+UqK9C/WVjpFaFG3SFAnr
+ILGgBMVvz11nxMgm/DMeqjzon5Zjw+DLxa9LXUp0awkdoJB3jaTtGrM8jJRECEux5sCKxeTjtEg
ckbSAMeAyhGbzBGFYN3qo9tL2ITCRugsdSP602UWAurlulUA92Vtu8VJeGWUwS7LKjstoWsM4b7q
dSc0JMKP5eKS6DaqYacIZQzDS7FVBRUSD+8azM4StdlIXWFH4VE+i+I+dZjoM9HntJA2Ru718/3d
S2UY500VO36ObrxGe6M9s5vPjLA8rjlixVzgjKCgSVIkI/95+T4gzG+M5afTYC3MvUZMTZZtwESS
MQ7yeCDoOebFgrlK9IKXXX5mIif6B+AD/x5nyaFXtMDMQRfPBWEUVVVbfZ6dlqFVa3a677ZwMzCz
3zWXNMREgKoXxbH50V40FN/+daAIv4TJ8mssYHBLp8YWmW4otHQyFAlX5/A5q/NtiGjaqJ953p2e
84eRlo+vSB+HANsFZ9yPtp9vuBtDfDXp6+KA91Lgc2yhdWxus4f6Vb9o1t6Kq+CXx1Vwjg11MmLR
ykBUE0Fi7UtXGduqGgu8PKZD5YH22/gH7QInK6f6X+ydR47kWLamt9LoOQvUYkpt2txc+4RwEU5N
ozSK3bwF9CrexvpjVheQ5ZldgZ43kEggMzycZuTlvef85xchw99DdFqeNEcOq8D6+s/L6+8KUGpb
ekdrdQKByfLv70inFY2UJ1xYf7QoXr47IEPhQkU4j/bNuX3jm+OK9hwOIsZG9u9cN9HL/3V9Y2to
oo3mAyBBW9+wP9XYak2Bqo8YS1mD7Gl1HvYAJEP0oltnU28DoXmAjGXnMaERH9LY2noNwxgXVcno
bK1Og7U0ilTLmTLRSftqm+aVk9NT1YXs1DiVS4NAkdJtqRXhTz1J0uTFws1eBuJAOhIr5RoAodtF
UbHLlsprmdUJYBclwd0i1c9g7eYkYVwe+aOJ0oQOIOteFa166McJB3DFzvpAnSPcx5tnWb6eJwKN
brWOlVRtT7fdiB3aGi6lzguu70og0o9JnbZJsjcj/VQH6ryITFapv9oGrleMtTDTatwWox7AR/tq
NKcp2hpltFXFzpv07NAUwuN0jY+KVrqWMDiWGn2LgE1ZLvtXmYCWuL2L2hmJbqOHkpSTeNJukhnR
moJz5ZIa72igzpXYfPUMTpgl9A9aLv9aRuubSFuo2cqMLGXYRd3kqDKcjdioT0WhfCdz8ctqKq9O
DNdM053ELZTNs3olMOiK9prWNsq+W/VKzovKQEdyZv73bWqcGzb4llbSj++q6WuJP7QR8/UFCyaT
yppXjlh3ePumWwu7XoP53l+9GO+GrOs96nxslxryRVNbUc6xdBrRDphduzEtZg3lcBBNWr962Rgd
p7lRHxM5w0j/KUbVpijg9tHTItdOoaZuoj3OOHFEyWdKVPEYa+gnlHOOc+NV672K5CM1P1s1LAjp
lz6Mm3Ew7f464tmV2UmNZ0es0r0njinoZ0FlbKzv1VHF8oiq+IaonwTpS40t6HK17q6l+VVSQrY5
7bi0j7EzS9PRhbdOqied3fSr1V9kMpqkMvb7/lslHDsZi7c056Hgd3EsE4KI6nC0zlhgHSK5YwGZ
5iXOxCCtYFcuElZX0hLoDcty2qvX2hnTxs1FzLz6YnvTIj9bbxpJMaFeLsdyuO07SPdM3G15Uj0S
yghB4sxWRdSWEnDf91KCsPXbkRK8Hy6ztIvUGcHMvcha7mek97Q2qdm6Hae8AexTy/qmoLmIFxzz
kweFcJjyFmJgSo/wOq/pIVnsmck+N2vc1iAaAUnmLaE9KTYk2WbKLKfRgpyovlsludX4jsuEnU+7
iXjiNT+iwyPZKvtA1nW7mkdPbEciUG/4dCK7JZArb2+OkK8Kqq+M0yo2nlTjYJS7bBadbOQi9bCJ
onE7zxlhgEQKpHfy/KQOT6s8CxWIjwbKrrCN1SfZVioLHdfxGpmu1llhcd0PsrhLlsYjOMtHs2QT
7LTg5jlCpjG4j9mnhIguteAzpd8FjUQTBQOmRMMNO8lldjPDhD6Gf4l+UZLrnVBcnTb/XsBGKlwp
E2C5ujPcWrcuq1dhDLnEnMmG7N97ucEBbis1vwqcI29G5eoDmx3GIsZ7xERj+aRq8nYkzKCEJrBF
HTEl1AWnxPpUiz4NbFWMh7Y9xrEGYJq7kvEkGuQ+M4BR5wmcNHIrkcEMHS06VpFhYYs1Ql1+jkpy
SG43O05bWygvCF5owwZe3Wex2tXjzRali3h9reV9pg47pSYzJjU3cv/C2ABft5s9z0/5fL8kn8Kw
12/3s157+TgRqKZ7E7tRIvgoah1ZCWTjFfswnj6iUxAnBFELrjClFk4qAJd2ktAfMy9Fk0I5HI2X
OM68rpgR9pyI7XKtuvZ18VVISuxdUztXq03f/qpKuEvmOVFMB1c7MnRY6MtnJFyfWrG2Lag6xlX2
5D7dYZbpTkZy6gTo0qy54frdob2NZJaAVmwZjTwm6f2YUddRNkLtfpHTIUgwjZvy1jbVr7b/Tvpo
fyM1ZjHy39RifzPTIrtZZphlUroy/flRl/RMrduhjAtAoVi307DwTTd51ppgeMWg0m+DjgAjgMTg
P9cCfwPUcAAzbmKGwcDE+FEu55ksZoh3WDBF54g3PATJrVeUh0TKf9OF/k1R++crmT9QU6LHpq5a
r6Tn24Vjz1AekPf852/zN6NQUDsdOFw0KJst8wd6R2ySrCUjcfAqtBdHCa3j5+JcH4bz791e//Za
xAxLlKyY0sk/G85Yv90Gs0rXJ2bYt03jMKrzsJn12sPvntLfFUx/vtSPgilLJoTvNZcCfsLFqYKu
d6kF1S1yzhDhNyXyH5ODH+0HyLXIaiRDdLV///fyLNX1PsV+FjzCg6ml+V3Qh8PnzWPwiclRiC/j
7xb/+hv/csU/Lf4fj6218nSBKF5wxZurOqWXb+NgJo36evo/Ecf/XwPzP+W1f/u/a2A23ap7efrv
/9XGv6pf3f+w27T/7/+q0s8fEpj1t/xLAqP+A+ocwIVMxUW2yNqW/UsCo/4DAwlYZ8yDIMUa64T1
XxIY8x8GmQqEcZorhP7HH/1LAmP+g9cT/0ZG23hP4Gr+/yKBYRz+Y91YJH0yfzEsCJ4YmP9sG+em
K6rxVqKylnTGiL2dWseRg4yCu3iZiFoE5J0CHTxUb0DyEZs2u6g4SvqpNbc51dVIVI9oPOvafdOi
0yYqeCsK31hU0G4j65VeZCJjYHi0twk7zg8Dlwb9nDHyafMREujnYD3V6okqHEOkUExSb0IznFru
ZHFsTE85IlXiJv1Vj6mwt5KGeftVTtRJTH4Hkuyx3agQozbyc2Yei2wraVvmacO8Xay7tr+XslM2
dXaTDw6CA0coLVuqXihWPL07VeWGMSpTmKEPSnk/FIRx4q56mFEkADL/Sn9d54AQ0exk4ZVJNile
N9YxfUv8onemD0VyatGVln17kjJ/k5wazdXpm0b7k/hUfjPnZ+MuW+WQBvGvaw9kbcNUSh9VIYxi
PuYvPTFstSzt0ngigQkFs11Ku5QytdYO16VzMYJj7l67Qo0YSSf906R7Mk+TM4zPKoU8tvM4rcqk
Tv0aujvV+BgBHmoG9ZoEIh4HevHWzcfGLMB7dX8WFWbcCJlfqX2ejWPeQ6jSID1r+LNW3zVTLBDt
P1gZixDeqjBKA6W1dnrCdJ06xsw/knYnN2+NgPcdvVfTvOGzojejV5Vwc8kalMWnTD20+SEXAmbj
NeavgtebR826T8mfq4kNWwM0O2i54F8pQ3FUQy6ZTLYePzIHH9RLk79VwrOIYSoQddWfEUkyS7jE
VG23wrIVy61I+BO3lQlv17sSsTjfaxDyO7eusJrPH1MyMG5B1BHfY8cDFLFj84KLsNNe1JfKI9tT
CDLvNm9lIsUi9VRfL2b8WmTnGldn+DYUX5LlXIVdhAzdXGbMPb5w/i1YcJZ2L0RPRnQp622tPsdp
4mYkQGPBXVcfq+LAONS8Jem9NN7l1sOSH2NtQ/iN0tjCpmbm6PbLeSwDJRU8mt6idArt04q2Minm
s/xQNQdZe2nVy5AReeylV8oIt03PY382Z3feWaDrnXMrPzD0rF7Kb4YpdAq66KXE2UCCUAMIZOLN
1827UXidl72Mz51G/MvoLD7Eidy78up45CiuJ1L+br3m9siMZttagXIvVsfGOnfVk9k/Ju0GP+t6
vB+h/Irtpbd+VQiNS/B9oYfnfLxaDwkGgkVYcKZtzfSkyqfIOssk/OTp5pZsh1BRLqq2K8e30njV
ro9ydtKnT20zq29jQyjJWaKEFaIvo7p02YlUNfJ9r+J7f7sbF3pYaacp56THcntjDM4sqrZZHuso
vA6PS6NhZr1N8F1Ooq+WukHxSu7zFMCYcsTWL+2o+2hu79V4L+YHhhtxf4yBXufqabEugvEU375G
9aUYSVS8XHUyIh8jp7PccTkk15Os3zGGmdVTPP6a252IQVrcPqfS4y3Hgmog+LAHIpkcmXC0GUoK
y0kMJ+upEhQ77UcnZ+bVrXqXRQznON/rTXoelvKCFc9VeKj4kGnm1ELQJLpnjYEGUVE7gL3YVv6J
FaPd1wLdIwZRYm6nABCz9G4A6xntgC5J9sVmQpVw+dM5dv5nnfBnHSInzt+cAxYBcTIsO5M5w4+K
ZSTts5YSHMvpp7a36H1cTnUSkCTaomGvfBXHf08sVjtWIO5HMBa6NsUfMXN2hcguoKR4ZHS78r1w
hCKzQChjCy6yV+RZdknyhwPdxJjd6OYMMfRVxph3lRRIWUjaacKO0dwPKBuyXZqE5RjKyZM50ru9
MznnBbt2/sCvLPbdU7JZfFUOjGwvet3divuAewXYWvMDStiG7CF69iRooTrszSVUbrgYeECDEwYZ
tDKQPNa47gTGoUC1ec12Uyahq3vAPKK1XofsWFVhnO2ryLnR6KJlYj/vKbi9rr5AVZtutsY2vK2X
I7/FaWkfdZbpbmYJVX5GTPXopg+LR7oeGcV4eAtYG0yO8LWc8VefUQnOd6kKEoMqS8fNbGMVrvlC
Zt5VOmK8PTVPUnyQYJy/dq2HkXXzGLu0yGxUM4iDl1FCYigyga2EtH16ZS/6cxbk32MV6rM7YqBf
3CnTFgsMs9vNqR8PtvjQe4uXfnLURGta6x2BgV0bjKOvEjxYDG8QACr9GI7PkBbghKIWVx19cdTx
vQd1wwIWH21sShRXrXDNYGfiFBvvyuxUM7+NENVxbHAHyrv490asK47657J2LU/oQWRYfKS4kM7B
n/8J5xx0pZD7yTQBePVA8luJSHlbOZYbEntP2JqO4e/m+3+Bdn9e8ken0PTLWCpAr262L3UbO/VQ
3qZhb9r4Z5E59KUFXDuxU+JNJhebuN80eX9EZ/2nr/yjkq9UPVZK+iXgdWVwFvcKILSRfPMd7/wr
OPtsm2/auf+0Ppuj6fSu8Nns8GW0vszH69Pwnu/KY/WVONc7kh+HO7BEI7LbEwOmg34PwrjSwchN
Up4Mr3wsUXxFbuNagfggwZ4HtrebBy2IMPQbXGbuu3Z0CfMEBWK6fiA9vWvxvmfobyctFAtmRP7V
GzyS3jfVm7URHoatcGpO6jPdorcGn5F5u81PYPDO70Bw5WfL8/NB/ej3I2QOhbY+KMz7iweG9Dv8
TZ50J90aF6pGFL+Vq4C/sy3vJ8egfICp5yQ4d2zpw8aX6MSpuynd7A0o9Hdk15+2ksrPT7cW3n9a
uTGuolnT8umE+xG3LPmRoXu/0z7iX3nsJOwNv6J9TjSdvKq35n13AlDCtwVe4dtwdbHB9cn4/tB+
m1ak/2Ws+c9PZiLJZ3DCyOjHAmskSSrmmq1elghIP0/d9oa4zVGr4Do7jeWqTQB9qvfZ+TtjV/L5
652OxSPMq9KRGpcTFjy7OeJT41wP8VEbbZRA2MekdnJnoR637uGoqTh18Wj820M8uZbkgoVl0VYi
JlJ38f8jHmmQPP4eILNsUOUc1XKzEjzB0MipQGK5EmrdXvWs0EgDufYWwY7vb4fhYTqkfhKsvjyg
aE60Jdk+5Lwkw0oFUO0DKGyj5PX+UHJRT6DotDudFF0bz/tQu9dNpz6rl9lp9/wZE/zvsrPF7+We
o/fIhM4Rn4mVfcGc0OHEBT6/OSUG0LJDFNAU1pCzC/Ku7RweczjF+3LaJC6sesxVbj4nBOmtquxH
Z8ExOeuajW53iVfjCHX1bxGeNo5UPFTwxBLzbak3ev7U988jPm54KN2QGhJ+EnbNsUt6Jx9b54qb
O+ks5T5Hp7DWf9nkVqszObWPH1kvPasmRXUGXY24lvrcEr7xgWXphkQq23wqIZ3pmwgaVhSBycO2
3kCKbu6I5BUotvGzGe5yKC3WceaANKItvkoxUjnTaaedOHs4/mU4NCd+mh8GMVBIC2ccLZKyQHla
ekXuG6dpT2Jmd7EgwcgQ1g1npCfZkAACL8aR34nbkKtvYdzV0aGCtnA1nSG/13R8mx47yVNopObj
jF2H5kjK0cSzdJj2lnzMRmcyAuDdJcsYEUCe82XRsYQN+/5LtuWo0zELs9Mn9bvYw7tFFJIfmyOL
thCZn0jQhjcUmrjtUG+bj7FEVtUe2Hchk0QJ4b47abszpGecuLLX3IL/nk52jT+TS8Tt7cGQ8CoJ
BimU1MdO5eTkrNFcekBVIpLIybKw3N+8WME4ZbWxpEO6pr4lhNLVud1No4vQmhiRUTt340ZtH6vy
gXKpXAKjO8R1EC3B1djV1kaughrbBdXnfI+CPIROorl0Ywx5ssCvbzu5PeeEksbHmpdDks5jcpCE
7VXejtkmz0OLuFXFa25YTT2PgMmeFHtRBYX0vM5C9G0VX6gxs2AyvC71DVoUMPkvRTnO5kOV7+Ti
YdCCAjG84MjPFZmjnacnjn5zi+igxwdVfiXizx55jfRLnBO6nnjjTGX8jm7hJviJ5Oqtg0ESU0jd
etCNrZj666jxNfo1qD7PsBHt4tFA9Y7IYCQHiVwOIsC8hNbHfDdbGmVPL1xmpIotCvsFDsX1LNNB
SJCvZJLa3fbwlTkF2rvSjQ1X+xWfCie72jX7i7AVxZAC8S4f9u1XxYDFhi/H7E1ni8DuDMlogvnk
l1ncG8O0VVs/Z96VIZtk6GMdRcZbODaRMv6c7AcPuahYerA8FhH6mVdFhyswq7GpBJ8tSxB39OBk
nyhoIMlVwN7pQ8R5seNA9sBLGsmTU391xid66FfqDiFt34l7h+EVBZSYb6JlQ6j8EA5OIjO2tccP
3btZtmChcomo2+C9QrJm72OMXZ+t+N3ERwyxpXKeKqYJFQRoHIl6p3+Vn83danrPWOc96cLlNYN6
FDQ6TR1V88A7hgkZ5TgtH0krQ+3cXOGFzqRLiM/2JB9WQOdgiuB8ZjPWafhHXWCJhaXur+lAlOsl
ORUhzzbXkNVrobhS9PwyC01qbFtbzqLTkxHkwHLnqWbnBX9+R7LN14mvu6396NWw7OmTU8Xp7O7A
Yl26jVgF9MB8MIwAiLNxDUYyr9QP68uzT/gqpVt1m2FxJFeyo00OLOMps2vevOpDf+oo1m87wWk+
dWY3wOy28bbc4LC6GNh5ZNcdeqhXs59JAX9vAH4hWTrvPMJdIP7Nt6AcvEayUXe3+UZZuXJ2i8o7
C2XFzVMay10vsVRg87t9AzlwM1zWG8RSspVvKXKkGprDYE8z+XQeOAH4MYPFmIFTKPFQ8axDAVDa
Ob7LXRuO8nGpjrd5cpLjlWDfeNcXYTp4publ+X5IPOQECzJSMbCEfW7ZPaNhVben+CAux6R5Msog
h9d6dblOnge9fhgxki7taxWoMAIdoXbrr0VByRbwnqB9uLndhD77wBrrk0un+Ql66+aY7oTSEfFF
Kw+L8lij/Hq96dtGIaGQ2fzJbC2bko8Rf5lclIN81g7VU9GyjQeEqbAUESrUpmMdDHmzqidexAXV
3AShRb1CC7WNd2bwBJQlpPkFdaC57Vv+UkpszGcOI0ZWWe1ccwA1DB5tqIQM3ETLHs/CmzlgYWiP
rkis3KBvchf5nRSHcDkcSXNEfMgHv0WL2+tXW7tbjhqm9t3rNFMebK7pke0RFpXGzxB6bh6Xo8w+
fDuACDFALIXN0u5u+p1Igg+h6Q/kIljh8lS2LhEJhD6pWUA8Nq3ep3HQQecrT+zDPAoEzb+KfPJt
Mx8NJWirsEFpXdypt4NGx276PbPK7Q37Ud2NxmB+jTJb3OD4cm1eNDGYsvtI8K88t9IVSroih5+u
2aU3JtPN13ZXgdLoDq0qzp7wuma/lG2+aeo2RP4MYKErOEhUzHjA2dDCM8Pa0Jv2bDmdGw2uJHvJ
19oAmeHqIXfdVfFOUuG9nG6oF9iOXZzdSydb/El1SOaQNV+lXXhMkT81v2CUma9GmHrRptoNEe2p
HuYt1pVOvMcKDDHaqBNSY5OHdeLct/Ot/i6YnEeFnx7WhiGhBvKWLWzRxzkmv27TMyekP+TfA9YU
ZUZWoi2/8lowzBbvrRYZBdiorbOEYbBdn5iCV0QuVZelwkuYXvXU1sxt7UX2EPx3d/ER4014zvvu
MaZpMbADcDqAGHKuCK5aEMdRzbCzQSqXHWUP+oKHpbqhT8PMnjqTh6KHzedkuY0BugY5H2grSPtH
VccF35XCVnI0T1a9Xtm2NMQyzGGHeTOBXfaQ2bz/i+V+GrVDJmkN3PHCy+Kog7MaI1Mdf3YvdWg5
t2fyTPXmbe5e05beHZNIW3trv6cn/cN8yTBVq+1Ucar3HE/Fo6G7ICjH6lsdNmr/alQhO0gCpAi9
5Ztb6YhYftrXF8H7HNzkMl3yOLxm3jh4beYM6Sd8i2k4Gt51w22ovZVdWqUhxgSv6L3g6CLllF3d
7T3iGKlS7clbd6xVnw+/5za40bE7t7+SoNhEWDxj+GyvCRjaw/ABmrkaPSn32dX5XgyvTXeEeoEo
KurZnPZR5sAGYjrey9B5GYQ4Q7cRKAi6EAp4QfVJMa0HFeQVqNYiQgtH0/y8c1OF8tfrAX0XpwcH
Ed8Ew52kgAl8jNVkEhimk+W8oXa8N18R134Ls4cM3QwhcfG9xo/szYImzBflNL/IB+VcvOGwfOVc
foxlR9CJeuNFPqfZuxrZ0rfhTU5xWfcbeVewD0oYTTrjPejqEzQAnXB12hisIhtnOPeW0/UhuzDn
wIQNKP74sS3f8xORDRXaHz7azG4Fm5QuDlkYJQRbYFoHyZ97gYlkt2IvjjSGQCix6OvDdpbdSjpU
nZ/Vx2gIhG9sHkF9ujhoGMJhQaNfWjYmTFzvl0dGFdfq0MaOzHj+osV3Cs+H79htKokGdXRZFnnv
ZZ0/cUK1rjGf2BTaYks9KdSOVR1zXB9VfxyfxS+B4wBgiW7rj2c+7hnR3LZV5siYer3qp2Ji6TVU
VPZyV7FYIoC3+zhBIuYS99D0LrtlYvmDasMKC6acfoKHzI4MrxWekbRgc+FKK1uc3cwdWzdZTrLi
YKoHwSB/JDQuQL3ydGPpccCGmnu763O3HlxyF0sRUc6uLH2Fiu167OMDWN/6NJQLQ4xZ9ZKVa+AS
VaJcBijvqDQELMc5BbYMnrPX4anYs+NzXtrCC/0Pe2B08/reFmZXeGK2f26WIwyanvqg9UjUknlm
VSg8KisDw71ViBQo4zYDI9CX+VP/ZJdCSMjNjM0N+Yrs8fFyRgpuUfyTd0rZojjJLj8VGJu6teRr
8Nt5ufpzyrleUjAKO+KShatfxRsT3i4ZlTm9CDlvjjIe6tHDHzqIDtIme6vfOhzV5mCaaAT642p7
3zqpqz1anX8TT/3xChhz6ZhIRPbVrd6gZV2fG2/0og6J+qV8V++mk1g/3+fx2chJ6eJgDea95QxH
FDWulj5MW2UbdwehIL4Go0/hVCt3UnSfW3S+jja+s5CS94GO+xMHFiqN4WW5QJjjd1nH4pmv9ZKe
0Rc3m9GfXcUzd0SUFRyLH8PzKlDcqoXT7TXndoj4n7v2MgUD8N98pzU2xztKCg+z4Mp6SQjR1O/T
Aye8x0jF1j86xUvd7rnA6d9AVWXzz6hg28GOdH3FKCV+bL3l21qH4PALJAe7XQ0CMMdg5Zh0JrIv
8FZ+ATgplMOUJbKdR7BmuTJwW3uBNDSrTiO7JicCQCsGBNFL+iLDvFWcvSi5DKl6B0NLmaHWikuk
9Ew46lGqtPbevFdiO8mhbDmWE4WQ63DfWltsl4VbyL7KX6q97BGESH+8ufr3fJfQzeVng4Mv8/4z
4g58+XfQJhl8qyESRkXSD4DInDQBixxgGFrRCJ3bM4KQibrZxbB3rlzsbQE11NIzIIPpbkvRyBbW
OtWDiOV6yjgSGatN7mAMIQgcZiIvEkycDNdE9IVw4HXxeooaJle1axxT57opXyE4Ii+xJIexjuVl
RFvaClbytvU+QpWm7s48pHHWenPnh4zxhI0MVoXvaW2oU+IHnHMStkE7wuiYKYSdv61IoW6LvrWt
PF5jr0Pk8iUsnuzL0IhcngEOPnLqIqqrGTBTD5CUYncw0GLn9iZUgXizgeDALsZN+7sAcPkngx+o
y+D2qhrEHJiy2g/4uIwtq8t6QDigGd1mTvowTEyifSQ9qun1vNg4D/Eq9u9XdwGf46OqG+XmkcnK
e6n/RlDwTyPSH9juv32eH9jy0ClmCeURMM3iTjoSMoYK5Vqe3oGEZRuKPiNxIZIjcCbbMizUU6Gd
8uhb71+TwVenINWOS+IntYvZKTgcoQqWwVpNviS3cBO/InZyPl8ZtLYQM91ZPGUylEcbudrwQXEJ
nbX01DKIflmSH4PzKeGQH2Iwdb3cFPvV5WdpthWOLa0jddSZDrgJ9BhUmuI2Oa9+LvSLSJ7SEZPs
Q/mrAU05gtnBBZg2033jlM48bIz0eVjOqbxv042h7miHci6HVm/y4SiuDLJum+shYyA9f8sYfo5u
BJ20Sy6kzjUPgFvD5+iq1OheozKvPJssO86SJDQ/xNgtr1BsHSW/v0ZbSqJXVpWh+oJ0N6Vkj1LT
AXbFww6UcAoW85Dn9xk0NOsUFS4fYzeiJPGqQxISrucWDjbkSC8FantPy2yamPpOG+8V0IAJgwbC
Sr0oOzCfHPCHn+7S6oCxeKXuiAAC62FgHGV3ef4C+5jTqo7s5SyXNpqZ0s9New1z9bCzptltOHzY
L5nQKGsxI7iEQZpOwyibyqv/HQFpJZ39ZaGh3TAVXcPt/6eGY15amYAQFn6yr/ZRgKg0dWtfo9Df
KEHDyEy2K8DO20E4D8/qb6aJqHP+7vLYtpAwunLJfjp+EtOsV1G77m1zmAEdsMhx/LTsCg878VcN
6Nh+NJpvSg/c9XbyNQAT8MIlbCi80cM6feLdvnSs2oo7iLhrpSufyFUtvulVbqYvwZJmB3un26LF
k7/Q4SySBy0bKH3ydR1ysaNVocHcNz8SPrrIHyx6P4aKMh6q0W+nsyI4ghb096OxGwNI20xbCSZW
6i1k8BuAxxNW9Z3PoCM9zzSt1pZ2s6KbjbVzPhwkpn9uvNcgR9bssSjkbHpZG+iL7ONo8Qvy4u1i
nYih5Iu3QEMjjXGhOw2Y3NU31QAwbM1YuR1BzBpiJklGiJxe8q2enD6mbb6iuY2MGTpacIac+8Lw
1/JXtUvwk8mJ3euHlQbD7+TB+koi/MvK+dOj+zFVKQiDJCGdR0eL7g7vIHLtXhc8gJnhW3/jSNIn
rN8pTuk4ieccXdDzKxi8cCSgWskP047dBNf0o3iffWBK3rZ+99JlexkYDW4yNOTVqW76ngVfgJnK
JMrRpDCr3OVR/gDSJfEag1MqJtG0x+e1AyjowV4aHH40Ho/9m2PY+tsjQsMQS+Ikhh/144iIligS
hhH6snRigAGHW/KndUfQXqI3MKn0CTL4+J6LnrGGnhTA2uwLHNEJUJJG5+qsSSyNkzKTPrGfCwDP
e/bKffLAqJrj9WR67R+QV+uCnIB/XVK6auz7oDtal2ugE+FS8t+4EPDlqebxkfOIhTAZL9w2NO/o
BI7TzvJm4qK4s3sGCj7beZCdWLLXR9UVDuU+CqWtdteWO+3NeFQSX3+AGHJON8nHmZCMHG+LJ+EA
H9/cLw69TmzXyKYZddjVxQqAZqLP6gKasRs+kjB5tg7lQ0zBgFmoA2/mOD+Um85Vjvi11PS8oO5X
4hOxu/Ln5zrIDsSy+cJG3kFnhrxphgxKXezaXMaJfuaVn+U5a9kqbTFUJrtn5y28Ydd49CqBsYmO
eWIb59rRd2PIojitBbGwYR6yzQLiBmSSrHsqE6cJ5+ffeclLP5Py1jkdVFdJwgyZmCxcJ3gf/jSn
E4abqhpiTIoMkOw3QzDQFAuZA9oU9o1XsLIZbSP1pna5We9NKLwyreI07AH8NrInmOhV6NEoT1Nm
ThFIaBO0X/Dm5ukRCwNiyZm0CJ8gosVZf4cvVp+NT3aP0YatVNASd0xnx8Je6Qyi5q6oY+rEZ9QJ
/EoJBJK6mYppeZ9ip3loUTu6CRtFEyhkofYu217BqyHshWA5ZLVvXKEghPHrlIX0gtDQB1dlp1qL
4vmBIjp/zT5mQCSwmsQDkgP9fbfegQBppIT+HXQrbl8k0REMCkTtzrq7baMHeTPXh2WFQTAP6Zpt
H9+r3TMva/7BsKGKw5t6jC2o8gexcyzXePjNS/pHLfxzU5J4OXUZbrf4Fw/KJOohLBdMabI9hi3u
tPGvR00FOXnXCyL1DhBEin6rwiahaRj8a3Vsh7umPwqGFzni2xXtd+yVnCwT3UD8JVGiNGBfqM9d
4ivSYjMatO/cfLpjKCo6U0dmBgT71Q7FyFQyPDl20SXpdsRoVGrYxRuyzsuXtEQWw6HuturmmgWU
ZniLocqCIAjt5bZhj2iQQbtxBvjpFx9MBBMPyRWx9K5M63HPOQx2Ri4G6aweO+Nq+D0adg9fEpJH
gv7CW9gvR9+gbr1kVRDzCu5ALehxHrAlHCgXS3eSA+29O6Wv6ovu06wx07AejH0XVm91bheH33Ek
5LVO/cvzgLyK475qmJDe//2lWayrqekCJjuUPHvxklmENa92f7S2HKtOtVt3mXwzvqqUdjR/jJ20
J/H3Rrl/W2is8Y3/+iArrelPb+//Juw8diS3sjT8RAHQmy09w6eLNJtAWtqg908/H2sz6ipBBTSE
nmlJWRlB3nvOb2kqboXc4MEgvxEakdTh1MOEz2VFxlhMulWJ2AW0lCdXdYtsL35GF0RDC0l6Qc3c
jzHArk4sMXzm7ooSvIFIgvvDBWPxlvC+WeMre0ICkr3F2xZGzOkeIROMvI2jqisZ0b4aLL/f0RvA
JgkDGuZ6mj0t8wm5mORgD8Z7o5y7j/mQeihCNcsA8WcHRvBj8YK2QA/vMMYgDJwjfF7MDslneq/t
cl8kykhki7UUxDutXR2N0+xIbOWxK39BGTYy+IBVbWfryqApv0BRYPbJajepApVNkF4QeGhGJqCK
X//kvKsfOOdFB3TuXSZZrP+LfEX63Q6xnqf//EZ+s0PkY11Vks6jQWqDEIzvPbDPjz6w0KDGgrFl
xL5vveRRexhcc1t6uc+eE2x+Wti+j5WB/MvZ8W/3O4ufRjqXRBvG75miQ78RoqbjCSn2C8wSw6gf
+YMru7za4d9MuOqqnfjzxfj/n/bb9KR21S2RC34abTsM/GBROH1N67ptXtf1abyfCp6O/FkE/eJq
jWxAxsHv3NJnm4ZZwDwKesOAtTWP7TegD1mWqk1GONe/yl2wu9kDOf3y5YZ8a5+68w4aH3WnGpZc
UWDwr//98f3rBv3Pj++3N72po2vSb9L1F7rdmw/9ZbyHYKwexyOmfOnMoCK9Sg/og3jO1ScFGNEV
aj/O3L99tL9M4X98tIhWuAdMwaRJ4H9f9TS5pqM882Dlsj3HZGvhf0Q3YpkvV8WrVuWfo8F0x+ZB
adDRWBSUP64EZO7g+cGLKxLZYRWapfBeONVHt+APc5BGmJ8UGVOAEoUqNvFX4Ud0MKKsTjWyf60c
DAO68+rofAOCkyA4+RSZeFmFP5XPxTUjVmRr+CGkUmNGsITYXSuDc471nOIp845Oxav5l4da+iM0
bX3LJI2sfjowCNUzfnvLar0TMXBuDKfMubCcFa1aU97pVRgck8OBUNISxSZ/MmRqaGNM+FmCiSIc
PTAhpOtODijY1UGSUiQO6dXJRFTeEVyEDSfkeXxUdsReY5QDX/KADwDF0nf5kv+gjZ+/+Dz1t0r1
o/ys5BdQSOU7foHunHNfMnZmc1iSVTGg9PdZfUFCOHU+vrUhdSW/6VwjhQwP1Og9Ayeyc8ET+SuH
qrGXPo3zfMIcupE9tfbqIUhscasw2xw3pGvD0sAavur36GG+M5tX50dPmcQCsIUegPhKcgXnuJAg
oLV7Mxgkv+XtYrhuPVJoBBYJphiEaZPT6M7me+LLlGP7ZvooyeMiGPvULrH6YQPkmE7xjAEW+grH
N3Qad1j8RIh45qiPD1Xmiwyxi7e8K50r3bzmSDgwyXDc7Fekb+S85MbT2vGakQj+mIaDg44VXSUA
taf5kp3dVrBgRKr8zRUNMkBijvRxtaOP3nZ6V24w8UhPC1cVgrsrXsyD0F/q/iiW95HyXmSf1/Zh
oj4r3paPcNZRCI7W2fgVBSVI2EGIf7E1INXJ53LOsFg4/30wYGT6l6MOTI2kdVRk0h8RktG1TikV
4xFEp4FO2IxcVEijaZNghg+iGwC4Qf+08l7V0JciySmtKMByzkEnG18C3HK3AD3jTtgl0ksF9Sdm
M0pvgZnJNYZgGexUOmq9cOz1I4Vq0hQQBdaApBRfOPyCiv/xplsY8Vc9VMPnDZtWwUNKkS/jjL5R
VzbDfsQehy372j2A4wETRpkeSyrpYA2L9qHmC6qwUGCXtK7ilnGQLhSBZOQKbB5JIRzRhdmgWucB
NxKdlWnLXXpQQySg6x2ns+K91jdreCMw3mm3SHo2SL9tIYi/6zPoNVQw1nCSaRfdBjRFOdbFltBi
GrAw30Lqb8owY/QGF4VdSj0jP8JWrsCqEBJMe3vEsRIRUm+gATYum/gV9E3heO2RHa9Uijm70rAi
SqAGVLCNvMGCE9XrI0FwDzoFQMONPWV+UoVpec8BapW/al6Nhhijbfdd5PgHvGtzt5Q7iYsKB0Jx
vtYvKfI59MD4K1I3Rb8GKgy8HH1FhIZi9sht7BmdCIZpJeHiotmfkc0Bu8DBYbnfTphtiArOXBmc
X/fwqebraQPdI4i7rD+Z7EBX8D/3hqZdtjCMlsB/y2GMIJvCiJ2lervyeV5dmX9w+Ew23iTcsfqm
tn6DdbeG3quRIpQwn4hIiFsQrIxgjdKeYAscnVa2ytW/ksTDtNSQXaPbMCYDn6jh91gk/FkPM+5o
Ho5GeIyrh3HcFg+Zrx4gheriKRqCRttq03aWreKn3UtIcQS/rA9Zfag4k4aHQffWO3y9nrEfsGoM
OlF+NjHCdoSEDW1Yr5xKyNjYU8qtyopUu6V6ut4O2uJ07PtIyuD8OgYEJHornM7DEZE8oDpy5yrd
XkMPonhm4qDu7hb4ZFT3K42rIDqaTgo1kHhAO96871uJ8JHwI59IhaHiRfKSImz5s8lesV2+ozIU
kSsm28RBvtR9g3B55NxCHwBEqgGYM+1jV4AFMVAFUPz5zVzOmY5hIkg1tOBW46QAYYRH1ueIbs+F
4HlMO243+Svi5a9SpOtd9ZXSOAxVkRJw4yT5ncHdWVnCVnhH5MQPiW2ETP0dMnyyJA3xbrzSjOjg
XCHVRkIRURIgZFFRuYYdUhLgx/uUufHmgsZABsPp0DiPXNRU3BFRRbFDkvk1SGj9nAq0IfG0N9zv
ADD42A0Ce5iORDvPLxskYiy+SOsSig/tiS9scFtc2rryAOw2sjfVRQlHRbKVJjhl9zg3W6WCvM3b
mcBVK9FxtXlL/Z6hVWI4fyVGLCOiz1uQU2e2fr3I0101BSQjpKWvbs5CE6RJ77XsQIhoeh/JKIvS
7QwNWHr9/NNqPpfuYwzuzFCxDg1eMW0JKKyeBkJGOSAHYq3tVriTcpfPmRXMqZLzX07wf5tVifj5
FfWDnVD+DfmQjCYnqQKrnSi7Espf1H0kC6Hs5js71DdH5uD5icE6RZimsEFc1W6RydH4fkPkKowH
9l5z5ahIhtKlAEzo+lA/6opFwcKEcr6FRXDy4WndBTlr0DX+qCDCcH7Tq9z/wsT++zeS/w27ZDDi
d9IJMiDS/39HxEk1SiVJmb4Hr8eqQsQqQQyztXnoHqvHzK05GFDADLvlOSlZU/n2iJOTiDW1QcTI
eu7PmZejRPoyz3/bQ5R/XQ0IuKVWUtXWaOLfRraF2PI8Tplfr2/o+pld+XzVbpuwsVeLrUt79KYy
Mn9NsyPSn4VQJH3itjJFE9o6AmYaq+PRNS0AKrl9SSEy+vsmOvfxS4qc/LCK0az5+8rgJ4qofTev
g/hJiyEX7isisrx51jYsq0N4S6p92iHKHlsrGl9N+X1ThH3vSCTCPcjaFmCpKUJz3KMAi2cXuG9y
oYgRQKzFMMaH9Kxis4JK3RJYew9PHm85ZND9vBaIrpvDZnyiiBvl3SBuJXaf3r4Nftk4A3SH4Quf
ZuGUdN3zym6CaD/s8uZBUc/q8LNCJDA3gbpfgoSFF5KeFAkLHTtQm77ripfuOf6JJegtNTlJKuAY
Q8Y1GJcX40oDpxclKATcqHk0QC7zB/Aqucby6YpLOI67mrLX7FDI4W0TzPxoaVeQrB3thcpreqtD
vswOlRI3izY1ux9ljyuqmC6IsrTRV6Rv+qMW83wTPURTLQfe5JXUQGRPmwmP0nePbJIf77MGMH+J
mifS81TauS2eN6y2qNxrG0cnWQk6NwuqGhqvOOgJ++NEYaC4ObwtPfc58tsXEwMisLODFwPp4b4P
kh/NJ7WmZahjh34AYZI8jVvhVRo8/jWARTLWPP5mQnAMRIJuyYnBjYRUhU9rY5m0lmBLa7aFr+Ea
KUKUYs2+iy/QDfnstwhBTiMxM0i6tlR5Jx60N1dXervXldnecBQin/CyziO2AQeY+jlvry7Kn33n
8ZW65Xa+jO7gsXE42Za/dsF04+YiOsJqzsNe8zEj/lR7JNCX0sW94qHrHrlv7ORBEsApQsjJD1lG
1rvqBnEnvQwX6AQ4nRCdxwjMQY0Eo4bqD++Jb5xXH+7imwd46j0TwMqmKLu14wuPABsX/+ek7/XH
eK+fpJ/SLZ7oh98Nn/WFWJXSSVeT/OTofOT01WDn+iVVBYTvdtM9AsjNod9zPDAK6q6O3Wd0sEt+
D2fNh4MMzTAO68vk3NwpMD1ti/wE/e+OK7W2jTvxlNyrD1W44v89tghsppZ6KgNaTEIdFpM/k/oZ
Hy4dJe6QkNzEq/QbIUvp5Hfdj/iO2q3ZKdYq5lon1rpyZtwM6DGclZLgj6vdxbysis9F3xpWxDVj
1z8opK/1wwj30uFcltyB+36x8tyRKPQDCZ2h/pZPcVyr8Ij+aHx19jXTy5OH/sq6jFdBKw5ddb8B
qfzb2SeuR9vvq/uaJk64KLVM7Av/ey5LSWUufcwjqfjVjTJdS3g33ruTGCwB6lYg6g6WxebLpmva
Y2n5y64i/yupJXMjaKYCgCz+AfKbnaHfblQmt67augr2Bs+Z7SrbX6XXSEXubdeoCnnzVummV9+2
V7Rf+rnMsa6H0fUo2Wv9DaVGNxeHBrkxpK5sVrUcHAHjJjOq7CrJnYAvDeVxbC/4lA1ffyDGO3qH
HSrMzy7aaSNJ0wP1vpw2i8csVLAJYpKXmqccownIKUQ2aeXkl2F56B11cUAmb1Z+ATFMG2piqUhm
L+JF2LdJ0AheV50SWqDy9xFHexcosqdfPzQGsLg75BP3S29vridxQR3pppWF/jy/bosQy6xfp0cR
bqezm4GocS/lSnIMfBqezDov1Gg88ANRUx0dVmE8cRI3X42fEVo1wBu2zm3Ajpapx+Erd2SW1yXf
KxphmAOaouwlSjDOmCTdgGF2bibxrD1UpjVfdzokeOPBnhBd5KBA4C7jc8D3a6WfwnHiCDHZt++u
Pp+iYa10SJrewX1pHuBrBUoQFxTmtvBY6HWl2GnjM9LJVdRtL27KnvYjeabqUJie2fR9IEHMQqoU
rgyaOULxeeTaV2ebZqeasEVYuOOqhScu/aSjTXTEjN8BbiDfIpRZx3sER51Ny9cm2CiPmvnZ2DPw
qqPBJCOWd+XpQGMzICbrzkqITcoxxSRCdubCjGeK+AEwRIR6tUuQHZYn9XpUzHfSvSLIt6bC6YLB
55yXbjYfkYoCSYOg3fiK8wm1cIhFgV8n+1i+b+S9tw8EDKTbYROom/tEvxvI84lfkdoNYCVXmOHT
SDyRJlwa1YPl6zwgKCw6ClpglyrHiQd10wcLlguRpGm2Ioj0vagFCWh05/wSa6Nv6JItYV4x4xuR
Tnule8mEB8X02SWiBiUIrprHFYQeN06iuSM+f6i/cj0vHyjtIEXOMnrCepHRuQVaQ1uavSXfJnRe
m56knaoMBctDH8CxgXoQ5CnAJXPFooB344BjyyjCAsfcjHka1ShCtMaPxxCLXqER0k4cmGPc7JjD
FfB6N9d+hxleRym9nqC34i9w9p/1BCvS9s+jY4VB/sEwmOLNKMWRowOLwnF1xtr6BzwRK2TqTB/1
4qeZV98rF2yasRGmCYRC6iW+zli0sfNPiHF38x6jXkWUjQY7Z0lHS23TLtDa2mtiZ2jc9jITDh4F
d33cV3xXeSWJaeAbxZRk66BQzkoBuqzqoAvyN0QRU5mGEwtKwXDkwwpWoSfs7lDn8DQi8etN3nBA
i3tmMHgyhxq8yDG6n4UsAHaeyulNL0GLCXTQE2JlAaCoh95pYR9BP1g6cGbI/WF1UIVcNz2vBV8s
TCeKRGeOXhs+az9ZEK/yGDn6+W/uzl8KlT/uDEUjg0he5+XfpVtXVey1TC+g/EgR+cmOK3qkfXNS
Y50x/OpMsQfYb37g9KHWBjyXEN7HSj0o3anOjoK0a9oHfSSwjHNPhCEp921Kx238XkOzCJbyWnys
+sfcZdVEoiZ0uzFMkQWxIOc42Fn7lu8Se/73ENkTgqObLf9A5Fw/k8oiybkkeFoJdPOy4AoyvDwF
Qz7xHvUm4cl/UfNI/+J0hbn4/8/it2cwjuJWkFqeQVDBrfFknqoQ3x37dH+4Ug152zfvvScf8QjY
42Pj/63bU/ml1/njyyCoRjIpaCDi6rdVsVv0ctMarIp8GZ2TaV6kM6oDnXmEpeU475hCbs5VeC0M
d8LCivTTYeevYiA4Gyw0w+B6O/TmXTUDFnQevLXTM0bqByV+KQWbML6sJcMiLAx/abeKvkq3iuHQ
yrmtajgKPYbUJiVY1zHwV3k33NEoRojUIHacGPDRr5I9KFuPNUDgkbhNdrdxmmb1Bm3sUXeFgQcd
vLg4JC57DjMeaota8ugMzUHEOSdHUA721tnTuSxA/Mu9ovjZ86raQHqP4k1w4y6MsHXksTNEDogq
LAcaL0g2hM6Kk24C/tAoLQBskY94qDVBQaTDrTmyq2VAXysM6LWUzFkAtNDGN/yvNB7hUrViFKag
LCN6aYkJnvJCJ4oO65yagiXvkFmU5CgGTYHu0yuAekp+OrW2K9IHSh+P7+bGvb3AO4guYW/I2mYI
fFK73f49fqkAGlJ8sLzTGD65AYFrITAK3yjQ9vry5A00Yhbs+P6sBpXPaB6xO3Ur9JNSN8JBtuC1
I0kS2zcNSbCcnIQbDItTwIXTDTZhe8pxVLG4Hm7ydmH38KX4QYq/+dGiVxM1KfD3gAYi2V5jZ2Ik
3pt9hD67OQyoiyKXYEF7RFkeIsznfua/puYrF8Ok3jg7D/3tNPePY/lESsNABQlKfvzpY3nQiSGJ
tikAeGaPsoPDoCY9LN/ergeJI6whu/NEHk2J6rv30o27gELxzFYuK+DUPuvCZzXv4VG0jw3GmIXv
x5UX26jvFnW3mQ/iuEe7OKefkwjUqoTklC7FNr0dONa5iQ17UvzFR8xe7SbbgPUpT5sUfyeC+0Bq
j0u5V6c7Md+J4zu2BxhXu8ovqN3U7UbkiXDnmWQMIj8dQTtEHk5H7IGpa8wOl3xbhPFAorzb1WQt
uhoamivNFzbJElPtsSiq8rbenBgZJQpv7z9NlV0a9y7QrBHo2bNZkst4GBrPkN0NaxddocOhwbqg
wJaEt8wfalf/0LlHWRPrbXV14oGXdwh7L38X3U3lyWOAm2Neb3q/I7Gx3+c5yyIejy5UzFDB2Yx8
J/LVlpvE3RC9xMyl5F5NcEvkk6eJensVWTLhA11UezUihk/vTnH6OXbHCTSp8xkF09YpB4cTIDNs
Q/cSyW3A5blnMEzzgvIf7CAEIIb/jRf9m0efbUQQKWhameFf2qB/3O39MiWE+kFutjPanyYcD+Yp
PvB+3NFCYL4woade9D2C+r2vu/jyhszkWb4zPhWvPhGC2e/+tirJ/wbK0ZFLJaVgokf6HZSDT2l6
/PmYmH70F4PTbcv8eYKdgF+7QFNiBIyvZDuxAYK+4DUaKUVYJfZJ66Sdt9pjsE1B4uE8IRDiY/Pa
PHFCjmWwBgWnf40i/rU6/XE1/OMP/NvdJFfdWG9SAsSE7cq2jgf2EUhElQ5mUPe/122J//YJKSS1
UdhG5OIfuvmo1XpTyzuT0MDbe/HV++KzzvxySR4FptLi26D03fpbfOC/Eq7//Km/CU2EYlTUUeGn
RpduP4QoQsARIx9v5Q9Cz+3qaf3vh/PfckjIY6O8m/ATQwPi/d/BU7wJ6aAkzBNcmW+coff6iSxX
d35K3oAp7nA0wHNGgNZWcvrbxiwqf4wcFAaqsqpoyCb4+b+XAt0mqn7TRltHjgKPU4vhEKObet8Y
YZI9XOmNQh3FGc15MbEEeTBxOOsB3LmlNv1dhLeTi+oLXgPDOwav++rjmvpNue2BzXAZbL7q9Nxg
u81eJPLl+sOmO/dEkpCLNIIC+Yxo/QRUsP0FzcE3WBU2kn6VVEwOijtYsDXMxGXP4xWIRRyjdAh7
xVEJNjjmKWGI7OeZ592j8f2TIO7KFSxMUuSWOfzTR3RU47BLGg4+4ElmZ/VSvZXZ4xg0T/XJ/IFN
zK7bax10la33l+K6Y0jWrPzIAEoZNwRc6qgwDFIgPyr3aFUTdU8lR9d+CjdPG71K8qgp66lCdjLC
vnCuYtNL/c20ZZO8goSQdrGywA7oAAKR/ur223HXZD5bTnHHCTgqPoa8/36mJOEPNcyvr5XiP0BT
kba69eX6x4lXZ5G2SJ0Ij/LGYIbQtfep+0C83q9hBZbmr1OlGiT3rMcULpNThF0WgeYWLJQupX50
8V1W2PxuWzJAUN4l7OEtKghnvqekF2cwYzkyi4aeJEu8nvI2aLnkIGAbNx23xNeRxS3XQWz4Iv1K
KG6jFtb+ZcGSxFOBeW5mt3MA7esjICbRW3iosaucM2KbVOSwmnyUucehfNHLAADHHp3RYelH+FxL
G6pyoi5s9FZpze1JPOaE1KJ0NyzphcURQBjzyqJahrqHw8yWcywcNrdj0+5bh5LJLndU42FaAilC
RPA2ZT8pFJs5fBYLfBThCE5z0d/w8Yp8eHgTAFgIvvDbM/+yhfF742snfHkkeiE9M5FvvuJTmDAI
J08VLrvyDNBvEpChfhpOblEIsZlD83oeZkx7W1nHE+11DGUEj2fhrHOFBxkkuDV8I9ws6b5Ee8ZB
sLqy8OOoW0k+6JiniS+kjBgManooelupbJmIaxIcoLqwGICuMEPnID3+te5tbPtoxuF+SV8ZOUPx
lkrvyg6RYQvG6d0+5g+5sJkwkeT/98OHpJqH63+uivXhUyVNQcGjKdy8//vw9bc0KeuRM4UWj5Yc
thwT8m4cJQfwMhudsfuQgF2QwmMS4MtVQtyN+ak5KfmOhMXAeNWc2hlfZg+bX/pDzGIW4R6r3Xz0
CnIYEUCszl2Hp228heALivxyhYC8dsQCeJVyvA4eDRAYbscHfHcQI+ZjBaJnlvt8xGbwVCqHDnPk
SYUPK3b4Emsbf6CEJzuMZXfMfY3hZkFE+j7HBy2x2fFzJZCfazrcBMkbJ1+47W+sL+NzpRPLbAuc
QiPLNtxIHAjTljBvUeLtYDV5lW4PReTrmM+EC0co1T1Wz6hviaUle8jMPYG8AM6YwVM/upOEv/XZ
FF30w1esXKU7Hq4j5O+5VY6l5DXg0GgOcIpOO+2im1Dl1jB8NQyXUkhi4qAd0KFgAkx87XEyd4zF
qrLDByppZ4XESKRO3fqqzdMWloOk+oVUj/JJvWMzEcNpdrXM24wnnZd78qXONniCOWyJOeEhm+kR
45BtmFftpo+tmvmVBW++pE7Ij4ife8SuPIn63uR/Fc59V1vFTtbvcPRjzwtqI+xFpyz2pB1I0yNM
Fqc0UvTRF2R746N81bNj9lLdYCostdnfkjfAMnk5TD+LO/jL7KfMtPTC92tbnBvnoQYKe0UcBlpb
3SWGj+k6YWdypB61kT31RLwEE9GV4cDThgZHbvdi/1SnbwXAVnIc+VUyb7UsMa8XQUKqS0yFvU1e
+w217uYAHn87bsr7noNmsqhY6urLiCg3JgufBQaiJ8Z49T4iOYRM6UMyNNXcn6krFu4yVA7Sar2f
3MoEbLnvyScAwJD86JPkAvoq4hOhTbYEHBzb/DlHvLXsiGS7x6nVqlsOSaEHQGX1DmH7C95yL2hj
j5Oza7iAtobpRiT0sAxcv+OBf8GWIyKaCGz1TZ10PdRi/aBbaf4kaTvz6gnao371jPY8c7DOZxkO
Ru5fhfFrM4SysU/v5A57H5QalmaDM5hSTAcVM37XDdqK0ICfJnKp5INKcXvgcMeOyGpLZ/ykuYrq
6Cg9JBtxbPFVtXfyXvtOJldn9dAORMAAiN0emrO8494DXet5px6nl+FzAa4SbH7ZwdyKXwRSW+J6
ffrp25TYrRH0j5FpJY07qxCa6FSIwp9TSqnlp3LCeo26uqrDq97dJfXDX10Dv+7J348yTdMECF0S
ev9oRy2zTV8sQnp18ibof6XG3K70+e01fT1h5d6dWeo3JGDlDz3Igk52yTWQT+uxajGwWdxgDO8Q
ZHFYhYuMLOMiogtY7rRyX1QBN6+wQWJMSQeqDnjD3Y34KFQjtVt1D/Rby6ugViBzXCQmIMiITyKG
ESGbO5QB0nDEfgY3rQsWSGuhEubrhg5UGJJ/hFsehjezyRckEAr1zFi7c8xrQ8e95nXf5ry666A2
o/Stg18D7WisZg18dRRH8EbSPWlDCGZGmFXH7lE/Ct5jvDQW0QnA0ASJWQK0lPlFNQWJH7ShEtux
Kit4e6mnIYTtInlsgnAtSOnArdecOCbHhBBOSDB1BXK7dEe0LdceIn/Epb2JTOosoydG84HDYQ6x
8kfzTnJk2gI2Qc2mxi/SIUiErJO6QAc02tWE63LXS6gPEmc2vEQOyEudOVrnv9xt4h+qZ662fz4P
69z1j7nqpggE25eAPBMktF0QTOBMCEcUYpyQBVk5hN7GL51Nhu+MAhbrv69W6dfV+efzSOeLbgga
Da+/LQuG1hbKdeDnKwd+5ckheWS/klaUi2IFxnknPlzhZ1MbkNOiOx4CDDTKU8ju40x8ki0GmgCN
y370uz1ZRIj1uIiSHVPytn4XtleSRFzzpEJNxW6O3JFDpDlf73j2GBULLwvQ+QV0AT10zwgWPBhv
mwiRrRoQ1wnYTUHSeV7sIWxCQkgYNmyEMjs8xw6SgyPWh/vJvk+24zG50z+mHVc5nmLD6ynkfSAd
JWSkWoMK1LsquIURvu9lVXD7/ceKnk8YWXz5Ptt/LjvQcF/xSFpBsAkwxlyD/MRDGHUDmQArezbO
V1CzkCFx/f9s3PEp4To6xYjJiIkQwltIeMyz6qqodkBzPPMOL/qAcfbVCE27eMbE7MNMb5XT+q/V
t6DDTKmCE1vfKeGJNJV75fkG0oMVysZgfpcfJJIr5+MBWUDlv2p785CFuM2D1fpG6JFfYNH45k/8
KgSbr66AbNKdcRudso/azY5EPznFnRmikYISYM0svTlAfRGRRzPa8/3y+t/Pkmj+K9qLGUpk+aQf
HNb294e5mnMxGUwna7yCEhZeGI61m28kYYFMBSu3KVyG4jTQ2yo5qbBxqi6gcgGCb6x8VEspQINE
9Ufffix9TZDXpelttfNRvGzqO53rbHTldeorHtWc0CxndgmfPJYXsk02hJzivnJ0wonRy12YPSBU
6jdocdRdPNnMyCE44d3iYIjg73jrERfk0Q4gc3oZZzv5yUGM6vXQeQapIuILGIWfz18VhJ4b4g5B
G43TsnYWNVv+TKwWomN2q5wuvTPXsNMrf5z32/vtB3nXKm5DppXVR2jMXEAdMHsJhq2OI/jCAodV
tb2f30DzFpfg29YnpdxpMf6Z9UGP77Nj/tXs1QeJVpHZouM9SDl5iV84ii0xZ2cFZTY15f4G0XPk
KtpO2PacXX3ttvuhInKR2AReWfWiGAGyy4/2w7C1wybkI55Oxr1yD+x8Xk5rIK8IBP7F/PW6RitN
d8qnYpktvUyWQA75Ezmf6BNthCCPjNxontSbw4gapD7bNkAjoSV4WjClbm+nOkBkQIz2DX0LQlsH
6clKkP9o+k766b7Yxq9r3Ze7PIORxQ42Y+TkCUfyrjubGrAwCj0r2RrhTXfTh059b64++he+acQ1
ZgWaGUywoxKEV02ud9Z6VOQA0pcW3C8EulN+Y5QA6mfsQaOIxt1B/I3Rchv7/XPlLN58WS80KB2G
hsIrSUtHLscbwgDvQKWt1Iix6uLjM0p+RH3oB11itEhuS8KZKQxTFIQReu29uc1We9J5obqEvoTZ
sCq0N+u7Cx3EPk7qxSveuxWcRahxRPm2lY4FpOn4WfT+QNnVFYwWIeRziUKLbwVFMKbMPQMJRLzM
R4978SOGcvawxhES3NIffF4VJ9MDXEM5W2j/WNNmfVXv0KPasEzHHnrGZhNImI4JuUfhyD8N8YSO
jkjwT0Q72JkQnhOySUaPhVZ3dsT3UaOuY8BmIm47M2OPQHAEL0Nyp/E07lIXWpfsapzG7uT1QnAV
D5EIe8WSoVp4W51oiynpjv2aiB9gEahH2tfZxrsziwynUktMCSiih0MXPZ382BFaFgWtT8YT8W4F
ClXaLe7XWLr1XbBDso/bHTLhX/FZCJR9NgSsy2e4tjMhF5DtFmOsnd9pSFKcAFuz4LUtqusW2wto
XtCXoV5iLbzo8wO/MdfVN3n+tMa6nNh4TSC/ShJn0AXRAGDD0p3XqKqMkEi7fjLCHCUPv8EXTvPv
uaO5c9l3xBTHQVu+E0/NOlcfzS8J0ANZhrZl2fNQleFYkh9m25QvCSYyzi9u1Cx/qLMg56RCQb4m
3MnrOGVeyMu2N9ARxqoMX47MSBm/oRH5S8IyUhCuUXktGmckqOQXEvDnktNR86z+6A9rbMMqgbj6
BaoHBZ4Mk0ooI5JqcBDMHzH0zOrwowLyHrF68sbwU/k3chFQ94PwWIAAaGWofIvqgBNj23V+3ror
tzYmwcbYkr9JBSFKX4Ho7h17I4bh5KPFkF1dpI/sdrhOGEHeAU0xbeKYGWRYPfbQ20XdkJLkqw18
BjG/1Z5qWsYWSyCOOJICHlMdK/qqr0favYKQTH4gFFzqvEkD4WLMGTbhPhIsxlPLaYjFnVHN1VCB
OQviNXl3feEww9Ar4oYWj9SLrpj/vjNdqXIwFhWh1FnlBwF1cFVgSoO408B0nJFQR5UDOyl9GK0R
UVRf/SAIyZ7F7+agI3GoGUnJtzSdFfG2ZT744WdDI7hIn3u3W1+p4XtJPq/Kjp0JkgxjCxo0dmG7
pN5Beioyl5ismdwCPN81N14TNvijAbcZf7wNOrN6zQ5Xr3eZaqWvpbztN2eovH4lXqxKD/Hg3eYg
e86HR5BMG5Jd0reJdC+J9wn3Phk5Jn/KPSDMMw5nZgf07jutgFB0BcN+a29BP9zHrEK6nSEDavkd
zhTGI0VOdCdDj8k6wUng03T7xg1MkmZDiB3YMOeN7E7RmShAXnqSzttxPzwN9xQHgOLmyJB7knql
180aU04xJF+TR7RhD5uDFWGvladR3v+SLG+yrYTAA2HGzS/l3RSw15J61O6Rm9lx7pCZFLVBV7jk
uFA6dy0t6Zx8I/1iFtrHg0c5rKZYUh4Oi4eGE8oSuSvfl9Ef1SiIU1/wlbcVPQ65Y3dpKNiECPBx
c+seYk5ZKgyO61GeHZvHbl+cO8LweOfF3RCU2yaEXo3kxyQovPZ7YTtZxYnDHmVlwXWP0tuPtjp3
xPMU6GgpimNKkTXoygMdYURd6S5GnPdNc+APExBqv0X1PJNNaRzj/lSNd7MUrtYxOeZ9gcDbWDde
TbBnNgmKf8HCSWC93HC+s6CudVusOqoMQg56ecZlLPIZ36FFcnD4LKpLHN8oYIv2mtiXsWOIpwGP
Se8LSXDTnyv2o5JYT5Vz5Sh6+FvQECY/EpQyVRanRToAZyK67Uke9SDBUOlc3xcUPXzX2dMU+WT0
Lp98sjrwB4wkWTq1R07tNKwqO4RbKlBShkBtIKnAHSHSepf7QYbo3tir92uhwAKJ8a7deHN5QiHK
ZIU03414Loh6kJ3pFs5DmPErcfERuOlm94iw+GcAw9N7ojgg4dOvG+BIUH3M0lty3V9lWPCRa6Lm
G+FJHe6F+qiqaOTsRmIIcbr/Y+88euTGujP8V4xvZS84YOYl4M+LrsBKXdU5bYhWq8WcM3+9n9ua
wUglWbIXXhgwMAOMNFIz33vOe96g7DCZnfGBiuw9s+TBwOqhuekpxeDnvUGlSih6PlmE4oGJYUhn
X+Ju+YAf+h2eNawG1jY4jaBe5bofMVxmInZbl3i0l+FFiDQ29eo3u3sN8ncTYdxwGCDWcSW9dlEU
ngtID6GtetedJz+8pCoYnyWJBkJNCPiC1TVQ/SJTn3AKcanemcMjnmfQQc9iPM5IGiaKGDQ0GL9c
ZWRQUu5EeOEtiMNUcBufPR0qkCQVRCuBBQKhdMrDFO9JkgmZo8IIfcVRwBqoROE6F5/i07yBAcH3
EiUX4Al7/Q0fksxrnruls7M/JzgSk5jearJnYnLPEkOcGXZ6GIsCQHfaHvk+kcjT05jQZpUpbo1G
R7mt3XNjiiMRAWzl3TUidq157VBHjo+JgWiQBIBHPNlcbyZfAqIP4QZsyW51nCIs1dj04RHhIY1M
i7RAbw7eLQX0/Uuf7JBGcx7A4NZKEzDKFzotXrvLXXyAW3fdTxZwzHOIT1HlMdYxcZSrlPeB1rN4
inHtwgaI6pzxyXuJ0+8KjXUPc4ZBFhK6MEc8usWfDwqdWW6ieU0ejEIN4eNiNG1T1eP+UzuS+ZeO
D11MF0qsySJA43IB2RxCoBOTMYJX5FZEe9s5sadZBKPgUjs8pPNnlXKhwd1nn65R2zTRfixvi7co
oKFCoOfkLw7BtdGqoY+MVlhTaqj5lnDC6eTGw4c4FzYz0z5IilN48FMomA+tDrJ7lF62dBAWXP72
kCFhKtEJLbRiSXYq1gLJNumhymH+YwwL3IjbPJfUhIThl0EK+1JqABBl5yuRkim9iLS1UlHfSgul
UT8J/RjC2xQwX5iZ4+q2UYqd4i9dvuRkoRw5d+qEF1Rz3riIta0N5i8WE2SNtwrp3SbBlA+dsGD2
QPDRSgBPTNAstrO7H/yNFV/PKkBcf2fmdwoynxa3P85oSdMdS0PFbeY50pRpBjPf4soWQExx8Dp4
bD81zf1AVEBLk89+2l8TwZQLXPXW7mJWEVqHG6XZ41IAoMzMBs1SsTGsXb8NyX7lZkmUCjNGchUv
fEZEIIhUXkfnBjhqXowPQbcya68X+C7izUuUxiZ4yhjDIPA3Dho3a14D/vqA/jlhLCD707rFGB3P
0YV9klqdflW3KC2XY7p0x8NseaRMIY5lY4AURLUZUnY8QFgcqJQ4eLQdaIoYIPNp6TkU8JFzQ4PD
V/RMf1EUuwgpfu5vqGpQ0VpP5jUmJckieszzG8dZDe0+YZBky2DyhQCHSo8l0k9xU8Dbd9SXWDnm
2Mdb+wLTDNRVMei3V/EmoBLutlHJ0JCKMLRe+HrwVjpOuLcEEFU4aJytFH9VGEsnvaKGD/sT+27N
UxnWg9yGPdF7QtmRnVT6t5r+nMePvoUNyfoDhiu1JwNePs6giYX8YA8RfNCusN1hclUsVGWHTfVD
0+2d4TnIrrEPmKmJqHTeJfWCIr2uL5pNKVXgwPCH8OBK3TnUdqmYTF4ivFtVlpwL/9q8Dh4pXfRj
t7OvKQU5cwBAYkWYLhGPm16P1q05rGtiJoXzXvYHoR7thKZP2fX2PsFrz2axbvV8KZqnqbpGlOne
QrWx7W3dHANMgTFu1rA8uXS8KPRs9cpob+z60lQulfqqQq4brUnf6YqnEr4XpC6wPzwSnCv8F7F2
It8L+tILfC4S2lcB67HunzqEulh8l2sIjq5Kw+sN0jca4su6wmUZTJHXxF5nGuXLdeBuW6DL6dQ2
a6M8ptDY3EVGc154/lv/pZPik2g+4i+b+8fC+OIXzwyTCdaa8ueB0cfQYWe/pJwwb1nWBvit6EuR
XzGGwellPQdPKv1vw7dwTaFWRXyglMriPXcfU/U6SBBzxE9Z7HXBLhsuY/8uBBSWTrrU8jAufOtG
TI/mHWydgnxmrj8UhG4dXK5OPrZNG/Bzb01n2zY3sXaXJWu9W2VMVIfVNN4JBGooSS4xXgZUBUYt
eMhTfIjigzsosG8vEjBcSHDtQc458KtI105+xZAF0RsOlnbrsUjc5a1J97thC3OWvLiQXBWPJ4Eo
hqJ9AE/2YLhg1IYPcX7EiIXWhWKqb59j+2DjwxFo9yXjt00Lyb2A23iB31y0LD3tKnh0blVoBWn8
ArkEXibgGh4ekHdWAR3trgE2Rz0T71LjGEIx4HkRvpXteb1Qziylv+mePFpIxdISLqCTPCDWsB5o
yuC25dYnp7iW6QbKqlEvdRj+KjQ7DKmYSvcHa00gW1I+oHp0Obh/KdGp7pLa341eJtUjhKXdK0s8
s9HnOI4XvIKxLnRm0fFjPTzm2IPWPNsbv4KpQ2o2a/y2La/p+AM4CoxQJN0Q8VasXPTszcO+v8lv
YJdcxZcU4yf068g67rnr+O1SOhISAnqbrotV94lCdL7X8OMWL8SQyfk3qcjLoSQ3WfZfOcaM0LCs
BNFwvy6HuxDnp+gNGUkX/AaN1sQPLAM408x4HdM0NdPR1TMdXqTPfeeb6D0wD2t3Sr3VUqzNlkED
b3Qf2U9jtwBCYPA2FEsXaAG6BkIJanFnkduEORC8s7PEw0g7330OmxOzaBVKIEOPyl3a5S3aSkNc
NsA0WQHesSzRkhET+GWSsVUKXi1OQ53kvwbB01RcYQIKexx2g/Gkr3zlIVjlsK/Jo7gASrFPxLEo
K1Wj+nuydliM0S5L2kiQIQTDOMl5FwH8jfVMegC1FtbdTHONzyFSFnZ3/rtbSklZfoNpfm2uNYB1
WCrdpeVFn9MOXswq8ny6CyJzSS6ClX9KPI7mAL+vtPsKeALjwzdwFPWoJod0htftnki/K6015j7o
SfVuF8pxJjAg8lFonzjRgM3rq+q6fRyRyWFskC9gJinzEiqNEqI5XiPz6/VVYh85YZXsNDwvbm0+
lGW9gsmG3ys6fJohwqmdZQ5zdF7XSHIpxAovLj2Xzx5dK/xx5PLSl1Har/IqVfS9OP4yc7qd0HiT
cQ8euc3WePitLa52OZtLKKO/BqSNn6k6v32b5Nv27WxlsltFHXmb2mVl7236MORW88p8mABqDult
vc8O1jG+zR/xJ/MP1SXMwxWmV/mXebqg/7jo70ECoHHr/tL4DVpu2D991zHjgBytWrzuZ4wat02C
uJJ0tL5aQnY1PtOSX8FCvi9eoCnBX2bgyh6YPArYG4vogS4PxYn2KX3OrRV8XxJuKpxLuJU36SXZ
KAxs0K0yzpNK8g2dLw0SdBhUeIJm7rl4MbBEM5+FQy+u3LokfjTQ0PHV2YI9BjEZphcBAwfGjDdQ
DUjzRDEqqCcZUoZXxC6ILYayTv2kauj24sEz2POd3Wh57vhm1ketvdUaIt+xCWcbJoyG48wbp39g
xJc8xLJTStFJgY+2QMvTRddhJwlW6tMCWAtTeAoJDOMy/iLlmYxmYQF9uMQG0EPhzS51nXDwJfvM
B37PFBQNzoIJjF+s9XHLG26e1HwNHewE3LYcKQgQXvXMdeMlXlIg4wiHLvlqxAUmC8Y7GDb8Ght3
uoG6iBMCkMKhfAOOG69NyKVo+flVKFVGsVgnVIYzHpM5QT1U5qhUAvisxpOZvpXpc9m04BovM9bT
7KPF3ul3PKli22+4NKwNWPtDHBmRdK8sY5NFVxhVyjAemAIxZqUUzKvOWM7wFVLGSpIFmcYgPu18
n0Q3sfLYRaTkHFm9wXfwxwFvL0LMp1c17BOk41uE8ehEB+nXlfobgcqUARVj5O6iZCrkrOCAo9DE
2Lv3iFiv4AXlOzJOtvm1OJqP8XvwZu5LCNKkvTPW1T9Z0cL/pOGYD7ttUd/TEMKxuZhvKYyoITGo
h6MrNwok2+URPw5U8b2cChgADbBUVmooubyh+oxEBEUqURD0ZfErZF9+AClK+jVW0eiyNgXiiEX9
Mt0BntNaGArkOxuL3/ii4jnxZk/gdMl1jawHUGSQFxIgwWBOwABbWxjKusm/xA0lJCS/VHo91lTe
wS5ExaHv4+6k6/fddEhD6M6ALosyX04KdZ3NjQoWwtzkWM1g73CBHUpWk67BZCm5CigEqwOO3fpI
XaLdIywiAIdetSu30r9Hul57E5EQDFQkiJmtS08slA04+69XMOdn02FLg2RpwDU2Df1MPmFGY6Ga
OskEuJdA8M7ofbD5wjtpQDKcM4cqwxu1fEBLTxcWMYMB5qck9q2L+Q3JLP2tWPZMNT+H7TGi3zCP
U4JHSrE2rwIPrtpY0igtRB5gHajzLW0VbpD0+DLXxdbygOta2EreRJIH4dAaZRBXfW9XS+CQhcaK
ISX69t4sL208m/1gmUnZ9sVUYD9CMbLXbDov4mUZntF7e4Ew1i02gmbwG37ij4WDZIhRTwiZfqyp
9lnhYGej3UTpLHWavnMEc67d3aTuGASFMtfpSkwLjHmJSbrEAllifAUnunVuBpJbcqSFV4nCDkyt
thih+e8xvXx3jio2IcpFfCulVcWh3bzlD9OB9IpoK56CZjs0T273qlAV0hTC9ltUl+1t4UnosH8A
Ub+U9pTQnNAJU8MtjM/2sXtkhC/NgKCvY54Q5VcN0phL55BSJy8+k+9Ec5QfzOY3BtI/bjby/jCW
dfFBdG3t/P6oRjxZTmtJMRrmVoT8MUWhPJf99kX4mQnAcjykbzEKESQua+dNGuKNjOhxPtvUSG5e
h/vsZqQYx1sQr91F45XmdpIvBDU3rWYBYxu+2gUiNaBO6vE1Y6cr4hVWIEMoUI79NTYzBmg04sWX
4RatGFPtOfska95ffzQ/8p/PrvVs2x/wgrS0jGvtdtGRheIgqErSlfEI7YRosYvgCmEbF58j30JJ
bf/mXv/I+JbHN/5mQJ9NwdV66KMZsgXHJ1SrRhi3x9TqyN2hLczwdPb0JbzY/PDr6zZ/KCjOjnvG
NA+TpHVrBdIezg/QqSbtLsU1WZoHb4CX0q2zloFH6tb6pK9I7EAUiRvkS/8odsZGVzbsnsoNKvB6
DaKkeZZ9TZE6YpL8NL6C7hL7WSH2Z+ND4EYA9+ePs///bHiy4XlQ//1s+H9drf7l/v7fCILP26id
tp//+fUnvL827T//odjmH5ZtWohPTAhkrjCRTfyVC2/9Qay76SA7RXEnNJ2K8u9cePYQV3NNUxCK
ipj+H//yVy6884eNXEB1LZeOSybN/49y4Smp/6YTkUlA6raK8JK3X0Bvs87efUXo+hDk1Mtu0q/1
CFmY8H+z1ssf8atDnL3mNvuAawwcYiT+VxTh2sYMH5Z0j1dPFA77bx4GOvwpKPJvA47lT/vxaHBZ
8CmDH6WfbSyt0idBq6pQzSd4hvmpMLNDUaBFw2eqiO+Uotv++oBny9fXWwh5BrdCLNJMtDzfdy2u
VdSVOqNgEn2/x9yKCWwhGE5p6rLyJzA/QEPSiQtUzmaY7KJsOraTiejZ2MibPUHsrHGGUxX79tdn
9rNboaHP1wT+7JzhWTGixaaWFvPoI5VTbkoj3YSDLGG7fSCfdU1UYjr+bi39fk3782Z8c0ze9m9b
OFMPJltVYfUkCNpmC4eP9NVBOgrftkQoX1KeEHK3yPHfU2Km+aP7u1X1J8//24s+69JakdhWXXHR
JTT+WA13oZlsfn1fz5RQXy+SsGLEOqqD7/75OxY7U1+IoOWJ+0wC1fwlpzJVOFYSH91+2tqZednb
3b5Bquy2xRWwx+zk3m/OQl7J+ZvuqJZ0M9fhp55/urVpdXqSMDGye+ibjCEhP88AllOTMkR0D2UV
EuSEWVu0iy2XFwBVx/RQZeI+bNrTr0/G+F5F9PWWgAQZWARrOmmzZ3u4608iMPqMvhtzGVrEdMzI
TmVcj5hIscHmpdgHsitmlvc584YigqyEyESfzJ2LU0RbjTg3j0ehQyZi8Nxp/ipHxRDAKIn5ZtU4
PXQlmLsL/M+w2WSqCZHBQobfd78lecq39Idba/KE4V9bfNlni0hVl7lthggxWnMmv5CiuEGgIFlb
EMuzqvfKsEDjyqzA71aYVF3qfF2T+xzSPv76xsrF4/xMEPAQ7qC7CMNtCZl8C4n4Dh/wkMOSq5Yq
muVomDy3zq7KAmdbyEAGgQPhb97vs8Lk68MUqoB8SloN29DZpmAEQvPrFs5zot7FOKVYZDPOQ4QQ
CB7NPJBuKgdZTxrtmxpbO9RrjMWIKUmUg1zRYijF7qQc9Mk9dNJZvwvW8uOf0eMoEZiAE1zbCTlI
7qmY8e+OFpNh3xrTxJB79EQcMHZmdFJWpzLAu3WeaGaBRiroIISoW3O34rwm63dcb+PDWPaHm+2g
mDIdR0VSdfbY51CIRGkdkEfIcJqZLUt3N6fZRhgv+oh9VdbCc7iy0TGlvo2yFx5+iwMoTMYcRn00
doiGsUbSskObvHZMwdws3sUGfNYieh5H/AZMvJSIdx3GU8WLPSomMVs9eUQwvyv34Gh4BMUDoE22
yZ1+ndaEc0L1muf4ZqqTTV8j70Zk5iCBS0vMDqEs6U66GfV+NRowdkgjyzMSvHle8oar9CgNfi9T
C+gKCDHA1AyRdjRqvAM4XY0VE6KW+URBmiHsQnc4GqFyJD8HDX116oPhqIpxYz8Hd3VY7ieSHXCq
3apte+GGysqMSbKcjJ2FZCyJ9UsbhCnpmekH2cFlvOPzNRQRlyFDssBW5anZuEV2Q+ANLt8zMEuX
Y4yi72LgG9bs1k6fq6lFtYLbhk7HJgGDZvQq4hQngujmUWcWCmtTtAwAr1RD38g73xIRUmAeOQXD
Wjej3VgH+PCh8DB6BMrmTuFHsShBT4XNnFwixLwUwUS6I8QryJ0tGRhFk3pDFmAIiNM8QuyxAXVX
oDyV9XjUBy7MJGRZIz81aU9OE9z4CAvNu6ps1pmNA/wc7pqyJ8I4vK7z9CrAU9HBHsilc1aCcNUF
7UkIsg6kbciIEsa5EnmKfTvxwEG0Ssued9rY+IoLV/LeMsyNbQtAOHZIi/OeXGRfDHIvbHRv0LUM
giMFVCl/JdfLwv4S8nTlJiSfeJWeKCWXRr4yq5fJ8u/SsN6UZJhF5ATIVyRE5TcG6Jlsaafa4UDD
ejyPm/giw6/SiviC1TsV/Y9ciC9cKXWhaFAwVkvx5qxz5SAPV/SzF8zNyeWnOSHMSEISTbi1qbhN
AoBmenR5MAf7qTmF922364g70QfcKTaDBJYanvOLqsu3ESNYJz3YVrsdlRmG6qVWd9sWpEPBfUMB
1SgxN8119xBDxyxHCLzY3co1WYlUL/EtwusXIg09nSuqYmsTJAHC6fAmZTpQ59lGVeDpwZbpSABn
iKok10jv9Rh2hUYhlqFuEf2aqX2u3MrfsXqeN49kbDo0Vf5aSH9Ly75v0pCZPMYovUJcOvMwAec4
pJSNM2B6HNDkKZWddZE5mG7C+m0qOCbshjkv5zhHC6XlBUVSgWzbtjjVjIYTBw3+llFgFwXzS+VZ
zDzEFKJmNE1AHy68GFq/gRRMg+uHmxqMK9+UB0qX8o4K3rHCxIwJOVyAm2M+UGuBwoqU7RKHg4x/
S5tVxp6IcezJM8cQiMHXoBL9CO20UGGoKJwc/3YN2zE/L+TCIntaxmzdqTV7Sg9z2YR5BjeSuCE0
kcp67CloAxwlQpDjBldgDT/ekHhU1dnVwRe6oV0ywVBsONQYevJlbu1oZ7EYDVl2VSOkYyJVcSYp
QLGjB8hdyD5LKQxM3n/9TmgofbV4Z2lM/Hi6soZIGMFrdfTcUDOYzN8joG/TZ/wJOJBlm2HgIMnE
KAXKtwIWaj3/ej/+WdHlSkDCVgmicM+Lrrmu7FS0uoscpT45Ahg5JzXP0n+zBZ+NQr5uwS5+3w6s
fVtoH7Kkb/b92DfTskKsDWva2mUxI0yusIZaEKQEXrK2FaSlqBhKRFOG+zUM2xrKAN67FW8FzFVB
6enz+c0N5nkjihCi3FXLfzT65CXQ7lqm0n5Zn3wWFtE+OmN68FWQaUrIX9+vM0e4vy4EI3cHm07b
Ms6akNaIwzzzsTUNovjZH05WBYvewr9wdO+oIy4TExGnZW5i3WA2QRmNw0yQP2s2g05DR+PChx+b
G6G1e/q331RXZ9DPn2fHTOejiNbsj0rom9usW+mQGinQzzSwWijttikwXc7nT2M7ey0MiNmFl8aE
wxENcSvVa+S0i8oBhzaV37TJP32zvjmVsxs19pmSNQ6nYhnj0akCrN2K8jVunLtfP5EPDPqsynFU
zTQIC3M03rCz6q5Pq0jRW2CneWASopqXtqOsitpkpp4vB5Fwr2nQeix7nWnZsTZlM0QGvd9PCHRd
ZS23Ddevt4qKI6XrHoLiVJBLn3UsEWH3m3b+zATi4wlRiyFgd2w+Bf2jF/vmCdnBVKdOrQHOQbZT
8B4JgTcbhQ3mnieHLzaCRItREa9/n2aEVfGuzMm1XBQz6o1f37ufQBkOSkDLYddVLUM7u3VK7Bhh
NaruMtNeRhhFhdrtZRcTUfGm+e+QhZ/076QgGJpmaSbl+IcU7JtLV0rTKZKUQbgOfbaDVB2jwSG/
qtQnMoEoa9qXX1+eof6kfeeQrisc8CXHcs5ewtSux6yNOGRpUpGwKXZ8qqIO1hE+CNi/xykEQp8K
tCLwiD8iQY1ohpygZ4egtHb+kGzkK9MkjEN3ZmVhqg3bxOT1mPWNNaXUNelhcJl3Jzgn4rOU5BSH
qr+ao3FdFqrXZehWhn41VMVixtyVv56N/YqSy6uD4FLY2aG3oTJ+CmCVlJlyOyZIVKuGAF1yB4R7
iBLjUoTWrsXuMAqsXdJEuyajWq3j6wxyp9NbG72AKO8n29rp9l3HPJwsddYfNa0ONUINt1vKqQuv
VztSz8fhqi0NBLdYcpEyY0gSGQeV+IXc0OU3ISvwjt/LIVbJFa5MaRXy4FJhGsmkT+vakznxhtID
TLO509TZE3Ry8svrXLbhpj4p1FRKycTVJXAWtbmsedn3GkRG1MwqrouBqSyVgr64jXdBmHzp+VYN
YByzG2+UTyCLp4oyqecGWtHsJTHk6pKmIWq2mkZ6L/WzVuFmi5lk36/yPt34FPGhqtwIxoOWxjB9
CHYKXt2tgxmN3u5tCINlvJfbzVSbOx/SL/4eKWZACIgSZd+4+E+p3O7CPTQtW0gvDgZC4XS8HJuU
eJue6RH6QtJ5fYqLFEioBBFTIa1Hzd1E7BJw2mJiF5OVoi+phdTQYf+qJLd2CrucHqWiXXLwdGpa
9zAxv0zrcDdgWCWfRN9WJzULbtwJrUmKvSLdAj8gmtHSZHuJMxnurdUBEYzG5dC8GFa6sWg8Myfw
3IxWIgm9kccR9p/ioYRxeVf37KwR422XrkKNFhF1j55gHuc0u8x+s/MX/okptKw5wFCLwGKCfOp2
8joMWLUuXSnOtqGmMtu9Vk1exHrlqtobYnkKeOOyUUY0LM69T3fsuzQS+XSUp4lyb2EmFEExrxHP
L4B06s4UoNiDWvZ4tLJTY98ZXXGIa1q85gXr6UU14DNO8Sl8Cl+M0bTS2A1EUZVTuDMm60JiF2GE
fG6CxF8AywC5FFZynQPDSLQXS2oay8uc4JpatTZKzWPgR3UVc+tI8bH7npJn6n5zXDfKxPx8PMr3
1h4nksNg4w94V/LNyQIkcxtsLJLDRLVhqhmBSwOwSLu12UFan88HWopOTxcJaowBmrPSrWykMjks
IRVnN6fgNiM9MyIeEO2RhvZ0HO6m8Dir7W/c0H9E72zVwm7JNXDa0V0a1u8hFYIu4o77Q6cFrUJ2
LZk5Mizu9jONgHzVZL0RJcGt43DGJp7JjGdrw7359WL7/aiYjY3TAPO3Ad0NnfX9DCkt1EqtVYNR
cZPydtPr+IEcBIMjZe1vyhxD/2Hjkkiljb0lCnZbsLp/f81a7ip5rgRiaVrxTpGE/HBqa6ykwpuM
6Bug8k6vXiWi1pjJtWKFq4pNJjQmRrOfBxrPzsJtsQpvpkLcJT0rl6HvVPdu7FhgQiZNKdDOOHyy
TcAct9uGNmpGTQz7EU56zOGy7t4o4pepR/mn2Mohhko/TM3WQnpUTDD1BQNx2Yk5AAdlyccVWRtt
oiHEbV7ogzfYMN1Bi2cb6uYgJs+ZZojtJtnaWbLx/W7v0nAUjnFZJEASQBGNE93Qo9w0fJ5ZPRxd
ydjPQdqLAe+bdrjQG/XFTZDgJrdKqGyKNMiXUWgTRAA/uwuDx1iQVWLb8zHX8GxtWaCjrN+XENcS
jCct91afAV9y1vY5O5g11htDetfghmRE10pSXLV1hraR6ttqtTfbkPYbfC8KlujZrm145bEAmnSf
OW22lB3cWL6oiX2RDwqBCz2RZMoOcwSJbqR0ppEmbtu+eNGzkBU73NnxvLFZ0Cc13Zhm+0mpw/dp
tCGtCGCj6bZV8HKwwaRYQBQguiZQbqy2ec0o5coh2yi9f1vYVOIG/M+gUg5ZEjy2ZCJHLkBCsolD
6GBD5WPt1K9YnXbDw1DSPUfxzhdIdSxSwy12eAkn6HlxNYB9GZyHBO6aILipWnXNHmQkMmVZHBTd
vU04DTBrQszbtdzRKpUesa7WExIlAVqUKqTg8RI0EEsM0vdGjQ6YN20C9DJsKlO4tmPw3OGVggRk
V8YDbiQBpBMK9NK51wbiy9tuoaX5IXRxhsQeyiyV5ceh3HgTQNaPcnOXAjk6LdgKrCe5l7hhtkws
FMewB+0mTZAzswdTBEzKtcRAbNw/fcyy04TLb9KDM3xWQ3WbxEzFY/ZLZb7JBvFJ4eNN8/5Thw4E
kQPGooNp3xVKeviIkxVf/AG6ijt4rk+woMzBMX2wEwfrhei+hYvjpzF0xwmDZ9m53qXCvI3Vg9YG
p6jujkaKfJLFsXIzeIJLCSvFbE+y4bPq+lSq7ScT4CIcunsTxkefR0825FYzbGB3uNlrlCBa0UsP
zfd12zoPlYGeYESVpyMutgIoy/EqGvznSdcNbqNzZ4vsysQpKcflqhek65obiQ0MvMR+Iz6PDpiB
hI/YznV0swoRL6VPGinEl65AXTngH0mKaFaAjyKXa2zHKzRj53YvduRirMKoojjVSvspKuNrExMu
A8GBLKXln2JiuJNdPbjnoWmI5QyhfgdvskyJqvpVaPWp7pQHYY6ULtouzK4MEQMLYC6qy4hArV9I
fDzI89dZr9dxZqBqtKheTUIMaN5i2Em/XtB/ssYKFXdBTFM1yufzOWALgJ1NjeoshTtQGJOXTXkk
MdHGzA8STvr14TS5Zn/Xx9k6I0c6QsMwUfCfJz+rkR2ORotvbk8qRKAnK1lwhjwg1ZaFlYKrERT7
AqG9/pv9RPtx75IeipihuMJmTHLOTpkEv2ebcBpLMZFsgmMNQA/ow0aiOAlqEFBShC3Ji6G+hlZ8
oKs8RGGGHwTJBiBFAe/ux934X6Aj3BUZ//y7/MlvRTnVQGTtf/z7d7+6jN7qoim+tOd/6ru/1PzH
x/8O3ovla/v63S8owaECXHfv9XTz3nTp1wP8+Sf/u//zT0LB3VS+//Mfb0WXt/KnBVGRf8c1kKO2
/5qtAKv+Narff/gbf7ETxB/kypm2pUIjBWmSFIS/2AniD8kyoOOWUzADtsHf7AT9D0Pjf7h8WQzs
YDX8zU7Q/1B1HL9cmAlwwkkk/5+wEzAg/O4lF6AUcH8+OLcwJ2yAmu8Ll9I0lVqxMihuAaIvtS4h
JXUM4eIAq1lr2E+acAhUQtQbjdq+ESOsrs5GgCqM28oJQQORZ4+oCFo8grX+tYBNqZOLgNPyoYOX
J/DAdwaxtM03uZBq9byOougpQa5rxoTlNYDfg7WrdXjTBMjpzXg92Mq9o8U3bYEIj92lDBhMlMKr
Mx2Zw34W1dLsyosu1a9JEjJRFkf0MmNIeIerUDp7bkiyVWJtdQtrsiws74ua3OM5hfme1/MXIMGL
zki/1IWdXvjTCDfV9JtlV6J0GPulqtwaePJGXbS2UVmqCKRjQtfGsvR6QhXyCql9cN+ScxMlyX7Q
9MWgQlXnmjTDU3EaDIkyMAMcjPqKbnMyr3sEM0V8GXXdXT/7z9HkY9Cl4Z6C+A43lVF5HTVoWbQ1
ZS4tUg38xh1cslrisPLwUBkPpQEwhk1fo71Zg3oc8grSqKZ/mS305wq0fGoW3EEEslvBo4KOcpVr
2joc5puAFrww8MqpSBtxB/PYGpo3m62AsoxAe3bITKFBSO9MNJpRgDf+rB+KCD5BN0VbW3fWxhg9
OTjm1Y3uIOd+juL20bcjLy2gnlYabiLGlw4MQDBxE4HtFdOTb2PsUuChpei7MXF3bPrYTaPYHKZV
JBQMRfD2q3G6bCuxytRGXYR08UXWXRioK0eheOHs38ieMZgxWICgnDMfVCpidkq4niSIBfFwcrFd
9DPGpknqmR3Dwmq6CS1iwJEXG2R2BCMTRsNYTzbeWzzKcowOSe9fNcm9CMlKUYq9Xaa7WGCAkSRf
OgEuE/Dc0ZMSOAkKrylXjoMkJK3eylC90hUXKvRARooSHUTTEjdbqbupvlVD/2mqe9iAaXe0S5kT
TvhcVJPSN2hbawz3UzBd+0HpWaN+cDOs2bQSO5pxtqGzmJ6qEHoRcpVlikAWltAXYDDiqGdyNNHp
3wwBbGz/2IVY1/PkSVonbiheaWP7qrndU5HaGHE206MblG92P1E/eWXp75XmRaTorY0KGcxT7DAE
zRUakfzOcON3Pw9PydyQm13pn0Xg7JKRKICpeZlqyoJhbJ7CyEzxeaqjiybtvig9HiUie7JT+8oJ
eVSBcB/9GEZwMKIxVJrK4G0ooaJk2a1Q5juVvKBvltarr3vvt9wjFstvduQ/FyusfCFC0IAjjfl+
sQoGzSicsSZZUH/2IxilETkx6dOvDyL7wr+3/a8H0ZlsSjKAy3+cQXSF1tdmWHKQEC12wdjIHB5+
fYQzhPjrIUjWYlOgZaRFldf5DfA4p4Fo7N7QsG3Xr2NbuRzH+Eipf4hnsSksd5VWyW0TutiI1+aF
Wbs39VgQMIQ9h5snr05uIoHEdejCGQ28EhDfK+5nq8TIRnGKXZ6WXwxm5h8n/b9QAJzKd8yp6vf3
9vK1/D+xw/OI/+sdftHVr/Nr8f0Oz9/4e4e32UThWROIY6jIa/7e4d0/NFvHoVMYgMty+/9uh3d1
mEW8aITOfrhT/8U/1P5wYT2h9dIpPi0NWPqjfKK6+fMToTCinPr7199+MmcTmI93DcYFDKavHKZz
fL+shtqmitUhjCGnmMvbNmVLLvL+KSqGK42c01SPlibYSOBDik1sLD/JtzVn44vV40b4za37yRcs
3O+JTF/Px/g6F3E+8uW+f/eFW8VRMOP+0EcGHn0myiNq3KAo3tzMvY/JLoEictCC9smeEe/F0b7E
2TCDK5TVFcDueGsyfO6xVRDgHdqItU4xLiMLHj5mfE7VeJUvQLz7Q5Mr6zaFMFYtVPy+lSwknnff
IEop/IgYNZc4Kmbfy35i2pHG2GIpXXGrm1eioKaxmon9KsEaLLrqB5zJjAGMXrTzf7J3JkmOY1mW
3UpJzhECosegJmjZ96pU1QlEWxBEQ/QAsaNaR22sDswyK8zoFq4SldMSSQmJ8HQzkmj+f/+9e8+9
emLUvshy9MKUGiBD7F2xF4l9NxMaYZ7L5tKgKwEBVSgfwgsmRo2dGT795fIVNozRxfcYR0IHTjNY
XiI0+CKhov1XCPNETF+CHjMhpIAawD+j11L5ypVXtmMuBFzb9YTIugpubWY8tyKMEnN7vq5SLLE1
dKWQjETGqiSVU5KZi5D03yCGAVLifKDOUkWoB+qpSmYJ7QAJJFku6i4cymbUgyV8mBB6WfhYBKck
Ow6wnHu8zYU2OsnnKVAxAbisKOBhRRd2OwURUGfDyrDpi0K8qHD5tyA1JNlWYawmiN5LOr6y10cY
/8MMngroN2wPGuk+kyvmczwnEw1nhNaDIqQUq6JwPuHYWUW3aRauc+02u8bhWCfWlnr9EIyP7iL4
wkBDrRPUZZmRXVDtyovuT4pHadiZ/XjRUkKbQ5M6rkWkogqX2RnysoxLSYPofibvZYgerxHPgEzB
wEYaqNLuTLzcmVT4m3qEcKAV5Nyfy6qyzDLf50pyKo1rZ5uChAJmkF+JH1yJBUaXXKm2udLvkip+
jgTML6YKN7OkMUBVDA6rwx+WDrlsK8rpWsAsqwZ6wJeKhynuerZ2qQet03C0ky8xKyrMMP2K0qYU
X4Y8RbsXBpglkyMVH//M5lpmEkiohCqPQCsgEdYgDHMlMDZ1XrqZ+lU0z7UKWfd61Hmvzg0w6lgG
2rIPYHPHydsFuUbeNX43SWdBhWzKAN7E9+je5Nv7Wd131Pw67roQKJtY37yeiMmuwjsjIgeqgQnS
TLwlsh/A4m7gkqnwYIjESprAzoXENo3XuloVQ7XtyeLISea6cr/iJUqNxzTtdlL6rgTKrInha1LG
yQNpnyCjGMlGXPw+Gzaxfq28rqmxdJ215dWcrKpy2nJKp6ieddFrrJCY3hzklDQa4a1LuKZ69RaW
eynDrxzMDeO80aUryeTHi2z6Jf91AvYpxJot34xjeuOlOAbmoZ/o01h7zxiS4OSpdzpNJikcH4Kt
Is/1lOCO8Y9qXxFPeUFegXjSK3PRSOePTloS16Eg6ZrwAAaTl0iQt5dGehGzZZeL9qQecDFLrlmN
VCdjNbbZYuxAJmEIpPQJ2oSkPL58EpY/lLqtTIyLbhzaMfhECx6iVni7ZD0eMXpZMqhPitfA2MsY
GeXbgxiCdw2DeU1AGeenhxZ7u4jSJ8gPWlMdSwmp6jm2al6b4YK3KO2fzZzoOwhnvVAjo1obTC5u
BszA8jFGL9giRevqwE/iK/d50q4NocACdKnf1OHmBqR+qQwT2+tb3cqHqzypLeNyftC028f5BtOP
dFXSU1BQ+uPKlBqvKggvVf8wtYfL2USa1aNaPIWKdyZ1S5vkTqKQzgJ2KFavoHY+UuMGnypaKxfR
M81qEYAHCROTaRQwgOr1qrylXK+JyJunfAQBa0okEzy5Nqty1iodeUw5egIj8nLkwEbeLaQRzaTk
0YuEMWySA13R4+FYTQjE0+FHtZPNrTQXeRQtsvpmXcPyVVBIPKHL0ydod849nKlooJoW6YRvO7xK
ibZmb4U5kD02VeMnjT6XynAh0iTTFXKcu/HwKxBA2OEi1/M3ozNJUGHOE2XEeZukbw3E7xj9vlfO
i0sUvRlYD/tI3CUl3fZb/andojWB3f4VH11eLTOeo5Qjbgb2C6FJpPpC+VHp4jIXWcwjUZmFXQrt
s8/wwlKgl5d4pzLfSklp7zcZcbvnM6SBttPWNeYeXSf8Cn1eAP5L4zFXw3xvNsGDwUOep/AMY/7G
nqSyxMgXUqoxF/swOvSPjTmPfviT5nl5VOSB8MsYYOkx4IiamEAsIM0IaLFylH59856AmWmZhOXB
/tpETnVT/KpmUgVnRlC0mV4Ts9Yv1UvmiQAQ8zr0DBnJ0bALizexEXLeDkygZe1ddekrxoeqx5+J
WgCSEb1YIRBBEiaWkpkHpXg1W8Vpc/hwbHLIFNAi3YoYQXqE1zS1JwrJ1XSSZR3qMz7LiYkAkBoj
lSC4aV6fkCOfl7YCFSYtq12t7s/ya046T54XALAaS5F0h7kVYacPikRYDQc9Vk3sqGgDscbqpKqW
oKNHcA456CQbdeqsVyqvuJLvS7OOpovTtcKyiGq3pVcSmaxI/T5gQYpQflyLWXaWfUPmH0Uh8Uo3
9yzALbp9RCXb1TWxet6+UCa7lLggafLZVnvpemW2iMd5HGyzdrZEVl54Z24X8DS0WVRezB7OVts/
awx68qZhDkAj4Hw4VzNDekV2QJ9BerhFz9FAjiHt46KlYVM/p+hc1QGZkjwSBDhYCm/1NfHN20OV
p95E3ER96l8gWYjGTFNu6yxkvefRLHlBZYQI9Vdh7M0zWzQCVeZbQnVKDZLiuVBRCj6Cmbo0eUlM
MFcxyeYRuTYlRjdk5mqKAugxvtDEvFgTOEEJ4T84PSDrPKjtScZHWxVk5qhAoAyY8xFQO55C5JNF
u8m0kuZ34J5BdvHnbEEmw1BVj9e+fLiyQiUdHCmKwrxnCRWEWcy6owhIo8RySfumEfGdlXr81PdT
QVo2k/1V2KacZYcQ57OaPwjF9to+RIYXBrP+8kBOG5qGkxJCRQuJqRUu4izSP4YxvIxuvmhqUzXa
Ys34YFpk0YlHSEc20iB8XZQPKcTjCGci1vCTXa5sMeNBbsDo3EW0fUy0imDOmnlI2KsYb8yytgTJ
G9hRc7lcl+Hg9R13RD+1UW81PeXLQDUa+mFkQlKpZvpE95sGzi/onSDRp3kreKFUIKY/T6Ok8jN2
Vwp7T6OuKVuC2ws6PpG0FfBeNm28podLOcgDNL6AxNHTKfJ0GdiLvkKSRS0jrSCWOOPVr4aH4rYx
SKksW57G86IXyBUwRBBOOrM9jI7E65kVyc85O7owck/ezErwW0qAWmdalPQbk5CTrKY1iD24vYJx
koq5EpNnEUWuysm2vz0GydyIAZbSmSkGOo6RtKyUF5FlKR4FzFNT2AhwFdLmrSoOAcp4M4NHDwB3
GEhjot7PZVITO2vAJV1PgMXWhGZRkRYYg41EApkqe0EjrpRUtANcw9oktAcNIEl70LM3TX6P5cxT
yfa7NLXXRPzmyo+kR02KED1VMPEi5wJ+O1U/5OGy6C/zmOaWCEu4ufLTkx4Z+8W/QoZDvzU1+VOm
MAJlEmj6xZmuWdaInpSgMRjqbKYqzSo9w0K90TrNGdpfLuOBCDNEFUyxu9jmDYM2OpQbASCmlO4L
If0IhBe1Fr6MfHKI1XobcOgH/SdLlLoFmFgSD//+4Pa7T+I/j22jThLTF4aL+4lELIY5Wg0JgdQs
nMpTxoW+4EvT79KB/tDh0RVZpmcui6NR4K4dLVVaLOgTqGoaOxMuapqeNffx73/Ldx8y9sR/ab+0
aR102o0PkXPI8cqrmUISVb9x7PzQqt31kX77KXd9pEkNW/Caga9TScQyvopd9GLawVQ0Rww7MA0s
rzqO2POn/m85tH7eql+v4Z3woZ8IoZZT+DPu3gW3o8nK8PfXbzJeoL/8NHPCWdLQGFbSofjtAjZG
bVZDFMqYy+lbO4AWFcIyWRX91OtO8neCkj89e0C0/+/HjTq+X+5Xpl5FtOkCcX7OSCiKYPah6cbJ
T6oI3FoQJd4FnDGoKhhq9vDdx//xcfnl48ev98vHR42GREfn44XpGBxFwMbuCgjGiWftHOQCC8cY
CPqz3fav+zbffKpypygRO1FG5Mc17uYjyeTiXQeS453G0XCSa9UCsmVRQTgP7P/ezb33Zl1TZWi6
mg8e6bDY3UkOBgxAenfm3hbq7JtPG9+C+0dJFSd4wOh5gTm6e+H1SBzaIbnIKKmsGyhzMISEXNqo
5meJW38iH/zm4R0nbn/7iXdvfxf2SdCmvB6AwY7ovmfqk+51jyRduPJb+KDMwD/ZxVZ2Gwj2sp/s
M0KKQ+/6nfD29xnvz9f0119+tz5ItYaasuKXVy7ZTmPQAGkQhgXN3yUdFVAhvNHnEkj38PHNNf/T
6/vrJ98tEEHf9q3Q8MnCgqAc4K+BM1k3HlIy+zb9LgDtu5853o5f3h5kIhGrPR/WdwuDMjchSCC4
vKla63/zs/7QuKel/s9Hafwmv3xSXjNglHNuLACfmXkqRm6bExBUJnlwB0HIMOlxVee/+al3a6FW
V0lfjTsWaI3JZuLpXsiZ0DJkK4ALwPJgwiP1JpdvHuM/rsG//tq7RbEVFfRABp87RgBADnRZg7WR
oc0arArWt8vCnxZhVcIpL3La1bV79YWixkrdCCnrEapZEVgbgaELEOA7cq9ml4UJTpuiyE8PJGB+
d2fvFwlFxAwiUnjgyaeIF+9W4OwaypeyK4GMPdFgIab4fDBdc1WQDQF7ff/dEjG571Hffd4PZcgv
T1IQNzR1Jnwe4uTH1OWcQoB5vFWmcPK+u4/3y9GPz5rIhj5B8i7hB/39qZVqBrpm0Y73ceJd95kH
wPSUnd5JbrLKde2Durl898z+rmxh0D9eT9w1bN0qcvT7ob+RJlEdizfelKU27/x4VXmX/dULycT4
N9+O8ZMUzDxYDJhowGn4/dcJSGgaBcm/03sBrMIjfSfTq98CIjvg5MBPfhBm/Xee3vHR/3VPGT8U
5oOqI21AjGnevZKXQSlvVdABPmp7+lI5fTRO7UQIiOInUEotu0x//Mz/Pxv7D3V89v/1bOzwmv0P
67WkIXBN//f/+nVE9uMP/teITPrHOP2CwKFhXFcYq/5zRCb9A5GLaJpoXXQ4FSqvPkL6+vw//2Oi
MwfjlUA+Q6wsGA6enf8aken/QGKLOko0J9B7DP3fE8HcvYJoaca3QAfjMJkYRJPePS+NPkRnxHQS
OzGRPa/qJiD1ovDbZcZSw1CMd3Ek9AkvyjuRwV43TQ/QAb9/We6WuZ/fw8T4wpvCRbrnSYhKxbrT
1JJjHsY6t3jpF5c3hfgeyIMWB8PvDlvSXSHwlw+8KwQQVklJd+YDay+fETO0o0kibQFCMSU8SUcM
tCag9zFuSToBJKxBm9LnOVvx2y8Pzfbnq/nbkPLOxYbCabwFv/z0u3Uim4wLf8I3gcLn0Zv1QLL6
/UJdx5hZGWxZoovD0wO8tBtJd1e/WIEq3YQLecE0M3LrKdC1Wezir7AVd+AfpysTvA9aYQfFpBOv
zl75Zr6CXXzLZ6qTzTADTMtlP5MXxkwFKx3CKwYB/TlxxzwN9KoOPu1+DO+zyFSZl2ug/ourO7xi
AF0F+xqAqKVuiduaVgtSUuDY4S4BD2STgeJo6+uhO4F/nJlzcMC++CR54Xv7MHlmmkaD1jVpKhEW
Qd9qCjPtW27o3Qb2l8t5VwqJeXqTYpnLqfiod93Gjx8QQNnpBzXQd5szTqnf19sfnzYREUsogBR4
w++2Z6i6aiIkvD+k221yx/A5WT8R4gaX7uZCtCV0htmXaZebpodbR2ymlc8U+/oyNH72mdiib/ja
I3Ld/iODYH2oHq40y4CPKfDHfMWtVvpUmxur84sBFsFiOARTsXFBF4BpH+9g/wF1nLO8/NSXY8yE
AcoqHWb6UY4JefQSPzyJnmyPt4n8B+G8xp050qm5hZD/7OKkvWEH1CdPBEZdXJRE8m0evp9flDfD
031kPppDNJo4sXVH3sDWpwMtOahDaPgQ5TYPmJRbA60XRwdMar6Xkcvo9ra+3ZCpEs7EdGaunUbK
Va0hmiUChV6odcF2746lm8QrPtl0ycdAEjxE8U8oBLJXzIt5tB8f+3AXT1ZYvK3YPFSpm3Pyq3HL
fKklsBk3Iyfr6qhsdpiYNXLN6U/a+mv2eoPPaxErF9vTW2APm8GTiEYpNEI6kFkB3A6INwP6plqY
yi+SJ3/qXwHo6nIkATLUTUMnf6lmhNHFiLbBA1iXF9Ohm7+RaFcBLUseqvmVCtAR9/Q7aeZlnzL8
5oP5HP8IP7ndUAnawgJXvts61SuyZfUpfsU0SPaC32AHZb4+7XZ0Q2b1dvIu7iNOs8Zq8Lo1JF7W
I3sgBq14bD1Uea65AEt7s8dAFEn1RFeemnvtcww0Qia9vq2bV6gogTcbLGFNIEDJc0icSX3kuap6
m1BP+byE4g1HE6wGoSo3S/Rp9UbctvMh83KWWEZXJq11q/4Q3oC914fgEVt0GtnMGUlbSAny1afn
0Ed5l8UvWueIZyCTTnSZMWzivygahqUawx7ahG1erEwOz8sxnI8ROkppl8dEnWYp9uyD1DnmjInx
oSYzY4yyGbYMCLnYR+O2GSG/JuEX2VN3Q0Lu0XIleJLmoflhTjw5fcM0qEBgwo38rH8B4Xzp3nAx
b4GlExC6jhgb2Az8mcxu5WfagYTnIebcIu/KMJFbUBfgoGKCCIBmMm04hlPhRL+8Py/Dltwkp9Jt
Bsoxcb6lq5OEwUWO7PM7/wqJsmdidFv8DAyiaRAQ5OKNXSDNTlKbKxUAXPo6z0EcLBFpR5Dr1/2H
8G685jekF+OFRL1hSGyw+okJjrnGvuLk03bG8n4KIXF+9AJ1G2kV5OIgtGQsQvoxGiiQr7SNty8a
41PC+FSyaz206G4Jg9oCmdo6oeiTmI4c8c1gGxuI0IJ3emrWmcNRJbQulf3eADdFffCp7lKkmIBu
RjIjrz4s1PK6qFQ6S18XwWWUX6fgIB0TMCDDfC7TTFjHdgGB4DW0b/SFF9lL+ATUGwUsY9d9fOTf
08mr1GlKz3rdSmi5QxpIdg2hCr01af36ArPUqmHuDe4YVynzf2PqQEfoT24ZBWpbzVKBBZ+Kz3E+
wGzlczjhHd8THbB+7V8J5W6JjqOnfhsjRa5HhmL0C5ivaD597nIyGxh52s02ITIKLWLq06KH3b++
PHZb7Yhhvb064mXd86Wue9Fw5ZpJgC09XOCwb0lkur5KY7gl/KrSEiurT72IoZXDeI3RKTrURUHa
VU+MB6MmKw1nMnmVdOJon/feeF2R5TM110ySgDBb7QXeNJ+foRx/noS/UJNkj0x1SDVAkyODvyek
t0Iqs1Qn02QfSdb5S5dmVWeHqEyee2WDl5DBm6Q6yif7hvLVGsRBscSyPoY3pwUsjarTmOHbxdZj
SlZN6A6mUmARBrkxIGcXqHpEIIsCMeeWsi2oHnTDY595Rr5w489EVvIOq1H5TPcXwOcsIWP8J/lF
jvg0sdVihPMSjYIAglGyVjrkK51apnMWqR7aEcqlgYMJNAPBPLCvJVTGVv0lUK9sQzxfMEFIBqWT
/3z97PY8k4pNmCxbZAZBs/1SIJOR6EjayAR4KXkm0HUXBGhJA0vMyKX2SRTzxiMh5s7nxg9d6F42
ylL4ifDUZ3gwMppzAcRcnSEHqaDGGMr8M3qh9KNVZKsdARSEeVhUSDaQ6rU4g+FbIliG17YqSYuA
XUFyGDJZgIbnwov1Dc4eoyK1A3cmqb0usuuO+oZxFgWROE1b/8a+wf+oRcQ1zoS/4ToGovFC5aS/
DOsknva4zqQl8H7yLeoJ1skR8H2WN71IFu+JfIhBm5fXaaQ6lw0hMTz99Yd5uGy7L+Eg+URnEN1B
ZxnrIuUfodC3jCg2WDFEcFvBVDuCVUWwVDQ+hgdSAm5PKhnqW+ldgdu5gyO+NsdNnKA0e/JIk0Bc
k4QXFcezYffEA/FaMAsCP0ml26OJWhWUlDFE7gZoLqlnBEFBQyb+dNgiR0ZvDgZX+GRxZ/7G8FUA
p2JXVveZfhqzYc31nNjJFILw6+VRfYGaKqCU6vq5gjpCIcmhw5kLRteG+Xxlwze9wHAlooXLx3TR
2ecWm6BVvz9lVBCeSeqXBQ8AeYd9W+kkpixAmps2bcIV8YwAFMgHKo/5Zkx1Tz+vcxAz1Bhv6j6Y
KTOyNsT3CdvKDurxIWZa89iw2ZPLDPcZWjolQmVLVxuPmEVEQdZ5VT9lwYfEfCaShdE1wXtPgncm
azN/Ij5Sf5dZqkiwJ1jgx8vipKvbqp3W88o3dsW+gfFs4XO6vOdbY56C09RQGVg1z6C5gIs24SU5
P+aPZuIHyj4MVoVswYzPzCPyxnfyFjJSM8AQF9MGpcVzMUd6aK7FV7nzyPHJP6RhnobgnCz1DdEc
lxF5ycUx1zwYkXuheUHG2uw2BqmQ/MfSX1pSA/SQlttDsGzQEh6zxVjZawRB0NGGkYUuSnsy+Zuq
2peKKeizTlxk17maTc1hf4EC/RZc/EllUwB0V7v4ZARpl8CdGVB2lCTKkRb8U00ZRVPjpf+MHGS3
IvUmfsLGalijswWh9SxzEsXAqWFLMz2CxcUC7MqJ7ocpMpa0TFIiiW9jS1OX3JCRI/djmUIuIJR2
q6yCcE4ipNmMofMt1abokskO5mUCpkSfFxqrvg2SHl4RJ9Q+8ShCp+M6oby3U5VxAX/L5YRNrQvB
t7NA8xwQ21BgHbt5rMc3upQW6rcT77FOLHAy1sdrFTRv4jEpLn2QYg4yLzxIPUngpK0h+cpmeYI1
DUUe8VZoLH6GtqIu99Mv4Vh3ROngIXXiJyKE9dAWIwtvuNwsixCfqt3DZNenwxrKDPQcRPKoD02b
G01AyPhqQylirR9jlMneGftDFybMiSXBvn4SvfNCeqKvejlQ96QWO2z+NZbmIThXHwkDKXVu5uPb
39SPEmFxxAP1G2VH4TjaXiG2WPEJA7gAtfyBrCB6XVwPr/oC/Zsz9SeECXIvusZwWjZYIJGI+pwO
pBp4dzclVxZmb7Zmv9IMC/kezOzglNn8rexlfAkSKcU3I7C1/fWrXZc+vG7Od/xn+jZsat2dsGlT
HwtWeGCKY2Z7LCKpYFNWE0Q+IwXoaILZmSoiZOQY5Gxi873GKjXxo2dlYT4Pz+r86kVOcRq/PBfJ
NX3ZlRaQvueBaAXrdKPPytWYb060oaNMU4eTTWGRYW1dHzli+mMOHC8I/Yv8xVjrh+4gTpvpGA55
dS5z8c2sOddeF+OV4aufx5TcwQbr5QpOtRCmt5qkkcSN2GqQMIIi75gWpJtuGp1+ZO8S7jqealUn
tzOb8skhBHGwxIX6rKziV4zydgR6eEwhuxH6KUxjog7ir2IqOGd/TOPNHWGLzf6Fs2E5uz5mPI0e
EKBjykZ+iB41N/Q4RXjZDP4WTfy0spGPjocyvr0v8l04pWQPxTanPuGZOk+vh8Gt/dtJp5TwSMkG
ct5MoUo7Y0a2yb69rjlWCGShW7e9OusWKe/DOlmpIL85wxMUwtGcIHqIyLl37u0O5wTMfsPSDh3J
yGPsVguoCn0cB4C57qLFWdY+j6At7coEF4gDyeFTOGJL0i/byDyOrCpT2xZLGcr4Up9Ju26MJ5uN
weHx4Vw8srZYuTQf9rQcZtlMdCdW+nKj097AG8jnwQ6MvT0sxpRS1Qd+kOtzsV4SwuQO7VbnvP0z
udOUN2d5Jtymk2GqYN6xggNwAZjs8Dcc9Gw6lyvbCShBtdNEWjSU29xTOApXL71szmADOSxGJ6jG
BQ+cqdpC/iABkIwXtE1Y1VipbGl+Zitx8mW8LvbEzvbRVpKnBbZoUvbQbEUsTX53VJ4mbj7PKUlr
siGpxBwiSgwL5Q2A+NsGVpcnTXlzp6RwOqVXTInF6I7cSXLzyFGi991xOEfWdf7srrPGsGKYiFaF
VSWbsQANW8oy82j6Y2wm+koiPebqls/Rj8QQl7j9bfnAaZjAnuIYvI8/B5cs5SqLx8OlALg/8sX7
7fUEsGuJUI9fR9+nY0d7iCdMbS6rcZrSTBfk0fAukzB9dQ2eKWOR+0jE/JTn2lhmc6qjzpJ5bEir
OAMhxJO+CIjAcYEa5WuuhCPMYeLT6iCEYJyTyFthFn6VL9EGNyvdpHFJoXq1Mx+fVfbEySp+Y+hI
f15JrWjLdZubs9yhMdBMa498xRnecCamjPa/HfT8ACP80j7/z3YO4nwVMPpoCvy9Z9/lgtDkLe0c
xdef2iP3PPzKCV+pbJK0TzTyfRRYruDh9Jml+3AYw6s0N3CrefBiTtWnKyQM1rHobWzTSC7HtN2w
IKGDE11DN4czgYttZ8WBbcowf6667fQd/evs/B65/SLay45IiBUptBERtTKgOeIUOBtcfYE0W9kn
Cc8mmcOl0WfdnhImQZy5ltWSyEx7TNUUpywG4epqTFt7nJZfWLSfqq02cMS36x2ucdoM7t83MOU/
tZAnkB/GiYqJY/iufylfDbSKrTj2LwcPLsycUC7ZEzY6V0uzJ9N0TgTIC73IsXLnBYan4oezKwOs
ztPntWlfFsMD67U6Z41lRfv7r3cHefrZXv31693d0gxRWi1UHJbMQ/JBvJxj7mlF+IGFYMuduCUC
hsl3som7we/Px+iXS3I3oNSUVlGNikvSsJRnM2QiL8kBYh55YzgGnGHVrjI/Pn3zS8df8peH95dP
vetFytqQxmcsjKwc+axyy1lKT7ggvbedE8rhSB7BupgG6Sb8/QdLf/y5pqz9UC7J2r2nS6/kTuvw
9DikIT9clu0TWKaBDBWPw3Th19zy1GKC8IQ3lkCrV8y2vSuT6UfACVzOK0XPd6PFf/GV8NrgXgca
fO9k65HNNWZAdrAwTdeEGu7CPTHX25ZrkvrJAnfnplkClJwnDxSE1BQG9QGNg9l3EpofE5S/3BXz
n9/kbtAQnE0xDmW+SUpqz3CEoGcjVRsP26bH2cJTHJE5K7FvTjy/rsDBtQSFORHvdPeuftHV2BWz
2/t1ZniUXTiUP9Q5hclMoEQoPBDUDwmB7ZpbkQUDCsCSZ5GTsMQUB96lb270/eD953P9y2+5e9VB
lnSXyVkZn7DzsZ6N+pj8zVyZ7HPx4f/tzf3l0+46+em1LnHvcuXG8fBYRmE6GCsA3b8tL1buJ+wZ
3/7E8SW5v13jg6zoeNpUSD6/7wCZEYbhJePVTZ7iR+G9fG6ocFFIoktd0+H2hQeC9XSbnDfquEQ5
fKf4Uu4G1D+u8a9f4O55iRvhHJwxtTnSy1jQXp4lxco+zvUYXtLTEplMzacx/AnVaLjL3y5f58fB
Vr+MjfgOX8rrH4z3VrM4f9DeIpPTKg7CeARgdDWZ5Q/fSlz+tOj8+nXvHoksV3EaFOPX9Qn2peky
1Z9ErDKP+ZYg14d6k+5vq+rT9H40l+j6oZlYUOlxOzXJyzfjqTkRrXhpPF3WHBuVLQmAjvSk4YOz
5B0/yVFX8k58Ujy4ZcpUH9342LwsjlL6bnDFY/1wIQlInjFdwL8DODuqFlBHiPD9XrKAwu8PzwcT
fYn4BFmFHXi3yGrgu1Pci1QIN5secuuVCJZoAudOvdR2/VJ8oGtLmxAajGbR7iyJ/Wb9oecXzDGv
cXwksa74CgCyeddXOnrReliet2NNYJKl5jEdOc/kbbI6+ypyZNECOfNOfFrhwk1bnVf1ikruxxvR
s9USYqZ60RywwHQ8Ml22kqtOI2qLmvVsye7jtLN6SYvYJrlmWpEIjOHBbscOmp1ZaJKP7ITLYBMt
z2udf17POVv5BIs+lAu6Zcth7E0QAL/QHGgvbJgoyjloayyZY1F4WyAQI/iutdH0OteHfJqu1HVJ
xDmNZxp41CpHkpM3md1Mz+tmac6pT3Y6tcm42NL29OV5a9PFm8q+uRsPaJg3XONpLDcFKKLTK12H
jpxfnEvvEcfaabjKHLx8pNeK4RRODC1ox6SqIlJqPDvgiiHd9sC5xkncdKv7ipPOwln2KpF2hTPx
me5q4ygeg54dMQGXF/TsiHaWSNn5YZkbH1hiQbATQfztNjnR/zSa1HWdTCLI76hH796VUo/qqAKB
45yZPZFG1FrKugJTTxLu2LTnsErP7yuku0hB3KNvP1JeMjPp+wXDRIY64bp1kufzkVaeR6/09nje
Asak7BM4z5nvlF/YeJgQBH68KIHUAIeOxrFX/nHFccX0cUobmwwe2PKgrSySvmkctwcGB/Se4sIa
1sIayHby2C1z1pV63H7caBY4hTNWbphKCnK3wBmDCEAToHKqGnASLUlHX+PZwgjgY5iyYtqyqq9R
sNKoZKu36zEKjDlESQuk8WKeicuUPzGTp9hipu2i8nqXpDeepYZB9G12WcOC4w77wlxcAKNnJaNp
Q1+T7AsAHfRzQONxr2nvMsGII/+8n7wiSgevUEWuQshb/Zq+y6/1Djbemomd4EP1CxziKwWaH1e3
elSosunjKE51JV7yG5XRD+bZ/S4ClBZNBXcbysndKjFRr6Ha6Rqr4o78KaAb0T53pP2VjvTKPBgc
BdKXeHV7VMmhx2zhDR/tk5jbBOzg1dkXRNwF2/KkcbR4ZppyedMOY1A6hLv483ISFL8UrckbhRWd
rtsziWUl+AVLOWEnesvW5R4j18F4yx7JlnyMnoBKK/yrTMfM+WSn/Sh0zm76TfkpjxvT3/zmH9jh
X5RjRRYNVVfwm2ueFnJ5Yb/b5I5vWHMsAEnMsll+xoN+71Yf0vb2km+b19s6ceIH7WDu9Qc1XIXP
wRsruAYiI4Kq/Y3gTPmhlrv/jiSWwBcCSyOTW/L77t6ovampGRPsUWsh7WtH85Nt5yJ72d3cbq/5
kr1B+bLMlkyhd/U236Qc2NppuG9ZRTGSrmBdLeDL0Z+ndsun5npyQnzxGL0xnj1efCy0cxw6SCwq
S15MkNfqzxdaQrKX5GjhI8+wVeqGl/ND8ErQ4+SjOjGbyjbj+Leak5S1lh4TT1gns2aaLgDYbySX
vm+0nziTqTG7rkWGA5WVzvMt8Z05Q4DMDUU380D0p6t6kcHKa6xxmJN543+qi5a1FS8ase+xzTid
66/uS0LLnwLOpCTJHZhDP4yzeLJBXdN977z8kfxvBCVM4nJ6bcUERQpvPOtsstHXhaPO+f8wm6CZ
rYISYYQprE2CzkQnf2QQ9Mok0mN3pj+B3dKR3eyR73AaBdUcowky1TaEbPZW9MnqTc/3pljN7nxA
PxCvFPyXJ93VSGbU59Hq4kV+OxdWzfttw4SRGNrZ2O+Qx6hv9ipGUej4vPFszCpvU0Ww5+9AsRDg
2Z5tcDcvbUmppngG3U2ikkFeCi+Sx6THwRYF2ZeVKecA2NLGXmibntVqjgDGaxnhBJbIVtkti6VA
8y/0gs/ypWLGiGuNX1Acx17GiNZ5HL+s7Oo7Yi9XuR9uyoubPqrvxAXT50tPSgKL3U9m5RGCJ4uP
OZWWpW+43XzsDdLVekeQge/4leqAgDhMUZb0yihZ45WhG/5e4+nULbyBLg3A5floLmko0Rohrm1G
3+XiJmP47thTvE3RWwwHQuTXxO69JS8SWa6LprYnryYlg2Z1T2MDzFgMjIlQCVjJq+yGz2Op+NTi
3fmiA+RdPs/s+Esu2RsdGfQ/Y+uMgLpdbPrXyEGePTxmr7hRI3IiL/O8oJt4nSLEsM5zY08T6oNE
TF+diWjmuaZr+dA+GX4ytoW/qz3lP9WeSHLgooErm5CD9fvbHA+5Vrcpb7O0uiIOWU6WyiqZmdOx
wdjyyl1mN1dYaH401U8XT4fgk9nhXHOyKUOjXbgi0KxKPB4/FPi2WdjSgt2/wKH9jd79x3L/l2UH
HR+QcqR2kn53qJDPgXaVmoDT6AFXOSc19EGk1+eM0gBT7OV1+BIci5VAijoPEnvztqfMM8rDmDBO
/MEu3Fx/6jb/pcnij+cM45fvdHfO0Iyor6qWOXxN9DjDG6vFczeTOZ62C+nAUHpMiGOnVzbZoj+O
UzCNMiA4Vk8cN2ztiTnBJjpiFOB2/x/2zmzJUSzN869SNlczF7SxCrgVO2jffLnBfAUhISFWSe/U
T9Ev1r/jVT0d4e2VYXU5ZmOVlpGVEelCcDjn+77/pjP3z9bys/F0/FPL+UM/huObyT1jx1Yw6v79
Gd+Pin0/V1zmQDF7Z3JDzeIXroB78K4UzeCAinrcbwtmX0JW9IfZxg8122+fL3iEv5xqfdfYedXw
+erNyReCbC556Jm8PkG5qc4v7DvHuF/mIQaHbO7tnwdYP0xXfruCb4unkG1pdK+/HlS+EWwTqXE4
/3XXYv8a5ooHd8CzzD++XsoPr9dvH/xthZyGujycxFcX21IGBUn1TutzXPijSHvGWNI9xodHoJw/
Nf4/vde/ffC3Orns014zL3xw9VhPTL8UeZLn6cXF0DO4hlb8xViSPdgljr7QFPpzwV8SFWr9Cdpp
c0ZQEzns0OBMq0OTUBlOsxVQFvvm1/r4//Tn/6Uh3GVF/HMC9OLlP/69+dv7x98EE3oKE/o//v03
98B//ID/JkJj/a7BlcQXR5TEzET/yw1Q+zdEAESeqaZpCK9A3sH/IkJb/wZd37YwviKtVFVVrui/
iND8lkgoE17L/Mp/+S95BYn3+NsWbcsaOizMh0akH357y1KzKA+93AhJUjkT04kL1ao1sZdFKD/8
UQAlftpffdq3V8tUr4fqduPTMiBaR+iQGCp59LsToUTa+3/axowfvx67p2Ch2/iHfdtGVak63Nus
ZRLPOdmT4OmI6jcNThHgBdX2HB4iUzYocAFGxXAZcD3xtVBnMEnADxzjBmJJGYEr8TtH4tvtmWjW
ZBc8HYgCAZvQUM1qoEY4qjHOwX8i9po/7IOsHI2lgFQOhcO3J3QwSDNMW7KxGw8d6bj0Cth3ONR5
Nw77K4Pe/Swp58RtBJkL1Le2N9p4qjy2nGngLrPxPrmHloAvlx+5L75iA6mo4MZrDXgA1Scdq8Al
xLcVOjgGTo8I1mlX4CuRRV3HI9FFUc370lPyTrUWHx2KwD9m1qJ++WF5MLXGGZPQO1mTv22A8qDf
9vcbwpiaZlcN4MRQQp7SeHSbWpWHL8MRxFowZYdZL7v6yxHm64scY/KowzCNoH4BoQruH2Y2YvjD
jKkYp2D6MZa8Qa04atRvCKN6huVAgHyqbkrsZrB7Z6aFs8W4wfgtrJFvZxMc2PP36x61+hiflzMh
HqI708banH9Dp4eVEuSdK2DhJwMv450LIFY8uII/NCFUtAxfcCd/3AueWTMww8hRvuOx9zzcsd4I
YHhAFR7kiKwvnSYC+q1CP4TVjuB/yI6BaTGA2KjxM2WKmbY5JPozKCOzJ/BAvFF6gO7bXINcwVR6
JkJtjVkbHyKpES1KtYB7Qrdyx8OGNs72DttDXM3vk36REsueu6p3mKXxsL3wx7zKk8h5Hpfb7mO0
gIcGW5OoZvqYFkbzOfMVfrgNGS5Kl53p9pel0jnVhhHLEKRPits/4jwRy4xlumqWnT6BtVdAxMQw
wDj9rMF6u88LuIjllnenJu8MGwkg1U+YwiOowQ8tLU/CjUsPMUl3dfbCcyfc/MryAzlqHPT117Pb
FC4hEVnmkeV9r/2SgvYwq0e4HkY2ltVlOOomfRXJNKvCothj7FOnr0AOzCX7dyKhGE7epjBZ1ZJw
HF+TYvvoZ9WOfKTR0TUV16RTr6D9+BlcRVeBe/hy4AWDuguTHX8B2IXDqlzmtHvK2Lrj2wSLt2wn
bRNmp6AFiJAXkHWkObsoodnwD+SxjQUXhALW1dmRbTKr3A6Mf1hYwzQrZ8gYDi0POjw208ZMoGOa
ytgGVmabMt+46yadbzXT4KvePd7zF9FeyHEWnpeqQ58HsIZkrBpnkz5U17g49J+EZkEMnJ52V2/w
i7X4A3Q7oPGQAm3Yv+sa1oI9pRFuw6tzjqAj7p0StulpfF1fludpN719AMvgXBAN7BOp223zNfJr
QuAFT3IGsw2OZThMy201Jx2bzpbCcCpvCx/qbVgw9rhcA7Vn4COo7rpzh7eN3PSJtyQL++5dZ9EQ
WVUb3UtLiPa1ZsLTqs8nw/KNQ3wj9qT27uqml6f4F41N0j5NrMDoP9FrkFqm6HM1Cy8utky1ruFM
NEtNT7sI87aEDMzrJcD2vMAjBEQZP1Iss56gGBvXyf4jv02sRU/KQkIHfw+v4zqpEhx1LIzPIG8W
EMnW+e5GWAn0lslpB+782Likd7O6HIYDMfPBt+7NxkmE0E1VHsP5vL3zA2iv5RO+3U6bJvU5tj19
P4MJW3V+ASuOHGlpasTAVxCqV3Cv4BwMjIRpvA4LuAMIE1T/pZ8iYBiFVhirvhTAOPLyFdoStoMa
CzNC6Mb1DhvvYiYz/oCUUDpWF+zzIM1e1cJimHBYG8QLMKo0pHa3bzRI5GwnOSY790NQQzCHn23P
SivoBoLYNpk9H1kvLJc7cSW04YtTty0jHMbXgtFyBkWo425zejmF6qL1CoXQgMcbXEr94t3ah15L
MOnV3eP0EpYPpzcITEVYB8UWXgd8sjXGRPqkWxdL5gcrdZbNmUUOr4PJ34prJD+kDmKIzTEQb9ph
NiRdE55dTOKJc/Gly/TcJiZgMbPRkqoXnlH9WMUGPTw2UVjn6UZQybGBex0krY+m3EhRF+tJOdGg
KVn2smwfrs9qOEyQk7/oBYtQpLo52mrwa/w6+khdXE40vqRnvqGTSRjFBVWYugM5oLw2ximC7gnf
DWmYRvwrGtsbmooxJQKZjpMMhQY7deHXYRoe78/idD2lC14O5za/W897Rj0N7LWRryxXoFZeicBj
c57kvCCWW6yzj+P8sGXWyf9rXBzW6OaA1Thf3Ow6Pvn3xoEC6px4kyDIJ6XXLm4fJEi6I54VVEbf
8LKN9WjNMXHXPeyDmonE/gMfrQha9/BCmv3l5jYQbFhctwfDTZ+JxmzHgt0DFQW+9zYPbmE9vR2c
ngkPzOp+0lrsAwyaU3uM4wrEdkvB/tgp0oUWmAxRXk7gIDBN4cqYRCcsL6elgER4PQBhIRXSGT/A
OM6TYSKYccVU8Q7+F4/88GkpMDb7XXkJZFRtyEpoZLEiRl47z3xeHVeGnmEzZjMARxgGOxiiSqSH
+dZpekGfcdgd1nCF3GPUEyCZiCkCmYLqUh/cowFPcVyWTI2+zJHIwWCtMviXAgPql8LgSnq/FjPc
DC/rAzZkDeZYCSrYcw4n0dd1MtPGROFdlLF2GZPUKOGOeB+Tj4NT6xmdghX18O0S8qJm+jIN9kl3
cJXNeQbfXJ/uZ30fcIqkPAPDT2+ObIwvR+J6A+h0BiKjOjAxjNrHlgJH288kd3TxUss/63Orflin
TsccDgod4+0nOAp+zmwWWpyEGXFYbbUFkwkQkezFZjUqi1NUW68KBtlFFxBtP6pXehkeTiGRg2ff
jjT+oLJuuI+GIz9onjwGBiTCZ6xtRmxXTybnBJmiHMa3yY3PGuu2DzFG2R2hUatjGuoP8wWCPoIH
wQm4XqAZYQkWtABz6EqepZNXy17pyux7qOMcQRe1rvjKMXIj3ogSmkmsR62GcgJyKfvQm+rAO4hh
7WuSSz1UmQEda/5ujXz0YT0krb2vdu6Fs8KaGowhK7yTw25p7RR916mxZkUSdpYeGwokeeALaEeB
ySly8hVfGh+oa3NpSq6JFQ/pjCC7SzNpoA0c1qU1y/Dz1trpID2qo+VRezDzN/kcA9ZO2mtwXoAf
jBsD6izjQd4DOI6culXNNLoWOVWHbMLEr9/1wfAqkMF+t98Y+bTfNSx6MTvtNim88aPbTinPNlUs
bpmFe2YzLvDUAiWco6DwjGR4LnybDYZoZccAlRvsOVRCr51eP07ByBvE9oz52Ip/yR093XVihD5k
XyLDJzQ5M7nC+0ohSEVKzEDYGhxGu5rPH62Gxm3e4LunkGileQ7mkXFG8iYRfEkkeUP44LgBnZ3y
cJ5+6XcXf+/XftNu/tRVEe83IkcNegsTqt+HQ8dzirViOoiWRPEFiePSh4KeekYaicMRY92//kDR
JP+PvhEyE7gSXbKtyd/auKy3rSstrOZqmXuBU3xn5/JPtzXKLrnD9nN+ZDKGQsn6vFd4ZTEgom9x
7HSn4wvLosXUU6zRA2cHDq9/ujrxdb93tb9enbhdv8zKqk4d6aXE1QmdrFBInTaMsg+UH2NqxuCe
VE+Q10uhJtCoME9BBiH4Ns4pmUncfB0eGHRbzR+uClfpHy5LR4CN27RIDdC/PaVm31jYl+vC1eUI
Gq64Rz9f40MPYkA03JjoWXjOrZ8vaFTerJ11dcA2JrRRIYOucFgpifyFXVHEyEBpn4DuhDs5+6R8
JoH8HB8L6lvHwPAOCyCA6ybi1WeqjOXeTjfdA3KskqHUqrs+50NSTKAKatQ/r2afGFef0DUZmudo
v5R6p4SkWppP5dnt4PZrz3c0RoV3IkP5EuwLKuKBii0L1VN0kw8UVu6IFGLmgB8MvBC0IIHhBJLH
LXHs1M5nC78KbUwacgwlw1xXhCg6gsbZ+xVM+KBe1AVGbN6VsfcohrlxilAvLWxPOzKLrueKlBzR
NzAIpjLGW37Oh4NYDNULuz+QdSDq2i6QLmGG3nE5inXvhpMYIXPWSxpzGuDu94aQQN5epmx70DsR
A+KeiJ9fJPjkj/ixWaD3ZSLJ8WG6j3EBy5WxGXYn907BYAQnQWmGxuLIoMqqI46f9W1TDkIdeRwr
ge0AG6E00KABZM0cUNgdIuPiG2gwSAOZmk5GjoMPBRUKLVwTnQpHx1cSe5TD+F4750lWuAcdTuAB
Br9zmEjYHPrFIWwYjuSJfG6DZppG4FXVkgMhH+F5ePYyfYBqsss7gsT5yy1DIcy2FSc35uYKMOzm
/t0GZYBtgPde62Y6/IkcM1AX9Q7xBgVWYhty9CZg1XQUG3l+T46UP6LnVDeo8Gy38etmolYgdlfn
JBNm5XclVEkI9q7yjkZIeUNIHKCVCa4oHsPR8pxwGGdlYC4KD7VTSNbhgjPK1SLyEtFSLAF2io87
br6KfyOR8xJreqy8DBOaUQYeVw8cBZcPChGYVTkyXQwEx9cpBRVyBIraDNtCOjK0Z4gGCo4JZKRF
NT9GqgCg5MO0JxlpKyeIi3LeC7l2R8ZqT3Teq5gUNVFxI3XYT0PTU81JzRyppFonR3t8X3FHyH1o
4SZ7iEc66v3wtD5c/PY9C/FlLCI7Z4LLuo2kV832DXIEnBFQjZZcuES8ZuCFDQv8pldwZlPs5RyM
BYUIwdkHqX/aYQqteM26ipEfBpUBbpvPK99gYbwV1TjdMecYOaiyJvTICpQcepXHfXiBLFN+GKkL
1STvFmR3CPmTzsxI7p5OiteOPTg0N5eW89He7k2vU1z4JW3uZx+3d9vjTaLnuflGmRyLh/KanNJ1
cXxE/XF5HgWG367P4OFWnxS1yOIStz4jTWgLlxuIiKpbmgodnJ4tu5Nv9eDHOeAtdDDtQrM8k/kC
gHF70s2rsQIDG7X314YwSs7z4uMYD2GTTTBclV/RC0AhulOJvWbrals5JmQbkMMphysSXcYqbh7V
zhd1JjhNFJ+7UmOSjhUd+aMkn6F/mlVKUqb85TQQFEtwH4rVCOlzJgklSg/D/+wfEfOofI2comk0
xdgzNjYj21WeSvl1f3DkjvaKiZPbI347JqOwed9v1GHc8A5EpJ0Dtpqx4eRL6ELBLZGBVwAaybRP
pM0t0dHqIbEAlSQa0mEJIh6YiLV19+DWrxlLFQDk76BCBFTym0N4eLUp1LcafaQ4B4eEpdsG1Cc6
tki8GcX4s+d9osuLxB80Pq9TgtSgyXCAtb7ydnqjwz0/pCttXLtURdkrrvANVJZHNdi/dpWXd+gZ
o8NhHktZlF3wOwyMXbOWH4qPs5dvulfjc0Txiunrya2XtxB5GvVbeCoQZHTjxhsBAufncQpKva4m
FLnVhJjShGClpTm/MbvYz6vi7ThESPnVpJrihggNigPz8N7O9sO4omgKsWAE7wWpSwGCcLkdK2/X
JxK/XgUg9YcC5KcjHlMbGd9+omqJq/39iKf6yKSqNJnfcMbNev9Y+vInMKbTTWFNYEUcmwxa7u2k
3KDGPPvpbO9eAyEZgKb6p5Hwd4N/wZUkeuC/r+YbQxTX5NQyi9HXSFjnGIX8tIccn4Pu2p920OIh
ZEZfd+BfAnz+X0t5EJlh3Jp/DuX8guD87X/79cvpbf/yf361tPnHT/gFyzFlEx8anaR1G1Ol37Ac
grhV4g2+Si1RjP03lqOouBLZpnB7IuXhNyiHnChL+BWZssFP/pegnJ/WKO44Itp4JIN5fKMFmPVh
n2Unmlth18W0swLIyOk8IO+yLJgch6mn/H1Z/FM4/SfMUljy/N8P/Ub5J6CyvnclH4puJVbmI3Re
TEAf+6ifoKHyM3gsozlN9eL4aq8EgxIfKN6Vzq8vDtF9d1Bc5JQL5por5pv8en795Yn+0KwYf7ot
9u+v7j2vr6NzzxWa1xkaM4uEl531ac7LRIhV8BPx26SU4PNoISkz+BGiVAmEw2WGygRgarEPrg/4
mhMpvBJyE0B3dNXZxoytEJ0xTj1mrG2ZRvHW03nQIQvJk4/3FBKz5V9/GfMHbJrbjYoCn1HdIMjr
9y+jN1crrU6YaxGAGKmOitoBW7Zt6ZGzbu+F0cJ5NszS45ji/Erh1uAxqO+RFl9ezDn+68qj/cbe
VT+ZD83yGtqkN7l3dJgMkczaVygkIb7cSxcVvBnkWHZVs2bSwQnyu8h6lJblu/VIXiRUJEQDAUmd
U5U2IjtBQSg8C2mXEPfVH6RGSa1rzfb+kNh/8DpV5B9RxF9uwrftbxgpTSGd6LcGPD4iVQ4Me24/
XjfNc74eghatFaYvj6AI0sU9MZWy7hRS3rWlbxxLzEWA95qgXYuJBWlTdOdwPHja1ju1NT0a2u+P
LLpDCVbfzBhA7Dy+oFw4MiG7SeMq0cU5Ob9RKoTX5IDECdvjBxIjXlOfOm9shacXkKqZtFQ5CRbm
y33LFKuKdaYv1bhc9DtTjZFpU+t0BjorDXHlB3rTmZyQtdlvB9f8vPgYVEO848h/UoVp0PZPhH/1
R6zNhFpiQcoV6PTvK+lYXc734cZNzHMc0F9knEZ6clnGgihEssT4NLvZWDovSOTmEYfFUorVZPga
ftyoUv56XX/1ov+jhbZltk9I5iB/30BOuZf66nY2xInW7GioaK8OcTkdpgYj0nWKxvjhijdD6qTv
ZJ/KixEJ1r2rzpX4sMnBMZ1uMlJxXWL4uxn5bVBPB7jjqYO3tNwh57OoyWbMJfSL3zyYvJqbv/4C
DCF+xGl/+Qrihv8yBTCVq5EJ+z0IWB1CgPo1Oy9kqMxGohahdprnTCyY/pjHgGGlYxLifSt1hIrD
jq7GlmD+WnjEGBaJBa8E0B1oM7Gi6ALRds8BtLRHDnqFuS7xXmeA4ONG8WWnjtJgju9ReAdcnDK0
CzBqIKDtsIIofZ2cZyCKecofruGJTNqJOccSxtm343Pnp3iK72eWdzkTpIF6kaww+hGHjLb0g8ur
agWPcJbuY/l5/rw+UiA/AoSNgisA9Oi5iO6P6RSwjBi39jHd9h2GNgTomBt+wDm5JMP4FiLaxc8V
461FdpvkH/p1IvEO2Diru7iLMZDEfAkS3SU4310dh9sL1lkYzxazC+COkr9fPCULZX0u0Zuwo+gA
QVB+cNQaxliDpdNTsU01rga1VVwCIe2Bkkg/GudFg1/99cUGamIe23Xvtx0u++cX5W0U2/P+rUNR
LP5+AUpHWZrszp72ZEdnD/edyAJts5bG0/5zhFBOYN+4Fkz1meBijUDem1gMt+8Lcp/dwwNaCKB3
gReYblaFJPzeOBQ6JteOgejJwYmUuWLljsgizOE/ch3m44CA8ugJ6ef2IiyMq5nxgSfTitkgsvlP
VLJ0Q0LOfHw+TuvtiJ6khMDNBAMJCEpM+poyMZQxP8yAXDmngztGFZI7VtnihpMLviQuyXKmOlbB
eC3honBIsGC3/f1z/cSkNiqvYP/oL8PhymBH2M9V62zZTIGTMNucXbZmxSnIP5aw9sfQI56/Dssm
ASw8BFpyh82Kbco9VBLpHKH3nJyXxutte5zziewk/bqb5lh9kU4EXAxe6feR/XiLqeLv2O/EuAd9
0TwZBCEHUHxkXCtBvKie8nfcRl9q7CX2KFtW3Yokoi/Y80z0UwL7ie73AcOWZwXbOIwXnuuwZusM
ze0Nwymcu7z7rBHyZlcVBzsQDM0+tj2jdburveunrLgkQxl8L0lAy0KOpolzYeSYCIFf+/XtBUx9
H5aq36I4ov1Ctb0FZNVdsNw+BBPiSg5bQBtMJqZNwB2xV+DUNh3MIUkZTbeODDZ7xZkuPYZ3O+zY
XwErGjxjF6TD40HFE8IDCnOURz024Qx8GkffTrHCOuaeVkeoJIA2BDnx7f5u7GfyzH6Xoio4PSvb
lL1j00Q90pL++XbxmHAIqydz3PFV9i4MMlbAYaVgM8LufZnJe9ypkvw46ftx+tlOhCmn9qh+Zv1K
jqvWq6SYBmcsVxgagVLZKwP08nOwgpoxfkwZYDn4WwxUO3NsdZT9PDvgIsNcAxuXsy91C0WAryvd
nDT2Tu4BCmCe6QgQ4iuQyv7mHI151zF/cglBJHDMafuZPEzrOcYY4OnafXKU3H35VnEs28+t5lkQ
eifAHkfYF7woyHncEvOTYs1mSmM/FYNJ4QaXTofdPryur+4JCZA4i+UXITbuo/MzsQ0wII5zzJZw
dWWOxgDDTNSdhvGT4AagFRMYPncY8cHp/WazSFkXcTHnLdFeWRrZVnnFzAMpkMD0FEJRqAPT6Pyh
hemCMZF3ZgtbMnimCjyScHmcQRgoy3EZylPr7t1eDisTcfCkmxkGJlxM6sZ1+3it3RulVhsjhbnj
OTSzMTjAl83HZcN8zxjkXbej8DrTfaanETaNCNZFI3mirhIM4z369Sf21ayBy6S8X5n5766PsFIu
O+xCdEY9bw2B6zs2TzI0J18urBaEoJsnXpvICKs1y1XFAQYHyAFABM3MmvFZqHoCrUTuZK7uTKsI
lvAFHyjdCKa3vhDiP7zP8U2EAcoHDTBHRDamg3fKoIsB5j5mZvKMS86LtWvh07NNZAxp3O5ZbbCU
4+UWp/ow23sVsK7sSg/Htx4BVvWokDxRhS2Q4nMf1VGmBhdhFRXdJ/oXoUIoLvFxDI9P+x1SAXy7
lQk6fygs1Rx1pKBACr4PuAedhbQUJXrjc7kexwVjspW+vj1iWwSxLX1Xo2usaCEPMzuTIMFxy+wT
ps18zzfXA/s6SVk3EOjzUyK/XYkSazEEsqY2SCEQf5LP67APIWcKlrCCkqvZUO/PFeSKHm/u7uYy
nzrULqN+ZeSauBY349sH7BX3vhEpCvckmzbTA/qKfVBG2KdFJzQOCAjmGJMh0SXRZo2tEEPBz/Pk
MLnxcdm2nNiohHJfENLIC1rzCHQXPC24LbIPNeJLDhAz0NtsTjOlHL8ht35CSOPm2BQxozUA0xWv
nJ8468eXiDM3RBnWtjumeS/5DG+JR2ut++jQ8GkEZE6RMuDHGEFVEJAvOrYE20E2UKoTt1eDI6ZU
fMRGTy6MzEiQvW6vOFk824eAFB7sZ5gcotPMJtotkPmB2zM2dbK7b4L8uQPMco5T0Y3i0E0eEniy
d3hq5hdeSTG3w+9BouolKD3pzIjuKwbtXDMohXMH2BDjZGVnrsl8KVLwwCnPgRh/wPVg82ZKbXbx
yW1m6Y5lp4NVOpdtGlkujw8ylrIaPSlseAuIs3fujxmYu25zWPBFU9YdLH8HNOHGlNCenVEuYvP1
fEp6c5zPEYGssHUrYCGs2bcQw/RUBRTM+3dS2nCxL2nE+ImrYmc6pldCqFNwtKGShsExu1/QZXz1
V8fEOm8RfNwVrvr+eoi7oFoc2HZgHDHRFfNXThoWhVjNzRdJQI+Mmfj5DRYs1wdALC6zCOlEnq6A
HmN9rMzuTE99E00iTJtp+dw8Z56xyvjZcHiwL6p4bfFMCCRqO58zrKpZZTzs8oLM2kYisT7ZDlQT
eaIcg8se2oyTPYmZ5A0zw1PQb4+ejS8PFd39qc8clCSLe7xf0Lp49tNpKeCbtwEGJyVMcly1O419
441LvM+FO12B4IAwmcv4fA5HiRTnkJuzxWHvHhYj2AYIUpb6mxF3zGL3HBGO+Z5HemxPsvUtOS37
ZyRupCH3xKUkV8piw4NOk18BOQGA2Q0B14zjuiu2R+lhr7r481wwhNX9gSJWvriNtjLLWSZFte2W
+qKtE9Q8e6TEotmHObduwxpXn7XhX4LR4hqa3GvW8XO2FU8VZ01GBFRP93AwJxWuYV+mVOclpp2t
J3922Bn2D1ebPE2vezu+mEBJcPU/gdULjIJm6lpbjp6EiRt+mzGlBHPW09jcHaB44JY3v+IPCkDB
3l/7lr7KbryDIaesLCHro8U8RNVMrIxi9iXUoa4ImSXbkxHwbiiFR0pQLIAoUjN5bED2SKoVXCKX
R5WUD82cYD6HOTGj43Jx9LoNDyhsWPBZdPP5p4nK/0TawYm3mXH2KLxvzRflRSFjcF6hTwS+Sdcg
V6dPFcz/7uIzNYc0VnwWD9ga4F1T7Bphb6DSZbtk4GkvHTXuGWapmnntJ2CnzET/U+q22YZgzph8
sGFzf9k/Nu8VUVGt12mTvR2MFBdp4zlqsO1l9+ZAFXYZlAyoI21nH7WvhPK+sU06b+y49ozYT+Hr
JcWTSYEQip19DoIiFnDn2LyFe7F1VcxrUEveJii4ACy/4AVwSmF2lQyUUpcQvekMtiDz4uOWzPC1
EFOdPvoZuU6bck6rIsXsSl8jqtQ72rOr2BqEwz+Nud+BacL8K9dHh42F3odPT0QUd/N8dJBqoqjN
ov6jNdz93GLFDZBvkGUWgH1LMcuX3s9r+BXB/vHyrnyo2A2+nqbQLfYM66f23dOUeUrETwug2oNq
kEvuc297mCZ8F8hkpxwDTlfrcVCoozbGNwu7dQeG1fj+mb1DBQUxaJnL4wmbvTUH58T5hqOM/EB7
A9QkhW0ZH0YrcAdPc9JEnuBfU5hJeZjw/KqxseurGaaTKVljmeackNo30NaGuQwuWeJfMcsmZ0xY
broHKZPaWjvE9jObHR5e8lziGeQuO8weYmefcOyoB59h07H09Kh3LKFrU2Ji0ZZtM8aieHtO9hiE
cCkAdcCKgBowF5jpK75uu1djIW2MTXYHkcCANf04Rby6tC2ze0KjjQzE687EBBx9CJcoe4gMyCib
pFDAHOw7py9/59OH9TrYfjV4xbRz9AAaq1r78pnTfiKqYP+aEOYAurg/hoIzxvsncG1KdQoxDcL6
sX0U/GIRLAX02HhVTsUJAATcOKwFKFyaMLL3od14WdKDEA9wb0DC4Hbwglq0qbdE9HRasG8ilKuX
LzTJCBqKOggkElwFlluL3WO1Yn1AjBKK4WyBcg6kcnAvG7bUZe/NxIO+USPKoa7SZhaxudjmu8Hl
sVL4f0Fqvf+ZFoAnPVyvzNk/ijVbLljsbBb1LLf42ed5fZllBE32E7P1ZTuS5Ei2QkLJuzzhsTCH
ap0zrS1nsu2Ba5RooGBWHT1Msi8fo4hqC9aFmJ/h+rhN3Sqx3jXOShq/csrOsR62GL6K0qeZ7kPO
opiCMNXW9QMOoryvQoW2PuE7/CRRBwFPJeXi5JF2s2iFCeeXIRxfR/FGCazbo0drjQFBCODn1Sxu
vkLYTg8MnZn3FUETMtaQcSpqcX9IpKT8xLhqPy8f6JyHpejeBw+80b64hJ9BqdnBNQzPIamMwX1h
q4751MXAd1ialYyIaOhB9Dr8nwXAFhdTIV6UnuSQ8Etc/LBCbvOwJO4Uj+kKnpT0B/Gc8hN9A1GG
InKcNaAD8fu/zJPuxSnL9hkgT8GgV+gyOJk8LdbQO17+IIpTBEPl+/jt188Sv//LZxFzXNr2ns9q
3btvMAlANzslwRErOmG18tezMvXHT1N0C+wDQg+S5G+fJuXa9VAwxG4YasHmQcmAdSzs+2sItxHZ
NG0G0OXA0XWJ4LYt/vh9f5ogq79cwbcJcnEo1Koa3cUVyEKG8nXOA6n6NvJNbOdmf/2NlR/MTexf
P+8bNGOXknS653zj3i9nXVBiBGXGeLk4/4Dp/ike88dP+obH5Kq9zzWSvDHFudEk38NTAp2EGKc/
pVVpCI1+WDSsTJbniFwG89vMFs5O015JO4cI7NXQDspsauYgDGci4rB3wNIC8HjRNb7qmcmo9o18
NRQRIASzqpZ2c9rsLshX37SnwfTvDPc4+rDuTBfYBZwFcHqWgwzvXH1lmodxh3v7xTXJ937DCf1V
JeT6rX3Co810B0zGSU1FGZFhzuhVbvP5Lj3dUSVfXqUJBSM7s5ngSj9TPajsLga9FcKffYIxHFPM
t3rCyIyRFdFsh93g0T13QZuMPpU51MQuZrDZ0xC8txPc+IJhJTwNKlK9ny2y+Ri2fjHg0HQXTIXQ
SgoJeopoFCI5WazpW50wBvMHKF++Glux9ArRxiftkwsi84DTsHweLVK/ZEhJ6jK9LCyMh+gsPB/s
GU9vdRt9bbEIBHzmFelSnd2xBcITg0YLBrrD2AcX4UN8DcdwUYPzrEbRZGzK3XEjv9wYaDL3AV7P
N2ePqtfTkdtz9q2HRInwa9egOWVe9SD+U3UnPeS+za5evViqc0tDIY1P/cs2W46YeFydGU8h6OnN
x+YWGTENUwoPWYtb6jHrFud+X8TD230jyuob7AaksibFK01AtN8wwb9MhReC/HX6OzXIwvWzacKS
hZLjPeKOqEAz77ZIowzKFH0+wqt3Ji0QPjwb14hxuSeuk/pQ+Gac1+1B4BG4mS5Hfr0ttgD/yYA1
ZoqNgnO4JdUx5BhhWsYK5hdhIUw7z/S9F7xJTjojgb4ilUluPNZFeBywQymOIaYdWHkQkixKP/i5
V0E0oEg/nj3j7lnKYticn86d4FKDLlEuVyBuDgxpsrH1m/93w7FiWqwM7gryHLeacViFprOf3gOm
Y18F5TE4xunqT7CO9tPOpqm6aZsjqH8Q/37fW4tmf85Gwxc1QPGBCf16g+04+cIe3hszQUU9fxym
bLOxHF2QuyOGQUB8CzHW8K7bPOzBeThmpehPJoOjn3b9X6/s+xmTZXlzv0ChEOlVwywLEYQDJPD6
rPYJA81YXCLD5BXQKt2qxt3CSx5gh56ADgy/PIBahZ5AB398y7bW5ApUNfgknk9EBAcloyBqM9Z/
PDPWZ1tY6qv6EedRt1sf/OH1T+JC60dpnm7jpyFrtj1CY/j7zW4Ks7Avha25rvTY0gEF9WleX/1j
g4cBswcT7lJ78i+nh5NJvpwcFxpuaEJNPZBUYthkYBxCQh6saY3ZC2IWWlZTIDBwxzMX2kj7lrWT
5vacDS+GOu62zCRhBHdYmWAzdBA0fQypQ7+lAROu4ItrS1d7WWnsSMZbNten9XIP3oWaaJxDn6IL
9M1FxyDecsqdSGGAzdmMn++PxqM2MTDTInfwwNK3H5TLsikiMn8ZmZYvtbvneelBG92RaNIlMMkm
IwW2N9yoFem6gbSwHH2qvHUx3Evwczb6Cm/r2pUQnMAFPQqD67wWAqdiokR2751fs8o9M0Bnay/m
FdSpEqeCBgqofKQ9wsInvK0u4Y2xToH/LG811lGuJYo/Ykaa1/bpgmk9lD11GkoFaoPutSCxpw4g
0+LqQEAsDiN2eH6tCVlAULewJ5fX4vkSHv+Tu/NYkhzJsuyv5HJmgRpAwZdtnDo3J7GBOAUUnCnY
R/RPzY/NQVS1VJRndmb3LHsXISmRZgaiqu+9e889z+0vhGP46KiTIdt3TMSsW7WmHNCXqJvKlfsQ
XPU7dPPqCSosp/aYHJHi2oI+T/b6WQD9QMx5GhDCb6ctrbe/r0jQKO4ce4uFixjTm+QJqBUjXnSK
AiIITCHO4OKAFY2No0exmc2bJIvyIx+EQotGGLBQMMRL8RagRuQA+jZ/7QZ2UbtHJrVn7tesq118
1ikWr0Y4quCC99EFLGixM++RkhP7ob0kT1y7I3ea/tOy2InkTPYHcJSO2xec3RNLGv9w2IDbmpXo
WwTl5/4YrOcSJ9g2DQ8y4knkcD13vNgZzw7nB7FLt8P1sEEaV1HIWF8l5+HwsXuucRNuPd40k0dL
HGjJ7vWfT4GxmWc+tK/XoJoO49e0Qt5KmIAzMntDAMxBKN3Ptffcm/bhRUJF5O3d0KheNucKOAvj
K6Zdb0glN+aJ4dp1wCAOEC2LE6K0u3lKDKvcu/XxI95U7lHuiE45+NT8k8eCMdIiPrQeMpS8vu/e
ouu5X9uvruZqN7rzvG1mr+m54n3x7tNxTbS0lBfJxAaWmndtGU8De4tI73Q4XfahcteRe2uY+xq1
5gX8DQ04hibUO9XKI55+zV9G8tw+fwKu90qKpZe8TWz7s6BS0D8M1+RDQAbnrzRsCdmwnkxzlxV3
JcRn79Q4y4FaPtpp1h5Q+GTvExDqxGE8Cgfzw4zK6ieeBfXFGapjGQ0+yZCesypWIjkwBfwo3soV
KhqFC2Vhvvvv7nN6w2kejfe7vO0vUfBiI2OGcD4sOpi8cNgRkGLjXMmX7hX5/r77Eu80oJ0TMH9+
5WcFE81ag/AxqD1qGP/ZeiAXZdww/Ike2f2ta2c1HYJr82ruSc6a2vI498Xp/h8xFK/pZ2OamSk8
2EFfnBs8ndje9rOkkdoZ7gpTuemA7aR8td7HZ3eN9HxLI/q++Agt3hYakg4aXmdBY3OTvsqb2V0U
3PkHVa/6Ey0j95DzTblN3PM749Dv85nmhd/uSeyBwYc35lk8G3DfTu5t8eyeretin3+Nz7F9hN/D
4addjTeKMQk2PndGuhNYUa7r2cBDLcih1MUJ8uLJR7j2jKSDl9E4RvW9UW2j6IWhTzZsmQImF/MK
fStymht8qgly1D0EcEbJpOfcIP29Usx1WBdP6KvLNYZCxLbL9q3cuWf7rv1qNtU+2bdHUoE4OmI4
o9Z3kW/SD9skl1mFNJ9EcBHzW2fL5U8sEWawr37Tr2o0O+JefzFnw+SsI45eM2ROyHPMg4fYcmPe
RY/v024ekrQUwJyeUDNBrrxxbTpu4dI7IlfAZzQ3COBG45c4EVrOl6A9sfdQrkQAb9g80rN8C4Kl
/aB2aCkO6dZEIM8ZDefHY3Ej6gcrWmv9a/3q4J+8AYIUflQDapkta6V5MJwjhzeZnCr7Lv+q4Wgw
TqQFYNxo4uATK5E+lVfjfhiQwVK0Qyzj+Mj87qKwrpHQNQPaxzvnR8QoTJHngfCXGwQPqCZ4xF4g
8IAK1NAMx3jzMqE4w/8B5lk7AofWmJDh+jnCSWzchcmasgNtPNHGEhf/hZ/GSllwd0tauxcx40br
ZEunSPPWPV2YTTU/hOy2eHpZP/KvLsfiiZFwCWTyRu2GT3ZX4yZ703VI4BpE9D8vH2cpzvfq3ALQ
BQKAiEPd+lZouaK26wLIBHTmes8Ijf7RfyWI+w9rx18/55uCxRtHczIkx5l5pydljZ6Tv8WytzP/
QjXo/ZFW5tdP+tYB6KKuLxXpwD/r4WwnD88eKH975f0IG3QA/rP5XO/rU/qhODis/OeSEYt6rGa8
JOyInXss99qsSEAoVG4yHBThp37D+AuP7lX65W+Mo8dUlunSj/RrJsjN51zg2vD+tkjiD3PgL3Sw
PXDa63qB3M1YFwjcakTWw5qQl111r4OQwvQ2C1fmyOX2Ue1py/+97/I/WlSL6hVOCOhTpGN4sRC0
8jj+5xLb//vv6ecMS0lff7t67V6b5vO3//OPP73+tm/S1/zjt//F4K9U7efHb6/15+tvl/t/03b/
tn/Y/+9fpbh/+Ln/EOa6NkwUJFmu5ziCaEmTVsU/ICvzfxK+Q/sMjS1c21kQ/E9hrmVwcAcqq/9H
EOU/ISumz/+Icz0htPxr57+jzBWzMPjXN/jnJROODX8EdbDz85L92l8zmm4KUZYHa9+9HuBCMrPv
0TSU/jZG5DDrl8obid2UXATk9urgXMlZFVbSt4AFioR3Z6Dc8uV6blNWq6lYJO6qoplLwALshHdx
O90jg/IhRwIIkTvaeCsdqWNggLPghIQnuGupQs5uszeCfTf0C2UebO0yaA+mdXGig84oDhe3wxZV
vLrBbbI2il0YPGpMvpr4Ufp3ojNWima4PmAG878mScbTkSnbGL3XClgR88d83LV0J6sfCcTLJbo8
cmrK/qPPL1l87CnStmyzbbx0ORXhp9GZOC4rnAfQXvFE5Es6y16zndzbFhiGPlfpIcu5gyoF1Ge6
j6P9hFhh4NDoftTeCWB/WYFTDd8dJv3n+c+kGOH4mQEt+S18SYFe6gdncvLT6QuIu0kcKyCoWJjJ
kFj39hY7yRVTaKwLOr78TXGtvXT2k3dXXqrrGr0jFnqWBabNew2XB+ov+TLaW7s/l3cZ3QqcWdSa
KBxo5Ata3qvqyKS77WcrcXOfa49FTMrfLdkhmrawL6FapETM+A8Za+uuf6vPTDvKc/Ek5CaBFoFd
ZNEJyGftRbsZXjj8IlnUPspPj88pVvhdsgcb7hZOiaNzJskumPG3/UdWHop6a8YrBHxoKDXnZJnX
1BE9PxXl1q3/kpJz8vEPnM//6OULS8CfLVdX6rN7/W35mn5+FLl8/XUB+vkv/77gEDH8E91k+q4A
LQT9/z/WG8Mx/0asqdBtUogt17H/udxohv83+NoGVDdHB8Rpzi7Xf6w3mhB/c3yHf4dZ07QAQpn/
rQXnW7/ZI7UblTjRnGQw02P/3pjwhe9brezlQxx2nOUzYznHASzDEmNh6wNniWBrdrZ2TtDcIied
SDrsQ20XdS0m/MArVyB64OPan2Fgm/u2QxRRFjMb0gnxl+j2+ZeL/Acifetbc4gvDBjYBBSIENkC
eDX3mn8ZQLRVatTjmCYPo2ur/WR4cHOiZlxMgwEFTVaogGcBijRPYaBva43ls/L0djMZLuSNkcMe
3fW7tOiTQ1VrWxUxjKwMB2lI7q9c6cT7NCN3Ss9dukRu8xQQojS2/sUMU2zufQpOrwJ8utWGcVxl
sQm8gWV8GZlBtO3w8Xdtkx1qrYB2k3YSwXuA3lNpDK6b8GjXln83NEQ8/flV+R6RO18VT8deDTjM
s9mI5tv8y1URqab41ln+EPmXuhh2o2qfeh9HUYeorfbQ5wa1ogaJTf5UBZtgCK293xYfIlFE3rbB
Sksh8xhd8SiH6bFu8cG2ruX/xajK+uZKmL+bbrkCzJZj2jYvxb9+T1k0ea3asnhIJ/8g9VqsTMc8
ZMgezZDaJUbObCqfACVhHaooaDf4x+FmhwWWdaQIw63TgbAYK9oadheeI6XKl95kWW4rY58lob5w
B0pa5TLGLLsv1/Fvo4rIKEt/bc0I/ZYYP6qABlHXka+Uxra99yyiWKIMIismwjAB3TUwVtbicSv8
TK2LPHtWaeGvo9wWy8AgjwvlT8XTr/IRmVEfacu/uJnfOrM/L5KND8iyiGXwrJ/68V9uZlK5KTdr
LB7CQQKAZjUgEW/w933FKDwmpSGKMWR75caX5Fy5JdjvJvmqVUS9U7bhX9QU3xvF89eBPof7iKR2
Z3av/+s9M5XlD0aqKuA32avJldpWXuUiikRNo40D7YZS0qcgUK4wsNxHDTT3OPc2Ibhj8gWRMrog
nrQmTdeWXuDX0xptWSrqIs0BZzWo4tLWjstjGl2h0iFOGSt4Hn8kmbCuKjVdErvfyqBo7jozT9Zy
iNCUahVsp15f/8Wl/1Zu/PytJFEwi2JORWLLt/dIBVkqsiyqH5peImaIHlUUv5J3sDDUJued4aZn
nAsQdLoc0ULnnBdESNkpcaYdZzAtctdTo77+/FuJP3ggcF8YrhC0jrGNfbsDk4WRRWhj/aBrDn73
GrNwM61VJ46ipQ0hrOSqq/pLk45bLWWI4cfXqVs/6kDg7Rbnq3iO1JzU40oX/LePTGkYYXtlobX2
E9Subo8U0zb+4mLOpdkvxSjX0vY5xPpUoqZw3J++kl8eYyUrVXpu6z70Hb4CDplQUWwASlrBY/zn
V2he9L9/FF5Hag1IiJS982395aOEFYgy9CUfZXE5gvBHX5JtFRfeBazizVBZ75mPmvfPP/T3axne
St2x8Pfxkvo/k69/+VCjc8eoiGv3wXLlh+r9WydQjIg+RonWT/rTy59/3O8fTZu0e92yhEeZIb4v
8WPvd0XhD/zGGripBz4hPrUl3eAsd/5yCfrdLsu9s23462BlTQqlb++B1lmqtJzOfYgDxO8sDjiJ
KxQnjU78ocksy/fAvY0W7EfyTjauf5VYr87g/sVu/0e/mXE4mD/uLGXWt80+SSupMmPwHiQvBi0h
aFgplpUykvdJo//FhxFf9QePkW8Ld96YLC7091/t5I7V5sSx6WnvrVyh2mOfosqKi/G50xBwxHot
97IbLSD7NKYiTc6MnvGh473cV3BU43IQG10vzjIqrbPHGJDRtAwwALgRVEngcbnug1pIp3e/HJEt
e/pBpsaN50TF0hm0Zld7yb7OFP3GbpBbLwppMQvyQXsD+Utq9xUo5vpu7OkeZrGEXKYrsBT41Ezk
hiZy+FTL8KV1P8LCg12nk3ZZE/7m5xK34SD20k8yVmxnuq5GDGW9c3Qzk/BvY9QXqclwIGp9DgP9
g+VXdFCqhIyNkkwzHRm20zq3cGn7TevjSQhrduEiQBkz+iflartAl8ZzqAG6moJrJb1mZ5P9Rpmb
rR4aR8oXPSwe/QjKrDcZ6F3x0KWFtdZwHKQt21naEPIz1p+aZMCRtH23tbx9okyKPgPIf08TUNbQ
HBJgLkEhnfVwI/PEP8mw+bITn3GDpNCLDYrL0eww/Uk6dbJj2pq4mKztyNoYCZkjY1+s22GWGBMt
GVhQOwYiPtug3Hh6dVOYno0keyqWDXSL3ZSqx9JbhVnw2Ghhec79+KD6oLh1GiJaQwUnwnMRj1na
hUNndS3N+i5ymL/ESkWbxseYECcp6dOGARcj5YBdZ1G+8XsU0mmk4aIo3lOBwHwcQWJE3oTFK6iW
mhHnuz9fQIzfr5IYkml8WBwT57PityFkqGph91kbXxrhwzMZgVYO9YzFoyWuSX3n881os1a4+0YY
7W7iXnqPk39NOLsx0TqVxM6GRL9rMZTH0PLQEoz+zZ9/y58v2b+u5Z7LgjNzPTnis7b+61oexdnY
93UVX5RI6M8F/Ztjxds0NxhEFZXE9cQYvwhuJ/bqZcEevKEXunHdmp67q2H907R9JMuD8ElxjnpC
rMNA+8Bupakw+v+5pNhOPWH54HnNuYj7deNJKt2m6ENQbDfRSnf6dY7ocJrkjd/gKinNbh2b1Yff
ZS+Gj6tLpvDhGLLSMyMbJ932ScM8VikEvXV1GZK/2IH/4ODAtfQc4fHVLDbjb9cyTIspjycnvrQG
DrXScNZapZgkViQydFjKmly9jT0j51YHSJj4d1OTI2OL17plY2cp53hdQh8HqdMmiTR7medwFqyI
xHfleXJV63gqXANISdPHf7G9Wr9f/KEX/B1cbLPp2fOp6Jf9tU/9ImJ9rC+mwalh0EMO4ySGOx4d
rdEc22PYTAhuBtveKnH0w6LeZV4PpJT4j0712crSIEG68t23sfFEUUT3XjESbzrnxRLpIceQIJNx
WDVeOi2mhgGTZozdgmbm1jVy46oN2mQpGkZt+J2+DDPhjArNPw7MfeEYr+I5HwfUnyYR5P6ATUCc
4jSlL9dal94OaN6N2joxi0vcGW+eqeT2z98UwxK/P2JxiRy6CNQJJolc3x6/yc68jH28Zq77I5hG
b9fbzq7sCY5XRvHYUAVe2WZxnVonvYjGO69DCx4PabQULoKUjhmdmSoUVeBQ826bhvW5MI1wr4Xu
QYW1dwiS6smOW0KnBqNgKrNjG6ET2fNCCmf8tARAlWG6naeETREdChVQFonyK2z1lFBkE90vw9Cw
FBC3Bs19+Pm3cDy2LTLOMWrSXWoj/lG2TcOycEh8F1GxHhRdvSIKrM0g17nEmBFSM69b5WiU1/p7
4GH2I9lgOoFZQG5v2SiThQeok0lzPxnHkHSSseuuvAfc/HBjmgQ1nQfcJLUD2gJIRw2NPt0g3nQl
GHyVmKSMNsZJa6J06dWxakOa/LFGuLNZuYfMCg4iQo2CyKx3EvThRUWYuTdiSBnYpUWuGJ+7zKlU
OQbPWRFiGJO6u+Vv4HuPgzKau9xw8G+I6nUIB6gs5Uzo6cVTWI/dSfmlx5EKlN4o6vo0eZI5dhQo
AmjpoQ4m7jo3zukNVt64cHNP29Qi40lzc3CadfdmRANhORI3cwJF1oknQgWVi8A6cT6ouEEMdfb9
UFvJpiBhaZemSHzqUDtqyvyC/fWURMK41gd1ryTS/i6wS+o5DRm24TGq0ukBJx1j666kwTw1IAMD
i1mZGh9S6MKDQ4SspoZVUDXeqmr1l6zG7Wqr4BwM6alxJ1JXyu4jtBn0RcK8KsbAWoQJCJnQ9tA2
S+fWTav6WNiE5oZDdJc5aNaC3N8NQqBfA2grvA+fY70ZA1RWGqxNlhs6/CiPB08ctMkF+iwGWAp6
jI8Ty5yayoVTOe1OF4V35YvsIfb0j8BoHZwZODlLQcKTSEOcaWBOHX9srxs7XhmulawTPQ2JI2dp
yyE6hWbxHOnvHDSGRSMRcNecDaXgp1L1nDyFMyHWynJXRROCjgqhYhipD3aqt36ycfmF+SuJo168
VYZIdw7nlkVlpS95lDWbIJ8O8dCiuo4tgMI5tf10lykBNcL288MgzIvgQIq7MruVafBpSx9JxxTr
C73BFKN1prnxfKnW8VjjUa1j4q57/kNWjoSLjuxJcS1R3AdxuytEv7N5m5amW8ptoovPIQGYVUhr
7q2kuJT1ptqqzAOWlTv+mhfIp/uBxHJSFp4KoYUIvj0TB4rwN0lqkjwzwTrwMKC5aROcdPhlrcSN
7gx1u4u7hgQVN3uubY/MGOczi3Tk4Lwzy1ix13FMXaukZmRvIVoYbyYDxpvMkaBpIwnJISlWpcbb
bY8zEyHVzP1Ik6NM+2PkAvOJ3Oza7Mtz2I3asTOLeD8w4g0JooDVWhu70jLP1LyI1ZMJDKd2Z+UJ
IrzEEWs/royrKpzSxzwFuF02AVKdPLv3jDKiAe+pVdrjJtPQ+RUBNvagsLrdkNqATzXfuxrwXyTd
Z9X44wPd3bdcWOOhsdx13gXlus/IDB9jEPCeSQg0MVfAvNN1J1HUR652o5ftaxjlw64Ia3s14Xeq
PViOrGPWNisNb2NVi7g3PotiiLfsJPmSyh/ZCWBjRuYE4JUjoAPGvIy9o+Q9qoR9HpB69RMPVxrX
RGGKkskGh6h1zY6BWd9jTu8aj0Ifwn1QuGLrd1iPoiK/KVAHXk+YOSZkzkdPz64N1b/K3HyxfW0T
1Jyi4gRqrZve54Oj74yCWOnMtVdR0mXHAPLNoq8wl3Slc9ub2tegUkwvJlAvxNyLTJXY0MoywKgP
bQw7cBZHl7Bs6WshpopUXD12o/fs94YGhx0as67qXdTgD4sxBKeOfuXly54IlkvRrV2/qvcpqxqK
m/7ijRop8cq0Vid/svCFSAsNhT7lsEP9GxdhcW/bu9Eg5GjEQK8NTnRMzIjItD4w17Hom2sOFI+T
aJuVbg9o4Vg9bqZ5C+p2VeCQsOfMCe2BlUN6dYaN8GiER3GPTUJT/NvYX7MdQ2UbHTK42w6rXaOw
CVXtxh+46UOKqi3rzOhI8zfcW3p9Re/wXQw1pqc6KleTCxnM7WomeblZnUMducxkDT8mr4FmUUH+
Figcqki6F71T6xZEjBnZ97lxpxK6giK02pOQ41Pnk/bXlH24T1rNWuW5dYrbAV2divVlWkT6OXad
Z7/Qz6muhscYo4YvY7CAHqaPVmf74817spvmx1B0rBBlfR21xMRIaOODxhEpihXacOEKEs+h7mV0
/cIk4vxfcnubBIeKB9DWrD16S9XgLyuftpMT9ghtA8rBGG1sF9TTtgh6RFz2U1gGP2oN62Y7CEK9
W+89GivJytl90IgcN/40jLgOW7mN00LueUbxSdcNsMMe4jr6uI6JBfc67CDbZtomMfA29axRLGwh
ulxUCVIUX2MUkmukFScGMRkPAbFfpk1wU1ETNd5ZJpwxcxsm7GOe1l1uLe4h6Fle8lQbyaDWGXxK
A+toIax6zeykXVU5Bm1WgKUeu0wdHemfTD8mKa3RHvJSc5Zd18ermu+07FT3xOIcrgpO4LAFlb+u
25kvMzyMlP1L4Y+MadH55Mod4FO2kL1dizczLNf2vGlJPXpLYixMibw3Yt/hQrf2IZZgajprdqZI
CA+9duqGCstKENz7PfawIeGVhgJSjPFrb7NLNK17X5RJz0wXMINy0K4XJa9qR60/OTmh5vrOo0ZY
2EZ+1iYiloqz1UavltfjZx1KugkFHwD0R9j3U5zcZLq/1anMOYRU47Ju8he/K7/KloGpkVx8JQ1m
RPp9KhkGj6Ibt2NLRvuorz0teTA6gsoGA75dTJWbpY628k1t5z/YDdj6ScXcVo2c0iLkao9p+BLJ
blWbRbZSIaZpKe3uwDiFMsoQe16r5uh6BXDM5gezt5dqABfsmNG1rjGuVUb0VgSvlAD2foxwNluz
1tKAxNlb6qL1qr/JZTKsqX72qsEbarCWZJ1OeJldNKsqtjEOYqA3JJ02N5IZgM2CwM0mOP9cproG
Kl+RWea+zMBTjAkSoSETq6AHUNlMrAB1H0PwDOe4TBdq9NBJfxFBMDVatIk5GrAuNCpwA2uV00MP
JjjwNedgeNpgmpWLitRW7pz3UBQaNB3BHMQqCrl2nZ7tm+trOh3iy87n/93G7caNJUnnnTUP3lO3
WzQNaL4pJQHSHeCspL62mAp2l8AykXEWknGvb0AuTO45gDCHnt9YHG4DTlnQKr2BngVkp4eCt6iS
j2pUzcpxpFoZNStAIER94vR2Lvu2OpLIezJUKPdeihm1Q6CxTL3c37oZZAujstdUFvZKrweG5ENW
HGuzfbImzHAiKN+ypKd+gsC98Xl0JU4Lxcll0fQFmtNGGxdOH+R4ivOvqW3M06ieKg9Ygj7wpToq
jyFst1kFmCJyViWHNsIxLNL6qslcdwkQZJqmC3MKlp7XQu0K0hiHhbgxJpMcAs6FN3mLwqzkDODP
3XuvUNrRkv2LVSETrZzxR11NqOCKul6ARM03rtAtmAOSwBPO57ZSoKMTV2yGkQW8bQs4GAMnsDKj
KkydejhZevrozGXIUI2rIJUkymWZw6Tm3Q7hFNYe5MvQfR50BRGHl2Bf6oqFYQg5liFUCBpkbY0L
GHaSHN7SmgfKjXmoR+2iImhVNtFsLEYjbvgZcRBn8HIKceSXXiI2DqaG/SHmCiYTFtEhpxSuZteh
TbkTzX02VkdtqvcCFXkxwcKWQ3GyW2tROC3sKdnwcVrzNU5OtMkILR/s6j6uY0KKE//RyaLXPq3v
qkJuc1nUS7NkC3dTDoIl4rk085HkOyhR2ugDYxPxCj6bBgPC16FARRrEt9J2sPlw86ekjBd93E4L
x63XcRVts6QOH4M4ufeSB0dFYsNGRuZv0fILauAZnW6RLSOrjapyZ5XVXFQtS9nPBx+ciZvcRbQn
ln2cvBkyeneqdlHq4T0zQorXUO0ag1LJ9DVOSEjm+XZbIykiNm7OoWWgqoVMC7RhqarXIbY3glm0
GAmvVH2+LLOA7t2PKYfDP/X9KfDqB3Q7D3Y0HbOJtGXHxV4um+C+ypuH3oe9Q00Hd9GIEcW2Daxh
tyNBu/NPeVSehiLJlkbRYGWC4P33d9hNylXg4GyhyfymoqrYU5SaRBFB+JjsM+VJvBItJN3pTSbJ
vWap58FRzjYK9dukp9fUMpMhgVKv9m0bPketcWeEqMgHnzxXJ81ZvdIh3uRlc4pGwg7kGIB8NTcN
ztQ0yE5x1etLSzOe0tAkqjb0LomL1ZjRPtr0xD56zQDRpuzv2bw+amYhS8+wCCUJiwcRc4l0SqFF
1eXnugnewhpFimYl+SqN1SMN6rsxYJAqTQ19kqcQtFTagxW4u0z5X8XI4bGO4OAnrcPROHK3Di3m
dRaF/skrKCt0t7WPVVjt0QbS60XgsKzauetHQ1rTOAX9bAaNHkSeyq/WnnrLerqamj5OlHQxnok+
KzfEs41jccrk+ENxTRgrsiFmxr2M6fS7oagOpfvEgWPaauoh7KMfjh10KJJaY2vpyYvMKQS6wlKc
U67MseHpm8abJCytRT22lMf0CJY04dtjlaBAFcayTDT74ASwAWppbiJptttADNa6d8QR8OCbSNsf
6BuGw9B0NUMXceT3i1OZ5Tumruy5YC0cgzCfusW2ZwJxJNmH0aNvaDgXOo4ilpG89yqFRG0QJmyX
fnBMdEgNcfwloQTSGyV01XMWVk14dKizvCR54WwqCs4yYOOik/5mK3ARWa0vvbrjrV7alrQeonL6
RFlVNupmnHJaAan/bNU4tkuvx/MRyGQfOxggwsbGf+4/ja65NvxA51z/5YisuOpa6uRJz/1jZiSQ
85DyxrJOHxCynkaXOq9s6JpWTQGbyu7M9eDDDKlMQgu87r5Om4/CIzIntbIPBUChsdtnx8Yokukh
A8VgZqwgk3MhT7R+26M07ulLCu2HlFhC6hBNNQENAWsppmJKJ12D7ZEjkkrYk4fwrc68Z9kZOxWY
75qjk7I6EpGuUCekkLGMojU2aUvfZ5rGgy8H0FEWJ2BR1IRQuHCgG4dWU+zgC+8EHepRYEOezg7m
ubrYD4kNsCpia3e8Kb6pJF72hsNr2E1XU8AhPS0Ik2xw9rRzl6VODUp52+JwZHSnPKEebykPr9Kq
h5pfZeVSdAnWHCNccWGp9DgUZQo05ryB58p51EI1zz7JGDCMpzD2b5oI/cdQTRqIG3q4Xl3EdH51
RfYCwRA9OkLNAShui7rdjMHwMkRTug2ZDq1yjecg8gIIGJzv8ekXuy5rc2r+5KV2Bmz0/XKuRMgf
4lidm5yhY3ospAjmm9jAhhCnFUwgDXe/ZbRvtIPmDS8nMGHqMupBAJHApgedfX3SYXDkoCA8E6pS
ZhN6NRQOr0lD81Da/nDntHqyjWIG3kFBod0Z9TFzz858HAp97dkYNNKlBht8QRff0zmytnZ9arK0
u7Ls9GAV8UONlXg9ucFDnPTRKncVib4KD98wlltpNgh3M4/YmAYgu1GCConch0EHTyO9CQnGZJgn
JjbRqsLDUZnJptJJDVEESjAMi8+ToIzUBSesrEC22LNZ4LbIOf3imdOdbjEW6UtJE2fsPJAVejLv
JQTZFc1N0PCtyzq8LUwAVr7/mVYRkky73oweDL8YlLCoAYpkboMNbHAPDgvvMq78Vysb0m1HR4Dl
lvI/5BYp69xMgvaYn9ECSdRNUG1HnTyzwflsFC/5FKXHtPRuS13fJjnFc+SjRVfpyqiax6BGzJl5
1V4aKEmyWl4FNnZE34D2OC/CWvMC85YW6xO9k+zsangiKo0Gg1VvestHgKDd5WO8DEg4Kr3nyJyI
dEGehCSnirexWtmtvUlim0sCvdkMchxaiUvF3ndHK8E9maUhi8Hk3Rowain8YmufOMGdZdrXXtAd
0qHS4LgY75OZxmuzFXJVGeMhqTr8cG0KC0f9ML2OLVyD5E+Tc5lYAVYgtwdW0TGcYd+VtLPb7kZj
wgk4Xq16zYQmqzrG2/NGkDlezBklrq/MsPvKHLhfTZW2a02MnF3YrdZ0uUgHC6LPjGd1mUZktJUm
sHen1rUNjR/uTSfOuRVG62TUEso5k75IXBPZMw+WdU22aGWwIWo9XZ7JJaSFYoDxbRNtPImkKS0d
c++ic/VH31n//M3NfDJuG59ptJId1/q2HpC5N9G1LQVpgoOtLTkfA7mpzH6tWk8tO2uErugGsDyM
cOnaerYTWW0uy/nI3qfhUeV9QDduGV/Kie5eKpT8YaNnmfLNzwvPXtMdEj07j1Ff70wOBG1tZyQz
9B5lirehFEGc67feqW/h8HU6c+bKNwDZtyDcG9tDb2V5K9XzMdFIJVb8P8rOq7lxbM2yf6Vj3tkB
R5iInn6AI+idSIp6YUgUBe8IEIa/fhay7vRkqrIrp+NWZVXeSpEgeHDOZ/a3V0H3q2vvytqv5FVV
jME4DLWT5sn2TeNuRXE+fKGeQB1Z1ZtpkeUxuViczYygnxS4tsTZQ9qGMWbkiXLVu+imhU3CEhhu
/JOkqorbIccNTVkktqAHKk9xCxnTvPaN56y7BMpUHXU39A3PTUMkqSVsx36RguQLxp0nMigkKnRj
xxkWsKh3tZGi/6GxJQt/1xmgQKdliK0BOjjmQn/tbN0pgMZF2KcH/LkHd8HnJhlh9h9Afsl8qqn3
sWCqgOBqgztaIUt7ig8vqi+lq0dN644p/8fBLZLraSxA9Kb/KbtGs2nKC92BXsc2oFzE7R1bzUzo
HB8gU19x1CThrpEWYT+6TLtHHCPR1PexkiT0ER6B3aQKXLEomqWCznjZM7Sk4snEt6zBYwN+nVbY
61QSc+BsxPAN9JXy1GZl2APmimWKP/Ipikoy6ipf6gjsTc6r0UQIWiL6B2VimdSx6pgr1GAuCook
rrTK9/RAZ0Ct0na1YXzWdYFtYrWKCpJyX787Vb3uSxoi6aOktEUKJlK+ekrlTQxHn1ryKGxGp0Js
xiIhoTwVpI5xIU8VniVTaRVmRPfsfqTXM7Lv2J8Id/yr1PreOyODgcFmDE8vNY59CKQr79lO2LK9
yojewy5LPTlW1kVKt1QTGkSlFQ9/omSdlV5e81hiWunxkmSo7GWDryyUmU6tQn+hoYaJK5nAKnwO
g2KklaLMbNbFz2EjoFHPmvAlzDlkqwb5XEjS0l++7s3Q5JLDW260EeQZVAqpqp5HNbWAZyljWUDo
99Tyznlwje54XMaOdtfnnF5zP8VJJx1z7gS5xsNV8JDUwS3uFYCIYrmizEQ6xpN50RiP9AVqtpE4
08hWK31IeFNUemXdmFHoz9OyjM2sTF7kQpOs/P7aCDhPGqNGm0g4K/icobGusnmwDJ7D3WyMIuDi
UAMifjLHGnPM0U6kRGBn6n2pSSSxVY5BgByMqP0r7Ng+TKhIUh3Nh+9mdGMS+MuodTg/XhhAqF21
ZfLwninzPn6c2xDn0acTXh43o8/Bb+oxFmldqLGyGYzUJcgbYubXKJFhlOgxFsSpUueuEoOBGffF
jRo0M7UKAr4mexrc/OjaFF251Bp1YgAOuHeXxSWmvp10zFiIGD7W1byNVXWidSF8pEz06C00NCAz
59K1sfOMRWLeEWsME1k77YZZMGI3bMUIGKKyOIe6P5fkftM+QS49jPt5LId7RZY2eimvBZFkngrC
JKZtZUkPZpZVJCvPxAccnndvbYUjYC5zAPSAzu/ZR6iVixQ5H0E7tq3d5VPo90j9JGuk2eMLVLsA
LeujvsSWqjJeS4WMAEpopsHo2KkjSg2tb9jyo5mNC62yqp7uWC/KS0UjpBvlOWdgOzh+JobZPatr
X+aDLagPGavGl6HrnVQpwhnxOMSKfo0YBOu+pOkcVaFnUPRYTj2bMQUsjrK+jG6KzPdVjh9m91Ax
tx56FApFbD+jNoxombqWKF3MTsHeQ+UxzRse03FQORH5SaZACcxTndEsXLFRsZhNYbwmFTUhrYRc
9kgU/PS0DceoK7XUPUYNGxvl7te66a5BnPyRnfCb5rqMAl+UcOpHjasPu/hP+oNAjmjNqePskIfC
e1DrPVbNl9Wo/XqmAAJ8PoCe8w0kz8bLMuLJMQ5FSkBGMHwvBg0HDOXdf275/13BYwz+AYgWFXT5
Y/XbJdWknIbsq/lByhnzNfQSzmnAVKkulVMmkO+Ya6Kp/dMMHp/zV0EO6CcRjDRiR1WCPv3rfSjy
Xo4UfZQfnpGPVYuqXY1+fK01pIdN7GWYnjcP9eufP+jfBe0ynw/TcUNFjSvxv1/fNBJCPxLFpjhI
SnGfPRokX9rTmF/UpFhSkHtVioNI92x2CdixalFCmnJH43XXzloeLP27r7txIb7TZYsYCo6fk+TJ
FGhoCH/ymP/NWY5IRRcRZopjQfouwcj9KurzR18eBPGuu5k+pll9sZkWYK7K4KuRM57o1L+WSNhc
id5Or9cdDF8jsNPeAOeV3/8QX4g/lDHfvrEBIiFriIaZBf1+88bKMKzQxo+DrkZ0A8gALwYApM6Y
GBl3IDD010tyZx9WUaoKD39MlzVf+y0Bm6bemjL/YrpDXog9FsjlwxhCj9lToXIoVwR8gYxdT0+N
S39kVqOLz1UrKqWdQznOkJ5N6sKn8F0wt3XX4qvU6DYCYFKqNBl7I6PXJ3pSvioNZdvEiEeLiK3A
bKhi0lZaacI9XfoZ+819NLQ9ey21/HBUOOK9XWnj2J8lCPOSMh2IRxnF23GxadMLFPsezYM+0gfm
7vNMoSLcyjkSrEuHAWebt0eS8yYPG+8h3+eXPnb6tJiXRu+vUjVkCjlAOCxqrOjgfCnFeqo9BkZS
cunMmrq1JWqk9jLTZE80IbnSMolKN40x6/U9uizYRkKu0MCcqLzTsWiwvpD0ffB8zik6j6xsVI4Z
jUE4QX0L64CycBqOD0d+xNk062kT6YymUluvssiRjBhfjzMFocYJ2m7aPmjLCYXMwL8y2tHPcGma
iBT+pZfnPacNpN7BVStB5rEHYkoolA8Pv6XGHoEbMkYjZueqrPW0ujrXmLNJOp4d8bOhgICrpDHI
fy5p7dYcHGUZNK4RWEKfw/1GymoHWmur/vgsCYjWpIARtE57V4TxLX1iw940d5qJ4n0rG5nTlFhF
jIsYlcipUCGHhkIxjyKE/yLQbJ1mz6ypcVM1AkBkJTnV6BLq9KVY/qomqtYo0qo/CaS+B9oG+wZD
KqouML4pKWPlm/6tKpgKFMZZf5AV1qSuXkRTkBu8YOqYsfdstCERDJygMp4uDTJbyt6bS9BRFwwv
8xrhcx/i8avHx0qGIdY2mHuC2SWemwSonGy9R1QnAAXNUsr+Jee2WRn9oeriaZhETzt/yKc0rMJJ
HQiTNoAH1CaCl+g+GHDd15bPULMvTKWY4kWBb10Bl0bj0zxcBieAiuU0PvWODram0sp4hm+PXvxg
BAJuSnMLwjEGy+Ult3FIE0wljE4dfg36RZ+mEfXvKqjQ/zeu0HWvjN5rho7Fs34B4pVl7/29UOaV
PN7HQ54p9IgMEgjjxcXQsTRO7l7CbCKiwIjzmVGBlsaRyGqtcY7xZcGhIPmpFhG9gA4LVkEE6Srq
6TwkVgAyHXkXkio2v1VoXHoqQ8jN2ngcu1VRIqjojmINs1vPM6ZYo49m7DNkLymLZ/D4oO9OjarN
5Eks0kfR68TNh2K5nFjjtOqtFsnYXxLJ/9Fk4uSWr97TW/Ufw09d86K/h35Q/+d//PK7ZXi951X+
Vf/jn3rJU/76/kd+ed3qP3/8Z/+W2+/1+y+/cbI6rPvt43bvd9Rikr+u4V9/8v/3P/7b7cer0Ei+
/e//dc0fGQnN7uaHefbzjCLyX0bG0F6rBu52yEN11MD//XD2MH/9b6v8/pUn8R9f5v+OPmr/jnyX
SRqmvYZZa07Ov0atGYT8d54SbazxUKLu14i8/jVpPZJ0fkiBgURLXSLyMphM+K/RR4NZSlJmRkp4
pNExi/+j0cdfp2r+dQOYrhxku0R3Ou/0c3zXd6hQaBiGp8buHexgtrCf5wPyfnA6wR2jPTM/jYMr
tjdL377XNgY0uH38dBt/M88oDrM7/++s/tvXYAxR6E9RZl1oVOlHaXiKV4j5kH7gXu3KE93VV0NF
76/lzkpllfzu7YZg7Z/e7pti1A/YM4yUt8sweisgU0MT+cyXo3dqLzNIgA4INR/LoGQ5pmPzh/BV
Gm7pP737NwV6JMUhqssgPEXTVyjFkk0WdvWhKcHLnmiONsahJTgK9mM9/iKpO31lfxgU+gaz+fvt
/nYiFKP00RgM9J46t1t0+HMmS3h9+FM1NuzdVXq72NGHMKVWgSN34j32IUSO5g+jPD+U9v90H76F
1KoRxCPiqfBUL3BB+sR9ZlbPUfDJb9WinnBGLP2PcC3N/2Uj8d9//b9d8//10Kvf53qUwGcEVo3C
U3gMzsLtsmG5jW7+ArlH/LQVGBpYpf4Jyiv/7mvngdeZrBvDNpO+fe1JX6idPmrD03hf8r7xsfwQ
VupWsNJdColJGpmXqbHa0VZaZd54KW4frmLXAJXQs1DqmhQ3bTN6+ZMvJfNhv1mOhqRgTyFphsCc
46/PXk6JmWeP66J248jXPJ+PruUK70bTd/AfSJcDBwJh5hQaz929vIkDtrdyB1dKCLaARhz4COJ8
7KGH9FSUrMjI7dgLAAKYUQD4tp2kHspfV5w/KytdGjsISnhdYVHijNf+jtF/3onZWwxImhkfGR/H
wE3sdoIv/SSAYfFcaPibPLYYKrxnm3oDLYQZxHeIghhAYGRj+/OOJr2JlYBdX8dr5PE7hjUAlZQw
4dHFsaqrFU6VGGkN0Hdxg886vlnhTmJKdiW7oq1/3XnJ4/BO2BI7j2Xo/PCHt2LgsBqMThUsgE5v
/iYMvmcTiBmr5KUemMXUmR2aRyAFsGa9g56VN+rJH2juuG5hzwXVxqxWFE1OjyWkF/yPX9Nd61y2
lZPPKQkDBpd291mDM2+0hR8UuyNbcnHqxJtsLpvyOtyljrwezR8WOvRZhOp7Jnj3W4LpAbnueEpx
Z4w/Z3/Eiiye69N891glG27Uuptq024tXKwaO4VNxaquLKoUXllZmEYhAYPBEOFmDogNuM5HuDfs
8sQI8Uk5CQtjO5pp52SLABBU7Oiz3Rp7JBlXea3MwszO34MXuJQ7+hPSktY+zNNikb4P/naY5XHp
5DL6mMuHuoOGcafZyrK5BmCN22NKiXrZv4tmepA28qr2mhlO+wUEDeKl2WiFg+SSFXSm4Oqm3gND
Pd3SNoY92ID7NlVg67ICC+2OFspyQKAiViiPrKdV4Wb78pAfupOKpMUEMxo6D0w/2GH38Xs+p/QY
LbH8flN2VCf2oImO/ZKnHn/qgfzU8lyqyG929afM4MoL3b5HyfP5nKYTJPy1h7oL8I0jnR9XaRqx
YQuO4GCTPKw2XBoH5xv+1mxsNZiJu1h0BoVVt46PnRuv4E85oo3KcpJPKARSsnqYmHsCgxMtZjuw
d78COJbW1PQA/eIRWuGp+bDjXbaBPbJmtoI64KHK3WyOgMKwFIDnlrBRzsLyss0wct9Xx26qLxqG
1m0fBkKyvtjqBgORZC5v/Rccz9VX7OtXtSMvETtIa2OrA/TBvzRZNdiaDUbpsnUGWmFiyfUJ7Zj5
Sgc1BJisp33HDo9lxbPrO2Rzc4KDxlHteMGYm12UgwvqE78/8StyI3L/HeDWBVZjC/hC7GlbTMkQ
6L3xPqI5zmbgEpbqC9VhfXPZlLfIDdb6RtulB5JbtpNTtC4RJprM/AGLWwTTEV4g2Ali7e8w2DKs
eM4uOHQQfRl/ofY7QQUVz15iNpZ1/tVi9eYGU33Lan0bBFrUpa3s3O58+BRSzdgvDUNMjbTtCBO/
PcTdVbZKN/lmfHzHHGE+WiZrvF2gMMNjHu/EXfii4ByHkb++Z64JOuRC4xeaK1t/gc/uDr/pF/aO
bTJtj/JHvo23jM/vhA1SLGGjv/gHlG2QoZRNY949RhoXCnevcSTa8Ha4GZzfcGB/YYcJt/ktPIgr
9ap7kjdIkNYYZ7/gLJ++PI/16j67W1ikvCD18oQFRbZohzPT2l8IG3WaH7J1u8uX7JofWK+/FC8V
FpfJwKvZjXcUFMZckrQfb1XRjlaC3S2zrTAP948PZG7xWtz2nwqrghRG7J0rwuPL4Br6Wu47gj92
jnj/fj+yQu3LWd51yERxfOcXdR2/4Dw3zzD0nZV7vl2kdOCFQ7s6iRt6LLsYMclG2eV0AbG+p9sy
GNo1Z4pRLo80bmbcSExMezzDRAzwYRH0drRrX+9YeD8dQMY3wdb3zKVATuBVvcqD6OW7AWQx7TaG
WxLPUzvfF9v6QC04uPl7lFdoiysWP0I9cGSGfdkxRir98HPPjsmxWzIH1OwS8N7r4ABiaD1yxxvs
8uY4lRUzlPWbdqZs8/fLJNvEHoLtnS9M2R7YNyxphdHjJtXxMSP703f1Ulko8+KtOGQY6442l1PO
z/Pm3n0JhmrZTyus42rC6MBTr0wTvIv8DkciCweADnKZSJ1h16GzN6O5MkeH/kF9W/Gw5rzf2pqh
Pjau0eLuyg+Qw/nc+Hx4PgDaBiMGRMQxjyy1XxHXdT4TTZCOKpSZIVGVkP/Y/HtiJX+IIsXfBjTU
+sSxNGa4zvgWv9FwjfQ2rcLT5Sb0Fqo4Rg3vNTJDs7oCmqfdoHCWt3/IFeTf5QqEKv96W+Yjf41X
hLjCDQ3j3hNm6JN0J9OwXuHdfYxSK3nJV+GcCYq39FCgv16gWFVfIXkgRJ1F22Y5mqQvoy/Ji/eh
q+7+OYnRfhSevwe0Bg4RjMEzIiP9uGE/ZTGFmqRCqRDQvk7XdMPM1/3y4+iGK/pgjicNlvQY935M
lx+aOYdvZorEPI5kOvtNYfbmBoPO1FrD5ILclJrzbPoGhQPz8xdTBJ60A2/jLUbWGkkGrzc9mRpZ
WmOuUxNbpX1qri/TBNbCnCyNmEc2lz5vUZnL+VJx5vnkbRub66cJ8MF0NVNlFxXMLVUeiFdLjLuJ
jqyLjfe0t5Gt683dnHdXjgm2rLH7dEPT/uCy8M3NzTm2TrM1L/pG452gB/Ukn3V5XPKuL0cUg+aV
yqi15v3VKcFGbr4kpjt/vRCsvbqXKa5W84/UfB0IeoG9hj3Byz7N2/qNYNPc5vbRm/Xm5/LtyUew
wVw4U9d8X7SmRqxju5+zIzGXueTjfL333sz79N0BCIb6wPQOhW3Yx1f+fuu8EH/xzRgzVN/2jk9+
szah1G6HGPQD93y6kByoUFSskTkdm9vl3m7s5bQ2Xyap9WZ4b3Prs7Nl/q+3js+DDtCq7bd6HnPV
ord+E00GojmG3dSaANNwm3lt7gAZWezdcKo4qexpZ7m8PgR4RofwDuVfNs7YcXDrt7rZOTL3zmzF
LPZkenU78+wdLtZetialPa3MDTZeVuNMTqv9vDVX5gaz0NpceDODM69wrNli5uwWujkz7NfSnHsP
c393pmNnwR+yxlNOW8e3vt51O7AACWM0ak6wVzYr29xfCbc93Txk1vJhrjLT8TCE5JuVrIe12kum
5xw+4RpwO+XZNbAntdPjWc7W/G6uDpS+d535Rnjvqtw35zZRoZ/sfb62yDwaRK0gnCzI7ubkplnO
rJg8l85MtLgu55ZbLkt0xO0YLVeL1czEcbewlnxDzpfjWZPb5mKmrvOJAy/eyoZ5WF0cwp4dJ8AE
kSno+dJZPmbb3lo2xH0Nzu2thau7t4zNOb3E2XEJjorUZcmSbWyC756Q/HBc8m+vnsZ6bZCw1u6K
TEEzj8v5tjBngWNHpgMy3gzM+cNZH2ObcPhLNvev22VoOoHFyiQTd7zD0XI2LM7EWk3OB5RB5tfc
e8WH+AkwJVq9LxAsmrOzb517t+OrFSEL6XixM6UzSfgg0ZztnbvFd8FJZCYTj5ute4wA2rPBwzo1
H/w6hrDDBR2cA1dXO7PE2m9fP1rzCDqXe6KBLx9isvt0Pcd/GcAowbG9JeTbA9bwilXEFjD7U9L8
wzXznza3b103ZaSroYLk+8SohfUqLV+f9scSe3TuYmHztO4CyxZtLhEo18cLayadXhcPnFpPuokf
K8fScIyzvv9wHnxrkv1VzKC6DR4DI0MMTL75wgg9Sh1FvAQnWjSLfiay6R2xqJ7o0zq3iaUjcRJO
xRkQl5myGy164Q/noDwUp/52Z366gOGc/GnbzwKENzWSuNOQAJIa2o8lN4EFiAdTT8Tf7rAWRCy2
VdlcBjNgDnmsNN36BhQTNEpEMAR++hDakEnJGv/5WFJ/m9//dHlDNeSnywvKogm1ezh8cf2wWHqT
lCLfKe9MNIeAAnX71qVmedDP4Yy4fame9U+wex/69KksBdG9z0WoXALGuaHdnwgDHep/Q8N9njv6
QVhRO/9BwMVJ+2EybaH3NvIAD5/dl8dntIO9Y7bz3nwfHG437y07zT9/wPGvzce/L4BvK7O/38VR
d+EDHv2VMgvOoYPbsK1Ou11jvuSzCI9rHU/8xMS5l0OUvdrU5qJZzypAE/6y22Yfp9mVeR1nMEuP
LLJXQLenAD6pTSDF5zxpL9q0Fcxw3c4ff1q/w/L42/KhDPyD7aLCtf/1+ynEQOs7QQpO/hHFHp06
5iaJZ837e/CWfiAX8P75fv3o9/ztDXUJjLU+eOcNNe+fF0SNylCtSzE4Ydx+DeAABdM4xBg9WTzx
3g7QqSzGrhATZKDI/VGUbN2AlYuzr3TVEWrMHu6A1slwpIaKduxd9bXY0Ra0QXK2nk5oQdF2gpEw
mm9t+s9XL/52Of909d9ql8oovY995Rmc1AkSKuovsnsnP4Z26t7hR9TH+r0wLAnk2x/e+LdxJ1V3
TdAEGYrLcGE/PUdCEIUPuozcNvhUi+c8XpZXdV8tklk1/1ONWPzNnkJkK0sU+DE3xK311zcLAz1L
tKgOTuIVoTBGKvkbudUJ+dFzh3DZwJQfdEuFtdXnP39MfJSGO/htffzy3t/2sx61QCpoRnCa+70Z
vt/9SSy/PFH8JiiWN7AJEqBaV0Pc12cpmiUvpYxwlvAMhlsI89OmRPLMPdBVD3LcGLsPJ54z0axP
egI8NH2RhYtJOUcllZoqk0pYcKfWA7givtqoOyObbF3c9+AW+GswTLUSCayaFe+GQczEYq7JBoSz
uVhDCA3W3OpnstmQ75FwBYfkgJnBPPJEOnZMbCEoRLI1hMp2ywzsPDrAHaXuhYGpqXgFBzYFLhdZ
C9lD9FpskHpPGcUApDSyVfatgVY3NrMpXG2uQKBQNAKYUSw5WGCQ3Qec1VvsItcN+YHHHK0ic+mU
Nch63+iFkv9ohdmSgFA8ZPAkZ06NaLVpTaTCpvHSzppXtk1CpvFw9Us0RjZQZcI1BrJsskT+Kt4R
ZA64vw7jMnTaprqpWqCjKeGfhDW8gE8z1O1l6RmBiXWpApqcAbhgieuiRsaKWs9CGQpNGlIAxzPD
GJEtr6hAFR+JzeC5PkN+ZBkvzwEP1KFc2gg7HMMbNkKulVlszGrDBa1g7NDRrkagFqb3fIZEX2It
Wu2m5T5+UtEeIiUNrW5r0TvWPruh1jpOdhhESTvU+/TOu7Oy6sY46ThN7orRfDRssfjpSo5wypbR
0njxP/BBXINgQZLOd9tN6zU+vad0LuzwJ//ElwJC00E4URohvxyYNhN9Xm46HPmL+QUYSjhjThFB
tg1C0RTOXDYEZYJHEDYkwbkbkFNwiAEsJo/flHZyBKkZvxqbB6SwhD7urmsGNhpjqArbcGKFX3m2
QgrIf4O3IUGjGOZCXEwBZDBAjc0kWRANnIaQPL6xVGYYKANSba6cFlgkU51sRzjFa/z5fQ5SyBHe
M4a4aLK93msHwR1YgvLpaBTOw93jyeCUrfSEqgZfJUlczYyUqS7l6cjuycdK6qDF6wA+tPAAAMyn
0B2/RlO4JsoEjxg7mUoTbV1TjSrZiwfmxdgkOBqZDKyl6PmmDzOKKKIwQHBHDUmL6wVVJDPQLYcd
cms7WOpO8hriIzkFen/3h/LrlPGU1sqPw3MJRAS1DHsPsz00DqmSvZJOWjXRuWxSrHVIAJYPjztH
ZwnHpJUK5yLYDEkUXA6DKDejID29u+OBxd7PxiSxwsTweNLOVHfAhzAPjNx/x9MULdFozo0pTxjj
aiA8660x5Uqzaz/rpuGsOfn88NI4YdhqrBrOMCjXlvLGBPRAsKsXxrqacTTBKStAJMIeweyZ+rc1
Wt8PQ4le/5GDDD0wjJ9q1brwKPi2Mn+sC2q5xvDZhySV2ucIOL1Nmbkyy91zoy7bmb7FW5qv7J3Z
K3DKEBznxTy07sfY0mmk0c6bd9PeqZkhMCVIVHcbyyZbXPC3q62DF36a3JcyJhSE5X3enpltdJuF
MqCZlzRPECLSRmFiiX+27zyGMAOTO/UVxlCvwgbkz2GE4YMDO5ppen0DnznbP9ppYmzDbTeCI2nh
NI37E6NYxlw5pD7CS7NNPCJAiApjpy2tAizFLHphpUmzAryHspN9W0ZgaYfRvulcZZkddJoaNdU6
3w3XSCllU1pBLZ4M0EVlNXCy/D1Fb1A2vqusRrBHkKav60M2S7zA8W0cnx31C9LXAI7TzHbZAPXJ
6cQEU44YDHOXNa5fjuJ57QCtgXIMrsIZ7gzOBQ47wAKyBC3KCxWzu5l5SH1M6LksNOBljrFmfGBP
ULrli2+/4EYMHeqCDb8nd2PqJ6R9BW2VPk01qdhV3PFaBRyvsLeok5xuP9US9fCY8ZPbBiKlP28d
f8UMIglmD10l3KLgHe38pWL213omnOlSOEO/675RLX/O8nfrBc8filvT/4BynPOIGJBMhoVWAlK8
E1fqvrkHjjAppiVctXY5Yt0wG2h12/r0ZM2IGOwPFIl2k1r6S7uspx/VjdGcOXWTBWFYYH7g9c2z
nfECQ2eMCX+abMUe23D2iIEQVS9o4ZET9nN8h1ZDwaKj2JxPEAcqh+eC6R2bU4EfCL0Y3yh+TjQT
ANULXsp8LvCOsPVTvle2EqCA9pbPnvwBw023+Uym/M+jZErO0+zAnmNc5KJypoRSrNvJ+APntkOy
5jPRcJE9xQo4HAfUJXdfpMUG3xrUW/+FZHnGIK4lnkuQPE5nH8GcJwDeTYYVhB46hZlWZvHJ+Apy
UoRRZiy60TqPUS6blYRtulm++bSWHLqM7Vt7Y/XT56kQjE0lp3ekI1shouePdqmoA0pmG10Tm9ml
N/nUeXgcH4AXM03Kt5ZsBEdJTAU0OmciPFE3N4h8mZfgzuDRsEPJB7puoU/CFbahylZZSpBOzfE6
Xg0ruaSzqb00oJao7DUT3JckDTXg/l5NI1RNgFYqCwvlPPFGGHGMXhXN07FaXxO9BR/0QHRqedmc
uFo6cxDT/LE4TtEtLyXUZmj8Q3NM++eNZki4jEdmfk0XVFSZ36Epn5O50ZFnnNR3oY9so92Aq65o
nT6uCn0bAYXyniUKuTmwjd2PBqnbbTqXhwqRRz7Bu8e6O/UMTR/V79KlGE3ndZB8qFNCC39xU/bq
Opkbwza0D82qNJ8f4vCPUjFjmpibJ9U4KoJDJjDseqOVgOUQF+BjFLCSNhy6fBx9ep/XSKLMbl7v
c3zTzPJ2OSd2DYbbS5fqxl+i7W/Mwa6JgKebjKtV8IHrzob21P2jmT/x+JyW14pNlpX7RduL8YeG
1hX9nNIkbX2cG81UPnf3wqmG+0j9WfnkfaqrAd0JsGl4xN6V3QjCPWcGMrsFGkHSWWIubcLvK6yp
aC0NuoPsRBR7TQiv5s+tgGu/bTCNxH09a9mMyIe8rBEdHcOSHx9O7SY4SNTlpGLei+Ips+fMqwB2
lcKV5iS4QhKKMAcHTreY+cpeaVFRmiI7NLeBJxKbKxz4dZO9WymGCwfQW4/sFJ8cno3CvDDPdKOk
LpJ6kYx1ILEc40OuTYYxwZB1sCNDl4HD6FULWSgxTbZFaYWeOsum1bGeDrm9Bg96MMndJWuu43Eu
Gbc3hdwVeHLn1fWyrlIrPFxzvgPq5T4PNw1NS7yy+i+cCjy6k3Ii3z2JXXejR8MtAF0bEhSZ/aI8
GwdamNDmN9KGZU1qPYFR9YL3nzng6gbYIsE3wX0DT499fCE56EYtSFAe3y+jEoCTRUs1s9UKN2mT
MYYS/5Jj4lxogaQbcVbAHXSVafAxKU7Gjt3xzKPslIeEXvw55YnxGM1hZOizoec5NLve7xtaKNMr
3CoXUa9saVtpnXl3r6MWzXnK4Vd8Xr6gYDHvaVyzNbdamnaEBWc6sCW2DaQGtOCpIEQ8ODrRwtNO
qeWyeFSuNSMyNyaK/cG06wGJhKW+t3hYeER/9gm60iTYlS/QUWzkzmeeY1OYZh8MO0BjUjYIE6fB
vrRk4nt25cysjy2PczdrefH9cPs/LjMBDvAGjMtQSGM9YNViFtRmp8WxWkQkK/Gnal7HK2LfKW5g
9LfN9K3xxit9Kpy1FXRM9ny+TKpvxoRB9eljkZkPN5nri9rTKIjQMkbfmtJr5BGlJxnTcEWALVdI
Di0VlLZ3/yCosMCKWlP5FB+U83jF46a2nFUYZVn6+ckbhFC6mXIgraoObPEeC29mfGATxKZLf3de
HtgIxit1cxU5h1gaPL/ol3dArryamUgz3XYeC3vav2g38MQm4ypMPA42cTBlWhvx6CL6kgzzKq0L
r6Zjep835on61Mo4aEsfjPMSEcEkWnMPtNU9IsIvPthJHHlyZY/IvOQr+PCn/siUd/WMiW+VBimj
cc8tI3e2cL41H9FenxlkUJ01PEV2eaBlAAmvNOn0pszPgqpWp9CaiCJ28dR4o80qgX3MbRJaF2wT
ye6BZifvpL8+Z5TxF9lcfhMn4q5yb+OKa2FeiZFWmO189gzfFJq907snTBXzlnwUF0vDjYAvkq9+
WczHmpnfeD5i9m5xHjvtRD7lOV9nXuOTwQtx9jiJSZfLRHJOD7u08Zja+Qd2On3qT2gqTxmP3131
KVOJz9Nlk06eJ+1UWZqLb+wuoxCJEQjHK5S51BWO5DFAvF+YSuUAbwelDI2qW2JebFwSJsXDk3T7
/lmcpcP4hCctiC8SQPILdkplgpmVqA5sJ8QyOQMXTvJOJYhscNUijhgtn2zVX+Jk7EiFec1OAcMA
5lWdsuu41DNII2/01JfsSNQIqGJQTjzTFZYYWXzPnO5Wc7wa7tD4TIc2LmVFSgMMC8PlI5V5eF8X
PP9MbWC4q95QOAVX5B7KKYDEFZiRLYDwu4rNg2UcZY5nM/JkGj79ucFDZeiOUos2ZsUx2unAsTlk
XIGvlr6/NhOd+r2kXszuc1R44EoOYtBh/MM/hxjgmcGBqwkWj6nsXCQUE5hieM0y8mJMyVfjxKxg
jgQU9hVPApRKa8FGRj1pJiqb2mOdzaJZfG0Sz+ccCZmbcwDJP3jARac5gjGbpDDbFOr/ZKum9AqJ
wgVijfp3+1zd+gHuejLq4QjhflGc+BokmgpqenJha/QukfRsmsGFwpTHJsdm91WsqEecuI00zKlL
+AJzSaa8J73KXocPwgFDvlaa/4e682huXMn2/FfpmD1ewJvFLIYOJCVKlDcbhFSqgvcen35+VE/f
q8IViPdqN9GLrlsRBRCZeU5mnvM3Mpvah8Pi40NlWz7UF1wEFhouuHBj9XW9P5kkIk1Y7JFK2DRX
lPQ3yhqT8S3UWbwN9UOxQZmCRgyodnebpZtepYq4V52jPxzC6hYg01VyWdGsY8t9L5+amyJZFbdk
ZIYfIWT0FBfOhfbTvHizfqJnu1aWGsxU+iRYTCGLs4RjU1zJq2xPeO+rG//H55ThnGPi6c5jqIOk
G/8DEhuWGK8AnHbmM6iBRXrEPHrbXoreqsOXysdJEDeydIGmgIuKChrOHzRmbinTcBVW7nt9ZXB9
oJWeXiNPPLwpVI5/aLbKDsBaOiKDD9YdndPihsPfZY8bFu+6z66aQ3mXgNvATmfj35O7IJhc83H8
YQGoJOF/wLHQ+uMWwyVqQZkr2JkH9YAZ7lJkFSPWuiECHoJ1zYrR2cHSy5dT5y5Y/NKvYDvQK5O3
7XX60r1li/RDfy53OeaAHEpOrj8d1MBr71b+AcaGgwFHOm2dreGrXpp3NTfdt2Lxku6cxYN6YeyU
DwvL9sTmT+riJC7407w63fXzz+mQt/iKLpSHgm053nT2G80q2okF0UFBY+XftVzuUeDiuvZSYJua
cldWt+YTRqT7GvjStnjtF/Cjw01zU++ofO2ypbR+y26TW84/P4N1BnorvcuF1dtA6GAmsAiPMlXO
+1Bbx/esBnzxECS8rI/KWr3UN82bxJEjXZBWurV/r+35s8lV7Ll/LrZw0MgD/jPp2dgLv6iZ4cD4
2F5L3QI+IhDS94TLYvYAYuS6Z/jDFUcxbwsuYlk8wAEkVYFGsaDD4NzHxB+SZXXw1vxbKgLAK2QE
cD0mPFnnd2/mdnjkPVAgMAw8qWIBH1L2Bb+6eeQ/3GO+Y32ugX3ch0/FD/HVuhzuEFR4wizwgioh
dI+DtEaP5nFY6wvvSXkNl86GY2hHF7G8JPWsOZyxIvQr8bakntLviw1ln3abX2BxSZkmW751B2ZE
Whq/RA4FdP3ISltOjNfhUVzlG3TNXkXQbzvnylwWw1L7lX4ob+5z97PH+3Whc2xWtso6v84wQeJd
ka1eUd2R7f4Ga9IH+Yaa550S2sne+NkcZLanVb+Nr4N8E/6ortpLzD136ZGKwl5bUm1/U3+Ul2Kx
E5/DXffo3ZY7dcugbx8Km8x8EZLMMoywhQNr9lJkqjVkqYmJYY98EP9f7p4kHIqJw0vr0OyBfaO1
Fv1KSAvVTxwmenVNwArdOoCk/Viw63bIidWrnmMyhUW+NrRP28Q9ZP8fLRAi7pEno9MEichjesvF
dRM/ldsEX3ekCmmmBzes94N5mwKvhPDPVU5do8p06V6cqkEUjxiP7lrZeZfB0idP1tQFsHC1xZN9
7hPip7uAE7aHVfX6vXzkSkowFKDNCupfBnVdit8LYYvJjnL0fkbuEieVgBzpUi0xr4yX7jr7wXnl
R8qM5u94nh7Td3REtQWqnR85VYpmgwpIeyN9WB8Usfun4mdlS9RJeuxGyL/9u0C5+wWEGxvvMaf0
g2OVRu2OqjMuvZCULqXjqeJl7XoKKkBSgY9ST91zEjv4j1RcTvgM77KnEa4cyy0tG66qy2Af0Kp2
l+xGb+XuoX9CAgl0KpW0bcHej4vYKU9VP/1NfAeQ6YDcB7m3vUdUi1IQi8p7pdR0p25h/KISudbZ
aU4mmVK+IC9S3HmjL3CoXoW9YHNZOGI7y5WFcvpj/txvpF/WL4jL4Q/lZ3qnVwvWbw166ENBRo8i
xQLRijah+Vbhd1htio1wzJbth3jZRScYx9I4SK8oG6xP+zeaUz9AX71KeBW+KTD5FskDP0+jmc7i
fwUo7MmLE/Qq5Yi34cBvay/lNnoA0ExWqh6Mo7dGme+9JY1v5GGu3/dNu/K39sqoH1so1mAhHuE9
Fc/SDytdRC8c8E5XSi6j9+2xewjfy3fi8nxfR/qmzfjba0dd0sFso9hQGvpmxQLMrvrGMYJrIDHF
i09bK5kS3tVce17+pm0G6l1U4GGKgM+l0eei32LWXdR7T9j02ZAduKyWN8lKfChtvH/X9aZac8yh
KvdWHuWLws7soJvpEH/77V9/w+jbu65A1zxgyNu9e8uhf6Ns3VdnYzzm9zql5ZmRPuHexv2zr28b
kVl0qRDx5uaLo8tw62+L+3g7gERblK/JXXiQ9jIXSiD9jskxJti71+df/x0c4bcBH/UpUXzoxUTp
vCdhG1+59DIWObjwrbNH90vvFjLZbqfstT0Vn51wm14CdfyAkA5VeId+86G5qHfsfAFShRctxnnG
zjqGM7/xuyauBVHYwh0HgpP5ien40ktFSEbRai33nszXwVoUR3WVI0bMzaNlvztysI3v0ePHWYrw
G2Y6nCMHiE+8wNeXy6OGuxzV6K5ZvLy/0V/bG/EWzb3h3viR/uKCUz8DGfEehVf1Q/zo3shBn9Pz
P6La/Z+6rIq3yH9L/rWosfCs/5X++tdd9Vb5ZeX/OM/Ae/JDP/v54b/9f0CvM4iM82y68l+HNwzg
krfyK5/u9O/+TZ8TNOO/dKhxpijh2YH0v0Gz+v9ZlerSf6lQzrVPTy5LwR3nbwKdJkKgg/3NP4Um
p+kyMfgfAp0mw7uzMCuVSUjYhlnq/4RA93uwC7KkGijrw+H7vUFvFCqmZ2hj2arjXSlyc+sr0XWU
EXOK8Qyx9kVRkocWe5UvQ3T8dxb5V1IT/35Slf/7f/2+efz9uhEewHJkPME8SbcVLggxl2Yx259/
8u+Ig7+fPIoGfcBayGoq09bkR55fGNV9argP5x8+Cvi/ni6fhu9LoHeaUQxCBee+WrmJ3cKWqOE+
GKR9AfXG00mQ3rfLQeP8+yaGaeyLGOhNFmmodNtafVGjt4U34+r8kz/3q7+z+99fMkLN6Amy92me
gTDh2EeHAl9pXKz38oam8CqzyxmTwNPjvnvNKHuHTWg4mVebdt0pgOutpUehQJLuFfFVR6P8/MdM
DdNoh7KQ1ekiyTHgTGxL9yMK/JnxP8XXtz//9MYv8x15rlH11sB2M8SXXQmo0gNWEAZIXlorqVN/
oYe8URza9WiJdRVnsljJln4o2G2O+EAfOVdOGHIPjd1LNUyukKt+I8pe/E6mUNEod0IprtBu22p9
OON89Tuw6O+JVX7/yYhTqkXSKlwZtPdO4YKr0f/FFaiYP4f8fhb6+xWjZCHVpppi82jY6C0g597T
14/EO1fVr4ow/xVJLR1szQORYhV2ngYXSjwDXpqajlHakDJUPI1BNu2wvBUw4q2p3fbP5xeRNLVU
R5kjSEoTjbmONooZbfyquStrLKAK4dlX0o0WJc8Kp9vClZZ1g8wHJSa3oj5g/kLU1zYbgl5QX7XU
+PcG+99ld/41yOMzRdLqSWFlsWaL+/4x23gbsB3BqV+Exi731xAPj5lVPvXlnyeML6u8DKpY9RHN
tgV0jRd1KaEFpL618FYcXX7WEjp3npch1m2WT0MM/79CuK104uc0K7ZF0SyVCDEit3qOsA6a+1ET
Qf35Y7/8KFnrMqcNHN0Odsqm20XXeDEdtcOwNPanXjkU33JmqKfeNMpRCNnlCaRxw/YpZ+vuuvSU
1cyaOkXEN+nvExf35SPUts18zuomk3hq09IbO6HmDWZQf4rsOezlRFhIoyyFTa2GUxS7Uu08qehD
NB5ShOGcb9/E0WB84yHeejcKeo4Gtrk/7ROKLdgVlbbzYzQ1+qNkkuNTbHqJxDpX78sCvd+Zg8DU
c0e5Ioh9xVVFwFWV/6Ym104xc3SZyK/SKE3IQYRHaa9ZtpnQ+k4OUTcgjH7MlKfz4zGRhsTRESOv
K3GIkWW2FQdZQ8lOYWzVNSpIOMLKM7luYsGMLRi7rnWbxmdZCsoDen4obAbUXc7//qkzknj6sK9r
XjBjp4ok+oq2sklgyFj6TQGFmoZ+eA9VcW0Ya8REJWz8nJlkMTHX4iiCUcMM8LcgAPr4J14Ky96a
+5qpJ59G8MvHJK7D1Q6rTDvlZq2yk5Igz4/T1Byc3vjlySUh6yoQ9+3AsS6ifNgpenQYgnImrH5H
v/61fYijY0BY9UalNr1uI8K/EAeVknImrH0hopAl/0T/7k2J07k8NzVKoxiuB5Fzccihu+xvBHej
//Hwj4J4EP0h89zasI3+wid7io4wM/xTB2BxFMeGknVSPMiWLd2xPnfYRK9dG0Byt5Q3KRVAYebM
8pkY/rkHIHTy+0RLQaYOusviHPB2VT/KvF4i82IOqAGZl0X5a6BF5Q03f7KqdOu0HL6sKsn3h7hE
BchuNcqKxsntDba8/2eDxo3098d7JRe3oeBCggcTUDYIxJS1gckgG7TO4EYpx/Of8f3q1a1RQKNe
1GRSiglgUVCvN9r80iyVjVMam0pQtkNDp86fO+R/H4jYDf/+TYga17WhpZAv/Se0dQMS7XwyPEXA
d5M/inLk73PJwjbC/mR3IdwQ29mWDtUuBl6dzlyyJtYyxKHfPwHFMFUeityxRahkxS7cA7B8ku+a
tbSmgbWoXs7PyvdbH3I+v79G1dxStrLMtF22vmDYiH66yMGB1Zs/e/4o2iPF8cQBkxJ7kAE4NHAa
MdJBUGshK7M0oon5GEU9PIDawqnK4u5AO1kJyVdauVcyfdsF7kzETyyosbZiIbWV4TieZhutB64r
XjrRQYn71flBmjitw4T6fRbSLBXdPg9N2xBTyW7yCuCIYu3Uk8NR4KWgKV7TQn5CNBJFeLfY1J1J
k6B89SKz36Oa/NipCHR7ESAaN87mftVpqX2z0McsnDItvRj7Es0OcV/bYUK5bYKlednB+VQ3+XW/
VW/Pf//3e41ujlJD3Vt94+SFaasNdP1WXzeGN7P+piZulAlwHlNLOW05euWgwpFjyI1VLr+d/91T
Dx9lglg1fA1BL8dGnWqlW86jIwMiFaSZa/+oQfGfDV83RznAK2InSQbj1Ngz981RAXyV7NB1u2vI
N8oeA8ajfNmBQgAaHi50hKjOf9fUfIySAqbmgWpEbAkN0IkiWYRBtjj/5KkRG6UDIUtq1agKy5ZB
iWfAs4KXrJwp3U+kMnOUB1QVlV9usobtOsOVBN4O48uN5A77uJdmTmCjds1fM3IqA3/di8W66VIj
osRWAI+X34CJbxvAHfFLsYfesjw/SKM2wN9vGaUDQ9U93CVaxI3d4MZCn7FzlIOgasc8D56yxnpp
NCNduS0GWN1gdSdRY0yIKu3ODRS0WTAlTckMS6/UcqSru10bZsn6/G+bmEBjdFoQvKiKMUI3MHCF
wmPl94PjgUlz/2zlGaNMICj4UrYIwdl4IC/qPFqZ+d2f/fDTB305Rcn47QzdYOo21mKWtqut6ya0
zz96IlyMURrANSPR4orrrqbkuIgL4ZWVIhb6Zw8f5QBVD9zaMxVYsaj3dM8FQMfzD56ayXGQe5bU
a3gi264Rbwo0qOVW/+GkwkxunDrAGKNQF8U2aku6XLB7nBtDggx+Oo/n7TKUVpg07OWLKJ1J8lMT
MIr8OO0FN2qpSLsQ6wX0lV15JhQncoo+incUgwOj0rmsVOJVT6RJSXfZNC+K1syciqdeMAp1R8li
NaYVZOvKCzrEUBK6VYdfFnny+fw8TwyOPopYC1sgqzsdV2WkYXBW5EQ2s4I+i1HfHBA+ed1fY6rU
C8Pips5JWN2jEbd1AIqGu/xSsKGrbazdXEZUTuP93ZtG0Ss2g6ALRm/ZHOzvSxNNmUKgLRt62BdF
9QHvBhqkmvOiSd2HrmmbQvQhmgQVFXPxUSlQSe2jg+HIGAcDrouy7AXzlHdvkA9RAG4jwYUbFIBd
RThruvoltfCPpJcetN6PkCx2rxukiSGLJtgEmyu1kteGgzcGSvyZ7DwIKhwksQ2uW3GYO/5PrYtR
TgkivHZyiW4XBD34PdGmgjbw4gCf7ZafmPR0JexE9Mau/myVjNJMWOuN0DYCA+xkS8X3jn6p/uGj
R4mGxqCHpr7AloGAX/BeyTNRP5Vh9FGG0Ry/yBSU56HiSSe1vgvmPH4wVx0A+Ar383Uwk+An6l+6
PkowWpxgE9Trlp24WDVZ4JCwEMO56EKUBx07F1Tv2hKiSZEAlXeMpYNjI45tHx7ychLayugtgx1r
KEX80Wyd+spfNzPPsfJUzFSIP9K9oW07vZl58NSXaqN85JsFTjiBaNqZoy7pA13gefdQIJl98thF
ARoFAiXYejlHjJQrkJObsEBQWuu0hZFWP7Ma9qZXGXN6qBOblDZKXnXtxfhi0DGQ1EfXe1QxuZw7
vE8tH+0Uel+ylxaJuNWjGWK3YO4e4R0v04N8PKkgWwCHk7Wwg756fr5OP/eb9KWN0pdM1uiUU80L
46xFFyK0osnLAiZHVb55hT9zSZ3I9NooZ4gDl0dyvWbn+UWEi6mpzXVj5ZGUyV9HUm2UH1xsaoPe
SRxb9vJrIaiPterTGU3hIw2NeNEV1n0eDtBXrDSHkRTD3m7LZ71pfqWNgpe5wr0ZkftXXQyeBEu/
TGV5LejWXdO7h6gpLtU8uGg8CC6phftnml1wiD96Ot3XUujQbGiGOwsrgwVGW7CcpXYvK9IhToyl
mlgb/DD3chM/ilG2iRKMoTExWlQYnS6qIr/UsbvG0k3YDrVyrXsQUrLwXo8T22/lnZ91lLpK6z2u
xY0Vd9shkp8wW70yRfNNqVHTFkLYAGGJlb2Mk0NHNbFBDmqAkFPKA55JxmuC9GmTYsxjrNpQfm2D
7CLBn2QplvGdBbhoYSrOvuwUlKMxtTYysLhWcmc5VbjMcxmGWnJryMlNnxR3Tp99DBWUJME3kW10
zX6RNchCqt5F5bmIDVYhFEPReseUbh2mQMTx7ME/uAaaZLTNu8Hd1g/YkDXl0VXzjYMNBzZL3VIP
URGwXLuMy8cCyTmtaA++hsk1Lna3GrZFVW3VkBtiUH4u1M88fohEV1pwnzr0NFCzrNEWqoVMjJ+U
Rz1psZLx6j0S+zAEDKQPE6GFAZJh6Wt4mCO7yUptu6eyKRCwkvSr1KovtV4/+qkerJwcLkIxXCQt
qPim/Th5DvZiu1GwVVMaiqlZILwWfnpTGN1LnzU/kF5G5bxQF6Xawy5x6vdQTgFApvUhVFVnncZw
EMsYuTm9fEdY4F1FgzJIu8eqC9diLu4VHLIWeo6YYOa9lq2zozt1bcVI6pXA9k1KOytfl5CFsgq4
TsGq00xoEnG0M6oOhYnMu/MrxVtxMVtZWLgmpvXaKfqFJ9AcjfvoRi1gzngJC7iX9MvKgyieiiBi
O5E6MIqzZgc6NRjQ5vSh55mYembFjanEuyCDKzhoxQkrLsLd0hJ1E6tChABFsxU98QKTAtQPNHUd
6emFmGqXfMV9VeD6kIN7k9MHqelusBUKV4PZXxateX26iXRy/6voITadz19TBSpttIc7TtBkeWqY
5OEBB+MO12yGIcSdB6/1+1iqNoLR3Fa9f61HEPai3GATTP09js0dLIamBDeR3xELGzeTZ+6KU8dP
bbT/I0jjJ9oJI1Kh2HUiMkfX7isAURijsCDuOBIaq5nvP6W57xL46ACQupnvYCJDRQQr6HpJDWbj
3sAaRHnXWyKOCe1Bvz3/rtNO+82r1NHebqqh0HJZpXbdelcBmg64ZcKccox3xXzs6vX5t0zsFf9w
XBC0thGrkiJ2Ia4UC8W5upt59FSRRB1t2kHn9eSwzwJ5u9YRJEDpdlufmCNbZznMXJwmTgbqaPeO
B6dKRH3gzte4O0n07EQp10I1t+KnHn/6+y+Hg5oyhFMnPToe+W5wrhPIv2T7Pxv70T6N00UZ+Q4w
kKa2m+oXnst/9tzRHu2JshWLMV2PBi7okP5Qmz8Mf3UU/pi/GYMnm1TxrQ5neyT0tPJCLRRYur+8
oboCxfiaFWheZ/j0KqiJoAABzuUi1A1cfZxF5R89L5xZX1NLdxT2raBjpWb6JDkJ9AwVxZ0cJTMI
g4mDmjqOcy2z8IzkQ6OMqlm988x4XfjbToBlI891wibudp+X3C9ry20UrQpkCpVyuBeVuziPMQ7c
pn5tn18HExlEGZ3h5TThqBB3JGv60AtQAQcTtp3vSFgFtt0hDiE94LEzc1WdmA5lFO1NFMqypHiO
nVXDgyDWtwNeSzMLbyIKlVGQF1Kq6Iof0NDV8AN5C7WPeK7wMlFR+MSof5mEruqE1nBIs6pdgUTy
7X6DWvGFNzMHU3M8ivEy790w8RLo1pK+rpzNULhrvbvIhZlRn3r+KNaB12deGtD00rtkoekIUZxc
8D7SWSzD1AvGIS+IWijU3Lz00lxJEOuLprJj6VgEf1YWUEZhLPiyZfguJ4haGELa5xJpohM350Ng
6teP4lhpfM0ZVGa39GBs4AWgiGDanL75mSfqzHVrYgWNgcOW2HuOMwwnUIy7VVAcaTfqprDnig4T
a38MFLZyR8R21rHsHM0oZ0ftSpsL2YnRkUchqxoy4FpVJJ1LPxXlEtg2nJf9oM8MzNQvP732S2j1
XTDoFEgo4mec4G8xnl4o8sy6n4JefMJ6vzy89bpULcSB7N8NaJlq5lvaObeJK2MLItaQobqFgDUU
DpevQVo9nV9OU2UReRTOUqiIvokRnl0jvNhDx9pIWxNFBRWryAUc/ntlCXXPBmZ5/oUTSVUehXff
6J6oW7nO5B/TCDq7N8e2mnryKK6N1HAKYNp0ycTrzLzq5xLS1HNH4dxJmZjkQ+HYkQJgvnzxlJlM
OnWcHJNhtK6scf9qTBoJJ129aIWYxBqHZ2jxkd3PvGUiJMbQXEEc6LRW1BJ1VPjb+F0MY7rdnF7c
WfTvxAiNIblFUWLCa7EllHsVglf90Dz1L+gP2P0KuZN3qmn35xfP1LeMwhuD9cCvHM6B9P02pfzi
q92VFKCTls5sy1Ols88w+RKEiZoXvjao+BRutWsHSRVcBlcl2ARsQRq73c6iYE6r55vL0Bhsm9DT
BTxZGXY7QJIUclT423R4j5r4oeoVzDdE9DD0gcKLFT0phghV0p1bEhNpbAzBpaqrA15hRUtyvqTM
sq5CuxUfzs/R1MNHAU5vLGsbJySNobYRHZXysshmLpBTjx5FuFanqWyq1NsphlAxwWx9mXreNm/U
mViZikhpFOtuWZt9mVNmUu0QjzyURv0TNxx9uZOSPxpo58doKuuOcblFLXRSoXPIafcDSmX5Hu4f
ZgHLAf51eg8hf1WjanQ1V6WdGLgxTNeQu1yXco48aRxdCQPuMDgPPYWiNXNlnUgAY4gu0Z8J3JQs
m4blbSprA9pKqriYGayJU/8/MLphF/mCBERJuTsBxkrbWUXZGolJ9BXidHGiGLRbfR2j0wk3fW47
mSrCjHG6rlXVTRSnFILYGlG3Wsl7eY010UpONgqszp23rQ4on57/yqkhPE3dl8TTJZIxdAIFLrG/
VhNywMy9byJliqf3fXluEamCFlunKznG697WqjnvWusofjv/s6ceP4r2GK5QOvR0eQPAlYGGmIrx
0DsbOZLmQuUU3N8kSnEU9JbuirVSfdZcVCYg2GC16i00/OkyxNfndpapxC+OIj9VhkCSW16Dxm6D
ul9uVxcJ2toe0q8yHUnaG1BVzw/aVPiP4bzAaS1pyADblEhzIbG7ibI9Tr0MGqY/K3EVrCPqiZpt
HWeBvacJ+ecwamNgb2n0SSxonIyxUC1W7has+woq4En6QlmmJyX0mRz6/ULWxqBerY7KmiI5aFg5
XRI92jyg9/tEALv097Vc9XE4uNTGbKzQDu62tHN0OxWUW5+Q0VxYN8YBVdg16L14UUib83P1WVv4
buBOK/9LAIW9FGWFCoWi97Wj7iCIiy35oq3kA6ibdROpd0WkYysKcL0SDVzCtdvWV4/AkQcqRaef
IgoXZaU/NgHSXI6BnJCHSqovPSlieOV10qn10912sbqKdDRipfxZrryHgXp9pYY7DEdXsVNeRK6A
AqwiXIhuhOlbvG1lD3XXfDgoUTeDM5tIedoYXWxmbpqUpyDA1izZqevUVnfFOwp51kFiC6x+uivj
4/y4Ti2TUV6yjIJ7fj4Alk9eCtNdzoM3pp48Skl9FJu63ADuhFPoRSDKlbs/+8mjTCQnNG2tMnbs
tr/O0W4QsofzD/5+e9asUe6pdYvW0CnFucpNWF2n5laoZqb0+6s8svO/r96iorsBhsi0rby4zKuH
Cn1qo0k2IbKdNaJFMV67Xqlsz3/IKRC/iZUxmNgs0so03BNstKCH0r443muk7GvkEivn1/lXTCRq
bYwo7go5CMOyc2zrhLxStrjVLc1rbV2vhnWMmckcuGPqW0bJRg5NU/Yc3uNp0XsrdEiD9/W604O7
wQ9gaM1Wfb/fQuHn/D5Fqt+5fqU1jp22lZ2G71ZJBpPeB9Od2W4mAsIcHS3qjEZiHfGCZAA2mQ7C
lvU2s74+T8bfTfkojmPa/7nUUsxRMLbhvlS8dzc6EhLCfr5gNPUBo4gWxTqOKpGpcMJfFQc8rA3O
L6aJwDNHEe342WDmQ43DXqrcxK51FauoJcZz7ZCpx4/iWhSzTDGwR6GAjPx4rW9EL7mSfH0m2j5r
NN+N/Si4lSHJLTWUmdi0oT6E/Z1XXquZ8CtELdsZUNRS81unNi89MdnIioZ5nco+NQhIE6rZZd+l
SP7nFdJQKfJoNUZmsLGX3YD+qG9Iz4EZP9VJcy/MQbEmxmOMMZYikwaB2wtwV7XrvELovfB/Fe3c
LWcikE5yFV93at2v+84dMnerKxnyvU6BHCm9ArWM9l4vzgG9JxbjGCdsKRZNo9JA8dlxt2agAlTW
7fPLESfq7xPoGCWsDF4jOUHobdXMudSy6FqWwoc+iq4gzWChkO+DBLmnIlEvPLP5EYmogmn1bd/r
t7KGp2jIx5s46Cltsa6Z+9pHnlyob1oDegW6K9dO0KN+7GFwmYdbLewuvBr3Rze3Yza3hacZaEE2
zUVYse8XKQL7cputMrNCbtVJtoEa3jVuBJqikZ5hX7uLuC3aVWR1V37tb1VDx/3B6AGnZC0qb6GC
Pp8FFshElGDVKCEqnEbS0GYWkDF3LgoNUoHY5eWysrR+VVcYyPkqwhRi+iwK5psgmT+rsr+qBeTJ
A55Yh+mr52NNbAnQNVScSq3soqzVWyyln7TeHdC7RZ45VvMfrgJRrZaLrZC1F3GP5Fvgo53YyXd1
MaDUaeX4mJJHxCy5zsruwS2rfdiFbI6pda30+V422OENVPoHTzlEOfWXFCiD5+coOInFB8jl1nbM
8E5yu6tO0g9S6G+twT/kSXkTZekD/Ix0keTiUYnCn6KFG2qjnIa4poOph1ho5OrOrTPk/YX4qKbq
ZVrr69L3+oVRBdeqLNzoKTp7qhLcyH27cbx+I2f1rdAPjw2XeLfz4KiaabYKghIhdkm70gpjXWrt
UxcVd0MZ4AAoZHY4ZKBDld35BTqxPMeI23Q4kVcLSLiyM1xGxFeho0TrlyCcGgMAm786/56JSB7D
b91WToLaKNGHM/qFa6ZPIZipSMYzJ0y6P9sV9dGuWFVZnEliJNi5+9PHbyO+Pf/bJy4p+mhD7JOu
lQU/xLLECy7zFINWWVhUGm18uUJ/Me53UWdszr9rIhfpo41Rzky9Ss1EoFf2kEvuMhlmK1RTjx5t
jaFKyUX0MwEIqmNTmrrJD86x2qIjjDJoiXzWwbg//xETu8IY7Jp5gxqZmidQ1fvQURixsJG1dG1m
mqeW0miPzHKnlYFVsymUlA2MStuRXp98mn1D783tCRMvGaNWG9REJFHzGSzn0CQYfqIb4wI/ocs4
c86aGKQxelUvJLPoKqYDksx9rnGF94TyADB8Dgg5Qc1BVun33TOL/VRRNWIbxNM1vZk9uOzhQm2X
/5n0ynZEpBtRe6y3cwllYpWNkaqFo6ZGp9cCjPX0Qvc5/5r5TBd2Yk6MUXzXRWEKWlW528B5V3Rz
0yJ8rJdIlUbln0XfmB2Di5emAdTjJOBrmP5o60oSZ04CE+NijAI7KFsrzmvVAX35EsHkNxTpz+LB
GMV13Fi1EoQDMpAqvnfFgQ1mEWFibc4MytSwj868vlV63pCVgi0qz214gU4LvCpEH+/OJ4upx4/C
2el0PdZVy4H8jn7NDvLDNuh29WwHYGLgx7QYLcys3kgdBj4ONmKGcnTrP5//6VOPHh1PDYtOnOCS
JJzSXfm1OCwEsZ8DMn2bH1RzjIypQ0HQDddA8xDv9vooCjc1nmDnf/i3uz7PHmWGFMAbcGeencs3
XXXIMFo3hEWrocFepTPv+HZeecfp779U2fwqjNjf22TbNpGxkAxkXyPlpy8Pu1qMtue/49sJ4B2j
jNCIOciJpA63We2tknBYKvrMPVKdevTp77/8/CAzTmxwKd1W+rDprBtRPXQYB2WlteiN/OQ2gTBA
4W0E/OxBjckplHE6PGxF+yrZycNDJxlrV6AH3FxZYQz2MllXRrRJpeswfVCbh0hJl1Tyt3HTHdLS
J3r3tVJuAty9/OHR45Cdt/lm6IN9i9lEqPjLEsuyNuPMjmNHlNlaT5vJmlNkU07x9o+rJ2M5SlBJ
aohAZ8ME/0LzJsFi6zn5wA1CqdbqL0zrouPJpoVr5pXwFl5CVl3q8bJAOWxYxqhBX+UNcrcn8Vp3
NYdLmlqlo8TW1WrZ632VbC1zoGYDmV2/ShLYPlQl3NfzK+hzOX732aPs1jW12ruJEG1lzA+BuC8C
ubsL4+TabVAlz/Ot2+A9V1xSRl04VbbuzYcGinaoW4vUqbDmQHVbLcxlmB2QXlxlDd4FcnEVeBgl
IxZa+Uj2dvGFkRVLTQa0LbskINXWvHjvRTByBeN9aEW7z0qbo/gqtNTV+S+bWsCjvJpYbmsWVEu3
Q7FXrQ+d2v35B08kpjGWSAFslcg0H7ZRuJHd7GGowf7Wc12z78tPqjnGEgV5myW5kqUoL+OBdp/g
rlFvwmP23yAtTwzNGFOU+bVEzVHGycRB7zi7C+eQyt9jz/nxo6Snd4y5KghcrOt6L5XKa97V164V
/spi8aJxcflqgncXrg53vE2dele64dyXUfyg5+JjVYjHqoAJErjBTK9wIoTGCKRaDywn7+V0a7To
NypBZCcdLgq+hTS32V5perr+o0UxBoyUqRK4SCClW9k5WtJDU91ac1z5T5TdNyH6OdhfUrGaAhE1
Mz3Z6uJN3EFCCYwL7q3rUg6v3KS9sWgYNcSZktupVC/D9i4I7p3y2W2ve6Fain6zSU1OuENuh1A8
hCHYVDiV1I2z9eQbz/1V/F/OrmRJUlwJfhFmgEDAFUggs/atq7ovWC/VbGIVi+Drn1PvUq1JErOa
OU3ZmBItEQpFeLjHSJgpkDiLS0+f0cyNBiCg8oLLS3O+BmPYMgKlFKXasY6xiB2zSG0C80MqZmWt
WTF4YPeDagQEE3bs/nwpEj8nXYqpkSyolTQsAjUkWg0Z2Ou4J6IKrTfBtPJ0I/ER5BDj2Nn6jYv+
Y9qftidf7N6J7RpnTHE8NYa2jDL9QVpl8fS2nnecznkcB2YlXU/tQpvUyEoGt7Aiq7KDAnV44Slh
GVQQQLu8VR8g8XNHTbpyKHrfEJybNVaLh6PR3Taa6RdderLVMayr6UqB7AXauFzOkI1Bg3hWg2IE
DCDw+bObV9BRoaP6ZnMD0lta602xGcRD4+Wm5ZsmBB76PP5G2hxCcHr7WKoJBCOzEhmiJf/G13t+
Qu7ab/L4d0zonSWmcESayEqWoOvRFGwmt/XI7vIEso55P7qdHneu2oqdo7PhFz9c8qedbJalBPsi
djInB4rhOXrUdxb2fHAho2NoljZt2nR1BE6oQxyTn/O0PF4eeuM6kpEwmh2LvkCmMTIhBpHnIDxn
WqjX4isAUQOddP/GgQMOREl0eNCpVn3TuGIsTOz4awsu42DGkc51O6lQOKhByw9ZWwFO/a8ti3QT
TeWIBCtPUElozcTnjQPquxaSPxoBudHln9iySVXyNEbZVTaQeixaSXwNrzjY35MQXCYhOppf2j0U
7WrhZ2xSxrvUzGnosP7K2l6++jMH5JvPJFxlK41XMzllr5fns3H8Zc46QQvVTshcR0lfBFpWhPY8
7gy95ZRlzIsxgYfciGkd8YyrbtHzmzyHZF+HVjir+YWk4jsrlduGalGlD0+aqh2EDV2whgUVGta4
ZfgjX94vz/ODVfu/K/ofyXKALuNsKnFZxzayEKaYXoYB7lpV6qBvupu8t36WdPi5DMl1bVheaUIg
WNNuLQKZwQHSOHVVgxHPfi9U6CWNS3Ma9fapzfL7RfB7Y0pbTwPdssqXKzpAUYrVp8GZHqcE+gQo
eGC+S6++KcLZmc/GBSQDfdBFPFV6hX3TQD1g/siWFMQIfxkfw8vrtXUupEiaato4mwzjdzbqoEBd
2Wa747zOx2eWjOFJY9BkLRx+kVd/9PSpKzWvTR5bKEmIYa9P/ryDtGT4ztiDvL3M4zqqIftTHRvl
1RwPl1dmwwOAQONf76jpzOSjgtfThNwiWgxu+rzv/QX0JilborZ0ToptXvN8FRS/KzQINFvs6fJv
n991S+boawCBHMusqiNR2ehLVqBLxu54VgYOjXdcz/mNt2TwDJumhQ8rCDLTb4wcNSbxpfSyYYE0
/5/sAoo7yB0pcPwjfUzH20EzEXRCSlh7ubw4G3VH/IIUL2FxqtIsJ9j4CJW1Cewg4MoDYZ6Kt487
q92VUZdvnPb3cEpQhUC5uKjBh8BitEa3Pfs9li3ULTrnOMb0YanMAa2x/CFt9GAxQchMkpkclLj0
47L4juabQyN0pAQsEH0aWf2rtxU8f5NvmuUobtO1UPhGLMP7IvEHLYeYFkpNPpuUv+Zk/xQ11IsG
VT3qlQ5q82S+JRM4ibqyMz/ajfH2H8Hp0KXPiiCPiWm/OhZ/6p3xxijmq7Ll1zpPvid182Q7YPs2
GeTzNPN+noBSmalqumWe3hqz/apU7anRltDs743UX27JokD/1Jh/5ejHNKoFCqTtIY9TpJQHQPab
7phYQ0hTJFQ18IgvJgTR2HifMoWhQT0+wV2HY1MfSpJGNVolPaQSwomNUJAasJLWi1PVVwXL3rXJ
+V2DO9tujTsNsjGuIzABkfYu65THkmUeioy+3WTXyJr7ilIeWKP6TC1PQz28T1aHVSPv6F+/V+f5
qgHbWZzp4WCgwI/G/d+gFXyye+0mF81d3aKLfCjAx0cmt0naNyTMTybAarnWwB33t0qhQFnVQhoj
W/XpTBU8M8kVTeOTluaqS5PJn9gSjGjfXWwQDtS1tVNrPI9uMCwZF2NB+0FXE6eK0NcE7Rwg4u8R
F4ZGuXgpbYO5E57BZqj3AJndL77VZlCr+pnTQJRHK7/SVjVh9DrYHB1GyAsUD5p5MHjpq/3ePb3h
K2VgjTHS3ExpBrtEw45WQVIemnU12r12zHLDo9iS3Sv6qMaz+hHL5M/qoQCR1bPtc3/2cRCFq0In
DjnEnXvrLFIMyy25AG7SfFjWh+BH09dVH5kh1NBOe8NvOX8Za6MsSqrWecsiSEgeVvAm0qPRciJQ
cICYuHd5yTbcvC3l57ROGxWjxZuk5HBhtBtat85HCNzOZZD31V6+9zwIDf5S/9cjp+DiaopsDSLu
ip9rj5xyIItLfqBIv0r3JK69U8X66AU6E33J2EA0h5hVLz7OgBZQrw3FFTICyYmAUSScQrxsvd8V
c1W/DDge1ffLHkGN9sE2cO6npUimNyrk5DujjrIBSqMFmDpYAWnsNDG/aTZKOx17LkbtpPLihWZI
WjMKtp4hBa2iOpPjrMFhVAQC7wN3Dvag3OWgyHf7uiAeVdXfE14xngLRCneIoSQ+aLWKh297UNIl
UhaIES8COnJWajy1OrlqtFUjc4wPWUK+LwJKpyZILUzkmy0ddD48P42tuGXQcM6ouDed9sWGIhag
JMaPjkJ6fSLpoc1As+IoJlLTDYTIrJk+JHEC1hQb4o0pAm0DhNbqYAaKU/iqY0PCnUyvFYNMuglQ
DbIksztXKSSS4r8qV98S3t7FibgTHJQ0jjK/VKLE/26/TFT3sVxPmgJNb8e5QQ4agGEzhyBR/lTF
VtTh/4KKLPvT2eOVMdc/JhN0M6ZtHhXRPxQknbxcCEjbgPcpJeO7QsdTP3YTMJUFbqmqvMlrzkEm
Yj6IwYZIZ4Xrl9s9qCmIGuiOAAW7kweWOvXeQqG+YGRh1sx3oAN5xh37rYmX3p3aerwWaGZ3Faa8
xKJbjlot/F7nJ71XjnSGKtky9t8aR4/Akv5CifAdKEpUPdQxm/R6gcx2M3WhmevPemu8Ndr8nObd
U9I7f+N5uM2b4gD6ltNEreyQg3P7kNrVe4wGcb8nA1QfFRIOBdhFcq06aKXT+xlRvlFVe2dc99EZ
548FKESmpoBkRzUhpBDNba4t6k456COteeZ8y2hVno6IDgSKNrhSbvAmuOFa9wTNrHtSTxAWFGiT
6bi4oY1T+lNVfONDfs1t/VAt7aGulQOn8z1I0SNrVME0YakQG+Tdb0rB38KSGLrTVpO4pKv/5Inx
2pE097/m5KQkg8CpFImVsahZrhIAi5wZatxFyKxq5yrYutckwwe2yLT6HgvDCT8JECja3XScnT3q
wY3hZRigYykq5A5w03AH+mNcd7vqFxXFzupsXJoyCrBzBlqYOSoCHY//tgzSySpSt5dXfl3h/5wY
E//86/ZbdWjBKA2MhNorV1MDaWpSP+s92A3Nsry2RP6CQsFOrensfYyfki7/0nKmEbzPSmiw+nu5
tK9FN7zHyPWXzC6gy6y8pcN4xZU98omN/mNTJsKqgDdz0HcProAm85VKRJZaHbhm/xmW4rq33hzN
OGWL41VU+cpWYYrSLVoXmaNyxMdhntwOCSqXz5e36ewRwLhSFNCmvLRYAV2jfG7d2PhNcSFfHnlz
kSTTABeXUiVDr4QLaUE1Vb2VU+UXpL9hdheOLH/iKTzVNMQPgODtBDXnow2chPWIfMq0zsCCZDVv
cRTCZQ7W2Cn2oc4N7fdT8QedicFekHbWMvFDkmehDeQTrQEoo8r6ueAGrnGrNDvx/NbY0uN/srLO
KXmigEu2c5UKupcL1CjZ2+WNORv44cvXv39aImeG2BwpSyATaxBnUsezhIGy6vRWsuoruV38hGT8
rELEN2o4VTbafEYUfUrlyEFqdXkCW8sjmfuyQD5tGDF6gqSuUr61VupO5OVrg8uxfY7WJAoAVJRn
qOnMeFqqtzp7+NrgkhUXajmBsYunkZ3cTUk0q4U36l+EKxmSKacji8e5m+IQjReB3WYeCDdDs5gf
rYnvOPX1AJ5x6jIzjsXZpI0T2nqWxvH59Eiq2U1zhNpYo/798hpt/IZMjJOWk5iIAA2+0P/U5WuB
3vuk+l5DJ2pPEWzj/MgAoJkLmqY6aE5zLgJE1EBZo6+clGB7uzyFrR+Q7JcVSpP2LfrgbIv5LCaB
M86R4ww7teePoveZbZARQEWZ6RlOKRhxGOpcNW8e0sI+itYBjkSPDwqDxrkDXKVeKMeeq38QuT+X
ff5OSoFSS6/cxTEw8j2FYnyTFgL1i8rw2t4+tE4yHtQqP/QThNdNxMaAT11TRg+aqMsvrs66ap/8
T+YIldvaWkBJ1Beb5MgvQgsEklo7h3Rr9SX3oHUQbCvKPg57fmq6u3Q5OtoOtHR17ucWXnYOhgKG
SJPFoVn9cIw728pC9NjjVfacgIGn7Zyd/OgWwvSjwPBpjcDgR9JqBrdC83sMGrQXosx8hfhVR1nz
YS1vj6f6WINcGd2H0Fy6fGzP5x0Q1UgepB4hiIQ0DUDMBy0AjydePs2V4a617eWdQUTev/xDWzsk
RQbOSGiqLboVFtrJtH53pPMUbW8WG4PLKBqzqqYizrFHwKEENvi6lKpRXDPOs69dPzKOZlJnLalG
tFjNYg4Nx3DjhV51+RcDCxlDIzID4ETQLqEnk9yxKn5oEiOc+d7VvHH7y0AanjUTMVtYx1QBXHSk
CL3aFSG1ywe+YSMyMkZPKpYMBI2N/MCeARCJ6GPnj9fKa/6kxd7wHeTIOE/56BfBHlBiI4iViXni
WE9WuhOYZfHD1v7ObXj5nH4gO87Yu8zAo09ZqUwl6hRd0L8hDwJ21NUY08DxehCO1q44mF4TftEu
dCk84LpSowOiQL9mZriKQoJcM3w8jXfMbmtnJPO2dehqUgP3nt3qws1J+8PEf3T6cgJPzLEHRrjs
v6aVg+zzv06+HjM6MvBlhpPQ/Yp0YGgsfhQO8J2Xt2ZjLjJVTzbkY25rACxmgt7Ype4pHbToeNO6
djm8cAaPaS47Udt5nBHeSOtHfPLGzdAhs6SukwFyjv2pwH4aJCfAOHykE1FOBFqxvtuLsT52+8yh
k1FZI2kgUgHtx9CikTa4MP6D7XW+cSJ+HTqHlSrIOdRgknvSUs92E6/z9ulWNp7SMqSKs4LqfEAf
ZuyIR5Vp90tWHRJCT51Va66iGT90VYQiaw+X9/F8/R5ru7rxT2vbiradWbLEoVLM14XDX9sFvAR1
5ifWzCMGikI0kakhUmEk0KiFYugIxKwy6/iY8rfCSzd2HA/vsz+XP2jDl/wHdBVPk4IOMnBc80ek
9Hww+O1cr1sjS8FDBkCsksWY6dhHxnCMnefLX7x5PCW30XNlUAZbhdvQPXSvr4J3Lx2omZ+AMA6q
U+Y7PkhZdn5sHfTc6ZScSKoMBrSfkWsxn8y3JNKi0utdM/VQaPEUf6+namutJPdhlxDX4BWOYbry
Yxvpr0zje+iajRtQxjURlaZ1mWC58uo7zW7KBJnn4a1E2ezyEm18uwxs0kmaDZO6bkcNkvQna9zJ
CmzdRjKoSdVrEFBpDW5WE9fQKsVlPCOxbPizCMYDmBNDFmrE362lbyVTZFofxbFzWwdDVYg4B5qf
JS6+6nUFB0JJMXDu9+DoWxsiuYCpHRczFSpShfOPOO/xEuOu3fjOHvHORkQo45xm0ieN4uAwQejb
1czJb62TEX+pHcM0ZXBTN9BJVWZs91jdDU7nWlBeKtndJPaEaTf3XbJv22gMnYGBIuxiB0zjJmrj
A3nTKb1u6uJubqtn3VGOOeiPjQLid7Svep/T+g7so9wbx+YahPB7SpEbr3MZEiRaYkH4CU4sr8CI
z8qbCalcV2WoceUTQE4k2fGWW4dC8gDgDAe/W4xJp2jjHrL5SJTh2zRlLx3oZC4b6vlzYcgYodlK
u4JUoDQw5mii9+MCMZfga0NLEUMCd1VYpI3DLnlk8+/Siqpip8x5fmEMGRmULKVhDAvargDKMpfH
QgMB3nyqOmPHfW2tyvq7ny7kRiNAOcQOWkFANzl3sac630sUuy4vzNbXS7bexYlmlApGL+ZD0TyC
heEwIOWcOGLn3Jz3vnh+/fv5S4wmCsfBueHVezI8W3v6XlsfLt3eylIB/kaw7CitKa5RFpPHq/yZ
pstbJ6izszxbXy+ZumIxfURtEpFmBlFZoegggDfb4PLabw0uXd1JzEwQ4iox2rhvepAONjvZiq0T
I5nqNAPw3yxIV8dzeyic4UYHKwPqyjufvXENGXLxUZgocOYTXsQrQn3llau9LOQBdeERw8TfI5Pf
2GGZLcdYRs0xC3Sjm0U9u3puo12ftt8LGxILtN3Z4I21sqXUIPh96mVYbJx/drJy9NLTe715+tL+
yiig0lZz0OLmSqi13/P6j7W8fW1c2WanmTdNgXHtEhTBz3P6/fK4W2uxntNPnkZvlmxOKLo8J2be
V3V2q2ZWwKm289lbw0sWm62CO/2IY6mV38c4IOAfNMb3y5++YUoyQmdktq2iiJJES1OBUkbzkyaN
Lg+9dQwlK7U7IDSsAZW+ZXytskMMsksdWrP5stcwvbUukrnmql2DlAQ/YK5NFUj/qslttqeweD4+
ANzn3z21QaVCixSt5BabvQwMbsCuQIrvucmtA6CDl5doI1EJBNa/vwLRpgHkcZDepo23MinFPnCM
H/Sjh9rv3vdScRuPU0MmsJn6lAFiCwbx/Fg8Tszt0fBT34BeBU0+0HTB25udHL+4+1oCCCQw/85r
BD2UYoJ8MKyMg0Je+oSC8G6vAXDjzFrrefhkbk5fZLWmYHCQytzxhh0LMz7sbMjWtkumDOhAUer2
lEYcCpWKY9xYrLp3WvOIQp2XZWAI1vnB7CEGMU+v5Zg8ZTmU62o9YAToVKC0AEQNGPti9GjIpACT
yBTIWGGuFN3EBWlbfy4WHYir9tguRR1envaGqcoEAQRB3jhX0D0tx5+G0bq8GlzVwitgb8u2fkDy
BZZFMso5QBTW2C4IOkAaVDGwqi7aDQMPcnB5GhsJBMOSPALTnEFYKkk+WsBmHVi58XU8aT9WiWfg
jplwk11d2w3vI7MGtHiJjTmIt6CLpLsAUwdCMXySNn8vz2VjxajkGepWAfXxyqkQm08zGdGON7oJ
lKksR+xs+tYEVhP4ZEY0M2hdVCCS0TMjIoO4Nnp0LNvLTnFvw0plPp/aArTZyQFg0MB74IpF9aBO
trM4G1ZKJQ9gLyM6qRkoROLxJ/pF9Crxx6oHnyREvQEuvLwDGypxhszqY2t9sqQTZrBWkcZ79Vvl
I2/wq7gxfOVGhcCGdoNU0X2ius6XT5V010Mjq0kqA5ui8h4Y8N9V903s0QKfT4kaVIrJwS9Qj7y3
0qjgUHriE9CDmjtYBVhuWeF34qAs4ORkdOd9t/Vzks3rOFYxKrMrgqU/ovPrOAU4a9Feenk1hP/m
7wxZxdIgKdoF25UHyX7t6AFqbk+N8LMMKSVLcye13zkGG+dY5vlZjJqxYj3HQ1+gRG2Azmnwdk7Y
1tiSkYNiVlGbDnMYg/bnKgaQoEEOnDXdYfJ7b4Aa5W35tbeNTPUTF44QJoOLT8k3U/+p9Y+zsxP+
bs1idWGfHAnJqb7UBVwVARVknwAsvJek2XBRMvbOKmwqcmXdY/VmznUP3epoRhv8y8u/Nfo6n0/f
3Sk6N0pk1KAOyo+Jiq5Hc0nCUgX/2Nd+QDJmro0Z0E+gNGtw+MfnhaIOFnxtaMmWbXSLlzUBJg3S
iq49MD82QE8+G3sncx3njHXJcDrdJDZKqR3gdJmLtyo6N5coe19L6NrPLhyir81Cuq8L1EsAW1l3
YHhT2QJqY7SA7RnuxvbKCDookUJsFZjJ0KjvDRD1TT8GaweneR6hbxoyaA4cHZk621j+wfONhxnt
5h0KWKf137WMYIU/TS9+m48oDT9afy4v1salJwvRdXrDtZwtIMiDwmij5UHugBi/4yEf3J2fWE/+
mV2XEXX6QoYmFeudjfqUajh+MuQ7/mdraOnKFmJkLEbQBBmvJkpnejdm6c5FszX0+vdPdkybLE3r
2gQMjb52YM/uni4v+EYIZkjmm7WQ/x0LA1Exeghacawcv6tjt6oeL4+/9d2SDXdtnQHUqCfRKERo
mPRqdrLD5aE3Uu2GjKEjTVw5zZozmDwtIH7uT2AA9laeebTe4FCqEfmu7b1ityYimXHDtHysR+RV
1rzW8jzcaJCvxFXml8f6vhhcwOX9y/PasGkZU4emwKzowUIUmglaMh4pWOvi98tDb5iXDKajo2M4
to3djhFBJimUN5Nr0Bwf2Kx6VrXjtjeOFJFi7hn00itxMkCZRXZqrOk0T/aPekE7hiZeL89jYzNk
TF1HjSafJ8TGavYwQQC3EeyLiy+ZMPSYC5JUGZpdocE3PTPrKll+X/7orXVZJ/PJhLECWRMD6he1
QDir+GodNz1rgyoxdyxia1kkY7bVyQHmDTm6RVyBrtyds8W9/O1bZ1Iy47qltc0qmBp0gGl6SvJr
sYcA3PpoKYQ2xaKVWleBGlj/rlT3xh6AZuusSwZr5WXRDqxOo6rPoeA7uAyPgKltgEm4A13u5XXZ
+HgZv6byWAOBJTg+2Tyc0gmSEMhk7DG5boDyDRm8ZseQbapimCsxWtColctz0xgCYlfmH9b3ClS1
57uJdjQYNeVkNPzv5Ult/q5kwaMwyLLouCKhqQGynuxEHrUTOahXe8+m8/RWpiED2/TJjpVcWED1
HgEEQsefclgjCt0Hx8yOMWyYmwxtowyEDa2O/S/b2rPKhxicfk7MPSUjXzMKGcmm97RcFghfQ+oh
9yrtMY5BYUN3XNzW5//Hlglx0h7IvCVpPJIHWQoRNfteQ4b58i5vmLSMX1u0Me1zDh+qscnvIIpY
09azpj0K363bWZfsulMIKhFrcwdaSb9Bz916A/QcpKvsb6K77XULRGwVfo0eBQdKsnYjYSAt6uH6
VuUZkR2sX3nqOof+gO48CsYad78Xd2PhZDSbTVhadyr0uagDQMfcj7cVB3dVaey9ezYAxYYMYdOT
Qa8tDZG3E1l31XMPFCMPRQTUbXU1+MSzvhmRHs1XLNzD4W6ZvIxjaxYqOKtxltlE/3DIS7tt9cjb
B9Oow6Y2rohhnJJhiniyKwa+HoQzgbiMXksKEzwO7YqdvRM+GG382lPv5wBqAld7PmDjDvg4m5+u
3MROxrFWZweiolVgqtfQvgJdueGO5a0TP162ow1DlTFoxpTzvs3xGwycwh2umXFAIH2V7CJKtn5A
8gRciLoiwkaC4GZ8667NQH+vX+j9/H3w62P8Vi1QVUv8ZtrxahtX2kcZ59OaVUZRK2RCPkJQFoHN
1QeH9cPlpdqyHMklEKVmagXIXtg1I2Bc31tReSphOw5tq9D0cbY/fTktCmesB3QDiTctaALQervU
td+gOO2BcGNneTZ2QwakKYvpNGD7gKOZrOeVn2EAyQfTWETKbKdx4eMCOWMZMigt5mPeihxZRYdN
o7cUkH3tUbsy9bfeNp6XLnt09Oo6Hsjg0ZiAvmLAjDOOosNgP4h8BhWHkvuQWsfFwcmpyqfaGxYt
dY2+vCFxcZXm7eI7ahsSW9vB52wcGxnvRlIipp7BDCwNal8pXmF7/DNbN4mMbOtSU6ECNShkEMtb
w+Pe8BPAuSjzimOXebk73lTeriPUz3slmc2Lc570WSKKyMij7mgFBYTxmlcAyMWh/J4F7c71vuGZ
ZJhb4mTqKhOVRIOjvhGLovN1UQO1Mo8V49eZqu8c1w2TkwFvetJBAYJj7doydlv2bWigezvtwem2
Nn1dxM8WVylaoXcwBmueEGdRb8FFeNlXbFmzDF5DHah10OcPwFdo/F17atDf8rd9QycNVOu6vRhu
I8MuK9ZhpzlLKELsWYwmSLr4S2uOt2nrCHee0f8sLJC/UMXeSSNvwGOIDGNTCnvO2gZQ+Gngo6fD
t/tOY4dkntxyVkGAVap+YtQ/8lL5obXlY8vGgIEWB3TLe0zmG4Vy6Lr8u2t5ThylqoCdqd6Kb2uL
RO2VnvPTvNHCwacg44y9+rBnUOfZCEwiQ+DSnMe4hUUS1Z0L7TXPjOKQXLP7LHHnb1bmGt9o5+re
B17em4LqJ/RFtBYkJ4CtNuEebHVz4Vd//umoVllh2bFKssiEDGIAPuAo9n9/RBsR30n/nbc1IhNl
FXh6jw56OaOY2SfRk8d+Yo9O4ex42A0/SGS0XDs62iRmlkSd3+ju/NcMeGj7xeQuJyMon7CKfnrY
y0Kdr2wRmTkrzZ2+n0r8mHoyAxJl4YpP16M9tMbWWkmeY8lAZeYMyAuCTu9AiQVqjuaJL3tB09bw
UqSxILikANRC7nKpQMA2eaBovFXH0r/snM4HAURWn2vrnKZtqyHhPr7qoBahOnATKA3teInzbpXI
GDqCLtQ4QXN/BHZAd7KvQVu2FyOdv3eIjJujk5Um0M/JIvtGheasFSzH7m4BK1Lr0zv9TTkt7+nJ
Ou5V5DYWSkbQIWeqIuuX51FDkzttSUO9/+MYJai49+qLGzst4+hEMnQKBMmyKDVAhUlf6vjvXJKd
fd4afP37J6dB6CJU0c1ZVFLml/V7J+KAOTt7sbXL698/DT7PQh07An2pChFTor9bzU6tYOurpQfD
yNCNoVDEwVDpvFZt50fHWUS/2BdPZDjdwoWhpXOWo8IBle3pmTQFNABeLlvW1rdLhruG70QYLI1Y
Xt0qVheZdIC8DdkBbGxEFcSW8gTNoIEsGM4gZN2xuzY8zf3oD1yO4tCDcGLPe25MQ0bWxVoJavhm
PffZfC2S0UV7xkMxi8OXVkmG1NUDWLzLCbLHjf6nc2I3n36Yzt6NvYEwIjKQTggowBUgyEO8rcP5
IwIOyG0XaWEa6VfW99zbi/E2nJGMoFNBs9gBOZNEiCHdnq8K1H2Q57FL1ScFqmSXF2trz2UsXVqk
EDEqUTtryvqthO6AS8BdXQHUW2XKddnEXm8NR33Wb+2cg3QL7gNgvp3y7/kAE7KI/1p5peQGxMsA
SDFn4QrWuET7WaMnCHzE7jI9Z+nOo3HDm8ggOmjG203fV3nU2rM/xaPfqG8767fa3n+fo0RGzrXz
PHArRobenhz9YcnFCTIQCZiaF+ZmsXUj9P53O1c/GwsHfF6qK1Qq92KerSMi+YPKiA2a5gTZCM3l
30ZcVhCwfjUfx9PaWJ+flB/gPvehu7fHSbp5WiQPYU0OSK6m8f+IKFQVA1p5/Wk80ADypYlbvO6s
6oaLkLF1CTQ9ZkJSINjv9M4Vmds864chhPj7gQfJn+UviHj2pUY3wjkZaqdxp6iMDCmFHAl9LaJH
aJccunAPqLQ1mXX7Pt1lWZPOVpViMs5yBZSop7FfyFrtGPDGGZBRdjGyFVqsVVnEOqv1Sr2/Ni1W
ulVur4x5b+aSPl/ekw1blSF3o9ov2dQBWglSijAtE+465fJg0xbyjxApBB2dEQ1lt+MZNixWht6Z
U53PIoaCWw3Au8KVP7qj7lD6bL12ZAG9tiudejE67Ifyo+rYqW7/Wu3rUIyeFtcPQvlWJEiI6rfI
+roI892R7dxM2kcN9oy3kBF4M0mQ5ctUoO1p/BQjO67MxDlpOQgTZ1O/qlT4wJ7aKvrQOsOtHe1t
KvXZF3PX3JpmE1ZKd98roM/IEcWs5PuPeFO6epk2vtouZWTRsjzEswkqBEugM2OyI5ItddhmYGFU
6/FBIEjrx7Ty5in2+AJ1vCwbr8CffiiG6o9jqU+p5SCrpuuuMOrHpYacTv3QaNmVZbXPNV1qF++e
a3HdduajLVp8Ce1STynaxuttcj+Q8qUs09KneeLpSnqKU/2takxXCPFrtspTmeJhvQDjE9fm6Ama
+Wa2HESSBmZinqDrEsUK6GumpO9clps+of2jnpKQzsmf0Wh+8SU9cIdxtyuwXtAtBWNZE7sAEl1b
zRgN5gC8UmsQt2ugzxknDykbbp3Jeu2T/LmNzZOezEeVK7YHEdwDG9qrpHVCoZSgSer/DojCAcm7
a7PhNdewZgxCuQWN/SldR7SPpTq84HUWtAl7V+o0nIfyhNSjZZVBuQgf0dNRVCsBqXXTCUcNE729
tkZkSRwQDFU2Lw5DbB8IC52ehTUjEcgVg4X/prgcxn5lysDztYXYomhOmm4ctIk+G44WAEl7q9fq
S158TdicyPBJVUuNKZkSPNPU1jPyH+JrzYhExkvO+aTUZYeOkkb/C9lu6O8pPkqNOw+DrStIFkU0
K6sQTFVx4b70fncEye9Nd9Uc8kfVh7BDeNnZbbhsU3LZgFo1CtD1WTRw+3XhS9AkzgPT6uPl4Td8
qayAaE362IGQGljM3j6m3LqjXH/tlvrUqZXv6M07daanyz+15UilGMGxFVryfs6juOi/M0s7KGW3
E/t8aKid8Wb/QWcuE7OSHJBSpQEfMxvt54Kbp1gT3UM9ZIjmzMZ+gPpvhWAOnAfqKtObiMnXnewa
bRWHBExJc2xBkJcN3sKsm6zDe8YQjTcoBD1rCnI5GrC80L8Qp44ms58WZvq0iDmwSXGalOE+m0wI
PXZlNPf8Dcp0N0iG39EaTKZsj/d3YwVlTkZmcUgc5xVU9kwgLSHMtAvA3ygswrj/jQwcpafzgHAR
Ojz17RCW6AVsjzRSvogmJzLZot6YeYdQFOyBzW91etCc12mPAW7rJSQjRMEeXyz/4+xMmmPFtS38
i4gQAoGYAtl3TvfHE8WxfQwIJCR6+PVvuUb1HOXyjRpURd24Eekkga3drL2+mSEhECeMPw82qRMY
iMTRlaPX9r9YKHz3Mn5JOvMQBL85w0wZDOtwCxObs6J+tNb5/MPb/l3z8KtSlOAMcwpnkFv+AphF
fr+kbixTkbrBpy8KGhBwJsnSH2dxn1/8H96br+JRxUFcDVsPMxQgv2xbn6o5OIS2a+PQxapBC5A7
mitx4/GLkuTp3wPBN0nuV/WoI8GiJ1g/3UIumZpaJAvYgTBcY3JMqN+uOagd/KeH4y+Z4T9d4peO
cu1wMpSzg3bsiDyknU+iafcwoK/jVgbpaPi6VuQVVjr3I68/Sljyrlt3OWgPpvwuf4FNMxg6+YGJ
7Fek7cX59HuuRrBpVLYHHn0XejBB75wZ7sre2fGL57qz29CUQWzstJ7cNtagwOe9TvpsWkVyvhpH
neei/ejNtOWV3dYRVA9ZvjH2p332v8yU/umiPx/gvyX6ei7ykgx424z1rt4UZqnDQDwIxlsdLE4s
LYk5DJ3XRefddTADmJF9rpUMztPS1mC2dyZ1OXxrQ998jAU5kYFvx6YEYZHS16EWL5hn6jX2h/+b
vB4yhf//hX2SL1MfKrQunHoXkH5D7Sn/yeXjm9f2q3pW5EOL8hRxs4RxEs32Pf9D1Q/66+8i5190
rr/91HOhS+PNZYn0lkO/IgNgQ3OkgvkObtngKZbVjOawd4Ip62FQ/Q/n9jdHwVdRrZMJ6hu3q7YC
rl8OA81B/VTLf/b2/+nZ+RLkXLwKXJSs2AboVsXNzjuozbKBGJLtESf+a2LzVT9byM4DRYiVWzHV
r2aRF1jYHRfx09b/d9nZVxGtb7vGL31UIvrovPl/bIKF1gT8z/f+5ufxyzcaIO+rijYfSnikjUSB
9zSl5BFyhi7Vd5A3r8EWWQcHkpZoe5As1g8/LoZ+E7S/ymqnHvbpU+aqraD30K+4/qpr9oGXtlrA
oR1+4CLNu4d/j9XfPGdfobW+y2DYrnB9U7sh/FLT3//+ud9MHLwv77sre0947PNzg3InGYNxpT1T
gEymoV39+5/47qt/SWkqwWfW0aja2kmh4oSidPzh5fsmnnx1klRzMXtiQO3shMHeoGA0pD2XrvvD
x39zPn61jOzGsK99tHY3len3wbLqAmSrvUomdogq4HeA3ih/8nz77kf68rKHI8lBNYXwIEClnBfi
CMbnD4Hkm1v8VXQrFp41hkGh5HrvA3AYOg/iJd/Vxf2/39/vPv+zpPlb4KV2anxF0Ctb6PDahvwd
cITtZPSb73g//Invggj9Un1Vxna6cjD/BAQX/QbIG4rE3Ve3FGKu/0HN8s0b/VVnO0YiR+KFPyNO
iLdptjer7hHCy+Qn769vHqmvKltgB+uZfu6pSxgNc87QDM5g4u25O8OjXa4x9ajNNqTAAv37zfn2
l/t84P52d0yDD88j6ErhG/vioJkQ8i5PSJ7B9pbNcZn7V19U70UNIzXYwQWh3sG07r9Fl68ek7Mz
8IGMaEWScg9ShmtfMSyg2PT+94v7vPv/cEJ+1eS6rJIzdsaLbY3pMkpGczsFLk9k1WwM709L/9Oa
7DeB5qs412+7DGgk7JjoNkwJ0EIT9j7JT+Z537Ufv6pxM4zHKSmwLjCsyUd//qybyqRNsXQIV3c8
3//x6fsqxS1g0S2aCSNU2yoaw1hrNTTlW8bs29CZHZRxuFNd1/yg7/jm7nyV5aoRWCbTQFTg185L
kEc3aOW9hvB4i2va2NivqvW/PwbfPeNf1bjALvUqr+BS4l2WNV3ZjbhHiEuWVfM/GJh+E6G/6m/L
OuR+40Dh4Y5tDJJ6Tn/ox3x3+/+qQf/2ispS4q5kfy1mYQ51o655OsTjelplSfD0c3T77gK+RAKg
45QimNZs+3xKs+lOqJ8mDt8V/n9d2d+uoBGFjKIRH80uM2QSZq2wNS4SsxrgIatflj/FXXj/w83+
7rH6TJf/9rcmDQsOAyYQDB1ouVfn17VN8jV9V89TEu7te7T/OTf+9sK+9Mq6uQXSFqJAaIgq9L+P
5d5ZyTkOjv4dWdfpvHV//Wg/yaLo82P/IaB9leS2knvZ0ORyW4JvlIaSPeYKtExsDR90WG8xI79h
PX9ZRv/WFaBkRtJxYrjoUADpmqfQCS46dI/S9Bhk5GHikLaNZTn+Doro3CjqHLRPXoxZSAxfjDvH
AUUooz4gO/0fbcyq8e0LwJvgzvt3bUuPSwbYnBvJKQma6jmT7pOTSYr6uPVjWWFjSuMx+lSM7x23
39oac0b3qa7LOW4K55CNyPUqG9zntttRvz55rcWQIQuSKAIRJ+h4rHhxtU277Urv0PvdW60pS0M6
weJz2sneNbDprptEesAzaULd7Zyz+y4cNhVfzpbSJCzlK1nmKJ4t3EGxSbd283NZBnPM2Hgpe1A5
skCatCYqzll1NZ69UYr/qkuxK0V+6jOwAB3/htR279N5oxYKOlKEQe0Cwfhk2LqXZoEcwQfXMJi2
HtE6QV9kP/P+QAsyJry2Lw0Z952Yf9lGPgwZeV2IuunZ4B0iyDITQoff5VT+rjJTbiaf3It5Oeq5
BCRrZjYmkN3Hzoh9IR+DM49++qzIEt+AllsAyt1E6iCKF9ofiKdXoxe2cTHyU+U18Gwmpb6WkoZp
2Pgv7kSXTRnIF8Oxs648lSAnPtpy/BATSSIC+q2ZVxHXCUz23tkc3tncvWTOQBPLFA4F8pj14d5U
n9NqnoE2Uz94zQCKmaPfSu2QlCwYxCjjnN2qvFN1Dnv4fJAJlcM54zzRvfNgDN0Pw/gk7LJRrH6e
ufeHLjDFseFVRM5roFi0Ji4vVkWb7SKvuyt1eC+s/8psfogwOordpU0BoLwb7ABJtnZPvV/xFF4L
a+XikHJgTycX54DN/6fJgdlsgNLbh6nihkYUq9YqWC3KbgZ4e07NmBaCpO2M7lajnK2WePJEZR48
lh0mqj9QPZyg+H2ZhnzAWGe8GQZ/SWwT7CBbxxzNBUax6l2gBobbpQggAqPmTXcC279z88vz+1u2
gGdZlDfjggZaON5MPcY64CfG2jH4SE9vqjoAvNIb0n4sriqcXivPPTi1PIsS7BNnRFU6cPUIgTo0
Dl2095ncL5P+KNzwSTIokG2mX9oZHCpeL2WM//tVBNPFjOyY94olqs9YXLDykOnw6vXDanGCwyBK
EuOJOwka3i9RDasgxfZD36wV+qXrCXZ2nZNdet6mbtGMMSED4Jr19DZ6/daYTypF+ebOwqaLtED8
SuUn3RS81S2Kagixklmp26hdnovWf9dNsTEVe5Nj8DsKuovJnRaU82BMJj5rrJOZZK7kY6GyhywS
L66GFMIEZjPQ/sXvlkca2Z3vejquHUgz9fKrgA4kMUFUYpLp7GlQQpU4rwvlrkwPJKjzObu0wsIO
xbGgjw33UTMAH+A3myJreTzNmKi5Zmddcz+REmEIz5o/jEdI+/cUMzZB5BSPk/ZSJtsHZsUHzXuM
C7tjP9ZZ7NPiKhpnBf/PKslbfwu9xmWkxWYcYFwT4LADLBT3clC3MzWYSwyTPLAMA+K+hE1gV5wA
TP0N42aBGaa7zTT3UxNoFO/ZcY4quIYpk8eD8V4LjHxjLtwlcb3+VBLnxbg5TwfWraTJ8xh68ecs
qJ6JO5bbqGNypbT9M4MkV0z8yXdJ0kkwSV3vbFmxAdR8y0tMZIMq+5VXoDKPOQCBVXVb+M2HBz+O
pXOPhAQ3izI35Zg/qB6/Dmm8qw7H1eBkKmXVshq4fAiWYdtFZoP+1jWj04q03vMiDMK846xEUR1N
VyggjvLElLALE8oe8BVwJkywvAKyuY+dKcR/ZcVpbvrfwM3cjVY+EgG+X1AJQFY1FD6yeRSLrWMT
wQxbWDcE8oGcZAn2h0vLZ9R869YDsdRZmq3S+SbLq5OOyl1XLM+aZzA2dc9L6W2mTLz1NjxhrW3v
Fx5AbR3D38kPsikeXNByxaj3lVdvmpygwY3pOiYVt0YFbYK8rop1M67gHaMS19ouaTu2ynT7nNc2
jEFX2Mo2nxNl5aGeuiTi1MJ4qTuVDttPVp4D3Z4HTAY6Gb0Ln8OnncLauQgw/TKfD+mQtUnZB7dD
4EZgQXuvUV7cNC0rYul4Ns65gKB8Dm8Jbm9Yd8epwwi/M84qJ9ldH/jXLKfbRZUsruFntGq0WeH6
7sqGezvfxw7EBELHHI525YXSiRuiioRM0Cm480DS0MGpiHOuq4L7IQifjQrTQopzE7Eu1r6/berq
GOFsinjPYtrnJA7HYedqCluJbg9LrVP5+esLsdVDCNez6K0clg/T5Wc7wy+ORhqglipLx2FcB4vY
i8xJXJm9FSM2JzDrPWRKgPM32Sc3x5g/UphzE++shrmFew5zYg+k8wRuag8NCR6DFi+39Ms+rfI3
zFwT1Q5nIg/cdyg2AMSLE3iHJZg/wsze+YY/KtjRwrNonOCWLsE5xLxgyus4ZOMT4e20gcnYqfGb
FAdqEgJnBV9GEA0n/yQdgVXH6D1S0xSDmbt3KIQLjExHqrB/D3puGc8DGCgmylazZ7d0lqmrrNou
eN9IoK8N4z1ynQ5xJd8XPvby2l6mTURvuxAs3k6Q6BDiVIwLLDKkRUXx5pfDW90p/EczLHjI5BV+
SPg7Y75WrX8KxNTHri/O4EjfZELcVDQ/GjodnZH9kbW5CrfYdTxICHcRlSEPiZWNrsFQnIhkL1kr
z6XgJ63MjswNgpi1yRj4Sd0seBCFHHccZhW6Wry11rDbJ/g02p+GBW9EVwEly3qGJS1PHUo0DsBy
Ru7RV9VTRIeHgebgSOJUSubCP7YRgnjbTRZoRvHbgZMbeMSTHxtAw8uevSqLQK3Lm4hFh9oEyINq
ctQie8zLCGok2l39Qd+DkfkmQ/4YsfYQCa7irgiwgNrLvQ76t66QKsH5fkUg+k1qdm5ayA+VCXbh
Eq5MsQAEtXCbds28b8dxV7PmkPV6xRqbWCqeDXOfZeM/9i02al0SbqnXPAWsRUpZL3unQ7STzS/s
l0icM9FxImKLQWKPV96fk2wpVl4r1kW9PBrdn2HQfMqNZqkas4/Ar168OnstmvbkO6OOQzUAwy7m
2wEJAWAaxI+jiL7lGbwuynKlxWBWvGgglQQ9csgBCHYymzJOgziP+INsyv3gIPX2wKbpoACZmEib
0eXx7Fgnpm29cdtgG9oZmUSv1ph4A3GSP8Er6rAM5Jl32Zvbjc+dqG7ygV2WXnXAbEy/OoJRLPdy
HDItzBm8QzsE0GzWFyChDoZ418Jx76mpPYBQWZPMpnshZbFT0di8luMMUuuAuadRkY57iSbLTBSw
3HUf59VwGep2xLrPdOC9TYawk2u0SiSkOmIvsYLXcHOTg7aeuDnr1k1VniZ3Wo+IBPGSNTSpcu+P
DunGkfZBqmrvE3VH+/E8DO1dxJHzDzRbt1AgwyZgKZOyoHDJ7p6bLMNsFJiPaXThywucCDUJQKin
utW/+OBdWBOeIOi5YD/pmGfhMTP0JBxyu2TexR3qvQwGHXfKbAoReTHkD0ed6RVcG0AhLikY5P2V
je5LGCFqKfGbNTSF9fIxp9nbDIlPLCCMwv5iarsCLNZp+JVV1bxqIFBPnboQ2BiTN5nil250Y78k
aY61YCy68nLXts2tDLx9wMRjPpdkE7UUGC1WvVCK120p/QJfAVth+GJrC0htooS5kZ5adn4gQUSS
W9KbNh5m9TSE4n5WDMUToh2yVkBjNcwmg3qbLdUDIHIHidc7tjncG1XYVWnh+09jjVn2PHuJr1HJ
LGX75uq5S4js4e6DojF2wzCL2RzwREkPr7sbnfXYyji0zX3judfBFL/Bjjjzgu/Y0p+HYLqGSF69
/gAd2zsNoQrv9GX2DLYNeZJX7AjGRY2apQlSu4yrgEoY1kZIDcKhPWH2C39veQ4Dfa7yNl81bnuj
WwC5htZ9wjBiWUlV7LVqDr2ewthb/FeHj0WC0Ps7wrKHHFmFIqFejeB8ZtW0djk5aYA04s5Gx7Li
XcJ0jprK0C2y4Gg1C//sgkAVq6BBJBWQqjnQK9RIr6fKqlXjyEOp/AXurhUQ6opsQjuYOOvU2Rhs
TwZzslDnpKbgEkb7uikF7ga7Zq77wW0zxFOLkOuQ8sAo2+JpPPfW/TO4clvX804PKopp5p3Crt36
eQZGXi9OnplTp1u8xOvxTZ2+vi0aoBC4Z9aymXZO4cMpgUT7oJTvpRh+2cJ7dvqOrheKLbGFdBee
s6Twqz3FdDkP6Hryw41p+EZVURpV4YOR00XiyxUaFNch90EdxhG0ONObo7JnL5IPyC0PvVs9unP5
ELVwzQijU9fSHUgkKuYtNiPy5bF0UGlYWdwGZNk4PqrXonBuyeA/gwt/X05qXdV4VpxQ/PKX6eKW
bAWg8GMj1WVe8E/bneu6uYEX7DpH0tb37WVpzR4VeSJbdbNMoY6xyWPwG5T3g18HN6xyhnjuO0j4
JqeNqSnXTubZ1YCGYoof8UWG9GYq2UeDsK+4/d3MTMcwsnxj/bhiuoWjdlU+0Im8zTYDFl68w2Re
4uzIaNJ9WtMtwvlturFLHRHxuHT7j3GGNi0oeoUF4ToVDQQgPudb0SIBC2TZxGRxj9xW57x3AGic
w88GDU8Cy0UiTHM/gf2GDPLatM2Rtk12IHM1xiO0dUh3IkQ1t9ijWDhlHWp97Yl7lzvHmUOjKxaF
nLCZj0aZVVTkO88LYEHXTxtoF1ZFQ/50I7HJYtynIu+vkI4+QBaFjTY6nDlzUIt2q6hHRae8pMvR
mAjhsUH9+cB51yVCyzaFIogmU7cMiabBKfzM2E2f32d4dWLIG/FzUfQDzDgfPdZtVQnYsxu46Rjp
X10Nm2AsjdMY27hB6tPwV0jrNTEWUCL+3jG6s/mw6ibvMMH/Jm69NordjmzYVA/oONWrhpm1yaMD
xXw5hgHAeiEWTA95MGzok24e4DmiUMqg8aWi4M7X07ktXRmrEclUxU/U87K1rnEyNChmx47cgxaB
988RD4ZBrYLnJ/FomSU5D/ae7zQxvswfFVUHbOUjCw7FblJIA/PZHFHWvlmC80tH6ran7kcZqLc+
nO6ngJxJ29/XTXalLFxi1HFHErWI1e69rMw6h2auLrEfPoruNwpjN4k8cWhss2OdgxHhwF6jgK9k
FR2Eg+Mc65kvo9CIIZV3x+X05hP6VAZ6s/R+EgYxC0OJ96G4Fw70xb2aUo/we4Gi1sMbmwzYmG+n
bm0q533sQouHiEN6Wpg7Q0TMO3HJp9BLid9MaaCD21LVadX2kOlGRz2wc488M6qHbM0Y6mmh1NUw
gRNbbjw9wIsLWnrX1jduD1xhZar3knUb2oRPWHJE3rq8i/Kts+K2CNFRBBr4hioQ3XtRdIk0w239
WbgVubedsUxv8ZbHqJNl0pXsyZ+qI3ebO+lOt5HlGM5AZzMua2+GaS1Si0suxkNf1I9sjNaN228I
vEeE8Ve9zg9dyK5dT55aQX9Z393Yatm7zYxS3sNvm5vlRLAkiwzlhS/zRfJmzWu+zYp5C6b0johq
ZU3WJK2lx9ApX9HROHlU3KNhcgp156Fwzd4ggf1deM2eu8MMJ2D+SB1E+GnwHmxAVnrQT4JNbuqW
3X3Qkwdayg9jYFasS752nOWGd/qQIUWOPZSIqnDPmR1Nogh9gUE7Yk61hoHyxRWiiClHWcg89dgW
7T6zqLGiwq7ZJHEp8mlQ+houFY/RGFkDYwaLrsB/mprqd13RXZCLtTu1+9pbVqJq85hwefGJRamd
rWFHV2EOrU8d1zttwz91qJ7zGTJ5N98ODlYIo+zCgF6vZXmgUbNXn4csKjRMHK7OKPYt5UccG1BC
Z5cKCiwvqs8RDzZR3+8KUT/YEoI3zsokcIN92NCXtqeot9BdIVG+69CnrhdaxoUxSdMtfcxq89Yp
taFl81hP9CbPEG3hT8/GapX3SwrzpYvnBzfFRGINawh0QREGs6g5uTy6QS67nzQwP3x0Xwm6TwoN
NIIqFqrx+2yuVy7W5mlYn2YOF6Q2uzX1kC5Wv0L19WhVtK2VIGuPLr+xdPpQDsEePdZfc2nT0K8P
LUMVAy1dPvoXJvt3iIaftetv83Degy6wq5wWbeECzcp8A0HPthMS8PPqMyfTTz3OHIRraBpbnlRL
i9g9yvXYDk8ygg6gxGQiZkgZmSN3Ga+QJorPZXjqAHBO1wOyPgwCrkvR30dZfYYkFml4hotg7ILX
+pT540NdDTEUXSSFVvWPMyPZn2i00cxBj9K7L2TFk5aZ1AoHk63OebCY7CZo5+9ULh9djaJLoL8l
5irpbXVs80ebiW1dYj1dFdsBLosO+CcJzybI/cjB6GodVWgq4NyC0V0Kgt0BjeoHpMxxXfJUumy7
2HzVkzBVc78ehXe/oOukh/IDeWtaVvU+QK9lwf9Ixh6EVpycJ+p2a3RXL5/QDDab1Kv8DuZ57DrW
Yjsosm7kgtzL3SzOCJthlp1rJtZNXuJ58m86oXCoTIkukchM/G3k0b7z1S+3LFYjz1ahZSuOxhUS
5GbHS3LyefgS9v6t9JwnW8P6g9QrG4wH6euU0GrbVDDn4R4E/YgHsdAd7uFId+HAX2jWJYY6u7pS
G6+jG1m1r4DPngYSVHGNOSiK0mFlxu7s1+FvMy4H0trdDHf+eLDqXAt907HwGEUWAzsPwryo3i56
+lCq3dQO3UF18WbCbut04bEqQOuGEiaepf9cWnwL7EyBEoP8za/7nQtSTyiLex11F1mjI4kUUczk
0hdBSl0MmZR4CPGQRLU+UJgRDk6JGLuwGwMZZEaHo2gE7EraM7pvFp1Xss/GaOV5xEPGrLcZq/e9
2z+3en6ZNFIQOhNkSZ0TR9bdkpAdAZZF0xGNONqOG1ScFy8r33j5gG7HWjr1Q6VwoHX1nAwOAni2
7PsGw4jCAV/MsRhGQBrTuvpBM5TDpiGwdyr2uasTKKVT20f0s19WpFIRkxj4TbFy2Co1rmB3ubHT
Muw4cj3oeV6xKpfHtkY61tEF6yx+GOPxR1TxNRqi6C6Q6IHz4q7u3pWDQtaIFKnNse1xUTwrzhNr
sDQNZyH0yaDMjqceHkPoNyaO4UWqeXjrtvYpD+pXV9uPgtJNpVuCfiV9ijy5F92U9DqCj4RIvbD8
IAiQlbU3cyig+anOpS1vtW+Osu43fbg0SIfy1x43fNU74S4EWAVlMMejOxavvmGg8zab3Ni3oq92
fdviXyXK3sDvV74/nfPc2ZWFsw8U3eTIB3jeX0rWvwVcpzrMDrVoV4u2m0B+tEFVrEhlZRwxdW5K
/ox96A2JEEPB2y7L6dFWwV3do0uvSIk2YsPvpN8lgwhYMqBgwBltkRKE78LkMLOR3lMA9kRi3DGF
xsnDhXRDMvhwnEax1gXZgSqFfadwBwsrHaNh+csOY7GizrRb3OpBOe5esmY9UkR6Oj9Vk3NxCVon
YYShYsltn2AN4BrOOZZ2olJ9BvXDUjeX0Lavc+a/sDk6ZgHUv1UBA9IJSG9/GovYi2YF9wF+Wwzt
VnT9lmJriNXhB8vza2dYFUfhEB4HNz+A+BA3AhEAbkK5kBnWJEL0Jhh6KwPRftyGEIOB9KhGD5BW
a07IWrGiVtM7MWE7rezEe9tVGLTlFhObdlzpClNS5qCdz+mJU18lyuleBuxcxW6xtPHI9O1cOG/Q
Ep+X2T8HOdB6qOoQRO1tV0+7Vo0bGTHUA0WBTkBwXvxlNaIxNuaInlG1GyLnmOvOT3ODhatWBOsq
AzyEZeHWjORC+26H9+S6wKiw9eYdbedjb5t67bUTjwvP6NWC4DlH+tGJit8tElU7IzeX4wodq3t/
7N9a0X8mxfla8qyL28jHoqSm6OyHt5VbXmTYxTSfgmTOhw9OG+SkuIFqgnULw9Bxxafh0PotOllt
di2a8p543TqvqjSIyJ2HtvzK1Ph9aU6vrOBp7dJXPb7WtNa7RgQHx8tQyXnTGtF4Wyn5ZsSE553B
ki/AHcHwbeM2lgLJG2GryfGw/IHFUWdMvQljgX6E39i8lPhCWgY7W3S7MBBn5kGz3ebTwRmhlCY1
RrFQTv3OymgDaMTrEixwcHLku2Ph29SwfC3suGMi7xOf6KsKljVKoRnKw2mf4et17TRcqrE+kGhZ
5zATLUfndi7ndaOHY7WYVNPihHB3y20Gw1fEELOofRYNUBbz5WOc7MqO47oP2hsPPRFvmf4sSFzj
gNgVy31IHEsMn7puw4vshUbitChcOlH+eiQ6QFsfK4RthJ+LPvKcDKcQmPC47NG3t6E45xIu0da2
STVrfmoZeL96REbjjsxd66o+Zq5e+V3/uHCW1EVwyFukUEVUBfuB5AkMT95HKqYE+1BVDOvmahUU
OAR9c+rFdIkMyocxaP40fpBOubuZq8/8tH4A1Pi29muZTGUXxFJN2Nug3W2Pbbg4CDnWwWZ5O7sy
SFoPz1VIF3/lq/xaLS6kth671EOwc+rlaPx57eDDrIG6pHXmCx0lonaEBljQ64cSs/jG9w6MoGrI
++mIZOAmbOwmUkMKKymZuJh8TRUSJ8pRmmLxYUst3lapAb/BPPHTjgs2BamT0d3QZzdtY5+onB9y
f8CMFW72aEl7Wz8ycJjsoVRw1qIsihXi+QudStCulB8Hg6qSMiTHvPPz2GlAOfv0ZihCaApAJNss
mv8Jp/bRwSZtEjA02/sOBM2BitNfTke9I3RSz+Vtt5iDyaptrSc3gQncguCPxtESOGuSQwMslt2S
Qw4zMmyNDu/y/zg6k93GkSWKflECnJPciqRmW7LleUPYZTfnMTl//Tt6m0IDXahySWRmxI1zb9TL
Gi5ZdIpcKLIqP/G2nccuCWzkJt44VvEIZ8/AMBi79GsuxEHOzjbOLXijWcASO3G4mvELyvgVMzR/
FrgrdTJOT50mBNHsZUmNYTO7GjKqYm2i65m+iMW/Mi+DfpCHPnf2bTaETtwQv9Lt1cwloyysUfVn
yjy37tEoHM97Sof24kncIHryilr6X4k+549zzwLLSGphW7EmwrbHa8YQAGCju9q19dGgLCzluq8n
GRiN8+0mueAZNZ/z3ng19LH3YyYzG3NidaAu8sDK1NuSRke0y+/RdaqNycxpk3nlniDC81BPwseB
8K+sYxXkbWLAIYy7blSSO+M2ieQ66NU2W5mxlu2DI+yAOeopqz3rNzOX06gY5ljNx9gP/1l862bP
PD9fWYToicfVSEPLHi+N1Z4zt37URPM0c5gttlr28WRfimXdj97IHG2BQnH65kEjtn1yfW2sQyvl
TK71TJ6NcX2y+/HkGEu5K7wlC4tKPzLl2Esdz6brJaY/mO27uWS/RBiw2bRSZCVr29KLT6PtfgCm
7LWk7Jkt9WRo1XOyT03WDoiq3pZutPhOwlPbZQAcfUIAMvc1RYdZ55vMzl71Nt6uSx5vF5VeS9n3
ewCiKfCGKvdniB5flQ3LnKR+MNz5MK2I6K7bJAQeJMlOG9o8tHRjOpYudPNcJhEdCZCoJk+DqT3F
Sxlj0pU3tYyhGYPue46xWdvoZCZJaLfDcYJXTmzmvkhrm0QQd5SYv06bP5hVd0zygfBYLdQg4qkA
/K5p+xvtEwOrnjphistQb5JrbvTfudXBO4713rOST9tN3iZFwERH0TKPGd9NbbM3VXsym3hrLdV2
NNyvJZmOYqjOnUSlUFG1dzX9OleLr0MD0uvFiGlGzQ9gFMjx5k/NPWlF1c6LWsBXyg5z+V44s1Tx
uXLnbyKLAI3OzY5wnl+FooIkIDCI1cCsj4RUgPj2PrKXIypTMQpMOM6FSG1m2QygC/qPXrNVsCbW
Vz6vLNxlNI52fbYKZ/bTRQNXcO1La09Pa05+GZMhzhyk4EwYH6Oqn41olBi0VYC1DePjaMpNqw/Q
5isVjwnQukkMGZJ/hl/ISb/12Nut07rrhumIsYXKecE0HZ1XXekB+m8QGdqj5WUbK7Wea1HqsKSc
+J4VbfOhv9uO3U+CAT5qrk4EwU93hclp8rNDxEYi519rda6uBGyIuyHoNOs6qbQOGit/6iv9Yte2
D67IwYwWNUquQ3ny3PliG+PXuE4Y5YevuJlepmm9zm3B4MYgzKMUswM0GTGFrEMKrwfbrDQ/Ynjm
d2MSzrqOxpu0oGlj7ltG96zN+TE2xbaGu41FeW6r7FkK9yoZ6296Wie/LPkvtdhXI1l/HSSycqXv
7DhaChUdnGmag1oyW0/vg5gEWNj3uoIZV92h0qRFzCfLJCGt3ONq3Wk23NyepbHyeVK3aGy/okYe
0UT3cVYzt6Nl0OXJHrM06PVWOxAsydZAdW0m55h61iVj+SEz3uF1as2Tma9ZEI/yFjszOwJm/rIh
Y0zF8uRADvqDWId/q8gPWJOKYLlPWpxefk0Mp1xu2E1tNcc4ZSXPUu4ttyk2o1k/0WFfsSLcZNbu
pJwuQ0txJand594J9EW75l305FIEiqncJqamNnrS7I1k0g+alocirXepq+8rInn/7EV/NDv+WXxY
3KfPdc20P/fu4HR+jlwqxkk027l8i1nYKUGeCeD4ceQKmWxnTMFX2cFDVC25twb8ngV5WNc/g4vP
Z9DUeuNwjYP8/pWOsb13csHNPlNcmSCVQdZw3Spe53A2sgZZjDQAyzQBF0EvSn4ZZFtgs6gDBI4n
aMf/FAOAxQXXKT3T8e3J+ozy8XGqln3mFl+RxiYvK3MPnH70c1rtM9wzId2K2q+W+M9SqR6OUov8
xS6+s1zIvbYCBSwp3SWkoi3t0IsQR5ch97Z2Swc0FnGopcYtyZyzjpnYQBlzLMxXzBRPWVX4tbB3
MfNHwMtvb2gQxzWg/lkLzNXdeI2db6batoKsmhk3uqBFGvDGGE6a2tsq/c8uEwqeiBlpiRhpltkD
7vsHK638NEtCIcSTadgPCGtnT/eoCK0bvN8jYve20sZyn7oRa+imClzFvWZ1xnyucj87L0Y4a+iZ
o9SMAytZL27Mz0VjMOHw1BSNjGg6P4/jlxWTZzsQj1xqpEatRL7lgrRB+zVS6BtpvyBVDDZylMgf
C1At8gx+qTCGMHaaiyOhuFWd8W+augO7MPJNkkXNZrEaEkf66HGoCCZY82yTykhR+Vk/xtq+6OtA
reSwzDBfmQPHKjStlBGBu4RYPJkbq/hkjg55irVlhuuksInb3VNraTcva/xW8xDiLBfNfL2w7ssH
EtyDuAWp2QftIixoxCh0mvzIEzgHrXHJ7udwJCkNoWgCfZzNozZUzI3HTxIyiG6oA42Rn2Gmv6VO
qGKnMQRRNqMtPsimFSHAyrHNdVDZjuuqNbaD527LxPphJ+C6KeS673JEssxBfdBIPOFSa0qK9zI9
t4OkuuEQX6ABr5g3/3MYeAaybf6lK9qiZ3j3Ck4eu4THn2eDb60fjl3v/WDz/Y8beq9WJw+GCvBR
2ownK3cIyYe7xd50tlX7IFTQ0lX62mpBec0pZUOlUdGO7cp5EGXyu3LkxRoXROpyk2flTaXifsAY
pAk3XpBkneBaHg+LSs5ZYTz0vAwPkWe8lvSaG9ezfb3P2AKgKb+xzUuXd3vHRRV1Pb+yk39o6SNF
OWhh2d/Nok3AzQ5LWlkfmZWEoGEzSgJxZ11jYOLX44Pt6fpWjs2XJ7oXZ2Z5tAviW9T7YlFbo/A8
f7HgQNL4Q69nwojbSjKvbXe1Z+96Z34Qch03nlEHa5oyX4qas7Dru+w4vnEpG+Gc2ZC53VW1JHy4
Ze/rXvMWm4Rr6CiTscrvEMXgF9b8WjjiMYtmTAn2bjDtnddmLD3W3yyFr8OsvUPWQXnxwJ+Zzspz
2TL/N1f2lWoLetK4nCtCVJrBPZMFcawVV0tm6oEREW3ggGwzGh+uZiLbGxRjtdFmsB6hr4KFRubs
r0vEyZS08cGpZOYPhTnuoslovsaoX3ZJ5j4mMn6xtOki07vYnvNhmHa1zR2gX2td1bHvGf9Osjna
2rAiN3k3Zc9jUMbdsWfkIubsks4dN1w6XqOmGsPC6s6QN5vBLt8GW/9lRGAcmJmh97SkLFjksbjG
NWXk4gsLpi4yflPL/c+pmn+6Mj9HU7uNOlUVnZId5I3FtN75L4+xw7V2qzMWt1DO18fU5Vse5S9H
koMAnhwHO9va0cSHtqRYfyoKRTWgP48O9nktY8+Ay2ghg7VJFcRL1AWt0r/sCtVWN8HaaoEgSPrM
eRjFsVzqBbyq3q74VRdrPLTsudoXOIoNnVtTVcM2s9dtXldHz/SenThm2GR/xlPyLxrdzyJWxBLb
8oQPJhjZ7Eyn278TaSs2EvaEsai1HQu8jwjh8zAGmeWEOh/wpgFn2NSoF1yAex3NqXLMh7Ec/cUs
fxNvYmrZUnqvobSKUy6XW+p6e/JNF57R6HXUNfI6HUpcZlhzukxbN3cwC3fWi6eLF+ZXfxpAsXtf
EVpE0OYWkt2wDn6XOBOq5lhSJ+aNT4A+P0qCEpU60QuQH7RHHcWBoZJ/yyp8hlWnCge5D1Q4+HlC
UxoVzjla5CkttRFMAf2hlPJUdE0VyFKbgmbmoMwNKfyYkdVNmp0VxNrkAL0qjSK3SIOZoJmt7hnZ
xu2iT932rraxnsdUu5VjReGkrlmqrt3i7fV8NoHIsCRoVcLY7E6TVeYtZrrZlu5fl7TBECc1QYjV
n7OmT73VvBt8z7FhnEz6N6b7xbPreEyRs2Ntl/9UbbwS9JHziDnh7NpPTMAevcZ8Lld9z7uAnWDJ
tsZkbEGAD2rUf6hILpFbHBlL/dZQBtq0xKc0m0kicwt3q+QigqkbrGDplqCO9Gfdm7aRTmVI2EPK
uQ0JWOQl0nnZXkj4OJSN1/upbYdiRrGr80IStHSf2kTqbzJaYA4nUz7yBrcLPRRipT4zdtbz5XFu
or3ItddkppuoeBRZUnQTY3Pp1uUadz3HO3xkORvntFpetTRP/cYUCJx9x9IkMs39KF0PUpu3cem8
aG0DhG7e0WEEVl2Lbk7nPi09r3RmKsR0iti6DcUYjbs0KTbCTc+5hyrKcTHtVocKKbu3pDm6bjjl
zolUymaL2lht9Fr/lgwAQl23b45rPsqZvwJ08k2hR0x8w/BiT8kcf+eSW88RDighm20W08l3PTtV
bTYWB1qfU+lUADAJ01uhQo1lU+FgZY/T6r33bM6I7B6kLMZWAtMwZ1rYyfZQsSzXBeDaCJYr+4Vh
2ad2TovAW9S+cLR05wxMHZKSiXkbbZo4olq6g8dqTENAlvo+y4eqswd1WKd8elkpOIMUWeGjZiTS
1eqn9lo4077V9p7z5xn2umFSZoeGMm+JKB+yxHo1xProxOJV5NDtFdlQW7cziYGq8jtT8ubafUlb
Ujp+6dJZN5phb6SaWZqZcOIN5cTcXVQbd9a5nerqqzSmiLc4RUTrsPFQMm5aQJlTFVEF8kp8OMt4
s8flyWlhdksvuRrAoBv8Ao8VqIjfFurFnNM26FIrC1oRn62k9rb9PSmnLcuhxn1jhhK5cHCdTVp3
BZh1thd8QKJUqDosp4r1VX9KhPi3xvq5txZ1NdLI3Ip5dSGCu//qROlbb2STdV/JZ6Sd+1mlfsbS
PLc4Xfy+BsrRY2cMIpi3bUnp29iM6IlmxBZ0iZkLta7caoqb36u+qa9eZWkOfNDis7FZuVnMMFj0
8B/6Oh0QuFAA0FJANOpp047DJY4SidKHnLFE5tVDvIJV3TCnv8gGpqpLI57MSWcyMfR7fXGOebfe
eO2uJEn/2ogNi2H6kzceM9wkV3POds4KIMx355HMlAz2rWra/VCtxxgmv8gQYslSyJbkWHTzsVXW
kYv90Gb580IFbIohbKp19W2jOeTsV3WG8k1Y/ERVPAbjTOZgZUTbGCt1YEgZOIMKI9OAI0jyvaZF
1zyTT/kdRmmc9qzwXEBSIlLJKXAxHmzytvw2Rpwr7uDcXBtVRizMIxu7nzaxiYw74Chv2Fqkld3G
cDHj2thCytkFWRVUXM0xH6vDCr7cdhHh52b6phXqM031Y+OBkEqIxsnKT+NkHTgU0YAyY18a5VVP
5Wt1z4/j9iaavxDnOQIfzTN61/VpWYFghnSXVvG1JvUDSSPdaML4Z6BpIJV7P/2Sh3Fe36SW7TTL
y8MawurQz/3joidbzlK1sez7ET3M3wlfRGlncFny7BDHsNGUHXQtW9L7hE2pmVhw8aQPtkp2s8of
a8JMTCe7t271ZXKtbYcxJWEC167Lh5m4goHX+FPnfHxUqYgRsnwtsBc5Y/4JJLH3Uu/JrCIkso7u
xiMdTwGfzcWy6yrdn/r1AFHw5Hr5jzFzYhhyeo+btN9YiQElhZPGYcleZEdcr21V84oq39XT51HF
/7V2GaxRf+K34lQrq33FxxGZiN4yv3VDNqIfTC/Smmu/GNMpbHXvqzG+7FHwAyS6jxZ3ne3Yh5o8
Dk1ynFv3EMnkCb39PU7jraP3+4mPodadj1jkICrlxxgvBbOyeWtW/c5irR0nh/40ieg2l9qbmOQx
L6uOAVv0YuSRz/NDLrQOGYAbjaVdfn9PwyGO5H2ypg8Igb2erMOW3MyzpbrHEhWf7wP4Z1BnHSPE
UNc3zSXWvnGB+xGlOGN2qQYNZNTiWXAnQ8cdQNVvoIbf6K86agTVLeOT0+Imz6mTbOnaAq3Q4MUh
lSJY/LhHqye2hE8B+Lms4DNlisOOGZimoWcIwzE3SdtJuNjpNJIJxpQfkoLV0AzCc28/oXEDxu6q
Cn8lgu1iaKOfZdKnP0vDSqg8WHpAxonwMm6FHLSg6Y/t0nzz/9/mOXtsazpJmK6g1GdSAJuBrB++
9Kkh2Ie4ZIBx+YAGtyddJTTSjvcKLgapO/G0gzXMBhWM++Qm/RYC8JiBs0aJanhmliM3PHN+54+X
xwlcaAmWUEjEq94KtST95oPgDM0wCE1V+US7bm7QnoOBA9dU9i0ZZeAJd185/SmxNG7q8mK6VkjU
flh29j82DED2ZMsjQ85D72hf2T2qcFUEN0bsZTIm0ktic1e2w86Zy+ygAYnXWEVHboWbNGDivKln
dUvGO4BNsQzGPvmI5gXRw5r2vT49m3l2RNKWmySKjsbqfLBZoQ7XyBWHch44o8qMqlQ8D0v5Gov0
1GnejV4v1DJxg4651TptjlawjNhjx9FedQbRceYNK9l3h31kMMd9nTEwkmyjn4hPrOvCotVRj6Ju
D7a0KL2qEpdGuZ6ksuiyIIp8rxkudq6uTjYz57Y+52VEEY2Bruk6tZmVDuhGTEid19X2ziW6gkYe
UlkVhzaOmWdygdcFCVGRsTELDqNBAIw21tQFOsCBHi3kSub6o9O6iMhsst7YY0S/RgQNTlt6EeTW
bjK/ARlDp40+l776W+Xii06dIiN+zQhbacbiIYKIGlms2gz0CVz772bp8sQa5nsnWr5fRHD8UBus
OUFfcuBhAMDAMs8iFLXaplOzbMwxOSxez1NTZVttVdu5nsApptXPPfumLagly8rGWyPqTdbkaHGY
V+ll6Zqt0FZGLuVfwlKzVOVnJM5jEXvvq2E+OG0deqo/TO4wbrq43IIc8DPJaTPbybcjlL4TA/ov
RKFiINuX2cvY8QJpEciYPTyxa9ofDI0nLnpwZHpwFJNZurChmHdN43zNtbOv4Z1NXZEO1L8plbAl
gNKqYhGmaPHsmRb9bp2ZH6mpXz3osSZxr0vG09zqahc79RzWWB1SwcxopK0VZfIOgPXTTA3mdpmZ
DEfXjWfKkokeSEcKZdorbr/aBpvNJxv+M7k7env8NehGayQ5Q+z4b221B9PMT6IgHVMsuKXQbvFP
0RYV+YGgrUdK32OTGdvWZt8ouP2GIcchaZ3npeYQXO04KA31aGs0au2A67XrrbNRgJtY2JYVUPnQ
DC8pphasQNmGf8khbybIsOx1yQAOpaTSp+P3dWf0val5TDNok56gUnqq9lGf6gva1kHrM0Dpeb0b
JzE7kYvqZjiBrI7aqrWPeWEFDnVC7yKXm95bUY0EoE/AJUOqtVtTc44YgR76qHopJt3b1g2Q+t3/
tAzP1WTtdN0JG+LqDSVe7dkAzGU8C8fjsJ22o6NM3WOl9fiqjHPmFVRpANJeZ21r1zW36o6wJs0T
rrs3txKfmmZ94TgBrOk/62n51mL0u6Sqjrqw77CytSucCk+ONCYKx3iAOtcIp9JYe9jYnw1CMUry
t+DztqL2ZxxgJ2KBvjWaSABTl5y6ooHVb8QpmtpT31T7xMto3eLfIcpCQysPepL8LTGi7JI9LsJe
/Un1twYOOSvdd9rSsK6y/1zmz7a+4hIpfaPQn/PU+TKHgm5/sQE/ihO0KlMNeaTANOkqxLvJO6T4
OTdzXLyLAfeI4y7nNlKQJs12bK3QUdp1tZODMSEWK8IiB9H+15LHt0j5W5VgyDVzM/xNgLcxle7c
GxdTk9AW8cekYzAaM4iUVLK91WkeJ6ZvaWaBE7XGn2sh3zVGQ21B68A0ACwwJZssV75leQfXaOmS
l6dmikLRIfjEafkziMQ3PJiC0aYJL6gu3Qj2bUy3CRZdX9MzaoG6LzZ2KS6xmYduXbxEg24HSnAt
ArmluDdsgwJ2gFnEqlhH5Vm1NAtcmYgdBqa7LMWIHeOpYvJiHCKLLZmucv8VKWUPB9e3GDBPFT3+
+PwZcRV9aXjWGutozMOjNMRjVQAeJ/rVyc2wsY0jMuFxoov1iZIdfGUlFyWHc19OXxZTHwMZC5DW
CjuDFG/B3RnV12RmgjGo6jnS0ndcpKwjbGwMKcz7BjxryjS2lmZ+dSW0hk7OcXOfLQqdqFwNfM/F
4dR1ji8LV/lcixeFcbqzp0ebLBOl9DcjbR6MyX427Dmo+jJl5IBIK+v6dUwigsQdVVBA4nnpbOtx
mZpwmZiY1qJhOklHXjvYjuM8VBjHqhh+K5PvQyK2sTGdnYpvdUzqxs/zosWE0uxnV4ExDoBJ3ciB
YUXU4fVOM9pThNyGjXPclF2yK01DIx67+bQ7Yyu1eOuWoC+Ty1dWV8V/U4dDOV33cohweuK152/B
weVkTuhp6NgFk0Pi4fbACr6w26Cyc9zMuhX0ubQ2ODvOhND/NZ78oKUo4RH6H7FQG4w59m54pWzp
7p5ltfqYqwK0Ex+8Etd0Ac6n93LrqPwbEdZvrIhTuDGeZUe1PHr2NbeIY7X1ce+K4pho3oRYOG9F
4vEZWl/UWftsKr7XQmPJYyPoaMEG7pXXHOcIDkzQWrVnjQfvioNfqaewkmDnm1zo/oqF937TSZSA
+SPLR8033RpLhMHDXCSHVcsYT1CeisrcVVZ3NcS0c/pqR1P91sX9qXah4fLMfNVaC8S/LoPZ6Ter
lG8jlxI5l0etLkIKmz0hZDc0n0Pb1BfmSLuojV8wreKlbRhmAs4sdY7leHGv1ZgdWgOGLcnzB6uM
7I2nqBujGMJqtbHR2PpDHTuUq+PRA/UQANfMmNi9NXZvk2x3S6SHmjKea7m8t0P7kxXLWVNaF5bj
+OBhHZsz0wj13vro3CrEPUpkQLpQ3ybRwfD0FwC6+f6P+i218i3r5b40qaUJPdstnpNvzaTAj9yr
YQtOnmDFha91RkwNKueXcTVByQUhGQiVkI5e/w5zkWIqJ9cCHMNJ9adIOHjmc6ij9W5M0OhbKx61
3vztW7Ql2+DBW+/vhJ0sny0L/OyK+1kzon/LGGE4MLk2W6eEtpTZeOz0+CLs7L7fp30q7/a4AV+l
wSiAewhvS2PXO6vTjk4CkeHq+otWkVJwX5FMQzRO9XfHUHRTL9NJS2t8JlZ5wsP/btgO4+y+2JE0
M20aF+1pirZtYeUB9eWvyWkDHhHniLrTGuKHMw9ZPeeHqtcx8UfD+J4SH058wv2lNNmYkS/mfmGS
541UF07T7NNl6fzVY3zl6ixCN6zt4CaXzJHBqrxXuZjPo9tOmCGtf6WzdHcF9tT2DAtV99Gu7lvS
jdpm6bxN4gzvuYkzqu8BA0ntKOwoJNbgymjbr9oG5KSPNqWKvyaxYMcwm3e2yqM6FjF/cnFIFnqU
llIWXcd7bbPkzxYAvx0XtkMbl7fmC3XHlbDQd0O0zzN72MKKKA/NJG2lmpVfrRRARr98Opq2y2OO
lBJT5oYx0gthqDaecOe96aKdmKz5lonyhd//LPGJ1XYSjikmAo42r1ljKuTpoxic47AyiINsP0iz
efi/2V/Xx1Mu5p9sEMclBnytqx/hSRGowXyu45kXtgiI3+p94NwAN5IF5Wwd1OTQyaSwFL393WaY
H9S8/NVtDX9hcr92XvpiDhHyVhK/wv5eosH+z1ztH/bAvZI28pmDJRUUp/oADEdX3mQc9On03XQM
VrSe3qPo2EBxj+nH0koGSnFVjIUaI7vp+foTNca5zHH0GiW7U4xPWrMfV4izYbi+IbN3Vt1sR7f4
LlGy747yN6WRtrJW8jWjB1nx9LvrSv01YcCc22fbUkfpzVcBR92ORHbLBcablcxy2RqzmJAACUfR
SnIOuka+6sIgAz/dLoX9UJrOv2Ic3k17coLFNL8EXItApeVabh5jnCxqWj+UPQRqxvC1CPAVW+ux
oEyIQOhZSd6H8f14nPnLJ1nu4+LOAWYl0I3qbpZJn1HVxrFNCwZShfGTSonxNTGtYCzwL+QK8hzB
gIkPRH6M8aqil00tmEqo902bt2jn4gmbT2iAu4CwH4e2rYJeThg3e/uiLc4GovRj6hT+Xnqqvu4/
EMo/vDk5LUaVbqXDjWA6Q0A+IN5ZdXHSR1ZpXW22oli4YLIVOBFUXMz2Qy3WvY1fEVPqqdcm2A3J
hBpUA6m+nz/tfnkZs+TJaZIw84zD0I7/vGq8dBXrb1cMxI2zL0zqCEe22nbOGAM12UGK+rNZ9eei
sf6Uob+g1nx7kFyzjfIGO/DTiaijh4kMIBh8dnRpf33qnksEVcZb7VXGzSkhrcDT5oMw0nzjVkwR
HYHIHyuBnQujbsd9Obh8bAmY5aBzTdoKvDYnJUq5EXj8BOlIXseuRkEgIKPYQMLlnODRK49m5xsu
y3wKTFxEEZ2p7LaKG6JXzqWV9bkkWSJkADNg8miJmWk9uua+v6yFddTs9n1JAGDAGYDC80O+JsTG
mJ9GQxOq95yPVfqeFfQeSdZ/InN/GstKqV69aqZ+qSJ5GW39pwFZ15EBQ9WUu17ODMmSJ9Oje4vB
u+fEPY7V+gok9N+41IGCDOlj90er5XmIh0NdIWRO2mFY8an0GinsgudCVqyqqBwu9YYkkY0sc4Z5
lfsok+HFjIqHWUuftXh4Y0S+NVPtuxqqbUHATdhH679cy/fOQPdjZwRk2Hp68bIq1Pr+Jhux9eqJ
gAP1p0vM6IkniZTvyv90LtPERurQWwtPodyvg/1aECRiT9I3dLGPRuuIlWTLuxxoWf3tIGuVOjqg
0+JrbInJWvRqJNrPfpUEYfWsKMamy+acofpJjJq0kqz+as0e61Dacgx0JXJ4s/7Ws/YicIT1/Ix7
xhZ3pMi+lEOyBAbuYS2TxeOauS/9kL+liYv3JG6fxYDilVFGxH373BVQil7z65jmJScWJAdo4Mla
d+tYn0CSCRqSzOSgXqwkj8nqyQ52kYx+2+Z5oA3JwcuSmZe2jY+zqpltDMPrYNnvTomKlVHiD5qH
DVvGOXOe/JfafOe0XHpGO714qWLRuNI+qHJNHrHC57f5GGXoy2eYii7mAR8SiOVIIa1I/Mcbp0op
3LJjF8kwqS1A80QA99tPQ1L+FB3oDDris4hiLI0m2FXcxmgHbY/GOmc+WyDaownLeST6h0imjApa
0KaGeTfuBvSVWm+hNBOQ3ZV599QOLyCoJykAyPoyetMSHMWo6PbsgtCg3OZRXgRU8kjRJcyYszYS
pAU7lpoB+ud5uyDmk6plHgBYbhOGsnQi1iNbq7NjGq/aBGg0uOp37HD3zM1Ft6cPvepfLZxfspM+
w9BLbWufclj2iaPtiljHDKJ/CLYZGkV9cfT5IassvFDFv2nNk3M55TEPu3gbjAGX74QHb71J0eyL
YjD4xABg8aj89ZZkJtG/zEzYmowobEkz6ZSfkQfk2SblVw6Uv2mk+6FK41hx2NED8BVb5buVQv+5
Mceuq5uvwIXnzGInyf84O7PlRrEoi34REcxcXi2EkC1Z8jy8ELYzk3me+fpe5JNbnbI66qUiylUh
JLjc4Zy919aHilZnGkSbGvSehj1O9GW2G22rXgskrkAZnEkO9yXxLSth9QZjqdrhZdvEBVLNwbae
ZDEeB8l+sQbzXQxV5A5RvzVpYelJuSmN+JW+IAtFVpICUxw1kfyyAp7uXGMwtfNdp9qUHLAHtHEJ
4iVnBx8qwIDSckDykm3MLH20xhkvsa5dTem0bSflsx2CWy2ic9UUessLyOugUmXua/8e0YQHBsPr
EZUMQ35DzAw6SnOWV4lODSGFI2rN5VevyVthT042KM9z3e5Nkx28nmUzIgP7l7CBvBfY82SzJG83
frCN9KiOi7TIZi+qKr/zXvGUOR8W9ddBbtN7AOgopaMNGF4MQdMj7in+b05VnDJe7XR6n5YmopY9
ERsdrSyp2kR00TMFw/jEq4HAkR1OJ6OL11Hgqst164a3PkSXxNiVOnHN2XnN7XLzOQBMImGECsUi
9rDKw4jl6sqnF7BKqKAkoXYEW/TEZu550ORPWVpObb1ODk0cPycZ6od+YkqOH3CJH3qoR/umA/gw
ppzgKR+NVIXNva7nv4WRfVQ6YAUV2uw4m/dsysVaTMWhGhBISebk2AZe8r5VPnFkHqKWDXhfVrB9
Rpv/HtO4r4fbkYRWKgwobVMD8WglPsfKR4kSGxzc45GinXj39XxbcG4vpehgjPZtMAo3LeVPu43u
5EVdPAinnJfOtaUgIavUh8xK17MubmYU3hKzxpzLeypgnqqPHwOoBHmKd31ov5uJQPrS3xVpjKKo
Klqni4eDrkMjaJbGLu0DPCWRJ+GcocV8mNQAVZjR3CeUkrEOB7uqDZ6yuVFvs2TRZI5yvY/m6laK
89q16fsJLIKHSTHv2GWzHjLT5gkNtlRWOWj5GB0m/w3DYrHt1aq/UtgrPFWldRiDjCZz2d1muP6Y
NebnNowsR9HRzSal9SfV0T5K4y87nNwssx7zImLC64edYO5v4nBwGoVaqiAUlWbjyi9AKShUedkT
VQOKd/T3m7osHb+N1iKD3EFwFA0TdtmxCv1qWW981QlATtiGtG0V7PRUQXZpou8s4w1PP7CTQsN9
EG8aNQe+37wbwXzU0tQLpuh2yqw9pUA3zH7JZU53dDzyNjzUYe8qRXxn04bOtOBaMYNtP+D1mzkq
cZLQdliWbkfaEI4EfNCly/moD+mjRnVLRNJHotr01Uz9OAfTvdliWe5SEe+biH5pl2ALRm9X+dp9
m84Q1XqpXBEN/xGLtrvLEp5cr1FAN5ThThQU3HSrLh/qVI/daQBuk9Y3g55tChziTBfTjURw0lXf
sAnw+1Vt4lVKVpRU6E+qCNmEet1Our+eZcRT3TivAg0XCG7R+1BO73vfvi8Ma5VCWcvr4rdM1+Gq
Jmlj6CNYimAFK6u8q3FB93AUmQLDY8rx9orM3CdZYubk4LPIOb1QD/c9odV0oNTdVPNtZlyaRDe6
zVjtgx4v9SgAt6XjrW3w7lD1vEIIu+nsYV8QvBtqxEXNzHOqKv0yawWNKcTZWd/TFL8DJHSTt7iD
OYsVGYZNuhwNErlKij01YNYzhL7NWmslwgA6jTUzJyINkZJN3FbPhkk4tqQJvKjGYRSBDDlU3PtZ
R/jFcOSXbKYS9eBcaeA1SRigwhMxVyp0ZLCz0NPwI8slt241oBuObZnsGLPaqApf1mwal60Q1QDO
ZUN1YCW800N5I81RgUIyuR/sWXUadizoNAgKU1d2BOPQ1/HUQaisKHlWdo8sCleCIh4l4P1Y1eES
sOZjrBJ3ddoco9AqQCEOb4zIpylsPX1obpb1fpy7lzLuHjOmlrppn3ufXmU3TcEaZQLGGkN5kQB0
rajfkJAWN7ZnVnxp3US4h6wxor5s2yk9hXLc0vscGVr4n9hgbrTUptSpfgnNegIuepQlhGXq5Bki
e9fy5popacNxdyPG/LFlhHZK/9FE/dpKzGdIOG/5UgVU42g3NEtJNhmAMcCZoxVxVWrlLcqvXzAn
udaEgLOppvdY9bdRHb8GdvE7leb3ysCgaDDuHVOOP9NlU9Nm6PqlWtSrKECOLWxByShbWpRJto4C
6yZO+x239VmizeQrFj4eoQD7WCaVCOdddasFxrNaGC4uo+tAr9xcldeTOe9oGmI2i10ble8M6ivR
KeGFSuRm0ewqtZgAfYYUqQVMOnU9p8PzGGOybroN+WfHwTBuinZEJibqhgIHDESKCQN7Yczk6l5C
R7eq83mNdOFusowtpen3oURFEgSbRbHBEZAW+vCZSem+nM2H2pDpClkA6Lr06OvKY9qb+6k0qazL
z9ZY/5nNgRi66R1FuTsY6q7sBi+kMOYb9GHLuL628/FVwx2r+CxraNgpEdX3Uhvs0UElzohO11eQ
0GbWUaGAOaXQj6htH6YoWEt4A+dO3i/1o9iq79Gjb+0ho7dJLo/d8TLgKgXzJaI9GeZIdKr9GFt7
qoTFCrbk7ySIDiX7K/YCbxzYeF0OiQk8NIjWdhLvKPhT8IGTOw7jH2XSj4pdw3zQ9Afsb/eWkrGH
y71Gra7jeHiYMZ2sukQfUaMld0lZbysLkSqImb0IFHSwJlromIY9X+fLmPOHvOhvkahyyJjqbY+U
GsiedWUEEW4wW1KukiT5BRICHJ5d/aqFdJx668FuwQKHCt2/GivMLBKQG4CEkvqx06yNBkEClJgr
1GV6sRRlHVnUCNoAYAKQBQ36CW4DxMhdn7KrEPoqHmwAp3jNUmDQMAlWWgxq0I+CgzB825XS/JUS
2Q475yGgRTiSVYliEDVgwG4ttSJ0zGgZ13ms5vcgX69D9Giaj1WnCcCJ5sKGjZ7pqIjHpbX3glJp
cugdfk61ODSNuJ9VzrB6i0NHC10zhTJUkFGIQ7ecUaL2fo3KXdHgftTpkcDZh9mP2JmGIdJLPBoD
rD8afupRN6s3hY4EGDg2By0WlhJRZhRXz7Vmc8xQSpTAwTGQfTq/c/yaG8V71vm4I+l7hP22tHp+
fh588FA+cmP6sLOQzqF6iPKBUy0OCrj1OCLar2TmNGw1x3JGAlfQXC+E9aLMtu7FMp7MSf5SLSiL
uhzZDoxQ4cCjdIu6xdoyc4zy09CgLps/4DvgSJRkf3rcswgdOZIxeGxs+Prz2EeK28U6fni7+DVV
6HObJHSsIUDzLq4V1b6G84uUxN7THTwYGmSsmRaC2pS7KMhWFkaSraX3N5Yf9PSuKKTYhqmvgZpi
Stce8xk9kiUdlTmitWrf14N4afKQ0gsFohLYSEk52ZaIDbZ9y7O0Yd/YJvNfjt/cRhrSWOF9X8mm
F8gyuCgMNjnxvFO5NcAK3gxV/0cXCDKZZiA9DosnoBwfI9TTdhu+65w4HAAB002RRP6VTCkYsivS
XqagRPLXowx7OgnZOkwZSMaqStH8BJ1TauZ8NdaadDtZ6WcgW69RJjrHmO3PDEUhfvNbsynXmoXD
hjK6LTGwBeRBv6ZKHa71kFj4vGDZkN/7SNsIGFxqaNTrVAAsi337hjrQuinkV8BQWwPwcJETH5hh
vut7QRRHtx0aeIwGtu5pYg8g+eq2JShTG1OnmwCPhrqxBmtFPcpCGNC+t2OBY1ZK+WMJU4XDXyB3
06obw2tFZ68uq0TV9sZvJcDIjcg8pFTbDvXyHbxMVnDVFHemIu2TjHXWguBkdkdyRFddWMChitGB
puZ9AQuqhde0ALurliZJXrZgPuttQ+08rIGPqMJRYn/HWN1GLZlUEQWQK12WWEwoEpqT/C5jwlwJ
dQqvpKCJHNkPb2YI23Bw2LKN8U4vY9INKPxoBcX1rhZgdc3nbMo3lWW/wFb83U2SO0btXZH1j0qr
XeOFegZ49hErnOISFFtJYjCPVLjybNYeZB63fuc3qORqBOLawQLgmxZ6t6rE9FQjWWj8RfPVH3xt
ZJMQLM5qUBhpm22HvvRKbP3oQuiOBc1bKLKHFIxIlmo3JoazqxKLgyRPN3AYHsquNFdRot9ZYbrx
xbyNEvURwdOCnLI+Cdx4DwP2yGOO7rdpWclydaMN47oMMOvURHmppcaxNfooU/DljeiPQ6ZAvEh5
3avk2Cp06ZVKfR/j6o68s9+UV5sVxzEvrjVKwDR/Izt6qev0HvXIlnDQtaBums8lq5KkAVIoxvtC
jR+Frqy7xmwpW7e3Umvc2xomaYHZUq17kmGD8Mkowlu2q1R9a/FSUDl2sMeioBwflQgJObVJWysr
5HvUZie20sqQroJFXCWKdp911YvRc9DN6WyrTOKZ9VsdbfT+un0QknBbs/qcU43zEnLs3nL1Zt4O
9PLSaXLDwrwetMoJVXvF2XRtl1OxMueE05A6fSgNazgSgHW8mINswoaZMMt30pOJZh3KPdzakDMu
1uexl9hp2L8Kqf/KR/O1RQi2aozGhTH7R7fy60YkazUoC+wL468yHLDRY9SmZ7lD6XWTWvqNnIS/
0Svtyjw+Wg14wLI1rrBoenh7ClSrJLLgZ7yeuswJcgUPqb/4Oh3OZs+yxgEqzPG6xdZnUPVvQxCu
8waJepit6dJ5EH/rDv4yAZd5ai3oamLiu2iL0JmZf/am0r6fFo4W2k4E2pzc0xmpfj2O74FPl6+d
9aM/8aqwr//ieA+HGQdtFkVumQsk1lN+JTXpUVoOxZK96GWK1MEe8JIUyUHBPHEVtBwXA7VmKyCC
PxaIQSSLKulx8D3m9M5nd6wJ8WAMpAQZ8i9ca1etVu4y6pA5M5KKKsSgBhSW8QpFE9t1aZBwZZRg
o7Gx293G7qd9FEYbABDWlRyZx0DiBGXOFcsZo1+aDQ+5/d0QZ6/ZFOCRxz+/akzDLSf/Okrk2OFf
qMJ25Ue4SO79fJFaGJDEoi7fsDQmzOejyuJPLGYheRPzeQn1LvDra8Pv1oMUr0lQ3c4+jmiNqvRY
mB+dH9wkc9e7JBre6BJyGwWuF4f/57EGTZcAgUgJWUYPl90olf8RV3Z01aBcC3r9OLYjy5qOljOU
n7qxe8sD1UWVjDzTQkikIM/A8vvBrrF1JT/kuZSe2eiRqyT1uzQkzqBBvUdk79BIRkhKJ7Yx+3Uz
la9T1MHvNpXHomU/3Wl/4lz7DbvlgRY4MEuhVFQycP0nFn1TSCNeZqogkIdHNY7BOxkvZVTjWMiY
zmGCXNvziJxDhKkbx8hsaaWqKyOBXOXbB03T9rNVPvq+jDBGNXHt0jy7ouq2zcPgMRX2VtWs+ynj
LUyL5Ji2wcPYjYTBYEm1MukxsOD4Zwk7VFoOcfCg9phQo3Cmszd+gamSODXm1YqeNtoBHAVJo74v
hurONpfO7rDW/fILDTBhBXBsq8Z+aeCMjHK3gJMHL8XqAfmSHha7YMot6E8K+TDb9VuTorvyZfk9
yzgotEvjP1WOZWl7pY9pQZjK79o2aVtO3IqY3Ry+sM9a119gtYMRbnxjZYr6la409V8DL1uTJc8U
J0wmmPEhrbALEruDD6bKHhJkJHSpkOByHJfpQqyjgiabJSK8qHHZOwqoRddmrJsDXxzfIH1e1NL0
KRzBur1qulC7ntroEa3Fc6g3O0oinK/N6UhF55aNQIBbtrptkD8j7jE+khjiY91DA/flXdPYXzrF
PS+rYJvI6kiVmbo/4v+RN6+G2ZgOTtizuBam/hEHFTWzCE+8NCFDnkPANLaNlJdKa6SArWvsvWZZ
KRwy88XuWyAmpvzKrO/YefOVNZO5lkuq0DGdBGAm9yAbSRhXOGyhgF1gk+EvQL/IfyRkD7U07NpR
F1+9Yb6FJr1+c8Q5U9cSyD2FrebMLrV6zeXglv0i/f1Bv0tSNsiDHz9kjf1XZvIqVPJ5rWDyFhRN
7A9vk4lIk+4DASAQfPvKBeL8PHTVU14ZNwMsfVUePxp5Rn/B3g2x4Fdr8G1KSd9lWYbBrLlv++iz
19HtQN1sAQhxmErVDm055f4wTK5TJWPT1IbXdb8on7AfsEBzaJcpbMXHaUq+alzgP2fSnElAk5e0
r2+RNKLCKjkgN/VM3g3jD8b/q4ZF3Z+ff/78M8k98knCWtzGcqctb3Tf49kf+ucKa/zPH30uO0k+
SVbDmZ8mVGjA8Kx5V9epG+yRPl3TV/XQmF+Igjp3g5a/f7tBVRaJwTcIBlZnDpkiV240SwedCSyU
U9XPv+RMRpe8/P3bNbpyBsk7R9iMol8Euw6lV8fphaCxM+nc8kl0Upg2/dwy0DYoGDYG++04Rheg
uinJI2BaUN9fuJCyhCL+IwFIXv7+7VdwWtMmmTzXjfkU3M5Oc9X8tm+bN+lpcsm+2Cit89/u1kmK
UhhOOggd+B0VC7mlk/jBwuFfCE5Uzj3v09gkZF8VaCVpI96RfeKtIJ7RXeqxSuqwm0JUYWxMt9wA
NLUu3blzz+gkQTGptZauFKEvrYvjYYNUHUvDmsL0ihNf9jpfY0eyN0xpK4wVl8Ko/v1mqvbJm9+G
dlcHgwi9/JWiib8pXagUK+tJr9fjSlkVjgR64cIsc+5aJ7OANpSs7MHoU4s5mOHHFB1+Hgr/vnGq
fTIDdKydfp1x4/wSIJd/lMXRAO1fSy8NOAj17uernPv2J1OA6INEbkbin9XcuM7yaDMDqP/5o8/9
gNM3HxQh4IUCXZ8pjkVdvOXUgwPjOAbtWy1e0aRdeAJnJkvVXn7ct7cTJ35kIDL3N8nzsF6C5qRV
xD5yh1eFLDAUZD//IO3fOZSqfTILYHFlfQ86oLJzgUAzDD+NcPz086l0RWWoq37OPtqoHFDgUBEq
MnZ9WhMbaM1Gh4I+GjAzBsvam/RPW3DQ4OvWiR4n+JNp4afp8KqD9qCZLK/7VPlYgLx3cFKXDTuA
ZW1AXooYD6I1hTJTufCYzt0962QAx+qU++qCyk23hNC9h26Ci+oK3v7fLHUK5D/fvX8vBKp1Mp7r
ItdNxcef2hTmfVbSkymsR2US7s8ff24gq/97DOjyqKdFydymVAohWu0ujIoLSa3n7tDfXLhv4ysz
qcw0LfGgKAzNa+ym18UeQcYKt8Bw+H+kJS/j6P+uMqp9MlfCHEiVuWLa8p+6NUmnHipJ+HuQZFbi
ii4hpt/Nz3fr3E8SJzPkmMQ1ud9YCzkfiw3RkxvhJLv6WXbqVeBcSrY8s25CU/7fT6XOADiNE5eJ
noFkoK9fLTN/e9WKvzGQ0sUrnXn84mR0+elIKyleokCJS7gaR95/+z+/IuJklkQ+YCU00AIPlkS9
TV0sdgRzrNHQrTOnImXkwgp97lecTJmGkkhpTyXZswzPr7wme/35cavquU9e/v5tCE90ZBakDElT
uXa3oBCtUdATDisqE0G/hxXgFSS8jBpZN5DoojndVJXv+Ra4/gb/NECZW3TvORU4uJlDRc09ohXW
bbIicRO12/TJ5PhJjVaMSJ8o3GiyP+6mTEcJlscfHapf0os2UsqJU56jIyjr/Kru0q/e9mmDZqTr
QDZEdi72yoD/ItKndTDXt7FWbwZrcqoanv9Mf+lKk1BUD8SKKKJ6mZvuw4JkrSrjTZdjRovQ3tNq
nVdxkmwkydoZor9Pkgj3TXoj6/kd/RRXCpZq7qI3rqnZ182rhJKwFDpwbutV0eDZ2jEnwnDo4dMl
452QaNNWQXtXZt3bWGk0HQIfQKXFfZlqqiatqsPNT45JwQmtjzXAjC2mCvB1yOOIcV/h04QzbmFb
pPz9UIvuqKPiVWXtURrLPdFAa1zg67DsoHPI9rtuo5nVCyC1U/r1t6CELilQg5WEAjqWi0fOoK68
mBX0aUdjDDZZzRfWYvwztSp/RT3kN9U28NgEc+4YakKtT//qswYFTQu3vg4jZ9JnZG66Qkgjshvs
JIe+VWG4j7hTW+2AV+8GJeDNQEJcVVmHAUx8D7VWS/J1mdXY7qKbtLXfDLN/k1r/RZm6j6aX4BnE
lJnTpGUrHsmHxu7v8mZ+rxNrHwWVp9X9DUvarpmzJx9ZfNvGvD+iSda1oOXaZcWr0Vq3nY7BDh4p
/qP8CDoTbWXy2yqrP/2MfASfoEqsBirB98RcaCSG/xXUmMtaBd/6BB+praFlh2HwmsRxghuCzkmR
jaUzj926mYeFHdi9GYaInbCQXT2bn+w0+gW8jwY7Vacovkvxj2KXvM8q8TRI1Zb6jw9mscWFQ5LI
IFtU2+ZOgNyPUf5HEmUEFE6rGFLuTgqlQyZRyhhAql9jeH+NBelPxKzEqD9mtL2BLrmqkd0rSvAa
ayMOcYN/Xk0Eqbm4KaI1h7/Fvle8FVXrhWFxbaWEHKPMIOIn7G1PTYr/uIMVJ9saNaToh7Iz9GTS
HXho0j5EQ/Dfln1xsi63YTGznyEE2DeVg6m3+wJkSiyiSwvZmTVTnJxpEtNuk5nYEA8ex738rP/N
IKeHctTWgO3XlvPzDHp2JTtZm7XMJn2sqkKv1tesMq6/DXatdaVsBgdHzp3kaG8/X+nMTG2drMxK
J49iiPhB6hIA2u9QlKx//mT13BbsZBkrWiqvsdzHXp5ReC/idoe4Jway2KwV7O9X+qg9FkVw1G2L
XgC9G7Wv8L3CDS6LB7VqN72veFTEHLmgpeUX99McP0ON/h3knCf1BrU/TKPf+oAmG7777uevfe6G
nCyKchWptQm6xpO7+7p4KcZf/+1zl+t9WxIV5JRpUfWhp6gwTHMbkVNwoehx7iufvFGgRVOE5y0f
3a/G9HdK0fzn73zuCZ68TYGpUpobCow2o3IgdPAui41dUcwX3qZzH3/yMpVsCqLK7kLUavG+rJVt
KfWeKsoLh80zBQjVOnmJSjMyNb3Fqpwiot3q6+hOWqX0LtDowfZ7bjeDp23Vd1iWFzZU565onrxN
sxpXYS2ymAxyE9vNlXHwN2xCXWmVe8pda/wt3+jZVeH9pwdknmx4g471rjHCwFt68FpKn67fiDB0
fv70c9t282Sbm1sA9UeKOB5vrBvdJGtz27yaVzA6NoEzX5iBlungH8cQ82SaSBFVY3wEsNm3tiPl
OG4HPHDmQQdC8vPvODPOzJNXupGVsbRm0lDKPFiNyPyr8ClNPn/+8OXR/uvrn7zXkvBTW9f9yCP5
bo+p181DDVyNpf8KJsRSQWq/A2TEqjDc/3xBZXk9/nXFk9fdVukbNAp1AU7nEoLZcKeO8XOTBE8o
9p7nEYqYBDXYraH1jKiHsYVcuvTy4P91aZW/f5vEUk3S2XS1AXp2WJ5ppm6nTLkBEffW5RKI1bIG
0YVAMNXN17mrlfWgxx5Hfv5fECCOXmGsLvGv+sOxbZQL05+yjPZ/fauTeSRPckXKwyZgmAb3cHFf
l4j29hMvrRsd++vO4Si9TSmcapfe83Mj6mRmSdsS0m82S5SArNd557J7d+yVtVdWzY493UpyLu0E
jDO33DiZUowqzoZchtCiGOlbUyRvxZiuyqbEZt++Iq190ArNEZO27SLtoY6AlimNS5/4KdFoD0Pn
fA2MnDirSmA7Ue4mvWTPnMBg6oVwDegL+EzgTZCB9Xuu7Q2FB2J2tCi+ahpNoJhBEZDl5rbT2i+j
kx+7MH1cUkizKGRXK0C4Kg0WPlTfYGfmGi/1kMnvmhp7zB0QMBJbx6Ggf5TSCKon2oV69rk0jzpf
v2mVcCeRaUKa2doqmzdNly0c2NJOEf0ekfKFSfLcNKafzDCA2s00J8OGklO7ze6yVbLKn4lUv8Kc
76iX3o0zr6VxMhfrMEkHjryhh6S8+A2Tj1En1/GqN2oa0vTXVlMFKzBr3IZWuQ5wzKyn/zgg/46e
by+mBXJnGmkwUuaiIKFV3bECvqkl5tGHfBHE4s4ysHwXAz3d36HRr+0x2EyzTR5u+stWwwstnjM7
EePkTvs5ekDNYDeZNcNt1UQvVmOvf572zrxyxskkHqd0PFNYjh69kY2GBGHSYpBY+tXPH2+e++on
83iGhxk4yZh4TV1PJLtV15EQXkQxAv7qgWSQlyrAWtdpYGRV6YZW6lfYBUswQwNHPJVIW/DV+yV+
NyUEe5T1e8NvIAWb+Z6Ak3ZN4tStSnHC1TvzUOtoY2gsRzAP5qcIDwg1/bvIz375GmzxqGft02wa
rTMAAyOM3VnyXeLxcgQzxAjBk7eVtAQmrc2ovsLA9XXMVWEcvjdDAwJrorBgd3fyElxLS7mZjSdD
qrd5IB6jRuwitFVF6b/1bftiGbPmjHrzUqTSXtFsIhaxnqQaxK9Ijr7Gwb7wgpxZ5/WTB1gQmEAt
JQ08u8RE/5IgkgpVjpf2889PUDnzBPWTJ1gWpjaZZRN74ql3qed44QoywprAarz8DgBH91Kh8cxY
1E9W4AQafI1ImJON0d5IoPQri3g1ztsXfsmZBU0/WWb9cuzyyRBs6zbTetk/JhsqgMOAGxLtO6kR
VIPh6bj5Xu+Qrl2nlxqC527hyUqaYWuVRGcF3kDewZS/aagaLvymZWn8xyKtnyyZJllevZbQHtc3
RBC52aZzx7WxajfNhWn+zHfXThZKTMRN0Rsc/UODwLUGMOWlxq9y5rsbJ887j6Bp15ocEAXXr8dK
aBjLUQZbZDUQC9pgMPebeRNDEFRDceGGnRljxskYqHzLRBGG70MLb2QJOB/et0mSLuyZzn36yYMe
NPzHcB5izw/I90Roo2O/tPPuwghe7vk/HrZx8rDzHuaSWhs045RI20b40OADhgPyPR1ejRTufYut
AuLPGI1T6vw8xM4MAP1kAMj5GKqzzAQTy8YbuPadmV2qWWln7pd+srinQp9Sy854GhnZ6oQOzWJ+
NMV4C0qSWLwJw8f0MrdImEYdmG3IlO4UIEnNKr0To3zgZf6Ys/ItTtP9kFg3+VhvZDVye3wUEgmZ
iVp7uuFDTQSagLOIkiGQ0ZtcEZQiWSswApHPTF5eEoCs1cB4qaq8CSYgIT/fvHNTzslRD4aCPzaI
YrzInL7YToILaB/tmgovvlpnRvWm5dLm52spZ/a02sndJH0UglZALWS6Q8/UO/qq26M/v/W303G8
RgJpb5b+k3nbv1244pnNmXby8/wpinMlH0IPqO5aX6WOv22vse24gXvpLK6cGSPayeYnpyAVNV0v
bYbV6MxO6hCUs5hF7rmb1GadRXUgHeP2Qsf+zHD/O1S/bflS0iTkAUYG7xglafVPm/y3TZy2XPDb
B0s1yWeo5APPHJP1hJ6rsH7//BjOfeWTeTRIJeKfSrbIeoX9SmpcRYmdnz/6zPjVTqZLWFLEp/p9
5NVVfiPCYRWH+Cfg0rXarix/Y1v8+TrnDhPaycyZ22wyRmvpyj+LDZp/z15pG+nub/vajS9M/ud+
zen8SYQJUj4uAuZoZdWPi0a/rTcmTszS9wnVu1DsPFewUk/mzCCpc7/QIibqnF2mZQcPVaqU5OhE
wg37sCZeEl63KZo1ETcbXY7fY73f6Qqg2YaEU31Cyz5URI5Z8sOFG3xmsVVPJgczq7VgLJnG8dDu
cnm+qYLcJabtaLK25lr5GFnVbkRzBbjiQsv9zHyknswO4MGLoWxswMA+yYmlQSaXtQJrTQQDuyD1
18+/7MzoV0/mh8AapiwqGKLhWG37EDtXaAFo+fnDz43Lv1X4b29t1ci6RS6gtOlfzWviGT3tXtoP
jupQ5ry5NC615U39x8L+t+H77SqtLShqmeCfB5AvKNFt8tf1alkFD42aHUyyKdcAz+59PXzEvJA6
Q686eVPsYBLITlQ1x4rELFqERH/Djg3uyN3yF6dkvMOA/qaDg0ZqPdNVDcBB9m2+tVuoj3BYyA4H
Gb/qWtOLQRJfd1oOBVZo+2LIJWxloFYu3MlzA/BklprolbYQuhgNhH6uDcPk04HQxu3sr6oCLXgu
iQcI9wEW/LKjxFF5P1/53AA5mcMMS7TKNOiRN5EG02Rv2cW21blPPpm0CmM07XKBnmkC0JrdaKSv
dD3KWPUDCeCLBReQ0HIOGbMXW1h92JagMwbykSwWPIzlm59/4bkzmnoysZGV0tdawa62J8DrqnzT
bqASEjC2Mq77W91Tb6TjpcrZmfOmcjq1EYbZW7XJ3TSo+OQPAiZFaL0G9X/8LX/Lkd/ehcyeOjAS
y0Tl5Dt5Ne+Uq2IVbaT3eaWtEoe0HOfCXTuzs/i7j/p2JY14awRflF0JO+tXXQli1jCuTRNZdhQd
W4Jty5TcdsmqENggWR/M7NmSyOPRQpyoAdgRxbi/8F2WwfiPGeDvSvLtuxhkBcS6YYReCX5yWhFm
ty422i2g2vwD/oDXXXgZzj2+5V58uw56AMwzOne3EJAGLBWHpLgKsreqebnwS87MZX/H6LcrGF0x
kmHHFdKd4s5OfQjdDLEQUIA3igXOJZXNuTX2b4/323XsnHBPcL6RF4z2tveJxKRUkOHPg/2gze8o
Era9ZLrqVK6sjrRhk8nGT4P8agoxZM5ajc813+GEKC/McGdmg79LyLcvBOhQVzNSKrxo1nbYAu/J
M7owVM+N1JOJxoghGUUh5yRLDdd+37tNiQ1PEhd2X+e++cn00YVyCYeJ+mKkPMLhnFL5wi0511Q5
Ve+j+6jNMmULMKwUV3Fil0O+7nSOjgSe5I6fh9yZMX0q4cdlRsScykjwVWzm/qjd+iVsXMUnX29M
j//tIiebmVmxRjUqlmENp8A3BMds4NJkFPXl089XWD7pH1OAfLKRUXq5k7DSxp4hK59wOq6TSlrU
8NFRsgWeTmOYLwynczfsZBIQraQkurEMpxIrjPxpNMcwH1ylsi9sgM/9lGWgfXsV6gFqjFY1iQd2
gQguxAmlkw48m1hs2ny+NLrOXeZkS5FgYNXtvGTcltmrKPHawPLbGnW8FQA/8c2vjEreGMqH6EO3
t+11PzxJqNSknpA/AhNqk5KJHN3+/PzO3dVlav/2o/+HszNZkhRnuvYVYYaEGLRliCCGnOfcYJlV
lcyTmLn6/1DfJltvEvxWmzbrtG4IhHBJ7sefAyxBw2A0hfQiegaB1d9xC9DS6FXdqo+tRAFVigJa
roSlKbDTRfUT9Y9DSp4hVt4YzLWLSzGADzDQCkyIEtAhbAcdKKsxBab46/LY/BxhiKzlbyqW81kj
yFLT6AO8HlhZjBs/nPw9Qf/vh0O4dLSBIoyxDo02fqsXtQvZMKpwIQpDoYY8S60lrtFrx3mOr/tk
anCw0k5ZbT6U/QzzBLFH//WBaSF3KlFPixsg/m9mfFbKvMtNmC1OKTRwwP9lDNy6yCLAkQW/WUp0
e8JanYxwQk2I9ZENlNuhhe5UnmQ7i2nvKg8mtLPVfoxO1ybRnnkQ3RVFhW1FzHe9bn60ZX1bDfAU
SBJ020ZgqXRd8Rv69AfD4GcK21+oW26UMmLwJzDhRNIln61i3Q0WAJhcB5gVoCphq2pxP9PczwL4
k5TTHu3M55IDPzBZcErUyFuXMVDF4G8U9c2fNtfRrqqWvzq40gVsvmpymGARhrb9osO5W4mgnASi
24ZJNHMU0M3jKHmxwuEXzrDo66vGVwWmai6xzNFBc/H9CNgFSCawIkTD6ELXQvu02bTosQPotzQZ
JEiBBWYVfwpD671uA/D2wbrq5texEXCAMF5Q5bwJGzSBt1nv0Vb9JHFwKHsVlseYkE1v3lss88wQ
0DMznH8XAB91auuGkbpLMhiuD9300HDtMY7zp7LHXQEbrRw9UXamiUbclF8XNC93vNbAfTeiM4gj
JyVvP7ImORaNgM9F0iGBCogkilTNxqq0NuWlGGgOXcIbPmCjzOEOkhuQkKCLcuPifyXRP815KfTh
OAMjH4VhznPyYMHEdq+I4aYy4AWuJPW+isAMQNLWpWXy2cDLFEQ0iDSC9oWGIC7GcBcCevkXhZ+v
noE1oKro7xRd5DKr6By4W5wGYwicAA4+JpyANY38CroMSPaawnlugiseqsroWucwJbP6wZ0iDG3E
iVuW0TlVTVjBG9MCe9sbsKAbkvFE20SHuV/6ZQS5Dh2kmiIJMnhhb8H8eqjdyVSezWAC24DHt4kh
4HCAU8B+VILBTWYQhcvxxATwNlp+PzXhb6XNbkViOmX3UcCjrhnHV3ingaKQhFcNzW76nrhTqH1q
hglWyzDvDCUF0UiZYbsiPnU9/l2kYFnFRHxGi2gzSXWAO3BBKwuvgpzF+zHTbwrOf4Wx+JMIANHV
CfX9vFPurYZuBK+/Zbof3qMsSjdIUQ0mcCr+mOv7yTKfAvTUgj5k7awiiQ4QQXtmDlgAUIg5RWNc
A+ZrM6sAr+HbznTtWVl8eZCIfZhNACmY/tSlydsAY14gQiIH/W5vQzp5VZmcFLTDduioa2DWDkAf
h8/WkHv5rJ9heP4hRHRVT8AZgm+jcIbu9wCku4lNNozqAOQGyiLRIwDreA4kUXzTi/SeVuxJnZqH
y2vESq6FyLWscoZ5B9ytlpMfGrHcaBc8wobZA/EDDUBGszXkP26zUHr97zLNiQHy4pBBfZW+zOgV
t8yt/cjPSyiR8+9NHKN+WfPQT1Ms0cYjEKSwCjC2ku0/7y+InGyfEq5pqj6hXOaOLggR4K0cA9f0
QMDaEUd3Mi+7i9G87W28jiWU/DA15cT7ZFaMBhbul52rg/idepELn7HIMWxlL/YAZWkbW+u1cVv+
/m3jpAMuHTcatDgtWIl8rM4aghEdNhL6P28S/2/X8O3qUV0mILAKrCMarMpm85ChgGDUHSLOVa7+
W2MU+ZvZ+3aXeKJt3VEz8Q0aXY0tcec+uDfzZuOE9je98sPLkBsJy4EFEKihLFGjecLaq/pO9ZY3
Ag/Xym7c6tn8mr9QkYcJ5S0yQPtof3kWrK1iy2T89lyWqnZtqnR4NzUiYlMco7ndbVx6ZUJz6b0T
GK2kKMPF/qhC8MSUIIWE0AQHuxbP8JVSnTEqH6axuc1T2FJo0V0HWgBtlBbOq+pnWxv3Rlq8qXN7
muAp28GaVefoOgjyFNSScXQbrbiKc3ZtgURW5jHsieZKoM8/C6E1adAFZqrErttuT7P+Ef2Hg11C
MgkrNP1JNMZVbvK9QmE23QG9DVwstOklKF/aCOYvjh33Ciue4BzgxiYWq9kyN76GtVGh/x1xChsv
BqQYogjuM/L+Twc8QmQVLlyx7y6P/NotpIOE2QDYmrYGxG/FnWE8dcFXyD50nm5sTpZI+tNclY4S
eQADIc6gs4gB0YFlffxUK1+BdQX386h6SLutcz9dfu8PN5L731TLEDxA84Uf1TWEiXW0EPSAhJ2y
8grcC6+B6y1aMw9oLdgbxQw/+0q9rxrsTVke/R6EOHETMwJesqk3aJZyNHRUKjKkbQAzvh3hHnp5
vMnaD5VOKIBsWYPWM2QaofQmI5ZRkPYh9BP8nk75LikiAIXJp9oYHxASHYS21YewEvz+bh+/fb45
5JS9BbKoD9Tae1hhzzwPT6VFrsOheAIcb0vS/rem89OrkL5lnZUhqyp0JTRTfkwa8bvTOLXrqsM/
+uTcqnQGoBomdHBALx2lt16zIi734zwZe3MqD0WlnRFDDz2f70qVHHg+1HadLfAw0HfCwTyUjfil
6v1Lagxggo8IfP20axPmXn5HK4uQJW3XwXXvU5IjhQ6MEy3fYb5XdIfLl16JoXJrTqHME2HFuHxu
IZj1qhc2W405a5eWggVYMX0BG3q0/OJ0Nxtvsb6RJ16dslKMQFcVDNfHEku926PsDgOgU4hebFCW
9srGArASJywpTjCmgoOVVso+AZc7Hby4eo+A3035DSxMh+53zouNPd/ynf0wO+V2HAbIZlAmcH2f
BzM8hAmchgHn7mx0Ml8HRog20EI8pHnkXX7hZOWzk7uxs0AvpmkoEl89ahGaE/3ymjmNM58iN/pE
XYEXe/6FjiPkw7dqiCsxXe7Mjms0WvY61LEWrGk5TArK1KbMD2ANdfmhVqaaudz4WygJQGRMmh5a
D4LOzig4AWK+8XZWPj1z+fu3K09GDEqaFkHb3E0w5SGAWtQ3lBD38g9fqRQQc3mib9eHgXKCkhLS
nS1o9m5aO5C072FS7sCX1wOIe3zWnWqf/NuOyZRO5uYiAOPAjPgCh2N4CAPMtqVHXhso6Wuve5g8
qF0P6Fk4vfZx4mpxdIss08YvX5tC0ic/GhMzgPDFui3GJz08D+wcIx1NQZLceBNrc0j64kG6RMGa
I1PH9gJYrdKO/dkHOPfKvJu/mkO/r57+8TXIPUMWgB5I5iA3PHALraX3ff688RAr5yK5O4g1yCj0
FYZp3PVnw7Dbh9DrbW2vH0NngnGqt3kCWwkjcqPQyAO14xVW78Eyzumo7vQSwq6gpCCSjvWNNtXo
7NNbJ8vaq9ECyAB5E9gCheqjFtGdMsFfBs3cHevOWk+eLj/+yiuU+4qGliUxCbE9DeEFN94zY2Py
rT2rFARaygOacJycx3q4MabCTwAUtyLVZ2Z9q5lk4+2t/Xw5FqTw5tQZhrQAhrAtnmm/seld+XgM
6bOfozSD1VcOw+pQAQXaIraZwmYMjZbgB44bN1n79VIA0Mc+MIslQ6Lo1b5fsHC8xmHn396s9Pkz
2MDAmRhDowm6NxOQ32fF/Lx87bXRkT78AnpVnoKD5NfwcgzC2gmy2oNrhKfA4fXyLVbkxERfthnf
wvzc9pWiCySMw+v8utqNPlrgX4WdbpacV0ZfbkUZ487MZ/j3+WryO7JOm5Cgtesun8R/fziScAu7
RYc8JOm+WLpx7lhZL+S+kaGp5wTpj8in6GNsYfsQV7C6ird2BGuXlz5ZXudZDOh+4kfqWdGANPDK
6X7jZa4EWX0Zq29jAki5qY9lEPm6cZicyUPfiKd47XQwbOJYfrrbWidW9KVEVqGXDVweWYWnKM6w
Kd63j9FfvEl2Sp47VwM+R2yuSWsDJn2+i20ePAvT2O/wQIvxF3MY2N8bQ7ayndal7xd+RBMsOWpc
PWafQukeQSB4DAkMTtX6jZrWVaA3JXyugDwJNNRc4P5QwSckpGyBtt9kCYEj8BIWBxrNyJMo4Re8
vzaKo2uPLgUAyL1ywPWQhVOU2QmiP4WAsRa8HDeefWW6yCL1OOWdkgtcfvHUsKkXHyu/R6Zy9EA2
PG63qKzmqKWTfJU0zGgXANKieAbBH3Nl9MN9eSjd+GFTmbRMiB/OK0yKCDqKFgmsIHFeucGR3Qeo
AFpxmz60nrGLjnAN3hi2lcgjt/AxOHDM9Yz7DI7q0OWE4lefwKmwByjX9vwAg5V+C1G1MgPkRqUR
9pHWkKfIu1fpMzav56KIjm0jNvaWa5eXAgbsMnQlrvAofTT6epDZHUPH4z8m5eTWJJBsRx2NEJEf
EuqYceGIGb4x0dNUv1x+FSsfr9ybpCVVNEJ5C10Wm04GIbsaCs9hAnx3Knc5KWE/O5y0Kd5YGVZ2
W0yKFVkkQrSkIiFVao8TfOMZXBF7HRxqYNghHLz8TCuLviwej7nJ4SmOekgxPTBYigMWO5u3Wf+P
FVZZM57q6cBIk6S+FVyjSdTp1X/reSF/2XHfVp8YXoEJJbiyWrRnXveuAlDz5UFZW29kbXgKOao2
L1MJdXL9NfaJH7go4cGy1VaOxbWOnAAsiG437rbyDmTZd0/Aw+cWcrG6iEASDiwU3S20HSPzp/Tt
FxKTzIdUxwM3Gg6sOfziSfmehgLQqOy1L8a7aYa/r8Ldjd+zEnH+5g+/jawxDrD4zIAlGMBi3gNu
b8NiwYVzc+jNx+SZ7ajfbzUvrO0IZWk4auTJyIG89ZX8RhsBYE3UnTXegWxyattfqgkLAvjBpluJ
hpUQJGvF07GrunmZNSGYUmDNW/BYNMyNCtDawEnxDdXSFv4iypJCDlFq1zUvFurT5beykh6jy6r6
7aVopTqVpVFis1WBqp8+FgQ26YDkjKEbo6EM/K/d5RutjdCy3n27URuh5G6YCNKBQAPMrPDnrqqp
x0pzYxVYGyUproFRRIeqxpME+Re6KOysP1z+5WsLvyyxjvMItAs0BvnG+4jOKpgvesC+DzvY0d2E
brcRMld+v6yupkkyjhNBt2VCKEBq9SDgYZH9Y+iRpdWkT+qh7dFwuaDPd7lAwxZAlO44YacEkbE7
/sk8KHTdy0O29izSJmYYK6XuWrwLNaI41gCGxTYe5O+g/7A/ktXSUIfnmp6gz7J1B4+42Y5+EaSo
yz19Wki4jdudg9f8TdxVjnJQNtbMtedZJvW3ydvrBpyQCxC2OoteJREO4FA1Xh6qFdYGkUXT0GHm
U6zNKBHQ5JQKULWtyC3K8i1A6AWSe59DRxAHMwgDc3nFoiAAwB/OhpUioFxpbo1EddBxPnuCA8uf
IrN2+YetfLCyyLqE6xBApcs7tFSbxrETNBX6RzbxAD/vc2XJtJi0CNXWJfAYg8OhAGjykrogaFKb
cDibXH6IFewX+Vvj+PbmRFxEGWR8yzZ3qWVETuwFLjzObIzzrthHG8FnbbCkM04ahROsTjFBtLp2
S35uRexlW7nTFZICkaXUlZJZTUSB25iSAIacKj8EeQCXPEuDVWKkoCMStDngRXL075Ax3qXlsFNa
1NVruEYUSfKlwTLSowz22yakffACgFVlUe4GFZ2p1oj/WJCTaSR3sdnC1ny+yakauQMpUK+aqz9m
S3WHjSDFp2H5xAbzacqyk5aUKGFogddHkG5lQXWKTZTxSQ6eX0ZGuHzEwbksYD0lsgSRBgAiUYmP
KoGcZ275PjCnu76AbJCQ8h6OOC9KnrWeBjkaFoXhd18ZsD62gseszd5bA+mRvsvMQzhB6I+Zjp1q
0gBISaD8Ouc9QWNohbLH5Vmz8rnLqnJuhCMTUxb7pQrPNJSMu6198dqVpcBYUtIW/ajiqJJoN4JM
j/C5eLv8o9dK4rKIHI7mQVzn6AHuimuoK4f+ScucAeSN59mF2GEPMV67twzYHh7wz8A8QHX2F+Kw
FfVX9hIyKp7MmDrahDKR0Sb7IByuDEV328w8WQo91FMGFL6hahvvaOUYI7Pj9TCM2GDN6HwVH8l8
WykOjGK9lod2oz1dHtGVj1qGxsN+pxSKMuEWQXlbMuVNacJdl2/tGdfqrCr976pCpoxSYWK8loTC
7BoO8Q28FGPXXm31/KzFP1k4Xo0CSmaVIMw+9EgnED9y0al2XBqqIF/ZxPeuDZUU/3BCbacaQcNH
u90LG+NDG7BbPd1Kfv98eVXWkFdCTbq8YBFkYiesiGl8HrWNfenP8wim3f99CYlhqSHM+9B9xe7z
UaDLGZwOJdvBuJGZG5/mzycxVVZwacpQzKaOcx/M+YCiPo3QMoUweg21/eWZunaD5e/fVrm4snSa
A4CKJqHhCvLMI0k0W9fMU8b1jX3K2i2WV/PtFlzRQ9WIlvodsJYtQMJWeVM1ty3cZy4/w8o2W5Up
8BZN1KgnORrO3YXRAkPew3yfoXuMujDN2Ep8/RyBVZkBLyY1g/YeqVKd51dKaT2KfEvssXK+V7n0
QZttoIOTX6LUIUDnAJebeaFn3rcEfCzwCkpbzHZyDO63Cv9rn4V05ElhMK3FMET25+4VPTb7KXqD
xf3GC1+7uPRJs1EHlZfh4hPsr9A7j345iBqKfOPyK+9BFnDlBWw4W2Oh1oN5h66IkxLr3uWZtPLL
ZWi5Ek8TszJUg4z0yNjDON0E6ue/XVpav0k+wUcJgkI/4DB06RW7mtDRhr79y5fn+Jj+93ADEdt/
P7JmiDOjqZFiTsmbKK6mMHPg4IPeM7sB/bAoPD35fflOa2O0/P3b50w1ABB0C1nzQEnuIiXt0RuJ
jEgiyo1HWYkXsqgqVvOIhjjZ+Ewt3ILeZ6j+5SSyTf3l8hOsfW2ytirpR/gFw6ANioLyOoaf5Yh0
UuvDl8HpDuJopq5A+n9rc7M2X6VvO9CFYGHTZb4w/kTa2zz4lx9j7brSNyxohaBqAhlP+FMCVyYN
O/nLV14RDuOY9t93jJYCBQ66BJd+WHTjDOIX9Lp0HlzyIB9elNAYrOJ6vop3Bjzbt267pI5+mMSy
4qrQRDmjYzX1dYBoVK+x29TBmcvOD4XXjnbobook1u4krd0wrJwGAvSND50nHg+2rqdo19rTDluo
0CmcrTi7InEEGvy/IzmCg9bGPENSeA9nolssTscBXtMPKexFP3Uf/lgo9TtoJnpkO7gior/F4Uft
Kd8Fswuvs/hBebz8Tpcb/jS2UoBAo0dSETNKoQJA+w0sBkDyyLTGNTKYhAVbpxS6TOqfbiNFh44X
g0IHzBy4Gjez0wGfv0MiAqYZsPFuPezD9u1V/0wiJ7C7RxjYIhXhbafCVoKTrNqaB43HnKK1Jxvh
ZZKM8ISCnZ7hXR7DlS9OVmmpCp0NtMQhbhSwMo/Ry9+H+3+7tBQkJpXqgxjQCjA2yk3RLf6f00bi
ayWemlKcyJH3gacv4k9jNMcBEqq6bbyIx7/LUPu6/OvXbiHHiyYoK63oUsj8CvRiDffYpwq9ceOh
212+w1rMlqVZU20MVdSAM0nv5h0XrrVf7H5MmIh6mEWBXQOEHDjh5+XbrSynslyrAMCVx/XSklPC
T6QM9c+Zw8TcTKxrrsO9PWvhZzwWlNiL/chG/FuZvIYUK1jP4wpGDKmfKo3TDs8wwGz0LXDeytyV
JViFpnF4jGhLd/X0yGHgXERkY4Kt7b9lqLMoQ6uZ0jRDNKVOBFd3ewmmOsBhMIfdBDH9LYn8EFv+
Jrm+7TzMSBd5ai0bcMs4hWoIUi7vTbfspi/YGH2AwOWzDCaxFek+JjI9oBr6UROcuk0VvhRcge1H
a1YvOC08lQoplvTojoXdPkyGfT7nsEouzWtFiIPRdR9xrW0xHlaO0qos89ItdA2EFk8xd8N7dOPs
l6O0cpUfkJJzt51wVr5CQ4oh2Fw21jwFqT+M74xeQd1gaz0cKZ4vfxNra5khBZK0AYGmKyBlgjeZ
W5Non3XNvrcyQBpE+jYIdP2Z1XUwc+LM6vhe8fkl7eHfCSr6R0yqxrbIfMsY2hATw0eS+JTyYoc0
3xPB3ywCEu6ki9GlGmyvAIxH1yAMvODHuUVCXPu+5CjFa70LWrjJDuyIvi67gAtssqVUWAtQspKM
j/3I8xJhVgVQ2MneyG7RRiSu8KPrXvEWUdB2mWRtSv2PrKyeazjKKxAMo5jRtzCKnP0WPV0G/h18
7f8P+4uVwCHjjOPanAPYlyEUfnS1838eaz3Y2qBGBfaSCdraJ6/EXFl4JgoD2ORhhpX0Ifabq3if
HzQPRjgbK+yKvl6VqcWZMU3jOExQngH1603eeChu4rvA1ZGHdpJrdIxC9je88MN4e/mDWYuLsh6t
oBa4CLOIFw05dpmp1y+bvdEBcuyKv22hqlamtaxFQxKdC94bSNRNzIliw+v1V9jHPGw8xEpUkeGn
QIi3zQwDAByWFvvLHLaU73SwhS9C7JfpGSVfTOyWuQHfWk+0nzeRsiitaRFTIoqzcoPXBCPsExwc
wQ7uXOTaUHjZAo6sFNBUGY0aZIzBaRygTfUYHCGJpXBbhYFteCTQl3ev4S3xUldRbJgkKZs9Fyvf
k6w6M9NqbNC/Hvsxn8/RQE8qesj/7V3JaNQcBuimQaBd0IiNo/+EMmd1k+6HDtgJu/jUkLbPXfQT
6W/a4+Vbrkw+Ju1ZRKaDDTADL2Jy1FnaBw22dazYOOEup7EfFnxZadbQKOg5PMP8rqmhWi6TQxpG
V2mBzosiugWuYKktbYWHZZX86WbLE37bXVA29hWQ6VikBTixGdcAmIuphzy422TDr8aoTzNPvJYC
GVGpvyxGvxJ05228Ovr3c/3p/st8+Xb/KjfrNiYgzpF2gKcQD27B9dlllQrTLPOBq5Fq9zUkuVVY
vhQGAy3E8Odphm1Y2+zYoJToQS1vk0ivHFGgzx8uPUekRe24aF+ZoVhOUzj8iieaawzRdcvUvaLF
O7CHn9UeDdoFKHo2hFfaOWx4s1cMTw/eCKzUNAIpTOzBPtae5r6xQ9jAKSF7TBpIwBQVV2VzBbc0
rTLducsr1wimN4Qk2FCY70XeOATFtnoy3NnoY5u1ceaqho4ip6q+TTXAOnlFVEheut+w3Ibl7XBQ
0Hk5T4NjVjl8aWPziHX1Jh5IeRDBfBxV4zSn4i3NqsguKDS+HfIQhvo+GMZZn+mdGlbzsVJxEoE7
62A3HA2Cdelbon0nMJATpeFUOc75E49sdA3eFCQ75nP2hC3ji673mpcP02NslV5gIelh9BU96FUL
24ywN4CwaFE9jT84r98riPcPJjmGudKfYUQPLyEt6JxyYk+wJOtBjtHpb7D+IFgH6uI8wA9uB9zP
Kaci2RVG9TZOlj80+U7rc18E1uBZXXXTJZZXKNVzQfKbUNVrvzcomrOrCqcb7Ogsi51JDopKlub7
KEcL86QeDdZ/jn0OTZiIFhiE/qUVef9LCwikuvpQn4YwRyrFGINd2xTApajo/KNTGLjoaRWO2YSu
MZlAG6PwakR4VrOtHuAjfuAU8bDpu5datE86MU0PdXY/suLGDebwPM4KWvsr87Eeql036DeaosR2
bfIHYgGJDKoy9ibonA5GiF8YqDNlVp+SOf2KqgDYj1FxM97v6cRODHrq3QB1nleagV9G4ikKGstm
E0xJy+YzFs0+zqy7GAQQ0WeHgYvRDmIYGffsM4NaUCthZDz2rR2kUWlDRHUDasUTLUINdJH80aqG
GMT2CM02qeVqnXZkfH5XuvqONt0pYfWZW8HNUrjFPvVdNwIPcqZz1dInLRfPFZs9psxgWHSKdqSC
v3Y9va5DdRcM8QGVh13UlV7UI90N5BfUN3HuMQt6Lj3VB0BMyYGqsB0wU1jVV0G669R6sKs5PKpK
ctsGNIeRutnZosaLBljlLo5jUDfgKSKC4W7s2WxbeYrlt2a1HU/kXNHgV1v3w3U7FIfarH6LsTZx
7lbuG9haaLXxqPMAJbsu7TY4xCt7M1mBF+Ui4yUaMvysKU6zlXiKju57zYgmR+mUw5gpgwuu9j7s
eONdXlnWgv+yOfgWDxWoD0zUhbHkh6pn1Hhxip3BzEVYrqE4Itk46a8tYNKhaSqZVjWwx/DN/H0e
AltlZwEM1OVnWFvrpRPTBDu3NKksbADrx4nf5+kGnmJt+8+ko4wy15NFUx2bCLJfMiEDOD2fpmPe
5bkzfwSnah9svIa1TZKMPiksoXedisRBvysOuotY4oTop4ByCo1k0Y4e2AOCQPtB7cjbSlaujJsM
RUm6CsR1BVv1Yk4drRIO6bceZxn6H5ZZGYjCRaLMjZJiz2fyj3QOYb85/tJm8oqCVer0Zt6f0UzW
27WquzG8dz7AhNyq26/MNRmOUjd5M48JvCpGGAiEJvByQ3bfVlv72WXP9dOjLbf99sVAI1NQ2ELB
5UkPXiYjvc8DccRi46fwpQrreSMPsPYU0kYFzTtmWVVT6k90dFoEHpbdkP7u8hezdmaSmSh93Y6x
FXCkcq46+IY0+/ZErvOz6uY7xS03wtna9yOrzPuJ1smY4rCeaI6xnGscWDEp0ABmQADipL693V/R
aqiy4Bw68UQ3GVZNxWfHahfdqAf9uBw1t++xckSTledDH/AU1qSYVwWM6A8EtmoFuWmGX5ffyYo+
SP0f9XkylUWj8dyvhH5Wo5jZAdWRFi2mpyEhe8LhKavzSXf70p3TIXY1uOG6faz8mSC2sdnA7N6Y
fqepYdoTTBtqWj3o5py6vCXv+Qxm1OUfujIzZd16YPHSTEuMQ1PfxvRFFG6cvV6+9NoCuAz9t2+r
68ZZsyg2Ggqy5vaYm7ugyc9zpJ+i2gQDCyhqs4aZIa0Ol2+4svzJunAUPOtqXGphhYgf41S8g9/l
hDx4SGO1tBnRzz0Jt/pQ1yapzBKPNKjQiw5Om6Oe/9Fj+kHG/A/cN0988ae3jPyu6wAhic3nToEn
xDDzrazP2nNKy3wfRKC69bhzpSwu4XH/IurG1abiqHb67GpJgT3zVvRf+VD+Vq2+vUWYPYe1CacT
P7Re56y2VR38865zojbbWpnX5qC05FcjgaFohfUFCOFFxoGO0sRj8Fb6WpoQM1hplH6A72Jjyv8V
+/4Q9GWJuRhEh+MXtkkLOXm5XVJ55mxjpzlCqVW64S6vvLHYXZ6VKwMoS80tjQVFVy7EaagBmwcD
vDyRPKOpeONxVhZ+WWyOI0Jaigb1O4rd81j9UvnGurL2w6U8BcKXWcX10ksMP23A/NxiSYoYo0uG
z8tDs/LiZXm5nqVMlDUWd1o9m/2O8pt62Bj1tUsvf/82beeRCHPUkYJFCnNXKKmtT2LX4IB7+Zev
ZUZlITkbx1AzQXHwy5qUOwT6914lu6ihv7vIOIMvfGCZdQ8wgpM2nd+W2q6Oi7u6g3tqFJX7CLqu
GadRPdmC4q1E27/L9rcHVsDgNtUImXpdHQ4qDY9RZXlNVhz16Zc6tjBVR75ubrYwtmuzjv53fIMJ
5olCXzq35hsIyu08ebw8smsXloJBPzFGYHWOtb9MT4kKNsEkNlp7VjZ7f9uXvg2R0DoYOxlIVyUC
rNpSAZBrSNDe3z4HIsUgob7xT88gS8hZYBmtzrPCn9mfSn8lw8YCt/JFylJplAvNHq5XhY8+oqvC
CvwxKPek0E/DEG8k4NduIX30eiVG2lZ54VvJC3yh4vBhwfixVmwMzdqHIwun044kLOva3LewWQUd
dW8ccKDY975VIPxatuZFx7i1kyt1oyN6pTtNlZXS4CGbXAfGFaexEryCfB8e6kNx3FasrMQaWR09
olkgqwNSoCWWAf1rIEWGzrH4z+XJtHZ1abWPu6YdYGBd+LV+Etaxr55HuhEk104OsigaLMUACxEt
IIo2betreopcxUkP43PwGW5m79emlPRFo49bhQ/QchOQrufpmTS511hHCkO1yyPEENEQdn5Y0lXp
cJ9FSIzpOrLofW2dDdRJ1ZKMJ7yHa7Ucz2QCzV+b74xMO/C5gE8BO8ZB5jKwWLMgfQ3MfELmU6CZ
hFe21lQAwASHmvE96YmXhc0tHVDyMthNNANuq4+RnU3i1phTZF/H8jOqqpu5hKWeaqFgXrbKDrmn
0DZjFPyEigRMBC5Vop/GyNo3GuyEOUT0egj1uQo3b6BYHydNuyZV9zABKeVU7fQwQlyMVC0cCIbo
qhX9TUir24EW19SoJltBJtMWBoRPnIau1jTX3dgdeSL8PEhObWr+0kf0I2g0vIvn8aYOg1sC6hoy
ad2Owz2TaLVqp1ER20VMrpil3+oVyh3JOCnOkE0+KWOkrsP2XgV++CTYvOfdvIMz7Esclj7l1XvT
G1dGwdzQKBu3HhEfKipcJUPuk7LkJTMj4tYpTe2eGgcoW93UrHf50Obwz8t+51GsO2limcCr6xDL
te2fvLHehaK/DRNIJUNdX8V99F429UObWiiWJ0dlqLr9VAwgSQLvrAOtkISa18TIDcYG/MrGSndC
0tzz2DimVhHaihVRsITnVzVIpx0Pkqs0GPiSaxZeX6F3QQ8VtwkEpJIaOw7UoE48tZ85HsuxWn0Z
5eajbIfXqlRPo2XdxLneOLSE7Wk18NyZEjah1o52X50ahjNxZddm6jvMaqDcyjQk4XB0ZQQc0RY+
YYyOd42e/u5rdgO+56kt87cwpxUMiIbJHmMjdKMsOo0AC6FTYVfVPHerxIQFmBY/DGkU2XSsb9uo
edIMeAuVTL8VVfKeGdGpAtp7NGbVaer2treGxB7YiM1snj+y0MJ/a6SPMQA2V1ox9U8RzX6JKX2l
PVRzZc/sRKtLTy/nxzFDRljBXtIjtLkXsFFbaJwPNCYPsTD2oUW/6tZ87Ep+ikPzqRPINmPlRDll
6N7LHknkmDfwRfx/HF3ZcqS4Ev0iRYAAAa+stbjK+/pC2O4xi9glgaSvv6fu43TEdNsgUpl5tiY8
I1AZ9PjgwHECIwRdTbQv5wnypG6h0A36suR6fPU7juCZsYfzOcyeN8ciKHD45oT8oZn5bOLqZ1pt
AM2yf2RB4L3Ct/q6DggS24ZXAXFiMoSweds5S8dKPRHQO1Nw9k7Q/FytlNAGV0ubTQ1LLdL/Mh8E
ibSJfAjr1vWH4yQXYIzdKVgK5QDkUunWedWTQozy0xJIBgJRfc4LeMBACBPLg2Im8Z70o3NdpK3T
bZ3RZO34nSry14Ex5/n0CI9dBrIGZlxEs+B7qM4IQ0Q/2D5UzFvTnQUQiQn+jLGUZBzORT1Tfrq3
YkIwTj+nTI/7pXarvHUDkgzx8iLnunClU3o7AlSd9lRVnpNKYl7wcVxCAlc/om+RdF6Yurx5EHH0
b9y8q4n0wRvrb5dXDCLp+rIP8+sS07NZB0RHi/ALGolyrcExd4PoYa5jnBgNHpKsm3t/Ht6FZXkV
2LxZ6BOvwqeuo/dw5gH00VfZvDCsJLoxCTfzBcvFcp+rl1ktz/MtXdJfJqTrcCOSvgYS3UhE+cxg
0a1e9anXAIMEOSrW5nsEne++7/lNvEJUdOlazeEkOu4p1FVpLPR7b2UO69qbmZF6b3r3THoEZ+3z
ClXH3gS/OmidgnbDfRyyH7O3QWblflb9dm234JP0KzgKMFaDhbov6hT+Vn9tuB9VqJBh0cClBagl
RHjBnoSV/6ftfL/JJXOlggE/YLVq3a9MjsMd8t8rkCOdbI/5ldWwOjHwtCUS52LFjwwNC6pIzxBJ
sWHO219YTHO4p38RvvxMFMtmRq+mty8rjVI7V+dQTUlYN89zPKV1Qw/G5SgC3fYzIbp8jxAsi08/
deieOQsWRMSrUtuhoGO3S2OWNXHzhiqft333Ty1BvuCcgGjkFCu+WdisliARZS6ydgUylVa3Kwz/
h4j5VHesypplz9yhS2lD7rZxfIw2/9fc0hcQjAI/bS9VhL2ykC4JqfUd7MGKNWp/l6XPa+k/dWH8
44xvE8SLnAbXflNpoLZjaKoCwSnpfhMYEASnoajNLuauqR/jxAl57i4WuSTWS9YZ4STEpOsQpMPu
P6/CU/eI1CwhWc+97j84LC5JNe9zWqn9d2bmYe/QrI3OXatvJak3qSXqEUBoNgHWEKJFBQymhPdj
gWi/lDPdJp11MKuCMNaHt9Ib5nOjsrqdE9ibQvBblY5DVOaEsoAf8tNCWBlzdTKk/a28Patk5SSa
uaep0oV1m4fIU+UW4yUT7r2A0liIiqa9ip59j53scrNBISsghenkElwoFtYLCQ0di9xBn+WrRBb2
2MDyVoZtukf4oHHvexiwy9oLwKSx9QDHLhwFi1BPOBp4mjxAl5tNQJlN1GfrrH/jJc6iVsM34Goj
kfj6vzBQj5W4QJ1aSBK8CwRpYiTLfLf+kr4oCCMPzuJdfRo/ULJ/AcV8GRYEXUFFFMx7JiIOSBU2
o405KOJDBU/zldA2E4N8JXJLbWgPY92X3ghzNRE2F8vWN4mYAut1PtqH5Ut0zWNvCCKh/KWwLbkz
IcX/Pr+3KFqo50tOPPW4VfQ4jDN+I2hXpRPfwOw77uNDG4Lxn3L5f5MSdw0lwHvnhFv/zt+HjxXx
elWsLxayaPzS+3Hyu3LtRRnNtNin7dd1yCV0AOKrMEa4hrmXAP8BRpgU/U4p5+DQevJsR+fHWxs8
R489z17w3W4hBKG0SblPTRaq4Y1WBHbek/x1G3kf9f1TDDyVb61IAy2whhIt8jhJl08qvjoLKZau
/SKanaJO/E0920EZdD+DBi8a7nrIWa8SN+xLbhxEK9RQ697ATr1CqImmahrMwxjwIu79j2Z1802Y
ly4Aih9Kkmw9eWzplknaAvKF45EjDsE4jlmlmjvhIGegceGTHY9AUYn6JXw9O40u4CWXGwvS7byp
MxIrqsPebNEn8F4eJHpCdA0IANBpLMMDAUc3Qa5HqePxqnENziF/bifs1tSyH8Tu3QUsjhMguA8Q
zZUILlzygYoDi0fkrwfgBmwenHmYXqqyD10fBsHahZDebV6mcRuA2mNoR0hJto1svdsD9lVVEuQK
sIHrzT+tZKfZHDvBrdesx8OINL9mXd+nfS+lp/98Wf8Y64856d0JU663I9hvF5mm6kF0fhmCPdys
4V2j2Es3wQSScfMmK9ATe7BddlJle8u2bB74xWdT+LpZQs5mmNUf/nhObpWPq6HNKHr9JUTwudiv
3bq/EJhY90ZfhKEpl+JgrTr0fM5mV2L/MJ63IaxP4+42BZMyyGGoldLKPKut/oJT1QAEvX33q4oW
+DFQYqZbYIurUAz1mOm4+Q8eQFEWV9D1E4eppPU5O8h+0CkO5IFEO0BotOGUF7ho37hnJvj/o4vt
w7sK6a+jdRBb4RZzO2A6sTTfTHfyvFusaPzLuui0DuzIaQSDeuY9jsS5si5AuMwtvggY9B3j9PZU
4c6pRkRXdx9t7Wc41JdG1L+L5+YxpLZrJS+j577Lob80RhVNCEIMGA5dGvnrM7J0C5T8Q7WpLmEy
hMeLv5w2En/HopP5MHvuj1jxymmj1twbXQR+iEtt+pdJVf9M2MDrFJ1jL+s8wr4smOiTaIKcG68U
PT2N0/Bf5VGLn1mAn7DZzMa6dEJ7HaV9ijCqiZZ9Tb64rvHoYdTwNXIXES6r7XiGDXoOU/pUa3Vw
V9w27rgd6srCy2vuf/YtPkaeuG+JyXeNhB/X2DmvxHLlA8KIGF2GVKjxhfowiRv8HzLj6UO4f3Iq
rQ/M2ZfC6/f99jwmZAEh67qaXremdXJP07lApYaVi0IeEvDXF+M4W8H3KbXYhxGnfWxve94qQgCK
7QVWzEOtin2FKBGhlCnea+47Ndi+trq39f6x1u29h/idXOn9pdrCsUT9uLOI8fmU3H9AQEh/Hltl
skazNanlfIsSmeyBSou5pm0g1o3mUxywzAw8V6DjJ1BJpMOEaQuuFW6xj66XbtY8Sl9feBhuMJrw
Ol6iyuOChO8p1+jBoz2phAuPC4GmYKoZ7KpGZKWAGZLvDlQK3v5Qj1H00M7r6/j/GS766lfSvjmd
HfMlJCfI6oqaiDJYSI1qb/+hVXvZRciLFRGvvB6ed6SDNiMIUtj9H7Xmf5wv92ZDa4N4ABXFl7oB
34bNeHKzBXUSRqhYQpWm5rg5qgxP/Tx68gg5VwnuEkJ53IfJ3U+1AzTfr4YcH8DzbJozKjG9XzXK
P3CLfVmPdorxVEIY1jF4nbfdqQGWFpM2HVxEosqoITkojlNSNdUbIozhK83nk1AU9Pk21kU17T+b
bXMv7lOnqX+xfieH2GKajBTsUUBBm+fpDrvhgpL2uUGIFLG0HPAPV5OL29C/Gxlu1Mo/NDXsZTG3
vFez+kZRa4/CaYJHjK7NhUL/dHL3nT2JbsicHot3NzIS6QpQkfnhXT8YljibihC8h4QqEK/kCrGQ
3v28m6p76IcPxo/vZhb8uSAaNvj+ZgVjE64L0kW/3LiPLeK4kHPyh5D0OEeaWtH2w6Pdp8dWk/qy
ywBpPtN0tS3mu32II5saoe6rqAYGsPAIE6sfZ3it/9x98DPqm0MLrlDm9/Qc90NUqo15pWp5eNC6
gWmKp59tZy4zQrlBPHoirbiZ60rvsErYu0RNexxcJ4dPXfgyx0A/u1irPNoxLkVWHqVh3761IiU+
+GWq6/Mhau5bE515p+CvI61I2n4sOezilmo62lqWCBO7137/C7jnze770fjtvx66RcMx7dceXDJm
9CSzf73ZNZp1zOvV++cN7TEQ9dlXfsZNR7DEkTfTdHMmgf5xQucRB/1DhtVzx0O4xt22Htydcg5W
pbeEU75v23EG/42D5YZwWtRQAUOOcUby6TwPFWZPxJsRFzdVRy+gi60NctDih4hbENbG50GMAijO
/NkH+GaVTkZuPlnYXP1JHNxggzdIvPTI74DNZB1l7YDyEQemSnVIELMmIRcX9scivi4ZwGQExbAg
7lpghnngYZXYeTw2ur3iPjsQ5r3VXv1caYrxj/1bGA8BE8iPUAITD4dLGLrF6JuMo9ykgQv4Cn55
ClcBti/94+qR69CPNgP+eXTWpsBA/R/y1nOfIruc0rSa67IS9eMY+yRT0fS1IbIAEEVJXPcchP25
Xbr3mCwvuk424nyQtnoKPCdb0MmAzJxOfmvhXWUK5bYfsEuDsFU+GNPlu49gspGHQ7LooOxqUwJe
yx2kYkUb+2ulh+8YdcNZnIsKow8xLF1xs9semUDD4svDQizwYLbC2ivECGi7pF6bGbNdP8M/xYVx
uepF2i8RJgEBhEZHyAiPPf7ueHjcrl7BF1V4b27gIihXkC8hvKzqh2tHDEDmKLwFYkbrgTLElsDf
hF81sl1O2u+2JN5lhHxE9Y1Mrx77Dj9fJpI4cpYoBiybOJRgfB9TxEUPObKpimUgx3VbCzTf5Uyb
q2WYHeemfyN6MedBBOd4q783Ky8R5PZJN2Ort8RAapsAz28n+xlxCHcGkeec2BmrAFfnjnVgVLvQ
MGn6yAP5zh+RvRdA1Yl9EkYj99sDM7aUqykiZGQdQJE9u96YVhE5hst4wlSDpLzuhHns1Y4hbtDO
faoRKYx2DnGwzfgVOSTG+oIUI48zzPz3SldXF5lkqZXLmNKNWaSA8Q8eARuXxj8Ih0gQx6MLDGzK
Tjj20bfxA0ih45ERN0xEC6bftnhnhUJ1N3f2b+fTgJsQ/F48ZkxmLqiM/dbcLX3/XU3Th9zj+3D3
sjCEfAYdCzfDM6vpp266VxXjEft2hDvfVC15zPAu4AKJmitL1WMVuurpFW/2NPljn6sRt6icwq7w
1IQsIF6Zo9DuAoZtjHac8zZlm5wSZ99sOs7iMZ7EZWvqE36499036rbjbVJVk8+4R9J3VOGqCdz1
nwT5F2TQOCz23j21Wpy54l/aDId6qLPlNqRJBO5i9sa4grm3cnFLCAculbCrwpYn1476VU50cef6
qPb4zvrdHURbfbYNy4x4QCApfcgyiC5TRDOchgVL6s7igxPb5IA5bLHqm68tYhcXvr51HgoefsLb
DK2wW1rvpMLVSUzkJyTcLyPW5HQyoK1N/dUK+btpyGBdrBhnGiPJbMzj6LkfsfcJG5vLGrLVcLuI
9l/M3XxcuzP1xrIVOBAx4AUlU6swBk9v2o2xQ3WuDnr3EUdkXZa099RRxB+0ffAcZKk1SMNqQSev
wVld6+MW/NI6BJc985v3Pn5pvCFtSZ9jiC5jcWSwqtHcSyPd3xGKgDxUMZC7NMPfDb9PGolixE62
HqK0DZC0h2VvK+PCw6KEjlmwxMVUYU2IsJ41wrq7zhDqmPOuy3gAQzoHqZWtYpkyYUnZlSF7YJ9y
UvcXRbB35eIfUjhTzH89PCj8f023oL6AqEH8bx1ilR5uv0NcpZv7Y6dXdHLfDbXZjirEwEKis+Mg
cdH/2bwKai/9Bggi6fv7KWi/Ab4fCOJdjbdka48aEehnHeirb9gRu+nPujETVGZuSXz8ZHSG3ZNH
k2ltkzaAR4lpESOuo5egNQej9HfLIehrycGtGVg/Mt25m3Tb+jHFNMVyF0R3bOWY/m7A8eyqr7ht
j55UF9en37qLX31xx8an3btgQ1YIHb03zoizGvZ3Cs95WSaaLuv0DEJnSiV9w335oAYwx7jzs5jh
1duw6OyD/0Z0fihD+1cIhvk0W2SKqktHWuxdpgzD4T1tg0fmbDh5EMYBpoCXy9xmg7RZjR1chzI5
Dm4+04/KQ/SUKxFdNaQ9A1RGyZOaSMbE+CTmvhz1NxkAAAoPTw7mOT9K4OvFMUSFyAdYJrRj97Mx
LDUhYJG41Xx8Ft4bQjKRlCEKXDK46rHtR6ke5hX9w+Af+xBCHmpewIMtehYfJD7vSYTZDJsKAmGH
JB8u3my8I8K062AOXuMJqctESDZgwm/VcnQ9RIkCy8GKFO/rR8BFalzemsnL+3b4q2DgiOV9eosC
8EDfR+NyjjGibOy471sBSYVDnCdZj49+jYuiK3x8w3yOzr0zpsbExxH5Wdj3Rrfs0McZ6MO8mtTz
yLF1ogeIAZJV7gmpZieddf8Pn/mZN+K0uH8wQctVHx2aDjlemr5NyMbqdJj1SJPJpJ2mZNjBAHTb
+3VDRJiSXzAC0SnWvR/Sdx9rcPkTj/LHWQIli6YDA/iOjBYz5mKBQgPRwQmt3GJa3G+NkMtW9+Df
1U/jisrcBKUIycVY06aLh/0xivuRyt+xW/8tIUAimrXzDoyK7qlpK3SxcFbssaaCH4LB/IA+H6cn
6v/ryA69ZAUFzw91kexK71WtocO6M+3XGP3X6o+wirDKVsniX6fOT9XePE7Da+32eGEGnxoeuXWT
CMQNF8+Ie+xgrIL/G89F/OnBZKMdxSXGRQ82IX4hfdrH4Fo1vyGF/UPonBWgbuw5Oot7xG/u5/3d
ozm31Yujw0KykrEZVR5GoI4/pLt4qvc7z1Qv3dD/mqpGzMyM/lveETFG6UjUT+XMCeIOsp7DpVq8
Wh+fl/+L9jD1sS6OqvWBqBA/o1NG+0e0jolQP9Rhac2XXGhYUFZTKlb/1I/Yb0lx3UeSoE/FBqje
sbb9UNZHC+fhb+tS6VPcHdC3xE8Ve6g6yARuMqkuyOU+3GOqIPOjD1Xr7iO9zbVpvGJ+ManvXkaB
WakZc4q0zElBCyBBkjlFEn51EftPw6ZkQVKZ5gisR78ifFrgNkYeZ1BWg0n7FTDDcg2Ra4bxdoj6
HOqLQsJzTrXVdfTMydtqUNE+A7u897jFw1nh24LjeXDQtMLs/ujV7nmulwNn5MgDxE/W1106+Ny/
bfdC4QncM565BBFkIT83LsloMyDKdsRzgtlfvaa4c59RYIol8suK0WLDejWazF1cxxi00JlKwBtL
c56gGtsgocYC5hhaWQ7yFiaOd2cwqOgcu4GMRfIyDB8hXgQkX52BYERl3AMVqH+wdfAwdniHoUiZ
fd9qnpDhb2wwpM4NcumcbOOPO1YjQPgSvd5C9D5B8sfN/6T7PzqcrPsaNWMhXT9dFCwypuOwBFcF
X8t5AkIW/yHJAkKHxxpdzTgjTTJ4DlCww9u8YGMc+7jcSX22yklV9+HbIesnWcDANIdeAb6KP1jp
l/sqL/jjfFNhSnYsomd6MS3iTWsPvZIBXKVHJD5jK8M+fOhZgGQAjgBCADc8r75bKPokr3rRYVQa
7CM9mB0gfT2haKfH8N40b67/x/EfzIuAa7sfoQsF0DYeJXbLMXY7bItzPrKsg3gdQBbeBOCdBCa3
JUxp8nXYigWOd7MKswVFppu/6IKU1vHNRX1dwu20RjWSAN56XP6xRlHw4I4+JGrFd8mxXlji/6Su
DhvdPrGLh+9GgNv65t84n6mOvnyxv3iCPMG+B/McFNkAm7qkXVA/7PQVG0yIYwuvSw+3L263Bkvj
vgbWWI8oXgiXVfx7EHpJeMvxBU1uwv35tvs61UAqEN9c2Eif4VCHyrsVDD0RVllJDCTI67ZDb5A/
BORBR/ERjgoFFEkkXZzhEzRQCGRN5eXThiV4Hf0sEcaR+sOuE4g7TTHVSmSRow8td15VB1ljj4zf
kB0QFayCPmsE2NUmzP2GPCBD9RPulAmWs0W92nM/iJJO4kpD8z4MolhBLlxUnABixjHqAakGXVnb
6JvRIQuDJQ9iXE4IN8+oYtiQr/fTCPlOvT1D8/aD6dcpmwVG1JjreNxfAy4WfDWyzeF+8o9O/QuH
7/rqR7nqsM+CqRqrnQs2gsUq4Tu5x7nCXN1M6ugjVyoS7Qs0fQ9t5F/XbvwJF6QMxvEz89RnVw/l
rUvrlgkFkJYS9oh2jHK7+ZmCSCzp5fKEOeQhisLHTiCyAKdJtPVWRCuM2VusQYWZ7nGpPFM0CuPM
EwcRmZZ6RYT/DiVDo/sY+9OrgtSuGyHpcbFwbXEjb37J3O3MuJ9NboAry38el/Bt8/dinpGyF8wH
hpbeaC9T/cRTTb1jfzuGyGiHW3AK5VoaQDhWE3iHDrezNgUG4ZwfjvgLmn8jiB+RE2CC3VMoAhcW
5QOWAjvSUpJegDYwOikbYMcQfK/OfJ3JKAsYQQXJHt82RvuHdNT3HgOvmtZPPyRwS4sw9rCgWU56
qAD/egHuJv8CbR1cwls0ThtqXaDWgsL5LJEMTkYOfhHwX7b7nqzwqqHuG3egvlOxd4MJFcMydBXi
2Q0rUBvwLZ3YGHyBaaLunR4H2hmxlcX1tICfApkdApLFRM6BDw2kCUYY7iLkITBTLjh4E4hihXDm
dsAbFf+LXQo0YwgYzi7YEI1gQbFUzQ/IByeFSRjxZkhRqHWhtbPebRBHxtQtqmhoUz8wO6xHJpM6
rge8u1sf1gUyP9Y+e2TGoYdiGx0uVttz3apsQ7ktq9jDWgvKDUhawLNBQm/G6SDuAxr7H9tmDnia
r5tE50cBhmm4SeWD36cw9gKjp0J/AiR/SW1Dj2ae2MEJ1CuQrSARei7XqAdxw3VTPA4v8T2T1p5/
noUH56jVYiuISx3AMrtYE/552BWh1GQBrHl2oT61awvtdKXPYRHkA84b3XPk41mIsNCTfyY8vHO5
c6xtzdKV0t/F1R/GYNO/kiLaaOnwqELjtBzJimtbAHZbENDkCfQHa7sd/YkavGuDWA+QIqIqBK6y
YKhqs3rDBil03Z95ju77jb/wcEUTusMEpC5YRwF5BbmrQ1yNWIEDRHuSmyFY80okTNLjxGB8oLBr
62ZAC73FmgZTKBIxqmApZ8InMDAc77pTLCGpB+6RCCMMlw4tQyxaMPYNfwIsXrwoT0BrVIVFOzDE
/QF2rOblldVROVATAiSvH7Yw7HIx0Ku7AypZtkMjmw7XLj/MvU31sj82CxSaEoAkMNcMF0naRs4J
iVWvtPYf4Wz6tVUyfA0Yct4ND8sZalzNWJBhGaXRFqMyNXN1DRfWIAGjrcDpRiqCnJcKlBgsgdHL
bbIWqfFZujvDE5wDc6t3PAD6Pq9+kAXhWKFdhJR0gx4c6oQVytIuwDn0g8+otkVHGJAfdR10KzO4
WqZMqhJ2LhYgbwXotKePZkIXxgLziZfYJtvUh/8WEp2pkSAhYMFfwxt/FHk14H4Q/vwf5ohMKtCD
IdY08XSsR3tcx/nKoMxtTNRc2MZAlo6e9eT9WEqv3aJL/PZZv7hv0TRc6qhRKIHGeei2HYFPkQL2
5TY+DLLFOej9Ux00H53b3C+s+uJopqR2XukAsbFAo197/1ppL/gE0TG1BsQ6+HoN2/46DDKJzP7p
V4BLnc48sTm68+r1ysBbYegkFbbgq7xdW5O6jOv2AKHrfeAIdPo6H7RMdCjOS8BObB0SJGpiyx1k
hA4XN1wzu6gDb/qzWudL1NKDHNeTu/qZbYCkkEg+czu9CEGwra6+nN1GSaQxScSmewfj/Ug1+ZiH
4KHbcRZGPz6E+D0rhN352nu3cVVWdnznbl0s9g8YfdHNXjl7cxmBeYCSdXQDOP2Z/Y52Jt1jBIdX
G0ZDZsrV2Z5ti9ilbT2DkfxJnf2iQPSBhWyDcWGEa0SD3miyCGsFfdw4T1vtPPZdcDfW8gWkPT+h
RN9LjBIhoC9ek//CBiJjVcuk2c21WrtjzyGZMn6X2LB6Hx3zMoSYj2Lp3UWL+zx1AJ058mNDAstP
h/mXPSTPbefH6UJ2tP/QeMazREbk/gKK37V2+dlR1dF1naNY1sddyVMDfhICdvf/FOdY6gyRwozH
X0wTSqhCzZA2qH6yim57E/XpDASM+G76g+kOPOMtORkBmnzn/e0dxPQAZ99AUyhDj3/NFYtStox3
ruvlVSMvLnyic28T/+juv8SoQbj1LAcYy1+mWQEVRPTvMYY/zj6yAgbhXkqD4bQbeHBbsn+iCU9d
ylBIJGz4hv4s1+BihgWsjAkkFtLtby2SbvkWnSu7PLXYlDnqzmUGaA6gKLWUYnyLt08A9q63Jsh5
Yg3al7o6byE86Faewi0bX2913Fv0ZXN4DEmUx505NWBsd+EKbg2Cw+eW4A/gMbDXOR1ouqPBMLNN
F+wwiHu9Xb98wCQgLo71zz0Eozfihwb9iCr7KqmClcJ0R6PoyfHZaW1i8GjWNOqw5+9wNn0cMBng
BYaYC6oIiPMwjE+zZiWIWQCk1xx6i7OuyYfpm4L0aLJmdnZieYFi+8V19kc2sC2JQvlv2dsPzapn
jBMIO7QC9uSSZ2JUYFMx1NwJbIAV4T+kBrt1Rxdlb2huBYoKbSDZm+BjThuJu9Hhr9h/YliA31FG
aX1vOO4Jx3vzR/EbDcEdxKPFBuAzFc1eZ8HsPU2ws0wZZu25wb3r6TsNXAlr1yhpFaANLFrvldyy
iQKnR5uasrDK62AuRNteSNXUZYtF7kz319Yxh1DIKXW9+WPY1seq7goWbafYW797xn4hzgpKdWtr
IuAlswVi0/oaxT7wHupqhLp83tGKgIaQbr29d+A/mlBsAs52lq8xI1cRYnlH14uugGj13vIxugyd
WytOQbQdWECvkWW/1Q1HmwOnS5tQP9TKbumyg9tYEVrAl+jWhvkRtueeyVwB9YZfhT9x7b94GqpE
i/cgElcoDKGk9CQWB2sIBGlsyw4dsYP5Y7P1DXXev7GWb4F+xsh5dy9uu2Envzi6PdVcsySSfVvO
6P0PYeDeA+j99uyMdUDjZH7bg3cPcL0ZJIjR4GjxhhdO+wpxUVotulg78xiLG2VmNcETUmpLXdtX
z5nAamwsDr1+Axx0nmecXBPfbYZh94yBlDv18xaJEwlHYMsOpmUXi642qn+GW37LuN1cpqvcehrv
n+mPBgL+ukWH4PWYVrVsM45NLwyX8Q16ELVTXF6tAxMPO1UJH6L/jHZOC6iX6I9j8PzwL3rqbmld
9NDrFGK9Jd+xsc+9xgVtWPRYMsAln8j3OepFUsXweyDj8uD2PoanKi4dX4ZpFI654wwFc+Y57RqU
Ek9nxuswKnLyRmqAc9i4IAID2ckdrFaHX7E099xi3RrW7Gly47Jh4Ust5hIdD0iL6vI/zs5juXFk
bdNXhAh4syVAb0R5lTYIlUqCdwmXwNXPg3/VoymVJv7diT7dpAiT+eVrFdFtablPgimvObfzsOX6
sBNTcWmV8VHrtZt5CG+9QbsZ7YRdQz5azbQzYu86cXyDErzkIQii69SBapRrYUWXXBOByuGhJcCs
scRKFYQooFXVWtR1JHooWr+lFdcHrnjJMxFYc7bsVmvqwQ5SUTdjZ1ztpbMosjdhWuzrvjtZRMJZ
hDZzoETLy0v+Ow/jg2n2dy1FB+3oCnL23BsAvaM+ICd3M2LOo5Z33WyGTRGOyJfFhSSJMnBq5w8x
CGdRswvXWZNB408fs53vizhVNuCWj2NDuLUV2y+GZNkFd3bCNPTVBVz03P5qxoa67p3W4lSJRqkq
1Zd82eJZz27jur1kwkiRN/foXGhrAG2EoMiGSkIMclgoyvm5qtO9BfeiVmT4TGW1HSeLF7hXDmbb
XUyzIhACfkuvt0pUvCeG8pII/vtFX28nAO8Z67ES7ifPYZSUE0/0INdJ491UVN4avEl+o7ca8iv1
NBraR18lxFSYegkg0P5J4I6ypD3nafE7daCn1Mq9KAMVtguu0RvRg6Unt3mcOEgdzRyHQbgtrPrk
6vnF5X6YjAgBy3BQWv1NRk96KZ1TX9XPbs6tSc1TG5mbdLLfzUL5kLDvPUsnqDOEP6/OyCLQYWWP
8/R1VONzwcKPpObB5CC+5vves2E+cUzbcQQLNK+70ymztbJ+O1omG3m7cfjz54kQDVTz3oRCxHT2
PauD1SIO6GLkU32E1Eg+ARrtjKTe2256NVrKL9RpM6bQxD0Vd3EIC9ui9GTITfoba573Tjrf6uW0
1Rp7I435Qh4HEa/RJrLVAJkr4HsH1hnFxWp23X3q9us8I7PSyVF79s0hIjlEq+rdHNq3qj0dNdv+
jdAECDdJsyAsxi04084LixOrKGByqoHjWjmj6jRf8i4+GXZ+0NX2fnSZGuem9UsH0H2a3aPwktDv
wbIPKCMXBGdAZ9PIkxKmzdY1FOTRizhEkCtfxGi23dmZVjHeAHXUN3FS4DUwXgfF2BcuZERH+keH
+Ji5bZ3VqI27YaMkxtOYYKGPlbM12oS+okdpi4hNrSkwfrsCTnLSIe8Ksn9kmUi/ldWryMaN7Q2n
PCG22CwzgB/+bQ9dbWa20C8qfZqT/FzkDLUC4WM1r2mUHTrT8mWbnLPJOQwU5rZa9xLO4q6fkq1S
alsnRTVYjhurLV67kBTneuhPMekREiERhTerYZKBIueHYoq2POk24hjWGKSz6DOAasdD3tuw/+Ko
ucgZrMdZopZJxy7wmvLGyBIP0EU7qGV/iOz8MmjOugGcGS0FT4dcJfTS+Jo3b1qn01djGDEC6W8t
aFitT1t0kesRjiuYTeQzLXK/vlCDuMzv+LkFXBwXzVbdtwICI/OUm0nvdhkvVimeNFHcwBkOga3O
T5zEN3WIiw1kty3Le7uQ+3gKj9ICTQ3lfnAX4tg6Y+O41J13aptqJZczr2athUyf50nfeVpzFImL
+gNpnN2sI/i/IckuefuntQC1eqyXbDVNwQIt1tjBTriag1KJtoAVQeTIjbYUwqTLKqbxpsd2jCyy
L9EkOtrKKjgBO8q6ypdqGbTZ0sCI7CqXvBk4iSD0MNCKTupwAGhg30d6EI++m8eB2wjm4YYzXhM0
xsgtecihnxo39y2Vfzy4bF3THnd14GH1GZYzEaaaxIueExFy1hDbKnstsuS3V3g3snL7VdSHvoDO
sg3roXedN6uJPsw2hayN6A6q13NTE86i7XE+EQtU7K0cGavygLjqd5+rp9waN0ain7oCSkvLH50R
nKxnZCnt6qhG42OTsIdUenZUunqNxckvWVPC+UN1i9spcf2unO7iwsEtMD3kNYxMKB5mbVoj9IEt
Jj1oZEjKSXquh2RfDOy4DRYrz9tF43wUUuyHSH8Ii18JMGxjTB+SIlhLDzlZko7ST/mm88gSCrOG
X1A28OPKNrfyGxdNZgOAnBfOdkqGTdrJda5oN0LwGpAeBobubvR8/uxcS/cVryvXsORIKdD2MSRI
d7mP5J7kHtHUJWqgFhVj1++MTJwV6ImRs9BCX9f68NCUznpoHDJV38O8PhTxuEvy/KWtEMYSsuIr
3VtWL6ICld2UCqGctUT3tmlnAJm0vgD4jaPUFxPmL2TGLPerQo+DyQNlGfJfs+WcyV3Cpy/WcpyQ
LC4cZ/Ie6WCn0sDjUM2gueJKY9jWteyN2lj7jEtOYhnnR+S0sJoxtGzTuyexSI574sqq2nowFsa+
IbBoUHAj2va1NtRDEmdbp3HPivKBznzlMGGEnfs76sg6VNqjUbiE66WsMRwjSnxDwwgdl68Ms75N
NXmLcn6llyzt3bsFH5RW3bzSMkpYc7LTNfloTPdj5CYrZyRkKFSmo1OJtR1Gr/M0XaSbc2RjjuPh
dIZxpQkA/4lDR22vUgGUzPDeyNpHK7lJcy2Q5ozLr9ooenzyaskCiFIpC7110ivgxfm+bMkyJD2h
GcdrQUtTXIWHvpi2Mb9kdG3wYhtKt9aPoWFFwcRGIKzCYfSq+Lx5o06LRQFcdoWlCL2Kd5OlJLI6
abMZYxu02zr2QA5t1YOntyXa+nYTOu7rXFKqQzTgji3dWfUKYRmosn0rSsE0U24QKV9z+iv11Fdk
njaAW+6Fe9vm51nZr9L9bHttB9r3gr953+naMwrqIPGggbXh4lWIaTnho0R5ipt2nw/NMU+Ma+PV
A3atMpid5LZNpcCkQNwCupLOEI8Juxw4DV4q2V1h69axUA7RhI3PjNdd/6zJCe46DlqlHQEczM9W
mwKrZN6b80OOfpTYk8OY689ycp7mLFxR9hkMarZ2eUMYWQGM4JzN6jbHDep6ZC9gp2QcR4+BPIA7
f4zV9JqLbl1mbKIS4J9D+mUsio0pm33sRHt9qaZymvSEvMwv8vFuFh2YR3GodHxHQ7OnjnmX9ppf
asm5qplAzT482JqyTlu99+uoh5+LoMQwGI1lw7XU7N8i0h68DjbN9h4iI36b4gJKJ9kIBgvH0NCB
OhtnlnsF+6DuKPsSI5oOc9TNGkcBAFZ4xqMl9GHVOeUt+WwruyJjwhS+ORrYL2nkyoB23f6tzVwS
E0ESc8nblbGqcQZsrMRXb8Ma4Ybs+aJq33RU0+bjDcdHOAMKumbOBdI8ti5JMWFlnhq7vdWc/sj5
7WQ54XYmSsY0ETZmUEtlsU0BQxOFrCtluHEk9HEy8AXEDLoonnTnELckz8e8gRQIFgn/rmXCt2Bf
G/PzDJHVuDNyHTSupTFumlpd116NSKUuL7zbh6ZoirWexc+ToeO3SXZq2SK6N+4mRHcogeSdMEEG
o1pZ9255tOIJXtMe/GmobtwuLm4QMO0z8nDixt4qTX1F2nfBz/CppO1bk5olr88E91k0p1TNLqbi
WttCFOfQzu5Lo/nUW4xNVnHsdfOMNoqhKZ6uYtIPeIAdns4q8IzkTgnFfmo0RB7WeGRiCGrb+egU
vUIiV4IwM38UCGNW1dw+Kpl7KKb+BYlgvGojF7XNlFxydfIHBRIDwPEhUTVtoYBfgNw28aTuxWyf
i2lYA+uz7VohAmZOAXoVvVWEp5hWSoKuitQY05AJGNsiU6lxyWm98jmgw3E0mQfZbH30jXIq8vR3
PxiPehs/6lgvVkrT4sBBlZJ0GdGFtUMIdI+5No2ra9ZENygf5K4wtU8jmz5qRX3QB22T4EwusEQo
4/Ta5sl11tzNDPLHnQT1LqsgQ7G7yiwHLSR2OmVE5Eb51nkY8T7bnP21bBONzV2ZcxivqukpGtsL
IhYV7Ct+omL0kaGXxEgWRquPMXWC+cc9Wp5KHpJa23ZSh8lcjqKdc3CWUVjTn/q5DcAvHkqQEJ3J
t85wRyr60xSa83FYHLW1ioQ0Gu+arsM9ZTywPkWrGAPzMiMb6ryzMoQCqg6SnyNhEywmSmifjNn1
gV0DryczcZoM32gnIPHYjxB4qZALhUYhUI5AthleicsaTtS4B0qZb3o8i/TbpVurV89xyPrthf3N
EOvHuViMCDHngNpGY2yriCT7O0XKdYjWxqyZJ2d3Rqk/VZy5q2u5HHIm0sN5Oia/91Q4E2+8n8P2
IU41vwXsWdcOIkzaAQNnQmkkxoKXQttailUEKTalVTPJnVRSwsfyG3UglK4a03ctqt4h7Ihq1Itb
XNUcfyLUJNPObm3yuKiXG1TzN0p1msVjaK6hrjcoQe4cvfzTTWgQVYALORLXzkvUzvomjSwvEIqa
URGTshpXvJMVWx2NKPBPZqLc9vObNUJ6Fjlbb69k96Iq7uNRQZjdPc6iXytQgkOEPMsaWLSQesyR
stbQa3DozF68ELLD7tOrlw4wnJN4Nl3jbbC0XW9NOzylt1pq+9VorFN75Kd4d7gc3uXYn3OPA75a
jXtrcB4RLPwueSZR5qC3n+sX3TCOYqh2pcq6kHv4vs3wXLUm9jVc844QT1lun3oSJnw3M4g/zJTf
DgBay/zDK4/AN9Pju1Fnq3ELGpfjmVj14WmqhyOBpcGU2djBjLfZ6NdlQpylSuAnQS/6po1A2dyc
Fa6zLk0JfKN4kD21M5zmHBgmErcVQkXqvltwvgIazr3IAURkkVgRzFgGatsyGRb1Zzcmwyqzw6ck
St7MKcP2OmxL+MtVK0CYcmmcGCNw+9besVE8VGPe8NIonbsabSVfuVlywG5MbW3ZrBG3P9qjcaPn
nF8QSbR1uQ3VcE+CorpyvZhiLLKNe81c21AgFoSmn0X9sYvd+6m230q1+OOYJlysWdIa7i7uMJOA
gqQyaKSWn2Eu7w1Xya+KNmJcVhbpA/TzGOlo2ltjrWQQco4zOZxzRe7Ps8jYnAuqLPsKaT7ta5V4
mCi9jFnTVlknQDCJnFWsTaWXtt/WSLsIOD3UNZuoKQBf24m8gjkHKzKMm9TGmNTpb0T6bpPJBHVC
xtxXiC8KE+LNKxtQnh6PNyo07EIt8aEGhbSLGohhgvlLkw+tpR46G0DaFR8ky91DWCIPTLut1i6Y
PUMKjkXkhSlLvOk0V8NtLnUavVdp/UhOA/GxaAACfEVyM0XkuHkGOtM5r+555jG7A63WagOrMxuv
QprUKgASzCkEUphVjKn1g5ogjcwVhC1xbJyw4MYQxIu2x5n+yEEQXdulv4sO07PbYk8wa/E6lKSI
ROX4mx3IotNXNSiLyrauzBCqjiLoYmcEcPNeC1SwK0vXjxiUH4d6aR7nOlsTUH7PryMc9yWz0cHW
Ds630HttJSVEuMM1R8eskkoOcPUNC+Mhld7JIHPfs611Go9X4CrC6lv5mYTVU56E77Jt3zE7yCDq
x7u+H7KdYURIKhH/Nn1zNOLOlwPGJnK7rAobuZ04T1ZoH1ucemXx1BTTr1mfrrhF2sCsNZZwJ+KM
iC+xTlQIihGebrjknnnCHYjbocw2CqbJpNTBXLL2WIT5e8aRrEjcOpglCkg4v1s6zndc/T7osn5E
3kbJrIHfvWXlJGQjPbVu95KNhJHHVXG06EApXOWU1dbGyYyT1wES6hpeGcm7rfe0w7tW1+xR+V8y
ZiwoiV0ZNtjWip2jdDikJOsPEc6jV7t+WuEoHPvqgKyb84vzwbHo3CkK7jlghDEhlMfdtQl6pcw7
DlW588oOOe20UVMTSEiXMBcRtLFyTJdhLzPT14g3zlO9mvg/carZnpoOsgNUmSEll58Vna0oVxs/
No3ZL0p8/SVV7k6q+HaJLn1xEHdRhWEzrZk5yfHFI16s5zG6jTmydZl9dBwXEaRnscgMo2868bZt
Ub3kuncn6iGQkpNmsaQccPvvnbSgGaRzNyN8LLqnpFiNUQbdZR+gsvqgSOL7oShLX0bu0yhVPkbu
03QMRNU9RUO8yfHp7fI8cS+mVgYYJLfAin4+M+dZhm5vS5VemGoWJ0soR5dwT6+28RT01sqMEWtK
JJ6rqGXb7VXw9ol9w+5vxk45uP34Gib8UbODFspT74lIPMkpuTqN83tmt+cDbAYF6y0VzcG1wsdR
ahfTICtDZ+ZxOZbLvN2kIeL2HgrebNS1Xpd3HQemeXTuIQ4QhYcPcDy3qVKCTifnPmxQWRa3aVIf
Cwt2SS1vLC+/9llxLxd6i/rdDYPqRdYTzD4iIHy2R9OFFByWLbkN92Bm2C6m8Zy2YC1CxQ5qeBst
r69R3DNzxTsvRSin6doV9/GDmquYoljo0XtvPQOUi9yCEkfetJ3V6Wg23kk16YjE/xoVJVkcOdxu
FDJ6jC4C0alNWmrHhlfb4+rLTHyGRXHqTbGVVSTXuoYYz+vcYlXB+PliFvuIPX6d1KbYaAkrSJ2u
CQ3voVbtURL0peQwqtx71i6WWTxbxK64qTftYQmxkcMhTh5b3OyQ8pKpCyYR46ZQQk7/8tOdo0tP
l4hvunJjWO19F1YU7kVOoC5Qbqdg8a9RMjGWIwVVXhSpf4g0JS+GWAB/HIqrnuTZHfQz4GRpbvsY
0aMrwHY4wZmrxAaKT00e2LbU8HdX20imB7curgLuR3Xt3bKJm0Rndx2wUElIalytHXCa1EGxYpre
cpAmhIBoQNqUQ/Fuz2yGaKjgBZGgqgT45rF5G5rqcx5xXrMm5wUdz0G3+41Zqo+eWxw4dHD6aAh9
sxetei/VIz25qZ+pA+VXSvWRo8up2izlaSBkBSgLKLHfTO5ADfPIBmtIgGIlvx3hYt3CrKHuZhpD
Gvx/UVK+DLpQt0Wf/gpl9Fbi/QqEnRxyGZ/U0brHm3Q1TYTIOUL9RKaflmWvHAwNvplFN6TP2n6a
JbcFq7E5p7dORB5GJQ56mj/UMyN+0QArz1jNysFaW4uZUhtPjYpVRW/Fa4oC3uiJxolsFMeGEjHn
qR0PHuNhYo+veunKwOUQTaxOxDFKsQljWdA8mQx+6mS37NO/KqV9iWfk6JFYKwVWtK75GMC7NIdB
Je3QjvIx4LHaSZPlEigM2N1KNMMtySYizhGwtkAl6pqJ494UE+LIeG1oAIyGJxrE2dN7LlF6V8AC
MjfOA4e/QRPnyaaJqjbxLkTkBZQ19mERSi56g/AX6Rt/afQsq1qyqcz23g3JJW1sOJRyim+6Ac3Y
VOo3arfsawWuI+FFTyyKtyHSFxu2zHcVHJXlDMPTxlBQYT/4Du02OIdixLDo9dcmqVQBIzs5FabK
XDk8IrO/c3vzQtPSoRvr1IeqQ9Y7PynO/Iw7nIhwfGRlhjMeebrhoeYbi4cObc66bmbwH/Ut03E7
d+lhEi15/NlpyMnNm60/5MI91qaNoIjQjQGTW4J5y4FuzNwWuwyTAeMBquDWeKyj9KbQys3cTq+h
MTwQR/9bmsV7ynYQe90fDrxbbwCXICjJ2jmIV9XWwgeaPfTJfBAiX1etgvad6nqn49HD9BnFOxCb
xUYJBY4uwJpAloY0PKdCpzMVJAhbfrTKrbjf9qNA5FWN9OtZwZT0zyLDZZ/RxrA2EmMZb1HIMrqu
NURic4YVo8aOuIozmaL8cl5mibVp8qKXsclOHA62pRWShFndkoi5rVrvXeW0sNKddMvYhgJ37nYi
ze/VmiTO2Ia7MblpbkGIYd3IldYTG2IX6Ss49wFV9I0weUBgcA8JieTTKA8exPXK1tuLIMFbRJ7P
pLdzsRf1NOLMcSd2BmmpK0dWy3vwPOikZKfWNjGxUmq29DVLEmVSvqIoOrQCs+M83PWq7d6TLnKt
RvlWWfl5Ut5LglKw93+mTfQEP/i0hLt08/AytuKPXas0vEAvqExyiPRydOgu6U+sGqtmoFhBL6r7
Ael+08hAcrB1rGKXVZq6EiAzRBHcpAhOZjh9E3c7FjZ0j2I69kOfQevpWNDbB9vUV1HtXlqrxtdq
bG3CtDgdFa+OY7C5pb+cROQ/xND9NSDO9L4WTk+pDAcldstdUhzrY43zeTj/+SEa7m+5cHz0EqH7
n8jHoXEj3axo2cv74hKNk1/oyfnfH/3XXD4++ktSYpQ3VPxkdDRHpXMqDe9+NutDl4juh1S7767K
8s//86e7cVjIqSM2ryxQPmTvY9fgh98b1eO///6/5yLyA5Yf9p8vIORxUpSOesBIY6erpzYYu+yh
9RJypHqSBDjOJfVjVlbHuPJ+yIT+awQn37mkfv7nOwECy6KuCDNUFXk3FpYLQMKDXkLcEHzXWvYP
3/PdzfkSmljjNSL5wi6RkncrA06eEEWG9fiHe/Pdx+v/988oMljkeCJuMG8f8mbb53Ax8Ms/3Jjv
Pv1LYKIxJAUJaXNOB1a41T2/3RJ7v0I3cyBcMHA+ylv4ruCHL/trciJ35EtyYkjsaTXrXb6Tm+iO
Cu1Duxme4EeCnypq7eXP/n+yGU3va/k0erNk0HsSXQeOKvvZdsN1YVeP3USKIm/60GBLs6dHTHfJ
ulPwvXjNzTDNlEqh4cexnimIvSEAqtLFQx8S9hF2bwjdcJRS7lHSAYNKMCg1TBaNNXCXIVFUuRXk
AfZKD4Bq74poBJP11jWNeoVHhXckT5E6bl3R76peeYl0JBJuiuUQGxfOSIWXYSiyDziWpxpPp2+3
JGWwfCCMCrRYhS+2AQAN82xlBeKEsUS2Wr/GGQ92SfJRZe9rg0zNyoATz18n8b8KezY958uiM6D2
iWfNK3fIJ0+GbmwTa/b//ST8NXiXj/6y3qSmUaRIq/PdbFcM6QlE9sO/P/nv3ch89JeVxs1MOTeJ
ne70LSlCQXQAcuw3Mw3SOjZEn53NR1jIzluth820s4wf3qRvllDny2qD5cUVtmqlOw25j5L5ZXwz
lvR9ZD9cMu27L/iyzLhqXHoF+d477d176S9YagKPLMHVklse8ZvUIAuYF8Kfvm/53L+8Ss6XdScN
NROPr7WkLjOXoDysyLoyzC2OIzXocsf54/ZTs6sbQR6nrBms9aE5D22NLiG10WV72ML+fVO/Wcm/
9r5LJ07KvmWF1WYC6uSfmcG6MO/c+hdqzh++Y7lPf/m57penvXI1z9FUixxlOo0YK48NVOi//3zt
m0vpfnncsdMC7egMHePtssyWm3hTH6fr0jS41GZ4p//l93x59kWkupmqA1O5tY8hHM/gpniUOHV6
uiAjP78tH42fnnf9m53D/fLAe+ZQqrJbWlOjcZu11br0HCrBcQ1OyzlwqEjimNPkVhojfYe842Xq
HVtH304dJLwN+jnYSJSm/liw6C2kKukFGFrNVaRbHG85KFnVg1KGjwNW0h/usvbdX/3lLSLqq9YV
VaeExUHSLyrrpJA4K80EwepsH+Mp3RNxeusM89lWzcfWIYZ1zkkuLe3QjzOsouZ8+8Pt+u6R+/KG
dRErn1nzWC+2PV/b2L5GFPaqwoj0QBTwusl8b/9T1fl364f7Zafn8G8jlVkwzO1E1g4sUpAH7lUj
VGHrgulvxJu9+f+pVvlmwfraUj9wykGfMjK0YnxVB9/LNb+zrFUCWPjvK/jNuvC1kH4stC6UdUJ5
XPGhNc89xwZ6gwf0TE7xwzv1zY9wvgz1Y1iDJGeSQO9We7YGIJp+CI9TaWzkNP7wM0zrmwXiawe4
CA21y8sSqgnXl4jDjU7WnDD123ZE2WG1BsoOpiSVWjmylW/xdiEX7exhS1yTup8Rf69CW42COl1G
UM43p9lqgMBomrCr4bUwem/XzeIajx1a1MrXZ+uqdM5N0hI9MZolDU529OHqxlMvCN+1rJfEs+5m
p7lr7PS3IkcU5D2W8z6KHnvqDta6Oz+qsvx0hT5uCAre9JzrIYnMvReT8cXo8pgp6Bnt1HsjjmTf
1QrgJlOY0xF/YI5IYLz7yNGuZFqaJBhbd01KO42VewRmJG4AFn3jaZq+UgYsFfyQCzFG+1Bvnk34
6bXtFe5myPI9+BCoBC7hLeoraI7BxEbmyme3CrFlGq65IpC5Cvoui0kCkJRiTcXLQIxFGMUHryXX
Mo3vFR2UIMI0ZI+/5NydE0WSHjL/KcfmMW4Q8+ko30mifYun/FEWiE2VvFK3lF7uZTT1ATIpXLVU
egiE1VaKzzsttD5w6f/1qeO4VYzqYWrrtSeNP72j7QpXW6tdtANzvRmUkYToktwzkZQ42fVD4ZKD
p4/Fkdy0B4eiGTTs6S85ahp+2lEQLube9SFehGjKlysOY1ongoCI6jgm6blRBdS6YzBbErhSoqxs
Z1qmBpw4s0M+EhE8nVlBTbqI2KaEWJnuGnvj2c7nW2l319Synwl1IXWDOpQlrDGESRktcZd2/W/L
Nm7NsvtUmlCsWq1/1WckYXmoXVslXOuTrm8NQro3dZNsCLuA8VWHMw7wc6cJelpH9X/mV18Vi1Ci
jx67pb5GOOWbJZINTPC1L+1bkzDSzJ6MII5IiCuJQE4J2as1vJtpj+qq6XD1KXjVwU8UXd5wLsbi
F1c74uN2ZYWnymynuz4haboYMxRP2p0XOpZP/NC2TkvMKNV7DUbFXkAuXjHx/zR1GlgahoS2S4+W
1fyxEveNzMnYr0X7YVW1RtJe3Qd1H0MoFkj/XVTrXADFrxz4bpFGh77rDkaKUKImrbFJmhdtQGoi
3U/UchelyVp/HOM7oZUXZ9SclQNKQ2balTiku5z331dRsILXVYfBtbcjGabAtGjPFo+YAlwSxGZH
ZayOWclbhI64qTCAHA11PEw5e+RI8peH+CoQUfmCarPwjT55Kds4C+bWKclwoXpalAdHoQQhcSlU
pENXk0Qi2jA02egLbT5XYXufDOayLUPJzN02xX1dejN7sdn9oVzwvolQOiYk7M2y2c0eiXCzmT0Q
hIGffs6fFVH9skL51PcZIL1A/yRjvAKNe1fySNYRJ0xZ5A/I3Xe8MC+WELs5nn85g7s8kex3enmN
M+dDwtiuGs3ZGhrg3LKiaFHuS4Kcg1yZP4gFnHez6h3TOvoDw3CZsKP75Sgv2ahgQvEW4+4M2zHe
23N3TCyCjTAwJr4Q+p05wHuMbs1pzEPlIiSYVo81utZEu1bc+SRjI2DJO5pRv6/q8nGa2s2o/09C
K+rMmPx9S/9V1w4JKvEfw0R4pBnpZ9nxP0JrPHgOHImO0TOqAt0er3bb/erw8RkjqhEaLy69ijuK
POMwzUkYylqIxw4NngMtEOKLDjpNe6IP7px23ppaRzplY6RD0GDrGsv2aurLP6COn51H7CQpN2qg
e0RvQFATApIuukUxP0EvaCvcN0QZZdOz14fYhRsMwPrSkJosN7EJo0VJ/qS3+LOg3cErCVkgzXo4
Cn0isVaisujzbZL2lPw5XKVWKU/1jLvLmkgi8zCAxVRmE7PrUp9tmH4VmSerza7OSEmV3r6x00ie
XfMUUv1aoDn0quSgttoHRpO9Wk8nFQHpShAH7CrDQ0SWPYugt8/76S22UamxAW4mbz43hP2t8eiT
dlRn20JDnK0JkotYan5btUJwTwh5QqJDlJEXwMIBsbpNZ9x3av2u6eIeinbXR8YhyeKRdLiezQKJ
bWlu8EBBe9PAFM8g7RoqBcScZdDy5Asc7cNApwBZHIEsy1+qoR7pNUZzVHSRP1rlSzZlMW+7OHcY
vfx/jzTfzKfOF4jESoh3MyR1Llkm16iy9x00SFYUPwCJ2jczp71U+vwHFMNfkjeoRLIdCmJS2JO3
cFtvwr36x8Sjrq9IlV2DsP/Q4/fdl30ZntS5FS4ZdCCi82YqH6P4178vkvYNzGN/OazlroRnz6lZ
gX2Jt4VtoJMnzVrCxAHxrJqCpcXykPjkt/EsfxGi/WOh1zczp/3lLJcQvtRF+ZDu3NcMjmjvrUy/
vGc2gUl/KE4YnX8RY3Rw9vP13z/2mwnU/nKoo1vO01MLobQeaVfSEdeeMd2luQfb6f40gP797Gsv
9+8/DwXVIqjQYsxYk6kGWm18mjCoP+Ai3x1+7S8nLlJ9YUIzsGX3dVxnu+pcP1PlwcC6YpY5hv50
9+/r9N0Bx/5ynNIj2egGVvfdnPvipK5HJrRVdrb38ZNy1vzpJB+zmyjQf/i+/ynX/Qti8D8Y5H+u
GullZPh6oJnmFiEwJ21uEf7GNyMoDjgg1s569jVGxZV8VBPAVAR6wXwtz7RFn2Gjf1gwvnvHviwY
eLftpm54oaPos7B2aBX/fTm/eeysLwuFW6v/h7PzWo4cyw7tryjmHSOYA3dDMw/pDZNM+mK9IMgi
C957fP1doEYSG2JmKkoRo4ju6gISwPF777W0Snap3tQ9a2vI9YNM0iPpD+SEWdkFXdKJwU6fjA8k
flmtrZEzJuv7rH8fuDgcoT9r1PpkjJCNWCOfjTGizo6F/CKqCz/61OCjT0YAQ/OYfWuI4vLO2UWL
dO2v9bVYQSrc5Rde/omPqk/6fJKaRKIDXowUrTIO3nS3vtBcTvUSfdLXkZ4wepmcRcm3/a64Gmis
+oqS3UOF7YCCRqRY8gZa8Z9NAZ873i+dRIlgQRsOU0DItskj/mlk2fp8Cz31kib93ZbDzLK0hLN+
7072dom4NLuMF/imY+uTk5LMUEVhVfxmsdZWLNsfXYpv/at8a+0pXgxmf/bzJx1XKRTVCRLuEqtU
tbwjVTh/3VMDrpj0XN1wgzZpq2Djy+toi4MaLg4chCWBcXU1nhQna1Ak5282XvObVyUmPdjVQZMW
Ypzhg6vYe1Ckh6G9SoffiXRVmmtJvfBMnyrb7+4z6cyJB5GjLrhPtwqO7V2yBWfH2kudBwvvRt2a
d7AHtmLFHns9OjyDfbzK1sqL9QZZfJ2/2dtLx+InGp2YdP60LR0nGb9ag51Glzc2CcnnX+WpK0/6
PAh2kq3G8DEnI3AOpfiCifBTmvzdu5v0+C5AQAwLJdqUVfacp9ktvimyUhtYfK5DsoWb1atcSq/b
wb7rQnmdFdQ1+h77SjMkk9hxnsgDCZZAtyB0q6SPYLUDFU7mMdmD7DWgpniHjlLnXUxiMFs5GFv5
rWRbB1txHi0JlpCTxG8Ukz4qvbw8/7Y+BarfPdVkWeFQnhyzC0ZzTRZ4g9qLo+fkWYkoU4ma4pEk
hbWVU5Kh1T/wjkV42MAuFKpJfpCyJ/HjBnP6bejK61BQ7yzFFA+P+xwcFOd/4KmB9rN7fh35ZMMQ
GhuWTbVql+qcwic01nBgD+2KQupPjTWMosX5u2knVsTKOJZ9uRsbGQ0PmEUclwT9klcCVG3RkoJm
KlA9enZTkJOpdSFleMXoNhPIgcjfBku7Z7uJAmIPMWphwf5TgBn46l608W1TqjMdVmnq6ku/yu4D
yVw65rCLhujYQJasq21JNzz/CJ8/9bsvOnmEIA0zVvJoPo2f5JwU23hJFuOzCcPlQVvikbuwnj55
n8nw7piOkwXjFqhZuRswo/c6NQDbaqkwVAQfVEVeeJ5THXoywJP4lVlmRAvVZ82if4L6tISwt7du
INzOvGX0cenjn3oibTLio2yEiCV4IutREPWs19KSFC9/q64+w0vv5x/oxIpQm4z1HOS4ZG+W0aYA
1xYBHMuRxPTqIwSFC4uTE29Mm4zyA7Wt5M/KwUbraXUMFkeVZNnzv/7UzlebjNyarSVpqLOzrhbt
Ml8qK/3K3aG4ukGMNO8OFFteeIpTMSZtMpLrndWTm8udujy7r0X2VCnRL2usTs0UKhPV9GA65rtZ
kvGoNS8EdR9UW7MX9FqSq8jYBxz8dP6hxzt+06W08UV/GRVk1XUdI2NjJ7lgbshIrknnda1f568+
fpbvrj4ZgiHbBL6UqtHGrta9d4/1b1+D0kmIPvrBpf3NqUeYjAqKRnKn13CTJireMzUhQYiTLQGf
+88eYjoaeK1NLTfTbm/uScTLrecsfBg4R1cuRZZPvabJOGDDI4s5+4s3Wdkd8CetSSPhrCoYtgaE
MdLk1Asjzonu87l4+vK1JWgAStyV8cYfgg/qBDnN64sL4vQTCz110vnlXCs7JySBy4sAmcrwAlOE
TTM9ykEmlevC0ldyySnkEEKIOv9lTnz5z33318ehSpnYGxF5wkSqvI+NO5E9n7/0qcFAnQwGBjaa
SFe5dvcD8kX6u9iWa8hl/TsVg8McV9wimWsvF242NtVv+slnBP3rg4RmknUuN7NlVB4uiu64uk6r
8qrBBogQQbnPB3MNWYQMSJC8kS0dQ/hpF1rF5770u9tPBgGVJHMOYht6UFGufeiXrmJQj8u4hMoE
LVZLHmtBGRHpI5J3D/sCrg9F9oO0QKCSUNeE6IWk4pTwiCa6ZE4Z5ZKkenfZlPKzotKWS7W5i4gE
LmKbDLtgoMqz9Xx31qasyihSZlnhjiq+OfqpJ7BTFJlKwA8CgIMQXPRGmRu+ug4A2NWCSnJnwEvb
RwsKxHcyJLWuz/c5NaRS6j+b1A3aodjDAoB6p6wbiHceUCZJcoBLAAVISUz9w+82Gd98QfG200nh
BqzhmlDQDVLBRbXjoHExovWW529zYlpVx1bzpXWUYchxNemwm8GkriOvl0p5VPIR92Kvz9/hVEea
DHGunQdtq0nJxhG3ev2upOusaS68pBOD2+fy/Muv7zNX6spwYH9fWoT0cqRhjXHrts4jfMe91and
4vxDnDp2+Uz4+nInRgLTlQX5JuPXoLxg1ZizdjXMR4k3gNfzdzkxhCqTYa52jX/dxGSbZKfLqLy4
KhhbzTfdUBnf4Jff7ylmEPkDv9/bxtfaYtgAiZn1q/9M3vo/CMLHdvPdfSZDW6NCIO4H0i6qgRQA
p/Op5IwwCEuNtyxK6s6QkrJzbinfos7brgnboECFiL5OrXRX2clLkOq7VCdPPoxlFDRRSGS7AEKJ
zRmu3PDipy1KtvioC/0tr4iZuJn2xtCwDQdK9tJxkiOaYMgpHhkcC76ENKlLf4V2tndgbZi9T+Qn
fJd6otZO3a8GE+aw0NYi75bQ7R4zbCak6ByA3SwNaJN1rz3qJaaQOIdt4yiXs19P7ZrGHvPlmwCG
QH1AEGqDxYS9wCo8IAzW5kBa2HBIq/Nt6kT3+5yDvtwk8gyXNClukln2riC3iZM9AnXKhY5x6vKT
3g2gsnAH0vw3DlUbTRqscFih17D/8NdPVi9R6slU/pXhRhK4JsW7DgAIysj5V/O5fPimscqTnQu7
dN3SqY3dJJWlbSyvf4G/sBRUqTkSCL8IovbMD9ufYaPeATC+HrnQTajPg8q9cqNq7enKOoA2RzUU
/qFM8xeG7QM2hubLRAvQhvoNsmI3HRgfSvUWEsR2BikQLABSzj/DifcvT4aMCqdAU7jjdtKRdzaF
T4KqgiJW7v7s8pNhg7pNKlH98fO23jVc5pVUxzeg+i/8+hOzjzwZLViF2CIv+fWcH6ySqCLJmMCW
bX04ivR+/glO3WJ8cV/av9IpyJpMmTQ3LFCzpOv2Rio/mSppAJF6YYo7MQ3J43j+5R6liZvMJ4V7
A5rv0LndPA2AOEFO7NEOBO32/JOc2mjLkxUBG8ihKooi3ditUcwksMGzlmq9RdNo7Ui8WRhknMxF
SlJdNxqScrFx5Oq21UgeP/8TTkxQ8jjqf3lQR8pbvbfSlCCXtDSlF9kMNuevfOozTcaRKAV83LvU
WnNqNO/DLRWFmx6qdIeN9fwdxh7xXWefDCVdm5LW05Kul7ka2Z5eckASdmgEYHhhQzIYKJrXiwv7
uhPrBWta6QNfQC+tkDdlWhkLK1tzZ7YNdcFtHoJWSucGSPhFYkhUJ4lIXquZM0/z4UJ7PFHwYk2L
gexKBpJTVekGgMFSWzG2bduVtBaEVs6/zBNt0ZrWBEm1LlVOQFxVu8nlrfwU7uxlriya3/67uIrv
7Yfz9/n+o1n2ZIAQcAgyIffJpiYHRXVvNbI0ALvapD6Qu7ZU3EvP8/36iK/z15YtAY1KMjkjBxJJ
mz9zNyTKzf05QSn7lhSXmb+6dKTwfR+ypoVBVeygQCLvCtuW9szq5IHy3AsTmv1tE7fsyQBh9mkV
SA2XBjT42OvpuijVV8+tf7hSkSya1CKpTX9tvPjC8H0iC9uyJ+NB0jttK9lAStzf7nVxxV6Nb7KA
sEOkRF4mC45llqKeZU/Dk3/F7vPVfyAkMvdXlxJWTr3MybBhY0Jj3VamG0GKXVPXqBgvBC6+H5Cs
abVQkg+OJ2E9JEDWHOzEXDvYlGxHniu+9IfddFovJImUJCKFFGwSI38WKizf1EGOrHtrVhSQP6xs
LAnVjhS/vlC7vTrfp0713WlBg1poMroSSLqxNzd21MHfIo3AtcTpwxOVvtfapUPoE+9wWtUAgj63
yKBNN37qH1RX/0k4hxL54qCZFOyff5pT9xj//ZcpqdAhnveCuRcY6Fxq2OnXTzl57PjfL4zlJ8Yg
azI0FC5GS6rvOcHAmKK21ipoUGRpTpOzt1E2bRbBMyovZHyPF/3fs5Q1rWvwQQXWgcbInYmnIL71
8KgK81KB2oneYk3GB92knFY2qUlUyh9Z9aoFF97QyRY1GQdqPQANXDJ6GrfVlVgOG7FVb6RbfR6u
MFVfGqPHq333biadPbbiKgb2xxn6D7xuq7GQBZsY+qR1vOrfLuUMfL6N724zWShEcZzZhMdJFtLS
lxDE37xMyPCOjatOp1eWAqo2R+zo/ghzhGl1OxgUIQEeWoRkrSxHvbgpkHcY5kuowXmQ3Hyv9+69
xKZLlYv7RMlfM6edozYRszBnfOzT8LoHA+MW1k7ATJpZDchrF55Hl/2w8Lr1g7FLihxsgu4dlMS/
iuPiTg4AxvQZGapCX8qps/WLAO694GcSWy2Sq6iE1VFq1gaVxirTTWiLZrSrNfKBilK+snvliDbv
ufTlKyScmwG1TGRgZHC07GBG6a4AIx45Hb6wCv0bwkZbeyrSepcl+kqzoPZVRboK1XQU0rV7UEfm
stfbQ6cqD4mkHhtrBMhqr/TOn3qW3sqokjLjPY4uFWCc6Prq2My/dP0mxv0L3CRlSCFFtpXTGUKX
e84EllJCHu758eVEh1QnfcZR1LLpOhbdlkAWQI1/7L6agI/OX/3EjD09fuvNsm5ydeDqPUclemne
Dl72qLdk+ivhM8hYskHTnSiix/P3OzECqJMuJElQ2DtTsCxFtmj4+6K+O3/hE3kf1rQaBtRuKOya
zglKs/uFbmsVLKxtQXrMXLql4mBzKTvpxCub1sRYbLMtnUztTbB1N3jg1+PKltjphUn5+72cNa07
bUtYyYPDcblwupKMfO+YKdFKGDKzi6ieugq23IVXdqL9TutQu1JxJLtn6lLX5LjnYEa2+Tqew5Xx
5s3r8JscxRn5MvNLi6UTWQvWtDoVPGNhxAOvjuPxsZuX3KqI3yjaAMjm9TdeETZQgduFFJJRaMe3
asRhmQzJozMp7M3s4N50ldvWqXfF0O8NhdKHOGyeoyi6xAI4tXWZVrLaQyxVfaUlm7juq1XskzZZ
Y8PqshfJJOc/SNBZ58feqopZCn3k0rc40THMSTfHC2VmtlDHHZN7nb52V8oGxNyvYWeu5UWwTA6X
In6nmq/610GLZHk/Zb+ZbvJA3wXpS4SBMOMUlBQQiHWB7Kw0lrIXWtipxjzp7kTiVNiNLutzDeZR
FFAT3iHYc934quxAw8q07oJzCnv8tygL3npE2l5Q3WASv23IBCfB3K7XrrBXRgmo7fzPOvWrJhNs
TPlLCqV4PMcQq0p+r9InxOVEZHZ2+3D+Fp9JnN9M4tNM86ju9KGHXrARBQ22EfOh8zZtS32abW7b
FLG87skzHPQLtXd2XXET732bonx9p6QiXVpg2xwMdnLnCN5ZDsMl0qC3jPQsyV8b7K3SJABRIClU
Csg/B1l6b7C/ttikh9F41CNVxP3gHXCC3ZSauo6EywkmLOkklCiPTTKo7vJVCfsM1JiuLiCjrM1O
P+R5i/m4WzVtCdfNRKJZGebMEDEq6fAOLN2VjV+xpcRllF3UM4hW2wqUf9Pm+cKLqOK58Aa/X2wZ
42r4y+Rqk7VlyjhmN5q4MpyN0j4m1tOfXXpsF18unSqDk+NnSTdA8+dhCcoFbo8eX4qinJixpzny
nSInUd/QwzwpXERFc2tl4k6Rq9X5X/+5uf2uaY33/fLzo9jWEa8zQklosoWq3iWjuTxN1QNsxkVZ
i4OVBQ9+B2YXXuI81UB21q2yDCKLg19/5D2TDPeLusofklbubWT00KIODpzvSBEgFWtt7wRgjtT6
KLtYcLpyPWiUfVl++IzEc+05aD4UlvIzzMewq/qVKbTbwR3PlaueYqkePU/gLb3OcuA9tWvRIIa3
Sjzo+GFvwiZZGW78knfmYUAaF1K0g9j9ug7a91KBzekI8QOL50ecpr9zvd+GFVUusQEznfSkIsOj
YPV3LR52ZTRqISOjPWqqNetLL5/7LYcluOxnvcegMYICfYDAqszZQxx/oLA6Uku/HxQZ5FxzbbTi
rnTidTKihGrdeqii7qPRzL1nh6A/Y/5l3mONNa5HZqFXSmJhY87JFFp+6nFWc/6bnpiJpyUIalo1
Gd4UJp3BWSUFFTmZ/GZm2a6BCXP+FicmmGkhgmOISLcDoBNA9u9Kia8zdMc/u/RkSsl9r45T9A0b
Q1r6oHNBd194LyfSCK1plQFroTSWBy7drMwfyO+gWM2Fv1DuunnLqVgxd+5MY9m+xRfe0mc88rvO
NZkb+pACzrpXiJn8goJe7npKGrz5iJtoZsMtdbTea7esOEG6FBn9TEz+5o7TUgPOMJ3OM8hS0sJs
00f9s6OFT2ZYUKOW1k+OlZaEA2O0h5Hd3cidzSZOhQ+ZZ4CXUxBCGOkwpqscqnVFQF0q2MyFRirF
rM1p04ZmH7VEACWkaAeJKGA8qrzSZgn79r1xyk2oUEI7ePtE5CqR8dDYqrJ6cEbxGwWrUmGjV7Qt
iG+kujZtfIhy/SWIRL+HvgcT2EoPBDYyVIBUHFspebFFs2u78E2u1ZVmtBcScE5M2dNAeyL7BjB/
NvhpZfPsFUz0ENlJVt64obMukf2cb8onOuI0zN5A9hOWwoGiNIQ3Ofg2ZNDVMfbljebI8aVl0Ym+
OK38IJyXJEMiSFflIIGckHk+dxbZMnqSV/0iplTmYm7kifc2LQNpVdl2sqxONsZju2sWwZGC1pvu
udor18lv77pfpIuEBOX5Hw4Fn1k4X+amVq5UJIhNTHX3fUJukTr8Ov9hTh3xTItC4loSUUhh72cC
BE7ztQE9f97NvU24ssyZeimn/0RyFG7Hv06vSeel5ZBxIyjEy3gccqAiPZcrm0RJQMiYEGaBdGF8
O7FUmNaHWGYqioTS643WUDBszlXntgeOd+GVjavs70aWybgsIXkShso6F0+MqkYtp0YajMvYWhuU
ffeiXuoGUM+cSsiqqe9l21icv/OJPca0hES1fT+TA9hJcgPB3K6uKUdMZ36pbVFXbhQr7+ZqP9zp
ZtBcWBR9pqh896yTcVvpAgtpfZhunrwrTq2BSI2JrmPWMYltsjJr5lCFOULC6zxL5he3beOr/Oa2
02oTAAAqamxOmLFsb7zAX6cNslnD8zaBNBxQNJGCn6yUTD8MdYcqkVdiZ2/n3/KJUWRafTL0RJFM
A+ZSO8gU/BJsaZfnr3yiWYrJAjmXLV9TdChSKHfsjaKQS4mLnQhi0qXbP7vFOAB/GSgqzrDzduQ5
5QqlzMOvzkHB4v8+f/FTg4WYLJEFGa1Q4niAZkWS/jz/oL130K+0OQrFt/zS3H3qPU2GCjXMtDoq
uU0F0yJ0xBJWp9nqF6qVT4zdYnIkYOTCStsxhNsWv7z+qs81fMOkzraARk3pQlc99QiTMUJ1/TYo
sWNtcukp1N8KPFvOpcPFUw10svsHT6Pm+Vge5VkcWVupyz4SXeP5b3zq7Uw6PDpUzpFJvtsII5jH
hTzXijfOiwPjTe8v3EIb3/Q3vXtaWcABL1W1LkOW8MJ5VOcH5K8PcqgfQz99tkanGc4cUm2634o0
iHmvxRg2lNvMMzcGNsZek/p5PsKf7EBaWiAfW3lYcGK+TuXYWuZmGywqGcVKE7WrgMzh0iq2VQR4
usmQWNtReSVSTLR+8JjH6o9UhYb3+fL+/Vf3/9yP9Pifz1D+8z/4519p1hccq1WTf/znwf9VpCXA
hP8Y/9p//2d//Uv/vMk+kvuq+PioDq/Z9L/8y1/k+v+6/+K1ev3LP8DX96v+tv4o+ruPso6qz5vw
S8f/8v/6h//28XmVhz77+MfffqV1Uo1Xc/00+du//mj7/o+/KTKt7d+/Xv9ff3j9GvP31lAUktf/
9Rc+XsvqH3+TdOPvwiAyjjmQaKdpjeNK+/H5R4bydyGb5GVhQrdUWRv/KEmLyvvH36y/65psC1nW
dUuYynhigVxq/BPl7wr0tPH/NEsBP8zp3n/9sr98o//5Zv+W1PExhXxRfj7K2Lj/p0HqhmyY4H9w
WquY8Qx5ml8RQBvOTRsVjCbn6JoB782Fnqg7OwV53sRNuKqqLLoqDJgwZZiKbF7kZbWvIz/G9Nh7
SKliqV82gyIeix5kd0r5wlVi2QHA6Wakw7ROjCawq5p7YfXlLgCessC8J7Ar5uZt4dbJdelZ/pFM
vugRxweKxB58/ntGOhte4co+umrLRNv3YI984aj3beQGUG9HnNIsDbrwpqjLEuej1rh3ftnlsHv0
8ClAaUCf4Ywq5+Vf21gxF+TChbdSrIfXCdCJnWoKeNpdgx64hb8Hl8zPjrbrNkfbIMWlECYCpyEh
g9PCKKyP5xECyEmolMm8HFz5HvCPs8HMWl5Tg+r+KOW6uuZgxId7woy9dNiPvZeWHtxkhZ2vRGjF
17lqNNhNTO8HDHjEfrLpAN93E+VRSbG7qYZKlGvAjqZ2svlaiNrl1IeTiLxSW28Wp527tQxUq2Wr
u0e2WsGmBKe1Sr3evVHTkCEilxTwyLmmH5VAia8caljXfQDXoc8T/SfRzdGgngeQUCzZ2ZMaYL+U
tltgHBs4FdFIfN0Lo7R3LrKGlRV4zZUCAOWnlCTmPgh74w4IULnkYh2bSxLRo8Rhq2dpyl3GTAn5
Hpjg61DU6eOQKPXWrcLoOTcteYu3Md9gA4HRZpvSxmgV9wXYS43BHAEOOpNBXwxaFt1VjYv+q6zt
XxFwhqXS9CWuGAPzKFE55AhJVG8Mr8XWXA792jDq6C6pTfnGb1L7updSYg81RTRKILAq9qViznBV
Bhi/chtCeR9JOMetQDo2juH/ArRoL9wiRmaSaFHnzGq0W79cB0lKkfcoTMuWVNZsgAgQp4iXrZQz
qyYmsJ1oQ3PsHTlH6+wCpUYkbstzW0vVReSG4rqKZdybekdMQsFMf7DjHK8v6HMwgmVoe1unDs2j
ZdXamkbhPSBQJBw/yIRKW9H0P4tqAPojCHOYa8A6ugm5LM3s10oW3hZckBpCknSGZ5f0zJI9c+SX
C793MXJC1iBXS0PedFN7vvFbiMwD6eJU5QLQASScRE3NeQXsScVtEBnU3IfQxcyaWruZjA1pm3pO
8tzpRQjj3dVFtuxMU645uIvSZ3az1U3gZuZGzSN/ayW2dzC7QgXNHoc3ntrKMKoaz9/2Ev+sOI19
9DwJjVcC+wAzWKBXN5ridQtqI9xXXYO42g+MBXEzlFdRkY8cpIEfqfqh3S4aE8wSHnLPe5UVTJ+M
3y4Bf1U+KHXuXqP2oSBbNmr+f9nHwJZd3ApJXFc3ohkCCifwZzybnUhsmMVdep0OYfrceTFPlmc6
b0/u+FGS6jMu9abhbSOlSp/VwmI720PjLrCJh/GzIkXFM8DY8r7Ier+dU+VKZYdWyP0NWMouxXQU
4ekY/Lp59Gy5yA4JyA66m5kjagM5S8k780H5SFAooJQcqUcOyYp5n7N6O6ggv9UUcLg4i97bQjX0
Q6yqgiSdFhYWqnpF0ZZc0B9+ck4xPtbnJ1YFAbBlxqiXwkSqR8aR1Ic3rdISBok9JA73wCVLtHC2
Kt3Lph++2JQfZdjgiuLF1XNl33aJfETcq9+ovazsFCdzR+O7r0O4kwa0XqIERIrBHcl6l3cPFscX
28QAkzfLoK89C9ZOD6Gr1Ls8Q98reZW61BNbAkbh2hvktf21Gtfyvarn2XPgSsEwb3FP3OqyjddY
t8OrkEIXpCFVWbx1USqWStB4C5H7tEVdCrt33xCVSqnap5rO7IZgJmVd8dRZeBFJYhgw6XCy7BLd
EETk4ywAj9ANQ7JQ5MFcCDMOPkqh5xgsy0TcDAUbrYVo/bq9cq3CJ8srD/UnCwHLW2R6ALQSlags
kCwdi7qec5C81yJJ+8gJEo6tF7jxkddHbTBLClGvZKce6l8Z9oRqlbQKKftygv9xPjRksm6HOH8t
ydac1+Y4axl5kaPkGMxGm0nRgBKoBVVEBFtt/fzKBFNoje04KrMjxEFkaVLpM4hYSUahgYEJYU/C
qoJ2sg5owClgYX+muVlw5acylJYizBXOZNPBxVQbqv6i4eQcd4nZ2fqNq6jpA9QnagpNytAoCgrk
FhqtVCcmks3KVnbmgDvsN9IuTuwIpRVQqyIsJ0oc2Hep8BSNGmZTi1edEZvmPaNmIUgAbTkkr/NO
71d+GWvdMQ3lQkGBygmeq60kTbOe3dpyHmzfbLaZzfi9LPtafhSpR5fB4CdxXJ1IpJ9TvBXNXbWj
3EEqk07e1qZmYu3CN3RsXc3l1LFwFMbwUhue41qQvhDHhi3tcinBUWRWTOWFYgpOotSo+8lU0F1j
KuhQpHYB9Y6qjLwojsRwtEq9YxGhi/oDunX507M1BBClkFMV6VsS3Cp9kS9qeNarMNDCQzS4WHgc
TZM5/CgY7IeiRM9Z8rPxnQz28ASSEAxXGqXRW+2VY9g5L45apwxPSpejxLVGLpiRYlFHrCVvqkYu
c1Q5bbO08jw5urgC9xo+IAJlmPa2dhsbGxWf2FIqixTDTAArcHBBVueK18DUssLDoMfKdSWjxe17
zJmhKTsvSVPk152kBuiwU20TKEXzoruF85gEEdQzB/nesg1j50em9/mCurPu3eNQ5dE0NEI2neqh
KzGr/pglFfaSXGWviwTvSWuqJIQt1xtbh6l32yhW+cgrsMpZqgu4MGYWrByBJhAxL0njSuH7N17S
icc0MoyDJHpp1YaiIUgTWAe9s0Ftj3ZeH7vayoE8ZpvJtZ7JO41127OrxDFxBZdPFqmt8ZIJP9kS
3zTXkWOXYCYVE2933AK9lQZ/7bZZQeIJvg/DML1tM0jqvuIEHj16Ue4hlVNljV9v2CjMZZzEksGX
kQKjswGuIPLVcwgL0ovfdyaeE4GLZURVltdeTRLSrGa6xc00+CQZxHFDmLPJc0XbtkovLQo59j4U
OwAvWdsYS+e+Xbe7VrOsn1LUkTymtMayES61evil3J/Ufhe/dTd1f5ZqZj6rOkqI0iikijLtsvht
+HJ7SFtb/20ncX6NYLLZxaJmdgCOiXXQ924Vyxmue1uzjonDJruWMWMHWMuvmjIalpqpVtvQVXEJ
xji6EyPL11XkcKxT9zajmQIclzozFPc6NrgIgmiZK8UiYi29bC2NTpujKHSaHiFXotFt3La5qUxZ
2lFFBIXJbcRSMs3sRc8cayXFvljlSh8vg9b/NQzoo6nY6DdFwtBJemm5KFj0UclcMZEwV85Vz7Pm
jU5L8pQe2UXURotKxDIq1cLcNZWF08YbWIqDnSN+ryAMbJxmeAGX2DyrWuutBidUwAKmLXTwPP7R
erG2N8tkVGQ3OcrvCCli42QLXVVI26kM3IvoEj96r4rntkVgzNJDZ5EjYlqQTFY8eYHmr1iS+Ddp
kco/Wz0NbjUVfKIuxPDSxWF2pVSxft0Fgz23mqp/8ABsovAo5WVqGGm7sge/WrukdV97bRIQZTct
jWKWOSDVCpdqjJ1GZeyWqeGbV0Io98Tz81WWJNY68t2BaI0e79G6DmuMSvbvMI3733ruJquijPHz
laqqbRDiyI9WnCXbqFWd60LDOtk7XY8jvU8PpaG/S4mcPuWYWgjTEqCR4UrgKxTdT8Tuxo2WGfhi
O8ce3igNVbcQLohIGpGcArpApTcDxmb/KjQWE7Gq4Md1rOLKFA6rCM4hmnwRR3mrLOIyVQ7WkKJK
bp3RDMwu8WMk8BxL1zbujcaXbnLPIvVXKZWUMtfARYmYU8a4LhoK2Wbo6jtcxAZZj+7YRzNc94OH
nctpdApgWdapFPF7zUPDdJau2VkQLC1x7N0rGRPazPMI1Ai9dtfw9wqW/l63b/oMw2WC6GQeqG29
rUuJyUK2i1XAVLDycGFv5Yi0EbCF1grurLTqU69ZVppRPEvIXOyZLtRhWwQ5y29Kv837potZ9GCt
73Z9iFZY0jsFrRyVf1Lo58t6GKpbakuDIxl18TJXbek6lN1g7TLvcQyuDM9KSq6r0rfh3s+i4Fqp
NW+eoFtce0FUwc230wULc5uImNS/Wqk/2rhtDKYh5jRGPCh4ge0YSzIyjGsDBuXWKX1xbeaFxiCk
9zKm0iRZsY7QHlonT9Yh8/Kqc8jaVIcqbxG2ZfZaraqC+VZEKwSIPfIvHZO2iH09QoxeZO/1kHba
yvLYRc2UWh7Fyr19jblcXaQtovrSz4xVyPfeZYrvrDIp1/HdBkiSXePZZ821iwmXHyzgVGQ+lN1O
6T1rV3V1tIjbskH/S73DYPfiR0DxCKaGrCCJHmE3Rx7miv8ZO7aj4b1QHWXbNLK6qNmRbQkVOlc0
IxRipavsPVNSWc3YydI1MNjp9PiNW6X20ijYzTF4cjSuRMncY1v8pMcuE0cFG0Iive4YuLG50W0O
9zi76N84SGDp61nlxtPrekM8vwfkipt16Bx5wbIl+lCzFnREHTvydZpFEoX4KZTKoJOf06pr77PQ
JJnNggSVBVbxYYSWd9tXCd6sEUA8ZKLcdnpgkmVD2vYv6Lvy3POK7s2OSW8VArWQnBFnRmEp5jFM
wqXFySM6tyGp1uhCywe27O0uZQpaa56CPVgl3vrE2U18zBAyCPjUen2j1KRqN3CD7rwy9ldRkEcL
M+jEXRLWPsxl9p1dkyobzTWype+4NKdQDPl4fDCSbYp0LdD+7jXFNNdJEuhzt3BJCjKKZkV6ibJ0
bLQ+fmeyb8gUdmeWlHp4kbsCy0YQPwhPjc2ZXdEVqv/P3nks542lafpWOmaPDJhzDoDl/N4bkiIl
bRCSUoL3Hrc1lzA3Ng+YVTUSszoZueiIXnRGhSJNSfwNgPN9r2199GveYI7HKpTauqksQUxwXe98
t4i/CBq1HhsnZu+tDII7cjYlAlJpq+vTVJu/PWukA7eO72WJ8JqiqDmHe645qxNn/Oy3bnPNOaEv
Qxhk+UKbEn/fhpZFaahDYXYwTFSTC6t4gTXJ9ynaU6YROqwGRZ413zi5v2FbEBI82SeztJNtlph0
a+pMXNDOfj9XjPTtDe1gfWWMJ9yLhtQT83e/oynY+jRx42zy0AqfyrArcfI6ItumhLfeeo6Gx5zm
+WluRottSr1TucwSYJc2S+pVQewx/I0yeC8Ii7O1J8b6ajn+eAknhMaqLsg4pgINZjirJvdhzCZS
onO/9q4deWzEDmfih65C6kvLrhkuVtdmh5xqzRckwf130q0Tf5Uh9zvoJT08VVD31FWxHK/jXAuP
sUiDOzgP0EilRbfKSJx9aIxI2r1xfDATz78YRqQ/Bf7UUV6sZWtVJN3vTWTo28b2x2NXY86fxrDc
9oWW3bVS77/3XUvpYxG4F8sdgpe4yIu13ZoVfZ3cWC1dd2vh8XRhcQlJk5oGNNi2E2rpshrJeV9a
ONawRZNaXQtAGJo+qo9TxgsHBQuPr++LlTI69tVIe3hsNeVjJvrgxU7H8rHPvLnwT1jdTdEcszaz
Qf1wUIIuZB8wNXE9PbqF7f7BK/0Psv2/DOcvke1H6uSyL+kv0Pb8O/4JbVu/0RtMlbmjlCssa5ab
/APals5vINsO8KkjqOdFxPwvaFv9phu6RamX4QhTF4YO6v0vbNsBBLfpErN0aTP5/h1oW0n+oF+Q
bYBy18TIBeoOGGHZvPKfeUHfNCsVcdCgu5jBzgLxwqavlaoBFdyopCLY9/Y5Rdz3eCqq+5jbxVZk
ls7pppU0UVPxec21vgV67hy/WOA3QUtr4qau41IdkyQw96Dn7VXiqQfWS7pVP2DeLy0cCDGr/VcR
Gf5zyXn5SXiNCxLg+henYT7PPc/7obsxApxkBKfE2bupnTLYlK3oBto0QvecGohpy7CYzlhV+1Xu
mM4dXISyTFR7kpTrOqOS0immo922xcGmquezCW3DBN/l4CJx69TbkirzaxSANBWO0DVw13Z4CCph
rv0wNZmHA2o0gY1oYEpEvbIGT1EvUSc0s9tBu8jKzn4JnL5dO9yGx3EIjGKlp9jHIF3rxSRHAk9c
GlmxI/OYveZD6TwFQy2OovDKS0QRpbuKODa2WcvxSB9mFS5BEYIP0TylrNCDdt1y0sASlolTia9O
1w2w7fkUGJtWMffs/dpGNdHpY1IuG7Qu8V14IV7kxid8D3Cq8Si4Na1yLcsJWU2r2/kjJophW9Rp
981IIpBzE0yBYvBs3Udet7LS3Fpmk9HvokpUW8yl+pXGoZEqx4xjx7asVTIWzZLgyujQ0yt8b6Mg
3Fat7r/k9DDu+UmADL41PSetFF9Dnols523BqR7X/VFnpj0HqSjXAXs8n7FvvViC4ky35wCJaGRc
wv1UIxn0hkM540AuPZnBhzIzQKgsP90lfekDVXRkSoAkumeZ9foD0GmYU94+8qzPNQ6fRe5M2qGx
Y1pgYg3yL5oYC8kocS5k0KTb3PQBqwe2vhL8nl0vn44BYs9DncbZ56r0yh/9QGlEoA0jwR/GdHcj
P74bvVUvczOyznpHa/jUxSHh/sr3F7Ds4a0psQnZpkqpmxKI5mw29zRjWFvU6ZCtTQIS+QSieJ9Z
pXW3jCZGeDYVHN25lmy1Rrc+J8SYrvOWMzxv9PDQpmQsJE7TnwIrVY8+8XWH2GTS0YmVJ1jPNsab
2+IUEhy7JxKVh9/jJJmWAw6QddpMw7WOjWzf+NO0zxLH3hURZeYLNdTacgBY3Ys2Sj4mFokFY+9T
cO9aNMrrTe4f635kioS+OUm3L65Z4NrHSjNruUCslh7Yc/2zFGX1Eth64gGMZ+NxapV4KVVW/s75
kzxomVvvq2SYHuu+zL9GCEc2buSw2lrozJdx6xGjnlPSbTa22hokGJ2Unhi7qXBig9WIvKfa9sbn
1krhfL1UH59DQx8fPW2IrgHJ/cHCd+OWCnNXNz4bkk7dKnRQmve+ffaCsB/WhdZSdTPUif9Ry3Iv
X8FvcVfMfOSK3U1mKwTVtNFh172ClUekr7uCWgNatpDSqARcq9U65fPgEPFxhIXZhjTIXpLIZ6Ux
TCGDdd9CmCyQAeb7uq71T76vN1cHt34JEpmCnzc9Tn4YP8nfdwmAKmraONzXlleh8C2Snqj+XPY7
3dN9ZxNgvnIWtqdVz2OXiSdNGGW1IhKU+B5mZNs/jG4wEpBo0WNRDUGhPQJ3F9qmU4l7L+3CveM/
cz7pdQt+6w+jpq1JEQhWmc84QUuOmX9oQzf93EZEqy1prAePMPFqTiuTHKbi29CIiFti0jHm52Sj
VI+Wm2t00Qx3HWZp4adl+skUacvk4pbFI/oSRZkwqe9qWft++ASYo33JB1LI9Jhsm8lJuGBHrGeF
+7kcCrG2XfOLaLWH3ovLRVcH3kuXGRYJeTXou54pc88rqb7n+rwiBgzjweB9ySDzaaHgRU63UdEi
GxkMQwnak0CzLn6kzgEg4dTQKTlG7PrU4oYa2JTWYLhw0wet0bxNHjVfzFK564yJkx1He4786JPR
EjHmTlG0oXiWYlMulQ1O8f6uZXG1GwZlP6QmUDra/wfMddaahg1xMtLcX8giVpvIKghfmDLmw2VW
mtoF8HXccp0ElyJ3eLKloLm4cPKq3HqTiyvHmMb+pgLvswKzXSrRx+vENcKNWdTFThtZSKuSNBud
Kq0iFWKr/Krf0tLbX+aSzh2EEuyHCAhRCKd+4+VFS+vCmF6pBXWOrmEnO5/dNGYTsPYNsAKl5Ltk
GFb1kD5PwjtTckb4TBifFBfGMJiLKYmTk5yMD9aYnEGQzj6P/AdwXg415TSbOoqbU2QBf7X1Ocm7
YR+4AZF/6dEe5altg1032hS9ZrewJK1HOK3ahE5z9OP8YlN4ezTgkBY65/HK5M2vtRBXgJvHq7zS
tsjK/GPveLfArH6kQX/LRbR3hAeaaAzjMqFaAST0BFK7FTwaPqcN6GJMq+dCpFoBXMJHvQj1rDKf
RZ7YNJXT3M4ThKpmJojGSF+6sNEzxvsyHreJWfo+hTqJjdlp0PVtmAQJCF870VsjKaodFqKlPoZJ
3aH/2g8lOdxhGfonGISRFvA/KJChs1meZmbEqYruKevaUa36rCZycZh6bj30DfWllFpoo2bPnI8h
SWzrIoscCng54mkGJ+ByFelxDEFp9XLb09W1bpTDS1dRRwaxUYP7iJJbkPYXo0oWepm5a2eKtOsA
tcfjD73uObNGQRaaOzwAmMydwP1kXdxogEEiOAZKP4FWals3f5GmjTLVljqemFTxAxXLph9CSlUz
PdU2eXCy4mq4GRVdv6qwvWc3QstfRHblb4l+7Q/WTH7ljZUHrL9NfRsSC0K0aKdPKqe+sR+JBSyS
zB3o/dajT9NUao+xTkXhqqyKTJ0l/lYO6dDk1UgTahbyG8aOaxl4bXTT5CF2U4iXBh12/tWwRhhb
o5T1yY7haj3dATTII5cxwgo156nqNfw59StJmEdeLXjA63FC9dEU+juvULH7FMQ9NfDAXZCN6cw7
Tux1EX6OnCe0euUn6SEfr/4ra9lpIuiZQvTy5DWi/xbPBOfwynVCHBoa5fV1fB0dOsm9V16057GW
LZWV6i8ArjzcGcTyl3qw80tmtrkLvw7Jar3yrVOL68qcSViHuni6Q2dmVoN5pMVlZm17XWqfp5nJ
BdkNvqjeN0gFh/akI8TL3HP5yv0WvN0n0Qt/a9ptPQO56iJmptgK2uCLObPHbQXHa+u2nS39V3pZ
n5nmYeacq5l9nmpAKJgu2GyrScy1LVSxtSvZXMOZuw4Nk98+89nEMkNth680Nw1NM68G4/IyzTy4
qBSk6qDy+AoqAFFev5LmcdBhrahS95lTtSYJEA5u0cxUu9lAuk8UPn0zExtIAqJbLsNXbl6L54uh
mCn7zJ4NW1o/0/leBN687hIrUdvylfIPqeV56RK3+AJ8BSZpzOqAqdbGU1NYaqUy9DC5blZyiTLk
O/d+vgwI+/q91p3haliy8U6CJYUA1LF40NpSO8QoJVYWEuFbwSi9y6upWcMR2VsVj31JVOA8jY1C
HajAMoHqS7mvhKdtfGOyHyG3YnfxP3qxZvxDL/ZXcrHHL2n+5T/+d/q9Cr/9STf2r92atfQ3QxiM
ooYhTUvMGcH/2K1Za3/TOd1c4FGkl/9QjGkG/1bwl+voyjQsa3Yt/2Ov1gzxmxSunHVj/CeF8fvv
aMZ+lUnireflmIY02Ptd02X3/3WvLpQqBmV09mNBrGTkffCMYlyhTnCAgKnHAmMihcj9jhDlaz4a
lzpmow586rZza4EHZckDw1xnCR7CqPjw00f5D33bGz3br0v/66ovdN6ryeIvXfFm6S+6qPdoN+ue
itT+NpFEsNKCL1PXmMtw6qZ9O3e99Y7xwzeaLWGy5lKVqqdIz/vo++5jU48OVkUz2zRznVmuuWtK
tKhYIW9zlVYZZH0WRouuB0RoA5KhnfKDYDXZGo2smJQvXqgFR2eMehYvObshWeat44REcImVrYQN
UzeDM2ahpHFNEcNscpl9q8xOW0CYFEsf+Raopb0UeAkNer6XzcRzhjrmheGFJDRa8pP1qFJFAW9k
8Vo9ceHddks/zr51aHAW3ZjcE7ud9mU5nq22iG9jazzjCpNMcGZ5SLJ63KsEHzS2u48uWw0z7ncq
3OIXV4xbtw8oj/KKDkFXEixUx8KPoOLBk5TVCkt/bPQmWnEWsqqOQbCddPAKC/nywbMdsZjIS0oD
cFlD0Sw7aF88I2ypkzKzraSlvFGLKLIB+kz/Uoy5s7YbhANpRsGqzKxtEA77usOKaAekU9BE9U4S
yayo/BkSer06pGm63AjKxKg3S5d/koqryS/laPbNUyOnB779XW3YP8qhQeRXIxjQPtkKLlrreljy
J77FD4OVvWdAs94oLnkRCD4FmlCAMO7Xt0FQLj0ecVMO6ZMjXHPtOt2njrSjhej6cdMP2yAzUCFP
RrtLZXN247nmPdWL5ejGtGvrU3RwoukUcny6U5dv7WXXpdlSJ75or6r22a6RgcDzh8sodMUKJukj
Mp5mQ6Xdzqo/e5PYuuEg1zCF4h3HhPjzxwvkRjwRkJ9ypXr78bLAlCUVeekTV9O1IW5w5xTjQuuz
IwaSigxQHbbZ+aQJ2ex0LVTLXhtuwDlro+jIDPOoxAFR3PTS2bqImRZdWBKQqX9F4mxRHht/Kb36
RxyG3jpus70OpbWrO9J0SyAEqiJLeOYMnxAdfA2Wf/gJU1sJat7Hkakj9au1azffdUyiiyoYwlMy
uVBUiQ0qbcilMejvBd7+qoSXbHhc866SliN1EMi3Fqa2EaGsZIjuakyWodUe8woOq/J3f/3Ue/tA
nn+M5FgA+UZfKN9aPv0W/nkwIu0Ru/Cace7QUMZtYttjFt+ZXv2HofG/AA9/ylP+91bi/Ys0/D+V
jP83FILPd/J/rgPf18mX+j8evyR5+n//zy8C8vn3/YGZc6D/5kguBJR+HMTcLf881g0pf5vvGxvd
n2mi7sPF8s+jXf6mm2DpLupxS/B/nAO8/3W0m7+BmRu6y30HnA7Q/jeO9tkp8/+14I6jc3cZ85/D
swkdwtsLSQzBqFom11vUeZi8BytYVdmIkIH3vKpy+Y4D81czxx8/zjIlf6MLWgP0+UH509OY8ZPt
JgmCm5bY13wsk3WLEO2POZOL6N9L3P/de7IsZRDjolBsvA20TNIMP0WcBDfHqu1F07n2gtopeznl
zh2yrn3nGWj8es//8aZsyAtJK4lpM8P9+qYC0ZrOOCYhhFtqLWmubTb+iBSCVsp0odJGB9et4O1S
IzlkeuydKfm+mMU4XRAGhSs5RAg2hUtnTHT76XL8N8PRPJe9+XZdXeCfFwyDSjpvPm6/bJSBtiO8
4dPJNr5onyJbu9hj2+9YAuKVLcU3zZbtvXz5uz8Yf4PJYaYrZbN4vxkYNVwHTeZFEZNIUS2LtKtW
jR2uPE8NS1kk42Jy8t8TvYCclfyrv//DuWNMR1nzg/htrt8UJjwBEZHcgk6Fj5OXILb3JoqU41JH
pBCtOSqNjdaRVNf3xTsW0z9/5JyCzOpo9g1Xt9/GOuHnSg2ZOcGt1oNgGWeZuwIG6yhMTjYetMvC
REK2HBv9WQ897R3j8ZvcmflS5EtGHmnx4CBB0ZjPjZ/urzY1Oe2J0bh5aZOshWqtx7StjuzOsCVG
QTwD+E8hGXnstvcXrZdb79wNr9fUr9eccnQLa6h0bdjGt8bCfrAiGUweMM8oj2ljW5Qnh+VNSR3i
xfTiTZgwT095nJwrEcO/Tc5j1M+ySMOpDgUIFXKPCmGLYcUgd12xLzofqiHQHkipME650L0Ho/Tu
AaW5jyFCi1PZjWegxo8oBqNnJJ7eOZZDu8q1CLc6E/I+rb9Tq4xw0A2Az7xObMd8JJJCT9ujrATz
bgSg1mn1DnzpNsADEmXdyKexp4q2ibNbnqYt5cLypNos3lNyvdR9jIDYu66tHhEjJuVhrLxoMbRe
cMIZcBodJzpWgbPWdAAu9NPDB7UPG0fOeqhqSfiPdqGFeSekvOlJSTe6k9dboxT+ulSUpPq2dE9N
dzVkvaBkvKYMUXkrx4HNaC1n5PMAyJ8mZwsj2gMEF+E7IQbmnx+jrJu6wRFDcimTxpuHhxq1qowQ
w950He8JSgkJBdheEqNO9kS1AAQTCrNRrkaPmGyfJ7vozwE44ILRLl8S9os+voyGQ1FZ6zIT1T3s
fX3TuOPK4x44xH1oL/XMblZKC7qdSFoLrUq5KMaoOeW5p63/+qnwxpI93xu8Hx4Krqkc5Yi3oyqT
cu56aRbdQv9eEPJOZx+r36T3+sYsx/1QJdUSkm7vUceQ41vY4mKiymHwCXfXgPJs5+Nfv6LXmNk3
twoDo2Ng+IHKtd8eHIZV6yKTRXRL6Ibc+L5Zr6TQllbWDZu+4Y594PASa2G0DfBN5eyzdjvAKpui
p6bTbqpj7Ws02hN7VZjdsQ6mnnaFSG5pGxZse2b9lLjNXYvjrdcS0DAFcYFthVTGnsFbWY8jl/WR
EklzK3qjWEfZPggJWDcKlb106pyWPZL+2I6OYwvvvDZ1Y28VTfPgY1Jco5/xT3HpbyvR8rXF+bkL
I/9I7H8IsOYXx7bPmxUJQvnasD33IEsUS0VDW/cs/kSrj8w2LeyN3VBsXWofwqwtjv78y2A0/do0
uuKeBeMOsmJc+gjzN3XVNevO6pZ4LaB3YXAfamf8WuedvbKHzFkTuXCplV1cozFeymTobhSTBytz
+6h3lfnYGOPZBrBoiAX0QxFc60x2Czq7k72K0YvjetspgGos+oV+zECNlRyrtZmYOCtRrdZS/73q
nK/vXAbzfPDLZcB6qEtqitikHMt9m4KeS72FnonMW5jVxrIIwvRAWpJclYOrtkVpWcuwGLUt/MO0
jLdFaGtLW5/oqdJiDecS9yV+vHNaVOSgOl3Ksvij6/KephDbXfpjgQqxDtptGIO31869RlO2HiOo
SD0tiejL+0fqPrVzApmd9NO6L+t6UyH1+KCSXvvjH9PU2CjPdTfWUIDzQzF/TH1kESUZgNvENZNV
aLdQw5lXfOx2aS2LL66H/ir348fWcZ+bzH+x+qLdUppXIOUt+oXVx92BPoXhGGoyWCUudfZtYeYr
fRTR0kPsfzAHUga8Xg/W0nKvtUzcfWtE8rlzyh/jxhSO+uj39cc8rkpawomsb2xqdVTpfEYi9REr
ovvg0wi/IpInXXhTUm/1vrAvTR49563QDybKgyUsVp9VNy0q42XH8/ei6ozVPB2G7WyGWbRxfyx6
P+TVONU75uzXxMKfv3oeRygehWsz6gvBEPnmvIYS1ce4qG9toj1oToP0Ha55Z9ldcfY5EJY2klIf
7PrRtlXyYSzC0xhy7XuMz5mO+tCUjfUhC91mZRLIi8QRnUIRAU+LxJEHswkIaq6ddx6lbwfe11dN
qLDp2i6449sjnuxYRXJyR9dKVQWLxqbOnbJ2tI6Y+f763vh3P8lRDBMsPJJPaN4nfppnfA+tbRRa
9a0oo4/lsMcAykVHlt47I+PbvWR+RwyKLFXARECvYK8//5ykrbFI4e24ydpamTziFlHov9fUMP8h
b75sZDrMRNJF9cS69esPSZugSlrDb25ZSgvE0KfGdgzHbmVMoCYmwiD70KjMfeccf5Np6cwnC0kd
SKKkblrAy2+usSjzGfUbgmimEtTQxMB0iD1915fqWXIn3dMGEE/LZpFOe4JyTFe6NvxAzYfouZns
dz7pN4DcHy9HmhzG4COSp8ibsSJRA+ENcd3emj7YF3VI3tCgNVsLIewyk8FdQBYt+0Zou8QAtdGV
PGWmoCg8rO9/fXHNS/SbL4QwKYGjjkvMlOrtoui6xuglsoKXrSxSyOZruU++FWnj3FMn/jLxck4l
66kKRg9+R32thD7t6ZnvD0HhPcpgwGCLLQXIjVixzjimMnhRTtzfZDx4u2poo4WXoOGGZ8O1EIiz
iOrqyUydhVMZ7zxLXvMEfr28bGv+XLmMWffkW5CRkOchVniLbplFnVRNUwqq0F7tMtx6C16UOCIQ
SDduiXgoiFN1MGLvXobSvUL/nkOvkecum+n8eNr4kMHXiqKP65CHD4VRf+6n2rzgJZf7LBq/5bKC
AJg74qVqvXNLWA9n88YzA3Gt3cpFmkrDGYBjtXMHy75OTvp7UJnNNsFFx1SPoxEPxp4N4ly6pvcO
OsaO9+abtQwEiKaJhh9yxGKI/fVWy0dWda3GqgvugTXHkLP7bBlEoj3Fkg4dP19Rr9OeSEn3T5px
rKu0PzaedNdpHz5AN6cH6jRXeT6Mt7Z1+m0f9eqgNWF18qPh6rk280ddBF/a/h7WpGpNwRjtyMAM
t44szbUWxeJUOcF06tODGRnWzRkGbxmUFmE6pBLfU7Mzt3ymBc9o+6rHFWZHVpRdgDNkGRlluYlc
o1lpSW0fBsMYryKEe05r6zFsq2SjJYXcTRWC7NYdLiayPWQWy2zU5S6oY7WzWpwrRU01TyLi9kDP
q/uoHO2WaHaz6OPqu6PH7UazCzoqunafxPKI1FbbqBLpjOECRzOwO8eptMIPs7DMCNEK1YMJblN3
qzyiptBNOm0jh+YDwzNsiEYI0SQH/1p0ZL0kIq8v7aghac70Yl0Webhtav2ciAw36lCRBylyOuNS
V9skQDNY5sS1SPHCxjTxVP3kLcJQ7fRq/tawoJ5wY0R8ZUztniWmo0etWaXn6cGP5TrPDfQYZEp3
Lp4vYv0QThXGlY17WIVsHjtcgDE4s0+Ijx7ht5sobRpVcX79RXtJY7s6KxG5sBZc5MMcfxYN3XDR
E5bRMcJHFY4fJzyyW9NkXs0NYzthP11NfG8rsPtp6Ximf3JoKkIdsUyH1EF5XlrrQWbporEKxAx6
jMagZLCLeCakIViI0OydpoyPAwT90k6CaTUgRLxVfZ2vQ71r1zj+4HWtDzrajyeMym297vOazZgH
1MFB9ck4b1z94WkY0u7uWxfb7oKF1aUaoS/qqRBR9STE2BEs34zrphmQDwzVrU6jD32XORvb7GIw
PtPdxKIiTCTAfNWmD2ZvmAdF4daCuLh+0VWWt4VvTHDXfWtwCPIk9CXCJ/EjjqrsiHPHWTqxHyxt
XGpzRkB8VXGHmLGhKS0MM1T3eEgzW6OEynC/owARm7SUZ1G32jYzPnEakjVRtPsOvdG+WIxCj7+7
WbPz0uSRCNj4oQ/EWmlOdfXZ7FZ1llDUZIXZ2rFy7udaw8YQh+k5i3l4tb39gGuyWQZefvClLW9l
0lQfEmyw8ZSZ6zq2JGYeLduMc4wp9v3kEKfoCQqva86hqedLcqbVri/iZRan9MECm525n8elM1LW
iaAF3b9TmysTaitLu+6rJEluEcnWXjtgQ+skychhMzL3Me5/dCbPwVy2zkd/9O64058dJ8jvcZsE
Wzr5hmMuePL4iX/VLOr5knQan0wNT4YaxgUpFPJGkOYGkWpv9tpzBsx4bbiCLCdj5Wpc/wF7qlgT
27D3w7A7Or5k24rTVV3LGgGR7e2Z00kOGJA6hcGwKSO7xrOPNTJLXQK0veLJb5NiGVVhuX/9xy6u
6y3PxqNjeNOT1u+q3k2forYA8wj6HyR71xtu5RlzCLsd7h7KoFGzinspVPBYWKmzZzSciZlxmamg
eKka86gRsnf0O02i0+unzXgsh6S4vd7BQZZVq07F9tkWnCLxrQsliuEob65ZKrNzWGDNxHIRIKds
ZhEwg76pAv2A4CNbGKDoS7dT5s3uImJIhbxaY9ehpiPVPstkjyDCHxZ+a4QXTSvAkbLm99HP+pM5
If0uDfZac630iQsjcZ673F4HtsrOqg7bDYQ4e78VOUfZ4/ttuvp7VgT0QXjhPTFFeLTLifiFyLwH
XoV/6veh0DrOfgutqytn6Z0cbr5tcvD4uMI7vE96Q9h02VRrxDA87dOiWHqe1h7dqOiOls7WrGtr
bgaa26perSxUGYcRnglnUH5jis0ezBb+14uPlJCXK5Sx+zZXWx3fRs0nH7R28NWJAzImLftLGLnJ
NYjcfY2p9T2o8e0RC2bBMGsxPs04u6Hm0f2n0TzIRteMG726peOchSG2ZiGjCzJ5Wse0tN3bYUGr
pDVdeoNWON6sTusSO6j+wTCti6NxIAkOFmUMH5vWfYizdFw0WOHfwSON1xqun+ciXiijnYIAdkxk
DG9ruvpQWbqWZM3N8Ku7ZWXOwrKMb22bJEdMrfjfQ6TB6XTRWmWgPvXkJs+L2yTFmZiUaG/GZX55
/aVGp7yI6wjG3W0CLPcp0e0OGWR2sy2UGdEHWtKm6WvTg9Pfk9IMP7R9xoaN+ufmSRz4tV4cXnEb
zAHjKsqKHGUdFjjfDK4VWMfaUgkWzagOjxiJC1hgDDRt4mGYLNXXEklhWTbx1tTHcp/r7PthUXa0
79rRwi5NG9trjkjBKVejKp8zzUYAWxrfzNSPz0b00sSqfXKLgshL1NQrNaXd00T26lKI+gqcDFw7
6fJYFHWzynLiWMzUVJc8FuU5L5C/g53dLady0FWQyOtKawkInO6dkTq5tDlrfepssjppTrXTLmQa
RqfO1htsiYlYIkcVABpaf1SdnnAYgajxrE3AnPznPGm7le++VJYeUw7RodyIYnUykv4eq5JrH0k+
N6Ms1pPWzRk22kMYUaWr+W59zdzyWz4J++K7jUUGjuvftBrx3F/vCuLPaCjgoY3KBMrVYG14g6yb
XURdkC6J82yJ8CkjfFvWVGdboZvNyk7Sbl1PSb9El11cqyIFwOCJ55VRsimq2qdNjyyhoqqKfZOa
5gcMdxIVvs/z2LduAkEJw3I0PLeKCKLccKiJ0uUDA/OD73TeqW71ehsEjfPSsauBJpAH5lNG6yXm
RrbeNxW22kH6lsa5rQ+oYytjFVl47Wx2OzEN+ZXJfFh5idNe7LY7yDAT50yTzp743dOoFebf3fK4
6Wxo6Rk/VrrBDfjr08EwAr2SedreDJWKVd/Lj6qv+JJ1goBSkg/qS9V04xZmnHmz/GGJkCSqqene
eUq9KUecQV/avVBczBIpPEh/IqJ0zagAk9ubE5cn8JW7zW5wxhRNIZdof6D/7L5GCTos39q7TaMe
4mK4MkJ/66fY+zxaPa5ZBxnMhBZSLxPtJPx0007DOpuiD4h4xyfDN91LTiAT0f7Z9Kg542PlWuVJ
/3+Mncly20jXbZ8IEWgS3ZQEe1KiKMmSPUG4BRJ9DySe/i7om1jyH6XrgcNV5RIbAJknz9l77Wpa
YSIpP/lEzsdDq+76tCgcznk0X7ghlxv1r3W3LLj9K0cbr0DI1VZ3cMZiXO623lA3K54rHSNOlOFd
ETQ+MfWv6f1VW84CLRAH7dmdItruYWWchiSSC4IXKgmH7PGMF2UPlyEp2vpXDSBnZbZmfKfV8qoj
esecCZ7INMpb0mb2oQrn6JKGHpLvzpy2QAr6nVEt+QZSM5EQypcpnXu8IaNxH4YzVAK3rxCDlkjG
OE99sYDWmm6Qos45ajT7SN209ALsjhp5mlwWG2M6dXikEXPSAdAVAAjTmsM7KCDWWtlij2THXrp2
4VPZ1vEqU/7NF4kOnyCd97JCCtniWbnXkz7bk4GMEHLF6KK4MiL4LMD3Q04ezkzucNSuqO1otHC0
/LgXZkYzu02srnXOTR4ak72DzKoFXVdNX6eJta6S0R/T/J7lqMoYU9VHGsLRJ/2Mt0v/90739jZ8
XHaC6bduvHGw/7o1gEwpL/XROYdpH2/VZAYpMjRSEDL94MijNAC4WnMzXBvIQHtRexlyfANJTuWc
Olv6QWn7/qYclY41biEjaVAh5EtNz+pQeuTzyNrMt2bjDovfI+aAF905ovPvknYeN3bsG3Sic5/w
nznZYXzHyzvGp7YFj5P4vnptVLiJNMt7EmjN9GwO7C7GPw9GpfLd41w/y6hQt6wAAwHa5QoOSD2g
FR7XSA2xuIQxxt/eGC5TZ/0C1RToocl6mWg/1WTIZ0IJAyjlnyXd/dOw4lt1qR3o2LlYFf/RLODY
n0dyftW1y8cRn4CtYxXxq69V9iQFVrNQXWPB15gsnO0uY/xik7N78hIVbz7ZhHi0311fk2u6cAO5
4wTLwIcuZWFAEJqsNH0YE8PbUJJj0Hbj8ZOt7m0re/8ywgPXy9jPttGruNb7FcbX6sxtyTF/kB4q
hnGM3V0UhxoVRx9MsRw2Q+tbiJfTb37TM+CcRIcq0RbQ3LTq2Atlbrtyyg9LquihpQ6vHWIF/vur
eGsTvn+TfBMAER0G3UihPnZse1FHscGvB4xfHk8bYx1MpumicFfnBsX2ui/vVNhmzPhTKnyAXgEU
mfpOWWVzxwSlsX/WQBweF9PW2o3Exh7lRlV9yXhN6r/+++3idv3n2nET0Zhz+EWD7uMSMTF5SIxK
OldyBr6libsn+qL/WqFx37ogx9aGXmNrsUPrxTfMne9lP4cxV7QX5V5IUztOuewOjQ5PRLCyU2fk
4WNfhhkntzA9K4XJ3wzrZ0RuyUVzwIUs3ZFURi+pjOeVipzp6JZxvXNrCEAI5PO9Mc06P+w7k3jq
dtloWwFQY9shl9zNHgzkpkAnIuLSoXF45uC4qSe0+7GygyIlSiqK3fbq5/CFYtE+KF0faJjkv/Uy
YoQ9me0BuypkxSTfYaWdOVLGatXMAB5nxl2Xqn8u8kqsIBqY18YVJ23s+rPg+9h3LQgSv3Sw3vs+
QRV4b2ZaTyhYYZuGMwtDCRrVtqIzPdnuuRu/dBCx5jSRJzgB0WYC9rBpI4aMkiCJnV1LHF3evEWX
oNZlE8X7zMNYBFw2usPeAHbRYLOBMPAIfit5kGm0CYFanGZHdXvcZPauqHKOdEUBj6gyL5FP76VM
8u4wWrH9aL9AKKnumiyxjpGw3C1PSD90jFGHiqUxm+dbl0BjoK9BRkw+uM+NNPeTTAnLGVojILZb
v8vG9IcGtSaws3QiUrz0D9hmEq6BR8BLNybrqscAFI6+fwm7ygyqJQuj7yeqaC+5vf0mkUwygD/j
LBsew9jNj0aCTRftz3pBjN1GRiBbrCPpyet3bd13D6Ynyru3JTuehvk2N+Mfy4nvBqdROzevu6AD
6ADDMAQkYoMuwFGb7f3IvE9jR9/IOiO5WZ/H1USkBazqsTtVc/7NofY/9UP22FCXXOcOkXMOC+fc
WU9FYdkrV4bzBU5KcyrG7Ep59Qqx1FvnbO3bIm8HSH4ZTkHfMy4qrV3gm7wd0UaXxEl2ouz9YCLw
aA0XZbgrDPHIqUIGaWUTRWcBHcoGyZyQn9pzPF/HlhWvShc+rtHmLz39mifpePeeHfGKVRM+1oYJ
qoeItyrgufkBfg2gx3xnmGqXa3oZJL3Iz5FVN1uhV3oghR4/sgNuikTTL1Ev78I46y5Vk9fbu7lN
9FMY6icu23jR5EBzBUsfyXvRnrYNKop8yLf4xnACS78+mjQc6YTGe9UY2ASFpRCnZ8mpcNsfkyyf
oVyOO+Q2TEFjc9rYrWNshUBdMuCgOw7Pbq2Jh3bsaD8Nzh/H7ae9XRrJsYuiYxF18ii4WUBVZoY+
HBKGBhs2s2SnpvKUNrLaVxTQmzjmuYoYJq9918lPdWs1K9lp5bX11iBAQLCGAYGC2g7mi7u39A4V
f9PguY2dLzxkNEzske1An+otI9KvVU8nI9ez/3VlhtRfE9Mizpm6b41mDwXH47a39JMa3W6dTLEI
IgAja5GKbJM1aX6saTKuERV3J+ikzsHD+XmgGVd3StwPbfG9hr+yZbzpb2g6u5eydmyc+aBcRtU8
1Gh9ecsejUjs2LvaS5EaICSqEQAcKd+iY4p0ZSX6EZPlrF/ZnlLc0dnDMEqQtRYOOqeUPZI1vpR0
6sczJp1o5fVVeQohFppjO95lbPBb+IbVahSiPlXDtlfzlfm1yLv2lPYafl053QDwFUfod67lw8iy
6oHyr7xGE9Y/vdHVrhsuuhXzgbOqfvGxnY6gcL5S6lS7WOeYT4FbnEu8TCyb0iduSxIqwGxu7YSg
Crl23Ng6a2qVtH8Mu7wxDsm3My1ezh3ztE3xfqVLc1Azki2xUAt8cNrICmKaagEgqUKPdyY44/u5
Le+Mbrq1HZOittKdMy+jTh4Q37624sc8nLstuT3OSkcCshRieBHczL5PDEOsTZCyCK+NXaHX1UWz
5FdglfOxctU2ll0ahGRGbX0+0cqy6RDERkTzwLWbH+HQQI4q4k3LVGFno0jYW1WSIcvmxJU78HZ4
QPPHrNCyR8GESYbZZYiVwZ7kup8E5b7NrN/XEy6DIvZmimd6hm8hwX/VzsodozRxNOs69+U2a1pz
TYoRXgwre0a61h46xxW7qpnRDUbjnuvu3HSsdxydQvB2SpyHGmZnXuvOIWuTU4y9YDfaZAfQYP7p
gJZdTVBkdz08Jk7qC9+xzcFKWDMc8FmCgCWrr6iuRtgYjzMdZIYO9aOw9pUj55fOizfsmvXF99NT
xL6W1NY9mELr3i2iZmu2OL3m7EeUGeCDp94LDCkCwrlS3BbJxJFfjz85hv4zVbZM17Yohhlno2D4
R7vUdTREsLdGD/mcPmcwQdZ+qz/ncfaNtkK+rypZsrxp3ipMmKtShFz9FoQ7grBHzkefuDz+Ka5Q
p7k+PJK3ahC3+PuK1a4d7HS+Nt1KrQfkREYTtpSkX2kpvgE/+ZYOu2xuf7pp/5nef5nZv7tteGUP
uCQjZF7df5N4/XXb2FrfER1Rqxv+4cOk8GjrHEb/u3j897tmjompEXkQxnt0Qh96T3OKizVG90gd
0VxhS9RbjYkjghYspG6xh8v9kE4eGNbqGjGa2DQ9kg9AyI8yGuTuv9/MP5IVyxZcb2TFnuVx5v2o
rnVGG0AJo0CWtxy6vHrVchSQQwdltfTuLQieL0be/CSwax1NHJXgfJ9iR2JNmG2UVaH6CcYsXTe2
+aWL2mxTcqBZqcTWztWCGbNa+5NH2/gQ68FhCe8NFFF6JQ5Hfmis72+PHHcWOuRUcHvwguYmTNx4
zUbhH+ME9HhcCWOnJ+rLmwTQcS2qsPrAY9QEaZrVm0bNEyPF3NhoQ26hjmADKbXZP7s9hWDRtwuI
gIeZ2QcDR4dTat8R3taXgMJtmW6tMGvvOwhw2Tw8tX0MRSHLrvBCjU3HVrXOXea0DeRGvbHmX40o
X80uWvJUHeCqkMQv+OqeOWt767by1f3EiMovejZnvGZPtmNenAUrFQ4EWzKjXNsNEFTO7ez6w0UD
J0ZU5q8IgPqKOs7jJEQ2bjE3O0Ty9RodfXMoclqMBYw6w5vPoiHdOjQ0bjIlXmbzICdLHWWsZ6fJ
y66zhZ4s14wiYOlz5hNDT0y8DgxtCjBvl+r9ng2h/pEryv08iiCUg4qyExXEoJ532ZRra8xxW71W
zrE2J3zEupr2UKEfEIoVjLE0A6D886RHjL+Vne6rSDvG2Whs6zBuj9aCfKQTDxIvM4uNVlZyndXh
Fr2tG5Ru4p7SiOLehpK1pi0t9kM+Z3tDT+4W/w/2oObsUZKuMQyPSl6ULgHVkJL130/JP0JsFgOS
Ln1BGwcHAiKp97ecXakhmZzYvpXjMgBUWbKBXvOdzbxZDz4H90XBZRfFdBHxfIOp+1lq5r9LIm8A
m4WJLpWd7aO2dCo10+SgYN8iMbyqARqvRNVUQfNYZ6BNW5NULs2+Q7Nsf7JCfJQ5LR+dF+blGazo
PHrvP3oVdWAplLJvFiSAFUq2XUgJ3sz5fRcdGim+57m6/vfX/bE5by3Ap0XWK3g4PXpa71+SVjRd
2KbRb04r0r2f+cesd9mNAR/EIR/0v1/tLffq/aLvLT3txY+LN5Yd4P3L5UkBmdGNrRtEWs7Sc3WB
i5EHVh+5ATZzxh5aeag889vU18+u0jvuX3svipyRIzJ14daUj3YeEJuwCisf/ofsi6CC3rODdfMn
Dte0zMTKzlzt5CD5QFaJxkY+Z2yvm9HT4++doXVrGngaKGljhopo0wCWHZbMRL9xws1XUdmPG7BM
OVECnbr32j+w9pHeFExkAOfxmrXprSf+/iZ0QM0ZU/FbZz6/pczjPBQ2hI5G+mYaw+ls+cO4w0gC
XT1rj5NIv6MeEfvGdz9pcH3sbXPx2MexP3umbVGOfVio8UlWnCqUdXNADosKCyQ8eKZBbXMasK7C
HPlsb8UI/XED9zCFUjcYLuZha2GT/d1O7yY9l1o5WrfaH45076Kvfe0zEcvPPu4cGCKNcwQai+O1
42q1E5obBZpoBT0DitXZG61vNghV6Og0XtKcpBbpOed4NAmymMl3iUpvXDNTR7ANKfTw33fiv48a
b97nrbOnvUmd3r95u2hDkICOdcuTtoP1PxxSD0FhJP5EDT0lfVQPrpHu//tF//E7cZUo/ogjQfrJ
VPXj0xaHeTmYsH9uTm6PiDCKcCdLtB4hw/OyqeIHnCZnADtA32mZbiir7TVA312VVmpTCjtF8Ud2
V9iB1fzkrf0fXwgyUXAfDrNpJGAfKqUEFVvbmyy79bzkiob6IxA1tCB69TikVn9DLnwOE2kv/rZo
K4X6Q6+aqiTWORpDEYJepx792KFzBJMVUWTfhO3rJ2/y410ubGbmJu4gHHCQ7z4uH2nkiCwbXf1h
wkZz5O1G+9abv7UhzllSG92T3xq/57T3722lqm2Nvm3bT2hrAOKddDO3n+Y5bAL6ekss6WAcmTqo
T5vAHytbWpU8jT5lLZp0qvwPO5g1GF7Sup73YDmg6fo6jlZpVx3iSM/2nAxBMPWR4Bwe2qtoakhI
nxr7cXYJQImBaSTVg+FU8WaIRzhqesGZZZhmfOV0XEZdHorGcu5HhBYNnpIHwZ2j4eb63iOx43wJ
tjJFdUOY1Bw0kM+f0IPGay+W5oa2ib22F5O7ObcGooovxHV9DYuq3xsGMUq0qaqr6Vbfzm03/Qbx
JS5LS2QVzWnEHHWU1JqxOGQNCSlNMyE5d61vYwVTtFL6fGpMD224Su4wKT7HEZKv1nT6FYhtca+U
5SKCi/JvniTZRLvZTLaOpUI6j8zpRCB5FODfmJlpg9qApJIEqk2++/5o/KiS/qHTTWeb+QCz6Xtp
x7ffKIqfHb+Sd00BwqZv8CpN7JptaIQHbWLeUYBKGoDW/Uxh/zUL/U2re7wJZbohzzA9drU3rOuK
SggR824ylQuXrkzv8GJT3TnXKdHKmwVfZc+YNN5Tk4xHTzcrHMPxqhhK5w5VSXZfwC9dhbHXH/UF
LodfvDrzkN9mvNJV3Q9f8AyeE7vRTppSF1BTv+zKtF45r5f9GtFvcnZJAUcGbjAalWoLDdQjP4RI
4dhoq5WfyrNh9/5+9H69iQya0f7l2BP+yEWGmdTDLmHssdaMYxzCM1E1PVS4qEeilF7N3suvWtit
TQVKranB+VujtLaGm4wrZHnuORco4iI5/ZBLszMJixHMkvHbJzJv4w60z4TmR/t4Kr/XldduI/sb
qrb8MfQRypeV7q8a3XjKPNlDybfyNTPcFY79QxPaz7ooq3OJIqkZY7qumtr6zupXtLRYMwl++pO1
4Z+nzmU94DBLlJkrsJIv//2v82SjEA+6Zpc+6mD/T1YzzIE79uI8kQdDF9w4OlI1hzLSd2bj+2ew
jRDz7WNv92kQC+Re5L9+tke+ZU7/Xe8waxIkRjFuRiZNrfVhjxz72Bk7vDWP7Sw1Ypu5JUkraI8D
NMO1Cv2LbiTtA8B5RjbNIpgxyCZCFRl79gz+3VLnZC5BiA0lkQPYLlTkn7qYNqBdb42QHqNfgR2r
rDCYNLjj3gy4O7LQ37eFWwalsmDS9smOcVUWsOYDjUe3foRih76ltB7rUkeBaGUTxMuoPLkamdSJ
lqnz0McGNI1m22BZWBE3A1fczcWdF3YbsijkI6kFxybutUNqZ83KZPq8xhfYXBPlHhd98brPfYKv
huLVd/m8DmyDoO+awPs2hRNMx8X+UPkWpjjfOlSE2zzZdSXuPg2I/OgQersAaPfRdguT6dGy7f11
Vwx1ldOvt9LHuvOnVarEL90Nqd+bXWNPZ/aZaCtGAGu1hrDPyA56ZX52Exj/152Jh50TjWmg3P84
XB6ljFvm6+lj5WurRlW4w1r9Lvqty1E7GQW0OMTDK8TfAYD/bk8E5KqYoD5YM5kbEjHEfz8pH883
NpRZNnh2eQu/Lcr391+JIY1MWo5mPro6ETK9eS3dcu95GLtydadUc6/RNy2l85mbYhnl//0s8LoO
xJ3F4IrAhbPO+9eV/tKBpRfzSNVf0+y8Gm5/1avmcTA5XFcxU3/IhhtoW826m+wHu+oRAg7zzGSS
ighaPc67LPpMcPP2ef9+XywWPkcfqmbmwuKfU9di4zTSstJuyC7NIUyePFiphmPdO42XfkV3fbZt
bbzgopBHu1DXIS7rfTiBDeybS0+9skeMjd8xYp9v9DH6is7L02W3IrvL2Fqld9UTAeBFkpze8hfb
2rwpKaMjcohsHRfVrYJgcnDwtmPtQp1qm1n9GT3gn8qJD4nAYmmC2diP3A9ffmJPKivjRrvlzDoW
0el0rvKvqrdEgL043GeaDp/eAJXVecMzW4P8VREKVo3+ln+pDqQwQhVMifstk7g9l30IJcWU68EM
f9hDluxczsUnBm0HcofmQ1fR2icmwuYYAK63zJNpjxdWrVJGh+sO3+GjOzVbG90s0zoLjTmlxqZD
7nIc/eILxlw4YvOLpsLVpKV7lAx4DH3TgnyQHsvS2cxJ5371nf5PP9rlJ2X6v98VkBDbN5g40sSh
lHt/o4ZiVrZN8412q2MdO/8y0TIGL8TggiyervzsLLKQqN49GXSEMdOgnVyujml9dL7rEMudNi7c
K+Renr03jZHX9Wo993ZyErWD7xdU4tTl92QE0HaTINGrIi43lLTaK+2udlMABsK27ntHMdTGaiy6
fFfUuLCBnN71Zk1iXFkxr7HDBz0ZzYPe42l8e6UOPPhqgJ/7Pa6n18rQQQ7Cqw44/stnA7aFZYUb
b0K6R8xJpjXx2ZDVgFEDZwJMNo2ZtogvWdZvJzSiN681yPvTMxzhAKHvKzMMLHQx5zKPdiMDLzIR
ova+Nwfen5szs/DG6Lb4WkenxF9FatEpBfOJA0ceW8+YdqGqAENGcCvpuH3XbEIrdM/bTQ0DGpp2
ndkSKtEmPKaa95LZRrvRk/ClYJn74oXRthmUcUuV8f2/V9F/+1TLqMOnGPL8xYDsfeicNyolwCi1
3Kvu0Dn30xqDaWb8aJRlrIUW6U+pyslRXBQ5iHOIc9DaT878nLX/uXFo3KCvoZdM2UMb5/2dGvu4
rrqhSB94aN2zpY9Pmpz6nV43PHg5Uy58e/JaFKSRNRVE7zjCbzzpwtyxbY87j8d/Bai7uElLnGLl
733NqA9ea53+p1JzhQpI4JvWzTBWayP0NmGjjk7sTAfm1u5TiEVirLrvjtX2x7h0L6YyvK1vpNbZ
a3rrXPXxH5mXCfekI4NubJt7dPrDoTCTbwaovXOlmAB7i8ypm/P0a21NqIHYv0521ppfPErSYbAf
m8rpvoL4PaFR7p+bPvuiefYVtVP/1UuRdDqWBtLXIPQrHl1jX/kcjPhx9G81Yg5rXb/6cxwHktMa
Ea8ZwTzdStZDRmqspj9Yk/+IRjzQsyi/cPp8qsfmF7KD730nor1VWNXOXmCuPXdWPc32Vg1KXtvO
wBOsfXFS1AAja9/UyXwv46je26C40dtS9iva+H6ZGPCacJWnKBPS+1CO3qPjDC80T9q105nZShDE
9TqO2MBcJbPd2z8CL/uRlIhWikYHPKgidC+j0+3BG0X3SVYGIqVxIEXuXzBxE3lkw2QN5c2FD7NB
gtnttFa3LtSYqFOi5OnNIS3Qag6JIzCrp+4W1SWwVn0YwW43B8Mq/L0Tet8BHW5qCswV/wvn63Dk
qOlmW13M8pzHRXsZVD9dM/OhtCJFDieN6LBu9q41fE9R91K2ViKgZTddyvBXn3npOe6mVycCtoAF
WW0qW7qHmTH1upKJfZn85k9rupJEKu/XPFrqjkOxdQqT6TlFziitsPoxh/qvFo3HXWcZEOnlYJ6F
z8hAlU2//PTyXlSmsSpNwMRZT7rMKABaDi9eOzeX5Q/oOqF/aaN/ap9rUJFfwWm0h1ZSKMd6va29
wjyhT7WOZWJeQOAQWG332hd0VBqafM7vaYlqoEizwCiJL4mI51n5HH3IGu7UamwyO8hLzSAPKm+u
jj7Y6z50MT1NRRYkw1Cc3Yp8Pi8D5qdCvgi9FzTfJ/5yhSmmML0yaOIyOcA2uzfpCZyBPeSbzPre
epq8RIuDME05SrHT7puIiZWcCmyvc4p3gobxyrOQBI9ue6ji346JU0zr00tjGV/o6cg/NI3W/Jz6
Z1tKxONzAmW7q+QOBAjJbIkhDp42yAdT1D8TkT7Uw7gZugUQboviLkEhHczaqD0THpaQN0XgaRg3
pJ64FmqdPr7pvb6zKjO7uEiE1ukcF7uJSLcTESdA2Hqmb1OIUy3NbLHtNfXbC0v/CMxXh/vndpy3
+w6vCSECyF8eSaMtgnAQpLAOgpBLbtFk6ssrhopnzNP5i96OMcJXgSlgSPKXyjD6zay3Ape/9TiM
pX5VEd3DvLb6i9e5kONwByCiz39iIXypyzJ/roWW7FI3yg9OUZQbO8+7E7OwPGDsDN4XUtwa67Zx
wp6NsUjO7YL8Rf/pFRe3MusXQNjrAizfs0pt/SSRESGJojJaZBRvv+kpQ6uqqv5Qk43bmESFO1GM
1U5GfnKpBYZHv3WbLbyOCTezTziAO/pPdlqbDLj0CxfQf8K6i+5gIJRVzh0jpSjNQKIRtQiFZQ1o
2j6P3PL1kLcMQrwfqdnWG00fyNYS1gsqLeKBYus4u4iZEgz029kj2ITsS4LMhPGFVW04hQ79Cyd0
/ZUr5vSMlusVsW4IWYi01+WYHzlVRfir/I1OWDsb8R+H3mjJePOaJJONBN7CxFCGaAfdpryThTkF
rFtqn+fRxbXj7C5yhh/c+eapnYzfqZHtlSqNpy7L3EOCduKou2OMA5KBFyvrT42RWGBlc33oNeNq
MRVcpUbTrxhSYJJIDNo/PCABOgLn9vanqBFPSMKMuzQumi3fiRXwlHQB3vcJZG0vd3XRSL6731rC
0CESrbOe59dqnpLv3fgkakqoehDZWYeSvdZSezwYWKfD2QwMqysPqtF+F2WhP1GSW9dI/5kgILtU
8a+qM0iOmaxwP5lzdBJzr6PHEz0ch6I9EaH0w9aKaT26U3eczWhtJ3Nz1Xtj3FVae1O+cpDDNsTv
2rVJ0zInuLZIfE7cZsYmh8RbIqNZc2wcVx1ys0uz/Jb1Fy4RvSwm3mdHDN+MwuyOtfTOaukg5W2b
bnNNdjQEe2OlYVR99vuvhhZNX8rYbNdx16IborQ/qKm29v5QqXvCG+7L0G43kVXKwB3K5jFXXXP0
K/+Vtv1V9sn4i9zOx2gCtqndjVQaBzzx5r6pEWRbCcsTcaHdZZi1OgCyfpAYuh7cRG83ST442zF3
3RsazpV0lyVJSHRJ/XCYwJibRfQHoP2r4TbeC2yfH3PFEY+dwzz4TVu8SrqkUHa10xhN8Z3vjjkT
z7q4ZV3/ZDmgNEuG31uQKwSKxNFwJq/kVHhuuWtcRIARWVNysZ+Kkemp190RuzQG+qCPu8Izp/3I
0Z8EU/Mhc4AdkZfknEZXW9WL/ixTrMpkEU4rDWXbCVw24ZZJHwPgHoBwxJA3sbDfhrozSZLngOLN
+g5DgP1QeiHNZxtrPiu1U97qPK6+YrVYc+4JaZYQspRQmgbJVNzbFhimCpDZNlMQdKZkOWpy76rw
lSSO9Sz1+EdUezR+0ku7eF+0hL7FsfLt5Cac6oceCivoB6GzVPoe8aZRyyRDWDdKcwbu4jjZ0SMO
MXmWfRi4cokHli6jvskgUSoa7qspE9DAb+2POa7ka+sO/slIxUPUuL8VKRzb/y6ZP/ZBLJNJMiag
t/EffZAPIwZweansYi9/CMGu02dymuP/B2LDXPoXf5/nl5fxTN9f9B6mcD462BV5WhrhCPlDC8z8
gOGhDTDuR9uibsddKfFb9dqscTOjaACsLzaVV2jrLEm6PYYbfIzVxjb1OLCdZg6ApKOyUjOPF8bR
wC8QDkSsIrUxBGk7p5+Ig6x/5rFLCA8qdcxPi1JEX46Kf/WrbAwjCuM5Plfd2mBROdd5ZpxtR46r
ZhTNHl/dFEwNNNgSqfxBIRXr52pxGJN9MXd0MM10HMikgiyiuq+GWU0n3AhkEfr13igdnNpOaa9F
RV4g6I5vXdr5qLuNF2mUP1x/INfCzMuj8KMvPhXQuh6Q1I4/e0zE97mZ3LS2bh69ovnkyP2/sf6H
q+Zz1ZiPLdIY3E/vPziwch3YWZ480Cgjs5AUcLcWxjYrzQXCs8deN8GXFyDoEhEecyKyj65aglPI
LBnqttmT3kidIbVzj8jwXE/GvTkr6jVV7vlBz2nTGNsWH9JX0Z1zHw8cuR9D4DmgX1zcs0uWpijM
ESU2035H1LRP84rlF2+NMPzsKWu1KMgJfquEjpzslMbGXhkK4zQpoSUZDo+V0cFRFahB3DZzTpYQ
f1ypFXvIjelmHMURo1G0kXmek4KMz66JgQgNssHgzHKNNeoRPz3Rfrq2G9pyOpI68yqwiL4RhRAl
EQAnrHA7NN5TqBvOsi1OO4vA2c4jwuGL06QpNdR8rZcFou8q1hxJ65WOAqv8QDjxEv82nJJcZwLt
TTd/Er8yNWPfSrv22qTIS3NDOxF+oK96jCgBTn0SBrJebssR0kqSN9O6b6NihdMw35OKgNdlxLOB
MB1c31WP5g3BQbcQS+lZpGeOvebOyOr6nKhpXtcLCgmtAdN7g9sKh4S5yYpBrUySyrZORBWo06XF
NiaHIJ9sqlqq5mB0UxeVr099lRv9MXKwktsgmFee6lET0crZtbCsNh7W+Q3y4otBgB5uymWJyexk
Y5l5i0cqLe4ke0021Lv/XtX+1ZiBSKZrA6OYUTKz3Q/LWmyrBBXhkD70HbFLvm++FstxyABzEFag
8kMPAZGpYW3HwYzJPbSZc1kGJD6PfKVFIPDJG/q3K4CgD9MN5g60FnS+3z9KutfZfK118ZCRRoW1
C0dHOOVEi0708DIiste4Q/Kgwx4/DmyXvjf9kXGqglYfvs5OkZ1CEBVBYrTmVpswDLTwq561tP9s
ZPN/9FAYvvO0M+0AjUGv7f07xWkvwPIV9YNRgfCOLF0FRPL8sAi1WNsauZAlZoh2dL5ZpPS9ej5d
wwqPnG1dSqOeTgKxxUtLVibWWeMhchPtlCemwEA9EJeSxL9rN8cDayUnE4vDsSrCh86v88AYkNZM
ffuYuwzrNNphJ3gQ3xyOSKvUFP5Nz8y1QQL0M5yAZ+Vnj75qCQlbuvPxmJJK4hLbl+aFvWXc5x/o
KODMy+770mqR4VmMOvzS/6b09rfHwrnFR8ksRPnioVLdRHwfKeE6KeAqccCM9DLbKhOh7FDRmVD6
+KWP45NQLDVi7An4Mjr9/7F3JstxI1mXfpWyWnUvIMM8LGqDmCcGg7O0gZGS0jHPgAN4+v7ArMpf
pLLETqtNtVkvilYpimIEAnD3e+8531laY/vIeyYPQSbHOij8QqMbl9gxLgDAhnXDdKOi+352EKas
iFuUm75fGeDXWdM3XuDlJ5jNC0s65SU0qOOCqSpmhbq6VOqJ1G6h0H70tGabRADDRlBvRGkSMojb
2qYIhfho2duy6r/EafqkYOgkdSRTIaXoa72zvuKwJW8GnsWQhu22nqjra+AuVWWjfRms6ESdhRo0
3HaJMFDSdcayUCf7g+3zVWv8Zhd5PWMA7UdFrHI/vRu908swEhF3zUUE+bRhlQLqQUBLLpvclwr+
M4tG81b03WFwPpNt5i6VztCXdV18i0L2WA2UxTbWi8+1/ch095wM08bwQJHUec6IOqzDHQdC34af
sRWk1u0IzftoIPHT44s42GEOQRtOdxhMvHsoFMVFKRDm/aWjmFjRaEdCOeFPoNXKyKxYY7jVcLeo
1geSmJ+OZ6wZTIVMVg6U3Cjv3j6MAstr5E4N4X6ulDDvypRY1PTp14vTn7w5hk/oIlBcMPp/zSH8
4XxjgHcKm2zsLvQfp/UkERw6CDQ3hroX7VXsjdO5G6ngfv1b5yX47W0Bx1czEbFaOvqW95K+CnCI
x9ilv7TaN7QPftDglG/jSC7jkswfkq1ffv0Lman8/CvpV/DpzTZAx3ivnHVLR7G91NQuDurug1Rr
naHqeD16A4XcRMawY9jbGksCxcjWtGsoP1q3rp06WY/YEvyMnNR1Org7tHvEDlSDuYKOS054AsPd
buz2qMMOLItKO5au0flqFJm7aOqchdUk8ZZBPKyq0vniyMrwRZ0GN5MgfXWoUhLOVPKalVCMRwTn
47WIwKMWofG5IcRvU7veRi3U8hA1yV01CDoUtiGXoWchOh3lnqmdX7CjkYGWrNFYCMg89MDMoT5F
XhQj7ThElHHq4F0G6W57xyDDVoryaIysnHXq+ROgd7KpXYxFkUbPmCBcjh29oueRv7PD6XvCkJpj
jXPqcPXBN3SstWpV3bboG0YiXrqdzB4LGHlUs+/lSgYEtaY4yCNF/TY4WYhgticYOaUEjYm9Dhjs
NeWO4USwmjT1cxN7OqBPIz2i1VrR/vajDLIw9AmyDDFjtmM6bVpgN+Fgj0zmEeVbwCsIxFO/jm14
JE/jQapE6dla8006cbXoHLff2+I3b6rFg4upfo1xPNTI8GuCsX6cIk4qSrD0amAi9SCH66gsSWIc
vABQljTIcXhUeVFYUxjFOAhEt22Kf7417GVGrQqraciXlPac42WtIhFJ1g4Ru1S1Bln1mfsFeISx
cKbSYbaGyocP/0CRQmBeuWqbQe4d1DA7g9juyCiGQ5cxCq9pYSroOfSsf9HcItkaeqD6ak5Wotcq
wBccq18NRbfJQiSWDGd8ixp/odph4GPDuM9HftHooKZxzHwfY2pZTAFNhmx6lFb6lRKlQMhNd1uM
Hc4e3uVoMS4gXqSHR0O4vcPBsE8Axtilhe0VKUPSPCnRukpRLcDD8jEBRqhJUtL3kjBcy5FgRENL
+3mBRnk2BS2TsBKhrDMthaQAzrpoWXQYzWza9WWO2kn0AOda8w7GgXEmhA9ftFiPlgCJE0rSG8m1
B31CPnKc8T/odHlmJHuS3aqt2zhyoSvNZy8aY4A4/bkgo88vFXnbOWpxP4blfjIVhmWmOhxzi3a9
q+9RKqZ3+KnNhaqPdIgG91K3+RfsD1DAyAxaFmaNdp0bzMa0h9stY5fH6smHp6jzkaJeD87LZISw
EjLPXhuEDDVVueuFCFaVqkUbHDz6OkbvOfOqxGGSDod/1AtaHXi0gPN7Y7TPdWw3B6Wn/5ad2Gw5
u7D5g09bQ6bsHh2wbLGojJ3tFRXoEq5v5TyiPDs4pJdnYZQeK4sZ+MBzb2vu13roOIrhXQ8n7Whr
BQeEzHxRob6cW+M3b1AK3w5gkjaO2iwsljlg0CgXozS59ADuNkFbjPejnu7muMgvoIQShpJQq9WQ
vCW2XyqBlxSXYsGzSIx6TQp3mTJAwxKxzpg6pCQUbsPYGenTifJ2FPK6T7tywZEqWE+xfRj10LuO
eQ0A4Ghd2KK8kd9rWWLaZCC/6tx+LRJnui+ArGpQnTANGY+awmzRa9tjCd7KpzuRwW+LAZg1MtnL
xrxWpYx4hupqLxrYIF0ek7qpgDeOk5O9LmMdvKyEr5Xn5X3LJK3UpeY7Q+Gumd02B+awnL5KeTTi
btowwFsJzxpPdsFqjdyAwCmzTI4thOrlCLAsdDUQJ1Pj+dWkP2qCCReVPEgukRxxrVfLdPCYRDVl
c4nrBJVASNx5lQsGoQ5vsacx2qTZi1KW3+NiepEFE9iQW2dRpHfIUi6A6PrZGZtvMzx4phc4V2Fm
XEWjUR/1cmS+3Nq+oTugVEqBydHrz3EiCZuZ6CcIsAtjGB3IQCyXiec+jIpXn/SB02wkwQo7U8ij
nyKoo14Nph4TRqVr60GMjySQNXBvMA6YzZicNRo2y9lWhS+2vh5affK9gd5imlO9tmUlkYzJl4g1
TeVXLPCkL5W2ThjZ0UPkTgMrHmk4/JIcaGCbL0PObQtqKsDlmOm62CWyJdHjJbAyZ4WW3ePRTfOV
WujrkRgBSgWTVq2n/tZPY3GKbA+MAh6wXBJ2Qnvi0JvmuWY6jQpDCQ4xrIVL2n6xXcxsQSaebFvu
8RmLTQlmDsyw37us1Ak5K+vYyPgAI/XKMcrHnJQkuvdSbEaruJ1q3TmqQm8xw4hgi6DzSrMuThCS
lSjc7WCUvyWtK6+6iqYh2Sd+paRMr2Pi6fTiFtCNDd+IbsxY1dnCFbXcB8hYPRW02uR6zRLzNkGI
xU5RdHq+M6VyIgKcvkSkyGYfK1N2NAiaW4SwAkeoYU8BJifaQAnQUsQV1bfUnZQlmb1EDs0YBjhu
9bHLrdl0VJw6eRVaNlLEjNReDz7NpqCBTL9ZOYZ2GnzBCFRhsckn6R3DjPzMrDqYUZCtoGfwz6ft
KtbAyhmBVmxhilxVlsvjONhLx0ndefbm14qpPpKxeY1o/ZiM3JrKfOuNrXULg0ec7ZLyApFvsNZ0
+dqihfY7p02aENeiuP9qRUzxhMbKkwTiOFaoHmP2mIGW0ipwgwoIsDn6LOkq0q8GlLetOGuFbE2f
kqehPkoN2i201TONfbOcnDX+pWbTqFQIQOfJge+AggpLvYqJHHlwO5TpaVE8FZ0+AwjVldLk4wKm
2aOBpXeHFvasQAzXB7v7itcoZ7eSq4kp8N6kNbfXMUExD0a46hhMCjnmcwDpfa0dpy1u/3s3AVZo
xpBxgBumi1GFWalE9JpUI7rKyqbkNhWaP4xm6PcmEgOLhnfgRk+uieyjZGa9CRW6m2rx2BmNSq8e
hoMyUfb9+pj7M+EDNRH93Nn96boapve3NcOkjG7vFrV10T2wWMIetlVZ40wzh7tSNPS5Ok9ddF69
FV3OIyPEopDgMzkf/PqFvNe0YWA00PPj9kP6oQMDf/s6MmoKYcVKf0mRTPJIANDTKIsLAGHIc9eu
LZ9klmNGtz/iLOveXBe9LS4sKja6P6TAzOFF7+RCjB80Ol3ZcKlLorK7ih2UYd9CGVwySrWNZCTA
yxrEUWtzJiEFDhYCv/0+FcU56mNa8UbF/p/qGL50PQP0DeffyF8Lo+SB07+5d9SxQIVp4YRApWwh
sWEPwkIbETi57mQWo6gQX1NT3gWOtB6CnCENRA1jq1EsrgggaJ4ZZ7aokL8U9qDiq0N2Du9iehC9
wSSK7wfBgJWOFM5j0DT3dP+1XQp2eRlXKMyNoQ1PHGtRZVsn5DjRVdfF4EOHst1IJaDpHOicqAwX
XiA0iT20IGZ7xFfDALV3JUmoO6Iy3QV27msvsi+CJsM16aDOIm5uayXOed6RNClWZm+G0mxPBYoQ
JQWMOm9TXuqIgwIxlLpNUXZBJ8crMllXMTmYOJVabdfqNU8PTwkKz3x8DJRvViGiE+1LXP1stFI6
F20ibxjhyUphz7mruAxLHh3i7KuRf0RNHjv8rkurs8WJE02/awzn1jR7lRbjuWMJuQFxXt/0WRWh
pjaSba5FxsU0ZHfVp1SyQ2hcax4ZWWpCeqnRIgOJjfQSxxl+REnKW64Gw97dQROrH5kcOFejVwnf
ZIU969SRPo0fgWsyS17w2vs8vtJvgCBtHK0sDyWDqmUb41lHQ2DvLZTuK2ldFTUFG2nK0TZRHYuc
zC+CjLgITMSjPqXwht0W+xjWZi9Qjy4ieQJiV17vxuehlsoiF1hNNYGE2EQZQCWaNnSH80WQ4N/Q
Sqc/JsoM9o2UB9Or84UDiGp6FSyjZl4PiUiXRp+26ywdSUDSSkHHtfLObf21C2plmzljvbQrrzq9
fom1biFqpEGA85yrQnFuMhdKIApQCL7mkGwrJSou9nzw99ps5aQqyk9Lf7aqbzbaiIMCjkHLtWqT
UcXTAC8Wg1pWCN+okhhtj0HWYFawzmPYKPgne3EspAqOMs+AwhYZuiJ3YqgA98HJ5uGIFHdVBMs/
7CKBkG14MYLEIlKYUs0Ls5XKTfoSEbMtihsV1NeeXIxii+Z5F/VucyWqniQOKm0nMna5Asy0rnqy
5QNzWxnkStS29jkdyvAIyPGO0Agqfst5rBCJLxtLp6rypu/wGHC05+ptZHFyVELF3ZKAl1z1xb3W
kQMDpZaqbhjE2o6ZZcN5LBev07840g4dpKojKsXNq+JAg7viEx/oLllpPr/iAO1GcjeOVoiWJbsa
ClAefqmSU5gwY1q3Tlqd+vkLuLTypJbwfuqETfKVxebhc7T76jTk4YDehzmorJyTSKsOx52usbvK
DnwpyyxonCOxNJvK4oYa3MR9nhA9JVn/NbOLccuEetWmVDOxG+TUYzQOmiJ3t4ExyHNsTs3KMqNo
5ZYh5FdouxuL7fSOnG6V5ZKgljDx1Ltf7xWvDfm3CzZmZmZsqHdQ59KcebtZdJU94qpPrItSKBED
GAmcArfRAelyRLpFGKKasDiU9ERb5gDZVm04jAenj55dZIZnYCPlujBSJE1ByVvmpGQpHowL7xrt
C6MThJu6WhcHHEbuYrZbrWuF+tVQxZKTpVj3k2ldR3gnqOMFAZj2PGSqjmHsjru6Nq8DnHz+pOvN
uoqC7irIzPtfX4GfFOkGiniVZB3msabBBXh3BeJ4ElmN/PXSyX7YWDywhZSEhMQPRqROmJwrFvhs
YuxSxkvFKk6jWw1+WYzrFJLRrVpX8Qed2583cJQl2BCAr6ng+d5DqaZKQ6tpTPbFtLLzEDsGuB0G
skLgiGgI4fAju3tQTJd2QlY9/Ppy/IQ65HK4CCnnX+wYxKu9m+Dwa3P4FKV9QZKQr9HdkChNetDO
SgHtwXrHji2RFOXDb4ndkBDdRPkuCNJhPyrEIKZFdj0Ald6UWqou7HlWnCrKxrPjGrJJ8gWcp5xl
0JL8Jr9qoI6lTXfDiTc9BuZvWlYzlZtpYL9+U39yQWdhKmwH1dA07LZvb3LMGKKHy+VcykGtmal1
gG271DzVlrBXJekBJM2Aj+piKC+uFn/QcDV+hh1g4maUyzjXMBCmvm/0jgTX9swjwpuhhuTiKBCl
7d+KqHaoMxVjqYlJ81/PaLIrW98to30FGmufdMYXo6iUZa+nxFk2U7vXHHk7FcW3vCOzW0/tE4Aq
sQRf3i0csxDXAf4ZV78FDPvSOLa5Umum3Mz66kvdN749a8EUlxmkPZ1TjHA3ZIqYd2XJ2LfKV1Lr
6o2KehcAlkO7kG4Fh1fM9JY5oaEIDxzutVWfZSXO3t64B1e8lBH5La9WdJYp4iByTnqhSCFbhbex
Q4dD0Wm+EtenXOv3Q5blewsNo1VG1xWsgkemL+pOivSgtHS/9WTojzlBKmtda54pH+21PfVMazUp
IZ0H42LgCl/HZQ2fdiCVs4OkL5MYILrrPfLXGUTZyrFwnWY7NEO0kjYaNlzx+oHHJl8kXl1uA2lZ
q1EZVmEzHdJKeaYzHJ57tEtLs0JyJGWB0qUEIlWYYkfigViE/XM39QHtw5dqeiro+q6Q2qbYA9p4
C2GsWaXCTNaQR52zB/zI8yjRVLt3DjA4u4VkZj5D6vMtGadQgkvmjCl+Q5Rro4GotwOJ1VfmlmeN
Rb6rHuEPmMfa+TwJpaNLZe7DqhnWDhdPxS93Q0WU+EKPmI7r0dPoOgyfmb/s63n654kENa2g9zJ1
93HM5FNzOVU5CVyiTuS7ykJOlnUIdpHgV2tm8qsQHNFZVeG8wFshZ75VukU7hyW1zvH1C7Yhn16o
uxCN3uxlMsPOFFdfD03MBx1k3s4cjIWuG9lhBN52UGqmggFIVksmd6UctKPTNt+0eNUMGIwF475d
XkprnfV4HV3LFrSiBwq6pE39MuNmqz2M4+Ecn0TJqoT2UZjlA0P56CxdmKuDKbW9VafONrQtEgKS
4pg2JLHFTBQIZlPiXZehJGqJUfdFG5p7teNQFnVw/wc8fgu6Ti4zVXYWt0iHAy6ldue4GSaXYdip
NM1X/YoCLV0OKUHLVelA24zDfhnVZoc3MzbWzGXOLGz4zZQWC23kLvW2tJZqo54nLN10gHf1wHSh
Vcx2a8YTWqu6OsgCMKYIYtfPFVa6KOye6plGgQ/T2hBOQjLzc5d/s5zRPDky5VRRJb9VgnahPV6p
kwUtPnXlznLvzaS9lmngPQVWudeUTD/atVZfulK/5tD4MMSwj+p8GNF55+PaVIaazbwulkg+AXSl
yU2PMOCgRPk8j6i56yov9WsQzyunaXlmExMlOiedtmTm0Go3qirxlLpuu7MrJhOIks2V7DIJ3J7R
rDdHfyo26pA27E8lWsbc9bKdRB+7qlX7ChNyRKzDhBQ6LtvD6xc3PrUiGw8dlBLyrsOBkRCyE7Jx
aao1pQb2XDX3sCNvBmE3t2qLUKy2FPOqye1iVyV31CN+mPbMfTTjSy2Q0ZI+8Hr+0zP72VO79oCG
bjcgXt0ZMdxedO9ncKLtJgBZCAs+ob1c8yiLGLS9reO6QNnhXZLW17Rc3UuZ9WtQBc+R1ponMX95
/X9emvm9Mn7AHnoVfL09iEF+1VUb1hWRi8TtvN2jiLqM8m5soxtDDdUvbs6EKeUFquaCK8IanOW2
743WLkx4ysdQELGdUfFNIePbrrXxGNz2nYOKTK21q1pYH2yhP8sTDLZPuhrU9hr103uyVau5TYZu
PbqJps8h4UdrJPV4xvOzCBNm7gLfB/AHSnkTiqKR1uXvu+hfCg+++w9igd+EB2++F1fP2ffmfcLw
f2F28Ny++Sg7eFF8LZq//a/D9+9plIv/TWhw3kbtuPv2j7/PP/57hLBnf+IDhGA0Hyux4P5PhDDf
4Y+hWqOym41/NiKZf0UIa9onV9fnj93m4AJV402CMB0migGbYzM5XvzYX4gQ1t8NiWeoEl0jjp/g
Xuik/VSJpIWWW7FFiOCUHjCL78m0OLb0qCbVWdpsmVlTQ2G1Fq3Z7g0iP+lJr6zI3OaMMgmsXtYt
7QWCMjZBXG0iy9yKavqoWPiTF+lRIxBQhHsQReK7YkG6lRY4uW0QuhOe+haJe0abw8uU574Pnqri
s9ffhQ2DvoiW2wcNRmteAn5YIuYrxGXROEI6Bh7N1yCqH/QCmpZJum8VsaND/NKzR4AM8V2sg25d
mr7r4oaz5zCNahZbnT1L+WLzF/KJiYLhBEdM0djliuDaLdUdxC9UY4qyzYPOT9SCkNky+O6QF5j1
Yqna5QUO/WcinEeBU0XHkYZ4hvTz8FjrSuSHqPsnuji+4ykIbaFPsamNgXVrMR/NnG4dBBcIUjdV
bOFqRsvTmp+dwHryKu855RfggX4Q8yXKJy3zw0vqwBxL7xtLeY5HSbM8a3xHqtsfno3r3y/V3zj6
XhdR3jb/+Dvg3j+5hNS6RAlj+dfRI7xdZVEFjoqbDeYGBys0keDGSRvsqIJpKqAlkIeGsyl086tR
9wtTrcD/1vSix9F2mGi9jH0pABEWl/ntj0Nwgjm5xZ5xNWEFwIAh10NefaNj/t2tuKKxUxGj1393
BDusSPXPhnE/ReKl9+qH18s5GeiOit59BsZ+VCvCFmitYMY6ACVZ2m12jWaLllazqVGELlTjwYUU
ZDvho4VnvUzrnSOKh3ZsLgDoXzSdT7Qr4+2UtRvT47OOqA5Hfh8ZG0csbxxxtJOMmE9OOK/a6aE2
ZiOluQ47bW+OvAJ71yjZri0DsJffe66QVTd7oVvLcduO0Xe1x8RHrBpa6zkXZ1MbxUZ/SXIMXrQI
0oqyfxY+VfQtis38ixJ4WfNTqoTWsu2KTcl43YRiCZHdD53+Ksibx/lHVaN50IsFejbIvMVpENFF
MQD20BVcRG11wUy/0aRzKOuCh02pL6+3xV/aWv5tnPybfeM/2YD+C/eWuRD9aG85PdfRc05A/bfv
6d9oorbff9xe5n/hnwn1pkVCPTENKvsI7ur5gEDgQctTyHdAq5scCpAb2cje/9hedPUTmAfLAlkC
kxACEf/cPwPqNfMTqk1M+cwyoO5ZxOr9hd3l/XBGhaLJsmniLHZAmcH6fvvga63Ms7ob5bXpYPYy
S8+DEkL12l5bwLH9Dg74omQ8sSTtNF28fmmkw0gx6Z9+uIh/ugi9XYNUCjaXdZothPeHqG1e5n9Y
xnstTqh6tf4ac4+7rOypYRqM8sEemPIVCpFwFhDYGFODGREMQwiCMb/mX7+K9z0JXgXyPo/EYD4e
00Eh+PZVoIGoR7Pp6mu9Tu6trGOAbhHiIsKmX1iMnaHmMTmSlPDMVvVp5cUK1qj5SxGFJ0cvP9N0
kNdN2K44fAuKN/tzB8R9A6BTkslLNOzZqVX1g03wFWv0wybI6waYBrxSRzOnMWp6twObYSvilkSn
6yCicdQj5wAVpB6SYD7TT+GNgB+xgIwCGNe2SLYYSeHWK2J/7dJk4Fm4Ef3bO2m5d14YXwqzc68i
VkuQvG6+7IAUHVNnzC5sYSqeG9/WOwqjEvO+qrc4YgD3r8AWRvxn7gFD6FVM14NJRIod+rIIwsU0
f4SwDWjLgKwZbIpjpSbtlhUTPQfhBr/+IN9LrrkgaEVJa+CIxmf6U/+yJj4pUMnOJf9bukuMLx7p
Iv1vud2niykjZzfRZ3RGFD+/vo7XLx5BRcUsX8g08RF85p1rY349IEYsfb6xkDHb77ZYRPr4gus4
ubbmt103rbscIxINX29ihev9QXvtfWUCHJBFwrN13j22b9t+55aoOqYtYZ6Ja8cWfsmQCfJOrPvc
yC9TzlmlmV+CrMNs7kSbPtuk9gGn8b3NhpfA6dmdaX4WUaCsWG8fprSbRF8PjHvMFPOTLeJ410Oi
2s1q+JWmtruICt/H00Rt2TU687foqqnTHKJ8194nmnFW6Ksi2FiTsnFT4+sqHfLQyE7bVnqLLppD
3GFs+fFf3zyv1+bN04RkiWUAMDqdXJ3V++0LV/uSiKR80s+QEf22dc0rR1QM2ecPrK2gWkoZDxDi
b2R24sqKtdWdXRV+0qgKnov5ytYTnSAVRQmb89Kwh2NsJChhAvMld6bKl2le3lKWXBWdJGO5EmsQ
QE/D/HG0kPqg/6j7iGDwsMhOheuOt1PTT8wg1OxuVJLbQlUp87Gm35juTpC4Ax0jme7cFI1cVoL6
gWy8BA78ImqBjSUA2W3FQbYEOhausoHozFLVb2hvruhKip2nQu8RZQZ/qI7N3esj83pPVoHnHk2D
aL8UcQFTrw8VxSaX8t2l9jTAO4xZeEJYet9daoZOaUMVRi4Q+IZAj6ulHEpOirLyO8MbNoPWy2Ve
Tu23LGjTY04ABSkPC9Rj1cI0aogWKlmeLbbFWabkJUGBdTq+FxXubWSnYtnoXCuAepyjrPuiN5FL
2cqcBpEuMTOqUNTIXRFaHyxRlMBTT6+7+SaVLRL6HiXFGikLjSwXtUo4Ijkh9BR1NyuIYnF7qknR
4dytv6e6N65d54Mojp93aKgNJBHRJXQ1EOrv5RNZORSO7IV6To34NGmS0Hc1/G4Cr99EOadDdPQE
voElf13BXp/nqcI5jv8m+eC1mO800iq1LFMuPqS5UGZJfbfJGGoVobjq23OhT8HJGFUWeBsEHeoN
4g6npFiFiqNfceRYlD3fZL+CNAaR2od8U++quk0wgaI0DKFOtb39JKK+35d1GyGhxYJSIWBCi1uC
Qi+xpOuqgZQ+CxaVkp00qALIkppdaH5xB6DAtClxBfdnBmsr+CQS1Wx9W2n1SwXsbD869qpKUasy
XwiOacHU0qhs+8rISTJQWg/UneBxiNu7XG360yDb352Mf+n0/J+ci98csP8faszM5flHh+cF7dQ3
x2V+5vfjsqJZzidWXIfbzEXvCJb7X+dlvuV9AmTicP4lJ06H1/XHgVnRXPoxbHKq9vsR+5+nZUXX
PlHSsvfSpQOoSZTiXzouzxvW/yxW9HnYSfntJPjwLGC+eLenKkRnCI8EytsW6G5PHigShKR9DJDN
r7tU7+eE3S2JWakfF3HvZxYTAgQlJGmGTblAcNcslfnvGmGNcb9Y59KNV50+tqsfLuqfHaYpEN69
UAPzLJk8cznPuX5edX84THfICioZT+Ete3uKeTN5QsPSrlIispeSKTv+l2bpSgQSE93wVme+pKL4
JqGn+eAcMp9rfrhkMyRZtzlHM0fmU/vJaWYMWp5aYRgyfMP5hCdzFmFPPd4pk3GJ+TXUihOeAuZb
/OGvr4Lxti3F587Zx8ILT8KJAXHgdW394SrUqH/0JizD28ruZ+tYD2cXB6AMBEp+uRTImclEKQ3E
hczs4Zb4zWh7i95omt9fZAFhMgwnAv6ma1uZSEzvUZ5HQZGShVgc1aK+Nkw+z6btpe/aoC2IkVxE
npmgakrEwgNXPsXJbxgilQ/enP5243x9c4D3ueM5S1I+vjYOf3hzBhlSIuCZuanMONzHCam2BJHA
Z+QF9IW+x87CCMKI53Q4XnRh5A+ZJ05DQ5JCy8l/qfulwzkstAlSn9p0QYYmJD+4lvPNmbcJkgfc
BIlkT/SE/UGh9S5QfX75hoNalp65RuEC++7tHTqoeaTbdajeYoAk8Uzx7rw81I9BGyCQ9oA6N7xy
N4UhWaJb2TQh0etSpqsIhoA3/7EomJXjSds2oDbUCRdIOSjfuqqN/S5FsGXaRrMgrBJXF5TwBaeL
Q67Zo2/bGHvDYRt2Dt2ZiYYU90SySMxhBW8k2FNrLmpPNsekdnZ6G03r11fYxc06Vhvvgyf150/R
Vi1saGzsJkuUNpcNP3yKVigbIrZCJjlFuqiqbJGOH1zp1xHE2yeQX4G5yaH2MCB5vzuFE3051Zmq
NrcYJmhCZedEz5U7ZZQwQkyE1nr7G6yZaln0AVS6EX9DNCyrYGKyFY6JrxYN9CS7v89NfqoBGMTC
c0qKRuxUvXd9LQmndWIDZU2agvmeCRS/ouT94Ez+2oP88W1wRqSpTt/Do6Ljxn/3NnqMM1ZjVN7N
1FV+UavTMiT2ZBPKGJE1S6+Lwg87U8OujiionRfV2CqMdYbPYdFTxO+sgYQRvULeJNtWLvUCyWzr
MGJUX14Xnv+/99+N5fd//P1r0eVtPd58F1GR/7iP29zdv977/7Z/rumQvv+hPzZ/7xO4NApkJLQe
4lP219+bZQr2g0/4DVks2MvR/xh8/P8axqifmI6wxXA8NjgWsD//0S5T+B6cZe4ZDgAmilSsi3/p
BPCOz41exeZBnf8t+lS6/hN9IXHwWLLL40HcD5hfmSQY1TY16X7cKkCQ1AdpPiHl6Msvang2DR6U
b312NpSLbK5FfSiyTZcRKNyc+2BraCjtmmPuPZvyXsu+1CCSY8WXEfBg5S4g20AmG6vegF/O07Mx
HSfJeJvMx/swv0+ii9udEcem/fcqvZmH/WRMRleheZLdKnUu5CO5zibNt2F9K7wHEGF5tjGD7Zjf
z38h3wLnM8bTFG/LckNU2oDwtl3X3qOX7G15651a5Ur0TymcBQn+oO2OblIuXJSnTRUvhR1hheWs
fynL6zrdS2I9HkBtpQSjZXvJajAeTHdL28zDgh9uhnTXE65c7iX4mGKbD2s4MiYks/ma0IM/kb8s
qlsDT41zJ7PdX38i/+962f/2b/0XNqpdNs1//7y9vpP8exM9//i4zT/zz9a0bdBm5tTMjJLzEf2y
fz1tbBOfVBz3JAVwep6fyD8eNu8TURA8ThZiONrQ4Fr/eNasT7SrOXDMPRPQBQzG/8qTZr09vNE1
QhhGAwRwIf0Bz33fg0G6WjRj69anBkHsAhZNRZaqbEh6MBXit5L7WjjXUxlbh6ZXgZ3VwcYbQUoY
hX5VmHjIoti4t9AM2xozSbW6GpSa3oHdHfXGEgfORNNFUaorUXBOchUBE8mwOfe1wRV6Ox2BZ/hY
DHhwpq3WTlvaFxtIIOGTcHT1pSWPFki0evFgc22YzlgHt6pfWrz3V0havA2hYoo/ohiE7QDqQZs8
bLwA5a4GUzym03ObOKTRF9r0e9lJNSi+F3928n9fo1OX23NiAfhN3XTU99bwuKzququq9jymPSos
HDHLkNgMRngdanYxFFcxscxrM7CKTTh19TIPMWcFU3fQPWHcJ2CZCJNP8mMctuOmnxPn3XgaPmgl
zCv5D2UBFRmOZ9tEzWnxQn8+/imTw2jUqerzVOmzDwG4iJE9SC/yNiNCe4JBxEYM8QTpPf1t/tZY
OYBK3L5eVGo890ByIucRz3LW7n27m+COxkR7S1DNC8jBCa4EeqqAFFXfrQFEPTImDg4e+wxJxUGz
beqIOL5hZHpb28UmscPq5oen7U8+ip8+CeouEmIwlXPQ5ag712g/HO3IS/7nJxEXgD8lYwGqxXa4
xsFeLjwlf2Cg9+3Xv/KnbtF8WdmcgI1a3Ab2+7rP84paYlBuznWalqpvD0+vlMV2qp4ZXNPFwt3v
K/oQIOqzD7aCe2rE9OfjLPng2Gm9LfxgPSCf5tTJkZajPtfh3duH3fl/2Duv5ciRZcv+yvwAjkGL
V8jUyaRmvcDIIgtaa3z9LPDcO9ZdZ6bL7vuY0dq6qpiZyEAgwsN9+9rq3LfleDeX2Urzp6Ydx4pG
TG3SHbDIvlQ1+bO2qK1fCkLnT2IWvWz9tQ4yK1SbU/6cVZX3aGwCrnTQXqhiRYe+WJw6Ncyrzsml
n2RhL1Z41hXL66bYq4Z++oi8tB/FD10sfk7khuDWWRtM5QrDvKYjXdb2tAbv6OkwcXXrn9Z+WD20
vdlJNcefwhJPlx7NNhow4a6Dq0RLQnlQs3RwqAmfjGkTptL7djJR6h2XcX0SWzHcp/pLmWGaDFJL
vk0o02PQ+wdtHf1mppT8z3f5dxy1SBTC8szYbi5ErLe/hcLCOjeKAZLoVqvLfGflyRCsOhwvFCFC
KmoPigTcRMVD7i7p+4GxNx5SxKjXb42qYtbnUU3zZ33lyCGElnr4XrFEDBdsuWup4gPVHqemOa6a
firC9hEHhPllicJnUV/dRDBoA1GqSz/S2mxHY/yCVh5GCDlJ+/uL/v84+g9xtMmz8v/e11l6ku9t
/X/57Xv586v7+/7Oa/87nFbUf21RtEHnm/ZfibH/Dqc16V9MIrIjW3aIDeMvuTTjX1SNLDQ1MjBw
Ojs2Qc3/yacZ/yL9u9UXSSyJBrrx/8ke/3swTR4P20xCCeA+iE8QOv19iVTnrlj1ZljO3xUHNY56
xM5NdanprrEHWBN2NefpQ7TKT8m2MauNOt/pUjR7M6CVnZWxQWSG+aP7nop/GdT/y/L9Tfz464Fz
8yxiZyI7QUmYs8NvGQp57qxJXwbxLNIx7MttqTzlZfpILExSz5rrN2MyjAfS3slFjbR33RDqt9SI
qLdgP5z6yRLzRY7QOsoHnsfW7ml0O1XGIg/OdwKcnnIzSOtqJ4BDvTMyUohDTtu4WZ1SMhyOIc/t
c6gqR7VEyrlEp+/GCipm9FovYepoU/7a0ryz65bmeTWwdIn0GNSOph3i788elPBPSadND/DbmIBh
MmDPcOJCLqT8/Yatc11HWd/MZ0mdFLxlpcwdoaHdt7mg7f+9IOSZ+jSlqXHgO0honc/dNCcfepey
3lpgHdcucXF1AFO8aIu7Ze+lbWjHPPyM9cqTtvsfZ+22oKS453XIfUXzD6z7/8iJSHiAyCJQRTZJ
LNy+k2t/2ZvhsWLV20jyOVG1EEQytsNb0a4Mi/dBGsCDgOrFSLbqRPz7aJyezbV051JY90NYhICc
hQxlFLrMVRuR94pGTXBqPubZEF1ggEqooV6a/LHXcWo3Oqnfa9RrlEqU/hBHaX+PozRq3HwTDbmE
SIob24TftgIAF6Mhjdl6ZoFXTyLmzPQUfI55+9lgDfJqdvH9NOMitITjFPp5dW2MUXlZCUE81MQg
E1paK+Qe/b3ZWeZFX6Rng55yJZ1Y2++NTtY/12Y6jhiC75HvD46kQCfNZuOhyLP1NDfix9zUKoFi
JjihJE5vnWTC7K4+57Cp3yh5g+scFu3BqOqvTin3YHY72jVXJwTTPyZx49L3vPyo0uSWFis9kNWk
o/yuyd0JwgTAwox3mCUtW6u3Wf1pPv89SNmGj4CH5AAGDyYCy9/1L0Il6auKN9F5slKAVxDPdLN4
CvtFOcKnF0HOksidiidV3BVbZXQW1/hYWc28i+hjzXBLrIoiPiaJ7LQSaNt2NIVL2pNmzFUaLcJK
Ty7LirlQ2FS+KZn5vUbL2D5RzRA1cN1dI2vtrmbUvP3z4iVvecO/P6g4eJNH2XhztF1bv+UVZ0ko
46Q0xXMHIh3/axt7BE/MFNII2xo6TWdDXNPn1VrBZ0eOsrTFz6o3ZFv6+Pe9l+nks7+RoisxcheO
8VlcEli4sexNybtFvyUne50mwx7jJaThMeCgaflDQPub/BUvNHlTlVqIBzZ9kPi7bAIhhinEpZXc
oFmre1mp9uaMYTe9wJc4zdFVL2J51LrZ8NuZTgEEpx1dWQLlXEA9BVdIUmQYjDWYI7MAVNh1e1Ve
x2NnSSuJ/oc/DPvfD63b5TLcIqcTQn8OON/szr+sK0ZNyWeK2+T2rXMYdavzupHSj76u1A22ryBI
KmWIGMqAPi7xy/eOJoBC2A3SuhxWCyz/UI/VxYLZsBiReQf75jzqABx6WGhFLKd/MF357Sj2fc1c
NFeO17BIv+O2xPzlmjGprGtJLKIbtouIhcA+X6d2LH2RY21QLlvXrSh1TwZuJbkJ9M5U67dJc622
7/a0+7PpZWFzrELVcr4L56E25+AD4cGv8Sg/MeS0TcaBdTdxdH2H4NN7tdSsh1HFmiNJ3iqaKJC2
aqE35tPyCjPt6Z/vyn+kjgnxQS5om8B7exx+Tx1bZoNKiSrI/bQdzZelAI1f5hjr5PlJKZoSxghe
xquFD4UwDcOxrfPneiN1g58JlGxM6XhBhwFb9zlZajqBIyG5YI76i7LyfPeHi/19i90KIqzlEtUA
KgLouf5+O4w2nwmLNOFW03QHn2KYhGAAsjknI0vLep8T9dAWR3e+KKWtMyQzvYWsp0VMICIKbRno
ZQS3uC2zP+l5tt39r4sK7XpkWLetn12TuuJvM4UebgNqeaHcRu7WcdFW8UhX5icKDUx7NbzTbIMu
KSedaGVNYwNQT6m2N9Ec7jre8qw1GiYTSFeOeZ9rD9EUvtHe+jhiRETDTDl6DacYTGdjtLRTxVtK
5vyHU+l/TAWTMjAZYUI6CwwDY/z30ZU4XEYrJlY09obiRzghK5zg3Kr4NaARGWacQOXB/T5BajAY
PAPU7aXLG9krLWsmgxtx5yfMIUrcVw5GiUdx0qZzACW4QlWXGvf/w+mA4mKrn5LXZvLiGvjbBYdx
T5EG9fDd9/6jglOFzBstj4TWyn6evlZVSj9BpWB70yQkvpiQWYs7dz2q065MYh3idu19o07++cp+
4xCzbmhkGUgVMgu3U+jv+Y1VM0Jd7uT0VsBmgRqw1GBw+0EH/hPjGbJBAMReboJsiRHhjapX6ihE
qqn/2i73+7pBGF6r5FMCVXO3ipuJwGTqHk1qb3Wl6J9mprrf29V3LKGlEr2BXZsFMSG7DVHlv2JF
/TWWMy3IWkU8IRGA2qTGnp6a2D7ktGGJbR3u/vm7/6aE2b47EdfWF84ZnE6p7zX1L2umWc00Ca8K
hAqUSLiPNm75M6GH1kAn5PSf2nTBasOcieE9OgVgCWiPDW2tP1KAmpfkCeJJGzqLBJDCUdIDKAFr
hL69NxtXAL6/eEPklbGjqt7ApmYClsaf2UEpiXAUgz4Yu3mGeIn+ykOWOv/83b4Tq399yr+/GyUO
hMHcVLQYf39EaGjUq2rRrDv6zuLRxgOIwkYmBVbr0QNgl6qngQnSd/xXrp1WcVQwPqEX3eOxjZI+
s+VPvlxp4Ihgz5otDjQgeprhwOyiJI66sqbX7qWZAGPCl7YB6VeYC0nOCEAMspUZxFIQdTsqdEl4
NX9OwmHJTmaMxMvvb3ys7sSY0eEDXrt9to3I8oe7+82U/fsI8LChdRJ1IqhN6vTbCNA+hnaAvZc4
/tHSwcENrrocQuFeR1jFH1JV9/R1N4DNGYIJDBrOKzhamLum95Up9uD7fdTrXd4f+ui9PY3rZZjf
8ueC3skljnddae4Jue9Wmi5cs90Vp/oXTSNJRkRityrccRpHnFF0y4JuAZS2WuqWXbEzotyZJgvi
jwMinpJKIGBknARL7CgNMJh1l/WHcQHAFCQsbDjSVMsPuSMtRbya/+HoQRL29yBzmyn0XCDw2Cpz
YHr/Pk6ymfU0E+nWndzesxQ60rChzi5he1qsl0g61IKPk8A62WkajL2Lea5gnot0B8E5tmw5Yno4
Cg6m5nM8etlHWHl9ctLQheCJhOj4OJWBENpdftdJr1jFK+hAtWDNHHpjgN6meEqkgSDmdvgrql+i
eyl2KzhHxq361ZQ7Ai5YM3R4ttNtwtLkfZphVdkWd6fzNfUehM5Qw290rCkQ52taXbuK94G9EHtV
tjcGpwA38xMMT0YrD30v8PNoFoZfbR5LhOij06FAQ66JekF11NUp75Jtmx4d+kfgRHKdJZ0j6w0j
9YEnP/rQeB64AJTWdF+v248O1QlI90+DE1fkAcjCYqI3n0hh95OtrnZH603hzJ+9ZOsNo3Kaa9Ag
nDJ8EFRl5ug18DsbZXdf2+DzniH+8WXBHZLgROHM9CycBRj8Ix2/Ej0ir1Vnt2D1um0ksgQyxX4y
HUyL6DrOqoC+Jkxee7Lqw+xytXyvxXTHT5NCZMf2uI1E2DLjaA2yxS+8N6yMRcrO3WI9kHIX6CZW
UexDHAPV6BaWp75vnM+b0rwyR9vHtMY7HqEMVjM2oNIucivzCqq2LHwzht/mCVBXzgyh8DqeumdM
Vpf+njWTJOZ6t7UmmQ8F0iobyTkPS5oFEJInUOxP262i8Zwe6JqCIx06r2pL4y4yWzpvnH5woKRA
A6xalMRg6rZvUYEbz6GmshIDMqHVwdEMJo3Dh3aAqDo8vDHF3V6L6Y7WB0C2KtXvMF4cnAE9O8Av
woBZu2cBi1BYIw7qnbZ4JB8g3Iefwof6zj1IP/vCSbA8flex8uUz4A7oNs40M+CVhpIQXDR7yO6Y
UeOjOXlwVFqs2UB/Fdu0YnIx0YzY5QczI5HW7MSB1a1D2qRhyQOYiP8Mf2wiGjecZXnsKC4omwRj
wj4F309XEBx9djI49mwZpq0IDpIHLXSL7Chg1YvAWZcCdlaImayk1GU1KD6AlKTs1USoj30wJ29b
+9Hg+xfz/Z2eewRmmOMALzdw2gUv5fH5KG2Ad/EFotxTN2CBM/1KH1kx0Rap8jXrnOI9fpOQFb1M
2CBCq1Ld9En8SFPPiAJDCLofGuhFD+0OSMIc2dHgaaG/EFrKz934Lsi6B2xjZiS+5zyt0WMAV9Ik
sdTBc3XARDLYAvpOuBFwQLlhPE4tbnLbCCpQZuJLgcnwTZy3/j1F9lrzvi19qvDh7Jjv8et2Ez8T
nrvmUi/HTvDa1q0Kt9H8gRmCTe1w4NAT6x7piBjMP3ONZ3rkEsiLoJ2xWYRal/u2FjhXuVT3+k88
O7mFONivsr3GHgIr5t88H3UgH7GXx66QU4NqbkVdYeSFHF5LbUVxYeuXwmfbu9bgjSB+QkCEW3wB
A4uYs4HCx3NcvIxG7HAlPJ55CcbR465S3IGep2K/t5I/VR6kCs9ymqTZaVQ7O/faD3oT5dQW6OMT
hl+m5ow1PDJ7a0fESRpY60r6wjgoo0/f44LZTcfis+RBPhzT4aFqnwzLp8PS9DgubnLeufFo25nY
bgThyORKdI4AzYHg00161ZYUCFuHpXdVkOZ3mG8vdufmvyy0BLRimA4IBqPw1tjpFAe/4619dfFg
ycIB0p7V1/IdrkUYebrkIuPqDfw+BRvxP1tjBPDYcBqLZTjIC7c7Ta/rQb7GOQ1D3C5bfZ0P+sNY
XmTxlzK6Ncaar1uj32DH77il46Q8qPe5ga0bJ1cfrgP3LUjhx7TcujN1m/QXXqcNM3bcKzgIwrfV
7G5wWsRDg413HskFGYG5hVGEPVvg8B3QVJVsN/L3b9IUlNrgTCyVUqvLcll9pX75EVOSJCxNXYUY
6SC8r7/qS/MYvxejbRx6CnUQvBy+21DTyW8bZ+ELEnC9s1hz38xw36ZON9nCu4Bt4HP8wr8RDxia
TcKSdUB2584XWF9Y3h6hO8GOIAjDBGwlCQgD+gGP4Hyxa6bN5Jq9M88eh/qweVVUXyqPIb4zpptj
MSEjt3YxYag7G4Ge1GA1ZGvitQtt83WSyScdZSbBRwqcYAJeQXA7hQGq0uwOcOvyILyRwT209zl3
3pYeqhcKr8gJNc01gNLFoFJt4ytubcQwJmC21ckSb/PvQNP3SiEKz0iFCJEEceb17Z2x3hL5ggmo
pdyqcItuRgUHE0c1fQ1kmuVTKkDv39aXLvVamPvKTe72eb7PMl8gq5cAOQnEzoX1yFEF+Xg4HVrD
76Unpbswv1oS8OmjVJ6H8BQqB9E81j1Oa55WnOt6cAXlSVBze5j3Gb6DW0cGgJKVYyJLnGmdepoP
foJ/TZSjmX6yws49Iwpvm1qmLf6iPsCylTnNGUUiC3Fl0XXhZoUtkYxKnFQBNcIe4WQVGdRjW0GI
oHR4D2dPrpCvBVUKLRGS3sNcHsvCXXymqEgA07iwqUVAG2lQSEc9/lkh5y0POKNT/jOKPSqdpcTS
iRLoQTXejToYxiMIv0Fi5fGxIBgrDlwnEHv67LeLx7MlrXujupOy3UgaQZ6Z4x6VGKgRtirbmJgr
PLVCTGLc5idcyPsFNKkMsadBohL91PK4RyFZ4gZbGFsHQLp664/YcOYMeabddywYDvO8Ltw63yWi
j509TtBatke5AWCkF/cxvTNQZsXrlKPWcGfTw3Emnbz0lj3AN1UwnqydRfY08NmaPeF7kLmF6CLp
FxZ63J2KXTj3GoXg+aibtjE7CrxnALeTZ2LCAMQ79eWPCeAsaBXJE7dEuFtJNnMKMSQ4FRe9IEdR
lND8FXMGZ5ZMgBhiN7654iB25MoxHclnt8ftvPemxTeWe1U/wZYLS/p4HMwe9rXg9JmzUi/VWL38
Eu862a80UB/UAbZ4yczolnDXNug5x2ChexywlFN2lvyhaYHFHlvbawTxjU/c4KnsADYWxyoDp98z
d6LRFZOdzC2hO/g0ncMUgwruB2PpiFCQIO1IvsGeO52l4iaMPp+XDzQzQXi1w+x5DaEALkEJeryi
REEE6YpfyyXk9KH4oe4s5CEHt5QciIkcV8XJAddiGqdwfEun0S3Nm6QFpEoI+4wwdOX0WZOfzOqm
vhqNs/6I3up32oma5keeIooGOeeVL4C6cH0oRtZRVlGJTUmgnd3GwrMFljq4puBojd08lgvGNWh0
XVFysfqzRG8u6d8nDQZzaNvuutmpsGSPfU10stRNa0+VyJACtlaCFMdMYWdO24UPiiNV8DE9TgzT
SKePj+bNoJEKnnwh2S0WA+Bz7ZaNW7DTFxXxgWhHpTviKbwfR59IN/w1PzaI82zxDoF0TNj+yCsi
2Wb/sZ4GgUIAjjp39LDnYsBVF58IT0UXJS9LcUR4xwqgOPwPyzOVczm6187VawurnNbSATGKBePW
T8TjIgDI4wjlsyvMg481KfRdzXKFlmmx59O4SvBwYQON1zU4I4ke3x4MrfzIURkveEPwcMHFIg7o
NDVGlTiJK2ABX23xNTXstaXP0ys3VNV+EwS9wDSUkX0XHjtGaO5YUZnw4GNYjDGmwSHN5s2m5Zg8
hj/Z5nvMjJDRsyvRlx5JL4t8p+DBkiJWLI61SkDjL5Yfmeftx7ii4kB7ownA7l4Uaa89Ra9yzJxl
Trjjj8a0R+hJKyjTHTlgIPRT6GK0VLCUT16hXbdm3w6CP3ZCOMWzRHzV97S5F49WS5MadgfG6vVf
CauyqQW409NsiiQ4NOxC/IjSa5HfNPWiZtfOOEjVacEzW2TuYwrlFcz8qEIAFLAPzBJgDX96EI1D
XN83jUemz9IdoWStQUwRoEdcx50pIti5D5Xezut3TX0RonJnxKobxdpLDElXiIigajLaEMZPRvjZ
8Cis91H7ojcPucbkeCnEe708xzkRGZeygRM2Vs0iw7EfX8L4upiPw67Jz0pb2oPwNuTXUXvjFSbW
q0l2nfoXvCSV+bxIHzlZtBaU1dI9qN2LCrJRnL/KHIwn72gp+FGlvT3JEKV03PBItsTFx/bPXHcK
Grlgy5mkp14FYLcn+q0iX1x3IiWw+ExWp26fTEPhHOXXARFaSEHOSQU/7p9qIkEr48B6rxhuUVxx
NLdLcGZxzI16Y8wV5SKJx77CL+6qZg8jvZn5oYpuBZuzKbNJFQ/msptCR06vpX6petrEjDs8slLK
B4JLzx2mBUp4z70bsqtmupb8OLW7bgiSrfMCA4qdiY8f63asPJSTN0H2NElGueTA0PKrYtAsV0n6
qvWnmRB3zt+G5CUSn8TuUibHrthz0idVSyaEg38he6EaVNo5H/f8T1L/QdiPYvk/ikEa2krkT/jY
a5uo+bcanK70czxJC19xvZsJA8qL0r+N8VNr0W92zOVTHZ4HNjUJfpm/SQw4XhYepwgF8W/62fBo
G47EYUrdpdFerz15vkrtbglfYvFuGt9FLAP1I2eSVT0JsRuh2q8uIOEEHNA4WSd7I2YnWRsnUw5K
FIya1yunbt3lg2Nq/gjXEm4VcDpx30nnNXuKabVL1VNhXNie0iuHuV72VsXldKNCA58esvqu7Le/
wZRMVR4hFgOSdSPjtZKDSfD4aNreu9LDhkwVPM7FvJIX8E+RHMCa78gy8HmCp3T7RTlQxAPz71EG
s3sDjwd/u076yHtvsbxWcWUap0jphvMOX4EBpWbkt91u+44cnJN3ISpsUJT0aDo/zPXKebNiBNTD
gO9Q9KBPtCccwYBFAKe3uYOE1DdklxEW9H0eeQXmuR1LgMOywN9TvOWatVOavzOUBDGd25keIWCn
++RrlJD8x5sqBfDc+SEhgW1UNZF+cfEctaDZaRcZozU64AGp4YAqMGA2wV6zBgR7c3PQLJ88CtYc
mEDbpBfyORhlP+a0Lvt66Fgn/RfDkqc+45vKbny3fWTmWU0QTTsuX8JcHmv5es/mp3TngTLzXiy3
UVYnkkI+g8Kna9m1fCkXtyYASzzJdNJLRNwBPxJ0oWn3LHqEwLJPkiZuvMz0omyLFazV1erdOt9x
odLqVrWfzU6vByIb/PzWD8ehdSY54AwNcBmQMqaWKOIM62ABxnMyweutj646TvKhk4Ksy21J83K8
wsdAX4N0vETai5jeKTIYOUAC2y3CXYdWX/JnquZrFOUsj7DYioN+DM4x2vruFocBbT5Fd+BkMqV2
xbJJQkk+NoyFSL4Fkhvrz10RPve0Myt2Gl1oMu3qy1kEBDgagCIDTm3rcCklOx9J8rkEYqrJ/T9o
wnFZA3Jf5c9Sccga8PpofldWv7n07TnuHsGFhfKZqzfNk5g+Z0RE25ElvxUVXBpKD1gbBFX0JeXn
Xj/0+ZlnhrcfIr8PWZCew2Ff1SdFcEUGx9zx/hgy1sIxDtkoD7G65/d5wjEyjfOTpXl1dounL6SH
fpj9zLLnXME6EFcAWgov1XyLFnrOb3GGT8NhYsWKBqdLP1TheRs4QLq5101vPYv9fKSOSYYcwhF+
w/gZSdpBFmEPXub+UqvoL058LMlJ5UXrCTFeUoIcxcB+fS9aTxqGLEDhzXtd2m1PBBlE6+cqXeb8
JCvBWtxUMmdKzkZ204ezgALRulu1o7Jcy/WKZU4qX6fqXJiH3jxiAjC2eLIeizFYxb1luEP7ZogB
w6qR91pMerQfjfBOb1zRgtEU31kKKbo+UFJcWd+K8VHrL3wQE8da7lPzTReZlfgt7EcIa5sPy9mc
dvylJu91CXUFmSt3XHexGkjyE5WVUd5zVWlL+n5HvbJXr7Fw5N7Jyotu3YfJJUk9OpJr8NzGoZY8
jkmjdSRs7tf7Sb0soq9OZDtjv1/ujexsYrKzBFGNGcgj4z2gW45PDNXKYzLtsBIY12tN5/4CXhRi
0KGbj4KAfdJDWJGd5bnPz5mMJ4ijK55VJJzGdxgWtfqRxBumq0HdvMjKxbqP0p+h8sJtFyNENs85
inLpXp7PjfaYiXs59zL1KqSnnFTtnD4Oyguj01QzkdseIWhYnIf5uf1BaxTYQqX8MoeAUVgwTJaO
1fRYAxyPToK6a9tgm5HqPhrctrgxdtXq56NPKhnLhUy7D+tHjjaldTQyhEwHzL6T8cDoF1iM9hdO
FPi6WeKhiN4V8obZQzBJx4WtBzaTdhQLp9M8c7CXcVd+9DIh0vn7th1F7X7Obqm2jwj+ZH8sz8X8
xm8N1EHI55GWwXuUZLj2KS+Xcrka6x6yGT+tuMfd1NA5P+uOLl46PExZkgqKIH64Hi3DH1W/bX0+
hts4jDdGR6kODX5VypVyViEyEx/BptlL+ZZXrc315jy9tacQ4YafwP/FmUSiuqc8TwhOzYZ44y5J
n9HU29hF2aUG7Hs+yL0bbT2HKP0s6WlJnnmsVek4gy8QjzWxuuF1+bvavZnEGU0D1OCySMgpdk14
vz37KZnrszQ+c5pas3NUnYziNta77SkfXMybuRVK6HYE9wVBvVv84NwDqYE9AA1GlrHR015PoO2N
kkdcZ6bb7lYPdvdVh3sxu4PmytGtIuFBlnG4IOOP2E+qo3wlFWfQTj+4nE5pVCV1Two7lHaUGkim
6E/kPXCYYR+jr6/A897wjYmIbEv3V5ygflDZoGJHJWG615/HO5mzPLp78ncqM9rRYJ1dpsJNSLhg
jjLa4bP2IX8VPJXUPK7dL/VX+Fx+dhxVMONCJrlXNh4sxQaORQ55cGqnvHyU3Vx1NAp+WDVhqqv7
FGzygfOJR/+RQPdqgoW4y+6vrw6/wDfHopD3UbOgJ26WPXawsSYJasskxFZ7+xTmOBtG7fLFzPf2
k8N0hOMXbocs/f2e78dFFKzxHCQaNll7uMmYvTZHgdwiJ04yZSdoplFH85MSLPlelnZt4mUtb+DL
0y770coeN62I9s0Tvb5a4pM9QVVXmK5J1p8dFiIftk7WThIvxSUfDgxLQ6qgxMfbycQDQcKouFrv
bRHZ1n6M9BUAKckqDlGJH82gOUGmerRr01vJOri1XvYHst3dMzbkWIel1AtbL+1GDLEqSB/Ue1jZ
9LPI4GbTOan9XsCpxDHaoCMRDL9X+tCh+rL4VcadLn9nCPRA0XZJycr/ym2kOsKtKq2g1vh2NhGN
IFPMQyZuM1JLto3okh1jzhiiq39RaaSMMsrgMbbEOAmNPMQSzdEkj0s0enKIGXhwd0YByk2mBGU6
ZNilyFWpeHGebt1O2pFnV/x2CraQA8av4lEbiQdvKl05cRhMXkfifexcAiWeV/7Geh3eRRJjqwPN
2BzcnBRajWeGzyhKssfYhKz6GdkMmxmMbQbvqJBa4M52bsjhOaeqi/KJ9hAyXPa0eBPgP+r5RHGZ
HDDN+T0+djEJeWggPjIoVIr4urBn++iCiRNXMzr0jqv4J4gR53lOZcWh6CE1bzkbDO6sbivVqNCU
KINqWLGQwdpGgrEkXhb4IbOKTS5PXu1QEGHSV/egm3PFDfMdwScTludc5CyVODpVw96RYi/DER7C
L0LJ+UTVr9c8GnFLmvxn4lKPZ7BIdvwrg44wkTKjJNmR4bMORGRzc8e0LkLsLXLAC7X8Ka3tRsX3
cztOYThPhZDO8ekHNzpWdzN+59GWuR5StwD4u3ITPdJQPEWZuBUK+R+ko5ZopwOqga1+TaXP0K5G
6A6ZKxE9US1sOLx5/GTzTmb74XN+DDx3S1BkQbMd0in8OtLL1jwv2uVn8x4+c8LdKygYt0yTy/iy
CvLTvlCCmrDM2VMDqur7uN4WRiK/aj5vsFwIuIodGmAdgaoH3H0ez0jDSGxHgSQv7XAXUkqhnEhN
RiKXvFv7wKALGg+1YrvlKuUWy4k2CwmnRHlROlwb/yVJs3zWJP7nVxnQb+KjheObt7KjcncMHLlO
HCeoyWY6m4hTC1fGNueAYTqklbgX4MQYINYrnRU89bs1QOxshPtcdGtSKNG+76mzXBZCs+xKJN7E
uxUTwAWrIaJx1ANEsCRx4PLKfkncbtgmxRu+a0MIS1QfxKZPtUfTD3G518cbewx/5KaxIU0Oo9tg
+kSmmMiTDGgagAvigdGp1LQqWTZPQErDUFPc0ytH08/yF9NufJCfxPlmYtAgedUNDYQEZwCuuGSr
GdF2+MjikjQ+zxpVRd4FJ7Yu3uEUiCDMYH2C5kbfj/YSpoFebb+2yRs2wyhHJMP3fapEOhJFe1Wl
3oYZ4y2SfAi/lLKo+7N4EazgRpDqZ4CUTjdcQ2GXVrtw5uRpUfdDe0YBa629luuriNwORXLCVpMR
0lNCJrY50pqncqJttcJT2TVaBDXUrsmYhk5LOvjHSthDhjI78xZI5zsea3RelGNIm02qaw4e1c+i
dykI4QJhQbRKTvW6X5cdLhAKJ8XSrw2iJxoGUT1UHslgPQk0Vq2UfZdQwDx1mUcmDmsoJiPLI+la
ZpQwusPnvwOmYdzRwmULjsmWQ0WTDy7BL7hEZAtmL11Bqr62hexVz6GFSn5Cf3DiU3NDQlNxHxTh
OD2xNOsZ5h8sM4SrfoSAmg1xdY2UvCDx+RM4unC8idEut3x+jTBA/apT36r2Un+kVy2Z9i0zLqOx
/iAnQQMOIiWN6CrEG+nrIiP7DlbL315XYr12EGSXnFQCDFTEEHynqIGAZZBia3hbvPJS3hL/RT3a
ZUhnSMATwmxRzK3FfSh0GBmCEpoq0MTOph8aHhfKJM+1YJY8KcVBj5y9y//wR8J0HSKEU6g8Ow7v
B56CwyFPIlfD6ypyy0iy5B1/yQwt8gvMiFqmqsg0cEVKzZgVJx48j8HcWzhCD5Mt0oYRnfPqLsQq
EJg81HeqpuJHiyJpJvQz90L6WLM2Svkr7kSD8oBqUV5rZivF0vx1Si40TsvNngmw6LIX52fMLywJ
avv8/O8yex1DLgxmLPwIv9ITtleJTjDgSIDiMbykEhe5OXuQUDDLRQI94zFPrswyMaK2MyK+qIBg
jc37LHoML193iXay4entge+E74aEMMihQJ7lPmSTKXapp45iEJXXSv2ZbjfZ+kqBUTfRp9LfKeSX
DW+c79Pk0UJAk9VPsfYjNW7ddGvizyrRvLQ4y8J9K95b4RtfYxiuLBLkekmmpyKd5F+MsThgGLoT
UT8qO1UI+MiI20LyQea+HnkvbLgRTTysyhM+UkwIWFEUVMVxjzFmLnlEwsywMKXYjpSNpAi5YsfE
bmcD49Kn7s8BDsMjEe1yEOtDuhwS44eF/o/Trrarc1hs/5u981iOI8nW9Ku0zT7aQovNmN0EUgsg
gYQgNmEgAXpo4REe6m3us8yLzRfJru4i27o5vZjFmE1ZFVgEEkCmp4vj51crcqnGdptkajXUp4A0
xtwwadJATAO06gYyO4s1fKgJPAtgiKFTG4PE06/tVyBwj4Z8dAvsaASc97dxB+3gtq9vuczxSsz6
1gx3Nkb04+10DjdbkkcZZcTAAOvqzui3mKmjiDPS5QwxERfMjpGsjR5o4xYYKnMWbnYQ2l1VnSrK
b7nhrQ+b3YBkWVup4qDRooNFBovA2Az1vm4pDhm5E0hmLbc6F6J+z4MT+pQAGSHQ5Z7tAoQ+r1ZE
ILBB5D4nF5JKDmQg/IM/rvjJrFeeJmuet50lO+c/lUso5cAww4hNGhEPe4epTVXG/1gb9uNMrmuq
cIhOztLUlrCZKI56jtNk7wU38fDIi07MtU3f7nECi/JvJhScchXRIMh2TNJS2+U1+Egy/17KS1dt
g+lLlu0ydz+/duof8wyQ6ReHeRV8ozOG6Qobg1HtqnJre1SIO2Zmwc3yOr+B19ihe+1B4Ow/PTTd
se42U7JNvYcKJXZ1p0fLsNnSc6ihoSdPbf9k00zTi7tYbvzxfqi4/qy9Zs++xX7HPC1oPBd05+f9
h51nQlOltuwFrb5m7XojIYVLXmadrlxv3UUX5kFeH7mf+84zwAjzo01mF+BbO35imUEoYOCoJGt6
4OKW3Q82Fj+aIWheQbB4cjk3BAq87qaPudftuOFO00ZLd1W70obb6a1r5l2j7Vac5zVJ6MBkasU+
x5Iu0qNDGSJ3NnIL7ngcbeJmoEM2wDdeDp8cEu1waqNNMtJ34DIDvABpY4OFTpe89djf6A8aPU+d
/t29554i8nm16SYDwYambdtfNSjjzpNjrjKq0nB8iGjSa8YlaZihwMN3+bgCTddKUojuU8O4FWZ+
lu2DG9zp3qYzd6m/4WbuQ8YirRI1FCeUw9U3olYv5a1HfYQ2Nz9ISLE1vetjpa8B5+pkSQNF5F8T
XFji+phkjxW8Fn0kIamnTmrce738PkKzqGzQ+bNK3oCn4S1w7EKh4CQvglXtnmLr08seY3cdEWBA
HIlaG8bREqsBMMHYoL6jbeRt6ubV89OXOn8rCRNVwWZMVnXxqmgN6gelnSV3HvcMyaDNvhKhoCcr
vzgO0TYOgWZhQxwmypFgTVwD8ij7OZRvIIsmd9siJAcermY0XgiwaumYtQcbiQPw85hdUnzBUyph
AcqDxygKPRQ2rXGE1VHo7yUlenAgS6kPlxgXBukejgKW0TSDB4n+zXrFTxqIO23YWBDlr3Jno+wN
gRrCP1fjrlJ3gotMQyho69Ok1iFbbjR/WVfGIuE3a8M7gVp1RELo6N1W3qOmg2cb364W12jCey/i
FveaqLc8z25FsG3iJzwRfOBsCggTQM3u7w3i3NpHa+ZpWF8dC9OOpclzEDvd3anuPuzuyf3o/Tct
49B84tkanlzVOWUPmxhAvxFB1YBwl7j3WnnAfXRRU8XHAeRKkjBUehnokHK0TuwkWqO4ycIwIIPV
bOi122V9Di1yZehYqZxPuusYrGgWmLg10g0NPzUu42MU3Fr86cM3aJ/KOYzHBVow5TGvwCD81+k9
h/zYTwMJ2WBtAL55A/SeUN1Y9GDgVdsp5GRx6eLXLBIr0sSrYVMSOm6N/mIKKV8BGVPchBR4fOQZ
DxhV3lgTxb6i5+D2i+6pYnCxQUXRWS5M8JO0gP7H51Id6wI3W6cZbSN6OsOY3BRwdOcoUx3egm88
2ePERp5y9+FU5c8Ev97KJEeHG0hp3FjkpMS65MY5L/9yCYfENeVNEc1z5ORT3/htvwkpXi0TG5mo
WaXxpSuLxaT8xQaPCjzeQIODGzKJtx0JMBEVA3XCML1qcCzMmDtIQd8LV0sn2ssG0nng36ohuEE4
tg5HsM6+uckABwZYmSXby6Rx9yoV7MQAWQq8a2pndwxucNviIk76aksyB/wqM+CxxusArh9wTWnA
W5sBFP5toFUTDhHgULF4DLiBsljmzwXEQ6bptBZ+eJOB36N4X1R0AR10c5BzhpDaANO6gUylCOAz
7T5S/RKhrHsonYrU6Yqb2guh1SMJA3qPxhaaI5igAIfABeSGMBqMl9+79GFsPlrsaEwZ052E1CBZ
wipYNHQgNP4caihZ63g8mOmda55q6MvQFMaLA6z0lrOUJXEwLUmlQ07i4Utnv4z1i1vuzOK+g3yk
WfPzcJuDHVwIb0z9j8o6gcxUztxy1+rLaFwGbZ3AAdWTM+mLC49Rs8p3logGa8DqLwS4DM1db11K
KkPS5Npmg8kn5HMB/XNi32lRU04Lo7g4kIBc5y1iFBsIiRWMtujdZChq49yahzZ59zN3pct3Y3op
phfRv4f1qmIHGlYNpbJJIm+jn6vuklP/zaNl8bM9cx5ZJ+CuS165jWXKB0+4NQ6R5UKmRLPWHKbw
bXKgIjTvCYy08UVLnrNsaTn0rwwKEJQnLqcBl6fGBxun893Tb/EPgfFhExBcDmLHTkWaEjzW6B2G
fE4YmqkOo3kZ1XsFc4oWRY81q/VRFe/acG6st7gFnbEueboNvgHHEbgz/5XvcCIdXIzKGFJC2nzW
+Us+XSoDfuX4oU0kDT8pcuF6gG8JS9g8ef5KxWDdm9E/yf7FE8mNP4ysmDOLY5jLt/gdiaQdf9iI
FxyImrb2EoDI+tFlTK1bS+4YWyweovCss21FoBDxEtr0UF8c+6MuPpmFpnVWw7vexPMrAe7VmLJ1
x6bbY9jEUp/O14Hw3loak6X1LeTne+VJtbvKPMcWfnQNoNEdBNDWuReMnm+/Dd2ZAWxGemDpXTue
Rb0Jpw+z3vnNhsCjdTG8DShtLe9RT7tFSmX5UljnzD217ksQ3Rk6q9k9t+kLCk0t25nDqmoP47SS
VLroXBZdPz840S98cUh33BIqaApVdgmdFwijuOCUHtN/OtesYui3foi3yvBBmu7APShhmTgfeTuj
nSPEVEgrJGARNnxTfBZ6BTLPzaY/28ldKXcA2nl7rmuSInZd+wKq5VZnHdXOeGlhGDCnO74F10gq
xtU4HEz1UcQfgjwOO7uU7hsq4YVLZ7+FPtS+CX5JaNMNogL3kk9eQdF+pNHJj9ZZdxDyEsEG17kS
Fhnc6kOtXxLvuWveTP8tx84OxoTi5snbyyAHPW1MrrfwFat3Rrio3i1SThmbwjkZkr2rfbHZvlq6
smUB65RP+fpH0DN+tKXszr3pLbiq6WssXyQ0cY/zs4eELWn1Atobq3kdVIcs/YhgsIzQekMnWlTF
i8X8D9OFMb41Es41IRUj27MB44cQuEW09IZL7GCZO56v4xJ9zk98nlcO2/GEvcoIlZ0J4srDvOr4
gkffO88vEGB6WCvzN88PVxQL3W7+GX17SooHBpu33czuWkhCMYVp/jWnfcvTF3DG6J76kJFGD58k
seDthl2TDh/jeJhHIOBb8uBN1ZuxuujuNyajG9CY/xT+omlvupQadilhmHFHhp1YbEK5h2iRzN0r
AkEOCmMiNsJ8JgyU3n6QW9lvxfgxmXseEM5XvFVgwCBeIeoAY+eHaGID3u4N6xrN/dHqz2H/LKqN
N5IbfZvSbrSeI0otlCMjdKfZoOmGX2qNGDdB+aEZPlNo/VOvnrPyweiOKLE5G0W/8pMV01L6S516
maId50mCwnyUaHs3vkuju7qFkd/vBm2rYKnE+4pgR3svMVgxAAoeO/FQGxcVb2HJjfeZ9d0wDqbc
m83eS+4175AwDKD8w4F/DfAi+EAvmucc+OEkAixi/xyEyFdmokhufHH0Fc+MoRswunIhVd3QW7aB
usYXfKlgH9jFt17ug7lUosHtAYsQ7rxKWcdaT/1C5UUPcaeq+ZdCkmHI6+RO4ymrFV+CBaMBbTb3
JjPfMU9Od877tQXfDMrouOUA5cs1F+hZ270X04F/k/TZ7J89b1ngD9m85Womza2n9tYvZpVPbvMN
S0a8Gk9YkOcO/be5IZ5VWyB5+CbQPuCI8DAG1dE++DVFv5El622tl1tJlSiIgNzyJZEHi9A52uPB
6ulcb+fDP4xWSu4T6wPOjABOb3dwVkrxKss7phwvUkWrMaT5f2CNiXrJS8jUMQi/c4JU7JzB92cy
F27C8BAwW8tdFj+L+rEqfhdW9qs+liAwZ/banJX3syjwF91Ym0+xKZRsT1eld1J6qFkjCMw2oXlb
CdFK4Uy1iXqdy288QRkLhrfaDeNlXfj9URUwFv+9lu9XgxXM99G6kjluY3CAC/Kv/gZtYynfmqz8
7mqwEk26Di9Xk9AwvXTltdwsWxSXh1CCyye9CI+k3J+Hsf7ekin+zYdbRGdlizIzXF2f2f+39vmd
tQ9z5l9b+2zBhf+yeE8/5U+WfXzPH5Y+nvtXPHkwg8eub3Y1+cPPZ/687wb/MPv5u2Of/lfMx2ZD
7QAjBYx28JD/H3/4+eh/JedgdscMiMjA7cfBLu4/iJNxf9au27M3PE8CSSAGMQT1/mqZY7dVrmNw
Yz046SGcjtJ70p19XHyfhsfOo10ISb9dGUEK1raroZuO537Y9M5j0zyl+6S/X0FNmInJGeBr3BSc
Mbukfqw91JK7dvxKZzbmDtJzudTNx7Z6zNRTXh1t+5PszEWivwUl55KpFjdgMDXqBC7BIzqe6k4O
TxBZRXN2uC/Sccrgzc8a2lwjMGqpIWNDZjN6GmBoRnMYK96YbaiA66LXP9bkfzTz/6XJ5E+u7//y
UfPv+lZWo4xF1Db/8xrXhz3g7Xv7/tNflte8u7P6lJi1Nipr/3hv50f+n37xb6l5v5vXTIV/Pa8v
8aeUhCX9F55N8j37bP4y/uW/ivZ//TfW/t/4/B9GVs1P054f+WPae7hOYc6ClRWh1Mwq1/xj4jvM
YE/HGRiZPO4R1ixB/cMW1vL+6vk2/EuXbzGww+O7/vCxsoO/4nnlkI9C9JGFxch/FKP0i50QNnfY
N5s+DE+D0CYCnX5heso6tLBAa8ZNan5xqmp8JRENxjDNvrFxobVw5GYpBLtWKWcvPC3cl1KiBRC9
9jKFSzIGIXGZWLnB6YqiCt2PgK2W4nRJBLHxbBNGxBlX29sWI5Bk8HYhCcEvf3pH7n/Im/+cAmfO
p9M/VM/+7EJtujgizCuXwfr1RbQitTyzBjAaC+0NfyQ842g+9zWcl9jNnkWGTGYKTnYJ08aezeWw
zaI77FYHfbL3fU7F3Bmzd1IidBj7wkruutlvozAB+WIFA7W1JnXJaZ4npRMsxwygo9MTZzmEqYET
kb7996/I/qdXxHZIdCKeLBj/6/9kL+YHZNYK3+hWmV0Uu9AH83DuREtT5+qChJwa3UK8l+2jr4B/
MNVYW1UZrAYbOK3X82BdjpAfpN4CB08+gazz566OBFruwRLMo03UQSnIxQDsFaqv7UTVejVQt8hN
h79Zi6Opt3sn8Uj+cZtd0n4d80Q+BxnyCWUwFH2gEcaCjiRuCR3SEtqpRS3DlZNhGxUwD1ZNbPMS
TFSc1dUSpBhMtcpb59tvhotj5ecJ4NieiXsNucsemYpX28E/mRpIzJiKTsoBzlc192IerDQvXugL
hjSuVOLn95jaP6cqnRBIB9xTjKCA6ti7m9ELZrTxTSih3ty+hRGGZqG3aecP4alK5uxV6ASTwOuI
tDHCAfEf1EHYzSJWdx0Sf71gro0ojztXrkyDsrlyu4MmkVgRRC7WTW9by9ZwO2At+ieanqs7sjwS
FLKzC2ETQ1pScfMWZ4SV/ftxuZZtf14Ytq67uJRi9YBDjkkYKOP2p3FptYxk3Kh0N+TXINuo1EMa
DWhXNCJNiu8I8oE/ws+qacQhFpV9m3Yj0c1aWN5bbRWsmwnryzGU3FzwqJz/+83zYx/76X2bnx+O
ArbBP+Rv/pqc5tSmlLE9ufi2YvHpNdVj54ATFY7VnvDX7aFnFfnSkciJCnonx97wQrqShUrOoSt+
UwT/uhdii42ZH4Wnh08g3iCzQfCfR6vqGrfVeyfYTHFq71w7QFfVwpvKvAG+oENPJvVwLcDvBclV
VBDifVfn2XRKveZZzwtvO44g/2ENdm/qYLx6yH3LpZ4XTdeTrOt3az/289VYQRQfdHwQlIE6RnmA
KL8Z2Nm/4Oc33ggo54Pg+pKMX13i/AbnOuj9Id5fOUryJKEn03vKeUIn23XwL8kF7Nc9kC92PIgh
XPhgQZtCPY10urekRkxL0c9EOFkCcAkTDkeZoPDmAvEbF6df887mYSdMgeoOOzOW76+TdOjS3rII
g8cUEcX7RNl+O1aUWa2l8ov4HCzymWMl9l1a4b7QGajRmSV7I6Vj3GEK+++H7p8Ok9kcnaHDusci
24mJ8PMsIG/dCYRwMY3LAnieHsTQUVOfTYNbhpYMHfotRPeJPu1FlcTQGKeUzB5ra+Chw/hksI9M
mpLG6EMciWqBILI1n1Ru/+2vVugYs5UZ7PCYcq3ShLksC1RKWpzmq6wK5GFwoq+/eVU/u+3N0YQU
0iQ1kqQwxwT+OiEKLMp+zO1hNiomIoPeoZalS83sS30xNdWXdqK16A3AqflDQejRgUMFBLezLrrq
hrtAGiTI9xWkj5b4dJnA261mz57Kay7hOOkHM8h+FxVCThSl0y8zmfrIoVLC/Ioq/1ejzVGMVoFX
oLb5cYL4YZHsBpQhkzlkz5hxDSvdHvobD3/c28GSxiHwenzuguHeCcfqFpsu4xDG0b3L5NsSR4x5
rGkcDDeOF3KIum2T0qcaTc++aVwsNGq3/GaZWbAmgmY3+Rks4ZZOYxWcUUCNry7Zjgov6huSuakl
wuwAzBPver85tVb/zZ4DSK5W0LYFZtnqk4Xg6TlsWxvEHzMaS435qomwEHCnsIJlTpUBQOFujdEx
ttfgkzkLWE/GB80dEnLWtJU9VT5tFX+FQ5SzH/TmO0a2wTbPrKUoq5mJ5sETIQBstM0WuT/sA2vM
mZR9DAYgaCDZfWguTQWHjM0AWVjI3SYYP+nNQ4vGZbedThZRNPtrbaSp5KUa62Q1QHEjKNcCw9Ng
lgZ9fzIbn+4dYbVnnYzNVsBKx8SLKEXDSW9VHiaYObbYHfQ4JMj4YQ7ebQQmBdftXUXjM5d3BPyW
f7xOHc+JgpUMER8AFc0i5Mbd9gYcGY0sw71JTvyiyDrIjMBH9G80az82GdFD6GXmN3jIWDCC9NJt
WJKrN3ciMiNCTGplz/aASK9MJRKI+WjRMUnc9Mp4r/SWFuh1ejgC0D2HFR2G6VmmFs0MT4xHx8s+
/BBSYFHH8RofHXhHJaJTxmyi7FnbAk5U5KA5FD1EuSoJs7XKmqdrweU2aI/Cce3N/tRhb3Dezj8p
H8ErnWjE1dvrb0A9bBzylH0/DsVOw16jqHFnXEQm0l/TNbbUJOEiCjn/ygapuoj8eC8waYaCTySY
FgoYTGl8H8xGzpWGKt10CjL+eNPWDe8afg3qezhV2aoZk3wTwdapose2tWAJ2vHZTdFXJlZ1chr0
wzJ9HoKuvw86Oq3X+evgWX10iZ7h3ed5SAdSB/XK7bUa+EeVVyW5WjUYfx2drGPTa1I9RoQupl3R
2Xe138DgrsCrfbDVWBjvYjY+N/O57zf7Z+suiIImK/dLJtbG4GwY4PrEezzehIMTSjQNGGn7s01Z
K6rpjrCWl6H2k5M90p0TboN5TAaZr+jEe240WNgkqFzMoJ72dTGq5ynX/LUrMnZpUqE131hfLcwd
HN82bo/4KgmTZnP1BO2FDdrs3EuHVyAyMMrrN1d9gF+LB9ulbu6cYuNaKnrU2wqTFc9Y2YUKlkUH
EaIbMMwwazKi7CoLb5z5rReFtRVFwxVijD2ODRi5I3wSO2vNVxNOtOw/hyB/Vtrg7LIS8UjvUmt3
MG3Lisfqtd0vZT6EazvKcFTQ3M113x4GLVmkgY23B6RCZ1TmixIFzlpFoe2uS+pa4g8z+2YS3yOR
lzs55vrjGGLpVRbppWjak680885yGFhzKl80Ay+YEKVprHpj3ZCvdCeRtwX6wPpIxmh8r53+0a5z
uR0MgJcsdDkxZE7Ghpbb3qKI4+fIHCaFGQXXIjsvkm05zRSlNtuqYJi2wp7kIZ8gbs5LEbpCEfuA
s9cS8+pmfj0IdU+WJwsMg5Z4BOO2bdSPl8S92kA6VnpbEfhcc1z3YBqZu8i7wYCFBbWjGRHahzqN
kQ4LwoXbKCQhA+0RP7dh0szW9SJNk51INYR4uMzv0zLkw+A6+2IkPSzjXU2JTUC6CbVn3kgivX+6
+vBfn2DuCSIsR2WfRMhk8ZGci5Ze6PUyJgdObDQ1XWNaT51tvHQOCnilCvVG7zToltOkdHindffo
JRDimA2Qjqc+hzXty7PfTe2eQEz3xpH4S4YejBCrSG5jw8nvOVxuivl+LRPM2CanPMHWbcwQlkyY
NXcc6+yOTRngm5w9XQ9sRWTZorOafD30vLtVTB9ufsXXi0tD/smm70icalU6wv8drIcoOIW1Iw/0
dp+CGJ/gISSa0m9wCiJ9ABasyrTNqCB422WXrlI6xbC5kelmqDJiFzJ+RSxVL7YyT7F+VJq3Nto6
2uMSpvmWs2pkk2yvi7kiSHbpFKpZGb1/cYSDHroLxreONPGrb+EU6e5KcCKZ9ow7hC5S6/m+1Vhj
edIbUr76NoYd28DWCusvXqZ/Xk9QooKTQ6UB6yRdhaKuhp1yfd+uIzJoZbfCWIh0mbn2CblLh/rU
bH1hhsh4iXwJ2+hrn3rEZVlw9xEDjmH4pfdwW7HTaJNF6sHso/DT1siEZEnXfngO4sTYKdUkG89i
AXa9cPZvoke6Ml3f2QGj19swLlHsOsGucBp5DlRziqvQ2ueT7a+RsSD9n+Sibv0CgajODbsytmnu
sJdKSQWp4H6gJCXEJovyaZt0gXXvFhrU/znHI7GbdO+b3WNfeYi5xABIETVPbhWE+yycwr3ywnVV
BOO210f/R2khXfC5CYhLYx8CREHRVachnCuv+qJpuAfFevJZON8qTxkXu/GMS9N2e7MHW6qSrF9a
3LEhLSTB+npAXhdWE0tt13JW3mgDXLxGRy1kRWa8GyoYINellxsx06a0vttwtvVuKHBzisvHPk5A
IuezgN7S1+vyp+ES7rWUC0iTlcfrB1/DqO7HVRnrwmwR53WFe8edeV+1tr5v4MARlWKhyG/RFfVi
DKDr4oRRuQLYU5T9wT6a91dLcyl7bEr8Yk+CLeJdVdgruKmxnXhwlDRMK6DA3GtT9uV62GtAq4Vn
C8w/0wh6cr3RzAaauJ2O92EFZ39qrBxToyE7jnkPn32AJMr0EGa51rkBbEu9wrSgLvZ9WB5KA+1P
Wg/xipbfzObpITtyQ6SqaPHvzDLjmFjEHReY5d5ozh1lub+8Jvz1ggEuw244F31ix4vqJNVAbEwq
cDkYteJQKoUPWNp4SxRi368LQrfB/2wz0277PPLwoWMDyCZPnvJcOEfNe+utyHkcJ2qrPrffiwaP
S58ZgLsH8pbJMe7rCQZhHqDi6IoMK8g06QC+1Etpelxg/SiHjpZFcCOgHhrxaO9MLMeXvSnG++Tq
JO8W2X0wFSR69/WXcJqc5fhdiTTaGb0C9EO3nfG4g5zNy6/T5Fp8Zr0NwVikGBe5iI37rmkOeMf0
DBhvZmbc+30F1zHHphpTYOy+ZpPT2iMUT1cNNl96ix07+cS61cKR5JvMaszvs2SiTYOYxeNgPSZz
fVjrsjhTG/fowB0I74HzCBlo7Yz5q9fY9dY2RvKjlLEdnOk1yVrrgA8v/nWq4PppB8bWnxJ3K1tU
BHHF7ahzont4WenS7DGls5oS1wJHRcciiZ41Oiermrx1yGCEQFcZjJm0znIAxKcfU0am/QO7EKoj
4X9p9QDNHVa7dBfbbBXn0PUyYTcrEPxg14U8l9rAj2jM/ON15Aqj9o81wnCdJsvet89Ct8QxKSzM
/bSZmGARs+hP0Em1LhRfYGtRrRU9/lMiwkp6moK7qLf8k4kaMI+65ExBgo0CvNtJIU5EjiLr7zF7
w8P1A7kjNPuARVNb3BN8Px1kdSdyQ19psqk2RQ/r1LHNjWNk34Yoga+i4194nRS2xFBEY4fldMb8
hGBitDEYLUYKrqwtoRTYsq9OZm0WWPHNiyPKIaxV4SSO1w+DNc2wvgJZDT3nBkv2/FsBG2VpN6EG
rXjUHwqCANM0RTU8Ai9wYOyhdkByzKtH30V5ycjiB6qbkOBQJXTrIZYN9woTMZhpolkpR0I1bQ9y
ahPHT3JcaUVIELXW5ce6xQG470YqGYJGmKrmRtLzYZ020S5M542tDeLXOm+/aE4BJU1DyX7tHV4/
cIgMx9xxsueRrPVt7zifnXKTlRhrqtoSd5s6UMaNPUD5b00hdxrx11Qz7MOhpnREf7zexVR6tA1D
Kn7kHGNCLzeKF7GBGYSW41yUSas+WxKle9o6MBoT913qHV5Wo3Un49a57asGDzw9z9eUah66cKoj
L60ebEfrj67X3l6PXLjokHVnV2s7Sti9VbSP/NLZa1n5xL6HDVtk6cDb+Kal+kxoCbtd6uXqUFiw
+C0b44Ksla+DSLyTlWWnQfRv9uzfXikT969itO6bolmPTk41nyIKNLhoiqT4XkcdQUN9fDDSdlHz
i7H05pJsF6y0Po1HasthSSD4rulnkxDSIx4Bgw9Ohy9YIbxon8l0ee1ei76NbirCU1F4RfZNF+nD
krKO21Ksxk3lYbSnrKQ81G4jNyoM8HuG0jr/V88iq0pGj2xdthPFGBDa9rmRqAwM0rNZoCACmpzg
2n4MXSWp/qNpH3ny3gEVGFHJyNmgjvACuzA8akJqmB+/9Ji5mncRVmYQ8yOqZWIH4pjNH0SAmrIu
7eC2vs4+kcxTWX0XBRzJcaKiN3RMnPLG0h8g37n4EWCK5Cqz3yiTvl2vO/AbVd7hUlGQ2Ku1D1k5
QXsN23TptvP9sG7m5Ya6SusxLdFsJAeenXrb2EDk/iXXWTNub+OeMOZspY0plnauIUMoQ/QQGMWA
H/j2U4Xt9CKgiZ640AObqJ3BFfrEiYnfbtfYzo+AoTS+yxIkn0Uym+zOh6aQxc7ToIr7saVIQ+V9
Rv01L22wfuxlR5Vj6XKVwqKkAcbXH64XhmJGMq720CEuPS5o1GsZTenzWEFbqvAFNVjCGzvQ003o
S2cB0WG6zYKquQlkAabjRZsy0pLVmLo7rwz9tR3gYSJT75AjUVIhtwsGpHzVSijv2VTTLQB/AXIt
ULIJCjqK39805q1/bsdhfY3Tvu2YrjcHMv7cZCyZRmYpRYo5n6a25tAveb4Bt4KZsyDKk0+2w6OT
vSa9DM+yKDdyvpS4vbe/Ajl1HbS3HKQYhEz4+Q5wOIWiIzNOQ3Dsy/aoWV15NCfcakzkyOFEmLyV
euqhaPrbcvaHj/MAjcMk9kPuS/hDv23rOnO3/OcWtG3NcQImfvD07sApf+qmKzxkCJdR2VbrhA+F
X7X0mhE+qipFp8Wm8eBl3v6KKzYSdnIeQhfV0wHRgzvwf5lm3/645Aw1/lsy3LUGBPBglMlO5jFW
bxV1RJTBTZsblUL5n6lrx6ep77GnSTe50Kxj4eP2Z2vyrtOUPJiJ2ayjsYe+63TmoS6nDt4kFlo1
xzVXCmufeqF16uC2xgH6lkFBV8/bUq6DyE1v/lGUhi5qWmXbLsaxwPR6h+dmq1qMkMVkABXgBcDv
SpaxO/7If/m/gMFfyHAp8yvC/nfE/Yqi/+Nv/y/B9AEQ6b+G6dfqPf8zAj8/+m9ZkTZRUo5nuFA7
AoNGJAj3D+qJwVdcoAeSJH/NijQswqIcljkpZXggkUv3dwCeL5nwkmCMANm7xozb/8FNuP8x/aE1
/MvQQ+sX5BL8a8YZiIWdAd9/jtozGpHmrdlkd5mAfo8vObJobl5Y4OmA7HjZAsXXQXZLHYOmvFtM
+x6tIGhkWh0iurcIMNRK2Q++/cHdrPC6TUKvOiYkhzvTLZ/1xqWdrXx/KynC9GVW7uEZ/mmo//ai
/oy/O+4v29n1VZBU4dGJCYD8nRnn+xPOyJUnKLTSze7CoL0UAl9C71Sh7NC/E5sORIL3evkeIZEV
o8TyTGLzvHVLEjkSZKyEnqgIUS0eZ9X3Hi8l/ZiYjy7lHRw8iO0dluoOjbXU2PnJsbeOJVE9xTKM
H8lIvB1wLdIDbJ679xyoDiFDZGAt2J/6Jsa6wNy40sLsI71x7toBRSrgnY9hgxt9egbGiPhQhjAq
y7eE4rNxXvEXczBKy503R21TI1yVbb1JM/FEJXITmuHKc609CaJb5dZLIcsvQXIQoY4KwKzg8ngY
Utk7Ej0v3R1W65g/zDwIQPMB8maNe9OQo6cyYBVqm97UNgPWukWB87J2R2Lnyu3l2ievaH4oBSc4
WLYJbA+xUvplaDmsrOw2leaR03ibFuY+KkSFHjs/tO6n8ijjtWxD5vdbk+dIcGw41qRk5uSrS+/k
a+MGAahE/UBnjtTw8KEOX1XUggYNj1kVXppEvUTVxR3dbWRya5Yk7j64Ir73Qnpv5MMs2lk+5FZ4
CYZI+FocQgi3PBVl/rVTDsYExstAQUBqgPXiJYc0x1i5K0trkVMdRlI+KX1Oa9cxmQoQ05TNZy58
ROCZjZl+rmPOEKCdRnIzFnjADNXzABs1UgDCpnOqcvNR6/Sd9Y2YjV2HWC/Ee6HOLRQI8uAh0jMj
JEATFwF0KsZr8lFGPv6XKW9ox6LqZvdt4tllhCesYZ3jFmmrE+dfS7Oq8QtM8JnAPNosSD6rx9MQ
Yoo5wPZN/zd155EUSbqu6a2cDXiZazFpsw4dQRAKgiSZuEGSuNba93AX0cMe9xLOxvr5yax7IDIL
rO61Njs9KKNIIFz86hOvgM+hokauixDBSR6gXqPY9AU411QqaU2OYaQveqQRWt97sjXCDi+K77Mu
PPt4js+ksXromxr7IZQbB9LxWVmk9WTwKNunUW1PMTt9lrr4YCWmBPB5WpVxtShHKhNFaLFmc3Pt
GiWQ9oafD23wgufsnnD6hlYo3AowKAOKawVdUzc1tr2aPBCchVSuCnQxlUM1Up2TdN5MLYFJ9aDj
aXhTIH3iId80pvpUgndh6/OgRQKxZYGhEhGhvxK2sJ69YJ6LElc5M3z0DeCLpTbxfL5wAMh2rC5K
GujBJVO1EyztYOahBIKghYr06AjJTYH0N8ALM6nZZW4Mf6/1vlpMRqXdZfSXQL8dNRetYSD3d14g
7dsKNnoNX304aFZIDRCmdkdTT9YQKfOe2la9io3ilFBdKz1tayfG2s72mqMt7bBaEg6shrGeNiij
OD6YGPuL6mbTjFyvR1eqSJ/yCPddcNT7yL6Lyn4ZwttNTEAjELIJ2rt6QOMP96wcnRHEKHGctuAr
5WHGT/N5w1zQWpQ3WY4k1lWNxjhpCUTtFhQJnN5O7BYt8gnZyddpB39zQ3RRCL7D9Gtd+nCZKfUC
+nA7CNCILqCSj9Bt7ckolCOb7r3ozbML/6JwjhB7FaGRAdmxPctqwf0Ix+6nECeSbOPpD9RlZ1ru
TQBKTBLEP6oQklE7LIBloXSdQKpm8SDUUtq3VnjTuxn7G+Yet/md70MTJIUGCi270KqWCoEYaATj
uWkojp3M9sEarjrjNqEQEPq7aDhG7k0HHL8kGfIQNogymHIt6r5wWlYBdCBU/1v9u8TWi18ULWKk
TIcXLWvRhYkWFcQwVZpRY0N8viWnj+7MUt9k9nDjhsp1UKGc015RUztpwPSVfdC4q14zd5pu7pRQ
3pY9lgDI1gOxA1gTryS5nEk0Z4IsRx/eh2ugQO4kh1CRptEMFi5dkZXvJDNHcldiM3Q6dz/A8um0
4aZ0zZei2lCd2ckqDLYihSqh+g0FhxAM5xQI55cICCb7bmgif+o2z100rrSMFTuEOsjzoF76erVF
ETos2T4RvPd1FeqVArlfnmhAjmCrOWoMO1NZRBGCsLZ+DaAL5m1KsVP+Ih5M0yKsLYpJnyZMN23T
aMYOt6plEXCAhN1DR4I/FBIVBhsFgfgLrnhXHjByOm5o+FTUMVCMqAvOWgQLWeOggK5676jaSDmX
/lfsduAyjreKr12rsbHGXJrzcJYbCCbacEERCwtLFt6QNMvCspC19NaZYq1lpTh5KgK88krriTkQ
ggIlMXNy9Xp0pDmQhZWaEY/A6+0jc212xamuH4Je+WZbWF/ABW1C7yt9tfmA4nMUgdcvUaMPhi+9
w40bWEoEM920b01/OCh0jaoYYUiAsjkiZh587chTbioPOSCGD7zh3NPdfdT085imipMZlDrKpREK
A4S+CH+AP/5WdP3fiZvfolv/x/J7tntMvleXIfi/IQZWkT+MrtcC3L3KuvgxfX4bZb/+2Rt8N1BF
4Io/cK7gON4gvE2QjMCRiKkt0N//iXSV/3j15BQobgWxUcs0ic5/Il3lP7A8I8wm0AYHCXrl77my
X1gPC4Q3ESqhPNMQbK36Sz7alGYgG519imMK7/0DNZ2puVHx3BiPVtceY/3JLJ1Vx8Y2VvcK2ppZ
j+xk0Sy9Oa34s1Fe9dUOc07iFXliefeyvq2Jrn3kjFs52DZOuu+t8tqO+sVQklPnPV2X9L8wQ/8y
bXs3/f7yt/4d559CgvXX2d0tGOyANDvI/jHhf/75v9LgW/aP5+/xP/bf/vm/H9PsH//8j/SZf3s3
OcVn/kRhq38w9jalFlX5MT3/nJyWQjZnWcxMfMpsQU34z7kpGX+AwMa6jJ/JBjuSxZT+E4Vt/QES
iT+zBWNAhZ/wd5JA5SJ9winPslXNUUW5RHBdBBr4TfoUxe4AFRLavCoOEAhoqNuFXzUYiRZAfqfC
csF/0iT0XOL7N+/xN6mb9t5G1P7l0hdoN6ORJRKxsJrVGvrqbrl0e1iHKB3bA0p/brH16pSzOCKo
1WD5p1QRH2xNWjk+OnQAwYEY0JtP10DfSYfgzEpomejFylZGtDvQmUaSu0pQVGvzRYzyziApV5Ws
IbERoaG48oQcEfLyox8swKpf9ejzWLF6XSON7QefGRT+9mHFTGAfwj/1EtrXWJUb021FeQ0PAMkF
3ik3cwtIUuHfW6gFcBp3KDS6KNqF+sKu9OsysDcS1OSh2WTULMFM6GWDKmfxCfb091PAEG7zOnQW
ag7vp0BL7zbW0hwpeBjkGcQ/CTptFT733NOAQRD4ttmoSBMz+mrDyP14Fvz26mBxLZNqB6QD+6Ic
mdDM1vSgqIjd8bfxT+FAa56QLhmOqqZMNB1nGhyUTBwV4kL67OoXEL/XOahDhZCxaERtWrB83k7/
JIiyMW/KClBLiflMuyjzYEnb49ZCnS3BdslH3zMwfUId+MJgl5vB3qYeNANqijQxPilnXHCBXtcE
hsQOg6BiEviLMzHNWCq3oHdmsiEpiJVL+qTd5z6gb6PG/qlWu0ctQRRLl5d6i4mJbxQcGq6GZCMO
JFbgzMYhOHSj+T0oUCm0ejywnAh0QfMc67hIGDkpapjKq97I9mhNoOFXQUv0kuFs+XznD7iLlcU6
DdXHqPTW8tivFQS/PDR1C6SqG9lYFg2yAsWgfu9iaIeeNLzE6PYKNZJoBCJiZtUIexyPmaxD1mmw
7qy8/uqPpJBglrA8tJod+Mhu1keo29X9V6nSPRKGgV4xRPbQsZ/ioUQqZIS/2rZNT17dbgJJRRS/
Hz9DAIv97U2pWEwAQgOIh2Jp8uovpl/s5bmrYpQM/+LRRS+yq5+k8hpAnm+RlJ8N/7YI7ElZfPNu
VeubUp11+xjcSES4H68DXf3djYhoRKNqbXKWv5+JoGMyu1VwzsiQZ45y3ZiCsP7GvraRQ/yGySrS
KaCzZdl42Mbk7je5Se4TiseJ+UUth+e+VB7B3N8EVkCrI9j6yO6Ywbe+c/ZpXA2TFMZBXhorzCK3
pWYePG3fKfK2A93cmMlJAwkft/nOKm2ouPWthyRF7nQojLZ6Ow1wuLFL5aukdQ9Z3Z10W/3EJlWc
kL8MhAnWVaFQSjx2uQsBUhiopWuIMBbWpDOdVVkNWMSjbgUHhv0D4M6wbAngwUdSqNinGZIe3jj1
ymrx8VCoF4XR1zlhCUaSreN7K6sXc4LehdakPaShwMFvMh2nndc8taa2T+p4p1g1oPW6uY7kisJY
c5BbEDUJdONkWI+enkzLjH1qxJgqlvvpJBxxKikGcFH+qcIG2gOo9vH9Gr85WxyYSBbOtyBOsZl9
P3X8GLfzMGbq1CYcdBmaBYCdXazqczk30GE3p7Spb/TEempl+yZyEKCVshsbUDC+dgPoe4QrK1BX
+CCMLgAoSj8+upkRilQZrrhTWWe6DykdEOLVYDTPlGEFNHK4dipStARN/FS7Cip/mal0J9kqbB83
uSI/FJn6pFftYizznZnYD7HKnlVJ1YOMIibsCwyCgq/x4DyCV73JUMSQZfTc0sI79FW8rALcTAp2
GfDp1txPhlkZ05mNshqks+XfSsnWy9JPXO6ZbL/MRJpjGDPStlOwaFXF634TElELaEuzxHqxQLEE
rwwA36hV9g35sscWGqfUxkttXDoDgNb0jpYL56TACgS6kk2uCwetVPC+y8bstm1RHhotOsN7vsGt
/VmOdbSNiDiiWEYIWSs2mbAdqoIH38m/yTVaLJaCzLo64HraLQOhfoTWi9mmK6Usd6NhfiU6eu7r
/q5G840W8xdfrW/bpaXHSz9BHF27MjTcQjMuERm0Zvtl3bn3uZLfAlIDHO1V1yZqWz3xHM1k4jpx
yllWfEU/ew8UNEZ2Q792qdr7Y3eVKPkh0qNzbZVfNDt+zgN5n5zCVj7pmXaXKhBQTH+iGBScMt3Y
06aaNp50or84EzqRQANPStW9SPnBREbTTbXvuh9QIy+8s+cYX+sBrf5WWVlOv69CZxeBESnWSaQd
QE9uvVCaif/yVH9sedogwU4aDcYmNT9Z8sZvxlwBhq/RkIHY+MsxoHvQEGLbEHZrlH/HFhat7x2y
AM+gkpTL1Nqbwbmxe/3ZkKrbwhy+hFJhgcPKNrmPAyZqc2Yx0tT2E8T7qmpDcL/1vVJfW3iQYTqm
1UD10hLXujEqvnZYskcuhlqFe5b6/LbOhju5VejCnIzGdHG4zb6GifNEe34bWPGUzv0p6tCI0A00
Iyu0pfQBT7whoTAf5/LO9eO92varvLaQdaQwjdFbeWTi4UIoTQEOfel0augf7zsXVh0EK+QfTFzb
xNKXjoVzse+4javIRVbUM8Ox7ttAZtpVawLdblLoKKI2BjLXevjQuqE/80WMVTzrkFIc9Em1cqki
FlMr7rWuentYHY5Eb6FPl6yHeztGgEZ1hQZ7e2X5iEgO1re26V50EGko+dKycqzPIvRfDqDXpzHI
qCxqCdYlBUuTtJ5UEO/AwcAACoO/MBuQCQ7YdBC6CBaokRvhxnYRlsLCww00+ErdHIzZ7OPX+stu
zn0gPECfX2Yiwi9/v/3IaJVmLpDsWYkMVUKR3OkJ0FAZy9tvZYkMLlrsLnojH19VEYP1LhDispZF
MmiSWOokg+8vm4ZBV0PYFZX2/CAb7a7j6Vr7QYdq2tkOrQN3XUjmwpTGRVd+5ShHe5OOjSI/J9J9
mtrLT27ol9CcG6LRSVRuCpLeJU7BcMNCgTWL2Fu4FUY7JVLn6Ov5RolO80a1gw0EE9xISgwqKtBP
UNfF2Spt4yr/5IS9JDOKmU5QTv4OTd+iAXsRnIVy2dktCL9Z4SFlqSDc7lMgTJZA+lGKLDZd3s+D
FIo86tA9ElW6ZN6UBaYRuXfj4CiQpLeNlH+yaYkC1eWQsWOZisWERVPmcsgilwaLOThId1cF6gA0
xyaOVaIt3B+Tii6LZuPU5XeL3EFJu7ftlwFpGKNLMICzqCWbLgwVjdI25F1qVy9tj66UDHVfBjRR
Kyny820bTwPFf44TPknGIahAUrpV0LeWMntXhzggjDMPG50e1zq/hwkTGU/mIH/3RnVa2Gox1VP0
3a9HKQfIlKL7Wa5cSDmpOsz03v4OVu/sWiMaXdlA/R1snCPM9xI6WaViXCs6Cs1aa7wYakYDwptV
moPBImQLw/YcfoJhHLrCFeVcJy7QIDDgscbSGojx7pPZ+Ou7RptENdkeWJ3w4y9WpZZoRCW1gt1a
oNMsTtaNjM4s2uBCWW2tasBhcm+padcB6qIxvjGlgqdQpB+7osOjUF9/cj8iMX23XE0EKNAoAYsJ
wRyQy/vlSh8gtaAq4pjcCm97baEShfTCGhQ96H4us7kGEko32zRcxdatXQ2gXChchw9Vfa8UdOKf
P7kj8QZ+vSMSKQUBAceUL9+QHw+9qUDY7a2z757RtMTIRg/wd8GI59ovkbHwrko8itBQ3qbp6ZPL
/7pGQUSYEGhlqlmKYlzSDJU4jZn89jiTyRTtsl33yEDSbbUnkZtjjiF3iEyZ91EvH8x+OLvg0Q1a
5ObYn6BzHIOK5Ytjau/5Aie92atgcuMYXX+EWgc5+JoayYpDfNkFMGX0AZlthPYC7P2gyvstwmy4
81WI3oYgiFMEbpvK2bqo+UUBPhK4xpZtua9j61wkzbpJpSPEkaVUJ0fAzC9xA4LCkIJVUe+J2Gi8
PstutTdrLg0dwUt7TJu9+0JWzgHBY6qlD0MYXo3dPRS3kwZZp1VoJNnDDAnLO0OdmxZGPZJ8HWE4
VBS3fWfdFp31XNf5Y97E5LSTUS72pYskJnSZNosWGXLtuu0gzmWjKN9mdD+7xj12UXRTsOfDC4LY
E1CWViv5WyDJX6Qmwy+52PhIHIxuYE2KAr+ADCXWvNZ9fJCwClSVu87zOxzk0GULcQWHFynjtEzI
a2YsdJSbZ2Xb7McW+bCqOWX4Oxn9YwrGslTyaXLQB0h73qcKP7/WWcRk0ajMKxY9Siou75ePWUaE
Uwr+C4aW4h4vo4ZPNQetAqSQVVzxyhzqtIdEo4hv53UavNjsQJ3dr8FmFtPGwAVUrk3s4iygHyQt
ZDL+jHb2tHOamz5rSZGl2ZBV8ER5VTmS+bduaweinrS3JXzzJGNlWSV6kytNqW6bwZ31o/LFjlCF
Cxv1JooAnKf1AfomABUbIGaj0pxzAhTI+EaHPk0ZZpc5PdGWjexcVvs4hMbOptAF0NmGY4KQWuw6
N1XLSGkuxk9BjL3y0N9TbJ3BSLjSFDKpmFpvo8RbQ9WuE9QvlTSaFagwazhldvoArswB1BysRkld
wkiPPBO3OhhntpLsClD8Tu082/DSEHrrd0PZPoGtY2tGAzi7RdBz2gx1O8+NXgaoGz0EKpgbfGuS
cl7E0TZKMXgEjYNOST0dpGhZSsMtNDTMwhA7DozEm3Fo4edkYyQY0r22i2safN8bZy0CEb+jLKWh
2+36eBTgSncjOSSRnrlxov6kRtYMANPKM8EnSoTbMMoOgMHnY6tjb9ZfBSYsz8A5WE2EpqVCehRA
A4cAg2Snxnemrz8YtgMWwaIoWQ137HvzJnMgSOFD1vLIjXzeWbKyggr5tQ0jFB7TAGmy4XqwsKrs
ZWkLE3FraB4KWhxlQDLws4syOCLSXK3zFaScaRC6X7UepXrTsb6Hdnntps5tiXubhRRyaDf3fqDf
v+6Wf6vZ+JdNmnetnP+fOomCT//XnZz/WWfxP/9P+o9N5sM0zNJ3DRvxp392E00HVSg6hpYGA99E
8ebPjo1EiviHwYCDNSNEtmSBrf0pnKOY6OYoGsot5A/yjx/97NiIHymqJtu2rdFlpMT3dzo2F20T
nV4kIbEgpdOUUExTFxXNN+UJtyl6yTID7VYvnhw/X4XjLivRXmpC1K1TmfY4hVfINz0O6tSewP+s
AM87GfYH/W0nV6tEUtclNTQLoTwI5Km2CYHse9lCK76rLk7LEM39fGdHwKkcD1kERVpm/rBToJig
eNY44UpRzDsPLhd8P6ysq/KTquwrs/5fscSvz3gR3egSKgIWZYBbuVgY5qkvm2SiEU0OBGgUryj5
GT4Smjoi6qhQlS1K6HFH1hu7FDW7bbqm+P2UtAZsg2AEvmLXJ1XOH3unvynkeUhKjrRs+hy37VWb
qadct0nv2eAT5OQwq1C+obWBdU09lDewub6oMrDt1o6hgBXGtghHb940kK58B95FYbxkY/mtRcPk
zfQ8/Hjct9hGRaRcv7wFG7Q2M5FNREzEtyOdoy7u616MZySa0z3dYb3EYIOtt/GerOxpRJ64RCsB
NNjHF9bep14/X/+/LnxZAO3gargV6A0MNZHVWbubCL4xFuByGFDMWLXjplq1EPz7BTIOnrPLguta
3uGjZYSnBKcXNMPxGkIcr/gGq15aC4v0cVzk2gME2kia0K6A2A2+XYVN7OefpLLvQ/Wfd++ge2Wo
1PRR1Hj/2sJBrXJWsnobNsWiCiOBUkOi31mZZvcjSf1/sI/+5W7779gSF1Dhv95Ir4IyeHqsg3cb
qPiTPzdQoS8mmioUz3Uk8kRj+yfsWeyfqICgLmbaYoT+tX/qf6C+IsuUW4FHoKjHXP+z4a0odLxN
g94IsjEq6fff6nhfkAMMAMNC1wyxLkJ/0nn9clVpRlLZyO4e0jy7twIJ+bH626DmM3x0K6dcZKa5
w5Oka/u1yXY6FAsrdq6AW+wlIz/bNdil6KvmFQe7PNdeRmcukBZBZ1z77Rln4Lq2VnEPkVA/oRNy
oBhudGBMaSlQvHMnBOYzeQg2vqLdpEDGQGzUtDn15NhbeG6Y+Spvu3lSqZOx4LOKZQnVUGjde9D3
+FpV/Qt/Eyj5M78wOkEzfzOWv9t13meW4v2YvBhw6eyxjKF1kcd5tubXXorylgrEOIkx2yCXk5Hl
BXe47TDk5jlddwTvjJA19fDUk7cWBdPILq4g7k/MRHDUPmtSv5Z7/rUZvt6WIRvAFKB2MKd05tvb
zdC3+9KzzTE6lOMWZutElfp13G09zDlkc5iKO5GdF827U/oOp1pn3jkM3lgdDP1RVl4YGaUNdnJ8
V0p4jyNWEisbcJBIDi9axpYvqLbP8/o46tYJeNrMGYCqqfFOK61lYpYPRqWIKcKfwp3U/Kc0TZHS
Jc9WJJTd7Zxiff0MF/YK8Gg9qfoebZfa2jEXqiyjZEBxhqRBkZpNgPh5R7vAP1Lk5ooZBY18GK/w
EM7yciFZDbanhyGuwct+C6j+Od7TEAxTur4IAOMqiMXOiPVLZp4b5dxD3TXHWswXK8CtAwVI3ksm
6PNBe5diut4Z7l1gYSNSL/iJmaGAzBhBCJ3KERZxHs5+Pv2rYqFr2JP1GgaS50bY3gNWb5FocGXw
/mf+sfTlGx1alpiPdLyYSihFqBsSv1VhAFH2FkjLI4jObGAFAZQ71o0Q9fLFgiqT4rHM6qeqra8j
EKaF3D4Dcr1P7UNmNHd1wGPY3lxxt2JBEKJvSrfbc1ew9s8VmskD1XmjpnXhvHw85SkPvDtpf0wu
RSWWoiRG+++1JfQmpgqHtlSK2I8O4LszjBRBV/VwWgt6rnmE4WkUaMqqkrOnqgvmWlg+q7n8PaLO
IPUhVpEdtOpyUdUq2tSodkzcUCTWMPk6NTgFxoBPE+YoypkBk9GediKfcGXbO2fmso/0+IjCgmgW
DhmyMGawGbxHGykCZhuv3rHOulosbLO5CzJyUd5TESELriKJzWZ1luStmAgYHmTDWYyvDwg9vmMw
wr4nEOIMHLdJKc16yVg0DGdjvgzFMKUoOOPXdWQNxB8zvCZDSwdnRODIWPLiK7QwTHOV6lsWEHeS
DDq8aEPZZCqsfNgMLh8BM30OMPZx5MEYOzkRSHE+Ai1s8bG9/WLRDlVZW6pxTjIJwvnZLB+lVBHK
bhTbH8UOhw2PCdjep2pZhWDR5WFqxMNUKVSM2dUJVdkFUyhD33twXph+QXpWk4L12GPxg/TytglJ
YE00mrd8L7DxzShNLOPQWwjoFAtePn8ly8OL3XM34l7r9PhjxxaLWimvYFEsmzE8OuCoeVi1P+d6
TsabY5cCL6DJH8Wa47NkT9mkaopbdPQEqXmeIPWcUY4WS6Zhyvpmfmf2CBXmzZwzQow/u8vPL2Ll
KW1+zVosEXloStRT+Yy0lp7SSAspsyz45TAbeSeVio+rOFNsIzwq+lmiKRvo0Y6h5c/FaWI7+HGi
uRRA9+iQJmnncGM3fttMjJzY12uvYONjfYamYHqHtMTRVLOpbXli6vRq2s7CJJbhixXoCp5HhAV4
SZKUiS9Nb5mfHS3vS4RU5qi2AICkY0QlCcDFReoywKYtojhq9rZCcmz6m65/hFqw5mnATQE/9rdw
E6chZQZ0Nxdy7U1IA2giuZ+EiMrlIXd5J5cJRmTDAq/SZl/gB5ZGzDSuZfvHAFdB8b+plF8Z2Aah
ejRPtBeGUcfGWyEhp8296SqmCue8h/7aZ1vRxU70emOIAJPk0fMgJnp/zNGBj+wG/Zl9yHRkGAx4
LLoGWNpUgzkDzzQIDPD1nljgY44UBBLuRtTOxYxkDWf46LYc0uId+lk+S+EofXyLF2nJz1EUSC1a
pZTDnYsAIRqMPuwDpCTFIVbaKtudunHZ9mRuJwvQATHwpeyn7mivPrn05T7N21GpvcOok18bHxfD
psaeMVipXe9bfL7Eo4ljm3XNhWvHOCJAsZI1zL6MfMFC/fjiIi58G4C8XptOC8qGdMmcV9XwN2dE
m7O8rECt997ASKCCgbA7HPgBxq/CYWgirOgbh4+vKRbER9e8eN4kU9RAr/R6P9CkzwTDQAt2nWOt
HPcha/1PJp/4tF+vBlVRQdkaVWrx9t88oYI8jRr7XI3gdGNGOXs7/ICg26vqgVPI5q1+/HgX+ouv
UwlZ0n9d8WIq5XYkWZ5k1PscPzsaHfMWGYGSHpMPhoKpHtMnStGmYGe8FzsvQk4VjPmP7+K3AwsA
l1aKDnrmNWF489glZPlBN7V6X1AuCdh/DM5BjdNFHDL6OUNGxcK04uOLGu+T+5+P7ihwPbkyGvgX
j466GNqCzljvaa2LksKtU+HNZt3ymLl5zqVNN+AMFmOHxvpOjnCJUXkQQRrrXsQAHMkNvT5YSeJ/
OaNRWsY8GP9IeESEweJhTBP+WmdfOY0Fy4j4Kt8Oyovq2tPaADuIn6kjWXPVdFeajFtY8ij7/tx2
s2VWOVc8ujhIuFyXEE3HZ3EAcy5//B4u+s4/Qy90pm3mgWChXmx4Uq03AZlfeBj8GlM9tl79QPjC
cdZh/mgRESJMMPfHdCYiJFTFpqjCLjm59Z5sqq0/KT0Bwb5YBeQ/lNfAQpNovnb83q+CzEMGxDak
EFm6bKa2ztF062XcuTQ5zpKNF2N6LHh7IqErCZBCwIvoW4zxXYaQo2GI1yT15tIeirkfGOKk1qQH
lXINXD2eSmzg6bkZnbl4Nn6aFdUZ7S9sphjC8BhjTi0iChETMhEY8KqyVniwIeJCZ69ZGP2t220D
QijsLtHl09iKCJItfJt8s45ol7fenH1RLF50rqLJzyynQd6OyzHKuYE/L8I9Hf5hZl1eiUOOu24S
cmCek4ykxZVXHIMCetBpwTZtaNBYyFejjdCuR0veGoMpgirDY73+SKiqUGG3MPMrqKiYrBfLOj8r
9ipG1oxtkv2DwCxgQtFPm7Sei1rbkUgeBMnSYrEXLoZH8RphAZFu2KgDiuyDDdVIaDYT+Ij3LR6B
pYiG1jbIyV7UQ8ONjuqWt8QxgHQW2LEGQRZl1uaEpt4CKQLxSNwAM6YIeenjeUxJ8jtj6eTYjLUp
0gfEqyLpUkEWNjKdcbc2F2L0kSSGt2ktJZvRNw9+VS4BjiH1fUyTZuLZGKvL1LPOcZjPiBK0fisi
VJFUyV2GGwxCn0pXLBsrXyTOCiDLps8qyC6HUTCkXMyiMLAn1RdRF+pTCg2bXku+udpjFzpisHjD
o+q+fqJ4B3Uv7FqqFS0LZuikqR9legkWQaBIul2SKpufkDmIILcFMOF5MPYYbZe5QLrBazJCZRPE
AEtsXUTUBDa8EcPYlnioWrk6K/sH5g4/McrHZjxkTA0GIXOQ1CGlceKjGcBkLhaBOt4ANjqqGbu1
CDbj5DHufDTWwh1022t+BTVYxI2YQGFOkRAxOeOuolxZEpSQvwftI7/z8WZygdz8GZoI6QfZQFZe
fQ373mzlNcB6Ty3qZp8j6KBl9kokx4215U3FwaMI+/OMo5q5w0OOLAGbjT1LSIKJ1UU6ImaZy5um
gIFO0HWVHVG5no6ZPPv4Ti/grj+2f4huDtgpRPAper3fZVyrt6Kh4uSTSSpiVNJpL03TRH5Ne5xq
K8Q8mb9GDrkHgQjyIpEfKa7xo4L5lyoAvzv83t7HRTUsxSUgpUle7+OBJIDk7XXE9AfxIlhSyYjz
kPxZMed9ffmXh38Flr0ZpkqxtCAwCaX0+g5Dnzyw6fpuUc14rVwgBm9pKIn6FAMYMWYJQWXobvv4
M/j/61u+jHhUGjPg7R2Z5p35fhRCBxSAjSbWviz9uYiwE+kl018kfy82Np4fcT3Az+FGqV+i6s4I
1pL54EnjjDVBsM0AkVvbxjaJSeDZ222M6mnRs8OJAIa0nALPxxPntb3z0S1fDFjrmg74YuKGWn3p
ubvSCHbl6M/DHlUjaDLtxKAlIuZ9iRrYSMZuWzK22dhR098Wm2pdX4vd3nxJmHJBgBcayENxz+Jf
iSxc90Em/aT/MxeVHd5/o3VTG3wAYiXTxs8QPo039XgAHo5h1KFScS7MHlsDf+vhMKCHOOgPIqgA
/4/InvJJlPqKhP/gDVgXEYMiI7U0AMbaD4Q0juJvUdOYUx688tp6LTJX7jBsocz0NLnShTx8GrNc
hggiFcA7g/Io5hoGXhrvp40NmEWNZaZNrANKo9bDTGG3Zi6IlEjs2MwM7sRjxiI1iJsyktfFYgCu
g8LWVFM/C6IuFhTkGdkgWDGEnIgCePmiOIp4sNmpWueeeu/RLOpD4TlTcZwHFLCdiiopWWQdRRsx
o0kO+ULVjbLn9PPU+mJD4VZEjgaDRVZ1CJmGeHdv1rbuuoraBn5xItBBG3ZSAykHSTENWBAibtVY
I3r+2bJQL/gT4PO4rgZgW9T2IdMJVunb6zoCowfJJD+FOacTykaO7W8Lu7xSsuTYhdGxSop732nO
otwio46gY3c4hoB2RkqrmeK4+KKG92msPIsYR8vdI0BJcU5YiK6FdYR4F0QRcSqjenkkRBVfak95
LXmpQYUTHYcxkYaNKPbQEKGplGgLBsBNTWxHFz/jJJHG8R2FWTztHR8cfFh/5zIN8d3Pq4mTKKC1
K0qIKXY2Sx0BCw+hojCOju5IBFYsegzrX8eS/KCrMOBkAdcV0bHyUmEtWzP6olxRNMoNsVejWrs+
BHpC2OBV9Yoyk5icoUzhgN03rNWJXoxgmLCsowQCpp+SVHOdyhQjo0fdXzgFGyFnguoefpbaeYaW
KAUQ+RQh+j1zKqglsYcEtrZFIe3kWvnB8DjZuENueKS/UVsH8Cc3Ip3yKYsVA4EfgUdFYVv8m4hm
DHKWHCv52m/WxHni10TN2xdvk07LFZ8UIInAj0QUUTXaSURQaYp1AqdX0LUoSqXTjj+JCakyA5tl
ScRaQlJYeIt1pTQdonKv2f1t7NZrJenXA5EATIK1hS5Jjc+CCbCR4JKXFI4FNpFYroGewSfgyD/x
Cglc1W1kULuOpSv+qcoosil0IUbmFSKAUxHkqL4zF99zLoj6HKFcSBXYKnJ6pfquQ79fhPsiACEB
WsVFcScSAjUIN4is9oBaX0TtHrAjTdNUzMNM9tBQoPuAtK6eizLhWCMUkbkWMl0L00R3tTdf60B+
5x+lOhM13LwxRDIgImeZDjesDWWb5uWK25FCf6sWjggz+FhREuZLZbko5FiwNRTMnjWXFoq+E9NN
Qq6Brvqd3NWaGM4WjQPRmEpjTB5k6rT8f53IojgLguxx0PRqlsZJsrJ5KkYrKUCGdYa3jfrXD/z4
WFQvKkMsf12HJktsgZsWvcKL5Z91TN1IsbVTTTujTLBXly1Ik8ZiTLtbj7QSUqboXFn1opcxUQzV
kzQkE7G2FS+/avgrMflFOs2EB6o1N+yXj+/xN1uUuEeUnYj6EC4wL+6xNEcZrqXGjB0eCex0DzRu
kd37VbcOEQ/KWA25UHHoe+3760SLd4a4c9ICxogBfV0JWqtNKtTjSOQYL6naogdxnQTMT0QJ4W/Q
PSClEtSaXjywxrLO9EOimnMpwC+HJIQPY0CYAYQwiULnh/KZSGg+ftxXnsybc5ohgU3KWUQaTUuF
WPf9jlxkkiH5bZKdNMdHA5SCjlU8q30+E525FhxgmXhk9dEiTsDIWgrScZyaeShOqWysOxxStY3o
AHi6NGs6Y1c4FP3UB7YYsSQjQ3/dNKRBbnagwq90vV1/fp5dhhs8hlDqAvEj5AAoU1xUxWq8emjw
aPXJGbNZXntTi3ccmtjEI6wiVo1oUIimi2k0ZxNkJtn5x2/yAtoqzjYmNdcnXYD7jdTI+zcZalZV
Fmabn3rU6ZBB2BajvZAQrxCHKqubPd9ko2XQyedEJoeM7CKv+jXZ8Po1gfbLT1ItTeWa70dXAI8d
QWkm2dIuYUid0+oxAKP+RPIY/1/S3nO5jSyJ1n2iiihv/hIEQAM6SNRI/FNBtZrlva+nP1+Cmttg
iRc4pyfGSDTCrtomd5q1Vmb2fdqhdjMX9TdAwJeSsiHRT0Py2lqhigT9jQJMXH3PwArxwBAu10z2
OvWSJ6ctN4oPuKeppx0uFHsWGyJ2aEwCGn9yK2kecurVt6Do/ypA4JOot/cK/ZbPTDPppo8vJQUK
okcgIyy06EYsojI1p7261pT1g24Wt5qX/jQMTp1YR4ULhZC1tcIfNFa+N6kNFCNlodoaaF2fJKuy
7m6HbuReQRYyQlsVXOM0XjjYUcMDRl/Ej1rVbDoia2snxSAM6kXixWK7PUwkfwyztcVralFCl+Rn
mYc3fPe3X+BaYInlSypMPJAUJ/gq5irkV706+s437VmpueSGh0yZHxVEZ9HiyV6rDmUIKixxIVMP
GWiTk2Miosmz9pZFQWeZWoaetH8ffouOTYc6Mb87gD/ogmL7u3Ylgx0KI351hUml9Xc5CUP7WVJN
lhRqjPKWf/zbw5Ff50PEz+CbhLukHOf8RaxPKkYImVsmVS+e5Q8JPeXpgnozpO52MuCfJdVj7NNS
BFkLIkXqNBAGw8Fdt6SAYRmDg3ImmqkPB3cmml89OytX4s6YXfUyIbIY2FtJKAO23HYjqkNB/1x0
1s2QUtxp83nTuPENqdIxQRwof7I78F3p8D1slSdKqVQ5XvQ7DaknmBK8IHlJSU/2HMHZe4sMbnaG
k0wLdSPcIrRnuDsq/UEp1a9FjKfhAXJqSY6pFVPOD7maENPceNH4Qh/3Yq1G+U9FpZmHmnwfu4hM
XeBduSRomC5inB+VaW1TkG8yL65/q+v5N79saDD6bOMIdSnJoHYTehONyYmy+K2kb37xU2T6nqQy
2JKMk4DOy7D93X2pZl/pJAUAvPo5UguUnaBzt8yJ/UQnN0FCeMhpifuaA3HhyzLSvgwkmRlGHAib
PzywDbVL6xd+XER+R8m2+FVW8U/I89cE8Y0FQLdrAQ3gLUWwr+G0uf0X+WpstYqmysPfWltv7ey+
tvSrrn2OImfbUgYtjeq2rGi73HhXfdP8Z3DclTi5RfUsUauUO3t1I1lJiehYAp6KmwJXJNaoQdkv
KX0mJBPVxOT2yDtBSrytIv/CMEiA+S9RdQ2aER0teKxR0zyaqiY3Ye+n37IYcT03Q2uLsqrnXeki
OgDnvh+cS8W3n4QDHOAdqLN+aZtw/6BW9EGPCtPOcsKNW01fvfrF5Lt5cl+7gt8RcCCNHRQ4AfD5
clVFR7uGx0qagQ485Tzf1oSKiRvdi6x+OsdvNMWywPikrr0ZrXGdjMbXGmzAaPynMsjm0nSz1a6y
Zv7RxO0dWrGrgGR9lmarKajpLzeiN16vBt+6QVGwD7K1ak6XnQO+29IvNUisME5Z6ubG12kIQmsI
imxfa7Tzmx6Pw0dQHC+07SyQF1dQjS5a21i15PpSXMkRAh7iAJKTkjKCJBxJCpV9fdv5X+Q7EfCH
OHNoLkIraHK8Ce39YrqWclXLX0fqpSwVR41/xtFqiUHb/JBcEuvgNOODn0u/5XBNSnj2gEZ8txrR
AH7i1HEbjCKrO1V3Lrumtu+d4U5xEc33wGmTmkNSA6m35iIo0RAYHt3yh1XAy+pL3KnitiNI4SMk
URGbGxiHK9svf5kOFiJcm4l2yWPp1m2tKyuHDg7RLOqX/dqrrkvp4NdwBsdf4kaDyghdVI21t2io
HqdBo9cp8Uv3Q2+/6eQaY0Vqx+6D2H7ZRRlS4aNbXpEZlWwSe02cfdMitZ1Ihw8mM/47atubQxmX
92g50Wb82gIXkvw0k0eSRiueBSKEb5hISg4/j97rK97m4N/xAFHi7XViD35XwAUIiV8h9Yf7qlxS
g9/0TA6cv1Ud+xfsV/xFfD/JgIKBN1QgIOQeeTTi1jxLrhOaGPJVnaQvVHw4ZDOtQtqO6hA8s0OS
iFycVqpvMF1W8oKOck+VgkyX+NakiBUeUEBicj9JMgTpjV3vPMoRZRGyPriRfLTjYEUcAtb5kRoT
SWNeXHlhTUaNvLrk1mm1ReA0xjYhXnMZDB6GrryPm56GcodrBbAXes+paZA6xDLw76pIHAdyT3NH
IhFYioTEsju1OrnroxvFb3hxDA3xIj1sVrAYME6U+7C6mhWso2B6GZy/I+MZFwsShvT8GFcSvcr2
8d4KbZ9NznUc99cm2JSAklTYvFUDYhqGfsCmiE3Us0uXvBgqUCskC9PRXAFNEawKZYqYiwDZx1WM
k0ue0HLaNY4z3pJykbT2FgD7Uzg3V2niX8kIAvvhwFSQ7H3DhPn4SByLRI1ktFlEwWtgAyXEjhR0
IHyAWVq10elhwS/Iura1uS09qnzA4aS8aBovkhhUEyQMDMAifYLkHFYzB9CcFTtJJ4r35RSX8oGY
VDtkqiKcBTu4r8icSysfO662OhvH5i0DGZe0rTKY4tY4vrfiwEqhB8E+9gVPqaqkO+admgS4QN6a
oyXbbQgo2qDOTSvECwvhu2Z+bKt6q/gTXVoPn41edn+RN1iaYVpJ8O56j+UEoqavvymmAQfVv+Vh
1c5CoFsDW9ds5MaQBIeUPisr2AvCiUPUei8xhl8iDkmFYoik8BUBQQF+lbQ09gMnQZWXpmwkS3kr
I33jFeQuysErqbW2E2+UDefGzxqIQP7Gy3Zg6HO4nqmmPwgK0eozLii8RZ4Aeu96Lg7FO7rbMJrC
TgoCEnJcboKYkuHaFh4jSf1paK/lHzJZVkwyx3LWjjTSYUtLSCcnUJ4qT4iESKi5I0h9qlbu+F2W
nh0ww2KTSJcEy8A/YsvwzZpH5o/e6h8k7RYl1WpsX5BOTZT2FhUAySHJK3J0BZMmfpLg+XB+8MV2
0fhIGCNBW0vliohYDo5XI77Qu7D1aZSFcCUHdOAdAvdNHCNx6Biwc/Ot4LuCDTVpOatymSYekJAY
m1zOK08Fn3m4DMhLObG71e1HQbkk5gE9Ig/T9d5WnR7HIF979jaKnfWgALln+K6gyN0+yzVvVPHN
jH+Qh5B+CQbktBdEuUZR3sp6DQ6V8cwFO6DvonQGJEZpUytWBiRYxtdB7wWptS0ntjAGgDhD79jt
9rO8dQ6MpqkIZOrwJmytjeSYZFBJPfXxAWdGfVzy/ZJalfy4GjDzDd1QcjZgADiS0ymZMtnGyeAD
zrNWAGgxEZqVXv4uL/CVsIHYTcRHWWHRpWPemcSSkkyScxiEYPbA63H7xof9xKGSyZ59cys82LEG
aje88AGS7QeDItkLscFcOj37DiuD8UJSBmYvICewoRMCnaThFP8Ft9WfQReN8lCdRqQIcgATUZHP
t6NrypSajuIctzg+rJWweZlhAa3xibr5nZJ07gRPY3xndh4eVS+5wZA8hsTggpER0ytJRY16MJtt
JlQGZeaa1W37fhfJFT9jEjW3f+D+GSMo3ebzEG4GEzak8cI4PL/sSA4677ZOw2u5krpdT4qf48KN
LMZ8qqIb2coMIuYXLKHExbKbJRU/6sZWFqO0YeuJr+LtGt3aRM6XnvvL1h6lwNbKdZa9yrkoB7xJ
pE8F2dSJFLaJkjDj0cXkAJuQcxlyPin4xu/JFNIoEr7wkJKpFEeVJ0dHkta3xao2RsmwYVD4B2Kf
uehqZC/oofNVocfdoczNVcIawFcDMNhJDlVshtgENYhvSjxTjpoSxfedMx/wu7yD4HQP+A7beJPD
GQ/DdR3zXKALJu4ab0ruI7P+yWkhCyA2V44u0dxKkrtthwcfxkAJOcpQr7EZkqQHosvfcIjYjl4X
rGRqpBYnW4mMlN6QAckIAqkK+tTExWjwwTw6gxph8GDM46WYOd62SFhYQIX6TkIgfkUckMNvgm94
XyG2lpw+Cf/k5Mir856p8iyVWdqBrMvBuI9DsI0gP2SeuvHJolFZMJobM8LMhPPOmHKJqcihyB9x
+zia9TUleR6LFL0cDcwyjoL4I7JO7rwvQckBHUunFw47VwAeTTO5V71XSHLZm59zjgrnbCbMqGPj
ZiZzyB2u9fWVRc+f/5YF5R6xDUFSala46zRMwWTv5cYUl3fq7a3UAAWGKngij4ORAxOgf/B9otcb
d36WX+fgSgTJjIup0qoSeMdusKtbC6spUyD5r1maWOMb9yhGs/KHY8q5Mjt7zxQ63AmYa1lgrCqb
i307AzzhrLEj+R5PKJgAgafWzYx+xOHSwK/kH9sM3pAhR6cYvWjJwudb06m2ffMkb8JvCOZXAAP8
FUvhWdTzR14vRjIK1zbZSBGQaocgtSrwIUPdr5BNRfuZ562dC/da7vPamm7MZHgYTbxmOUAOH+63
gNrEMOQltZU8/4/copOt3Ik7AtRfjo3DZSpLyVIkpX9bVzpi3jYA1Ug3BYYgM5bodBcKwdw2yqWG
VR+s7FLgo7i68DNWvkXiFx0kLateWl+5jATbr5TfsR88PltRAnsPXWy+4hPFVleKfoNkkgwwJ911
1DtXzlDdVi7GmGhCcA7ikehd8UuzOrotD69pMO0gV2N2UQa+FMdabE2sPONOcgakji6VjbG5FttE
WzLSAzrkPFrvcXg5pFKwkX/SElXNliI+Zz/n38AVqe2bmzlbLHPSKpu+xz1uKzp4sZ1ztb6Vg8Gj
R9iauK1ewiBxL+M0/2FOqDgP6CWpGVE4In73heuguP1KqvdaRpMQOpwfgsLYM1iR0hMWTgR/1SJj
WPORpBLkwZxHADpr2otKGl/gCkyLF+4QQYl8xbpIlTcucvFQJPLrvfCnTNtM79es6b/k1XM34qDP
JokDRozSHajsZkp+Hngi1YY+Oyudlq1iM+XAOEBtOat8RleFN33bSBTSJNcFducwgPNoBpUEhREY
MB9fi1iCr/K5vMqc8qfMXWTY343W+JWN/VeBENh59bMFZ8yvyawQj/gWQHGiIibVHRiGjIl8Irc7
IfvhmshArPMtufvaRLnNO2ST6R8ipQ/B6gD+uW1MiSMzuiDqF7qnA4tHjM/t+T/JZ+D/yR+YTdRU
rh3Hem4HmV01pbsvH+K/JEZCDQeaj+dEF44WnSuUL6ii2DybHhI2+ELkEBz5z8e8cWG0BE92WHyJ
cGmAfa/SKnvKiuqlmOoDBoDnm7i5bBw6rQ1v0ih7Mq2USqb5jKT3DngZzafaLd1Eb/mWFDAddqLU
qTrrizfZkonMJ+eKH/b0WzS0+S5u6HUMw58Z4eIj6Kjx+jNeW/eANxLrEST6uGLZGN23OOx+Fq8l
ppEUmxrWW8hNekc8NG76qL+QMGh01T1fokYg60wTPAK8ndo9oup3KIgIa0R+wLkQzxQp7aeaFxMQ
1wwhoX3rirvKmm8GiD0ItlyYDS4s5tdyIbAGq4Zy4Wx4KyNv153zaFTU6riR6HK1lRJ64iiXfZ9/
11XlMQCLhjfG/SxXRJZSXxwpSZg7rq0QtyKWBFAonAkSaYhGSapBuATQc8geFMWFhoc5Zx0cr+7G
5lZ+N9B1YW9jJ790JJeIpbaxfdgM2VpD/CQRk5ezC1Xqidym0vg7e5UfGhp0fCywNX0pDP9uMv17
B7GwPqEyh2M9XOqldfgNnU2vhNeelt+dS5kLQuZjGYCalmAPyJijR7KsaQV06Eu1IDX3BsmazgKr
WiI5Qjcqv38mYjMTUn38j3wFXXm+xdW1mvztpDOR/05oUYVKWEHNVsIJ8XcakyJ3ds21iPW27eK7
JEMmRD3EV+whsKg1SR8sH20fr9y8vuPS94itJC39u4LpgF+FrJE23XNXNd+8uZRU5iF3zfYWnJ/Z
NY856XqBW4mHBxGrlEcmmtINjDEK+0TJvIg/v0aqu9XCnxqYQUF98kmd1V2Lgy+e60iiRScNxyEX
ukrIlpK3kjSFStbRwBUskSaXAIzLNTaJPLxqI0Aj1C7QLsLfDpQVkYSg4cAEchsJ9HFW081sfrH8
Kyvb+Hmy4glZcwnpMRfCtDmkzJtX+i9eSOxDZlYMM1qWB/4XXjM5qQF/+kCPg68km5DX06ZQirnU
I4xNHA5vYVkJvkdmEJ/Js6cbQVsji/5N3FbCbbIK7VrBGy5IGjcmTWiV9GlOSVO/V3WFLCIVdDGr
Vb7xjS5BkH+jQrXjcyMnoWewXv48s+sEzvLHpqMoRrkGqS7dWtTD6jlKEMw1jb2sE9i+jIdmfkPd
3pgE1E1criYiwR4JkUMEPX53hjPG1fwTciPFXB34H6Vnx16yjCGytm2fjcY+nCqSxKRKcDO8R4EU
SO5dmERslnKcZXGUxL3XygIRQ6v7RfBA1cKkacWYHHIPvz1rDveocVPmGXBObZeNzW0F5awiIiSv
x0VqJu6a2zaz5i/MtUy9xBsCe2CuHTQwLg7ZFf+FS17MaU9wLtcrPz29ANbi1Lu0J4KGyc1Cyd1B
dGcBXh8jYJ5zMk0PfdHdIVi71tR5Xk+tvyn94auKXLTVbbsOFUg9hAwYBdZDVBl/jSTvs+Z5Msf/
hP1r5dtrRP82vH4blTVObLc1AcUCUxtnCBzUNegYn2S/LBdoM15umKoi6rPWoXg4oDpSjTpUM6Nu
S0csZwdidaKTbpBMl2OmX6ajf5e6E1AQBeTKqyWkRIUzMj17JoAfIBf80EGTRiEXA6ZgrSPOF9n+
GdKTvUAmQJMRyohKBRlVCEqLi81qerOfZZZe02bJ2ip6r11qIWpuIVzNYUovuBQCKlZRdcW1ksza
TR+R0xvFNyXj/YtvcseKfcEkBhs54WaTVFdkTru8f1X9x8TGNFUBHW+FsAqcup37v2m7ipRuVfr0
mEWlUqnJSjtI5ynAomG+/tXWhX8pYOtENTcChGDEGl1goALKk0R7lYNwCg4KDZUCpVmlGZkjnkL2
XUMPei2S/JHKRS3HHLcpolZPvnzdj2B/vXPEn4U+o5SYAcnCu2HLgSlAmvOjJxPFcewZmWY/cCd0
K0o3hIpdj92Hm3DRpyHlFY7pRQV9Ns4gTmnWPseBs2rjDbGOmQ7oM1D3jeNlyUWmB/hsPaCLWk1g
Xjd/gcZNSKuTP8LCSgjRmemvNlK/KHH1ppC9NJssXjlNG2+6nqCjBvXjpk9iA3vul4vAb3eOm6/p
E0QXoGqT2RhJ/lB9+jRmym0MZl2ySeLfjxrHXNGlp849Notf063qddbTMwZKlzN4ZCTfz6gBXUrU
DEVK7+OUNRk5Vk/pJ0mtsJna2kYq8k71dyHNXJr5hbtgFZWHZDILa4B9F0rnmD+V42YsYmpYKd1x
JzkwdUnPRSuJoCQqj7gkp63JAjH4+0Fpo2PQk5ClW6xtDrogyTsVfr3T4W97V0I3z8vrqKq2Fn2W
Qjv+1VX+GdaP9qkNE51tuFymYIY+zg/q24UXD/70wAUyReENr91MP+q5u9LC4qLwiVoBkRNv+50n
jqScxDL7MdBNRkHG7PQc/P88DfgOVGJQ3jCWrnoEHcVwIaJz2iOPRKO3Y1VwwI3G34YgjlX7seiN
y2YsVzbZvmDc+Ti8Hk5hQUruzNMsLrf3JbH+eZrF3IR1PzXq5E0PKULc1BnZBHSVoSPMqDS3PJTv
PLeizyXVKPvN8HcujnSrfmM3n36SPw++3DT/PMlSBTLza81WeotVUs0LNi9jzVz6EzeJgWM8F3cY
Rr5J1ojxTVUVK+UQjBqjcVn5lGiqJ/6ZNdFtWA3per0jBdfo6ipG6WlKv9llum7COyMNN6IBIZ8p
38oL5yrEN8VvYt3rHJlaLo149Dc1/1YfZciCcigiVCsu6JECMTmv2iE+pskb+9jpX4vyWvPCMxtF
2v/9eayPJmRxncRa1KgIXL0vTai6AuVsZuq13itn18hfASxfspcdssjEnR2EdcWers38NcleiRYa
7ZkTnUqvB1otcA062V0tXcaZOheT4GvoXafPaRlx//Q02boWyJWOC39ubRf6sRh1WVvYViDwUe7z
liJsc5EgPh+TgqgRcYwaUjvVU5nlfyv2sKY710VREvx8M5p+3eroa2KrZpYdYd6V/MlSSsB0YA1A
bqY8mZDZEh5zcUfEx7KZogSRfysnd5tZCnIMSvt4ensuecTvr3DkCC1Wwx59U6G4Pz1gOhAvXqng
KWLeQipddX81e8FKJpbdIrUCk2Z9evY00UaoTa4z/A4WZPDLc+QSGfUP03/0VAJzOsJg42nOXlVr
uGds+cOWtnYybXpLkp6+41Xfw9R6Bfh4yeOcnpI/VhUxJK5UB6UWKLrgvxeWzB7pGWsFdvKoZ6RC
6fINLcoqZpJuDe0uIiPdJmXwVHnpbqAZlDsRt8DRF1JFNAUPMfqFJWpsUdtt2dn0xrrygmSt+sOd
GWP+bPvBC59YYj6j1oKVlzVPoRnRLqs6N4sfT5oLD5CmnTZgTYRiuJkOjt3RLGZW3IaGmc773DRu
JIeLfNxXqTXodn1L0pgD4VS1lGXfcwJQaVZA4s4c+EMg8c9i/vkYi8UMHd8FARrP+4TaYWQGdMXz
1hL6C9xaYDlEbnrbfIv1/quw6EW7hM3fSna/2am09Eq0Ql9XfN34pA5Jd5xe8Y+XxfsDaqpGJEAs
Zlue/PxonpRQI2jUi3k/YAXJeAoTnYz7/zaI3OZHg4SksYZkLOc97ZcFtiOpNc0/Z10/W3KErC28
TQTW7ANp92iUpAcjnfrBvKfPhtRxBGL+L97jaISFwTAAGMZRpEyS+SdrxP2CE3h6CDlgyw1z/BKL
DeMbvVfF9F/bC97mHduty0Bk3868jMAhT420cDHr0M41O2UknJYa1JVAFUkFUhAWBMrZF/t0ox3N
naze0eq4XTM1FASmPTJDa6kYEfEl9svp2VvIG/zezkejLLZzryLjMlWMYlCWlKAgJ58nnHTejOlk
IsnaNeQmT4/76aqZCGbBQIfIQ8exDy9HzTaN9cyboE10a6Ou7oRtMdOoMSij/8huPz3cp2ZF+2e8
pXh0l5Z2mmnutO+btZMh+zn+ZeU1cCZnXUKT4GWFLil5JkGnSupJCkhUzDr4M0GEFJSt3wgprCNt
J3mI08/3+TLQHovsIoGzvVSZyC1f1VoVq6IDpwU5R33wNXdX4asloRXfOT3ep1v5aLjFqucDVXe3
Zri2pPOVFL4GKiygB6gKnBvr0318NNbClhG8hkOs5tgytaJh4nsQHrPcp1/p3DCLizjLFSU3Ml5J
LgtQd1JtPuvEnRtkgZhua1+ZK7qZ7wM6Igb13/XQrexm+y/eBEoXHA8CGtVe8O1SvadJmcuE+Wp5
yemTCmLrnDGbH+PB3+f+aBD94wGcesSEbJNBmrT7iWlu4viJrFJGPeh/e5ulGbOnrCtNpmygNiwZ
TKmwEz2cHuXTDe06Nur5iFqhS/rxdfJkjDFjXJiAZtnQnCKRcjpsaKCXp8f6dBMcjbXYBEMYJgRk
jEUKU8AD1oHWcXqMz5fnv+/jLoVx8iKfsyxijAZJMbwvAXfJxNkUTE6P9KklRteGiaMJn3cgCRxd
M3Wg1rOV1IdbjcSJ1itXgoMoRkVirdNjfbpKR2MtbtAsAIpXhc1hLOrQhwKKIOQKY2PDaj17hZ57
t8Xem3tylIrGLBaGsRPjLvAKOAmS4uddT7/cp0t29HKybY4mcnAtGr6EFXYOnXVBvNk6zLxwM9K2
6fRIn27Ao5HkSY5GCsYsmZOCJZMj1SNXgufbAPn8fx+F/C1JBIMmMcQ3H0dxhiYAidIzCpkCvQUn
DkCTHj5nrN1nTujxMIs1KvtmrL2mnfepbu1Ec8wrkzNBmjgTS8fteIjFyhjoCnVqyRB01qMRtNzu
JfUCFCOaAqql3ID/29QtFsjv3DFIhm7eAxUwc2UvvgS0/P3pUc7NnOz+o21gD2Zctx0L1EMh0YZn
QeqdHuGzLX08cQtLF9JBxUbgf95b5puRmA/j8KtMbuwhP7NAn53To3H+8M7ot6QqDXZBh+3n0llM
BHBA5ElZJw/PqY59OpqGmyU9fSjsLIKSeLZ8L9SsaQ/sDx2BSQPDDc0F9/osl+2zkwoe4f8bSv+4
RF5QpUpt69NeotceeRNKCGChTq+SLp+y3N8GvTFslJNp2GEvTirCbnqSEQTtbV2/tKdiW4UBNCzt
EraRqG0WcCLw5cUAYvUEtOhSHhKUXwFcejBoP+4lF0WqPuBtjK1+g+SLYKpOP+Zn25UeBMi8kQHD
sVkcipwOSAj2T/PeCbw9HoerxOfalsjK/TERR0Ms9msL+37SqpF95D/WvBpXv4IYFObxN7JK3E6m
QAQsTr/cZwt9/HKLeAaZmnHmYuMsWmV0ARurQyj7X10x/4yiLb2CKM5Hy3YZpTDT+0qpbrnLQKSe
vTdPLxXZjo/bdmoyd9J8FfsFKpKdI6DU/2W+tKXXYalk/WkaMO/r8JWeMXeoiqQIQJ4e5DN343i6
FldLoRhZTdpu3isAQ9r5+4ENYOzK8IdtvgFDOD3aZ8YS6i/oEBQZHNQgPk5aYGtTiYTgwbmROavJ
2a4c68xG+zRSPB5mYVJMf5iaUdYGH9ds/nuZRdluiC5Bds9fivXp9/p0ax+918K6xLHSuXTAxK8Z
kAX9v7ovP91vR0MsForP1/3EZ4gquBOMvDU1Z4TOPh2BBrOo/amodC8bGsHTq6J4MnFmQNXQdmRd
IMH3L+bpaAiZx6PruJltv+46ELeCrsZld0ddFL1OD/Lplj4aZGFEFdcZogwTcMCCcO4l/Tl2Owy9
cOcD6KKnx/t08ZHI1slxuypNwT6+VOk7YTWNgSoJPBafdNDZ/MDnr/TPEIsNXbkT2ioWQ7Ch+fBe
WfFf/DNixH/lmJlgE2gyQKTjLR2NzInttHDiw+uQNeZ1zsY4n+204yEWr9Okpdm0aqTuUSBraOw3
4j2fXpMFR/89dj8eYnFcfNduYXkyhFeIPwv4iUhXskWgSuiKgUzTwa09u1ILjYP/DozuBNGvSB0s
PE764LjRbNQqnYvax1l7E7ZH0BXbIQYF8SZArwM9C2As2yUA9AxNWZJnSRBe+3pA79MXplxIrYLU
+k0dSNzk2jX+IlejibCof1WjrCfcjdOz9lkQYKr/PPvCNxiDqPWbtlL3s9dfg8yTcjcH6JCQKqad
6Ac4ANpOD/rpZgCR4KG17dBpcTFh/uT5o1WP6r7N4ru2Me6Iqk+P8NmtYx6NsHitrpiyOk4ZIS7o
WgGwQ3Wv7aq+OusTfGYJjgdaeDhJnSWJqw3qnsaqDxAg6Nm8P+vgnJmvJcws7TwgPTFvQ+AkIWer
nrsIFhXl33sYDVJVijcmokYfLZpRDy0yRTNLgnyMSKVMo3aDLRDxR2Xwn/hrR/75IG04PRZDeSX6
AXo47Sbf5LddofSzWfMCQK3ylmr2FnUpNAqF7SI0NNCLNsgXoUUwP4KZZC3SMn0RvZrEzs7s6wXy
5fcLmdKrEREq/ru4Ejqgy0Zjt8wZbAWvUm8Ej8nIyJ+qIG96UKo8sVRHDkw5yhUASvmOzK/tg0ZL
rsnFAJilETTlZns72RBOjHPPucB8/Pc5XQyvaVE/sxeGMddqXS+Qotqr9K+B5EsIwFQpPHBX3mbW
ha7fulTnhTEslqGmOUXnpfAbCM0gCp4+Np9sNB3MC/omhsqjLLHiVNTVwqymaS+UILLegsU/PcIn
5+XDCIt91pZBFSn9PO2lqMKmopbwb86kbnhg3g0iWQBjC9ds6CPNN4dhwqsBCU7uhN2ZorF1+k0O
l/wirPowzMKKzaVP7/CQYaTaVX9PENARb2PKn+eZQhHmHOynkA6x+vJVF2ur1H4RiqNoXgmlTKiQ
UXZtOIhLHWg6bMCEPIxQGIWVTOkGDfrwRu/HN8lBK1F3ffotPlsPQIkOUm0otlnGYj2cLmkHq+cl
5ESSuRUmsNxNp0f5JLeA1pGEoNKukkr6R+tSt+DyuSanvdwrBPxyFuWsQSUTAvPpwfRDl8nlylAw
Ao1ucB3rS2lJq7FLIy7TaV8byp1dWyImFA0uDVOs7WDWLwLBY1GIrkA6/qbKTkmLFof+FiLHdmHZ
I7AqDIdU/IW9RaNnZj+xtnoe7yRg4hPTBjo593YKimau7lp02qhHJOGT01n3LL2ZdpUwploKoiZI
7NR7CuFgk17BTma10Jv0SzWmuMfjCHG7BbdfIraYZV50gamXck38zYxpLynUjTa8Hzs0HhP6FHZ0
JBDOGJ8ESW2E5SpcAAD24nsI91K+tBVNirKdhpoMWKi6vYb1sxaOj9BP4ly7ab27lIZWc2btaTl9
IGKJUhqf2prTl7lDRDq27mfTvpp8VQJ3Pk5Y8nIVCD9PDpjsV7FMIhWZqNq1Wn11opamAjmsK3C5
pg6drroxWxM1BnVVIWs2et0asP7jHEOPRKqksWlUqsFyoM+OYLfLcHwTrP+hvAu7RziRDTLLQl+N
x/wqRqPfaf62cqA0jdeuAdRdVZ62s6Lyp+f1B/kxI6MqoALfe2fmYtxjpbiFbSZabH4R3YisiANq
GRZIb9SbluOWh9qFqkDG1t7AUxz4tlN9K20zHDJDHiosmKsDR294fod2izILag2hpXwTHTxMJhfg
raHx0cj3WeOw60KHKa9p9BC8FCnM8L7aRiNkYhR6ZMsI0xS6oaV8BWG+gfAa8QtJ861R0BhOXst4
fEao6AoG0xpI7nqCzCpW+dDiAT26MQ/vRamOtRHpCSq6+Drw3lqzs1YREDjIW6eP12dnWeC35MCx
5OTWPp7l3rQTT4vI4gJmfeAQ0/rxwNhgWoWwfHow/XBPL8/y8XALKxurZjSYJcMJiZ1DK1WRQ8YC
pkShPgobTLaMknFK4CFFzbPFbiX7AzQASuLcw3oxtLXK74nxGeFSZ7B7WCkeeIpAf3vGzW/5znok
35KA9Kt/iMaGY3cCsTZyZ8N3JWrhj5GL13OrH5w1Lctf9TT7XvkH4Z3BhCFW61/chMb340Rj+Pin
CAyI+IHQqavaRqokd41LKfniz9FgFTy1Doa92PVZ/WiMIQG47V5MvvuFCKwPmiud1N0qadLvs5J/
V8Mrv1EfZ2BuNpvgQIrXRjSbUdHizMrUwJzDbQl5U/RqHgL6284uxNNphoLvrAVCQEdmUWUQxqAU
gwP9uZq/mCCaqauJvgGhCJyYy0FHi0T7kmWIuLTOoSmLxDSiV5f4NCBFvEvxYdlW5Va4oCJv5NM1
BrsnFEd0dvrRWveCTIL2RX5Xhw1pwmclLH/3tZh+2lashJkt8nTspIPsAKaHJxO7ixskOixYclQ6
RFLhUZRDVOIUMhbkweFZHTw2KVvFZnxRVfFGFlSnV5MkNlGulsRmgKyl/MpBOQONiPBJuL6oYwrh
rBUaa5o8SnpFBKzKwVnhbGsrBZF07LtZTjuDi3qMur2Z691K3lko8BF4WGGwi0nCjcGP9KP8UeQg
RMMyxZ8V+6KBfpOPFTTUpKo3aPD1XnctXrTPZSKs2CLPkDfiG07afeWF2FA/lchFOQzh5wypbfj4
cV7e8mVEcy2IIS/SUwOrJfCTXhN5DaaSdUexQaaOb7EIcJXfU6BiuYS0ZMWAQhGwCP0n8VJOH9OD
suKHU4pYPtUw21AJfxE1XHjbUeOjAGlP2n4YlNvUb6hlg4FVe5Ed4TBxbLgzw4qrFWdJ0H5pJ+61
nEhxjUDli1GTy4qaELxjWsgcWt7Xxk4UAYQX2XhwA7l75C4Uav5hAHwuTqjrtiKUg3VgDphDKvbE
3rHADSE1CbU95Fp0aV1BLwW5s9qkvhIHNEZ2SlZz5ojKYggtl+BclFC5f5lGkYbU1Zb9vBHyOIeM
3HLvPPLssreE8Y/TREzBrLPRWaRh1i9SuBSyQOi18FgC+uSPNC2/HTphESQF9Cqy7DXyFjpXHlIj
Mji/I/oGDkoTfRzfqJC+y3L+Eg/jQz1AtA3c/ozzp/1RGYBxKjkLGmUb9DM9BCdHybmy1qs57dt6
n+X11oXgDRN+YAXgK4sAdAD4COa3CJkKwfb0nlkIGhL5sGds16XrBdwECjXimh4N3s+11VjxgI/C
7Oulj1gKVLO5uVNpriwrcajMUBFhc/TPISBSZugg0xLROiH9opVnsqGLTiR/PtFiF6d+Unp532n7
Nob7zA1QNWh4FKP4CDwFok8ixhtye0t821nPMIdPT8ohwloeJHBO0uaQePAPlIuZlQGE3lzbKxDa
w5THwEx67l4uIITqXI+Y2tqYmb/u4+kV3XTxISr38f0JZdZKXFrRShCaP5bOCeto1bezB6maq5LW
pnJw2MinH3xBhZO5c4geROzZICHKjf1xNe1ccZq8d+u9+KiHlnguPbQwiLe51V1F1iPMT84OPe0O
Z9F7FPWJIuGgSXcAOfXU4frQhskgTcy4v7i3hFvwvvzBiLPNFQFDlhnRALSiGENBSamCnWI3a7aG
SDlh88UGGh2UFghMHtA0Ymq2z5TXV3KyRvUs/Fscno9LJm+OnCtyTgZ3w8JD6ay5Tqo+bPYIAd0I
cQ0nsVDefkd9PD6FNol0Wi5DUUg5G+/+mfk8zP0/T7AI4gY/8kon5gkknBEOKMdYJGVkSl0cYZGI
ZvJEUkFUHExIzqdXfwGBf199Ajxyx6D5yYkv5kAH/RMEftzshXiA6yJBrgDzxeyLYJKJ6EaKyNN8
I6GIWEQRsEmrV1lhbrBiDp8wq2eeSs7rcmWOn2oxL2NCU6rAYl5sKidMu9TtREshvhaniCMlmAeR
cuMKEE6wThxup8E9PgI/PP0wf2ItWSSU4j1Tp/2Z8UchrAnbzjKDoN7PsBpEcuNwN5EOg08tIthr
y/MvRCItNp5FKHJGX1F0hQJDJDzyELkG6IrZq2yl8ysoU7GcquOn0z8e36KidTL1/3rPpYfHtVWR
ohPAk4VQOW0XHHRDT8/HJ8b243wsDEadjlWjdVENNu0ds+6M1l5Qp5yYXkOPyXgTSW4slWh5C43V
QZTy9EP8kf2WNaHRLDQUkDz05f741m2ZlE4TsSYuem7iUTK2MMjhvkjXA1QvzmfAPn1x2yHHihQe
rZ/oZPvh3mvgXxplWdVSjjcdiQydqw6hERQJRGCpd5DJogsTcai461QQ5Licfm+5WperjSwEEGPV
tSQt8/ERtK7IFVvr6v3/oey8lqvImqZ9RR3R3pzKGxCSBgnQSQfMDO2927uv/n+ypfcbtEWI+E8Q
MrvNMrWqsrKyGrRDXsyqRc/J9+/yu+0XWBxkoJtBQDOl13fJ0safDb/t7ws8MGpLq/JT5hLF/imH
sXkKh6/z640OQPihHZy6Sfv+fsRHFFAgrwX7y/G3Eh4Byyu04D1jUJY5RaXoh4bWQy39/Td2/vDK
h8iTXQ/5bjEaTkEMXx6mTywoqucvfYQYyXpcdqYt+fZdQfkl2g+oqnIoSwcnWvrkeIemLpEELZIV
KcjB1NxwpveAG5J98/f1sbeCFPnGCVILnRefROVj7WffFWTKaebitY/KCtLr1XGEos35+28oQ/7O
UB9mPmuCIWeJmFPc7gYBmyyytp2KPVX1zvs30zJ872aHRqkNs7KbmdfSCC4kDVgj8vf+LX5n935Z
OodoRtN3yZQMvA+iPKghARwkNaHnKH2SDxYYw/u3+73H/d+eOOxgXNHVa/ItXokjcU2Af8a/HJSE
tAx2CXJF6SfFgky7pG7ev/fv1ybJHTcIQHoPqyi7KEqCth8wuCh2IYOJ+gY0x5OYWPX9G9m/My8i
XHl+QBdBaqheb/wmbvdx4XAnQajsPimBS/yQxanGG4q8eEN5J4qm8NMI27DzYgfgsAGIK9cpzELa
aQRiBhrL9t7WQpPGxPtP+3vr8UsQdGCmhr0Z7PseY8jWq2oCoGHrYCE5MDHt1HVxSVGgcZvTCu+O
B5WLBY4BivL+o/zuOArhE3AoITUPn+H1uA1tE0853Z/ZXB/CfEAetj1XKqDtrCsKlAkwSQbcvX9P
+zcxIIYBxzXybVGdD246R7vKyIq5u59wnIU6hchlgabJdwYOamiqobBC/ppgGOkE1Eh8S8xKelIT
fc0Qv4GWgMu0mk9Tb/9hOR20yZJzSQ7PIlMM6ZaODcFB9qCMzNmhlmi+x89Gl8q9ctyvwV6tk3f1
rRQe1+qbHz4Jz2FKZCdZU38IlZ/1RF4bI4pQkIOiqNFCVejQtOfZGPW25U5bhjSr82+hhHVhSMq5
XAbSctyUMUAKXe1AQ8BZu92pnp1QJsmOx3Y4S0LvS21srYWl0pEhkCrfcw8O/pwWUDd4hpI1jwg+
GI6Mv7zSaO0/MjfrgOAPzUGeGyCINokPUXOoGd1Xm3lLaOK4kq5cH1SiyBmCGIn0LZt9/EVnoo92
Uc68rtOydaxRCwkcvsyokY4jV0ZI7QOmhjNN7cBPo3jrdS9NHvWwIfCiKzYHOQ702K7STJ6RAuA8
D+tQ+l/yqqt5vGiQNdB1FMZpz+PcyLGVKJ34l1OLb7n7rg7mdjn9Iz1W13D/ksC2yQtKuyGkzNHl
TUIqqLH5g99/JNgD1JnGhzmL7sVVMo38Cvm7c7BGVWZpryq4ULIZQGYxbuPMeKIuW2jY+B0NlJO6
xcNL7yQAapjPus+8StVbJ0s7fwrDfDyhKKdCXfWf0EdOBCQO+JM0kQ2g5Q3l9WTcyULFjvUXM62p
44sgCeYGg0CIkSKCPU4m4ewuOHU6RAORBY398bYu6y+74dvaMFnDh31rnfDDDa9zbpG0xB4CXAnN
1oajgFKCxtSzF/WHkvlXhpDhxy8FaFKwgBezR6+K23NkwXNStMvMcGgp4dkmZbaxWaUupCBHwJMV
uDdz4t0IymFWeIpsdx/Mx9nuy0g5u2lkZ8mcJ+cOAQaZmRZ1Lts60jzOMzuLbjN+XH20KqoVkYoG
BmdgRBkl9Jbc6owcbWvG8PtMxGszeBe0/rrr+qsB9FE1sl3bfo2Ya+kF7yqUHmDkQM/Xt5uthUSF
hogtEe1g8o9cA6oqvLWfhUs4hg+F4UWyGr1ftGTG23AsvvCT1KC59lxdR9X2B4PZxH84H8gZv3FD
1KvajHDVifBBOV+b5cjrm73P0Ykfi3Khjao3E22D26PN1JbxsUqr6mj3b59X31gIasTmlbyY236h
RW+yBDd2MV9KZtVxls/r6KN0GN+2EIu9wD7fd/lfL6xcSg4+M6M94HRaBbsjGlIlJ63VnVTpJbOv
fiNKRlA8emfRBVfmhQM0wbft0V8j26HSX52ukjp10uxO369N96j2l1KblQqnXA1JhUsKd0tL4wnr
+w6Vch3JvtqFwfoY6WEEmIxgH01IhSaoFpG5Ru91UYy6QBDhYZv0UnKcnN1eZdenMiN6grmCxEoL
iyTJTjx/PBnSr07SHjVpez8uk7RInIR1oT4DJhIs9ExHsc8cHtfZjs6mZTkx0IJnv+uGO9JZ/U44
oETnKGVS+ws5MUi/qvOUDi5nzJ7apP+CXVHY2pv11xR1PiUq9fJSY7KpFCbbCLXWMPMjBKn70zp2
j5Yo2pp2dew7oUgJevdWyykXow9Z1Fu/DLVWWMpB3Uv5k6VE6nOGWAaeAK6+NbYiMA9rGi9R4EKi
5UJdywcXrWyGQ22okJtDVRnB2WVCDnOfYcBS2vBQ295FtGcH705uWiagQZvPHOu7vK2/dUyWX/UX
IHzXVpJ/9xIbNXzXvUiD6SO+wIv6ljTexUw3YlKALR3IUhMpJJOGZ2YHTF6ggANof6Oexn0V+FKY
TjmbnCW8WyrnCl/kPCr5WNJ0ElX8W1qfdBT4Mjb17kRhkmo90SSb2+BUh5bZhO1pbuGhqXuW1bcW
Su7I2CDQWZklbbMonky6tTnaLSPaTs/4N7+NDSM7sab2jJUsJEoY5Z4oiZVD6by+k+gOv1S4K9vA
NuLTUrjftfY91nH1kk1RZ1c9zGX21cmKv1kTqn7HxHdhdlXTXVf20e7OnRQpIrIu0WzfK6LvyuEC
SYIzNfTEbGhs037rnJqTMj3JGjpvvO9YeW8cK3TLLbRsbORcMAqHLaVjfIXGy9LyfgqbBzdYkP/r
f9SQk3naJnNQH0r/MejLZxnjrbsrkE3uL9RbGUnLFs2SKUeIGiIJzUqvU6B/QWqlS1TZs2VYXoHX
nIkTIpVqVsOK5KXU3RhAFrl2iDraqxO8A3nQtIxLbkunT/Sw92Z1bGTlbe7Nf6lVh84sUmpXlVP8
UAzZFJ8Kr9g6h8m706H0/tDgXL41qQACTghiHLkUsdmvTSohQxvOXtTeT3VLrgpK8HS3GXWpXLU4
BqPpbws8lO42LVCk7Yc3KklkFoWOtA3r9h+6Ahl9drxWDSC4XhpPgXcVP0GZUgYED8FHF1auq1A1
fpnX4cUSpfcZO0EUDLXCpuufMmm6hQfpgAipoQupqCpZcVLWeCFoc5HJatH2c+aLPv5sLgV9ujgt
w/E0rnO14pJF7XKPXiMoAaJ+yONvdYP+Aw/Hp/mZpBvwU4Ohu5WYxG4IztKlvNKxK2lI5afURBA7
p74YMtt1j8pdROu0DnZhFCS0paW9hDPax2vuX5VoxSVTdrRUV9h2pDbT07Fy7nVoq/8mHjGoweTQ
pCd55BVUPqv2AOJtdCwP9QVfzeGSOmuUx42jkcGURSUG4WHVaocPRSy8iVYxmwJb0V0DvhPX0U4X
jEt/GeecQctPAoJTvJDUuoVT/Dg186V090kfKyHqVbTEwSPElnB+yhU1C4wIXRFoQ6Q+dNI0pmbo
FJUjeU1ujsijV11Y4/HiTSduUX0qyTqTET8222d/bzCGx2qBc0N6N0LD90NVRHClUT7ESbb3xgnd
oza59jX/FPgPVfJoIXkmro2QtijulbFTs1snN2ZZIgtRAdLTQ/SkBmr88sUYbbS7+Vb8g40uqF4k
KZL0+37+zB9rP+Y2PfB2SbKiy06bQtOuvkxzsZk69HDvZXO7sXuUGVUmpie1JE8MlqQy0wPkvz3N
qbM76DrMmcKtOvMv4po21p7aQWwN35Uiq/FHGYcRrxqVRZ5HDQhp5yeSQp6AZu+o60g78rDFmbK/
BEOnyYRtAVEQc3Sc6x+T696w02i27QF35IZNj8Vb0U3YTUmfUECB7DoycfRqls1vi/jMNkuE/Lq7
fizPF34lgd6yazoS3F9D2xVrnA9t2VRM0TN4RUhBjCIR6Tq0YAzREAxFY5ZikGaIh2Py6ZtK0wlW
5iaD3vTsf/vITh6VfSOSGmcmW/tz8M/kfzAjEyI71RZ/Q8EQsVotD+SHbuclw0bTRhEE9rgt+d67
cWdaYpCaJcVkhZvw5foA0iNvEpvAUJNTE7Ks/DLhDX0UJLWtFO77Rs97C51RTewRPKqcmDJ25ZF+
yXdmAwpkpbM29+bykFvnu7jZNHblpuC68WZ48sIJd/v0SvrpmPHM2862sOW0ld9m5DA24sX/LJl6
x7pMO/PIbf5ecUb2DPrat4+YmRzUpdvRIHATFrYXTx2WcF2eyR3wdc8ZDzGXmmj/F6l31j3bNSMx
5W4NWpQjKuz9VZjAUcGDtYzYuVZkUZG0cOr2SAEdzNg4v5g5Ut8fpjcYiE5NWLu26YEOgUe8HiUy
iCS73aq8V7NRekisYXHbhPR5j0TQHWxMim38KVG00RxfBffc1Ybv6kpnTMno13ela2CVFWtS3u/Y
ujAAPKgSWluYr2H3JJOsXgkwD4pq1PkhAZ0CUnAgG0DcWkIoSx3zyjLIoXue9lZWtT/YEEoKUnA3
WP0T3w3sP754ua0Si55aNb6EkFX0l5z9fOeRoiU8ePmhWKJArRGyjvyJbZVfJ2Oarrp9uKnYRiBE
aqz0P1jNw898OW/oYl2bzpnCwU0U87tohmn8ULmciQ11l+580qx7xIo5MacPDhLHOU0BaJ2jxopi
ZRNtovZOnCg4CDntiy5O9NiLnyoXq0QzX+TLmS0+6BacMzaAeRkGGfRhdQdaWMXXe8Tzw6g9w02F
OBHU2TfLHC7ivLt2s+Yrfam+cB0xaTAFflmISi6j3DVzqTvsUmRVuSplN6dk61YJv+AfQn9pafiA
2ZQrIA//haLBsUWH1R9bg4mqfczmGrYVdhNOZ1HeqTp8q6CF1WAvBOp/TDvKeXm1mMh//urcKJ78
ZaNXVuebtRXQqZFeOiLdbOSXyT9jmGVzGFSZR0ZS5f1M6/s76G3h68H9D+JV3F472TfcH0ypZHYZ
LIqIdEZlNFHExWEeBJa5QAzSd8EUyuVS9etKd2pMog3fBTMqVwBTIZP8/iP+Jgf2aogOdSlrt9pP
1h7/zx2rr4yACD1sb3yH54PjTGXou9Y5M90HpdQlyP/+I9hv0/avH+EgB4aaZYo8tFxQlQLAtmAB
i1uR04nV1h5ZPqitAYtJZxrrDpbey5KX3BwcI4amHpwzhS04QxhIOUPvP+XvsM/AJKgjSYnWLmWU
r9eS1S5LOGotwSvmJioDYDo1SJo57bOwy87XlnJeuEf7+bSxg4vWzf+AEj9Tgd4s6tBWKYUb4bcf
PIgbBX1SD3F7H+8o7TB+cr7pvOfkZh0bMZAdy4fBYhh4TmXa43r5JDqX+jbEmMz+G/g9HhQm/gJd
9nM+GmEUcJr3wMzoAAs7aNtLH0EPARDa1eJ7CAnjwsqLMCcQ3ZK1uBR1UkRDYQ1S99cWG1Gf4vpa
K613AaGZfsgXih/x6OCdyNcHWBMkJqc+H+BA90SHe1eFK5irKbnEm+IKutAatB+jejgW+5d3mupP
q5OcyLZFG83O31WP2zoYH+Qh8RaMBkvYGd2zBWkaIbfqlcSlLdxc32n0X5XH9DS15r/8eSoGYnKp
3kY7mlO4dPDWwUJn9YuMASjjpzj7rhZjshrypOCaaTFiRMdohULcnho09GsFLICi6cB6f/kdNA/Y
oHc8bqqnOR3Jj4cH56IXN7VtdwbLL1RHxODUqKzPQKgvjgkDK/sQ/dxyB9ZPFV/rbRgwsa0xdJwh
zB30d+0jGnAxQhp4vQULlr8b6XfXW+OpIgtz+J4H+Y2CBH6jLIthwIvI1ysRzOc0/MOqPsx9KPxE
VSoC0+df982x31o7s8/KzL5Xr/iisD+1yEETFlyob6GAvoqgW+dIxmPxvO6I8N+zxeS7mURRnnig
GC4igJWOrdT7kwWAh3d4nCB8TPfkAATBs0ye+LUJyAO/ayigbu61U6hSEH+E+JERotZwA3fb6dQI
2SQU6qXpcpJDlyccYiEvtLOR3WeS3LLTXPFBxDYB/z6oRQmHfUBHIzgGBR34dC2VfqkpxzARd1CP
wBGi9jddRfECmLwOTgeEVgEY6ZIjiOrheCv4yf7AuSEKhUJvWMQpMMvmvGbIy89JLIwm93Z/yaP3
7Qu+C4PmWuaA36U2HRlZVobaOxJEqwsri3xvc2p3nj7KA4swpvBaZ4V2l7a+Iii4R7JE5tQfj8F0
jPdmEG0Gu/aCLsrHnmUI8FlHHG4LlKujaTTRQLFXxtHpJFxtb3JrfCsPqdt/r4zkyZHum3oRwKJj
zHAS8jn/yjNpKJ391ZZfj93oo1cr7Lc7OhGU0XUFkzlOP5Ga2jc8In9sBy1a5+uVRBtXO7/rkpS4
UDWgG2e77byLRYgb9SCVl950PsJvz4RzlS7ifKlHnzpoqWhAxFTFSoPAUN6ZJDKLTgMhJqoaWZiE
Afqe7caf8Eu1JFAtAcEUcTEBDjZUvhKblsHXPp6pyN0ExtnNTJs+SagB1/q8MOMrJjYCq+yq8A4T
mbdErRh69aFTi7K8ZBUSLrnp2WC3XwgiRVJWt2mebh+TwsDnxVHjF6zXyHJu5L2h0/NdDG9+NCG3
oaxNRO+HkcDw2TBS+ULy4GiOfHnS4RSAoOIWx/kTpR8unwy9W1l89b6SEfWc/YmEO16qAJrMukpt
9wY67eVKo/cdvX7VEBZ9Ax1Imv+tYRVDoRma8i+1m/3NKsOd/rhhL6VN92V4WYyhLpA58Zc8bzX5
nPsjbREc1gCPJ3HXp7Q3RhhcgyCb55hrbdYTdW5Wj8LVSq6i2Tv1Z8IDXAVurSIO0mUtTEfWdVuQ
9yfhz9lR/mwRJtkv/UPR9dmpzhcrzv6uo9469UO4jCCaRtvZZ35X/2uiRTJ136f8uSX06l8b3agA
G8/fyEWmhF3ePXDo8mYvVos3HqQ7X3dHhb8nGfa8cshdjQWBXvRo7etHNrJLKQJJRmbv/QMFnsHv
rBnlZkgOUNyO4Mlra7Zjknf+yIlCn57jNkg/EByZZU/aovsikUFF+Q4he7vcNt5yXI/zyezb1zNB
bBNtnHCvfW5o6cc0pjUe2vlnND7GeD8GuCqVNrIRvLF0KLX4pbiPV5EDthPoypRsZZ9sBiY3w4Zt
i2hu/CN19yWnlQGwshWyfrrchfsrHeZMlpYbk9VQB0Zp6NbommCFYtKazJz6Dj+PpKQTGWRWGjdg
INlNHHl+Sfum9G5w0xsv9c67/tFz1ivuPy2456n0vnkq3V9Oj+AsZW6eN6t6rHEh8cV7VZDwf/ml
6m5Y0vUDCEe99eTm8Pc8Ier8CtQ5eIPdbSsonAIK0YPUI0RkC4yYAKg5Hf9lA6reC7xF2xGYFK2u
eyem49QE+QUT69VPY1Z+BQvNKO1Kza86uGV8X2QcpJSTlfODumcrcPVH/+Maf4TuOzu3il2FRaQA
yJgRJTtxoxUvilynnCHgQo5Aj5LDrFslNLR8d+6NBciXpe4fCGmHYceb895+vfjWMKhzlrZ9Xxjp
PZWAZ0tQ3khEThYvKYzLICHh0frmxmEFVLd+EoD8YQvoJr940m8e4gAHMvpsIV+d2PcKtvw8vqRV
9yZYgnMJBIdvPdc4f5zVIoWyyN+//yH2vt2fiiCUjcX4x/N5PQg7axkpd2nse3nCKlBKjfpaNj4G
91n2RbjJELADpIWuZaZVQsxBeVkx9LdpkT69BGmiYylQf/8BDwtrDx/wkO8xzE3ZdUZl309Dc7yj
nkKiBOqWtpbdrXo9Pm9iLXmOJGu6XTloLOtzqbAMoXaObB2B7LvG/9G1vA/IzJ5ynHU9z8Ir9ghd
bQsg1KaleInrc8a8/woKhn6ZYsoazAAL5yEOArAUmQfBEiidFS+pW92XDVnfevV4tvSDSy7fa+kz
sPsxt/4f2F1vo37u6ZtWiINIixFajbye1j16WlOF53PfRfbnXbSnf8ruQzFcBB7hf4qY8d/L+MUB
cyygB3Yu/YTIhCX26ZJUJ3vJqofm2d66iUPjLMh/emrJOY7f3x+XtzI9DAgcHlotRHTxCMxDaMSt
un3t2+U9WvunG9EDVyQvOeqcn0qj42cxPeqq9P6NfzMhr+57AImUOzvYR4lVolAK9wOTB79H/BX1
uqet1c0++8MN33LytzcFSjRZB5HrHtxxoNHY2rS86Z7urCZ1SmYgQsxDA/RGFMrCtY3+AteSbrYf
UCf7wy7X5Q9WIC/83+0PVmAVBHFiFmZ5H080rGL/yBhjfVOal78/tJRvv3+v7cj/Be8KiBCbNFnL
e2t/qwwS1KWF5Bu7FIKEQ92f09IBTsIiNuDpKt4cfRx7HURbNyzSFjiNZEl/qBYkc9J7jJ8/DZsT
KXYV3zodBfxRY//g/+q4idewDOOtSoX0W44e0bHQ4AuEoTYgmEtJzYsuyPezoRrPWwWXfOfhuPIh
0MkW2PCW6g4RGfCG+RPy8cdmkFlkvEL3JN91x9FAXzPSpnIpRCPihEVHjg+YK03YngtCuWjpBoCV
bXIT7+i/6JNeAbCGuYDlBPZ76VcedPPnZ9rj7ngAbKIBTHqslGSwnz9LKoCbRN1ODtuG+eO0l5lH
yx6Op43GwFeKk/VXnJWs36VsrmsaHMqPV97Az4xrcSX4Ixwo4aG6HfEC4JaQYJudZSbNrZrE88Jq
I13SblsUqNpqVETXxZiD6CcHkQon6+67FYfH4HLPjrmgjsXJjs3Cg53yAHZwbi/KHBTn6ZTQtNP4
sAd3iZrupOVzu7b9GbjrVz8YaC56y3BeR0Z67E/ZRZ/Px2TbznsibJueM1Neqjbw2WWibaJ836El
2t1TJk77tzHcMl455xUWQvBIu+RfNm83zmjgc+eVW32e0lLw9t19dFyBfYpYkZNc6yMhKAhD5d/7
0MUAVrNWmbhbwovognSa8b6MFAk5XuvOcsuPLa1wOZTlsVjd9JkUyuo2AEfLzUjaGnDkUblN1e7p
UFS531gsmM7lZzk6vWIZdpxcLhaB4G2thSq/44sKUvmi0Ikxd4w8PxpgvlxnWVic1HMF7gr5b+d0
xyD76kopBGiKgnPxJNaBDnuwwFVuLWd3CX4i3oZtkU9LMw8urHIpkj4YGomwKxg3Lob0O87MsCPT
TedbIBlwhWO5ta5hXFuUaiakbZsPLpg0ab9wDI8Txc8KrYhXlU5X19QdwepSN4LMbEiE80yzdxaI
pw6q8OuuZxhD+JNd9lAwg5CDTxXePXvbjRFfivSiKjqV0acLZGC3PsfBIG0l7sNoPhg7nFt16t4y
8YyOLFdWDUdr+cmeopOe6KuliWkdzJd4lbzszBG+c8icM9J5kT2ZTvMxSLZWtcqeE1XJ9Rxm98zc
GSqzVH9FIQeaoGoj1jfehU0uoHF+gi+6hXUi/3asx8+avTjtL/r5r4BWKe+bzt8EQxBJcQ+kzozH
4Bwch27n7faFMzcbUdrym4tm/91egosldj4ssOgamuq0xEKZwnyChP91SmbldgjBENZgZZRJX2Ab
2gSXIy0uXbugYnGy/tLcNkxOPiMKEPbehVXHZFybC4U0+Ev7Fp4i6oknCl50TsiiwfY4ZVDEv4Dw
eplD2AOAPsL+ZpeZweT3bl/K5oaknuDK33VOegXjXKn73aMTLn/wBg+FfOgKg1AoDCWaV1GlGm1+
zy+nizcuq9/azXLH+xfI4qcrdX7+YPtbK441p526PXI2zEVOI8fkx27Mv8F/e9oFzl9mw5vnaXGn
IuJpB7e2GP9V50KeX7RaJb9VE4JU1OX7U/tWFOz1+X/I/gn2bRRWhlPeq2mzXBsQaNomsi8C65ZT
Rx6qjhU7bgVukU7dL0/CpUHPsYMC0GX1kc0Q6UQ5Pa1av6+vF4i+xS6SSgXWUgbu/Uffki+vfQcL
5r66EHiop4YbYf6XEc8rNJtgghX3ogiGlODz6AyYAEOscY6GyZyuPznbe6P8Vsz5j9bbt6cyvBtz
0S1+oC91zEtsMAj+uuwXie0StpIOrMCFGKhzSek7jKrWNko62yknujvb0nNhSDw37NRZSHoet+AH
MEUI/B/+HJsxPuk/wY6j55vHxuUoVEPmtdYAi/yxMR5B8g1Hua/CqpNjjkA1r934PeZ8We+fpO5e
0ftu3QU3dJQFMgQnoWi8d93jZUqvOAqGYf4sAxYSvvNcQwUvAHPVTsODGU8PaYiP0Q23faMn2dXT
cUAlvLaHmHNiXChY3rfdbTBDoMZ426gTYHjPDVrLvj9vm7U4nLcwikgThVaEnM9BYFesXlek6a7U
wbahY9h34ZcLzFyxx9SgAcsupR9KWY/d4EkEp5YQPnK7a+50KZOt0wMgQnbVrJ5kpl1r01lw2vWz
RsR7LvWx95byMfhzwsOAVjZuLzyT//+3ApynSJy8U2QF3oEjvSuXupttr75n0zCFei7eg7JyoZ85
CaSpt7RWsIQ9pggNqysISaI36NhqSGvbNvSJ1kipEGjP6H8LPz24UzgLDSQGM6V5+gkOxFTQA1i+
Y/sx21fntOh1j1U3Jl82qEDM3n8xy3/ro1MC6BEMMVUeyRURRn7ZZ3AAHTS4Xaz/s2AQBzYvKKaW
MEfxtNRve0NPop8cT6cCUzhphWHKGKbNWQ6r0wEYtE3QZLLsuSy0zLntwEbi+F8z0uKwlqz6KyMn
lviWLGcXwS2TgXn+FjjIepBJEvq5/TjZfWKvacNwq84YODFwRnGVRKm18TzkPjJwIuaF5fj5fy7q
/zY5n9Ke1xccs/++A/K746NydgVDb1fU/mKL8/K6/QZfTzNM6A2l1kdjfIQ6VC9VD+0Wvujjxpof
5U2fnjQUTSjVlqDt0nUr3d8SnnYKr7E7ULEcwPVFbHNppvFFuEFEvidlmVjZCsLQbS5TO3wGrZPq
h+Q6soaooMLRZ4ljgaiilgIBU1R03aNKD7oQeScjhGQN/D+ppqM98YInTRk5J//Yclo8Id/T47YR
sJmo4kGZfXGtGBb9Ljxyozt1DcdbDWKfOgPSYxJngUo8t/UJfFxUkorxs8wOVkhOEuPNy5oY5eBC
LcuNitIJL/fptrz7xN60l9k6BRGkWbJIJzXbWwBStCDGFKUqkKCZtVBD6t5uY5jB7y/pw7Ma3AN/
xvG2Dp2IALgHGAQZgTqp6qi+37dkO7zvml3Up6kkeMjDAOcMEYVGNEgWs+UjQ1A+ipyo6CWVscKD
VpIb1DYhC0EiBydw7v7lnf/keb0JWXlQF76PaeNdOIcQUzkbtjsmcY0CZfsE9lDF3UcJDrw/Htbb
SjgNCPk78G4bG3bYsnSeK9ITYUXuLi9vyBdc5xWuwD6LNw+k6L5T9H1XIr48p4/V/klwqsRaALqu
t8J9PNusN0XDY/preLA6ktmqdEE9b5fwWmhYan2t7J/dsn4C+NfeZ40raaS6GtmFlkxK2oYiU4nm
ynJkWFU0wDHB2hU1nbBnxzOJyVS0khmDhrNtWm4suiqHqjLxiWsINEn8+nwM9tf2Z8p/Ir+BTD88
DTFmgWmt0vHveC3VB2b3jzKjL+mfhsoS4zHzHgKyiuuM9OOjszstGPMMM230N17hw79zzhX4IT7i
WTxAbl2x+se0vCUJfFLZaDIWlAaARkcKSOU/RJCyoiD6zvgoVIMlTu4ldYl9xuLCiOkcNzfspXYT
DFLq0yfMk/MP2w3iQf9xDs+dWSkRiY8sn6zEv9gOTyJka0FjilAD/fQPa7MVmLy/QOTf/3JiszQ8
+f0IAtBsDEzsYL80U+6FPQfDvfB53bUDbq2bP3FdDg6al9uQwzfF3nhDIhnnZqUUPQ3v6bHUsQB+
mnN/Mcz91kng/Tc6IDnirbOvHOgqFLh7gJ8HuJOR9eto+HN/r9TLSwwn53UE0hYF7P27vQX0t9sF
EFIEKbKaXx+hkYE5WoaVAv6IJfK9rzdJPnmqBJSsEBvyIywEuc6KJIkG33+ANxN4cP+D162W3VqQ
rkE2AXiLY00RLUH2+zc5RE1fBvX/3vJQYcSPjMorwh3SERzx0i4ix41W4ZYBl/86iqxPzkcoxvu3
/v10/nfng/cz8nYNo4T3K0jLgQIxzEl1qcNWyMn799qIDK92w+vBPOwBPC8j+dHKohZbzOP6TNW2
+ARi4xSZf5a2GyF04mUdOvYuRnIjsIEE7EhDbHmCQnIJibB/VwUaiA6dr4XdEDDAgISnQIKs8Z69
XVWRYdzka7zoKHL2BzA6x3b3DymY1b5d4CSwd4+SNYXxGhyrsFB0cMtuzux9fJHl/img5fHafB9J
VGiNSUeKYhbqklRtqVwZNlYAmrCl90frtzPjItoEb8UOKBh+vfLDEeeks5gZecPgj3sjvakdUs0j
zv6f+uEdhhbPK5DyNzL0NEVE5ev13dDI6/yy9Pr7PB5RoNx03qJ1qyOUN6o3fXEgSwiyTQyWF3Oo
wcmCR5JBEtApFi/u1ma8gmwn8+7GQD2kYkSwgW2YR+Z5QC5cXi6BnFgoIYlOz67FV1b90pT8CV2w
RGB6s+Y8jzyYQ9REgd3rF8tXI3HX2OfFdtBBiMdrr/5I9v9Eofiy5l9Uy9tO0ycWv7Cg9yfx9/ZL
facjx2QmrYPgxmrdiFGJWfI7CokpT+UM20AA5wG5Tnn26sOC56083M5qbwXJ/eEZtFLeDsF/z3Bg
Q2vH34XFZDAERPYBiHDGkZrQiZe1qwBRmpSAgX6NWM93yVrWo3E9pX8yNdv2PnwOGN+kSpBtNaHI
v56Kpams0jGH4V7wFHt4SyX0H6rdcL0jBMMSyNHHY8FvA0KWPMpGDNTiM5pNaFDEdD8svr0/Qps8
7TtPdlj6nURxM9d9h74SVRZOSudV4wljr6LIUCaD4gQ7xjcDPCZmIWJgwuSEwY0kKMXfopZawc7L
FtGO4eMKTfFaKrKw7XinPIk8taqgLI5m7Vxkrp4wXRuzAIqlB/vBXC43VgdUyLS5itPrvJ4vJfuI
TsbJnNe363jnnoz1FWjFbriKKGpT+YPQYOxpAqbZ4TIN1XihQcP+CdKmFoJjJcrg14Bkk3PFubvV
OkhX/wYql2ADPc4wnb6EyClVkcbKIaACdiWr5Ty9P+aHINRmcRCp2IAMH+ngA9ab49TUUKTOcN9D
/gEdOAkIrNAM2tjIDFtMZLqn2MaD3QAUhVik6FqKPi2vPOHoV5W5MCFhUiouYR6cvHtQMTv/rRt0
U9wPowe5Z6wfbSJGEqh/cWF83b2dnm5mjWRD0sWnzCW58VNDTeeG6Jx9sW1V2He44ezYzfzVt4F9
AbGJEpnJzU7DvU15FnG8MBWuKTeYOeAGfFw1rOn0iaj8o80igvp3LjaV5d+SMCDGbBGEdc/5dq4o
S8LHl5EXQP38cSjvvHIdDj85GM7FOpbwFznhE4KQK9esjxCm27wfgAKKhoeyuuVYatw/+l9vTiGy
zaAz/0egPJilYo0tr44hUCbh9G8NN4baO7G/DLgxRHDdeKuiri5hk+yTK+IKyYDoVVGZ+KiUCMSx
9xcOUnOH9gx/13fkf/qRerQdcFbN1vPtNPSnewBVq52PrI6Gh3v3L1VI2n7xRax85mDt+m8C0SF0
6cRZiuqzY9oi70Cd0dHFKukKGBH5xxCOpBF8DoybjNSLDEAImkckC80nVbUUC2Q/GmitRj/B5Ff3
aTuUqw8mrVspHOFK+fCzcPqP2brV+GfjGcLlaI3tkE8eHvk4tSWnybo6p0FKLn7wx38xFp1PNcq+
34ExlhDueGjxbPnr3G9PYUTxA5kF9Ia+8d+xCpzjcKjyU4U1UFdqJDrE+9IZvO5JrhD9jdlyGXGU
iuHOhVTbPVHXxxOyjgW1uMYlJPB7nGYKrZbxAwtShphhcdIUIUSKA9foVLwpB2ajdhIiWjLO/CGf
9yJHF6vh8NjDPoCZt/vJtntc0d8TwZNM5G54WFYQOeJRoT6Ayyo5lye2SPcFy4gPcy2uB9fDSOqL
lCh2XvdlWT6rMo7L8EN92twtJ8ECv7O+o4qQ9Kfk5gbnxiwBhLG6ULywTYqaVfuuaeGth3pP1upW
PiDjxiSapKkUd4Zt/kXCW12ChJ3ZfW6r8V98D7N17kFXFL/YrnXmZf2WV0zz7JsBB1jRpEiRkluu
YZtVVvuP29Ql9r7/KERHJbryh8r6bxxRzVpKDanBS4/fU4jfFaksFfupnJfdr8K7rB+xb4hXKYKH
FaEyc71ydJta7QV7OxiDaxF0s511lAmv5UEUC2hzJdklt5OYKCoYGwAtqQg8YuRNjvkRQ4C9hGTz
UQXYZo7iNdBYwdnlto5Ke3oV+zUV2e8JjbQjtQ2fSsLHMbaO06ndHVnzQs+jhAo+NKZ+YHUop/Zu
BZSTovqXmwd9Q6o3OGl4aaTBtwx7V5cNpYTpTYZN0igQx5MNNKc4P9aq50f6jeSFK989ju1ez4IS
d2NXJ897iO53m0gEg+JY1GkAc+A58leSo5mM4TNjJNiRKEBSKoxT0zQXofMwUztvAL8LF0ZHL+0f
dFysfXyq/LdZDJumuTxUrQNWu2BXtiBXYGMok8xNuCq/UdsWLPlaBSddBLLjDNDEP+Alqb6Y35Pu
V7L0ZQVKs0bHlzIUVN256eku+qnnEsZYisKtuF84CxyGLOuOBWoUiJoXzZFv3VKLdT6p2Mza3bQR
u4XTCbY12VqrwCmFtRcU0QVjoH1KepYQh2txMx+126Vbz+wxvmaZeU1wFjanquTi5srVsK6VuZ0t
Mfc+jAAqsMD/xPfcaC6vXCcOiIDWdkQOyJm+0TPNxwQ6n+fa9x5ShjIkIqoroyspfJ1oytCC+YlR
JlZgMsnbo/IffxeQx13CC4Y0GeFw1p+W7hNZGzURZZoZTY2tsy6fNQxYE7OZLlU4rC462tHK+spl
1H5i9nhvPsPku3uktMn+kTEncKKGll01tn9SDEIN/c1BhLJuJO8e7B+208FBFDtRVTUuDYn0zkvA
1ovIpU3fbQLCGq8v7ilm9GUPZJ15Qt5KW3grN+QjkrgQX2lNKb5eb/sWri9BP86FadeXRt+ep/N4
qu9ZqDJtXfJxO3iWB5240rSOy/xK2yz6IKLfkvt85MGdJuo6cd/ExQ/z5sruuyczDY79hIYF0S07
TjHxS7qI3OuJuJqbrigV8P4T27vfyb8Qr0cnEl6q2lOCfvM/KeswZcauvxtGSArknIWna5XLxwWj
fA7Rh3j3WQSVruFpJP8hR5en87pPCGGSpZNun5o811NxGnv/UPR2XNfliUj6JWxxNFH4g+eFsL31
/lamW+kJnWiDP/yTkkXAbnBRFjY3RgyIUQYjRLDignPHMvMbjhubZJiWp+SLtLG15bkIxkw6KnVb
ffHRUQeOP5qnTsaGa+rJ5WwKetyF2Q01ODc26XR5nS9oE24EVyMH83zP57LM/CpiZfPU/NDvgzvR
KRBhPpJkUIYTuqxfla6DeLLAf7JYpVtsH1TAFICm5fpJKZIGrRINmb4y91yO8xoeP/9n61NBDi+6
X6LrjjEuVJceO9RpWxSwVAw2t04yRL5QZWzRXU1p9wHVVFlaM7bPdU29/9BKHF7OjCywe9tU06Xq
vOYe/wQtfEZVg48sDVuXS6qJMNYJ31SEJnk+JDLkR/0/6s50N24s29KvUsj/zMt5aNwqoIMRCoXm
2bb+ELJsc55nvlY/Qr9YfzvszLJCTqmqLxroC2RCtiUFD8kz7L3X2mtJFsvvTx35AoX+qgd3N7cy
b6SzTzgH2mBdoMzN05J5y2dJrxcfTr82XWMLp9sg7R9ACiDDtAiSmuNMgOTCUWbVMgukOrXvgMJp
BWUEKRLLrmGZR+K+RTyz5TcZg4VRAlFBlI2bsSyeuaCoJUjzLNOA60qSxheiGYktpIQp8ZOsR3Sh
Tt3pPBha6IqXQhnH9oEfpTPb91Lto/SL798wKVyWDJtk5HSK8Tnjwo1ZH4swPdrxqJWMkFapcLO+
uSajFJ0FamlQzMUqqYcOkPfoJN2L6jYAZTPBUcWdD3t1gEqmIEyPMWg+Qy9cy0nXg+ig/6RWADuc
WjwaOSIQL5CzUclJ/miEYMWyy3hZ9igcaycjULH5vy7iR3I9G1ZazLxIvPamj4ZLhiwcbMkr5Dzu
0GpXif3GOH5kjsjZwU8MRnjRURAxqy5biduIiPzz74jbfBx5CNIplIMNVrZ0KglViehfipTIJfQL
J77h0klul669maz2S1E/Ul7ZVGF6LcQMaQXJYc/RfkTgZbfEXzRG1Fl9P1tPZY6uDDk3HyijILOR
vckhLmxMEF+yHMbx44iTaIHrC4UHp5PHtLJP0vAMjksxHWVusm4hzIhQz6CkjxUAGkeDroKw2Uw8
ZnhA4Ojlhq+O+XmBJk5os5HHmxGqHesSpE20F5QqT1kuBiyhYDPP4IdSuOQr80OECfhiUi3Q9tqB
b2c7r+tXLkUjB+UA2uU1nYaKl0UTnGIW3Yoq9aYai9OA5MoxkotGFL6hI8pc/77ZNu1DmYLQvH31
w/ZAEi28g1SArb3wP3Tyl1fvI7tSU7tVbzqoaei3BAGVIbEkoLUsvCm9du2F+iUi4BJtCLeM9lU4
WyKrXiz9sQJUY5a9X/s0dLr9xqZAQeya5s4RPG45vjXj2JjGnfTQ9FZ9mjr5Wl0kaxQ9nOREioKS
Re7VL1iBFG7fvkP9VX3w4A71l3eo1VCqo2ZQbySGEzYpmIauZxdiCrQXcmHjFFZZwKmXUA1hmVH8
EQAa9zxp0CRLFDUfthqJ0Nmm3x7gnozzMsB6+QoOCph9M0wIODLAPatV+VYhFZsm1Xnd3IXJheHt
tZQ48tgc7Ioa1ffGeYo+/8VxHNSj1cHSu9SeMHgkepNiNFuY7PHEO3uPo+V7hiXXJ/sCcpWMyQt6
RL7e8bd9XZPgiWg6EZdO5Inl7MtXhg7WPHYmVnZxpn/jemg0HLOUyUY2hLjv3La8/1eP/6eLHRQt
2ykbxsCe1Zs8abZe6u05GkKp4cIaoIXMCUmLpDQvjdDvOga8LiHLDEV2nyAahoz5ykC6Seqw6VUc
HAf4KwWqX9AEm4fASlZ6kx3LQjLtLa9fpqh0wmXvLZJ9kfz1Q/hjCGCML594lqIv2fY6D6FB/DEk
RmV1qFN7DqFaQgbgqgHjJekxEbW/HwGDNDS7DZvFPl4kdo3JARHcYKj7GNegwguuYrcgCI69caBs
sK/LNspmwi5DWCJ9TO+8UEG0Xt0LOva2ruGuRkPFy3spx7Hu3NDFzBOTDumAIaaS8kEfNvBQjoV3
21pkZ8q9nraXIpdFs6cJViFjYW+TLwzuvziqgyccJ1o0W26g3jhN8yBN5JJDSEO7RKlaaPpxYIkM
23FMXwPV5LykGkDnOtHYBK2QRyetuVMF+vX2yH6Z5MBf+vN5Hew/HZr34eBZ8u499AaFG3QlNg6C
wWaiPZdLjyXrT3RZm967tpLgozCzSBUkn2aglDziwUM3CSEfm+hw74dmuMdvj9T61YuFbeWAZmI8
eoi1q7k+p2CG2o3ILhfRSKSKbMDQ3719mV+0V7Eef7qOjOMnVhczqsU6i+sg2yLR52jTNo27gUFM
RMTNAUH6IMsxOpdsyYuksVyKWpKySn+t+LxwytjgiW8P7bAn5ftxbVERNfCKMDTnAM2dozCjDT7X
bibsnvZOcQBdSH2EOVP3O51CBLAYHAUF6jlvX/6XK+unqx+EKpkRYtha0O7XkOc7dvlR9gKCtzpr
vnxf0W9f79dT858XPHQdBEmudT3ldht3uhUYQar20k8mrj5dQqc/+/XQfzMNpGFn+EbNZiFtIVjm
3Uj8qnGM8ybicdhIk0DiwWqFMNar79GRDnv8D9+Me7DreEHsDPoSazcj9lAakY4IvkrlkthVZkmM
DhIhdl08EQ5T4xH+5vt66/IGDvc+2OgWgDJFC8SQXk7dZtLzOdBG7QaCKroimBnTqAzNWNyyYiVD
/KjyhaL09nt6DS5zgv10WesARCjwAw5dvWFa9skmyq6XLDrV2q1qPTu4qMUAPPT2QML5aJMoL1W/
bRXl3KtjYsxsrcKaHwJ3Q5J1NKQBRW7wZ3z2JAtCA3mpDXI06mKZMACZZuKnJUeOB5AZN/XnOdIf
YRPe26n13nKTcb96nJpQqGkGhA5+MOHbNitLalHanjwh61/mW9mra6mHCMlNilwVsXA5DJu3n+nr
zQ6xWuhmjgmqbemHbjyTple52g7OjW3DVKTzQQBCtp63ryKR1MsbfElfOjiVqNannt4Ezk0319gO
7uuaGKfpY/Pw9oVeM2AOiFIHp4yRGm7g5qF7M/T0FWOawUkrT08YPUQ4sbrshhDiQ3b+zoVfk1K4
MvuSZZo6HbMIcbxcE7o6gTAqnXujefVzXapnKR2dGUFNndznbgpdj/KKlK4EXZE6lJ1ZoBHkgt1u
X9Wq4wHNQm1vtldZdHZD4tyjxZ0NDjjciUB4aqrfKNPlFA7csOrWdRr7Wez1cjSMuiq95Ea+IPZr
SY1QrmCQqEqNgr9KiTM1dHrMkKygN0IuLlcWFJkDmCqD26rf4I3DZnZPKVn7wuWjikykKN1BXEO6
kmLVSPzFxUppaJ72qe8eqaT2QQoP1eRMKtZSuhBuvkgXMJ3kvhUtfxYlqd6Jj4phfhKtCtvr7qQf
yyxBnuz2jsMlA9dWrBq9utk+kqy7rnvpKnAz8uikWsetfTrmuYsITHdqd1cSLoieET9S2bD0gpSm
KzRyeOFtXktuvhcx0+wLKrpyu3gor40uuBblV2XprwjC5ia9lk4tceBg6WNDIFUlaQSq2S0ksOQR
ROzqRYKpNlV2EyXj/ZRKCqLn4Co0nQsG4IWfiVGipn/my/eCnkSoEqeUoXli57uw32uqyEcqyrde
xwTWSq4LSmbcuvjXeDSh7MWBKaSYdB84XnhRmSA5/dmYU0F5e9ru0fGDlemaqgY4ROnd1g65FDVN
LfOUasoN6KPafVnG26LK1lYuRY+RvTRB3hv7kZOZgowbf1XD+XSklEJkInK6PCRX0y9E5EAqdh5M
Y6mESmlVSgrDgMDkGFfGtpxCmlcR8N/bJ7mEvtKPJjHpYroP2p3CHBefcMtod+7kDoKpZjneJ+WY
ocUyhUgFR923vc2RPtwVYYCYiUmZr/jMcxNlY74MlXudqgs2tZ6y43ktKdxt9aSbPxrjcOHm9NUO
7lZQZ5ByBy6CduLU5kxPCIisEy+3fUxGSp2VKWC546W8YMHUXXTmY5qYRjt7ivTwplrUb1OnXeLA
tnW68lq0MAXy4wguHNpTGIpNvWGuPmrax6JOoZDCOnn7xf0iRJPH5em0jlt4UuwDhZ+iR81UjBwu
MUfwTI+IpEaC8XL0DiY9D7Tb2/ZqiQ1pg4BnKI/inQG8Lni8HMBB+NrqsWtmk0aYrO/ZcdI3X9QV
VNrPw7Ig+mIKtUunkr9Qcnzn4q+PrZcXlwPnp7vPIMP25qxqNwRu/qh/InFErrum9AcfnLAUKXz6
/76HyqLoPBTjNurgH+fqe0ORff3lCmIoxBW25ZAxUFl7ORTXLTNFzdzvsdAcDfseLqmxUG4mPITn
8IP0JpVfwQzfD4wOPfWEx/BiDAdnz5AuHVw7W7sRGSq2KmF0CylS8ggKSgLpCA9KLJAFpKQQxjP6
IRwpDWQ8NNHt6kCNOkvK+KyTFp400j/cCAWakfyWQEnIAFqNtFCNn+4PyJPczMDb1gIF0HPv1DHq
LUq7goqKZA/yUqLu826ie6hi8OqWD0LQqURAFVVEYvYCmRxjC1kZhTQBwUfQT7nxBdwh3VvGFFg2
wxTnPmrFE89fyegW95HTZU0bp3B/5R29PUf3fiiHE+NnRPNggeherjd0Heo3st3xFiShsNFoc6F4
0q/NwiRaL13tmwPnnsN3KK6sCcWa3tpIWRAeiViDCP9e4LMJdf5lfCySsd7jT9pI+VbhmU/ukTR2
8nHydiQVmPv5TMTqBBwJFPwquL4wFku7epriI7iiCMqNG5FiKVkxKOF3CBTNi71tp+SoohY5Wvma
6iT7IB/7g5AkICOYiqwq6TyylkfRV5rgtUoWz0kgjUJCiJIh7Ou3YNt8CAfwkA9fpVjPh/U8hCXZ
yY8D3kmHzXeJXbKncEa4w9s7Z9Y1fQFTDn+uSx6HJN708HcFZgTdjKerZb7yaIxZjer0zYzdCBl6
7axPq+3bb9CUpXv4BveODnANacw4TIPJtZMpL8EUiCrB+Fd/QJMCRQvylbb6pbTuAeTvmeR4x3KL
MwWNol8u5/aky7dFHGO7WWNu8Q28XQIq1icnxBTvgl5bSd+YmEjBNqNBnjqDQ+U4eBStUjayhI4L
pVlFzWr+wjqTJvIZUTfz3QI98nBv3+uh0HoZz8gNpjWqPuCwkkNKyIUZR9ZY8d6lUSZY6hGCjtkX
IelOQEftsKcHiMk8ttP+vKBiNY7yq+Y030ez4deV31fKDTuCuM9QAQNNhYGAM4mgWmyRlkIblvVV
Jg2LQuaQkBtxkPZFc1yQ08BLHxMq/XyqEJU6fd/nvsyN0IjYqwjrZSv7YagpLwBUrrwECRR5gn0j
oDAkZc2DtApISGQjZnaZiUpSh7ONUj+BZotUgGgZyaxXz4a5fbCD6gvXED6YtP9ZcbGVZmvBnIQe
nqrGVkwWl5FmmaWRvrkfTFMXrg26LlCvUK8NgR3Yi4mibhdF51VD9pGglbqJB+ou5WYxJpXGfXFi
dk3BIK3Qe6esZf7qwHZx8UPA2LVtbW/N/NOZ2aad4qgLszlc3FUaapfBjGRw9WRD1dqHW3vWAO3+
Qn2R5AO/jSNp7+a+pBWU5w93Ipq9CxFZ5O3tpcL0szmsntDjO8o1eDRETx52rntGBc3o6XzJO5bD
QGrbfEJH3lFb2IIn1YciWm6rLl1H7vT89srdt2UdrFxbN7Gqos5Nb8nhvapRWQZDXns3VQTsarJx
wNAZ7xlAm+aPoLuxVh7JViahqxXDZPtIc5UQZOGezcUTVWpppod3A/2LueFo+xaYfTpGV1zMkwt7
cTjiTJFCrtLdlw1utmetgE3LU1HvMQ0qMgSFZjTvGXNgwRaOqrBJ+UU5FacuACH/OpgA3YClFAdE
3oaFLggYPJw41OlkpyZBLC28JS7G1CBxruljIH0QaUBeYKRZW8IDIOr3bC9/ARrZPEdKs/TpSIJw
cIbZg5kWxsJzjNOZPon83IrujCbZ2XG5YZwC2OFNzRrhfFtsBDXo4BH2+7vQgf4L7ODlUA6KJMnc
xyXorHcjKvFyVrBIRYSF7IvW4lprYJywXe014nnPUrXEnToJPquLTc5Hp8GSFXSGwnA2wljmIkrv
IlynzdmJC8PZsGWLEXGyHhl+KRYAM8ghKfPf1tZOYEqaPVSq/ItQZDx43KYpX2ChIF9LLkrzQnTe
0YWZOtNdPlo3taHsOAUJpfbckz13UsqK++4z9iLmByEZ6y+nWF+NV0NHxyaMBqxV61gIobpYgPAv
cuBQ0BOBmEi3j2hbkhN5AECRY8m1EKSPLjQ0IXBFl6wloz+VHZX4c4o4RsIjz0Z+nAo7yL/UlQRc
iTS4hxAVg+K+sBvSOfRP0umjnG/8QsxPyIY8acEmLK1oJUbpEY3bPHJLa56kVZwdXaNHjH8RzJOP
l40/7Ps75B0zoX6I91CpuKLjmUHJKiFuCpfEMKvrSNGOQef2XZ0Baa47THeozKsJhRI4hScT7FQJ
mEcj2Fsyq/BziSdxOxMeI4/Ek+AGsx/kTEHY5fgk1cHqmk2fbEBoo8MTXCPG2LPExF4H4HsTLObO
mHQ/hgAy5A+B5pyZ5nI6Ki4F2+pcBO1F+IljYEAoUOVF6OTirSoK4uHNYDSngo+m5iheXEhmXP34
o0vRTggazP3RXQS51MN8wNDMlY5bHo2XKcZaNeLzzHboyH1yKlqbUSyfBwgxvDGmQhvmH+gFnVZC
KGWtC1dCdpDvVIo/mIpJcN0r9V0zsQsQN+G8QQ7WxLXhdwMGPUFZn9a28TXwvHur1DIiTvtDYc2n
qZciTlx+Kkf7g1Ymn4Rj0liPRqXTDPGh1cd3jhzjNcLq6rZnEznJ5vGqnzAeu64pKy25HVRP6iNO
rp15tCQ3nfFNOFfRUjzyEJ2EDZkAQOZdMZpbWSmdXZ2yboq8ngT8ixMOTaPbVCXSirheCNYHJVTS
dB5T11g3vK+6ZQrMgZf4cwnfjU8RJWGPzgt3Co6FAqK46nu9u+YvbhJcS6V2izGAtAq/TACDWU9U
Xc/rW2mHiXVoifEMdyolOoZntoW4pzi5xZvCbo79QahZUu4wl+FCjWz6xyshHVYaq002+jGqP0qj
iBrhcIzw/7rJ+hRpAooismRLRT9xtCH0q5hqivBpkgqdlZnIjPqW5gYRGRpFNTYNfTbPRMtRWMM8
fPG5wBZkZ6RwdmkzTlY2YlI9DnqrqmKZiVTI/hj+j+fpf4Rfy6vvB277j//k788lWDFPszv46z/u
ypz//lN+58+fefkb/9h+LS+e8q/t4Q+9+B0+98d110/d04u/bIou7ubr/msz33xt+6zbfz4jlJ/8
V7/5t6/7T0HL5uvff3sm7+nk06C3Fb/9+Nbuy99/0wST+I+fP//HN+UG/v7brs2e/uZHTQxh8al9
9Ytfn9qOz1Ct36EdSNu7yqECJP/b38avf3wHTMXF9NnQ+K5NQlKUTRf9/TdFU3834e2wlnQQAheT
y9/+1pb9H9+jhUG8o0yVFhCXVPSPIb54Sf98aX8r+vyqjIuu/ftvunzUz3kP56yNkrQqgoQgA1By
X85oLbDsMU517bh2jGenqzatIZFu7+tFsuuVsya4bAfOBys7V+r+epnD8ywckBB5CktOr2+uXmBw
A3QRzFsoRkgyBJxZ9VrHxQo3428ZZ2zrVqt+eNKp9UZw+56WiAN6idb0faAa/3kqd9P4tYZAn6fk
H12xbqjUmRPQjONP6VOpp8c1qURjnZjh+eLSh9cYvo58mGM+C0jqqF8Uh2PetC4iYJ0mT6DeoCyg
pLiAkvRejM7kJ8vpYNenzQ5XuG/Rop7EYXacpyPEiOrY9VKksKqLFinEUL1Wt4Ox1sIrL75Xiwen
LFeZ+iHDAeu4S9NdnTyrn7xiuUfW5diOvFMovBunvfOSwKffahVN1jrJs7VC53jolkhpDjs7sdeI
TgKy0YFSPybAuXFVnvc5lbu1beablhZNxX6q5/NwvjMdZWeW8GjDbYuwdl1PW/ptN0uCmMcTfB1b
vR5M3XfSBQYrx2NrYt22bNzxg9p/RK58a+TV+RiG66FtEOv61GbeugNCaIaY4mm6MXEeVI5jzmOs
3P2qoaRgUv2vcvSa4AcX5qrmz2NMG9R5WSe+2k9bL/K9vEagr36wvWqbKdnadNOzILM/BCS1YgPZ
tx3WecqynYYnQwm3eWtdpMh7E/hv9LC5z3Hh1mrjwhqS7ZxNJ23cXRaGsyrs4WlMjNuliC9grn8y
IQYa+lOQfTbU+CLUva9Agc9taiccy/VVlVyikAq7FvNQNLsWmLEUpFEDW7fu6Pcu8nl2FH+oqmkX
T990bVMu8SqZAz9o0y/JRBBBpwXeUlw3WS8d4EaeIxLsrpLeWY31uVbHq8jzdk66W8L6g52Pm96w
1q3inWgtkmM6gyYX7jFFQx0zfRqKbzW5r9KV28L4ZOAcN1TaVk+zdYXDq85u28Vbrdi0rn2rgmzM
AwX1TFTZr2cnPmvLhyElw0ojat0h08Updrk1nD+oZoBQ8Ua7CufkMpHoLf/kWNln1W3Pj802v3NE
gWXOtdtcV1CcN9UnR++bFZKWOYWFiPTdem4jA9mF0LtDTVkxL9IihdM5xyh90hZjU2PB4wZTyVbF
s9PqjjOjvBt0dfP/5HA4R0+7bMtv3eHp8OJA+e90hAha/tdHyP/syux//6/ib1dPWR43Ty/OEPnN
72eIQhL/u2qqaMLBEcF0VL71/RDZfwsg0rTkjOGLQSHgxyli/e7SP6wDNBOSuSTG/NaPQ4RvsY5p
vRCCDt5TFID+jTPkAIflY2AG4M4E6dPGvY/Y/+UREqZTBve+iq69yxEpRA0qe4mbEazTOys8rx6m
5D0xshdn1usLHpTAAbGcIZ65oFNfa1R/siOw/jy6sXAIMMyV8h6l9UDC5vUFeZQ/QxApnWberOfR
tVbvovSs6k5Qqp241QGo9yhnlQNAEpWuvetgWOkazoDroAG+PO5RH4SMNayDCb7vJtS/h10voq4X
B/jLWt7roR1k7a1utXoVlNF1Y37JjIcG1Wgo197qMRt8Pd5V7a4M2ABxabsmELf7p27+ENXHbKVs
vFF/4zBq1fK1fAOfI1TzB86hWEcF+fsW8JcDdV6WpF4P9ADGKchWYlfJUEy7nZuVYmxoM9JX593H
+APuR8fNfXTWzhRiKF37ixjvbJraL3eqAUK9yr6F993VjOxYA3a4SmjT4Sxdq8qFttaRQKRPY4u8
yFO1gNCuvA0ejMTls7l6NhZKGV/VW0D0VXJKOefW+zK3PoLo2oO3eZ4+dCf2s3tXnlvnxj3Bglpv
1cBHVaL6+tPS/hF6/fymNPvXTwD6oE19GbX7A1po5NJvRU4SXdO15D5q47bN1o12tlTnzYyLA21c
fvLJe1at1fC1LFbpN8T4x2lloYq+cr7oH5L7LvMtDHurldqssGGjlZJzhH4/AzMF80uAO8CcnnSD
h1xMASR/0d8uKSfamipsF46Yk5Fube32aEpaXy0u9PK5LrZeR0kE70M/tSgDnlIE0bN1cpbOTFu4
cHCpfaX5OBWf2nyzVCurW2fzNk78LLmYP0dkP/llma36k+TeGU+G0c8rvDH9bAIWhCa/hqmj1SQv
3E89UTHxoWRMmJXom2U8GjTfrB8V6zGo0OzgxhVzPdGkQcLcf4nMjw3cemwOmsjPtK3VPSXZcRlj
Z2zeFMtjrk+QKyDLZKs8sCnZorZSHlt2DjD6yWsvSmXbhuZq9rKVftnEH5YYuhb6bVo7UMbfTLQR
eTTSqbf6Ga7iBJAuPTENIcbtEK573K/LTZ+f8ue0yvzOfSqSvWcFmlVxdp1FD+DPvrNbYh2JyScv
OTVa7Amnkyq8dXZ0TLw9ffap5T/LnH+sn3/OHtkIfirpWtZgObGC41PWAwyc2PNOVc8LdxtG9Iz1
fqR0a13rNwh5b0b1HDvlsDwr1KMuu04QY7KDL+MI1D5/Rsd0+qaiYodk6+VwHZRkrit72AS7Fsnc
Erxv1X40qxW1/Zi/IRKKM/dJVWwhfYTA8Egt8c6dFag3ukFhyn5zhgFNd1G1Kx/SvR9/jJ4KWkyw
OdM37ac5J5XgAiuUIJstGT4FOe+r+7m7iCq/eWeR7RHYt57SQTozzWBkWsJTsugbbVfFrfchvLBb
AKV1Wm/NahMAhE2bcjqumpvc+wLm4yc5OjLRUX2XPmvjxjWOrXjbDad0hxTjyrsrEQaeyQbWpX6s
hu9Z+RwAT6/e66GTjxJD1ECTIbqubzrllAnsIPEXIuZJ1M3ut9Hwc9KPK3UbBLsGTaP2kzefF+Pa
/mg95AqidSvFWgdPLGENj9dntdwgTtBOl419VgfrQT9y4rVOdBpjY+9DmcNfp8MPZ13iJeG803hw
wHP9fjMUgAgpyF8xRj84jTqzq6J5DKNr9zF9Uo7K4zhf508dm/riG9Q4oN6vCmc1WYgR+HnEkNaZ
vQLSLO7fXi76Acj1eigH502mdFPveQru0N75lHxucT9azdk6H9ch2ZZ+DC0wAALwcVOnZIJsZeQ3
iZ/SW4ebDZXt04Td9YmSE/sgDUeKP5kPo3nXWV96nJH7I4/2a4QOsc/b0slsgTuMD7jxMp86ZyUr
7pMzP0Cw64xNQyK1bMbKnzcRFqY103E6tqXjsMWtjb0NF2jtJA426UNP/NKhumHP53Vw4dXXbrbW
hmO6//QKL2Yop0duQwP2EYa/1ZdsPp30dbecNtWJpZ1U3pU3MOnt89hDsyNdVd3pghLUcukthCs4
RO8AxvA7IDSAZeNlzzqZW4jI6aOy7JAhhVt5ORs3XrojOYs2UPNhs63m9DEqyV4ek2lj534zoWx9
4qqn7bMd32czrfafxnqTwHigWH9v4xm4yr5mX1HONJE+9SATYGwLU4bMGk7aCmrV2EADx4+NVGU9
+H2ynlSfaraGbbt3lNxHX/mIwN2p/cbR7/XwmOZvTcUr/czVV7pI8Bzpd5FxDFXYrFed5rtfo3Yd
WX5srjgqDM6MLc2IJa1qMbxPfxzOjfHBmY9dmGc4k1fHfX2mqSte+7bst0MNS35t5Jsa1DHfMGjL
3YScRlZLCXVF+LtKY2+VDLe8Cb0GoPapSXuYEee7t2ftL7evn9fPQYgwhWVmNCl9+C7K7L57Xt2p
9ZkaxStIZQOOzuTX9fSxDjcQsnBib1SgRL9v/TY7xlzdZmMuzwcOT+VYGX13gYN4Fh9N6UVlXXTK
xgp9oM13hiyx7+GO+/OQD86lIdYmJeii6Dp9aExqy+sJ7bwQWX92muEo+7Sjhq4Tip6BfyJDUUBI
+GCdu5nf534X0mqO7Ao9AH6+rOaNcwsbW4Ptz+PeWOOqf2e01q9Ha2G+oKKJ+0qM0lKSuKwnN7we
T+JpV1xqNXKDV0iVLnHONh+srb7d6vPKI3gJuzMP7yHRoGxvnHqNREgVnKajX13TwNcM9+18ZJo3
VvHFmBY0s+kMXuflqicc3cy6z5pro62JcHdOQLuy5k1p+klD7woN6fzA2qXvrfY5ZGHhHqs4rXpn
SY6MKIZG2/1L+lEkfVH3+7Pwelic/deS67/8qf8fC7SSY/x1dr0v0F7EPSHE93rvvqgrv/NnXu39
ThxOdozSonaQV3u/C5yMYIwQvYA1/syrFc39HRNigCbH9ch4OeL+rM16v2uWZWtA7o6t6nQZ/Ft5
tXmQ2zmUZFEhpTjsInTOmXoQzIyhHSTOoFT3Q5N/hSfjh5l+0/YeMVQ3NqvUaq+i8EaNi7Nwyc+c
uGMzzGaE+uENDb3m+GGin+RT1vkzdgCxM9MbXqM2EBkPYWKvojn+UEbJc+qq4H0mG6OUn6DfVBtd
ofTkWJ/yaN5Fjk0fdXsS6va6ATtogxwtlOU0Nqjb6g5ORegwjOUtNIe+6y7HGC0PVT2yJ/NEzabL
Kgq2XZIc29VwbiV3TRytbSO96EdUpgOEGPnUPu+P0tbezcV8aka3/RKxIyThV0ML0NqsyoewSFdN
OX32GtaMkiab0MrO6vBEwdRdcEQYxE5WfJxJNEbXBKEtkT/xNkuXYYdepp/cxrgcg+IkLi/hETx0
ldnSsgtMW1wFI/l5mBVXnYdhuhE6R10XHw8ufFS0gPM1vSKfqjTfhq7T+YGpftJVkv06K85p6DsH
Ml81atCuJlBH8uiOVKyI1olW6H5alwjQT2DVOvLDnhqTOzlJ6hsw1JLZOIpqG/ww+oJmQ+t7FWyR
PmnzldmnJ0HgxlSFs4oPGZ613Np4RXgCY2etF5OzqtOzuMpOtFS7zmCEOjHS/kru525/0xpwA8Le
77SzIaWjZongludnmW5B0ZsuIgPJarOYLrpB9Z0JnqBhR1/iOjx1S/P/YtP5FxChv9xxKC38uZn9
t8KNJHX7623p4amgyNK/3JT4jR+AkaP+Dh8COMZiJxFc6I9aH3Ihv0PocaQPB1SIE+ynLcn4HVK3
Znq6Y2PvYwg/8Y9NSecDTU+jvw1Ai9YPIKh/o9gnBcWfjnu2Skp92NzQ3c2uyJgO9iQPxERtGqe5
rYeSjsvWA/ks45xmftw4kqEPj6lPzhdZrl9odpP7WWNmvhkuJbo8lKQjD7n1OU+viiAx/FLz7nQ7
O8oS1cb2JkdgveIc1VG7oOSeDcdako+rVo1TElB77fXjfDEmS0QYWj+DlQZ+vRjVcRgYDz+9kl8U
a35xmyijAdeZPDTZfA+yhym2vXb0tPa2NLWKcD6P1+W3pkfpockaGM/JYK2WQLVOdW84GsOk3FkT
EA9C8uqmG6bgiNdx3owgQkqwDQZLQXimrLdQrbAKSIC9EsdZeQqpQOg5NxMi1ys1HKPTqpg/QP3b
hNAecGnF0NeA/x5qxjv50SthRV6hQzXZhk3O6cLLfFlOmOrWTrRp6m5VrZrx+enIi+j1SN1QOW1M
I9noDamSoYC46eNtSM/P2g0qZ+Ml4CUW7jquhWK53XX3nWUcJ6pL2XPELrEJpuO338X+Wf8zwpQp
x1DpztQsaswUsw9awYbGSMq+rfrbnEfv17qqYVOm2v4UjtmxotAxrmdQWq38YtSbkVpsmR/py8S0
W4zTJg0nzHXmz+iPaJAxrt8ZnETkLwdnuAiu0lOOxQLY/0H4m059podWudwGoTGg/oj+vDKbbNDW
taVFwc7pEgQP0G6jCRzILtVgKMUomLv2fNEbn2cziK+0AsvYODBOC6rE74xPJurh+PAbI4xA6FZF
RvPle1ZnZZ7sJtRuzbClj8ZzPwxO4JFym91pXFlIn3StyAfbSJ3A8aFyWcExNhO/HZCnyBIkLuBU
aLGRnNUKom5vD++gYCDvFrlrG8atbpkAGIfYQa/aQ5EvmX7rpLW+683MOHIKB54giaBnUs8fe63c
ZWWxbYyuABjtd/Gqnc0Qh8nEWPV1FVKecaMCfdk525jPbuho114btbRsGvP3I+0vi9iyKA4eJvso
jxIMxqT962AmOlGCEqw+GLddQv6bVFG8SbP81Ozt5GaxHpfWhsmkphnK1pm1eftROYJqHF4cSVhH
I29RwexlZ/6pAFgkhq7AXdZvvclojkx11BDHyrdNENC3myT0dU8k1caSWR+jdAQc9TLSYbg/6wTr
oHMPruYOwrc0W+3ULj5FsnDZ9pbaEgO08zpDFmKTlJF0jT9kDQRGN7fR16Pa5w2QUZzEsv3Bmc7z
CG8it3uO2/FjqLUdrNc6OxnAhV0neh5DxTlfUoqGwOCdX45Rc1+mxnNGkSNOuhlAuJx3XqU8Iu+Z
3w1EtSpNW9fMUpiblUG7Xv6cts5zhGfYVdeZx/OQ3WbDHJxoOQSqpFf1dY0M3DGa7VdJkxpHapwc
haUWrQOStyMU7FIfWQRYNeHirBVHSdalASlnQCduaaLgOjC05Spr0/M8RtLv7bf0el9FcYW8AVtu
lxsw9m/xp7c00MeMrn7v3IYZ6qBJsaA12bktjSsocC4joC5sg6FqbuNMOxmj0NwFGQqNSZ74iVtc
Ff2U73QHIrie3nXZEN2qUHVC28jfG+irg5x4AC9AE+yQdWcdDlRzlNFg8Tu3ah9DoEqOU0dNN5Wz
TT6i6ayuh4JsXrOXVVlQwOmNaXpn7R/ghqx9chpV0wzGAGyo7X0SfnpUtjqoauSqwe04RHChjKLY
uAUhvOaBw5uOuXG63t4MA5WlErgbT4A2WL/zul5t3zIG16a3CnlQGiMOFxVbp670pcIJV5n4q3nI
yAXFcdThJRTAkqJkmJ/USQ+uhLcH1e+xXNGRqK9DoFd/nlFx0aBfbOyqXv0f8s5suW1ly7a/cn8A
FeibV/YkSKohJVl+QVi2jESPTPT4+hrUPvfUtnxrO87zfVGIamyKTCBXrjXnmHTo5Zrskf0/P8dP
PYu/Xic0ZzdFEDBqtppfL/yITbaamsi5yJQJ4wSbtC81WLIDQsa2HffKrJAexvlCZZF916sYDqKb
wTM1tCP/Xr+RBceUhMHIMYXaCLvcKB+KVPS0vWztEGnbynK1u0za9qYPRLLs5xTwVut9S/XWPSMk
5+4wMelxs3pYzKAhvxaqvtiYRhGymwf/9iH7runSQFmCkDb2CTDvhfGgJdqyDr7UkZ3eNXiPykn3
4UTRwosyx9qCfryLWwwFcW7ggZW5EaogNXG5zvOd7J9z4h3/+bX8TeTMmiMSlRIaVRZAhg9wyt/W
HKN0DV18FFwSRqGyZFhCsHazQWyjVmlcbWrHUYsoUbygaceyF73gKhUZDVNND1XZ4g6MfRqz2h+2
ls9CLK4GxF6sNoupvYsE+7aR/+2ZaV5FIKLmZtduoqa2VVE/qlpbV0MtVgMx1tso8wGQ65I2JVyM
QehZ6IggA93ivbe5i8dBS/sQE9At12ioYBgKgtun5FmPy/keKlOYNOZramacdSML+osY26URox0a
0gR0YCaFtxo1F29qgY3O0tnt+2h+dZAOnglw6c85hAxAJ8a8ix154Ywa73LOrLtxGFJQeH2wcjS1
UbPjhEwm3NJMf5hC0d/KdXGytb5fSUfLN5PrWvd+TdYixoUHdqg9eQ34h3Q/fXSzO6kXOVFAjntM
pMRUTJceERRDNpHrex8B0GKo+4rGzyUzhDrrprqbbWkf4jq6kGRqbEmU6cPBqy4aMZ3DwhsSuRad
M59r7qmq1Pxz2eY2ccDFyZhr9YdbivUbt8G+EYY5n1no6Dlw3eQaf38nLT1NAwkh+YLX/3tWCnsl
jAbus+OcE3S66xSQ6qIxQc/ljlMsJk17xvVVEqCWlmvIfMeptBXvEaLSImuYAjSSuGA6h9pkekvs
FnFotYwAgoqsy8BMOIXZ80JLDYO40I7y/PYGVINPcRJbzlK3/QjUcD+s5qnpD6aVboeoai5RXm6a
WHWrJk7cQ9lZ3tZWVFO23k2HWEu3qZ2XR/bbhRZoAfJaP1iQofpmz8UhjhQOUMN7cJMp22t2jVaw
PUzwTisd2C1a2L2w2rMXqfrx5vHxO2PNWUcwn8PFlu/lQN868HIHcHKen0bS05Gt7TkwjgdXWW+9
KKbrUKUHN/tR5aZ3ZCcTZw/NcF66OyEjKpt4LnelrBTTiLTY+AO6gSHxgJ75HUNIoT2DUazvkpRy
wA0qprixizBs8LJdFZhHA4nog0rrHguH9fbxKMHmvFUtSMe2phlU9USCBgjBzkk1fXH8SjvlBWZ3
JpuJv5jFiBotGPNtMo7DORByH7u5WhtGn2ynGFOV0hu5m9vpUpTIms2KTG3ZJMvZoxtkaHfCJ1nb
s4adpoJqJYkjtaS0d2XMI730VxLpiNG5LTpewuo69IyRbmz15g3mTxfq40i5FHU13RwyrSwca0M9
AxsoKdbTMaZDR5pz5M97t9fNTZRk96mTiUUN+nZl05baOCpnuj8P4a0Wyyfijoc62Y1eVy1GJqfB
ON7pjcGKVTrqT+dCo2wmnTepthIez252534ZyCK447SzkmRS4UBIk4PQmlWl4mgb+P0uMYcfJNBW
T34UJUtsOs+OF+FekP28n8mtX7qR/NGnfgG+IWu3ImF0k+C7x0jEB4NAauZE7Zm2YnIShdTCwulW
NRtXn05kRZilXb3PE5PkjRk3/bruQOWa9N3OhrwTyuzWehdHu7qj2z72oX77kPHGQF54lFUU3/kB
zjzxs0NJfcxFO4aJ0PelnitSMbP8GAezC8LAeNaShHgloug2Wc4sY4rcbdk57iFIumnRx9mdYw2s
N5Aw3E/AlUzSOMXZ9xrbdEgKJ9aSRIO1WYzY4FI7OyS2/5aySB5iz1W0LN+y0XCT2ydUe08NcXX7
pkv0hTR8bdflxWsRK2NvNL63jxtx1wSZGbrDXDnAFLR6a2eMgKJh8B7o8+kM+a1xJxsL8HbeOIDw
A+3eQzlOa1ElBxf3xyoyakATQARRaKT61srr5q5WKERjZRmUm0xro1ncte5o7SvNuZASkJxbG3ic
HefjVg4pw0VFCoWaRH3QxkldG8GFYwiv4HVeN67XoSCR7tEtvwo/9Q5mKj0AmJ270KPinRLPPgyj
Yz/Av+S5p5kVSgdnXGkl3N28Zl7XbhJgsy+PiW3JUx9X/T6OCP2tqlueSlDXZL1ZyYPuZ3KRaRMD
TsBKWwgnGEJs5zGAEED29Og9zk3zWsattZWqGxZKe6fljzKlF3U4DT4GyGQkGlF67Z8ysH87LbIP
oPx2PfKG6CZ9PnqT1aZ47q52Kaalkmm/i8r2WBByTbQ1gMvJsg9Rzo3CG7Xvsy/MFfnNYEq57ulH
2wgUtrEt8zU4jhvTBLGQTOvXwROPRqN96wNkvB2ioEgzcNoZBE3gcLTJpNhVGfWg0mEmGIP9fbTT
eJ8aXb4p6p5ICvwXTMAEpTbeicFojOXoS3tNRq/Z/mdygFvlyivgUbRSc3EW+px0lurKNGmTx1dn
YpSc2TyrHn+RhnybYLtlXXK9NgGK8doC/plBXAHB2har2+ADmxzaaZWon/Nyahz/cTCbLz3vKCo1
dTe2s/+H2eBv4Eqe7a0RgR6fvqZJp+PXfXsUqPiRAMfXUvXGmcB6j+AcWo9ujYMIoMb4xY+nXTJI
JxyqgKI16kLZ1O7amcira5Jpw9UQhXXUaKcyH7+qovR3whnbXU3i0CJ/m0Az7Oyy3fsCA3NeeelC
qa44lIM1QmbjP/Xj3HqYY1WvBUoJQOw13vF0EUxlv6Y8vBkCbf0xtbRXHHihVvbkswWl/wfAzW+W
SpCBND7pMtuuY9Ek/NTncA2y2lwxJNcKUtLQV29doY33HM7dJB6PcWe4x6h6qcesfWrkTLYATnUW
VNTulEiesyIqLk39oyEeaFf3rMjZiuW9R+wCm58TSi+4q5wc90BMMns0Oekhdr1808w+E23fxOw2
/6TlUKEm8ouNHbVy5bh1te9lgau69U6SzikbBYoJJSzzgAt78bGLWLJ9lmT9bqFinOl9MkPvFdmJ
ZOW56Qs2vOrg5tWBEqXC1N6acPAyqpKaZEZhaNMmgKB3reroZ900PRGpY/KQBdvZndz3iBvvYsCZ
EK/qpsOXIIy70tC7ragQ1+tB9i46k96Ca/X0t9s/NH+IumHx/dL94ZBuAFXVQR14NPg/9fHyrsJ3
lHT1VaWmvQzSbuUQ7MigbtRPqjX31OzMoCXapqlysZL2zo+yNQAxl8ktpmXVsA89ynTinOXrNbDs
tlkUnnJDJ5evjrCxpUmPs2QPxz5JracgtsKxKJ37IWubXeJxuRZcCCdbJndRft8kwtqnSVuHgx88
RkOXPsSB+WIbyTtK5PrVUf1f/3UUuMlWn7o3FRC1TYvcaieSw+SUbtuSCjftDCRkjcMpNbcyQDmR
s+L+habRrVeDn02h7Ntoqfzc39W1Xu2TQoYfBwBu3lnoDcXe0Xuw4uVEBpUcDyTvJgtOzEb4cbyY
lBSH7HYymux+NZhtCscORanezY9ObTTreqRwNOEkrW1HG05AiIzSH+8H883u7+M8m75MTksiu9+2
G6FbMYFDSOSTuNlyZEN/o5x1XxhxKLv2RDVchHkpX/yKJ57Mer0OWjtZpYllXJU5rQviKMy5DOdg
0P/U0PnIMPl1idzG2Mx/Avac31u9wlFG1+qquurGNe0D6x6MWLX39BHiDTnYLjXEczHb6qRFT01u
6Nu8HnAij3Qu3JKkGtwdV7tNMOMbX9Outxg9kIJAaAOugcQK46YiXMRVT2OEKJU1/kI4eXnKKuK9
29hw4PfY8brnJUOdAjgkz7Vyl/fAvmmO4NlJC201TPOpL2NkbIN9KTpGPdBWQpV7/cqNbEQ4Apm0
PdV3cVbuMDu2h1j0BBwEXcg4prjqAkFcbJy1xLcuUsJS5c5bt2N0HurY2XlGJBejfachnP8iBFbR
xoUZHUecsMqJv3B+FU423UfasHfiwVgXnoF9VWMo289hNQ3OvcnCf6pw5GuU4YHSX3ugD5UMvpW9
5Tz72Ma3TNeHNtM5Roz1gZRwM+wzVpQR928pQnyCWSzK/FRdK1FPb2XQ7vwu2w2ZOYbObYnhH2xW
k+yBkDci2+cNcxMvJzEmjqfsWmUmsMueu03sMCHrrEs9+OKLU86PWB/Le9dLE45su6pPtaudGM0m
LmFFuDlpDWCPoFVM2c3PG5Mt0kEuJDyh3Bbjpa+n/IhiL1hJrbobjbIL5wxZuo1b2h2r7hi72Xga
IkTWHB3RF7aDdsoMqsgGeAKuFwAYvUd4hF9Z2bKe25ekV9HD6HrjOi+NaVfQrtv3BpwVYWTDo11y
ZabaOovc4YdtPvg086epG74H4l16evHQjhMqgS4uSGKaBpJuzRIF2+1UcRvzdUna4Uz6NjO/2rNT
OqempbTuHI66NGScsCydmBwnE5dYwFAtK6uA9FwN60uaDg+VOygswD6cJPAMxnQsR5P7gJs2d1Wf
PDd+md91Rbohq6i8VslQ3deF+QqPpT7pt7EeXWZBcZs6d9hs530q6GdNlNZFWn2zhuwsNP2Om110
ULFu/EHq+9HJ/3QhU4T4dJENCwji5wZCzHswjemorjNqyhBuaHJJpwkxLoytrY1gunNNDQBZN4aG
+33wXOOlKQ3A8rTLXzkudGEwJPp51IHG1TcS3WxaL0bEEMVGyOf2vbnvczNYWXIu1pmMuIPdOipt
5zsbmn0D0BF9zYlsPltgCx6SpQ2ubUrt8pgjzThyxK+xgY3tExNbFUZ5rR/60RcIFSMMyPEw3qai
T3ORpHeO7ghyxgNcgwUOvQLRlz1l7rIbsz4saALi24rT7Zww1JPOOG3ndtQWbYMszE2ONtVpkxTO
SiZcVrHpwaTPo0vXjsfRw3hP2c2Iocu+c2LK9joddyTPCpJb06YUFhq6zAQrIZkKaj8M7nTsZvmo
uDs8MNhc+50yztmozAfZYIz1Omte97cdR9Onyz/3HT/6yJ/fUgop1/w4CJCF/GttKZpoKhATNVd8
PludazGM8CwTYZlcyiEQT4wFvzkD+PqoTlcq0/xNMQfGFYPopnCreVOr20ml4WDfKzP0OgXtzzz5
qSCGkk4CjRDejn9+zv+PXqlDTsnN2mMbeE0/FLZ/60jGsS08p/aI8Zb1reSt3qu4Tq7FoU/UezU5
rB29cbbTLV1SudWwd6OOOAdj/DqZlXGo0qE403kP//lpBc5vlZDD7oZj1eVpuQh9f30pazSSxkDL
8drQDuc0vc0bfSDPM4XYool0XzTTFn2NOjYE+5aGcsJA9iE1elj6c781NXWnD7Y6FjH9MWT0fSsx
SRpIhbiVW+AZqLxtTw2PRhtaVVOHsrVMjikjan+3EyHN0ZZ28I2RMAaoW+11NHr6OVAh06hmWaXV
CQ5eftF0exul6YKo+ua+JJTFbWkzxJn+NRbVwxjEglQ0T1+mupOtxVxFuyHec049cJ4Ct5eVDolF
ghyYNr0BlyYalnQRI6Hna1o+s1DaaQ7yVV9k9XFUow3wLqIpIowYw0dHtLttFUQFYZNtavO9E8m0
DaboHHWWeearYtt07t1AOXFv+i23Np3RNZ7EBJtkXp1kMeF2MDtjF03du55FZujMPoENzZAeSuLU
FmWiuWtRA+ILqtkPe08AyqBK9zPDp3Hpji+8OE7XveSj355jaJD/vBB+w4IxM8ZFYyALcAObGfKn
jnnFULDTi3m8jllcrlsz2xa60Z0n6GAc5Z4TOoaDVy/7ARdzLLDqJsFJugVagUlGG9UIezP29iXR
U2udtOm44Uh0CazsUXeHHdchJYAf/Kkp8LmOvz1prifHuXEEOMJ+0l10nNZ0AT/v6jSI4GOAZrwV
91bqPFmTr1a0wWq0DIm7VFnZnpM+2XmTm1zzNNljZinWqCxIPnEi+4vTCzbuQ5BK4+w0331v7k6e
1TA68/unwTfaqxjo8UWNe2FETJISHMOlM6CzJVTTvGO3/4Mt70Pr8PebHH8bczxc6Y7n2vARPjW+
3Zi7mKdJ/aoU8fQOq7iy/ZfSLM500xru9JO90+dqIv9g2Y9ezHTi1lMu9Id4ZCydO9yEq4qzVW42
K1cSwOeR5qk1LZOqpozWuo2RdxB4v4VVHYeZR3FgjGvnmmXYd4fIaf5w7vpg4v72J5GigRLUAWvx
+STMEGxKDCznV6Ozva0vtXeJdX8VawQ7pG6YieGCKkbHZKVQV8iEVBBH7TMdo3U5tKxK3N4rYBvd
aM4bJMmE+midtu2kehvj8Z5FTfPUxB2TNGVDuBNrMprE26xBSG/bftU2xVegr5JqOluBjDOotW44
KtG9Ykr55wvqI4f70x8LUQAXKTIRVBnWpwZIUSW1nxO3es11I8YrUp6B+e6snMSGfiJz1X4HITou
dAYfG67plgo1eW6n4qsQ1kurJxBOjEtghMJLzJ1p/EnL8ptYhPUVgErn+mGFeUDbf73zW8z/a8/P
javvXxrTTrZ907/qDF2D1vzh48nudaUTXdh/7Znp+TmBI/eeQtWfDvaPOkCdWaofadtYgDhSSmak
qLk2F3+Y5P221zume7st+YiE4a3SGPr1aZZNEuRtkelXIxnfDcUhtSq/EUpeLYoGWq5A64bmxVy2
OkNtoqFGj8XrCRLMLLf60QvnbaqrY8LxaB3baDLSceUOdbmyXrPJNXZ/eNN/A0rydEFtU2aSC8od
7vPThUlrZWVtmddpVmplZ7YR+vp8BrskOZR51aK1fAR9jbfCQ6/2sz4XuE60YZ3qEheC71XkyGbp
qhdAAKWyAZHUXo6gWIzfUZZwxFvqEJLEApniPjGyYt3GTryz3hq9blaWmRK7JaIOI1uDUkPm9imO
Y0QnLQxXNyjzHSLj/BxQdS6ikslW1PQn+hgbLUqaL3qnb4T1LY08drmuPFc9m/PUt5sR9ez3tsZC
atPWNzRny5iFUaQRZjET0nZusrUmb6FakMQB3w5x9qVy7aex64hYitm3NddvuW71Z/4wbTmZ6n5E
yYQOIMpWvn3J0A3XM0GI/txNJ8ZcmnPnI7/FoIIPMBMiNCP3+0jl5NoM8IYZAUWdRG9jKXAccThh
Igs/VqRyZXWcX5hpbSuZlCu3I3iITpPhZcs2wbOhaZcq8bpVZWhyPwbDg8y8h3pEoTwkebtNu7oG
Soa5wNDUvhq7YpO37A1SVzj2gu+ul0XnQsuyRRf05sH1sGNxt9LCsbK/lXb8GFS8OYp575Hopwaj
mybi4eg1frb2nSQUdPCuH/t84gjzWrfWbtYZPA3M6M4FMqT16JtyW3r11ZhU/BiXCpORN8Cq94tH
g1OTk/tVGEcBMmUb0biXxTT6mHE+yBEZUjZD82nzW5gaNexoGWgGSMxcVVo7/aFkoD78VDw6vk/M
ATsvNxF24s/BKGbhGATsOtkTDbL3qNGt04c4KjMOZPoCdehbGk4qt7ihM26XBpFZOpZg1yqKlQ9z
4z4em108WrsKPPbP2yciJkE2ntQ9ubc3eBjsijiD1pAKn77L6GmhbeTpWo6oLFtXA47ymJr1tpGK
o2jNXpIPI/T6nns8tzey5zTL3NfCWNXxkB0pIl/qrDVPDId/sBOymjw0WpKA2NHpil2QvhaD6d07
pfLuY7Pal178UxhSexmV/xQImhMTrwcRpPxjH/9i3JXYJRyY+sVwyLpbd3Zy7owJjVJZ6Rmm7Ck+
M1CHlRfo/cqOvXhV+HFwV+gvVlQZZ+T/TWNhTRaFv057Vx4yMW5HKQhpGuVzZb41hWk+zdSPTt3K
MJHd16z3XG7I1rgHFMt1nGd4DIRuPsUNrEAjzaNtPWGm98rmrKpHW/PLC70C7Jpz4O4BQg3fDQTB
G6NS4WQk07kp0K5xZnkYUOpv+pmE2TpQD6qK9IPjOggWhjH9463y8+IJmEBA3tGBKtxUn59qN1fN
pL51wDpVWWBVc7vxBPpgXwwdkVVjRuxpAyakycEw2eZ6zNhwMgQnux6kjdcMxgFLxc9/vn3fKA6/
9IWpuEAI3SgON4Une/evm83o2vgvul4+RVpH3LkbZcBfNI95BZY4lVQ/hzKFzg3qfzPwTTg8XRQO
Q3+IEjpvTvXqdbk4QsosAeCoFQgucZFZhTe9ffwoLduyMVnb3mHkHmtybn5xe/yJUZFsxTh/c/08
CpmI3ldmJxEFp+Oj7INT2gSHroqbc5RM9mMaAOuyTYuOAeXTYkbP9IDGGDt/Yz7Cdx9WfTBpRxBE
3gPxXdZDti87EZ+KOWnRRyTmaaBgAblS5xtoaAgu4e2L3pqODJBRFPTmuBW1EQEqtQ0mImP9Kh0l
z6yQbaXQKiJe0gUzy7hq2mdTaTjg62Hv07AnrQDQKmg9pr2iXCJL15dtYbfH2ewAhxbpj75N3pnj
aSCTMRy2EctMq/GpU2y067hv/bUsxLgiYupfDor/VW76oYD7pSCD3WF5LrQOE/Gu88FJ/NsJvLdK
P2drq54iO9uJIJ1Wct6Vab5Nhe4gk8/VJhJwaJJGGdz9m4sTWw0dv7jlQPk8xCxGKxzsrj7oozrE
uhdzWifpZi69XYrke+dC9UlsCAKF0S0Y0f6horwRs35dnYAOsAowtOGsY3PY/3V1wqVwvJ6u/JOe
s00oOd3bdcAoTFlfSIkTe0sOOn5ybDgockL9BsPXS5euM/vvrRcsrKx9J1E5FrvKdlkcZdQw4h84
8MPjoNMdfMvtMQ1nDp3kmukNKmuMq6MubjsuckGZSPCHul1u+k6L1tyy9FWMiahpDJpWKHVHw5P3
H9fkf+S2+//S+HLLwfjfjS/n7r3/9n++vuffyh/ffrG/3H7v/3ryPPe/dMdB6uj/RUVjRf0LmOY6
/xXoHJF0pLWBj2T0f/wvlv1fSLIDj/mYfxt8ePxW8y9gmqPj5HNRY6Iqu9lm+L3/wP8CtO2XJY1M
9GZCwNpnWbRn9d+cId2EC4B0AOctuEk9va7RzrJ1T3rSNA2lWhxqhjXckWWQXv0K20iXDh6CCR56
ABr3qYPRPPDG9Gr5fvLomjh6b9/8+FA47Y9eOfrxr5/HLLCOiJBZfzxUepUTAAU+4X9+oQ2+9bFr
Pn58RcvoymixlhxKNyHs1kJ9SRXc3Ala5fvU7X+UUVAfo7Y5dT1W6Tpvs0cRUQF0VcmBLZfdg5dB
oQRK2cCghsYRuT/Y6/CmdOJfPzqnPRgEfR84hbmlu+pdRZmSFtVhfPnrIXefvYecAiAH3x2DvjgR
N/oDiptPtm8+b1TsIGObZRHOSB+ANd4+/XjcTeKXLzrtDE09cvYf39DkQGai5hT6nSn1ZIG/YjrK
2eX29fHpxwf66RB4zYJnWLnbzz+SijGvVjCMlmUH9t4sAJkUxkuk8mYbWVq2G8lYenbN+OirXLyN
EtK1Zijz3CJfOUXoUjgs8A1bpLu0G9WLH42w2WqlbWOmgc9dFgBT4QfyOcBVHmvPeW3nd+DeUvCt
LX9crcWXopdpyNgsw7nS3QAU//42wtMEcLzRPVTqZKdN9858nWQyd2iu5iz6TWDFaaiSzjyh6nZW
Wp9pL4yFHmJ/kH9o5xiucztQ/23/YY1zhOWK41r0OHG7nxo6aupEjeXC+uYKF2Bl46DJCwyEQ321
Lm8Pk5GQlAQNfy6FvmhFDmSWDjrBd7qR7vTGzB8QKU5G2jzk2njuAo8Ysdujf3+pNeYelVw0IA5M
ih1pDwqRHULoDW6PLjUvzFd+ZrmWHUdjdC6tpkcbK4l+BrZ6MXGHiaWOrm8d52DtPs4Ug6dXOzmj
GcjNVZFX9k/PdF772ppfrCyqia12JsRh0bzFmkA4bOFvW9Vaz32tDkEmk7c2j9QyqlqIJrWlL8pm
Ntwt4Sn2yVAPIp2L7xGSxqWXt/Qa64wMnIzx5mi76qgzUFnpJDAYuqY/ex5AjzmOhqVDPPyrmZo5
RnDPIiSimp868DJT3IlXLsN6l0fG0YgQx+jMzMAS9gCdXA1NjNDqSzBWx3nK84OHTBvJqeNB8tO0
reyMr57w7otqjN57v9kohnHf8k6Sndrlxh2YrIUfdOa2K/P64BdBd6JMh3zTRdG1rXWoPzRxH7OA
NmF1m/0gSfnpJd5fn/z7K7dPqgWGE+cHMoqvfjFGT4bWoTsVEHCKvpsPWf2cjlxaS8GsZ+V3OvQV
W8fKCwV257S3CZ5WHsdyeE5byRqJjNxbecnkr0tz+oK1UYZB4qmHKKvVEj+r3NaR3otl6WZQIbVa
bqM6T/ec1bTNlLQ7Y2Zg/eEIylHdcThP/d0gRXmlM+pDtKiB4Qp55D2Vu8qR8jj++zNdT+VOT9qH
gF4ovG48YuM875uxa+5YG83dUGEzMWPJcbwnJqjy50s1uv0ji+fQcNZ+6dTQh1aCudHTeanxArqh
micqwiYb9laspi+9/exETFkZVG77fGBJg4mvDn0cHcZG67agdPPQ0505rGc/3eJ7ce4xWyQrv4ni
lzG63d3c1rm6buzQyWqtXMBi1CA/WhHtNT58fGajAttakXj5eJR5CZEsvWXtg6TZVHHehe7kz0QR
o4/FBwHRSZ+zeW0GpkZ3Mr3PzTm9Jlkkw1KNDYGajXFpquJrb4ulIyb0ZEOfLK1/f9bM4l9fs+m0
+u3gPFNhm2u3ivLDOLvJBSDv93oYpmdRBohNvc64uo1nXKU2PjKz18/27RGu0nxp1b6FH4mfyLIh
wOA8fIAgEZ0WLmyivkHdExmuv0B9ZeIGBcj0cWamB8F71Mj+HKVxr12UPTRH25xji0CFtD2WakAa
k9qnktnNLSR+2E3uII9CR9WROMgAdN+aVoN3m31+PEw8bZmXRbOmEHYXbqXMI2gp68VKvskZ9zkC
PBejqdavsnLSFp5bN68dnhjPludCmtNXO9fH1YBfIKzzsr/evj4Z0eavN29Qjjglbtw8MPXjb9CU
t4HW13OfVKjwp84kkWQiGECi4Fz6Q2IsZ2OUm2wsmocYDXFYAKF00mzcpezOy4iy/9HJcHAglPjS
VHIgGSw2DmNaRHe9wwSuYgiUzmSHEaZgDwYTqCR3dxxJ9ZXT6+mE+QKAZ9FPwYIOmPVSWVBBWAbl
8eOhynXAypq+zuq63RvOBJYYEf6906TOBttLfwxEHuxT2dzUbZZ5mit8CoIW/COdL2tpABjeIu3T
adcZ5b3tYs/KO8OEMSfLe/x51SoViMRtA30fSgcfkmeSUCiYu6KLXzSGE0WYJTbSo2Gqz65Wf/tQ
hbWpEyzpuWqhp/J0k02pPEzjVO2zwrR28LK9bAHaiyCgLMCldjvIprINO2IUD7nDV3rafZGrN6Fd
mvYzqbc3GbFEW1tWjHtqmjcVObLxmEe7xED4w7ZLek5tEvqR9/ijHF0ivUzNv+oi/GytUzxz4ceX
MTYZKDEr3eopHoux2ce2NX010z7CfDN6W0jEWkbagxVQaMSlbz0xiUYX6uffP+aNWaW6i6JRS0Pa
335o2Zjun0qurrBLxuJ+dnpvO9uw7rybYqKb3eK7Jo2lSvDj+lVlnrqWimFsqoccDzmOlsklfbty
6KTaEUUFKdmoY0ev7pBUIwQfZjXdm9VrVlvljyppEI/1WXfRUJRs/Eme9KCjHXYb3NfR/K8P/YQX
uvV6fU8Mxp2oMDSkI0zoVoDwsW51LjOv4mrExVeWNg4L2x7XyuutFzVOwO2aThyFbFGO2Bhh70vD
F2/+VIPsD4IhRL0FWCUZ1YLpRHdvJQRr1Kb3jFA1eYrbxN7+N2FnthwpknXdV/lfADPm4TbmWVKE
5hsslcpkcHDm8em/BVHdVZ32W/cNBoSUVSHAcT9n77W1Pip3lUU7TE/Ln0gz059q529NYyoB2PpL
2kZMbaM4+sdhNx3GWEeI9qqDJzc2fjW1obyMplISep+HZ2n22r52OlOc60iLj243asca03FALo5L
MXw6tiHpC8ltsGwtGMFJ4jRbP0GmbIeu8pppJSRZCSyjxJD6ZpbmL8dQjEtG2vSp0szPqeN4HCuX
PPASQUrij/5x3sTTXjd2WOlLrcRm5ys6ZHtARbmppqvE8Y1LOuboyCgyrHnF0u4C2fCErukjxj1g
fLKMKsWhc0tnK00qGEWGL2LMVGdr5yZqxjB5r7si/Rmryg+7SPNnEZRL/n7liWIRo7+TMgCzwQaw
HHt6cbka1E/x6K9dV3wGaa3e7GS09lSheMqzsv1s2g/07NZl8jSsRlVjLZDYPy2fMFBpJ8WtZ+DY
uZ0dA1Lrh1sSeyhYpx9RQYJkzZC+q76mraXtfMoWPWWMnC9EVa9dqzzzjn8cJk29NFLbLL5aJb1G
0yieTMM28OiLjKRznE/Nm8yIf9hxfcVupu+KScXYdvHEYS5Z3RTSWI9ZTSDPYBgAUfrhpAVKe4VZ
8CFcJXxSPF9b5zl2uLIbY2AepMX4sZWexjRp1007yjf+oNfUtjHl1wqgkHLolmHuOxd80tnJr2pi
ZtxHL4t2qWz5SjZqu3NK4lPTy+nOiWVzGRPesXSuP2MT+nBiDDbvc71f5frYxcveL/IPXkdB3upr
TyQhHl8QwPRLnN1YgpvOfDhFiCFTcG8RGO35n1IVpOVci6o1CyyKaA8XTIOaDR5KuWZh6u8CHB9H
MxoVClz8A9INLoMbd99dhFQ5G7tvJfPuO8O/zswf0fA3k5b/WO006sGggrPSByvZD8Z4RAs2XPXQ
k9fCjc5+bRpvDojG+StkFo0Qk3xveHslHtam7R9iTC288gjL1AiOTP0KhL7V68+9pIOnKI54KDMg
KIJS4Gft9B02vBTES5b/VhQl23CnJP2TNg2pOOQ2dmhVr2baPmE7JH2XiOIb5UrMtnhmvt3+zcjx
9oHxl1s8ALfcc+KzbTThrWqTPeRHh4xBzXmMZVmu571e7ZSljq98fnGMaTwe5FjiPyv8AREzNl6v
c4Pz35u6CgqkkhmdMb/ZDLXZvtVKfvSIAT3GZooYwSsQQ+Xuh8UlWJepQgTmPJ1TnaL90VfpCrGb
/yGFEi1arYGG59ips/ISBJkNq+tNLNCtUqujR660kfIUtME2tLri8X47uX0tvnQDRjrp2fFFNs6v
+02UAyqke8ookJoNFTCeAxx4ckeedrOyVXHp4E1PFmkyOZI+Hf+aqDRZi618qhe42MjWs4w3iekd
ySh0nivjUHS5wbiJQJfHlnsCvM53Nr0ckuk1URYZ/Atjrg1LJPzCMQ990LTruMjVRyQv7ZqFUglC
qFa4jc3woW/lYQxz6ylTe3FUjCziZlVZXLdrzATZq1+Lx0IWxiLAs/Jd2UsX0O23HWdYW3P0870S
nzJLigfX97hvxm74TAwsHn4nkNx2IwGb8xM0TPEkySi+uql2G6kVdfKYHIWgYmm/sq1S3Vt5JXfa
V5tHAyuqNNvSbu+3A2+X86iyTpoXJ/OMbGjj0/TMHx3hfFsGIsX522uZF3ULfFiLZr6UmtGfHLTU
bkPs6TJz1XUOn/QpnCRseY+TynIG76D7qXEYDbhtTWGEWMJBBxI8Uu61OJh6oRrOrRJ0IrnG9kOo
+Nh/3DzZFpOw/X4NMCF6i9HtvbOeDeibu278yOxo36QIrHnHtbvGRh1Ktzo4MkEd3pNoQ5z0mUaw
+VqYarnSCqs6MreDPp41j32A0zJIh3Q/PweWhA8ox+RJLV8Ux6zOge+Gl/xbB/60K/z67NhWdS0t
4Zw6qTw1Kl2D+VTU1bc4jrSUv5Osb+mopdyTOIPUFDcS6nq93GKe0+gFG78bZNWw/71uWCrjSC5r
VpTlcfQzuJyWWl4Ci9SUeNrLUloYsTDlQnF9LlVE/bt1CT2ZFkj3p8sSwsQHA2A4aARmA2tCFqiD
RtUnaZifadYqwpJ2abviKnBO7bVJ4TyfEmh91yz0h42IyTxwQwQcY25NrwEA03bsqe9OUm4HSgpD
q4HF7eSm0Er/MN9Yo0lMd+Fpr6UmMOxw85z9QfVuY2Yfg9TLP3yNm85q6GaIoE6fihQ4bx2wCtI0
7CBwG6JNMK0TNAiPJuJyGtQGT22niwUNxvSnDPtHKw+ooc8fGr1Sb6mt73VX5E/zY841ux8NfldD
fMi/tdbZa30c/6DiKsh+9MprZKbWRkm9+ihbDBWB+t65anDMCRJfNn6BksNWijWBm+kuhB/1qOXR
U5W6FS2hABv8oFuXQok65ebU+AoSZzxZlOIvmjICR513Bdr9XaE+mlGn3gfknngFKCc/fSGpaRRM
0uO+tVb1gN/UZ8TbRLRPxOJ+Bfl1MiSmCbTJqzDrh3dE72dNJ2ir8nXCArXM/+XEK63Wi19qjGG7
84b82SbOdSO93jxGXdOR0sfdJuJoWJOe4oLjnvbiYIpJV/vJQEuAlKEHz0ZF0D2aDeU7QX4nLP+X
2nYhjJFmfFGt5EX6IzGGLbIExHzjXk/rcafRxHjwIprUjkFwjVaEORjiEOVWnoX7YSfHxv85NkgR
aI8YD4ppDYc2DfJNmWSUQJj69+HQrfA12vuEe3en1yiuQR8ZL6bCWx7cmVMk/rIxbMqDgndUMkZf
9wXt/eL3sWs+kpxs7d2qAkbYeemzO/rtk5XmKyfp/atpoMFIYu2YQoAjrkH0j7Y+gEjWuuKVGxqm
dJaGP9V63MosRzwsA3q6cTj8KiW5oGHWvytF0S4zx6yvYcm4oSFeO+s+s1wEd8oORSV3VJhW8E/R
NiTT+FtEnrpQVSkfsibvH9Lpg3j6AP81H9DWxTTjdw+O1P7jg+k3Wqn+9Ru70qoo53VNugIaU3wm
duyuklhpTgkjIRZEJo1O4OtffbfXWVr+1DINK7sz1A+a1WVIChJ1reZ8g56hsOSZ/OkaU9avu4hL
AComSVObVG8o+GWleUnUDs5bFdsfmT5QoLfkLyNEck1B9y0TebTG/B6fMzuwjyka6XVqRtbLoLI+
7OIX5iZdeZTRtLxPqlepOwccW8qrkkXlNnPjmvIoP6ZxzQ3qRl99pJKWqpjZUwkipvOxhLaqBPlm
RI9NYpgXP4nMi5U2xdlygpQuZ2vVW8ak7igac8V1xl8UpEC8B/oBh0gPoToXKIgpq8XrOBprApvN
cIJCiD0GvOLimQ4VHbeYUmJVsK4DrAhm97lXYA7OIh1HkfpUtu74I+dfR+jqNIyzoX5JUJ8u1S5q
VkrWkI6XtgdM5unOTlOl3peJEGt1fui5V3BwFeGlKKFxMTEHvpNE2SVWVKQy+HRgyiBf82p6IQsC
Z76zkMBMKZDDdnXxpcquvxqwR+aZynjCUmA+my2L3pAlPcYvgC9I8H6Y47thdyncHeFsMsB/QV75
X1Bs7jsxO/P0uKpz+0XTlrWbVL+UsIKVLpOSmCTYA417gjUxhzcHLK+hW409jvL7JLeTMnkyo8hd
R5FtUpNVy48emyVpih9M/KKdjbpmY0+HvL3XleWkr4Jg5kNZA2OdfyzWnDdimTH7EmzCRVDKS99i
AO4CR/3QAp8po99ZJ4rU0XOUN5RScu3Dz/jr6P548IZa28x/hpJFwVqZDgvBBBSOUgmWH3QDuZ17
Pey6k0Dj4i6aVA23cdlHyxzy4OP8I/FgAj2mB541hfPYaWiwzKQyEPNTZGhlfkLQ6L4rCbqWJE7U
zXzINbzCQkuvJOXZD5rWRYv5vGugwrDA9Gw7VjupI5QntW7HM8THY5laNNCnU4TENHCAPG+hT46B
+YM6yUjAcoqFF5cBeYmd81R7KJewCAJQRK2xD3rOzR+Ymk+JWFjn+ciI85GX3IdjNtq+0WDD2yyO
6bqHBPx0wyqaF4wScyl2BZeJ8336fL8vOy2Arho7/SboNPMypDrLgyhjcRU4sU0EEW9YZwzehfCf
RlQMTBZYyC7NUFTPnalQmUhKrDtqDWDTKJW9M/jU20n+Aqzci2o7ggMeJXwhdOfFZ40+a/6jz5v5
GrhGSnbdyPpnuGU2NTOGQpZ7xWObm7g/k4nRPYT8pYzKEuc8Sq9D4qqnPI9ZEI028bbzMY4PeawI
Nf77lN64BaVzG6+e13g3M8LwZ6TPwbSRVsg0wRiDE10XIJ2J7R/IdP3OOyv+Me2YYXnfCczf3AnJ
d/3q5Yb6y7HafOGG1cC8FCt2FAOh4+Z9wdl6m6cdo4EmbV644HBK127u/BiHybvQlXm6au32swss
eVCFsI+aDN+F7jdiWdh2tMG309MZUeIrRdUfbl1xW5IPUubPEDJxbZvqXq0yC38eex2K4kOnmC+s
9QswCdLCGgHvq+p8Uqu53SGMauNKhohshKHJatUl6QtZlXIl/KpbzSvQAXDW0ivt6jAfWgT3df5S
RoH3O9BBDU870b92lFbdKDFxjpL59skeE3FVzO7Dalv1iFw0viapZz+Oxef8UasFl8jO3WOghvKx
taKDDjXmlAy56y5sggy3dSMn6k4lHz30NPsCoB/J85AM3IABrdCaQx5ZHu1YTg0iy6GchFQKA7HT
c3jvbeYFVyBMYGfcevzR510F5cK3H7E7tKfEIljIoe3wWyhHTVOSGyOPzhNvvESTvyfxBm1HxwzH
11gfMNSEX1OpqVBq40M6BOcJBRdMr3fGWa1R1tXxKvTH6qoaSnUN+rDZicGNlvMh7htnHuSVhJV3
A9jikqvtpp3WT/xvjLtcyWKocYNaH4MBgFxkqN5TLItmQ+JUf/JbOz8EdAV2gdqnD74hAXHlbvxi
1vLU+Mo7Rd4gfRq1OmQ2R32K2YudDSwMBCgl+Gcg6VLxVPglrd+wP5RNQ9uxbhXcyMhfFrOkcd44
detfqsGx0JSN+kZzWov1ItrRnTUlfwqa4Ky6MSI29ASuLKPF1dbIWpS2e5lPoUDq96Nv7BF3Xue7
bL7z7KJ9pGgnSZ9qWLsp6LKZQZF+lRfKmQ5n+1Y8J1OTYGzIg0Cq4i+Rr+YbxODZzc1CMiK8IP0y
YnxMWBd+wy7bhsahdWP3ReRBzC0vk/U8Mkhz2JlqwCy2k/WhmgzQmtj7Uh/X8GH6g29bzcEK/e9q
kkxGtm+v7q8rVLcQfW3vGQQCbcs00haSCu2j1XblqStkiSS3CJexCkfFsOvcgHxPt7iB9WVnWjop
Odf5VJ3Fc5schUYjTXF0eAR2R7UqTwZt2bB6PBtGpZ71YoxWfaiEi6SuaIg6bpytR1ef8ME83/Yg
do0eMVtFRokU32Pcn/mY7vyPJVO4IezS8ZDb7nGuCSV2C5o+D+vVvQmegjoxR918TNusWvhpHmxl
WaSHmMbf2iaXd0DZ8KjEqbXohF29zXt4p+oVvzBeSOPRdcf+qq0C46aiPg59MazvHWLmfk++K5y1
NdeyFN3aov0Gq2QoXDH6d+Gy6gGCp5ggKbu+yoASQzTtBQEcLYVs5Crz8otePXkolWlLWtST9SpQ
TlkpxTYfh3STIom0UPFe5k1Zaur/lB9Oaqm/2/EkLCFf8Wx9UuijP0Rf/p9qqiQiGNfqVPlD5FPH
Jiv7cxXl4bHW6nUvy/CQuvorFYD0Q1bNIcR5+T2diXr6a32qORscCWQQ1b1xtGGbnI3MVleqTmke
e0nASNuU1apIRUorBLN/WnsPPDEYiDT/oLtpdZtbrDTCsE/nWLkJVvw5JL44zeLheWMW9VDBCiRW
xhvlyR0JydXG+tyOo/dQTxuh5O1eb9AlUzN5iDuDtml6iUbKxTQm81fGnaMRiOjLNcAT935gXkiY
elEy+jX95FaaN2AAxDILbJLUIarcz2mdHpD+SY4RbTh7G4pMwZLmpccq9OyFXvJSG1oJNGiuXvW1
o1NemC9+gNU86dsNfZR83Y++TZFBUbylmdq/WUzKRwW087KD9vdlIu7G1JjuVXuIDg0MyjrCzBHA
y1mWWeI/uBTch8yrEW27mjw50ky3rTsAh4AW9F7q2/vDq1Cg+mBevZd64fyadqLadn510OFBmkbf
Mdb0OCmHg9eQGoSIvh138djevM4r1q01DlTF8OuOlt2dE8z/RLKMLLo9FQ8/MyAoOQaN9Sq85tSE
RVVGX4MMWMJW4StQBRpe9D62Lv+bF8upMN9s2qwdXsYklU9Nn9jGshwGSs6v5VT0S3xU/ZGADl5M
w1PUR7/jpI1O/eg2BGR4lIHR8uYMiw9laV3LKmv/x83/BwvdBY7mqjRmNUwK1iTA+sPsNaat1ymF
0X5iMmRtF3drgHJMH4rU3MWDy0p7wp1Jv/spQJIB2i3Dcx8xaYsL6qnp9FIOp/c28qZuNJwHUucN
PM5utUtHVrkeZaRDLLr8LaKXpjedwUJAEAug4zGED8TtkwPYc/A4LdKklktKDtwRmRGtyzihZtP3
0dochDx30kwCRN0llma3aNbJAH+JwtLbfaKQ1Z14MEq58HNl41JD/jSsRrLAAWOUC+A3rAX+B0Dw
TxMT/HrLMlQ8KSbcO5XIt/8cNxDD4BwLh/7TTiRNqUq9zQ3V1tSQ0AQubcIM9/7UTjbUdlyRa+Rt
0nyy8NeJdYtCqznZnfazmwQ4VhV167CqwIa5A+2J3KyfjEaYu7/bhGHi6qfWIJzECrVrMD9i9GdQ
dApWQhaCtW0fCeW51fQ3rffJXh4tfR1oTK8X/xAYPt6Hxv/3j3jTP/N6PUDaNnpBHE0qYiZN/+Ou
6eg3lCDa0h9tLsUqBaqyChon/MKJRihOo76bvsNaUqTGLoDKOypxc3OtRRK3yTu+QPPYQA9mVlBv
9JBsMb8zh8chjf7aQAkUUZ4+9rrwKb1GqMm85CNTu+BNS32oINjtz1BCh4NN9BeV3fFalKCik8K/
9ZPj2lWmgvggi4OZOl8a850f0874r50MfnQ1Gu7kGrVu9NGKVaBHxTZQlf52X/r89z+Y++crhnUL
9lJwywRkWOgo//iD2aUnc40/6Q/ooCicKef6jkw3FpHS98O06esr+q/PSvuYnqGXutTDpcPL8BGd
3K2cjuo07F7nvYp31NJRQm/vp1V90Mbu11zi1HslW0PmYBUVjfRgQ7dee6znvnh7G4tEN/GReSiM
IDY3p3RQftWqQi5TaPDqSWg9JiAUdlpBlLsVflWqdqm6twiBurvgEWS4NlEKqn620/qS+LFRFcAu
YhD5CtiPtX6yIjc5ahMorNSS8JAbAYvIxPMHYm7g4y1bON4LbMHVgxJ53pFIZ6BWNenoAGkOMzhm
PozKwKXao6Pr0eK1kw9IG1rdLLZA08yFZkXapQ5KZ4HntFyphvR2GAS6TVWP2aQK4nGrynPmPocZ
xZICksjNMUcmLU5kr5OKpcd/v7jGf3pPIaySNmwzg9DgKsLV+BMkmgJVFvAt8Mpp9DYdrT+rga5+
e+yYYnDWTkGdVmsfK9T2761iIhIfNWetzISWaKUAOcOLwRIvKlAxoJO4KVaXPBqt+NFraviuAA/p
CvtDt1BqqORYWXWVnMUQ/XPTgXnZ/PcvplnmdF/+c2qE8wEzD4+7g1sdkPT01f+hlFe1zE2Cxqx+
xGYkq484qLRDHTTjg8oKUrhuQkldkyud3vZBTD33eRP9e28+TK3DfXJrym4zYxfsyaxl9tibMDXr
20rWI6xQLVFX9/VRQCtnrcJMo7nRusd5z/v3Xucq0a72uGebGK0LhtBOLBsqSfRBxVSc1ltBllv2
EwfEo9m5yJXUnJcxPA8iuvQoeFPLttvUadNuEAcGbzpWIWQUwqTux6dZZDznsfHe1K67vU91fcBI
XpOYD7MWUozNj1iBiy06g9qh5pU/4pG5Qdwrb75AAQt1GSVQJOJJnbiYfwCFoFw7pdceWN/YaIVq
hqjprZ8W9cpKY/f67yORGQ6aH1agPjl/JGD9/0Rj6ui8Ur10PyYtGWrGAj+d/9u3g2YR0tbezwNK
g+rwMYdEMg85hGmspS/Gg13N1VLoeydm7lMOcQvfJchvRdb6x6zItWg17+aKNixitx/cTTyUOUvZ
AJ2LVG5Q5IqHgtXp6T7ru2s4sHpsShpddeGIG08ES2hS/EQlk1szZlejnu7fvLnWVlSSwB4OFvPB
IjmN1JXzLjxlnpfeEMaqDzUdBsx+jODw3LIteMAFT0/9i2/9m+ZJgy0n99d2oDrHKe37NECHXktG
itdQ1d6Elrbbe9PW7AtxkOBU14Fsyqdct296jktQ26lG1rwragdQiBX3MmfSQtdLqbhugHjctuke
IpYBrLK5dWbdUT6G/DUQ5DyklUJKVOwKCJABqnLmcg3j/6NX+8f5iOp1jkHNR6450IAGmXuim6dB
mZGkI1Iq/SEVjJdWXMhrPZjlUQt4dYZ2400gChf9ZLnAdG9/G/6kEihrsgIwBluKky5tPZbPntKH
FwOdYThVqczpFA7cFTLoaM2jYTBzJYZ5kxdZfZ03SXV2qW8+Rbx1r9YY/Y4M4sNDKqYHpQ1MOo6J
stJA678mtvXho2zd3evh1L0k39pxl4xF0TOsDG/Z5Vp43xunc8n0qcsw9fzHz1Vj7e0HkxWjRiMJ
bSt9GDaajFdVH1XX+ZTV1zezip3L/FkKbWlyberHvIiiFzvUjGWTj8puPmSEgvgfA/NI+v48rz2c
IPbXXmYxl5iWIhgcvLXvKPVGm7RL86d/H2olYZ6qpbIEKY1VT0HjUWuE+1iVI4QLF+DZ3+d8zcku
Dh1OSCnO47wxOnODinY4Zg3ItBZc4lKWSrYQJsvFPlbbW6s68b7yCfcuQtvYKnB/l/OKLBuaclLj
X+Yl23xq3ujMpVZjMCWNm34QLGitv1Ny0O2JSwNO1+36ZKNbtfFi+Tj15sPRL0ci7iSWXA+bUtMq
sbu1lXc68lwqR+wbNaZHXufjW6E8lu6DooNUmzA26qmZnnq/MgK4mVQ8q8giyhCF5qEZjfgh7KCn
0rQHEyi0fDtMZVMKQFRQyzIzp0i8diKTyQNDcLROJk2J5eR7xbC1F9T3sKyzWNny7+21qf7Fy7e+
qiFz0R4pKVpOWqR4EcKVFyG8SAT2tTJv2j3VBf9JTKC31oAeVbn+ZT6yo7a7lFjJtQrUhaiSH4FF
YF3Y8wRPe5SfNbqYtVN8gVmUGDp4EmkTUzIYTRu21aSsmA6d6dATPCoRVRBn1N4UoedvfYtKLgol
0UqFXx1EqsptkvIT1mgFq78vUtrlaCQr/osGyk8EtcDgeOkVyuodBFr1NL8VUOSUT8dZhi/MjkAy
tK07E/f32gtFtL3frK1Vwuv3wq0lVW7W6dMubwoCyY33eZCeN8JZRWbtPc0HQJr2oT4AGJ96txmN
7Zqe3ItXKojPXdhgFgo3O2ij59GJEN/FYbydvzlxR8W6IqZ0O79aKp8EqmEt2sLfzqsSVaoMnGmM
OrE3HsyR6PZZZQ0UyFunao1AKs+P6lQxLqqh3CU5GAAlZsrcwIPah031w+7tz3DS7oNp+yhdpziL
KC4WvoIVpS88+z3K5S2PTfN3UcQLnjL9O2WWi25N3/lG1hHjUv7seyp/i3IgSGs0W0EZDrFM7qIU
cZjBsyIPkf+7fN3bn3s9kaKVjbNceBlNzcEo/vyRqkweFeR/+1iPfKqO0OizSVuM4o4HguX/Gn42
rAA7bPY1Tckd2A8Bfpn4Bijg1ef9LULF4Cls5dt8BRoPh6VioIPvfN++FmF3QJ261lifvZUGE/qx
CNuL11fhIcxkvx1pd6+GERLjgAyT3KhAfERl8+xZJrcxoFqmsMrvog3fS1Gnex8txUa1SUgsDGXY
zwoWXR3PaQqxXMlEdWCQLc6RaDtae9J+1hARLBQATl926F/cVFZ3SRbzOkEiBCn0JS0pUNE8vykO
4tzEwZMorbnKagHHuy+I1gIt5m2JBcI179TZJcsGwfvLTDbRBBHzqOuuC3gKw5JpV3hWG6w1PBCa
ue6LVEfbbyAtn1S/ETqdVVSGzYGKsnyWuCJhXuPadRt3AcYvQSYdh4+qnhcnVJPOvm48UkGnFdE8
Y1EyomYyIOVMjfJ9Zotkr7Zlcay85sdYeMOamYu+NYbceGI1g+NBZ9np9inIssJbK/yB13PFwnBK
vpvWBmceMWsRATw6QXyprqEIP5sgGz4hr4PETzr15E3nzbo/NAX1bha93UrRGfo7szzzQDAY1PpL
bEv3VozlXQMb53ZDACgolnKaMqlhqR0KSUPNxbY7n/JRdB2HNK+XmMXdVYoUedmbQuxAj6tXc8ia
pyp+E7aigu7KSRSurMknrJHUIkQrN7o9yLXZe8MxSFr1QQnGlKhX5CrI/Zd+kMkX0xue6zYNeWWI
4iOLTDKeG+nvi2wIPjSoYJEw3txUUXezitcOI+YOtUHIum+3+8F2/X2iNMvOz7PbLHOpTEJDdeB/
dyHkIDV7zcrAPVMbW87oaECrf0GkrZEar9vCCTOMnHoiGmBvokh0RDwdm2kzHzo+yXahN6Djn84p
ef0VFlAtl7lXVbdgbAEYDLzqKM1at8EqorNCb3AexgNdeIAN1Kn3MU2FNQ6rymk282A2+lzu+VPD
xZCbKwjrQZt+O6JUHto6a2+h5gFPN/J3+snuTitxM/VmzmFV49FTw+xMVIP1morP+TQLIHE0+hQk
1fRLXZLxYrWldWgg6iBM5WWuBeduunNG0W2ppMqXwKKplHVl+TnvwRmslqGvtcRDlLveHoan+6KW
o1KIfEX4TXigUlWvKi2yrvNe0NvWVfUTGNFaVjHnwkgwFJMCmtrcvsqkumLe1R0rO/UWpWyGB8PE
wh3lfOvMqMIvycQxk9ZeKePya+g9mtJR+F14WLxVd/K6YMle92GNHcyNLbJB88e7jLZNKNom1ugv
DGmpCYVv8TyGan/qEj+7ik/LgM8568GswP7CUBRcpYKhexYD9pnYjlo8vvahGiBw7uTpXndAgEfF
23XKgzr5YWgI0CDWs6PdY0dcGZJlfV1UG2MoMXyBTwrdTvlEULPLACxuRpEPSwvdxc0BVHhSB7mf
Kw93DG2idFtQ19YkZh23Y9tXi7k81oniLyl9TV9uyYqh33dtjfzcj8YNXGT5lpjFadZrN0FcLdDJ
OfssiGgO/eePTfLRsCm+46Iot3d6Xx92u9bh9VtVdLlQmSm86G+Wi14zzfxw24ROxxBBh3i+MefD
YDLNI4SddHqDTzNyNCUJvJIsXTdsxMrQCYaaN2Mqeev6qrHQE59MWY8ahWoN1nNTjeVewjpYtngz
n0M8rGfFzb8qR8bUUCJo4WVFWuO08SwtOTnTZt6bzxlDt21Tb9h7QdaB91VbHKp+e9+D8+ghakO2
4Vq7vGrL22ACK0Edmf5sc0gafua8eCLQV3poveKWd4Hbq1M33M3PXlx/YH2gfyFxQQyF96JmTn4x
Ajd6MhJ548k03uIh9nclYA1+kTCStvwREpxcScX6zsuyooqDH0/VWAnDAhgOXVE4BMHycHk4uOLY
L57NchemhnLpSu9lHsD+fWSQe7ko0tK+cWt/VkrXvtlWX66qOmoe9BD5bee5iKnHyzAkIw1skVWr
JtDfkvu8uuoc69CjaLvQeNkldCgwDbjGhS6qeando6VR/NfUdth3pXyyNFKAVQ8mjwmOtAU62kPh
l1umtclzpquHbnrvGeg9Nz2UxK2b6vlHkoXbsc+B/PiJdg4xAu/MjAqjUdDbzIKAqIg6/IosA1ur
8qBOKxW3xeBrhzh95m87H9bVRL6KrNfaioOXDGeQsIT6kVqipUPJAHcXEOiK2j8GarbyrGp8rOb6
n0vZFxdF/03ZGbjPdM8muv9t2Xyb1qjBBtQ6lpugR18rs3WTKT6XlwVNEOnJYe5HpNGEPQU0STqK
dzK8IboOQ/k1d1etEfp6Ekh4O9SKVxYv6SdEz9UTiQG7MWr183xqGGGmB6Et1+T8lKeoUjHX2gO4
RebNNTAj94OqaH0RBlxYw1U82mvm+FqIZGVEnfah+QhDfSdWNo4yqh84TdeANdBOhlQeGq19Bqf0
O/Uxf6K0ap4NGzfZaJoNOQJ8mEferffAFcZJF94vTOx5O1uFxaXRRz/Bzkn+j7kzW44by7Lsr5TV
O8IwD2Zd/QAf4AN9oHMUX2ASQ4F5vJg/rV77x2rBFVEhelQGM/ulO8ySSUqU5IQD9557zt5rL0Qh
ZZ6sGA6aICdfqJMY70LAu0+RotCi6YMvmVCbja50RI7PX4opfoOmEN+zFIUblrU3J8bmZFWR2JPh
EByxkrXLyajVL8h+N0gyOcc3zZfEr8Nn0SHhZzm+5y7EcMazsDAMf/hSyukF/BoVYd96ilN2vzl5
/QbZf6FgJT4lZpecUY/92ozW8MqTkq51vVQ8sywJ0XCmY0UTi1kYon2Wv/Chg2CyqFq+4/qlPtX1
yezUH1+Fs4cU59vv34EjyNn5tpm6Rp2RGaFnS8a6AbLVNMUFVVEkE5ejX9iW9UuZTfiX2ub84yst
JbPCt5kh6hmuhGDINlVOmVZTuewqrbbv63r2oxl5982xkxddANCzRtncmIL2CP6VBvg6TH1s0NxL
gTb9OlHgFLVDblmFZ9Yv9Pg9n+hVGLUePlf2RP8T4QDF4fiSlHp09H1KS05DDQtsiV3RSaboLpAw
gDjqc5hWyivPpUKkQ97cszpIa8liP1XRp5NFX9rrsGxVt2llbcvRqXWxika/KqShoStmtIOCZIkd
pjqo0oSB0axtIryMHdmW2aka1GjPuCOkXTTKl+sHK6MHTIOr2vQIzS9dzn1ikFvPOewurRWJ1YX5
bEVIMpgi0XIYDKOlNf/a9Td4n1e51ITkqEven39rh5VolYDMW11/DW+EfJEYZRK8rZxq0e2bSG2P
PSJtct0QHCRX17APt3vKe2z2dd6t7ck0PaHdFbFKrlAaHn58Ev/xCb/VD5P67kAji2rfU1O1Ol+d
Z6XGrlqXk7+57gJxFEYbX1WOrUlz6rrcD0XVLp3YbLdXXxq126lyMn1pG1myJNUvO193cGlov4Ko
97ei4o1KSxhyfu7QlOgJrxtq8JDzVzZ30ZpRgyCVRoPrXLEP1vT4EGof0t6nQLr+Omj5faiqiG9k
Rtu1Um6vxYA+1NjDDeSbqdlz2EkA4MvlF1vKBlbdgEJ7/rLD71j00QvkAutBqcxgoZCnBp0rHM+E
I3hTXn4vu065V0alOOQ9Yc/5fG7M8bj56m8DgZqnMunTR0sQOWx10WuWceDL4A0ur182CJMWWlSF
+wqs/s5KrWhTR5AMrPT0Qwmih1jDA5249FkvmeA7OvSFlGyvrybPY1Ia5tE2wwzyTyxiX4jbecvT
iZOXnJVUEsxRdOHEv/73J1PRnoK4aeAofFX4/OPvfvi262/N3zPFCAv0TGuOtDuijVDbcXndj/KU
d5l6cFyaEz8jGMl6M8bdGZFT/db7uPGNUCgPDRzqVd6W0oE+WrQ1Eb9jY1Jy+LohAjfMNNW9qlhf
8yRSEQONzhK7YfWFoux7jXj53KG8PRua8tv1bUlK6gAhSwbxfeSzMA2d3yzyLIa1HMqeKHkRgqyd
u+tncL7yf/zZ9ftwSeQrarKzJenVrh4MC5qiHazVtkoeHIIlFqVVqm8I6A8BR92TAq1hARvqHKrN
+GSWabKJRTF5phL0z5w4oQno7TcF1YsL0o+DbKiHd7MPHidrYFaJJ0i3e+3mxqCdT1+Tnuq8jrCC
a7aaX3qzZH1PI3mVZka18yfE+Uh62gvGvXTnsFSCJtT8L8HoYMcw229OggKKzpw44Nk1l+FMBmgC
IZb50IRfUj881HNbvOx8SNz8yjCBpzLTYDhmiiJ20OQDr/NpkHRpUa80jbiS2oiVu9zQ+p3FkdHT
RJ4xIhgxRSKpeHHM9jvz6P677H/1rw0Ku2vhoNbNG2tNsugJabpUcWQtbEhBaDFb/ajOH6QoQRWK
h2SbTsHDJHr2AGt492XCqAQNy8PQS/6e4+C0El3fb6c2F1vi1Sjcu9j7ocYoWSc1C+6B3obV4iq1
MIXuQMVyKBsAsnlXCWfkSJicunaj9SOnd1RxS22YmmU7YizjsJns88I0Hkjf0TwN8d+s6+oWP0ZQ
P8T+Umz2r8gUASHQzkDuqSz6IaEBT8fs5KMsiSzkQE2D06BTg4gMhjHegF3Z9Fe3nB6zvFS53R+q
oh8OfUkUelo0azu20olarXcWtiHlvltWXbsiXrTGk2YMZ0Hq/OnHscBm5IJbEp7gj05FIBOBoGS5
a45KsprmaSvDrYwnwyl3ppS+0iyJ3UyuIoI7qk1qZf6RwCVdc7MZ068WHJ8n09hef0PXSHjzRZlt
J5KllgIYzSn2h3xrOBFhA6VinYtmT1QavXDeZKSgITtIkJ/6lnhBAFjQo8a0JYaMnMo6UNUHZR7m
/PdXnUa6/I+fgw5+tiI7ohzXA16wTYhqWcUFs0xonywoL5kFDx3A9OsseDKLZhnh5f2GSZlQ1bGB
ClYUKIKkhkE8+M57NF+LTguNB1HtrDY3L3Wm/i6P8YtXGEED4qOCH4BUds0KyhdWwHxXp4O5YMJT
vuQlNDEGQA4ynFaiR3AVXF7pBlfOwfXDOBg8MKhebfp1yAwL6fefQa5h19Cc+lZfVRhhgF7LcspN
rJfZE50t4XfaU9I0C6kq2xPITvplpv1+nbv+S6Crfy6+/Z/AYXnfi+PX7Lv4X/M//2fw+8cvxf++
fh18L5Zfm68fvlgR2NaM9+33erx8F23a/EF5mr/zn/3Nf/t+/Vse8eP/x7+/F22Oh/fyPYiK/COw
ivHzPwZdbWnv/9s5at6/RvVf/9wfoCvV/oXay7BlAJKKw8bxB+gKPpT8CzInzKkweHXscvxrhKY3
4X/8u6RqQLAcUwdjaYCZNecZ/h+kK9X4RbZl7EsEmprM+QFm/3ENftfKcPn+IXzuBv8OmpotxDBU
/iNOBF7mDW2X+XCL0D+ajgfbXCcmLvHaLeCd6vUzJqdCv9hp5/bGSiDMqw0ETe3ayj+Z7F/xhX/O
9f94EfzIuqkYDPmBfv081/f1onc6P5+OogsPiQM1o/CXcmpehKGf5zZ4HzteMjI4j+mRxM/FLHS2
k7vCH4623Rz6CTJh9JbYw8pOzCNZttte6u5ZRPG4RA8JvEkNWQaE9aKgm51HB9uJPRk3it5GS1RF
Gxj3K1mWlyL7jjt4Cinv9+wyWxEy1kkHdnl5FSS2ZyeCqpOAtGnwHF8shxx8alkfLRE/k6R4p0n9
CbnEJ1kR2kfBzl8v0C2TUjGk1qy5QGCQgJYWC5sxfaJD6hicDcTwhQ5ChexLzXyPBkIct7K2Zxou
bAB5KUDE/AFomivKrz0UhWKQyB4Uj7YTbhPa3Q2Uq/RB1I+2BLT+TIPcJeWJdspnYFb1BnU4/xzc
tLA1Sa9hGk8Uwsc3uhe90JsI1xFTxtFcoMSpBn4OT8nJ+3IVkIDVeiywtF44ntcV8XoLFROTtMzK
c6jfDcGx6RBVH8Xw5GixazRfsvrSog3sVhjoDRbxtn1uuyeiHyWgr9avTrPGj8EftTj4Jx4T/LTZ
OxC2kvup2mmbLMvcwfQKOKgIYCdWYTj/e4CBT/Gzla4QYGJjceRFaGzL5L7QX4xiZ6RuxWaKpzFZ
KiF8kI1svijyt1LsVW2vElMCBJppqCP2inZy3qDTp7oXTxccU2W8i0BRSYvaWcImJqdF19hzlvDD
SalWDQYaazLwkDiRFDDlu2Lc6eGmNj0aQr1Kn4oYQOwwboseGfpBs+UetEjniIjgW5vyPhXrRKyi
4SUc7srcC1MiPy9Dt8RaZ8OHbZd4gUdEv4ZnyBtgIW5rvPv9ThF3vBS/BimxR2rPvzEA7yXJ6FXH
Ydu5tF7pres+/RfPwutibQKylL2sWWQjdjlsyltw23DpTvm79jV7z8CCzO7O+e1FTCNwZuuXUNk7
7aOi7EcNtMjKVIhyOue6yyNUqZs2eZ1pPPp5VugV+yjhoycsL6F0uISOi1vAbF4Ni8dtmYwru18l
ykHtMZ6Miy775lcMHjeaebZp/7T3Y76LY6+wDqq+aRIvvsD5HGIvNxYozgfJS+L70vZi85tMsJhx
moadPTwXwyfReNZHbiv3O/xAkzXNASc7C7NunttiLKfEyoviOLbVSpujWejumUI7DFl1pBrbSoVQ
XCl1LpOQzjKFPdkvYUMqTajaTz22o4KQC1ePRshcXCxzwPiTvvoNuRQMNe994jlU0/otypxzjIK5
GX6r8m4xsTIIMjMSQQ+viS+W3d9bqrRXrcmrsfIYmv8eadObqQPagh8NnvpREfTyv6ojf4kQeyuW
H5Ioe++r7j4RJE1hA4Aq5Jpd/1XtlIcBCXyWNXtM/asqfbTz/mudp2+hX256ecy4UYtLroHurK1L
ri+rDkevqZ6odzdKO3NOkgNwtrcsys5YcJ9x//yQEv+/qVr+YfnzoYr5/6RscbgJ/3HZcv5a/p//
/Cr9wHR6bZR//0jpnP/0j+KF9IpfKD8cnY4eAy9lXsx/h3Tq8i+2jkMBbq2iz7/3Z+mi/KLRmmCJ
py1tWpY9lzV/lC6K8oup6zrNCIOSyETD96+ULvOz82fRYFuOhqaXUshUdZnH7DbIURDDVo52bt+F
vepA5rQKEiTj8KIJWhLKdSQMi4/mVmowVY7sTxJqbnMULKL6QEiqmgrSmJ/qlsls1WE45ZpTHKw0
/W73lnPAJWwDtdWmdVqlyaMEJMRNIulZRyeM3JXlTbf6bwFl0FJFMnGduCjz7AXDB6DCGseU2caf
6MIV3oyP14nEWhShsq3JKupJe6b3/iSaHEyltkEBVocf6VGjqKx1ntUx7TWLfWVyXBExaVCC5sVs
p/1VoZrVdvQvBiag5ldZAzWqXU2TKTpvGNZNWWodLnP5QCTl9ONM2c3TMw6LFG+h6oVTKbtX3jZl
6rec1uWDnNlQfOCOyLEFUZQ5/kQem9cFTnTvW8pdXELiwVCYOH52V1okj/z0bPxeLn+Qln8svLjJ
DJ2CFCizKlv8p9286IHpqBzjWiBDfLag2gUyBwsZczC2zktrDYrn1I1Mxv0ECDSSR4/+60ydSPul
VRXJkqoRGzf0CX9VxaG4M6s0W+BdaO8jQEJm36ZPRVZHh8aJw4WvaT0zM0Sc6AP6BUbehumMnLnS
UBXfSic8dPLYvudOvhzr8DRlwAZ5SDCu4qoDnmjF614/5Q5ocrvPtAPC6+S+rDH5GgGh1X9/aZT5
R//w/HFpMClxPgHMgEhtvu9+uq8se+C8X1v+QU/7aKkhmtg5IWkuQwO3ua6klrsMDhB2t9fr0FTu
Q98TLbFy9szYEXqgLv7+JV23059eEmuBxrTE4AFSVWrN6yP700vSGRMItuP+hMRfrMse5iAwRM7U
OmqQc1oBlzFEv66JB9yGYaeudaKgd2UDChTsyXgRIRS7ThAJ5MvfCOcFMRC+KCEhalkqebJvOiu6
1toZdKF+znsipEqnPNh2HW9CLeoex0hHtsI2GWP6BYqktI+5FpC0ludfTEH+rhrqlY25tzt3us90
yRD40cyCO0l+lC2nn3mJ+X1CxvciZDr1zVQogJtpa8tDgMQdA8JscnanwUiI3cYortd5T5/L8uh7
PiSjFnwZZKNc54KKs6xHdWMMyriwqlI/1u0hrPR8OZUdxr7M0A82qaDEERel1/Uk7k7E5t4P1ddo
SIpPCiH1ZrGe3xnL4sm3KfqRwF7TVH56ZyALJE5Lr/KkUGustTQoltM0kY9m9s3KaIW9bBJQm4yN
lr6af8lUY364+6+pNClrbAwZ+mgTRN8MFdEDBYGr2qKcA3Ok67VCGmKxkfVeX8qtRg64hFx3QOmY
5gclz+zHRu3u2jrtwWa5f3/LXV/4T7ecNZd48wEeILWOZen2llNgvlp54xOm0BN/Qeey8cbxFNVq
5QpcNI9xG0SPGqC3FAWlmeCVR2+km6lPVQf/GiRh5F1lGbxlWNUjBoNh7lrl2zWSsxLDZ4/tzTvx
4wXb2D54uQQhX2nAP70TaDsTtSvj8MhJOfVMH5WMqNFf6gaqc0chJatAV7/wBxn+7Kwmchz/e1EJ
WgCypO6sSoEpQlrZOp/EUyyBDgrHtlm3KHP2UqQ8/f31vfYfbq4vuQemI/NadV22biT/jToMPLKo
i/MsIMO6D+4sqHaeDJvQZfMYApJA+xjS/73MvI08mV4ctDgnIK2vN3aphfxgEvADQrHzyfokQlm9
QSfPF5MaxKFDY6km06abNbBFVVtjKw7BP3Qq7sKODJgAv/gyg2OyNCpTYQyFFliPzMbFsSfoS4hL
aR50JtQrlEfTRu1beyP7zVLvlIj41RHkDcp9moxp5WLqStb9mMoHCivVzUjZWDHcfVXkSXVVh+Rp
bTTs5d9f86uN4vaa60ChZVNWiVK5RrL9dIvgTqh1oDXR0epq0NyFXBwyqfMa2pM7a1yXqaa5lh0p
yGlosGf5WZVC3OrmdCF/cyUkHw4Oh4CVTsCXVQ/ygmwrfTVpGsc66e0qj7G0Gn1YbEhuaQfFPpUd
FOJjtEbPV9Jo8WNM3Y6yK4vRR6ZhAL+QOdNqlrY1RIHMxtH2c8BkrvrB1iQcmm7aEjaK8knR4nw0
01zdiA6WOpkekEFEojw/TT9dCtWqRmK9demAh0I7VSVSDwAHvmc3ZuvVhKwgDvweahDYkHB+J84v
24i33Lc2+lTSU1CUOUqoh8cFrILgbKOC7QA097seteP+GkNZqNZAt9t60SaST+06R2CltQ+zrajo
unCjQjZdxRmxFiVR3IfRpx0nNJJs8noddpi7tbw1SHwfgzWpMI4Hxe6LGCPraapEsab1d1JMCQ82
qIgzM13VDaOy3JW5pCyIybBPbMe6nO7BJ73ynrIL1GXEsw0CVy04qFZqRqN/NCu37hGqp4kOtcFH
XdIU5bOD/23r9OYhVftjPOk7TTaPelQbHmEx/noy/NhTkmHbOHLlqnhN3+u+c7WI1bkJnQsniQeZ
v+NQYzByg7o9mwYE1kHE21SPhxMCF30xyBsz1Sm95Dp2eSANYF1ARfpGfxzV9JPl/Bp+9tOtj/uU
/G0K1flgQzFxWyzrcVMFSphHxzGqyZhlUlZNveKFUpP/PmKZ5yzWgJm8bDPUHZLvAikSK2FLvRu0
KpL5wgfeosEeqvxuHU6cfAkleeffjakDGfiVlrKQ04l2FvpZN1DxvAWiE4tJ0tVFPSH9z40GLKlQ
lUWuVxfZLFd91ElHh3ZAEdsEcjoN1jKmHtDUpk8uwdUnenMJ2FBR09pM0/9ap8OBK7qqTQvGbBPn
F6no1maN/37A7F/T1V5i12g2TCCJ0tQSZd8C9vLHUXFFJZLnv1+Kfng3P7waReadmO3wlswea930
p40YVZaSScVRDYFFCdgELgrUEqpXUx/kcWvihvWKAlvakOs00Fh7dS/Hl7FoVIod2RTI59v4NzVN
5B2GwnhjA81wTeI4d2ig3Iit8NJL8luoDcrKaGQm2RUDnbJ3iyZ27voEI5tSIMypEMcsEaVi5cjq
ldomB5MaHmaDc5dKob0MDHDPcRZpXh2TY1sLQ6XVhhLHlNFxVHGhYiQ3hDuS7ejBWVAZOEWnDGnK
i40tFloiystIoAUjp209WZ0Bhdamj6NgS5rqOzWc/ReTRKyvltEobEMULQ66QF/pL06XK7vYl9zI
d74rlFovdizBPYlORWIq66jPlS+G3ntVZdZPedMMLBZoe6+j9avAC4evuddTKHQRCGUPdpXpKmAw
TtcPUaFIpzZiPqwh0N5gDk26mCjYiWC2Mge4TNDW1rTxoMmxJHCZZ9siaYuFasjwjsg3o9fYAzfP
BVRY9gIl53yTmCoGuKR99KvoQvcK37luhg9BrZM7YJJvmrcqzTGJMKJebdhJgETqEkS7DiTUDoTy
5EoEF2wrPWUKrZ8lQxq/JtVQgtYFX9aBqnGpZf1TLdU7BLcniG8RYeGN9cmGqd4chRjHKHT36IZQ
3zocGm+KFNSzBOOoQ31UGAuYZj0+lGUIhK1ntG6G2pYO/bmKaNUyJho3tTpm9x3mFaMY4OP43YWj
Zb4q7fnJH6eB5IPA3CBTE26hVV/TwE7u25HBi9OrkSdZ0Scdgtv9fn75hD8Yhskex04n33QI1KJh
ZOEQLZE6jKyd2i53KggJ0F24JayoW2Z4Vde2ATC+bqY3wpjSFaIlzQvVOaAyyLaOFOvuGJfaSzIO
0ToEmkTDW9VesEQkbpgOx8AR69af1jlI7C2lMgSxWNQYPv74LCdHfSMF7eCqPbd3bNrdHk7dYw56
4oTkYEMUxdw2H8iR04tFlvb2Nih0ZwP8z//kDb3tmfy4IriEbITeVHjXs+9P2z5Iyc4HLFUd2ZPD
c+uMgFNaZl8HDfnZfR1Xlwhs5CIlngER6bvetdYnbwq9sA/H6+s9RYzJPCWhV0YczcfKo7agp5UI
JY/8L6dfrOTA6Rb4swKe0Lrbk4bZrRSipVklGFOYrUMpkKUVLpVxydE3fkUG2HxSD13DXT8uxwYH
XHp/c9uNe/7mVglqeHKTyPPjgKpfzOYtICQqQ5VsA0BQsFqC6xsNoJmtdWz8dlimSTp34ptCWfh+
Id05St25sZnYzwRJ9YhqDW3ZExH73DVSBO6hDTfj/GUldWeVFIDDlSxVNVO/LYqmc/PJ3Oa53mLA
wvozlOSpDkVxkiFTIx1PwFHRXVk2uExIGgue9b7EBjL2lF3gKufFBIauPKyvn10BYleU2N9vW7cs
BsoQS8bsRCWhIxhl3PXxzfNtUclsUPFRFMG0VpxsiS1Y9thXkxUECxBrnTpygi9dVYUQElBdjLbR
wrjQoi3WMXIX5UG568aA/LVATEuGtAOTJjNYaU0xnWKRjZs21eUj7k1jkfVN+o6yxVAkedF3OS59
2xFuo5jqSscVvRmV6jtEeWlVSKO518h9nUQ8fRIlc1s8zT819C6HZFjqJxAUN8VyotlhTZIg6OGx
bMmFZEo2tSD2xiy4n9rhNVVL6xigSFxpYhSntOxL0uVSZWvEuc7DVAK59a1omdjkCEZNfQnIvwQn
MOLrtwXcoohRU6mKGZRpoUS2tGzbh2hxFHlTX2nbeLnUwikWijp1F10R0QJpxW6Sg+wh6w0kLlPy
q1oC9b/2XjusCH//xivzj/jT82HNsYEapk4KJwWv+u3puodGo5ilFh1FlWG+L8v8UQ6ifQIiFZ2L
8VQM8UIAfLqj+jznaRItirZ+9IfmkJsa8D+7zg69qavLptE2ul8nz1KWwlFtBuOTR1m9WWCuL5Wj
Eb16OvwyN+zHexT0lj+FqcQs248Y7OWO4TpDY14GKXdFO05LJZI0L44fpY5zpvBT6H5dftHDKPCy
KXwf4PBM/ggDK5xMOh+0LYBzPBM7Lc65rdOLBF8kV5aAD4R4wElL6ZOu0l9b8JzIZIVkH8iIFj8D
s4afT2dxEudTM5rJUbPrE3ZKUmS6AN9aIe2QRyfrWnmKnBbPZq2iw5WBHMSGv87VxnCDkWsf5IO+
i62gW2S+nJBRnePckuLPbop5Ufx4U/AycexwnibKxLo9RMJxkjui0pOjYnutNsmeU2Ubux7wXlLm
Ic/Fbto7BnBAIkrUPLi3pdzcmXV1Npw88kah1HdSDfr9k5v1pmzhDlBYAeYRj6pz096+rkHPK8XO
/BTBxMTIpFFIW0EYvCxtvKAF1abjVPnGMTCz21n6YGNccDkW0cwqh8YdwH19cqVuC6n5Fc0tXJkm
rSMbnEE+vqFONvqpWbfZUY9Tc21N2i4ds/nEiEVEzmOWSz0w6Q+0Fom/6akIRolVIe3dVIZD03HM
LiHpe0GE8xTBOtfORNTcqJGzrgtczRYusqWsEHpiwfPMwc9/cknnXfnjW002Hb1OJi42XSvj5qGa
GrMOAiXNjrLNi0mkFbkIaGiBZ6HlWUPR7NZVZuTLrjbvm1xh/Zpz6TWTaCF2RYTUeI6W1GLKSjWr
9rP++Pw83Lw6RiecbWHlsIVfc3N/KmuybEr12tCTYzqlNHaQBu4cXzuBkfxeMjBbk/xsu5I2MMvP
CYkdpp4GDknKM9PnHEUTUVi40D29NWjpqBgCG+e1dapm17YGmIkoRTADK53+hYWDVq3lpe3X8V6L
7dGLfXHXNb28kzND3hE+empHu6P9rV+kWAuWjVmoi1iNYZOxhC5rYTV7SsidXWbyAcbpwXeCZ4Bx
zZoietoLecCaBY9p7bfILdq4QnDtZP2yEGblQZGTVqbpz8xCXSfoRXMYvfinFPPmIbOcc9omynNf
vTBiL58GzIfLRIE9bxoJPiK9rZAUy3ezy7mpq/oujIzoX7/VGZsww0QSM7di7ZvNsqliWWJwlx7N
omcCH8UvGAWWYzuU69YhkK59akUQLBKNFSAZA9IBpIkpXfnSweMkzGeRtYIZkM1uSsEDfwcU8N1g
qTTtzHAeE2Tb1u55YjCIffba/6f7iI63TELj3CN0bsobWw2z2iriFAoeQW3VROAvMdf7Lpa2g1Vy
6qqs6qhXPnwpYeFQy7d4hIAJcwOuLE33V63V3XNi3qbVpMHufCPKs3+KrHciALRtYee7UhYWSMpU
W4RyQQqGVln/F48q3Q16lmiSGFffUqMqtYI3KXcp+5/CMzfIdxANuh0nSmetBOkXIdcU31xWokV6
L+9GY5eBPlOHVF8y+SJ/qsse8jjYFqGmbNO6yT55XJXrwev2ebVnRATjZYt79EYXx2Nkcw6Ks2Oj
qI4rL6yc7j3/b3eScDM/xpzlq+/lmF1MUPotsXpuHBdEEecF+alAv90syTvUrvai6iggadmLbRX3
Z7yda+p7De1/ubUYbW6q2Aw5OsB0jR0QRgFlu6vJevpN2CRJdxqiElsrNwPO9i0NbweonmQ/13RC
BJSH1pKKhw7k60MYpTUt+UrdRRbMfDtVaIPqibXHTfWWwCve2jF8FYhkwcIYg+lXcmKvUbVoDsM1
0ejfQJor6I5j7Bc2Slg5LowFK1qyGyR47058iW24jJlhP1oZGm5cmAERNAFuEKP8tSMMY5GXmfMi
ylZbKnmQbgPaIl0hT4S5K6CjypE2u5R1l1EZtzI0SLXRg9Cl+Rz5vfpWju1rWw/IpfgWwzHqp4nL
akjkYcRSjwa5F89j/KiWCI0E5HNPtWOk9LgtjC6RV4MhoTTsax2us5XtBqa7i45IPPKY0J8FSXfS
HCffpxyt3IBgiq4v0s8qO/XjMs/CrnFwZQJKJ4LZ1G07oiiYe2TRoB0cayRsYRDOEhoAkO0gzNdG
cV+VXYZOjSsW6x6kFTpWkLdcwvvYR6k+QO9WgeR7XcRINEDfZvYkCGdGX+/oje4GTb0QP/X0ydbp
3AgVri+bdFdIqYbMNOP2+NBoRqdUuTUeUE/j5KTl4ba9IY40OuWlM9gahkJwdUlsRt/II3xslPiY
ZDUJKOA0XaG14DTstFwPrKjrye4ElvbwrQD3DsIwsehW9OI09d0W7xVJImhvT7VOX63Ncen72ejZ
lVIedRMX8MzuLYOCVnteJtskLbs7pVSgEs1aLKPkrZ4T1iLiAN0BXo8XQS+78y22c3pE58ZXp4NT
Ostak8ljnz+YaRuuBkvo3O0BtBRZTokArahcEjtkxIFJ9vTjA7ioFU630BtzEEAjktmdbxDlhR7F
PDYg2tAKIt/r6i3Nr/peMcz9VKhwZ+2QjBjdAEJAIunWMkPUZKFUr7Opa2a6RbQmDmUXTbYO8YYI
tDIvXq/jv+sH3EPfumEo1tyi2T7Nw3eo2QgmNbNbkzIzLjHk0XnAduUZJuZc25H2ZELGy1zTg23+
wINpeEEn654x0rfWFGWtdX111lqluBsM5ZVgrtDF1/muRfo5jufEMif2McKYX/BWB3dGk6tuWdiN
BxbyqZPa+o62lCvpIjxMDiM+xvfRIgv0CQEdJ5CZ9QivO+PvSrx07A+hRjLHoNjl3vBxlFW0gj1I
EOBcxPSM2Vz54WyafJ80FidbdaJ9wsAfba+pIHY72QhNW3JJFGew9jK4hbvAb1GFijDZ9Mx0DgNa
CzfLiFWXYFu49WRo4GD40McyI9vnwMmyZ6Wp7a1m64yxLBqp+jXFo+0V/65pOY/2SClA5MBJyEVf
LIExaDuVZO8XE3MbrgYug79pJprKyJGxs0HtXcakDLiqjHA37L7F06RiFMAwlrZqcqZhFzwq0AiX
WjjG+4jSbyflleO2DesmnnJ7WTV2fmwDBKttbxI3YhXjPrT5cP1MqeId2i/XmHOTrg1YuXsm6sX6
ZFW69jx+2sx4vHWaaca856JeV243Mxv5h2rlPquSylkyasOzac4IGDUC04UsHPCILK8J8Bg9I6AA
msQrZ2N2gZIcOwXz8jit8sixNyUNlCXrLKe2tCFrpgTsnvvjt0SOMWk62a95MbypjbbwX6e4kp61
OonOFdZ1ksnXifHU0SFDOpxla+jE9WdlxV9XMdYunaEFaxjqt2uT5Kcam6c2q3vc3IeoFtneCKIt
tjveUss+ctSqTqmxzrtQ7KOpM+hatQRXWsFnc6wbWf88t6RMsZlYskOZ9l+2AO5RotikQj8UqJpO
cE/uLZpmS9aHZk07HO5hCpWu1nxGcR1dpRhf9jIvwP3KPS6bouSbM7sdN2mrfXIjmMZfticUg7yh
SNKY6ytXOuVPV4hHUphqoRqHKW+Y6Ue6WFwpJNcPmcCJOWLnq0USrzpFTVGDixdMzumK5tJDmKIA
UWaHuhlkXm2bTOlCUnpGnKsuWSXOmiVkzTp1jIKm2jO3b13TycBIcrKoBwQvaYDSOhMKCvKmAZvG
I13G9W9Opt6HdlWyK0/SsTZGf237xG6NqvY1BL2xSZxyetR6kkns/+LsvHbsRrYt+0UE6IN85fbe
pFGmXghJlaIng958fQ9u3b59lDooAf1CZFapStuQESvWmnPMSVyaUfmZWKjS2HbaxWQl07E3yqPp
+P3WzgJ/ATby4wEdyY1kGwiLBOVA2Hsjtg4FAxADaX7p9Okhh3S858uIvRaK/wbzNXItIVaEgVT7
EADgcuwRpv9ls/3U/KG7zIOoGij06VDSmPgkXCCPCX9WUMozuF2vJV9zTyzxvZ9O4ZidJnCAWxSC
/xe9AsyQ3UZL012faPrZkdZT1+AU/ctr+qNsoTlCnwSdh6pzMnrcN/9xXwSEROrCautzEuMRoEOj
8tcQHhzYWOokRZRHCpNLB8VyV5o0j4Ejgu0wiRiF4CDf//3V/JdONxzNeW7DSJNB8OehyKSlAQcg
pTl3ZlSuc9lrHH4BjupuMeIJLYZzgUF/rXUhyKSx0Y9VYejHseJ58ZXxdcTVDE6sTrNlqzX1xS//
SSMfEUhBBkZhDmdLlh9FGMB561TavalDIWwF+tl3zGFDdetDUs/Ci1qEx7TPgyMawHHfSuj38FFX
hNWSOUI3mRjjbj8jqxYZBMubUZf4QepkNxGWs+w6l32+G9ELGhpDT6V2/rbc/XEj6Sp3EMWma1uz
DuZTw2OUMEg7ZsTnWjmaxO2eVHX8QVSdegg4nO87sUiYiu/zeF+QinGEJvWlE1axSDN5iUgd+suN
/VmPNRutdGFjZ3Khp3NDfWoJBqFPZFugd8R6hyOHDo52UQsDk9VwUZfyJWG6tGr8H2bbFrRVCUgK
CEJeJU2t7Uxz2IJPzY5lAaSJeKd2m+mAuSAgjYQ++V/KIHD3nUH1+O83m/HHkqjzLPIh8mC7jsPI
myXzP279SQiNFi8iCtKQ1O2QZvZiCA6Dw8wgo+WFLk7Wq07uG11n+pqRJZjNIq3Yqeqd27J2BPog
9n2Bj2A01RvRP/tuni7ABSruAN+/x7pq763MXQd5QinfK5OXDME3I7XuTJsbct6BMw9lasLkz+NV
C0eFCjxZBbPXyNQP2LKDv4wLtE9dBL4qTGc8WAgCNTSbzqc3PZSB6zIMEee+RmY24Jk/0sa5mHbt
7kelYp5c++eidbvDo+HX/gjw857dSn5ruhjza8gMWWYcy52s/Fu18lndyouz6UNqqKAY45i0mH//
RuhrmA5NWyxpOVZ47xeDqq5NbAyjuHTK1LyMaHO304TnM0ipdv8XohO0mn2MxN+VGX8+azZYX90y
bJoWyM8/dUeJfm6cQgwGWVZCbNknit7+WhtFzdhYs/aSA1PiIAcrOqlhKVfx7QTpT6OegmUEwtab
UrVe/vud+0gj+K2qM0zNRsdkG47GKOHzZm74AIxMN9fOKAxIfHSDZmvEUngi8l+12rdvrRZVlxq2
H5hr5Mm0LPJ0+OH49F5T6ENHZDR32Y/VrTZsyhI/nHZlM4OsCs3ZClJ9pzS9cxvnNG2TcsnRXJzy
Jk2OnYMGJ4jFIiAaPEgasQnCzj0WpU8qAB1CZDjK4lHba3P2X15Gb41AOLfVmWB6YOr6DQtzsSF+
ymWtndMwiPPS+IPI1KKCLOdgH08Bac7S/WiEOMjYMt/HhuiZOHOSv1RFf8puaETOBRuLlktNJD71
enIgRwGK2DkVbLq2g3uzXFU/Ek41i6ssuGjJXgMYtJXa9KNhVVoS/N2SBdEEf1mMPlGWqR2NWcvq
oITSYUjztf5+6+tGYJZuQ+yz7asdWT2IEVPDGqhDcHPJlkwVY6pULG6lBA4Xhge0SQV6W1Vbp4US
rwE3JxsXRNyR8QyoNor0QyHJGbGL1Drgxm4X85C3LNfV1PbrX5gMeg40S/maMPfffMpqT5+6l1of
6luecyrPiKVUIWyByhKrsWxSKHdFeOlpgCLxtj2IfCT2le6pliJ/E5N7JJjP3Ax11G1iJQJGlEbW
zmwIiPv3J+CTN/PxcSGewKpLw39mbn/6uEL4z73DmPFsoKPwkoy+gBvWCzP+WdVqxilQUxZxY8yN
skLxGshjXoIEbt8VEbKgJpkV81O7AgGyn6zm1Qg49SZ5+5XAtHepEbJNnMwiZh6zdJzckzZSOory
rZvGVxHaXyKSfT1zU8YdkQ/zUBR7/1/e4fwOfn/GLcEcmxGWiZ2Atfr3G0LRaEI6OhRU1MTZuuwS
LwmgHwDj+hFo2m3SR3OvpKQNuUGg8+9DzGnxySo6/dCyg2k92VMqexrWPeUCPcDfIUQkXEF3FxzN
HA8tTOhNlgUmu5oIY8gZC6OT7BxgGUoin8xY+ciscKP4aOzQffSbGP3fOoeZ6LH+/DVP4I+NidqT
rqtJXezY87Pw+/tNpGO19mQnl7TuLy2ouVPsCDpHULHDqXqdMt8h0UuSopdme+kMs9HCoFOvRUeo
Kwn0/rDbZ8AUHpyCoapOTi6KFyOMdmbnL1m9dw4SJpJZhtij3wi2sW2HI4pf3xtGeMhArDwxx20i
aYVO2ikJCChYUkMKFkgBaqY2jtyG6ZhewRahz6zV8q2Clcz+8FrNH4vTOKuJcvlQuJPxnHfIJKq4
Lv/Sof6zbmHMT3sapzrCS0quT/d+0I0OHv3WZ0eaSUQEPZN6XqRExXyMrTSvvV2uoj4r4bTaMAg7
SeESVdEhtBsCHp2nCUTTi5N0e5hZ35pQMw55PAQXvZquhlkaq8wJCJSpsh5G3gB9qRmbbUG2KxHB
00vnkqeuVd/7SqAcjavXtM6/Ezj9nqStRK5HegVzk7+N+FHI/vE4CLqrAvU88TxCmJ8mNyG08dQs
huTSGWqzEUr6wxe99RrGek2/FzvlpMbJ2cFzQgfdGtfmkKGPV5PgS5rG/aLHf7Hscx4Ak/DxQ+i7
+W5ytDOmlBEIk++VMydYThMdsoztNGrQ8ipOse/NWNAQSvAXzbESypcwA1o2oq/ZQBo1z20+pjsL
LY3XKYQCKSNMGa0cOf82E1tiDQ9HGK9xQX+QeIXmQEVqv/4iyoa+GpIBDui2V/364laBuwzGAjJl
pPygkI8vo6aFZ7h29UKFIEtyvAnJNfgZMGlkr+YHie1NKIG1JgQE/FtZaGRpG+HWSAn7Gqbha/kh
C1X+1F9A44NZWU8kr+zToDxMvd+fhlyVmLuL98nqlFWZOdW2sAb11iR46nSOXfCe9pbzz6xY4GBu
huSUYfTO1EjXPbMr7o/cl2YSR0bdsIYYnu2QcK0UqdRbvY7iFas0KpsskacsvnZuZ792oeVc4iZ9
DXDysP/aX0jcoNPZDMWps1x790g5DxRShzO/G69t2Hh9lPuQrULC7qumJvm5qC9WMjwBybbWrsnB
//99Q00u8p3TBc8KuLhVSEDvNlIECn4b8XXV9t0JC9GHJlX/WrYujKnS2CXUKh41hrptBx0ObLIx
nREuwdgqN4fEJxl+gxTpOT1FqYgZfngC6vQyJRhum5UaCU4MNlMTIXg12JgK0Uh/YVHfOhObJGND
OPA06Z4oDcPIeEKDYD0VOlsogZFhmoxvrNMoVkeqqcevfVwgwHL8e0TU9yVnzuJNEsQm8DMJjVwt
FpEIuXcLVZwg5k7gAYmkI1V+kyhZ80VJzQ45rFQ3wl2WZRHeHpfgZMelcwVNkQYL350AixKS6ARx
vPeznjSfzgh2pe4DCYjlTI1N9IVFp2YfSEvfTKWNhchZD+Rlv8uitDbKnCPmQCS+NXZ2t7LqW9HI
7JaBK7rYaZZ41BsEPDWkuDvlk9n72Zp/BWB+UqsnewD72lTmkdHRk2Ba+k8cj7cCEvWXifyrVd91
9SGFJ8EQk+yaoIg+RlF3zyLmA2TYZpQ+GCMnBT5m1zSMeLLbsyFHfdHz+bxohjw+aGPkCkc7SVr2
gjbozqhssSBmCpRSGVwHrVGWDRS/VWiDPA2ENOnnFvEO+Uw0QSoGJOwSS3OGMuYu4tFuLtA3c6aW
8qKRH8/g14KnrKE1N3VEB1qGwY60hUviD8R7KPKgj+/F9FZZrfKqUVTyZoH1JARwuYMlEeiPAosJ
fvm2GE9FSVhyMRb9JRiqeP0fP2GAWOhV4i8enwCnpwMiWwAanfKWNLMoQyf8eoIZdRITNgKk86sA
XTZVW/8kVfsNYcsuseP60gxtfUmCK1XM+K0Knmxw4Ct66dYhQGHtPQKma3DMwO0Oj1lAWgDlzi1/
YZNPsh58nwcjBFacpsR8DMVTWxkMOSCszUcJA+EokACQDqXa72UGYCEpivRN5Y4AIyg3hDEpSytt
3KOZEBxVI54kbifET2dq1wqO+6rskCmq3NHXx2WyFoMeNme97NSd3Y6k8QEoMqBnRLNyJxA3dODh
1lZ6y6tYs66WmqXAGIna5RRMmKnUbQCosn4uonclzAcvQYz8NcnPaifHQy46f9Oqyj+Kkv0Yyrq5
T5Fcpq1ZLcrRIbEZmfhNdMYWiQNUe0UTGzWpA8TFUX0M9YAvqnMg+/OXxPTxn4noY40PVPtHwY3d
agCV4sAWJIDach+5RbRsVT16U7TcXvi4mHeI2z12ovCaOihkTKVyniMqI4/ltf7K2r+2bEQKs4q8
8E14Df4w7kalcF4CSFemcclgSUEgAJk/SYSLbAtX3LjDLiE4cVGSObnBvtoc/E7nzDLZ+jYJyBwc
JXIOa7JHihr3m6TJRPUYTfsU+vs5LVx1GRVwIZLavlEDTB9o1IixriE8BKU4iVkK3zwmuvmJWNPm
Hkwli2eI/qHUcVAkswI5M6fn0a1+UjLCvevFwCyoRGdhqe+No1xhlYTrIJrQ3lVW94xILL6AWzxj
sN1ntp6eHhM9M0ZGXvgHrN7APFUMto/kUPyH+rFBEdz7EHCTukKvIXzj/PBbSoTovzqZjkVw72zD
pU5Mbg9rbqmH+QJu8Pg16FhT09sDMkXUUnxx5VHRrRP76hhwtFk6TOApJUk8J1MYXX1IW8awpQZj
XKt3EHEKr3DG4WTFzZ3suHMb1QF2nphZEv9EGdWB/BIC/wznatWaRXGQxf+MEVnmJX5WjUA6LHWg
ITkaPzHj1Q9u4KRLLJRyl/ZIlXQfFNnYjO1WY619hR82eWFRD0fT7U8Cjv1RiWjoqdKv30cZviC/
0w9+liJJgZrsbDRh6As/wkRrCc713HLVP4WUG0QExnvBPbNkQJ+djLCdvF/H8BICDX5+SVsUXt/h
cYFSFy5jBvTwmCvlBNlC2aLNeX78Npmjv//130ZEBK3KPk893VemSxkryT2Jhyc/s4L3ogV+DIwN
U9LsNwsjesdZoIsV0SXpIjaKu8BedlMc9PedglfEytvyrvjhuizrbq1AmWSEObiXfr5Y43OaZBnW
zm78Sr2xNWs/fNXUWtlpnchXVhfafzEcillZ89tRDJDP3BznoImljTHf70eTOkRh3QH7Ohdud1L5
Bl9FpvseAQrBQR3Lap6g6juh2QFPOBWnTVN4ZYgOSGXov6udoR2qklOpE2PEevwa1cVrgVTpJRiI
K0jM/EdRZE9FoMdL0gibAyHl9SoENryxnEx9yRaUR+q6tEeQpCLsnpp0MG+JUXqJztdGlKZklwF7
+rhrB7DskvC351/7o3TkM4oQMsgh9TKQtN5He9DXNRjFLmv9g8bTN3pUoOSZZkO7cpUqPHLCW5mi
yJ+7qFfgodrqu285r0UOstviXSgGr9R3tY8qnp4UVo2vEMNp2gbd8EqBgYqx04dtQgq0F5eGfVcy
gpPDXnlm2BO8jD3T9yIWd7UN49u/H5x/yf1++7oAXWCq0E2OzwKc16eTpOOrBFAqNqrnBr9qRej4
+jHld3MxwGMis8ejOYsIjbyGQVtY0ijGtaYY7ZaR+xvM5AohcYPrxlHlFyOlF01Z2p1LlSFxYGrt
iiwYuWqbCtxALLuDg65EepVCUmI2yYIpK9Q5T1ro2IyqubR20B8wwPzUVcKXeH6t/QTg+JqQ2O09
cP4up8zc2cHfcp4rS0nPUwqRGZiZf1YrkH+VK+INKiFoO3NiCEoHfQVE9Kz56Bcjok9OhmIIaMsp
7Z68DdcNSpUjz9K1Lxz/ZlDr3/wJu3HVWzursOqLMV+y7gh69EZhELfGSA2A3wka5lMkhnE9Q3SA
W2Xdsxk2zh3HlpcPxVdm3nPMTB0scwxpi7DUrIPZKCneA2iP5s2CbHYtRgs28HxRSE5aoKfX1tVY
IStI++/h+MVxCkC/NfRc2aiHXmbaNhxGSo1IVgyQgcavmk5D9lpI5dXBfbLQTT976hyCe2r2gEtv
t/66qbtp3hHafdkVm4L/y3mc87CFVX0w7+p4cUa96QGxPbtu8B32o/1jjJtr7NvF/0RWySCj904C
gYdrqHiK6cJv3VYjb11S7teKqx/MCfnOkKFV0oes2tR8FdD1+/Ei63EX2NPtQW5tRNWxbcbmVtdq
mOKh7KD99vhQA5+vPK9Wjh3HO8KXynezAPWUkBCif5H4lAgAzIbTgyRZjwE8bCtP95OG20Yr+nRX
4fFphjRdmlPuXqcpF+uh6LKj0JhUGo31HAVh6oH22WpKMLwmpVKe2UV+Pn6Ly1Ds2YeLhRRi8BRM
JuvHV/a40CtwUMIr4zqsuwIKL6ArBQvOOx2FjWVM5rNLDnqZlMa+wQxIkGadf6vKaQeKM33tCBsg
XGGONBnkuEQUpe0kfG63DusLHQrrFaOe1xdTf0W/9hXObLa0MO6/qzRUPB635OzqiXjKwKRbwZGM
riMelv4I4lNcrbwSV6VqXC+yMnPT1XWH2SbMTnrujEth+sM+siaDF0GiwlCL90qvNoXaMRSOdO0a
kCq0Guaf4hTzdiBD/VpkSbsqAqNfND1g/1QrtaOOUWpRNGJaA7NP7j3wpFNb+ydjngX5LVVW2Axv
wuVLzBpQp4+ykTy08VDJYDwQLZ4uwFLAxprT7izp+gc9m4JFOKT10pRjfainAj8nZAoYrGHuepnx
DqU5/qm55XtXhuobZybuPj/ZmWNmXJihTXu11QtSguneZ8QfeyKZaLRE+Q9FxygYt5FybwbaCn5h
VEtj4PafWxf08Y2FVYzNjvvXY/Td79lfSh8KmlgCzDB2rlHMQTOg0FMOfjs+6wK7Zua8ki2EXj9Y
pRGyK2kXGI6VftpIRmcXthyW6qmONn3CUH9U1PowNo6zR7pUL5TKUF79oCGAU6dTt+j6I/z3ces/
lsX58vhJVYcD95TcRvNyUZIkc+Dk4Hu/eEGlY1eLpHQ56hnG2h1NboTGeLWnkQyWBoViPDM3fIAz
eD19jzxfjjfah4hoKrhpm74452Qu9AGa+xwMyLfwhf0c+lVzjTr1qxkUsC7ablcP1bQg9fLdIW3t
0CjTM+QA/UcqhzffruW5I2N9F6Z+5ZmqfII+m760Jd12c+yGZSfRYSbCssmdwDBSg0EglBp7Rb5y
Zl5108cX4ebBr7f4eJ906ZNFIKVzwz73DGsci16oyQMqPprJRG+fYrbMbQGLBEVpQRkcDl9qNGpe
MgU17ThobLYktWfmiNjzBTMHrL0CmY6locYRs8tqbPFjFyxanob86d3NHMJgSKQ7aNnEGLhPrq2h
2Fv0DsbVnPOcwwcdrqohZRdXJw6qfR7158eUTy367+Bh/bU1G+V7Epl+XbrhXpPnvSS7BCmdVeUV
MAr/x6NRM6NR4oVdtsP6Uf5yAzNKNTXds+PunmZMIARJcd+hps85oRX+0t5dPwpvHM8vQk7nJBTa
yxChyogJ+x4T+lepPikbvkF1idzKC+mvHUPDAX8RBj8lgLamxjPvyuYczn2vNM7bDaY83ask3bgw
Gp/buVlnGzn6LbeZttGo+shO84+MPtoBXbh1sOzE3rfN4PWhoxwkTg9vbLSZCtOSoed0sy0uIQAq
LfckzCuHQGMNAsA8LsPM/niEIyDoME4kbH3ks3eI1t1NJtZ0MTLta1eVw1bSklmC1WbJqYvkELLy
rX/d88zvRu6ZILi2k41cPk9o1tYZohjVWred3b3EWvIeqxzSMVPkXmbK5CkKqh+xoY4nE8+61zBI
3dshwpxptKx4zhm3lmP2CKKjsjNEfqOLAfcos6EkuvEibJqUvhYSU0aA4TpptAGighu96Vb6bgOF
22SqVFZ6Xdqe2jf1N9FM3wcKnrtwSF+ylAwNUKjc60RT71oQanep6osyq+U1JeFwodZ9cChjUoeg
e6cXqSTBC1sSmGo12FXkwnqE1NNTL93k6Kj1z7Zwo11odUi0CmtH+4NBql4433XRL/SgbBZqb4c3
f4y+0Dec7kXYv/du9vr45O2kKT1VRqnXzCJOMQ4p0SbJaQgC81v33SIF71abjETUioMBIsZvBPtt
MS8TLxNQrDWziXIat2FfWgdCQjTFsS6JTsSDoLagY5um6FEz+2T6e6VKrDOR63Q3hKY3azq87Sof
a/9Ykh3gFa0zLKdxmlCY9PY+rI1pifMHlCc6Gu/R9yME9Ns0mCrBX4OTUvipEdqBTlskeZicspxS
R0WtfdLm0FHa/gfaCf8TQmCb07IwCSbTFWGw2hvqNqK2WWb6F6POBNhYUeuLIDY57HKUi+Lhww3x
mI+zkrKeRloeZPhgsbeeHkrHts7KCyvDk+I6y5HqmRpCp36cL3mern5FeZqhMezzDMDS3J3MWxqj
zEQE4ZS7wpaceqOuw06oAXyu8q9WGYRHQTrKNZ1NjlqFGrJXW/WSFNpbZyocDUONCHcp1iM4/V3t
GE9YeidqNmPcarZ/eazwLLPOVm2KhpT2aUHcgz07RxLm1Ir08pkkH4dkczxkaJE2G30GsaL6IZ0Q
yS8RhQSppcFbPwr5nuSqs0BolB+cIzYZ9MBBnxB5GHdIx3Rjpfuz1kRzwu+oge8guNcR5i82zWD3
wFAbrY0oJWvehNIvAyyU39SJMKgGut5WNNG75dM1YTsWKLvTt87xeX9ZKvmgi7a/VSmn6EDD+a/Y
+rQRlYE632/jqzI4HBinBhc+VTea3Ww3JGrLxKKwr5yM/zH1Qn35taTKakg2j6ci0Ef126A/06Sf
H63yHbVrD6cUtzivc1PzB/fk8rFtzvTtGnOCaijuLRTquXf04GjwsheRVZsLG+/QWeFvO1jwXVZk
ZN/qfIKyatAbH+uw9JzIVjel1rNNzxfuHXIJBSICw2rwpznWz6RwuqWjWKWHNGLycuEEzyKHWp+Z
WJApV6PNI/fsEYPmjP7TpKQbZEPTFpFqfVeRc8Aig3MUsGkdHhclhDBsVEG9DA1rQf9eOT0uVhvy
NyiB/RV/V8ciHhbn1jETtHKs4ippg3MHVVry1YlGzhBumx8ZDawq6EG3XGs7WLeBfLej6Smv+gPA
B7Ebx9I/2HOlpk3potJT9WDPBXj1QLkb2rOPP9XX6erSmjsP09R44PHDD0Pb0H6js4rlcPXInnhc
iL6K1pXK+p+MYf2Ul33oFRHO15TG96MMmCbfOrT5NG0T3dmZ7j+2QSMoj2/2fLiKu0nFPcsTEzb3
VOraPU1tudE7NV90ETnhBlKDitPvCSVxVk/pq+YQcz03P3RSclfENqlObmxKWTAMo2FEOxwTVVjl
xUs4fn38HUqq1E9dcY1lIu9lEfPWJiXnvECHtE2GU5Ql4ZW7Kbiis4i2Y0HkD9iJbqdP1helb9pj
OHCZDOA6VTUjb31yufp8JIfNHbONSPhc09Y9Kojhy9YqnqNK1e+If7e8IGIU7ODU+G51Y8JYewlq
gB3uq+qGRWIlVJzLU9JtH/GmOFvrcxjpTw/u/YOAb6fAUROhHbouDpfzFpMS/3U0q+4HfPf8uVQM
G262A+9lLi7H+dMm3bHgjJ0j2lKZZih5/aIqdJZ7WdTf9cHfxuE+D0EYcKiS481Ug2qH3m7wRNO7
N02FIJyToTMLWDLpB9gW9GFaNRXHi6Sx14988crpHKZF4IpF30eL+KGelGGW7Szs4Bb8lCsMgfCp
SF8oabO7jmd22xQ+6JDJ5n/uZ2xFdaijN1PjrQjpdUfarprToHO/Gk9ujVKjCrN1zCBm+UgUrXKs
B2rfH8dHfUU6K3XzlHtAAJt7GHMP8VJe6qBluufSwmv/96eGWY0H0s6q1ylb78qkEYk6IviaUHSs
RwJQdpqvB8+oIr/oyNe+Z1o5eDRp9euYKLiTfKYPiZrOnQWRv5Q+1gji19qPoGb+ouW918dDvB3G
vvGPhIEzW1f6YWHwNe7hwDi4iEiH88rRFvs6fkM35+8ev0CV+4syRNP+kPXZBrGWqCZUVGS29nlS
3KY13U6c/JdfH5NT9cmmDCK6WDYYp46oy2UeMuEvk2DXmc10ckroyGUYLxIp9VPt/8POHy+rRFV2
bcshhDJt8sqytzdZ3hPlRIc+rrQlcVXdntSNVzJP88OkgYzU8FRs7AaYc6Vfsyh1z7EkbIqjJudo
208XMmqc7eNLtqpnzQr750rCnpZT88ToTE4GXiajmJVV4N/MVnyd/J5efUoGTdznz4rDh6wm4bKX
br/s1Okl5U/uiCbtGE3QgHls+90Qy63K4+k5WP48s3Hat8dPKkI2DzUW4pxcEx4qQIGIugwW0Hk2
sAKj2zgZH2nXRhcl9XqH+O1y33D+PPVBZ69swukyv/SPxliLZRJXwy7GmQVYkBG2PYDjgp1lkGWf
EjQUdO6iVuNTQU/8H0uNN8n01Jkdg+hxQi2bjmfGaOFK16LkXDEz2BVay2OU9QOWIYN9pdWtA4Zh
HomkPMY6dKsmMg6Kn4NIipVnoflQ5owISGnRXURhuBuwbcSBSHfXm2m+xmVob4zMIVNO57w29gTA
Ehgx/EWno886nN+6jTbgBciIaDE0gdvik4Rs6gVmsnoCnDVO+abP3M3YcX6PIkgl9krOZFJSVbwk
EvJQkHpnVdYbwy5/EQRVtOxV7Cp+rJcrwj2/y8g08Yj1HyP21aNoM2f9783R//ZqMXjD8MX+isbS
/qTUrfUwVggHhjod9zpmgzp6mqqtqyQ0IDkSdolxQ80LHjy1F4+kT40uGuOyJ8omddunTL3rZKz3
JoUi9LVFPLkaBK483EMri/4/Xq2NcRrXtKDrLj4rdKPMkm1nqtplMpOcnNeG6Fi9hDGflNozumi5
RIhjMQNPrrwfBLpIQnhcKuKMfP/WZoqLK107gye0md9RA+dF+jW23K++k4G6zOzhL9qc/4LOQruE
ltiA7eNguPmsp+/JLok131YvuKO+tH7ePbl17u9b0sA83idBNMRh4gmt6uMICg72BqWMnYzdOtqj
2Tbe9DC6+JmBdMhMyydFY5Y/GhiqaLx6qCmQ4FY4zYIpRWBkMv5WzTHfkuMQXdtyWGCv2GdaWzzX
ZRwfjeQ50SHohnXWvvYky3lq1iTf0eAfasnZOnF2eegSYhyP7rUg7LtWku4g2mI1Ro07eVoKuzPr
uujoll8qEs3p7nUpEhoUEHFXZb8QV8xC9gNoU3TbKFXMKZ2jeeQ7ZOHuSz6RAREFuKeixIeqUyIx
mAtLSWd6nRvxZtAAxI5JFh30oBrfUIUHqb+YyA1Dc+peHj2FZkiueSS0tSx9+GdKGZ1tB8KhAdju
e5jOixgOdJpEJFKq98oNMONa4gsdomUpOghxeeVuTdttTsySOA9I96g7QBYHquNrj8D2V/ZMSRmT
S7EH4UPjylfag1+M3WG06Qx0lkJDVsNXRLfg1bWVbeVbw73NKs0jmC0G+s2J0vzajml6cXLYHSC3
vsWPrnZId8RznDLalxGbz6Qq7T7X9YIVLbWeDEQmG7f2xcLFxLaUZhkuRs5f15Aeflal4980r38I
C0k9sWF3W+KhHv4Md4MH1E5VJaaLTfigKAv11I3lEtYJrCDsjCtKbxYhQ8VtI5Co9C/IpvwdsKyP
0c1UL2ec8PKXVQkR7R+rqM2EDUGnhftDYIL+fcRGR9YccLMbmEPVZxDPF42+3X2aL1UYFWtMle2y
GxJUbG33/oicUscEJ4oWxKdZA1Bp1S2lKxQKXf3umzwJWKFvLKPfGeWnnqhifdEoYfKd8yYTla5l
x0y7b0rcv1i1WzACb2jO1NmLKrJyR7d8abRssZ27ojXULB0s3kcdgsXCVcoFLKNFI5ucBROOcEVG
pJXRfsWUGa2VrntNq0E7OH43QPlmPuLo8Rnikjw4jHcxh1e7NoaswwxZOlp2huI2VVNwb8U1dFDW
0uTvn4ao/hnXLZ3ypEA9MHtjLdxlSzep1eVURHcgfe1RMyCbppaNrpNgle3jV6zrxEdMIQJYR9s8
Tv3cbObeBVSFxpX8WZdpNkqzkSFFDFpq46NUBMWAaVyFjvfd18wPHva7wzYR0izft1XDJi0J/Gpw
kSOoTg48VwbODKI4A2I6x/quW0G9JpxbnOr58qhIkDEeAinCi52170wTi52h9fym9u22UYd/foW+
p0lw96GMb0X8EjTpWaLzQUcXn605KtnRs34Rd67xf9g6r+XGlWzbfhEi4M0rQe8lypTqBaGq0oa3
mbBffwagvl07Ou4LgqAoiQ5p1ppzzLvaeb/N2kyOy1mnNcDJZmeAmeubWP+oc438TYGRseESIv41
qdbR0Ac72WNsCwKNggZxNS4sxUTP5TGFD/G9B4WMji4O3JhS1Tdph+WrZVbG0UkKhJOV15DDiGOv
g47yBi33PrE35N1zE1Jl/W7qbeCSjGhZXxETM9lGuA0nly8rJt4zDYIGGzxjZj3Jeh3VbnLwpGfu
U2XIKNzRFIvMhvUkbL4nIFObsbXRW4e8LrY7VBfiztzETtus9Ll2G8boVIb2ZrlJtVme0JiF/XHk
za9Yz7rKwURmUdmFvulQwB7Mdoje4TBtTKOtYR2OkNPCpicWMfNerAReQU4WMv2AkT7ivLvOBWgc
BN3mmRn2hPv47GRyuMd9F2wIl9uNrTPXr6ITlTj2JzMThORStoVG2tw0S6ab1GY3VATFyjLq/FQq
ZXhU8cRirvZOX6h2EoJRiDmFM3uxS6DZY5kRB4g7iZIVXucpDJILSXhUZxCW/iEuNd0Mo3Now45s
lKIm/mwI90Uk52fHOkWrBZwBGD4nCYf1WIzsTAiJpBkUogCPY6Obe2bHtMFMvXy5LQ3kUL/B0hp8
QkfsqE436X2gbUEiKza4CC70rjbZZOMPDXOPLLTvBLOOho0xPGJ6XBs3aPWbl6T6jeBR/Zbr06fo
UKWyhtos7aGlUdTyZQRfZzuH3sj140C06LpuzXwfkjO+8ToLXE6UUi6pFP7JQExI5jqrZEA8Ebf0
qZQ2S07wHKlZ54idZLGuZmztUpfX525zVgrXV1gkk/Q2aX+iCkGVQlr9iYjtPSGQ41UqXYuqIzL3
9fzWi278zNQ62ZRq9ivsiuS0HJouiE8NRjhf9GoMPE6+CU+Pb01v4vBW1cqHhUL/t2CZ1yZNvxmd
2vIj16mPfVE/FhHocugi9b2N4FQk9nRtkpEGk122O10EjBjlQK72LHmdWpLiWr36Z7Cs8DLljX3x
ZPWBapdupnSbTZNgG13CMOd+YDFU595xwrWXs9uGIOU8FT15bwiBU4S4nKbUW5SZ1ajy6l9jjBtt
UBvviqZpO6zNE1lCIdWhiUb3fFgkt+LnvL/67IiYwggu/inU5GpgMEakmpPaNySORbcwlbda28es
Tq9BLlgosZmljK28EF0snpYNeTQA/rcinkpbd4+gqsQDxKcuKl8RprGtnzxdDa52SnZLCmbBjWWN
EZVhO47wupS9Rm2QvuNT06HJtsxHo4Tk+8AAohbOiFE2BJ7OEaiQaf2uGb2DNEkKMirwYa1kBzXl
pGWHDvgOZ5LtVhhusNEyeXdzu75oHYQYqLqvMJCnaw6k0LCaadd1bOfcyeg3Xh6SyO7opCbNB9nE
6qHIzb0VOqQGDVW9mmI6YpGgkDeWK5bb8SHHK7YWczHCCvSPQGvDUxmz7vRk+BnNw33fBt0FQebK
nId7aeAKF1qXbr7V9Ub3HKIgwNtqoQmkZg7/omBrnNrdMVszhfTHpZrFFfGzU/r8Bu/6qc/YVC7V
6KaPaAaFyGfhphb3CVLNtlS5XNIitpH6MovlCIsIWO4lrFp7PPE5a9vUAWS6VItR6VFyjREmCJux
x8oEjFQ7FE9wZlDZ9C9KG/ld1XcPXGHZARVGvmoh+vuRkcmLWxrWDa0W8hB4B8u3fqEiYElVibB+
H1ExzpeaM2Xpc5mPBAg07mtONWEv9XK4wfUGbJK7JPsGZQ3nvT6amZ2CrtanfdTIE56/PvINsL7b
dPafdEG0S7NAHsPQZsKu6qhfdfhPt7EZlFcNhd46rSu5DurcuxWVzC9EdrNrn46NosjPJCqcVcea
Z6vR62A46sfrchC5EVO686NyLADYjuUli6rywmju+k1s9tDU1XLzLSGC7IfvNUSVPB90s3Y2OYLy
1dKanLFWm57MzTWQ2WTbjgjAwcmQZqXENEV6vOR6r/8DAZvlzoS8M0MK72qdzysTH7XabBbYZByr
yXMtNhoglRWMmkdvdd6+o67wDs+WjtDsO9GgDhh8DNsG++I+bMjWWrSn1F0CQqn2oxp3bAW9f1qd
Tx9jy2eST5A1QK7jOdWjaC9jyDeI/1snRIPS4T930ywGwDGG6zrTKTCbFva0IvtFJn23s4pR9UOl
HDdqHydn+KB+S7N4awDh3rWanh4pvNWkYZfpXsqxWi+BI7UBVbESw89GonZih7+swhwSmG/Yh482
MtNFsu3ZFJpCl8k6MR6wbhFhk6rnK7Ip95GuNad8UClW2iBJ+GauVPBrR0/37gKjhLOaVO+hFQkG
AHa2qsUaTsC4oCIPujLKa+9Hk9W8WyRqzJLKxg6ce1PNlGU90VYmI7ihFc7JS03jlNm30CO2J8bW
UOtuB7VHCcEvzRtM16F71cqaxeJvdGDVOe0PxRCMPyaB3FpLBFX8eYPdR+m7YF3wUmrzlD5Sy0rR
liuzBtDQY7kLYRCBJ5/D8Gynu3pjt65Kw/7j6nUMZ6KDFMdwBNfeOrQsTomOCxMml+cwFR8DpvDp
7rBi8peL2JzUn0matn6IGOUh3OFWjeRHazqpCOidTax705UPXb7k2KuO6sjCQTfWYevQilbehZOd
GguGdlY79E5Y49WW7lPHi+8WUt5HM9s1IIUYDuLFuiNdtZrY9fs2Cl5iVEVNJElRr5cKtYOqca7g
PEVBftFq5FuR0D/NyR1OTkGpV2YsR1DWJTt7bIJV7pD0vBx6qzc3WPmG1UKrKYsh2ptRY8DaNpST
SuzAjlXYE0XZ8jB5s3VaaZmyKRJkGyG7eqVJR5yQythk1dnbRW+SVgGy0TS9e0YRvSi99ltqQjvD
JCh3hdNLYg7sZGMNDvHW0RicQzGS4sbIMcziyrgfj2nM0tizT4ujxCFdYQWrkdnfyqzpOJilfJLd
jkpDsk5ka723FheaUSGXloqZHCQT09oDG3DGR/zlqEG/KbvR2CtzBrDe2cm+yKjTVJrKqG3W0wtp
BBlrnqT9CoxHgHdxTdSCfgvD8DgkgfaV9MEBgSTTq2rJc4tm7ikw6mxl9lV2XE6zOi1ONmTwPLA/
sKfVb4MeTBuCyYtzOGQ6bVCm3El2iPCh2eU6rCEN5Ntz4ClkIKnGm8icBk4PKm2Wq+2dLViiI81W
nd7j+bHedmOMhkXqvURhFb7QthpnW1fekfqXwMrBlSk6ajK4/Zel1LKoUut9YqXGDenUcDc6ko6d
VP8ZzSK75TBVxD7ZTXleBjCTVVVrmeTVVZO4jCpyQ2BKvtZ7+lMeAzwSMbNIKtqrE9NcTGnToQSF
8dvyohNpBl9jwhenFfJ3b7nWSk0Y1EpVTJvSHWhhDuP4vNwCyKj8R3hjwcQ/Z8I2LqPrfUEP9B4w
KZEDd/3BC9txoznh+LMvnY20Nett7LhM69KRx4amTxO3+nnZlrq6ckevLXfaaIZ7tqfhCR5hcrJL
jQD5VDeu1HjwzfSqR1O0HA4EixSvqhVeUyy1n/0kdV9YI7B7a8T0g6UD5kin/FTLsw2z5cH1dVFE
Vn4fJoJSfJUw+A2DDiuMMu8O01hqL1bTfoz6pF1iK1BvfY+jv7WMS5+nF4wNxmE56+a79LY1yfwp
4Ui4rruCERafjEjVXxnOEZwJIzqpWZ9d3dB9WuwZojVvgydowru9sR8YIFZtx0xQ0mg68KXWX4lQ
HX0YtGeA41dUBr2/mHxay9Z80y74bKUJGrlJ27UhFQcHr6XCtZryJzrV9dFKzXjbWTTNCvJ2RCs6
a02PJ9t5SY2GTiLQ0WuSd8reuY55PKLrHE2g6iO4eKeHEiekdvaMRkWLarxMblFtDDRUQGeM+MZS
nrLB/HlKN1aeDDU75gohVm7qOSu8DLZvEpmC+4sNz5RQjUxyD9avPiHnhXvd1YZ+a0qBJbjtflcF
ORLkOtHvdg2N5VqK+4UmR7610y49hxTtTdwUS4MSzpePpoDaXM3U7CVOfMwNfITToGkfUxP/jAOd
vW44as8uiwkuge4XECV8LpDyLq1j3rSRXb6Xi5DtAmv8Al6Hb4/EPDt62M86nwxyIFwdXXWTZ7YW
1SpQcRgtsy25RBObZdrEjCmRknW+EVfm7yxa1bpVPbAZxmv7I5rzouNxiG66VXz1aNqiPIve2WUi
AETXeEOFqx9YrnXsrIT9XDo1JbC093Z9VCLGrjtlH3W54i//07IsknlUL0p2dEc2+ZgjOpAOwpFQ
hUI1ZQzObVX5+RzdvRwqydwSxNbW7LAAqfZwlxTHUJYo7F7ZdT8rKRtWpgO049OXFBaXoIN1w1xI
xzZvjzsq3RaP5/gzJicl1GJEoEWGrx5tMn5+23rUVjFsQ4GxcEQytNgYRYXZpXKy69AYqAXDUv0x
zbei0p5+JGl4g8r3huyp+74wbPrrPMoPLU95lPjk0bWZcqPT5Vk5Q4oOnWCLueLV7mH1x1caLrvU
yXEEhlZ+zbHvIZaPPIoYTgU6lCVo2HFom7Zcfy8yZKSLmQycED2CaiNIavUtDJoPiHoV5fChO8ta
+8oDI9gmToriPhDKRVGJs8RRgJMuztTqSEwAz6QpMHKSzta16SvLtGLT29Kl1m0ol+W3loNtOvFK
of0/X21/pFAQCSPrxVXP7LDsRKc8z/je76M4fWDBaP6Q1/dUGhRUSkE4TBNEzcnNVedcwC3kciYe
Nu+bF6fMXJBG+NCypJ236PFdhKp1zWioRhiQX103PkrBpV5Njf0Mfe+wFMon8PxrtNmWb+vFl2W4
svLdwvxRtYyzPWqN59E9Z5iCV+bs5SD0oy40+1cHhcyvGw81iSipTlfv7VSIe6ThAQgzVh8gzwUi
M+5bDvYhs2X5rzvGlHhzfPbpdnnkMD88SgCf5tBbo7HZaRY18Kk3RtA7o3PUvf7wdzQWtEHWYcl4
12FAwQbXB+u6GENygtLoZHhBjJOa9f4J9t20nmaZDLZU515YltgU5EytlxXpsjbVZSIOWkXQ7/KQ
5VCN7KoSR/dVl8+r9Cr02UQfqKtuCiIIcHV86eIXVljGuXBacAie+oT/S30SIy2KogTsXs6G1tAt
tScKRm9GgLJxuSsrcobLqvx0cpausO9V1AH3oKkfCye/tTEoahWVu+WHaJwzZMo4E/Wu91Z8ueOd
i8bwe1Jig54yZRabrjUPnYrJi5I500WGWHk5zYOItW5P8kaRK9vOnMoHGB3vGuNZb2eM53IQkWNz
jRqsr439OGnjW6fnzmq0DXleviSM0TiTNO2ltSjjmqDkCMI2h2BNDme1o/Mdv2eTPDpNiAaOeR3G
Ck3SijmXdWyG7UIx8Q32rN9m3Sx9gmZrSWFslp9mHbwtvaWf14bqgZ6a9uZ2Q7dFkFJvI5aobynd
wzWPiPYdb3Yb4+tQbVMcR02tV1XK1/n7ULaAqssIm/58H5lVz7GqOHvkj6wwQxqjRRZFpGGzJEZI
Boq4FSsF38UV5f+hifqE1GGuIjth8ChtJmugzdZRC83tZCrtmyvwoEWIXTYZGPKTI3GAmUEVHFhP
vIPy1W+xAjUJ7d+Ibtvun5XaeUHfXOHboLPJGueqiPQ9jCuSHNnQHsNuzOVpOS8UhWkw83r22Hqw
z0KrDio/orV7lGZaHkun11Gn5j5VnaiAImcUKBz4G51lI41ebpaipZTC7NhuqMj90rW8OEJmyRHa
onZZLed5r+Xfd9rMaulMbvnP+d+H/33Mct/3b2dIHDeDLejNK3VxjOdDQZYoAd3cwqPKH1vOQSZ6
/7lJw5B7/z50+fn3ncvNZH55yy21sfK1KpENZlTfUz7Frjiq8wv4vjW/3H+dzj+ALfb/fvrf0+Uh
gFv4C3QxgcUQV/X9t5Y/E9neCMSTbpKxFxDxesvKj5Hm8ub86+by8pfz5VDNL7LvGh6ERDk/LnfS
UAUo5eja+n9eyHK6vOL/eZuWHxCn126R+D5R6K2OnUDjO1RDScT4f8+DQYFNqg77bF4rYXWbvysU
W3zam/7gVf2+yUcx+cbgtZuprP4Mk/1FVEa8IpknD0DsxBTVdaP+8AJ3R/PkWnggwaLMOtpJeG1z
Y10URsG6wfxwbDpITaETZlqylgNG7uQl7eKsf3P0YFjTRnSZftmEsSD/cEYHmZ13Vyr9Iy60z86d
nms9ftS0MzfEbHyY1fSW9S+EyHzRYn4x9PBQuNHgZ1rDvknQqEKltm5kHVNmKiiawjyP8HTp8kV3
9EcZ9P4UAlIqvexXYVRvRdSJrVuqa1XX3irkPatWaRw/L+Y+mfHpSfvNzaS9StITFr+90XwalQbC
I/+TBQ+0kwNsDufJicKNl8QPgL3PRgDgKpO/UUtL1jOZ9NHZnAvUQZmlbjPP2oYtCE6Kfr9glhoY
YEhyqMu7IdRr/oHn9ypSdecqDfJWI+GJRd1W2oaGkFKoK9E49wQ0Q10rztnQxL7OnHY9YITHyRDs
u0ZD02jlZxTyuxZJyBrB1c/UGbZlkbV7q4qem5yCkyiRMlUfkI2n6ScrfRzLzvAslTpc5b1DFJix
nVf6B1gL1w5RowNvnXmdVhOQOCr6plFsRtLGfCV0dq7Wr1wVjZEFYFFvw3s42Uc2Bs9K9RUOPT+M
22DlFvpDzJL81n4Ok+4MgX+vteSgomWIXukA8J6YOX296B8c7T1O8DJLBupC2mzcusd4nMk84T3N
K+Uxr3Aiqb/YM+kycs4kvxwTWX4Zhv7WGvQw9Z1ryQMehotlNfXafVd2Y4SkOGzUcq0PpyCbnlQz
efEQ7fLkIdCUFCA9Krybagh/oiNqsX2tAKbTc/M6JEruE3EnR2rj9T7OntjuVKtcFj9Ts/uVE18k
VSfaVuKXiIYTxbiz6pXR1pOZs9ZREGu1vo4incJ0pFDFyojhzbWH6Q6R7wwVvnm+1nUPm6q0tmzr
184Uf6RWaq16FEWrOKNE1xS7KQ7pvZHQ1zsFkGnL2EyOWHtOyts2vgRCJj4sbukPKZMOfw4LpRsX
W8MGaj1bhRL3DFfQ3LpIrYQQX1MTnpsEl32ms2UrivjGELE24xeUAmuJbqqW+NMGPGcgkpGdJN2N
LL4aOWt2Y/I+MNnIkO9yGpqUiezgy3XGBmWQTtcwhWTxvoxPWRVPgFbnIU5P3HDynZpyURWaO5aL
jHjLWDgYg00g4fyg75vLvf96wDIuIomLN5kHv3XSq/q4HFBW1EeRlgdTLeRuGRaXKW0Z+P+eLreW
+5af/v9Oy3EM/jOV/P09PWJPI7HI+n/v+/vLaguJRpTGvraB6VWtWR2b+bCcmmmOa3i5czlfDm0c
1Uc0Iau8tZODMiBPWsXzbD02CFRWy5z9fZ4M5SzUZAZa7vz7E2n1ZGaW1u1/7v/+Y8udownq/l9/
7PtHbWvY1BdCElbm//h958DKnsHZLv22b6rjRB//X4flPvHfHxjkVRIFILeikJOPhTL6Hf2suhAD
bvQnMCksxZ43/rBR40IApDUHmq15J2KyD7agL6I9Tv3hUpMLuamNhsAEp/3sHe3mmhltLnDna9sc
9QOL32ClCznsFgco9F+S+GqCv5TYpUI0zQrQWtHJ5hnV5loiNV0Z3uhCP6memqHztpMxmAclHay7
XSnbEUs5rv2UvGN0DyZKt9O36GUGpSxppBi/ywsqYZWwUR6HOFTcisD7h064vddy73UIEjjOI3v6
Rm3KHYq78VrTE8LBnr1VUY2qV0bUhjgQEqJFjXUXVb3PBmKJRRZf5I9cNp+mm/Y0nOs3L6L/1QWK
PKW2LqE1GMMmzmdHr62zmg6qDJmz0vo1oLFjpUty0hJlPNe2va9ktjFNRVzYgCR3SxHxvWL7V8qc
4NJqas8l7dEx+aEIywcIhgWKqhLqztylTGwlu86M+0OcvIsM1wCOluiiZ469gTUG3H+u31rSSTbI
/LHczdsZCi7apffo9s319TSF7tra8nUIKTtxAT7HXo0Z2JaOr5o1iEn8oz+gfntl477n3odrzJuZ
wCr2KPfilcmIfSqkdXUoKmwEWYBb1Yimh1HrKaC65G54yGIC6sYU4ia++Z22V0urIRrR68m+HLt7
1AzGGkghRHcZd0csRDRw0m61FKyzLPwTRnV+9UoowIkH3FuzaGcqqvucBo+AUtM/nZ78nAiMfidt
EhAO8Oi1U0e172Gge7FV7R9qG8E5itTqCRXWJk6w68Pkp5vB5uZWxK/oaWFjKN6w1nAm7cbUoRk8
8XQ7YDmHXrGU1VSP07ad00kyMMkbG+Qu/FkdUpvXiONMyDwaXDIwHcm7dPur0g3Kzko8168w3W87
tQHtlW+oYDdtzYIdydsWK8q4o4TXr+Ukv4jEGrbOQwMtcI8m7ZeOi2azwAyNFPdPGBSsQwSxDEnF
rJ+mcmT3zaaZ+As7vZBMUucRjATMnI0yy7cLe5O5mvOnsN0XDed4qHnvY0HEYBUU6FomUvbyismv
MORaH53hjgr3T6siudOGMV/RfnepXpfGbkxG0sAjWlhR3B8bphZwKlq/a+ZMJbd/StyUnums8g9K
96k3HOUW9aggckXd2SFBdIMoteNg5/3O7I8zlPpShoV+WW7p1sDlSblqTSqbrxE5dalFG1yWW4JI
8HPisdZMoJVAhaZfNh8c0k/pzWnhxiUTbD+NOCZdFqbfhS0jZ5lRWoqy8qhMbZSsMg/EE9SbwBkp
BA6/235q30qnfajllFxUYAkb6vXlPTLj8l4Fz6ViF4C3uSc1YUq0Lg5yRQOfWs6acKeuoT04XrUy
I6rvQlTGXjdRlBdisFfWFOVPmDWKgI+RvebBQlt5jsM+u1cwQIhxAU3/9xTIP0UmVzLo8SVdmwQv
rGVlXV0vdve2UernPHH18+Q21MeaIt8u0r1GZYgh3m9fwcBPE6Stsg9ZH3ahSoewfVd04Qa+wdr0
O2CgtRsVnIwHIdMrfltotLewOCl8WGZ7yCDe1IHu4YYtvZWQ1aWrnYCUWvqoPd60VWYbzV5Xsp8d
y9rjmA/NSuRUnPl8GQtVmrWIHbaBYU0bdTaUOx1DE+jFo5nX6llLQrovDYvpSdUR2RQIszV3Ajqv
2rZf20BwRsxFa0qNVyOvizudChdrrOMRpoJ5rQtrdcdv4UfteLI9izg0cDykgluyEm7r7Wyw91ta
3wracIrGNkU+3wLKuotRM+6QatKsm32vxJb85xDwCVlWFRz1tC4JnCPJd5Bqv+m0wXpksIkM/BUe
ive81boXkWIesZA5aUXzmRC2vVWkiaJMZPqKPV54qXIzXOuN3e71mr0Q3iTvmAx99winsTh46kyr
mE9Hu3G24ZBQTpcEjUwoTN+XW+VohO9otXjfeouxFtzhJu97vmMtGQgbzZvoqtQ59nUZaBhiXIPx
szAvZuXm2JmBXxlR42I306NrGfGMMncS64zO0S+K9foICKO1iNPrutWQV+afHueNbv8ZgKMiQDDs
J696tfSQQOkI2UpNuWAd6z3UBURH60EKsWMZQW5EDIZlYkx6wKLOJw+dvKh1wmcpHcvc2MHg7LYQ
uMOdlXWz3Lci31s0nWRxgGrCqexzSL7UjlmVsPDZ6pZ6sCyHsBR78n2KkzcIejp1mdERm4bNoJn5
WjMbb+1WkXmyWdWPdqadlVI0QPNq6A2It8YUaJxVyZeBhtqpMsfhrrC5WI11fleSNvhdCCS5r6JC
kr/Ad7BhrIzaHO7CTvP3THamPw6evOV1ZNIjnl9bkhYP6QUvcNkAjzDzNA0OuabV65tdshNGbFV9
6OFDOGDLWjPK74mRrZTWhj8rEhBq1ZAeIES4fjiiB1Ftph/tjX673MvE9DZ2ZqunWgVupOH62irJ
cFMSBqOi9ewt6YaoGmYDA1VvFjABvbX5yqibaGcmdnUBuzDexyYh4F5R+q2SRyWxu2H1HnYYC4lK
bFGoAMCjXMyI03f5rgvNFt1DJNYKk20excpMOgNIlHpnq1f+mWY9U9Ma+lNIZXA2LvCu0PssMyd6
RHXonEkNG1Z5M2K6xcG+gVFYXoVT0gTEqesUdX7UrJo10LxcUAwG31jXbdSIzsNDBVfRw4KuMuKZ
rvjHP6tq27Qqgq1ZAUvzaDipXufeG/mxLFmKFAmLl5joFHQnOARW9sml+WtxYtUKetYsjI9WR411
FWNFXIEVj7d1CSRaoeG9zTp4Jt8JLFGH+qXAVEPJ6wMe7rcOm0K944vOpjQLPjdmg35QDcJhCtem
+u7Ax+4D4xLNh+WWQO/gB+TErNXZaGXoZr91NSoqUmGGMucGbIyWybcDmvGbTmB2U2fZFEz632rx
o8FX8joN6OanQH9XYkhNeh0dGUXU57TyhtvQZLT7gUITnNSucRb3vsF4cp43RXFFqV/nUiBYikMs
uS6QbK1UO68JtgmNV5LaL3OsSzL1409j4CJvYsO4xaHQ9uwc85VChMbKwEj1nicWRdJJ3ar06daL
YN2ZvTN2Fjwt7243e98IHTtCsKgvQvQ+OkH5zDuR+SPRvBc9sG9GlJt3WZn3xtC1E1d5vwvnMmRp
27BgaHHz7ijal9Vpx+W/uiZaIV2tYQHMT6LMLSCxXopRcz71AmmtKjAkSGYoCBsZPTAiBY3X1sCC
VySO8avp3N20aHGMENZJN6uNit/SqAGWNZn2jMY9oZ6BBrYRXXLKAanslJ44nlarVcAmGF9vhoym
jWJbpI3RXRJBZ7wK1RInJ70r6PumKgNK1KCQQ+agRNuhYv0QSfHOtHjpgyzbmq3s1trcvZOugR7Y
Q33Gs1jedaK3fw3AHsYhMZ+juU7cmHCx7OI5BAZ/JijjtlBTeqvFZ4Ovf7WQVNqgrXYEl0LmaKP4
Iuqqh89LI7us1d9t5LlPqAnaYwachQSP/oJF9qciMX5mAoFB7MSv1tzJTNtyOorlgkU4UqxsKA0F
grvXWqldVLEKGbEkwoNm7r01KsThrEipMl2AawkQH2KzPH//Ouom3JJBeI7n+SpKc3mwy4leq65V
G7332u0wkw2TYS4JGPUxlBNjo6zLQ2BSF8rAfOXogKEeRmu2IWzjFONrAY4APpwTgGcg2EikB8Nn
ICpk7piwhQPjtcvlS+HFaJrwedKh0fHL0Lg+hHMxH2EQOUjS0o6iUaFUBlglMS4EfuJ4iDnS6CuO
IDopePXWCzMtpRQM7gUqUCBL4qwsQWYitMQhZe+URaYkMY9gkz6sPqeRRsZU9k/pVKHJS/vqvTON
P4y+UZI8ZZHNNOuWuT+NVf/UxpqxygfkjPagvUk9CLDLwgBIPS/blw5L+XiYSBslp0ZBZD4P/fEJ
HOa7ZjXeLZ9htbOeFtWTnypsFOT0aQT9R1JUzUNxo4fpYRVpxJi/l6m5bQzqk3on2zUBrPc+dEEw
BBFxJF4Gwqsrm0fKQHga3Q8N/PmKGFYNiWMy+QlYtjPy4ld1Ijl8HSiheJWO9mu+rF46rW93eZ2X
+1k2i8P7ZArmiYoKxJuaUx8TLXmJ2pAOt7brnXunxfiU3DWeKbrvEr9SUjCveY78FT7D4yR3xVZd
44FVJn9Eir6N2iBdewFDtCkq8TQ0Yl8Z+FVsW7+EKakTyFuzXZ6Yo197cbNXMzs5erhil82302ST
z6YquWjl7Kwpc5qtudX4pWdNW9yatVRf9blxaihTtzfmVesyaTRTudWY+Q+lM5ibnn3Ko8sGyLl8
RqqCeKIMGGGdGg22ar+lg+JcKzMbjkHVvnUzP2Q5mMKTu0AEz0t2dWtlMVI7RfqjmjGb59NorJRI
JbwNpee1ybHm4ywfqXtKY2VF7Lariv1yq1FHp8OOaJq15dSFqAtsRquYKt+WaHtn7yE39Uk2+pzy
SnlulC+goxHBPxThK1e5h0mzr82o37hjupWs684JOwuGwyFzcUTaL9nclicBpvT7PFOQGqfJ1jZU
gLmQpFdtD3HUYFnGsILdm+rEZgzd/tDDxF9niWu96bbEdNF6XbpHi2Ri9dfNW8ccuiIQuPKHJgp5
G1CyLIfarLZ5beU+hDv3GMdUUJUKDqtWdICDtcn+lpd5cBPt6kVPUnn3IohWOE2ZwYhkXdXMf5/0
EX3SKrYAoZj05pGkrbi0xmyes1lCeDVLF1MmLpXklOUAIcEbCrw27QeUIN+mYMQYyZFGIty3+ZAI
8k8UqV8hlGZ+iQVd+C3zO7hw+wMYlWusbd2y9kFdkf069tHBTGsklUGW+GxDNn3QfWJhe7ZqVVwt
4o1SiqUbix6Ua07evlbsA7Cp4l6Mxlfn5msiqSJorMmFhL1/et3bodMyXr2BgkoZlHMaED6+ugO4
JFKxakVtnSnVPKExHdBOaNbZLaYBSF3zy+gt75GzDXc94uiqIHZxHoT5TaH4v4aS16yDecMikl+d
bkXXAQph/H+kndly3Ni1bX/FUc8XPtjocePYD4nsGzLZU/WCoCgKfd/j6+9AVtlFphjMG3Y4zBIl
SshEbgBrrzXnmGE1PsflU+eaOMIQHwfcCMHju+tK2mZsJfbALtNymHetkc9xM9Mbt4riLiuxnXCy
kth0txkK2XlfyU7t82mPlgI9ItDmxElUC7p5jtal5iJyE38hgyte4qadma0uljxkUEuomeML1KVy
r9jLxsxZ/9j0F4WuG3NiA2Y63UOaIoiC4IUkThETDDn0LVjOQJQLJlU+uQvoIXAH2rNQLW84V/a2
kJGS2iWOOUYLI3oiGxs+lt+1NgTXiiSRFx+CtbHpIcBEKA9dx4xiyLkZd9O30LMu2Dl/jfcwCOiV
NZ7nVHPWL4j3OPJHg+63fj2qKHiU8cmlla26K6sb0V0hPYsJVl+OtEOcsFQKh+VXLhUbcAIW368t
Z0Q7/eo4s2Cn68g/xel/Hx1nCqECSmgj5vaL9ArZlLQyQibHkVzfAr0Qy+xW4FtwcldufZQYPu4C
U3qjGf+gKWFKengXHk2IJafvPILpt4UWGbOT8yCNx2t3iFfYWhGtphDWXWPAcs9z6kVDDKPGRr+2
APAgbUwPtjwqP1LS5hhrzhFgyI/U4+4+dRnkALaRH11VPKkS9EamI89+3er7JDHaO9kmQxvPwqZO
Ou3I6Fefqadtaewum9CTcJnqBm4eq9yrkp47Mf7SfTPq2GS4i/EYOWpq699DT6p2flr9VFLK3DHo
7J2vD8ZRGnQgdl0ffKdx+eQy/dOruwoJ0lbraBMNvp7+3tLe8jannRtI1WwTSvXasrzkQF9+5TXU
4rwJ1D7TlsSOr2jkZ398cSN93ZQm2eFTOzUzSbsYyuCxyVmoipffUZ5JM+rZHxhIewKNyJLGCmAt
JUmCx124D1rsLyYf6gENqDbTo8Be9JYHKWFqNg+FZL+K4EeYFos8lm8VuS5vzJ62uuxjzFC2gE1L
HCZ0qSRfQefRWdWt13XYABuD1iHMx41nS5y8SZPdqb10R7+gnSUiLA/5WJeH069UH6hQbRrIFXqp
WJSeZR+GolvXePiLmRZq6UZJe0w4qSOLIXh1cXzQLDDWCg/cXY837PbCqp4o+Fk8eFm6+fGP34jF
IMOE7THUA2ErGrl/Hxf16AWVlOHwPjIJIOrVMJh7uq1EFyHJ6Fl08azt6gZzFOXKKfRDMaBmmWJl
yzmd3AIyX56M6DCkZ/pREY5LI1qdwBqVpyvrr1/tKW35w6vF3I2kA/u8DEHTts9eLZWtW4+aDDAb
W/IMKVE4Y3/f3HCfbm5gmFHU4WA7GsjGyFZoV00yqLh1MnX+hy0hA7TvmI37bAdQd/wc9pYxoqKy
dIQ9vytxHB1qQex0XDJhNEcLRW+q3/VDAxyEe6CPRhKnMRk9fyhP29Z7UPsqXmsA8pcNNpt5Sdk1
q0shLRPVvS4Aom6oy4y7MuW3aRsNclHtbZkWkLCWGEI0tDMoWeWY8B+K83vLVtRtVvhMwgEECll7
soO+Xvh9z7Y0Cp9pQl0FEGtCXSV0KmKKXEFP3btlxhPeOQGK0k6svUH/7iKSBr/PVpJiM7zWEmj2
0XdmsNrRmLwmVEb+HIHUMCfQZFLkKeV9SdNx24bNFPHjepvIxiDrZXjbQDkXC1De7Zzj+ctmBJ1H
FWflM2QM+Os0RFFpYHF5SFJ2IS2M+/35KoUrRamIAgnkj2WcZ86OjK9w1sCbqXCOiGZoNqrly0uM
W3SBNB+BR54Ha1My8zVCuGhDxuYhiNWBGj+ZZmFzqwHRLCGAWJx6t6mS5XOzLQmsM4LmRqquS1k0
GxH7seM31kHSa/EEpURdQBCtdlaR/F79ETClm+4xU5tgbsXGRuahOKdx0d4pqGhuaDI7YZyDgy/l
bnbqarbVPC3LnN4z1CkpKA6BVipXVVAnC1d3Wgs+t0KP/0Bo+L3lDmxYGNmjJLC9ueHn6opW6khX
i9SRqXtht02//WMlE8/B5M3P5QfXlBOSVcdkMU7f9raZrCa4jRa4GIkpYHw6nyi/zWcV6J0uy+6j
l+pgooHCLdngdJs6JjvoxFU6fVEjjfGJDSrVAHhzeuU1joqFHfvZ6sTIz/PiJ4jj9LakG06VQrnf
N1OjSvdUh1RF6XEc43CJjNNeGskwzIVRhisliPGdGdbrH+JbgoOcmLCdDTIUeldK+GMsAJP2JZz8
tJwMsF5APmxb1Tes1CMD/3oH04SU0ax68Ng0omLfZVleOV2uJ7dd3N0Mvahuo4CHajm1QCbWeKB6
1o6JjYTQ3t8YUYMbIVGUBy/wNhIq7xlzGGlu436i+eUMjDJ20UDjOYvHvRxBT/KHV5mEN3YZRrYM
9Re3tY1drvc/49qPuVNUpCxgQPgeBGvdih8nNNQWtqO8Z8k+oeDLF6HmJY9eMPxApey+uchlzcE/
EhYY9TfYGKJFPebWoZb0V7qeWNbc8VuWsZOESfrnr7IgSI7ZiFbNAs3GJCdf1yfNIJHi+CuGG8l2
5y27FQdgK+236YvqhrYTByaJN3aOfa0ACVYoPaYOucfnWytb5kPm4TTbKrNW24hQL9lGWfKmyDL3
auzR5JGmjvUCgT6svugt7G13nfn1FT3kHjdx9IPuwrdT/ZKlMBpRzdDgYtoTTT2wgrAdrzIX8GZs
xGF6vA5Ltb7zqqTcK3H5fSSvHc1tSs8yizW6zoBO/aK4JcIjv5UUINncrPND7463PBNwtPvui6fE
b+4UonL6Ug39VSmI+mybwryxB1iu9GrXTH1gAtuw4g07KddaYWPPMekvyGzSliekYJ9YwkGkAvKt
X4vUle8DBEy3RVEuZL35RnTH5K3TkDzanjEX6I+fy/AVzlZ8SNrqQNtI2vxxYTT+T6RdOqYoGmaF
NDJdZkL3ux0oh9THj+F2hAD4E3OS7h6p7jKXiR++yRPEQ/eIz7VDbztO/fSiTm8MTKXrYFDLPWuE
FC9XdboiRgMr6499WMu4F8Aw0+qjHWvK3+NEt29VoIWeGrT3kjG0xGSLe5x2fHYgCY/F6IZX7cj1
1ejKTeoZya3tShtTmwuad2/ko1TsPfJoXkPgPij9Y9W26QObZJAduA4l16OK8qDapvSrdiDl2dy5
5Bie+twC42YBugcJj05+pWGaK5Jh6nlXDXRlVCDy3KSVhYc2Yq4SsrGvES8s1VbUUI2mu1mPPkbV
KKEKI30GVLjoehrdAZDOU5tOleIG4Vz0DErVdJTJb2HQlCdWoz8onsGQza8RAYpvuFqMzSkMHDAT
IWQIsvXSfRB0769PmAerhaKB989hSILM2pMcXW6JsgsSmdBdG84c5kfLTOrrXB6fJMDXxFQDD+2G
RJqdfrSvSnuma33A6ho4xKhqeJoVQmQVMTgec16nT7Fc/vHZ+cRZ0mB+1BPsjZanqPsyAuFBIc4+
3Tj2MrrWInJThhZ68NSmwJdNuXpTpZ+N1uGgCERAnHqOcVgjv6jo+p65q2LRY0bp51dZeQORI1/q
rTSJ4VQxbyuleKo9yJNV+iwRnY3nm1I58zixmer9DHLcBJI5ES2GxEfMbdLE6nv/mMXBsQYDvisV
uklhgaxxwt3pE+4uaAKGt7TWT3yGWq+ilamkKS3A49dlnfgFMGISGqersG8UyzBk/Yzl4RZk2fsi
Ua/9JLS3npY9SG5vMVwS7EFqBonhNAdTEzpi9hjqN3Zj4h/AmxoVjx0mwW+dX95feE2/BmFbtGlt
QEK6ptu2rZ3lXuZJM7RjCtEYZDQJ4Ahr9rnWHG3J1lba9Ig8fYm9hes1wZXsqdoq6WE05FY6XEUV
onQ4aCdDVJqtVXByf4y7hlq82aPO/QA6FvIKX8azIy00sgqYYw7NwWzNbIFTk8oOnK0zWp2+h9UM
enaIboc6BeVJDMkh8pg/tzKjoLB7Y4lYB2FQG2o8jA4iLGaDq1t7o7YZFQJrKwVqRbXHmdVIGA+M
wdCOSqM1O4OdBze4h2QAXiilgE6GcThUqtdsGll9CaNwuLJlfxVNoSG5a4f72gefPClcThxzDSWc
rYQbxTU3sLxyHIyP1HEuLPaB0CjLwvTEYMVRGjghcV44mXQrB0b7UKeDcnAHQlrtmmiNcCBOdGxe
JN8vj14v3wJkz+dd1OKn8Axwhe246lsYv7CH/Y2kZbdSJkaGuTbmXFQ8M4BPGkizxr62rGiRF42P
XwIQXVnSPYvNw2lmZIVQQ8TAjlCf+w0ZCERNqCuRhC1eR0Xc95Sx7owO0RX1poE/PdAdudaC55ZW
6NzITBDD+mxQM/8uNZE2FgPRcnLhrrzaJ7AFkRbuKzXqk2cPK1OdMDsLqzJejvJYfmtKCdh+ki+R
S+h8iP9ydRZdJS5QpU7btg8bJUuFiqPKBrslwQo+X7xq5Kp5lSVHczB0DBXC3lRxpE52rfZOt0Ec
JUmlEN5YhvNe0vBBY37SI/8xteKXU50iaCxKXpjuIh0EmtrILnerKtnIsMqIXmmfcyVnuyv72qLQ
bOtaGrODTY76gcEpKfcxew8YH4g0VO46J1Pc2FXevlNtcJcD2th0rNfMLgkw1wmxzfD15Kb0LcSS
1Jjd8nS7r0qrvq7c8A7nAPg4OTiIkp3M6YuG8HQTe/azUGG04oHnVjgpQ070QHVCCJ5+dfq9NszE
4uv7wy/xcopMI83QCZEndvrXjXNeaK5n0hY/ShZExCDoNAqKsVrJFa2Oqu2ztRCLYRrE1tzT1K5p
7wwrqa59A8UdUhCkJIQF7rSMq0BLfccHU3Q30sTYQg/Bzx7DVh2EGW0k05Hoex5PXxomkwQX5Fe2
6ZJNNqSLvhTKts7z6x+FbBY3pk0c+dQ8oSWxpVgob+aW0V+XFilRbpqvT/PFLPfWdtGDDoxNk8j5
uqGZYsWvFQlUdaGuqoIGYZ2G3b6R9XYveVl9iSl1zlxEXKhBXRSkC8OW009339eX2yD1qn/8Jv4P
UKdE8VBPH6l/xclrNzWiVJQEaldgi5nYOZVZONVgUYlhd3ciK785tXlVl7TuRJTy2lYvsSDl6VHz
/sLhdfGiVNMSiikEJK+P/RC3bqTI6qruqJqudW1Wdrvl516l2HsdpqyI0xe/aPAY0bQ6xQuR7OUu
jDCjaU7nNp2TL3NrmIzOFEzPYrp74EK3t0FDEzNNy/sirQ0e/2k3p5NkHXgsFitJbh4YmCjzk4Qr
S8Z9QG19f7KxtJ22Uk+wOgohfHGnq6dNXJyHlaIvTtscraECwTORrE6kkNMXkI1OkGAlTwsmS93k
NUv6CfJUStH69C1ag3yt1AUN3wMo+v6B0QB+r5xuMa1C9d23J2aBZiCoDDXu7WnIBtdHhw053pKW
sInlheTVYpkm3zu7SG+ChCkc30iZhKicX3jTzEVRlXSVs6+mI0FxFVc77SRR6XRxI09+wJNyj269
Ns8V49TCgQTa6LikBYJqgUR47bVFdQv5b4Hr4BCykV/pfXlrTDGcrd14M0qzaOPiOmXMY9MnwBE8
H+Caw4qXHruI2hwNO9s+Dbml2ZBo8PV9wZhaUGcLyKRnrRNOKqu6fM4lqxJyipMgG47wcOC0+P1h
MJRvXel2c1tB860F5hW7p1Mbgm6zvaw0+rSn+Q5PlOxgoGKcy7jfNx1S36XvPcSC4AmjRp5s1PUb
7c0Mq9HYXUMReQh6xrsnIVQSkDOmx3fpibavF2g3kyrExmm5xynJZIHkEQ+HpEU7Mkqj3elXdRhl
KylEd6jlNrUAM6eWTuh6YL7t5AU8ATq533086ssw4bM7JRfcViqMMuRpMmAE1qalWlhzckt5aUom
oo1KD1rbqy2zbcAo937Qv/A5sc2r9QPXbnU90lHtPL8nAkTynWBqdOFzNLenT+J/Xvv/671lVKZT
E7P65//y/Su5xCX7rfrs23/eZ8Ajkv+d/s6/f+bj3/jnIXjFi5z9rL/8qdVbdvWSvFXnP/ThX+bo
f766+Uv98uEbrIkB+/DmrRxu36omrk+vgvcx/eT/7x/+7e30r9wP+ds/fnvNmrSe/jWPqfJvf/7R
1NMVNvfa/3n/7//5h9Mb+Mdvx5f4pfnl599eqpq/qmp/p8xR+S99NiZyv/2te/vXHwgKCR55ZF9r
sgGNL83K2qeF/HeZmQcpVyZ9V9REOoDQKmumPzL+bjGzYSzCFkQWFlLC3/71sj58fH99nH9LGxoZ
QVrzEJhAo39dWCZ1jAZpVoeWyRND6OKspCkRP7KtFd0+i6ing9apco9s3mQR1NWlx8DHp8Cvx+Lt
5u+eTmZloDDSlW6vF4WTy+IuxYRTudmSrfVGKQ7F2C5MfOnQf72wnqsiOjJuWbz7XP48Ae/fsPLp
O1boc1uEfMvyeSyVBtIuh2k57OUxQQkKAsZSN9XIHlSLFzArr1sSRarM3kDR2bH5nxnCd/peX/QZ
/sCY9Iw7TdVwXpcLRi2HMpr3Xkm5l1+HXbyjd4uXCK6B3u++fuFnQOU/T586LSPcnHBjp9P77vSl
oxAuLtGBuJyEoFdochBystxeuVCz3qaH4wYkB+EvKlVguG9i5SqIoAy25oUB4sfpxp8vRCc41baZ
nLG1/PhCStBAqUwuDKHN1hzuTZQuFLhuNS+prh5ZQGs2uxfe/Mde9XRMXaioKGg0o6ew1Gmz++7N
w2Fyqc0ZoVVEtGpYyAyGTHQSHJ0dosBXZuKHI13AKbXywtv9+Oz59dBcv+8PXVhJWnmhC3+wfdK8
Ox9RSEu+NWZVJyuNC086ZboIPl6QH9/otHzfvdGmIgau1Yxyj/zJode7k1MF/6K90PCZ6KKhrjXm
BYnxQSctepUaSQLrQsd+sPRN1IdXZF06sSstumSEzeHtIkm/CmDKjl0w//pDUaebw/lrZRvPxBEE
F0OEs8ERM2bUIG4FSQX4mqpUq7ZKV6XwZo39JLH/8CZpe+FeYxl+aIRxJXx7PhID04/tvNCjq0Zv
GCFJTunCSPHR9gHXL7m82B/mNe1UjXrDRIXV6lDGEuXRKJ/Qg90Ncfvqt8yqv347n1xgOv2Nv97O
GUJaRxmrdEPNmLZTXnqtWiJC64Bv9VGyBPRAAZ+sdXSZNRArX2h3JKCv1TFdFyBLK/7/9cv5OBj/
Y9nxwKB0pk2ChPPs5GZCAs7f8Gpke9gmirSDE+iEhKc2merYAzUNyMivD/nrhc0JeHfIsxPQ1kpT
xT3C+wCWsS/IsCrNKwkgf9MZd/6oOJnofeht+aV78qcLiXmpdsp1ZOL/cdFnXeomWd+xkIx60zbE
oVeho+ViizjstoKjY5vtOvIX6MRXTHFmhFv46yB8MbpxY1swE1zS0N1s4RJs4ZND0CQ/vz4zysdm
2p+fBqGTTFFoqrGP+fgKRYvgPNEzbgKoBZukPpaFfUU5facNs6C3X0uk815ZHHSCAJSAZFueZxgy
Z6XBh0fnfPqwqkF1WhNqgs/1MIYodxXxEkhdg4o3hJf8n9w0kQ9Od2ocItM8+uOLpoGP/UKBWuCp
5lXsrWTvYIYQA5ThSpHoPqRruOdzk3Lx67MlPrllcmALFBcNJUMYZ3drS+1kKx448KBDBKUSLeP2
2BXSNo3v/6DNVPABRYrKVCbKVnZc9VES1g4o4hOxRk9toEO1a/tL6+yTp4jKFoLnlsHOR5bPXlfv
VilZX6JGEhqsEZbTyqpJIDAIOCbjThHjAoUYNBmTSPPyoA/qg8QE3i2WLS9XSQI0XdUSDFymtJug
ai/cTz8/bYatUe/xXAX3+PHz8uFuSX0t13u9SR0tKlceJFFDpb09ojmyFbAyzVzXULu69iKKzaWI
8qVgaMT+ss+GnY3OAkvuhU/z9Gw9u83DqbapU5ljTjeIjy8LNX4Bn22s9mke3vrmw9Sznm5EQZqs
eQwvC5eABW3cdgXJgmJte+NWk35aabHCtUYmn40d9ym2XJIsMOI2aGzr4LZsq2NriIcU+zxdgR04
8G959RzS/3PLZPFs440fVdUZVXRlY34hS/azx6yKrphEGE2hQ26d1b11Ynip6JVq3xvGAvJVFkUL
CG9Ldta7aAR/0/s7L3yj8bMyXcK2wowUhyfZTxAez8cgXlJNPwBQerDM34kZZLsMIlq78ET65BFA
sTdteFWNhoV9Vmilo9LjxjOqPXmu81rDN08IaqVcaX6DGuI7iqr/8oBnZyVGcZ1YcEX3pvKqKISp
TgQ4f+YyJAl+pHCrL9wnPrse37/BswVPVMA4dhLH6xIflhBzpVmIP7vtr2V3pUtrF/K58fofHZRm
FCQCU5Z/qVpal4xd+ot7PG/A8w5tfV+mKRHnGmMBikgpnEvQV6oyX/2XRz57vhrkN8pGJ/F5UsDK
8asstRjsIUxATqkamSH/49ggLAQic+HI04k8v4S1qQH353s+a8CVodYEreRyCaO1wV3oaCGrqV24
NtiCZsu2gYCdmc5vkhwNsWW8cGv7pLJgJf/7+ObZSsYVpw5E3lX7JJjAX9eZd+fZDBaW8LAj4xrD
zIWb1umB/MU7Ns+Wsu+KNqPxVu2NgPYWWZyj7C7IPCKru9yCwVzGmjvTyPQxmF5aTC7Mtrh01j9f
3n+967PlLVdWKSkR7zpCXuwRzNLVOvixZj622kqaYHx1vSyg42RxfOFR9+kJVzRN5u4my4o1PaHf
bSP0wJZkZdSqfQ0NUYOkXOvRPGffGpop1FfeuvbdAGD59Tr79Ib17qhnC5xA87avQ7Pat1k2G3zD
0StGuFLr2FxQmUqtkTeX7iGf1I4qd/F/v9OzpR27luYVOKj3VJezsp5kXsyaHllkhk+OAyBymVuK
36EjlS4cezqJv6yxvw59fn8OS+j3dsnb1Ynqmm6UvfFtRDjQ5NdS9e3rUzs9ZL861tl6FjnzZ3nk
VhlUP0ZCEqVVB6Yw+PH1US69o7MVq/rKYHcFJ1OFWGUF61G6VtjPifG6QUr59bGUSwdTP65RE+FV
aBDius8LEPv9rtQmeXUInfygptdJqe313trrYOenJWQQb+ISpNlIs6hqV+S1LkRZLeGlzvVKmZMr
tDASVF4KhRyc4ACzn1+wVe5rOtXG8uvX/mmp9m7V2WeVJIgrTWpVPg58/afraypzQgn6HHw5OgRk
eTkE6C0s84XwkIXZfpdxEtfwaGziM7sl1uzVhZc0HfKrFaJ/PJ0VBA8gJnq1p4rEreXSnioIY0Z6
mpC90nNOu7nCpEuzY0eWWawd1DKBwSfSL9ztxaXFelYxun1dJEbA2YFMOIfjKYangMGoUNGZgWYU
xfe8J/0ugbuEAgZjpRMn7Szrm1lLAE1+6bakTJ3UX8+NyvQJFaT5q8Q16xK9p9fOUoubBARXQ1SF
RR33EkpA5htQBj00fiaygz2P2I/E5H16tuyQ5UvaT7iAhzkbWwT6pL6/WshfQ4C8frdO9R9hZmAr
65YRKSboitP0kcoBi3UxJynTU4J5Uj5CTjxmPSI4pquqGh4FTU75KR3M11ZJf9oKu2rPFbcCt4A1
PjGU2IZGgvlVJjW8PqJDuoWQcyXlL21Rc6XosxqMjmZAV9aXoyIRR4vxQjJQ4CTNyqvsmTnk+8og
VRcBHfEEOP0zA+pSsBd1c8hj/w6WgkuiB3KxKfKxf9CNbifVngPeVJWQgwfWsmu8m1TSrmDxznI9
23R1CHwCvtQQze4n1kvaGZjeUbkICn/N3I8Fgad0GxNVefK2uq2dtE6PplfMtRBvW9PmN9N6HNx0
U5n5XaCkz4k+OiijXwPRbjKgheSHNxOvqLX7p75Svo1Bth4K+aGIfw/6YpV6LOlSJ8aj3LrglnzC
sAUUMk2AmoZlOOVc0Pu9K3x/H4fmFShPiEH3pRHcpuzCGQLP6AjfKVVNFGK5EYF1VWr1JtGjW8lH
kMVnpDfDFsXqGmPllR9pa/jM34KaGS8o6qBFOjYQXKNF/ZMR1Bu/DZwa6Y5WNOvUzm4US8fgqa6T
0vuBpMgxq5L9dbUNVB5/d3LzrfRA+VfXGZZqtUIgf43fD/H9NXFUc7LG5FRa970jRQuWg+Y9quNb
sY3hhEf5dbaM3b1w91TjaKpnlYXcWXIidQdt3vFTLujhVVEn5o3mJBlP+MEjSu+bmi/MRlvlpXKD
duuYefYGdRNsjXmXpeskHfcgQrb9WF7T35YQaSMbAK5qJ/FC/iFv8E6BHlxhPlsS/TDZGsPAaXq2
eLQP+v7eHIj7JRBnIFa254hmsMJyt1Doi9W2+jLtjZJavLil8upnL22VOCa6R2i1UERmtd3Mkuxb
Il5T764RsyIHWpzo89anuw0iNsmPoQHGrTp2vXqFZXOd1Iwt054seWndyBbfG9vp1vL1vfTT+9ep
x26bhmWpZzWFNwq3Lbui3qcNhAfLh3xG1dQ8TW/06yN9Wqf9dSTtrDDuC7yXEWpcdlz6OiFXvY70
ldazCVCtDbf0WekmzrQl+fqwnxZqqOhs02K8hNLz47OiKQG745ph4xVzwdHNRrDlkHi4TJH5RQly
CF279Hz6rFCjG68iS1CIWFPPHgodJmdfM5Jm35hXwBadHGCsVElOZwKhzMiuVEsntwv0pQEAMu/C
R/rphgDuL0dn2GbDTPn4ljmPY2W6RbNHcL0pA9jcmTcvKxJgmOe6qrfKusLR0nTDoJzowgARr7b5
+qx/+mEzBZzGTrwQ86zgMdQo7ojLqvelMOdMlJ2pUhj1FA8yCg12fpXsziT90rxmevD/Uhi8O+xU
OLzbC8RQcbUW3+Ke9Cnd/tZYK4afF/Zbl45xVnzIHpQ6BTHtvgnu5OraTLYJq+q/O31nnyDkBSPU
Da/eu9xcDKZN0xgG//qi6q6qHjbeyFZH+/6fHNQSGgrKqZN69sZEqwehRMN3nxTjYqBXK1v2bLpA
u4b4HlpyaetolKhfH/U0d/31M/vrsGfvNYfwrMLHrveSQuIi28c8XFmD7eiDQgYqYy9WT+bD2htZ
Mcwgvz785wv1r6NPlfu7FRNxfx96L+WuRDtOs28TBTpje+UBOgfd6qm3pdxeWEDTGPyTVfrXMc/2
jkpN+WEJjplF40LDdhuQgWWgqQbpzs0YWwYVI4V8Nd6xGZoZCsLwcG4BIQTTYjhSD06ipAiYAdwP
ByfCfBsh97QAF/NQ/O/Oz3T+3p0ff0B4bPpZvW+l7y687ojFOGAxSZNdKLIVi3Ag7+M/OCYjekYQ
CuPQ0/Tq3TFHyY+Rm9M8mm4eZSVminw9IkltaZ1l4PgosWYxHcyvj/rpg+LdUc/WISCWyI/KoN5H
VuLUKj1cvCI+SLbuqqX2Igb5wjqY/sFfFv67A54tvU4ZK0mIqUfWJ4vOErOy/07lPlO55P67t3a2
4Ko0EUbm+/W+K3/01GMa/nGrRFQvzwz8hDTJvj7epwv83Ts7WzRVU9HLZgSxR1CF7f9bWFAtGxfu
kZ9vvf46yil59t0y4XlfWX7JTRL7CYZpA5p75xBtNJOeY0+ZxbPMRNYbkHSWrvPbGGk11A84BGZ1
qf1lfPrAVzRZ0zVZKLaqfLxKPKsEIzUwbemtcZkl8cFgP67C3oBrbNkEZyjR0sqPpvBXfR2tiAte
WaSr2K66aJTmmHTqS4+WUa6IBUcIgnki38eNtA/r5CeWumTWqi/ZyhSAftli28UA84bRN0Na17wb
Y8r72piKxs1UqcML3ummvqIBu6rIjKmFPJOwhas9+YTunfDNTSJDVTrW+KMSNQfQKB5yOVm7nnXV
+/6U1M0QzcwOjBUcNXxCjIoztgXHdZ2R44hJ60LBZE3n5+OlYNK506j8MJOijD27FNLBbkCSycVe
16Rl3lsbg3FsK/at36/L2r4aU3OTN+tIt67vD54abhW6qeiHV2Slz0dhzNnaFmxmhLwt3GYBA/9n
0tHh7hpjVSpmNBcTts1Wmit5CNal/50kaEzFkxvHm9eROMAbxIymb7zeuIK9s/OqtSjdBVYwrFxg
hhsvOrDD3fZktRfmsDIqYBFB8NOXdASQ0Yvlx2iLrWclJWvZXLNxXY21uUHfNNG47lMV0CGyfBoQ
lD+jAahjSLADEFHEX6q7/M0W5s+gD342cak4kVze1nF81WWZOuv74rnqGYekrn8rJbDclK7Zyxbz
A/l60oN4pX8t+8VVqN99fRmfOscfPxZd1ekkWIJJsMDY/XFZ26DIbTMz6n3ei6caW3QqP6lhuiqy
alMW7dFmlz/zS5M8utA6+rmx6KR+rXTGuiusZVHnR8AB8yK4qYlyqCl6JbVcxn7FyCv8jmubRoO5
h0sMRHq4rxt1b1rlErD8Rhjpt8SZMlf8KF8xYnUws48RBOLQ3dqxDKWTPv6U8liXC60ZHGCg3Whu
UMWiPKW67Iutby3E4K0KVOY1QuA+VZZ1rj80hEriMUVIXm0yJV5XbI7rhHw78B+y25NIqg9PWa09
BBgJSiG2uWLtiqY4pDW7YwW+eCl2rS2FF25n2pnm/jR4Z8eAVIvxo0VQ9tld05Zq2RiCoNljDl5J
GlYHH1YJaot1SotSFWhboEARptnixegjDcKvv/J8naydZFH6yQvhfLQ5Tskte4acE/9z1sFQFtpO
c/21lXn3SixvKvxUXmCu/SF9iPxvARsEgoiSneFjU+nllRaLRSz7C+KbuUNVzwFkbuYLmyzHoYlZ
WUedQQKPmqrP2KKQks5I1Fg1hYEr0H8Og8YZBh4yeFn2crJMc6h/vXnVpM1aBiyosGKj5A0YSxQT
VaMJp5549+XONTtGpmRaVsbGTm8VjPm1BP3anBflYxaVM5eiJw1/h74CGaCcj4W+yb0XjHdLqHN7
xB43VdFcu8hWqvitSJ86+OY+Pr1p99VBSYp8bS7FKhxda181sP6Y8+asDjIOFv7YXmvxIy4/JA/V
QvbvDIO9GtEzXl3PQ1qdbgVllrzNWakr9SIc3YGzpi+jmGgyLB0cS2vUZYDxVmjxj6lRNJBxWYB9
K0W9UEFp9GkJAxIf9oDdBewEe++t75YT0wjyOjm+hga8VThZBQeqx+/tO1H5s1KNQ2KIXQF7L2C6
ETCOHhlnoFF66aFQatKKSLNNUJSwAwinTWuM4kG3KINkORTtvJWkno49NCcsuKmfbnoGvbU3ODa+
HV25TuMb+iXmpNBwGnBZUh45RFySQAM5VweglGk3g6kf0rG6H2uNCbK6M4ydEP2q4dQUffw4FRD/
j7kzW24cybLtr9wfQBnm4RUEJ4mSKFJjvMDEUAjz5Jjx9b2gSrsdouIGu6xfrrVVl1VWZgWIwf34
OXuvPeB1DuG+Z53mOaGymMAKSzlLsSVOzgjJB2g9mahHRyc9KGE9QXXcwBV3XsueW4+dz8yebKBW
uYGKSqDZt6alkf4IQP6k5BrAoHkqmvSjqdMTAAolVTxpjNZ9Kzw5+YDMk2ZUbfoIsR67e6Bbq1Qp
6cCYObAI8BfitsbNAPAC1zC6i0WmjO/SWL9YvhMtMiP96CT7IQ/8h7y11jL84lwRaDXIAXHIIU88
Qv3oQd0Vpn7yDfPWZwFTo+ql6ewHUdNqg4MWi3Ij2ls8P14yOTsf/ppK6x7B9kGzILPr6S4hojKN
krXN1+tMx66dieDlxiziPRBCEDYTUo3U2QN2fGG3vClM4an1seuSvZ7IK4IvPTpahDnN77t2m+bB
qhH2zKRPic5ADkRyuD/JO8xWMPNtFsSAjwSvbKptQ3/Xq9bWD7V7UZy6LiOP4Jctmbdqx1+ZeVbR
c0CDoJfncEWVxK/Ey1sWxuJNMtlLxzo8MYEiWA6/fBx/+CLcxCnNyD5dislh4XSCky9XK5TZz4kp
5W7YSb/SzIZCly81lQcp69r9NEf1EpMLP7IjxaZ4aR1/mYb5bjRh9HeSXrvdiH/H58/YJrL2A+/f
7fwPJtBR3EaS74O+fjEHzgJJcAql6JSPN/BRPnwaK7ERnToh74ay3sa2vu+x9hBI5Ga4rdDV8StS
SX8fmxee7ovIuhdGpPtW01ejZjykYbBSYaLlunoNXSnnTt4SVvoqsmwHnwNf0RiS7V1dW0CFE22G
NUxN7EqYR8c6+egq/V5ujQcUlM+JwYKh1C9aYa6RLLtUPQ+TkZYAFMxXQ99NcXiqkuhkSEBEutkP
h3OuzcMPNpd7p883LbNMpbEfDOyLn+ceCr2HPkhP4B8/OKV8tGYWu5N4EvX0zN988okEcXPVPjnt
nUrumQiKTVtxeXUwenTbGD3wnpQT+xZjIvLBT58XH0nFCz7NDymooPCQu2XJ7bUmlS+TrTHOKY6x
JmcLLbEf9Dy+l7uCFAzWEz7ObmH32XOpgsmyKK0CfHRTNFmulKydrHmeerGcKhPWNtA/lpWiszZK
wasURV6LyaUyjGOcQwzzOlKORHikObgr+P6c8qTgJe1zZ6kinv57RfN5JjivaLC1UWIirsVdcVao
w/EGcYS2eDcpCcLmXx2LgyLKZamEu0mTX4EtP4404jWKzq5sbxQ9XmAeWifCJ3Oyusk0EMElS78m
P+Ku9Lro4+9X+KdTqKVZNCFRsSmUXl9LrtLE6aeEAfKFJL6v/foqq31XCYZlnvjLidalI11qmp3R
Mf5deFi4qXRqb7xo5xP0imaQRJCR2Fk5TWkqTeo6Un/49zFnbydZWx2Xkjbv2xe7P98r/7nV9N9/
9tnvVa16DGshiZ1oymWA3NSIUk8XxpuU6I9JLK4M/QWtzjqQ01Wsi6Okvf79hpt/vOOmwsQMJIxM
q+nrHY9LdTKKqWS0LbY1ARN1ah+z7LYmqctuf8zzEeKaMcc613nIASt2fiYyTUy9t8jpll+LGDZt
0u5NwuvdChShH2lvQpD5YN+F7ficadbPwpBfc9iChsEQpio+MlVsY8X42Zv6raQqV4kqP86nN0Mx
P+SaENDR+QlKbFdZCMxl4pmbMdjoQub4xkRGpozyZp1jZCTrvBhfAQPsRU9GoFGzNHe9usBrwwrV
rkx8VfB83YD5qMH7itqfGEMN3UDDqMkV+LlcSyV5NmsezbQlmC2vHkUsw5yZXmGOX/j8/qQ75sNj
rdewydFmPPv8RAsmoHHCmr7mtmM77uLeA0y9hbe1nG2QbY5OBkGs0AswrNImidDdyfHBaZVHjM5/
f/Kfp8qvi4ElI42zMFlB6HHOn3waMcfihFWi9kuvmtTezvt/mkYf5rTBe7gvCNbpKeoKheiWUbvP
WuNejc313JUEwr+dT3gkbWwHtaNUvKoQd8+43bh76timiEl/oEGfuyB1l9NTG4LXJ9rQJSOX1Dz+
MS7rPo6La+dBl2D8pY2+aBNKqs9f+Y9RaP/v33PmWzr7j/9Dj9L/xuz0/6WPiQPU/9vHhF/5rf4/
N2+iDt/S9KuhiX/wH0OTpf6LRRhdOn4hizwoFod/HE2m+i911oryTZI+gNnp/zqaFOVfHN6U2fOv
zf5eFpx/DE3GvywbvavD4c6ASMfr/5/4mb72D7EcKPhEOJQj5EcZy6Dp68KlmITlZUOQHboYlqZl
vDhk6/jrKWn5aBR6pAjNGWWn25AQFIxz61EeUy+M0p+ZyYEmkJTJU6r2mun1T0BTq1AQaB+NzrIO
YIUPOmSNWDIqL05gdKiv29qw85vQx6kQNHSghnZaA05etHJ+3/NH2n17O2o0acQDEZMMWBkvr6KM
nKmofo1FgQhuJpQWSkQrI0+mTa3/6GULHwTtM1Iw0soja2Wpd8O4iE1dX5hmdQWt674PEnjivqG5
ISm0Xt0ogGUMK3MNWuWOU3tJMw8rQty8grBcYVYAhGXc5gQg/PaG/PMp/e6oOrOBfN5yZBUoVFGq
zp407estbzRrCmtUAQc04Y/Z0zQGGhFK1xPW6G2lV/SiavHe6dZdFhTzxTurQGsSBuuBtND6vT9g
RW3j4brFVw38b8e8l4STRFlpbQ0vVxHH3ozpfg0TNDfk5tDfy2eClZmf+VrEov0QlFsdmM/ff9dZ
K5XfxbRexpFA38Fh9nPups6CwDGkyNIP9C8B0EynRlZOiR7QITF2hlnc+6O0GVv7pwPAWslvp0bb
kch3zSSDNDRm4X6oXBg8nE1J/rkmnp/Bt2Rxz896gqTRWJ3O9PLQl3uzMgqvWpoE3wDJNx4whz6R
TraDaLpwsvFFr7SHvoNPDoMJ1+fa4DRsNPHWUQLs1/SHcn08MWPGlG68aJj/ZvPx7TjYyywLt3+/
mQarxW/NzH9fOEYADMa2wv85Z5tcDvpeF7YwD1FJfzWG5ZBYmmsRHusmBaJQhaNR0dPltQZpl8kg
dNIpO9XVB1lZfIThW2/m71VbcPxfFsEYQ0FqVdB64qn0OYFqg1iMPvg6Sz3F+cuYjeivWtNeVtUP
dUAIA2tr3ZJQM2LXn6s24kCuZJj8aGiGfdk2b3TtFj6hlvQTwLFY8Cxcv+32kmOnhIgwfRB9D7dG
KcxF2St7vc9egyjV3T5Ewdsysw4aIiVHBWqF+uLAwDIFu51Mjpv8hBH9giHunJvJo1fnupTXAAsn
pgb960cnOrXzSfxByROR0zaq3UvgJDLRVk10nUGMlAgCUHTHAzNDAm5avJrIPQloLYelEuc/u0DT
aTSOv0qn/2mCTGNBIsGXItyN7PSqmx1kQVPcqQlH5Y7jJ+3Zfu2nxQouUb23Um+U9CfsnIRiRda4
0omrbAzPt8WbX0z7xGxfh1au3P7SHP9Muc+LRKHEAF3BjGPTHT8fcDRSMdUgYYikV+IVOAVwL51z
K4r+ACIDUEytYN+M0Z+qZbWU6kVpIMGa1FWbEiRnq8g4ao+T8CvvYLewJoT9YW/eSH4DVK1Dvqk8
/v3N/748csEYmzCFAuJRmIV8fVLF1BGNO2rR0VF5x3tyMRPjfiq3BiLoltwDxSLAT3Y8fRih/w3B
tcjkG5MAIsOZbsu+r9w4M++CYo6DYgXsxHQTEfGEfUa/heq/lkR1qOVqq2jaBl6eL8v72ibERPRX
nd2Q2ZGgKvj7b/r2NRv8FHwqTHVkC+3uuX5kwKpCiAw/QLTpezcwoh1081TLzUGKMfmlTXpHr+s1
tth2oDwYCyz1bJDYQcigJEiOQbLj5OFyUukYBp16HaehcDv+hkVp/YpMp+JA3vSe7au7iAjhKyNw
dnIknEXc9bKnxeVLFxvJonKAO0jVSgJzEKvm6PIOgKfZDAJbx6CPkFslEP5CLvaB0VarHMs8nJ54
JI2YPDetasR10okN5w9jG2vJKjEcn79MaK+mrJUoPwZIDtxSmKSlav29aq3HLlxaZORpgIV9v7z/
+51Vvw7NQBwYhsPyOPsSADeZ55vp6PfCrDNFPmSG8aOzmj3RLjGiswq4TFHqcMC0fsnfgB9p0sim
QaiYE5w3lMGVSks3ENKbnQEJVxLrOWjsp8ixQmIdAzRhpEuIqS//TQT4AgT4fftXzld2egNzZ14x
HA1Zi/05Bvxt4kiuAPOQclIOaToegb+CaAdmFhgR2dPYKsL8hTyTyjMhclEekZXqt/eF1OwaS9rG
mezpoGk5i5nIOGJ4nUqwMlraK3+/r3+8SkcBl4YESFHl8zmC3XJs72nnHoqxJ+WnSlxAJcJN/fJU
aUep8uMd5VizaBg1GEp/wxV6BLXdjKpGVM1IOoBpN6uMoHaX9fBK1tI34hH+49VtvpmOBVwI55xq
OJ/jkN9uJjihvB/VUj1MSXSVVOQfKTGmx2FQdiosQYSp0Diy/sdIJ3wKgutUT0gzboYbBgxt5awU
tgQSRjN14QfQqgVQNBeqq7poRes1lv4jCoL+wmpwZhCb39n5oiGIsiHJqumcF4BjFMNMtpSDMJxw
QebvT7VuF/hEefvoMCo927BNdurUocZUHoI43kcyKPyx6EaYkCsb6IZbQUPy0DHUhG00xSFXLcar
NgFe4Nt56+VFkDAzlpNyUznDjdlZBxrE5LSGGlh3EgQbVBmLqkRzaoY0+Pz60o47l1b/fTD+/JUO
RgrqQNtSvpsanTzvMgmePEnKBPslFRkcMZpdjWALYUfQsTL/CIy0WY3hEHqWc29k4bDSQ6PBMsu1
maJbK361aX19ScGxblvtCg3ajU9bImzL65pxTzCW7+ChJ0YfZBb6/JCkTCS31hKmFS3BMezp3hQ3
69oYhZsoYMuahJDUgNYqjcUd5d4lQYY6P72vv5uznq5/cq9kkzr46/5Vj21nyiLUDm1fbTJ+nzO0
Tz0v4NICv7zQlMdY6DO8F6x+2xRbIxtVsoHIhyM096adg5yLLkrXyr7TiCk3VKb2DT4Q0+LI06Xh
Nf/rH2SwXfjg5wLo22VzDsWdrnOs/Oxw/fYl6U01w/sj7RCa0xovzC0iaMZmdi5RlFhu1hE9oden
zirfi8R4NEf9tvbHO91XLp0jvgo/5hfHIisQ3zD2YYX1/UxDE9mDMth+oh1iQoRDQ6xre5eZuJq7
gBBrpcJaGICH70mydnsl2tetlHm5wQ2O9Ds4T6ug0C4pXP/0VA2VjZtJ9oxVOPcG+62Z676TqAdM
mJ7f4YuKcbpn3fMEzd6rdTJVwvhVznzAanTOSZkwABQZBpNt+1H0zfM48aopU90sekFKpEokLNuD
7MYV5tUBctCy7O5T/cIB6EwY93kzDSQduFApQBT5fLfhGNbVJGjxWFEPyMAN3F5NP4agfrct0mmL
MUUza5rrJmSlFrXVLqyL8q8/XQRHGYvVAOkkCP2zJkPvlwMY81w9hIW8DL18GmFQh4QN9VKcuoRO
LqW4vzcCUJy2WASDfaEf/tnFOHu5sS7Oj48uHYCns/ZsJiZzGA1NxTIwEPZYBAQbjdtYOPyBZDQu
NeujI23uWvHXjvTYIAohbS99poWtsMMme0AhXq53RI441PZqLG/ifARqQm6CRzqwK8eJc+OELFqT
o66I7n0C0G2utGhcNWF/qeb5wweC0gX2gMnrKDvniorMITEYCrx6qHoyBxznMUjG1D3FQ3qqUgai
GBRuicbcEqG9crTMbfIleUzLXFiZB/+OPSQRJ1XO3p0I1nFHvkgimB1W+tMgkpWqiHUYAIRrdePC
zvet9OHQxCOwdUfWne8KJ1khDzoRFGuzV0TB6BHXI+btYadX0WMdiye2RTfMlQsl1/x6fXn6n38s
Jbghq/Bg5LMTRcTQOifZRD6Ejn8EjfXYaPqhFNoya2XFLaP20Dj5hWPMH/5MVFyWwrvGuuF8mrl+
W079IFErzenkA9Dfl3BfCQMcmXKtzlVGWjvbhuTyCyu4+v1nfvkjz74yyZqDPf1GRt+jL+MsXg4D
XTbChVKrvs10zasCRpGEI5Tkq2YmffLhwiV8r2zoSTIXg0bIORv2zJnWJzUyv9DtaDqomKXy0d82
oYkZY7ryqd/dpp6GtWKu+1oy11Gl7yMdOr7mvOhRSF65Ds8uTrcj7GfB0U7L1TURur/a/hmR5+Cm
ovEGxeeFlUvyPc2J+C9D2YoQCDzfCBq5obmZbOtKGYZ8nSfFr47W5RxBe2FN/XakJoCAZ8rrpMzb
vGOf3egqgnaXpNWEvKq4atO1KVPYGhWZPKZwdk1S8e/xB7kPaGIshvHmQ9rYZAKV9a1W9DtlIj+v
MfxrIEjLIp42ZovOhrhoHHGkXE/q8sKLcd7j/bxeIJzwDG2FMv3s/c9jRoFxVk8HtgvyBoOHNEMX
RJ6u6xNd4+ZS8GTVzJOt5q5RfKJlBfoV7VAAaqFHOmsip+qQivTC6OQTY3j2XSINQ54rY2q3Lfns
PiKMKGRWA94WMGuIjHzPuK6lVaL/7MkeE075VHfQP+TgzTbrtW/oP4JRUZiJQw4Ntu0M2quqsnZL
pdoQ7rfiU9vbQ0fXMyFjGk3zKD0SJ5MsJGN4dyR9aej+Q6jBSr5wg88XZIIrbGZ3toMgSqfPeHaD
9XKkqCm16RhhkA6RtZWKx3ztHuDlsch3TZFfwYm+lpV01aN+A9PokQsrS8sW/OiFazl/2PO10OIy
THIK0JLaZ40uQj/YhPtmPLZVBvY6urYHeWeO9WYoebQlYOcuUHaWEl3XTswa0CJey9ayrG6LBA1G
U1+4oM+36/enPF8QWDbOOZjpAWCdPeUoV2nrBal8hOXyNgboQjJmhFIImGvQtqmuMDkLlw6nzDzo
bqNGW2pNXbiMqTfyYFwlEj5lI4U+3afxVUucHHgnQtnCxq0b48YsojWt0fu81rYEHBXA48uTOjmv
89pgyNMurV1oQHd+qTy3FhtkpjzLjCiGun0bctq3WemGmeUawXQhMMKcn/rXH27oCPQ4CMyf3vfP
rgsLp+37nC2HLFZlLncKTpewo4nTClDc9a/Q9+8K3UAKp+Y6CxjHNmCUC8soiLMMQDxN8VTTcMvW
TpE3rpQh3nXQkA1kwa7UzGJIwRmcroeo697rKlqqGYlsZdY8CZ/aZshupDkLxMeq1BKcpvCMSTbE
7SZLebMwLeUKV+k6F8atX3KYdJLyGA4JUKxyZ/XVtWKefH98N+009qawu7K7ftY6/pCjRHiKjx7J
YB5cNoGCsaQFKcvJ19WVARnHMBXLXh+3eike8JIe//6aO+elBP2TuTtODhKjFPkbmoZ+rES40dQe
p5dMa98Kzfg10hexi/5YlyVQZGJi3dzJV/ngBCs5ia6TuMtZEiDShJXmxZmeekV0FDqSuIGjaJYY
v0qCaD0jh/wj5thjXGyLrKRegiuzBfiPWIi0Eu4qdzTtIcIrr8Su1wu6IQ+MdPEbJoWb5pBbmlF+
tpvhLujvhkqmbZKqz5CuERj302PKTD1o0x9VEl83qXJbZphjKd5XAyPeul1jgNyC6kzcKuf/tZl9
At9a0PbT9l1j7ox6ZijZ9yk1syt0Qs4y9lHkhS1Ry8U60MLHPKBxyzN8Nu2rPiWKa0rwk05QS105
v5Ei7k/NH8xM8nlSg2df5FC1EeBQJ3Vuq1inMsjNlRxJrm3646ZSrRsNt9LST1vFS+RpWmZDUixG
yeNNeydfHg59iq6lbjjKpMc2To9DVm8nud1Wo47rVL39++PXv69yNBas+SxG4SDDJuTb+628StQ8
g73cZPQb0wcn5pNJcHXGBLKTZ3xoGOrRfHhWfFld2HYE57XUUSGZM8LoDvmNsZii+GBX0EpHQh3A
7boaxs86sGi4mNui755QL5IY2S/HKuoJHDRPOmt5aZOchSph0TuPYYYDrbHoXaQ1b1eO2gDDNsDt
xgS52p30olrjEuYvcXhuFr7SPoZdRUUGPj+1+5Fdik/67/fl83d/XXMgSDEeZgrHwJnt6Ot9cZIi
HURk5kcDJUJkkAID36gKqxf2jGhtkpbrZu1daqNLaWqJBDrpSW3gMTZKi64jHjdToF1rvWO7Nprn
5diS9Zwwnmt7fl7fy6tYkU8DFDePGqxwkJIqkq+vYqNcOcJ8awoSMCvIA6lFs9AskgejTvOVM+XV
IqR/MbTJz0zHqjw1btNEMKuoDp1wjW6RZd1A02D7pVcVSbQwYgZJOovXwry1WvU5diR7M47Bh6Ee
CVF9tA1k1m2fxahH0cpn3W0oOStj/mTqupBxyjPh1bCiFySxTPrwzvyC/EWSvS2g1pnFGpXU0yoJ
fSAf0VUqSZVXdmMAYzbGR5GsoCm92ViJwzHYK058L7WXtCP690VsfloOB1Jdgf51PpQCGtEXZjnk
x6G0f3HUlNKc36k/Wbn6RsDdu2jEphynK3TZN8mQHNJ2ujKiZkGM61ak8PAd9SWSSFiR5DfdHt67
rH1Ms+ZWLbKVrKIB6rLUdo2sWdhDaCzqRDzmWtq4abW2wQxwFtnrFt38DkS04uxMpyZBVGY4BSVZ
sZ8rfXisHOkWNLjp3rc1cWdRyg3vBbzdvnyf8O8HiFhdobU//v4if57Iz17k2S1AtcoESP82tgKW
rza+1OF6txLaovU6kv2rVp0L7TBRUE2H/DAC71mECtvVh25XRzTMm9ZxYLjfdnZw1YfBaznltEoD
QWlujo9RZd4RyZt55Kn9aCdnL9cceDOtUmAvXjoMfWuhw5ADjqgzycKWMhdjX7/Fib60RARWeVTH
+GrwSS4o+uck0B64b9exFd3kdNWtEj5fDnrCLSv/nqEtslj2gD7Lb40ovJKz7DQa4dVQLPS6v1Ca
nbFdYeFyFJ/tcfTYGKDQ7v96hXI1qJy+4+JIwh3VU33SFIQZSheya9R0/BvzPk5Q5pZ6PXmlvmE2
i+yWXNrCnr8hv2cUrrm4cO/HqPIUi7SWMppFsgPdLZJV4gUrDnOqZDhMzGUWIboQIxkvNdTPozs+
f8ccM4DlQWHtO+8YxroeSRLy1yNt8+ueNjfnghES+mQ9Rl373vsK6t0u3aoI9IeYl2awvaCaMCDG
le/R5blwIPjjjUUmoCPBZNTD5/31xqaEOmGyQaneGcF1JbQHJ8PSlQAyGKcfpBn46rGsktfAsX7K
CcvSqB3lMn5KEnnPqeuuLVH0Zv6yzJt1ltMcTyWABGT6idDBUlQ/icom1Eout22QX/jyPreIr1+e
TZQAAE3o4fgdzpUHQV/6uIyG6lim5VEOyttSiu7LGvfMEJcLIlIeUrLtrZSY4B/0z5/NXEVIDFbC
f+27fhUZmekiMSypDfpXkj5/BFFS4o+o2fo0u3B7MZcv6mNDzCGKHf2Fufl1Cr7VLfJkbzU1ejmH
RI5Q9L/IVoMTZxFl3+ow5H2hHNScPBJe7LuuFsE1LYWnILW4rjrz7Ih8DLvU+yVZ55vBhJzQN+qI
XNskmV1ftXJ5tOtka5TRbhLlsQvzG2Fnt7Dy73NVhpaR/jB7esdhe9dIA6x0Ek8W8eCiVh49qfcX
vZ3Ui0kOaUEndCrnwPlc9glyDM3Y7fuMGNAOEJ/PFxRG9b0wtX4z5Urhlpm2rPVMIwpVcrzsXdJD
zWNmT6a2MSyiqFs7OAK8KrPuOTXcw3ZHk4EWuywL2ib4WSZ2IhVtvNJ7GDl+9Sk68L8vuZ9fydcH
P0OyETXPWjD8Q3N/6beayontuHSIQDlWmukNk3ZvpPXo6eRNub0ZLo0AsUdPLtmyRHTPRdnLBNm6
a4bNXdxq3VpDQRr7tuli0zSpg4mw8ruaQkLh8BDFr4bP7C1pMuFVdvXY2K2yagjKSquHxGJoTB8W
kkUBknGQllLZrazGepFEKS1gIxSYk4/+QOFe6NBw0TddKSP4B4vR1zSVPxLcFy4Az3FVRM9pW13T
mmUO5Pg3FmpV+kPRlkTdiGAC55fZNeMSb4G/6nF69Jl145vFpTHQ5906v5sOuRKM+zmifFv9yzDP
SFe16mOdpI9msBKmAUrO5860mmgWg0wFFHccuYLgV2zXR0Pmv481218c5JpV1Rkk8q+yeC8VJo7l
dEBVJ+8DiQOIb7I4I+jCqIWLzYK3u8Cm4oYV2Q54uTlMg4iYZbyLIY5slwTBIzEkH39/Xb5NRICw
o0+k/J457Zj7zl6XwCkaAn/8+tjUqMt934c0IpWrpPVV4IvWhnQobUlm/cJOEAJJFVj/iRcnL2I3
H4EJFeO6LO37LBj3FU1Rm4Gk5xSU41VZruMg2CpIY73AqPILRfKZfn/e9gjtVACGAnrlbT8XhYFt
nEi3TwQxBd0hM6nXk4oE6DJ3h7T4CGr/V0PqVchVJ9zWauDcxiUNsU543Hjd9jy1MdIWdcPJVgUz
bevhR22Tdvb3O/zpI/jyCqlU8ezO9MYYoLK5ff0gfVrIGS5r1ry5PzYV0WOstjejI6hRwSERI+H6
UnU7PImyegvihwGG9IVL+FahcgkGYxtTQwUA8/6sQqAvb9iDNCqHgbrTRVp5j86S4ISCPqwtY1LK
t5OJ36cKxYr4rxUk2nxhWOQyNbWyjOwTrcYItZ2yT2yjW0AyXQRtfGHUbHzrtHCVjNTRsqJnhft5
VmmZWYN7ZVYBxHOQVTj0KD1dWRHDKtOl2kWxsggnpfCEqaRXQYpvrPfBGDp19EFa+omvHz8ohWKm
tBRrw89KKXlZidBaDJS6hVFcNYW5yhGeTkp9FRTtDWr+TZJXT3WkXgtDR784hBv2zZvRHrGRpRWN
niIrF7pRLn053ucyJWg92NKGnEA52JbFeips6iNHWinauOYL+EnY22OosZFooU8JYHJAGfzthQeq
8c6cv1N0YVRbpV2J8vfsgAg8ho8jZo6plAaik+Qxsv2XYhr2IlbXlYOe0PJXatqt+k7yQiFWbcf8
oohWf7+O7wd4eje2QfsGMTNyr/ORoBlOfh+aoXwYx2IZN/gA+9jwWqvmuyICU1oC9AAaO65HtoZg
6PbgtWxiZ5ArjeozThOOinH/Xnf00m1t3zRogCsZM2gtiK71x3ER9pHkBRk9jxmbVLJd2TFR7hJZ
TtiGh13fIPaKlfhRc5KFlRF055gxzjqNd9SQjAmzpjkuKitamo2ElYmHLPvZj2QYPvTC032c7Bf1
LN93DYzSHBqgQOMowFNwtqhaGjCh0tDLIzE6TMIoJSILc+voTzDM7T1z71stAtsf9SPBpY2vug5L
8MIvqWH1KFqkdSmvawcUCAvniiSPO7ok6wFDdWRmOMyEjgERhlswvNsgxGD1B1tZSO99LHWbyIle
FZFCWsCRF1vQK4pLqpBvIuE5N8OZzRsIduZJ7FllrDlO+u8faJHjiyds+qgt261IbDTs7gGHPT0B
WvpBIb/KofzB8XKhSvaq03PoYHK/kqBk98E4XVjovp830bajf8dDx0oyy+q/rrVlxlablVZx1FX/
zWkGHG4aQLJuenLS9LWoYN7FtvkGiwGXRhOutSDfYhK9zWN9kQ4acpMaczBJlblJM5T0nXVfSJVL
RglW+7EoybGN13qFiM4q0txTIuftwhd1rrfhm+buoTid9zaYSWe7BRlPoyXSMjoSnY3GTaK2Xma2
T9RSU/vLvH/qUH8jxgcllQxY6qZNFKSP4RDciVF6obDwqs7ADiiXp1rYh7RQD7ZRru2S/iXSr6PU
kcM7ZuthFDtSx3ZNr+BYpaof0vhhRFiZ5uVdK4MpqE9TWe3I/GGZI5e2vjcZRGpm+zGmk7+IiNHh
gUc/8mQkqpKWfWQGT3lTgQv07/5+U5T5R39Z7ggvmjdQh2aCLn9THtD573rWn/DY2r5wGRDc+cgz
GGhJT1Xo8I0rNRnMfb2lSPHsTix7HLxzIB2s23xLLugzDg06vCL5cPhXHCr/8d7FzgoCw7AYETE6
OhdomEL2bVWagqOdd9dkr4PAxMnQWP2mQ7BpxTgoAfkZsfgRy/Zr0NzXCS2CKuFzh4dQJzr/SSao
OJMpAyty04Qkw5MrKhusq74DyxGjYq90r2vsnzVhTnG4DIlVl0bNI67+NtWwRBQ+nrlEOJ7aFPet
Btc7q9it/fE0ImaJDJlgBw9caObG1qJoVHpGLKWK3qF2idtlKIX4LJuarAWxoWMcbzDW/v1JwkE5
f5Qz24Nlw0bt9wfXJRZ9VY+xuB8bTe1dE2OdgMrZQPNzSdpbYrhFMOd1PR205mYoYzzUOsnsUTEx
PgK5ICGTcbPBzlwnGl+yypAYdzBosvkfoHvzhk/uPlbdwTd/NpUZuHJTemNKEqApQO/5NoU3kQtu
ltCwCUd/L2fhQxJJt4OWb7tYv9Kr4a7kUDi01ZM+xG96EjwUfXLTN9xO4d8mjrht9AZ3XHAVyv1m
hAmFdWNdmaBJHOce+zKnyTG4GsJmU5It7E6Z9F7leFSSmExjWsok5RHWC5KYiGXjpKTOFXHJi8Cc
da7+gGU/R9NgpKeJAySSf8sKlIXdQDTFxjRpJClMBW/DNE7LKapfprraxdn8Mfbma6D88geLYMtm
71vtivTclwLMRhk9j2V0G+nzFjqarzhb9Ri8lhRC/XTi+t3v0k2laeNCR+qJuG1Xwq90xyYpl5Ky
8gn2dOMSwIOatQtNbz8imT8wKLIbQ+8fdaf0RAoENt9MxmmQNAiG/kHNnDt5kF90CvCyq667mKdB
fMthqv6LvfNqbhtb1/Rf6dr38CAthKqzzwVzlChR0TcoSZaRc8avnwe0uy1Rfazp2jczVdOuVgki
CJDAwlpfeIP14nS7wowuC1ztWkVp6Rnq2IbLUM0Ti+wnVi6s0n/C3vnZ6bwnZygXrd/vSPk8gtbI
nQ5jUaqG8eF4gCkNybpwleLeKpBadZxqnyVIznb83wx5OUOrGL0Ez8unrZEqiyDBgr6gDOCkcGgd
DPcUlIHmGAiamEQktxiiFEiAQE1yKyOc1m4PtjFDRrPON0kvoUEp285GdzCjMdV60RgV2Ou6XTkB
jbzexZRD9g+yXlRXWoQWtJpmm6pR1oy8l1BzjaWOm+YUbVQUe5vmu9/Wz3VqzdJIW1Br3Ng03Myn
DK3WBpY8zY7rSA9etUQcwMZeAP55xCVqFC29xpt4KvT+tc8SeeJGejSVqAJO7Znvhkcfz1AfD8Zp
X1raJPI6xCqCGSp8EeR9GhZeRMfJQUFMbYYbrOMnUZo8+4D5J01q4LNW5xM/ll/8lOApKts5UGeu
ocX46ZOTeSsaCuhaT7B6vMfY9trzq3SGSyDFfJGtZSd1YBm4FjoUydQvRiid4t4pwt8oUfkt7p9/
P618XCDG/EonEaRwOPI3z+JhUfOQVE3XXMuqtDS1+i72eNBpNkQoqDn3dU/RxyXhKc1ZJODT5wYc
okBeYBX/vQGRQJljUhT6gzB4/oqa1OP3H/Dkr/VuBUN/FRyRPAIlQE2dw0kHIBo1jsrdNWMOFyXb
fxjdOkPF6niIG1aIba5aA+mz9g3FbtIOx6KOEENOsaJmL3n51s5IWDMcU2dyo1/lSXobuk41TbJW
Q6bFpJwA2ReVoGRm+hbLR+GBxQkuYy+2kCIBnegzapNBuMDA+28s/82i1ra175VTo+VA+LQ8i7yg
Ze+ZD5YglLNNlJ0r4T51wFsWeefQJ5O0DWSDZ0lKLhyvT3G7D7DgTqlfEIIAM9G+6aL2l1U2gtS8
6pvudjgcG9pcDC6eEgb4XsPT11gRMGUolMsTWuiJyPq1LPDVTaSpp0o4/fh74RDL10EO9rJSjbls
lWuXXGtWWE2DxWh8tBz3u2Nrd4rT3kkt7CVvMAy+S0oRpkFMKVwyANOl34GO00V09/s7esZfpvzA
HVVhyhlj1wf80FlO3fSJJUt9xR3t+2s7kadVaTzElf7QqwDPfQ93DWG/Rn02S1z1MY3kfVeWK60m
NlaiYjEk7PXJR/qYFRIgqQg0qRREtA+Q22BIQsk22+a6LRcSirUs+eo6xqoXI+ZHFi9ushttvJYR
qKo056QSX0k5fsj65e8/yQc+BxcH1QLQ8RQ+6I2d8zkqg4AoRjzrWtFNwFD2zIYuVuXWBdPRpWTe
wFRDiCfLqlmta89SfBN7/dKV8OuCB10qhzSL/GkPgJwhd6hj5jHFDym1faZlf6ZofrqLcP2BdqiA
lNFbOruLqWWVRtTwQcvA3ZkuQn9gtBN/obhkmb2fbVqDQaWgDTElctz4nrwdlJoSk2uhJy4wLRXY
oUclAr09LP7fX0ZL/RAsocRLYU6g3Eof+LwiQhNRzSlytddeoSLDSSU7XEeU5iaiRzEelCZkWBR0
pbi97oC16rqHHkfVlXPHl16ZzQ/e0PlLbXDp4tJNQ0V/iGdSTjJDcNYiTX3NEcF76OGTqpXapGqH
u4iLXngJnuNmt0J50Z4nJPizWL8XFVdBr8OVrcdgNDpovGnRz/AnD4hUdwqJkqc8Zr6+NHChrgpt
1avRU8KiPZEafSvptTXDHmkjlfAZPfLVqaJ2L24XBgu/zh6Z19fxZcIAn3RoqCBDkoOtDjGSKnF4
tv1tlQVHX2REEUawcrpUmrIUflcEtiJSB/fDHrJ+liXDvDJp/nv1tlTLZCJn/nfVjqqZk/S7JI+m
fFGiC9h6ylzRkk9QvfoHEBkyv2BjZYvQF5zUeROLnLkzMlOJjgDVAoA7TOGPugdBQyulfTygIl5J
Nzr2V3PUHtZF1+NnJEMAczX5q9po5c6r24muPhaK3U4dU6pWLRJKvupD37G7I3YSL+JW1FjwkSCO
Lk7hOuisbYRotFF6izRKt5Wm7TPE5ToTPWEnou/vNGYxGSSYYu1QS7PSyh4bQ3+11TSaDb2Mr45D
qasfvI2hkds1qfXJhHCmrPHjOYNQrFGvMkD6nBesZNtr0JToGXB+4k+baMyntX6B6uHXMAq/Iwf8
lPjeS2bRqSGCnspD9L2VzGASOGu1G14iGG4wgOSDksQ026qNOlh4HntE1XGnUnEnRai0mePm/awL
ZPyzu34OeArD1vi6DUryGf1CVjhIWiX3KZgTSFB2NxW5ufMr6dCgawb3blIa/vfILoBy6TuaKPBZ
FYMCfuW9dhHkRHofFrxKsa5STFWE1aYgKASuVO2lV5Z71aKXqhBfCIfB2/fqbgjtSZt3w1TTIKIJ
XAvLNt4bo5IL+Ndj6WTrQqEAFQPAWIRma8xCcL2/n0Y+lBQYkrBl4YgjM4CL6lmxJiZHNEWfxcfK
dzZubLzKZvXU5sWtFSAKlIfuP0/XeQYogJEGU6T8UBV0jVEyyemjo5oOLy2kiinwG7JhSwGRSqZr
aOWMAlM7yUYgixMtQomCsqW86m11Ubfd3CSKoS4ODGl0zsET+zPG2ceuPtfEAORJoQi1jw/AMxNx
taY0q+jomOmhDNBeCaLn8Kqv03vaNuj9FE9QhL0yuZT7i8KIN06S0G2SL7K0BI5APijPMPdeqan7
mbIAjaXzaV+j/o3gGqgDnhZov7z+poUH9YK5CpXsY5nUyEmuheqAEfMcC7nH4MXoskXVtBUVm3iq
BtTdaKXDGKNBBzeqv4nWYW8iMycP+Ux+oppdzbugeA7d9muJ5f2E+fZC74x9SYIagXlkBEfuzANw
OKiBN9vbQXEblFE/V6qHUGvTidnj7pKYpOtF2q1iihd1nt1D6BI07pQLVQRLKU0YUVCQGX20WmCb
ptl9DP5sqg0mJPLSgZMKlLH4Fsyou1lItHneDBZHMWkFxymEckF1Y0tWTRvdQACmfQwr3hlrGu7g
Pl+yoFasaRAnA7QHKfI95SEjKFD7rdzCxJXs/Ckw8nvD4w216+D3pDwjbDOukABDiiC66zE+mteu
ujAaSiCt1KmTBnOgmZIFCdpYw84y650eXSZtMuv14RhLDD5YyfJGNbqS1riLbp00HEs69sip3w9g
m8gYC3lSDyaqixJplWldDVF08F3tqsaxUsiPgqbqRFiUIWI3ucDojhRVMaqpnaTf3Lb/qqtpsvAc
9ZbYDKJUmF3Yjv0CAFqZMpcbnYCinScHtZWNmZG0t4S+60QZjiZt9KlnoEVm0gSRtfizHsNH+MM4
DFWoKXAbNQMm1/thWHRVWlqyEx5xeXnWketM2uLRk6EDhBLzbtO9pEUylwTf2wm6vaIhsV65ZDct
PIDAHa4zBHcmZiDttKomlmioGuattmhcsgw8xruJ3tAjTtzvqhQ/hpGHvV9uXPguRQnYAWDblH7R
uvEwlRqDOlgqUWRUra8JctFz1fSOCJv4q7jUltyEYRNUaDFqBkAhEB0zqzIR0vFWetIeQow8iDV8
uv/2WrG9fiJrDWptsQySA8M3CsGV498DewNgMhgwsaF6hN2sison2dOGSeCB/3fr7NCm2ipV9blq
xRARPUTJGrsZebQvXvE9tbPHIGRd6PTo2hlcpg9sVAzs1lpuVeG3R4/JN1PlV5qAPYUDXC/UJJoV
1eWAxO6yS4jQpT5F0ZBf+kDrkFIc9SBh9BD8NsM4wKJRK3hI3Clx1pXMFATwPwGaahdPoMQWoaM/
JTIPkSW5kA1F9lT6a7VGuCvIe1ofETVGrcqmyXiuwuHBBn796gGD4JnqpvpWrhKTKkbaLywDlXUS
Z7jtwTSpgdmIRe57Myy9XsoS7iPpxqoZZe8KAx25369ZGAN8nASJF8BcncrgxnlFNUB4Aroe1sO1
Ul9yZ5BoSJuLOAAHKHTUltJaRgAzaeYw6ocZLjfXXmkAPSj7Gz0dZTU0i+whRioF29gr07OcpVka
EzQwo4kolKNduvpGA4eCAZy5VIpklyPpusnjQdnORepLmwC4+0SHnping7et86aBd9Vsdb0x8WKl
TgXAcg3wz5r04FbmlYaVQt6081QIyDLGjQnobWLKBdo5RluvfC1MZq6hTOLbjtQd1WftrijsV4hN
EAkoPTpJWWzir1WDuC3ThDMvQ6pFyUAXT9XR1gMr35HNAlrJYkZhfx+YKneGeAmZza9x7W6UUeTL
Ef6KnCwHD1lWiyFMF0wbV7H3vWmeFC7YwpZRUCVwjyuTCycXaEbKpQIzR5FmvmbNRdXV08JNxNxp
1GfNkWequ/Mq0ApRY87bHuotFUhtZjryUtQ1+MQ+iPjmEjQ1B5vOQLz4rXdJh0oa5Qbv5LR7dhBl
QGgEMEw9WPuiR6nCtjFcD/j7zB6LS65NJVcN1YmPBsxEDW9sM3SmRWfPmwHQWRRVr04EPdpUVACv
ybQGhKqrrrcAjjtjobxEEdWeyRAYllFTq6sCNVANuRcHTQBQL63N4qgEc8kevrIAuROph41SMAA3
eXOQn+sh8hYaej7TsKlfR9uiMunqjV4Y3tan0qanvYnMqCXmsTLc1BboPhTbWb40E1x4130y/k8E
j3cFo1Or3qBpT7XoYwbNglOGuWUy/CMkeHwamT0mO2nC3GU30N16Paefw6zgtEuXpx80KHMUUsi1
bF9JwZNT4ivmeMa+Ks0HM6mXEU+QkmiYTZl72UqeLS07MKMOk5IJKbs0G2nHsgj10HgwAlZMabgP
FX+FQ+m60qiv1sbOodAnKeZNRqnIVoN4Mh7O6FO8t8JX+gr0vfEl6432uRPDc+dq7sQMt4luEbNg
aspwe070GMKXjzhS+DpCQye6NOaSFVhJICLc7rGXGwO0wuVbP0RCImykjzmvpe5bancoZtgbt+Iu
ySBRZlhuPXWBAyI5dF6cfOSkG0yNZkXKWQ2Ft3By7xac/OXQBvnUtDEZcqmTqv1QQJCdFHr4Cezu
70I3bhk6YUSXVCTP7V4Gx+8C7oR7FJKjLlrK/2Gl3aNYixyLnj/1lkewM7BVo+yZ5ZE3pXz1KnT3
1XWzQ+aol1HyYKijuqm+6eVwHUPxmIkuBH3t0jtV8pFE/a215G0YAZNvFJpzOtmUZMtXWqYmK9NA
6nawflRY/9c7wYszrbizzf/+T0ThOM9LSksQukv138vX9OIpfi3/azz9rz+/3+TsPz/d7Kl6ercx
p+Nd9Vf1a9Ffv5ao4f0pnTbu+X/64h+vp6Pc9Nnrv//1ktZJNR7NxQTmrQCcOrKgf68c98fxKame
/phHrwnN3h9HXX/7979Ob/2hHSfpXyw48ITzjAlDswyTSs8P8ThJ0b+IkQJB7UnItBANXkrSovL+
/S/J/IJ9I5AYwLDQmslYKE/91I+DL/VFWAYOYxAYQYKIf6Ifd1aehgdpCZINlC/J0QE5nyvbDF3c
+XHqbUhJ0GeV42NsZHWPV4Gj7q3xR1er8QzKcoheLJunF0waWjy743ah+jdl6xsrhWevWGaicXex
CwpgfJF2JvslkNN+HMsIawBmVUIEYcsvqQkzw3Lb6mBaeThHNyi+1vowI08w/BuRQgIJh8i/G5zA
mphREj4QGzLeNZF9LfLh2cvb/jl3pQMSMs63RO1XTi5KF3Y03Xq3RISRjpYakTlNkvR7JPQa+5xY
mquqK73KcrDvU6t7aer63syr5MloaTdGaeU9ZgXLf11q1iRMjKcOIewroYLW67M6WhUCTbFp5CvX
ptllu5CI5MoffwwVdIesvDrtXwoz2Ot9uz9tnXbSItdYQfVUCUKE+WO3uFRqilYJNfHTYWUFcDOF
yGh1ekskPqM6qvL7MpUBh3SEWlFXlC3gKR/gwaqWa4lk+BvEptIL1Jbv9DR07wCmtItehHSsohC4
k5lkUz8uw2/OVVgxjQeir6ZDE+uXWRH0mzDM8wUtgfLOzIOb0455KB+TPm7uWi/IFpGtDRutiNRL
Ka1q5Nhs8dJ/V2oz/Ca0KEWvzSJXkqR4o/VFv4jkzL7tYnF32iNy/Ct6eNJdHPjewnJaZ1O2XnZJ
iWmYdmGbvFjDqrOt4JuRULDRFbU/aFZor6UQwxzbcuvbNNYeTx+r6sRFZrTNPc57Yq45TbZ1fWFe
dG0vpoWpKc9F/ucXGPWogsq9knunXzOWfHRoQsRAQ/P5dDanQfAu66R7HRzhPK99eVu5anMB0Fqa
DnEUPgc2qPvxSw6oHZE8ONVVWMTZ2o6dfInXYXOjV9LraY9G0TZJpTWQp5FjRd8UnrdfBxdtk0fU
6dz2VtaSbFkZ1kxHzmMHBXjYFW417LLxx6/N02+nXWKwsVpYb097/frz6beARKKenHajUHmIRs7t
z78JkjT6JOPP0ztLKiTEGiQ7Z8f4u+OGXYMghJIhpjB+wNMJ3h739FertcOFlObZz9P82OHse/Q9
Nhp1Yv84xul9v77ur1OffjOz0t3VzurXnz1Pf/QUvEzAeRkbLWx3IsydC3P8YfWSfXHaVLz40hFB
tVGyCCnJ0wvgLbRZZQvaZ+93hheQbPE5+Lnzj7cMTnjtmkAAfh309LbMdd15L4UunvB/nvL0gq5W
yjZU3NXZG06bWdndNn05rM9OnXhyOkdOXocXx9F+HbLC3GlnVuHi7A2noyWK/zgIP1m33aAv3qxu
hx/x5zvZqzPWPGmY0FlsxuVIp5rImvW+KAC6tA8tm6wp8sDsgW1Fq1OtgxCLA1Oflj4CHJMg1MSO
4jiEyNOvaVWx7RRzBxznJuWJSXEoCTGx8oAbh6Zr7Ep1UK3Fr70dKgmTyAIz9uMUp0PEgQMpT+Ze
xFAyK63qL7tWjm4tWfbJtCVrB2cuuvVV+kSeFrWb06tRoIZo32HjMow7S9ivz/kE7eK0qYYD6Ci3
ssnteLWwomwdG+gQnTZ7jYqu6w5Yio5HBp3hX6S9/Hja4lEyD9Aw16ctQy7tY2ndRkOiwp6zRl8e
Oz6eXlND2iNDHB9OW1bbfsvDuNmftpou0ycyJC7SDE4BV86csoAYQP3YRPA0nftJay2MoPUuhlBK
d4UOiSAJ7Rtz0KybhqaHRUcFSgV/sh39qw3xbH96TXbrcOrrEcqX466aR6cmAFG6OO0bNLm6TAMo
x6fNLjTsTeawMsnjkSRPFhd1bV6f3lokoBkbWNtNMoB4odM9z1EEuDq9aIAU6Jqh2J+OA7o3ZWWU
1PWPz2A22dxXTHVx2myGyBnBTflsMFs+b10ktLYleJQl+m2fjFZ5LG3/yqJYRUeBEurQI0EK+8NT
t+ZNJdXFzxMUJVmKYmaYQTX52PZn/m2sJt5XEkTycctytfCmRrJ73KDXzQ9Nu++rTN//2Nuk19S4
eEedXvRKSyztv45VunG874CqiCFubmw5D2/AsWiJSYXlr+M4QXJUlfLZ0eNmDcQuWerYsxBxZ9+p
KSTfhk5Z66pkPsi5BQqqM0uMG4Z2bya45gRV0Xx1XYKjcVcMGGDc2E14pJvlr0iEOixJu+LaQAIP
aiS7CIiaOipFT6yhEVFcG1HRdo1taQzNvG1FuaHqH2xyG0gOyF37RTH7rV6l3kPlCmUu6UW+jfGf
uUz6hlpc0bQvJGJ2IayXtPFgLqbGcNk1urmRI1WaC/BL95FeXrTjsUDtvBD3KDdg9ssl+mTBWnHh
zaGs3v84RhA2s95S669a66ozRGQRtzEkiqZ8a1lggWKWVXabJQ5OHa3/cNry+qo90P3bqqGR3Vrt
IK6NYZjK45YCaOb2qob0+KNz8o+ynr1Pj6hMv1fv05NTyvErd/lPcqN3WdD/JWmPRs/hf057btLw
NXqq32U74zt+ZjsAXb7QAqVsYZHqvJXKpjqgfhEYsJLnjEh/sptf2Y71hVVFBvyqIjkz6kH+Snbs
LzpWlPwHWQWOMzKc/yTdOcNuIOZAds6xyMeAbCKXQsr1tsFCDbGA6Z3LxwGZtshOL62GGifitjtL
0LhLZWRvcKAsJUI2rFQc0dxVAc4fan4MmpFMUn/WozuxQH7NVD8/kgZoQzbHPO9cwTvG2iSUo04+
VqqMaY1bjAy1bAljb1dWAwLeI1Ye/4YrHWUeKpIBfHdZpvyEBTL80HBOjXnjOEy9tth7SarOjVZC
DDRrZ4FaeJPMsG+cIaNpKnX3OTguxwjpUw6WO+tyNZq4FSSwVn6B/nZAjnGHdMIuCRa2eJBcY1hQ
Y6GfpE5LRH/mhY1RjmJLT5m7s+1iFuTJrixYjxJa8VYVPXedTkz8/c0Q+5vY44yqNF4iJPnQOSdZ
tuA8nLfWa+ZIuAYkGG0ot5OuUDD4qvMHzZXqST7oLNGY8ygyxZChVeeIKNieNPdbd5FI8bEoBfbi
ziJ1sOpw6hEaDBaiovA+JVZE1kfTdkFNd602PomZ/v5zoyEiEBo6VbPfj7ZK7bLOGFL5GHbGso6k
mxYoVRtDZ8lcb572ot8oXXNTKuAHbRnvFuxNtQkFUFlg5DlBrAIwnjRrValD5gvciTCBihqi3QSD
e91A/vfz8uH3F/t9fvjzWr/5zGdPiBtIlSoKPrPorfXgMPbsQLmSrfQz0NIZ6+fnmWx0jZRRMhAC
/furg3S3ptShMxwH0dBuby1pjqL72lGLPSIrrBga4LNkiA+l4oH8bf3ngP4y4ig9IZo0tTMdloSW
HIFhhRiNAZKrhR5NkA0tpyhoP9fNcwMpeiLnzd6Loe/02hahqr2D1p8USDfe0KObZKwTi6qCyPim
HcqhUCuquZXZxEwFbjit8a12tcsiQk1aFOU8pBoHJiV9CvFVQ0pfX8ixIabUJeM4v8hV95tmFiPy
xrj5/X05E+H7cbno5I+evJR/mGXfXy6+SeeVjicfWZkPeXyoXBwEuzD5qtv4CNXWetTDrWTp0WxB
MbqZ+Rlk6j0Wnw+gKSOWEc1b2myGfU5nKxCv7Lxg6I7eSCyOpA3q18fW1ZkRYu5CHR8MO/wkkPsw
GsdzjmYJCK3i5WmPDfM3YZzW1YpraG13pMR2Mxjh82iZ6JrWJxf3PVDi51d7c5qzQW9RifBj8AdH
KwakF2QrtW2WaPzQsS2SA7g+7Ud88a6o+jad+ptrqY0LEGgJ9YTOeP+9PKykVFROuqONN5mhdtN6
VLiW8iffrPZ5G35Du/fq9wNI/M211Cj4MRWN1/MD4q3Oo6awY7k7msjo1amcLPsiAxCYhgTD7oBN
HmlblU2ayL5xobVO28bAuRX9HEMK8pluPfgJIjOtksfI0q1jT9pIpE9TZFDqiR90t2lWr/W8iSeF
lpq0dxEIkfR9UCdHyUx2fZSB1LKp0nekBHrpI0qtPzGGaCyWySFK9aWSsPqKfJPh8VZCRDY9A+0j
7MZ8pURiJ6uu3cScqV63z8riwYDTp2j5UWb5nKB8MOqGaJMsLRA/l3EsrH8Kx/2joPA/Cffe1bz/
XyqFj82O38WEifu+/j3u/1dEqH1h4hgLBgR+VJF46c/6tym+kJ+xnI/aprzCU/dn/VsRX+CsUhXH
AAv1R5g/v0JCVfkCpxVO0KiHP/oBKP8kJDxDrOLEAokYCg+gG0vVsLAcH5s3U4wM/t3IvV7cZiSn
q0Rt8nvZNaaytZV8Nd+1/GVpSLXC8PJ3mVpn9wGeCEaqeQelUq0rmRpB1s950qUj7PmjrNcASvSy
mbUUBg9V57ufYOrOJw/q9CADVQ0KHnp1cN7ef2INyLOa51Q5K8PJ1xV0fpTJKGLlVEmnZVNUFOOR
z/Ds1P2E7XQGt+dicWpgS2Dux2bGhzUAMIBT9oHX3AolCldxHxWjJWq5CEaap4Vx6LbN1MfKV6/D
hmg2CJxopjlBiMAZ+KA+152Zhv793AlppUOP/h7mATLO0f7NAPybiPEEM34bVKPGQ6wIK4CwUbP5
+f4SxUOrxxjQpHe9Gg/7tLC8CxOS1Cr3BvMireKFp6TyktUzoci5srLYmAPsC9FN6aopiPX2k3Xs
rHrGhUNHxGSUA1cQKrftbIXholHMD7X+TitS4yhcVd2qSYYBGJlyOYavcHbVOSAP2rxZetFJgXqT
DLR6kxIIx0DPYus1/bLMzRfdLfoH0CfppGShvoDgh/yu326SXMswGpT8f34xbSQeeUYIO0hTzjHd
UtUUXBulu9PzsqGZGymTQfFgu9DgnceDA8C28W4gKG2Leijvwa+srAZ4FovNzEY/7pMO+SlJe3dz
KeyAjQbtbuCi9EEi0WsUZwAHVt9B67Q3TQpWo4AH0cVR8dJk1K1zx3lqGtNelFqV7GorqyGCY3Dg
2GpM2bifCx9QgmoE2V0c0w72hJZOM8V6oPfm7ixv1DLJQQqkUomLihq715KDKwG2Is08CH1ANK1q
HlwWIArakr00zVpZhwD6GNJ2M+9Vy1/3cXmf57I+N8LgJs90jzBW29pdETzEzXCo/G5YF3a1zIcW
0IcAluym5pWrQBTsC8iMShm7Ww3zixqdjSjDmE8W4WfDckzV35TJRhsqmVmEqRY4JCn4OY3bAueh
jrWhO8sbqscwwWLVj0dxqXYRZJ26iBX9xfdjNLzBs7I4O+68tGUHZD/CYmU2dJfob4kJLRKw8kjy
LDJDv4T9NKzUId83DiE0TuHDo2LVT2WjhFdp2UX4YYi5WTvZMdNSb9aaMUi/XBHbLrY/EXH8MFWi
HDvygpFiYTL4QEewcNOOAseVMWNrhlloi+DCz/R6h3xlh+adU15IKdFMrQefgujOY0p0wYQKfgOb
O5TB9PN1pW31Qk6lwb7DUWNj5CHqQIF9oecCJovU7SOBZZQUb2sFSrKRom0YmMAeFVTKJ1JpJNtM
S4pZWHj0ZoDOKciTHsquMbEEANzterE/V9QCSXIREFENpImlAtQBvT7QtW1fXLU+/uOt2gMRrODf
xwXpgUWzaV5WZjBDZg5gZp/4+zpKriQne+rVvtq2g/IoKeJCa2OsVxQJzlFoPQuAC5fXetOHc1qt
2TRFrXViDMG1MMJFbjv5BrjF3MtSFp0knpV+5SO7Xc8szHoWPYIi84J5o3aLzdDR6oTNgzyKq681
WVpnXmYtGzGswdSg3OMp+iJMrE3kR+VMzygrZPLeLZCoiMJOn4Amv5Ey/H6B71xmOVg0t9CiJThF
Mc0lJKKKgQeV0XbtNX45VvvxYsEwDI3Qulo5epGggg+S24Ifuw8p/83s4FEDY36QIJZabuffmrm0
olQwYpTzGg0+FHWdPi1XTiy7IJl9c9eMP6QY+yERD0dStgJxkXgu8bnXrXDlI+69e9af9lF4yaPv
hebSbQ0ElSj8Thx52ERRUKNZDVaxVrMLuhddI2kzvYzKVWNUT0rHE5arcXmLIvsUwOnctRGA/WSJ
fF8hHx99FiRF5eEYAdEfQJ5V40u6LTXhnYUV1jUgqGqXNeaVjkbzPC4N6hAOSEy3tNInFMzk0bsq
u0Qdqpy1mgORS5fFxrY/K4edGT2NH4u6vQJai2fGUAGivl+57SzIh74o7bvYxiEWqYsH4rZbvw3S
NS2Qp6ilKSZBeq9LYW20prU2WWhd25WQYZkF9c7vqnpnCDQR66ywZnVsLrxI6wCRav60TNDLrbMI
rdXepQpQ5/i928DQoYfeVtoVkJMO5RjZXzZODM0x7sS8C+eNKzmPVa6KmTnIywYU7FGyuq0ClgMA
MwP597eG2PZsUubOsM7Co2LJRc3r/SVokqQF0paGd1UzWkn2GtOpDqbw6OnU70VRfAbbH6/p+wXV
ILBDbBjaCgPhpHP4JgSuA5t4ctCDu6FSX0VtShtVx/AqfHCDVr/OS1PM6aoaCHy1/TGxjcf284z4
jD9zGo8IiozSDQS2ZMZnERL46HGstQE33kl2cIuu7NK7rAwc3LrWqgFJtt3BGoLnQWjFNYWaXEYb
xHfy8FIHaK12crpx6nhttL2+RU8KYbvUxLpWVko0b3VvHqhliV8xKM+8lw6BCfQioITitwlwRwOf
G6/G/7dFdL8I6f/TyvdLM73HNDFFTquGREsUsFJ8LVvhg94vC82eDzai5dLghdtYUZvXvktXvilF
j46Lxbyvuz+Ws/+fgX4GxhpLvv9zBnqPeadf/tH/sair+gyLNb7zr1zU+KLAzjJsqJJjf8J+k4ta
NC40QFUocNDYt3hE/spFNV6Cg4bJpkaQBJv3Vy4KhkszEMhm0hL8Iyj9J7noh2iFLJSTIx7DB4TT
PE4Mb55D3YyrDM3A8rYopXlVac7MW6Aw2kEhE482CmIFZm5vLtTfZEofohROCVeNFUAd+zXqWS6p
dxgVqXSwb91UX4UOuN0EvzEqmmqSHGSrePj96T5MbWenG6/Am2+YoRiQ0bItb5VOrGjo7wAPz61c
QuY1Pfz+VMqHZg/3k+RYQ0mXBFAWxtk8GnpwcO1gqG4j31wY5PR5aCJHCOej8/Sr0E4PaMl+80z8
xhMEL6LUmkJRRpvBXDeOgwJ8eWvU4mIAIT5Ux0bT1xBbWJPdLWSrmyrjPXhTPqfF8FJT0y+wCzfT
9Eh8si8Ta9HJ0W78miwqX21qVR74lrBS5oOMgVtc711f2w9KvveZpcBDrbvGEiN58iqNoJ8FunXD
sg0slhK/3Do3AMQ2wvFnDaQxvDdWucaLrhd91Ym0SmzsI7CxknwJsXM+ZAyUSGpoQxf/m73zSpIc
ybLsVnoDSAFRsF8zAMbNOf2BuAcB54CC7KlXMRubg4jsrIos1vXRIjMyI1KVmeEW5uZuBqg+fe/e
c4lFG+VWH82DgDAyqjajEptwrE7sJaTZAeO+G/rO/MAQ+gPCG8EhJQIw7XmwQh/SwkNEBfqDyzBc
Mqd6LZ3kq9rm58YB7t90jKzNVTk4nhaA2RVqBoR8D31mcXbANZqpvBFm6sseuVXRvxaCg6xdG5vF
6S8/deD5LYwXptbRs9N/L1N5yeMo6Ar9NkvfUA3z3mOy0POzPrqHboUY/vPr5G/qIFJcua9panPv
uzRIf70ky4wwiNFYuqfJNfdlOD2bSfL5z1/ib9sRhgmXiIQBgQBqNeP9+hrwn1LIylb/NFjKce6s
qzpXt0ltbiny39NB7KKlew3n7pWi6hpm2PX16NOq/xUb9O/dETY0fwaqOud5Bqu//hy4WeBHEFrw
hB2YU3L6OY83Wmt4U6/fpQQrMmWpXtf2OvbEB8Z/lFzJ1hnaTTIk32Vt/Ysa9E/mUPZ8ZK+gpEzw
Emsf8M/vS5sSpVHhGnq2igW8bIXft3A1UnHL93GJl0BQ01HA4dUCDcJFE2nmZdrPcTZuyMPIPCIF
3sc4wQng+DA5AKyi5t/US/VQSvvgRNwhi5x80hgJClbEPsrI3kb1ibxTV75r5BIvNV0qzJntUL53
vHcb7KIH6WIns+p9IaOUw04l4Y5zyjXjoJ9sNB7zc5Rxj8/5Z5hbn9UNE5+vzsxotBjFDmMgBO7p
eTbKM06WcqM48VdVaV9bkBlbcD186PUeV6xnOPVrbzF9deKKtAtyR8gQfR4SfoU+cQ5x1qMhlI//
/FoUv9prfr7n6NRxaK6sANjMv14DnS2raqLr/pylcCNAzPS+ZZR7tdP2WUW2WrOUO6PoGJMa5k2m
Rwx5CW9x22JT1aHDVhR9Bxg1WvqX0RBH8oF30p2fCwx1GyxQnlvCBtc7khJaDv+hInbGqtpN2ggh
Tf4iwRCvQzcO5t/Dst2b2TVOjV0pFL8qvlUSfEybfZoGSpd16C705Zm5hN+wfv54H/5/KfUvSyn2
3H9cSq2J6P/x8pF9+0XiYfKcn0UUQee/Ye2luWoTnEOdxFL2s5+/PmKi0iCDjhbxz0d+L6E09zcD
KYJBv5jkXp1r8I8KiofWLp5OQ29t5SPN+HcKKF6Tq/cvRxmkJywp2rqurKscw+U/Xd12IchvsGz1
MYy37QC7CKzNRt4mE8YiT3MDpO6TOMSNP2SeHHyDq7E6xBZCpbOtnFzNT5P17+TDNRofyfjp9Sdd
XHv5fVJxkOcMgZObLj2p+aeonyrzNh2uUuwE2Q39bal+GsUr0YjacOtmd1ZD+uSRM/RobHWCJWyP
vmJPkIdOjgf5czibAMBu3XMK1D71TK74ZoPhuci2Pa0aRPLRfkpPtHcAK2X0hXfhB03J9r3+huuK
qMw8g7IIxnJ9xoBDrj7Ey10zP7vz0RVQ+PdJGtAziTP8truCW7cOGt2vx8Ng7gw96Brf1k5yPKgL
CbM+XN9k3knNNyWTBD/Kg4mTV3pYvo/aBozziNkm39jH2caC6c+PTu0bEvY8LSEW511Lwlq6q4Uf
lt6YbiXJh4YHasR54iSWaTsBoQGQ0LItyF7Og2bEZIlR7VQa2/y1EYGdePMrgOGw2GJ0RG1eZdtK
2zZsAcnOLgNHZZPcAvDq9kBnIsx0v2u+/uFMlrbH31w8ggY3ZEsmUjqOiD9t05NWL+4gTfXRnoIO
al5zo/W01N3uEELsj5NkhzjhYA3xLq5F0NnGNnM0qF0RmRTuucoMH9s08psoSLBAxFCPZ7yKuc6E
XJ2puAgJna9aVcGeElta7iQYgHyoNZJC3t2kAymCiGd44QC87bOPRJhbWVYbEPc231k5Z8jeBuVu
SoethdhWIIYYtXZjG9SPw3vBT9y0L1px3znHOLrBgV92762gEQi0u6RTvcYibDTIGFF2mcO7oQBJ
9xgpd/30OLv7WjtawEthzsXDuzJ9UeIXrXpBa0R8ynPvPCr6u0xe1Jmfc9BkIEZ1Y0A9Qw7h1I+W
eY6Ml4xitN9V8jEZHxugCQL4RKl+cezOkznMN6JLMd+63hB+sd1bwrPqO2vc9lbr5RzEM8D0GsBL
LWRszK83PLbF98r8EuFWlzFI2EvlPjjakcGwHGjQBHMfgLGF8thMgZPc1vbdANbQfRvL+xxhpnuX
5bCzblL7oo+PUXZaEAKtVrgdNyE+ACcPQgjA7XMZBcxQDPt27F4qbmD3UVYfETejgh60eXHFFRVu
Pt7ZvEZ9luXZGm515bQsr6ly3+afMJ+r9CYRh7L4tIc3vpg1L1MI6d2fmrtpfBDuA3KJBD2SvmkT
v7YPAkuJ8Phf3j517p1OXgfsow8TWuB2lnITCdaJdPBs27flyU6fp2VdyWDfiZcifOzMy51kWepv
xjw+6DULkgz9qbQoWULfIF3U7MVRVzuAXOQxzixv8CXUfF8r7VFP7B1VIGkxzMN+hx7/W9vqf084
+Q//1vpaf+gr/w9RRdI2YDH459tm9x+X5Ov4Mf+yc/584h8NCPs35rZsgGtvk9kLC9Afw3Ae4vTB
sIBB28/exO+7p+78hhffglZBVjZQxrVz9rsXjIeYxZpsrHxHWFS4ff7LEff72f+nlS/6Vv2dXsCf
YjbZgJH3rAhLbGm0Af8m/k8TiRsDJ43eIl5/m2bRF36PwyKJlMmtA5G4Y8NOaY0GoF/MQ5M4OguE
wui+0ecHePDc0PU11NTAUsxDVyt7kF3vk7180eoxcGUSNGURcDYNSi38MHvZ+7BE/sXE5we46S8V
wM9fAniGTYXLkBqp6a/1Lfpgq4vhNr1h4ibZU62eZars1bjwYLxesyZn5AKKyuXBZrS93pXHsUB2
p48viq5f8sx6bt32Z4Tl/+O3xSrZ+8f3BAqXNko+/vp2WJ/w814QFrIQa0WTI0ha1cB/1JHYG5lJ
YkgEJaNCwVobeL/fCcLA+bjqgxFN/bhLeNLvd4LQfkNFqHG9UPxhqeRj/zfuBNf89ZTETUArnO4R
dDAIOqD7/qQKyWoFP/HQt74uZBHu9SQJX7XQGjjWFOS8wfwabIZdUX/uEER5wg67u6LJ5sB2yelL
dI0En6YxPZAAlD9TYd0rdbta7a3hnFqTPKiCqWpihpGnk8AR9Fk+sBpHC6JCrTzQ6yA5sSFCUwND
0WyiORFe2ibpXacCKG9sElCwB/Uc26LON+usOiBdW7YY4sqjqbYlPPzZ3s0OMGwnqqed0s3KPYev
+XsxMwhkZlXwQ5OBPPLrB+C6klM/M5ESTCzxzICOAWiBcUKM7tdmqMRKVYCgDXVqnSfaaoBZDcBC
0Zo3JM2/wH0iX5qhNkBMRroYErBioaoIvXypKqKVtdwrFKMMavruByVJCBDW4+7BSHVrU2YDkkte
IKjm8nNJsphcQxcMTezU+yoyR/ADqvS6BiQZvlKLNytmrbHtbEcSRorQZXBvjXCQ+JFktEuB7vpW
lzjBaIWkEUroIYtVqiezAUTTwfG50SRMmxrP+rbCu0YvKoSbZ8/qXSUpUqgCbVia4kvRpmlg9lZ9
C6nJAVMKsyNRAPvZoYN8RROTZxPgYijZ1ZmW9lCTqA1pD7UqvTCUpLgDP+HJlEFhUmwvgnMwFiFY
BbkoA8modt/kY+SNCf2MJV5fgSwMmDGGg1Iuhm3TqW3tRSiK/LxR+52SD8Vek6RLqGwIvtVHxltb
1eZb2QDKE0SyPkZh614cgvvOmZuB/OezVwl2s2YSXqp23KXESz4PZiXqoxGOFOmKnE5VthApybL4
So9s3GeRZh/d0RFvU1pGl0GXMMkhqbyRliAYq5DEZW+qOCWOA/HPvZK5fLGdwtdhbjm3z0pMwIpk
j/Olm6eIMEztvWoZ6JALZt60OkcvImhGGKKaLLSNU1biOIajyxkA65bBBOZa1Rk58lrmOhd1Uor9
PAz6KarhzTOYji9q3pMyi5nzdm7Qqo9VEX1fDImuPenxjmTEJD6qoVo+6oXjbNJ0rN6a0IkAexnj
SSnthbiWucC46ETRVQWff1MOBeF/iqkP+9ol1R0TJMWZaqQOiY5FfZMhTDyYRjNfHNGPND8tg3J5
RkiZp92uT7XyOCpjQpfYUnba0s5oH03aOh7DrOriFo11k/WqPXHoi9tzqcoRp/9ojN8Q/9uXsRTl
KVLy5raWDrrM2oDP2Kb98GqHWX6nWHH+Ei5VqmyIrHEu0xxNh0pLpgCBthw2XWgn350umu6UcVFu
nd50dqkFWriRbbyzo3z4RrN67cYYMXq1VF+YhK4uY2Xq9ONgyzzcjF2qXGoyWb9oSpE+OXCmAkcS
6ryB/auRKmUyMt3g5EKpsOQ1MD7CFIf3GtTcnUvYxm62TXC0Jd3sswtR5l6fHBrDBYCexJuyLL5l
hGvdZnkO/Ti0jDs7Jyu2K1P7jkSn4hvxKfjf5rjnFUM5j69p4bq7niv5NUdoQy5g6mjNUURj91UR
Vv9Fkg+wZ7iuvWfRxMVkNEmXeRZgnBCijbVyJAYgOu1SkpQg27ENrESVNaV1Ij9qYtRw+y5O+5FY
g7P4ejfWxxh17KaZx/pdL/Tcd3LRfM3sib5jm8AtqequOJC+oN1HeSu/wjozb63QJYdGGhx5G26U
jHN5VahQosLQr5aKNUmzYmf0oE9hhnM7hbC3NN61s1pdrIzMulLK6epy55zYLppDoxj1RcqZdpmN
f4BgFt7RmyKKbeCLktQSxymKp4SJ/N2gLcvdDOcROFIopnNJAsrBLmZ0+1lUNdwadV9urN5MOpLO
84M2aw1HlEi6m1UOpEOyV6wHXgrRfFpateEVFa3YqbW1D3R+RlBJVdkjs08YmCRxy9kip7QjBvZY
V44Wb+1mnA58ntUx5lx9mQun83MibXZZhqIaAghM/o0ykPekqCbnYXznkd92HLcS12E97wVLXmLI
rtyGjkv2ZD812qWhCRg01qyde6NV7xd4UVuobMlNBSbpaWLn4hDbmPErikLJsKGzvtf5Mh9aXGYv
+uhUpzS2SORQFe02ZuOoN41TTp9KWskHhrqrWhOUkk+vOSM9qFeXkoApkR4XVv137qH2jUfyr4ib
uLGi2b1tIo5nrtZMXPKJUh1TR2q3zUgwIe9gOHpG0pG34KLnmDezsJJDrkVAGNHfKC8pDrl9ptTx
GZhRuBcTkaVaYdElcQ3xpVci+2Ww9Db3u7Ryz27mpJekye3XpjdIsy/D/E1rWue1YIpFE76xU19r
jCaIi7i7byCRfsOssaAu6RhdOD2trrBGLwbaqSOyWAdrOOSA4PMhpxlkOMsOEHjlLwCztoOZItwb
I4242TpNxNYg8R6gKEK6UnTmvWrNxnNtJnqQIBBbDeJY/lUnDMkTAyu0rTsd0rRsZWFt5yhKRhps
JhHNXGWB2i/plZZxlCJR1CJo4Gb6jM1dfo3ZTPWtKato3MhRn4KyGJTvfebI27517HOUFvEaUKhq
l9FJMi4BhgfMwoSy7jjz6vatS+zHodaolx61XiDyyQlwzbq3qzVj2sbNXFvbDrYi8hzmemfUeMZZ
9O1ieK4eFf0hU9ngd4NWFInHjYIlMbNr2HmIassdEaowUwdjdj8XrU0IojUtYhEaeoJVH3Iyr/Nc
E3st1Y3CazCKRlvQl0MT9DDTx43ZgW8mLEkZkhurnJIE8NZgfXW48t+5f9lMuyhLPZcQgAKe7Kx1
fjEsvE/aXM1XxSRhcCTum50/Vjnxh61lNj5rBTQ7uM5GUDoj9HjN6bPqykBXUIMNjjbuQiNyQ8CW
E/HLIfIi4S1q7iAcVczoYak/y/A798gFhzKXfEdUZ/SxSPgxKZL/xCa5KsmaL8Mk4KM3XmgCzyaP
S12qa2fTZOoe2vo5dZ5k9GCv8n5qxQLINBdVPdEP/NbF90DWWONc0Oq5lwFjX+RFpiDd2ruufiB+
de9aLVO8YTui12XnO0BJZb2AoFTtx9XT0u5W7atQmlvuqcPc5C/G0DwV5nACNXg00xoRpflEQsZu
LtttSA51t3xpnF0GGEkb6euAy3mv0P23ovHMoX9kqtfuRDqDhSCy9M1xPUpbmnEa4OPwgQRk42TV
dVJteyMJz70+PORZSEJU41tMcBkTU+ULbfymkxqwImTtp6xvmm99nhCa0HhOqE8fXDy4GGL7Ro8B
j7l1lx37blbPYZMsuzF2WDLI85Xkq/bWpigBu3mgxioK9vwRlm3+mYihCEZEZruexiOJAfBLijx8
d8Ih98hi/GoU423NBrgdQFMQh1cHnTm9OMZw2xc0UJc5d+8HrLDFJuzh5dntPAdw9j03icxLXpGJ
gK5G8+D7WmQoddnWrHLXz+Wib+baXpuY9XPUVCrUEQxUtrJmViTQ88JZkDHfK/KePK3+VmLtARbG
VmMzjbFASyFTxqhfl03jV6VB01bMnz0no21pdR2v53ItqLCVuW2bJ8Zkl6kSd1U8uUeSz+5rMVrQ
Zt3JK0dyEYdRvlKpvveLS0BxFe2UdLlKV3FJuOdQA0dskywzPu2KyKqhZbfPEvGpSMqG3IhfelBs
AWLaEBYs4KVBsX7g2zBqTTYrvTG8LPgqNyZ6XoDDLS5KlxSNcFrZ74LuvGJIMiQmg3HgmIHlc0m8
G4r6ddAIoq8so3q0HQx7Rj9RUNuDycnG/lzYiAkYm9o9ujPVk24IEhaI8U4dDQXmuvpBeILhLc0k
vKGHBmvmIU03BcxAU2QdLfUQZVnTm68kXpk309TYwzbMpu67owy0B+M5PimONC6WHpovSWUAmFEo
t84Is9z7Ccz5p1qqFlko2Gg6UdQnMychg2IOpYNitcWZBOn8ifx17er+4DoPJVy9XQdrBA+o4qTc
MtSRnNGlj9FUuzF6JTtVQ0wOa9iH1tNY6YCn2sLaWyJZ3zXdRBEgQ3Z5l7hI5iuJu3KV0vta5zdF
FogrqHKdz6GxwkvdWv3jmGdR4BR1/pKVCSMMddDPKpNRstTzuQWYU6TUm1rHs3VAtdQ89nATu43z
IqtueVDMTicBvGhtslwW8VShw3nstFw9FSweBYeMlHSXmvs7iBhrdlc3N8bXdtFJCHRLOMuUNCWp
yKMTWW9w7HvfHDoRM3lNzNMQQ7DxQQapua87JJ/hgi3b5BBqEgKasMg5AL9KVDJ+0dJnRK5sAfco
7w4K8K9lqOa7OCs46bSWuhxIIaGit+HXPiyKS1Ckao8ci2vNPAIXQjGGCvs4D3W405j/p3SwG3Lg
Z7eyyT3sesbazsJdHtEkAHcstGbHKEIELtC9bdsMwx6qq+NbM/rEIYrDoCTW+Ox0RGLPtqpBwDYU
f54HKMPK9NGUhAq3VdRsDMdNnpxKW3ahtkwknffLN1WPa0gsi16c8q5Vzy3O5ITbNKpPLTX7xQB6
TDiXAjwvmdhD5rGna6472Y0OUv4ttZYOHqkafw8tFwGPM3J9tE551QaC0mxtWo48SzmxlMzXcRzm
Lxod/jM5yOS6xmyyXqcX+alKqummNzXFb0YxPSRZJ44LsEaGBnpzXGaziTaiLI2nZjGn9yVzrBuq
j2UjqX1P0GFqNtEVFZ9CGxqLcQkcIpGym74OUw9ZQXeTdE7rIlAhZ4dzUN49JdVsPcqMo6SXjZHK
uz9V9ffa7WpyX9D6kMxhSB8sO0P/MmzQjYpOPVgN6qSigdXqcSaNiYCfew2dDAmCbF7Rwluh2Pt6
aTPkhHYkIj/CZsdVa88OpdYwxI+iDafCs9pEI2k0N4CcqmUz3RUmUER0kAhXR37AbVKJ1Mty+VQX
DjG3erQVJlKAtKoOfTrrnAQ0TiLEZnsWhuBtTY9qO+G64rykt5FHO5QbQlXqK3+5e1ZEVDxo+dDX
J8OI6a+QOHEDdqH0q8FeMBP04RslxcgLkHrx8j8yXP+/ygNHB/Af9zofB27C//WfvzQ7SYH7o9sJ
Bo4BNzNpwYRapYf5X41/HQ8cThYV+BpiXyR/f9Xt1H/T6GkiBKQFxz24ahJ/73Ya5oqVE9hxaaD+
O43OtZn6V/NyWxcGRAbm8oCwTWb2f44nqdteDjRqwX4S8bIbkMfYc28fcyJVkXwneLgSLrSPzpQk
KeVuTcP8hyhZMnkTIfX3QnrVgzAi8Fw6517nqUqusVjac1Kn09Ehq5eWqTbpRzVLEd+p2ac+CREU
xTAc3X48NUr8FfYOVF2tG0smyZLh8YT8SC0Gv3PmGLMRxgA778k4tKP5Eg/k5KmFBrRTMteOe5NW
Ag+GiIfyYmn9umq+U35Ud4mSK5ump2VWJelpznS5n10IwjK3fTdq1QtIej1QUo66kap+loQ9/dU1
8PcGKuqfUq/W99dBpYeiHZUocoQ/G2yyodP7sjGJiio5nQF1DpnWd+G11fXwigCo8bWWkaAyjJ+J
GeVXTVr6UyzHz17rt31jgVKHK++1YxLfskqVO0xzzilOw3DTwXuC4pvlSOT0848nlsMiHpvoorcs
nJP+jLGtPyVTWPq1mxgvpETclkvb3NUzrUEqjpkEl0Y//Hjujz8Wbtkdqi7oUB7eLdCG/bya1v/C
27SEqnnKs+RIPiuZv/XzaBUkGeZDutdElDyIOisOEemPRmV2N2YwwKPsphIcuAizS0wU4BrAWLL8
a9XBXaS6R7UPgmgqp2djRsWFPsoIxDxY4NuQ3WfxOTbzYDAM+2qZnXONzU4anE6tfENyjhWoUqe5
jaEKRAfBwub6bXsCdpLGOepETsQmh/GQkPlpVa5nu4qQG6ptEc4ENXebpQYLZxqzwplET44//liF
002LEfzOiAWsXwMLgqxV5dKYCwFLcbG8S7cLTHiFXGtdvI+Fmx0WA+REVO5+/LJLVujXlHAGzuOn
aLBjPtcW2UjXxcdS0vRH0CldfDqJP0ZD/JaC3NlDurRIVo/iN0Ud9iWt1dkzqfPygN6rcRlFMJpz
d0qKOihsjTfNmsp9t5jjVbQmUWZNvK0HIS7F4L7R1pZnQyOwWluoRvV+MbtAxQryI0vCK21bPf74
KBe6aJ6tEuVTAUSk0HhK1eZgNxNhk9RhF0Mx7MukTQ+4UPSdFZrm6cc/wEDV28Kit6nZ01XEaXbo
24YmZxyZ53EIzKYW1wL7y7nvELnVnAnGPu/9KiQII1RbNvGqEdWeo/AH2bTnMjYQuyWuDZcpNiGJ
T/SQSeu9Z+QZTKPd3Pz4k4II4DA5SPTiGFueCHso92O6ntDNDKDkRJDIMA50pYr4Aq/hGinu2+JU
7RUFf3czDTa9LgUeEsMnqgicBtvpixHrhLoD/WoR5V26ZkKM0zaXQeuKvVu4BSCJhfzS0cWMLgZx
jmLzq1Rb41RZ+csywog3qM30MK3PjZAPSF7dhyyrDzJvv+o0knGuI4/J28W8maPm3nGyj2aybNxG
/BCTNUN3sp0HM3M20qyaS02Q5j1mNsgbhEaX8zcbXajZuPGDWGijpWwwZyndJ2m77XPa2UlgYms5
taMe74rUfRgbI37Q2/qJget92IJOr2V1cdZ/RIsB6SkhVU4vqmvtQvQilSM7dA6uKWBn1LF1Zd9a
02LfTqZFa5bj/KYT4NtjezlaokJGoeijz0kSAyTm2mudttoVNnW9/iFpmAnpqrzgELNvcbXpnjbV
pf/jG6ZtlnlppNhBywKCpSkm9qnUoscafva+NBMLsLQ6nKdqenfUyL0lM8QGMz45O6XVnFs2Gve2
r/TWn+tp8f7ytSiX7p4wow5fFX+Fg0VEyp8lTjJsCk83SmPnYpd+BADWHMIFtE+W2cWjq/Grigy2
7vpgPs/xruqUeVtBYOTTRseyxESI/vivn1+bqNqWxVCvploGAy3V77QNGBbb9huESyDvuG/3P1dk
Fw7BVmn1yZ9GfXjDNeqPljPu3Faf4ainxpOZFdohTRa40nmmkD3c1vfZKv5pl6HYEbxFhFSkZV7F
ckk8oPMSW/XiK3ak7s1csoRMJCl6tJ6Vtf+s3A5j+eaEvXmcEgK3BkXfGZ1y30ekLtm5P7riSend
0iM+80l2J3xhCNfr5bWrnLtUJJcidLfWyhbS+uOcx6fOwIlMdG/cPDdaea9JZecKcgdtvtRZuyXu
ghl8dF6qe5zBm8ShZ0D6WqMAUc+hmC8XpO8vlcssqHSdIE5LMu/b/YCf1CUYgvmtP2ftUUEUV7gf
etoGfagF67fSOXiXKMW00falGiFFmyD7CxRGlp9xzOHo4s0D3EGFIWJk71AUB3pusGOZDCVY4av5
OLINqGNxaJPijqR1X2LtKZLQq0rOtb3i3rVJdghN1yO0vB/NG5bTwGjtHaeXLabUg2qKC3XOfR6J
IA/HSyxpcwmYgZEHiimgKcN+OV9QeaNmcsmDCjdZpfiAW2UnMLuvgRDEClTRPhzgxdATZ2TiZxEa
vXg8A9c4rW/i+kYstnJrZLR2mOoNYXQabMtPlsoj1BJ+ht6/DZwj9OnVRPdlJc+qoRxKRdlQOWzx
5Pp2U+1irfYyRd+KmNwLFq6czLc804K2YTQEeFsbz0Ih7XbS/D6Fo4GFcSRlM895zJjQKTubmg6j
bRBpPRsBsG1Yv+KyTIKg1frQTZ0P1u6ZTFxvyatLt0x8DtO5j5HiheUhCtOglQRpNOM5HFT2jemk
zPlzWzlXiRtV4fwyzBaBhDKImtJP58FzjQrpIbK1W51xRjTFPnSjRZfIw+IT2VKHIfyaV+FBrvbj
Mjm7JArmMPwst90Lo7hLjNanD8Wa54mpCGY5bDvF2eTjsqt0PdC0xu/zZddE9h2OMr+PVPAMhFOg
Z32PeTWVa4u8OfYNkQc25x9d4gzRcj9Wpy02DLNPrh0Z7WCKPUPhm1MDRDZDcZVs0Hg8wS+40Z3S
z+vIdwyAo9K5b9pDrI9Bzi/2EeskGeXOhRl44LgzyJP6s4gorEltRc6YB24/02C299nceFNIMlwt
dvg6uMC+kzvxTqA3Qc/xGZCJx37uh0QHxHvVVr4QoeExLN04eutJsz2qdb0jhMMnGsCPgWgWyorS
M5/TqLus3yV5bJcUodxAv/Fei6h4uHJye131ojv8kxg/zOvYTvs+KgOicLxKmXdDBlqJwIMs1YMw
Uh5k/bXpHPTqbdAg2gwL4bVdsluv56SboT/0z51qnMJkuc31FHND7BG1RY3rR31xTELmmGyj4djt
ZGXt1q+7rb0aSc5NSkYdeSigaC4xipuUViiajGCoEUWqBS6k+UbkRN9M/XH9d6eC+QQVqdrrQeVS
4LY1RHwJ2+kYmjEOomwraVq2fJTrZ9yZV5W2aG0lfu4A2urO64cMFvEgi5oNsMMTE5+ZA+5JKbxp
EvPHD0fggjfJ6Vgva0xd8byuhYU7XysOFt1rrOmeQaVKeNxmsIs70r73g66+zUhkOfJHFZ8DTQ+b
ulRb2zHBrH1Z1zPaHepwR8/Tx598YKB6Ngk01Lm6+Fw3SmY+UrRtezFyh2S3GiMJFfTahGB31I1b
k8DWKnNfDROmMopguKXd9Nq6kd+QR7R+Cr1i3hFch5TE3C2gLkNtvrhugrqwfJV08tf/myNPq8St
EtNhmmrlCxvtbiynty4Kr3Apt11uPYVNRcyBunfQR/TJAGqVe6LQdy3sR4WsG+4oujvY0ec20G15
Y7JgRuWHYUe8/9b9ZDqJVxrhNQ5bb5ThZYCzVWW7kIZtnZxLY9xV7HqqEh6YUWxb0nJrsJPzMF/S
abyvbceLJsK8gNjV9K/Y55ZnU5UHAhxOhk7o0mLsiad4M6V1KXQQDqQfQTF1Cj3aUNbEwDfVlzRT
IMg2yfsy4GJlDsIy75BeMT+5xhODl7swlKecTuHG5s0cyVe3icDeGMLZY867Oom9NYkl6CrrNW1R
M08ZruJoeuu5fi21fi3nPWocGOO1crQ756EbEigxjM2id6O7CyP3pY9Nz3FiJkDNpW2sU64xIrWa
YHbLU6gzs4mL6K1QyieVoIykW7PqWrkzlZpni49Ki16FFJdsWIhTylThoXraCIECN2ZFlPs8zPaR
vQfXvRDCoBML7NhPdZz75SzoSc5MaCLbJruDGE1bv5NV4jUxzSEqpG/U+ucwH7+6lnwnr9OXMyNx
k7Ku07kLleUdzThcnn1kKBB3RXb3DaTFuVGtT/RQYmOE9RdORmdFGEE997vufxN2Hj2OK2kW/UUB
0JutKFFe6bOqckNklgmSQRP05tfPUc0Ag/cW3ZtEJdDop5TEiM/ce265PjkZ+x5RreeqcY4B9sGi
eLIUoSHK1qwsfO8L7N1LN99mRz/JjBC8oXtMWvOZ6Fx2i68ySN/C1NkpreKK7Q1DrPG71xpsnRv9
3CaRWc6k2DC0kkv1W1fWR71+X1bznQ0EOQht+9EP8tKmxic5MXvPmd5tgPLkx9VXofzX3gviNc1j
prYH2ux926070zUOS21/sh/5tPn4qrne28QSyazbrxUBMOvO50sVIVk6j37z3eBLCK644XG8pU37
MmfhD8TS/aYR1Sn7xXbw3Go3rjRjOW64lja7tt+hx+9aJ3yGQA9m4tZZAXz74tqHBaGp+a9Rraeh
Tf4YKPhDweVa548u6wvEDKeM87CmPOtC95KHA0WKeZqNV9fonnJz+WIk/tDI8Nnl/Jv8FQUwqR0+
xYPxRo27dQxzG5r9LzujlSrN91BjHxB9QITzrdPWt45lRE/xUGwgK/JZ1y4xpZH00Z3l87cs198x
9z3znXnva/3DFNTjE2rJuoBWq2+OkGM09CTr8eBX3PBjRTftKMaL5KJBRzFEfraSD3PxPobQO7Vr
/WsikZjEkvVGThmkBhjJbZOBZU5vXrWByPEQQPnn8xa/euqHjfOrtwsrGpQpoiW4J8YSF9Aivkv6
QgM7CrcOn1Rhr6/CJ5iY9XqfcJiZ7FelvadwnM2TWpBg4d18yHJoDAO0zAy3BBaHWhDhJpX9lfnF
KWPL6gAF3ajRj2XfTfd4mTNs29NqQSyqh/qB9QInLQ3YXvs6skOcC2yeI+3Pf5evYreyZxeUBOxT
FB3TQacZj39ITFh4MDhistI9IMUgRMiYv0oD/Rrqmb4mrlIFPxbb3kIM4nKtT8r0P0PRPdaOuyVz
c0sE6K71g2Nn7kJjjNdxONec+qOJNk73+zyft+HYv0nHvIwzljU5PgnUQ4X9aJY9d++Hz0a2Twpq
6WvZQDH2yvoe8m4JDpwrw/0rGgJrO5gsDBn/HQYRjjDv9XmsODpXo+mgbxTzrinxnPr3VD4IQBsf
4drGzplNcHbiq21euNmrqOlKgpFm7yeiLbh5OWxfRWEyWdZeCBxec4a3Qxu09hiaJXgOwqa8ZsOL
3q/KvlrI99tqXy/549rOT/MsKdvV8DFXL84IdTkwH2ojOOBMI4xxgpW5Dj9XtZ7rlPH46j6RooAz
gpVvlWeRP5pvo9l9BTj8EGCRZFVXm9YfzghTuGWe2TWdpBS31WUccx01Dj+fDws81c4U+Z/ujiJO
QCsmKMpsun2nmZCBMfjhrGBJFrEcebLK5sA3EUK8fB6y8cEsGXR27TklZ04OWdyIjIrAOJbYP+rh
fRzcLfD4Szj5e9aH3xom8TThcUpqXW3BzgtPvUqgx7s7s/gSXELGoq8ZyfesAZJrSMeToGHqKYs3
ljBiPWVHx35rZbkD+3Vkx1+wp7ZVtgtZhldEH5XpuF8o6M0WVI83vxRVt5ktjh+mp9+HjOS8nrbK
6M5ml1R7X0OTVvUdG15Wx2FNdn2Y7jRn+66anIeRYQxcc/MHTSxS73LEaMFH2FQMBISMl8V/HvEu
mW5HP5JfgMNsEnSr1tztp4siwipqUvctmNGmjASojeUtXIHPGtriqnlmssY1awFckg9mUsbI616k
qB8Y7sZ51u/TMryy2NzPNiut5I/DvV8uv4KeDqNZTzy6fdRU1Q0H/26ekZpX00ETteMs3pPjy7jW
7S6nAFwT8afSCXyH+krdabSftQjeZwTrXZmcmrr7PREUZYx25IUYs0rJPeadiF63NkyJ4ywHHgsD
KcoMcclJmCYS9zg73ra28lcfZNJQuFFoXcXcRnZqX1AX/BRefZTC3CFIA5yfYdxhE5xl8iGkNjXs
/qRxEyVopnAdx1lSvOunLvuCHLedf/vteErZoPeufXBDfYC8RXqVFfxwYJZNhrUbXGLPjPW6OMlx
whZjoTEzS/BCDOdZQu3z0HvOLONUedZKJDSjvsnHV0wy+KYfbCRQ/Z/WTJ6XEkCOHXyrRsXv+ojL
fGe75qNQ8910ovf1bNAllW20UF+qLtiz58e9H+5Z1P5R+urdb6MkCny9TzoDY+mMbCw4s+CO8Jhu
hiR9cHqNOepZs4Amju93dmcMreMZsBDz4Dp2CBrOTex0njgT9hWPdf/o+uqtJmOKieRjQFjYOvHA
GSA6DE5GC3Z/VX/vx5/okI/pnMSrTCNDoxUbcoY5QdTm6mvsrG3rlASJNXgRfCS48lTo4tphzfF8
BDMVp7aps11ZW6j/CTlWFNChvqRFMB7Mtf4a7+3kGGxnp407AkuTfNp+dv1yST1EBgTFkeDGPKRw
e2C0hkl6KSpsp0x+JMkcg7E551kgNtOgH+zRiQoemcL+GKzi5xxwdnq+w8zj3UVZzUZyLznLFvdX
h/gPDRCqo+S81uO2Zr29jt4fPkXeZBSzoPSPCL2/JvfTn39oI9m2voPIqD+DT980I3mdbhKXSCfH
KX/pwrtUDxkVeYLxsjKyl2LDQB2yJjF/jbsRfv+t7sKtZLO8mUMGFou9CT3WxTju6tWLlV2+Cpjv
DcapuTUZYoGm4Eu2M8dDbw4vYZq1yKndq66Ge1r2NhRuPEkbQ1WIQlr85kllWcrUu6STWXBSR2xU
H4eQdqB4TbzPysLxfmoafwsW6iBXE/go6G03L/e1Pcf1FCILPsCk39RlelwM57CqbL/kgrQyRNiO
2Z1yd33yjH7bpuEhE+sJIfC5L6YrqQM75oUfzRg4m86u/iRGSELDQpwfciAp1veV4K4oZdTIFX0C
casjWW2COjwN472UnvPILWhsm/xeihBoK6POuqgCtTA1bgJIP2V4Ct/pyPnw0vddlAXuKeAZqmuT
Iyg9dYY8ZCR2E4SBfMTc+2NyMtziyamJ4taVikc739qMn6rFjRH97XRuQzvqti5r9diqw1uWIlJs
46XNd2FfEJQ6Q0dgGuCb3c0sMZVNFWcvG23rCxkJkGJp3ar5tbyXbX64fIIt36rBfl6D9MwY+3Va
fze0yk6e/iDYMloQqzJwpcnvjmXDdLfIzYhF3MFy6mwDRay5Y/AuSzvvDQ84bE8yjqM/qym5uKm4
sRzZj8uXc+xoJKLCEyhw1ufWSWJoH6AOiJ5Qv4dpiiT4OD+nHxfWbtY0ukx7nBGHKOIhlD4ITNPI
HqfYxE+nJAsa43fe2ZdsRIDp5x62Sf7UgG/76pDMHmCNE5/OSO9353p5aXlpx/Ajg+M1o3btzUNV
iBui7Mj2WV6ODlN2I2yuXfvQrZC6Wv4TDTAQO3hRjAMzNkW70C43HbqesW4JKl/2JGoe84U/yA2i
LK/3XnB2jGNaywg3c5wyEXAZaOo2honoZVY0z9mZxgJqbhDZk449mBKrrnf+0OKTLKCY9eGj4NFC
XkYNnkWVRMHhDSe63YPTIaOaQBNZFKkVyzNXXy0fCU4t+KLWO4FRN9Avy4T+wum3s4U/cHg22p3K
Ll3e/USBtOtI+U6zPlJpR07MR7Gc8qmMetZu9XotSaz2f6r6lzfQehhROj3RwBNdxIAXo6A2j0Fw
LAN5MCoocK9G/maoz5E/3f9FAuDjGt6Tew3qeNzAmdiFZhblJrjAo9cuJ47iFY+CPfuboGUnVVAP
+5/T6r/ktr/zkKGy6WYUh7k31RsPdFu11/Ilx8oxzfmOJtDLzl1C6BORYZV/RbIRWybiVb2yoz2U
F+5FsASMkoZTMJ1E2mzpkjZ31ZtdqV3qf2ddebZMKoRe7ryUQWlvPWLP6Alsao5hckZGemvBAPr9
76lEsOpWkFIX/2b4x9DE96z+ZDkyMaf77gc7BY4QY6fv2kcHlVWpPtwxARchbkxzLd87oa79XpTz
LkVC2BpYYzJ3uK+qT4EPJKo7epwimF+iVHxrHftCL0YFUMJPNsRXoFdQVhdGb0P7DWnhrktEZNju
Ta05C3djX7BRzCv0bPjrlOfFU9XtA0M9qEI8keVyhDa/8Uumf2SRkwPYW/1zXtLkKT7+xVyQbAaH
xaR2QXNVYCSxOnSeOriP/Jy9J5eLbUhyQGeGSzWR6jIGeIMma3TDA3FEmHMaQ8cSynqglf1YYz82
G/OSytS82F14YBHd4/Sxkqf0/qNl7m25A9yOMYjKVYfb6g6sbKkZKExbWfBVXFCxD3P/LIr2NGji
JcsVN4NinIkWWF2AsKRgdfII0xillzl5V3Bv/XFM637bzK37YoAc3dWKjrZzxC2scA76bEpYiyyU
gXZ1bOYp+d1N9oVR57dQyOUgMuXcDCc198Lv/rC2XM7CXBZ6dUl49P3X1kYHpMpOU/Xx698fTeh+
ZIP7zWvN9imf3PLRF+9ybL7Y4rnnara2DVKPh78/iDv1I1sF9wysFkkZ0ZthIc1vhUmOnUuH/zCo
C893wDQtMy+hYzn7IFHs7RcJoSDvEuPZbDLmflo1u2BcjGd0c8/VsjSHLKu4ErBWfnQrIop15bvh
ojDcaCKGr8XCpeHWgRM72ls3JaF1NxSQ7stQqbOcEvnDH99m4ItH4d89RfS4beT1HFMmi3WkcPTy
XfcgTEPD08var1D9clwxMU+c4W2sAVncfilPf/9VMdbdS0wRFBrsAojRY8ct9CXIrfJV96EXqcXp
wBYQgtsYgfWm9XmwBpeAHfhCXlu152wN48qYM1Il/ltkqvVPiun/iixCD8QEYvDQCP6NkWkqP/VJ
qB0wlgyg1O2MO9cNi3cksyJ2nJRTopv/SJ0YXwyFKt2qi609eVn3flvv68RlwWgVj3BZKYpUQjht
35nMblPrldiCMP4vqpB/MrfuLze8W305+4EMOKy7/ulQJUm8t6UxGVFjS0xI0xrJSa830RvUB4vc
GWKpHt0pS25quK+2vRb/kc1qvEjW5Oytd37lohXnfLzkan2qlkLqyMOs0uKdOHtBkZwRJ2wnxwdn
z855l1Z5+PD3B9r/36X59p//on95bv/+RYCNDLgaPmh5fv/nXyQriLd1kRoRXfs9tqRtHtqOl1nX
4jabbBPsWlD/+zWzVk9nJ+H6aLi96U2VJbMI33Of+WCj2lnmR7vX4f6/vL5/uTnv7/gdO4LZNAwd
8CT/esdHGbqjIK89UnzYzH7ncVfZvNt2PgFYVHfBdGYyN/cdYJwgRldjafYF797t7w+Jqf4/vyLr
7kL+f5cy7xBvlWE7d6oyllYc1/98x8xUBEN4n4+6nTntBlOM26GqB0ax43pBL8pib3jNFd8Mcopr
j0wtmZLBWUoQDk0+6WPlnCCf3qSn5qvLcrcdGGK4YWO8Y9RgEpFP/vN/fs0IBv/9qgFjwAnm1Vs4
hAKw7P981XVTdZT9LOSm1C2/MaBGU26uF0GYTug0rKhNk0AZvAGuOyOYOFh4To4dsQBomyBcG9ax
nu24T1GmZl1txIGZsA4h/Dpk+pUmA/gGUT66jTK3lYG6M2gjDDR5RLJUdZBoS8gn/uuwXCPlrrfV
MX/WaThuA7P+1t2DzfETkrqOJGDMqNIZxxU60Sfcn0/1aicvnMQRWrR66w0I8r28uzbzMGz6Hj3P
WlRyO2Q5m7zC2U5LWOLgG3+McuBrgnIz8QIIKEvzK9PyA+FnvyNMiG1VR4bCSknMbo/7Faf+s2XL
yAPuknsWET1JX+/ayf7elhMx69UwxGCB973drBs9yLPfBu7Ron4idovUnRzgVjssl7Fvzh4B7V0J
li8byG4f1nveFlcrMeFEMyBq0pXzOzHDl0xU5on587Nv6w/ApLEOmirmG/jiYGg8+MGE8IOMvXH+
bZktkCz8c5EwabMt0kaRlCxGv2kt42GpSvboNKdltfyYRk1r60JQN+UedTJ/n5dvRbBAPVnH7760
GWStyXshnuu18r6NQ3iZBeayoEPk1hpNZE4qpA9jMJHANz7RgwKlYTRRj4q8l4q2teEPh7IxJCjD
1NuMCakbhqNUyxkf6pVM2ienOIXVcC3dyY88c/mBy0psEvqPESCXXZIkMXsD86QFZ+9YLVEl9MvY
Fr9NjaKWtltH00Q1I0kvrQQ5hHen/xwCmUnz9E3Sb/Uj69++ci+sMcxLPTWvZYMIpC/HbtfmSMOL
dN2k63RWI3oGZhQpWR1sUun5SmUywyFPkiWj9eG4zBilNA/3RzRJ6FenSX5wffcEng9vvEyE3Tyy
BISS1a4ppKO1ewkqn64iC1l2EJhBdu3ZbopLgaFq1+gWIZ7tJYicaUtUHe5LZiV0t+FR+io9LGLB
0BIeWp1gX6qtd4qZPzrAYMWOCfKKnREqhUk0yMvXluiWPayzkbTXHyOiCXOfB3wpLBI1Ts7QQ6th
3oqakewMtgme373hzg2Q2iwMeq1zXSe/m8F7sxdv2VYzBPDmsTGzZDO0XvHu4YJzy+FT5iFYu34r
MfFHgUg+ff3dauejXSr4MMXR79I3JbFsm77PyHUsdm3gPbadzI+dwQoS63Z5a5ky7ybD7KLWeURY
aj7NQRk8u62He6VX6+GpmquA/pYfU7YEMLXFr6TLbpC+BWJ9348sgOmRnmr/HGQWls7+zmwd0+BF
uznLsMa5UK0H0eSIT5a8YqfNVG/7Vh36qX4ezZn1eNqDlpHiC5Hja2q6T/ChL4NTtLeRrneaQ+OW
+qLb5H0N/nw2Htcq+0FIcL838mEPYuOnA03/gMTqW2tQ8qJ7ipOk9rnj/I2Q7nMpMc1kCc9bIN2z
QpPoV93vTvvTjsX3n0GFEGm91YpgyH9q2/vR2QxvQzKEV5Oayh3I5FLVehVd4z46Tv0knMLa65pB
JpuYgGD2MyLOIRarrTjgwvbG/+DUKe4WYnTJSmZUbsx+c8qyLm5TrGlpNwMGSEM7BkSpLkZPhQHl
eaNCb2VUHfeDa1zKUm178n7YjJjTrUW2uTVYrQwGjha7s7orYvP0keykR23MnH4zLpZOpWojZqaP
FlpBH9FrRPKv3sksfU3C0bj0OeevL6oqXgB5k2WPg0+9+xJuZI18E6Wqr44MqpC4Yagq2hpQgKX5
/neX2ncVufBIhQxzeWmqs7HaR8Si4cXl0Xm0O8R8qmnOs9WPKGMcGJmF+LBK6Z+L0QPjrKwH8TKx
MMXuyo6/8a2GDA0j3+dGu8Ibx17eCJp3TSR7ovQIxindzn55I/3Y2A+lZXHEj28MkXZyfmvrlMvM
NQcEXFPwWOW4U0StXrCFvoRF0J2namquS6XjPkfmg1EyvHTmk7QtTpLU/4O5ETy+NbtHhmPMN+pu
bxUc9S1yhLEJqsiZrXHrTrI/00nHWTOqQ2IYt65o0lvCR9Cg8lvqzNpX2XCbgykgIotJTzWyA/KL
bdUkEkSF111zRcse9umrEdqM+UkXrZv8rI1gffTovkneaU+uYPDYzOp57KE+pJRKdZBgnWzKW9oG
X71N6Nw0cWJbPFFogmDra/+RjCqmsNb8WiN5jJmspgcHz0tkO7K5hQLq+YztCM+tYBAEy6hU1bOB
ICjXfb01mRtE0BZJqBMtXpRcojKq+tvcDunRrYh0aMMRfU23UPCi/JgZ7PbVcJq9ChtzLf0b6cUi
RtRkngDgJ5GzNl00Aqw+5a27DRl17ZNmOvDup5e/P9IQXTiSi1tpcuSA22AXXqnplookOzLy+LES
jfnA9Tvsk7pGiT6gmvRXBa9TfyWjYnTfI0dIRizEyUoNJnCDmYld7UzA2VGxpAmId2+MB26RTTcH
4fn/fjwEarPkmlhQC5kFaxq22eDVER7QD5YMifyMcGlt9gdnxc8e+qnH6mAJLzqosoMcje/tXUWe
sAuP0g6pvgkzX5W2ddJlXqGryRiR5Ho4Dyt3vOO5Z62S5GozS5iGPNisqi8Bc1VnBt2sZ2EhTOfK
Wh20Fy6LOX91D1lSvqgs/9GVXb/vs7dVIwW6x9Pm1ljvkMih6TL7FFyZZcZ2bbzjxM3PI13qyVNs
8JoQC3tqh+ZpBJDxhl/22e/RnovOdXcl1rRzZoU/88EdLgydtzSg3My2ferlvVu1vTTGzlY/oFm/
Ms8nZqq+A1N8HeyMEnZaG6ZcYROgSZlqbPQuoplA4lbCXXXWqFWZyrTqapmakFwWhPA5Tq5VFOD5
EPsFXvKOuhOSeFK44I1YrLWWfMxT9iMODutzSg/FspTciOFYw2HZu/OgjxMhCiy2YAHa2NK3CTyV
eHLoxp0MYVaVCQYlq1syb2FfJ91yZK/z6M/IPmA7EdqS5/YxEF37VNKdTSmp43UH8kVZxdnyC/dh
Ugx3BrtZdkV+GR2G+mbTPvMs3kxDBicW/Z8DpGFVV6ceUg6DTe9nXxgkHIbdAdO5AbtvRTbVahie
hmqvsCXGxaaQ6nUPuty6YFR4MFNs/VMuroEEhG7a2YnQaUB/CkMaU1IzGtWwXYWVHBUwjc41nHMm
qGUG3xh2zRKm90BvY+N5cKOnFBWAxxD32gxY959YeBWXTjN49KmjtrbJmAYYDCbyJpU3qj9xXSHG
9UM5HZCRp6O3nrQ1DAwCW3R5/a1qg/Z5ARRCrVh9X3z2HiRUDgsqMNKDtsL2DIoSzkyqg4NocxjN
3BXhgKjaX9HHNj5WdJkdbTzQp6mka2L9pWrUU77cktxgbTJp1ae56//vx99fAfiVcbiQaOun6vL3
BzaFfjNR88ZLZ2ebPPMY6QfLN88YzCcfyeN27X2xHTGDr4rDenUEPfkUj7M/nbNFPmVOG6B67YyT
B/hQOGt3wiBsR92dHKBCyDG+YarbWDTFbc2grlI6LJvegPFida26Gfcff//F2EbdyiWYI67YfDcY
THWKVbRH4BjhyyAQDtVYdNYe2aYXaNaXzhLnoQOUlvBQ2163w1QyZuVakoLsCjvk6cckhpe71wc7
LLeYfqp9uUxIuMoc5/pqu7FUTJiyJpL0ZA+rFN/GOW0o7e7R1Y05ntyquhIPKjnnkO0tdvjT8teX
UgFTcbynJBsu3drQtsHHm5EHCPWAWhsUIHqIfZo537xyOIt0flNgZWXtMbCunt2mT6JZiz9uUyJD
X+t95pPgwPJVK0S9ZjE/h0XxXQl01wbZIwVO0JLrbVegBcucHhhl4h4NdNgbd2QdgJq4iMheqmLh
Zl9EBp/zXOkIYzfPF1u8e2ayuMsUAveOB/f2DdKebT2xF0xQikaji2TIbplah2yK5ArmpAk7AB2r
fHXXAayH+tasqbOluLY2c/KnGxtjN3nEUoK8fcHX9xN/+LTv9UpzSWYpijE8H/JqM0Mk4sLYhNCZ
In+SCAWgOyU039HMq01vanSbbb80t0y9NAtk3cCrxpgZKSojE5X2/cnp3OzQMptBZpHsXBpCUkos
CvMMHfCscLvmBmviJGGM28wHgfgukssUO3jLNl6/Ikb9zPtiOU6TRnhdFFu3KL8aJFQ7mxwSygNx
JuCaw4LhMM/Sx1A2c0TZ3Me1fCIbCqWCjXxqZE0F3WmH3uEA7AJJWDCQtzA3cgu+0spZ/YHkiYkT
DK2i5o7HD9T3bHSARnEtteDZVh7OoPhhQ5qA4ebsbMEMgKr5cQT4ujVa4y40Xz5KZisH4lxj2Tkv
2bScm/zg1RYrrgb5YWEgKRq68avKuvXYdGqfTfOfvFaP0yDrvTH9pNN7njCU7nwiVmTnPfw9ltTs
E4ZIMWzXbK6AKSFCUeqx8Am15Ct7C7kx06Srdl1j1rHB12DPTcD/mXGBhQQsctDiWEBhyM3gguXn
19q24lwL916+Ftcg687zIBtsAA19bz1dqINP82AnGzuDM1botN1po71JbaEMCbovFbICpl6JQ9Fy
K0INh/rQb+1pqChCh+9IRjmOsSzTsvsd2KL36X6tlVyMW8fq1m3Kg9K6uj2XY0YGWvahgXbuCgeT
a7DkXI3XGt8WssDmFZ6VOhge6rNiiJaOP7WwqhXHkPy0EIPvKtfrMex03zG7dodSJz2ZeIgxFnIm
zzLsn4a8rPH0um4EW5W1Fpk/Idt3vjTDfDBMHzPrMoHGT2pUfIr1aoVol4MCR3BS7rWLWaOg0g9S
iTPCkj/csKx31TogcsA1TzcYbLiq58NsmVcTC2/U+bkfq8k89q7+vmQIXJeqWSN3QyfCGmlKD2X5
C35G9Vo5IrKC/gF0BS4Ab06jopl/l5l6qxpAwCzGS5k8ObLGqR4mF2+0/HMVgktCd+/Gnvo+6WBi
VbE3VGa+JYDKgzp4U/OSncc2mfAz6N9TgCiQe4bvZws/lTaDkd4bBouz0QLTxeXdoZ9bcSfBXdnU
Zv3uVI/5PL6pdtBcs71Evs8gqWxaMxILimbHKCKoOS2snBFzT/e+GLjkQ2asddbOjA6GZdvWU3ko
zOq1VOtPZv/E2JaO84ThjS1OlKfhL597ndmIAFKRfxXVJA/YAraSXLFDsPZP1bh02yVvwg35fSla
qiVqel9vEzxwmBWRoFWtR5PNY4UygrYtxSSzVOR0pt5wbX1z3FSGDvahR0vqV1792CCK+/sP0VR4
CVJrX64pOrxVqm3mZW+DN9oH0n8+A87iC8yKnzXnGEZz4zh7aRotmrYo7cAxOA4B1rkEi8Wediqa
F79HpSd1fZkW9wYMiDW4w3fHMRy1D+z3sm0fLb4MkcqHP6Lh7cP7T7yU1W7Kuz65sHsGI+kArYoW
g5w/tRcT31CWOs/Na+PYZiztpIYtxNy9kQLVgy33kqsjzDrn1pjiV6DUEc3PqSy9T5BjzPWcDLM9
TIvWQZVBa7KzLJZzBcqLCRNQK9TFU0X/3rKz9B1WZohxQqu84eM/2o0oYSZlcRcNoXiDIKZ5Vc0P
815Pw7ryqBbum0lmiEpaw21Bsel2RU9G4Xo1a+dPiC7sfCdACHBIj7q2c+aldbl14fUgkWvJlu2S
qJlAOC+8qcHMsrKEEuvLg66Q8VsYktnhNoBgyw9tqfwxy9af9jDTcua/CrPxTpleNu4yrA/lCKWY
VqaMy5E8wjRwL3UyPCSqrK+6kLCegfKEemHJS8qXFSKOskr/2YG9q/ma7It8PPg2QwbP7Z9nni6q
Y2jSGYHxW0Y3bM28oY2sss3isesuAALIbVb0m+v6YrRo1NvgCWF7cHCY+AXl8oWijCbOC5P9yuCW
sUUaZ276KAMFDEilWyTdzILc/PcdCEDdNvZn0cMhxsO68yxmKw5EuU2SBq8YEvnPc2a5nc/gzkzL
44BdSPv2VSSl+zrle+Jx9Ym82yUC2Gi+m2GydXQ/bCbLb98mKV9xW7U6uPmNGDmHV8yug72fcROW
bnA0DHLx6B7eh1zl+DEx9k4zgoYG94YjUDVkWFj8bP3BvFpdF0+dK09MR/23MZkP+BneEn1Xui9K
RTrIKmT9Vog8z/80bDb/q/2zEkV4UbwtJqI1dFhkyGu3k0feDovLHqbw2l0DtAY7nNKKlqWiNLmf
VOYyHogD6OjRKOHhI6Iod+W1nr02dkhhao1yX9aijK1KwirT27ZVqGKb4bj4w2tviydDn/0KOwTE
Fxr3IlDHmkGQ8LYFZHFwsuO1XECvTy7SACZIuzoD+iLQpRQyJ71d5e/2MKmD6Ppww2zky0vmOcqE
+ki9+TF06mQXunw2Cw+Z1QQsyJx1nycVEtKOZMkE4DhWu/esMEHe/UlDLCQzIeIoqs4r1x6gppbe
3cSuJNcXW2zBdhJeOCtmrmsWWdn3NhRPEjRSaBZPBQmFu44NilMyjxr9j96emm3KAAdiEgkNyYKc
JKDpadGrzNaM6tZ+SkamTxI7tO5mvAcIIP0O+czkVd1OeybFzQyRK5tNRB2A7R45wrZd0rw7Fl0x
1+rXoO2JKLzTHDbdCSTYjuq/fSztF/zwTNCg7Ngr5Pql9qy4SG9iRYfQ5kkTZ5l9tTliWXi7t7b3
fpVeU+xYSNySfKSLR4AS9XVhbo0ug59XL0fHaRzCY9KHrDTLI0sa8svy3HrOU1+iRmQ/UdBfBHTv
QY902G/+h6jzWpLU2KLoFxFBAol5LW+72rsXYmziPSTw9XdRcyP0UqGWNFJ3V5F5zN5rC6DtHjyl
rnkUrh629NT4UhnAFU55Gw3/z5xUxQnr+JeonnJn2YtcgH15665NvzN4dD2D5FiAffQDfpgi089y
RiU3R5xRHta/tW32i2OcijO6trH4HJep6MUrmmc8mmfdwh6pGA0++MKgayQOsEbminei3Nag36CJ
x4its+ptoOQAr56IPVbpV3NIjly6fFyN8JZgEdzMfWrvrWb+ncSNeDZjDEkT+o8WhyCDN2S+XSGo
JxRwuZC3OPWrDGp6oPZ2XPerQLuAxhHWiqQzN5YjXJQ23ssccU3WRy3eZwNmpMHeCgRAsnHHoAKv
GssdojwwW0X4FTTcjLhNN2h+NQG0RVZxlTrWh66iX71HH+/3QM5cmwF17+j3KnOiU9ON3/D7WLg8
+YhJVTkQNMCFQ/zwC5GvioVfPGzrujiUgfnXt/0vNXQXm8TFdR1wYlMfJccmDPpHK7F6Hjmb6mpK
EQGoMdhZYToRIsDJ3abxNY5G82Z1OwDW+VmNLH2CZS+gOKqKtATEOnio2kbnkmduu2Z99RYrwRjm
vQzR3bdD/+G31ZuHo55Y1IiwlUqr4GSC82njaMNur9w3JBvIqP9qKBbRaWYvurCv2IKR4Ec4k2sh
wg2XTV8XyUWg1mduh48eFcW5CkPENQ6iKQurxM6RFV5D9vqa0RaKCwYtZjLSgLWEqGQ1TUWgsThS
8S2ZSEF4SgJvneaENKXVboibDztGoIyKJ94mBUSpwp92ksudQQyz0nF4tGqxE2OD5K7YOvkv1JOH
uFc8lEDTqijd1zZTNZuggqTrTMTpfDCmaOW2GclFuLdxBAPyhWAALdjcBZKmakY2PYbxuQKMhSuW
eWwdbczJ+3L5MJ8BG2Vs6t3igtMEPeOSC5Er0j3diBi8Kr9gBTA3Je1QVGGTlrJiFTlN+2xmAM9g
T7mm3LcnRu4OeQGN3s6Mp1LfIgiiKx5rrzyrYYbyuHDk6mYrAADmoVGssQJXh7QlgWoqTH8r3BwD
bj4hajWfzbkHyajAOyZ1NGx71z9aPk6tapLVqeWmwa4sMB9lNVO0utv3KREZRR8xmUYsO9nxgS4k
XxuDkW8qM/qwlL31HH3us+E4WvK1rqr3WQL9rEXqbtqU+U51g+Im1uClFhlSu6G0eyidAJRuZJOC
KZD4dhlW3dDvNy5aNZWE/SUbuhFV2DrKUPN7EsdWVCODtQt+KPZRamu5MH4D0/R2zpi+ZyaDhNJN
ccSrj7IJfk0dcugqmTf4A+3VFA7UuRNRp0XKwjJrmOWz6Qzy4dqY/h5Pe8XOr8OBMvnvbvRawfNh
wiAfotyddqbkc9xDWhpjfoFJQKDHGHdggIq/bmvl+7aHeVgnTEeaor2woagevUVP3fCkVRWSYBQ7
DI8jbyOKJty1PjFlxoNQjC0a5kwBpe44JFc3dJOdaZTjhoVVt9W1h2Yl5WavQWKg1CBgjLXR1pug
p5nO6O4p1wM839OXRCWQulJfB928ljJhG2wROxrP6lMUxldpyuSkVW1vu4se+te6hz5bqK+q3TMs
u05TSWGSMm+U43RSuf/a116EkkMIbi4mG+Pk2a+Kvo1ZjPthWUEFpaWx8BXhGXFS1a28aXZ2CUtD
Bq7FB/uTmztit7Lm28QQ44Q3k2wnL30qhGW8RTleioQJqTad9thmeu91g3wIMMqsh9makCHKjKKW
bV9pgaa3koPujHo9Rw2NYFAfQOe92gkL20Ik644naTMa7FGBViar3sd47GahtyKCFrCmcv8C4F/5
ta5JfLWKfVF69SO4VpdFffvOui88EIka3nRReWssvfXXqA594u3tLBSfCOCgjsqjhOp6CFodstCb
/oxdE5/6q5AzndAARCAHgzejnlMS0GjZAPhuWbrbQ/xZee2xZqEy2F9BUC/ZcsmWz6WBXpLnM6S9
j8DHanDEuzaezE3lM1bxQ3Mtw+RWIrp2kC2OyDfXi2AoCfOjoWnkR7yTqDcvQcc/8VOMmwBo3yc4
n6Hl0Ia+UlFtfCdTHHyMHsuES7ZP1WeUAOhKjBT37EhO1Fgnezg9T36YbFH3TaAHwbNRV83dbRKy
Pw2KdsaVR8YFX61FYgWiOhENKeQpeGL55Hy6aOLqjlAXOtqZEyZj842Z0huAHqCcQw3Hkzm3DPXc
bnil0t16FhvT2GieVGI+USGGm4799lanxS9v8gaMJfcFKr98vq2NoiEvT46fsGPXScKbZf4Ne5Gd
g8IagY6y6xztZi0yNN0rkXrO2YrNY+vb9ZcB/Y0zu0dS+GQjH1+5OsRGxCco0PMh7qiScTBl713I
mc9iI9nUjXcj/zxYxx0oQ7MMnqVIJBNOqgUJundVWTLewF44JiMjGrYeuxLNLHu1JxKzv1qneymh
we/7jrfS038aaQuAZ8BSLKt/nDDqZ8ygNjBPH8qEpSh8XNyRElw2R/LWWLqUkeVshTZ7bech5rIQ
YkRgGMt+FgXm6ET9pmbPsxYdLIcu61/T0tF7SkRQPrRXo40k3b3h2xlg3EkP+ySudGqPTKyt29im
3imvP9uxGlB+jAP/6fbMWRcxfY+Jdg7++invK7zm4lTCwbbG6Ac9wptFKDZluThp32CtFvB+RFs2
LeZuGoI/keHup7KYGL1VjOqcamdm1a1gb7brnAxYPN7ILCp28ID2XTr8nmsAFlnE9Mfyx9+jwvyH
KMqKcUlZIwOqih+vIf+mDXQAQkTdZotns4S7CpAp3bdIGfzZx4BdUMVAmEDAG/7N5/SHxVkC0sTb
zWMT0R8qOi9rfjA7uCu9nt4Zzm1FkB2Yzgebmt9phrnVNcH9mWWWMA0m33DgvA4G4yfibwOJYeMK
8NfRVpj66LL2YHmyFb2gGUmjL3jjuEvPgjjEzmv2BtHaiwRqDX8AYuxX1TA4RgYz9+aHVkTS5w8F
t6UaT3b3WVn1EcPN7OmrTWWKmm3VyEEfWuECTBBrFIHfXmr/nXTzFZTmR13pzyD/hpv6gyVW5XhM
U0RDkl0YPA9OwlDHvc6EdONfyvONMKiZQH/EH0GM+NiwdtqW28CWC7GU9qX4clAbbXNW1eic8Ly6
GLMz4ML0ASYGHpsaUTO5RdXCGKDfVb1PFDenbWgQ2SjP1hDSMWpaSDQLqxiKhMsIYRsmlFrlHjz+
t5fZ08bm4S7cEPeE8QsxZo1Y1PA3pop3jSgecfE/TCVU2v4k4RzVwJR3s9BIa7qa25CqJyJvaIrN
6sAF3a2jiQJdiRgrmMOax3gyGrIlszrfll1PskKcvBCvenLckx3cSsX0RsTWJYyMdGe2FJ8S4jk9
MKk8lJxmJunB0FGiFMwYaZp8HirBUiSEMw1qcNUFCq+BAHkI4aQJ96wantE+X+qM7qXAwr1xK9zE
0vndo57B1EbN6ozOHmD9n9xP/lja+Cb4E+ivV26KCTGEOeKX0uP8s8gGbj/r2yzJozaz+YTM7ncG
EhH6mvMb9T2h5uK7Le1Xr0JH1pbnhZiQzH9mo32JCM/T8qOyJzL+RM7K/C9OuhIfOmrQuf1D90Dr
ZbOgS6297/E+5bHI3ks7/tO3ef6A1UVUjr1uPNfEeNS9mqxJ1nPdtxs/cj00zAnbBwBLAR8ha4L3
nzjwP1g5TBVwaNl55tppxCN9C3Y7yGB1SgPj6vy7tDx03KRk4CAcb41NVNsoAbIQAGDwIKSnrKQV
Ge2o2oNTlNgl6scwx5mkOlosFasznlvZ8I0kC1XaRLhbYIFdARl7hmT5WUscR1UrQaQOgH99D2UL
LHbTIUIpy4bfXWE2u3DsP6ORw8/P2l8yrB41FMeV1xEvb4HH6fruFPEuORNXlmrKP4uJfkN9z5ID
KIzixy+fTO0+1PTZbsnnt0XhCBYfUoOh8Sjw60PAi/u2ASfbRhiV0Sydp1w/5Q2dR6O7a1/VHExF
cvBd1kBtSN2f02HizJhwVCW3WYe3pgz6HVGZkBqngICqijfYKkDrE/eU5mSpofPh2UZGDHILPcK0
8mxuHNqgU40alrOi17tIoS+3gnQJwU3Mm+Pm2TYWaIikG4q99Isvu7HW5pweuZfzdW5+h0M27UTd
K8wvfDJGq8qPSdKnW9006ouaAGcQEDkXkx/jogqBTAKTLllFnnaYCpv5EUYt5Pzcv/j9qyKGft13
CIFmNIU1DjK2Rt3PUFV/ihipUi0/e5P0h46tc83H+jgX/rXAp7vyTP9g8Rw1CGcs4V57xz7YQfYj
qT/sKeTYNJbLDDuJX7PrU4hU8oHFf5IBDSgsMFIeJaZwvrE6u7sGpEbt54QbsWGGQ9XQRzWa+Y1b
IuCMzcc6jM5MFYd9Acn+xQdPLMXBT8QZ0VS4ClhdsvqrtylBu/mMd8aDXbEFp7doRdU2GXYUjuW6
8Ph+VGZ8MvOoWxMabDqQaEbplIbjRx5537gTusBk08y/yN4eiDIgLcpItthcbKs0mn5iof4VluF3
Mrntxc2RwcbVDIxtOzWaHiSOeYICs2MNOd7EFP+2lrwPlA/M0RTWTItaEglau/Ix/SynY6K7LymC
n+HoPiblIa1T1kejA+TL56modPW7l2uannWt7OHo6uzDmniT65ZrHj4TqtgnptL9SvX6MWh7Njal
l/AQcBTB0K99smvKriPyJuqiXeipRw/5WZ9ON50wKuwY9Eq+5Qp33Lrr6MvVEG8aiZUL4MGD25rj
KU+JF/E9LEJ4MJ9tzEdQzffcWqWgLnJc1j4SwqSwSi5eRVFAhbe2wl+Bio4ATWPAP8ZvWsvf2oeD
5Shs9irjv9aHBq6gBXlWVL/CNjBWLUf0Cr70jzHoXgd0FUAbyOkBKE/fGLtb0lf2ibCPem6h/zTs
Gog8OIU6+9WNHhPV7hNv4KfVhh+KIvqtzoM/GVMIzCbeTbTBJykYeGdmciF1OuyYa+ymyr96YTPt
meMna1dXh6QMf7Od+C7q7IoafcNmYV5ZqBaI0GS5XhVMtBcsbPGZYwSLHbuki4n4s+54osV6ivtT
OXp7XclDw0jHpG0DH8uPm7vhitQG59ylYl+DX4LCMmEr8l6QTJ3CAWpsw36YsAvwcSflNHA7BTP4
RnGOZAFaSoj4PnEYJLRa1nZ26p5nA/VqIZ9hUVMjJzfhxRd4Q4q5xzEE90XwSkmt4NPZ+LLcYUpC
/GGoTRj7v/qAtfjSnLFryhd+UdD+NRYhD7kMwNzgLVE3VDu/rBkT+wjve0waB3Oh/UN1S/czREyn
vrA9/ZFExnVw1I+W23jDPJ1pnVt/2s2SdZIm30QRbSp7+FsvLnl1MQvOjyr704/H3KD4aAQmJ8tm
4pPk2c4RHg+pOz+NCrij7qZ1Y/c/RstqbnFVIHBNvlMKCso2TWKjOcljSlG9CpmXPTpEBxDIsun6
31TIhyBtfmjNVUzMAUKWo1Og5XKdlsGHYuEwEwASmfRiaV5F276O95ma3gQKU66ozyFQGJoZ1W8Q
rG1ilnBMGX3wSdELkN7uEMg627RyW0kTnE2IbgsQ8HaUwOXbTjC3JStgNxmnahJ/Y0zNrujAngLf
p+aY13CAL17MNHhi5t6XJRj0wvkq/R6qmiHWAr3XKpLg04vow5QRo5GBuaIhgaLlaQXRwIYy72Sf
vDu7qAynXQxaoDb1W5LMX1k9P/ta/xXYpnONQDbCb7UMeh3UEoR0Zl+scaHahIQpzrSnG2ueN7rW
nMnjW5IbMEJJIMwc5uXoySXbIY7wgAeIGy5kQdwHu96xfhWTBWcr90f4AjXFKkflSNe1MU18sSMS
lqCIs4fUnOXL8pUTgAnlEzie2sJpnsCCvPho2QZYQMj37Ky5Vm3xokmh+R1FsGxQ76wxUeu9Cvpl
m81LZFzKRNs3xeCj9HrxqnWT3XqzexliOYqDVlF7u9u1SF/w4aHjpgzQRwCbG79km773yi//xvJ3
U+P3JQTnNiCdfCo4aZHRQQ8xEGADkg6uiZH7AwgT5Nco1Izrfy8uDKAq5Si3gvwB9zjaQ0dmP4eA
AJWIkvNn65OMFN4wXJXMGDHy51G4GKfr5MdABmg9RtMHOoeraNGluXXbbz3TxFRYVoJlShy/1cFw
s+eoPKND8W8MnEag+FACANHx0RQoaVWXAqnPynobjTYDZHj4VhXnCGj0Q1ekDMRtSz0p02WxvBjo
2sVZRwX4OALPXJwgzUkFTfbk5jkrvxmaoSyGnxaYh7YKwrcKq/uGcaKLaZ2WwS71nMNeyK8iYn68
fAOz4YrXyS1DXK5vSRBMn1W7bhmScbbNz3HKFSx9PT7GkzBNrF/uWSWY/uLOmo//fFFSwhaYQ2I7
qSnpla23Nhy85yz2/oSNFx86d+DaG4CyJd1g/sxcN3w2oqQHGoTf1qECg6DEe2ck2SPwCJs20/sz
4WckliS3r2HakdLdjdZ+zrnL0ZUHNxm/lm2BdXpMzZxpz2i8CVwRu9y1YL7kTGuyMITDyGzcgZRc
jVO7L4KAcXYnjPeZA2o1J01x8ezyaluxD9YP+aXZ1hMqATVujWrQLJhKq+YUL3mrDNgY/oJdreFe
cd2Fr9jK2cvM+SsNHxV9k44bNTtkrEdGTif1yhPlXZMF8wosj4A1nZ8aiIubu7fw/uKZyxAD8d9O
4JJ7oI7r1yPH5t1GB20Sj4OrTkEVi9fYJFeYbzvduVOyK1q/PU3aaS6m/Wxlfv/SgHAsRtMBRLQG
jdK82OFW0yI837/owLpvmEH/Tq2etKlJvWfoluGZvutMT58uoNbWF/LsRwNvMWkIuCK44E+tZ/25
vz3s9yzMcNhKDlPiL4OxMr9k0zdgPwtvefdut/Y2NyNUUoG9t/uofsY6W9dUmxFCL8AFIfgZNwCg
pMT5jjYtJB8pSZZea5jA7noKJH8IyYtLUV1PZSLPU8uv22TlabjJzWp0cqNF6Pb/PnP22JZbofNz
7gQXe17i6Zz+2Q3Kv9kUc0WGOVK9Gm38R56aj4x3pidintAtGoH/VhA1NYw4NUfXeLi/q7GA0Upl
+zoYfXPp+8FH1s+Qqq1TfWmmsCaDmEBB70c1FfPb3LFvTQtCn1AmfJbBT8rX4a0vxrOWqCQj6Nrs
1dCTNyDDnMDMX6dRzpv7ByUSlJCTYD0TFZjPWmxPFYqbJrK2eE+CfUjn+YhexNsMHuqQqBp+drrO
f3mR/FCBtW3qMTmozrH2hGVR3ej2NuH22sixIwO48ubDYOYBmo2k4HOvzOYyOtlHMLYT8FTgAbQy
7m5gzPyc6BbVR/fqW071Ulszhx95Ko//EMomkYQQAci0Flkwc/QQ3WGzL8672ECAFXVXWzjWxjPI
OLMy8C22tr1zk4gfZeZYl2bET4xME2BCM6pd7SBPDYET31/YA0aHVhofwrPas293jL2Wvwqt6aFN
kaOHcJohZo6amXMWwMr0Webzuql9On3dRPUlo3ryOXIOuiDCcBhyStjJ22SBpBaZxleFxA0OIuCZ
xDAFzTZHiHLMpyFjLw4l73p/6STG6sFm5IYTOLi5LPmvtQ62s0KmYuuoemORXSFgavaQHDU2LnGa
EngVnlvML2Maz8eGLQkDCw9rRNSinLGLPxriGCfhM2Os7OxjQ16ltofezm5+TCn4jlxKzB2R/YBL
pL0kWfNa+xXOArc1vrJAMfbyxsdhan4QpteQZdmVu8RTRBglkgFYJIk7bEuCk7KoKq8pmOa1nL3i
YFgDnZWXegAaGwmd1SARMUR6UTdV8sgtaD7x/b9b/SSY1vXxvqIFfqK7WBz/YHwhC4K1tQw4hNKZ
DlmADSDrMvnixzGAwAwUnEu+OnmQ6FRF0sJmpGpnrFUffPIY1nbCKq/PQwVB3ByuONXCc1NrOjjB
LkUHHcYFoiHJWNQcQnOdn3vkLufJnPNzyoxxF7adUa4ThW8rX5yh95e0x+tn9yzM8oZkzPuzkFVi
TRTFppcwB+7/luG00TVnjFFbIfBtgZ5A2Eb7fH+JZzpjSNw89shwI9N6S+plwMom5pDXtLd9+S4b
ijflReUxcUEluaQ1nTKTys1yJnPnqF7gKoe3ilExeJqQIBQ6iveGO1ewyvnmBjhMJ0ZZL0nlTxdp
FScSKPRTSqjLHTkdFgBHRFRAZuoCrvM+fEfOiFg4btFoxdFR2Zn4idQIHFH8TnzxQclAbnWY9gd3
SMajIhK77ggB6YPmh1iAEm4PpKAKjzZ5IJOK/xi+pY6VWRHwyDj5MQrAmMQzP2fu+Z/TgD5SAAaI
pPPvxR+LJzvryltuxkTAT+WX9hA4uegNv1oN0EAY0895cpkCoTlsvMH+sPOZ2ris9CVvwGMPxqU1
nMtggiGVwCEfvOVF6fyNCMVoz/4rOHl1EJzuf2V2ZnCqRJUdprA/dKqvzyZTrX8vxdgAzUqz6C+Z
8fODz9hTewcRmN/22BNE1UA/zxD+ny36ZfjS7uX+0kzavTC5uv2zGefZPB/+O1Qogb2Nm2FqY0Y1
OCvD0A8eLKrTv8sEQGqOyvlAqmtHyxQ2ydlTJKMGajKSE7oea4sHwwa059hnVpj2+f6lyojlZKXH
bKSoLnJ5wUibdShbkV5GOcxFNh9XkGfsjZeGD0GUf7FSpjQSku0lwQmG7tKEC+yOfruLCmPcayK1
zN7bZSRlcspU48X1fAIHpyDrVx6Y6RrBICYXa9oOHNdbY0Lz68r2mYLWQ1m5vX/BfKd7joahPdSK
kIfKGY9V4HWA0yk+a3PGuEuS6obHueXJJnLnXgqXA7/cqnuOsQy+BIyfSNpNPhCFZwDs8oGWxk0+
Sj8DMEadvCdntqvs9oFRffdQqbZ7uH9phCFE4Ta/VR3fZGqzFrm/a/SU5fW/l39/r0CFj/2WbZi5
r1ntnnuQCId5jm+ZozvW6EvZRBqnvnK4Ub3WW6cfHFYTjrTXuY0k31wqD5RwqBXyhHU2oQqSa/mt
HPXvOyiiNPpHoML1vssr993LYTFnC5ZAeS4rBWKpTHK9mMVOxzlPmx1j0/jk94S7bkvNnDWJi53f
hvFv/jhoVZ/l3SKK3mRLtAQBvygYW+pCI6vZCNpAmuqmvaX+xM3kRA8EzCF2l8o8kU48shh8rmc0
YkZoNY+lv8go68y5CWd3/yLkJKAoMr7romQJYfZ8BtlZfZVeepnrapd0Yf4glsAJLBacOZb/xDYx
PyURjPBBCng0nZ/T63sjjt05OFSGr3etVYQ7087GF9Nlb+y5SXSMFNoHmUCb0wCZPNXdwLBxh/kZ
lg47YQmTuj25af3eKHwLOTdLHTE01f7fySMGPnXjxu+i6JoqE0F93cUHHOHOBr9CsZN1Q/6AFsbV
8DSM5az51bV0KaSVssee6mDrCD+7WJIVSBFLziGTeiON1MmJ9a8yPHnplDzdK87SzrI9kx247xbt
88g7d7+xPduGBTagpyvYU4K05kdaIDbPTIK2fo37mKmAXucSzPrGYg64neswyI5mq9RBSHmOUXiz
8SAUbwT6nWSeINYT43qSOWpXaJw61fIl9x6Ktdl+C5vmrPs+OASZ5QNyJZFjhVAs2EQg9s44q2WJ
8sFa2MJ5vrWGEY58EroIS2Y4dGyMO1YNAXJ8ZY8/3XZRlk8Dmtil4re72TyGTvbbKmx1Q33P7bq8
8YnZ/SpMebOc1jibcUSN7ZKIDLR5KiMWKR1I8hTxqOOW/ArGyYdBev+BZYcI4H60Yqr//9Fqhfbn
YIYOeHBKfDYP8jyrlqQJ34dhHeEPE+qBWJr5cq8HPCwh6OtoGO48FR/XyZZgnWDlYtmcVnHT6B3p
0o9m1R+E7YL7bBcaPL0IIqm/LADVAdk65jaROnul8px3LxLlpWjH7VT27p54lL//1YJoxoxr1/Xv
CWEQh4LJ4IXkSUI1rRqzGpmBuxKB26pZsBvh7IRnC3D1NgBeC3xoQJ4fVSnflKKlpsPat3ycT6Pj
+xvpFBsvhfGxAgjuy47Fd8JGIXIGFpa6DVcDNqt9DD+GHrN/FFkFJyfnbYjmSF09zHMkcxqnaIq+
daPZGecxrBo8RMFY9teYC3jTj/6nl3swztrxwRE8fGORdd822YWDn52oscXrwETzKan6LaPgLgya
JxZrWNhUMx+TedoS3OJ+GZMgtbWTgIwS99gzc3lCywjmvOZWqht8OR0o2Ay/vp+yJxOBssG/NKjc
gjjYlwvvVTKOXSFJ/NUyG5Mx0pZViYIF0qTFE3GnfhgU3AmJWKScUpGsbIEZmJGne2QXePbvYws2
qUyqxTXHTuLBDemOjq97lPCRdXZSrIR9hyMsr2qc1ox6ltufniHq3mb4gxKv4///FFOJzzEtise2
5p/h+UVkvO5rtzjU0RKEuHzbwmetrnrpYDOHNUHQzlUzulz/a+/gNsSH+wM/26NaBPbHuOUElU7s
bv597HFrb+xpkKfUCRSNBcSeNGtpPpP8eL9TOn4xJCcuecRo7HDSVZhMHhvyC1lvD59J3kourDA4
kYA0Pw3WU5v56F2ZDNKKjwgKlswj/EjD2l0af+AgctOxSaLxSsKtAip1hNIJhMNBLxO10aNn+3DZ
wuwBjU75IPCgOwenDarTVETj1cWRCbxxKXGbOf2IVfP273FWOtZHokYQ7FXOIQwt722ooNJg5fp3
x/eilOsxMYe9YRlyW0BM2Q4h0ZKCmRm5GE17YmxycaVfHtqeQvfelmN9mDMNV3F44kZrnmK6EYwd
rGTbqn2acufLSILoUjiaZ6RpybLECAXkp2dk6/CMq7g5enpmLyPw8CniRe6ZR741ECXnsCYY+Cj5
ZXrSPG/r1AvtB1pCpLtRa51UPDsfsmBoHEzHqsjyq1Xi2hQ9bAB0hwQppi2BSgy3po4/zEyBoTNj
lIEYG1JbaS6MPLz8u5fckJKesJvtWA/981SZ7bJjz95bZ/yYhoSBhav9Jx1kSGC4l+8vwUDUnz2R
IBFk3vt/5Yc1Oex/ZhATLYThiwo5PUJUg9t/p/uMJW0zkPy3iTxOosgVn1HUDy9ulpJ+tbx1lsav
RdX6X/06O9g1kUSXzUVWjE2d3rz0y3/8/tIQTLLyqiLZunBkLk3fU9WBi2BJV+HBWv5e6LT2IYqz
x5Rz+cbkA5Rq11Tr+yjC7n2SWxg6cIOHfHOBiX/TQZSDm5dcqdyj/iCz0tw7cax3IGpuTYGDzypV
+qwQxrb0yn42FO+mS3kZ5V2HK2qgmHZb78iA6AzV+6MA0nfywFr5K8P2u6M3sbABXguqqrjkE2gJ
Z1Tq/K/ITpCuqYmPbCONVwN45cks6+ydQx8y2eI7N+olAbaBixIqdqzt7HyFg1lkkLZCs1nrPD26
ac/ite6uSc2CgZxK+5JXpNkHrI4WENoz8v6f5Nh0N22JELauyL9bgGsAw1re5XR+LQlSSmRgXFsn
+C4WvplP9OPxPmCkSCStKazFGeDs5d7Z9wZYw6XIYauit7HjKlIigUbOzHbWfEw5L/PUYGCjqLxd
OTyQIFXsiTNt8N/ypbmEBAzJ9KBkPyBMIWGjiVv7YXQliVxFG+zHsmSzZtvy3BnJzYiZnNSqDK6F
L6xn16xfKguPUyMp3hn/ID6Vpn5oB/ELOsR0Ubp4jmMzeY6M4NrMoG1LcwAKE7Z41JdNQVtb8NUx
WkTQtjyCqsfFwUyR38wdE6BNWWtIKyBGqAyS9hRVJMotH0IqV/IFtDQ5NqCzQCxmp8GDEw1/VGU4
+MWUZn8Z++CngxFLOytAQp+4zme3B4SWLEi4BTUXU1Xj2Q7d7f1zackAe4ybnlDYhYcGFti6zAlZ
tUL37EIJ2RtBg0jHhyjuOdC1LRrgizHl/sapA7Z+DoFtpUNZVMhZHe/PszM1JTi9kNIqy7KjTJr9
DJzglGhtXjBxN1B3qINK2aTHvsfm41QRDuBlKi08RHelaGEaZCOreCf6Tgigf7cUGGucghaLebhl
90si9AkkmdSA6MQ3L0GUIApLsuDEsmLe9Tb7dUo+l/gNopSZQY+fkvpxXVjeVoMp2NpT7zwYqvxl
1VPNVcCvRqBYnAtZ71HdNHtBP35+SB3cmgxjOI/Uo23K6dmREVv0BgLVwIoa90hC2Xs/RAs9p1tD
w/VnRD0+yvZXZNjFoZtEjzUCS2ozGPJUAl0wunq6EcuBv+GeEShMArwQFKXXZMi/aebzZ98wv9J0
NHYy95rT3NA+eFF4dTt5RHSav4Koxhndv7BVfS5su17zpAYbW/vtM+kFUEQiY7hGzaAf2AY/DxCB
9t39/5WHZrdho+7vYRzYGKjH8aAzAFC5DikM54Qo+nFRE83LQKdf5jv3v/KthNLEch/VmGK4y+Ia
Qz10HAQfFoTkESfN7BPjQBvO0oH5NPcuR5xn5we4/cGGaAOS7Jf2qkvGH/cxiTUh46QgNJaCcO74
kTLrMmoL7+lydTCr0KRCM0+RmZc9ZgSPTIXx7Q0Nz4xmNKQSBKj/LrCm4oHQNVMOp4yWOCK3NBn5
5//j7kyWG0my9fwqtF5Ji2DHPMjubbMiCWIikkySycyqDQwkUREBxDwjZDLTa2itlRba6Q36TfQk
+jyYqGaAWZlZhbjqvLcmMyZRDg8P9+Nn+P//JOd+mX4oNIOcpQ7NP05U2sCk3jVJVLrUhP7uBu6Y
BpWVJmkWeeaLREdAXrJ1Olk7MlG+Ko8qLTXAbxF1qDFtG9BP0gFPRDGKCjtAPZ7sqFf+Dnpvptzr
ok+aYWjLseoG1UUqLTxcmV8DO35cFjgWOJz2uKGPUaRBaS5Qvpgsoa9MHdnc0nc5oRpbxVQcSY6O
at3JxnAfMdSyO1NkL50naB5MHQ0Nk1rn1GwwPeDLpMBC/lZ0oWvhFcEwd7bIDGnG3VJFnxgY1862
nm3AgPhXUIMjDvFYtrxiRkUM0LabIq7nWBTwhIOxWe7CKy36vLBysZTXSPNBZYuUeYVdIZLRAGsh
OjCVqvxBqsP2UdqE2W0aa6AtREAEVEue5c5lXBmijGxs3msCNiLpkXO+oxEXXaudVbqrEaJIm2lF
+uAybACX26RnLvDEY9rXlcZDsMWZzxziQEtPkAohiz8yl4D/qLBUYzsh4WBlSyF9sElvd/7yrmpC
YoGGeoW9BCQXVGileLCtnDSc0FisuQkcM3lXLqPqrja0sQlHdqKIWw/8dTnNLWO2oQnoFQk07Sap
SwpBKl4/tKsLw6eXjOJ/qLLUGUe1dRZnulBiD3ZnIfIhU43bjvKseqXbtIKOI9+/tiQ0i2Nayxki
wZNZcDq4IJdT211hehGYEkPlwJ1mlg+zG1D3RrSCQgow/kVtkS6Tt3xxxI0981XNvsn9pEKuyPpE
pjf4kFFZkYwNeCmvJlqgUQ+ua4vwMjTurhTSWCBZvNgrJxLcUEnOkBsURV5YxyPJlYx5Gqjxu50Z
PiuRuZtoVQhnXiwp/P2Uirj5KwxbOEIYIV4J4up+VsqXnhHlC6eAcUB1qIK0sUnmTpz/rEhkvu1U
buhmamJPNWLjpPWnUWKSLzPUqRaFDUcwmIEM1aZKBJYXWlv7odwB6Ec3f740dPNaMR0kPRGWljY5
wsxmikSumFMcFSaYCSIAIg9tYcGAvqCbd3alZVRfmtjSLgAsI7kaRnNIJO3cdtxkRKOFqxRcNqQu
CL94ux+LOH+q3dqYBRrtJySkLRFKyZrFDjKs0Daka2sZos+JdloBrUVF83gbupONDrTKq+EldTVT
t9C248IlUFRzAXynjZvIjnU5MWtp1BO5vtua1e2u9JDzr0idzsWPSn67aWMNvG/TgNYqS6DhWYJY
TpUHUzPhWjHq8iElnS0AJA7Q2IB7WVGQ0g4NgOHs6Vmaxw7K+fJymkrkWURoUyPRu6hamqZKKS0f
ONIqfO2Cmn+FCKtBPy13q0pTXfXQ4FMp4yEuwC8CF2PCcdc0+V0i+dl5V6VIcPbRVojzGRLr7/HH
wnNQCMsFXWxt2MGGvohbZKfhF16ZsabDpuKma2JyFFSW5pXmqnMDSbSRm4TBZFvQ2zAuW5Te3Li8
zvEuHlQLw1YY2/zcLD2amgD1pfkhAq2y7d2hFY6duUTJZ/OcpNCoY6PZjPF9oA/ZeTCGasvdldvR
WathRpWsJUHgNeU5fVND2g9Is2pjhzeVgKlEkv6EpBchpdx+tFUpQNBliVpisESxwm62k8be3gL5
B35o8yFFECU3RXhD99tJvU2CT2lpjMFzujSskj6A/D6XbNuae8D4r7AbZNK9x5yQF4Ws5gr3ATjf
spzRuhvINpJKG1cu5jvJqy9cPdPPdoV2a8VLexyF7RgQZrBAX4wOZtL1kgwZCbPNXaTY3qNln0e6
jCzBtpUWKgVDIOXPAp4yRqh+ewUh8w5Vf3mGgOGtE8KOkeMPyAjENzTezCeWWm0vmkhwvlzUGJF7
PYPH2JBAVRF0BY+BAPQyJQ+GTyyh7bT1gJNukpiSsThladx4E1OUMoqwmUWhI+NmyLuRlxrEKQYU
P8eLJZjuE6XSqnmkE3MXZOCyhvOzvM1FfTOPFe5Qmeb14uXsxGvabORf/6GrmqrFRK/AMWyz9GcY
g1Cia0s5bxWdXJba6Lx9VRunUUm8jotmQ1CdNiUF5l2j/BLYoMFJF+8+GTuvHBW2hQaZ2FZJEsnv
QEuQDeVRd6l130kaA7WatQaQIDtMl9SFwmSuieKoYW3qGU4xZTvrXYWmAs2da/Jw1ayqbO9KrpKf
zdYLZ6DPLMQ9SIwWRWqONmWSLzrnrgrU4qZEiE+33eVdvKW3aYPncenvUh3OOVeKvkV/xLWW4CYS
dcUSjVJgAmXaKHcK1P5pTQwLjYH+8whFpKO8RZECLa7NVWY2yGcvty2ZUlDntgxcnIAkOM+CakdX
3WIDeJToI6ebehkjaFnI5s2W3MRCq4GXdQsAPc+6QwKnPLfd5nJJ/u0TuhKi27Blxcqki/R0IEZX
TpAVVE7xb9T6QV+i/meGPjrXjU3aF79aknf2RQhs4LyQiny2zPOPG4M2naqT/+Ia1DIxMrRUCjR7
4YZ1OTYggRsS+mpZ5+ntPJiypKEgRJP5JS9uvlTPAz8LZtyCwule10ws40TDu+sWpa5rTGsW7+pZ
qXrv5dYb17Iqv2utZbXY+PH8JUnRbi4g3EjjRGjhol2d/1w77oO8e8qyzc9Kg55FFztgypezMCjb
Cckp4CLtzhhr0nONHOW7ZnMhtzbOT0Tun+AYvoFWbKi4BMn7OkD3zQZwQHUF/mQhEASbpnXnXtuQ
wRXAQMnPt/d61H70JDpTg5/IaGRRE/bXKvFNZ1xLusu1QIINuo0uU+2jg9iI2KFyRtRIuXcOr18G
+zmRgmW4AsQHKLQimW7GKyR8RmRmrTMnTa8z0R5aoEMUi66T3fvLIPhbmkrPaZplj/X2Fh0frCMX
NOEhJqSk942NINRNDgnslgwgw0KCG8cGXBNQYe28Jls63rY1Qrk0vhrBNTPO8sBHz7wFPIsaNA6/
CL9kBf+d1DNJzWCZkgtt7twCjQlHGA1J3zp0AgFNoFkIN0GU08gEtJpgnDo3lhtSGool7awq1BnF
sHi0s5bJNEDmB0xgRglO+NVbG3X/zY6OB5K2jGZm++RKGhz+LhuYphfQf6V7D23Ac7WCv55a1W2I
yMG155uzmDY827PNYxbZ9QI6mH/WZmDGSPjgpYGLPneTXXiJTih0mNJGqyzBJ4PW2NykQMkqWfHu
VRWPDtDQwjMQ6QLAhSB9IDtnaYp9sfUQgU1Qm4j7Oc1V7laPSQ4CQ6eCP99UG2muydOSpnuXFLPk
UWdJRRZQaorgxqNdiesjpqKXF76AAVQl4Xjs1cHYF5iPml4nbblpHm0TWuHOvt8h5gi83bj2l9Se
ZFnKJkld8V7JI1xUTeRdQraDryzOO+CMCeDGgCatW6EKBO7AKO2x2aIhWNby7nJphwpo0Hu1DEgf
b1XErKAW+iQBbBPNaYLus04envQPXKwuiHVt+rKZSuxcRxb081ojb+Wyu93QoWQhkOsezMt5nZEK
I2tLKk1xrerScLMH2j60E6muENqnno8A8HLue+V4o8ezCuiQPhEQxlxlj1dt61zLDdI+5ZZmQD6C
74aLtI+rgIh3oNhMYmkr2g4jtyBOi55UN7VSN3M0YqtLGY7jWUZfQdPbNJc5qejw/KMbQgYxiqB5
75pBAVQO4fgglWdomz4qtRtc+wavTKJUJHZ0mcY+/aio8WZJ9CkGxTGxYrFqee2IwBWATEPzcMQw
pgix1feQPNyLLK9+sbAAF9G2eYj8VhrvVBi7QYFWpxSZSJeKrdxdZC66qpcVEUR3WWzJAkK5JTlV
pCUywPbPbVvzQjRQYg8BpWDhtMgVaFvqCdoLhiW2N+2Vpu7mStI6D8nyowV07DLbyeWFqGR2CTKy
ix+7ZGPr0EcxpEsDbVJp6kU1KBmREMLiVrS9hb4r0yodvdTtFgnfxMPQdkWhaAu4yW7oWtlsnA29
LOCXbzxS1jD240uzo88h3yufhXB53Hj3iyM0+JzssgtdpJ3op5Did3ZpHyIW61q3rNvCQmkD9ePz
jZy9s8C/TOFNZlfwxS4aUTFIa0RZI1n7QLwIkK+Lggo2pVOXzbx73bmmBhcpu/tOet4EBpDdaENS
2iTXoPvepSXny4lqSjAjN3b8EdeX+MzJN9NCpQNe4DvG2DIKuupJCB40gXmxVEtnLmu/aMhbk3FH
sAjZv2jmIOmz1NUdfneOUFknMW/t3C2QMZGPkGlW4mxAxu9oI0kCLh2ngbW8TEMfSS2qFJLjEFxb
vrNwNZqj7EgEUtKoojndGLKzEgnKaBc5L2GqYVvqDekMSIkuznfTIJzFFS0BSJxQ+JUWmQNkmfxx
I2djEOXbm8TP0GZBB37KudzR2cy94/pLhRPhzwujXdVa7N21yFG+3zVoBWp0C5q+pD2iMjMRi65T
GqDE0SUdmpIHTbQVh6J0Rs3Xv9JhRr8UaLY6vTikqOZl2Q3C4ugKJK1N1tjQUgT30vQuzxRRYk3A
axGvKuhBXAMhQkuHHoBX1XL3a1xH5Qg5ifQWpeYPRtjKH1u6om8rwOhIXWN/g+XKwLGrGrNaJEjm
LvythrSLAgJGMpR3AX106+q+BN35qa1QMGwAa5114BfexL3TANOpM4M8UqPheSjKB7sk5UDJDcKX
A7pv4xuI84mqHBmId1CCAR/KZNrEDUyFb+wEm/q6zqF15btmeU/yAAR7DTGdaCPsMn+G4s5qv3Re
nAnqis4CRUEARXc15+EiWiafXnoEdM6GpQpXWMuKW7Svz+jg6Zxv6NF+VuaScaWozubCbzXjvCLb
frnVEdcLdlYxi5Mgo9sXVyYIQyTNERSYZrKMDlhMumJmZr72kUiq5LLYTnloIAy+m7STumiSd4bt
PPhS/Qkg8whUQPAelVB7vuw+lcapziWHg9Nu0zvPrj+4bkY7KY4y2hfBeSAi26YMTEQM8mbawF7X
qop6OQ4I4BK8pwZU3CTKFfBPpQETAn6+T2PLadzSDJ5cjjy1oZ6f08R3DIp7e53kG28R0LAGyaBR
1jS7252SXqFE6s6NEvRWUtR0vhVecAQpLgEaeslQ9ayNV3RGoYsKLfJkP0QurrSrGT5MQAA7lcBM
78SuLpBeqvRLGj0Wt/lGfUcvXXOa6mS+TCjQFHq41YrARGLGfedTor0m/QRgWtwUmetRZ6m1kaho
XEdw8y6AI0Nsk34NTEVCI6zNrytOalqYy1kVgNfRZP0xTg0ahRUgprWN7H5KwpIUBf0WJMN5SHWv
nS0Rl6HdAtJOHXDSwse8IKh8DmwAnznZ4PtIk36tKfKiXmA+O9ZVHLzP1Tb+GJd0e/fy/EPmoC+9
bVXtY5nY4PabAqYerWxo+MuN1LkNnX2UHArKbeyFI8OzpYdtrpHJVz16Woicphan406EGk4JetpL
obsuKjuphvPnuNDzuW+3E1sH4teFOrmSQM4KbQU4Pc8XqMsMmUxYWj50M/pIjaLS2l7sljIWX4R+
ihquMp5hGoEQijieyna7u6AfSfqzA172bEHCJr4FVA4oyYjr0YvbEAeSQ8GgRiFHKaZZRvdMt64Q
Tl46l62NFkqEZ3bZbbYss947bgVODEHv+1pJwzNozdcFAtaAariHVFiyl62ojse++dytjpmRXg6A
zNzqNfKIhYET2OFjSe2gCicyQaYQZwP2aF109jrfpCpRnUjUxo5P4cIotA+g2BEip0EhKRflXe5K
1hQ4XkWCEd4UnDwRs4Cyo59B7JODsmvnUqZd4pmpBjTeaSL6NORedA0ceDeSgV7Ot8lNJnnG7daj
im4V9jtFLdAktJ4y0f0QnRjvPMyg79Ymnah8R7QjgQmrhsV7n7LDpKvEAlibZul7R2puchHhZX76
oDTRFR5X8rOa0P0Q0giw7TQkUkNwNzO2yw9wDinvN8sZ+UOYWLVVzvIdmjn+Lka7H+bOBD0TOgwZ
4aclnDGZzkKFAwonrSxoEnApYR8nu18sjU5gAKhp4dmcbeAHjuu2QuZpQ/oyFso9BpLv2tKm6ll5
l23oSuelkuk3dVbB10tSSlF4Ue775N5Rl0inZKgmVSYqOlUqGDHJnYam1pMm2uUBbCEZVId4YVa4
mXVboS39ZG5qlOaVtgmuG9IFZ03sX6V5rn/e73XrSTMykqj+LBEINgn2P1/VID3D85bXmiK7A6Gv
cx24v0PgMBoYoISSMqqGnArdovLg7MiO15tmJrslsGo/QdzTQEKq2yIkH+Ophxx14VUJOuHmJ7MN
treJY2xuS6d5L3LotJ2Ir4IsXU4L22MdIuWukrXqoyufFbvQu1lu3ktu6F+XLYy+YNtaV75eTNok
0RA+BE6DKnV1B0MkpwAFQy1AROGs2+Uv5o0CMAhmIDNcIvctnYPpP95M662+oc9lNtKU2rvu/uOD
qCws1MtR0dORhm68ywI87mXTFvT7spJ4WtOc9MKBfQRocnfVxRlxupxEsZQuqJYRc8nozxmhq0/1
jLphlVfeBwVRJ1qpMAm6fnQem6FKDgpmBZmLXRRf+PoyGMN31NSs+LRJaeTl7XQABJVUjSsJ7Dkt
qtGis1B0jWpBPAm9bfjRi+Ibp/S2H+0ov/QVUPOJv9E+bJMtshN0Ez/PFfBFUFU/wiIIL1KdCk7o
2O99hwJPl1HSHYearQviCGQWgQHq05q7lKc7bmZGpGl1VEH5xElEfhWaZYxYfkRbW91q80nkA4k5
B0wa7j5klauie2fcwAmRO+g+IKR30hLZaiXXbhsgFxNKr5uJILzTREaht73cjggCCvT9JfvWDYpF
gdw8EC9IlWj7IVWw08nglJpHV/jQdB5y0x2VO1Oe5FbywXRsZWHEmibkVyxrVm+b90oZ+O+yMnss
JHo3GrYX3zYqaT7HQYg8o5pMhuZx5zdQaKz2trNsMKM8mm3TO3ynF4js12SKPN9Bet7XksXnsM2y
1Nkutx8cp3Y/0g+vgR5vc63m6JfuREMspcgJNWFUTUOMN+EEAOLMofyGOO0mneSAvebKVlnEGmrp
Kb2x3WVVTdAr+JUUnDz3YSOMMpg7F5moImyIprYWXC5DtUl4tq5GYr+6x2JKQmrVqK5kJ8nOgdGQ
YXd2PuK9zZRDh2fZeEF5oYfq7url7HUwokkRUBFwysRDWw5AZkQ8eE56vr3aoqJBGkKWb5vN0ptF
ZfSRbg7edJluHnka7w4oUXFWbRR1nppW8mCRbx41UgOuvcIXkMsiGMnqhn7U9s64M/ObQHh8SeOU
M8n2Lo0682/tsEVzxHw2KpmGF3Gev7e8MBtJof9sw1i95eanOqjJwRhlEu7VKKZlpo9CQSTX1GmM
HRIYVUi/vF1uXWzytJ0DL0Rro/UQh2nDJ92JH12flmcIe4Lk3slVc9bkYTYv061+tSnkuVLTWRZS
X/ZoU+oNveBXbZtaH5EeJlbamGtrJz+IisNlYyEcGPrJe5oLIUW3AM1SEVexUBFI8wsl4yaAaY1A
BvIb54qoCUKt2S7QPwY2gcQQSdkCZKocaM79Mg3VCdrsFtiwrTkHuIV+RhbYH5ETA7Csu94vcimF
M0dBHagqlXC0rUqBV9KRnon9eEEefXMRyhTwOQeb28bJ7m0hrFJloTLSG7W6yiCJXJr68tbKzJD8
IaoWZSi5V3WwliufkNirSTO8bGLbQv0WjAjcILf6oFE9n2sJPIjWi+AAF+nCr5bVdZD7KJJFUvvZ
9cgkIKJdyQ7eE1nS0ovG8FlRLiXTNA2Y5qRUwYOWsup/UmubVFQQbhc0ZW4/oldAmhPPmfD8ohLs
j9otr8wiMSibQw3ZbqmWAdq5ky3oITFA0nvbkSNUTMl3FZWrA2CJrXeRCyNF/FSFYXQVbWEjEJoa
DzEo0gtTp8qIHJQ/sVowQchOP+q2RYuiLt9ievpV19dP9QFzIq0qB1sClsi/k/3SvtNdiK4eMVGU
bT9JxrZZeELcX4XToXlUml2NPL9WlvEk9Ox2lEVLCZEZDkQXPm3yyIUEE9MOJqSTciOrzaKi8oUQ
UggypEtCLIPVtoMTFgaaGrUTzPUy1CbxJivnmj2WdyVtHkT2EfusUStGokk49rQvrbMEUZS8wb2t
yomvlfK1oTsPLSVUNKDopaTAPYDDjGyFVJb3W9BGdKRP24/u1kGCgc8if0Ps2LgSiM8c8I3jRkA2
c+2Sar7y89YnHVuG8tXOLX5uBQ6x1tAncw1JmzVWXt3DYFkVwDNHiAZDxjdK6aGprZlLwf22KpNz
YPbQq7JCfc9Nj4Z2HFBdD3Mfoa5qtoSFxT4v6TyQxepoyaCVWTagdsLptnO1Fce3LuIs3t6qlrO5
dsIMzssm+JQ/k29rFgGAjJc8DIqg0FrC2FiQHECVsYilqUJB7gKVRNpegje+dAT7z7OMGD2Qihtp
m6kj13PdWy6GR9wxiPw53ZtpJTEJtsGiJJc5N0QWbqNuf0XfVcfy1MpFE+xuu0JlW/jOuyCIf6b0
Ul9JtUWxvB2hfdBO8SF1tMArc0of82YKD705i9oJSQKKEgnV86wKq3GXQkaJf1SVMpXAAMHVomiq
sRVYzXkcb71zv4nip9pPwNF44cOyzD8lFGzPjErd3mxsyV9AfjPPhRaW/ujSUiTieoupNdK2JNVS
hLyC/GGT5TeenIPLFT8FMgq+WhPM9J2ajjCKAZc0DRulWL5bNrHyATgQzTOo56FrF15SV7emmeK5
5yQuow9WMNsGtK6nUzL4OO296GYAtpIapJutUAW83kkwMspWZpmgsyTgUngGCI+OYcQApMgfZCSy
NgqqV2UaoBpSGbc6uZsRyREhfIsGg+h0W4R2MYYKhzwz+PiNBzpm+d6Q6uCC8loGQ6OkdUkWm+/a
UK3onlveKXTbgfqBMq6UWR9TBxWALKKNUUsQDV+Xu8pCvtFGsQVBge3cb4qLeddx7q9PzX9x1/HN
Sz+8/G//ws9PcbLLfNcrDn78230c8s+/iP/nt8/0/4+/LfwnIq/41+Krnxqv43ercJ0ffqg3Mt/+
eXYXq2LV+2EU0Zhk975cZ7vbdV4Gxdd/+/IcPKYY6CaG1XmPYPnBEN/1oe5pf3egk3U36P0uWf/r
X57iMirE/Fw/jv7y+VfT53/9i6rQYPCvb0bqnuZrIwQrZlw+M7Qun9KCUZFNVVYUS7Et4y8n1K3d
z7+WtFPD0DXaP+qyrKlw3V+/6q+twZtJfWGdvv6Zrz3Ay+p0S6CrRy6BoZ06GjQaWnfaJikM0Uby
9RKopwTosmLKjuMgcS07/J41f7Whfm8ffP359tvt5dh8eS2/bw0U9dg10MxT09Cholia0u0EBny1
BopmnTpigVS2xw/27ApdQY86Aqp6qqFepwDtckzFUXTaY756dss51UzNBOUpW44iK8YP9/rVlxkd
7KM/YAQkxTqVxe4nYjNtlkGjA+irJZBM/dRx2GUsD0Qv0H0v++0HOgL6y8b882vACTB4cEtxAL3h
5Nr9JVBk7ZSm4MAcybAqGIIfbgVsuvMedQ50bICq24rGPgei4YgBX20C9VQ3bFocY/8cEHyqzTH5
sUyB8TKjP78H9FNh44Ht8ZpNi/fcWwDJUk9BGrNA+o9pCp2Xy/nPP79inGICON4mPoE48AcL4OAs
GNyUQIRV28AS/nCHQJWPvQ1M5dTk3aumAZiFE+/018Bx2CPcBbqig11xVOWHc4jM42+DU06/ZaKM
wvOJ5tqs6StDIHU3Ir/mt52/+GNZAeZ0pCGUzFOuQsycrWMObUUx+t6QZBmnMsbQUE1TUTQs4Q93
DvSjN4GmnFqmoqGBYsuqpemHLoGlnGostQWoS+VKhLj7o10HivIypT9vD3WiH5X4B3NgAXpAhKJ3
EBT1VDG4MNgnlo6xlH84W/B5Y/75FZBU45QdgPdjahZ3A9FBfwk0/RQtIbwlw7FNcRR+tF3gHOsW
GQoWn+fmBDimbh8eBIU7kRMiEyEaOkoCzg8XIakDGAP1FEsPEUjRFPbCmxDZME9ZAsXAEMAPocXN
iwn+geID7VjfyCQNYOkq9CoZD8nuHI3Xl6KD94zjLKvcCjY2w/zxjMHL2TzCGHDYuRbRbVH+EQq/
XgMRJpqYi841/AHPwbGmQHNODXY/DCDH2vu/r59fOIeKrcmqo1i6zaX4w+0B7cVTOWIPCHvX/fXK
3r1eA7Jpqiz+sui3pjnQnn+0G8E4dhs45MIcGVtgaCo5kS4Mer0Etn6qIMz5+fGVHzBndnSMoIqc
KYkixdZFpASwv+cWSIqMuRSZAv6WdeKkH85DVuxjM0YSiwCOl6SRQrsI0+Tf/iIY9mmXSyBSMCyF
vNkfcI6+4+r8rcoAfiJ47ooQ/jp/Vcn45gf2+em3A7yuMWgGXl3vo6Iq8TL4P6oUf+sVKbrs+Ktf
ilrQqx97n30p3bz67T613k3r83d9Xo+3M+1NbCSKJizC/g8n/jpbZU8etBdRovn8VKJe9K9/OV9F
q+fV62qK8BH+MY03ZZffkmtfG3WcrddRsIqe90OJGoUIoI8deLFu/Kd4P44YlS23//GLZaLvmu/d
ihLWyQ3rlK1PmPbJAhbbGmu2H7qrscgDfNOHyC/Wzyd3xapY573RdQzysctzzgDZKjj5KVxn/lPv
taoW7tpXvoHJfNdSna8y//FxveotDUIPZEpt+Zvjf2kD/1ZEerut+8WhP/77zwsq3h7ZSuX4A/x6
/v9mZ/Js5WVsyP1idrucm+XozbFLsrK350Qd89hRx6t2xXbO/GQ/Vjdf+Wt77Tu32jQ72GXiajl2
vtM8W62D/TjdXEX5+Ohhs1W6H6UbVGSNjx10FmfPB0sgqlzHDjsv65Vf7MfpZqsNMOzV+nEV9U2m
MsRlch0erIE5gKV8D3Ah6y2BiNaPXdm7Vfnsn/yUrR79vvGVcbOOHhwMSX9U4U8eO+rnC0nM+WSE
kN6be0kdYLU/rvPi5GwVbffzFZuOnOL+xz9/c/+8Dtc9S0l19vhRxzHOy8lk3WF29sOJOYtwZwCj
eV9Gjye0dMTV6BlkECjgT4SHfOxr/emxPFmUeW+/fB59gE3zX29Hd6Pbh9HFfzsRr3adRSd3h7vT
Ug3yYJqJy692RQT9mwv3+nYd/ebEfulPX/n3ey/3KO+ASp8lf5d7z7QiXs43XPv4CQ/pG5/5Edz/
n3499BPJ7h3uvs+P/J239k8RlvWpOHA/CQHfvP4/OG5+YP1ILRw301GZxcl6P0Z3D4Kgf3P4/tg0
3wFO9b7ogHcR5MHB/mNj/1Tmwr0/WAcc+yMX4i6mOdmX5kymW+C8+sboj835WpyE/oxN2gkCL7F1
gamzMRFvr94/9h03XOYuAk09a2fq9NyxSFSSmrGp4ZJ/OXyS8h94wu8Nf9gzq4ONCFaI/A/i6KL6
pVD/eXvZ/7HH+S3EOnm3Lrx19uaaoPwCNkUFhUNlWqb6LtKL/Zf05tG+ZEX//0ReL5uoZ6Y/h05f
SYf8e7CdmSvWPOrtOmLM338T32lBz2h1XvU38xBu/1m2av1e5CPy4L+7bb5zsuLa7dlQUWc7etA4
iMMDH1rgmo4dd/RUrp7jbD+QMPlDpI8us3X05J2MS59s2uvBrQHW4nIFe0DkpL7gL1pfM2nf+QLH
5e5g1sA79w/x5x3zO4RgIlKM+5G661UUxo99hzerbOWWq91+pJeBBwglbtZZ2R90gIjwQ1YeTrar
RB+7Cg/raN2SouxtN26E/QP83ov7510DSudb/Qe8BgLSHn1rPcCp/ynCTmW9twuO59hd0zmQ/bkq
A4T3Z+vA9ctwPz9xIodIf53RR85fdfn4yTpr13RSPrhtRVHx2DVh8quDvOjbwKL8h6f4nWaVPgku
qfLeG9QGmO7FOkLMoZdIGSLjMc1Yhn69xhxgw43y4tAvJ84++p2dt+snr7+2grJz7Fa49N8UrawB
7oDLFf2zv3R9D3EdXpIkf1rvn10cPYFYP3Ylxv4jgeZBitQZ4M2NoZhF+bp3ezsDuKHjdUaauD/s
EOtAIbO/us4Ap+I8i6Ge9UyDIg8w7qSMsDm9RejgmMfuhunTG+MAAO74XTYtVkF/tgKseuxsZ+vs
YINBahpgWDLCi9Wun23uYC3HTvhqVRyEezTrOH7CV37hlYeuScfrOnbCd0FcrbYHG1gfYI2vfOx6
sY5IKR/UPwWz6dhpX5XNOnyM6SK7H6uLHfQBTPwiDp5Zk964Ai9/7JQXcbQ6wDsYAxyRhbDt+9l1
i2AO8PZ+J1ulDBEFk1atD2K+Ia5maNoHXg/Ux/3C/F4M9YIb/Br+5YYkMA3be8kWZQj8y23MLdc/
eOAMj5+wONHrw4EFyv3YDXzXWU1SAT3QjjpE1HGXHIAkOh740ROuVgR02fP+0btgRh1iiev1c//y
UIcIku5qv2hfcsT9KQ9woD9sBQ6l51yS5N5/zZ8/Hp9rznM/cp/jftj4tvpU/uHQ6wHn6ol9h2pH
z7tAsfn4uWORuaDWCIzsx+p2yBBRzd06O8h5qtYAq03ecH0S/4rz0iuUK2BzB0hUvNS7Fqun9fNh
pAdNegh/bo78RdVbbUiZUK2c/Qv4vY34z8t1vYDtjs11vZ6/eEYAna//aETxQcA8u1p477v2v9n/
4deuKtIffntwxL+1sN++AM/jvFid3B4UgQXm/Fj7PApO7lZBdZjGtwa4q8Yl4Jdw1c+pvi1b/3GD
NImjZ1E33D9953ENgSZ9xwJ32fDeyF/FeX5n+uqGmkDYdxG/HaZ/aXd+Zc8OiO7s4AX77d4hQT4f
mH/nJcYvYimQp9i/7x/P9An8yH/AFxG4IKp752EAW/ZT5BJ/7N+lsArfvNO+bXrP4iKvDyt6Q4xL
fNBzINQBAtGzMiujZ//1EgiK9bGXxLm36jnwQzitt+uExpf+k3ClQGWc0BHM7XklQyRAukFP/tPF
7fl/3q+C2BaDcAMoxmZxH5/77Xrht/cbzSUR1OvdbcYA4dJvVIYOoRad7Jf/9bIMASA9XyXrk4d1
9tzzgYwBckIXG59kU9Hb3EIr5NjNTYvXpNgPI3aHoJ0dPWiK8xNj4gIBY4jWPaskGJxHfwHtVrL+
sEMEN6PC8+Okb5mtAcK8e074eHWIQbG/efF++7yMV4/9QyiUOo5d3bF3YPG/HR19x0zfbAR4PsfP
9fzv/6dYnzz/3//+P6ZV7Ge9c6cIJZljF2O+jna9/fsFpGj5h7MKV/7joQugDJGtuFrnceH1bhKi
2+NXgfkerII+wM26gC3ornLCjv0Mu2BmiIuE4kpcFP3tMEjGhoiu7lnhTr3u2F1GDv1g0AHO8YKr
9Okw4T/AkVisgGMVh6ljZYjriO6Rwk7Cl+ztiCHQA+98vO7eqEOY9m7U/o2BvtP+a34vovpecymd
+Xm+KvfDdafjLYb6j5ufW3z6PlFXlQcIQT5Dv9/QAFQh43PsEbkTidJ+FQR9oAHGFUTd1cnVOj5I
TgsVzKMnTYnlEGI/BPHwrjzg8nWqacfO9j7uByHqEJjeu7//z/gEYeK//68OfHWT/f1/R09+nyqh
agOsNTwo/wBNr2oD7Or7VdQeGjt1CC7iB/fNKRyiVE8YvAXadnK5ynuOgDpE2Ruiv39YVxgkE0ua
Afh77xJUzQGO9y9v/G51iPL0L374uHqse9eUOgSX9MWGvj3fQ9S9adF9co/70islQ5n5lp3756Vi
VeFt/wfMAP7qEmP5lDV6SbABjOBPlG8fV/6mP/AADslPGdzYvqMzgIsKjdcNVs/r3NvvQeHjDIGw
WkBEANvaG3aICXvl4Usb4Io5I3G57tk+bYC5nmP64uf+OxvigrnL/JMr+Ne9sHiI6JVaS5/yMsSN
Rb3MPZmL/9z9dPt6OyhDuLxToPXR+sDtUIYgbjFy/9Whi7qf/p+PK2arpG8aOqH7Yx3H+S5zd+2h
OUP2+vgJv0AC5vFBug/VxOPHfrlrvzD2AEd6jpTJ1nu7JAOc66tVP0OuDFHlAHSxit8ckSF4coBc
qEwd7OUhfEaSJs9+1Vc+Qjzs+H3BwKvd4ZkeIjH+bp30I1jFGiCNJkhsgKq/RAroNPePPd03wHPf
bOQh8Ps30D39JKFCkO9fWnf9D0IZBA+2SjAbvZGVAXbHvbfyD4GeqjrAub5fbfy3K40u/P4R/rzZ
v1/5pHz247z4WEPMmFBTuIWHu4NmBvvv+vNz/tA+rr+wHEMgrB/8dQEkZT/Hbj2GMHXTghJ08vkg
vh4dvXN5gPWmM/Qq94jiXui7vW+w9CHi2rsE0Z5g9yVbIhqsD3DpLvznZzCEo1VevJ7/i6Ta7yfc
sBDfJSl35/nbGBf9C0uEaohlDZG46e6H1cmcNHhA5SnfrnYCn/bs9owNUhqmNkTx5d6nKC5R2unX
MyyVBvOiOcOx9p3M6na1Lffv/K8X/iqmifPKP3kPnmLVSyI5lmGhXX/8l17E2+f45K/kI7ZEf34f
HkarBJ3WMcd/y3xV+pnfIzhCSJdNGk0cP/jNSgp86QnuoJTn5X48YUw+f8c3EyvfrgMAeXe/MPIA
tuRqlRTegTfysjTftN3/vHzQb9qQx+aEXj+CuKL+TeCwP2XlYy9IHsB8oojkIwLQ5dLPVtkjhYDX
+0Pd//Dn712AZKUf9KFkQ/hNYrYgbXuu3hCQboGuQOUShGlv6CH07M5XOygye8O4X1pxwofwQs4P
dodog3asLb+IQ7LofbXWIfyC/bhfxk4NEXQh83uoHjwEewoc9jPiu2W/4DREEXWC7mUvZ0cbh+Nf
4Ix9fPD+aJRx/LiLVSbqK4eV9SHQdYLFkosias+h+3/cXd1O2zAUfpVcgrRJNFL5uZnUZrACo0I0
FGl3pjXUI9SoSUB9ib3HnoMX23fieMSJIRs5AgmpFxRVju0cH5+f73wHnQ+7z/oUFd6ZJuy/Y4WE
HIywhqf5WGVZWmjTsbxXrgbhMNnNU77nMzcAgj5P3XcnRimcmot5Mf1YX4K3zA5auDQcjBYxXDyz
PxHkUqc+ZRhycFyYjZoqEBCAPhuZ0QIYa7RCI0LAgT4aAsSi0kUwVatr5VXyIJ20+/n66/R88uIT
GC7sIep6a9C3kKOEJUKZCYKCdgsKkeIw/SfCtYrCHQb9NiHS9X1wGiKNnLvHmAOPY6QTJky2ePyd
yNt1dVf6HDiUyHQkJkR4sZYTgYe5NZ7UKJLB8jdrMRdCsGE4Pzar66HuCwy2yOMv+PlzGSQiGIt7
kaYS/p75S5RqBOh0ld7lxGIvEOEPzieDz6PBYXzozAdN47b38OlvEZ/tXohWmna6z53Lqn2/X9a2
vU31kI8q8m29Fd/auTluqSjxQ2bmfayoHLXryGNd6eSmlHsrvqRT0ewFPbDRCW0blai76BXcjuH2
veE3km4P3WpX6UYU5MntcZuevFMjk7LlBYioxa12/GsOTT8EvVDdbWcwNCbEc6m9hgxHInao83uZ
eeS3HT/UHuaKNJmWG8cSBcTL602fkclh8hXJZCIYx+VH9Jq+53AwrURa25PumCIcdCtHYgU/xfMe
ONBnB+qn49JypCcPQFVBnQBso5qCPkDNVk3cxIs9X/4x/l/Sp4KLZd3AZXDUMg8Rr/blX3ZbTZL2
U1DOvYAlkJSSE/SXAZ0gN3NHmqjd1pPifGVzpdxNgzXZs/P/Lm4ZSVCelAJarOFk9hUuSmL/5ywC
TJ7dVzHSD5SR9RwKtFXsPrz1FAtIzjIoWMiDGBEPhSo3xxPocXDRHOkFSKugyQeZThysZo8jzUxM
KRTVPJPyyu4N2SFou2y/PmdVt4vwMdItl3DB7EhmYIazES1WSDMjxut7yRxcmKciuV2jEKC56RwF
s6ZmpuaZ9jgAzmP5EEQi8TCmcNDIjFWtFIejznIqligQdTNmHDGAMQqT3FE5bhTa4B8SkCCX0RRd
Sa2Qv/64nKpshtiN12gD+z/DA8QdkkW0hGYlbo8nCZrUC5QYFDrssxTJST+miYNFZSLXs4VMkjry
iCEqa8IrI5kgn/EpGKSIZ6YK2pwuKERsCSsTzEUQ5cuF41qg30P39x3rG9BrOocAveQ5xgWcyg5T
RAI5AJhxDoK02mQZhP4CkgMTmTb8IM+AmXEmzpFmu4AV6LmIQg4Dv+FzhhxICMBuwHlYztmxwFBj
wQLeJigfZWusMqtueh8RxZ0d9Bnpg25rC+COdr7Fd4xxeHqwfLwYxzepkfdwjsYug/Y7y9Macrbo
697VT6E0lEv0HLYbfe8nQr6mOl1FqLoasjhehqxUf71fJXezRFktPyhHnyVw5r78AQAA//8=</cx:binary>
              </cx:geoCache>
            </cx:geography>
          </cx:layoutPr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800"/>
          </a:pPr>
          <a:endParaRPr lang="es-ES" sz="8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Arial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0.10826</cdr:x>
      <cdr:y>0.42037</cdr:y>
    </cdr:from>
    <cdr:to>
      <cdr:x>0.21611</cdr:x>
      <cdr:y>0.47613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2D4C3D26-64EC-45DD-915A-F76335B813D6}"/>
            </a:ext>
          </a:extLst>
        </cdr:cNvPr>
        <cdr:cNvSpPr txBox="1"/>
      </cdr:nvSpPr>
      <cdr:spPr>
        <a:xfrm xmlns:a="http://schemas.openxmlformats.org/drawingml/2006/main">
          <a:off x="1296849" y="2453997"/>
          <a:ext cx="1291996" cy="325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Noviembre de 2002</a:t>
          </a:r>
        </a:p>
      </cdr:txBody>
    </cdr:sp>
  </cdr:relSizeAnchor>
  <cdr:relSizeAnchor xmlns:cdr="http://schemas.openxmlformats.org/drawingml/2006/chartDrawing">
    <cdr:from>
      <cdr:x>0.34721</cdr:x>
      <cdr:y>0.37105</cdr:y>
    </cdr:from>
    <cdr:to>
      <cdr:x>0.44735</cdr:x>
      <cdr:y>0.41944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97AF976-AA0B-4AF9-9D46-7A9898617D1E}"/>
            </a:ext>
          </a:extLst>
        </cdr:cNvPr>
        <cdr:cNvSpPr txBox="1"/>
      </cdr:nvSpPr>
      <cdr:spPr>
        <a:xfrm xmlns:a="http://schemas.openxmlformats.org/drawingml/2006/main">
          <a:off x="4159455" y="2166113"/>
          <a:ext cx="1199633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2008</a:t>
          </a:r>
        </a:p>
      </cdr:txBody>
    </cdr:sp>
  </cdr:relSizeAnchor>
  <cdr:relSizeAnchor xmlns:cdr="http://schemas.openxmlformats.org/drawingml/2006/chartDrawing">
    <cdr:from>
      <cdr:x>0.67918</cdr:x>
      <cdr:y>0.28075</cdr:y>
    </cdr:from>
    <cdr:to>
      <cdr:x>0.77931</cdr:x>
      <cdr:y>0.32915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9A9F9E3-9E6F-429A-BE1C-E8B668DED8CB}"/>
            </a:ext>
          </a:extLst>
        </cdr:cNvPr>
        <cdr:cNvSpPr txBox="1"/>
      </cdr:nvSpPr>
      <cdr:spPr>
        <a:xfrm xmlns:a="http://schemas.openxmlformats.org/drawingml/2006/main">
          <a:off x="8136226" y="1638921"/>
          <a:ext cx="1199514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Julio de 2016</a:t>
          </a:r>
        </a:p>
      </cdr:txBody>
    </cdr:sp>
  </cdr:relSizeAnchor>
  <cdr:relSizeAnchor xmlns:cdr="http://schemas.openxmlformats.org/drawingml/2006/chartDrawing">
    <cdr:from>
      <cdr:x>0.91886</cdr:x>
      <cdr:y>0.28364</cdr:y>
    </cdr:from>
    <cdr:to>
      <cdr:x>1</cdr:x>
      <cdr:y>0.33203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E0412344-19AA-4241-AA6C-70D4C51D512B}"/>
            </a:ext>
          </a:extLst>
        </cdr:cNvPr>
        <cdr:cNvSpPr txBox="1"/>
      </cdr:nvSpPr>
      <cdr:spPr>
        <a:xfrm xmlns:a="http://schemas.openxmlformats.org/drawingml/2006/main">
          <a:off x="11007542" y="1655818"/>
          <a:ext cx="972022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Mayo de 2022</a:t>
          </a:r>
        </a:p>
      </cdr:txBody>
    </cdr:sp>
  </cdr:relSizeAnchor>
  <cdr:relSizeAnchor xmlns:cdr="http://schemas.openxmlformats.org/drawingml/2006/chartDrawing">
    <cdr:from>
      <cdr:x>0.06773</cdr:x>
      <cdr:y>0.0992</cdr:y>
    </cdr:from>
    <cdr:to>
      <cdr:x>0.27127</cdr:x>
      <cdr:y>0.22185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9427E4CE-A63C-4305-BC5C-C943A630019A}"/>
            </a:ext>
          </a:extLst>
        </cdr:cNvPr>
        <cdr:cNvSpPr txBox="1"/>
      </cdr:nvSpPr>
      <cdr:spPr>
        <a:xfrm xmlns:a="http://schemas.openxmlformats.org/drawingml/2006/main">
          <a:off x="811336" y="525529"/>
          <a:ext cx="2438400" cy="64979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 18%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-Aumentos precio papa 90%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-incremento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de los precios internacionales de los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combustibles y los cereales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0.28175</cdr:x>
      <cdr:y>0.02085</cdr:y>
    </cdr:from>
    <cdr:to>
      <cdr:x>0.53701</cdr:x>
      <cdr:y>0.24704</cdr:y>
    </cdr:to>
    <cdr:sp macro="" textlink="">
      <cdr:nvSpPr>
        <cdr:cNvPr id="7" name="CuadroTexto 9">
          <a:extLst xmlns:a="http://schemas.openxmlformats.org/drawingml/2006/main">
            <a:ext uri="{FF2B5EF4-FFF2-40B4-BE49-F238E27FC236}">
              <a16:creationId xmlns:a16="http://schemas.microsoft.com/office/drawing/2014/main" id="{DBB4B9F2-CCDE-4E4E-BB7D-A22A12750A45}"/>
            </a:ext>
          </a:extLst>
        </cdr:cNvPr>
        <cdr:cNvSpPr txBox="1"/>
      </cdr:nvSpPr>
      <cdr:spPr>
        <a:xfrm xmlns:a="http://schemas.openxmlformats.org/drawingml/2006/main">
          <a:off x="3375242" y="121717"/>
          <a:ext cx="3057904" cy="132043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-Precio internacional del petróleo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 de precios como consecuencia del encarecimiento de los commodities a nivel internacional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-Desaceleración económica, disminución en el valor agregado sectorial (-0,8%)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-Desplome del sistema financiero de Estados Unidos –crisis mundial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-Condiciones climáticas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-Captadoras ilegales de dinero “Pirámides”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0.76841</cdr:x>
      <cdr:y>0</cdr:y>
    </cdr:from>
    <cdr:to>
      <cdr:x>0.90908</cdr:x>
      <cdr:y>0.17881</cdr:y>
    </cdr:to>
    <cdr:sp macro="" textlink="">
      <cdr:nvSpPr>
        <cdr:cNvPr id="8" name="CuadroTexto 2">
          <a:extLst xmlns:a="http://schemas.openxmlformats.org/drawingml/2006/main">
            <a:ext uri="{FF2B5EF4-FFF2-40B4-BE49-F238E27FC236}">
              <a16:creationId xmlns:a16="http://schemas.microsoft.com/office/drawing/2014/main" id="{9EC9401F-1EC9-41FC-93CE-9211A2EDE2AA}"/>
            </a:ext>
          </a:extLst>
        </cdr:cNvPr>
        <cdr:cNvSpPr txBox="1"/>
      </cdr:nvSpPr>
      <cdr:spPr>
        <a:xfrm xmlns:a="http://schemas.openxmlformats.org/drawingml/2006/main">
          <a:off x="9205266" y="0"/>
          <a:ext cx="1685166" cy="1043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Pandemia –COVID 19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Costos internacionales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Materias primas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Insumos agropecuarios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Fletes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Maíz y soya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</cdr:txBody>
    </cdr:sp>
  </cdr:relSizeAnchor>
  <cdr:relSizeAnchor xmlns:cdr="http://schemas.openxmlformats.org/drawingml/2006/chartDrawing">
    <cdr:from>
      <cdr:x>0.84581</cdr:x>
      <cdr:y>0.67396</cdr:y>
    </cdr:from>
    <cdr:to>
      <cdr:x>0.94595</cdr:x>
      <cdr:y>0.72235</cdr:y>
    </cdr:to>
    <cdr:sp macro="" textlink="">
      <cdr:nvSpPr>
        <cdr:cNvPr id="9" name="CuadroTexto 1">
          <a:extLst xmlns:a="http://schemas.openxmlformats.org/drawingml/2006/main">
            <a:ext uri="{FF2B5EF4-FFF2-40B4-BE49-F238E27FC236}">
              <a16:creationId xmlns:a16="http://schemas.microsoft.com/office/drawing/2014/main" id="{32D660E1-8C2B-4E23-A4AE-C175248729E4}"/>
            </a:ext>
          </a:extLst>
        </cdr:cNvPr>
        <cdr:cNvSpPr txBox="1"/>
      </cdr:nvSpPr>
      <cdr:spPr>
        <a:xfrm xmlns:a="http://schemas.openxmlformats.org/drawingml/2006/main">
          <a:off x="10132436" y="3934386"/>
          <a:ext cx="1199634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700" dirty="0">
              <a:solidFill>
                <a:schemeClr val="accent1">
                  <a:lumMod val="75000"/>
                </a:schemeClr>
              </a:solidFill>
            </a:rPr>
            <a:t>Periodo de Gobierno</a:t>
          </a:r>
        </a:p>
      </cdr:txBody>
    </cdr:sp>
  </cdr:relSizeAnchor>
  <cdr:relSizeAnchor xmlns:cdr="http://schemas.openxmlformats.org/drawingml/2006/chartDrawing">
    <cdr:from>
      <cdr:x>0.8081</cdr:x>
      <cdr:y>0.21586</cdr:y>
    </cdr:from>
    <cdr:to>
      <cdr:x>0.96668</cdr:x>
      <cdr:y>0.73192</cdr:y>
    </cdr:to>
    <cdr:sp macro="" textlink="">
      <cdr:nvSpPr>
        <cdr:cNvPr id="11" name="Triángulo rectángulo 10">
          <a:extLst xmlns:a="http://schemas.openxmlformats.org/drawingml/2006/main">
            <a:ext uri="{FF2B5EF4-FFF2-40B4-BE49-F238E27FC236}">
              <a16:creationId xmlns:a16="http://schemas.microsoft.com/office/drawing/2014/main" id="{0F1A0517-021A-43B4-A491-A56FFEB29936}"/>
            </a:ext>
          </a:extLst>
        </cdr:cNvPr>
        <cdr:cNvSpPr/>
      </cdr:nvSpPr>
      <cdr:spPr>
        <a:xfrm xmlns:a="http://schemas.openxmlformats.org/drawingml/2006/main" flipH="1">
          <a:off x="9680640" y="1260153"/>
          <a:ext cx="1899719" cy="3012615"/>
        </a:xfrm>
        <a:prstGeom xmlns:a="http://schemas.openxmlformats.org/drawingml/2006/main" prst="rtTriangle">
          <a:avLst/>
        </a:prstGeom>
        <a:solidFill xmlns:a="http://schemas.openxmlformats.org/drawingml/2006/main">
          <a:schemeClr val="accent1">
            <a:alpha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0.76387</cdr:x>
      <cdr:y>0.74998</cdr:y>
    </cdr:from>
    <cdr:to>
      <cdr:x>0.864</cdr:x>
      <cdr:y>0.79838</cdr:y>
    </cdr:to>
    <cdr:sp macro="" textlink="">
      <cdr:nvSpPr>
        <cdr:cNvPr id="10" name="CuadroTexto 1">
          <a:extLst xmlns:a="http://schemas.openxmlformats.org/drawingml/2006/main">
            <a:ext uri="{FF2B5EF4-FFF2-40B4-BE49-F238E27FC236}">
              <a16:creationId xmlns:a16="http://schemas.microsoft.com/office/drawing/2014/main" id="{F5722206-7119-417A-BA12-A98265C21D17}"/>
            </a:ext>
          </a:extLst>
        </cdr:cNvPr>
        <cdr:cNvSpPr txBox="1"/>
      </cdr:nvSpPr>
      <cdr:spPr>
        <a:xfrm xmlns:a="http://schemas.openxmlformats.org/drawingml/2006/main">
          <a:off x="9150804" y="4378169"/>
          <a:ext cx="1199514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2018</a:t>
          </a:r>
        </a:p>
      </cdr:txBody>
    </cdr:sp>
  </cdr:relSizeAnchor>
  <cdr:relSizeAnchor xmlns:cdr="http://schemas.openxmlformats.org/drawingml/2006/chartDrawing">
    <cdr:from>
      <cdr:x>0.96666</cdr:x>
      <cdr:y>0.19474</cdr:y>
    </cdr:from>
    <cdr:to>
      <cdr:x>0.96666</cdr:x>
      <cdr:y>0.80525</cdr:y>
    </cdr:to>
    <cdr:cxnSp macro="">
      <cdr:nvCxnSpPr>
        <cdr:cNvPr id="12" name="Conector recto 11">
          <a:extLst xmlns:a="http://schemas.openxmlformats.org/drawingml/2006/main">
            <a:ext uri="{FF2B5EF4-FFF2-40B4-BE49-F238E27FC236}">
              <a16:creationId xmlns:a16="http://schemas.microsoft.com/office/drawing/2014/main" id="{BF61786D-9A59-4C11-B89E-7767007159F3}"/>
            </a:ext>
          </a:extLst>
        </cdr:cNvPr>
        <cdr:cNvCxnSpPr/>
      </cdr:nvCxnSpPr>
      <cdr:spPr>
        <a:xfrm xmlns:a="http://schemas.openxmlformats.org/drawingml/2006/main">
          <a:off x="11580201" y="1136867"/>
          <a:ext cx="0" cy="3563988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27689D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0.81382</cdr:x>
      <cdr:y>0.80039</cdr:y>
    </cdr:from>
    <cdr:to>
      <cdr:x>0.96407</cdr:x>
      <cdr:y>0.80039</cdr:y>
    </cdr:to>
    <cdr:cxnSp macro="">
      <cdr:nvCxnSpPr>
        <cdr:cNvPr id="16" name="Conector recto de flecha 15">
          <a:extLst xmlns:a="http://schemas.openxmlformats.org/drawingml/2006/main">
            <a:ext uri="{FF2B5EF4-FFF2-40B4-BE49-F238E27FC236}">
              <a16:creationId xmlns:a16="http://schemas.microsoft.com/office/drawing/2014/main" id="{D8F9CB00-134B-48D1-BDFF-7D61ADDDF10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9749171" y="4672479"/>
          <a:ext cx="1800000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27689D"/>
          </a:solidFill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0.81291</cdr:x>
      <cdr:y>0.78399</cdr:y>
    </cdr:from>
    <cdr:to>
      <cdr:x>0.81291</cdr:x>
      <cdr:y>0.82099</cdr:y>
    </cdr:to>
    <cdr:cxnSp macro="">
      <cdr:nvCxnSpPr>
        <cdr:cNvPr id="17" name="Conector recto 16">
          <a:extLst xmlns:a="http://schemas.openxmlformats.org/drawingml/2006/main">
            <a:ext uri="{FF2B5EF4-FFF2-40B4-BE49-F238E27FC236}">
              <a16:creationId xmlns:a16="http://schemas.microsoft.com/office/drawing/2014/main" id="{9F2628E2-9554-4918-8E50-ECE8087488A3}"/>
            </a:ext>
          </a:extLst>
        </cdr:cNvPr>
        <cdr:cNvCxnSpPr/>
      </cdr:nvCxnSpPr>
      <cdr:spPr>
        <a:xfrm xmlns:a="http://schemas.openxmlformats.org/drawingml/2006/main">
          <a:off x="9738285" y="4576694"/>
          <a:ext cx="0" cy="21600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27689D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0.91886</cdr:x>
      <cdr:y>0.13381</cdr:y>
    </cdr:from>
    <cdr:to>
      <cdr:x>1</cdr:x>
      <cdr:y>0.1822</cdr:y>
    </cdr:to>
    <cdr:sp macro="" textlink="">
      <cdr:nvSpPr>
        <cdr:cNvPr id="15" name="CuadroTexto 1">
          <a:extLst xmlns:a="http://schemas.openxmlformats.org/drawingml/2006/main">
            <a:ext uri="{FF2B5EF4-FFF2-40B4-BE49-F238E27FC236}">
              <a16:creationId xmlns:a16="http://schemas.microsoft.com/office/drawing/2014/main" id="{D564BE4A-E74B-866E-2604-C6DF6AE15880}"/>
            </a:ext>
          </a:extLst>
        </cdr:cNvPr>
        <cdr:cNvSpPr txBox="1"/>
      </cdr:nvSpPr>
      <cdr:spPr>
        <a:xfrm xmlns:a="http://schemas.openxmlformats.org/drawingml/2006/main">
          <a:off x="11007542" y="781168"/>
          <a:ext cx="972022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Abril de 2022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0.02717</cdr:x>
      <cdr:y>0.39047</cdr:y>
    </cdr:from>
    <cdr:to>
      <cdr:x>0.54592</cdr:x>
      <cdr:y>0.46504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1C15771B-B63D-50FF-0430-7EA78CF3E0E4}"/>
            </a:ext>
          </a:extLst>
        </cdr:cNvPr>
        <cdr:cNvSpPr/>
      </cdr:nvSpPr>
      <cdr:spPr>
        <a:xfrm xmlns:a="http://schemas.openxmlformats.org/drawingml/2006/main">
          <a:off x="124206" y="1596161"/>
          <a:ext cx="2371725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3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4/06/2022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776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170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36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698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502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0533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474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6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6A2C2-699A-455A-8B5C-D1DA1B26B8B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095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86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10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9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35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3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12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205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87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14/relationships/chartEx" Target="../charts/chartEx1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hyperlink" Target="https://www.fao.org/worldfoodsituation/foodpricesindex/es" TargetMode="Externa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Mayo de 2022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de junio de 2022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4806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- mayo de 2022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2D063CE5-AD18-4060-84F4-939B1DFB8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52" y="3084940"/>
            <a:ext cx="24125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En lo corrido del año  </a:t>
            </a:r>
            <a:r>
              <a:rPr lang="es-CO" altLang="es-CO" sz="2000" b="1">
                <a:solidFill>
                  <a:srgbClr val="395F9B"/>
                </a:solidFill>
                <a:cs typeface="Arial" charset="0"/>
              </a:rPr>
              <a:t>han bajado de precio </a:t>
            </a:r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los siguientes alimentos:</a:t>
            </a:r>
          </a:p>
        </p:txBody>
      </p:sp>
      <p:graphicFrame>
        <p:nvGraphicFramePr>
          <p:cNvPr id="13" name="8 Tabla">
            <a:extLst>
              <a:ext uri="{FF2B5EF4-FFF2-40B4-BE49-F238E27FC236}">
                <a16:creationId xmlns:a16="http://schemas.microsoft.com/office/drawing/2014/main" id="{0EE8DCC2-959F-433C-B28C-2FBF5A59B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30345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-0,114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Flecha a la derecha con muesca 11">
            <a:extLst>
              <a:ext uri="{FF2B5EF4-FFF2-40B4-BE49-F238E27FC236}">
                <a16:creationId xmlns:a16="http://schemas.microsoft.com/office/drawing/2014/main" id="{BA6DBB2C-92D2-4F24-BA7D-24C343570881}"/>
              </a:ext>
            </a:extLst>
          </p:cNvPr>
          <p:cNvSpPr/>
          <p:nvPr/>
        </p:nvSpPr>
        <p:spPr>
          <a:xfrm rot="16200000" flipH="1">
            <a:off x="2784944" y="3645688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52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396D0B7-E287-4D22-A3FD-D7D868C5E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57325"/>
              </p:ext>
            </p:extLst>
          </p:nvPr>
        </p:nvGraphicFramePr>
        <p:xfrm>
          <a:off x="170077" y="1235187"/>
          <a:ext cx="7347222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6339" y="470837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mayo 2022</a:t>
            </a: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45030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el mes de mayo de 2022, y con respecto al mismo mes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21,6%</a:t>
            </a:r>
            <a:r>
              <a:rPr lang="es-MX" altLang="es-CO" sz="2000" dirty="0">
                <a:solidFill>
                  <a:srgbClr val="395F9B"/>
                </a:solidFill>
              </a:rPr>
              <a:t>, ubicándose 12,53 puntos porcentuales por encima de la variación nacional (9,07%), siendo la primera división con mayor variación en este periodo.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0" y="135416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8DC45B-B5B5-482F-B99B-F70A5D6F867A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B52FF8-0D89-4614-A275-9143929E3F64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0EF1E4-B1BC-4EF7-A695-9B9056D86896}"/>
              </a:ext>
            </a:extLst>
          </p:cNvPr>
          <p:cNvSpPr/>
          <p:nvPr/>
        </p:nvSpPr>
        <p:spPr>
          <a:xfrm>
            <a:off x="376923" y="1442626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90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Mayo (2016-2022)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86EA9C-C659-44DD-A267-866CF8AE8473}"/>
              </a:ext>
            </a:extLst>
          </p:cNvPr>
          <p:cNvSpPr txBox="1"/>
          <p:nvPr/>
        </p:nvSpPr>
        <p:spPr>
          <a:xfrm>
            <a:off x="5454847" y="58309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6DCFF3-C857-41B5-95A3-B0703FEFD6DB}"/>
              </a:ext>
            </a:extLst>
          </p:cNvPr>
          <p:cNvSpPr txBox="1"/>
          <p:nvPr/>
        </p:nvSpPr>
        <p:spPr>
          <a:xfrm>
            <a:off x="3824378" y="5929462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21,60%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2D3045-E5CC-46AE-95D4-32775522EC89}"/>
              </a:ext>
            </a:extLst>
          </p:cNvPr>
          <p:cNvSpPr txBox="1"/>
          <p:nvPr/>
        </p:nvSpPr>
        <p:spPr>
          <a:xfrm>
            <a:off x="7795857" y="5885763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+12,08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62F3AB-6C16-4FAD-87D3-D8E3D9A24BDE}"/>
              </a:ext>
            </a:extLst>
          </p:cNvPr>
          <p:cNvSpPr txBox="1"/>
          <p:nvPr/>
        </p:nvSpPr>
        <p:spPr>
          <a:xfrm>
            <a:off x="2044362" y="6101099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mayo de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C3461B8-32D9-48F6-870C-9DA1FF34CBCB}"/>
              </a:ext>
            </a:extLst>
          </p:cNvPr>
          <p:cNvSpPr txBox="1"/>
          <p:nvPr/>
        </p:nvSpPr>
        <p:spPr>
          <a:xfrm>
            <a:off x="10010914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9,52%.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FA8C66D-B7F9-4CE7-AC09-08DC9C50C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587349"/>
              </p:ext>
            </p:extLst>
          </p:nvPr>
        </p:nvGraphicFramePr>
        <p:xfrm>
          <a:off x="158286" y="1218679"/>
          <a:ext cx="11875427" cy="44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654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53423" y="3126372"/>
            <a:ext cx="24125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En los últimos 12 meses los alimentos con mayor contribución al </a:t>
            </a:r>
            <a:r>
              <a:rPr lang="es-CO" altLang="es-CO" sz="2000" b="1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69854C78-9C74-4F20-BCB0-3F0E55559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898911"/>
              </p:ext>
            </p:extLst>
          </p:nvPr>
        </p:nvGraphicFramePr>
        <p:xfrm>
          <a:off x="3687604" y="240056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26,70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3,496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35,90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2,242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20,09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1,645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34,64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1,172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17,65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1,047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23,29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46,20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0,884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14,13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0,854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Quesos y productos afines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22,60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0,632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AEA63057-DC72-4C3C-B0AD-1FBAAA30E1CB}"/>
              </a:ext>
            </a:extLst>
          </p:cNvPr>
          <p:cNvSpPr/>
          <p:nvPr/>
        </p:nvSpPr>
        <p:spPr>
          <a:xfrm rot="5400000" flipH="1">
            <a:off x="2743808" y="391501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2" name="CuadroTexto 6">
            <a:extLst>
              <a:ext uri="{FF2B5EF4-FFF2-40B4-BE49-F238E27FC236}">
                <a16:creationId xmlns:a16="http://schemas.microsoft.com/office/drawing/2014/main" id="{9D202A1A-69D2-44B6-AB19-8F37E5E1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309" y="6069959"/>
            <a:ext cx="10103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Ningún alimento bajó de precio en mayo de 2022 en comparación con mayo de 2021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BF120D-045D-F412-88C6-90A663DC68FC}"/>
              </a:ext>
            </a:extLst>
          </p:cNvPr>
          <p:cNvSpPr txBox="1"/>
          <p:nvPr/>
        </p:nvSpPr>
        <p:spPr>
          <a:xfrm>
            <a:off x="192252" y="390872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anual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Mayo (2021-2022)</a:t>
            </a:r>
          </a:p>
        </p:txBody>
      </p:sp>
    </p:spTree>
    <p:extLst>
      <p:ext uri="{BB962C8B-B14F-4D97-AF65-F5344CB8AC3E}">
        <p14:creationId xmlns:p14="http://schemas.microsoft.com/office/powerpoint/2010/main" val="179765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97F544-CDDB-4590-8924-56EF113A175C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610451" y="431603"/>
            <a:ext cx="10960223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Arial Black" panose="020B0A04020102020204" pitchFamily="34" charset="0"/>
              </a:rPr>
              <a:t>Variación anual IPC alimentos y bebidas no alcohólicas vs. TRM 22 años: mayo 2000 – mayo 2022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0" y="6642556"/>
            <a:ext cx="62274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IPC: DANE. Cálculos UPRA Fuente TRM: Superintendencia Financiera de Colombia - SFC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pSpPr/>
          <p:nvPr/>
        </p:nvGrpSpPr>
        <p:grpSpPr>
          <a:xfrm>
            <a:off x="106218" y="999653"/>
            <a:ext cx="11979564" cy="5837723"/>
            <a:chOff x="0" y="0"/>
            <a:chExt cx="11979564" cy="5837723"/>
          </a:xfrm>
        </p:grpSpPr>
        <p:graphicFrame>
          <p:nvGraphicFramePr>
            <p:cNvPr id="10" name="Gráfico 9">
              <a:extLst>
                <a:ext uri="{FF2B5EF4-FFF2-40B4-BE49-F238E27FC236}">
                  <a16:creationId xmlns:a16="http://schemas.microsoft.com/office/drawing/2014/main" id="{00000000-0008-0000-0000-000005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73100990"/>
                </p:ext>
              </p:extLst>
            </p:nvPr>
          </p:nvGraphicFramePr>
          <p:xfrm>
            <a:off x="0" y="0"/>
            <a:ext cx="11979564" cy="5837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CuadroTexto 2">
              <a:extLst>
                <a:ext uri="{FF2B5EF4-FFF2-40B4-BE49-F238E27FC236}">
                  <a16:creationId xmlns:a16="http://schemas.microsoft.com/office/drawing/2014/main" id="{00000000-0008-0000-0000-000006000000}"/>
                </a:ext>
              </a:extLst>
            </p:cNvPr>
            <p:cNvSpPr txBox="1"/>
            <p:nvPr/>
          </p:nvSpPr>
          <p:spPr>
            <a:xfrm>
              <a:off x="6688450" y="299148"/>
              <a:ext cx="2429784" cy="764507"/>
            </a:xfrm>
            <a:prstGeom prst="rect">
              <a:avLst/>
            </a:prstGeom>
            <a:solidFill>
              <a:schemeClr val="lt1"/>
            </a:solidFill>
            <a:ln w="6350" cmpd="sng">
              <a:solidFill>
                <a:srgbClr val="0070C0"/>
              </a:solidFill>
              <a:prstDash val="lgDashDot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altLang="es-CO" sz="800">
                  <a:solidFill>
                    <a:schemeClr val="accent1">
                      <a:lumMod val="75000"/>
                    </a:schemeClr>
                  </a:solidFill>
                </a:rPr>
                <a:t>-Dos años seguidos de una fuerte devaluación (59,2% ago-2015 y 38,6% feb-2016)  que impactó el costo de los insumos agropecuarios </a:t>
              </a:r>
            </a:p>
            <a:p>
              <a:pPr algn="ctr"/>
              <a:r>
                <a:rPr lang="es-CO" sz="800">
                  <a:solidFill>
                    <a:schemeClr val="accent1">
                      <a:lumMod val="75000"/>
                    </a:schemeClr>
                  </a:solidFill>
                </a:rPr>
                <a:t>-Paro camionero</a:t>
              </a:r>
            </a:p>
            <a:p>
              <a:pPr algn="ctr"/>
              <a:r>
                <a:rPr lang="es-CO" sz="800">
                  <a:solidFill>
                    <a:schemeClr val="accent1">
                      <a:lumMod val="75000"/>
                    </a:schemeClr>
                  </a:solidFill>
                </a:rPr>
                <a:t>-Fenómeno de La Niña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27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2811469"/>
            <a:ext cx="61577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Comparativo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Otros países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Abril de 2022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junio de 2022</a:t>
            </a:r>
          </a:p>
        </p:txBody>
      </p:sp>
    </p:spTree>
    <p:extLst>
      <p:ext uri="{BB962C8B-B14F-4D97-AF65-F5344CB8AC3E}">
        <p14:creationId xmlns:p14="http://schemas.microsoft.com/office/powerpoint/2010/main" val="2365881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3695" y="6549263"/>
            <a:ext cx="118960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Indicadores internacionales: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https://datosmacro.expansion.com/ipc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Por efectos de comparabilidad no se incluyó Venezuela cuya variación anual del IPC de alimentos y bebidas no alcohólicas en abril fue de 192,9%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 de alimentos y bebidas no alcohólicas países de referencia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192252" y="393318"/>
            <a:ext cx="1199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alimentos y bebidas no alcohólicas principales países de referencia abril </a:t>
            </a:r>
            <a:r>
              <a:rPr lang="es-CO" sz="2400" b="1">
                <a:solidFill>
                  <a:srgbClr val="395F9B"/>
                </a:solidFill>
                <a:latin typeface="+mj-lt"/>
              </a:rPr>
              <a:t>de 2022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72AF1BA-52E7-40A5-BBFE-B83391E6A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416851"/>
              </p:ext>
            </p:extLst>
          </p:nvPr>
        </p:nvGraphicFramePr>
        <p:xfrm>
          <a:off x="551688" y="1124774"/>
          <a:ext cx="6096000" cy="491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2" name="Gráfico 11">
                <a:extLst>
                  <a:ext uri="{FF2B5EF4-FFF2-40B4-BE49-F238E27FC236}">
                    <a16:creationId xmlns:a16="http://schemas.microsoft.com/office/drawing/2014/main" id="{28B0AB7F-FC1E-4E73-8942-5A98563FAA4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14528388"/>
                  </p:ext>
                </p:extLst>
              </p:nvPr>
            </p:nvGraphicFramePr>
            <p:xfrm>
              <a:off x="5763767" y="1224315"/>
              <a:ext cx="6235979" cy="511131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28B0AB7F-FC1E-4E73-8942-5A98563FAA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3767" y="1224315"/>
                <a:ext cx="6235979" cy="51113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663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2252" y="666238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Indicadores internacionales: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https://datosmacro.expansion.com/ipc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Por efectos de comparabilidad no se incluyó Venezuela cuya variación anual del IPC fue de 222,3 y la de los alimentos y bebidas no alcohólicas en abril fue de 192,9%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-76199" y="430008"/>
            <a:ext cx="121811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395F9B"/>
                </a:solidFill>
                <a:latin typeface="+mj-lt"/>
              </a:defRPr>
            </a:lvl1pPr>
          </a:lstStyle>
          <a:p>
            <a:r>
              <a:rPr lang="es-CO" sz="2600" dirty="0">
                <a:latin typeface="Arial" panose="020B0604020202020204" pitchFamily="34" charset="0"/>
                <a:cs typeface="Arial" panose="020B0604020202020204" pitchFamily="34" charset="0"/>
              </a:rPr>
              <a:t>IPC total y de alimentos y bebidas no alcohólicas países región</a:t>
            </a:r>
          </a:p>
          <a:p>
            <a:r>
              <a:rPr lang="es-CO" sz="2600" dirty="0">
                <a:latin typeface="Arial" panose="020B0604020202020204" pitchFamily="34" charset="0"/>
                <a:cs typeface="Arial" panose="020B0604020202020204" pitchFamily="34" charset="0"/>
              </a:rPr>
              <a:t>Abril de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FE3887-B545-4B10-B2C0-5FAA7BCEEB00}"/>
              </a:ext>
            </a:extLst>
          </p:cNvPr>
          <p:cNvSpPr txBox="1"/>
          <p:nvPr/>
        </p:nvSpPr>
        <p:spPr>
          <a:xfrm>
            <a:off x="501684" y="1196503"/>
            <a:ext cx="436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abril de 2022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6462321" y="1244218"/>
            <a:ext cx="5642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alimentos y bebidas no alcohólicas abril de 2022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5990D2-7258-4E97-C438-2409B83F93ED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17CFBE5-7EA0-FBCC-53F6-BFECC8476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852706"/>
              </p:ext>
            </p:extLst>
          </p:nvPr>
        </p:nvGraphicFramePr>
        <p:xfrm>
          <a:off x="618744" y="2008540"/>
          <a:ext cx="4572000" cy="40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17CFBE5-7EA0-FBCC-53F6-BFECC8476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399298"/>
              </p:ext>
            </p:extLst>
          </p:nvPr>
        </p:nvGraphicFramePr>
        <p:xfrm>
          <a:off x="7125868" y="2009221"/>
          <a:ext cx="4572000" cy="40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14655C52-8BD8-DE8E-AE50-669E710BE99B}"/>
              </a:ext>
            </a:extLst>
          </p:cNvPr>
          <p:cNvSpPr/>
          <p:nvPr/>
        </p:nvSpPr>
        <p:spPr>
          <a:xfrm>
            <a:off x="7500937" y="2438026"/>
            <a:ext cx="2792413" cy="30480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EBE62B-6E44-9359-E238-E8B53D9BBCB3}"/>
              </a:ext>
            </a:extLst>
          </p:cNvPr>
          <p:cNvSpPr txBox="1"/>
          <p:nvPr/>
        </p:nvSpPr>
        <p:spPr>
          <a:xfrm>
            <a:off x="9283652" y="5264949"/>
            <a:ext cx="29083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solidFill>
                  <a:srgbClr val="395F9B"/>
                </a:solidFill>
                <a:latin typeface="+mj-lt"/>
              </a:rPr>
              <a:t>Bolivia</a:t>
            </a:r>
            <a:r>
              <a:rPr lang="es-CO" sz="1400" dirty="0">
                <a:solidFill>
                  <a:srgbClr val="395F9B"/>
                </a:solidFill>
                <a:latin typeface="+mj-lt"/>
              </a:rPr>
              <a:t> fue único país de la región que disminuyó en abril el precio de los alimentos y bebidas no alcohólicas en comparación con el mismo mes del año anterior.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8ACFA9CA-69B1-E637-329C-4FA2DE7E15D9}"/>
              </a:ext>
            </a:extLst>
          </p:cNvPr>
          <p:cNvSpPr/>
          <p:nvPr/>
        </p:nvSpPr>
        <p:spPr>
          <a:xfrm flipH="1">
            <a:off x="8765591" y="5733145"/>
            <a:ext cx="518060" cy="2125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5729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E692AF8-12B3-166C-CABF-8931498C02B0}"/>
              </a:ext>
            </a:extLst>
          </p:cNvPr>
          <p:cNvSpPr/>
          <p:nvPr/>
        </p:nvSpPr>
        <p:spPr>
          <a:xfrm>
            <a:off x="0" y="5852160"/>
            <a:ext cx="2322576" cy="73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0D7228C-52F7-401B-BB2C-1A14861330E4}"/>
              </a:ext>
            </a:extLst>
          </p:cNvPr>
          <p:cNvSpPr txBox="1"/>
          <p:nvPr/>
        </p:nvSpPr>
        <p:spPr>
          <a:xfrm>
            <a:off x="2945418" y="393318"/>
            <a:ext cx="6597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395F9B"/>
                </a:solidFill>
                <a:latin typeface="Arial Black" panose="020B0A04020102020204" pitchFamily="34" charset="0"/>
              </a:rPr>
              <a:t>IPC países de la región abril de 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702B533-6A1B-FFCF-B935-139DE1F8A5A7}"/>
              </a:ext>
            </a:extLst>
          </p:cNvPr>
          <p:cNvSpPr/>
          <p:nvPr/>
        </p:nvSpPr>
        <p:spPr>
          <a:xfrm>
            <a:off x="295948" y="6651485"/>
            <a:ext cx="118960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Colombia: DANE. Cálculos UPRA. Demás países en https://datosmacro.expansion.com/ipc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EF7F78-2E4B-D0C5-F22E-63AEA125EEE6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1826CC5-6031-ED45-0FDF-98E6F6A5E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45090"/>
              </p:ext>
            </p:extLst>
          </p:nvPr>
        </p:nvGraphicFramePr>
        <p:xfrm>
          <a:off x="295949" y="801767"/>
          <a:ext cx="11766742" cy="58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033">
                  <a:extLst>
                    <a:ext uri="{9D8B030D-6E8A-4147-A177-3AD203B41FA5}">
                      <a16:colId xmlns:a16="http://schemas.microsoft.com/office/drawing/2014/main" val="3422696380"/>
                    </a:ext>
                  </a:extLst>
                </a:gridCol>
                <a:gridCol w="10187709">
                  <a:extLst>
                    <a:ext uri="{9D8B030D-6E8A-4147-A177-3AD203B41FA5}">
                      <a16:colId xmlns:a16="http://schemas.microsoft.com/office/drawing/2014/main" val="203326461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País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01" marR="801" marT="801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IPC Total / IPC alimentos y bebidas no alcohólicas</a:t>
                      </a:r>
                    </a:p>
                  </a:txBody>
                  <a:tcPr marL="801" marR="801" marT="801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09962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rgbClr val="1F4E79"/>
                          </a:solidFill>
                          <a:effectLst/>
                        </a:rPr>
                        <a:t>Argentina</a:t>
                      </a:r>
                      <a:endParaRPr lang="es-CO" sz="1400" b="0" i="0" u="none" strike="noStrike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IPC presentó una variación de 58,0% en comparación con abril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21570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precio de los alimentos y bebidas no alcohólicas presentó una variación de 62,1% en comparación con abril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353375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rgbClr val="1F4E79"/>
                          </a:solidFill>
                          <a:effectLst/>
                        </a:rPr>
                        <a:t>Brasil</a:t>
                      </a:r>
                      <a:endParaRPr lang="es-CO" sz="1400" b="0" i="0" u="none" strike="noStrike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IPC presentó una variación de 12,5% en comparación con abril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35339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abril de 2022 el precio de los alimentos y bebidas no alcohólicas presentó una variación de 13,4% en comparación con Región de 2021</a:t>
                      </a: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557722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rgbClr val="1F4E79"/>
                          </a:solidFill>
                          <a:effectLst/>
                        </a:rPr>
                        <a:t>Paraguay</a:t>
                      </a:r>
                      <a:endParaRPr lang="es-CO" sz="1400" b="0" i="0" u="none" strike="noStrike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IPC presentó una variación de 11,8% en comparación con abril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38741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precio de los alimentos y bebidas no alcohólicas presentó una variación de 19,8% en comparación con Región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847155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rgbClr val="1F4E79"/>
                          </a:solidFill>
                          <a:effectLst/>
                        </a:rPr>
                        <a:t>Chile</a:t>
                      </a:r>
                      <a:endParaRPr lang="es-CO" sz="1400" b="0" i="0" u="none" strike="noStrike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IPC presentó una variación de 10,5% en comparación con abril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33025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precio de los alimentos y bebidas no alcohólicas presentó una variación de 14,8% en comparación con Región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755688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rgbClr val="1F4E79"/>
                          </a:solidFill>
                          <a:effectLst/>
                        </a:rPr>
                        <a:t>Uruguay</a:t>
                      </a:r>
                      <a:endParaRPr lang="es-CO" sz="1400" b="0" i="0" u="none" strike="noStrike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IPC presentó una variación de 9,4% en comparación con abril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65160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precio de los alimentos y bebidas no alcohólicas presentó una variación de 11,4% en comparación con Región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829478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rgbClr val="1F4E79"/>
                          </a:solidFill>
                          <a:effectLst/>
                        </a:rPr>
                        <a:t>Colombia</a:t>
                      </a:r>
                      <a:endParaRPr lang="es-CO" sz="1400" b="0" i="0" u="none" strike="noStrike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IPC presentó una variación de 9,2% en comparación con abril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70328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precio de los alimentos y bebidas no alcohólicas presentó una variación de 26,2% en comparación con Resto del mundo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185231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rgbClr val="1F4E79"/>
                          </a:solidFill>
                          <a:effectLst/>
                        </a:rPr>
                        <a:t>Perú</a:t>
                      </a:r>
                      <a:endParaRPr lang="es-CO" sz="1400" b="0" i="0" u="none" strike="noStrike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IPC presentó una variación de 8,6% en comparación con abril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39301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precio de los alimentos y bebidas no alcohólicas presentó una variación de 15,1% en comparación con Resto del mundo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836955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rgbClr val="1F4E79"/>
                          </a:solidFill>
                          <a:effectLst/>
                        </a:rPr>
                        <a:t>Estados Unidos</a:t>
                      </a:r>
                      <a:endParaRPr lang="es-CO" sz="1400" b="0" i="0" u="none" strike="noStrike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En abril de 2022 el IPC presentó una variación de 8,3% en comparación con abril de 2021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29673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precio de los alimentos y bebidas no alcohólicas presentó una variación de 9,0% en comparación con Resto del mundo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709471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rgbClr val="1F4E79"/>
                          </a:solidFill>
                          <a:effectLst/>
                        </a:rPr>
                        <a:t>México</a:t>
                      </a:r>
                      <a:endParaRPr lang="es-CO" sz="1400" b="0" i="0" u="none" strike="noStrike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IPC presentó una variación de 7,7% en comparación con abril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66289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precio de los alimentos y bebidas no alcohólicas presentó una variación de 12,1% en comparación con Resto del mundo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02498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rgbClr val="1F4E79"/>
                          </a:solidFill>
                          <a:effectLst/>
                        </a:rPr>
                        <a:t>Costa Rica</a:t>
                      </a:r>
                      <a:endParaRPr lang="es-CO" sz="1400" b="0" i="0" u="none" strike="noStrike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IPC presentó una variación de 7,2% en comparación con abril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43714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precio de los alimentos y bebidas no alcohólicas presentó una variación de 11,9% en comparación con Región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87438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rgbClr val="1F4E79"/>
                          </a:solidFill>
                          <a:effectLst/>
                        </a:rPr>
                        <a:t>Guatemala</a:t>
                      </a:r>
                      <a:endParaRPr lang="es-CO" sz="1400" b="0" i="0" u="none" strike="noStrike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IPC presentó una variación de 4,6% en comparación con abril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50337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precio de los alimentos y bebidas no alcohólicas presentó una variación de 5,6% en comparación con Región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404363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rgbClr val="1F4E79"/>
                          </a:solidFill>
                          <a:effectLst/>
                        </a:rPr>
                        <a:t>Ecuador</a:t>
                      </a:r>
                      <a:endParaRPr lang="es-CO" sz="1400" b="0" i="0" u="none" strike="noStrike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IPC presentó una variación de 2,9% en comparación con abril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13532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precio de los alimentos y bebidas no alcohólicas presentó una variación de 2,5% en comparación con Resto del mundo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9683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b="0" u="none" strike="noStrike" dirty="0">
                          <a:solidFill>
                            <a:srgbClr val="1F4E79"/>
                          </a:solidFill>
                          <a:effectLst/>
                        </a:rPr>
                        <a:t>Bolivia</a:t>
                      </a:r>
                      <a:endParaRPr lang="es-CO" sz="1400" b="0" i="0" u="none" strike="noStrike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IPC presentó una variación de 0,9% en comparación con abril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69517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En abril de 2022 el precio de los alimentos y bebidas no alcohólicas presentó una variación de -0,5% en comparación con Región de 2021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" marR="801" marT="801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629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932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77255" y="6571518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FAO Food Price Index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https://www.fao.org/worldfoodsituation/foodpricesindex/es</a:t>
            </a:r>
            <a:r>
              <a:rPr lang="es-CO" sz="800" dirty="0">
                <a:solidFill>
                  <a:srgbClr val="395F9B"/>
                </a:solidFill>
                <a:cs typeface="Arial" panose="020B0604020202020204" pitchFamily="34" charset="0"/>
              </a:rPr>
              <a:t>. </a:t>
            </a:r>
            <a:r>
              <a:rPr lang="es-MX" sz="800" dirty="0">
                <a:solidFill>
                  <a:srgbClr val="395F9B"/>
                </a:solidFill>
                <a:cs typeface="Arial" panose="020B0604020202020204" pitchFamily="34" charset="0"/>
              </a:rPr>
              <a:t>El índice de precios de los alimentos de la FAO consiste en una medida de la variación mensual de los precios internacionales de cinco grupos de productos básicos: </a:t>
            </a:r>
            <a:r>
              <a:rPr lang="es-CO" sz="800" dirty="0">
                <a:solidFill>
                  <a:srgbClr val="395F9B"/>
                </a:solidFill>
                <a:cs typeface="Arial" panose="020B0604020202020204" pitchFamily="34" charset="0"/>
              </a:rPr>
              <a:t>cereales, aceites vegetales, productos lácteos,  carne y azúcar. Estos se ponderan con</a:t>
            </a:r>
            <a:r>
              <a:rPr lang="es-MX" sz="800" dirty="0">
                <a:solidFill>
                  <a:srgbClr val="395F9B"/>
                </a:solidFill>
                <a:cs typeface="Arial" panose="020B0604020202020204" pitchFamily="34" charset="0"/>
              </a:rPr>
              <a:t> las cuotas medias de exportación para un periodo determinado.</a:t>
            </a:r>
            <a:endParaRPr lang="es-CO" sz="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Índice de precios de los alimentos de la FAO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D128D-35CD-48FE-ABD8-A444560F69C7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3513A24B-7421-4838-A23D-6D65B481B5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542019"/>
              </p:ext>
            </p:extLst>
          </p:nvPr>
        </p:nvGraphicFramePr>
        <p:xfrm>
          <a:off x="131433" y="892059"/>
          <a:ext cx="8560080" cy="325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CuadroTexto 34">
            <a:extLst>
              <a:ext uri="{FF2B5EF4-FFF2-40B4-BE49-F238E27FC236}">
                <a16:creationId xmlns:a16="http://schemas.microsoft.com/office/drawing/2014/main" id="{1FB2FB3A-B76B-9F6B-F7B9-2602F1E4AF02}"/>
              </a:ext>
            </a:extLst>
          </p:cNvPr>
          <p:cNvSpPr txBox="1"/>
          <p:nvPr/>
        </p:nvSpPr>
        <p:spPr>
          <a:xfrm>
            <a:off x="-77255" y="393318"/>
            <a:ext cx="12269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s-CO" b="1" dirty="0">
                <a:solidFill>
                  <a:srgbClr val="395F9B"/>
                </a:solidFill>
                <a:latin typeface="Arial Black" panose="020B0A04020102020204" pitchFamily="34" charset="0"/>
              </a:rPr>
              <a:t>La variación del índice muestra como la inflación de los alimentos ha sido un fenómeno global</a:t>
            </a:r>
            <a:endParaRPr lang="es-CO" altLang="es-CO" b="1" dirty="0">
              <a:solidFill>
                <a:srgbClr val="395F9B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E6CA9A-69DB-7B5A-3EE0-E331CE4C078B}"/>
              </a:ext>
            </a:extLst>
          </p:cNvPr>
          <p:cNvSpPr txBox="1"/>
          <p:nvPr/>
        </p:nvSpPr>
        <p:spPr>
          <a:xfrm>
            <a:off x="131433" y="680152"/>
            <a:ext cx="11807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395F9B"/>
                </a:solidFill>
                <a:latin typeface="+mj-lt"/>
              </a:rPr>
              <a:t>Variación anual del </a:t>
            </a:r>
            <a:r>
              <a:rPr lang="es-MX" sz="1400" dirty="0">
                <a:solidFill>
                  <a:srgbClr val="395F9B"/>
                </a:solidFill>
                <a:latin typeface="+mj-lt"/>
              </a:rPr>
              <a:t>índice de precios de los alimentos de la FAO y sus grupos de productos básicos</a:t>
            </a:r>
          </a:p>
          <a:p>
            <a:pPr algn="ctr"/>
            <a:r>
              <a:rPr lang="es-CO" sz="1400" dirty="0">
                <a:solidFill>
                  <a:srgbClr val="395F9B"/>
                </a:solidFill>
                <a:latin typeface="+mj-lt"/>
              </a:rPr>
              <a:t>Mayo de 2022 (precios internacionales)</a:t>
            </a:r>
          </a:p>
        </p:txBody>
      </p:sp>
      <p:graphicFrame>
        <p:nvGraphicFramePr>
          <p:cNvPr id="42" name="Gráfico 41">
            <a:extLst>
              <a:ext uri="{FF2B5EF4-FFF2-40B4-BE49-F238E27FC236}">
                <a16:creationId xmlns:a16="http://schemas.microsoft.com/office/drawing/2014/main" id="{9AEF698A-3143-4ABE-85D2-9855E9173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605564"/>
              </p:ext>
            </p:extLst>
          </p:nvPr>
        </p:nvGraphicFramePr>
        <p:xfrm>
          <a:off x="9160580" y="1076583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Gráfico 42">
            <a:extLst>
              <a:ext uri="{FF2B5EF4-FFF2-40B4-BE49-F238E27FC236}">
                <a16:creationId xmlns:a16="http://schemas.microsoft.com/office/drawing/2014/main" id="{901ACFA9-BEBC-40DD-9382-EAF874E77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361043"/>
              </p:ext>
            </p:extLst>
          </p:nvPr>
        </p:nvGraphicFramePr>
        <p:xfrm>
          <a:off x="0" y="4068449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3863DEF8-1033-42E2-A37E-7CED30649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077846"/>
              </p:ext>
            </p:extLst>
          </p:nvPr>
        </p:nvGraphicFramePr>
        <p:xfrm>
          <a:off x="3107714" y="4076697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5" name="Gráfico 44">
            <a:extLst>
              <a:ext uri="{FF2B5EF4-FFF2-40B4-BE49-F238E27FC236}">
                <a16:creationId xmlns:a16="http://schemas.microsoft.com/office/drawing/2014/main" id="{DC348D7F-6C58-44D4-96FA-7E6BB849D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03381"/>
              </p:ext>
            </p:extLst>
          </p:nvPr>
        </p:nvGraphicFramePr>
        <p:xfrm>
          <a:off x="9157201" y="4077233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6" name="Gráfico 45">
            <a:extLst>
              <a:ext uri="{FF2B5EF4-FFF2-40B4-BE49-F238E27FC236}">
                <a16:creationId xmlns:a16="http://schemas.microsoft.com/office/drawing/2014/main" id="{A1D3A8C0-7A65-4028-B651-F360ED9387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504587"/>
              </p:ext>
            </p:extLst>
          </p:nvPr>
        </p:nvGraphicFramePr>
        <p:xfrm>
          <a:off x="6094835" y="4072811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4098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462275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división de alimentos y bebidas no alcohólicas en mayo de 2022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mensual, año corrido y anual (2021 - 2022)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6238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7414097" y="1829297"/>
            <a:ext cx="4439852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mayo el IPC de </a:t>
            </a:r>
            <a:r>
              <a:rPr lang="es-MX" altLang="es-CO" sz="1900" b="1" dirty="0">
                <a:solidFill>
                  <a:srgbClr val="395F9B"/>
                </a:solidFill>
              </a:rPr>
              <a:t>la división de los alimentos y bebidas no alcohólicas registró una variación de 1,56% </a:t>
            </a:r>
            <a:r>
              <a:rPr lang="es-MX" altLang="es-CO" sz="1900" dirty="0">
                <a:solidFill>
                  <a:srgbClr val="395F9B"/>
                </a:solidFill>
              </a:rPr>
              <a:t>con respecto al mes anterior.</a:t>
            </a:r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lo corrido del año (enero - mayo</a:t>
            </a:r>
            <a:r>
              <a:rPr lang="es-MX" altLang="es-CO" sz="1900" b="1" dirty="0">
                <a:solidFill>
                  <a:srgbClr val="395F9B"/>
                </a:solidFill>
              </a:rPr>
              <a:t>), el precio de los alimentos y bebidas no alcohólicas presentó una variación de 15,01%</a:t>
            </a:r>
            <a:r>
              <a:rPr lang="es-MX" altLang="es-CO" sz="1900" dirty="0">
                <a:solidFill>
                  <a:srgbClr val="395F9B"/>
                </a:solidFill>
              </a:rPr>
              <a:t> con respecto a diciembre del año anterior.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mayo de 2022 </a:t>
            </a:r>
            <a:r>
              <a:rPr lang="es-MX" altLang="es-CO" sz="1900" b="1" dirty="0">
                <a:solidFill>
                  <a:srgbClr val="395F9B"/>
                </a:solidFill>
              </a:rPr>
              <a:t>el precio de los alimentos y bebidas no alcohólicas presentó una variación de 21,6%</a:t>
            </a:r>
            <a:r>
              <a:rPr lang="es-MX" altLang="es-CO" sz="1900" dirty="0">
                <a:solidFill>
                  <a:srgbClr val="395F9B"/>
                </a:solidFill>
              </a:rPr>
              <a:t> en comparación con mayo de 2021.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8 Gráfico">
            <a:extLst>
              <a:ext uri="{FF2B5EF4-FFF2-40B4-BE49-F238E27FC236}">
                <a16:creationId xmlns:a16="http://schemas.microsoft.com/office/drawing/2014/main" id="{8263B622-BB94-40C7-BD48-32F58DABC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795979"/>
              </p:ext>
            </p:extLst>
          </p:nvPr>
        </p:nvGraphicFramePr>
        <p:xfrm>
          <a:off x="559190" y="2185466"/>
          <a:ext cx="6318740" cy="328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81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419808" y="5572447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391233" y="5682372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19808" y="6092006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007274F-D1F5-4F13-A27D-D696917BA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776580"/>
              </p:ext>
            </p:extLst>
          </p:nvPr>
        </p:nvGraphicFramePr>
        <p:xfrm>
          <a:off x="191518" y="1061100"/>
          <a:ext cx="7329614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608699" y="2155885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 mayo, </a:t>
            </a:r>
            <a:r>
              <a:rPr lang="es-MX" altLang="es-CO" sz="1900" b="1" dirty="0">
                <a:solidFill>
                  <a:srgbClr val="395F9B"/>
                </a:solidFill>
              </a:rPr>
              <a:t>la división de alimentos y bebidas no alcohólicas registró un aumento de 1,56% </a:t>
            </a:r>
            <a:r>
              <a:rPr lang="es-MX" altLang="es-CO" sz="1900" dirty="0">
                <a:solidFill>
                  <a:srgbClr val="395F9B"/>
                </a:solidFill>
              </a:rPr>
              <a:t>con respecto al mes de abril, y se ubicó 0,72 puntos porcentuales por encima de la variación nacional (0,84%) siendo la primera división con mayor variación este mes.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41347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división de gasto mayo 2022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B93BB9-222E-4F4C-BAB3-6EC5069821B1}"/>
              </a:ext>
            </a:extLst>
          </p:cNvPr>
          <p:cNvSpPr/>
          <p:nvPr/>
        </p:nvSpPr>
        <p:spPr>
          <a:xfrm>
            <a:off x="191518" y="5475298"/>
            <a:ext cx="7406640" cy="311977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2AEBCFC-D587-489A-AD86-51F18B0708DB}"/>
              </a:ext>
            </a:extLst>
          </p:cNvPr>
          <p:cNvSpPr/>
          <p:nvPr/>
        </p:nvSpPr>
        <p:spPr>
          <a:xfrm>
            <a:off x="200104" y="1286918"/>
            <a:ext cx="7408595" cy="278142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696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16984"/>
            <a:ext cx="96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vs IPC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Mayo (2020-2022)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4AAD36-34E8-4209-80CF-5326410DED21}"/>
              </a:ext>
            </a:extLst>
          </p:cNvPr>
          <p:cNvSpPr txBox="1"/>
          <p:nvPr/>
        </p:nvSpPr>
        <p:spPr>
          <a:xfrm>
            <a:off x="5446690" y="5854420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A81153-81B8-4FB6-A26E-87EC5EB20CE2}"/>
              </a:ext>
            </a:extLst>
          </p:cNvPr>
          <p:cNvSpPr txBox="1"/>
          <p:nvPr/>
        </p:nvSpPr>
        <p:spPr>
          <a:xfrm>
            <a:off x="4004517" y="599180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1,56%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516A13-7E11-432F-A5D7-CB5EAA177FAD}"/>
              </a:ext>
            </a:extLst>
          </p:cNvPr>
          <p:cNvSpPr txBox="1"/>
          <p:nvPr/>
        </p:nvSpPr>
        <p:spPr>
          <a:xfrm>
            <a:off x="7926871" y="5968891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-3,81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1BB284-CF11-4354-9714-45F5A11FA9BC}"/>
              </a:ext>
            </a:extLst>
          </p:cNvPr>
          <p:cNvSpPr txBox="1"/>
          <p:nvPr/>
        </p:nvSpPr>
        <p:spPr>
          <a:xfrm>
            <a:off x="2147457" y="6144857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mayo de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B53BCE-27E0-4BC1-AC4B-AD4177316ADC}"/>
              </a:ext>
            </a:extLst>
          </p:cNvPr>
          <p:cNvSpPr txBox="1"/>
          <p:nvPr/>
        </p:nvSpPr>
        <p:spPr>
          <a:xfrm>
            <a:off x="9969350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5,37%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26CB053-2701-4647-AEC8-B2BA020B3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37596"/>
              </p:ext>
            </p:extLst>
          </p:nvPr>
        </p:nvGraphicFramePr>
        <p:xfrm>
          <a:off x="182901" y="1617675"/>
          <a:ext cx="11826197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13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412941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mayo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mayo de 2022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71573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3,77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0,503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26,05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0,371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5,23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0,287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3,50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0,240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2,48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0,101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1,84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0,085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Zanahoria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20,83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0,059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63116" y="478032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mayo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27335" y="2504236"/>
            <a:ext cx="221166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mayo de 2022 bajaron de precio los siguientes alimentos: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62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4FC4D09-FC4D-4841-B87D-A9CFD0E2E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25232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-18,13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-0,636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-1,81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-0,107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-4,33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-0,062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-0,32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Panela cruda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8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mayo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lo corrido del año hasta mayo, y con respecto a diciembre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15,01%</a:t>
            </a:r>
            <a:r>
              <a:rPr lang="es-MX" altLang="es-CO" sz="2000" dirty="0">
                <a:solidFill>
                  <a:srgbClr val="395F9B"/>
                </a:solidFill>
              </a:rPr>
              <a:t>, ubicándose 8,46 puntos porcentuales por encima de la variación nacional (6,55%) siendo la primera división con mayor variación en el año.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4EB9E49-B3CD-49DE-A097-E24A5D40D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173624"/>
              </p:ext>
            </p:extLst>
          </p:nvPr>
        </p:nvGraphicFramePr>
        <p:xfrm>
          <a:off x="366982" y="1244817"/>
          <a:ext cx="7338418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E1CE2D8E-7CDC-43DE-B5CA-B9E02D4565F9}"/>
              </a:ext>
            </a:extLst>
          </p:cNvPr>
          <p:cNvSpPr/>
          <p:nvPr/>
        </p:nvSpPr>
        <p:spPr>
          <a:xfrm>
            <a:off x="378527" y="5650475"/>
            <a:ext cx="7326872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2F3B12-4583-4964-A8BF-8217B267188D}"/>
              </a:ext>
            </a:extLst>
          </p:cNvPr>
          <p:cNvSpPr/>
          <p:nvPr/>
        </p:nvSpPr>
        <p:spPr>
          <a:xfrm>
            <a:off x="378526" y="1445410"/>
            <a:ext cx="7326873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158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Enero-mayo (2020-2022)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7BDAE3-615C-4127-B1C4-DEB60BBC6108}"/>
              </a:ext>
            </a:extLst>
          </p:cNvPr>
          <p:cNvSpPr txBox="1"/>
          <p:nvPr/>
        </p:nvSpPr>
        <p:spPr>
          <a:xfrm>
            <a:off x="5396641" y="5816945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acumulada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E3CF9D-54AC-4B64-BADA-CA1BAA675BB3}"/>
              </a:ext>
            </a:extLst>
          </p:cNvPr>
          <p:cNvSpPr txBox="1"/>
          <p:nvPr/>
        </p:nvSpPr>
        <p:spPr>
          <a:xfrm>
            <a:off x="3829654" y="5906565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15,01%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DB9F07-CF09-41D1-953A-BCFBDAD0E58D}"/>
              </a:ext>
            </a:extLst>
          </p:cNvPr>
          <p:cNvSpPr txBox="1"/>
          <p:nvPr/>
        </p:nvSpPr>
        <p:spPr>
          <a:xfrm>
            <a:off x="8012161" y="5930153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+4,13 p.p.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F6B1E8-B52A-4539-805A-7369E5DE0755}"/>
              </a:ext>
            </a:extLst>
          </p:cNvPr>
          <p:cNvSpPr txBox="1"/>
          <p:nvPr/>
        </p:nvSpPr>
        <p:spPr>
          <a:xfrm>
            <a:off x="2031861" y="6073350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mayo de 2022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479868-86BA-4840-949D-35BB72CED15F}"/>
              </a:ext>
            </a:extLst>
          </p:cNvPr>
          <p:cNvSpPr txBox="1"/>
          <p:nvPr/>
        </p:nvSpPr>
        <p:spPr>
          <a:xfrm>
            <a:off x="10125215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10,88%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GraphicFramePr>
            <a:graphicFrameLocks/>
          </p:cNvGraphicFramePr>
          <p:nvPr/>
        </p:nvGraphicFramePr>
        <p:xfrm>
          <a:off x="-6000" y="1151164"/>
          <a:ext cx="12204000" cy="4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87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518017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- mayo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92252" y="3043376"/>
            <a:ext cx="24125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En lo corrido del año los alimentos con mayor contribución al </a:t>
            </a:r>
            <a:r>
              <a:rPr lang="es-CO" altLang="es-CO" sz="2000" b="1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26641D00-83C7-47ED-A2F0-3A8C5E9D5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7924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12,26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1,713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22,67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1,484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29,38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1,482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16,92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0,955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70,16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0,837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18,31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0,828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35,35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26,98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0,691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6,98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14,22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0,590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F52A87C2-A3CB-4660-B331-292F79C775AC}"/>
              </a:ext>
            </a:extLst>
          </p:cNvPr>
          <p:cNvSpPr/>
          <p:nvPr/>
        </p:nvSpPr>
        <p:spPr>
          <a:xfrm rot="5400000" flipH="1">
            <a:off x="2749174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8983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8FA141-DD0C-4543-A8A0-8EBDB4B1DBDB}"/>
</file>

<file path=customXml/itemProps2.xml><?xml version="1.0" encoding="utf-8"?>
<ds:datastoreItem xmlns:ds="http://schemas.openxmlformats.org/officeDocument/2006/customXml" ds:itemID="{3C678500-0297-4A82-8344-2C38DAA81EF8}"/>
</file>

<file path=customXml/itemProps3.xml><?xml version="1.0" encoding="utf-8"?>
<ds:datastoreItem xmlns:ds="http://schemas.openxmlformats.org/officeDocument/2006/customXml" ds:itemID="{C0699B08-5D8E-42BD-8375-FA84375FE838}"/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2254</Words>
  <Application>Microsoft Office PowerPoint</Application>
  <PresentationFormat>Panorámica</PresentationFormat>
  <Paragraphs>400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Variación anual IPC alimentos y bebidas no alcohólicas vs. TRM 22 años: mayo 2000 – mayo 2022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3</cp:revision>
  <dcterms:created xsi:type="dcterms:W3CDTF">2019-02-12T04:28:07Z</dcterms:created>
  <dcterms:modified xsi:type="dcterms:W3CDTF">2022-06-04T20:59:55Z</dcterms:modified>
</cp:coreProperties>
</file>