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8" r:id="rId5"/>
    <p:sldId id="279" r:id="rId6"/>
    <p:sldId id="285" r:id="rId7"/>
    <p:sldId id="277" r:id="rId8"/>
    <p:sldId id="274" r:id="rId9"/>
    <p:sldId id="286" r:id="rId10"/>
    <p:sldId id="28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EEBF7"/>
    <a:srgbClr val="27689D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85D63-2D2F-44C5-A308-00208E08BF54}" v="31" dt="2022-02-05T19:21:37.969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894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1D3DC318-CFA4-44A4-A6CA-69DDFE4E8780}"/>
    <pc:docChg chg="undo redo custSel modSld">
      <pc:chgData name="NESTOR JULIO HERNANDEZ BOCKER" userId="a413b3be1cc3406f" providerId="LiveId" clId="{1D3DC318-CFA4-44A4-A6CA-69DDFE4E8780}" dt="2021-12-14T19:25:56.075" v="153"/>
      <pc:docMkLst>
        <pc:docMk/>
      </pc:docMkLst>
      <pc:sldChg chg="modSp mod">
        <pc:chgData name="NESTOR JULIO HERNANDEZ BOCKER" userId="a413b3be1cc3406f" providerId="LiveId" clId="{1D3DC318-CFA4-44A4-A6CA-69DDFE4E8780}" dt="2021-12-04T20:50:08.722" v="36" actId="20577"/>
        <pc:sldMkLst>
          <pc:docMk/>
          <pc:sldMk cId="3489943008" sldId="256"/>
        </pc:sldMkLst>
        <pc:spChg chg="mod">
          <ac:chgData name="NESTOR JULIO HERNANDEZ BOCKER" userId="a413b3be1cc3406f" providerId="LiveId" clId="{1D3DC318-CFA4-44A4-A6CA-69DDFE4E8780}" dt="2021-12-04T20:50:08.722" v="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D3DC318-CFA4-44A4-A6CA-69DDFE4E8780}" dt="2021-12-04T20:24:44.624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49:59.422" v="35" actId="20577"/>
        <pc:sldMkLst>
          <pc:docMk/>
          <pc:sldMk cId="1714585994" sldId="264"/>
        </pc:sldMkLst>
        <pc:spChg chg="mod">
          <ac:chgData name="NESTOR JULIO HERNANDEZ BOCKER" userId="a413b3be1cc3406f" providerId="LiveId" clId="{1D3DC318-CFA4-44A4-A6CA-69DDFE4E8780}" dt="2021-12-04T20:49:59.422" v="3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36:55.173" v="22" actId="20577"/>
        <pc:sldMkLst>
          <pc:docMk/>
          <pc:sldMk cId="241681347" sldId="272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36:55.173" v="22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0:53:27.420" v="50" actId="20577"/>
        <pc:sldMkLst>
          <pc:docMk/>
          <pc:sldMk cId="1036967058" sldId="273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53:27.420" v="50" actId="20577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4T23:08:15.389" v="134" actId="20577"/>
        <pc:sldMkLst>
          <pc:docMk/>
          <pc:sldMk cId="936540454" sldId="274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3:07:44.936" v="128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1D3DC318-CFA4-44A4-A6CA-69DDFE4E8780}" dt="2021-12-04T23:07:58.735" v="131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1D3DC318-CFA4-44A4-A6CA-69DDFE4E8780}" dt="2021-12-04T23:07:39.173" v="125" actId="1037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1D3DC318-CFA4-44A4-A6CA-69DDFE4E8780}" dt="2021-12-04T23:08:15.389" v="134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1D3DC318-CFA4-44A4-A6CA-69DDFE4E8780}" dt="2021-12-04T22:54:53.483" v="117" actId="113"/>
        <pc:sldMkLst>
          <pc:docMk/>
          <pc:sldMk cId="897901876" sldId="277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2:54:53.483" v="117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1D3DC318-CFA4-44A4-A6CA-69DDFE4E8780}" dt="2021-12-05T00:33:34.447" v="148" actId="20577"/>
        <pc:sldMkLst>
          <pc:docMk/>
          <pc:sldMk cId="1821392715" sldId="278"/>
        </pc:sldMkLst>
        <pc:spChg chg="mod">
          <ac:chgData name="NESTOR JULIO HERNANDEZ BOCKER" userId="a413b3be1cc3406f" providerId="LiveId" clId="{1D3DC318-CFA4-44A4-A6CA-69DDFE4E8780}" dt="2021-12-04T20:52:48.531" v="43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52:56.388" v="4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1D3DC318-CFA4-44A4-A6CA-69DDFE4E8780}" dt="2021-12-04T20:53:52.363" v="52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1D3DC318-CFA4-44A4-A6CA-69DDFE4E8780}" dt="2021-12-05T00:33:34.447" v="148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1D3DC318-CFA4-44A4-A6CA-69DDFE4E8780}" dt="2021-12-04T20:55:31.528" v="58"/>
          <ac:graphicFrameMkLst>
            <pc:docMk/>
            <pc:sldMk cId="1821392715" sldId="278"/>
            <ac:graphicFrameMk id="16" creationId="{542D7B6C-A364-42AD-8FCB-96B59C7C5B51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4T23:46:09.795" v="137"/>
        <pc:sldMkLst>
          <pc:docMk/>
          <pc:sldMk cId="124870672" sldId="279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04T23:46:09.795" v="137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5T00:19:36.403" v="143"/>
        <pc:sldMkLst>
          <pc:docMk/>
          <pc:sldMk cId="3688983019" sldId="281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1D3DC318-CFA4-44A4-A6CA-69DDFE4E8780}" dt="2021-12-05T00:19:36.403" v="143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1D3DC318-CFA4-44A4-A6CA-69DDFE4E8780}" dt="2021-12-05T00:20:49.923" v="146"/>
        <pc:sldMkLst>
          <pc:docMk/>
          <pc:sldMk cId="2108529373" sldId="282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1D3DC318-CFA4-44A4-A6CA-69DDFE4E8780}" dt="2021-12-05T00:20:49.923" v="146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modSp mod">
        <pc:chgData name="NESTOR JULIO HERNANDEZ BOCKER" userId="a413b3be1cc3406f" providerId="LiveId" clId="{1D3DC318-CFA4-44A4-A6CA-69DDFE4E8780}" dt="2021-12-14T19:25:56.075" v="153"/>
        <pc:sldMkLst>
          <pc:docMk/>
          <pc:sldMk cId="551587082" sldId="283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2:53:30.055" v="115" actId="113"/>
          <ac:spMkLst>
            <pc:docMk/>
            <pc:sldMk cId="551587082" sldId="283"/>
            <ac:spMk id="16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14T19:25:56.075" v="153"/>
          <ac:graphicFrameMkLst>
            <pc:docMk/>
            <pc:sldMk cId="551587082" sldId="283"/>
            <ac:graphicFrameMk id="15" creationId="{00000000-0008-0000-0000-000008000000}"/>
          </ac:graphicFrameMkLst>
        </pc:graphicFrameChg>
      </pc:sldChg>
      <pc:sldChg chg="addSp delSp modSp mod">
        <pc:chgData name="NESTOR JULIO HERNANDEZ BOCKER" userId="a413b3be1cc3406f" providerId="LiveId" clId="{1D3DC318-CFA4-44A4-A6CA-69DDFE4E8780}" dt="2021-12-05T16:34:00.879" v="152" actId="1036"/>
        <pc:sldMkLst>
          <pc:docMk/>
          <pc:sldMk cId="1347876608" sldId="284"/>
        </pc:sldMkLst>
        <pc:spChg chg="mod">
          <ac:chgData name="NESTOR JULIO HERNANDEZ BOCKER" userId="a413b3be1cc3406f" providerId="LiveId" clId="{1D3DC318-CFA4-44A4-A6CA-69DDFE4E8780}" dt="2021-12-04T21:04:52.008" v="103" actId="1037"/>
          <ac:spMkLst>
            <pc:docMk/>
            <pc:sldMk cId="1347876608" sldId="284"/>
            <ac:spMk id="2" creationId="{617BDAE3-615C-4127-B1C4-DEB60BBC6108}"/>
          </ac:spMkLst>
        </pc:spChg>
        <pc:spChg chg="mod">
          <ac:chgData name="NESTOR JULIO HERNANDEZ BOCKER" userId="a413b3be1cc3406f" providerId="LiveId" clId="{1D3DC318-CFA4-44A4-A6CA-69DDFE4E8780}" dt="2021-12-04T21:04:37.539" v="98" actId="103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1D3DC318-CFA4-44A4-A6CA-69DDFE4E8780}" dt="2021-12-04T21:04:48.643" v="102" actId="103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4T21:05:14.574" v="105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1D3DC318-CFA4-44A4-A6CA-69DDFE4E8780}" dt="2021-12-05T16:34:00.879" v="152" actId="1036"/>
          <ac:graphicFrameMkLst>
            <pc:docMk/>
            <pc:sldMk cId="1347876608" sldId="284"/>
            <ac:graphicFrameMk id="11" creationId="{00000000-0008-0000-0200-000016000000}"/>
          </ac:graphicFrameMkLst>
        </pc:graphicFrameChg>
        <pc:graphicFrameChg chg="del">
          <ac:chgData name="NESTOR JULIO HERNANDEZ BOCKER" userId="a413b3be1cc3406f" providerId="LiveId" clId="{1D3DC318-CFA4-44A4-A6CA-69DDFE4E8780}" dt="2021-12-04T20:47:37.903" v="29" actId="478"/>
          <ac:graphicFrameMkLst>
            <pc:docMk/>
            <pc:sldMk cId="1347876608" sldId="284"/>
            <ac:graphicFrameMk id="12" creationId="{00000000-0008-0000-0200-000016000000}"/>
          </ac:graphicFrameMkLst>
        </pc:graphicFrameChg>
      </pc:sldChg>
      <pc:sldChg chg="modSp mod">
        <pc:chgData name="NESTOR JULIO HERNANDEZ BOCKER" userId="a413b3be1cc3406f" providerId="LiveId" clId="{1D3DC318-CFA4-44A4-A6CA-69DDFE4E8780}" dt="2021-12-05T00:34:54.126" v="149" actId="6549"/>
        <pc:sldMkLst>
          <pc:docMk/>
          <pc:sldMk cId="375185369" sldId="285"/>
        </pc:sldMkLst>
        <pc:spChg chg="mod">
          <ac:chgData name="NESTOR JULIO HERNANDEZ BOCKER" userId="a413b3be1cc3406f" providerId="LiveId" clId="{1D3DC318-CFA4-44A4-A6CA-69DDFE4E8780}" dt="2021-12-04T20:22:38.285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1D3DC318-CFA4-44A4-A6CA-69DDFE4E8780}" dt="2021-12-05T00:34:54.126" v="149" actId="6549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1D3DC318-CFA4-44A4-A6CA-69DDFE4E8780}" dt="2021-12-04T23:47:07.128" v="140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  <pc:docChgLst>
    <pc:chgData name="NESTOR JULIO HERNANDEZ BOCKER" userId="a413b3be1cc3406f" providerId="LiveId" clId="{EC99CA2E-1D21-4230-83DB-D7503E654032}"/>
    <pc:docChg chg="undo redo custSel modSld">
      <pc:chgData name="NESTOR JULIO HERNANDEZ BOCKER" userId="a413b3be1cc3406f" providerId="LiveId" clId="{EC99CA2E-1D21-4230-83DB-D7503E654032}" dt="2021-11-08T05:37:06.720" v="559" actId="20577"/>
      <pc:docMkLst>
        <pc:docMk/>
      </pc:docMkLst>
      <pc:sldChg chg="modSp mod">
        <pc:chgData name="NESTOR JULIO HERNANDEZ BOCKER" userId="a413b3be1cc3406f" providerId="LiveId" clId="{EC99CA2E-1D21-4230-83DB-D7503E654032}" dt="2021-11-08T02:22:13.325" v="7" actId="20577"/>
        <pc:sldMkLst>
          <pc:docMk/>
          <pc:sldMk cId="3489943008" sldId="256"/>
        </pc:sldMkLst>
        <pc:spChg chg="mod">
          <ac:chgData name="NESTOR JULIO HERNANDEZ BOCKER" userId="a413b3be1cc3406f" providerId="LiveId" clId="{EC99CA2E-1D21-4230-83DB-D7503E654032}" dt="2021-11-08T02:22:13.325" v="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C99CA2E-1D21-4230-83DB-D7503E654032}" dt="2021-11-08T02:21:57.434" v="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C99CA2E-1D21-4230-83DB-D7503E654032}" dt="2021-11-08T03:57:15.445" v="543" actId="20577"/>
        <pc:sldMkLst>
          <pc:docMk/>
          <pc:sldMk cId="1714585994" sldId="264"/>
        </pc:sldMkLst>
        <pc:spChg chg="mod">
          <ac:chgData name="NESTOR JULIO HERNANDEZ BOCKER" userId="a413b3be1cc3406f" providerId="LiveId" clId="{EC99CA2E-1D21-4230-83DB-D7503E654032}" dt="2021-11-08T03:57:15.445" v="5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EC99CA2E-1D21-4230-83DB-D7503E654032}" dt="2021-11-08T02:39:11.125" v="86" actId="20577"/>
        <pc:sldMkLst>
          <pc:docMk/>
          <pc:sldMk cId="241681347" sldId="272"/>
        </pc:sldMkLst>
        <pc:spChg chg="mod">
          <ac:chgData name="NESTOR JULIO HERNANDEZ BOCKER" userId="a413b3be1cc3406f" providerId="LiveId" clId="{EC99CA2E-1D21-4230-83DB-D7503E654032}" dt="2021-11-08T02:39:11.125" v="86" actId="20577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EC99CA2E-1D21-4230-83DB-D7503E654032}" dt="2021-11-08T02:30:24.749" v="10" actId="478"/>
          <ac:graphicFrameMkLst>
            <pc:docMk/>
            <pc:sldMk cId="241681347" sldId="272"/>
            <ac:graphicFrameMk id="2" creationId="{74A66316-AD92-455C-8E0D-A9716AA0C95C}"/>
          </ac:graphicFrameMkLst>
        </pc:graphicFrameChg>
        <pc:graphicFrameChg chg="add del">
          <ac:chgData name="NESTOR JULIO HERNANDEZ BOCKER" userId="a413b3be1cc3406f" providerId="LiveId" clId="{EC99CA2E-1D21-4230-83DB-D7503E654032}" dt="2021-11-08T02:33:00.852" v="13" actId="21"/>
          <ac:graphicFrameMkLst>
            <pc:docMk/>
            <pc:sldMk cId="241681347" sldId="272"/>
            <ac:graphicFrameMk id="10" creationId="{00000000-0008-0000-0200-00000D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2:33:19.167" v="80" actId="1038"/>
          <ac:graphicFrameMkLst>
            <pc:docMk/>
            <pc:sldMk cId="241681347" sldId="272"/>
            <ac:graphicFrameMk id="11" creationId="{00000000-0008-0000-0200-00000D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5:34:33.460" v="556" actId="6549"/>
        <pc:sldMkLst>
          <pc:docMk/>
          <pc:sldMk cId="1036967058" sldId="273"/>
        </pc:sldMkLst>
        <pc:spChg chg="mod">
          <ac:chgData name="NESTOR JULIO HERNANDEZ BOCKER" userId="a413b3be1cc3406f" providerId="LiveId" clId="{EC99CA2E-1D21-4230-83DB-D7503E654032}" dt="2021-11-08T02:46:53.295" v="187" actId="6549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5:34:33.460" v="556" actId="6549"/>
          <ac:spMkLst>
            <pc:docMk/>
            <pc:sldMk cId="1036967058" sldId="273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EC99CA2E-1D21-4230-83DB-D7503E654032}" dt="2021-11-08T02:44:13.931" v="87" actId="21"/>
          <ac:graphicFrameMkLst>
            <pc:docMk/>
            <pc:sldMk cId="1036967058" sldId="273"/>
            <ac:graphicFrameMk id="11" creationId="{00000000-0008-0000-0000-000004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2:44:30.313" v="172" actId="1038"/>
          <ac:graphicFrameMkLst>
            <pc:docMk/>
            <pc:sldMk cId="1036967058" sldId="273"/>
            <ac:graphicFrameMk id="12" creationId="{00000000-0008-0000-0000-000004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56:52.655" v="542" actId="20577"/>
        <pc:sldMkLst>
          <pc:docMk/>
          <pc:sldMk cId="936540454" sldId="274"/>
        </pc:sldMkLst>
        <pc:spChg chg="mod">
          <ac:chgData name="NESTOR JULIO HERNANDEZ BOCKER" userId="a413b3be1cc3406f" providerId="LiveId" clId="{EC99CA2E-1D21-4230-83DB-D7503E654032}" dt="2021-11-08T03:55:55.475" v="524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54:37.953" v="517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EC99CA2E-1D21-4230-83DB-D7503E654032}" dt="2021-11-08T03:56:21.979" v="539" actId="103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EC99CA2E-1D21-4230-83DB-D7503E654032}" dt="2021-11-08T03:56:52.655" v="542" actId="20577"/>
          <ac:spMkLst>
            <pc:docMk/>
            <pc:sldMk cId="936540454" sldId="274"/>
            <ac:spMk id="15" creationId="{2C3461B8-32D9-48F6-870C-9DA1FF34CBCB}"/>
          </ac:spMkLst>
        </pc:spChg>
        <pc:graphicFrameChg chg="add mod">
          <ac:chgData name="NESTOR JULIO HERNANDEZ BOCKER" userId="a413b3be1cc3406f" providerId="LiveId" clId="{EC99CA2E-1D21-4230-83DB-D7503E654032}" dt="2021-11-08T03:54:26.966" v="514"/>
          <ac:graphicFrameMkLst>
            <pc:docMk/>
            <pc:sldMk cId="936540454" sldId="274"/>
            <ac:graphicFrameMk id="11" creationId="{00000000-0008-0000-0200-000009000000}"/>
          </ac:graphicFrameMkLst>
        </pc:graphicFrameChg>
        <pc:graphicFrameChg chg="add del">
          <ac:chgData name="NESTOR JULIO HERNANDEZ BOCKER" userId="a413b3be1cc3406f" providerId="LiveId" clId="{EC99CA2E-1D21-4230-83DB-D7503E654032}" dt="2021-11-08T03:54:24.659" v="513" actId="478"/>
          <ac:graphicFrameMkLst>
            <pc:docMk/>
            <pc:sldMk cId="936540454" sldId="274"/>
            <ac:graphicFrameMk id="16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4:00:47.445" v="553" actId="1036"/>
        <pc:sldMkLst>
          <pc:docMk/>
          <pc:sldMk cId="897901876" sldId="277"/>
        </pc:sldMkLst>
        <pc:spChg chg="mod">
          <ac:chgData name="NESTOR JULIO HERNANDEZ BOCKER" userId="a413b3be1cc3406f" providerId="LiveId" clId="{EC99CA2E-1D21-4230-83DB-D7503E654032}" dt="2021-11-08T03:53:04.862" v="503" actId="6549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52:08.254" v="496" actId="113"/>
          <ac:spMkLst>
            <pc:docMk/>
            <pc:sldMk cId="897901876" sldId="277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EC99CA2E-1D21-4230-83DB-D7503E654032}" dt="2021-11-08T03:50:02.677" v="392" actId="21"/>
          <ac:graphicFrameMkLst>
            <pc:docMk/>
            <pc:sldMk cId="897901876" sldId="277"/>
            <ac:graphicFrameMk id="10" creationId="{00000000-0008-0000-0000-00000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4:00:47.445" v="553" actId="1036"/>
          <ac:graphicFrameMkLst>
            <pc:docMk/>
            <pc:sldMk cId="897901876" sldId="277"/>
            <ac:graphicFrameMk id="11" creationId="{00000000-0008-0000-0000-000006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5:37:06.720" v="559" actId="20577"/>
        <pc:sldMkLst>
          <pc:docMk/>
          <pc:sldMk cId="1821392715" sldId="278"/>
        </pc:sldMkLst>
        <pc:spChg chg="mod">
          <ac:chgData name="NESTOR JULIO HERNANDEZ BOCKER" userId="a413b3be1cc3406f" providerId="LiveId" clId="{EC99CA2E-1D21-4230-83DB-D7503E654032}" dt="2021-11-08T02:55:39.139" v="201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2:53:06.280" v="197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EC99CA2E-1D21-4230-83DB-D7503E654032}" dt="2021-11-08T02:53:41.842" v="200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EC99CA2E-1D21-4230-83DB-D7503E654032}" dt="2021-11-08T05:37:06.720" v="559" actId="20577"/>
          <ac:spMkLst>
            <pc:docMk/>
            <pc:sldMk cId="1821392715" sldId="278"/>
            <ac:spMk id="15" creationId="{1DB53BCE-27E0-4BC1-AC4B-AD4177316ADC}"/>
          </ac:spMkLst>
        </pc:spChg>
        <pc:graphicFrameChg chg="add del mod">
          <ac:chgData name="NESTOR JULIO HERNANDEZ BOCKER" userId="a413b3be1cc3406f" providerId="LiveId" clId="{EC99CA2E-1D21-4230-83DB-D7503E654032}" dt="2021-11-08T02:52:30.550" v="190" actId="21"/>
          <ac:graphicFrameMkLst>
            <pc:docMk/>
            <pc:sldMk cId="1821392715" sldId="278"/>
            <ac:graphicFrameMk id="12" creationId="{00000000-0008-0000-0200-00000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4:18:08.734" v="555" actId="1036"/>
          <ac:graphicFrameMkLst>
            <pc:docMk/>
            <pc:sldMk cId="1821392715" sldId="278"/>
            <ac:graphicFrameMk id="16" creationId="{542D7B6C-A364-42AD-8FCB-96B59C7C5B51}"/>
          </ac:graphicFrameMkLst>
        </pc:graphicFrameChg>
        <pc:graphicFrameChg chg="del">
          <ac:chgData name="NESTOR JULIO HERNANDEZ BOCKER" userId="a413b3be1cc3406f" providerId="LiveId" clId="{EC99CA2E-1D21-4230-83DB-D7503E654032}" dt="2021-11-08T02:52:10.365" v="188" actId="21"/>
          <ac:graphicFrameMkLst>
            <pc:docMk/>
            <pc:sldMk cId="1821392715" sldId="278"/>
            <ac:graphicFrameMk id="17" creationId="{00000000-0008-0000-0200-000006000000}"/>
          </ac:graphicFrameMkLst>
        </pc:graphicFrameChg>
      </pc:sldChg>
      <pc:sldChg chg="modSp">
        <pc:chgData name="NESTOR JULIO HERNANDEZ BOCKER" userId="a413b3be1cc3406f" providerId="LiveId" clId="{EC99CA2E-1D21-4230-83DB-D7503E654032}" dt="2021-11-08T03:42:33.630" v="391"/>
        <pc:sldMkLst>
          <pc:docMk/>
          <pc:sldMk cId="124870672" sldId="279"/>
        </pc:sldMkLst>
        <pc:graphicFrameChg chg="mod">
          <ac:chgData name="NESTOR JULIO HERNANDEZ BOCKER" userId="a413b3be1cc3406f" providerId="LiveId" clId="{EC99CA2E-1D21-4230-83DB-D7503E654032}" dt="2021-11-08T03:42:33.630" v="391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37:30.306" v="379"/>
        <pc:sldMkLst>
          <pc:docMk/>
          <pc:sldMk cId="3688983019" sldId="281"/>
        </pc:sldMkLst>
        <pc:spChg chg="add del mod">
          <ac:chgData name="NESTOR JULIO HERNANDEZ BOCKER" userId="a413b3be1cc3406f" providerId="LiveId" clId="{EC99CA2E-1D21-4230-83DB-D7503E654032}" dt="2021-11-08T03:32:42.735" v="318" actId="478"/>
          <ac:spMkLst>
            <pc:docMk/>
            <pc:sldMk cId="3688983019" sldId="281"/>
            <ac:spMk id="11" creationId="{8DC3BC04-499F-40C4-B89E-D60952877FD1}"/>
          </ac:spMkLst>
        </pc:spChg>
        <pc:graphicFrameChg chg="mod modGraphic">
          <ac:chgData name="NESTOR JULIO HERNANDEZ BOCKER" userId="a413b3be1cc3406f" providerId="LiveId" clId="{EC99CA2E-1D21-4230-83DB-D7503E654032}" dt="2021-11-08T03:37:30.306" v="379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EC99CA2E-1D21-4230-83DB-D7503E654032}" dt="2021-11-08T03:39:36.392" v="382"/>
        <pc:sldMkLst>
          <pc:docMk/>
          <pc:sldMk cId="2108529373" sldId="282"/>
        </pc:sldMkLst>
        <pc:graphicFrameChg chg="mod">
          <ac:chgData name="NESTOR JULIO HERNANDEZ BOCKER" userId="a413b3be1cc3406f" providerId="LiveId" clId="{EC99CA2E-1D21-4230-83DB-D7503E654032}" dt="2021-11-08T03:39:36.392" v="382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53:13.645" v="510" actId="6549"/>
        <pc:sldMkLst>
          <pc:docMk/>
          <pc:sldMk cId="551587082" sldId="283"/>
        </pc:sldMkLst>
        <pc:spChg chg="mod">
          <ac:chgData name="NESTOR JULIO HERNANDEZ BOCKER" userId="a413b3be1cc3406f" providerId="LiveId" clId="{EC99CA2E-1D21-4230-83DB-D7503E654032}" dt="2021-11-08T03:53:13.645" v="510" actId="6549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EC99CA2E-1D21-4230-83DB-D7503E654032}" dt="2021-11-08T03:01:28.159" v="305" actId="113"/>
          <ac:spMkLst>
            <pc:docMk/>
            <pc:sldMk cId="551587082" sldId="283"/>
            <ac:spMk id="16" creationId="{00000000-0000-0000-0000-000000000000}"/>
          </ac:spMkLst>
        </pc:spChg>
        <pc:graphicFrameChg chg="add del">
          <ac:chgData name="NESTOR JULIO HERNANDEZ BOCKER" userId="a413b3be1cc3406f" providerId="LiveId" clId="{EC99CA2E-1D21-4230-83DB-D7503E654032}" dt="2021-11-08T03:00:44.603" v="275" actId="21"/>
          <ac:graphicFrameMkLst>
            <pc:docMk/>
            <pc:sldMk cId="551587082" sldId="283"/>
            <ac:graphicFrameMk id="10" creationId="{00000000-0008-0000-0000-000008000000}"/>
          </ac:graphicFrameMkLst>
        </pc:graphicFrameChg>
        <pc:graphicFrameChg chg="add del mod">
          <ac:chgData name="NESTOR JULIO HERNANDEZ BOCKER" userId="a413b3be1cc3406f" providerId="LiveId" clId="{EC99CA2E-1D21-4230-83DB-D7503E654032}" dt="2021-11-08T03:00:22.544" v="212"/>
          <ac:graphicFrameMkLst>
            <pc:docMk/>
            <pc:sldMk cId="551587082" sldId="283"/>
            <ac:graphicFrameMk id="11" creationId="{0AA30742-B881-492A-A580-E93F8788CB82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00:42.502" v="273"/>
          <ac:graphicFrameMkLst>
            <pc:docMk/>
            <pc:sldMk cId="551587082" sldId="283"/>
            <ac:graphicFrameMk id="12" creationId="{00000000-0008-0000-0000-000008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01:07.462" v="302" actId="1037"/>
          <ac:graphicFrameMkLst>
            <pc:docMk/>
            <pc:sldMk cId="551587082" sldId="283"/>
            <ac:graphicFrameMk id="15" creationId="{00000000-0008-0000-0000-000008000000}"/>
          </ac:graphicFrameMkLst>
        </pc:graphicFrameChg>
      </pc:sldChg>
      <pc:sldChg chg="addSp delSp modSp mod">
        <pc:chgData name="NESTOR JULIO HERNANDEZ BOCKER" userId="a413b3be1cc3406f" providerId="LiveId" clId="{EC99CA2E-1D21-4230-83DB-D7503E654032}" dt="2021-11-08T03:29:29.669" v="313" actId="20577"/>
        <pc:sldMkLst>
          <pc:docMk/>
          <pc:sldMk cId="1347876608" sldId="284"/>
        </pc:sldMkLst>
        <pc:spChg chg="mod">
          <ac:chgData name="NESTOR JULIO HERNANDEZ BOCKER" userId="a413b3be1cc3406f" providerId="LiveId" clId="{EC99CA2E-1D21-4230-83DB-D7503E654032}" dt="2021-11-08T03:28:49.634" v="308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EC99CA2E-1D21-4230-83DB-D7503E654032}" dt="2021-11-08T03:29:21.412" v="31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EC99CA2E-1D21-4230-83DB-D7503E654032}" dt="2021-11-08T03:29:29.669" v="313" actId="20577"/>
          <ac:spMkLst>
            <pc:docMk/>
            <pc:sldMk cId="1347876608" sldId="284"/>
            <ac:spMk id="17" creationId="{0C479868-86BA-4840-949D-35BB72CED15F}"/>
          </ac:spMkLst>
        </pc:spChg>
        <pc:graphicFrameChg chg="del">
          <ac:chgData name="NESTOR JULIO HERNANDEZ BOCKER" userId="a413b3be1cc3406f" providerId="LiveId" clId="{EC99CA2E-1D21-4230-83DB-D7503E654032}" dt="2021-11-08T03:28:28.717" v="306" actId="478"/>
          <ac:graphicFrameMkLst>
            <pc:docMk/>
            <pc:sldMk cId="1347876608" sldId="284"/>
            <ac:graphicFrameMk id="11" creationId="{00000000-0008-0000-0200-000016000000}"/>
          </ac:graphicFrameMkLst>
        </pc:graphicFrameChg>
        <pc:graphicFrameChg chg="add mod">
          <ac:chgData name="NESTOR JULIO HERNANDEZ BOCKER" userId="a413b3be1cc3406f" providerId="LiveId" clId="{EC99CA2E-1D21-4230-83DB-D7503E654032}" dt="2021-11-08T03:28:34.087" v="307"/>
          <ac:graphicFrameMkLst>
            <pc:docMk/>
            <pc:sldMk cId="1347876608" sldId="284"/>
            <ac:graphicFrameMk id="12" creationId="{00000000-0008-0000-0200-000016000000}"/>
          </ac:graphicFrameMkLst>
        </pc:graphicFrameChg>
      </pc:sldChg>
      <pc:sldChg chg="modSp mod">
        <pc:chgData name="NESTOR JULIO HERNANDEZ BOCKER" userId="a413b3be1cc3406f" providerId="LiveId" clId="{EC99CA2E-1D21-4230-83DB-D7503E654032}" dt="2021-11-08T03:41:59.028" v="388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EC99CA2E-1D21-4230-83DB-D7503E654032}" dt="2021-11-08T03:41:59.028" v="388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  <pc:docChgLst>
    <pc:chgData name="NESTOR JULIO HERNANDEZ BOCKER" userId="a413b3be1cc3406f" providerId="LiveId" clId="{59D85D63-2D2F-44C5-A308-00208E08BF54}"/>
    <pc:docChg chg="undo custSel addSld delSld modSld">
      <pc:chgData name="NESTOR JULIO HERNANDEZ BOCKER" userId="a413b3be1cc3406f" providerId="LiveId" clId="{59D85D63-2D2F-44C5-A308-00208E08BF54}" dt="2022-02-05T19:30:33.778" v="762"/>
      <pc:docMkLst>
        <pc:docMk/>
      </pc:docMkLst>
      <pc:sldChg chg="modSp mod">
        <pc:chgData name="NESTOR JULIO HERNANDEZ BOCKER" userId="a413b3be1cc3406f" providerId="LiveId" clId="{59D85D63-2D2F-44C5-A308-00208E08BF54}" dt="2022-02-05T18:09:35.186" v="73" actId="20577"/>
        <pc:sldMkLst>
          <pc:docMk/>
          <pc:sldMk cId="3489943008" sldId="256"/>
        </pc:sldMkLst>
        <pc:spChg chg="mod">
          <ac:chgData name="NESTOR JULIO HERNANDEZ BOCKER" userId="a413b3be1cc3406f" providerId="LiveId" clId="{59D85D63-2D2F-44C5-A308-00208E08BF54}" dt="2022-02-05T18:09:32.218" v="7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9D85D63-2D2F-44C5-A308-00208E08BF54}" dt="2022-02-05T18:09:35.186" v="7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9D85D63-2D2F-44C5-A308-00208E08BF54}" dt="2022-02-05T19:21:49.263" v="681" actId="20577"/>
        <pc:sldMkLst>
          <pc:docMk/>
          <pc:sldMk cId="1714585994" sldId="264"/>
        </pc:sldMkLst>
        <pc:spChg chg="mod">
          <ac:chgData name="NESTOR JULIO HERNANDEZ BOCKER" userId="a413b3be1cc3406f" providerId="LiveId" clId="{59D85D63-2D2F-44C5-A308-00208E08BF54}" dt="2022-02-05T19:21:43.517" v="679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59D85D63-2D2F-44C5-A308-00208E08BF54}" dt="2022-02-05T19:21:49.263" v="68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addSp delSp modSp mod">
        <pc:chgData name="NESTOR JULIO HERNANDEZ BOCKER" userId="a413b3be1cc3406f" providerId="LiveId" clId="{59D85D63-2D2F-44C5-A308-00208E08BF54}" dt="2022-02-05T18:26:32.572" v="131" actId="1076"/>
        <pc:sldMkLst>
          <pc:docMk/>
          <pc:sldMk cId="241681347" sldId="272"/>
        </pc:sldMkLst>
        <pc:spChg chg="mod">
          <ac:chgData name="NESTOR JULIO HERNANDEZ BOCKER" userId="a413b3be1cc3406f" providerId="LiveId" clId="{59D85D63-2D2F-44C5-A308-00208E08BF54}" dt="2022-02-05T18:09:44.010" v="75" actId="20577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8:10:38.378" v="128" actId="20577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9D85D63-2D2F-44C5-A308-00208E08BF54}" dt="2022-02-05T18:25:18.908" v="129" actId="478"/>
          <ac:graphicFrameMkLst>
            <pc:docMk/>
            <pc:sldMk cId="241681347" sldId="272"/>
            <ac:graphicFrameMk id="10" creationId="{00000000-0008-0000-0200-00000D000000}"/>
          </ac:graphicFrameMkLst>
        </pc:graphicFrameChg>
        <pc:graphicFrameChg chg="add del">
          <ac:chgData name="NESTOR JULIO HERNANDEZ BOCKER" userId="a413b3be1cc3406f" providerId="LiveId" clId="{59D85D63-2D2F-44C5-A308-00208E08BF54}" dt="2022-02-05T18:08:58.326" v="5" actId="21"/>
          <ac:graphicFrameMkLst>
            <pc:docMk/>
            <pc:sldMk cId="241681347" sldId="272"/>
            <ac:graphicFrameMk id="11" creationId="{00000000-0008-0000-0200-00000D000000}"/>
          </ac:graphicFrameMkLst>
        </pc:graphicFrameChg>
        <pc:graphicFrameChg chg="add mod">
          <ac:chgData name="NESTOR JULIO HERNANDEZ BOCKER" userId="a413b3be1cc3406f" providerId="LiveId" clId="{59D85D63-2D2F-44C5-A308-00208E08BF54}" dt="2022-02-05T18:26:32.572" v="131" actId="1076"/>
          <ac:graphicFrameMkLst>
            <pc:docMk/>
            <pc:sldMk cId="241681347" sldId="272"/>
            <ac:graphicFrameMk id="12" creationId="{00000000-0008-0000-0200-000015000000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22:30.145" v="682" actId="20577"/>
        <pc:sldMkLst>
          <pc:docMk/>
          <pc:sldMk cId="1036967058" sldId="273"/>
        </pc:sldMkLst>
        <pc:spChg chg="mod">
          <ac:chgData name="NESTOR JULIO HERNANDEZ BOCKER" userId="a413b3be1cc3406f" providerId="LiveId" clId="{59D85D63-2D2F-44C5-A308-00208E08BF54}" dt="2022-02-05T19:22:30.145" v="682" actId="20577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8:49:34.089" v="216" actId="113"/>
          <ac:spMkLst>
            <pc:docMk/>
            <pc:sldMk cId="1036967058" sldId="273"/>
            <ac:spMk id="16" creationId="{00000000-0000-0000-0000-000000000000}"/>
          </ac:spMkLst>
        </pc:spChg>
        <pc:graphicFrameChg chg="add mod">
          <ac:chgData name="NESTOR JULIO HERNANDEZ BOCKER" userId="a413b3be1cc3406f" providerId="LiveId" clId="{59D85D63-2D2F-44C5-A308-00208E08BF54}" dt="2022-02-05T18:49:13.092" v="213" actId="1036"/>
          <ac:graphicFrameMkLst>
            <pc:docMk/>
            <pc:sldMk cId="1036967058" sldId="273"/>
            <ac:graphicFrameMk id="11" creationId="{00000000-0008-0000-0000-000004000000}"/>
          </ac:graphicFrameMkLst>
        </pc:graphicFrameChg>
        <pc:graphicFrameChg chg="del">
          <ac:chgData name="NESTOR JULIO HERNANDEZ BOCKER" userId="a413b3be1cc3406f" providerId="LiveId" clId="{59D85D63-2D2F-44C5-A308-00208E08BF54}" dt="2022-02-05T18:48:55.467" v="132" actId="478"/>
          <ac:graphicFrameMkLst>
            <pc:docMk/>
            <pc:sldMk cId="1036967058" sldId="273"/>
            <ac:graphicFrameMk id="12" creationId="{00000000-0008-0000-0000-000004000000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19:32.877" v="628" actId="20577"/>
        <pc:sldMkLst>
          <pc:docMk/>
          <pc:sldMk cId="936540454" sldId="274"/>
        </pc:sldMkLst>
        <pc:spChg chg="mod">
          <ac:chgData name="NESTOR JULIO HERNANDEZ BOCKER" userId="a413b3be1cc3406f" providerId="LiveId" clId="{59D85D63-2D2F-44C5-A308-00208E08BF54}" dt="2022-02-05T19:19:32.877" v="628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18:46.546" v="621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9D85D63-2D2F-44C5-A308-00208E08BF54}" dt="2022-02-05T19:18:57.709" v="624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9D85D63-2D2F-44C5-A308-00208E08BF54}" dt="2022-02-05T19:18:41.309" v="618" actId="20577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59D85D63-2D2F-44C5-A308-00208E08BF54}" dt="2022-02-05T19:19:07.721" v="627" actId="20577"/>
          <ac:spMkLst>
            <pc:docMk/>
            <pc:sldMk cId="936540454" sldId="274"/>
            <ac:spMk id="15" creationId="{2C3461B8-32D9-48F6-870C-9DA1FF34CBCB}"/>
          </ac:spMkLst>
        </pc:spChg>
        <pc:graphicFrameChg chg="del">
          <ac:chgData name="NESTOR JULIO HERNANDEZ BOCKER" userId="a413b3be1cc3406f" providerId="LiveId" clId="{59D85D63-2D2F-44C5-A308-00208E08BF54}" dt="2022-02-05T19:18:22.237" v="614" actId="478"/>
          <ac:graphicFrameMkLst>
            <pc:docMk/>
            <pc:sldMk cId="936540454" sldId="274"/>
            <ac:graphicFrameMk id="11" creationId="{00000000-0008-0000-0200-000009000000}"/>
          </ac:graphicFrameMkLst>
        </pc:graphicFrameChg>
        <pc:graphicFrameChg chg="add mod">
          <ac:chgData name="NESTOR JULIO HERNANDEZ BOCKER" userId="a413b3be1cc3406f" providerId="LiveId" clId="{59D85D63-2D2F-44C5-A308-00208E08BF54}" dt="2022-02-05T19:18:31.010" v="615"/>
          <ac:graphicFrameMkLst>
            <pc:docMk/>
            <pc:sldMk cId="936540454" sldId="274"/>
            <ac:graphicFrameMk id="12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23:42.953" v="712" actId="20577"/>
        <pc:sldMkLst>
          <pc:docMk/>
          <pc:sldMk cId="897901876" sldId="277"/>
        </pc:sldMkLst>
        <pc:spChg chg="mod">
          <ac:chgData name="NESTOR JULIO HERNANDEZ BOCKER" userId="a413b3be1cc3406f" providerId="LiveId" clId="{59D85D63-2D2F-44C5-A308-00208E08BF54}" dt="2022-02-05T19:23:42.953" v="712" actId="20577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18:00.898" v="613" actId="113"/>
          <ac:spMkLst>
            <pc:docMk/>
            <pc:sldMk cId="897901876" sldId="277"/>
            <ac:spMk id="16" creationId="{00000000-0000-0000-0000-000000000000}"/>
          </ac:spMkLst>
        </pc:spChg>
        <pc:graphicFrameChg chg="add mod">
          <ac:chgData name="NESTOR JULIO HERNANDEZ BOCKER" userId="a413b3be1cc3406f" providerId="LiveId" clId="{59D85D63-2D2F-44C5-A308-00208E08BF54}" dt="2022-02-05T19:17:39.615" v="611" actId="1037"/>
          <ac:graphicFrameMkLst>
            <pc:docMk/>
            <pc:sldMk cId="897901876" sldId="277"/>
            <ac:graphicFrameMk id="10" creationId="{00000000-0008-0000-0000-000006000000}"/>
          </ac:graphicFrameMkLst>
        </pc:graphicFrameChg>
        <pc:graphicFrameChg chg="del">
          <ac:chgData name="NESTOR JULIO HERNANDEZ BOCKER" userId="a413b3be1cc3406f" providerId="LiveId" clId="{59D85D63-2D2F-44C5-A308-00208E08BF54}" dt="2022-02-05T19:17:24.567" v="514" actId="478"/>
          <ac:graphicFrameMkLst>
            <pc:docMk/>
            <pc:sldMk cId="897901876" sldId="277"/>
            <ac:graphicFrameMk id="11" creationId="{00000000-0008-0000-0000-000006000000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00:24.538" v="233" actId="20577"/>
        <pc:sldMkLst>
          <pc:docMk/>
          <pc:sldMk cId="1821392715" sldId="278"/>
        </pc:sldMkLst>
        <pc:spChg chg="mod">
          <ac:chgData name="NESTOR JULIO HERNANDEZ BOCKER" userId="a413b3be1cc3406f" providerId="LiveId" clId="{59D85D63-2D2F-44C5-A308-00208E08BF54}" dt="2022-02-05T18:59:21.359" v="222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00:01.756" v="227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9D85D63-2D2F-44C5-A308-00208E08BF54}" dt="2022-02-05T19:00:15.812" v="230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9D85D63-2D2F-44C5-A308-00208E08BF54}" dt="2022-02-05T18:59:51.717" v="223" actId="20577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9D85D63-2D2F-44C5-A308-00208E08BF54}" dt="2022-02-05T19:00:24.538" v="233" actId="20577"/>
          <ac:spMkLst>
            <pc:docMk/>
            <pc:sldMk cId="1821392715" sldId="278"/>
            <ac:spMk id="15" creationId="{1DB53BCE-27E0-4BC1-AC4B-AD4177316ADC}"/>
          </ac:spMkLst>
        </pc:spChg>
        <pc:graphicFrameChg chg="add mod">
          <ac:chgData name="NESTOR JULIO HERNANDEZ BOCKER" userId="a413b3be1cc3406f" providerId="LiveId" clId="{59D85D63-2D2F-44C5-A308-00208E08BF54}" dt="2022-02-05T18:58:55.514" v="218"/>
          <ac:graphicFrameMkLst>
            <pc:docMk/>
            <pc:sldMk cId="1821392715" sldId="278"/>
            <ac:graphicFrameMk id="12" creationId="{00000000-0008-0000-0200-000006000000}"/>
          </ac:graphicFrameMkLst>
        </pc:graphicFrameChg>
        <pc:graphicFrameChg chg="del">
          <ac:chgData name="NESTOR JULIO HERNANDEZ BOCKER" userId="a413b3be1cc3406f" providerId="LiveId" clId="{59D85D63-2D2F-44C5-A308-00208E08BF54}" dt="2022-02-05T18:58:46.468" v="217" actId="478"/>
          <ac:graphicFrameMkLst>
            <pc:docMk/>
            <pc:sldMk cId="1821392715" sldId="278"/>
            <ac:graphicFrameMk id="16" creationId="{542D7B6C-A364-42AD-8FCB-96B59C7C5B51}"/>
          </ac:graphicFrameMkLst>
        </pc:graphicFrameChg>
      </pc:sldChg>
      <pc:sldChg chg="addSp delSp modSp mod">
        <pc:chgData name="NESTOR JULIO HERNANDEZ BOCKER" userId="a413b3be1cc3406f" providerId="LiveId" clId="{59D85D63-2D2F-44C5-A308-00208E08BF54}" dt="2022-02-05T19:23:07.837" v="683" actId="20577"/>
        <pc:sldMkLst>
          <pc:docMk/>
          <pc:sldMk cId="124870672" sldId="279"/>
        </pc:sldMkLst>
        <pc:spChg chg="mod">
          <ac:chgData name="NESTOR JULIO HERNANDEZ BOCKER" userId="a413b3be1cc3406f" providerId="LiveId" clId="{59D85D63-2D2F-44C5-A308-00208E08BF54}" dt="2022-02-05T19:13:14.195" v="241" actId="20577"/>
          <ac:spMkLst>
            <pc:docMk/>
            <pc:sldMk cId="124870672" sldId="279"/>
            <ac:spMk id="7" creationId="{39859359-D35B-3B4A-9B7A-4F41EF0AFBA5}"/>
          </ac:spMkLst>
        </pc:spChg>
        <pc:spChg chg="add del mod">
          <ac:chgData name="NESTOR JULIO HERNANDEZ BOCKER" userId="a413b3be1cc3406f" providerId="LiveId" clId="{59D85D63-2D2F-44C5-A308-00208E08BF54}" dt="2022-02-05T19:15:04.339" v="426"/>
          <ac:spMkLst>
            <pc:docMk/>
            <pc:sldMk cId="124870672" sldId="279"/>
            <ac:spMk id="11" creationId="{18F7C03D-D215-4C80-A97C-07785B911859}"/>
          </ac:spMkLst>
        </pc:spChg>
        <pc:spChg chg="mod">
          <ac:chgData name="NESTOR JULIO HERNANDEZ BOCKER" userId="a413b3be1cc3406f" providerId="LiveId" clId="{59D85D63-2D2F-44C5-A308-00208E08BF54}" dt="2022-02-05T19:23:07.837" v="683" actId="20577"/>
          <ac:spMkLst>
            <pc:docMk/>
            <pc:sldMk cId="124870672" sldId="279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9D85D63-2D2F-44C5-A308-00208E08BF54}" dt="2022-02-05T19:15:04.857" v="427" actId="478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del">
        <pc:chgData name="NESTOR JULIO HERNANDEZ BOCKER" userId="a413b3be1cc3406f" providerId="LiveId" clId="{59D85D63-2D2F-44C5-A308-00208E08BF54}" dt="2022-02-05T19:17:12.196" v="513" actId="47"/>
        <pc:sldMkLst>
          <pc:docMk/>
          <pc:sldMk cId="3688983019" sldId="281"/>
        </pc:sldMkLst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3688983019" sldId="281"/>
            <ac:spMk id="7" creationId="{39859359-D35B-3B4A-9B7A-4F41EF0AFBA5}"/>
          </ac:spMkLst>
        </pc:spChg>
      </pc:sldChg>
      <pc:sldChg chg="modSp del">
        <pc:chgData name="NESTOR JULIO HERNANDEZ BOCKER" userId="a413b3be1cc3406f" providerId="LiveId" clId="{59D85D63-2D2F-44C5-A308-00208E08BF54}" dt="2022-02-05T19:17:12.196" v="513" actId="47"/>
        <pc:sldMkLst>
          <pc:docMk/>
          <pc:sldMk cId="2108529373" sldId="282"/>
        </pc:sldMkLst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2108529373" sldId="282"/>
            <ac:spMk id="7" creationId="{39859359-D35B-3B4A-9B7A-4F41EF0AFBA5}"/>
          </ac:spMkLst>
        </pc:spChg>
      </pc:sldChg>
      <pc:sldChg chg="addSp delSp modSp del mod">
        <pc:chgData name="NESTOR JULIO HERNANDEZ BOCKER" userId="a413b3be1cc3406f" providerId="LiveId" clId="{59D85D63-2D2F-44C5-A308-00208E08BF54}" dt="2022-02-05T19:17:12.196" v="513" actId="47"/>
        <pc:sldMkLst>
          <pc:docMk/>
          <pc:sldMk cId="551587082" sldId="283"/>
        </pc:sldMkLst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551587082" sldId="283"/>
            <ac:spMk id="16" creationId="{00000000-0000-0000-0000-000000000000}"/>
          </ac:spMkLst>
        </pc:spChg>
        <pc:graphicFrameChg chg="add del">
          <ac:chgData name="NESTOR JULIO HERNANDEZ BOCKER" userId="a413b3be1cc3406f" providerId="LiveId" clId="{59D85D63-2D2F-44C5-A308-00208E08BF54}" dt="2022-02-05T19:16:21.988" v="511" actId="21"/>
          <ac:graphicFrameMkLst>
            <pc:docMk/>
            <pc:sldMk cId="551587082" sldId="283"/>
            <ac:graphicFrameMk id="15" creationId="{00000000-0008-0000-0000-000008000000}"/>
          </ac:graphicFrameMkLst>
        </pc:graphicFrameChg>
      </pc:sldChg>
      <pc:sldChg chg="modSp del">
        <pc:chgData name="NESTOR JULIO HERNANDEZ BOCKER" userId="a413b3be1cc3406f" providerId="LiveId" clId="{59D85D63-2D2F-44C5-A308-00208E08BF54}" dt="2022-02-05T19:17:12.196" v="513" actId="47"/>
        <pc:sldMkLst>
          <pc:docMk/>
          <pc:sldMk cId="1347876608" sldId="284"/>
        </pc:sldMkLst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9D85D63-2D2F-44C5-A308-00208E08BF54}" dt="2022-02-05T17:47:10.605" v="1"/>
          <ac:spMkLst>
            <pc:docMk/>
            <pc:sldMk cId="1347876608" sldId="284"/>
            <ac:spMk id="7" creationId="{39859359-D35B-3B4A-9B7A-4F41EF0AFBA5}"/>
          </ac:spMkLst>
        </pc:spChg>
      </pc:sldChg>
      <pc:sldChg chg="addSp delSp modSp mod">
        <pc:chgData name="NESTOR JULIO HERNANDEZ BOCKER" userId="a413b3be1cc3406f" providerId="LiveId" clId="{59D85D63-2D2F-44C5-A308-00208E08BF54}" dt="2022-02-05T19:26:29.088" v="761" actId="20577"/>
        <pc:sldMkLst>
          <pc:docMk/>
          <pc:sldMk cId="375185369" sldId="285"/>
        </pc:sldMkLst>
        <pc:spChg chg="mod">
          <ac:chgData name="NESTOR JULIO HERNANDEZ BOCKER" userId="a413b3be1cc3406f" providerId="LiveId" clId="{59D85D63-2D2F-44C5-A308-00208E08BF54}" dt="2022-02-05T19:26:29.088" v="761" actId="20577"/>
          <ac:spMkLst>
            <pc:docMk/>
            <pc:sldMk cId="375185369" sldId="285"/>
            <ac:spMk id="7" creationId="{39859359-D35B-3B4A-9B7A-4F41EF0AFBA5}"/>
          </ac:spMkLst>
        </pc:spChg>
        <pc:spChg chg="add mod">
          <ac:chgData name="NESTOR JULIO HERNANDEZ BOCKER" userId="a413b3be1cc3406f" providerId="LiveId" clId="{59D85D63-2D2F-44C5-A308-00208E08BF54}" dt="2022-02-05T19:23:38.330" v="711" actId="1035"/>
          <ac:spMkLst>
            <pc:docMk/>
            <pc:sldMk cId="375185369" sldId="285"/>
            <ac:spMk id="9" creationId="{6879A6F8-9D12-4DE3-847B-8C1902222AAD}"/>
          </ac:spMkLst>
        </pc:spChg>
        <pc:spChg chg="mod">
          <ac:chgData name="NESTOR JULIO HERNANDEZ BOCKER" userId="a413b3be1cc3406f" providerId="LiveId" clId="{59D85D63-2D2F-44C5-A308-00208E08BF54}" dt="2022-02-05T19:13:20.272" v="242" actId="20577"/>
          <ac:spMkLst>
            <pc:docMk/>
            <pc:sldMk cId="375185369" sldId="285"/>
            <ac:spMk id="13" creationId="{00000000-0000-0000-0000-000000000000}"/>
          </ac:spMkLst>
        </pc:spChg>
        <pc:graphicFrameChg chg="del mod">
          <ac:chgData name="NESTOR JULIO HERNANDEZ BOCKER" userId="a413b3be1cc3406f" providerId="LiveId" clId="{59D85D63-2D2F-44C5-A308-00208E08BF54}" dt="2022-02-05T19:15:09.191" v="428" actId="478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  <pc:sldChg chg="modSp add mod">
        <pc:chgData name="NESTOR JULIO HERNANDEZ BOCKER" userId="a413b3be1cc3406f" providerId="LiveId" clId="{59D85D63-2D2F-44C5-A308-00208E08BF54}" dt="2022-02-05T19:24:47.430" v="729" actId="6549"/>
        <pc:sldMkLst>
          <pc:docMk/>
          <pc:sldMk cId="1797651575" sldId="286"/>
        </pc:sldMkLst>
        <pc:spChg chg="mod">
          <ac:chgData name="NESTOR JULIO HERNANDEZ BOCKER" userId="a413b3be1cc3406f" providerId="LiveId" clId="{59D85D63-2D2F-44C5-A308-00208E08BF54}" dt="2022-02-05T19:20:07.752" v="670" actId="20577"/>
          <ac:spMkLst>
            <pc:docMk/>
            <pc:sldMk cId="1797651575" sldId="286"/>
            <ac:spMk id="7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24:47.430" v="729" actId="6549"/>
          <ac:spMkLst>
            <pc:docMk/>
            <pc:sldMk cId="1797651575" sldId="286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9D85D63-2D2F-44C5-A308-00208E08BF54}" dt="2022-02-05T19:21:00.812" v="673"/>
          <ac:graphicFrameMkLst>
            <pc:docMk/>
            <pc:sldMk cId="1797651575" sldId="286"/>
            <ac:graphicFrameMk id="10" creationId="{7D1B391B-D712-49E8-B705-718EE8B40728}"/>
          </ac:graphicFrameMkLst>
        </pc:graphicFrameChg>
      </pc:sldChg>
      <pc:sldChg chg="modSp add mod">
        <pc:chgData name="NESTOR JULIO HERNANDEZ BOCKER" userId="a413b3be1cc3406f" providerId="LiveId" clId="{59D85D63-2D2F-44C5-A308-00208E08BF54}" dt="2022-02-05T19:30:33.778" v="762"/>
        <pc:sldMkLst>
          <pc:docMk/>
          <pc:sldMk cId="1142538035" sldId="287"/>
        </pc:sldMkLst>
        <pc:spChg chg="mod">
          <ac:chgData name="NESTOR JULIO HERNANDEZ BOCKER" userId="a413b3be1cc3406f" providerId="LiveId" clId="{59D85D63-2D2F-44C5-A308-00208E08BF54}" dt="2022-02-05T19:30:33.778" v="762"/>
          <ac:spMkLst>
            <pc:docMk/>
            <pc:sldMk cId="1142538035" sldId="287"/>
            <ac:spMk id="7" creationId="{39859359-D35B-3B4A-9B7A-4F41EF0AFBA5}"/>
          </ac:spMkLst>
        </pc:spChg>
        <pc:spChg chg="mod">
          <ac:chgData name="NESTOR JULIO HERNANDEZ BOCKER" userId="a413b3be1cc3406f" providerId="LiveId" clId="{59D85D63-2D2F-44C5-A308-00208E08BF54}" dt="2022-02-05T19:25:08.002" v="760" actId="6549"/>
          <ac:spMkLst>
            <pc:docMk/>
            <pc:sldMk cId="1142538035" sldId="287"/>
            <ac:spMk id="9" creationId="{2D063CE5-AD18-4060-84F4-939B1DFB8039}"/>
          </ac:spMkLst>
        </pc:spChg>
        <pc:graphicFrameChg chg="mod modGraphic">
          <ac:chgData name="NESTOR JULIO HERNANDEZ BOCKER" userId="a413b3be1cc3406f" providerId="LiveId" clId="{59D85D63-2D2F-44C5-A308-00208E08BF54}" dt="2022-02-05T19:21:37.969" v="677"/>
          <ac:graphicFrameMkLst>
            <pc:docMk/>
            <pc:sldMk cId="1142538035" sldId="287"/>
            <ac:graphicFrameMk id="11" creationId="{43602E57-D846-487F-81C1-EC39637DE17D}"/>
          </ac:graphicFrameMkLst>
        </pc:graphicFrameChg>
      </pc:sldChg>
    </pc:docChg>
  </pc:docChgLst>
  <pc:docChgLst>
    <pc:chgData name="NESTOR JULIO HERNANDEZ BOCKER" userId="a413b3be1cc3406f" providerId="LiveId" clId="{553779C6-D58C-4A2E-A63A-9EC676CE8244}"/>
    <pc:docChg chg="modSld">
      <pc:chgData name="NESTOR JULIO HERNANDEZ BOCKER" userId="a413b3be1cc3406f" providerId="LiveId" clId="{553779C6-D58C-4A2E-A63A-9EC676CE8244}" dt="2021-11-08T00:13:24.596" v="3"/>
      <pc:docMkLst>
        <pc:docMk/>
      </pc:docMkLst>
      <pc:sldChg chg="modSp">
        <pc:chgData name="NESTOR JULIO HERNANDEZ BOCKER" userId="a413b3be1cc3406f" providerId="LiveId" clId="{553779C6-D58C-4A2E-A63A-9EC676CE8244}" dt="2021-11-08T00:13:24.596" v="3"/>
        <pc:sldMkLst>
          <pc:docMk/>
          <pc:sldMk cId="3489943008" sldId="256"/>
        </pc:sldMkLst>
        <pc:spChg chg="mod">
          <ac:chgData name="NESTOR JULIO HERNANDEZ BOCKER" userId="a413b3be1cc3406f" providerId="LiveId" clId="{553779C6-D58C-4A2E-A63A-9EC676CE8244}" dt="2021-11-08T00:13:24.596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53779C6-D58C-4A2E-A63A-9EC676CE8244}" dt="2021-11-08T00:12:50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241681347" sldId="272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41681347" sldId="272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12.305" v="2"/>
        <pc:sldMkLst>
          <pc:docMk/>
          <pc:sldMk cId="1036967058" sldId="273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12.305" v="2"/>
          <ac:spMkLst>
            <pc:docMk/>
            <pc:sldMk cId="1036967058" sldId="273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936540454" sldId="274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936540454" sldId="274"/>
            <ac:spMk id="14" creationId="{D662F3AB-6C16-4FAD-87D3-D8E3D9A24BDE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897901876" sldId="277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897901876" sldId="277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821392715" sldId="278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821392715" sldId="278"/>
            <ac:spMk id="14" creationId="{A11BB284-CF11-4354-9714-45F5A11FA9BC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24870672" sldId="279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24870672" sldId="279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3688983019" sldId="281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688983019" sldId="281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2108529373" sldId="282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2108529373" sldId="282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551587082" sldId="283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551587082" sldId="283"/>
            <ac:spMk id="8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551587082" sldId="283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1347876608" sldId="284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1347876608" sldId="284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553779C6-D58C-4A2E-A63A-9EC676CE8244}" dt="2021-11-08T00:13:02.193" v="1"/>
        <pc:sldMkLst>
          <pc:docMk/>
          <pc:sldMk cId="375185369" sldId="285"/>
        </pc:sldMkLst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553779C6-D58C-4A2E-A63A-9EC676CE8244}" dt="2021-11-08T00:13:02.193" v="1"/>
          <ac:spMkLst>
            <pc:docMk/>
            <pc:sldMk cId="375185369" sldId="285"/>
            <ac:spMk id="13" creationId="{00000000-0000-0000-0000-000000000000}"/>
          </ac:spMkLst>
        </pc:spChg>
      </pc:sldChg>
    </pc:docChg>
  </pc:docChgLst>
  <pc:docChgLst>
    <pc:chgData name="NESTOR JULIO HERNANDEZ BOCKER" userId="a413b3be1cc3406f" providerId="LiveId" clId="{B9A2FFD3-4A97-43A0-A7E8-2E07942500CA}"/>
    <pc:docChg chg="undo custSel modSld">
      <pc:chgData name="NESTOR JULIO HERNANDEZ BOCKER" userId="a413b3be1cc3406f" providerId="LiveId" clId="{B9A2FFD3-4A97-43A0-A7E8-2E07942500CA}" dt="2021-09-06T13:20:03.290" v="618" actId="1037"/>
      <pc:docMkLst>
        <pc:docMk/>
      </pc:docMkLst>
      <pc:sldChg chg="modSp mod">
        <pc:chgData name="NESTOR JULIO HERNANDEZ BOCKER" userId="a413b3be1cc3406f" providerId="LiveId" clId="{B9A2FFD3-4A97-43A0-A7E8-2E07942500CA}" dt="2021-09-06T13:18:07.131" v="608" actId="20577"/>
        <pc:sldMkLst>
          <pc:docMk/>
          <pc:sldMk cId="1714585994" sldId="264"/>
        </pc:sldMkLst>
        <pc:spChg chg="mod">
          <ac:chgData name="NESTOR JULIO HERNANDEZ BOCKER" userId="a413b3be1cc3406f" providerId="LiveId" clId="{B9A2FFD3-4A97-43A0-A7E8-2E07942500CA}" dt="2021-09-06T13:18:07.131" v="608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B9A2FFD3-4A97-43A0-A7E8-2E07942500CA}" dt="2021-09-06T13:17:38.900" v="607" actId="20577"/>
        <pc:sldMkLst>
          <pc:docMk/>
          <pc:sldMk cId="936540454" sldId="274"/>
        </pc:sldMkLst>
        <pc:spChg chg="mod">
          <ac:chgData name="NESTOR JULIO HERNANDEZ BOCKER" userId="a413b3be1cc3406f" providerId="LiveId" clId="{B9A2FFD3-4A97-43A0-A7E8-2E07942500CA}" dt="2021-09-06T13:17:38.900" v="607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B9A2FFD3-4A97-43A0-A7E8-2E07942500CA}" dt="2021-09-06T13:16:45.465" v="599" actId="103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B9A2FFD3-4A97-43A0-A7E8-2E07942500CA}" dt="2021-09-06T13:17:03.891" v="603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B9A2FFD3-4A97-43A0-A7E8-2E07942500CA}" dt="2021-09-06T13:16:50.225" v="600" actId="1035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B9A2FFD3-4A97-43A0-A7E8-2E07942500CA}" dt="2021-09-06T13:17:13.585" v="606" actId="20577"/>
          <ac:spMkLst>
            <pc:docMk/>
            <pc:sldMk cId="936540454" sldId="274"/>
            <ac:spMk id="15" creationId="{2C3461B8-32D9-48F6-870C-9DA1FF34CBCB}"/>
          </ac:spMkLst>
        </pc:spChg>
        <pc:graphicFrameChg chg="del">
          <ac:chgData name="NESTOR JULIO HERNANDEZ BOCKER" userId="a413b3be1cc3406f" providerId="LiveId" clId="{B9A2FFD3-4A97-43A0-A7E8-2E07942500CA}" dt="2021-09-06T13:15:59.445" v="561" actId="21"/>
          <ac:graphicFrameMkLst>
            <pc:docMk/>
            <pc:sldMk cId="936540454" sldId="274"/>
            <ac:graphicFrameMk id="11" creationId="{00000000-0008-0000-0200-000009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16:10.555" v="562"/>
          <ac:graphicFrameMkLst>
            <pc:docMk/>
            <pc:sldMk cId="936540454" sldId="274"/>
            <ac:graphicFrameMk id="12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16:26.736" v="568" actId="20577"/>
        <pc:sldMkLst>
          <pc:docMk/>
          <pc:sldMk cId="897901876" sldId="277"/>
        </pc:sldMkLst>
        <pc:spChg chg="mod">
          <ac:chgData name="NESTOR JULIO HERNANDEZ BOCKER" userId="a413b3be1cc3406f" providerId="LiveId" clId="{B9A2FFD3-4A97-43A0-A7E8-2E07942500CA}" dt="2021-09-06T13:16:26.736" v="568" actId="20577"/>
          <ac:spMkLst>
            <pc:docMk/>
            <pc:sldMk cId="897901876" sldId="277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B9A2FFD3-4A97-43A0-A7E8-2E07942500CA}" dt="2021-09-06T13:13:21.092" v="424" actId="21"/>
          <ac:graphicFrameMkLst>
            <pc:docMk/>
            <pc:sldMk cId="897901876" sldId="277"/>
            <ac:graphicFrameMk id="10" creationId="{00000000-0008-0000-0000-000006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14:23.350" v="558" actId="208"/>
          <ac:graphicFrameMkLst>
            <pc:docMk/>
            <pc:sldMk cId="897901876" sldId="277"/>
            <ac:graphicFrameMk id="11" creationId="{00000000-0008-0000-0000-000006000000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20:03.290" v="618" actId="1037"/>
        <pc:sldMkLst>
          <pc:docMk/>
          <pc:sldMk cId="1821392715" sldId="278"/>
        </pc:sldMkLst>
        <pc:spChg chg="mod">
          <ac:chgData name="NESTOR JULIO HERNANDEZ BOCKER" userId="a413b3be1cc3406f" providerId="LiveId" clId="{B9A2FFD3-4A97-43A0-A7E8-2E07942500CA}" dt="2021-09-06T13:20:03.290" v="618" actId="103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B9A2FFD3-4A97-43A0-A7E8-2E07942500CA}" dt="2021-09-06T12:49:34.728" v="20" actId="1036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B9A2FFD3-4A97-43A0-A7E8-2E07942500CA}" dt="2021-09-06T13:19:54.004" v="609" actId="122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B9A2FFD3-4A97-43A0-A7E8-2E07942500CA}" dt="2021-09-06T12:50:05.759" v="22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B9A2FFD3-4A97-43A0-A7E8-2E07942500CA}" dt="2021-09-06T12:59:46.249" v="183"/>
        <pc:sldMkLst>
          <pc:docMk/>
          <pc:sldMk cId="124870672" sldId="279"/>
        </pc:sldMkLst>
        <pc:graphicFrameChg chg="mod modGraphic">
          <ac:chgData name="NESTOR JULIO HERNANDEZ BOCKER" userId="a413b3be1cc3406f" providerId="LiveId" clId="{B9A2FFD3-4A97-43A0-A7E8-2E07942500CA}" dt="2021-09-06T12:59:46.249" v="18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11:05.560" v="416"/>
        <pc:sldMkLst>
          <pc:docMk/>
          <pc:sldMk cId="3688983019" sldId="281"/>
        </pc:sldMkLst>
        <pc:graphicFrameChg chg="mod modGraphic">
          <ac:chgData name="NESTOR JULIO HERNANDEZ BOCKER" userId="a413b3be1cc3406f" providerId="LiveId" clId="{B9A2FFD3-4A97-43A0-A7E8-2E07942500CA}" dt="2021-09-06T13:11:05.560" v="416"/>
          <ac:graphicFrameMkLst>
            <pc:docMk/>
            <pc:sldMk cId="3688983019" sldId="281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12:39.619" v="423"/>
        <pc:sldMkLst>
          <pc:docMk/>
          <pc:sldMk cId="2108529373" sldId="282"/>
        </pc:sldMkLst>
        <pc:graphicFrameChg chg="mod modGraphic">
          <ac:chgData name="NESTOR JULIO HERNANDEZ BOCKER" userId="a413b3be1cc3406f" providerId="LiveId" clId="{B9A2FFD3-4A97-43A0-A7E8-2E07942500CA}" dt="2021-09-06T13:12:39.619" v="423"/>
          <ac:graphicFrameMkLst>
            <pc:docMk/>
            <pc:sldMk cId="2108529373" sldId="282"/>
            <ac:graphicFrameMk id="11" creationId="{43602E57-D846-487F-81C1-EC39637DE17D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08:54.587" v="408" actId="208"/>
        <pc:sldMkLst>
          <pc:docMk/>
          <pc:sldMk cId="551587082" sldId="283"/>
        </pc:sldMkLst>
        <pc:spChg chg="mod">
          <ac:chgData name="NESTOR JULIO HERNANDEZ BOCKER" userId="a413b3be1cc3406f" providerId="LiveId" clId="{B9A2FFD3-4A97-43A0-A7E8-2E07942500CA}" dt="2021-09-06T13:04:04.877" v="332" actId="1035"/>
          <ac:spMkLst>
            <pc:docMk/>
            <pc:sldMk cId="551587082" sldId="283"/>
            <ac:spMk id="14" creationId="{D62F3B12-4583-4964-A8BF-8217B267188D}"/>
          </ac:spMkLst>
        </pc:spChg>
        <pc:spChg chg="mod">
          <ac:chgData name="NESTOR JULIO HERNANDEZ BOCKER" userId="a413b3be1cc3406f" providerId="LiveId" clId="{B9A2FFD3-4A97-43A0-A7E8-2E07942500CA}" dt="2021-09-06T13:04:49.986" v="371" actId="113"/>
          <ac:spMkLst>
            <pc:docMk/>
            <pc:sldMk cId="551587082" sldId="283"/>
            <ac:spMk id="16" creationId="{00000000-0000-0000-0000-000000000000}"/>
          </ac:spMkLst>
        </pc:spChg>
        <pc:graphicFrameChg chg="del">
          <ac:chgData name="NESTOR JULIO HERNANDEZ BOCKER" userId="a413b3be1cc3406f" providerId="LiveId" clId="{B9A2FFD3-4A97-43A0-A7E8-2E07942500CA}" dt="2021-09-06T13:02:31.241" v="192" actId="21"/>
          <ac:graphicFrameMkLst>
            <pc:docMk/>
            <pc:sldMk cId="551587082" sldId="283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B9A2FFD3-4A97-43A0-A7E8-2E07942500CA}" dt="2021-09-06T13:08:54.587" v="408" actId="208"/>
          <ac:graphicFrameMkLst>
            <pc:docMk/>
            <pc:sldMk cId="551587082" sldId="283"/>
            <ac:graphicFrameMk id="11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B9A2FFD3-4A97-43A0-A7E8-2E07942500CA}" dt="2021-09-06T13:08:04.018" v="407" actId="20577"/>
        <pc:sldMkLst>
          <pc:docMk/>
          <pc:sldMk cId="1347876608" sldId="284"/>
        </pc:sldMkLst>
        <pc:spChg chg="mod">
          <ac:chgData name="NESTOR JULIO HERNANDEZ BOCKER" userId="a413b3be1cc3406f" providerId="LiveId" clId="{B9A2FFD3-4A97-43A0-A7E8-2E07942500CA}" dt="2021-09-06T13:07:39.274" v="401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B9A2FFD3-4A97-43A0-A7E8-2E07942500CA}" dt="2021-09-06T13:07:56.665" v="404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B9A2FFD3-4A97-43A0-A7E8-2E07942500CA}" dt="2021-09-06T13:07:31.498" v="397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B9A2FFD3-4A97-43A0-A7E8-2E07942500CA}" dt="2021-09-06T13:08:04.018" v="407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B9A2FFD3-4A97-43A0-A7E8-2E07942500CA}" dt="2021-09-06T13:07:19" v="386" actId="1036"/>
          <ac:graphicFrameMkLst>
            <pc:docMk/>
            <pc:sldMk cId="1347876608" sldId="284"/>
            <ac:graphicFrameMk id="11" creationId="{00000000-0008-0000-0200-00000F000000}"/>
          </ac:graphicFrameMkLst>
        </pc:graphicFrameChg>
        <pc:graphicFrameChg chg="del">
          <ac:chgData name="NESTOR JULIO HERNANDEZ BOCKER" userId="a413b3be1cc3406f" providerId="LiveId" clId="{B9A2FFD3-4A97-43A0-A7E8-2E07942500CA}" dt="2021-09-06T13:06:22.802" v="372" actId="478"/>
          <ac:graphicFrameMkLst>
            <pc:docMk/>
            <pc:sldMk cId="1347876608" sldId="284"/>
            <ac:graphicFrameMk id="12" creationId="{00000000-0008-0000-0200-00000F000000}"/>
          </ac:graphicFrameMkLst>
        </pc:graphicFrameChg>
      </pc:sldChg>
      <pc:sldChg chg="modSp mod">
        <pc:chgData name="NESTOR JULIO HERNANDEZ BOCKER" userId="a413b3be1cc3406f" providerId="LiveId" clId="{B9A2FFD3-4A97-43A0-A7E8-2E07942500CA}" dt="2021-09-06T13:02:12.208" v="191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B9A2FFD3-4A97-43A0-A7E8-2E07942500CA}" dt="2021-09-06T13:02:12.208" v="191"/>
          <ac:graphicFrameMkLst>
            <pc:docMk/>
            <pc:sldMk cId="375185369" sldId="285"/>
            <ac:graphicFrameMk id="11" creationId="{43602E57-D846-487F-81C1-EC39637DE17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2021/LIBRO%20DE%20TRABAJO%20IPC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1/LIBRO%20DE%20TRABAJO%20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'[LIBRO DE TRABAJO IPC.xlsb]IPC'!$B$90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'[LIBRO DE TRABAJO IPC.xlsb]IPC'!$A$91:$A$93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'[LIBRO DE TRABAJO IPC.xlsb]IPC'!$B$91:$B$93</c:f>
              <c:numCache>
                <c:formatCode>#,##0.00</c:formatCode>
                <c:ptCount val="3"/>
                <c:pt idx="0">
                  <c:v>1.44</c:v>
                </c:pt>
                <c:pt idx="1">
                  <c:v>0.76</c:v>
                </c:pt>
                <c:pt idx="2">
                  <c:v>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E-427E-9365-48E0CE43AEC7}"/>
            </c:ext>
          </c:extLst>
        </c:ser>
        <c:ser>
          <c:idx val="1"/>
          <c:order val="1"/>
          <c:tx>
            <c:strRef>
              <c:f>'[LIBRO DE TRABAJO IPC.xlsb]IPC'!$C$90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'[LIBRO DE TRABAJO IPC.xlsb]IPC'!$A$91:$A$93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'[LIBRO DE TRABAJO IPC.xlsb]IPC'!$C$91:$C$93</c:f>
              <c:numCache>
                <c:formatCode>#,##0.00</c:formatCode>
                <c:ptCount val="3"/>
                <c:pt idx="0">
                  <c:v>3.79</c:v>
                </c:pt>
                <c:pt idx="1">
                  <c:v>3.79</c:v>
                </c:pt>
                <c:pt idx="2">
                  <c:v>19.940000000000001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E-427E-9365-48E0CE43A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Variación (%)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506837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'[LIBRO DE TRABAJO IPC.xlsb]SALIDA'!$D$23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IPC.xlsb]SALIDA'!$B$24:$B$36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Información y comunicación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Bebidas alcohólicas y tabaco</c:v>
                </c:pt>
                <c:pt idx="6">
                  <c:v>Salud</c:v>
                </c:pt>
                <c:pt idx="7">
                  <c:v>Bienes y servicios diversos</c:v>
                </c:pt>
                <c:pt idx="8">
                  <c:v>Transporte</c:v>
                </c:pt>
                <c:pt idx="9">
                  <c:v>Restaurantes y hoteles</c:v>
                </c:pt>
                <c:pt idx="10">
                  <c:v>Muebles, artículos para el hogar y para la conservación ordinaria del hogar</c:v>
                </c:pt>
                <c:pt idx="11">
                  <c:v>Alimentos y bebidas no alcohólicas</c:v>
                </c:pt>
                <c:pt idx="12">
                  <c:v>Prendas de vestir y calzado</c:v>
                </c:pt>
              </c:strCache>
            </c:strRef>
          </c:cat>
          <c:val>
            <c:numRef>
              <c:f>'[LIBRO DE TRABAJO IPC.xlsb]SALIDA'!$D$24:$D$36</c:f>
              <c:numCache>
                <c:formatCode>0.00</c:formatCode>
                <c:ptCount val="13"/>
                <c:pt idx="0">
                  <c:v>1.67</c:v>
                </c:pt>
                <c:pt idx="1">
                  <c:v>0</c:v>
                </c:pt>
                <c:pt idx="2">
                  <c:v>0.13</c:v>
                </c:pt>
                <c:pt idx="3">
                  <c:v>0.46</c:v>
                </c:pt>
                <c:pt idx="4">
                  <c:v>0.57999999999999996</c:v>
                </c:pt>
                <c:pt idx="5">
                  <c:v>0.72</c:v>
                </c:pt>
                <c:pt idx="6">
                  <c:v>0.93</c:v>
                </c:pt>
                <c:pt idx="7">
                  <c:v>1.29</c:v>
                </c:pt>
                <c:pt idx="8">
                  <c:v>1.85</c:v>
                </c:pt>
                <c:pt idx="9">
                  <c:v>2.4</c:v>
                </c:pt>
                <c:pt idx="10">
                  <c:v>2.93</c:v>
                </c:pt>
                <c:pt idx="11">
                  <c:v>3.79</c:v>
                </c:pt>
                <c:pt idx="12">
                  <c:v>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2-423E-8D36-A3D95FACF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'[LIBRO DE TRABAJO IPC.xlsb]IPC'!$D$17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B3-4D7A-A7A3-4385738B30B7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B3-4D7A-A7A3-4385738B30B7}"/>
                </c:ext>
              </c:extLst>
            </c:dLbl>
            <c:dLbl>
              <c:idx val="24"/>
              <c:spPr>
                <a:solidFill>
                  <a:srgbClr val="C000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661912504961253E-2"/>
                      <c:h val="6.7702363331275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CB3-4D7A-A7A3-4385738B30B7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 DE TRABAJO IPC.xlsb]IPC'!$A$19:$A$43</c:f>
              <c:strCache>
                <c:ptCount val="25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</c:strCache>
            </c:strRef>
          </c:cat>
          <c:val>
            <c:numRef>
              <c:f>'[LIBRO DE TRABAJO IPC.xlsb]IPC'!$D$19:$D$43</c:f>
              <c:numCache>
                <c:formatCode>#,##0.00</c:formatCode>
                <c:ptCount val="25"/>
                <c:pt idx="0">
                  <c:v>0.42</c:v>
                </c:pt>
                <c:pt idx="1">
                  <c:v>0.67</c:v>
                </c:pt>
                <c:pt idx="2">
                  <c:v>0.56999999999999995</c:v>
                </c:pt>
                <c:pt idx="3">
                  <c:v>0.16</c:v>
                </c:pt>
                <c:pt idx="4">
                  <c:v>-0.32</c:v>
                </c:pt>
                <c:pt idx="5">
                  <c:v>-0.38</c:v>
                </c:pt>
                <c:pt idx="6">
                  <c:v>0</c:v>
                </c:pt>
                <c:pt idx="7">
                  <c:v>-0.01</c:v>
                </c:pt>
                <c:pt idx="8">
                  <c:v>0.32</c:v>
                </c:pt>
                <c:pt idx="9">
                  <c:v>-0.06</c:v>
                </c:pt>
                <c:pt idx="10">
                  <c:v>-0.15</c:v>
                </c:pt>
                <c:pt idx="11">
                  <c:v>0.38</c:v>
                </c:pt>
                <c:pt idx="12">
                  <c:v>0.41</c:v>
                </c:pt>
                <c:pt idx="13">
                  <c:v>0.64</c:v>
                </c:pt>
                <c:pt idx="14">
                  <c:v>0.51</c:v>
                </c:pt>
                <c:pt idx="15">
                  <c:v>0.59</c:v>
                </c:pt>
                <c:pt idx="16">
                  <c:v>1</c:v>
                </c:pt>
                <c:pt idx="17">
                  <c:v>-0.05</c:v>
                </c:pt>
                <c:pt idx="18">
                  <c:v>0.32</c:v>
                </c:pt>
                <c:pt idx="19">
                  <c:v>0.45</c:v>
                </c:pt>
                <c:pt idx="20">
                  <c:v>0.38</c:v>
                </c:pt>
                <c:pt idx="21">
                  <c:v>0.01</c:v>
                </c:pt>
                <c:pt idx="22">
                  <c:v>0.5</c:v>
                </c:pt>
                <c:pt idx="23">
                  <c:v>0.73</c:v>
                </c:pt>
                <c:pt idx="24">
                  <c:v>1.67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CB3-4D7A-A7A3-4385738B30B7}"/>
            </c:ext>
          </c:extLst>
        </c:ser>
        <c:ser>
          <c:idx val="3"/>
          <c:order val="1"/>
          <c:tx>
            <c:strRef>
              <c:f>'[LIBRO DE TRABAJO IPC.xlsb]IPC'!$E$17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B3-4D7A-A7A3-4385738B30B7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3-4D7A-A7A3-4385738B30B7}"/>
                </c:ext>
              </c:extLst>
            </c:dLbl>
            <c:dLbl>
              <c:idx val="24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661912504961253E-2"/>
                      <c:h val="6.7702363331275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CB3-4D7A-A7A3-4385738B30B7}"/>
                </c:ext>
              </c:extLst>
            </c:dLbl>
            <c:spPr>
              <a:solidFill>
                <a:srgbClr val="395F9B">
                  <a:alpha val="10000"/>
                </a:srgbClr>
              </a:solidFill>
              <a:ln>
                <a:solidFill>
                  <a:srgbClr val="5D89D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'[LIBRO DE TRABAJO IPC.xlsb]IPC'!$A$19:$A$43</c:f>
              <c:strCache>
                <c:ptCount val="25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  <c:pt idx="13">
                  <c:v>Febrero-2021</c:v>
                </c:pt>
                <c:pt idx="14">
                  <c:v>Marzo-2021</c:v>
                </c:pt>
                <c:pt idx="15">
                  <c:v>Abril-2021</c:v>
                </c:pt>
                <c:pt idx="16">
                  <c:v>Mayo-2021</c:v>
                </c:pt>
                <c:pt idx="17">
                  <c:v>Junio-2021</c:v>
                </c:pt>
                <c:pt idx="18">
                  <c:v>Julio-2021</c:v>
                </c:pt>
                <c:pt idx="19">
                  <c:v>Agosto-2021</c:v>
                </c:pt>
                <c:pt idx="20">
                  <c:v>Septiembre-2021</c:v>
                </c:pt>
                <c:pt idx="21">
                  <c:v>Octubre-2021</c:v>
                </c:pt>
                <c:pt idx="22">
                  <c:v>Noviembre-2021</c:v>
                </c:pt>
                <c:pt idx="23">
                  <c:v>Diciembre-2021</c:v>
                </c:pt>
                <c:pt idx="24">
                  <c:v>Enero-2022</c:v>
                </c:pt>
              </c:strCache>
            </c:strRef>
          </c:cat>
          <c:val>
            <c:numRef>
              <c:f>'[LIBRO DE TRABAJO IPC.xlsb]IPC'!$E$19:$E$43</c:f>
              <c:numCache>
                <c:formatCode>#,##0.00</c:formatCode>
                <c:ptCount val="25"/>
                <c:pt idx="0">
                  <c:v>0.76</c:v>
                </c:pt>
                <c:pt idx="1">
                  <c:v>0.93</c:v>
                </c:pt>
                <c:pt idx="2">
                  <c:v>2.21</c:v>
                </c:pt>
                <c:pt idx="3">
                  <c:v>2.04</c:v>
                </c:pt>
                <c:pt idx="4">
                  <c:v>0.04</c:v>
                </c:pt>
                <c:pt idx="5">
                  <c:v>-0.11</c:v>
                </c:pt>
                <c:pt idx="6">
                  <c:v>-0.8</c:v>
                </c:pt>
                <c:pt idx="7">
                  <c:v>-0.45</c:v>
                </c:pt>
                <c:pt idx="8">
                  <c:v>-0.04</c:v>
                </c:pt>
                <c:pt idx="9">
                  <c:v>-0.32</c:v>
                </c:pt>
                <c:pt idx="10">
                  <c:v>0.06</c:v>
                </c:pt>
                <c:pt idx="11">
                  <c:v>0.43</c:v>
                </c:pt>
                <c:pt idx="12">
                  <c:v>1.44</c:v>
                </c:pt>
                <c:pt idx="13">
                  <c:v>0.46</c:v>
                </c:pt>
                <c:pt idx="14">
                  <c:v>1.1399999999999999</c:v>
                </c:pt>
                <c:pt idx="15">
                  <c:v>2.09</c:v>
                </c:pt>
                <c:pt idx="16">
                  <c:v>5.37</c:v>
                </c:pt>
                <c:pt idx="17">
                  <c:v>-1.02</c:v>
                </c:pt>
                <c:pt idx="18">
                  <c:v>0.38</c:v>
                </c:pt>
                <c:pt idx="19">
                  <c:v>1.08</c:v>
                </c:pt>
                <c:pt idx="20">
                  <c:v>0.76</c:v>
                </c:pt>
                <c:pt idx="21">
                  <c:v>0.89</c:v>
                </c:pt>
                <c:pt idx="22">
                  <c:v>1.45</c:v>
                </c:pt>
                <c:pt idx="23">
                  <c:v>2.08</c:v>
                </c:pt>
                <c:pt idx="24">
                  <c:v>3.79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CB3-4D7A-A7A3-4385738B30B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'[LIBRO DE TRABAJO IPC.xlsb]SALIDA'!$D$23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IPC.xlsb]SALIDA'!$B$89:$B$101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Recreación y cultura</c:v>
                </c:pt>
                <c:pt idx="4">
                  <c:v>Educación</c:v>
                </c:pt>
                <c:pt idx="5">
                  <c:v>Alojamiento, agua, electricidad, gas y otros combustibles</c:v>
                </c:pt>
                <c:pt idx="6">
                  <c:v>Salud</c:v>
                </c:pt>
                <c:pt idx="7">
                  <c:v>Bienes y servicios diversos</c:v>
                </c:pt>
                <c:pt idx="8">
                  <c:v>Bebidas alcohólicas y tabaco</c:v>
                </c:pt>
                <c:pt idx="9">
                  <c:v>Transporte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'[LIBRO DE TRABAJO IPC.xlsb]SALIDA'!$D$89:$D$101</c:f>
              <c:numCache>
                <c:formatCode>0.00</c:formatCode>
                <c:ptCount val="13"/>
                <c:pt idx="0">
                  <c:v>6.94</c:v>
                </c:pt>
                <c:pt idx="1">
                  <c:v>-11.84</c:v>
                </c:pt>
                <c:pt idx="2">
                  <c:v>1.75</c:v>
                </c:pt>
                <c:pt idx="3">
                  <c:v>2.46</c:v>
                </c:pt>
                <c:pt idx="4">
                  <c:v>2.76</c:v>
                </c:pt>
                <c:pt idx="5">
                  <c:v>4.0199999999999996</c:v>
                </c:pt>
                <c:pt idx="6">
                  <c:v>4.68</c:v>
                </c:pt>
                <c:pt idx="7">
                  <c:v>5.14</c:v>
                </c:pt>
                <c:pt idx="8">
                  <c:v>5.15</c:v>
                </c:pt>
                <c:pt idx="9">
                  <c:v>6.9</c:v>
                </c:pt>
                <c:pt idx="10">
                  <c:v>7.12</c:v>
                </c:pt>
                <c:pt idx="11">
                  <c:v>10.73</c:v>
                </c:pt>
                <c:pt idx="12">
                  <c:v>19.940000000000001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E-456F-AE3A-2CC1C1E36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2995840"/>
        <c:axId val="83030400"/>
      </c:barChart>
      <c:catAx>
        <c:axId val="8299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3030400"/>
        <c:crosses val="autoZero"/>
        <c:auto val="1"/>
        <c:lblAlgn val="ctr"/>
        <c:lblOffset val="100"/>
        <c:noMultiLvlLbl val="0"/>
      </c:catAx>
      <c:valAx>
        <c:axId val="8303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10203622193468"/>
          <c:y val="0.95050319810350226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24279683958981E-2"/>
          <c:y val="3.7851016016642529E-2"/>
          <c:w val="0.92508545316428026"/>
          <c:h val="0.64068358338847065"/>
        </c:manualLayout>
      </c:layout>
      <c:lineChart>
        <c:grouping val="standard"/>
        <c:varyColors val="0"/>
        <c:ser>
          <c:idx val="2"/>
          <c:order val="0"/>
          <c:tx>
            <c:strRef>
              <c:f>'[LIBRO DE TRABAJO IPC.xlsb]IPC'!$B$17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C00000">
                    <a:alpha val="27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38-4CA3-BD55-CE8E5025E52E}"/>
                </c:ext>
              </c:extLst>
            </c:dLbl>
            <c:dLbl>
              <c:idx val="12"/>
              <c:spPr>
                <a:solidFill>
                  <a:srgbClr val="C00000">
                    <a:alpha val="27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38-4CA3-BD55-CE8E5025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IPC.xlsb]IPC'!$A$71:$A$83</c:f>
              <c:strCache>
                <c:ptCount val="13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</c:strCache>
            </c:strRef>
          </c:cat>
          <c:val>
            <c:numRef>
              <c:f>'[LIBRO DE TRABAJO IPC.xlsb]IPC'!$B$71:$B$83</c:f>
              <c:numCache>
                <c:formatCode>#,##0.00</c:formatCode>
                <c:ptCount val="13"/>
                <c:pt idx="0">
                  <c:v>1.6</c:v>
                </c:pt>
                <c:pt idx="1">
                  <c:v>1.56</c:v>
                </c:pt>
                <c:pt idx="2">
                  <c:v>1.51</c:v>
                </c:pt>
                <c:pt idx="3">
                  <c:v>1.95</c:v>
                </c:pt>
                <c:pt idx="4">
                  <c:v>3.3</c:v>
                </c:pt>
                <c:pt idx="5">
                  <c:v>3.63</c:v>
                </c:pt>
                <c:pt idx="6">
                  <c:v>3.97</c:v>
                </c:pt>
                <c:pt idx="7">
                  <c:v>4.4400000000000004</c:v>
                </c:pt>
                <c:pt idx="8">
                  <c:v>4.51</c:v>
                </c:pt>
                <c:pt idx="9">
                  <c:v>4.58</c:v>
                </c:pt>
                <c:pt idx="10">
                  <c:v>5.26</c:v>
                </c:pt>
                <c:pt idx="11">
                  <c:v>5.62</c:v>
                </c:pt>
                <c:pt idx="12">
                  <c:v>6.94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338-4CA3-BD55-CE8E5025E52E}"/>
            </c:ext>
          </c:extLst>
        </c:ser>
        <c:ser>
          <c:idx val="3"/>
          <c:order val="1"/>
          <c:tx>
            <c:strRef>
              <c:f>'[LIBRO DE TRABAJO IPC.xlsb]IPC'!$C$17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338-4CA3-BD55-CE8E5025E52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38-4CA3-BD55-CE8E5025E52E}"/>
                </c:ext>
              </c:extLst>
            </c:dLbl>
            <c:dLbl>
              <c:idx val="12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338-4CA3-BD55-CE8E5025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'[LIBRO DE TRABAJO IPC.xlsb]IPC'!$A$71:$A$83</c:f>
              <c:strCache>
                <c:ptCount val="13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</c:strCache>
            </c:strRef>
          </c:cat>
          <c:val>
            <c:numRef>
              <c:f>'[LIBRO DE TRABAJO IPC.xlsb]IPC'!$C$71:$C$83</c:f>
              <c:numCache>
                <c:formatCode>#,##0.00</c:formatCode>
                <c:ptCount val="13"/>
                <c:pt idx="0">
                  <c:v>5.51</c:v>
                </c:pt>
                <c:pt idx="1">
                  <c:v>5.0199999999999996</c:v>
                </c:pt>
                <c:pt idx="2">
                  <c:v>3.92</c:v>
                </c:pt>
                <c:pt idx="3">
                  <c:v>3.98</c:v>
                </c:pt>
                <c:pt idx="4">
                  <c:v>9.52</c:v>
                </c:pt>
                <c:pt idx="5">
                  <c:v>8.52</c:v>
                </c:pt>
                <c:pt idx="6">
                  <c:v>9.81</c:v>
                </c:pt>
                <c:pt idx="7">
                  <c:v>11.5</c:v>
                </c:pt>
                <c:pt idx="8">
                  <c:v>12.4</c:v>
                </c:pt>
                <c:pt idx="9">
                  <c:v>13.76</c:v>
                </c:pt>
                <c:pt idx="10">
                  <c:v>15.34</c:v>
                </c:pt>
                <c:pt idx="11">
                  <c:v>17.23</c:v>
                </c:pt>
                <c:pt idx="12">
                  <c:v>19.940000000000001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338-4CA3-BD55-CE8E5025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803808"/>
        <c:axId val="507806552"/>
      </c:lineChart>
      <c:catAx>
        <c:axId val="5078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7806552"/>
        <c:crosses val="autoZero"/>
        <c:auto val="1"/>
        <c:lblAlgn val="ctr"/>
        <c:lblOffset val="100"/>
        <c:noMultiLvlLbl val="0"/>
      </c:catAx>
      <c:valAx>
        <c:axId val="507806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780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0.01283</cdr:x>
      <cdr:y>0.10737</cdr:y>
    </cdr:from>
    <cdr:to>
      <cdr:x>0.98729</cdr:x>
      <cdr:y>0.16675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ADB9ACA-E5B8-42E1-96C6-CBEFC805A1BF}"/>
            </a:ext>
          </a:extLst>
        </cdr:cNvPr>
        <cdr:cNvSpPr/>
      </cdr:nvSpPr>
      <cdr:spPr>
        <a:xfrm xmlns:a="http://schemas.openxmlformats.org/drawingml/2006/main">
          <a:off x="93925" y="564098"/>
          <a:ext cx="7134119" cy="311977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0.0071</cdr:x>
      <cdr:y>0.04102</cdr:y>
    </cdr:from>
    <cdr:to>
      <cdr:x>0.98165</cdr:x>
      <cdr:y>0.09714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470A9FA2-97BA-40D7-9D76-B58F3767E262}"/>
            </a:ext>
          </a:extLst>
        </cdr:cNvPr>
        <cdr:cNvSpPr/>
      </cdr:nvSpPr>
      <cdr:spPr>
        <a:xfrm xmlns:a="http://schemas.openxmlformats.org/drawingml/2006/main">
          <a:off x="51955" y="228041"/>
          <a:ext cx="7134068" cy="312011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52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6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(2021-2022)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3169"/>
              </p:ext>
            </p:extLst>
          </p:nvPr>
        </p:nvGraphicFramePr>
        <p:xfrm>
          <a:off x="3756210" y="2873330"/>
          <a:ext cx="7596000" cy="351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31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-11,97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-0,810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Arracacha, ñame y otros tubérculos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CuadroTexto 6">
            <a:extLst>
              <a:ext uri="{FF2B5EF4-FFF2-40B4-BE49-F238E27FC236}">
                <a16:creationId xmlns:a16="http://schemas.microsoft.com/office/drawing/2014/main" id="{2D063CE5-AD18-4060-84F4-939B1DFB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2" y="3084940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los últimos 12 meses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sp>
        <p:nvSpPr>
          <p:cNvPr id="12" name="Flecha a la derecha con muesca 11">
            <a:extLst>
              <a:ext uri="{FF2B5EF4-FFF2-40B4-BE49-F238E27FC236}">
                <a16:creationId xmlns:a16="http://schemas.microsoft.com/office/drawing/2014/main" id="{296B8DA6-3027-48C4-9CA8-163D1D386B21}"/>
              </a:ext>
            </a:extLst>
          </p:cNvPr>
          <p:cNvSpPr/>
          <p:nvPr/>
        </p:nvSpPr>
        <p:spPr>
          <a:xfrm rot="10800000" flipH="1">
            <a:off x="270870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253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enero de 2022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(2021 - 2022)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2350292"/>
            <a:ext cx="4439852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 enero, el IPC de </a:t>
            </a:r>
            <a:r>
              <a:rPr lang="es-CO" altLang="es-CO" sz="1900" b="1" dirty="0">
                <a:solidFill>
                  <a:srgbClr val="395F9B"/>
                </a:solidFill>
              </a:rPr>
              <a:t>la división de los alimentos y bebidas no alcohólicas registró una variación de 3,79% </a:t>
            </a:r>
            <a:r>
              <a:rPr lang="es-CO" altLang="es-CO" sz="1900" dirty="0">
                <a:solidFill>
                  <a:srgbClr val="395F9B"/>
                </a:solidFill>
              </a:rPr>
              <a:t>con respecto al mes anterior.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 enero de 2021, </a:t>
            </a:r>
            <a:r>
              <a:rPr lang="es-CO" altLang="es-CO" sz="1900" b="1" dirty="0">
                <a:solidFill>
                  <a:srgbClr val="395F9B"/>
                </a:solidFill>
              </a:rPr>
              <a:t>el precio de los alimentos y bebidas no alcohólicas presentó una variación de 19,94%</a:t>
            </a:r>
            <a:r>
              <a:rPr lang="es-CO" altLang="es-CO" sz="1900" dirty="0">
                <a:solidFill>
                  <a:srgbClr val="395F9B"/>
                </a:solidFill>
              </a:rPr>
              <a:t> </a:t>
            </a:r>
            <a:r>
              <a:rPr lang="es-MX" altLang="es-CO" sz="1900" dirty="0">
                <a:solidFill>
                  <a:srgbClr val="395F9B"/>
                </a:solidFill>
              </a:rPr>
              <a:t>en comparación con enero de 2020 (variación anual)</a:t>
            </a:r>
            <a:r>
              <a:rPr lang="es-CO" altLang="es-CO" sz="1900" dirty="0">
                <a:solidFill>
                  <a:srgbClr val="395F9B"/>
                </a:solidFill>
              </a:rPr>
              <a:t>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8 Gráfico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94603"/>
              </p:ext>
            </p:extLst>
          </p:nvPr>
        </p:nvGraphicFramePr>
        <p:xfrm>
          <a:off x="415636" y="2277918"/>
          <a:ext cx="6309425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07760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enero,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3,79%</a:t>
            </a:r>
            <a:r>
              <a:rPr lang="es-MX" altLang="es-CO" sz="1900" dirty="0">
                <a:solidFill>
                  <a:srgbClr val="395F9B"/>
                </a:solidFill>
              </a:rPr>
              <a:t> con respecto al mes de diciembre, y se ubicó 2,12 puntos porcentuales por encima de la variación nacional (1,67%) siendo la segunda división con mayor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enero 2022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389660" y="5475298"/>
            <a:ext cx="7134119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614812"/>
              </p:ext>
            </p:extLst>
          </p:nvPr>
        </p:nvGraphicFramePr>
        <p:xfrm>
          <a:off x="296169" y="1054847"/>
          <a:ext cx="7321100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04517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3,79%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+2,35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87890" y="6015665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enero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1,44%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/>
        </p:nvGraphicFramePr>
        <p:xfrm>
          <a:off x="192252" y="1386671"/>
          <a:ext cx="11807495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enero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enero de 2022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7172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25,34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0,649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enero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enero de 2022 los alimentos que aportaron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los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6879A6F8-9D12-4DE3-847B-8C190222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334" y="2887700"/>
            <a:ext cx="78332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3200" b="1" dirty="0">
                <a:solidFill>
                  <a:srgbClr val="395F9B"/>
                </a:solidFill>
                <a:cs typeface="Arial" charset="0"/>
              </a:rPr>
              <a:t>Ningún alimento no procesado bajó de precio en enero</a:t>
            </a:r>
          </a:p>
        </p:txBody>
      </p:sp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enero 2022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enero de 2022,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19,94%,</a:t>
            </a:r>
            <a:r>
              <a:rPr lang="es-MX" altLang="es-CO" sz="2000" dirty="0">
                <a:solidFill>
                  <a:srgbClr val="395F9B"/>
                </a:solidFill>
              </a:rPr>
              <a:t> ubicándose 13 puntos porcentuales por encima de la variación nacional (6,94%),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212472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084615"/>
              </p:ext>
            </p:extLst>
          </p:nvPr>
        </p:nvGraphicFramePr>
        <p:xfrm>
          <a:off x="327884" y="966782"/>
          <a:ext cx="7320371" cy="555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(2021-2022)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54847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911004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19,94%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795857" y="5885763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+14,43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164434" y="5953319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enero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5,51%.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/>
        </p:nvGraphicFramePr>
        <p:xfrm>
          <a:off x="84859" y="1415844"/>
          <a:ext cx="12022282" cy="402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(2021-2022)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los últimos 12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70870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09273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34,86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4,285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140,16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48,52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1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99E2B-A120-411B-8DF5-3B7F99869A57}"/>
</file>

<file path=customXml/itemProps2.xml><?xml version="1.0" encoding="utf-8"?>
<ds:datastoreItem xmlns:ds="http://schemas.openxmlformats.org/officeDocument/2006/customXml" ds:itemID="{7B10D7EA-0212-4612-9B59-ED703FE81013}"/>
</file>

<file path=customXml/itemProps3.xml><?xml version="1.0" encoding="utf-8"?>
<ds:datastoreItem xmlns:ds="http://schemas.openxmlformats.org/officeDocument/2006/customXml" ds:itemID="{92BC9806-E7CD-4C95-9E57-FAD3AD7E3E66}"/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744</Words>
  <Application>Microsoft Office PowerPoint</Application>
  <PresentationFormat>Panorámica</PresentationFormat>
  <Paragraphs>180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282</cp:revision>
  <dcterms:created xsi:type="dcterms:W3CDTF">2019-02-12T04:28:07Z</dcterms:created>
  <dcterms:modified xsi:type="dcterms:W3CDTF">2022-02-05T19:30:37Z</dcterms:modified>
</cp:coreProperties>
</file>