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charts/colors1.xml" ContentType="application/vnd.ms-office.chartcolorstyle+xml"/>
  <Override PartName="/ppt/theme/theme1.xml" ContentType="application/vnd.openxmlformats-officedocument.theme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harts/style2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hart5.xml" ContentType="application/vnd.openxmlformats-officedocument.drawingml.chart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2.xml" ContentType="application/vnd.ms-office.chartcolor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90" r:id="rId4"/>
    <p:sldId id="287" r:id="rId5"/>
    <p:sldId id="288" r:id="rId6"/>
    <p:sldId id="289" r:id="rId7"/>
    <p:sldId id="273" r:id="rId8"/>
    <p:sldId id="278" r:id="rId9"/>
    <p:sldId id="279" r:id="rId10"/>
    <p:sldId id="28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DEEBF7"/>
    <a:srgbClr val="27689D"/>
    <a:srgbClr val="009165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3DC318-CFA4-44A4-A6CA-69DDFE4E8780}" v="27" dt="2021-12-14T19:25:56.086"/>
  </p1510:revLst>
</p1510:revInfo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894" autoAdjust="0"/>
  </p:normalViewPr>
  <p:slideViewPr>
    <p:cSldViewPr snapToGrid="0">
      <p:cViewPr>
        <p:scale>
          <a:sx n="66" d="100"/>
          <a:sy n="66" d="100"/>
        </p:scale>
        <p:origin x="638" y="-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1D3DC318-CFA4-44A4-A6CA-69DDFE4E8780}"/>
    <pc:docChg chg="undo redo custSel modSld">
      <pc:chgData name="NESTOR JULIO HERNANDEZ BOCKER" userId="a413b3be1cc3406f" providerId="LiveId" clId="{1D3DC318-CFA4-44A4-A6CA-69DDFE4E8780}" dt="2021-12-14T19:25:56.075" v="153"/>
      <pc:docMkLst>
        <pc:docMk/>
      </pc:docMkLst>
      <pc:sldChg chg="modSp mod">
        <pc:chgData name="NESTOR JULIO HERNANDEZ BOCKER" userId="a413b3be1cc3406f" providerId="LiveId" clId="{1D3DC318-CFA4-44A4-A6CA-69DDFE4E8780}" dt="2021-12-04T20:50:08.722" v="36" actId="20577"/>
        <pc:sldMkLst>
          <pc:docMk/>
          <pc:sldMk cId="3489943008" sldId="256"/>
        </pc:sldMkLst>
        <pc:spChg chg="mod">
          <ac:chgData name="NESTOR JULIO HERNANDEZ BOCKER" userId="a413b3be1cc3406f" providerId="LiveId" clId="{1D3DC318-CFA4-44A4-A6CA-69DDFE4E8780}" dt="2021-12-04T20:50:08.722" v="36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1D3DC318-CFA4-44A4-A6CA-69DDFE4E8780}" dt="2021-12-04T20:24:44.624" v="9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1D3DC318-CFA4-44A4-A6CA-69DDFE4E8780}" dt="2021-12-04T20:49:59.422" v="35" actId="20577"/>
        <pc:sldMkLst>
          <pc:docMk/>
          <pc:sldMk cId="1714585994" sldId="264"/>
        </pc:sldMkLst>
        <pc:spChg chg="mod">
          <ac:chgData name="NESTOR JULIO HERNANDEZ BOCKER" userId="a413b3be1cc3406f" providerId="LiveId" clId="{1D3DC318-CFA4-44A4-A6CA-69DDFE4E8780}" dt="2021-12-04T20:49:59.422" v="35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1D3DC318-CFA4-44A4-A6CA-69DDFE4E8780}" dt="2021-12-04T20:36:55.173" v="22" actId="20577"/>
        <pc:sldMkLst>
          <pc:docMk/>
          <pc:sldMk cId="241681347" sldId="272"/>
        </pc:sldMkLst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241681347" sldId="272"/>
            <ac:spMk id="8" creationId="{39859359-D35B-3B4A-9B7A-4F41EF0AFBA5}"/>
          </ac:spMkLst>
        </pc:spChg>
        <pc:spChg chg="mod">
          <ac:chgData name="NESTOR JULIO HERNANDEZ BOCKER" userId="a413b3be1cc3406f" providerId="LiveId" clId="{1D3DC318-CFA4-44A4-A6CA-69DDFE4E8780}" dt="2021-12-04T20:36:55.173" v="22" actId="20577"/>
          <ac:spMkLst>
            <pc:docMk/>
            <pc:sldMk cId="241681347" sldId="272"/>
            <ac:spMk id="13" creationId="{00000000-0000-0000-0000-000000000000}"/>
          </ac:spMkLst>
        </pc:spChg>
      </pc:sldChg>
      <pc:sldChg chg="modSp mod">
        <pc:chgData name="NESTOR JULIO HERNANDEZ BOCKER" userId="a413b3be1cc3406f" providerId="LiveId" clId="{1D3DC318-CFA4-44A4-A6CA-69DDFE4E8780}" dt="2021-12-04T20:53:27.420" v="50" actId="20577"/>
        <pc:sldMkLst>
          <pc:docMk/>
          <pc:sldMk cId="1036967058" sldId="273"/>
        </pc:sldMkLst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1D3DC318-CFA4-44A4-A6CA-69DDFE4E8780}" dt="2021-12-04T20:53:27.420" v="50" actId="20577"/>
          <ac:spMkLst>
            <pc:docMk/>
            <pc:sldMk cId="1036967058" sldId="273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1D3DC318-CFA4-44A4-A6CA-69DDFE4E8780}" dt="2021-12-04T23:08:15.389" v="134" actId="20577"/>
        <pc:sldMkLst>
          <pc:docMk/>
          <pc:sldMk cId="936540454" sldId="274"/>
        </pc:sldMkLst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936540454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1D3DC318-CFA4-44A4-A6CA-69DDFE4E8780}" dt="2021-12-04T23:07:44.936" v="128" actId="20577"/>
          <ac:spMkLst>
            <pc:docMk/>
            <pc:sldMk cId="936540454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1D3DC318-CFA4-44A4-A6CA-69DDFE4E8780}" dt="2021-12-04T23:07:58.735" v="131" actId="20577"/>
          <ac:spMkLst>
            <pc:docMk/>
            <pc:sldMk cId="936540454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1D3DC318-CFA4-44A4-A6CA-69DDFE4E8780}" dt="2021-12-04T23:07:39.173" v="125" actId="1037"/>
          <ac:spMkLst>
            <pc:docMk/>
            <pc:sldMk cId="936540454" sldId="274"/>
            <ac:spMk id="14" creationId="{D662F3AB-6C16-4FAD-87D3-D8E3D9A24BDE}"/>
          </ac:spMkLst>
        </pc:spChg>
        <pc:spChg chg="mod">
          <ac:chgData name="NESTOR JULIO HERNANDEZ BOCKER" userId="a413b3be1cc3406f" providerId="LiveId" clId="{1D3DC318-CFA4-44A4-A6CA-69DDFE4E8780}" dt="2021-12-04T23:08:15.389" v="134" actId="20577"/>
          <ac:spMkLst>
            <pc:docMk/>
            <pc:sldMk cId="936540454" sldId="274"/>
            <ac:spMk id="15" creationId="{2C3461B8-32D9-48F6-870C-9DA1FF34CBCB}"/>
          </ac:spMkLst>
        </pc:spChg>
      </pc:sldChg>
      <pc:sldChg chg="modSp mod">
        <pc:chgData name="NESTOR JULIO HERNANDEZ BOCKER" userId="a413b3be1cc3406f" providerId="LiveId" clId="{1D3DC318-CFA4-44A4-A6CA-69DDFE4E8780}" dt="2021-12-04T22:54:53.483" v="117" actId="113"/>
        <pc:sldMkLst>
          <pc:docMk/>
          <pc:sldMk cId="897901876" sldId="277"/>
        </pc:sldMkLst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897901876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1D3DC318-CFA4-44A4-A6CA-69DDFE4E8780}" dt="2021-12-04T22:54:53.483" v="117" actId="113"/>
          <ac:spMkLst>
            <pc:docMk/>
            <pc:sldMk cId="897901876" sldId="277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1D3DC318-CFA4-44A4-A6CA-69DDFE4E8780}" dt="2021-12-05T00:33:34.447" v="148" actId="20577"/>
        <pc:sldMkLst>
          <pc:docMk/>
          <pc:sldMk cId="1821392715" sldId="278"/>
        </pc:sldMkLst>
        <pc:spChg chg="mod">
          <ac:chgData name="NESTOR JULIO HERNANDEZ BOCKER" userId="a413b3be1cc3406f" providerId="LiveId" clId="{1D3DC318-CFA4-44A4-A6CA-69DDFE4E8780}" dt="2021-12-04T20:52:48.531" v="43" actId="20577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1D3DC318-CFA4-44A4-A6CA-69DDFE4E8780}" dt="2021-12-04T20:52:56.388" v="46" actId="2057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1D3DC318-CFA4-44A4-A6CA-69DDFE4E8780}" dt="2021-12-04T20:53:52.363" v="52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1D3DC318-CFA4-44A4-A6CA-69DDFE4E8780}" dt="2021-12-05T00:33:34.447" v="148" actId="20577"/>
          <ac:spMkLst>
            <pc:docMk/>
            <pc:sldMk cId="1821392715" sldId="278"/>
            <ac:spMk id="15" creationId="{1DB53BCE-27E0-4BC1-AC4B-AD4177316ADC}"/>
          </ac:spMkLst>
        </pc:spChg>
        <pc:graphicFrameChg chg="mod">
          <ac:chgData name="NESTOR JULIO HERNANDEZ BOCKER" userId="a413b3be1cc3406f" providerId="LiveId" clId="{1D3DC318-CFA4-44A4-A6CA-69DDFE4E8780}" dt="2021-12-04T20:55:31.528" v="58"/>
          <ac:graphicFrameMkLst>
            <pc:docMk/>
            <pc:sldMk cId="1821392715" sldId="278"/>
            <ac:graphicFrameMk id="16" creationId="{542D7B6C-A364-42AD-8FCB-96B59C7C5B51}"/>
          </ac:graphicFrameMkLst>
        </pc:graphicFrameChg>
      </pc:sldChg>
      <pc:sldChg chg="modSp">
        <pc:chgData name="NESTOR JULIO HERNANDEZ BOCKER" userId="a413b3be1cc3406f" providerId="LiveId" clId="{1D3DC318-CFA4-44A4-A6CA-69DDFE4E8780}" dt="2021-12-04T23:46:09.795" v="137"/>
        <pc:sldMkLst>
          <pc:docMk/>
          <pc:sldMk cId="124870672" sldId="279"/>
        </pc:sldMkLst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124870672" sldId="279"/>
            <ac:spMk id="7" creationId="{39859359-D35B-3B4A-9B7A-4F41EF0AFBA5}"/>
          </ac:spMkLst>
        </pc:spChg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124870672" sldId="279"/>
            <ac:spMk id="13" creationId="{00000000-0000-0000-0000-000000000000}"/>
          </ac:spMkLst>
        </pc:spChg>
        <pc:graphicFrameChg chg="mod">
          <ac:chgData name="NESTOR JULIO HERNANDEZ BOCKER" userId="a413b3be1cc3406f" providerId="LiveId" clId="{1D3DC318-CFA4-44A4-A6CA-69DDFE4E8780}" dt="2021-12-04T23:46:09.795" v="137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modSp">
        <pc:chgData name="NESTOR JULIO HERNANDEZ BOCKER" userId="a413b3be1cc3406f" providerId="LiveId" clId="{1D3DC318-CFA4-44A4-A6CA-69DDFE4E8780}" dt="2021-12-05T00:19:36.403" v="143"/>
        <pc:sldMkLst>
          <pc:docMk/>
          <pc:sldMk cId="3688983019" sldId="281"/>
        </pc:sldMkLst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3688983019" sldId="281"/>
            <ac:spMk id="7" creationId="{39859359-D35B-3B4A-9B7A-4F41EF0AFBA5}"/>
          </ac:spMkLst>
        </pc:spChg>
        <pc:graphicFrameChg chg="mod">
          <ac:chgData name="NESTOR JULIO HERNANDEZ BOCKER" userId="a413b3be1cc3406f" providerId="LiveId" clId="{1D3DC318-CFA4-44A4-A6CA-69DDFE4E8780}" dt="2021-12-05T00:19:36.403" v="143"/>
          <ac:graphicFrameMkLst>
            <pc:docMk/>
            <pc:sldMk cId="3688983019" sldId="281"/>
            <ac:graphicFrameMk id="10" creationId="{7D1B391B-D712-49E8-B705-718EE8B40728}"/>
          </ac:graphicFrameMkLst>
        </pc:graphicFrameChg>
      </pc:sldChg>
      <pc:sldChg chg="modSp">
        <pc:chgData name="NESTOR JULIO HERNANDEZ BOCKER" userId="a413b3be1cc3406f" providerId="LiveId" clId="{1D3DC318-CFA4-44A4-A6CA-69DDFE4E8780}" dt="2021-12-05T00:20:49.923" v="146"/>
        <pc:sldMkLst>
          <pc:docMk/>
          <pc:sldMk cId="2108529373" sldId="282"/>
        </pc:sldMkLst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2108529373" sldId="282"/>
            <ac:spMk id="7" creationId="{39859359-D35B-3B4A-9B7A-4F41EF0AFBA5}"/>
          </ac:spMkLst>
        </pc:spChg>
        <pc:graphicFrameChg chg="mod">
          <ac:chgData name="NESTOR JULIO HERNANDEZ BOCKER" userId="a413b3be1cc3406f" providerId="LiveId" clId="{1D3DC318-CFA4-44A4-A6CA-69DDFE4E8780}" dt="2021-12-05T00:20:49.923" v="146"/>
          <ac:graphicFrameMkLst>
            <pc:docMk/>
            <pc:sldMk cId="2108529373" sldId="282"/>
            <ac:graphicFrameMk id="11" creationId="{43602E57-D846-487F-81C1-EC39637DE17D}"/>
          </ac:graphicFrameMkLst>
        </pc:graphicFrameChg>
      </pc:sldChg>
      <pc:sldChg chg="modSp mod">
        <pc:chgData name="NESTOR JULIO HERNANDEZ BOCKER" userId="a413b3be1cc3406f" providerId="LiveId" clId="{1D3DC318-CFA4-44A4-A6CA-69DDFE4E8780}" dt="2021-12-14T19:25:56.075" v="153"/>
        <pc:sldMkLst>
          <pc:docMk/>
          <pc:sldMk cId="551587082" sldId="283"/>
        </pc:sldMkLst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551587082" sldId="283"/>
            <ac:spMk id="8" creationId="{39859359-D35B-3B4A-9B7A-4F41EF0AFBA5}"/>
          </ac:spMkLst>
        </pc:spChg>
        <pc:spChg chg="mod">
          <ac:chgData name="NESTOR JULIO HERNANDEZ BOCKER" userId="a413b3be1cc3406f" providerId="LiveId" clId="{1D3DC318-CFA4-44A4-A6CA-69DDFE4E8780}" dt="2021-12-04T22:53:30.055" v="115" actId="113"/>
          <ac:spMkLst>
            <pc:docMk/>
            <pc:sldMk cId="551587082" sldId="283"/>
            <ac:spMk id="16" creationId="{00000000-0000-0000-0000-000000000000}"/>
          </ac:spMkLst>
        </pc:spChg>
        <pc:graphicFrameChg chg="mod">
          <ac:chgData name="NESTOR JULIO HERNANDEZ BOCKER" userId="a413b3be1cc3406f" providerId="LiveId" clId="{1D3DC318-CFA4-44A4-A6CA-69DDFE4E8780}" dt="2021-12-14T19:25:56.075" v="153"/>
          <ac:graphicFrameMkLst>
            <pc:docMk/>
            <pc:sldMk cId="551587082" sldId="283"/>
            <ac:graphicFrameMk id="15" creationId="{00000000-0008-0000-0000-000008000000}"/>
          </ac:graphicFrameMkLst>
        </pc:graphicFrameChg>
      </pc:sldChg>
      <pc:sldChg chg="addSp delSp modSp mod">
        <pc:chgData name="NESTOR JULIO HERNANDEZ BOCKER" userId="a413b3be1cc3406f" providerId="LiveId" clId="{1D3DC318-CFA4-44A4-A6CA-69DDFE4E8780}" dt="2021-12-05T16:34:00.879" v="152" actId="1036"/>
        <pc:sldMkLst>
          <pc:docMk/>
          <pc:sldMk cId="1347876608" sldId="284"/>
        </pc:sldMkLst>
        <pc:spChg chg="mod">
          <ac:chgData name="NESTOR JULIO HERNANDEZ BOCKER" userId="a413b3be1cc3406f" providerId="LiveId" clId="{1D3DC318-CFA4-44A4-A6CA-69DDFE4E8780}" dt="2021-12-04T21:04:52.008" v="103" actId="1037"/>
          <ac:spMkLst>
            <pc:docMk/>
            <pc:sldMk cId="1347876608" sldId="284"/>
            <ac:spMk id="2" creationId="{617BDAE3-615C-4127-B1C4-DEB60BBC6108}"/>
          </ac:spMkLst>
        </pc:spChg>
        <pc:spChg chg="mod">
          <ac:chgData name="NESTOR JULIO HERNANDEZ BOCKER" userId="a413b3be1cc3406f" providerId="LiveId" clId="{1D3DC318-CFA4-44A4-A6CA-69DDFE4E8780}" dt="2021-12-04T21:04:37.539" v="98" actId="1037"/>
          <ac:spMkLst>
            <pc:docMk/>
            <pc:sldMk cId="1347876608" sldId="284"/>
            <ac:spMk id="3" creationId="{1CE3CF9D-54AC-4B64-BADA-CA1BAA675BB3}"/>
          </ac:spMkLst>
        </pc:spChg>
        <pc:spChg chg="mod">
          <ac:chgData name="NESTOR JULIO HERNANDEZ BOCKER" userId="a413b3be1cc3406f" providerId="LiveId" clId="{1D3DC318-CFA4-44A4-A6CA-69DDFE4E8780}" dt="2021-12-04T21:04:48.643" v="102" actId="1037"/>
          <ac:spMkLst>
            <pc:docMk/>
            <pc:sldMk cId="1347876608" sldId="284"/>
            <ac:spMk id="4" creationId="{4CDB9F07-CF09-41D1-953A-BCFBDAD0E58D}"/>
          </ac:spMkLst>
        </pc:spChg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1347876608" sldId="284"/>
            <ac:spMk id="7" creationId="{39859359-D35B-3B4A-9B7A-4F41EF0AFBA5}"/>
          </ac:spMkLst>
        </pc:spChg>
        <pc:spChg chg="mod">
          <ac:chgData name="NESTOR JULIO HERNANDEZ BOCKER" userId="a413b3be1cc3406f" providerId="LiveId" clId="{1D3DC318-CFA4-44A4-A6CA-69DDFE4E8780}" dt="2021-12-04T21:05:14.574" v="105" actId="20577"/>
          <ac:spMkLst>
            <pc:docMk/>
            <pc:sldMk cId="1347876608" sldId="284"/>
            <ac:spMk id="17" creationId="{0C479868-86BA-4840-949D-35BB72CED15F}"/>
          </ac:spMkLst>
        </pc:spChg>
        <pc:graphicFrameChg chg="add mod">
          <ac:chgData name="NESTOR JULIO HERNANDEZ BOCKER" userId="a413b3be1cc3406f" providerId="LiveId" clId="{1D3DC318-CFA4-44A4-A6CA-69DDFE4E8780}" dt="2021-12-05T16:34:00.879" v="152" actId="1036"/>
          <ac:graphicFrameMkLst>
            <pc:docMk/>
            <pc:sldMk cId="1347876608" sldId="284"/>
            <ac:graphicFrameMk id="11" creationId="{00000000-0008-0000-0200-000016000000}"/>
          </ac:graphicFrameMkLst>
        </pc:graphicFrameChg>
        <pc:graphicFrameChg chg="del">
          <ac:chgData name="NESTOR JULIO HERNANDEZ BOCKER" userId="a413b3be1cc3406f" providerId="LiveId" clId="{1D3DC318-CFA4-44A4-A6CA-69DDFE4E8780}" dt="2021-12-04T20:47:37.903" v="29" actId="478"/>
          <ac:graphicFrameMkLst>
            <pc:docMk/>
            <pc:sldMk cId="1347876608" sldId="284"/>
            <ac:graphicFrameMk id="12" creationId="{00000000-0008-0000-0200-000016000000}"/>
          </ac:graphicFrameMkLst>
        </pc:graphicFrameChg>
      </pc:sldChg>
      <pc:sldChg chg="modSp mod">
        <pc:chgData name="NESTOR JULIO HERNANDEZ BOCKER" userId="a413b3be1cc3406f" providerId="LiveId" clId="{1D3DC318-CFA4-44A4-A6CA-69DDFE4E8780}" dt="2021-12-05T00:34:54.126" v="149" actId="6549"/>
        <pc:sldMkLst>
          <pc:docMk/>
          <pc:sldMk cId="375185369" sldId="285"/>
        </pc:sldMkLst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375185369" sldId="285"/>
            <ac:spMk id="7" creationId="{39859359-D35B-3B4A-9B7A-4F41EF0AFBA5}"/>
          </ac:spMkLst>
        </pc:spChg>
        <pc:spChg chg="mod">
          <ac:chgData name="NESTOR JULIO HERNANDEZ BOCKER" userId="a413b3be1cc3406f" providerId="LiveId" clId="{1D3DC318-CFA4-44A4-A6CA-69DDFE4E8780}" dt="2021-12-05T00:34:54.126" v="149" actId="6549"/>
          <ac:spMkLst>
            <pc:docMk/>
            <pc:sldMk cId="375185369" sldId="285"/>
            <ac:spMk id="13" creationId="{00000000-0000-0000-0000-000000000000}"/>
          </ac:spMkLst>
        </pc:spChg>
        <pc:graphicFrameChg chg="mod">
          <ac:chgData name="NESTOR JULIO HERNANDEZ BOCKER" userId="a413b3be1cc3406f" providerId="LiveId" clId="{1D3DC318-CFA4-44A4-A6CA-69DDFE4E8780}" dt="2021-12-04T23:47:07.128" v="140"/>
          <ac:graphicFrameMkLst>
            <pc:docMk/>
            <pc:sldMk cId="375185369" sldId="285"/>
            <ac:graphicFrameMk id="11" creationId="{43602E57-D846-487F-81C1-EC39637DE17D}"/>
          </ac:graphicFrameMkLst>
        </pc:graphicFrameChg>
      </pc:sldChg>
    </pc:docChg>
  </pc:docChgLst>
  <pc:docChgLst>
    <pc:chgData name="NESTOR JULIO HERNANDEZ BOCKER" userId="a413b3be1cc3406f" providerId="LiveId" clId="{EC99CA2E-1D21-4230-83DB-D7503E654032}"/>
    <pc:docChg chg="undo redo custSel modSld">
      <pc:chgData name="NESTOR JULIO HERNANDEZ BOCKER" userId="a413b3be1cc3406f" providerId="LiveId" clId="{EC99CA2E-1D21-4230-83DB-D7503E654032}" dt="2021-11-08T05:37:06.720" v="559" actId="20577"/>
      <pc:docMkLst>
        <pc:docMk/>
      </pc:docMkLst>
      <pc:sldChg chg="modSp mod">
        <pc:chgData name="NESTOR JULIO HERNANDEZ BOCKER" userId="a413b3be1cc3406f" providerId="LiveId" clId="{EC99CA2E-1D21-4230-83DB-D7503E654032}" dt="2021-11-08T02:22:13.325" v="7" actId="20577"/>
        <pc:sldMkLst>
          <pc:docMk/>
          <pc:sldMk cId="3489943008" sldId="256"/>
        </pc:sldMkLst>
        <pc:spChg chg="mod">
          <ac:chgData name="NESTOR JULIO HERNANDEZ BOCKER" userId="a413b3be1cc3406f" providerId="LiveId" clId="{EC99CA2E-1D21-4230-83DB-D7503E654032}" dt="2021-11-08T02:22:13.325" v="7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EC99CA2E-1D21-4230-83DB-D7503E654032}" dt="2021-11-08T02:21:57.434" v="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EC99CA2E-1D21-4230-83DB-D7503E654032}" dt="2021-11-08T03:57:15.445" v="543" actId="20577"/>
        <pc:sldMkLst>
          <pc:docMk/>
          <pc:sldMk cId="1714585994" sldId="264"/>
        </pc:sldMkLst>
        <pc:spChg chg="mod">
          <ac:chgData name="NESTOR JULIO HERNANDEZ BOCKER" userId="a413b3be1cc3406f" providerId="LiveId" clId="{EC99CA2E-1D21-4230-83DB-D7503E654032}" dt="2021-11-08T03:57:15.445" v="54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EC99CA2E-1D21-4230-83DB-D7503E654032}" dt="2021-11-08T02:39:11.125" v="86" actId="20577"/>
        <pc:sldMkLst>
          <pc:docMk/>
          <pc:sldMk cId="241681347" sldId="272"/>
        </pc:sldMkLst>
        <pc:spChg chg="mod">
          <ac:chgData name="NESTOR JULIO HERNANDEZ BOCKER" userId="a413b3be1cc3406f" providerId="LiveId" clId="{EC99CA2E-1D21-4230-83DB-D7503E654032}" dt="2021-11-08T02:39:11.125" v="86" actId="20577"/>
          <ac:spMkLst>
            <pc:docMk/>
            <pc:sldMk cId="241681347" sldId="272"/>
            <ac:spMk id="13" creationId="{00000000-0000-0000-0000-000000000000}"/>
          </ac:spMkLst>
        </pc:spChg>
        <pc:graphicFrameChg chg="add del mod">
          <ac:chgData name="NESTOR JULIO HERNANDEZ BOCKER" userId="a413b3be1cc3406f" providerId="LiveId" clId="{EC99CA2E-1D21-4230-83DB-D7503E654032}" dt="2021-11-08T02:30:24.749" v="10" actId="478"/>
          <ac:graphicFrameMkLst>
            <pc:docMk/>
            <pc:sldMk cId="241681347" sldId="272"/>
            <ac:graphicFrameMk id="2" creationId="{74A66316-AD92-455C-8E0D-A9716AA0C95C}"/>
          </ac:graphicFrameMkLst>
        </pc:graphicFrameChg>
        <pc:graphicFrameChg chg="add del">
          <ac:chgData name="NESTOR JULIO HERNANDEZ BOCKER" userId="a413b3be1cc3406f" providerId="LiveId" clId="{EC99CA2E-1D21-4230-83DB-D7503E654032}" dt="2021-11-08T02:33:00.852" v="13" actId="21"/>
          <ac:graphicFrameMkLst>
            <pc:docMk/>
            <pc:sldMk cId="241681347" sldId="272"/>
            <ac:graphicFrameMk id="10" creationId="{00000000-0008-0000-0200-00000D000000}"/>
          </ac:graphicFrameMkLst>
        </pc:graphicFrameChg>
        <pc:graphicFrameChg chg="add mod">
          <ac:chgData name="NESTOR JULIO HERNANDEZ BOCKER" userId="a413b3be1cc3406f" providerId="LiveId" clId="{EC99CA2E-1D21-4230-83DB-D7503E654032}" dt="2021-11-08T02:33:19.167" v="80" actId="1038"/>
          <ac:graphicFrameMkLst>
            <pc:docMk/>
            <pc:sldMk cId="241681347" sldId="272"/>
            <ac:graphicFrameMk id="11" creationId="{00000000-0008-0000-0200-00000D000000}"/>
          </ac:graphicFrameMkLst>
        </pc:graphicFrameChg>
      </pc:sldChg>
      <pc:sldChg chg="addSp delSp modSp mod">
        <pc:chgData name="NESTOR JULIO HERNANDEZ BOCKER" userId="a413b3be1cc3406f" providerId="LiveId" clId="{EC99CA2E-1D21-4230-83DB-D7503E654032}" dt="2021-11-08T05:34:33.460" v="556" actId="6549"/>
        <pc:sldMkLst>
          <pc:docMk/>
          <pc:sldMk cId="1036967058" sldId="273"/>
        </pc:sldMkLst>
        <pc:spChg chg="mod">
          <ac:chgData name="NESTOR JULIO HERNANDEZ BOCKER" userId="a413b3be1cc3406f" providerId="LiveId" clId="{EC99CA2E-1D21-4230-83DB-D7503E654032}" dt="2021-11-08T02:46:53.295" v="187" actId="6549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EC99CA2E-1D21-4230-83DB-D7503E654032}" dt="2021-11-08T05:34:33.460" v="556" actId="6549"/>
          <ac:spMkLst>
            <pc:docMk/>
            <pc:sldMk cId="1036967058" sldId="273"/>
            <ac:spMk id="16" creationId="{00000000-0000-0000-0000-000000000000}"/>
          </ac:spMkLst>
        </pc:spChg>
        <pc:graphicFrameChg chg="del">
          <ac:chgData name="NESTOR JULIO HERNANDEZ BOCKER" userId="a413b3be1cc3406f" providerId="LiveId" clId="{EC99CA2E-1D21-4230-83DB-D7503E654032}" dt="2021-11-08T02:44:13.931" v="87" actId="21"/>
          <ac:graphicFrameMkLst>
            <pc:docMk/>
            <pc:sldMk cId="1036967058" sldId="273"/>
            <ac:graphicFrameMk id="11" creationId="{00000000-0008-0000-0000-000004000000}"/>
          </ac:graphicFrameMkLst>
        </pc:graphicFrameChg>
        <pc:graphicFrameChg chg="add mod">
          <ac:chgData name="NESTOR JULIO HERNANDEZ BOCKER" userId="a413b3be1cc3406f" providerId="LiveId" clId="{EC99CA2E-1D21-4230-83DB-D7503E654032}" dt="2021-11-08T02:44:30.313" v="172" actId="1038"/>
          <ac:graphicFrameMkLst>
            <pc:docMk/>
            <pc:sldMk cId="1036967058" sldId="273"/>
            <ac:graphicFrameMk id="12" creationId="{00000000-0008-0000-0000-000004000000}"/>
          </ac:graphicFrameMkLst>
        </pc:graphicFrameChg>
      </pc:sldChg>
      <pc:sldChg chg="addSp delSp modSp mod">
        <pc:chgData name="NESTOR JULIO HERNANDEZ BOCKER" userId="a413b3be1cc3406f" providerId="LiveId" clId="{EC99CA2E-1D21-4230-83DB-D7503E654032}" dt="2021-11-08T03:56:52.655" v="542" actId="20577"/>
        <pc:sldMkLst>
          <pc:docMk/>
          <pc:sldMk cId="936540454" sldId="274"/>
        </pc:sldMkLst>
        <pc:spChg chg="mod">
          <ac:chgData name="NESTOR JULIO HERNANDEZ BOCKER" userId="a413b3be1cc3406f" providerId="LiveId" clId="{EC99CA2E-1D21-4230-83DB-D7503E654032}" dt="2021-11-08T03:55:55.475" v="524" actId="20577"/>
          <ac:spMkLst>
            <pc:docMk/>
            <pc:sldMk cId="936540454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EC99CA2E-1D21-4230-83DB-D7503E654032}" dt="2021-11-08T03:54:37.953" v="517" actId="20577"/>
          <ac:spMkLst>
            <pc:docMk/>
            <pc:sldMk cId="936540454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EC99CA2E-1D21-4230-83DB-D7503E654032}" dt="2021-11-08T03:56:21.979" v="539" actId="1037"/>
          <ac:spMkLst>
            <pc:docMk/>
            <pc:sldMk cId="936540454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EC99CA2E-1D21-4230-83DB-D7503E654032}" dt="2021-11-08T03:56:52.655" v="542" actId="20577"/>
          <ac:spMkLst>
            <pc:docMk/>
            <pc:sldMk cId="936540454" sldId="274"/>
            <ac:spMk id="15" creationId="{2C3461B8-32D9-48F6-870C-9DA1FF34CBCB}"/>
          </ac:spMkLst>
        </pc:spChg>
        <pc:graphicFrameChg chg="add mod">
          <ac:chgData name="NESTOR JULIO HERNANDEZ BOCKER" userId="a413b3be1cc3406f" providerId="LiveId" clId="{EC99CA2E-1D21-4230-83DB-D7503E654032}" dt="2021-11-08T03:54:26.966" v="514"/>
          <ac:graphicFrameMkLst>
            <pc:docMk/>
            <pc:sldMk cId="936540454" sldId="274"/>
            <ac:graphicFrameMk id="11" creationId="{00000000-0008-0000-0200-000009000000}"/>
          </ac:graphicFrameMkLst>
        </pc:graphicFrameChg>
        <pc:graphicFrameChg chg="add del">
          <ac:chgData name="NESTOR JULIO HERNANDEZ BOCKER" userId="a413b3be1cc3406f" providerId="LiveId" clId="{EC99CA2E-1D21-4230-83DB-D7503E654032}" dt="2021-11-08T03:54:24.659" v="513" actId="478"/>
          <ac:graphicFrameMkLst>
            <pc:docMk/>
            <pc:sldMk cId="936540454" sldId="274"/>
            <ac:graphicFrameMk id="16" creationId="{00000000-0008-0000-0200-000009000000}"/>
          </ac:graphicFrameMkLst>
        </pc:graphicFrameChg>
      </pc:sldChg>
      <pc:sldChg chg="addSp delSp modSp mod">
        <pc:chgData name="NESTOR JULIO HERNANDEZ BOCKER" userId="a413b3be1cc3406f" providerId="LiveId" clId="{EC99CA2E-1D21-4230-83DB-D7503E654032}" dt="2021-11-08T04:00:47.445" v="553" actId="1036"/>
        <pc:sldMkLst>
          <pc:docMk/>
          <pc:sldMk cId="897901876" sldId="277"/>
        </pc:sldMkLst>
        <pc:spChg chg="mod">
          <ac:chgData name="NESTOR JULIO HERNANDEZ BOCKER" userId="a413b3be1cc3406f" providerId="LiveId" clId="{EC99CA2E-1D21-4230-83DB-D7503E654032}" dt="2021-11-08T03:53:04.862" v="503" actId="6549"/>
          <ac:spMkLst>
            <pc:docMk/>
            <pc:sldMk cId="897901876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EC99CA2E-1D21-4230-83DB-D7503E654032}" dt="2021-11-08T03:52:08.254" v="496" actId="113"/>
          <ac:spMkLst>
            <pc:docMk/>
            <pc:sldMk cId="897901876" sldId="277"/>
            <ac:spMk id="16" creationId="{00000000-0000-0000-0000-000000000000}"/>
          </ac:spMkLst>
        </pc:spChg>
        <pc:graphicFrameChg chg="del">
          <ac:chgData name="NESTOR JULIO HERNANDEZ BOCKER" userId="a413b3be1cc3406f" providerId="LiveId" clId="{EC99CA2E-1D21-4230-83DB-D7503E654032}" dt="2021-11-08T03:50:02.677" v="392" actId="21"/>
          <ac:graphicFrameMkLst>
            <pc:docMk/>
            <pc:sldMk cId="897901876" sldId="277"/>
            <ac:graphicFrameMk id="10" creationId="{00000000-0008-0000-0000-000006000000}"/>
          </ac:graphicFrameMkLst>
        </pc:graphicFrameChg>
        <pc:graphicFrameChg chg="add mod">
          <ac:chgData name="NESTOR JULIO HERNANDEZ BOCKER" userId="a413b3be1cc3406f" providerId="LiveId" clId="{EC99CA2E-1D21-4230-83DB-D7503E654032}" dt="2021-11-08T04:00:47.445" v="553" actId="1036"/>
          <ac:graphicFrameMkLst>
            <pc:docMk/>
            <pc:sldMk cId="897901876" sldId="277"/>
            <ac:graphicFrameMk id="11" creationId="{00000000-0008-0000-0000-000006000000}"/>
          </ac:graphicFrameMkLst>
        </pc:graphicFrameChg>
      </pc:sldChg>
      <pc:sldChg chg="addSp delSp modSp mod">
        <pc:chgData name="NESTOR JULIO HERNANDEZ BOCKER" userId="a413b3be1cc3406f" providerId="LiveId" clId="{EC99CA2E-1D21-4230-83DB-D7503E654032}" dt="2021-11-08T05:37:06.720" v="559" actId="20577"/>
        <pc:sldMkLst>
          <pc:docMk/>
          <pc:sldMk cId="1821392715" sldId="278"/>
        </pc:sldMkLst>
        <pc:spChg chg="mod">
          <ac:chgData name="NESTOR JULIO HERNANDEZ BOCKER" userId="a413b3be1cc3406f" providerId="LiveId" clId="{EC99CA2E-1D21-4230-83DB-D7503E654032}" dt="2021-11-08T02:55:39.139" v="201" actId="20577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EC99CA2E-1D21-4230-83DB-D7503E654032}" dt="2021-11-08T02:53:06.280" v="197" actId="2057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EC99CA2E-1D21-4230-83DB-D7503E654032}" dt="2021-11-08T02:53:41.842" v="200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EC99CA2E-1D21-4230-83DB-D7503E654032}" dt="2021-11-08T05:37:06.720" v="559" actId="20577"/>
          <ac:spMkLst>
            <pc:docMk/>
            <pc:sldMk cId="1821392715" sldId="278"/>
            <ac:spMk id="15" creationId="{1DB53BCE-27E0-4BC1-AC4B-AD4177316ADC}"/>
          </ac:spMkLst>
        </pc:spChg>
        <pc:graphicFrameChg chg="add del mod">
          <ac:chgData name="NESTOR JULIO HERNANDEZ BOCKER" userId="a413b3be1cc3406f" providerId="LiveId" clId="{EC99CA2E-1D21-4230-83DB-D7503E654032}" dt="2021-11-08T02:52:30.550" v="190" actId="21"/>
          <ac:graphicFrameMkLst>
            <pc:docMk/>
            <pc:sldMk cId="1821392715" sldId="278"/>
            <ac:graphicFrameMk id="12" creationId="{00000000-0008-0000-0200-000006000000}"/>
          </ac:graphicFrameMkLst>
        </pc:graphicFrameChg>
        <pc:graphicFrameChg chg="add mod">
          <ac:chgData name="NESTOR JULIO HERNANDEZ BOCKER" userId="a413b3be1cc3406f" providerId="LiveId" clId="{EC99CA2E-1D21-4230-83DB-D7503E654032}" dt="2021-11-08T04:18:08.734" v="555" actId="1036"/>
          <ac:graphicFrameMkLst>
            <pc:docMk/>
            <pc:sldMk cId="1821392715" sldId="278"/>
            <ac:graphicFrameMk id="16" creationId="{542D7B6C-A364-42AD-8FCB-96B59C7C5B51}"/>
          </ac:graphicFrameMkLst>
        </pc:graphicFrameChg>
        <pc:graphicFrameChg chg="del">
          <ac:chgData name="NESTOR JULIO HERNANDEZ BOCKER" userId="a413b3be1cc3406f" providerId="LiveId" clId="{EC99CA2E-1D21-4230-83DB-D7503E654032}" dt="2021-11-08T02:52:10.365" v="188" actId="21"/>
          <ac:graphicFrameMkLst>
            <pc:docMk/>
            <pc:sldMk cId="1821392715" sldId="278"/>
            <ac:graphicFrameMk id="17" creationId="{00000000-0008-0000-0200-000006000000}"/>
          </ac:graphicFrameMkLst>
        </pc:graphicFrameChg>
      </pc:sldChg>
      <pc:sldChg chg="modSp">
        <pc:chgData name="NESTOR JULIO HERNANDEZ BOCKER" userId="a413b3be1cc3406f" providerId="LiveId" clId="{EC99CA2E-1D21-4230-83DB-D7503E654032}" dt="2021-11-08T03:42:33.630" v="391"/>
        <pc:sldMkLst>
          <pc:docMk/>
          <pc:sldMk cId="124870672" sldId="279"/>
        </pc:sldMkLst>
        <pc:graphicFrameChg chg="mod">
          <ac:chgData name="NESTOR JULIO HERNANDEZ BOCKER" userId="a413b3be1cc3406f" providerId="LiveId" clId="{EC99CA2E-1D21-4230-83DB-D7503E654032}" dt="2021-11-08T03:42:33.630" v="391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addSp delSp modSp mod">
        <pc:chgData name="NESTOR JULIO HERNANDEZ BOCKER" userId="a413b3be1cc3406f" providerId="LiveId" clId="{EC99CA2E-1D21-4230-83DB-D7503E654032}" dt="2021-11-08T03:37:30.306" v="379"/>
        <pc:sldMkLst>
          <pc:docMk/>
          <pc:sldMk cId="3688983019" sldId="281"/>
        </pc:sldMkLst>
        <pc:spChg chg="add del mod">
          <ac:chgData name="NESTOR JULIO HERNANDEZ BOCKER" userId="a413b3be1cc3406f" providerId="LiveId" clId="{EC99CA2E-1D21-4230-83DB-D7503E654032}" dt="2021-11-08T03:32:42.735" v="318" actId="478"/>
          <ac:spMkLst>
            <pc:docMk/>
            <pc:sldMk cId="3688983019" sldId="281"/>
            <ac:spMk id="11" creationId="{8DC3BC04-499F-40C4-B89E-D60952877FD1}"/>
          </ac:spMkLst>
        </pc:spChg>
        <pc:graphicFrameChg chg="mod modGraphic">
          <ac:chgData name="NESTOR JULIO HERNANDEZ BOCKER" userId="a413b3be1cc3406f" providerId="LiveId" clId="{EC99CA2E-1D21-4230-83DB-D7503E654032}" dt="2021-11-08T03:37:30.306" v="379"/>
          <ac:graphicFrameMkLst>
            <pc:docMk/>
            <pc:sldMk cId="3688983019" sldId="281"/>
            <ac:graphicFrameMk id="10" creationId="{7D1B391B-D712-49E8-B705-718EE8B40728}"/>
          </ac:graphicFrameMkLst>
        </pc:graphicFrameChg>
      </pc:sldChg>
      <pc:sldChg chg="modSp">
        <pc:chgData name="NESTOR JULIO HERNANDEZ BOCKER" userId="a413b3be1cc3406f" providerId="LiveId" clId="{EC99CA2E-1D21-4230-83DB-D7503E654032}" dt="2021-11-08T03:39:36.392" v="382"/>
        <pc:sldMkLst>
          <pc:docMk/>
          <pc:sldMk cId="2108529373" sldId="282"/>
        </pc:sldMkLst>
        <pc:graphicFrameChg chg="mod">
          <ac:chgData name="NESTOR JULIO HERNANDEZ BOCKER" userId="a413b3be1cc3406f" providerId="LiveId" clId="{EC99CA2E-1D21-4230-83DB-D7503E654032}" dt="2021-11-08T03:39:36.392" v="382"/>
          <ac:graphicFrameMkLst>
            <pc:docMk/>
            <pc:sldMk cId="2108529373" sldId="282"/>
            <ac:graphicFrameMk id="11" creationId="{43602E57-D846-487F-81C1-EC39637DE17D}"/>
          </ac:graphicFrameMkLst>
        </pc:graphicFrameChg>
      </pc:sldChg>
      <pc:sldChg chg="addSp delSp modSp mod">
        <pc:chgData name="NESTOR JULIO HERNANDEZ BOCKER" userId="a413b3be1cc3406f" providerId="LiveId" clId="{EC99CA2E-1D21-4230-83DB-D7503E654032}" dt="2021-11-08T03:53:13.645" v="510" actId="6549"/>
        <pc:sldMkLst>
          <pc:docMk/>
          <pc:sldMk cId="551587082" sldId="283"/>
        </pc:sldMkLst>
        <pc:spChg chg="mod">
          <ac:chgData name="NESTOR JULIO HERNANDEZ BOCKER" userId="a413b3be1cc3406f" providerId="LiveId" clId="{EC99CA2E-1D21-4230-83DB-D7503E654032}" dt="2021-11-08T03:53:13.645" v="510" actId="6549"/>
          <ac:spMkLst>
            <pc:docMk/>
            <pc:sldMk cId="551587082" sldId="283"/>
            <ac:spMk id="8" creationId="{39859359-D35B-3B4A-9B7A-4F41EF0AFBA5}"/>
          </ac:spMkLst>
        </pc:spChg>
        <pc:spChg chg="mod">
          <ac:chgData name="NESTOR JULIO HERNANDEZ BOCKER" userId="a413b3be1cc3406f" providerId="LiveId" clId="{EC99CA2E-1D21-4230-83DB-D7503E654032}" dt="2021-11-08T03:01:28.159" v="305" actId="113"/>
          <ac:spMkLst>
            <pc:docMk/>
            <pc:sldMk cId="551587082" sldId="283"/>
            <ac:spMk id="16" creationId="{00000000-0000-0000-0000-000000000000}"/>
          </ac:spMkLst>
        </pc:spChg>
        <pc:graphicFrameChg chg="add del">
          <ac:chgData name="NESTOR JULIO HERNANDEZ BOCKER" userId="a413b3be1cc3406f" providerId="LiveId" clId="{EC99CA2E-1D21-4230-83DB-D7503E654032}" dt="2021-11-08T03:00:44.603" v="275" actId="21"/>
          <ac:graphicFrameMkLst>
            <pc:docMk/>
            <pc:sldMk cId="551587082" sldId="283"/>
            <ac:graphicFrameMk id="10" creationId="{00000000-0008-0000-0000-000008000000}"/>
          </ac:graphicFrameMkLst>
        </pc:graphicFrameChg>
        <pc:graphicFrameChg chg="add del mod">
          <ac:chgData name="NESTOR JULIO HERNANDEZ BOCKER" userId="a413b3be1cc3406f" providerId="LiveId" clId="{EC99CA2E-1D21-4230-83DB-D7503E654032}" dt="2021-11-08T03:00:22.544" v="212"/>
          <ac:graphicFrameMkLst>
            <pc:docMk/>
            <pc:sldMk cId="551587082" sldId="283"/>
            <ac:graphicFrameMk id="11" creationId="{0AA30742-B881-492A-A580-E93F8788CB82}"/>
          </ac:graphicFrameMkLst>
        </pc:graphicFrameChg>
        <pc:graphicFrameChg chg="add mod">
          <ac:chgData name="NESTOR JULIO HERNANDEZ BOCKER" userId="a413b3be1cc3406f" providerId="LiveId" clId="{EC99CA2E-1D21-4230-83DB-D7503E654032}" dt="2021-11-08T03:00:42.502" v="273"/>
          <ac:graphicFrameMkLst>
            <pc:docMk/>
            <pc:sldMk cId="551587082" sldId="283"/>
            <ac:graphicFrameMk id="12" creationId="{00000000-0008-0000-0000-000008000000}"/>
          </ac:graphicFrameMkLst>
        </pc:graphicFrameChg>
        <pc:graphicFrameChg chg="add mod">
          <ac:chgData name="NESTOR JULIO HERNANDEZ BOCKER" userId="a413b3be1cc3406f" providerId="LiveId" clId="{EC99CA2E-1D21-4230-83DB-D7503E654032}" dt="2021-11-08T03:01:07.462" v="302" actId="1037"/>
          <ac:graphicFrameMkLst>
            <pc:docMk/>
            <pc:sldMk cId="551587082" sldId="283"/>
            <ac:graphicFrameMk id="15" creationId="{00000000-0008-0000-0000-000008000000}"/>
          </ac:graphicFrameMkLst>
        </pc:graphicFrameChg>
      </pc:sldChg>
      <pc:sldChg chg="addSp delSp modSp mod">
        <pc:chgData name="NESTOR JULIO HERNANDEZ BOCKER" userId="a413b3be1cc3406f" providerId="LiveId" clId="{EC99CA2E-1D21-4230-83DB-D7503E654032}" dt="2021-11-08T03:29:29.669" v="313" actId="20577"/>
        <pc:sldMkLst>
          <pc:docMk/>
          <pc:sldMk cId="1347876608" sldId="284"/>
        </pc:sldMkLst>
        <pc:spChg chg="mod">
          <ac:chgData name="NESTOR JULIO HERNANDEZ BOCKER" userId="a413b3be1cc3406f" providerId="LiveId" clId="{EC99CA2E-1D21-4230-83DB-D7503E654032}" dt="2021-11-08T03:28:49.634" v="308" actId="20577"/>
          <ac:spMkLst>
            <pc:docMk/>
            <pc:sldMk cId="1347876608" sldId="284"/>
            <ac:spMk id="3" creationId="{1CE3CF9D-54AC-4B64-BADA-CA1BAA675BB3}"/>
          </ac:spMkLst>
        </pc:spChg>
        <pc:spChg chg="mod">
          <ac:chgData name="NESTOR JULIO HERNANDEZ BOCKER" userId="a413b3be1cc3406f" providerId="LiveId" clId="{EC99CA2E-1D21-4230-83DB-D7503E654032}" dt="2021-11-08T03:29:21.412" v="311" actId="20577"/>
          <ac:spMkLst>
            <pc:docMk/>
            <pc:sldMk cId="1347876608" sldId="284"/>
            <ac:spMk id="4" creationId="{4CDB9F07-CF09-41D1-953A-BCFBDAD0E58D}"/>
          </ac:spMkLst>
        </pc:spChg>
        <pc:spChg chg="mod">
          <ac:chgData name="NESTOR JULIO HERNANDEZ BOCKER" userId="a413b3be1cc3406f" providerId="LiveId" clId="{EC99CA2E-1D21-4230-83DB-D7503E654032}" dt="2021-11-08T03:29:29.669" v="313" actId="20577"/>
          <ac:spMkLst>
            <pc:docMk/>
            <pc:sldMk cId="1347876608" sldId="284"/>
            <ac:spMk id="17" creationId="{0C479868-86BA-4840-949D-35BB72CED15F}"/>
          </ac:spMkLst>
        </pc:spChg>
        <pc:graphicFrameChg chg="del">
          <ac:chgData name="NESTOR JULIO HERNANDEZ BOCKER" userId="a413b3be1cc3406f" providerId="LiveId" clId="{EC99CA2E-1D21-4230-83DB-D7503E654032}" dt="2021-11-08T03:28:28.717" v="306" actId="478"/>
          <ac:graphicFrameMkLst>
            <pc:docMk/>
            <pc:sldMk cId="1347876608" sldId="284"/>
            <ac:graphicFrameMk id="11" creationId="{00000000-0008-0000-0200-000016000000}"/>
          </ac:graphicFrameMkLst>
        </pc:graphicFrameChg>
        <pc:graphicFrameChg chg="add mod">
          <ac:chgData name="NESTOR JULIO HERNANDEZ BOCKER" userId="a413b3be1cc3406f" providerId="LiveId" clId="{EC99CA2E-1D21-4230-83DB-D7503E654032}" dt="2021-11-08T03:28:34.087" v="307"/>
          <ac:graphicFrameMkLst>
            <pc:docMk/>
            <pc:sldMk cId="1347876608" sldId="284"/>
            <ac:graphicFrameMk id="12" creationId="{00000000-0008-0000-0200-000016000000}"/>
          </ac:graphicFrameMkLst>
        </pc:graphicFrameChg>
      </pc:sldChg>
      <pc:sldChg chg="modSp mod">
        <pc:chgData name="NESTOR JULIO HERNANDEZ BOCKER" userId="a413b3be1cc3406f" providerId="LiveId" clId="{EC99CA2E-1D21-4230-83DB-D7503E654032}" dt="2021-11-08T03:41:59.028" v="388"/>
        <pc:sldMkLst>
          <pc:docMk/>
          <pc:sldMk cId="375185369" sldId="285"/>
        </pc:sldMkLst>
        <pc:graphicFrameChg chg="mod modGraphic">
          <ac:chgData name="NESTOR JULIO HERNANDEZ BOCKER" userId="a413b3be1cc3406f" providerId="LiveId" clId="{EC99CA2E-1D21-4230-83DB-D7503E654032}" dt="2021-11-08T03:41:59.028" v="388"/>
          <ac:graphicFrameMkLst>
            <pc:docMk/>
            <pc:sldMk cId="375185369" sldId="285"/>
            <ac:graphicFrameMk id="11" creationId="{43602E57-D846-487F-81C1-EC39637DE17D}"/>
          </ac:graphicFrameMkLst>
        </pc:graphicFrameChg>
      </pc:sldChg>
    </pc:docChg>
  </pc:docChgLst>
  <pc:docChgLst>
    <pc:chgData name="NESTOR JULIO HERNANDEZ BOCKER" userId="a413b3be1cc3406f" providerId="LiveId" clId="{553779C6-D58C-4A2E-A63A-9EC676CE8244}"/>
    <pc:docChg chg="modSld">
      <pc:chgData name="NESTOR JULIO HERNANDEZ BOCKER" userId="a413b3be1cc3406f" providerId="LiveId" clId="{553779C6-D58C-4A2E-A63A-9EC676CE8244}" dt="2021-11-08T00:13:24.596" v="3"/>
      <pc:docMkLst>
        <pc:docMk/>
      </pc:docMkLst>
      <pc:sldChg chg="modSp">
        <pc:chgData name="NESTOR JULIO HERNANDEZ BOCKER" userId="a413b3be1cc3406f" providerId="LiveId" clId="{553779C6-D58C-4A2E-A63A-9EC676CE8244}" dt="2021-11-08T00:13:24.596" v="3"/>
        <pc:sldMkLst>
          <pc:docMk/>
          <pc:sldMk cId="3489943008" sldId="256"/>
        </pc:sldMkLst>
        <pc:spChg chg="mod">
          <ac:chgData name="NESTOR JULIO HERNANDEZ BOCKER" userId="a413b3be1cc3406f" providerId="LiveId" clId="{553779C6-D58C-4A2E-A63A-9EC676CE8244}" dt="2021-11-08T00:13:24.596" v="3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553779C6-D58C-4A2E-A63A-9EC676CE8244}" dt="2021-11-08T00:12:50.423" v="0"/>
          <ac:spMkLst>
            <pc:docMk/>
            <pc:sldMk cId="3489943008" sldId="256"/>
            <ac:spMk id="6" creationId="{00000000-0000-0000-0000-000000000000}"/>
          </ac:spMkLst>
        </pc:spChg>
      </pc:sldChg>
      <pc:sldChg chg="modSp">
        <pc:chgData name="NESTOR JULIO HERNANDEZ BOCKER" userId="a413b3be1cc3406f" providerId="LiveId" clId="{553779C6-D58C-4A2E-A63A-9EC676CE8244}" dt="2021-11-08T00:13:02.193" v="1"/>
        <pc:sldMkLst>
          <pc:docMk/>
          <pc:sldMk cId="241681347" sldId="272"/>
        </pc:sldMkLst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241681347" sldId="272"/>
            <ac:spMk id="8" creationId="{39859359-D35B-3B4A-9B7A-4F41EF0AFBA5}"/>
          </ac:spMkLst>
        </pc:spChg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241681347" sldId="272"/>
            <ac:spMk id="13" creationId="{00000000-0000-0000-0000-000000000000}"/>
          </ac:spMkLst>
        </pc:spChg>
      </pc:sldChg>
      <pc:sldChg chg="modSp">
        <pc:chgData name="NESTOR JULIO HERNANDEZ BOCKER" userId="a413b3be1cc3406f" providerId="LiveId" clId="{553779C6-D58C-4A2E-A63A-9EC676CE8244}" dt="2021-11-08T00:13:12.305" v="2"/>
        <pc:sldMkLst>
          <pc:docMk/>
          <pc:sldMk cId="1036967058" sldId="273"/>
        </pc:sldMkLst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553779C6-D58C-4A2E-A63A-9EC676CE8244}" dt="2021-11-08T00:13:12.305" v="2"/>
          <ac:spMkLst>
            <pc:docMk/>
            <pc:sldMk cId="1036967058" sldId="273"/>
            <ac:spMk id="16" creationId="{00000000-0000-0000-0000-000000000000}"/>
          </ac:spMkLst>
        </pc:spChg>
      </pc:sldChg>
      <pc:sldChg chg="modSp">
        <pc:chgData name="NESTOR JULIO HERNANDEZ BOCKER" userId="a413b3be1cc3406f" providerId="LiveId" clId="{553779C6-D58C-4A2E-A63A-9EC676CE8244}" dt="2021-11-08T00:13:02.193" v="1"/>
        <pc:sldMkLst>
          <pc:docMk/>
          <pc:sldMk cId="936540454" sldId="274"/>
        </pc:sldMkLst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936540454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936540454" sldId="274"/>
            <ac:spMk id="14" creationId="{D662F3AB-6C16-4FAD-87D3-D8E3D9A24BDE}"/>
          </ac:spMkLst>
        </pc:spChg>
      </pc:sldChg>
      <pc:sldChg chg="modSp">
        <pc:chgData name="NESTOR JULIO HERNANDEZ BOCKER" userId="a413b3be1cc3406f" providerId="LiveId" clId="{553779C6-D58C-4A2E-A63A-9EC676CE8244}" dt="2021-11-08T00:13:02.193" v="1"/>
        <pc:sldMkLst>
          <pc:docMk/>
          <pc:sldMk cId="897901876" sldId="277"/>
        </pc:sldMkLst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897901876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897901876" sldId="277"/>
            <ac:spMk id="16" creationId="{00000000-0000-0000-0000-000000000000}"/>
          </ac:spMkLst>
        </pc:spChg>
      </pc:sldChg>
      <pc:sldChg chg="modSp">
        <pc:chgData name="NESTOR JULIO HERNANDEZ BOCKER" userId="a413b3be1cc3406f" providerId="LiveId" clId="{553779C6-D58C-4A2E-A63A-9EC676CE8244}" dt="2021-11-08T00:13:02.193" v="1"/>
        <pc:sldMkLst>
          <pc:docMk/>
          <pc:sldMk cId="1821392715" sldId="278"/>
        </pc:sldMkLst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1821392715" sldId="278"/>
            <ac:spMk id="14" creationId="{A11BB284-CF11-4354-9714-45F5A11FA9BC}"/>
          </ac:spMkLst>
        </pc:spChg>
      </pc:sldChg>
      <pc:sldChg chg="modSp">
        <pc:chgData name="NESTOR JULIO HERNANDEZ BOCKER" userId="a413b3be1cc3406f" providerId="LiveId" clId="{553779C6-D58C-4A2E-A63A-9EC676CE8244}" dt="2021-11-08T00:13:02.193" v="1"/>
        <pc:sldMkLst>
          <pc:docMk/>
          <pc:sldMk cId="124870672" sldId="279"/>
        </pc:sldMkLst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124870672" sldId="279"/>
            <ac:spMk id="7" creationId="{39859359-D35B-3B4A-9B7A-4F41EF0AFBA5}"/>
          </ac:spMkLst>
        </pc:spChg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124870672" sldId="279"/>
            <ac:spMk id="13" creationId="{00000000-0000-0000-0000-000000000000}"/>
          </ac:spMkLst>
        </pc:spChg>
      </pc:sldChg>
      <pc:sldChg chg="modSp">
        <pc:chgData name="NESTOR JULIO HERNANDEZ BOCKER" userId="a413b3be1cc3406f" providerId="LiveId" clId="{553779C6-D58C-4A2E-A63A-9EC676CE8244}" dt="2021-11-08T00:13:02.193" v="1"/>
        <pc:sldMkLst>
          <pc:docMk/>
          <pc:sldMk cId="3688983019" sldId="281"/>
        </pc:sldMkLst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3688983019" sldId="281"/>
            <ac:spMk id="7" creationId="{39859359-D35B-3B4A-9B7A-4F41EF0AFBA5}"/>
          </ac:spMkLst>
        </pc:spChg>
      </pc:sldChg>
      <pc:sldChg chg="modSp">
        <pc:chgData name="NESTOR JULIO HERNANDEZ BOCKER" userId="a413b3be1cc3406f" providerId="LiveId" clId="{553779C6-D58C-4A2E-A63A-9EC676CE8244}" dt="2021-11-08T00:13:02.193" v="1"/>
        <pc:sldMkLst>
          <pc:docMk/>
          <pc:sldMk cId="2108529373" sldId="282"/>
        </pc:sldMkLst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2108529373" sldId="282"/>
            <ac:spMk id="7" creationId="{39859359-D35B-3B4A-9B7A-4F41EF0AFBA5}"/>
          </ac:spMkLst>
        </pc:spChg>
      </pc:sldChg>
      <pc:sldChg chg="modSp">
        <pc:chgData name="NESTOR JULIO HERNANDEZ BOCKER" userId="a413b3be1cc3406f" providerId="LiveId" clId="{553779C6-D58C-4A2E-A63A-9EC676CE8244}" dt="2021-11-08T00:13:02.193" v="1"/>
        <pc:sldMkLst>
          <pc:docMk/>
          <pc:sldMk cId="551587082" sldId="283"/>
        </pc:sldMkLst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551587082" sldId="283"/>
            <ac:spMk id="8" creationId="{39859359-D35B-3B4A-9B7A-4F41EF0AFBA5}"/>
          </ac:spMkLst>
        </pc:spChg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551587082" sldId="283"/>
            <ac:spMk id="16" creationId="{00000000-0000-0000-0000-000000000000}"/>
          </ac:spMkLst>
        </pc:spChg>
      </pc:sldChg>
      <pc:sldChg chg="modSp">
        <pc:chgData name="NESTOR JULIO HERNANDEZ BOCKER" userId="a413b3be1cc3406f" providerId="LiveId" clId="{553779C6-D58C-4A2E-A63A-9EC676CE8244}" dt="2021-11-08T00:13:02.193" v="1"/>
        <pc:sldMkLst>
          <pc:docMk/>
          <pc:sldMk cId="1347876608" sldId="284"/>
        </pc:sldMkLst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1347876608" sldId="284"/>
            <ac:spMk id="7" creationId="{39859359-D35B-3B4A-9B7A-4F41EF0AFBA5}"/>
          </ac:spMkLst>
        </pc:spChg>
      </pc:sldChg>
      <pc:sldChg chg="modSp">
        <pc:chgData name="NESTOR JULIO HERNANDEZ BOCKER" userId="a413b3be1cc3406f" providerId="LiveId" clId="{553779C6-D58C-4A2E-A63A-9EC676CE8244}" dt="2021-11-08T00:13:02.193" v="1"/>
        <pc:sldMkLst>
          <pc:docMk/>
          <pc:sldMk cId="375185369" sldId="285"/>
        </pc:sldMkLst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375185369" sldId="285"/>
            <ac:spMk id="7" creationId="{39859359-D35B-3B4A-9B7A-4F41EF0AFBA5}"/>
          </ac:spMkLst>
        </pc:spChg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375185369" sldId="285"/>
            <ac:spMk id="13" creationId="{00000000-0000-0000-0000-000000000000}"/>
          </ac:spMkLst>
        </pc:spChg>
      </pc:sldChg>
    </pc:docChg>
  </pc:docChgLst>
  <pc:docChgLst>
    <pc:chgData name="NESTOR JULIO HERNANDEZ BOCKER" userId="a413b3be1cc3406f" providerId="LiveId" clId="{B9A2FFD3-4A97-43A0-A7E8-2E07942500CA}"/>
    <pc:docChg chg="undo custSel modSld">
      <pc:chgData name="NESTOR JULIO HERNANDEZ BOCKER" userId="a413b3be1cc3406f" providerId="LiveId" clId="{B9A2FFD3-4A97-43A0-A7E8-2E07942500CA}" dt="2021-09-06T13:20:03.290" v="618" actId="1037"/>
      <pc:docMkLst>
        <pc:docMk/>
      </pc:docMkLst>
      <pc:sldChg chg="modSp mod">
        <pc:chgData name="NESTOR JULIO HERNANDEZ BOCKER" userId="a413b3be1cc3406f" providerId="LiveId" clId="{B9A2FFD3-4A97-43A0-A7E8-2E07942500CA}" dt="2021-09-06T13:18:07.131" v="608" actId="20577"/>
        <pc:sldMkLst>
          <pc:docMk/>
          <pc:sldMk cId="1714585994" sldId="264"/>
        </pc:sldMkLst>
        <pc:spChg chg="mod">
          <ac:chgData name="NESTOR JULIO HERNANDEZ BOCKER" userId="a413b3be1cc3406f" providerId="LiveId" clId="{B9A2FFD3-4A97-43A0-A7E8-2E07942500CA}" dt="2021-09-06T13:18:07.131" v="608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B9A2FFD3-4A97-43A0-A7E8-2E07942500CA}" dt="2021-09-06T13:17:38.900" v="607" actId="20577"/>
        <pc:sldMkLst>
          <pc:docMk/>
          <pc:sldMk cId="936540454" sldId="274"/>
        </pc:sldMkLst>
        <pc:spChg chg="mod">
          <ac:chgData name="NESTOR JULIO HERNANDEZ BOCKER" userId="a413b3be1cc3406f" providerId="LiveId" clId="{B9A2FFD3-4A97-43A0-A7E8-2E07942500CA}" dt="2021-09-06T13:17:38.900" v="607" actId="20577"/>
          <ac:spMkLst>
            <pc:docMk/>
            <pc:sldMk cId="936540454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B9A2FFD3-4A97-43A0-A7E8-2E07942500CA}" dt="2021-09-06T13:16:45.465" v="599" actId="1037"/>
          <ac:spMkLst>
            <pc:docMk/>
            <pc:sldMk cId="936540454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B9A2FFD3-4A97-43A0-A7E8-2E07942500CA}" dt="2021-09-06T13:17:03.891" v="603" actId="20577"/>
          <ac:spMkLst>
            <pc:docMk/>
            <pc:sldMk cId="936540454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B9A2FFD3-4A97-43A0-A7E8-2E07942500CA}" dt="2021-09-06T13:16:50.225" v="600" actId="1035"/>
          <ac:spMkLst>
            <pc:docMk/>
            <pc:sldMk cId="936540454" sldId="274"/>
            <ac:spMk id="14" creationId="{D662F3AB-6C16-4FAD-87D3-D8E3D9A24BDE}"/>
          </ac:spMkLst>
        </pc:spChg>
        <pc:spChg chg="mod">
          <ac:chgData name="NESTOR JULIO HERNANDEZ BOCKER" userId="a413b3be1cc3406f" providerId="LiveId" clId="{B9A2FFD3-4A97-43A0-A7E8-2E07942500CA}" dt="2021-09-06T13:17:13.585" v="606" actId="20577"/>
          <ac:spMkLst>
            <pc:docMk/>
            <pc:sldMk cId="936540454" sldId="274"/>
            <ac:spMk id="15" creationId="{2C3461B8-32D9-48F6-870C-9DA1FF34CBCB}"/>
          </ac:spMkLst>
        </pc:spChg>
        <pc:graphicFrameChg chg="del">
          <ac:chgData name="NESTOR JULIO HERNANDEZ BOCKER" userId="a413b3be1cc3406f" providerId="LiveId" clId="{B9A2FFD3-4A97-43A0-A7E8-2E07942500CA}" dt="2021-09-06T13:15:59.445" v="561" actId="21"/>
          <ac:graphicFrameMkLst>
            <pc:docMk/>
            <pc:sldMk cId="936540454" sldId="274"/>
            <ac:graphicFrameMk id="11" creationId="{00000000-0008-0000-0200-000009000000}"/>
          </ac:graphicFrameMkLst>
        </pc:graphicFrameChg>
        <pc:graphicFrameChg chg="add mod">
          <ac:chgData name="NESTOR JULIO HERNANDEZ BOCKER" userId="a413b3be1cc3406f" providerId="LiveId" clId="{B9A2FFD3-4A97-43A0-A7E8-2E07942500CA}" dt="2021-09-06T13:16:10.555" v="562"/>
          <ac:graphicFrameMkLst>
            <pc:docMk/>
            <pc:sldMk cId="936540454" sldId="274"/>
            <ac:graphicFrameMk id="12" creationId="{00000000-0008-0000-0200-000009000000}"/>
          </ac:graphicFrameMkLst>
        </pc:graphicFrameChg>
      </pc:sldChg>
      <pc:sldChg chg="addSp delSp modSp mod">
        <pc:chgData name="NESTOR JULIO HERNANDEZ BOCKER" userId="a413b3be1cc3406f" providerId="LiveId" clId="{B9A2FFD3-4A97-43A0-A7E8-2E07942500CA}" dt="2021-09-06T13:16:26.736" v="568" actId="20577"/>
        <pc:sldMkLst>
          <pc:docMk/>
          <pc:sldMk cId="897901876" sldId="277"/>
        </pc:sldMkLst>
        <pc:spChg chg="mod">
          <ac:chgData name="NESTOR JULIO HERNANDEZ BOCKER" userId="a413b3be1cc3406f" providerId="LiveId" clId="{B9A2FFD3-4A97-43A0-A7E8-2E07942500CA}" dt="2021-09-06T13:16:26.736" v="568" actId="20577"/>
          <ac:spMkLst>
            <pc:docMk/>
            <pc:sldMk cId="897901876" sldId="277"/>
            <ac:spMk id="16" creationId="{00000000-0000-0000-0000-000000000000}"/>
          </ac:spMkLst>
        </pc:spChg>
        <pc:graphicFrameChg chg="del">
          <ac:chgData name="NESTOR JULIO HERNANDEZ BOCKER" userId="a413b3be1cc3406f" providerId="LiveId" clId="{B9A2FFD3-4A97-43A0-A7E8-2E07942500CA}" dt="2021-09-06T13:13:21.092" v="424" actId="21"/>
          <ac:graphicFrameMkLst>
            <pc:docMk/>
            <pc:sldMk cId="897901876" sldId="277"/>
            <ac:graphicFrameMk id="10" creationId="{00000000-0008-0000-0000-000006000000}"/>
          </ac:graphicFrameMkLst>
        </pc:graphicFrameChg>
        <pc:graphicFrameChg chg="add mod">
          <ac:chgData name="NESTOR JULIO HERNANDEZ BOCKER" userId="a413b3be1cc3406f" providerId="LiveId" clId="{B9A2FFD3-4A97-43A0-A7E8-2E07942500CA}" dt="2021-09-06T13:14:23.350" v="558" actId="208"/>
          <ac:graphicFrameMkLst>
            <pc:docMk/>
            <pc:sldMk cId="897901876" sldId="277"/>
            <ac:graphicFrameMk id="11" creationId="{00000000-0008-0000-0000-000006000000}"/>
          </ac:graphicFrameMkLst>
        </pc:graphicFrameChg>
      </pc:sldChg>
      <pc:sldChg chg="modSp mod">
        <pc:chgData name="NESTOR JULIO HERNANDEZ BOCKER" userId="a413b3be1cc3406f" providerId="LiveId" clId="{B9A2FFD3-4A97-43A0-A7E8-2E07942500CA}" dt="2021-09-06T13:20:03.290" v="618" actId="1037"/>
        <pc:sldMkLst>
          <pc:docMk/>
          <pc:sldMk cId="1821392715" sldId="278"/>
        </pc:sldMkLst>
        <pc:spChg chg="mod">
          <ac:chgData name="NESTOR JULIO HERNANDEZ BOCKER" userId="a413b3be1cc3406f" providerId="LiveId" clId="{B9A2FFD3-4A97-43A0-A7E8-2E07942500CA}" dt="2021-09-06T13:20:03.290" v="618" actId="103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B9A2FFD3-4A97-43A0-A7E8-2E07942500CA}" dt="2021-09-06T12:49:34.728" v="20" actId="1036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B9A2FFD3-4A97-43A0-A7E8-2E07942500CA}" dt="2021-09-06T13:19:54.004" v="609" actId="122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B9A2FFD3-4A97-43A0-A7E8-2E07942500CA}" dt="2021-09-06T12:50:05.759" v="22" actId="20577"/>
          <ac:spMkLst>
            <pc:docMk/>
            <pc:sldMk cId="1821392715" sldId="278"/>
            <ac:spMk id="15" creationId="{1DB53BCE-27E0-4BC1-AC4B-AD4177316ADC}"/>
          </ac:spMkLst>
        </pc:spChg>
      </pc:sldChg>
      <pc:sldChg chg="modSp mod">
        <pc:chgData name="NESTOR JULIO HERNANDEZ BOCKER" userId="a413b3be1cc3406f" providerId="LiveId" clId="{B9A2FFD3-4A97-43A0-A7E8-2E07942500CA}" dt="2021-09-06T12:59:46.249" v="183"/>
        <pc:sldMkLst>
          <pc:docMk/>
          <pc:sldMk cId="124870672" sldId="279"/>
        </pc:sldMkLst>
        <pc:graphicFrameChg chg="mod modGraphic">
          <ac:chgData name="NESTOR JULIO HERNANDEZ BOCKER" userId="a413b3be1cc3406f" providerId="LiveId" clId="{B9A2FFD3-4A97-43A0-A7E8-2E07942500CA}" dt="2021-09-06T12:59:46.249" v="183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modSp mod">
        <pc:chgData name="NESTOR JULIO HERNANDEZ BOCKER" userId="a413b3be1cc3406f" providerId="LiveId" clId="{B9A2FFD3-4A97-43A0-A7E8-2E07942500CA}" dt="2021-09-06T13:11:05.560" v="416"/>
        <pc:sldMkLst>
          <pc:docMk/>
          <pc:sldMk cId="3688983019" sldId="281"/>
        </pc:sldMkLst>
        <pc:graphicFrameChg chg="mod modGraphic">
          <ac:chgData name="NESTOR JULIO HERNANDEZ BOCKER" userId="a413b3be1cc3406f" providerId="LiveId" clId="{B9A2FFD3-4A97-43A0-A7E8-2E07942500CA}" dt="2021-09-06T13:11:05.560" v="416"/>
          <ac:graphicFrameMkLst>
            <pc:docMk/>
            <pc:sldMk cId="3688983019" sldId="281"/>
            <ac:graphicFrameMk id="10" creationId="{7D1B391B-D712-49E8-B705-718EE8B40728}"/>
          </ac:graphicFrameMkLst>
        </pc:graphicFrameChg>
      </pc:sldChg>
      <pc:sldChg chg="modSp mod">
        <pc:chgData name="NESTOR JULIO HERNANDEZ BOCKER" userId="a413b3be1cc3406f" providerId="LiveId" clId="{B9A2FFD3-4A97-43A0-A7E8-2E07942500CA}" dt="2021-09-06T13:12:39.619" v="423"/>
        <pc:sldMkLst>
          <pc:docMk/>
          <pc:sldMk cId="2108529373" sldId="282"/>
        </pc:sldMkLst>
        <pc:graphicFrameChg chg="mod modGraphic">
          <ac:chgData name="NESTOR JULIO HERNANDEZ BOCKER" userId="a413b3be1cc3406f" providerId="LiveId" clId="{B9A2FFD3-4A97-43A0-A7E8-2E07942500CA}" dt="2021-09-06T13:12:39.619" v="423"/>
          <ac:graphicFrameMkLst>
            <pc:docMk/>
            <pc:sldMk cId="2108529373" sldId="282"/>
            <ac:graphicFrameMk id="11" creationId="{43602E57-D846-487F-81C1-EC39637DE17D}"/>
          </ac:graphicFrameMkLst>
        </pc:graphicFrameChg>
      </pc:sldChg>
      <pc:sldChg chg="addSp delSp modSp mod">
        <pc:chgData name="NESTOR JULIO HERNANDEZ BOCKER" userId="a413b3be1cc3406f" providerId="LiveId" clId="{B9A2FFD3-4A97-43A0-A7E8-2E07942500CA}" dt="2021-09-06T13:08:54.587" v="408" actId="208"/>
        <pc:sldMkLst>
          <pc:docMk/>
          <pc:sldMk cId="551587082" sldId="283"/>
        </pc:sldMkLst>
        <pc:spChg chg="mod">
          <ac:chgData name="NESTOR JULIO HERNANDEZ BOCKER" userId="a413b3be1cc3406f" providerId="LiveId" clId="{B9A2FFD3-4A97-43A0-A7E8-2E07942500CA}" dt="2021-09-06T13:04:04.877" v="332" actId="1035"/>
          <ac:spMkLst>
            <pc:docMk/>
            <pc:sldMk cId="551587082" sldId="283"/>
            <ac:spMk id="14" creationId="{D62F3B12-4583-4964-A8BF-8217B267188D}"/>
          </ac:spMkLst>
        </pc:spChg>
        <pc:spChg chg="mod">
          <ac:chgData name="NESTOR JULIO HERNANDEZ BOCKER" userId="a413b3be1cc3406f" providerId="LiveId" clId="{B9A2FFD3-4A97-43A0-A7E8-2E07942500CA}" dt="2021-09-06T13:04:49.986" v="371" actId="113"/>
          <ac:spMkLst>
            <pc:docMk/>
            <pc:sldMk cId="551587082" sldId="283"/>
            <ac:spMk id="16" creationId="{00000000-0000-0000-0000-000000000000}"/>
          </ac:spMkLst>
        </pc:spChg>
        <pc:graphicFrameChg chg="del">
          <ac:chgData name="NESTOR JULIO HERNANDEZ BOCKER" userId="a413b3be1cc3406f" providerId="LiveId" clId="{B9A2FFD3-4A97-43A0-A7E8-2E07942500CA}" dt="2021-09-06T13:02:31.241" v="192" actId="21"/>
          <ac:graphicFrameMkLst>
            <pc:docMk/>
            <pc:sldMk cId="551587082" sldId="283"/>
            <ac:graphicFrameMk id="10" creationId="{00000000-0008-0000-0000-000005000000}"/>
          </ac:graphicFrameMkLst>
        </pc:graphicFrameChg>
        <pc:graphicFrameChg chg="add mod">
          <ac:chgData name="NESTOR JULIO HERNANDEZ BOCKER" userId="a413b3be1cc3406f" providerId="LiveId" clId="{B9A2FFD3-4A97-43A0-A7E8-2E07942500CA}" dt="2021-09-06T13:08:54.587" v="408" actId="208"/>
          <ac:graphicFrameMkLst>
            <pc:docMk/>
            <pc:sldMk cId="551587082" sldId="283"/>
            <ac:graphicFrameMk id="11" creationId="{00000000-0008-0000-0000-000005000000}"/>
          </ac:graphicFrameMkLst>
        </pc:graphicFrameChg>
      </pc:sldChg>
      <pc:sldChg chg="addSp delSp modSp mod">
        <pc:chgData name="NESTOR JULIO HERNANDEZ BOCKER" userId="a413b3be1cc3406f" providerId="LiveId" clId="{B9A2FFD3-4A97-43A0-A7E8-2E07942500CA}" dt="2021-09-06T13:08:04.018" v="407" actId="20577"/>
        <pc:sldMkLst>
          <pc:docMk/>
          <pc:sldMk cId="1347876608" sldId="284"/>
        </pc:sldMkLst>
        <pc:spChg chg="mod">
          <ac:chgData name="NESTOR JULIO HERNANDEZ BOCKER" userId="a413b3be1cc3406f" providerId="LiveId" clId="{B9A2FFD3-4A97-43A0-A7E8-2E07942500CA}" dt="2021-09-06T13:07:39.274" v="401" actId="20577"/>
          <ac:spMkLst>
            <pc:docMk/>
            <pc:sldMk cId="1347876608" sldId="284"/>
            <ac:spMk id="3" creationId="{1CE3CF9D-54AC-4B64-BADA-CA1BAA675BB3}"/>
          </ac:spMkLst>
        </pc:spChg>
        <pc:spChg chg="mod">
          <ac:chgData name="NESTOR JULIO HERNANDEZ BOCKER" userId="a413b3be1cc3406f" providerId="LiveId" clId="{B9A2FFD3-4A97-43A0-A7E8-2E07942500CA}" dt="2021-09-06T13:07:56.665" v="404" actId="20577"/>
          <ac:spMkLst>
            <pc:docMk/>
            <pc:sldMk cId="1347876608" sldId="284"/>
            <ac:spMk id="4" creationId="{4CDB9F07-CF09-41D1-953A-BCFBDAD0E58D}"/>
          </ac:spMkLst>
        </pc:spChg>
        <pc:spChg chg="mod">
          <ac:chgData name="NESTOR JULIO HERNANDEZ BOCKER" userId="a413b3be1cc3406f" providerId="LiveId" clId="{B9A2FFD3-4A97-43A0-A7E8-2E07942500CA}" dt="2021-09-06T13:07:31.498" v="397" actId="1036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B9A2FFD3-4A97-43A0-A7E8-2E07942500CA}" dt="2021-09-06T13:08:04.018" v="407" actId="20577"/>
          <ac:spMkLst>
            <pc:docMk/>
            <pc:sldMk cId="1347876608" sldId="284"/>
            <ac:spMk id="17" creationId="{0C479868-86BA-4840-949D-35BB72CED15F}"/>
          </ac:spMkLst>
        </pc:spChg>
        <pc:graphicFrameChg chg="add mod">
          <ac:chgData name="NESTOR JULIO HERNANDEZ BOCKER" userId="a413b3be1cc3406f" providerId="LiveId" clId="{B9A2FFD3-4A97-43A0-A7E8-2E07942500CA}" dt="2021-09-06T13:07:19" v="386" actId="1036"/>
          <ac:graphicFrameMkLst>
            <pc:docMk/>
            <pc:sldMk cId="1347876608" sldId="284"/>
            <ac:graphicFrameMk id="11" creationId="{00000000-0008-0000-0200-00000F000000}"/>
          </ac:graphicFrameMkLst>
        </pc:graphicFrameChg>
        <pc:graphicFrameChg chg="del">
          <ac:chgData name="NESTOR JULIO HERNANDEZ BOCKER" userId="a413b3be1cc3406f" providerId="LiveId" clId="{B9A2FFD3-4A97-43A0-A7E8-2E07942500CA}" dt="2021-09-06T13:06:22.802" v="372" actId="478"/>
          <ac:graphicFrameMkLst>
            <pc:docMk/>
            <pc:sldMk cId="1347876608" sldId="284"/>
            <ac:graphicFrameMk id="12" creationId="{00000000-0008-0000-0200-00000F000000}"/>
          </ac:graphicFrameMkLst>
        </pc:graphicFrameChg>
      </pc:sldChg>
      <pc:sldChg chg="modSp mod">
        <pc:chgData name="NESTOR JULIO HERNANDEZ BOCKER" userId="a413b3be1cc3406f" providerId="LiveId" clId="{B9A2FFD3-4A97-43A0-A7E8-2E07942500CA}" dt="2021-09-06T13:02:12.208" v="191"/>
        <pc:sldMkLst>
          <pc:docMk/>
          <pc:sldMk cId="375185369" sldId="285"/>
        </pc:sldMkLst>
        <pc:graphicFrameChg chg="mod modGraphic">
          <ac:chgData name="NESTOR JULIO HERNANDEZ BOCKER" userId="a413b3be1cc3406f" providerId="LiveId" clId="{B9A2FFD3-4A97-43A0-A7E8-2E07942500CA}" dt="2021-09-06T13:02:12.208" v="191"/>
          <ac:graphicFrameMkLst>
            <pc:docMk/>
            <pc:sldMk cId="375185369" sldId="285"/>
            <ac:graphicFrameMk id="11" creationId="{43602E57-D846-487F-81C1-EC39637DE17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3-IPC/2021/LIBRO%20DE%20TRABAJO%20IPC.xlsb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1/LIBRO%20DE%20TRABAJO%20IPC.xlsb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1/LIBRO%20DE%20TRABAJO%20IPC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1/LIBRO%20DE%20TRABAJO%20IPC.xlsb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1/LIBRO%20DE%20TRABAJO%20IPC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088027038914"/>
          <c:y val="2.7843380444811293E-2"/>
          <c:w val="0.78069792413730255"/>
          <c:h val="0.85826798875547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'[LIBRO DE TRABAJO IPC.xlsb]IPC'!$B$90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DEEBF7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1F4E79"/>
                    </a:solidFill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'[LIBRO DE TRABAJO IPC.xlsb]IPC'!$A$91:$A$93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</c:strRef>
          </c:cat>
          <c:val>
            <c:numRef>
              <c:f>'[LIBRO DE TRABAJO IPC.xlsb]IPC'!$B$91:$B$93</c:f>
              <c:numCache>
                <c:formatCode>#,##0.00</c:formatCode>
                <c:ptCount val="3"/>
                <c:pt idx="0">
                  <c:v>0.43</c:v>
                </c:pt>
                <c:pt idx="1">
                  <c:v>4.8</c:v>
                </c:pt>
                <c:pt idx="2">
                  <c:v>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AD-45D2-8CAD-1280B7D6F89D}"/>
            </c:ext>
          </c:extLst>
        </c:ser>
        <c:ser>
          <c:idx val="1"/>
          <c:order val="1"/>
          <c:tx>
            <c:strRef>
              <c:f>'[LIBRO DE TRABAJO IPC.xlsb]IPC'!$C$90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1F4E79"/>
                    </a:solidFill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'[LIBRO DE TRABAJO IPC.xlsb]IPC'!$A$91:$A$93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</c:strRef>
          </c:cat>
          <c:val>
            <c:numRef>
              <c:f>'[LIBRO DE TRABAJO IPC.xlsb]IPC'!$C$91:$C$93</c:f>
              <c:numCache>
                <c:formatCode>#,##0.00</c:formatCode>
                <c:ptCount val="3"/>
                <c:pt idx="0">
                  <c:v>2.08</c:v>
                </c:pt>
                <c:pt idx="1">
                  <c:v>17.23</c:v>
                </c:pt>
                <c:pt idx="2">
                  <c:v>17.23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AD-45D2-8CAD-1280B7D6F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9566744"/>
        <c:axId val="479571840"/>
      </c:barChart>
      <c:catAx>
        <c:axId val="479566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479571840"/>
        <c:crosses val="autoZero"/>
        <c:auto val="1"/>
        <c:lblAlgn val="ctr"/>
        <c:lblOffset val="100"/>
        <c:noMultiLvlLbl val="0"/>
      </c:catAx>
      <c:valAx>
        <c:axId val="4795718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Variación (%)</a:t>
                </a:r>
              </a:p>
            </c:rich>
          </c:tx>
          <c:layout/>
          <c:overlay val="0"/>
        </c:title>
        <c:numFmt formatCode="#,##0.00" sourceLinked="1"/>
        <c:majorTickMark val="out"/>
        <c:minorTickMark val="none"/>
        <c:tickLblPos val="nextTo"/>
        <c:crossAx val="479566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'[LIBRO DE TRABAJO IPC.xlsb]SALIDA'!$D$23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'[LIBRO DE TRABAJO IPC.xlsb]SALIDA'!$B$89:$B$101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Prendas de vestir y calzado</c:v>
                </c:pt>
                <c:pt idx="3">
                  <c:v>Recreación y cultura</c:v>
                </c:pt>
                <c:pt idx="4">
                  <c:v>Educación</c:v>
                </c:pt>
                <c:pt idx="5">
                  <c:v>Alojamiento, agua, electricidad, gas y otros combustibles</c:v>
                </c:pt>
                <c:pt idx="6">
                  <c:v>Salud</c:v>
                </c:pt>
                <c:pt idx="7">
                  <c:v>Bienes y servicios diversos</c:v>
                </c:pt>
                <c:pt idx="8">
                  <c:v>Muebles, artículos para el hogar y para la conservación ordinaria del hogar</c:v>
                </c:pt>
                <c:pt idx="9">
                  <c:v>Bebidas alcohólicas y tabaco</c:v>
                </c:pt>
                <c:pt idx="10">
                  <c:v>Transporte</c:v>
                </c:pt>
                <c:pt idx="11">
                  <c:v>Restaurantes y hoteles</c:v>
                </c:pt>
                <c:pt idx="12">
                  <c:v>Alimentos y bebidas no alcohólicas</c:v>
                </c:pt>
              </c:strCache>
            </c:strRef>
          </c:cat>
          <c:val>
            <c:numRef>
              <c:f>'[LIBRO DE TRABAJO IPC.xlsb]SALIDA'!$D$89:$D$101</c:f>
              <c:numCache>
                <c:formatCode>0.00</c:formatCode>
                <c:ptCount val="13"/>
                <c:pt idx="0">
                  <c:v>5.62</c:v>
                </c:pt>
                <c:pt idx="1">
                  <c:v>-12.1</c:v>
                </c:pt>
                <c:pt idx="2">
                  <c:v>-2.6</c:v>
                </c:pt>
                <c:pt idx="3">
                  <c:v>1.04</c:v>
                </c:pt>
                <c:pt idx="4">
                  <c:v>2.76</c:v>
                </c:pt>
                <c:pt idx="5">
                  <c:v>3.68</c:v>
                </c:pt>
                <c:pt idx="6">
                  <c:v>3.98</c:v>
                </c:pt>
                <c:pt idx="7">
                  <c:v>4.1900000000000004</c:v>
                </c:pt>
                <c:pt idx="8">
                  <c:v>4.34</c:v>
                </c:pt>
                <c:pt idx="9">
                  <c:v>4.5999999999999996</c:v>
                </c:pt>
                <c:pt idx="10">
                  <c:v>5.69</c:v>
                </c:pt>
                <c:pt idx="11">
                  <c:v>8.83</c:v>
                </c:pt>
                <c:pt idx="12">
                  <c:v>17.23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5A-43A0-B381-2CF47F02A7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634629584"/>
        <c:axId val="634635464"/>
      </c:barChart>
      <c:catAx>
        <c:axId val="634629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j-lt"/>
                <a:ea typeface="+mn-ea"/>
                <a:cs typeface="+mn-cs"/>
              </a:defRPr>
            </a:pPr>
            <a:endParaRPr lang="es-CO"/>
          </a:p>
        </c:txPr>
        <c:crossAx val="634635464"/>
        <c:crosses val="autoZero"/>
        <c:auto val="1"/>
        <c:lblAlgn val="ctr"/>
        <c:lblOffset val="100"/>
        <c:noMultiLvlLbl val="0"/>
      </c:catAx>
      <c:valAx>
        <c:axId val="634635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 dirty="0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3462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573040312815692E-2"/>
          <c:y val="3.2264965084171253E-2"/>
          <c:w val="0.93965692770768927"/>
          <c:h val="0.8497834705597529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'[LIBRO DE TRABAJO IPC.xlsb]IPC'!$E$50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'[LIBRO DE TRABAJO IPC.xlsb]IPC'!$A$51:$A$62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'[LIBRO DE TRABAJO IPC.xlsb]IPC'!$E$51:$E$62</c:f>
              <c:numCache>
                <c:formatCode>#,##0.00</c:formatCode>
                <c:ptCount val="12"/>
                <c:pt idx="0">
                  <c:v>1.4000000000000057</c:v>
                </c:pt>
                <c:pt idx="1">
                  <c:v>1.6200000000000045</c:v>
                </c:pt>
                <c:pt idx="2">
                  <c:v>2.5900000000000034</c:v>
                </c:pt>
                <c:pt idx="3">
                  <c:v>3.680000000000021</c:v>
                </c:pt>
                <c:pt idx="4">
                  <c:v>4.3600000000000136</c:v>
                </c:pt>
                <c:pt idx="5">
                  <c:v>5.25</c:v>
                </c:pt>
                <c:pt idx="6">
                  <c:v>5.9399999999999835</c:v>
                </c:pt>
                <c:pt idx="7">
                  <c:v>5.8000000000000114</c:v>
                </c:pt>
                <c:pt idx="8">
                  <c:v>6.289999999999992</c:v>
                </c:pt>
                <c:pt idx="9">
                  <c:v>6.56</c:v>
                </c:pt>
                <c:pt idx="10">
                  <c:v>6.07</c:v>
                </c:pt>
                <c:pt idx="11">
                  <c:v>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A0-4095-BB11-BEB6FAFBF63D}"/>
            </c:ext>
          </c:extLst>
        </c:ser>
        <c:ser>
          <c:idx val="4"/>
          <c:order val="4"/>
          <c:tx>
            <c:strRef>
              <c:f>'[LIBRO DE TRABAJO IPC.xlsb]IPC'!$F$50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'[LIBRO DE TRABAJO IPC.xlsb]IPC'!$A$51:$A$62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'[LIBRO DE TRABAJO IPC.xlsb]IPC'!$F$51:$F$62</c:f>
              <c:numCache>
                <c:formatCode>#,##0.00</c:formatCode>
                <c:ptCount val="12"/>
                <c:pt idx="0">
                  <c:v>0.76</c:v>
                </c:pt>
                <c:pt idx="1">
                  <c:v>1.69</c:v>
                </c:pt>
                <c:pt idx="2">
                  <c:v>3.94</c:v>
                </c:pt>
                <c:pt idx="3">
                  <c:v>6.06</c:v>
                </c:pt>
                <c:pt idx="4">
                  <c:v>6.1</c:v>
                </c:pt>
                <c:pt idx="5">
                  <c:v>5.99</c:v>
                </c:pt>
                <c:pt idx="6">
                  <c:v>5.14</c:v>
                </c:pt>
                <c:pt idx="7">
                  <c:v>4.67</c:v>
                </c:pt>
                <c:pt idx="8">
                  <c:v>4.62</c:v>
                </c:pt>
                <c:pt idx="9">
                  <c:v>4.29</c:v>
                </c:pt>
                <c:pt idx="10">
                  <c:v>4.3499999999999996</c:v>
                </c:pt>
                <c:pt idx="11">
                  <c:v>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A0-4095-BB11-BEB6FAFBF63D}"/>
            </c:ext>
          </c:extLst>
        </c:ser>
        <c:ser>
          <c:idx val="5"/>
          <c:order val="5"/>
          <c:tx>
            <c:strRef>
              <c:f>'[LIBRO DE TRABAJO IPC.xlsb]IPC'!$G$50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'[LIBRO DE TRABAJO IPC.xlsb]IPC'!$A$51:$A$62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'[LIBRO DE TRABAJO IPC.xlsb]IPC'!$G$51:$G$62</c:f>
              <c:numCache>
                <c:formatCode>#,##0.00</c:formatCode>
                <c:ptCount val="12"/>
                <c:pt idx="0">
                  <c:v>1.44</c:v>
                </c:pt>
                <c:pt idx="1">
                  <c:v>1.91</c:v>
                </c:pt>
                <c:pt idx="2">
                  <c:v>3.07</c:v>
                </c:pt>
                <c:pt idx="3">
                  <c:v>5.23</c:v>
                </c:pt>
                <c:pt idx="4">
                  <c:v>10.88</c:v>
                </c:pt>
                <c:pt idx="5">
                  <c:v>9.75</c:v>
                </c:pt>
                <c:pt idx="6">
                  <c:v>10.17</c:v>
                </c:pt>
                <c:pt idx="7">
                  <c:v>11.36</c:v>
                </c:pt>
                <c:pt idx="8">
                  <c:v>12.21</c:v>
                </c:pt>
                <c:pt idx="9">
                  <c:v>13.21</c:v>
                </c:pt>
                <c:pt idx="10">
                  <c:v>14.85</c:v>
                </c:pt>
                <c:pt idx="11">
                  <c:v>17.23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A0-4095-BB11-BEB6FAFBF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9574976"/>
        <c:axId val="47957301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'[LIBRO DE TRABAJO IPC.xlsb]IPC'!$B$50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'[LIBRO DE TRABAJO IPC.xlsb]IPC'!$A$51:$A$62</c15:sqref>
                        </c15:formulaRef>
                      </c:ext>
                    </c:extLst>
                    <c:strCache>
                      <c:ptCount val="12"/>
                      <c:pt idx="0">
                        <c:v>Enero</c:v>
                      </c:pt>
                      <c:pt idx="1">
                        <c:v>Febrero</c:v>
                      </c:pt>
                      <c:pt idx="2">
                        <c:v>Marzo</c:v>
                      </c:pt>
                      <c:pt idx="3">
                        <c:v>Abril</c:v>
                      </c:pt>
                      <c:pt idx="4">
                        <c:v>Mayo</c:v>
                      </c:pt>
                      <c:pt idx="5">
                        <c:v>Junio</c:v>
                      </c:pt>
                      <c:pt idx="6">
                        <c:v>Julio</c:v>
                      </c:pt>
                      <c:pt idx="7">
                        <c:v>Agosto</c:v>
                      </c:pt>
                      <c:pt idx="8">
                        <c:v>Septiembre</c:v>
                      </c:pt>
                      <c:pt idx="9">
                        <c:v>Octubre</c:v>
                      </c:pt>
                      <c:pt idx="10">
                        <c:v>Noviembre</c:v>
                      </c:pt>
                      <c:pt idx="11">
                        <c:v>Diciembre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'[LIBRO DE TRABAJO IPC.xlsb]IPC'!$B$51:$B$55</c15:sqref>
                        </c15:formulaRef>
                      </c:ext>
                    </c:extLst>
                    <c:numCache>
                      <c:formatCode>#,##0.00</c:formatCode>
                      <c:ptCount val="5"/>
                      <c:pt idx="0">
                        <c:v>0</c:v>
                      </c:pt>
                      <c:pt idx="1">
                        <c:v>101.62</c:v>
                      </c:pt>
                      <c:pt idx="2">
                        <c:v>102.59</c:v>
                      </c:pt>
                      <c:pt idx="3">
                        <c:v>103.68</c:v>
                      </c:pt>
                      <c:pt idx="4">
                        <c:v>104.36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9FA0-4095-BB11-BEB6FAFBF63D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'[LIBRO DE TRABAJO IPC.xlsb]IPC'!$C$50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'[LIBRO DE TRABAJO IPC.xlsb]IPC'!$A$51:$A$62</c15:sqref>
                        </c15:formulaRef>
                      </c:ext>
                    </c:extLst>
                    <c:strCache>
                      <c:ptCount val="12"/>
                      <c:pt idx="0">
                        <c:v>Enero</c:v>
                      </c:pt>
                      <c:pt idx="1">
                        <c:v>Febrero</c:v>
                      </c:pt>
                      <c:pt idx="2">
                        <c:v>Marzo</c:v>
                      </c:pt>
                      <c:pt idx="3">
                        <c:v>Abril</c:v>
                      </c:pt>
                      <c:pt idx="4">
                        <c:v>Mayo</c:v>
                      </c:pt>
                      <c:pt idx="5">
                        <c:v>Junio</c:v>
                      </c:pt>
                      <c:pt idx="6">
                        <c:v>Julio</c:v>
                      </c:pt>
                      <c:pt idx="7">
                        <c:v>Agosto</c:v>
                      </c:pt>
                      <c:pt idx="8">
                        <c:v>Septiembre</c:v>
                      </c:pt>
                      <c:pt idx="9">
                        <c:v>Octubre</c:v>
                      </c:pt>
                      <c:pt idx="10">
                        <c:v>Noviembre</c:v>
                      </c:pt>
                      <c:pt idx="11">
                        <c:v>Diciembre</c:v>
                      </c:pt>
                    </c:strCache>
                  </c:str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'[LIBRO DE TRABAJO IPC.xlsb]IPC'!$C$51:$C$55</c15:sqref>
                        </c15:formulaRef>
                      </c:ext>
                    </c:extLst>
                    <c:numCache>
                      <c:formatCode>#,##0.00</c:formatCode>
                      <c:ptCount val="5"/>
                      <c:pt idx="0">
                        <c:v>106.6</c:v>
                      </c:pt>
                      <c:pt idx="1">
                        <c:v>107.59</c:v>
                      </c:pt>
                      <c:pt idx="2">
                        <c:v>109.97</c:v>
                      </c:pt>
                      <c:pt idx="3">
                        <c:v>112.21</c:v>
                      </c:pt>
                      <c:pt idx="4">
                        <c:v>112.26</c:v>
                      </c:pt>
                    </c:numCache>
                  </c:numRef>
                </c:val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4-9FA0-4095-BB11-BEB6FAFBF63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'[LIBRO DE TRABAJO IPC.xlsb]IPC'!$D$50</c15:sqref>
                        </c15:formulaRef>
                      </c:ext>
                    </c:extLst>
                    <c:strCache>
                      <c:ptCount val="1"/>
                      <c:pt idx="0">
                        <c:v>2021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'[LIBRO DE TRABAJO IPC.xlsb]IPC'!$A$51:$A$62</c15:sqref>
                        </c15:formulaRef>
                      </c:ext>
                    </c:extLst>
                    <c:strCache>
                      <c:ptCount val="12"/>
                      <c:pt idx="0">
                        <c:v>Enero</c:v>
                      </c:pt>
                      <c:pt idx="1">
                        <c:v>Febrero</c:v>
                      </c:pt>
                      <c:pt idx="2">
                        <c:v>Marzo</c:v>
                      </c:pt>
                      <c:pt idx="3">
                        <c:v>Abril</c:v>
                      </c:pt>
                      <c:pt idx="4">
                        <c:v>Mayo</c:v>
                      </c:pt>
                      <c:pt idx="5">
                        <c:v>Junio</c:v>
                      </c:pt>
                      <c:pt idx="6">
                        <c:v>Julio</c:v>
                      </c:pt>
                      <c:pt idx="7">
                        <c:v>Agosto</c:v>
                      </c:pt>
                      <c:pt idx="8">
                        <c:v>Septiembre</c:v>
                      </c:pt>
                      <c:pt idx="9">
                        <c:v>Octubre</c:v>
                      </c:pt>
                      <c:pt idx="10">
                        <c:v>Noviembre</c:v>
                      </c:pt>
                      <c:pt idx="11">
                        <c:v>Diciembre</c:v>
                      </c:pt>
                    </c:strCache>
                  </c:str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'[LIBRO DE TRABAJO IPC.xlsb]IPC'!$D$51:$D$55</c15:sqref>
                        </c15:formulaRef>
                      </c:ext>
                    </c:extLst>
                    <c:numCache>
                      <c:formatCode>#,##0.00</c:formatCode>
                      <c:ptCount val="5"/>
                      <c:pt idx="0">
                        <c:v>112.48</c:v>
                      </c:pt>
                      <c:pt idx="1">
                        <c:v>112.99</c:v>
                      </c:pt>
                      <c:pt idx="2">
                        <c:v>114.28</c:v>
                      </c:pt>
                      <c:pt idx="3">
                        <c:v>116.67</c:v>
                      </c:pt>
                      <c:pt idx="4">
                        <c:v>122.94</c:v>
                      </c:pt>
                    </c:numCache>
                  </c:numRef>
                </c:val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5-9FA0-4095-BB11-BEB6FAFBF63D}"/>
                  </c:ext>
                </c:extLst>
              </c15:ser>
            </c15:filteredBarSeries>
          </c:ext>
        </c:extLst>
      </c:barChart>
      <c:catAx>
        <c:axId val="47957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9573016"/>
        <c:crosses val="autoZero"/>
        <c:auto val="1"/>
        <c:lblAlgn val="ctr"/>
        <c:lblOffset val="100"/>
        <c:noMultiLvlLbl val="0"/>
      </c:catAx>
      <c:valAx>
        <c:axId val="4795730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9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'[LIBRO DE TRABAJO IPC.xlsb]SALIDA'!$D$23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'[LIBRO DE TRABAJO IPC.xlsb]SALIDA'!$B$24:$B$36</c:f>
              <c:strCache>
                <c:ptCount val="13"/>
                <c:pt idx="0">
                  <c:v>Total IPC</c:v>
                </c:pt>
                <c:pt idx="1">
                  <c:v>Prendas de vestir y calzado</c:v>
                </c:pt>
                <c:pt idx="2">
                  <c:v>Educación</c:v>
                </c:pt>
                <c:pt idx="3">
                  <c:v>Información y comunicación</c:v>
                </c:pt>
                <c:pt idx="4">
                  <c:v>Salud</c:v>
                </c:pt>
                <c:pt idx="5">
                  <c:v>Muebles, artículos para el hogar y para la conservación ordinaria del hogar</c:v>
                </c:pt>
                <c:pt idx="6">
                  <c:v>Alojamiento, agua, electricidad, gas y otros combustibles</c:v>
                </c:pt>
                <c:pt idx="7">
                  <c:v>Bienes y servicios diversos</c:v>
                </c:pt>
                <c:pt idx="8">
                  <c:v>Recreación y cultura</c:v>
                </c:pt>
                <c:pt idx="9">
                  <c:v>Bebidas alcohólicas y tabaco</c:v>
                </c:pt>
                <c:pt idx="10">
                  <c:v>Transporte</c:v>
                </c:pt>
                <c:pt idx="11">
                  <c:v>Restaurantes y hoteles</c:v>
                </c:pt>
                <c:pt idx="12">
                  <c:v>Alimentos y bebidas no alcohólicas</c:v>
                </c:pt>
              </c:strCache>
            </c:strRef>
          </c:cat>
          <c:val>
            <c:numRef>
              <c:f>'[LIBRO DE TRABAJO IPC.xlsb]SALIDA'!$D$24:$D$36</c:f>
              <c:numCache>
                <c:formatCode>0.00</c:formatCode>
                <c:ptCount val="13"/>
                <c:pt idx="0">
                  <c:v>0.73</c:v>
                </c:pt>
                <c:pt idx="1">
                  <c:v>-0.41</c:v>
                </c:pt>
                <c:pt idx="2">
                  <c:v>-0.15</c:v>
                </c:pt>
                <c:pt idx="3">
                  <c:v>-0.01</c:v>
                </c:pt>
                <c:pt idx="4">
                  <c:v>0.03</c:v>
                </c:pt>
                <c:pt idx="5">
                  <c:v>0.23</c:v>
                </c:pt>
                <c:pt idx="6">
                  <c:v>0.32</c:v>
                </c:pt>
                <c:pt idx="7">
                  <c:v>0.44</c:v>
                </c:pt>
                <c:pt idx="8">
                  <c:v>0.65</c:v>
                </c:pt>
                <c:pt idx="9">
                  <c:v>0.78</c:v>
                </c:pt>
                <c:pt idx="10">
                  <c:v>0.86</c:v>
                </c:pt>
                <c:pt idx="11">
                  <c:v>1.04</c:v>
                </c:pt>
                <c:pt idx="12">
                  <c:v>2.08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3C-4E4F-A5D7-9A1FEEB7F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564501456"/>
        <c:axId val="564499888"/>
      </c:barChart>
      <c:catAx>
        <c:axId val="564501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j-lt"/>
                <a:ea typeface="+mn-ea"/>
                <a:cs typeface="+mn-cs"/>
              </a:defRPr>
            </a:pPr>
            <a:endParaRPr lang="es-CO"/>
          </a:p>
        </c:txPr>
        <c:crossAx val="564499888"/>
        <c:crosses val="autoZero"/>
        <c:auto val="1"/>
        <c:lblAlgn val="ctr"/>
        <c:lblOffset val="100"/>
        <c:noMultiLvlLbl val="0"/>
      </c:catAx>
      <c:valAx>
        <c:axId val="56449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 dirty="0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6450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564956085834095"/>
          <c:y val="0.93841692687044564"/>
          <c:w val="0.13657686391958507"/>
          <c:h val="4.70796290985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17226940000292E-2"/>
          <c:y val="2.8483412809591404E-2"/>
          <c:w val="0.90140200620915956"/>
          <c:h val="0.65336291144732317"/>
        </c:manualLayout>
      </c:layout>
      <c:lineChart>
        <c:grouping val="standard"/>
        <c:varyColors val="0"/>
        <c:ser>
          <c:idx val="2"/>
          <c:order val="0"/>
          <c:tx>
            <c:strRef>
              <c:f>'[LIBRO DE TRABAJO IPC.xlsb]IPC'!$D$17</c:f>
              <c:strCache>
                <c:ptCount val="1"/>
                <c:pt idx="0">
                  <c:v>IPC Total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95F-4D74-8A2B-BFBAB0637C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95F-4D74-8A2B-BFBAB0637C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/>
              <c:spPr>
                <a:solidFill>
                  <a:srgbClr val="C0000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95F-4D74-8A2B-BFBAB0637C6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3.8661912504961253E-2"/>
                      <c:h val="6.7702363331275231E-2"/>
                    </c:manualLayout>
                  </c15:layout>
                </c:ext>
              </c:extLst>
            </c:dLbl>
            <c:spPr>
              <a:noFill/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'[LIBRO DE TRABAJO IPC.xlsb]IPC'!$A$19:$A$43</c:f>
              <c:strCache>
                <c:ptCount val="25"/>
                <c:pt idx="0">
                  <c:v>Diciembre-2019</c:v>
                </c:pt>
                <c:pt idx="1">
                  <c:v>Enero-2020</c:v>
                </c:pt>
                <c:pt idx="2">
                  <c:v>Febrero-2020</c:v>
                </c:pt>
                <c:pt idx="3">
                  <c:v>Marzo-2020</c:v>
                </c:pt>
                <c:pt idx="4">
                  <c:v>Abril-2020</c:v>
                </c:pt>
                <c:pt idx="5">
                  <c:v>Mayo-2020</c:v>
                </c:pt>
                <c:pt idx="6">
                  <c:v>Junio-2020</c:v>
                </c:pt>
                <c:pt idx="7">
                  <c:v>Julio-2020</c:v>
                </c:pt>
                <c:pt idx="8">
                  <c:v>Agosto-2020</c:v>
                </c:pt>
                <c:pt idx="9">
                  <c:v>Septiembre-2020</c:v>
                </c:pt>
                <c:pt idx="10">
                  <c:v>Octubre-2020</c:v>
                </c:pt>
                <c:pt idx="11">
                  <c:v>Noviembre-2020</c:v>
                </c:pt>
                <c:pt idx="12">
                  <c:v>Diciembre-2020</c:v>
                </c:pt>
                <c:pt idx="13">
                  <c:v>Enero-2021</c:v>
                </c:pt>
                <c:pt idx="14">
                  <c:v>Febrero-2021</c:v>
                </c:pt>
                <c:pt idx="15">
                  <c:v>Marzo-2021</c:v>
                </c:pt>
                <c:pt idx="16">
                  <c:v>Abril-2021</c:v>
                </c:pt>
                <c:pt idx="17">
                  <c:v>Mayo-2021</c:v>
                </c:pt>
                <c:pt idx="18">
                  <c:v>Junio-2021</c:v>
                </c:pt>
                <c:pt idx="19">
                  <c:v>Julio-2021</c:v>
                </c:pt>
                <c:pt idx="20">
                  <c:v>Agosto-2021</c:v>
                </c:pt>
                <c:pt idx="21">
                  <c:v>Septiembre-2021</c:v>
                </c:pt>
                <c:pt idx="22">
                  <c:v>Octubre-2021</c:v>
                </c:pt>
                <c:pt idx="23">
                  <c:v>Noviembre-2021</c:v>
                </c:pt>
                <c:pt idx="24">
                  <c:v>Diciembre-2021</c:v>
                </c:pt>
              </c:strCache>
            </c:strRef>
          </c:cat>
          <c:val>
            <c:numRef>
              <c:f>'[LIBRO DE TRABAJO IPC.xlsb]IPC'!$D$19:$D$43</c:f>
              <c:numCache>
                <c:formatCode>#,##0.00</c:formatCode>
                <c:ptCount val="25"/>
                <c:pt idx="0">
                  <c:v>0.26</c:v>
                </c:pt>
                <c:pt idx="1">
                  <c:v>0.42</c:v>
                </c:pt>
                <c:pt idx="2">
                  <c:v>0.67</c:v>
                </c:pt>
                <c:pt idx="3">
                  <c:v>0.56999999999999995</c:v>
                </c:pt>
                <c:pt idx="4">
                  <c:v>0.16</c:v>
                </c:pt>
                <c:pt idx="5">
                  <c:v>-0.32</c:v>
                </c:pt>
                <c:pt idx="6">
                  <c:v>-0.38</c:v>
                </c:pt>
                <c:pt idx="7">
                  <c:v>0</c:v>
                </c:pt>
                <c:pt idx="8">
                  <c:v>-0.01</c:v>
                </c:pt>
                <c:pt idx="9">
                  <c:v>0.32</c:v>
                </c:pt>
                <c:pt idx="10">
                  <c:v>-0.06</c:v>
                </c:pt>
                <c:pt idx="11">
                  <c:v>-0.15</c:v>
                </c:pt>
                <c:pt idx="12">
                  <c:v>0.38</c:v>
                </c:pt>
                <c:pt idx="13">
                  <c:v>0.41</c:v>
                </c:pt>
                <c:pt idx="14">
                  <c:v>0.64</c:v>
                </c:pt>
                <c:pt idx="15">
                  <c:v>0.51</c:v>
                </c:pt>
                <c:pt idx="16">
                  <c:v>0.59</c:v>
                </c:pt>
                <c:pt idx="17">
                  <c:v>1</c:v>
                </c:pt>
                <c:pt idx="18">
                  <c:v>-0.05</c:v>
                </c:pt>
                <c:pt idx="19">
                  <c:v>0.32</c:v>
                </c:pt>
                <c:pt idx="20">
                  <c:v>0.45</c:v>
                </c:pt>
                <c:pt idx="21">
                  <c:v>0.38</c:v>
                </c:pt>
                <c:pt idx="22">
                  <c:v>0.01</c:v>
                </c:pt>
                <c:pt idx="23">
                  <c:v>0.5</c:v>
                </c:pt>
                <c:pt idx="24">
                  <c:v>0.73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695F-4D74-8A2B-BFBAB0637C6E}"/>
            </c:ext>
          </c:extLst>
        </c:ser>
        <c:ser>
          <c:idx val="3"/>
          <c:order val="1"/>
          <c:tx>
            <c:strRef>
              <c:f>'[LIBRO DE TRABAJO IPC.xlsb]IPC'!$E$17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B0F0"/>
              </a:solidFill>
              <a:ln w="9525">
                <a:solidFill>
                  <a:srgbClr val="395F9B"/>
                </a:solidFill>
              </a:ln>
              <a:effectLst/>
            </c:spPr>
          </c:marker>
          <c:dLbls>
            <c:dLbl>
              <c:idx val="0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95F-4D74-8A2B-BFBAB0637C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95F-4D74-8A2B-BFBAB0637C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/>
              <c:spPr>
                <a:solidFill>
                  <a:srgbClr val="0070C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95F-4D74-8A2B-BFBAB0637C6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3.8661912504961253E-2"/>
                      <c:h val="6.7702363331275231E-2"/>
                    </c:manualLayout>
                  </c15:layout>
                </c:ext>
              </c:extLst>
            </c:dLbl>
            <c:spPr>
              <a:solidFill>
                <a:srgbClr val="395F9B">
                  <a:alpha val="10000"/>
                </a:srgbClr>
              </a:solidFill>
              <a:ln>
                <a:solidFill>
                  <a:srgbClr val="5D89D7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'[LIBRO DE TRABAJO IPC.xlsb]IPC'!$A$19:$A$43</c:f>
              <c:strCache>
                <c:ptCount val="25"/>
                <c:pt idx="0">
                  <c:v>Diciembre-2019</c:v>
                </c:pt>
                <c:pt idx="1">
                  <c:v>Enero-2020</c:v>
                </c:pt>
                <c:pt idx="2">
                  <c:v>Febrero-2020</c:v>
                </c:pt>
                <c:pt idx="3">
                  <c:v>Marzo-2020</c:v>
                </c:pt>
                <c:pt idx="4">
                  <c:v>Abril-2020</c:v>
                </c:pt>
                <c:pt idx="5">
                  <c:v>Mayo-2020</c:v>
                </c:pt>
                <c:pt idx="6">
                  <c:v>Junio-2020</c:v>
                </c:pt>
                <c:pt idx="7">
                  <c:v>Julio-2020</c:v>
                </c:pt>
                <c:pt idx="8">
                  <c:v>Agosto-2020</c:v>
                </c:pt>
                <c:pt idx="9">
                  <c:v>Septiembre-2020</c:v>
                </c:pt>
                <c:pt idx="10">
                  <c:v>Octubre-2020</c:v>
                </c:pt>
                <c:pt idx="11">
                  <c:v>Noviembre-2020</c:v>
                </c:pt>
                <c:pt idx="12">
                  <c:v>Diciembre-2020</c:v>
                </c:pt>
                <c:pt idx="13">
                  <c:v>Enero-2021</c:v>
                </c:pt>
                <c:pt idx="14">
                  <c:v>Febrero-2021</c:v>
                </c:pt>
                <c:pt idx="15">
                  <c:v>Marzo-2021</c:v>
                </c:pt>
                <c:pt idx="16">
                  <c:v>Abril-2021</c:v>
                </c:pt>
                <c:pt idx="17">
                  <c:v>Mayo-2021</c:v>
                </c:pt>
                <c:pt idx="18">
                  <c:v>Junio-2021</c:v>
                </c:pt>
                <c:pt idx="19">
                  <c:v>Julio-2021</c:v>
                </c:pt>
                <c:pt idx="20">
                  <c:v>Agosto-2021</c:v>
                </c:pt>
                <c:pt idx="21">
                  <c:v>Septiembre-2021</c:v>
                </c:pt>
                <c:pt idx="22">
                  <c:v>Octubre-2021</c:v>
                </c:pt>
                <c:pt idx="23">
                  <c:v>Noviembre-2021</c:v>
                </c:pt>
                <c:pt idx="24">
                  <c:v>Diciembre-2021</c:v>
                </c:pt>
              </c:strCache>
            </c:strRef>
          </c:cat>
          <c:val>
            <c:numRef>
              <c:f>'[LIBRO DE TRABAJO IPC.xlsb]IPC'!$E$19:$E$43</c:f>
              <c:numCache>
                <c:formatCode>#,##0.00</c:formatCode>
                <c:ptCount val="25"/>
                <c:pt idx="0">
                  <c:v>-0.25</c:v>
                </c:pt>
                <c:pt idx="1">
                  <c:v>0.76</c:v>
                </c:pt>
                <c:pt idx="2">
                  <c:v>0.93</c:v>
                </c:pt>
                <c:pt idx="3">
                  <c:v>2.21</c:v>
                </c:pt>
                <c:pt idx="4">
                  <c:v>2.04</c:v>
                </c:pt>
                <c:pt idx="5">
                  <c:v>0.04</c:v>
                </c:pt>
                <c:pt idx="6">
                  <c:v>-0.11</c:v>
                </c:pt>
                <c:pt idx="7">
                  <c:v>-0.8</c:v>
                </c:pt>
                <c:pt idx="8">
                  <c:v>-0.45</c:v>
                </c:pt>
                <c:pt idx="9">
                  <c:v>-0.04</c:v>
                </c:pt>
                <c:pt idx="10">
                  <c:v>-0.32</c:v>
                </c:pt>
                <c:pt idx="11">
                  <c:v>0.06</c:v>
                </c:pt>
                <c:pt idx="12">
                  <c:v>0.43</c:v>
                </c:pt>
                <c:pt idx="13">
                  <c:v>1.44</c:v>
                </c:pt>
                <c:pt idx="14">
                  <c:v>0.46</c:v>
                </c:pt>
                <c:pt idx="15">
                  <c:v>1.1399999999999999</c:v>
                </c:pt>
                <c:pt idx="16">
                  <c:v>2.09</c:v>
                </c:pt>
                <c:pt idx="17">
                  <c:v>5.37</c:v>
                </c:pt>
                <c:pt idx="18">
                  <c:v>-1.02</c:v>
                </c:pt>
                <c:pt idx="19">
                  <c:v>0.38</c:v>
                </c:pt>
                <c:pt idx="20">
                  <c:v>1.08</c:v>
                </c:pt>
                <c:pt idx="21">
                  <c:v>0.76</c:v>
                </c:pt>
                <c:pt idx="22">
                  <c:v>0.89</c:v>
                </c:pt>
                <c:pt idx="23">
                  <c:v>1.45</c:v>
                </c:pt>
                <c:pt idx="24">
                  <c:v>2.08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695F-4D74-8A2B-BFBAB0637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4617432"/>
        <c:axId val="634613512"/>
      </c:lineChart>
      <c:catAx>
        <c:axId val="634617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34613512"/>
        <c:crosses val="autoZero"/>
        <c:auto val="1"/>
        <c:lblAlgn val="ctr"/>
        <c:lblOffset val="100"/>
        <c:noMultiLvlLbl val="0"/>
      </c:catAx>
      <c:valAx>
        <c:axId val="634613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34617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7689D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0.0071</cdr:x>
      <cdr:y>0.04102</cdr:y>
    </cdr:from>
    <cdr:to>
      <cdr:x>0.98165</cdr:x>
      <cdr:y>0.09714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xmlns="" id="{470A9FA2-97BA-40D7-9D76-B58F3767E262}"/>
            </a:ext>
          </a:extLst>
        </cdr:cNvPr>
        <cdr:cNvSpPr/>
      </cdr:nvSpPr>
      <cdr:spPr>
        <a:xfrm xmlns:a="http://schemas.openxmlformats.org/drawingml/2006/main">
          <a:off x="51955" y="228041"/>
          <a:ext cx="7134068" cy="312011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0.01436</cdr:x>
      <cdr:y>0.03485</cdr:y>
    </cdr:from>
    <cdr:to>
      <cdr:x>0.98882</cdr:x>
      <cdr:y>0.09423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xmlns="" id="{5ADB9ACA-E5B8-42E1-96C6-CBEFC805A1BF}"/>
            </a:ext>
          </a:extLst>
        </cdr:cNvPr>
        <cdr:cNvSpPr/>
      </cdr:nvSpPr>
      <cdr:spPr>
        <a:xfrm xmlns:a="http://schemas.openxmlformats.org/drawingml/2006/main">
          <a:off x="105131" y="183120"/>
          <a:ext cx="7134119" cy="311976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5/01/2022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129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81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13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962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525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825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94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355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536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3392039"/>
            <a:ext cx="6157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Comportamiento del IPC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  <a:b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32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Diciembre </a:t>
            </a:r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de 2021</a:t>
            </a: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</a:t>
            </a:r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 </a:t>
            </a:r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2021</a:t>
            </a:r>
          </a:p>
        </p:txBody>
      </p:sp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39859359-D35B-3B4A-9B7A-4F41EF0AFBA5}"/>
              </a:ext>
            </a:extLst>
          </p:cNvPr>
          <p:cNvSpPr txBox="1"/>
          <p:nvPr/>
        </p:nvSpPr>
        <p:spPr>
          <a:xfrm>
            <a:off x="192252" y="316984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mensual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 </a:t>
            </a:r>
            <a:r>
              <a:rPr lang="es-CO" sz="2400" b="1" dirty="0" smtClean="0">
                <a:solidFill>
                  <a:srgbClr val="395F9B"/>
                </a:solidFill>
                <a:latin typeface="+mj-lt"/>
              </a:rPr>
              <a:t>diciembre </a:t>
            </a:r>
            <a:r>
              <a:rPr lang="es-CO" sz="2400" b="1" dirty="0">
                <a:solidFill>
                  <a:srgbClr val="395F9B"/>
                </a:solidFill>
                <a:latin typeface="+mj-lt"/>
              </a:rPr>
              <a:t>de 2021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327335" y="2504236"/>
            <a:ext cx="221166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Durante el mes de </a:t>
            </a:r>
            <a:r>
              <a:rPr lang="es-CO" altLang="es-CO" sz="2000" dirty="0" smtClean="0">
                <a:solidFill>
                  <a:srgbClr val="395F9B"/>
                </a:solidFill>
                <a:cs typeface="Arial" charset="0"/>
              </a:rPr>
              <a:t>diciembre 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de 2021 los alimentos que aportaron a la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disminución de los precios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0800000" flipH="1">
            <a:off x="2698317" y="3145174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xmlns="" id="{266731B0-557D-4CF5-B4BF-331E908C6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xmlns="" id="{43602E57-D846-487F-81C1-EC39637DE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630014"/>
              </p:ext>
            </p:extLst>
          </p:nvPr>
        </p:nvGraphicFramePr>
        <p:xfrm>
          <a:off x="4026376" y="2135575"/>
          <a:ext cx="7596000" cy="351171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3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-1,68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-0,099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Zanahoria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-5,18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Tomate de árbol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-3,11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MX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MX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MX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85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endParaRPr lang="es-CO" sz="3200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s-CO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división de alimentos y bebidas no alcohólicas en </a:t>
            </a:r>
            <a:r>
              <a:rPr lang="es-CO" sz="2400" b="1" dirty="0" smtClean="0">
                <a:solidFill>
                  <a:srgbClr val="395F9B"/>
                </a:solidFill>
                <a:latin typeface="+mj-lt"/>
              </a:rPr>
              <a:t>diciembre </a:t>
            </a:r>
            <a:r>
              <a:rPr lang="es-CO" sz="2400" b="1" dirty="0">
                <a:solidFill>
                  <a:srgbClr val="395F9B"/>
                </a:solidFill>
                <a:latin typeface="+mj-lt"/>
              </a:rPr>
              <a:t>de 2021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mensual, año corrido y anual (2020 - 2021)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62387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7414097" y="2053863"/>
            <a:ext cx="4439852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1900" dirty="0">
                <a:solidFill>
                  <a:srgbClr val="395F9B"/>
                </a:solidFill>
              </a:rPr>
              <a:t>En </a:t>
            </a:r>
            <a:r>
              <a:rPr lang="es-CO" altLang="es-CO" sz="1900" dirty="0" smtClean="0">
                <a:solidFill>
                  <a:srgbClr val="395F9B"/>
                </a:solidFill>
              </a:rPr>
              <a:t>diciembre, </a:t>
            </a:r>
            <a:r>
              <a:rPr lang="es-CO" altLang="es-CO" sz="1900" dirty="0">
                <a:solidFill>
                  <a:srgbClr val="395F9B"/>
                </a:solidFill>
              </a:rPr>
              <a:t>el IPC de </a:t>
            </a:r>
            <a:r>
              <a:rPr lang="es-CO" altLang="es-CO" sz="1900" b="1" dirty="0">
                <a:solidFill>
                  <a:srgbClr val="395F9B"/>
                </a:solidFill>
              </a:rPr>
              <a:t>la división de los alimentos y bebidas no alcohólicas registró una variación de </a:t>
            </a:r>
            <a:r>
              <a:rPr lang="es-CO" altLang="es-CO" sz="1900" b="1" dirty="0" smtClean="0">
                <a:solidFill>
                  <a:srgbClr val="395F9B"/>
                </a:solidFill>
              </a:rPr>
              <a:t>2,08% </a:t>
            </a:r>
            <a:r>
              <a:rPr lang="es-CO" altLang="es-CO" sz="1900" dirty="0">
                <a:solidFill>
                  <a:srgbClr val="395F9B"/>
                </a:solidFill>
              </a:rPr>
              <a:t>con respecto al mes anterior.</a:t>
            </a:r>
          </a:p>
          <a:p>
            <a:pPr algn="just"/>
            <a:endParaRPr lang="es-CO" altLang="es-CO" sz="1900" dirty="0">
              <a:solidFill>
                <a:srgbClr val="395F9B"/>
              </a:solidFill>
            </a:endParaRPr>
          </a:p>
          <a:p>
            <a:pPr algn="just"/>
            <a:r>
              <a:rPr lang="es-CO" altLang="es-CO" sz="2000" dirty="0">
                <a:solidFill>
                  <a:srgbClr val="395F9B"/>
                </a:solidFill>
              </a:rPr>
              <a:t>En lo corrido del año (</a:t>
            </a:r>
            <a:r>
              <a:rPr lang="es-CO" altLang="es-CO" sz="2000" dirty="0" smtClean="0">
                <a:solidFill>
                  <a:srgbClr val="395F9B"/>
                </a:solidFill>
              </a:rPr>
              <a:t>enero-diciembre), </a:t>
            </a:r>
            <a:r>
              <a:rPr lang="es-CO" altLang="es-CO" sz="2000" b="1" dirty="0">
                <a:solidFill>
                  <a:srgbClr val="395F9B"/>
                </a:solidFill>
              </a:rPr>
              <a:t>el precio de los alimentos y bebidas no alcohólicas presentó una variación de </a:t>
            </a:r>
            <a:r>
              <a:rPr lang="es-CO" altLang="es-CO" sz="2000" b="1" dirty="0" smtClean="0">
                <a:solidFill>
                  <a:srgbClr val="395F9B"/>
                </a:solidFill>
              </a:rPr>
              <a:t>17,23%.</a:t>
            </a:r>
            <a:endParaRPr lang="es-CO" altLang="es-CO" sz="2000" b="1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8 Gráfico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200-00001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248506"/>
              </p:ext>
            </p:extLst>
          </p:nvPr>
        </p:nvGraphicFramePr>
        <p:xfrm>
          <a:off x="553344" y="2128583"/>
          <a:ext cx="6538025" cy="314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68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283091"/>
              </p:ext>
            </p:extLst>
          </p:nvPr>
        </p:nvGraphicFramePr>
        <p:xfrm>
          <a:off x="285389" y="903144"/>
          <a:ext cx="7320371" cy="555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9859359-D35B-3B4A-9B7A-4F41EF0AFBA5}"/>
              </a:ext>
            </a:extLst>
          </p:cNvPr>
          <p:cNvSpPr txBox="1"/>
          <p:nvPr/>
        </p:nvSpPr>
        <p:spPr>
          <a:xfrm>
            <a:off x="1326272" y="350972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divisiones de gasto </a:t>
            </a:r>
            <a:r>
              <a:rPr lang="es-CO" sz="2400" b="1" dirty="0" smtClean="0">
                <a:solidFill>
                  <a:srgbClr val="395F9B"/>
                </a:solidFill>
                <a:latin typeface="+mj-lt"/>
              </a:rPr>
              <a:t>diciembre </a:t>
            </a:r>
            <a:r>
              <a:rPr lang="es-CO" sz="2400" b="1" dirty="0">
                <a:solidFill>
                  <a:srgbClr val="395F9B"/>
                </a:solidFill>
                <a:latin typeface="+mj-lt"/>
              </a:rPr>
              <a:t>2021</a:t>
            </a: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889132" y="1972462"/>
            <a:ext cx="411061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2000" dirty="0">
                <a:solidFill>
                  <a:srgbClr val="395F9B"/>
                </a:solidFill>
              </a:rPr>
              <a:t>En el mes de diciembre de 2021, y con respecto al mismo mes del año anterior, </a:t>
            </a:r>
            <a:r>
              <a:rPr lang="es-ES" altLang="es-CO" sz="2000" b="1" dirty="0">
                <a:solidFill>
                  <a:srgbClr val="395F9B"/>
                </a:solidFill>
              </a:rPr>
              <a:t>la división de alimentos y bebidas no alcohólicas registró un aumento de 17,23%</a:t>
            </a:r>
            <a:r>
              <a:rPr lang="es-ES" altLang="es-CO" sz="2000" dirty="0">
                <a:solidFill>
                  <a:srgbClr val="395F9B"/>
                </a:solidFill>
              </a:rPr>
              <a:t>, ubicándose 11,61 puntos porcentuales por encima de la variación nacional (5,62%), siendo la primera división con mayor variación en este </a:t>
            </a:r>
            <a:r>
              <a:rPr lang="es-ES" altLang="es-CO" sz="2000" dirty="0" smtClean="0">
                <a:solidFill>
                  <a:srgbClr val="395F9B"/>
                </a:solidFill>
              </a:rPr>
              <a:t>periodo</a:t>
            </a:r>
            <a:r>
              <a:rPr lang="es-MX" altLang="es-CO" sz="2000" dirty="0" smtClean="0">
                <a:solidFill>
                  <a:srgbClr val="395F9B"/>
                </a:solidFill>
              </a:rPr>
              <a:t>.</a:t>
            </a:r>
            <a:endParaRPr lang="es-CO" altLang="es-CO" sz="2000" b="1" dirty="0">
              <a:solidFill>
                <a:srgbClr val="395F9B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B28DC45B-B5B5-482F-B99B-F70A5D6F867A}"/>
              </a:ext>
            </a:extLst>
          </p:cNvPr>
          <p:cNvSpPr/>
          <p:nvPr/>
        </p:nvSpPr>
        <p:spPr>
          <a:xfrm>
            <a:off x="378527" y="5599675"/>
            <a:ext cx="7134096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4B52FF8-0D89-4614-A275-9143929E3F64}"/>
              </a:ext>
            </a:extLst>
          </p:cNvPr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073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39859359-D35B-3B4A-9B7A-4F41EF0AFBA5}"/>
              </a:ext>
            </a:extLst>
          </p:cNvPr>
          <p:cNvSpPr txBox="1"/>
          <p:nvPr/>
        </p:nvSpPr>
        <p:spPr>
          <a:xfrm>
            <a:off x="0" y="3608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</a:t>
            </a:r>
            <a:r>
              <a:rPr lang="es-CO" sz="2400" b="1" dirty="0" smtClean="0">
                <a:solidFill>
                  <a:srgbClr val="395F9B"/>
                </a:solidFill>
                <a:latin typeface="+mj-lt"/>
              </a:rPr>
              <a:t>año corrido</a:t>
            </a:r>
            <a:endParaRPr lang="es-CO" sz="2400" b="1" dirty="0">
              <a:solidFill>
                <a:srgbClr val="395F9B"/>
              </a:solidFill>
              <a:latin typeface="+mj-lt"/>
            </a:endParaRP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de alimentos y bebidas no alcohólicas </a:t>
            </a:r>
          </a:p>
          <a:p>
            <a:pPr algn="ctr"/>
            <a:r>
              <a:rPr lang="es-CO" sz="2400" b="1" dirty="0" smtClean="0">
                <a:solidFill>
                  <a:srgbClr val="395F9B"/>
                </a:solidFill>
                <a:latin typeface="+mj-lt"/>
              </a:rPr>
              <a:t>2019-2021</a:t>
            </a:r>
            <a:endParaRPr lang="es-CO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17BDAE3-615C-4127-B1C4-DEB60BBC6108}"/>
              </a:ext>
            </a:extLst>
          </p:cNvPr>
          <p:cNvSpPr txBox="1"/>
          <p:nvPr/>
        </p:nvSpPr>
        <p:spPr>
          <a:xfrm>
            <a:off x="5350341" y="5816945"/>
            <a:ext cx="289029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</a:t>
            </a:r>
            <a:r>
              <a:rPr lang="es-CO" altLang="es-CO" sz="1600" dirty="0" smtClean="0">
                <a:latin typeface="+mj-lt"/>
                <a:ea typeface="+mn-ea"/>
              </a:rPr>
              <a:t>anual </a:t>
            </a:r>
            <a:r>
              <a:rPr lang="es-CO" altLang="es-CO" sz="1600" dirty="0">
                <a:latin typeface="+mj-lt"/>
                <a:ea typeface="+mn-ea"/>
              </a:rPr>
              <a:t>del IPC de alimentos y bebidas no alcohólicas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CE3CF9D-54AC-4B64-BADA-CA1BAA675BB3}"/>
              </a:ext>
            </a:extLst>
          </p:cNvPr>
          <p:cNvSpPr txBox="1"/>
          <p:nvPr/>
        </p:nvSpPr>
        <p:spPr>
          <a:xfrm>
            <a:off x="3829654" y="5906565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 smtClean="0">
                <a:latin typeface="+mj-lt"/>
              </a:rPr>
              <a:t>17,23%</a:t>
            </a:r>
            <a:endParaRPr lang="es-CO" sz="3600" dirty="0">
              <a:latin typeface="+mj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CDB9F07-CF09-41D1-953A-BCFBDAD0E58D}"/>
              </a:ext>
            </a:extLst>
          </p:cNvPr>
          <p:cNvSpPr txBox="1"/>
          <p:nvPr/>
        </p:nvSpPr>
        <p:spPr>
          <a:xfrm>
            <a:off x="8046886" y="5930153"/>
            <a:ext cx="2345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+</a:t>
            </a:r>
            <a:r>
              <a:rPr lang="es-CO" sz="3600" dirty="0" smtClean="0">
                <a:latin typeface="+mj-lt"/>
              </a:rPr>
              <a:t>12,43 </a:t>
            </a:r>
            <a:r>
              <a:rPr lang="es-CO" sz="3600" dirty="0">
                <a:latin typeface="+mj-lt"/>
              </a:rPr>
              <a:t>p.p.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2F6B1E8-B52A-4539-805A-7369E5DE0755}"/>
              </a:ext>
            </a:extLst>
          </p:cNvPr>
          <p:cNvSpPr txBox="1"/>
          <p:nvPr/>
        </p:nvSpPr>
        <p:spPr>
          <a:xfrm>
            <a:off x="2031861" y="5962518"/>
            <a:ext cx="190920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</a:t>
            </a:r>
            <a:r>
              <a:rPr lang="es-CO" altLang="es-CO" sz="1600" dirty="0" smtClean="0">
                <a:latin typeface="+mj-lt"/>
                <a:ea typeface="+mn-ea"/>
              </a:rPr>
              <a:t>diciembre </a:t>
            </a:r>
            <a:r>
              <a:rPr lang="es-CO" altLang="es-CO" sz="1600" dirty="0">
                <a:latin typeface="+mj-lt"/>
                <a:ea typeface="+mn-ea"/>
              </a:rPr>
              <a:t>de 2021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0C479868-86BA-4840-949D-35BB72CED15F}"/>
              </a:ext>
            </a:extLst>
          </p:cNvPr>
          <p:cNvSpPr txBox="1"/>
          <p:nvPr/>
        </p:nvSpPr>
        <p:spPr>
          <a:xfrm>
            <a:off x="10289895" y="5796163"/>
            <a:ext cx="1959980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 smtClean="0">
                <a:latin typeface="+mj-lt"/>
                <a:ea typeface="+mn-ea"/>
              </a:rPr>
              <a:t>Respecto al año </a:t>
            </a:r>
            <a:r>
              <a:rPr lang="es-CO" altLang="es-CO" sz="1600" dirty="0">
                <a:latin typeface="+mj-lt"/>
                <a:ea typeface="+mn-ea"/>
              </a:rPr>
              <a:t>pasado, cuando fue de </a:t>
            </a:r>
            <a:r>
              <a:rPr lang="es-CO" altLang="es-CO" sz="1600" dirty="0" smtClean="0">
                <a:latin typeface="+mj-lt"/>
                <a:ea typeface="+mn-ea"/>
              </a:rPr>
              <a:t>4,80% </a:t>
            </a:r>
            <a:endParaRPr lang="es-CO" altLang="es-CO" sz="1600" dirty="0">
              <a:latin typeface="+mj-lt"/>
              <a:ea typeface="+mn-ea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200-000016000000}"/>
              </a:ext>
            </a:extLst>
          </p:cNvPr>
          <p:cNvGraphicFramePr>
            <a:graphicFrameLocks/>
          </p:cNvGraphicFramePr>
          <p:nvPr/>
        </p:nvGraphicFramePr>
        <p:xfrm>
          <a:off x="80540" y="1273824"/>
          <a:ext cx="12030919" cy="431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243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39859359-D35B-3B4A-9B7A-4F41EF0AFBA5}"/>
              </a:ext>
            </a:extLst>
          </p:cNvPr>
          <p:cNvSpPr txBox="1"/>
          <p:nvPr/>
        </p:nvSpPr>
        <p:spPr>
          <a:xfrm>
            <a:off x="192252" y="316984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</a:t>
            </a:r>
            <a:r>
              <a:rPr lang="es-CO" sz="2400" b="1" dirty="0" smtClean="0">
                <a:solidFill>
                  <a:srgbClr val="395F9B"/>
                </a:solidFill>
                <a:latin typeface="+mj-lt"/>
              </a:rPr>
              <a:t>anual </a:t>
            </a:r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 - </a:t>
            </a:r>
            <a:r>
              <a:rPr lang="es-CO" sz="2400" b="1" dirty="0" smtClean="0">
                <a:solidFill>
                  <a:srgbClr val="395F9B"/>
                </a:solidFill>
                <a:latin typeface="+mj-lt"/>
              </a:rPr>
              <a:t>diciembre </a:t>
            </a:r>
            <a:r>
              <a:rPr lang="es-CO" sz="2400" b="1" dirty="0">
                <a:solidFill>
                  <a:srgbClr val="395F9B"/>
                </a:solidFill>
                <a:latin typeface="+mj-lt"/>
              </a:rPr>
              <a:t>de 2021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192252" y="3043376"/>
            <a:ext cx="241254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En lo corrido del año los alimentos con mayor contribución al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aumentó de precio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0800000" flipH="1">
            <a:off x="2708709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8 Tabla">
            <a:extLst>
              <a:ext uri="{FF2B5EF4-FFF2-40B4-BE49-F238E27FC236}">
                <a16:creationId xmlns:a16="http://schemas.microsoft.com/office/drawing/2014/main" xmlns="" id="{7D1B391B-D712-49E8-B705-718EE8B40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894152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xmlns="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33,03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4,068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aves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26,35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2,125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Papas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111,00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1,579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Aceites comestibles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47,98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1,496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24,29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1,293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12,79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0,870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18,36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0,822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cerdo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23,57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0,772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Hortalizas y legumbres frescas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19,96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0,539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21,06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0,399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7295E24C-F465-4C6E-979F-84F447B3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37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39859359-D35B-3B4A-9B7A-4F41EF0AFBA5}"/>
              </a:ext>
            </a:extLst>
          </p:cNvPr>
          <p:cNvSpPr txBox="1"/>
          <p:nvPr/>
        </p:nvSpPr>
        <p:spPr>
          <a:xfrm>
            <a:off x="192252" y="316984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</a:t>
            </a:r>
            <a:r>
              <a:rPr lang="es-CO" sz="2400" b="1" dirty="0" smtClean="0">
                <a:solidFill>
                  <a:srgbClr val="395F9B"/>
                </a:solidFill>
                <a:latin typeface="+mj-lt"/>
              </a:rPr>
              <a:t>anual </a:t>
            </a:r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 - </a:t>
            </a:r>
            <a:r>
              <a:rPr lang="es-CO" sz="2400" b="1" dirty="0" smtClean="0">
                <a:solidFill>
                  <a:srgbClr val="395F9B"/>
                </a:solidFill>
                <a:latin typeface="+mj-lt"/>
              </a:rPr>
              <a:t>diciembre </a:t>
            </a:r>
            <a:r>
              <a:rPr lang="es-CO" sz="2400" b="1" dirty="0">
                <a:solidFill>
                  <a:srgbClr val="395F9B"/>
                </a:solidFill>
                <a:latin typeface="+mj-lt"/>
              </a:rPr>
              <a:t>de 2021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xmlns="" id="{266731B0-557D-4CF5-B4BF-331E908C6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xmlns="" id="{43602E57-D846-487F-81C1-EC39637DE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900055"/>
              </p:ext>
            </p:extLst>
          </p:nvPr>
        </p:nvGraphicFramePr>
        <p:xfrm>
          <a:off x="3756210" y="2873330"/>
          <a:ext cx="7596000" cy="351171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2319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20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-14,38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-0,993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Cebolla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-3,38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Arracacha, ñame y otros tubérculos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-19,15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MX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MX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9" name="CuadroTexto 6">
            <a:extLst>
              <a:ext uri="{FF2B5EF4-FFF2-40B4-BE49-F238E27FC236}">
                <a16:creationId xmlns:a16="http://schemas.microsoft.com/office/drawing/2014/main" xmlns="" id="{2D063CE5-AD18-4060-84F4-939B1DFB8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52" y="3084940"/>
            <a:ext cx="241254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En lo corrido del año 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han bajado de precio 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los siguientes alimentos:</a:t>
            </a:r>
          </a:p>
        </p:txBody>
      </p:sp>
      <p:sp>
        <p:nvSpPr>
          <p:cNvPr id="12" name="Flecha a la derecha con muesca 11">
            <a:extLst>
              <a:ext uri="{FF2B5EF4-FFF2-40B4-BE49-F238E27FC236}">
                <a16:creationId xmlns:a16="http://schemas.microsoft.com/office/drawing/2014/main" xmlns="" id="{296B8DA6-3027-48C4-9CA8-163D1D386B21}"/>
              </a:ext>
            </a:extLst>
          </p:cNvPr>
          <p:cNvSpPr/>
          <p:nvPr/>
        </p:nvSpPr>
        <p:spPr>
          <a:xfrm rot="10800000" flipH="1">
            <a:off x="2708709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92812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608699" y="2107760"/>
            <a:ext cx="440140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En  diciembre, </a:t>
            </a:r>
            <a:r>
              <a:rPr lang="es-ES" altLang="es-CO" sz="1900" b="1" dirty="0">
                <a:solidFill>
                  <a:srgbClr val="395F9B"/>
                </a:solidFill>
              </a:rPr>
              <a:t>la división de alimentos y bebidas no alcohólicas registró un aumento de 2,08% </a:t>
            </a:r>
            <a:r>
              <a:rPr lang="es-ES" altLang="es-CO" sz="1900" dirty="0">
                <a:solidFill>
                  <a:srgbClr val="395F9B"/>
                </a:solidFill>
              </a:rPr>
              <a:t>con respecto al mes de noviembre, y se ubicó 1,35 puntos porcentuales por encima de la variación nacional (0,73%) siendo la primera división con mayor variación este mes</a:t>
            </a:r>
            <a:r>
              <a:rPr lang="es-ES" altLang="es-CO" sz="1900" dirty="0" smtClean="0">
                <a:solidFill>
                  <a:srgbClr val="395F9B"/>
                </a:solidFill>
              </a:rPr>
              <a:t>.</a:t>
            </a:r>
            <a:endParaRPr lang="es-CO" altLang="es-CO" sz="1900" dirty="0">
              <a:solidFill>
                <a:srgbClr val="395F9B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39859359-D35B-3B4A-9B7A-4F41EF0AFBA5}"/>
              </a:ext>
            </a:extLst>
          </p:cNvPr>
          <p:cNvSpPr txBox="1"/>
          <p:nvPr/>
        </p:nvSpPr>
        <p:spPr>
          <a:xfrm>
            <a:off x="1261726" y="350972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</a:t>
            </a:r>
            <a:r>
              <a:rPr lang="es-CO" sz="2400" b="1" dirty="0">
                <a:solidFill>
                  <a:srgbClr val="395F9B"/>
                </a:solidFill>
              </a:rPr>
              <a:t>divisiones de gasto</a:t>
            </a:r>
            <a:r>
              <a:rPr lang="es-CO" sz="2400" b="1" dirty="0" smtClean="0">
                <a:solidFill>
                  <a:srgbClr val="395F9B"/>
                </a:solidFill>
                <a:latin typeface="+mj-lt"/>
              </a:rPr>
              <a:t> diciembre </a:t>
            </a:r>
            <a:r>
              <a:rPr lang="es-CO" sz="2400" b="1" dirty="0">
                <a:solidFill>
                  <a:srgbClr val="395F9B"/>
                </a:solidFill>
                <a:latin typeface="+mj-lt"/>
              </a:rPr>
              <a:t>2021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76B93BB9-222E-4F4C-BAB3-6EC5069821B1}"/>
              </a:ext>
            </a:extLst>
          </p:cNvPr>
          <p:cNvSpPr/>
          <p:nvPr/>
        </p:nvSpPr>
        <p:spPr>
          <a:xfrm>
            <a:off x="389660" y="5475298"/>
            <a:ext cx="7134119" cy="311977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xmlns="" xmlns:lc="http://schemas.openxmlformats.org/drawingml/2006/lockedCanvas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531730"/>
              </p:ext>
            </p:extLst>
          </p:nvPr>
        </p:nvGraphicFramePr>
        <p:xfrm>
          <a:off x="296169" y="1068270"/>
          <a:ext cx="7321100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6967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39859359-D35B-3B4A-9B7A-4F41EF0AFBA5}"/>
              </a:ext>
            </a:extLst>
          </p:cNvPr>
          <p:cNvSpPr txBox="1"/>
          <p:nvPr/>
        </p:nvSpPr>
        <p:spPr>
          <a:xfrm>
            <a:off x="1261726" y="316984"/>
            <a:ext cx="9668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total vs IPC alimentos y bebidas no alcohólicas </a:t>
            </a:r>
          </a:p>
          <a:p>
            <a:pPr algn="ctr"/>
            <a:r>
              <a:rPr lang="es-CO" sz="2400" b="1" dirty="0" smtClean="0">
                <a:solidFill>
                  <a:srgbClr val="395F9B"/>
                </a:solidFill>
                <a:latin typeface="+mj-lt"/>
              </a:rPr>
              <a:t>Diciembre </a:t>
            </a:r>
            <a:r>
              <a:rPr lang="es-CO" sz="2400" b="1" dirty="0">
                <a:solidFill>
                  <a:srgbClr val="395F9B"/>
                </a:solidFill>
                <a:latin typeface="+mj-lt"/>
              </a:rPr>
              <a:t>(2019-2021)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C4AAD36-34E8-4209-80CF-5326410DED21}"/>
              </a:ext>
            </a:extLst>
          </p:cNvPr>
          <p:cNvSpPr txBox="1"/>
          <p:nvPr/>
        </p:nvSpPr>
        <p:spPr>
          <a:xfrm>
            <a:off x="5446690" y="5854420"/>
            <a:ext cx="289029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mensual del IPC de alimentos y bebidas no alcohólicas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1CA81153-81B8-4FB6-A26E-87EC5EB20CE2}"/>
              </a:ext>
            </a:extLst>
          </p:cNvPr>
          <p:cNvSpPr txBox="1"/>
          <p:nvPr/>
        </p:nvSpPr>
        <p:spPr>
          <a:xfrm>
            <a:off x="4004517" y="5991808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 smtClean="0">
                <a:latin typeface="+mj-lt"/>
              </a:rPr>
              <a:t>2,08%</a:t>
            </a:r>
            <a:endParaRPr lang="es-CO" sz="3600" dirty="0"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6C516A13-7E11-432F-A5D7-CB5EAA177FAD}"/>
              </a:ext>
            </a:extLst>
          </p:cNvPr>
          <p:cNvSpPr txBox="1"/>
          <p:nvPr/>
        </p:nvSpPr>
        <p:spPr>
          <a:xfrm>
            <a:off x="7926871" y="5968891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+</a:t>
            </a:r>
            <a:r>
              <a:rPr lang="es-CO" sz="3600" dirty="0" smtClean="0">
                <a:latin typeface="+mj-lt"/>
              </a:rPr>
              <a:t>1,65 </a:t>
            </a:r>
            <a:r>
              <a:rPr lang="es-CO" sz="3600" dirty="0">
                <a:latin typeface="+mj-lt"/>
              </a:rPr>
              <a:t>p.p.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A11BB284-CF11-4354-9714-45F5A11FA9BC}"/>
              </a:ext>
            </a:extLst>
          </p:cNvPr>
          <p:cNvSpPr txBox="1"/>
          <p:nvPr/>
        </p:nvSpPr>
        <p:spPr>
          <a:xfrm>
            <a:off x="2187890" y="6015665"/>
            <a:ext cx="190920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</a:t>
            </a:r>
            <a:r>
              <a:rPr lang="es-CO" altLang="es-CO" sz="1600" dirty="0" smtClean="0">
                <a:latin typeface="+mj-lt"/>
                <a:ea typeface="+mn-ea"/>
              </a:rPr>
              <a:t>diciembre </a:t>
            </a:r>
            <a:r>
              <a:rPr lang="es-CO" altLang="es-CO" sz="1600" dirty="0">
                <a:latin typeface="+mj-lt"/>
                <a:ea typeface="+mn-ea"/>
              </a:rPr>
              <a:t>de 2021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1DB53BCE-27E0-4BC1-AC4B-AD4177316ADC}"/>
              </a:ext>
            </a:extLst>
          </p:cNvPr>
          <p:cNvSpPr txBox="1"/>
          <p:nvPr/>
        </p:nvSpPr>
        <p:spPr>
          <a:xfrm>
            <a:off x="9969350" y="5796163"/>
            <a:ext cx="223821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mes del año pasado, cuando fue de </a:t>
            </a:r>
            <a:r>
              <a:rPr lang="es-CO" altLang="es-CO" sz="1600" dirty="0" smtClean="0">
                <a:latin typeface="+mj-lt"/>
                <a:ea typeface="+mn-ea"/>
              </a:rPr>
              <a:t>0,43%</a:t>
            </a:r>
            <a:endParaRPr lang="es-CO" altLang="es-CO" sz="1600" dirty="0">
              <a:latin typeface="+mj-lt"/>
              <a:ea typeface="+mn-ea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788087"/>
              </p:ext>
            </p:extLst>
          </p:nvPr>
        </p:nvGraphicFramePr>
        <p:xfrm>
          <a:off x="-29420" y="1495775"/>
          <a:ext cx="12250841" cy="3866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139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39859359-D35B-3B4A-9B7A-4F41EF0AFBA5}"/>
              </a:ext>
            </a:extLst>
          </p:cNvPr>
          <p:cNvSpPr txBox="1"/>
          <p:nvPr/>
        </p:nvSpPr>
        <p:spPr>
          <a:xfrm>
            <a:off x="192252" y="316984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mensual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 </a:t>
            </a:r>
            <a:r>
              <a:rPr lang="es-CO" sz="2400" b="1" dirty="0" smtClean="0">
                <a:solidFill>
                  <a:srgbClr val="395F9B"/>
                </a:solidFill>
                <a:latin typeface="+mj-lt"/>
              </a:rPr>
              <a:t>diciembre </a:t>
            </a:r>
            <a:r>
              <a:rPr lang="es-CO" sz="2400" b="1" dirty="0">
                <a:solidFill>
                  <a:srgbClr val="395F9B"/>
                </a:solidFill>
                <a:latin typeface="+mj-lt"/>
              </a:rPr>
              <a:t>de 2021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266897" y="2679691"/>
            <a:ext cx="20606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Durante el mes de </a:t>
            </a:r>
            <a:r>
              <a:rPr lang="es-CO" altLang="es-CO" sz="2000" dirty="0" smtClean="0">
                <a:solidFill>
                  <a:srgbClr val="395F9B"/>
                </a:solidFill>
                <a:cs typeface="Arial" charset="0"/>
              </a:rPr>
              <a:t>diciembre 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de 2021 los alimentos con mayor contribución al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aumento de precios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0800000" flipH="1">
            <a:off x="2604799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8 Tabla">
            <a:extLst>
              <a:ext uri="{FF2B5EF4-FFF2-40B4-BE49-F238E27FC236}">
                <a16:creationId xmlns:a16="http://schemas.microsoft.com/office/drawing/2014/main" xmlns="" id="{7D1B391B-D712-49E8-B705-718EE8B40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422253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xmlns="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Papas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20,52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0,445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0,374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4,03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0,179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5,84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aves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Aceites comestibles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Quesos y productos afines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3,24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0,093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Cebolla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7,18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0,069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Hortalizas y legumbres frescas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0,067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7295E24C-F465-4C6E-979F-84F447B3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06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40A5C4-9760-42A8-8D32-5467AFC4B008}"/>
</file>

<file path=customXml/itemProps2.xml><?xml version="1.0" encoding="utf-8"?>
<ds:datastoreItem xmlns:ds="http://schemas.openxmlformats.org/officeDocument/2006/customXml" ds:itemID="{63F52A3C-2F84-41D0-94B6-7E7E98F1B0BD}"/>
</file>

<file path=customXml/itemProps3.xml><?xml version="1.0" encoding="utf-8"?>
<ds:datastoreItem xmlns:ds="http://schemas.openxmlformats.org/officeDocument/2006/customXml" ds:itemID="{A17D1C3A-8CD2-427D-AE1B-BE492B64499C}"/>
</file>

<file path=docProps/app.xml><?xml version="1.0" encoding="utf-8"?>
<Properties xmlns="http://schemas.openxmlformats.org/officeDocument/2006/extended-properties" xmlns:vt="http://schemas.openxmlformats.org/officeDocument/2006/docPropsVTypes">
  <TotalTime>5974</TotalTime>
  <Words>735</Words>
  <Application>Microsoft Office PowerPoint</Application>
  <PresentationFormat>Panorámica</PresentationFormat>
  <Paragraphs>187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Cuenta Microsoft</cp:lastModifiedBy>
  <cp:revision>294</cp:revision>
  <dcterms:created xsi:type="dcterms:W3CDTF">2019-02-12T04:28:07Z</dcterms:created>
  <dcterms:modified xsi:type="dcterms:W3CDTF">2022-01-06T03:13:47Z</dcterms:modified>
</cp:coreProperties>
</file>