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3.xml" ContentType="application/vnd.openxmlformats-officedocument.drawingml.chartshapes+xml"/>
  <Override PartName="/ppt/notesSlides/notesSlide1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4.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5.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75" r:id="rId3"/>
    <p:sldId id="293" r:id="rId4"/>
    <p:sldId id="284" r:id="rId5"/>
    <p:sldId id="292" r:id="rId6"/>
    <p:sldId id="276" r:id="rId7"/>
    <p:sldId id="279" r:id="rId8"/>
    <p:sldId id="294" r:id="rId9"/>
    <p:sldId id="295" r:id="rId10"/>
    <p:sldId id="296" r:id="rId11"/>
    <p:sldId id="299" r:id="rId12"/>
    <p:sldId id="300" r:id="rId13"/>
    <p:sldId id="2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65"/>
    <a:srgbClr val="395F9B"/>
    <a:srgbClr val="27689D"/>
    <a:srgbClr val="DEEBF7"/>
    <a:srgbClr val="009267"/>
    <a:srgbClr val="009167"/>
    <a:srgbClr val="276839"/>
    <a:srgbClr val="1F4E79"/>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026028-35D6-4B19-96D5-C71B90F53629}" v="109" dt="2022-10-31T17:52:24.672"/>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6357" autoAdjust="0"/>
  </p:normalViewPr>
  <p:slideViewPr>
    <p:cSldViewPr snapToGrid="0">
      <p:cViewPr varScale="1">
        <p:scale>
          <a:sx n="103" d="100"/>
          <a:sy n="103" d="100"/>
        </p:scale>
        <p:origin x="120" y="276"/>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notesViewPr>
    <p:cSldViewPr snapToGrid="0">
      <p:cViewPr varScale="1">
        <p:scale>
          <a:sx n="70" d="100"/>
          <a:sy n="70" d="100"/>
        </p:scale>
        <p:origin x="238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STOR JULIO HERNANDEZ BOCKER" userId="a413b3be1cc3406f" providerId="LiveId" clId="{0E9E4167-1FAC-4F6F-9944-1B80EFDAC489}"/>
    <pc:docChg chg="modSld">
      <pc:chgData name="NESTOR JULIO HERNANDEZ BOCKER" userId="a413b3be1cc3406f" providerId="LiveId" clId="{0E9E4167-1FAC-4F6F-9944-1B80EFDAC489}" dt="2022-03-31T13:36:24.221" v="7" actId="27918"/>
      <pc:docMkLst>
        <pc:docMk/>
      </pc:docMkLst>
      <pc:sldChg chg="modSp mod">
        <pc:chgData name="NESTOR JULIO HERNANDEZ BOCKER" userId="a413b3be1cc3406f" providerId="LiveId" clId="{0E9E4167-1FAC-4F6F-9944-1B80EFDAC489}" dt="2022-03-31T13:36:24.221" v="7" actId="27918"/>
        <pc:sldMkLst>
          <pc:docMk/>
          <pc:sldMk cId="3848655556" sldId="275"/>
        </pc:sldMkLst>
        <pc:graphicFrameChg chg="mod">
          <ac:chgData name="NESTOR JULIO HERNANDEZ BOCKER" userId="a413b3be1cc3406f" providerId="LiveId" clId="{0E9E4167-1FAC-4F6F-9944-1B80EFDAC489}" dt="2022-03-07T00:40:04.553" v="2" actId="1036"/>
          <ac:graphicFrameMkLst>
            <pc:docMk/>
            <pc:sldMk cId="3848655556" sldId="275"/>
            <ac:graphicFrameMk id="17" creationId="{24449D14-FA36-47EF-BA3A-28405D987F6E}"/>
          </ac:graphicFrameMkLst>
        </pc:graphicFrameChg>
      </pc:sldChg>
      <pc:sldChg chg="modSp mod">
        <pc:chgData name="NESTOR JULIO HERNANDEZ BOCKER" userId="a413b3be1cc3406f" providerId="LiveId" clId="{0E9E4167-1FAC-4F6F-9944-1B80EFDAC489}" dt="2022-03-07T00:51:06.600" v="4" actId="1036"/>
        <pc:sldMkLst>
          <pc:docMk/>
          <pc:sldMk cId="864735227" sldId="279"/>
        </pc:sldMkLst>
        <pc:graphicFrameChg chg="mod">
          <ac:chgData name="NESTOR JULIO HERNANDEZ BOCKER" userId="a413b3be1cc3406f" providerId="LiveId" clId="{0E9E4167-1FAC-4F6F-9944-1B80EFDAC489}" dt="2022-03-07T00:51:06.600" v="4" actId="1036"/>
          <ac:graphicFrameMkLst>
            <pc:docMk/>
            <pc:sldMk cId="864735227" sldId="279"/>
            <ac:graphicFrameMk id="8" creationId="{46BAADC8-61A7-45F7-988E-17C4D831A9AA}"/>
          </ac:graphicFrameMkLst>
        </pc:graphicFrameChg>
      </pc:sldChg>
      <pc:sldChg chg="modSp mod">
        <pc:chgData name="NESTOR JULIO HERNANDEZ BOCKER" userId="a413b3be1cc3406f" providerId="LiveId" clId="{0E9E4167-1FAC-4F6F-9944-1B80EFDAC489}" dt="2022-03-07T11:55:18.485" v="5" actId="20577"/>
        <pc:sldMkLst>
          <pc:docMk/>
          <pc:sldMk cId="751480473" sldId="292"/>
        </pc:sldMkLst>
        <pc:graphicFrameChg chg="modGraphic">
          <ac:chgData name="NESTOR JULIO HERNANDEZ BOCKER" userId="a413b3be1cc3406f" providerId="LiveId" clId="{0E9E4167-1FAC-4F6F-9944-1B80EFDAC489}" dt="2022-03-07T11:55:18.485" v="5" actId="20577"/>
          <ac:graphicFrameMkLst>
            <pc:docMk/>
            <pc:sldMk cId="751480473" sldId="292"/>
            <ac:graphicFrameMk id="12" creationId="{F400155B-A6AE-48F0-8952-4394A43B8608}"/>
          </ac:graphicFrameMkLst>
        </pc:graphicFrameChg>
      </pc:sldChg>
    </pc:docChg>
  </pc:docChgLst>
  <pc:docChgLst>
    <pc:chgData name="NESTOR JULIO HERNANDEZ BOCKER" userId="a413b3be1cc3406f" providerId="LiveId" clId="{FCA65CFB-D598-422C-9639-5CFA8B38373F}"/>
    <pc:docChg chg="undo redo custSel addSld delSld modSld sldOrd">
      <pc:chgData name="NESTOR JULIO HERNANDEZ BOCKER" userId="a413b3be1cc3406f" providerId="LiveId" clId="{FCA65CFB-D598-422C-9639-5CFA8B38373F}" dt="2022-02-28T23:31:31.691" v="2210" actId="20577"/>
      <pc:docMkLst>
        <pc:docMk/>
      </pc:docMkLst>
      <pc:sldChg chg="modSp mod">
        <pc:chgData name="NESTOR JULIO HERNANDEZ BOCKER" userId="a413b3be1cc3406f" providerId="LiveId" clId="{FCA65CFB-D598-422C-9639-5CFA8B38373F}" dt="2022-02-28T22:54:16.968" v="1914" actId="403"/>
        <pc:sldMkLst>
          <pc:docMk/>
          <pc:sldMk cId="3489943008" sldId="256"/>
        </pc:sldMkLst>
        <pc:spChg chg="mod">
          <ac:chgData name="NESTOR JULIO HERNANDEZ BOCKER" userId="a413b3be1cc3406f" providerId="LiveId" clId="{FCA65CFB-D598-422C-9639-5CFA8B38373F}" dt="2022-02-28T22:54:16.968" v="1914" actId="403"/>
          <ac:spMkLst>
            <pc:docMk/>
            <pc:sldMk cId="3489943008" sldId="256"/>
            <ac:spMk id="5" creationId="{00000000-0000-0000-0000-000000000000}"/>
          </ac:spMkLst>
        </pc:spChg>
        <pc:spChg chg="mod">
          <ac:chgData name="NESTOR JULIO HERNANDEZ BOCKER" userId="a413b3be1cc3406f" providerId="LiveId" clId="{FCA65CFB-D598-422C-9639-5CFA8B38373F}" dt="2022-02-28T13:56:51.506" v="30" actId="20577"/>
          <ac:spMkLst>
            <pc:docMk/>
            <pc:sldMk cId="3489943008" sldId="256"/>
            <ac:spMk id="6" creationId="{00000000-0000-0000-0000-000000000000}"/>
          </ac:spMkLst>
        </pc:spChg>
      </pc:sldChg>
      <pc:sldChg chg="modSp mod">
        <pc:chgData name="NESTOR JULIO HERNANDEZ BOCKER" userId="a413b3be1cc3406f" providerId="LiveId" clId="{FCA65CFB-D598-422C-9639-5CFA8B38373F}" dt="2022-02-28T13:57:09.387" v="37" actId="20577"/>
        <pc:sldMkLst>
          <pc:docMk/>
          <pc:sldMk cId="1714585994" sldId="264"/>
        </pc:sldMkLst>
        <pc:spChg chg="mod">
          <ac:chgData name="NESTOR JULIO HERNANDEZ BOCKER" userId="a413b3be1cc3406f" providerId="LiveId" clId="{FCA65CFB-D598-422C-9639-5CFA8B38373F}" dt="2022-02-28T13:57:05.808" v="36" actId="20577"/>
          <ac:spMkLst>
            <pc:docMk/>
            <pc:sldMk cId="1714585994" sldId="264"/>
            <ac:spMk id="33" creationId="{00000000-0000-0000-0000-000000000000}"/>
          </ac:spMkLst>
        </pc:spChg>
        <pc:spChg chg="mod">
          <ac:chgData name="NESTOR JULIO HERNANDEZ BOCKER" userId="a413b3be1cc3406f" providerId="LiveId" clId="{FCA65CFB-D598-422C-9639-5CFA8B38373F}" dt="2022-02-28T13:57:09.387" v="37" actId="20577"/>
          <ac:spMkLst>
            <pc:docMk/>
            <pc:sldMk cId="1714585994" sldId="264"/>
            <ac:spMk id="34" creationId="{00000000-0000-0000-0000-000000000000}"/>
          </ac:spMkLst>
        </pc:spChg>
      </pc:sldChg>
      <pc:sldChg chg="del">
        <pc:chgData name="NESTOR JULIO HERNANDEZ BOCKER" userId="a413b3be1cc3406f" providerId="LiveId" clId="{FCA65CFB-D598-422C-9639-5CFA8B38373F}" dt="2022-02-28T22:18:18.282" v="1313" actId="47"/>
        <pc:sldMkLst>
          <pc:docMk/>
          <pc:sldMk cId="1885668026" sldId="273"/>
        </pc:sldMkLst>
      </pc:sldChg>
      <pc:sldChg chg="addSp delSp modSp mod ord">
        <pc:chgData name="NESTOR JULIO HERNANDEZ BOCKER" userId="a413b3be1cc3406f" providerId="LiveId" clId="{FCA65CFB-D598-422C-9639-5CFA8B38373F}" dt="2022-02-28T23:31:31.691" v="2210" actId="20577"/>
        <pc:sldMkLst>
          <pc:docMk/>
          <pc:sldMk cId="3848655556" sldId="275"/>
        </pc:sldMkLst>
        <pc:spChg chg="mod">
          <ac:chgData name="NESTOR JULIO HERNANDEZ BOCKER" userId="a413b3be1cc3406f" providerId="LiveId" clId="{FCA65CFB-D598-422C-9639-5CFA8B38373F}" dt="2022-02-28T22:32:56.444" v="1460" actId="20577"/>
          <ac:spMkLst>
            <pc:docMk/>
            <pc:sldMk cId="3848655556" sldId="275"/>
            <ac:spMk id="10" creationId="{C59815AE-6B68-4665-9951-E273B5D54D09}"/>
          </ac:spMkLst>
        </pc:spChg>
        <pc:spChg chg="mod">
          <ac:chgData name="NESTOR JULIO HERNANDEZ BOCKER" userId="a413b3be1cc3406f" providerId="LiveId" clId="{FCA65CFB-D598-422C-9639-5CFA8B38373F}" dt="2022-02-28T23:31:31.691" v="2210" actId="20577"/>
          <ac:spMkLst>
            <pc:docMk/>
            <pc:sldMk cId="3848655556" sldId="275"/>
            <ac:spMk id="16" creationId="{E2D86EF3-4A51-484F-BD0B-078C49634AE4}"/>
          </ac:spMkLst>
        </pc:spChg>
        <pc:spChg chg="mod">
          <ac:chgData name="NESTOR JULIO HERNANDEZ BOCKER" userId="a413b3be1cc3406f" providerId="LiveId" clId="{FCA65CFB-D598-422C-9639-5CFA8B38373F}" dt="2022-02-28T21:51:51.498" v="892" actId="20577"/>
          <ac:spMkLst>
            <pc:docMk/>
            <pc:sldMk cId="3848655556" sldId="275"/>
            <ac:spMk id="21" creationId="{D2832B9C-17B6-4D04-B5C1-949B300C241E}"/>
          </ac:spMkLst>
        </pc:spChg>
        <pc:spChg chg="mod">
          <ac:chgData name="NESTOR JULIO HERNANDEZ BOCKER" userId="a413b3be1cc3406f" providerId="LiveId" clId="{FCA65CFB-D598-422C-9639-5CFA8B38373F}" dt="2022-02-28T21:53:09.987" v="899" actId="20577"/>
          <ac:spMkLst>
            <pc:docMk/>
            <pc:sldMk cId="3848655556" sldId="275"/>
            <ac:spMk id="22" creationId="{DEFF068D-953C-4C5F-8B50-C7E1F717CAE9}"/>
          </ac:spMkLst>
        </pc:spChg>
        <pc:spChg chg="mod">
          <ac:chgData name="NESTOR JULIO HERNANDEZ BOCKER" userId="a413b3be1cc3406f" providerId="LiveId" clId="{FCA65CFB-D598-422C-9639-5CFA8B38373F}" dt="2022-02-28T21:53:23.754" v="902" actId="14100"/>
          <ac:spMkLst>
            <pc:docMk/>
            <pc:sldMk cId="3848655556" sldId="275"/>
            <ac:spMk id="26" creationId="{7E3EB898-F77B-41D8-8631-7FAAB1CA6C44}"/>
          </ac:spMkLst>
        </pc:spChg>
        <pc:spChg chg="mod">
          <ac:chgData name="NESTOR JULIO HERNANDEZ BOCKER" userId="a413b3be1cc3406f" providerId="LiveId" clId="{FCA65CFB-D598-422C-9639-5CFA8B38373F}" dt="2022-02-28T21:54:01.045" v="923" actId="20577"/>
          <ac:spMkLst>
            <pc:docMk/>
            <pc:sldMk cId="3848655556" sldId="275"/>
            <ac:spMk id="27" creationId="{57715B8D-A7FE-4CAC-8D24-DCB4DCE6AC7A}"/>
          </ac:spMkLst>
        </pc:spChg>
        <pc:graphicFrameChg chg="add mod">
          <ac:chgData name="NESTOR JULIO HERNANDEZ BOCKER" userId="a413b3be1cc3406f" providerId="LiveId" clId="{FCA65CFB-D598-422C-9639-5CFA8B38373F}" dt="2022-02-28T17:32:05.349" v="255"/>
          <ac:graphicFrameMkLst>
            <pc:docMk/>
            <pc:sldMk cId="3848655556" sldId="275"/>
            <ac:graphicFrameMk id="13" creationId="{00000000-0008-0000-0000-000011000000}"/>
          </ac:graphicFrameMkLst>
        </pc:graphicFrameChg>
        <pc:graphicFrameChg chg="add del">
          <ac:chgData name="NESTOR JULIO HERNANDEZ BOCKER" userId="a413b3be1cc3406f" providerId="LiveId" clId="{FCA65CFB-D598-422C-9639-5CFA8B38373F}" dt="2022-02-28T21:14:22.334" v="404" actId="478"/>
          <ac:graphicFrameMkLst>
            <pc:docMk/>
            <pc:sldMk cId="3848655556" sldId="275"/>
            <ac:graphicFrameMk id="14" creationId="{00000000-0008-0000-0000-000011000000}"/>
          </ac:graphicFrameMkLst>
        </pc:graphicFrameChg>
        <pc:graphicFrameChg chg="add del mod">
          <ac:chgData name="NESTOR JULIO HERNANDEZ BOCKER" userId="a413b3be1cc3406f" providerId="LiveId" clId="{FCA65CFB-D598-422C-9639-5CFA8B38373F}" dt="2022-02-28T21:45:27.455" v="813" actId="478"/>
          <ac:graphicFrameMkLst>
            <pc:docMk/>
            <pc:sldMk cId="3848655556" sldId="275"/>
            <ac:graphicFrameMk id="15" creationId="{00000000-0008-0000-0000-000011000000}"/>
          </ac:graphicFrameMkLst>
        </pc:graphicFrameChg>
        <pc:graphicFrameChg chg="add mod">
          <ac:chgData name="NESTOR JULIO HERNANDEZ BOCKER" userId="a413b3be1cc3406f" providerId="LiveId" clId="{FCA65CFB-D598-422C-9639-5CFA8B38373F}" dt="2022-02-28T22:36:03.100" v="1483" actId="14100"/>
          <ac:graphicFrameMkLst>
            <pc:docMk/>
            <pc:sldMk cId="3848655556" sldId="275"/>
            <ac:graphicFrameMk id="17" creationId="{24449D14-FA36-47EF-BA3A-28405D987F6E}"/>
          </ac:graphicFrameMkLst>
        </pc:graphicFrameChg>
      </pc:sldChg>
      <pc:sldChg chg="addSp delSp modSp mod">
        <pc:chgData name="NESTOR JULIO HERNANDEZ BOCKER" userId="a413b3be1cc3406f" providerId="LiveId" clId="{FCA65CFB-D598-422C-9639-5CFA8B38373F}" dt="2022-02-28T22:57:44.103" v="1949" actId="20577"/>
        <pc:sldMkLst>
          <pc:docMk/>
          <pc:sldMk cId="3763916591" sldId="276"/>
        </pc:sldMkLst>
        <pc:spChg chg="mod">
          <ac:chgData name="NESTOR JULIO HERNANDEZ BOCKER" userId="a413b3be1cc3406f" providerId="LiveId" clId="{FCA65CFB-D598-422C-9639-5CFA8B38373F}" dt="2022-02-28T22:50:55.205" v="1912" actId="20577"/>
          <ac:spMkLst>
            <pc:docMk/>
            <pc:sldMk cId="3763916591" sldId="276"/>
            <ac:spMk id="10" creationId="{C59815AE-6B68-4665-9951-E273B5D54D09}"/>
          </ac:spMkLst>
        </pc:spChg>
        <pc:spChg chg="mod">
          <ac:chgData name="NESTOR JULIO HERNANDEZ BOCKER" userId="a413b3be1cc3406f" providerId="LiveId" clId="{FCA65CFB-D598-422C-9639-5CFA8B38373F}" dt="2022-02-28T22:57:44.103" v="1949" actId="20577"/>
          <ac:spMkLst>
            <pc:docMk/>
            <pc:sldMk cId="3763916591" sldId="276"/>
            <ac:spMk id="21" creationId="{B6BFD5BF-AA9F-4720-89B1-41A537027AD9}"/>
          </ac:spMkLst>
        </pc:spChg>
        <pc:graphicFrameChg chg="del">
          <ac:chgData name="NESTOR JULIO HERNANDEZ BOCKER" userId="a413b3be1cc3406f" providerId="LiveId" clId="{FCA65CFB-D598-422C-9639-5CFA8B38373F}" dt="2022-02-28T22:02:43.215" v="942" actId="478"/>
          <ac:graphicFrameMkLst>
            <pc:docMk/>
            <pc:sldMk cId="3763916591" sldId="276"/>
            <ac:graphicFrameMk id="7" creationId="{00000000-0008-0000-0100-000004000000}"/>
          </ac:graphicFrameMkLst>
        </pc:graphicFrameChg>
        <pc:graphicFrameChg chg="add mod">
          <ac:chgData name="NESTOR JULIO HERNANDEZ BOCKER" userId="a413b3be1cc3406f" providerId="LiveId" clId="{FCA65CFB-D598-422C-9639-5CFA8B38373F}" dt="2022-02-28T22:07:45.312" v="1001" actId="1036"/>
          <ac:graphicFrameMkLst>
            <pc:docMk/>
            <pc:sldMk cId="3763916591" sldId="276"/>
            <ac:graphicFrameMk id="8" creationId="{00000000-0008-0000-0100-000004000000}"/>
          </ac:graphicFrameMkLst>
        </pc:graphicFrameChg>
      </pc:sldChg>
      <pc:sldChg chg="del">
        <pc:chgData name="NESTOR JULIO HERNANDEZ BOCKER" userId="a413b3be1cc3406f" providerId="LiveId" clId="{FCA65CFB-D598-422C-9639-5CFA8B38373F}" dt="2022-02-28T22:23:28.972" v="1326" actId="47"/>
        <pc:sldMkLst>
          <pc:docMk/>
          <pc:sldMk cId="2899600496" sldId="278"/>
        </pc:sldMkLst>
      </pc:sldChg>
      <pc:sldChg chg="addSp delSp modSp mod">
        <pc:chgData name="NESTOR JULIO HERNANDEZ BOCKER" userId="a413b3be1cc3406f" providerId="LiveId" clId="{FCA65CFB-D598-422C-9639-5CFA8B38373F}" dt="2022-02-28T22:16:57.586" v="1308" actId="20577"/>
        <pc:sldMkLst>
          <pc:docMk/>
          <pc:sldMk cId="864735227" sldId="279"/>
        </pc:sldMkLst>
        <pc:spChg chg="mod">
          <ac:chgData name="NESTOR JULIO HERNANDEZ BOCKER" userId="a413b3be1cc3406f" providerId="LiveId" clId="{FCA65CFB-D598-422C-9639-5CFA8B38373F}" dt="2022-02-28T22:16:57.586" v="1308" actId="20577"/>
          <ac:spMkLst>
            <pc:docMk/>
            <pc:sldMk cId="864735227" sldId="279"/>
            <ac:spMk id="11" creationId="{6C759FD7-E75E-409A-A4BF-463D5F069D22}"/>
          </ac:spMkLst>
        </pc:spChg>
        <pc:spChg chg="mod">
          <ac:chgData name="NESTOR JULIO HERNANDEZ BOCKER" userId="a413b3be1cc3406f" providerId="LiveId" clId="{FCA65CFB-D598-422C-9639-5CFA8B38373F}" dt="2022-02-28T22:09:09.594" v="1010" actId="20577"/>
          <ac:spMkLst>
            <pc:docMk/>
            <pc:sldMk cId="864735227" sldId="279"/>
            <ac:spMk id="19" creationId="{996E6BDD-E3F5-4C18-BDB4-BEEFAFB96589}"/>
          </ac:spMkLst>
        </pc:spChg>
        <pc:graphicFrameChg chg="del">
          <ac:chgData name="NESTOR JULIO HERNANDEZ BOCKER" userId="a413b3be1cc3406f" providerId="LiveId" clId="{FCA65CFB-D598-422C-9639-5CFA8B38373F}" dt="2022-02-28T22:05:21.090" v="985" actId="478"/>
          <ac:graphicFrameMkLst>
            <pc:docMk/>
            <pc:sldMk cId="864735227" sldId="279"/>
            <ac:graphicFrameMk id="7" creationId="{00000000-0008-0000-0200-000010000000}"/>
          </ac:graphicFrameMkLst>
        </pc:graphicFrameChg>
        <pc:graphicFrameChg chg="add mod">
          <ac:chgData name="NESTOR JULIO HERNANDEZ BOCKER" userId="a413b3be1cc3406f" providerId="LiveId" clId="{FCA65CFB-D598-422C-9639-5CFA8B38373F}" dt="2022-02-28T22:08:55.275" v="1007" actId="207"/>
          <ac:graphicFrameMkLst>
            <pc:docMk/>
            <pc:sldMk cId="864735227" sldId="279"/>
            <ac:graphicFrameMk id="8" creationId="{46BAADC8-61A7-45F7-988E-17C4D831A9AA}"/>
          </ac:graphicFrameMkLst>
        </pc:graphicFrameChg>
      </pc:sldChg>
      <pc:sldChg chg="add del">
        <pc:chgData name="NESTOR JULIO HERNANDEZ BOCKER" userId="a413b3be1cc3406f" providerId="LiveId" clId="{FCA65CFB-D598-422C-9639-5CFA8B38373F}" dt="2022-02-28T22:17:59.576" v="1311" actId="47"/>
        <pc:sldMkLst>
          <pc:docMk/>
          <pc:sldMk cId="3689030595" sldId="280"/>
        </pc:sldMkLst>
      </pc:sldChg>
      <pc:sldChg chg="del">
        <pc:chgData name="NESTOR JULIO HERNANDEZ BOCKER" userId="a413b3be1cc3406f" providerId="LiveId" clId="{FCA65CFB-D598-422C-9639-5CFA8B38373F}" dt="2022-02-28T22:18:02.061" v="1312" actId="47"/>
        <pc:sldMkLst>
          <pc:docMk/>
          <pc:sldMk cId="2692620989" sldId="281"/>
        </pc:sldMkLst>
      </pc:sldChg>
      <pc:sldChg chg="addSp delSp modSp del mod">
        <pc:chgData name="NESTOR JULIO HERNANDEZ BOCKER" userId="a413b3be1cc3406f" providerId="LiveId" clId="{FCA65CFB-D598-422C-9639-5CFA8B38373F}" dt="2022-02-28T21:54:13.399" v="924" actId="47"/>
        <pc:sldMkLst>
          <pc:docMk/>
          <pc:sldMk cId="3190349330" sldId="282"/>
        </pc:sldMkLst>
        <pc:spChg chg="mod">
          <ac:chgData name="NESTOR JULIO HERNANDEZ BOCKER" userId="a413b3be1cc3406f" providerId="LiveId" clId="{FCA65CFB-D598-422C-9639-5CFA8B38373F}" dt="2022-02-28T13:58:53.015" v="44" actId="20577"/>
          <ac:spMkLst>
            <pc:docMk/>
            <pc:sldMk cId="3190349330" sldId="282"/>
            <ac:spMk id="10" creationId="{C59815AE-6B68-4665-9951-E273B5D54D09}"/>
          </ac:spMkLst>
        </pc:spChg>
        <pc:spChg chg="mod">
          <ac:chgData name="NESTOR JULIO HERNANDEZ BOCKER" userId="a413b3be1cc3406f" providerId="LiveId" clId="{FCA65CFB-D598-422C-9639-5CFA8B38373F}" dt="2022-02-28T13:59:48.470" v="91" actId="20577"/>
          <ac:spMkLst>
            <pc:docMk/>
            <pc:sldMk cId="3190349330" sldId="282"/>
            <ac:spMk id="14" creationId="{C20CAAD6-D084-4416-80AF-5396A45349B0}"/>
          </ac:spMkLst>
        </pc:spChg>
        <pc:spChg chg="mod">
          <ac:chgData name="NESTOR JULIO HERNANDEZ BOCKER" userId="a413b3be1cc3406f" providerId="LiveId" clId="{FCA65CFB-D598-422C-9639-5CFA8B38373F}" dt="2022-02-28T13:59:59.023" v="97" actId="20577"/>
          <ac:spMkLst>
            <pc:docMk/>
            <pc:sldMk cId="3190349330" sldId="282"/>
            <ac:spMk id="17" creationId="{453AD743-9E87-4294-A4D1-62C4D71FE91A}"/>
          </ac:spMkLst>
        </pc:spChg>
        <pc:spChg chg="mod">
          <ac:chgData name="NESTOR JULIO HERNANDEZ BOCKER" userId="a413b3be1cc3406f" providerId="LiveId" clId="{FCA65CFB-D598-422C-9639-5CFA8B38373F}" dt="2022-02-28T13:59:37.514" v="85" actId="20577"/>
          <ac:spMkLst>
            <pc:docMk/>
            <pc:sldMk cId="3190349330" sldId="282"/>
            <ac:spMk id="20" creationId="{3AF77547-FB99-469A-8718-978B8988598F}"/>
          </ac:spMkLst>
        </pc:spChg>
        <pc:spChg chg="mod">
          <ac:chgData name="NESTOR JULIO HERNANDEZ BOCKER" userId="a413b3be1cc3406f" providerId="LiveId" clId="{FCA65CFB-D598-422C-9639-5CFA8B38373F}" dt="2022-02-28T20:51:08.931" v="403" actId="20577"/>
          <ac:spMkLst>
            <pc:docMk/>
            <pc:sldMk cId="3190349330" sldId="282"/>
            <ac:spMk id="21" creationId="{D2832B9C-17B6-4D04-B5C1-949B300C241E}"/>
          </ac:spMkLst>
        </pc:spChg>
        <pc:graphicFrameChg chg="add mod">
          <ac:chgData name="NESTOR JULIO HERNANDEZ BOCKER" userId="a413b3be1cc3406f" providerId="LiveId" clId="{FCA65CFB-D598-422C-9639-5CFA8B38373F}" dt="2022-02-28T13:59:21.712" v="78" actId="1035"/>
          <ac:graphicFrameMkLst>
            <pc:docMk/>
            <pc:sldMk cId="3190349330" sldId="282"/>
            <ac:graphicFrameMk id="13" creationId="{0C04D1DC-A8EF-4392-9187-1131F0BDF33A}"/>
          </ac:graphicFrameMkLst>
        </pc:graphicFrameChg>
        <pc:graphicFrameChg chg="del">
          <ac:chgData name="NESTOR JULIO HERNANDEZ BOCKER" userId="a413b3be1cc3406f" providerId="LiveId" clId="{FCA65CFB-D598-422C-9639-5CFA8B38373F}" dt="2022-02-28T13:58:56.938" v="45" actId="478"/>
          <ac:graphicFrameMkLst>
            <pc:docMk/>
            <pc:sldMk cId="3190349330" sldId="282"/>
            <ac:graphicFrameMk id="18" creationId="{0C04D1DC-A8EF-4392-9187-1131F0BDF33A}"/>
          </ac:graphicFrameMkLst>
        </pc:graphicFrameChg>
      </pc:sldChg>
      <pc:sldChg chg="addSp delSp modSp mod ord">
        <pc:chgData name="NESTOR JULIO HERNANDEZ BOCKER" userId="a413b3be1cc3406f" providerId="LiveId" clId="{FCA65CFB-D598-422C-9639-5CFA8B38373F}" dt="2022-02-28T22:57:01.696" v="1944" actId="20577"/>
        <pc:sldMkLst>
          <pc:docMk/>
          <pc:sldMk cId="3016852997" sldId="284"/>
        </pc:sldMkLst>
        <pc:spChg chg="del mod">
          <ac:chgData name="NESTOR JULIO HERNANDEZ BOCKER" userId="a413b3be1cc3406f" providerId="LiveId" clId="{FCA65CFB-D598-422C-9639-5CFA8B38373F}" dt="2022-02-28T22:10:31.495" v="1022" actId="478"/>
          <ac:spMkLst>
            <pc:docMk/>
            <pc:sldMk cId="3016852997" sldId="284"/>
            <ac:spMk id="8" creationId="{3BF157F4-22D7-48A6-B8D2-E536DE1DAC1A}"/>
          </ac:spMkLst>
        </pc:spChg>
        <pc:spChg chg="mod">
          <ac:chgData name="NESTOR JULIO HERNANDEZ BOCKER" userId="a413b3be1cc3406f" providerId="LiveId" clId="{FCA65CFB-D598-422C-9639-5CFA8B38373F}" dt="2022-02-28T22:27:47.279" v="1459" actId="6549"/>
          <ac:spMkLst>
            <pc:docMk/>
            <pc:sldMk cId="3016852997" sldId="284"/>
            <ac:spMk id="10" creationId="{C59815AE-6B68-4665-9951-E273B5D54D09}"/>
          </ac:spMkLst>
        </pc:spChg>
        <pc:spChg chg="mod">
          <ac:chgData name="NESTOR JULIO HERNANDEZ BOCKER" userId="a413b3be1cc3406f" providerId="LiveId" clId="{FCA65CFB-D598-422C-9639-5CFA8B38373F}" dt="2022-02-28T22:57:01.696" v="1944" actId="20577"/>
          <ac:spMkLst>
            <pc:docMk/>
            <pc:sldMk cId="3016852997" sldId="284"/>
            <ac:spMk id="11" creationId="{B705431B-FF9F-46D3-839F-0E7E7F665407}"/>
          </ac:spMkLst>
        </pc:spChg>
        <pc:spChg chg="add del mod">
          <ac:chgData name="NESTOR JULIO HERNANDEZ BOCKER" userId="a413b3be1cc3406f" providerId="LiveId" clId="{FCA65CFB-D598-422C-9639-5CFA8B38373F}" dt="2022-02-28T21:26:23.487" v="777" actId="478"/>
          <ac:spMkLst>
            <pc:docMk/>
            <pc:sldMk cId="3016852997" sldId="284"/>
            <ac:spMk id="14" creationId="{BE6EEF8F-0B83-41F9-81B7-ED8FEAAC6A8C}"/>
          </ac:spMkLst>
        </pc:spChg>
        <pc:graphicFrameChg chg="del mod modGraphic">
          <ac:chgData name="NESTOR JULIO HERNANDEZ BOCKER" userId="a413b3be1cc3406f" providerId="LiveId" clId="{FCA65CFB-D598-422C-9639-5CFA8B38373F}" dt="2022-02-28T22:10:18.886" v="1018" actId="21"/>
          <ac:graphicFrameMkLst>
            <pc:docMk/>
            <pc:sldMk cId="3016852997" sldId="284"/>
            <ac:graphicFrameMk id="5" creationId="{81AA2354-80B2-48F7-82A9-6B0851F06B9A}"/>
          </ac:graphicFrameMkLst>
        </pc:graphicFrameChg>
        <pc:graphicFrameChg chg="add del mod">
          <ac:chgData name="NESTOR JULIO HERNANDEZ BOCKER" userId="a413b3be1cc3406f" providerId="LiveId" clId="{FCA65CFB-D598-422C-9639-5CFA8B38373F}" dt="2022-02-28T20:20:42.152" v="330" actId="21"/>
          <ac:graphicFrameMkLst>
            <pc:docMk/>
            <pc:sldMk cId="3016852997" sldId="284"/>
            <ac:graphicFrameMk id="12" creationId="{160E3353-83FF-45F5-943F-B552F2E0AB2A}"/>
          </ac:graphicFrameMkLst>
        </pc:graphicFrameChg>
        <pc:graphicFrameChg chg="del">
          <ac:chgData name="NESTOR JULIO HERNANDEZ BOCKER" userId="a413b3be1cc3406f" providerId="LiveId" clId="{FCA65CFB-D598-422C-9639-5CFA8B38373F}" dt="2022-02-28T14:03:05.851" v="175" actId="478"/>
          <ac:graphicFrameMkLst>
            <pc:docMk/>
            <pc:sldMk cId="3016852997" sldId="284"/>
            <ac:graphicFrameMk id="13" creationId="{00000000-0008-0000-0700-000004000000}"/>
          </ac:graphicFrameMkLst>
        </pc:graphicFrameChg>
        <pc:graphicFrameChg chg="add del mod">
          <ac:chgData name="NESTOR JULIO HERNANDEZ BOCKER" userId="a413b3be1cc3406f" providerId="LiveId" clId="{FCA65CFB-D598-422C-9639-5CFA8B38373F}" dt="2022-02-28T21:26:13.737" v="774" actId="478"/>
          <ac:graphicFrameMkLst>
            <pc:docMk/>
            <pc:sldMk cId="3016852997" sldId="284"/>
            <ac:graphicFrameMk id="15" creationId="{160E3353-83FF-45F5-943F-B552F2E0AB2A}"/>
          </ac:graphicFrameMkLst>
        </pc:graphicFrameChg>
        <pc:graphicFrameChg chg="add mod modGraphic">
          <ac:chgData name="NESTOR JULIO HERNANDEZ BOCKER" userId="a413b3be1cc3406f" providerId="LiveId" clId="{FCA65CFB-D598-422C-9639-5CFA8B38373F}" dt="2022-02-28T22:44:16.727" v="1638" actId="1035"/>
          <ac:graphicFrameMkLst>
            <pc:docMk/>
            <pc:sldMk cId="3016852997" sldId="284"/>
            <ac:graphicFrameMk id="17" creationId="{42A015AA-ECEB-4FE9-97D3-46F5C762D2F4}"/>
          </ac:graphicFrameMkLst>
        </pc:graphicFrameChg>
      </pc:sldChg>
      <pc:sldChg chg="del">
        <pc:chgData name="NESTOR JULIO HERNANDEZ BOCKER" userId="a413b3be1cc3406f" providerId="LiveId" clId="{FCA65CFB-D598-422C-9639-5CFA8B38373F}" dt="2022-02-28T21:58:38.724" v="941" actId="47"/>
        <pc:sldMkLst>
          <pc:docMk/>
          <pc:sldMk cId="2917955696" sldId="285"/>
        </pc:sldMkLst>
      </pc:sldChg>
      <pc:sldChg chg="del">
        <pc:chgData name="NESTOR JULIO HERNANDEZ BOCKER" userId="a413b3be1cc3406f" providerId="LiveId" clId="{FCA65CFB-D598-422C-9639-5CFA8B38373F}" dt="2022-02-28T21:58:38.724" v="941" actId="47"/>
        <pc:sldMkLst>
          <pc:docMk/>
          <pc:sldMk cId="922040492" sldId="287"/>
        </pc:sldMkLst>
      </pc:sldChg>
      <pc:sldChg chg="del">
        <pc:chgData name="NESTOR JULIO HERNANDEZ BOCKER" userId="a413b3be1cc3406f" providerId="LiveId" clId="{FCA65CFB-D598-422C-9639-5CFA8B38373F}" dt="2022-02-28T21:58:38.724" v="941" actId="47"/>
        <pc:sldMkLst>
          <pc:docMk/>
          <pc:sldMk cId="851783180" sldId="288"/>
        </pc:sldMkLst>
      </pc:sldChg>
      <pc:sldChg chg="del">
        <pc:chgData name="NESTOR JULIO HERNANDEZ BOCKER" userId="a413b3be1cc3406f" providerId="LiveId" clId="{FCA65CFB-D598-422C-9639-5CFA8B38373F}" dt="2022-02-28T21:58:38.724" v="941" actId="47"/>
        <pc:sldMkLst>
          <pc:docMk/>
          <pc:sldMk cId="1713883615" sldId="290"/>
        </pc:sldMkLst>
      </pc:sldChg>
      <pc:sldChg chg="delSp modSp mod">
        <pc:chgData name="NESTOR JULIO HERNANDEZ BOCKER" userId="a413b3be1cc3406f" providerId="LiveId" clId="{FCA65CFB-D598-422C-9639-5CFA8B38373F}" dt="2022-02-28T22:50:35.496" v="1909" actId="20577"/>
        <pc:sldMkLst>
          <pc:docMk/>
          <pc:sldMk cId="751480473" sldId="292"/>
        </pc:sldMkLst>
        <pc:spChg chg="mod">
          <ac:chgData name="NESTOR JULIO HERNANDEZ BOCKER" userId="a413b3be1cc3406f" providerId="LiveId" clId="{FCA65CFB-D598-422C-9639-5CFA8B38373F}" dt="2022-02-28T21:25:29.630" v="772" actId="1076"/>
          <ac:spMkLst>
            <pc:docMk/>
            <pc:sldMk cId="751480473" sldId="292"/>
            <ac:spMk id="7" creationId="{D71254BB-150C-488E-96E8-6C9D77FE0FA9}"/>
          </ac:spMkLst>
        </pc:spChg>
        <pc:spChg chg="mod">
          <ac:chgData name="NESTOR JULIO HERNANDEZ BOCKER" userId="a413b3be1cc3406f" providerId="LiveId" clId="{FCA65CFB-D598-422C-9639-5CFA8B38373F}" dt="2022-02-28T22:50:35.496" v="1909" actId="20577"/>
          <ac:spMkLst>
            <pc:docMk/>
            <pc:sldMk cId="751480473" sldId="292"/>
            <ac:spMk id="10" creationId="{C59815AE-6B68-4665-9951-E273B5D54D09}"/>
          </ac:spMkLst>
        </pc:spChg>
        <pc:spChg chg="del mod">
          <ac:chgData name="NESTOR JULIO HERNANDEZ BOCKER" userId="a413b3be1cc3406f" providerId="LiveId" clId="{FCA65CFB-D598-422C-9639-5CFA8B38373F}" dt="2022-02-28T21:23:03.130" v="639"/>
          <ac:spMkLst>
            <pc:docMk/>
            <pc:sldMk cId="751480473" sldId="292"/>
            <ac:spMk id="11" creationId="{9671FBAC-0695-46E2-8C32-C84C9F278D84}"/>
          </ac:spMkLst>
        </pc:spChg>
        <pc:spChg chg="mod">
          <ac:chgData name="NESTOR JULIO HERNANDEZ BOCKER" userId="a413b3be1cc3406f" providerId="LiveId" clId="{FCA65CFB-D598-422C-9639-5CFA8B38373F}" dt="2022-02-28T22:39:17.296" v="1504" actId="1036"/>
          <ac:spMkLst>
            <pc:docMk/>
            <pc:sldMk cId="751480473" sldId="292"/>
            <ac:spMk id="27" creationId="{57715B8D-A7FE-4CAC-8D24-DCB4DCE6AC7A}"/>
          </ac:spMkLst>
        </pc:spChg>
        <pc:graphicFrameChg chg="mod modGraphic">
          <ac:chgData name="NESTOR JULIO HERNANDEZ BOCKER" userId="a413b3be1cc3406f" providerId="LiveId" clId="{FCA65CFB-D598-422C-9639-5CFA8B38373F}" dt="2022-02-28T21:25:35.580" v="773" actId="207"/>
          <ac:graphicFrameMkLst>
            <pc:docMk/>
            <pc:sldMk cId="751480473" sldId="292"/>
            <ac:graphicFrameMk id="12" creationId="{F400155B-A6AE-48F0-8952-4394A43B8608}"/>
          </ac:graphicFrameMkLst>
        </pc:graphicFrameChg>
      </pc:sldChg>
    </pc:docChg>
  </pc:docChgLst>
  <pc:docChgLst>
    <pc:chgData name="NESTOR JULIO HERNANDEZ BOCKER" userId="a413b3be1cc3406f" providerId="LiveId" clId="{0BCA5378-A7FF-439A-942F-9F4612BF215F}"/>
    <pc:docChg chg="undo redo custSel addSld delSld modSld">
      <pc:chgData name="NESTOR JULIO HERNANDEZ BOCKER" userId="a413b3be1cc3406f" providerId="LiveId" clId="{0BCA5378-A7FF-439A-942F-9F4612BF215F}" dt="2022-10-04T01:30:31.415" v="2366" actId="1076"/>
      <pc:docMkLst>
        <pc:docMk/>
      </pc:docMkLst>
      <pc:sldChg chg="modSp mod">
        <pc:chgData name="NESTOR JULIO HERNANDEZ BOCKER" userId="a413b3be1cc3406f" providerId="LiveId" clId="{0BCA5378-A7FF-439A-942F-9F4612BF215F}" dt="2022-09-30T14:51:05.369" v="8" actId="20577"/>
        <pc:sldMkLst>
          <pc:docMk/>
          <pc:sldMk cId="3489943008" sldId="256"/>
        </pc:sldMkLst>
        <pc:spChg chg="mod">
          <ac:chgData name="NESTOR JULIO HERNANDEZ BOCKER" userId="a413b3be1cc3406f" providerId="LiveId" clId="{0BCA5378-A7FF-439A-942F-9F4612BF215F}" dt="2022-09-30T14:51:01.396" v="7"/>
          <ac:spMkLst>
            <pc:docMk/>
            <pc:sldMk cId="3489943008" sldId="256"/>
            <ac:spMk id="5" creationId="{00000000-0000-0000-0000-000000000000}"/>
          </ac:spMkLst>
        </pc:spChg>
        <pc:spChg chg="mod">
          <ac:chgData name="NESTOR JULIO HERNANDEZ BOCKER" userId="a413b3be1cc3406f" providerId="LiveId" clId="{0BCA5378-A7FF-439A-942F-9F4612BF215F}" dt="2022-09-30T14:51:05.369" v="8" actId="20577"/>
          <ac:spMkLst>
            <pc:docMk/>
            <pc:sldMk cId="3489943008" sldId="256"/>
            <ac:spMk id="6" creationId="{00000000-0000-0000-0000-000000000000}"/>
          </ac:spMkLst>
        </pc:spChg>
      </pc:sldChg>
      <pc:sldChg chg="modSp mod">
        <pc:chgData name="NESTOR JULIO HERNANDEZ BOCKER" userId="a413b3be1cc3406f" providerId="LiveId" clId="{0BCA5378-A7FF-439A-942F-9F4612BF215F}" dt="2022-09-30T15:24:23.943" v="33" actId="20577"/>
        <pc:sldMkLst>
          <pc:docMk/>
          <pc:sldMk cId="1714585994" sldId="264"/>
        </pc:sldMkLst>
        <pc:spChg chg="mod">
          <ac:chgData name="NESTOR JULIO HERNANDEZ BOCKER" userId="a413b3be1cc3406f" providerId="LiveId" clId="{0BCA5378-A7FF-439A-942F-9F4612BF215F}" dt="2022-09-30T15:24:23.943" v="33" actId="20577"/>
          <ac:spMkLst>
            <pc:docMk/>
            <pc:sldMk cId="1714585994" sldId="264"/>
            <ac:spMk id="33" creationId="{00000000-0000-0000-0000-000000000000}"/>
          </ac:spMkLst>
        </pc:spChg>
      </pc:sldChg>
      <pc:sldChg chg="addSp delSp modSp mod">
        <pc:chgData name="NESTOR JULIO HERNANDEZ BOCKER" userId="a413b3be1cc3406f" providerId="LiveId" clId="{0BCA5378-A7FF-439A-942F-9F4612BF215F}" dt="2022-10-04T01:30:31.415" v="2366" actId="1076"/>
        <pc:sldMkLst>
          <pc:docMk/>
          <pc:sldMk cId="3848655556" sldId="275"/>
        </pc:sldMkLst>
        <pc:spChg chg="add mod">
          <ac:chgData name="NESTOR JULIO HERNANDEZ BOCKER" userId="a413b3be1cc3406f" providerId="LiveId" clId="{0BCA5378-A7FF-439A-942F-9F4612BF215F}" dt="2022-10-04T01:30:31.415" v="2366" actId="1076"/>
          <ac:spMkLst>
            <pc:docMk/>
            <pc:sldMk cId="3848655556" sldId="275"/>
            <ac:spMk id="3" creationId="{2315DD2D-8850-64F4-B811-96E1D80048CD}"/>
          </ac:spMkLst>
        </pc:spChg>
        <pc:spChg chg="add mod">
          <ac:chgData name="NESTOR JULIO HERNANDEZ BOCKER" userId="a413b3be1cc3406f" providerId="LiveId" clId="{0BCA5378-A7FF-439A-942F-9F4612BF215F}" dt="2022-10-04T01:30:31.415" v="2366" actId="1076"/>
          <ac:spMkLst>
            <pc:docMk/>
            <pc:sldMk cId="3848655556" sldId="275"/>
            <ac:spMk id="7" creationId="{EE05017A-6114-9F81-CD4B-9BA2434286F7}"/>
          </ac:spMkLst>
        </pc:spChg>
        <pc:spChg chg="add mod">
          <ac:chgData name="NESTOR JULIO HERNANDEZ BOCKER" userId="a413b3be1cc3406f" providerId="LiveId" clId="{0BCA5378-A7FF-439A-942F-9F4612BF215F}" dt="2022-10-04T01:30:31.415" v="2366" actId="1076"/>
          <ac:spMkLst>
            <pc:docMk/>
            <pc:sldMk cId="3848655556" sldId="275"/>
            <ac:spMk id="8" creationId="{61B25509-84A8-AB59-18E6-99E2245FF737}"/>
          </ac:spMkLst>
        </pc:spChg>
        <pc:spChg chg="mod">
          <ac:chgData name="NESTOR JULIO HERNANDEZ BOCKER" userId="a413b3be1cc3406f" providerId="LiveId" clId="{0BCA5378-A7FF-439A-942F-9F4612BF215F}" dt="2022-10-03T00:48:05.547" v="2364" actId="1036"/>
          <ac:spMkLst>
            <pc:docMk/>
            <pc:sldMk cId="3848655556" sldId="275"/>
            <ac:spMk id="9" creationId="{00000000-0000-0000-0000-000000000000}"/>
          </ac:spMkLst>
        </pc:spChg>
        <pc:spChg chg="mod">
          <ac:chgData name="NESTOR JULIO HERNANDEZ BOCKER" userId="a413b3be1cc3406f" providerId="LiveId" clId="{0BCA5378-A7FF-439A-942F-9F4612BF215F}" dt="2022-09-30T18:03:17.350" v="2302" actId="20577"/>
          <ac:spMkLst>
            <pc:docMk/>
            <pc:sldMk cId="3848655556" sldId="275"/>
            <ac:spMk id="10" creationId="{C59815AE-6B68-4665-9951-E273B5D54D09}"/>
          </ac:spMkLst>
        </pc:spChg>
        <pc:spChg chg="add mod">
          <ac:chgData name="NESTOR JULIO HERNANDEZ BOCKER" userId="a413b3be1cc3406f" providerId="LiveId" clId="{0BCA5378-A7FF-439A-942F-9F4612BF215F}" dt="2022-10-04T01:30:31.415" v="2366" actId="1076"/>
          <ac:spMkLst>
            <pc:docMk/>
            <pc:sldMk cId="3848655556" sldId="275"/>
            <ac:spMk id="13" creationId="{C4D4C64A-8FA0-C025-691A-66D9E9CA9FC9}"/>
          </ac:spMkLst>
        </pc:spChg>
        <pc:spChg chg="add mod">
          <ac:chgData name="NESTOR JULIO HERNANDEZ BOCKER" userId="a413b3be1cc3406f" providerId="LiveId" clId="{0BCA5378-A7FF-439A-942F-9F4612BF215F}" dt="2022-09-30T18:16:50.705" v="2336" actId="20577"/>
          <ac:spMkLst>
            <pc:docMk/>
            <pc:sldMk cId="3848655556" sldId="275"/>
            <ac:spMk id="14" creationId="{481B9EF8-A39F-5692-34A1-309CBF9A0191}"/>
          </ac:spMkLst>
        </pc:spChg>
        <pc:spChg chg="add mod">
          <ac:chgData name="NESTOR JULIO HERNANDEZ BOCKER" userId="a413b3be1cc3406f" providerId="LiveId" clId="{0BCA5378-A7FF-439A-942F-9F4612BF215F}" dt="2022-09-30T18:16:58.935" v="2339" actId="20577"/>
          <ac:spMkLst>
            <pc:docMk/>
            <pc:sldMk cId="3848655556" sldId="275"/>
            <ac:spMk id="15" creationId="{4E1DDF5D-FD1F-3104-4BE8-A433AAD60649}"/>
          </ac:spMkLst>
        </pc:spChg>
        <pc:spChg chg="mod">
          <ac:chgData name="NESTOR JULIO HERNANDEZ BOCKER" userId="a413b3be1cc3406f" providerId="LiveId" clId="{0BCA5378-A7FF-439A-942F-9F4612BF215F}" dt="2022-09-30T18:02:46.090" v="2299" actId="6549"/>
          <ac:spMkLst>
            <pc:docMk/>
            <pc:sldMk cId="3848655556" sldId="275"/>
            <ac:spMk id="16" creationId="{E2D86EF3-4A51-484F-BD0B-078C49634AE4}"/>
          </ac:spMkLst>
        </pc:spChg>
        <pc:spChg chg="del">
          <ac:chgData name="NESTOR JULIO HERNANDEZ BOCKER" userId="a413b3be1cc3406f" providerId="LiveId" clId="{0BCA5378-A7FF-439A-942F-9F4612BF215F}" dt="2022-09-30T18:13:33.779" v="2308" actId="478"/>
          <ac:spMkLst>
            <pc:docMk/>
            <pc:sldMk cId="3848655556" sldId="275"/>
            <ac:spMk id="20" creationId="{3AF77547-FB99-469A-8718-978B8988598F}"/>
          </ac:spMkLst>
        </pc:spChg>
        <pc:spChg chg="del mod">
          <ac:chgData name="NESTOR JULIO HERNANDEZ BOCKER" userId="a413b3be1cc3406f" providerId="LiveId" clId="{0BCA5378-A7FF-439A-942F-9F4612BF215F}" dt="2022-09-30T18:13:36.559" v="2310" actId="478"/>
          <ac:spMkLst>
            <pc:docMk/>
            <pc:sldMk cId="3848655556" sldId="275"/>
            <ac:spMk id="21" creationId="{D2832B9C-17B6-4D04-B5C1-949B300C241E}"/>
          </ac:spMkLst>
        </pc:spChg>
        <pc:spChg chg="del mod">
          <ac:chgData name="NESTOR JULIO HERNANDEZ BOCKER" userId="a413b3be1cc3406f" providerId="LiveId" clId="{0BCA5378-A7FF-439A-942F-9F4612BF215F}" dt="2022-09-30T18:13:35.129" v="2309" actId="478"/>
          <ac:spMkLst>
            <pc:docMk/>
            <pc:sldMk cId="3848655556" sldId="275"/>
            <ac:spMk id="22" creationId="{DEFF068D-953C-4C5F-8B50-C7E1F717CAE9}"/>
          </ac:spMkLst>
        </pc:spChg>
        <pc:graphicFrameChg chg="add mod">
          <ac:chgData name="NESTOR JULIO HERNANDEZ BOCKER" userId="a413b3be1cc3406f" providerId="LiveId" clId="{0BCA5378-A7FF-439A-942F-9F4612BF215F}" dt="2022-10-04T01:27:48.617" v="2365" actId="1076"/>
          <ac:graphicFrameMkLst>
            <pc:docMk/>
            <pc:sldMk cId="3848655556" sldId="275"/>
            <ac:graphicFrameMk id="2" creationId="{00000000-0008-0000-0000-00000F000000}"/>
          </ac:graphicFrameMkLst>
        </pc:graphicFrameChg>
        <pc:graphicFrameChg chg="del mod">
          <ac:chgData name="NESTOR JULIO HERNANDEZ BOCKER" userId="a413b3be1cc3406f" providerId="LiveId" clId="{0BCA5378-A7FF-439A-942F-9F4612BF215F}" dt="2022-09-30T17:52:58.245" v="2262" actId="478"/>
          <ac:graphicFrameMkLst>
            <pc:docMk/>
            <pc:sldMk cId="3848655556" sldId="275"/>
            <ac:graphicFrameMk id="12" creationId="{3AEB70D3-E6EB-4F60-8610-2083C1067D8A}"/>
          </ac:graphicFrameMkLst>
        </pc:graphicFrameChg>
        <pc:cxnChg chg="add mod">
          <ac:chgData name="NESTOR JULIO HERNANDEZ BOCKER" userId="a413b3be1cc3406f" providerId="LiveId" clId="{0BCA5378-A7FF-439A-942F-9F4612BF215F}" dt="2022-10-04T01:30:31.415" v="2366" actId="1076"/>
          <ac:cxnSpMkLst>
            <pc:docMk/>
            <pc:sldMk cId="3848655556" sldId="275"/>
            <ac:cxnSpMk id="11" creationId="{08D0A8D0-372E-47D3-D103-5D3062D0B519}"/>
          </ac:cxnSpMkLst>
        </pc:cxnChg>
      </pc:sldChg>
      <pc:sldChg chg="addSp delSp modSp mod">
        <pc:chgData name="NESTOR JULIO HERNANDEZ BOCKER" userId="a413b3be1cc3406f" providerId="LiveId" clId="{0BCA5378-A7FF-439A-942F-9F4612BF215F}" dt="2022-09-30T15:34:14.392" v="134" actId="1036"/>
        <pc:sldMkLst>
          <pc:docMk/>
          <pc:sldMk cId="3763916591" sldId="276"/>
        </pc:sldMkLst>
        <pc:spChg chg="mod">
          <ac:chgData name="NESTOR JULIO HERNANDEZ BOCKER" userId="a413b3be1cc3406f" providerId="LiveId" clId="{0BCA5378-A7FF-439A-942F-9F4612BF215F}" dt="2022-09-30T14:50:14.827" v="2"/>
          <ac:spMkLst>
            <pc:docMk/>
            <pc:sldMk cId="3763916591" sldId="276"/>
            <ac:spMk id="10" creationId="{C59815AE-6B68-4665-9951-E273B5D54D09}"/>
          </ac:spMkLst>
        </pc:spChg>
        <pc:spChg chg="mod">
          <ac:chgData name="NESTOR JULIO HERNANDEZ BOCKER" userId="a413b3be1cc3406f" providerId="LiveId" clId="{0BCA5378-A7FF-439A-942F-9F4612BF215F}" dt="2022-09-30T15:29:27.373" v="80" actId="1036"/>
          <ac:spMkLst>
            <pc:docMk/>
            <pc:sldMk cId="3763916591" sldId="276"/>
            <ac:spMk id="21" creationId="{B6BFD5BF-AA9F-4720-89B1-41A537027AD9}"/>
          </ac:spMkLst>
        </pc:spChg>
        <pc:graphicFrameChg chg="add mod">
          <ac:chgData name="NESTOR JULIO HERNANDEZ BOCKER" userId="a413b3be1cc3406f" providerId="LiveId" clId="{0BCA5378-A7FF-439A-942F-9F4612BF215F}" dt="2022-09-30T15:34:14.392" v="134" actId="1036"/>
          <ac:graphicFrameMkLst>
            <pc:docMk/>
            <pc:sldMk cId="3763916591" sldId="276"/>
            <ac:graphicFrameMk id="5" creationId="{00000000-0008-0000-0000-000009000000}"/>
          </ac:graphicFrameMkLst>
        </pc:graphicFrameChg>
        <pc:graphicFrameChg chg="del">
          <ac:chgData name="NESTOR JULIO HERNANDEZ BOCKER" userId="a413b3be1cc3406f" providerId="LiveId" clId="{0BCA5378-A7FF-439A-942F-9F4612BF215F}" dt="2022-09-30T15:29:15.843" v="46" actId="478"/>
          <ac:graphicFrameMkLst>
            <pc:docMk/>
            <pc:sldMk cId="3763916591" sldId="276"/>
            <ac:graphicFrameMk id="7" creationId="{00000000-0008-0000-0000-000009000000}"/>
          </ac:graphicFrameMkLst>
        </pc:graphicFrameChg>
      </pc:sldChg>
      <pc:sldChg chg="addSp delSp modSp mod">
        <pc:chgData name="NESTOR JULIO HERNANDEZ BOCKER" userId="a413b3be1cc3406f" providerId="LiveId" clId="{0BCA5378-A7FF-439A-942F-9F4612BF215F}" dt="2022-09-30T15:34:06.011" v="131" actId="1035"/>
        <pc:sldMkLst>
          <pc:docMk/>
          <pc:sldMk cId="864735227" sldId="279"/>
        </pc:sldMkLst>
        <pc:spChg chg="mod">
          <ac:chgData name="NESTOR JULIO HERNANDEZ BOCKER" userId="a413b3be1cc3406f" providerId="LiveId" clId="{0BCA5378-A7FF-439A-942F-9F4612BF215F}" dt="2022-09-30T14:50:14.827" v="2"/>
          <ac:spMkLst>
            <pc:docMk/>
            <pc:sldMk cId="864735227" sldId="279"/>
            <ac:spMk id="11" creationId="{6C759FD7-E75E-409A-A4BF-463D5F069D22}"/>
          </ac:spMkLst>
        </pc:spChg>
        <pc:spChg chg="mod">
          <ac:chgData name="NESTOR JULIO HERNANDEZ BOCKER" userId="a413b3be1cc3406f" providerId="LiveId" clId="{0BCA5378-A7FF-439A-942F-9F4612BF215F}" dt="2022-09-30T15:23:18.573" v="28" actId="20577"/>
          <ac:spMkLst>
            <pc:docMk/>
            <pc:sldMk cId="864735227" sldId="279"/>
            <ac:spMk id="19" creationId="{996E6BDD-E3F5-4C18-BDB4-BEEFAFB96589}"/>
          </ac:spMkLst>
        </pc:spChg>
        <pc:graphicFrameChg chg="add mod">
          <ac:chgData name="NESTOR JULIO HERNANDEZ BOCKER" userId="a413b3be1cc3406f" providerId="LiveId" clId="{0BCA5378-A7FF-439A-942F-9F4612BF215F}" dt="2022-09-30T15:34:06.011" v="131" actId="1035"/>
          <ac:graphicFrameMkLst>
            <pc:docMk/>
            <pc:sldMk cId="864735227" sldId="279"/>
            <ac:graphicFrameMk id="5" creationId="{00000000-0008-0000-0000-00000A000000}"/>
          </ac:graphicFrameMkLst>
        </pc:graphicFrameChg>
        <pc:graphicFrameChg chg="del">
          <ac:chgData name="NESTOR JULIO HERNANDEZ BOCKER" userId="a413b3be1cc3406f" providerId="LiveId" clId="{0BCA5378-A7FF-439A-942F-9F4612BF215F}" dt="2022-09-30T15:33:25.370" v="81" actId="478"/>
          <ac:graphicFrameMkLst>
            <pc:docMk/>
            <pc:sldMk cId="864735227" sldId="279"/>
            <ac:graphicFrameMk id="10" creationId="{00000000-0008-0000-0000-00000A000000}"/>
          </ac:graphicFrameMkLst>
        </pc:graphicFrameChg>
      </pc:sldChg>
      <pc:sldChg chg="modSp mod">
        <pc:chgData name="NESTOR JULIO HERNANDEZ BOCKER" userId="a413b3be1cc3406f" providerId="LiveId" clId="{0BCA5378-A7FF-439A-942F-9F4612BF215F}" dt="2022-09-30T16:36:12.371" v="2256" actId="1035"/>
        <pc:sldMkLst>
          <pc:docMk/>
          <pc:sldMk cId="3016852997" sldId="284"/>
        </pc:sldMkLst>
        <pc:spChg chg="mod">
          <ac:chgData name="NESTOR JULIO HERNANDEZ BOCKER" userId="a413b3be1cc3406f" providerId="LiveId" clId="{0BCA5378-A7FF-439A-942F-9F4612BF215F}" dt="2022-09-30T14:50:14.827" v="2"/>
          <ac:spMkLst>
            <pc:docMk/>
            <pc:sldMk cId="3016852997" sldId="284"/>
            <ac:spMk id="10" creationId="{C59815AE-6B68-4665-9951-E273B5D54D09}"/>
          </ac:spMkLst>
        </pc:spChg>
        <pc:spChg chg="mod ord">
          <ac:chgData name="NESTOR JULIO HERNANDEZ BOCKER" userId="a413b3be1cc3406f" providerId="LiveId" clId="{0BCA5378-A7FF-439A-942F-9F4612BF215F}" dt="2022-09-30T16:36:12.371" v="2256" actId="1035"/>
          <ac:spMkLst>
            <pc:docMk/>
            <pc:sldMk cId="3016852997" sldId="284"/>
            <ac:spMk id="11" creationId="{B705431B-FF9F-46D3-839F-0E7E7F665407}"/>
          </ac:spMkLst>
        </pc:spChg>
        <pc:graphicFrameChg chg="mod modGraphic">
          <ac:chgData name="NESTOR JULIO HERNANDEZ BOCKER" userId="a413b3be1cc3406f" providerId="LiveId" clId="{0BCA5378-A7FF-439A-942F-9F4612BF215F}" dt="2022-09-30T15:37:07.107" v="161"/>
          <ac:graphicFrameMkLst>
            <pc:docMk/>
            <pc:sldMk cId="3016852997" sldId="284"/>
            <ac:graphicFrameMk id="17" creationId="{42A015AA-ECEB-4FE9-97D3-46F5C762D2F4}"/>
          </ac:graphicFrameMkLst>
        </pc:graphicFrameChg>
      </pc:sldChg>
      <pc:sldChg chg="modSp mod">
        <pc:chgData name="NESTOR JULIO HERNANDEZ BOCKER" userId="a413b3be1cc3406f" providerId="LiveId" clId="{0BCA5378-A7FF-439A-942F-9F4612BF215F}" dt="2022-09-30T16:48:32.387" v="2260" actId="20577"/>
        <pc:sldMkLst>
          <pc:docMk/>
          <pc:sldMk cId="751480473" sldId="292"/>
        </pc:sldMkLst>
        <pc:spChg chg="mod">
          <ac:chgData name="NESTOR JULIO HERNANDEZ BOCKER" userId="a413b3be1cc3406f" providerId="LiveId" clId="{0BCA5378-A7FF-439A-942F-9F4612BF215F}" dt="2022-09-30T14:50:14.827" v="2"/>
          <ac:spMkLst>
            <pc:docMk/>
            <pc:sldMk cId="751480473" sldId="292"/>
            <ac:spMk id="10" creationId="{C59815AE-6B68-4665-9951-E273B5D54D09}"/>
          </ac:spMkLst>
        </pc:spChg>
        <pc:spChg chg="mod">
          <ac:chgData name="NESTOR JULIO HERNANDEZ BOCKER" userId="a413b3be1cc3406f" providerId="LiveId" clId="{0BCA5378-A7FF-439A-942F-9F4612BF215F}" dt="2022-09-30T16:48:32.387" v="2260" actId="20577"/>
          <ac:spMkLst>
            <pc:docMk/>
            <pc:sldMk cId="751480473" sldId="292"/>
            <ac:spMk id="27" creationId="{57715B8D-A7FE-4CAC-8D24-DCB4DCE6AC7A}"/>
          </ac:spMkLst>
        </pc:spChg>
        <pc:graphicFrameChg chg="mod modGraphic">
          <ac:chgData name="NESTOR JULIO HERNANDEZ BOCKER" userId="a413b3be1cc3406f" providerId="LiveId" clId="{0BCA5378-A7FF-439A-942F-9F4612BF215F}" dt="2022-09-30T15:13:31.833" v="14" actId="2716"/>
          <ac:graphicFrameMkLst>
            <pc:docMk/>
            <pc:sldMk cId="751480473" sldId="292"/>
            <ac:graphicFrameMk id="12" creationId="{F400155B-A6AE-48F0-8952-4394A43B8608}"/>
          </ac:graphicFrameMkLst>
        </pc:graphicFrameChg>
      </pc:sldChg>
      <pc:sldChg chg="modSp mod">
        <pc:chgData name="NESTOR JULIO HERNANDEZ BOCKER" userId="a413b3be1cc3406f" providerId="LiveId" clId="{0BCA5378-A7FF-439A-942F-9F4612BF215F}" dt="2022-09-30T15:36:07.838" v="160" actId="20577"/>
        <pc:sldMkLst>
          <pc:docMk/>
          <pc:sldMk cId="1845386193" sldId="293"/>
        </pc:sldMkLst>
        <pc:spChg chg="mod">
          <ac:chgData name="NESTOR JULIO HERNANDEZ BOCKER" userId="a413b3be1cc3406f" providerId="LiveId" clId="{0BCA5378-A7FF-439A-942F-9F4612BF215F}" dt="2022-09-30T14:50:31.265" v="4"/>
          <ac:spMkLst>
            <pc:docMk/>
            <pc:sldMk cId="1845386193" sldId="293"/>
            <ac:spMk id="10" creationId="{C59815AE-6B68-4665-9951-E273B5D54D09}"/>
          </ac:spMkLst>
        </pc:spChg>
        <pc:spChg chg="mod">
          <ac:chgData name="NESTOR JULIO HERNANDEZ BOCKER" userId="a413b3be1cc3406f" providerId="LiveId" clId="{0BCA5378-A7FF-439A-942F-9F4612BF215F}" dt="2022-09-30T14:50:22.503" v="3"/>
          <ac:spMkLst>
            <pc:docMk/>
            <pc:sldMk cId="1845386193" sldId="293"/>
            <ac:spMk id="16" creationId="{E2D86EF3-4A51-484F-BD0B-078C49634AE4}"/>
          </ac:spMkLst>
        </pc:spChg>
        <pc:spChg chg="mod">
          <ac:chgData name="NESTOR JULIO HERNANDEZ BOCKER" userId="a413b3be1cc3406f" providerId="LiveId" clId="{0BCA5378-A7FF-439A-942F-9F4612BF215F}" dt="2022-09-30T15:35:19.940" v="140"/>
          <ac:spMkLst>
            <pc:docMk/>
            <pc:sldMk cId="1845386193" sldId="293"/>
            <ac:spMk id="17" creationId="{72600D9A-ADD3-4635-A3E6-0938F6994536}"/>
          </ac:spMkLst>
        </pc:spChg>
        <pc:spChg chg="mod">
          <ac:chgData name="NESTOR JULIO HERNANDEZ BOCKER" userId="a413b3be1cc3406f" providerId="LiveId" clId="{0BCA5378-A7FF-439A-942F-9F4612BF215F}" dt="2022-09-30T15:35:22.972" v="141"/>
          <ac:spMkLst>
            <pc:docMk/>
            <pc:sldMk cId="1845386193" sldId="293"/>
            <ac:spMk id="18" creationId="{3CF9970F-36A0-4EFE-9439-31CCA5E3768B}"/>
          </ac:spMkLst>
        </pc:spChg>
        <pc:spChg chg="mod">
          <ac:chgData name="NESTOR JULIO HERNANDEZ BOCKER" userId="a413b3be1cc3406f" providerId="LiveId" clId="{0BCA5378-A7FF-439A-942F-9F4612BF215F}" dt="2022-09-30T15:35:28.143" v="143" actId="20577"/>
          <ac:spMkLst>
            <pc:docMk/>
            <pc:sldMk cId="1845386193" sldId="293"/>
            <ac:spMk id="21" creationId="{D2832B9C-17B6-4D04-B5C1-949B300C241E}"/>
          </ac:spMkLst>
        </pc:spChg>
        <pc:spChg chg="mod">
          <ac:chgData name="NESTOR JULIO HERNANDEZ BOCKER" userId="a413b3be1cc3406f" providerId="LiveId" clId="{0BCA5378-A7FF-439A-942F-9F4612BF215F}" dt="2022-09-30T15:35:43.255" v="155" actId="20577"/>
          <ac:spMkLst>
            <pc:docMk/>
            <pc:sldMk cId="1845386193" sldId="293"/>
            <ac:spMk id="22" creationId="{DEFF068D-953C-4C5F-8B50-C7E1F717CAE9}"/>
          </ac:spMkLst>
        </pc:spChg>
        <pc:spChg chg="mod">
          <ac:chgData name="NESTOR JULIO HERNANDEZ BOCKER" userId="a413b3be1cc3406f" providerId="LiveId" clId="{0BCA5378-A7FF-439A-942F-9F4612BF215F}" dt="2022-09-30T15:35:59.767" v="157" actId="20577"/>
          <ac:spMkLst>
            <pc:docMk/>
            <pc:sldMk cId="1845386193" sldId="293"/>
            <ac:spMk id="26" creationId="{7E3EB898-F77B-41D8-8631-7FAAB1CA6C44}"/>
          </ac:spMkLst>
        </pc:spChg>
        <pc:spChg chg="mod">
          <ac:chgData name="NESTOR JULIO HERNANDEZ BOCKER" userId="a413b3be1cc3406f" providerId="LiveId" clId="{0BCA5378-A7FF-439A-942F-9F4612BF215F}" dt="2022-09-30T15:36:07.838" v="160" actId="20577"/>
          <ac:spMkLst>
            <pc:docMk/>
            <pc:sldMk cId="1845386193" sldId="293"/>
            <ac:spMk id="27" creationId="{57715B8D-A7FE-4CAC-8D24-DCB4DCE6AC7A}"/>
          </ac:spMkLst>
        </pc:spChg>
      </pc:sldChg>
      <pc:sldChg chg="modSp mod">
        <pc:chgData name="NESTOR JULIO HERNANDEZ BOCKER" userId="a413b3be1cc3406f" providerId="LiveId" clId="{0BCA5378-A7FF-439A-942F-9F4612BF215F}" dt="2022-09-30T15:53:52.749" v="365" actId="20577"/>
        <pc:sldMkLst>
          <pc:docMk/>
          <pc:sldMk cId="2857851448" sldId="294"/>
        </pc:sldMkLst>
        <pc:spChg chg="mod">
          <ac:chgData name="NESTOR JULIO HERNANDEZ BOCKER" userId="a413b3be1cc3406f" providerId="LiveId" clId="{0BCA5378-A7FF-439A-942F-9F4612BF215F}" dt="2022-09-30T15:24:03.403" v="29"/>
          <ac:spMkLst>
            <pc:docMk/>
            <pc:sldMk cId="2857851448" sldId="294"/>
            <ac:spMk id="5" creationId="{00000000-0000-0000-0000-000000000000}"/>
          </ac:spMkLst>
        </pc:spChg>
        <pc:spChg chg="mod">
          <ac:chgData name="NESTOR JULIO HERNANDEZ BOCKER" userId="a413b3be1cc3406f" providerId="LiveId" clId="{0BCA5378-A7FF-439A-942F-9F4612BF215F}" dt="2022-09-30T15:53:52.749" v="365" actId="20577"/>
          <ac:spMkLst>
            <pc:docMk/>
            <pc:sldMk cId="2857851448" sldId="294"/>
            <ac:spMk id="6" creationId="{00000000-0000-0000-0000-000000000000}"/>
          </ac:spMkLst>
        </pc:spChg>
      </pc:sldChg>
      <pc:sldChg chg="addSp delSp modSp mod">
        <pc:chgData name="NESTOR JULIO HERNANDEZ BOCKER" userId="a413b3be1cc3406f" providerId="LiveId" clId="{0BCA5378-A7FF-439A-942F-9F4612BF215F}" dt="2022-09-30T16:01:36.862" v="411" actId="403"/>
        <pc:sldMkLst>
          <pc:docMk/>
          <pc:sldMk cId="2648993389" sldId="295"/>
        </pc:sldMkLst>
        <pc:spChg chg="ord">
          <ac:chgData name="NESTOR JULIO HERNANDEZ BOCKER" userId="a413b3be1cc3406f" providerId="LiveId" clId="{0BCA5378-A7FF-439A-942F-9F4612BF215F}" dt="2022-09-30T15:57:31.636" v="389" actId="171"/>
          <ac:spMkLst>
            <pc:docMk/>
            <pc:sldMk cId="2648993389" sldId="295"/>
            <ac:spMk id="4" creationId="{8751E8B2-304C-5855-D775-56957F7CF616}"/>
          </ac:spMkLst>
        </pc:spChg>
        <pc:spChg chg="mod">
          <ac:chgData name="NESTOR JULIO HERNANDEZ BOCKER" userId="a413b3be1cc3406f" providerId="LiveId" clId="{0BCA5378-A7FF-439A-942F-9F4612BF215F}" dt="2022-09-30T14:50:14.827" v="2"/>
          <ac:spMkLst>
            <pc:docMk/>
            <pc:sldMk cId="2648993389" sldId="295"/>
            <ac:spMk id="7" creationId="{43262736-F5CA-432A-AA5E-45F5DDAA4B84}"/>
          </ac:spMkLst>
        </pc:spChg>
        <pc:spChg chg="mod">
          <ac:chgData name="NESTOR JULIO HERNANDEZ BOCKER" userId="a413b3be1cc3406f" providerId="LiveId" clId="{0BCA5378-A7FF-439A-942F-9F4612BF215F}" dt="2022-09-30T15:57:47.406" v="391" actId="20577"/>
          <ac:spMkLst>
            <pc:docMk/>
            <pc:sldMk cId="2648993389" sldId="295"/>
            <ac:spMk id="8" creationId="{3B37A31D-6B4A-4D14-8090-F5EC801C402A}"/>
          </ac:spMkLst>
        </pc:spChg>
        <pc:spChg chg="mod">
          <ac:chgData name="NESTOR JULIO HERNANDEZ BOCKER" userId="a413b3be1cc3406f" providerId="LiveId" clId="{0BCA5378-A7FF-439A-942F-9F4612BF215F}" dt="2022-09-30T14:50:14.827" v="2"/>
          <ac:spMkLst>
            <pc:docMk/>
            <pc:sldMk cId="2648993389" sldId="295"/>
            <ac:spMk id="10" creationId="{C59815AE-6B68-4665-9951-E273B5D54D09}"/>
          </ac:spMkLst>
        </pc:spChg>
        <pc:spChg chg="mod">
          <ac:chgData name="NESTOR JULIO HERNANDEZ BOCKER" userId="a413b3be1cc3406f" providerId="LiveId" clId="{0BCA5378-A7FF-439A-942F-9F4612BF215F}" dt="2022-09-30T15:58:47.466" v="399" actId="20577"/>
          <ac:spMkLst>
            <pc:docMk/>
            <pc:sldMk cId="2648993389" sldId="295"/>
            <ac:spMk id="11" creationId="{63CBA94C-C7DA-4332-96DD-A87259733597}"/>
          </ac:spMkLst>
        </pc:spChg>
        <pc:spChg chg="mod">
          <ac:chgData name="NESTOR JULIO HERNANDEZ BOCKER" userId="a413b3be1cc3406f" providerId="LiveId" clId="{0BCA5378-A7FF-439A-942F-9F4612BF215F}" dt="2022-09-30T14:50:14.827" v="2"/>
          <ac:spMkLst>
            <pc:docMk/>
            <pc:sldMk cId="2648993389" sldId="295"/>
            <ac:spMk id="14" creationId="{0B898A01-518B-495E-AD15-C95A8C0A0955}"/>
          </ac:spMkLst>
        </pc:spChg>
        <pc:spChg chg="mod">
          <ac:chgData name="NESTOR JULIO HERNANDEZ BOCKER" userId="a413b3be1cc3406f" providerId="LiveId" clId="{0BCA5378-A7FF-439A-942F-9F4612BF215F}" dt="2022-09-30T15:59:07.756" v="400" actId="20577"/>
          <ac:spMkLst>
            <pc:docMk/>
            <pc:sldMk cId="2648993389" sldId="295"/>
            <ac:spMk id="17" creationId="{9F1941FF-081D-4D18-A434-B3932EC2528A}"/>
          </ac:spMkLst>
        </pc:spChg>
        <pc:spChg chg="mod">
          <ac:chgData name="NESTOR JULIO HERNANDEZ BOCKER" userId="a413b3be1cc3406f" providerId="LiveId" clId="{0BCA5378-A7FF-439A-942F-9F4612BF215F}" dt="2022-09-30T15:59:57.776" v="404" actId="20577"/>
          <ac:spMkLst>
            <pc:docMk/>
            <pc:sldMk cId="2648993389" sldId="295"/>
            <ac:spMk id="19" creationId="{0DDF7A5A-90AD-437C-93ED-DA6629A27751}"/>
          </ac:spMkLst>
        </pc:spChg>
        <pc:grpChg chg="ord">
          <ac:chgData name="NESTOR JULIO HERNANDEZ BOCKER" userId="a413b3be1cc3406f" providerId="LiveId" clId="{0BCA5378-A7FF-439A-942F-9F4612BF215F}" dt="2022-09-30T15:57:37.056" v="390" actId="167"/>
          <ac:grpSpMkLst>
            <pc:docMk/>
            <pc:sldMk cId="2648993389" sldId="295"/>
            <ac:grpSpMk id="3" creationId="{0A120FAC-A88C-B8C3-FB00-1C4F20AE2312}"/>
          </ac:grpSpMkLst>
        </pc:grpChg>
        <pc:graphicFrameChg chg="del">
          <ac:chgData name="NESTOR JULIO HERNANDEZ BOCKER" userId="a413b3be1cc3406f" providerId="LiveId" clId="{0BCA5378-A7FF-439A-942F-9F4612BF215F}" dt="2022-09-30T15:56:26.576" v="366" actId="478"/>
          <ac:graphicFrameMkLst>
            <pc:docMk/>
            <pc:sldMk cId="2648993389" sldId="295"/>
            <ac:graphicFrameMk id="2" creationId="{E3B84D0E-BF09-4EA0-8916-0362B9096218}"/>
          </ac:graphicFrameMkLst>
        </pc:graphicFrameChg>
        <pc:graphicFrameChg chg="add mod">
          <ac:chgData name="NESTOR JULIO HERNANDEZ BOCKER" userId="a413b3be1cc3406f" providerId="LiveId" clId="{0BCA5378-A7FF-439A-942F-9F4612BF215F}" dt="2022-09-30T16:01:36.862" v="411" actId="403"/>
          <ac:graphicFrameMkLst>
            <pc:docMk/>
            <pc:sldMk cId="2648993389" sldId="295"/>
            <ac:graphicFrameMk id="6" creationId="{E3B84D0E-BF09-4EA0-8916-0362B9096218}"/>
          </ac:graphicFrameMkLst>
        </pc:graphicFrameChg>
      </pc:sldChg>
      <pc:sldChg chg="addSp delSp modSp mod">
        <pc:chgData name="NESTOR JULIO HERNANDEZ BOCKER" userId="a413b3be1cc3406f" providerId="LiveId" clId="{0BCA5378-A7FF-439A-942F-9F4612BF215F}" dt="2022-09-30T16:18:44.027" v="767" actId="403"/>
        <pc:sldMkLst>
          <pc:docMk/>
          <pc:sldMk cId="1034061580" sldId="296"/>
        </pc:sldMkLst>
        <pc:spChg chg="ord">
          <ac:chgData name="NESTOR JULIO HERNANDEZ BOCKER" userId="a413b3be1cc3406f" providerId="LiveId" clId="{0BCA5378-A7FF-439A-942F-9F4612BF215F}" dt="2022-09-30T16:08:46.788" v="473" actId="171"/>
          <ac:spMkLst>
            <pc:docMk/>
            <pc:sldMk cId="1034061580" sldId="296"/>
            <ac:spMk id="5" creationId="{A3258C3A-E923-DF5B-ADEF-452943154536}"/>
          </ac:spMkLst>
        </pc:spChg>
        <pc:spChg chg="mod">
          <ac:chgData name="NESTOR JULIO HERNANDEZ BOCKER" userId="a413b3be1cc3406f" providerId="LiveId" clId="{0BCA5378-A7FF-439A-942F-9F4612BF215F}" dt="2022-09-30T14:50:14.827" v="2"/>
          <ac:spMkLst>
            <pc:docMk/>
            <pc:sldMk cId="1034061580" sldId="296"/>
            <ac:spMk id="10" creationId="{C59815AE-6B68-4665-9951-E273B5D54D09}"/>
          </ac:spMkLst>
        </pc:spChg>
        <pc:spChg chg="mod ord">
          <ac:chgData name="NESTOR JULIO HERNANDEZ BOCKER" userId="a413b3be1cc3406f" providerId="LiveId" clId="{0BCA5378-A7FF-439A-942F-9F4612BF215F}" dt="2022-09-30T16:17:58.526" v="760" actId="1076"/>
          <ac:spMkLst>
            <pc:docMk/>
            <pc:sldMk cId="1034061580" sldId="296"/>
            <ac:spMk id="15" creationId="{C2CF81D2-E306-48C4-AC5F-6BC14E368630}"/>
          </ac:spMkLst>
        </pc:spChg>
        <pc:graphicFrameChg chg="add mod">
          <ac:chgData name="NESTOR JULIO HERNANDEZ BOCKER" userId="a413b3be1cc3406f" providerId="LiveId" clId="{0BCA5378-A7FF-439A-942F-9F4612BF215F}" dt="2022-09-30T16:02:40.242" v="414"/>
          <ac:graphicFrameMkLst>
            <pc:docMk/>
            <pc:sldMk cId="1034061580" sldId="296"/>
            <ac:graphicFrameMk id="2" creationId="{0BA0F679-CFB5-4012-BCC6-802128C757FA}"/>
          </ac:graphicFrameMkLst>
        </pc:graphicFrameChg>
        <pc:graphicFrameChg chg="del">
          <ac:chgData name="NESTOR JULIO HERNANDEZ BOCKER" userId="a413b3be1cc3406f" providerId="LiveId" clId="{0BCA5378-A7FF-439A-942F-9F4612BF215F}" dt="2022-09-30T16:02:19.432" v="412" actId="478"/>
          <ac:graphicFrameMkLst>
            <pc:docMk/>
            <pc:sldMk cId="1034061580" sldId="296"/>
            <ac:graphicFrameMk id="3" creationId="{0BA0F679-CFB5-4012-BCC6-802128C757FA}"/>
          </ac:graphicFrameMkLst>
        </pc:graphicFrameChg>
        <pc:graphicFrameChg chg="add mod">
          <ac:chgData name="NESTOR JULIO HERNANDEZ BOCKER" userId="a413b3be1cc3406f" providerId="LiveId" clId="{0BCA5378-A7FF-439A-942F-9F4612BF215F}" dt="2022-09-30T16:18:44.027" v="767" actId="403"/>
          <ac:graphicFrameMkLst>
            <pc:docMk/>
            <pc:sldMk cId="1034061580" sldId="296"/>
            <ac:graphicFrameMk id="7" creationId="{0BA0F679-CFB5-4012-BCC6-802128C757FA}"/>
          </ac:graphicFrameMkLst>
        </pc:graphicFrameChg>
      </pc:sldChg>
      <pc:sldChg chg="modSp add del">
        <pc:chgData name="NESTOR JULIO HERNANDEZ BOCKER" userId="a413b3be1cc3406f" providerId="LiveId" clId="{0BCA5378-A7FF-439A-942F-9F4612BF215F}" dt="2022-09-30T15:27:16.183" v="45" actId="47"/>
        <pc:sldMkLst>
          <pc:docMk/>
          <pc:sldMk cId="4205703560" sldId="298"/>
        </pc:sldMkLst>
        <pc:spChg chg="mod">
          <ac:chgData name="NESTOR JULIO HERNANDEZ BOCKER" userId="a413b3be1cc3406f" providerId="LiveId" clId="{0BCA5378-A7FF-439A-942F-9F4612BF215F}" dt="2022-09-30T14:50:42.918" v="5"/>
          <ac:spMkLst>
            <pc:docMk/>
            <pc:sldMk cId="4205703560" sldId="298"/>
            <ac:spMk id="5" creationId="{22AA596E-4AF8-A33C-C019-625C7E8EC03F}"/>
          </ac:spMkLst>
        </pc:spChg>
        <pc:spChg chg="mod">
          <ac:chgData name="NESTOR JULIO HERNANDEZ BOCKER" userId="a413b3be1cc3406f" providerId="LiveId" clId="{0BCA5378-A7FF-439A-942F-9F4612BF215F}" dt="2022-09-30T14:50:42.918" v="5"/>
          <ac:spMkLst>
            <pc:docMk/>
            <pc:sldMk cId="4205703560" sldId="298"/>
            <ac:spMk id="17" creationId="{72600D9A-ADD3-4635-A3E6-0938F6994536}"/>
          </ac:spMkLst>
        </pc:spChg>
      </pc:sldChg>
      <pc:sldChg chg="modSp mod">
        <pc:chgData name="NESTOR JULIO HERNANDEZ BOCKER" userId="a413b3be1cc3406f" providerId="LiveId" clId="{0BCA5378-A7FF-439A-942F-9F4612BF215F}" dt="2022-09-30T16:20:15.336" v="769" actId="20577"/>
        <pc:sldMkLst>
          <pc:docMk/>
          <pc:sldMk cId="3234125686" sldId="299"/>
        </pc:sldMkLst>
        <pc:spChg chg="mod">
          <ac:chgData name="NESTOR JULIO HERNANDEZ BOCKER" userId="a413b3be1cc3406f" providerId="LiveId" clId="{0BCA5378-A7FF-439A-942F-9F4612BF215F}" dt="2022-09-30T15:24:15.363" v="31" actId="20577"/>
          <ac:spMkLst>
            <pc:docMk/>
            <pc:sldMk cId="3234125686" sldId="299"/>
            <ac:spMk id="5" creationId="{00000000-0000-0000-0000-000000000000}"/>
          </ac:spMkLst>
        </pc:spChg>
        <pc:spChg chg="mod">
          <ac:chgData name="NESTOR JULIO HERNANDEZ BOCKER" userId="a413b3be1cc3406f" providerId="LiveId" clId="{0BCA5378-A7FF-439A-942F-9F4612BF215F}" dt="2022-09-30T16:20:15.336" v="769" actId="20577"/>
          <ac:spMkLst>
            <pc:docMk/>
            <pc:sldMk cId="3234125686" sldId="299"/>
            <ac:spMk id="6" creationId="{00000000-0000-0000-0000-000000000000}"/>
          </ac:spMkLst>
        </pc:spChg>
      </pc:sldChg>
      <pc:sldChg chg="delSp modSp add mod">
        <pc:chgData name="NESTOR JULIO HERNANDEZ BOCKER" userId="a413b3be1cc3406f" providerId="LiveId" clId="{0BCA5378-A7FF-439A-942F-9F4612BF215F}" dt="2022-09-30T16:47:18.729" v="2258" actId="207"/>
        <pc:sldMkLst>
          <pc:docMk/>
          <pc:sldMk cId="1073405508" sldId="300"/>
        </pc:sldMkLst>
        <pc:spChg chg="mod">
          <ac:chgData name="NESTOR JULIO HERNANDEZ BOCKER" userId="a413b3be1cc3406f" providerId="LiveId" clId="{0BCA5378-A7FF-439A-942F-9F4612BF215F}" dt="2022-09-30T16:29:39.047" v="2125" actId="1037"/>
          <ac:spMkLst>
            <pc:docMk/>
            <pc:sldMk cId="1073405508" sldId="300"/>
            <ac:spMk id="3" creationId="{9B29EB78-F2B6-6B35-52FC-F8E1916A1B1C}"/>
          </ac:spMkLst>
        </pc:spChg>
        <pc:spChg chg="mod topLvl">
          <ac:chgData name="NESTOR JULIO HERNANDEZ BOCKER" userId="a413b3be1cc3406f" providerId="LiveId" clId="{0BCA5378-A7FF-439A-942F-9F4612BF215F}" dt="2022-09-30T16:26:59.455" v="1746" actId="1036"/>
          <ac:spMkLst>
            <pc:docMk/>
            <pc:sldMk cId="1073405508" sldId="300"/>
            <ac:spMk id="6" creationId="{C60625E6-14F7-BBA3-F521-78723D87EC96}"/>
          </ac:spMkLst>
        </pc:spChg>
        <pc:spChg chg="mod">
          <ac:chgData name="NESTOR JULIO HERNANDEZ BOCKER" userId="a413b3be1cc3406f" providerId="LiveId" clId="{0BCA5378-A7FF-439A-942F-9F4612BF215F}" dt="2022-09-30T16:28:38.840" v="2097" actId="1037"/>
          <ac:spMkLst>
            <pc:docMk/>
            <pc:sldMk cId="1073405508" sldId="300"/>
            <ac:spMk id="20" creationId="{3AF77547-FB99-469A-8718-978B8988598F}"/>
          </ac:spMkLst>
        </pc:spChg>
        <pc:spChg chg="mod">
          <ac:chgData name="NESTOR JULIO HERNANDEZ BOCKER" userId="a413b3be1cc3406f" providerId="LiveId" clId="{0BCA5378-A7FF-439A-942F-9F4612BF215F}" dt="2022-09-30T16:26:57.289" v="1745" actId="1036"/>
          <ac:spMkLst>
            <pc:docMk/>
            <pc:sldMk cId="1073405508" sldId="300"/>
            <ac:spMk id="21" creationId="{D2832B9C-17B6-4D04-B5C1-949B300C241E}"/>
          </ac:spMkLst>
        </pc:spChg>
        <pc:spChg chg="mod">
          <ac:chgData name="NESTOR JULIO HERNANDEZ BOCKER" userId="a413b3be1cc3406f" providerId="LiveId" clId="{0BCA5378-A7FF-439A-942F-9F4612BF215F}" dt="2022-09-30T16:28:42.369" v="2100" actId="1037"/>
          <ac:spMkLst>
            <pc:docMk/>
            <pc:sldMk cId="1073405508" sldId="300"/>
            <ac:spMk id="22" creationId="{DEFF068D-953C-4C5F-8B50-C7E1F717CAE9}"/>
          </ac:spMkLst>
        </pc:spChg>
        <pc:spChg chg="mod">
          <ac:chgData name="NESTOR JULIO HERNANDEZ BOCKER" userId="a413b3be1cc3406f" providerId="LiveId" clId="{0BCA5378-A7FF-439A-942F-9F4612BF215F}" dt="2022-09-30T16:27:52.569" v="1887" actId="1038"/>
          <ac:spMkLst>
            <pc:docMk/>
            <pc:sldMk cId="1073405508" sldId="300"/>
            <ac:spMk id="25" creationId="{2C2D054A-CB9D-4969-9533-9DAC201BD6C0}"/>
          </ac:spMkLst>
        </pc:spChg>
        <pc:spChg chg="mod">
          <ac:chgData name="NESTOR JULIO HERNANDEZ BOCKER" userId="a413b3be1cc3406f" providerId="LiveId" clId="{0BCA5378-A7FF-439A-942F-9F4612BF215F}" dt="2022-09-30T16:29:34.969" v="2118" actId="1037"/>
          <ac:spMkLst>
            <pc:docMk/>
            <pc:sldMk cId="1073405508" sldId="300"/>
            <ac:spMk id="26" creationId="{7E3EB898-F77B-41D8-8631-7FAAB1CA6C44}"/>
          </ac:spMkLst>
        </pc:spChg>
        <pc:grpChg chg="del">
          <ac:chgData name="NESTOR JULIO HERNANDEZ BOCKER" userId="a413b3be1cc3406f" providerId="LiveId" clId="{0BCA5378-A7FF-439A-942F-9F4612BF215F}" dt="2022-09-30T16:20:59.785" v="770" actId="478"/>
          <ac:grpSpMkLst>
            <pc:docMk/>
            <pc:sldMk cId="1073405508" sldId="300"/>
            <ac:grpSpMk id="4" creationId="{DC2D8651-56DC-F7CD-1EC3-DA338671AA91}"/>
          </ac:grpSpMkLst>
        </pc:grpChg>
        <pc:graphicFrameChg chg="mod">
          <ac:chgData name="NESTOR JULIO HERNANDEZ BOCKER" userId="a413b3be1cc3406f" providerId="LiveId" clId="{0BCA5378-A7FF-439A-942F-9F4612BF215F}" dt="2022-09-30T16:47:18.729" v="2258" actId="207"/>
          <ac:graphicFrameMkLst>
            <pc:docMk/>
            <pc:sldMk cId="1073405508" sldId="300"/>
            <ac:graphicFrameMk id="2" creationId="{0B1F8E62-8A25-42C7-A45C-22C09C6414D0}"/>
          </ac:graphicFrameMkLst>
        </pc:graphicFrameChg>
        <pc:picChg chg="del topLvl">
          <ac:chgData name="NESTOR JULIO HERNANDEZ BOCKER" userId="a413b3be1cc3406f" providerId="LiveId" clId="{0BCA5378-A7FF-439A-942F-9F4612BF215F}" dt="2022-09-30T16:20:59.785" v="770" actId="478"/>
          <ac:picMkLst>
            <pc:docMk/>
            <pc:sldMk cId="1073405508" sldId="300"/>
            <ac:picMk id="7" creationId="{6DADD8F1-BC3B-F17F-F1D3-DD11F3D45EE6}"/>
          </ac:picMkLst>
        </pc:picChg>
        <pc:cxnChg chg="mod">
          <ac:chgData name="NESTOR JULIO HERNANDEZ BOCKER" userId="a413b3be1cc3406f" providerId="LiveId" clId="{0BCA5378-A7FF-439A-942F-9F4612BF215F}" dt="2022-09-30T16:27:55.849" v="1893" actId="1038"/>
          <ac:cxnSpMkLst>
            <pc:docMk/>
            <pc:sldMk cId="1073405508" sldId="300"/>
            <ac:cxnSpMk id="23" creationId="{E3FAEE45-B7C7-4895-AF51-10F952241B9B}"/>
          </ac:cxnSpMkLst>
        </pc:cxnChg>
      </pc:sldChg>
      <pc:sldChg chg="addSp delSp modSp add del mod">
        <pc:chgData name="NESTOR JULIO HERNANDEZ BOCKER" userId="a413b3be1cc3406f" providerId="LiveId" clId="{0BCA5378-A7FF-439A-942F-9F4612BF215F}" dt="2022-09-30T18:30:48.114" v="2360" actId="47"/>
        <pc:sldMkLst>
          <pc:docMk/>
          <pc:sldMk cId="2433349525" sldId="301"/>
        </pc:sldMkLst>
        <pc:graphicFrameChg chg="del mod">
          <ac:chgData name="NESTOR JULIO HERNANDEZ BOCKER" userId="a413b3be1cc3406f" providerId="LiveId" clId="{0BCA5378-A7FF-439A-942F-9F4612BF215F}" dt="2022-09-30T18:25:23.429" v="2342" actId="478"/>
          <ac:graphicFrameMkLst>
            <pc:docMk/>
            <pc:sldMk cId="2433349525" sldId="301"/>
            <ac:graphicFrameMk id="2" creationId="{00000000-0008-0000-0000-00000F000000}"/>
          </ac:graphicFrameMkLst>
        </pc:graphicFrameChg>
        <pc:graphicFrameChg chg="add mod">
          <ac:chgData name="NESTOR JULIO HERNANDEZ BOCKER" userId="a413b3be1cc3406f" providerId="LiveId" clId="{0BCA5378-A7FF-439A-942F-9F4612BF215F}" dt="2022-09-30T18:26:50.170" v="2359" actId="404"/>
          <ac:graphicFrameMkLst>
            <pc:docMk/>
            <pc:sldMk cId="2433349525" sldId="301"/>
            <ac:graphicFrameMk id="12" creationId="{767FCEDC-2F74-4F8D-8795-ECB639E1F0B1}"/>
          </ac:graphicFrameMkLst>
        </pc:graphicFrameChg>
      </pc:sldChg>
    </pc:docChg>
  </pc:docChgLst>
  <pc:docChgLst>
    <pc:chgData name="NESTOR JULIO HERNANDEZ BOCKER" userId="a413b3be1cc3406f" providerId="LiveId" clId="{F7E5B434-4DC6-410B-AD38-DAF7696CB45C}"/>
    <pc:docChg chg="undo custSel addSld delSld modSld">
      <pc:chgData name="NESTOR JULIO HERNANDEZ BOCKER" userId="a413b3be1cc3406f" providerId="LiveId" clId="{F7E5B434-4DC6-410B-AD38-DAF7696CB45C}" dt="2022-05-31T20:05:49.380" v="703" actId="20577"/>
      <pc:docMkLst>
        <pc:docMk/>
      </pc:docMkLst>
      <pc:sldChg chg="modSp mod">
        <pc:chgData name="NESTOR JULIO HERNANDEZ BOCKER" userId="a413b3be1cc3406f" providerId="LiveId" clId="{F7E5B434-4DC6-410B-AD38-DAF7696CB45C}" dt="2022-05-31T17:37:09.023" v="56" actId="20577"/>
        <pc:sldMkLst>
          <pc:docMk/>
          <pc:sldMk cId="3489943008" sldId="256"/>
        </pc:sldMkLst>
        <pc:spChg chg="mod">
          <ac:chgData name="NESTOR JULIO HERNANDEZ BOCKER" userId="a413b3be1cc3406f" providerId="LiveId" clId="{F7E5B434-4DC6-410B-AD38-DAF7696CB45C}" dt="2022-05-31T17:36:55.325" v="47" actId="20577"/>
          <ac:spMkLst>
            <pc:docMk/>
            <pc:sldMk cId="3489943008" sldId="256"/>
            <ac:spMk id="5" creationId="{00000000-0000-0000-0000-000000000000}"/>
          </ac:spMkLst>
        </pc:spChg>
        <pc:spChg chg="mod">
          <ac:chgData name="NESTOR JULIO HERNANDEZ BOCKER" userId="a413b3be1cc3406f" providerId="LiveId" clId="{F7E5B434-4DC6-410B-AD38-DAF7696CB45C}" dt="2022-05-31T17:37:09.023" v="56" actId="20577"/>
          <ac:spMkLst>
            <pc:docMk/>
            <pc:sldMk cId="3489943008" sldId="256"/>
            <ac:spMk id="6" creationId="{00000000-0000-0000-0000-000000000000}"/>
          </ac:spMkLst>
        </pc:spChg>
      </pc:sldChg>
      <pc:sldChg chg="modSp mod">
        <pc:chgData name="NESTOR JULIO HERNANDEZ BOCKER" userId="a413b3be1cc3406f" providerId="LiveId" clId="{F7E5B434-4DC6-410B-AD38-DAF7696CB45C}" dt="2022-05-31T19:21:20.470" v="655" actId="20577"/>
        <pc:sldMkLst>
          <pc:docMk/>
          <pc:sldMk cId="1714585994" sldId="264"/>
        </pc:sldMkLst>
        <pc:spChg chg="mod">
          <ac:chgData name="NESTOR JULIO HERNANDEZ BOCKER" userId="a413b3be1cc3406f" providerId="LiveId" clId="{F7E5B434-4DC6-410B-AD38-DAF7696CB45C}" dt="2022-05-31T19:21:20.470" v="655" actId="20577"/>
          <ac:spMkLst>
            <pc:docMk/>
            <pc:sldMk cId="1714585994" sldId="264"/>
            <ac:spMk id="33" creationId="{00000000-0000-0000-0000-000000000000}"/>
          </ac:spMkLst>
        </pc:spChg>
      </pc:sldChg>
      <pc:sldChg chg="addSp delSp modSp mod">
        <pc:chgData name="NESTOR JULIO HERNANDEZ BOCKER" userId="a413b3be1cc3406f" providerId="LiveId" clId="{F7E5B434-4DC6-410B-AD38-DAF7696CB45C}" dt="2022-05-31T19:24:52.808" v="681" actId="1035"/>
        <pc:sldMkLst>
          <pc:docMk/>
          <pc:sldMk cId="3848655556" sldId="275"/>
        </pc:sldMkLst>
        <pc:spChg chg="mod">
          <ac:chgData name="NESTOR JULIO HERNANDEZ BOCKER" userId="a413b3be1cc3406f" providerId="LiveId" clId="{F7E5B434-4DC6-410B-AD38-DAF7696CB45C}" dt="2022-05-31T17:37:24.065" v="66" actId="20577"/>
          <ac:spMkLst>
            <pc:docMk/>
            <pc:sldMk cId="3848655556" sldId="275"/>
            <ac:spMk id="10" creationId="{C59815AE-6B68-4665-9951-E273B5D54D09}"/>
          </ac:spMkLst>
        </pc:spChg>
        <pc:spChg chg="mod">
          <ac:chgData name="NESTOR JULIO HERNANDEZ BOCKER" userId="a413b3be1cc3406f" providerId="LiveId" clId="{F7E5B434-4DC6-410B-AD38-DAF7696CB45C}" dt="2022-05-31T17:37:30.908" v="68" actId="20577"/>
          <ac:spMkLst>
            <pc:docMk/>
            <pc:sldMk cId="3848655556" sldId="275"/>
            <ac:spMk id="21" creationId="{D2832B9C-17B6-4D04-B5C1-949B300C241E}"/>
          </ac:spMkLst>
        </pc:spChg>
        <pc:spChg chg="mod">
          <ac:chgData name="NESTOR JULIO HERNANDEZ BOCKER" userId="a413b3be1cc3406f" providerId="LiveId" clId="{F7E5B434-4DC6-410B-AD38-DAF7696CB45C}" dt="2022-05-31T17:38:08.062" v="72" actId="20577"/>
          <ac:spMkLst>
            <pc:docMk/>
            <pc:sldMk cId="3848655556" sldId="275"/>
            <ac:spMk id="22" creationId="{DEFF068D-953C-4C5F-8B50-C7E1F717CAE9}"/>
          </ac:spMkLst>
        </pc:spChg>
        <pc:graphicFrameChg chg="add del mod">
          <ac:chgData name="NESTOR JULIO HERNANDEZ BOCKER" userId="a413b3be1cc3406f" providerId="LiveId" clId="{F7E5B434-4DC6-410B-AD38-DAF7696CB45C}" dt="2022-05-31T17:32:44.637" v="6" actId="478"/>
          <ac:graphicFrameMkLst>
            <pc:docMk/>
            <pc:sldMk cId="3848655556" sldId="275"/>
            <ac:graphicFrameMk id="11" creationId="{24449D14-FA36-47EF-BA3A-28405D987F6E}"/>
          </ac:graphicFrameMkLst>
        </pc:graphicFrameChg>
        <pc:graphicFrameChg chg="add mod">
          <ac:chgData name="NESTOR JULIO HERNANDEZ BOCKER" userId="a413b3be1cc3406f" providerId="LiveId" clId="{F7E5B434-4DC6-410B-AD38-DAF7696CB45C}" dt="2022-05-31T19:24:52.808" v="681" actId="1035"/>
          <ac:graphicFrameMkLst>
            <pc:docMk/>
            <pc:sldMk cId="3848655556" sldId="275"/>
            <ac:graphicFrameMk id="12" creationId="{3AEB70D3-E6EB-4F60-8610-2083C1067D8A}"/>
          </ac:graphicFrameMkLst>
        </pc:graphicFrameChg>
      </pc:sldChg>
      <pc:sldChg chg="addSp delSp modSp mod">
        <pc:chgData name="NESTOR JULIO HERNANDEZ BOCKER" userId="a413b3be1cc3406f" providerId="LiveId" clId="{F7E5B434-4DC6-410B-AD38-DAF7696CB45C}" dt="2022-05-31T19:04:09.986" v="502" actId="20577"/>
        <pc:sldMkLst>
          <pc:docMk/>
          <pc:sldMk cId="3763916591" sldId="276"/>
        </pc:sldMkLst>
        <pc:spChg chg="mod">
          <ac:chgData name="NESTOR JULIO HERNANDEZ BOCKER" userId="a413b3be1cc3406f" providerId="LiveId" clId="{F7E5B434-4DC6-410B-AD38-DAF7696CB45C}" dt="2022-05-31T19:02:59.389" v="479" actId="20577"/>
          <ac:spMkLst>
            <pc:docMk/>
            <pc:sldMk cId="3763916591" sldId="276"/>
            <ac:spMk id="10" creationId="{C59815AE-6B68-4665-9951-E273B5D54D09}"/>
          </ac:spMkLst>
        </pc:spChg>
        <pc:spChg chg="mod">
          <ac:chgData name="NESTOR JULIO HERNANDEZ BOCKER" userId="a413b3be1cc3406f" providerId="LiveId" clId="{F7E5B434-4DC6-410B-AD38-DAF7696CB45C}" dt="2022-05-31T19:04:09.986" v="502" actId="20577"/>
          <ac:spMkLst>
            <pc:docMk/>
            <pc:sldMk cId="3763916591" sldId="276"/>
            <ac:spMk id="21" creationId="{B6BFD5BF-AA9F-4720-89B1-41A537027AD9}"/>
          </ac:spMkLst>
        </pc:spChg>
        <pc:graphicFrameChg chg="del">
          <ac:chgData name="NESTOR JULIO HERNANDEZ BOCKER" userId="a413b3be1cc3406f" providerId="LiveId" clId="{F7E5B434-4DC6-410B-AD38-DAF7696CB45C}" dt="2022-05-31T19:02:34.568" v="443" actId="478"/>
          <ac:graphicFrameMkLst>
            <pc:docMk/>
            <pc:sldMk cId="3763916591" sldId="276"/>
            <ac:graphicFrameMk id="7" creationId="{00000000-0008-0000-0100-000004000000}"/>
          </ac:graphicFrameMkLst>
        </pc:graphicFrameChg>
        <pc:graphicFrameChg chg="add mod">
          <ac:chgData name="NESTOR JULIO HERNANDEZ BOCKER" userId="a413b3be1cc3406f" providerId="LiveId" clId="{F7E5B434-4DC6-410B-AD38-DAF7696CB45C}" dt="2022-05-31T19:02:53.575" v="474" actId="1036"/>
          <ac:graphicFrameMkLst>
            <pc:docMk/>
            <pc:sldMk cId="3763916591" sldId="276"/>
            <ac:graphicFrameMk id="8" creationId="{00000000-0008-0000-0100-000004000000}"/>
          </ac:graphicFrameMkLst>
        </pc:graphicFrameChg>
      </pc:sldChg>
      <pc:sldChg chg="addSp delSp modSp mod">
        <pc:chgData name="NESTOR JULIO HERNANDEZ BOCKER" userId="a413b3be1cc3406f" providerId="LiveId" clId="{F7E5B434-4DC6-410B-AD38-DAF7696CB45C}" dt="2022-05-31T19:07:27.277" v="540" actId="20577"/>
        <pc:sldMkLst>
          <pc:docMk/>
          <pc:sldMk cId="864735227" sldId="279"/>
        </pc:sldMkLst>
        <pc:spChg chg="mod">
          <ac:chgData name="NESTOR JULIO HERNANDEZ BOCKER" userId="a413b3be1cc3406f" providerId="LiveId" clId="{F7E5B434-4DC6-410B-AD38-DAF7696CB45C}" dt="2022-05-31T19:04:55.108" v="530" actId="20577"/>
          <ac:spMkLst>
            <pc:docMk/>
            <pc:sldMk cId="864735227" sldId="279"/>
            <ac:spMk id="11" creationId="{6C759FD7-E75E-409A-A4BF-463D5F069D22}"/>
          </ac:spMkLst>
        </pc:spChg>
        <pc:spChg chg="mod">
          <ac:chgData name="NESTOR JULIO HERNANDEZ BOCKER" userId="a413b3be1cc3406f" providerId="LiveId" clId="{F7E5B434-4DC6-410B-AD38-DAF7696CB45C}" dt="2022-05-31T19:07:27.277" v="540" actId="20577"/>
          <ac:spMkLst>
            <pc:docMk/>
            <pc:sldMk cId="864735227" sldId="279"/>
            <ac:spMk id="19" creationId="{996E6BDD-E3F5-4C18-BDB4-BEEFAFB96589}"/>
          </ac:spMkLst>
        </pc:spChg>
        <pc:graphicFrameChg chg="del">
          <ac:chgData name="NESTOR JULIO HERNANDEZ BOCKER" userId="a413b3be1cc3406f" providerId="LiveId" clId="{F7E5B434-4DC6-410B-AD38-DAF7696CB45C}" dt="2022-05-31T19:04:21.597" v="503" actId="478"/>
          <ac:graphicFrameMkLst>
            <pc:docMk/>
            <pc:sldMk cId="864735227" sldId="279"/>
            <ac:graphicFrameMk id="7" creationId="{46BAADC8-61A7-45F7-988E-17C4D831A9AA}"/>
          </ac:graphicFrameMkLst>
        </pc:graphicFrameChg>
        <pc:graphicFrameChg chg="add mod">
          <ac:chgData name="NESTOR JULIO HERNANDEZ BOCKER" userId="a413b3be1cc3406f" providerId="LiveId" clId="{F7E5B434-4DC6-410B-AD38-DAF7696CB45C}" dt="2022-05-31T19:04:36.228" v="525" actId="1036"/>
          <ac:graphicFrameMkLst>
            <pc:docMk/>
            <pc:sldMk cId="864735227" sldId="279"/>
            <ac:graphicFrameMk id="8" creationId="{46BAADC8-61A7-45F7-988E-17C4D831A9AA}"/>
          </ac:graphicFrameMkLst>
        </pc:graphicFrameChg>
      </pc:sldChg>
      <pc:sldChg chg="modSp mod">
        <pc:chgData name="NESTOR JULIO HERNANDEZ BOCKER" userId="a413b3be1cc3406f" providerId="LiveId" clId="{F7E5B434-4DC6-410B-AD38-DAF7696CB45C}" dt="2022-05-31T18:35:31.247" v="410" actId="20577"/>
        <pc:sldMkLst>
          <pc:docMk/>
          <pc:sldMk cId="3016852997" sldId="284"/>
        </pc:sldMkLst>
        <pc:spChg chg="mod">
          <ac:chgData name="NESTOR JULIO HERNANDEZ BOCKER" userId="a413b3be1cc3406f" providerId="LiveId" clId="{F7E5B434-4DC6-410B-AD38-DAF7696CB45C}" dt="2022-05-31T18:33:53.831" v="365" actId="20577"/>
          <ac:spMkLst>
            <pc:docMk/>
            <pc:sldMk cId="3016852997" sldId="284"/>
            <ac:spMk id="10" creationId="{C59815AE-6B68-4665-9951-E273B5D54D09}"/>
          </ac:spMkLst>
        </pc:spChg>
        <pc:spChg chg="mod">
          <ac:chgData name="NESTOR JULIO HERNANDEZ BOCKER" userId="a413b3be1cc3406f" providerId="LiveId" clId="{F7E5B434-4DC6-410B-AD38-DAF7696CB45C}" dt="2022-05-31T18:35:31.247" v="410" actId="20577"/>
          <ac:spMkLst>
            <pc:docMk/>
            <pc:sldMk cId="3016852997" sldId="284"/>
            <ac:spMk id="11" creationId="{B705431B-FF9F-46D3-839F-0E7E7F665407}"/>
          </ac:spMkLst>
        </pc:spChg>
        <pc:graphicFrameChg chg="mod modGraphic">
          <ac:chgData name="NESTOR JULIO HERNANDEZ BOCKER" userId="a413b3be1cc3406f" providerId="LiveId" clId="{F7E5B434-4DC6-410B-AD38-DAF7696CB45C}" dt="2022-05-31T18:33:49.234" v="360" actId="20577"/>
          <ac:graphicFrameMkLst>
            <pc:docMk/>
            <pc:sldMk cId="3016852997" sldId="284"/>
            <ac:graphicFrameMk id="17" creationId="{42A015AA-ECEB-4FE9-97D3-46F5C762D2F4}"/>
          </ac:graphicFrameMkLst>
        </pc:graphicFrameChg>
      </pc:sldChg>
      <pc:sldChg chg="modSp mod">
        <pc:chgData name="NESTOR JULIO HERNANDEZ BOCKER" userId="a413b3be1cc3406f" providerId="LiveId" clId="{F7E5B434-4DC6-410B-AD38-DAF7696CB45C}" dt="2022-05-31T19:08:02.436" v="563" actId="20577"/>
        <pc:sldMkLst>
          <pc:docMk/>
          <pc:sldMk cId="2917955696" sldId="285"/>
        </pc:sldMkLst>
        <pc:spChg chg="mod">
          <ac:chgData name="NESTOR JULIO HERNANDEZ BOCKER" userId="a413b3be1cc3406f" providerId="LiveId" clId="{F7E5B434-4DC6-410B-AD38-DAF7696CB45C}" dt="2022-05-31T19:07:52.823" v="557" actId="20577"/>
          <ac:spMkLst>
            <pc:docMk/>
            <pc:sldMk cId="2917955696" sldId="285"/>
            <ac:spMk id="5" creationId="{00000000-0000-0000-0000-000000000000}"/>
          </ac:spMkLst>
        </pc:spChg>
        <pc:spChg chg="mod">
          <ac:chgData name="NESTOR JULIO HERNANDEZ BOCKER" userId="a413b3be1cc3406f" providerId="LiveId" clId="{F7E5B434-4DC6-410B-AD38-DAF7696CB45C}" dt="2022-05-31T19:08:02.436" v="563" actId="20577"/>
          <ac:spMkLst>
            <pc:docMk/>
            <pc:sldMk cId="2917955696" sldId="285"/>
            <ac:spMk id="6" creationId="{00000000-0000-0000-0000-000000000000}"/>
          </ac:spMkLst>
        </pc:spChg>
      </pc:sldChg>
      <pc:sldChg chg="addSp delSp modSp mod">
        <pc:chgData name="NESTOR JULIO HERNANDEZ BOCKER" userId="a413b3be1cc3406f" providerId="LiveId" clId="{F7E5B434-4DC6-410B-AD38-DAF7696CB45C}" dt="2022-05-31T19:23:40.963" v="666"/>
        <pc:sldMkLst>
          <pc:docMk/>
          <pc:sldMk cId="922040492" sldId="287"/>
        </pc:sldMkLst>
        <pc:spChg chg="mod">
          <ac:chgData name="NESTOR JULIO HERNANDEZ BOCKER" userId="a413b3be1cc3406f" providerId="LiveId" clId="{F7E5B434-4DC6-410B-AD38-DAF7696CB45C}" dt="2022-05-31T19:19:11.026" v="599" actId="20577"/>
          <ac:spMkLst>
            <pc:docMk/>
            <pc:sldMk cId="922040492" sldId="287"/>
            <ac:spMk id="10" creationId="{C59815AE-6B68-4665-9951-E273B5D54D09}"/>
          </ac:spMkLst>
        </pc:spChg>
        <pc:spChg chg="mod">
          <ac:chgData name="NESTOR JULIO HERNANDEZ BOCKER" userId="a413b3be1cc3406f" providerId="LiveId" clId="{F7E5B434-4DC6-410B-AD38-DAF7696CB45C}" dt="2022-05-31T19:21:12.187" v="654" actId="20577"/>
          <ac:spMkLst>
            <pc:docMk/>
            <pc:sldMk cId="922040492" sldId="287"/>
            <ac:spMk id="11" creationId="{49C227CA-00AF-4DB0-BCED-8CA69B0CBB9D}"/>
          </ac:spMkLst>
        </pc:spChg>
        <pc:spChg chg="mod">
          <ac:chgData name="NESTOR JULIO HERNANDEZ BOCKER" userId="a413b3be1cc3406f" providerId="LiveId" clId="{F7E5B434-4DC6-410B-AD38-DAF7696CB45C}" dt="2022-05-31T19:20:21.222" v="652" actId="20577"/>
          <ac:spMkLst>
            <pc:docMk/>
            <pc:sldMk cId="922040492" sldId="287"/>
            <ac:spMk id="15" creationId="{C2CF81D2-E306-48C4-AC5F-6BC14E368630}"/>
          </ac:spMkLst>
        </pc:spChg>
        <pc:graphicFrameChg chg="del">
          <ac:chgData name="NESTOR JULIO HERNANDEZ BOCKER" userId="a413b3be1cc3406f" providerId="LiveId" clId="{F7E5B434-4DC6-410B-AD38-DAF7696CB45C}" dt="2022-05-31T19:18:33.986" v="588" actId="478"/>
          <ac:graphicFrameMkLst>
            <pc:docMk/>
            <pc:sldMk cId="922040492" sldId="287"/>
            <ac:graphicFrameMk id="8" creationId="{0BA0F679-CFB5-4012-BCC6-802128C757FA}"/>
          </ac:graphicFrameMkLst>
        </pc:graphicFrameChg>
        <pc:graphicFrameChg chg="add mod">
          <ac:chgData name="NESTOR JULIO HERNANDEZ BOCKER" userId="a413b3be1cc3406f" providerId="LiveId" clId="{F7E5B434-4DC6-410B-AD38-DAF7696CB45C}" dt="2022-05-31T19:23:40.963" v="666"/>
          <ac:graphicFrameMkLst>
            <pc:docMk/>
            <pc:sldMk cId="922040492" sldId="287"/>
            <ac:graphicFrameMk id="12" creationId="{0BA0F679-CFB5-4012-BCC6-802128C757FA}"/>
          </ac:graphicFrameMkLst>
        </pc:graphicFrameChg>
      </pc:sldChg>
      <pc:sldChg chg="addSp delSp modSp mod">
        <pc:chgData name="NESTOR JULIO HERNANDEZ BOCKER" userId="a413b3be1cc3406f" providerId="LiveId" clId="{F7E5B434-4DC6-410B-AD38-DAF7696CB45C}" dt="2022-05-31T19:34:37.238" v="702" actId="20577"/>
        <pc:sldMkLst>
          <pc:docMk/>
          <pc:sldMk cId="851783180" sldId="288"/>
        </pc:sldMkLst>
        <pc:spChg chg="mod">
          <ac:chgData name="NESTOR JULIO HERNANDEZ BOCKER" userId="a413b3be1cc3406f" providerId="LiveId" clId="{F7E5B434-4DC6-410B-AD38-DAF7696CB45C}" dt="2022-05-31T19:34:19.420" v="692" actId="20577"/>
          <ac:spMkLst>
            <pc:docMk/>
            <pc:sldMk cId="851783180" sldId="288"/>
            <ac:spMk id="7" creationId="{43262736-F5CA-432A-AA5E-45F5DDAA4B84}"/>
          </ac:spMkLst>
        </pc:spChg>
        <pc:spChg chg="mod">
          <ac:chgData name="NESTOR JULIO HERNANDEZ BOCKER" userId="a413b3be1cc3406f" providerId="LiveId" clId="{F7E5B434-4DC6-410B-AD38-DAF7696CB45C}" dt="2022-05-31T19:15:47.486" v="580" actId="20577"/>
          <ac:spMkLst>
            <pc:docMk/>
            <pc:sldMk cId="851783180" sldId="288"/>
            <ac:spMk id="8" creationId="{3B37A31D-6B4A-4D14-8090-F5EC801C402A}"/>
          </ac:spMkLst>
        </pc:spChg>
        <pc:spChg chg="mod">
          <ac:chgData name="NESTOR JULIO HERNANDEZ BOCKER" userId="a413b3be1cc3406f" providerId="LiveId" clId="{F7E5B434-4DC6-410B-AD38-DAF7696CB45C}" dt="2022-05-31T19:15:27.042" v="578" actId="20577"/>
          <ac:spMkLst>
            <pc:docMk/>
            <pc:sldMk cId="851783180" sldId="288"/>
            <ac:spMk id="10" creationId="{C59815AE-6B68-4665-9951-E273B5D54D09}"/>
          </ac:spMkLst>
        </pc:spChg>
        <pc:spChg chg="mod">
          <ac:chgData name="NESTOR JULIO HERNANDEZ BOCKER" userId="a413b3be1cc3406f" providerId="LiveId" clId="{F7E5B434-4DC6-410B-AD38-DAF7696CB45C}" dt="2022-05-31T19:16:28.608" v="582" actId="20577"/>
          <ac:spMkLst>
            <pc:docMk/>
            <pc:sldMk cId="851783180" sldId="288"/>
            <ac:spMk id="11" creationId="{63CBA94C-C7DA-4332-96DD-A87259733597}"/>
          </ac:spMkLst>
        </pc:spChg>
        <pc:spChg chg="mod">
          <ac:chgData name="NESTOR JULIO HERNANDEZ BOCKER" userId="a413b3be1cc3406f" providerId="LiveId" clId="{F7E5B434-4DC6-410B-AD38-DAF7696CB45C}" dt="2022-05-31T19:34:37.238" v="702" actId="20577"/>
          <ac:spMkLst>
            <pc:docMk/>
            <pc:sldMk cId="851783180" sldId="288"/>
            <ac:spMk id="14" creationId="{0B898A01-518B-495E-AD15-C95A8C0A0955}"/>
          </ac:spMkLst>
        </pc:spChg>
        <pc:spChg chg="mod">
          <ac:chgData name="NESTOR JULIO HERNANDEZ BOCKER" userId="a413b3be1cc3406f" providerId="LiveId" clId="{F7E5B434-4DC6-410B-AD38-DAF7696CB45C}" dt="2022-05-31T19:16:48.662" v="584" actId="20577"/>
          <ac:spMkLst>
            <pc:docMk/>
            <pc:sldMk cId="851783180" sldId="288"/>
            <ac:spMk id="17" creationId="{9F1941FF-081D-4D18-A434-B3932EC2528A}"/>
          </ac:spMkLst>
        </pc:spChg>
        <pc:spChg chg="mod">
          <ac:chgData name="NESTOR JULIO HERNANDEZ BOCKER" userId="a413b3be1cc3406f" providerId="LiveId" clId="{F7E5B434-4DC6-410B-AD38-DAF7696CB45C}" dt="2022-05-31T19:17:48.948" v="587" actId="20577"/>
          <ac:spMkLst>
            <pc:docMk/>
            <pc:sldMk cId="851783180" sldId="288"/>
            <ac:spMk id="19" creationId="{0DDF7A5A-90AD-437C-93ED-DA6629A27751}"/>
          </ac:spMkLst>
        </pc:spChg>
        <pc:graphicFrameChg chg="add mod">
          <ac:chgData name="NESTOR JULIO HERNANDEZ BOCKER" userId="a413b3be1cc3406f" providerId="LiveId" clId="{F7E5B434-4DC6-410B-AD38-DAF7696CB45C}" dt="2022-05-31T19:14:52.942" v="568"/>
          <ac:graphicFrameMkLst>
            <pc:docMk/>
            <pc:sldMk cId="851783180" sldId="288"/>
            <ac:graphicFrameMk id="13" creationId="{E3B84D0E-BF09-4EA0-8916-0362B9096218}"/>
          </ac:graphicFrameMkLst>
        </pc:graphicFrameChg>
        <pc:graphicFrameChg chg="del">
          <ac:chgData name="NESTOR JULIO HERNANDEZ BOCKER" userId="a413b3be1cc3406f" providerId="LiveId" clId="{F7E5B434-4DC6-410B-AD38-DAF7696CB45C}" dt="2022-05-31T19:13:16.058" v="564" actId="478"/>
          <ac:graphicFrameMkLst>
            <pc:docMk/>
            <pc:sldMk cId="851783180" sldId="288"/>
            <ac:graphicFrameMk id="15" creationId="{E3B84D0E-BF09-4EA0-8916-0362B9096218}"/>
          </ac:graphicFrameMkLst>
        </pc:graphicFrameChg>
      </pc:sldChg>
      <pc:sldChg chg="modSp mod">
        <pc:chgData name="NESTOR JULIO HERNANDEZ BOCKER" userId="a413b3be1cc3406f" providerId="LiveId" clId="{F7E5B434-4DC6-410B-AD38-DAF7696CB45C}" dt="2022-05-31T19:28:56.877" v="687" actId="20577"/>
        <pc:sldMkLst>
          <pc:docMk/>
          <pc:sldMk cId="751480473" sldId="292"/>
        </pc:sldMkLst>
        <pc:spChg chg="mod">
          <ac:chgData name="NESTOR JULIO HERNANDEZ BOCKER" userId="a413b3be1cc3406f" providerId="LiveId" clId="{F7E5B434-4DC6-410B-AD38-DAF7696CB45C}" dt="2022-05-31T18:55:30.503" v="425" actId="20577"/>
          <ac:spMkLst>
            <pc:docMk/>
            <pc:sldMk cId="751480473" sldId="292"/>
            <ac:spMk id="10" creationId="{C59815AE-6B68-4665-9951-E273B5D54D09}"/>
          </ac:spMkLst>
        </pc:spChg>
        <pc:spChg chg="mod">
          <ac:chgData name="NESTOR JULIO HERNANDEZ BOCKER" userId="a413b3be1cc3406f" providerId="LiveId" clId="{F7E5B434-4DC6-410B-AD38-DAF7696CB45C}" dt="2022-05-31T19:28:56.877" v="687" actId="20577"/>
          <ac:spMkLst>
            <pc:docMk/>
            <pc:sldMk cId="751480473" sldId="292"/>
            <ac:spMk id="27" creationId="{57715B8D-A7FE-4CAC-8D24-DCB4DCE6AC7A}"/>
          </ac:spMkLst>
        </pc:spChg>
        <pc:graphicFrameChg chg="mod modGraphic">
          <ac:chgData name="NESTOR JULIO HERNANDEZ BOCKER" userId="a413b3be1cc3406f" providerId="LiveId" clId="{F7E5B434-4DC6-410B-AD38-DAF7696CB45C}" dt="2022-05-31T19:06:42.967" v="539" actId="207"/>
          <ac:graphicFrameMkLst>
            <pc:docMk/>
            <pc:sldMk cId="751480473" sldId="292"/>
            <ac:graphicFrameMk id="12" creationId="{F400155B-A6AE-48F0-8952-4394A43B8608}"/>
          </ac:graphicFrameMkLst>
        </pc:graphicFrameChg>
      </pc:sldChg>
      <pc:sldChg chg="addSp delSp modSp mod">
        <pc:chgData name="NESTOR JULIO HERNANDEZ BOCKER" userId="a413b3be1cc3406f" providerId="LiveId" clId="{F7E5B434-4DC6-410B-AD38-DAF7696CB45C}" dt="2022-05-31T20:05:49.380" v="703" actId="20577"/>
        <pc:sldMkLst>
          <pc:docMk/>
          <pc:sldMk cId="1845386193" sldId="293"/>
        </pc:sldMkLst>
        <pc:spChg chg="mod">
          <ac:chgData name="NESTOR JULIO HERNANDEZ BOCKER" userId="a413b3be1cc3406f" providerId="LiveId" clId="{F7E5B434-4DC6-410B-AD38-DAF7696CB45C}" dt="2022-05-31T18:14:46.089" v="180" actId="20577"/>
          <ac:spMkLst>
            <pc:docMk/>
            <pc:sldMk cId="1845386193" sldId="293"/>
            <ac:spMk id="10" creationId="{C59815AE-6B68-4665-9951-E273B5D54D09}"/>
          </ac:spMkLst>
        </pc:spChg>
        <pc:spChg chg="mod">
          <ac:chgData name="NESTOR JULIO HERNANDEZ BOCKER" userId="a413b3be1cc3406f" providerId="LiveId" clId="{F7E5B434-4DC6-410B-AD38-DAF7696CB45C}" dt="2022-05-31T18:14:52.029" v="185" actId="20577"/>
          <ac:spMkLst>
            <pc:docMk/>
            <pc:sldMk cId="1845386193" sldId="293"/>
            <ac:spMk id="17" creationId="{72600D9A-ADD3-4635-A3E6-0938F6994536}"/>
          </ac:spMkLst>
        </pc:spChg>
        <pc:spChg chg="mod">
          <ac:chgData name="NESTOR JULIO HERNANDEZ BOCKER" userId="a413b3be1cc3406f" providerId="LiveId" clId="{F7E5B434-4DC6-410B-AD38-DAF7696CB45C}" dt="2022-05-31T18:15:06.939" v="199" actId="20577"/>
          <ac:spMkLst>
            <pc:docMk/>
            <pc:sldMk cId="1845386193" sldId="293"/>
            <ac:spMk id="18" creationId="{3CF9970F-36A0-4EFE-9439-31CCA5E3768B}"/>
          </ac:spMkLst>
        </pc:spChg>
        <pc:spChg chg="mod">
          <ac:chgData name="NESTOR JULIO HERNANDEZ BOCKER" userId="a413b3be1cc3406f" providerId="LiveId" clId="{F7E5B434-4DC6-410B-AD38-DAF7696CB45C}" dt="2022-05-31T18:15:22.738" v="201" actId="20577"/>
          <ac:spMkLst>
            <pc:docMk/>
            <pc:sldMk cId="1845386193" sldId="293"/>
            <ac:spMk id="21" creationId="{D2832B9C-17B6-4D04-B5C1-949B300C241E}"/>
          </ac:spMkLst>
        </pc:spChg>
        <pc:spChg chg="mod">
          <ac:chgData name="NESTOR JULIO HERNANDEZ BOCKER" userId="a413b3be1cc3406f" providerId="LiveId" clId="{F7E5B434-4DC6-410B-AD38-DAF7696CB45C}" dt="2022-05-31T18:15:33.120" v="205" actId="20577"/>
          <ac:spMkLst>
            <pc:docMk/>
            <pc:sldMk cId="1845386193" sldId="293"/>
            <ac:spMk id="22" creationId="{DEFF068D-953C-4C5F-8B50-C7E1F717CAE9}"/>
          </ac:spMkLst>
        </pc:spChg>
        <pc:spChg chg="mod">
          <ac:chgData name="NESTOR JULIO HERNANDEZ BOCKER" userId="a413b3be1cc3406f" providerId="LiveId" clId="{F7E5B434-4DC6-410B-AD38-DAF7696CB45C}" dt="2022-05-31T18:17:58.082" v="335" actId="20577"/>
          <ac:spMkLst>
            <pc:docMk/>
            <pc:sldMk cId="1845386193" sldId="293"/>
            <ac:spMk id="26" creationId="{7E3EB898-F77B-41D8-8631-7FAAB1CA6C44}"/>
          </ac:spMkLst>
        </pc:spChg>
        <pc:spChg chg="mod">
          <ac:chgData name="NESTOR JULIO HERNANDEZ BOCKER" userId="a413b3be1cc3406f" providerId="LiveId" clId="{F7E5B434-4DC6-410B-AD38-DAF7696CB45C}" dt="2022-05-31T20:05:49.380" v="703" actId="20577"/>
          <ac:spMkLst>
            <pc:docMk/>
            <pc:sldMk cId="1845386193" sldId="293"/>
            <ac:spMk id="27" creationId="{57715B8D-A7FE-4CAC-8D24-DCB4DCE6AC7A}"/>
          </ac:spMkLst>
        </pc:spChg>
        <pc:graphicFrameChg chg="del">
          <ac:chgData name="NESTOR JULIO HERNANDEZ BOCKER" userId="a413b3be1cc3406f" providerId="LiveId" clId="{F7E5B434-4DC6-410B-AD38-DAF7696CB45C}" dt="2022-05-31T18:12:58.567" v="73" actId="478"/>
          <ac:graphicFrameMkLst>
            <pc:docMk/>
            <pc:sldMk cId="1845386193" sldId="293"/>
            <ac:graphicFrameMk id="19" creationId="{0212F2CE-6304-4675-9AB8-170CB503192B}"/>
          </ac:graphicFrameMkLst>
        </pc:graphicFrameChg>
        <pc:graphicFrameChg chg="add del">
          <ac:chgData name="NESTOR JULIO HERNANDEZ BOCKER" userId="a413b3be1cc3406f" providerId="LiveId" clId="{F7E5B434-4DC6-410B-AD38-DAF7696CB45C}" dt="2022-05-31T18:13:18.617" v="76" actId="478"/>
          <ac:graphicFrameMkLst>
            <pc:docMk/>
            <pc:sldMk cId="1845386193" sldId="293"/>
            <ac:graphicFrameMk id="24" creationId="{E86B2825-BFEC-4438-8A13-7D9D6B72CBFB}"/>
          </ac:graphicFrameMkLst>
        </pc:graphicFrameChg>
        <pc:graphicFrameChg chg="add mod">
          <ac:chgData name="NESTOR JULIO HERNANDEZ BOCKER" userId="a413b3be1cc3406f" providerId="LiveId" clId="{F7E5B434-4DC6-410B-AD38-DAF7696CB45C}" dt="2022-05-31T18:14:22.455" v="163" actId="207"/>
          <ac:graphicFrameMkLst>
            <pc:docMk/>
            <pc:sldMk cId="1845386193" sldId="293"/>
            <ac:graphicFrameMk id="28" creationId="{FE52E31A-309B-483B-83BB-C531B49FB84F}"/>
          </ac:graphicFrameMkLst>
        </pc:graphicFrameChg>
        <pc:graphicFrameChg chg="add del mod">
          <ac:chgData name="NESTOR JULIO HERNANDEZ BOCKER" userId="a413b3be1cc3406f" providerId="LiveId" clId="{F7E5B434-4DC6-410B-AD38-DAF7696CB45C}" dt="2022-05-31T18:17:35.357" v="208" actId="478"/>
          <ac:graphicFrameMkLst>
            <pc:docMk/>
            <pc:sldMk cId="1845386193" sldId="293"/>
            <ac:graphicFrameMk id="29" creationId="{67F528AD-09EC-4B42-8259-8B9439F3F00F}"/>
          </ac:graphicFrameMkLst>
        </pc:graphicFrameChg>
        <pc:graphicFrameChg chg="add mod">
          <ac:chgData name="NESTOR JULIO HERNANDEZ BOCKER" userId="a413b3be1cc3406f" providerId="LiveId" clId="{F7E5B434-4DC6-410B-AD38-DAF7696CB45C}" dt="2022-05-31T18:17:51.315" v="333" actId="1038"/>
          <ac:graphicFrameMkLst>
            <pc:docMk/>
            <pc:sldMk cId="1845386193" sldId="293"/>
            <ac:graphicFrameMk id="30" creationId="{67F528AD-09EC-4B42-8259-8B9439F3F00F}"/>
          </ac:graphicFrameMkLst>
        </pc:graphicFrameChg>
      </pc:sldChg>
      <pc:sldChg chg="new del">
        <pc:chgData name="NESTOR JULIO HERNANDEZ BOCKER" userId="a413b3be1cc3406f" providerId="LiveId" clId="{F7E5B434-4DC6-410B-AD38-DAF7696CB45C}" dt="2022-05-31T18:18:46.663" v="345" actId="680"/>
        <pc:sldMkLst>
          <pc:docMk/>
          <pc:sldMk cId="3552369670" sldId="294"/>
        </pc:sldMkLst>
      </pc:sldChg>
    </pc:docChg>
  </pc:docChgLst>
  <pc:docChgLst>
    <pc:chgData name="NESTOR JULIO HERNANDEZ BOCKER" userId="a413b3be1cc3406f" providerId="LiveId" clId="{6D65BD05-49F3-4EBF-B87B-CFA1B9811C10}"/>
    <pc:docChg chg="undo custSel addSld delSld modSld addSection delSection">
      <pc:chgData name="NESTOR JULIO HERNANDEZ BOCKER" userId="a413b3be1cc3406f" providerId="LiveId" clId="{6D65BD05-49F3-4EBF-B87B-CFA1B9811C10}" dt="2022-09-01T12:11:55.135" v="308"/>
      <pc:docMkLst>
        <pc:docMk/>
      </pc:docMkLst>
      <pc:sldChg chg="addSp modSp mod">
        <pc:chgData name="NESTOR JULIO HERNANDEZ BOCKER" userId="a413b3be1cc3406f" providerId="LiveId" clId="{6D65BD05-49F3-4EBF-B87B-CFA1B9811C10}" dt="2022-08-31T18:23:25.117" v="289" actId="22"/>
        <pc:sldMkLst>
          <pc:docMk/>
          <pc:sldMk cId="3489943008" sldId="256"/>
        </pc:sldMkLst>
        <pc:spChg chg="mod">
          <ac:chgData name="NESTOR JULIO HERNANDEZ BOCKER" userId="a413b3be1cc3406f" providerId="LiveId" clId="{6D65BD05-49F3-4EBF-B87B-CFA1B9811C10}" dt="2022-08-31T17:16:36.414" v="37"/>
          <ac:spMkLst>
            <pc:docMk/>
            <pc:sldMk cId="3489943008" sldId="256"/>
            <ac:spMk id="5" creationId="{00000000-0000-0000-0000-000000000000}"/>
          </ac:spMkLst>
        </pc:spChg>
        <pc:spChg chg="mod">
          <ac:chgData name="NESTOR JULIO HERNANDEZ BOCKER" userId="a413b3be1cc3406f" providerId="LiveId" clId="{6D65BD05-49F3-4EBF-B87B-CFA1B9811C10}" dt="2022-08-31T17:16:41.047" v="39" actId="20577"/>
          <ac:spMkLst>
            <pc:docMk/>
            <pc:sldMk cId="3489943008" sldId="256"/>
            <ac:spMk id="6" creationId="{00000000-0000-0000-0000-000000000000}"/>
          </ac:spMkLst>
        </pc:spChg>
        <pc:picChg chg="add">
          <ac:chgData name="NESTOR JULIO HERNANDEZ BOCKER" userId="a413b3be1cc3406f" providerId="LiveId" clId="{6D65BD05-49F3-4EBF-B87B-CFA1B9811C10}" dt="2022-08-31T18:23:25.117" v="289" actId="22"/>
          <ac:picMkLst>
            <pc:docMk/>
            <pc:sldMk cId="3489943008" sldId="256"/>
            <ac:picMk id="3" creationId="{8D66D0F0-26BD-C1ED-7E18-6728AACE9566}"/>
          </ac:picMkLst>
        </pc:picChg>
      </pc:sldChg>
      <pc:sldChg chg="addSp modSp mod">
        <pc:chgData name="NESTOR JULIO HERNANDEZ BOCKER" userId="a413b3be1cc3406f" providerId="LiveId" clId="{6D65BD05-49F3-4EBF-B87B-CFA1B9811C10}" dt="2022-08-31T18:23:44.787" v="293" actId="22"/>
        <pc:sldMkLst>
          <pc:docMk/>
          <pc:sldMk cId="1714585994" sldId="264"/>
        </pc:sldMkLst>
        <pc:spChg chg="mod">
          <ac:chgData name="NESTOR JULIO HERNANDEZ BOCKER" userId="a413b3be1cc3406f" providerId="LiveId" clId="{6D65BD05-49F3-4EBF-B87B-CFA1B9811C10}" dt="2022-08-31T17:51:37.107" v="205" actId="20577"/>
          <ac:spMkLst>
            <pc:docMk/>
            <pc:sldMk cId="1714585994" sldId="264"/>
            <ac:spMk id="33" creationId="{00000000-0000-0000-0000-000000000000}"/>
          </ac:spMkLst>
        </pc:spChg>
        <pc:picChg chg="add">
          <ac:chgData name="NESTOR JULIO HERNANDEZ BOCKER" userId="a413b3be1cc3406f" providerId="LiveId" clId="{6D65BD05-49F3-4EBF-B87B-CFA1B9811C10}" dt="2022-08-31T18:23:44.787" v="293" actId="22"/>
          <ac:picMkLst>
            <pc:docMk/>
            <pc:sldMk cId="1714585994" sldId="264"/>
            <ac:picMk id="4" creationId="{D8F57190-3976-BAA2-7CB3-FE3464D6E7BC}"/>
          </ac:picMkLst>
        </pc:picChg>
      </pc:sldChg>
      <pc:sldChg chg="addSp delSp modSp mod">
        <pc:chgData name="NESTOR JULIO HERNANDEZ BOCKER" userId="a413b3be1cc3406f" providerId="LiveId" clId="{6D65BD05-49F3-4EBF-B87B-CFA1B9811C10}" dt="2022-08-31T18:24:58.617" v="296"/>
        <pc:sldMkLst>
          <pc:docMk/>
          <pc:sldMk cId="3848655556" sldId="275"/>
        </pc:sldMkLst>
        <pc:spChg chg="mod">
          <ac:chgData name="NESTOR JULIO HERNANDEZ BOCKER" userId="a413b3be1cc3406f" providerId="LiveId" clId="{6D65BD05-49F3-4EBF-B87B-CFA1B9811C10}" dt="2022-08-31T18:24:58.617" v="296"/>
          <ac:spMkLst>
            <pc:docMk/>
            <pc:sldMk cId="3848655556" sldId="275"/>
            <ac:spMk id="5" creationId="{3AEDEE3D-B3FE-CF87-0361-FAA4385783B6}"/>
          </ac:spMkLst>
        </pc:spChg>
        <pc:spChg chg="mod">
          <ac:chgData name="NESTOR JULIO HERNANDEZ BOCKER" userId="a413b3be1cc3406f" providerId="LiveId" clId="{6D65BD05-49F3-4EBF-B87B-CFA1B9811C10}" dt="2022-08-31T17:08:21.101" v="1"/>
          <ac:spMkLst>
            <pc:docMk/>
            <pc:sldMk cId="3848655556" sldId="275"/>
            <ac:spMk id="10" creationId="{C59815AE-6B68-4665-9951-E273B5D54D09}"/>
          </ac:spMkLst>
        </pc:spChg>
        <pc:spChg chg="mod">
          <ac:chgData name="NESTOR JULIO HERNANDEZ BOCKER" userId="a413b3be1cc3406f" providerId="LiveId" clId="{6D65BD05-49F3-4EBF-B87B-CFA1B9811C10}" dt="2022-08-31T17:18:20.275" v="65" actId="20577"/>
          <ac:spMkLst>
            <pc:docMk/>
            <pc:sldMk cId="3848655556" sldId="275"/>
            <ac:spMk id="16" creationId="{E2D86EF3-4A51-484F-BD0B-078C49634AE4}"/>
          </ac:spMkLst>
        </pc:spChg>
        <pc:spChg chg="mod">
          <ac:chgData name="NESTOR JULIO HERNANDEZ BOCKER" userId="a413b3be1cc3406f" providerId="LiveId" clId="{6D65BD05-49F3-4EBF-B87B-CFA1B9811C10}" dt="2022-08-31T17:10:33.236" v="17" actId="20577"/>
          <ac:spMkLst>
            <pc:docMk/>
            <pc:sldMk cId="3848655556" sldId="275"/>
            <ac:spMk id="21" creationId="{D2832B9C-17B6-4D04-B5C1-949B300C241E}"/>
          </ac:spMkLst>
        </pc:spChg>
        <pc:spChg chg="mod">
          <ac:chgData name="NESTOR JULIO HERNANDEZ BOCKER" userId="a413b3be1cc3406f" providerId="LiveId" clId="{6D65BD05-49F3-4EBF-B87B-CFA1B9811C10}" dt="2022-08-31T17:17:40.666" v="43" actId="20577"/>
          <ac:spMkLst>
            <pc:docMk/>
            <pc:sldMk cId="3848655556" sldId="275"/>
            <ac:spMk id="22" creationId="{DEFF068D-953C-4C5F-8B50-C7E1F717CAE9}"/>
          </ac:spMkLst>
        </pc:spChg>
        <pc:grpChg chg="add mod">
          <ac:chgData name="NESTOR JULIO HERNANDEZ BOCKER" userId="a413b3be1cc3406f" providerId="LiveId" clId="{6D65BD05-49F3-4EBF-B87B-CFA1B9811C10}" dt="2022-08-31T18:24:58.617" v="296"/>
          <ac:grpSpMkLst>
            <pc:docMk/>
            <pc:sldMk cId="3848655556" sldId="275"/>
            <ac:grpSpMk id="4" creationId="{ED251420-75B1-24AC-6EC1-93765F1B0EBA}"/>
          </ac:grpSpMkLst>
        </pc:grpChg>
        <pc:graphicFrameChg chg="mod">
          <ac:chgData name="NESTOR JULIO HERNANDEZ BOCKER" userId="a413b3be1cc3406f" providerId="LiveId" clId="{6D65BD05-49F3-4EBF-B87B-CFA1B9811C10}" dt="2022-08-31T17:10:10.797" v="16"/>
          <ac:graphicFrameMkLst>
            <pc:docMk/>
            <pc:sldMk cId="3848655556" sldId="275"/>
            <ac:graphicFrameMk id="12" creationId="{3AEB70D3-E6EB-4F60-8610-2083C1067D8A}"/>
          </ac:graphicFrameMkLst>
        </pc:graphicFrameChg>
        <pc:picChg chg="add del">
          <ac:chgData name="NESTOR JULIO HERNANDEZ BOCKER" userId="a413b3be1cc3406f" providerId="LiveId" clId="{6D65BD05-49F3-4EBF-B87B-CFA1B9811C10}" dt="2022-08-31T18:24:08.507" v="295" actId="22"/>
          <ac:picMkLst>
            <pc:docMk/>
            <pc:sldMk cId="3848655556" sldId="275"/>
            <ac:picMk id="3" creationId="{8564A59E-A738-CABC-75ED-76B5AF49464B}"/>
          </ac:picMkLst>
        </pc:picChg>
        <pc:picChg chg="mod">
          <ac:chgData name="NESTOR JULIO HERNANDEZ BOCKER" userId="a413b3be1cc3406f" providerId="LiveId" clId="{6D65BD05-49F3-4EBF-B87B-CFA1B9811C10}" dt="2022-08-31T18:24:58.617" v="296"/>
          <ac:picMkLst>
            <pc:docMk/>
            <pc:sldMk cId="3848655556" sldId="275"/>
            <ac:picMk id="6" creationId="{C300C4E0-96EC-7818-2741-78E6944C28DC}"/>
          </ac:picMkLst>
        </pc:picChg>
      </pc:sldChg>
      <pc:sldChg chg="addSp modSp mod">
        <pc:chgData name="NESTOR JULIO HERNANDEZ BOCKER" userId="a413b3be1cc3406f" providerId="LiveId" clId="{6D65BD05-49F3-4EBF-B87B-CFA1B9811C10}" dt="2022-08-31T18:25:23.137" v="301"/>
        <pc:sldMkLst>
          <pc:docMk/>
          <pc:sldMk cId="3763916591" sldId="276"/>
        </pc:sldMkLst>
        <pc:spChg chg="mod">
          <ac:chgData name="NESTOR JULIO HERNANDEZ BOCKER" userId="a413b3be1cc3406f" providerId="LiveId" clId="{6D65BD05-49F3-4EBF-B87B-CFA1B9811C10}" dt="2022-08-31T18:25:23.137" v="301"/>
          <ac:spMkLst>
            <pc:docMk/>
            <pc:sldMk cId="3763916591" sldId="276"/>
            <ac:spMk id="3" creationId="{85E50155-A4F8-D4EA-E125-40429C8468AD}"/>
          </ac:spMkLst>
        </pc:spChg>
        <pc:spChg chg="mod">
          <ac:chgData name="NESTOR JULIO HERNANDEZ BOCKER" userId="a413b3be1cc3406f" providerId="LiveId" clId="{6D65BD05-49F3-4EBF-B87B-CFA1B9811C10}" dt="2022-08-31T17:08:21.101" v="1"/>
          <ac:spMkLst>
            <pc:docMk/>
            <pc:sldMk cId="3763916591" sldId="276"/>
            <ac:spMk id="10" creationId="{C59815AE-6B68-4665-9951-E273B5D54D09}"/>
          </ac:spMkLst>
        </pc:spChg>
        <pc:spChg chg="mod">
          <ac:chgData name="NESTOR JULIO HERNANDEZ BOCKER" userId="a413b3be1cc3406f" providerId="LiveId" clId="{6D65BD05-49F3-4EBF-B87B-CFA1B9811C10}" dt="2022-08-31T17:30:59.406" v="132" actId="20577"/>
          <ac:spMkLst>
            <pc:docMk/>
            <pc:sldMk cId="3763916591" sldId="276"/>
            <ac:spMk id="21" creationId="{B6BFD5BF-AA9F-4720-89B1-41A537027AD9}"/>
          </ac:spMkLst>
        </pc:spChg>
        <pc:grpChg chg="add mod">
          <ac:chgData name="NESTOR JULIO HERNANDEZ BOCKER" userId="a413b3be1cc3406f" providerId="LiveId" clId="{6D65BD05-49F3-4EBF-B87B-CFA1B9811C10}" dt="2022-08-31T18:25:23.137" v="301"/>
          <ac:grpSpMkLst>
            <pc:docMk/>
            <pc:sldMk cId="3763916591" sldId="276"/>
            <ac:grpSpMk id="2" creationId="{4D584557-33D3-4074-4259-6C34BCDEBEE1}"/>
          </ac:grpSpMkLst>
        </pc:grpChg>
        <pc:picChg chg="mod">
          <ac:chgData name="NESTOR JULIO HERNANDEZ BOCKER" userId="a413b3be1cc3406f" providerId="LiveId" clId="{6D65BD05-49F3-4EBF-B87B-CFA1B9811C10}" dt="2022-08-31T18:25:23.137" v="301"/>
          <ac:picMkLst>
            <pc:docMk/>
            <pc:sldMk cId="3763916591" sldId="276"/>
            <ac:picMk id="4" creationId="{B8EDC51C-ECC9-45D2-4DFC-9A5C9678431A}"/>
          </ac:picMkLst>
        </pc:picChg>
      </pc:sldChg>
      <pc:sldChg chg="addSp modSp mod">
        <pc:chgData name="NESTOR JULIO HERNANDEZ BOCKER" userId="a413b3be1cc3406f" providerId="LiveId" clId="{6D65BD05-49F3-4EBF-B87B-CFA1B9811C10}" dt="2022-08-31T18:25:25.708" v="302"/>
        <pc:sldMkLst>
          <pc:docMk/>
          <pc:sldMk cId="864735227" sldId="279"/>
        </pc:sldMkLst>
        <pc:spChg chg="mod">
          <ac:chgData name="NESTOR JULIO HERNANDEZ BOCKER" userId="a413b3be1cc3406f" providerId="LiveId" clId="{6D65BD05-49F3-4EBF-B87B-CFA1B9811C10}" dt="2022-08-31T18:25:25.708" v="302"/>
          <ac:spMkLst>
            <pc:docMk/>
            <pc:sldMk cId="864735227" sldId="279"/>
            <ac:spMk id="3" creationId="{32D581C2-38EE-4170-1013-15509758CDC1}"/>
          </ac:spMkLst>
        </pc:spChg>
        <pc:spChg chg="mod">
          <ac:chgData name="NESTOR JULIO HERNANDEZ BOCKER" userId="a413b3be1cc3406f" providerId="LiveId" clId="{6D65BD05-49F3-4EBF-B87B-CFA1B9811C10}" dt="2022-08-31T17:08:21.101" v="1"/>
          <ac:spMkLst>
            <pc:docMk/>
            <pc:sldMk cId="864735227" sldId="279"/>
            <ac:spMk id="11" creationId="{6C759FD7-E75E-409A-A4BF-463D5F069D22}"/>
          </ac:spMkLst>
        </pc:spChg>
        <pc:spChg chg="mod">
          <ac:chgData name="NESTOR JULIO HERNANDEZ BOCKER" userId="a413b3be1cc3406f" providerId="LiveId" clId="{6D65BD05-49F3-4EBF-B87B-CFA1B9811C10}" dt="2022-08-31T17:34:36.745" v="147" actId="20577"/>
          <ac:spMkLst>
            <pc:docMk/>
            <pc:sldMk cId="864735227" sldId="279"/>
            <ac:spMk id="19" creationId="{996E6BDD-E3F5-4C18-BDB4-BEEFAFB96589}"/>
          </ac:spMkLst>
        </pc:spChg>
        <pc:grpChg chg="add mod">
          <ac:chgData name="NESTOR JULIO HERNANDEZ BOCKER" userId="a413b3be1cc3406f" providerId="LiveId" clId="{6D65BD05-49F3-4EBF-B87B-CFA1B9811C10}" dt="2022-08-31T18:25:25.708" v="302"/>
          <ac:grpSpMkLst>
            <pc:docMk/>
            <pc:sldMk cId="864735227" sldId="279"/>
            <ac:grpSpMk id="2" creationId="{539F3815-2CB0-48AD-FCE1-8ADD827AB201}"/>
          </ac:grpSpMkLst>
        </pc:grpChg>
        <pc:picChg chg="mod">
          <ac:chgData name="NESTOR JULIO HERNANDEZ BOCKER" userId="a413b3be1cc3406f" providerId="LiveId" clId="{6D65BD05-49F3-4EBF-B87B-CFA1B9811C10}" dt="2022-08-31T18:25:25.708" v="302"/>
          <ac:picMkLst>
            <pc:docMk/>
            <pc:sldMk cId="864735227" sldId="279"/>
            <ac:picMk id="4" creationId="{EB68E4B4-C9A8-1F96-DC27-BCB318452A78}"/>
          </ac:picMkLst>
        </pc:picChg>
      </pc:sldChg>
      <pc:sldChg chg="addSp modSp mod">
        <pc:chgData name="NESTOR JULIO HERNANDEZ BOCKER" userId="a413b3be1cc3406f" providerId="LiveId" clId="{6D65BD05-49F3-4EBF-B87B-CFA1B9811C10}" dt="2022-09-01T12:11:55.135" v="308"/>
        <pc:sldMkLst>
          <pc:docMk/>
          <pc:sldMk cId="3016852997" sldId="284"/>
        </pc:sldMkLst>
        <pc:spChg chg="mod">
          <ac:chgData name="NESTOR JULIO HERNANDEZ BOCKER" userId="a413b3be1cc3406f" providerId="LiveId" clId="{6D65BD05-49F3-4EBF-B87B-CFA1B9811C10}" dt="2022-08-31T18:25:17.699" v="299"/>
          <ac:spMkLst>
            <pc:docMk/>
            <pc:sldMk cId="3016852997" sldId="284"/>
            <ac:spMk id="3" creationId="{6F6F72D0-7094-FB03-9C02-B66F23555D5A}"/>
          </ac:spMkLst>
        </pc:spChg>
        <pc:spChg chg="mod">
          <ac:chgData name="NESTOR JULIO HERNANDEZ BOCKER" userId="a413b3be1cc3406f" providerId="LiveId" clId="{6D65BD05-49F3-4EBF-B87B-CFA1B9811C10}" dt="2022-08-31T17:08:21.101" v="1"/>
          <ac:spMkLst>
            <pc:docMk/>
            <pc:sldMk cId="3016852997" sldId="284"/>
            <ac:spMk id="10" creationId="{C59815AE-6B68-4665-9951-E273B5D54D09}"/>
          </ac:spMkLst>
        </pc:spChg>
        <pc:spChg chg="mod">
          <ac:chgData name="NESTOR JULIO HERNANDEZ BOCKER" userId="a413b3be1cc3406f" providerId="LiveId" clId="{6D65BD05-49F3-4EBF-B87B-CFA1B9811C10}" dt="2022-09-01T12:11:55.135" v="308"/>
          <ac:spMkLst>
            <pc:docMk/>
            <pc:sldMk cId="3016852997" sldId="284"/>
            <ac:spMk id="11" creationId="{B705431B-FF9F-46D3-839F-0E7E7F665407}"/>
          </ac:spMkLst>
        </pc:spChg>
        <pc:spChg chg="mod">
          <ac:chgData name="NESTOR JULIO HERNANDEZ BOCKER" userId="a413b3be1cc3406f" providerId="LiveId" clId="{6D65BD05-49F3-4EBF-B87B-CFA1B9811C10}" dt="2022-08-31T18:03:25.777" v="264"/>
          <ac:spMkLst>
            <pc:docMk/>
            <pc:sldMk cId="3016852997" sldId="284"/>
            <ac:spMk id="16" creationId="{E2D86EF3-4A51-484F-BD0B-078C49634AE4}"/>
          </ac:spMkLst>
        </pc:spChg>
        <pc:grpChg chg="add mod">
          <ac:chgData name="NESTOR JULIO HERNANDEZ BOCKER" userId="a413b3be1cc3406f" providerId="LiveId" clId="{6D65BD05-49F3-4EBF-B87B-CFA1B9811C10}" dt="2022-08-31T18:25:17.699" v="299"/>
          <ac:grpSpMkLst>
            <pc:docMk/>
            <pc:sldMk cId="3016852997" sldId="284"/>
            <ac:grpSpMk id="2" creationId="{A6AF3304-2079-05B9-154A-CAAA3786EB63}"/>
          </ac:grpSpMkLst>
        </pc:grpChg>
        <pc:graphicFrameChg chg="mod modGraphic">
          <ac:chgData name="NESTOR JULIO HERNANDEZ BOCKER" userId="a413b3be1cc3406f" providerId="LiveId" clId="{6D65BD05-49F3-4EBF-B87B-CFA1B9811C10}" dt="2022-08-31T18:06:01.477" v="285" actId="20577"/>
          <ac:graphicFrameMkLst>
            <pc:docMk/>
            <pc:sldMk cId="3016852997" sldId="284"/>
            <ac:graphicFrameMk id="17" creationId="{42A015AA-ECEB-4FE9-97D3-46F5C762D2F4}"/>
          </ac:graphicFrameMkLst>
        </pc:graphicFrameChg>
        <pc:picChg chg="mod">
          <ac:chgData name="NESTOR JULIO HERNANDEZ BOCKER" userId="a413b3be1cc3406f" providerId="LiveId" clId="{6D65BD05-49F3-4EBF-B87B-CFA1B9811C10}" dt="2022-08-31T18:25:17.699" v="299"/>
          <ac:picMkLst>
            <pc:docMk/>
            <pc:sldMk cId="3016852997" sldId="284"/>
            <ac:picMk id="4" creationId="{E4393863-4420-9FB7-9816-1A0E4F9C3E2F}"/>
          </ac:picMkLst>
        </pc:picChg>
      </pc:sldChg>
      <pc:sldChg chg="addSp modSp mod">
        <pc:chgData name="NESTOR JULIO HERNANDEZ BOCKER" userId="a413b3be1cc3406f" providerId="LiveId" clId="{6D65BD05-49F3-4EBF-B87B-CFA1B9811C10}" dt="2022-08-31T18:25:20.448" v="300"/>
        <pc:sldMkLst>
          <pc:docMk/>
          <pc:sldMk cId="751480473" sldId="292"/>
        </pc:sldMkLst>
        <pc:spChg chg="mod">
          <ac:chgData name="NESTOR JULIO HERNANDEZ BOCKER" userId="a413b3be1cc3406f" providerId="LiveId" clId="{6D65BD05-49F3-4EBF-B87B-CFA1B9811C10}" dt="2022-08-31T18:25:20.448" v="300"/>
          <ac:spMkLst>
            <pc:docMk/>
            <pc:sldMk cId="751480473" sldId="292"/>
            <ac:spMk id="3" creationId="{D9142435-0796-F661-CD17-013BFF69A833}"/>
          </ac:spMkLst>
        </pc:spChg>
        <pc:spChg chg="mod">
          <ac:chgData name="NESTOR JULIO HERNANDEZ BOCKER" userId="a413b3be1cc3406f" providerId="LiveId" clId="{6D65BD05-49F3-4EBF-B87B-CFA1B9811C10}" dt="2022-08-31T17:08:21.101" v="1"/>
          <ac:spMkLst>
            <pc:docMk/>
            <pc:sldMk cId="751480473" sldId="292"/>
            <ac:spMk id="10" creationId="{C59815AE-6B68-4665-9951-E273B5D54D09}"/>
          </ac:spMkLst>
        </pc:spChg>
        <pc:spChg chg="mod">
          <ac:chgData name="NESTOR JULIO HERNANDEZ BOCKER" userId="a413b3be1cc3406f" providerId="LiveId" clId="{6D65BD05-49F3-4EBF-B87B-CFA1B9811C10}" dt="2022-08-31T17:31:09.226" v="134" actId="20577"/>
          <ac:spMkLst>
            <pc:docMk/>
            <pc:sldMk cId="751480473" sldId="292"/>
            <ac:spMk id="27" creationId="{57715B8D-A7FE-4CAC-8D24-DCB4DCE6AC7A}"/>
          </ac:spMkLst>
        </pc:spChg>
        <pc:grpChg chg="add mod">
          <ac:chgData name="NESTOR JULIO HERNANDEZ BOCKER" userId="a413b3be1cc3406f" providerId="LiveId" clId="{6D65BD05-49F3-4EBF-B87B-CFA1B9811C10}" dt="2022-08-31T18:25:20.448" v="300"/>
          <ac:grpSpMkLst>
            <pc:docMk/>
            <pc:sldMk cId="751480473" sldId="292"/>
            <ac:grpSpMk id="2" creationId="{F62B7C60-EFC3-7C37-6E05-DF7C56D40A0F}"/>
          </ac:grpSpMkLst>
        </pc:grpChg>
        <pc:graphicFrameChg chg="mod modGraphic">
          <ac:chgData name="NESTOR JULIO HERNANDEZ BOCKER" userId="a413b3be1cc3406f" providerId="LiveId" clId="{6D65BD05-49F3-4EBF-B87B-CFA1B9811C10}" dt="2022-08-31T17:29:50.440" v="125" actId="207"/>
          <ac:graphicFrameMkLst>
            <pc:docMk/>
            <pc:sldMk cId="751480473" sldId="292"/>
            <ac:graphicFrameMk id="12" creationId="{F400155B-A6AE-48F0-8952-4394A43B8608}"/>
          </ac:graphicFrameMkLst>
        </pc:graphicFrameChg>
        <pc:picChg chg="mod">
          <ac:chgData name="NESTOR JULIO HERNANDEZ BOCKER" userId="a413b3be1cc3406f" providerId="LiveId" clId="{6D65BD05-49F3-4EBF-B87B-CFA1B9811C10}" dt="2022-08-31T18:25:20.448" v="300"/>
          <ac:picMkLst>
            <pc:docMk/>
            <pc:sldMk cId="751480473" sldId="292"/>
            <ac:picMk id="4" creationId="{64F0AA31-88A7-76BC-01CD-CEAC7FB062C1}"/>
          </ac:picMkLst>
        </pc:picChg>
      </pc:sldChg>
      <pc:sldChg chg="addSp modSp mod">
        <pc:chgData name="NESTOR JULIO HERNANDEZ BOCKER" userId="a413b3be1cc3406f" providerId="LiveId" clId="{6D65BD05-49F3-4EBF-B87B-CFA1B9811C10}" dt="2022-08-31T18:25:14.098" v="298" actId="167"/>
        <pc:sldMkLst>
          <pc:docMk/>
          <pc:sldMk cId="1845386193" sldId="293"/>
        </pc:sldMkLst>
        <pc:spChg chg="mod">
          <ac:chgData name="NESTOR JULIO HERNANDEZ BOCKER" userId="a413b3be1cc3406f" providerId="LiveId" clId="{6D65BD05-49F3-4EBF-B87B-CFA1B9811C10}" dt="2022-08-31T18:25:01.337" v="297"/>
          <ac:spMkLst>
            <pc:docMk/>
            <pc:sldMk cId="1845386193" sldId="293"/>
            <ac:spMk id="3" creationId="{F85CC1A5-3401-83C3-6A54-B633380573B4}"/>
          </ac:spMkLst>
        </pc:spChg>
        <pc:spChg chg="mod">
          <ac:chgData name="NESTOR JULIO HERNANDEZ BOCKER" userId="a413b3be1cc3406f" providerId="LiveId" clId="{6D65BD05-49F3-4EBF-B87B-CFA1B9811C10}" dt="2022-08-31T17:08:42.641" v="3"/>
          <ac:spMkLst>
            <pc:docMk/>
            <pc:sldMk cId="1845386193" sldId="293"/>
            <ac:spMk id="10" creationId="{C59815AE-6B68-4665-9951-E273B5D54D09}"/>
          </ac:spMkLst>
        </pc:spChg>
        <pc:spChg chg="mod">
          <ac:chgData name="NESTOR JULIO HERNANDEZ BOCKER" userId="a413b3be1cc3406f" providerId="LiveId" clId="{6D65BD05-49F3-4EBF-B87B-CFA1B9811C10}" dt="2022-08-31T17:08:32.666" v="2"/>
          <ac:spMkLst>
            <pc:docMk/>
            <pc:sldMk cId="1845386193" sldId="293"/>
            <ac:spMk id="16" creationId="{E2D86EF3-4A51-484F-BD0B-078C49634AE4}"/>
          </ac:spMkLst>
        </pc:spChg>
        <pc:spChg chg="mod">
          <ac:chgData name="NESTOR JULIO HERNANDEZ BOCKER" userId="a413b3be1cc3406f" providerId="LiveId" clId="{6D65BD05-49F3-4EBF-B87B-CFA1B9811C10}" dt="2022-08-31T17:19:14.149" v="66"/>
          <ac:spMkLst>
            <pc:docMk/>
            <pc:sldMk cId="1845386193" sldId="293"/>
            <ac:spMk id="17" creationId="{72600D9A-ADD3-4635-A3E6-0938F6994536}"/>
          </ac:spMkLst>
        </pc:spChg>
        <pc:spChg chg="mod">
          <ac:chgData name="NESTOR JULIO HERNANDEZ BOCKER" userId="a413b3be1cc3406f" providerId="LiveId" clId="{6D65BD05-49F3-4EBF-B87B-CFA1B9811C10}" dt="2022-08-31T17:19:17.376" v="67"/>
          <ac:spMkLst>
            <pc:docMk/>
            <pc:sldMk cId="1845386193" sldId="293"/>
            <ac:spMk id="18" creationId="{3CF9970F-36A0-4EFE-9439-31CCA5E3768B}"/>
          </ac:spMkLst>
        </pc:spChg>
        <pc:spChg chg="mod">
          <ac:chgData name="NESTOR JULIO HERNANDEZ BOCKER" userId="a413b3be1cc3406f" providerId="LiveId" clId="{6D65BD05-49F3-4EBF-B87B-CFA1B9811C10}" dt="2022-08-31T17:19:26.596" v="68" actId="20577"/>
          <ac:spMkLst>
            <pc:docMk/>
            <pc:sldMk cId="1845386193" sldId="293"/>
            <ac:spMk id="21" creationId="{D2832B9C-17B6-4D04-B5C1-949B300C241E}"/>
          </ac:spMkLst>
        </pc:spChg>
        <pc:spChg chg="mod">
          <ac:chgData name="NESTOR JULIO HERNANDEZ BOCKER" userId="a413b3be1cc3406f" providerId="LiveId" clId="{6D65BD05-49F3-4EBF-B87B-CFA1B9811C10}" dt="2022-08-31T17:20:02.736" v="80" actId="20577"/>
          <ac:spMkLst>
            <pc:docMk/>
            <pc:sldMk cId="1845386193" sldId="293"/>
            <ac:spMk id="22" creationId="{DEFF068D-953C-4C5F-8B50-C7E1F717CAE9}"/>
          </ac:spMkLst>
        </pc:spChg>
        <pc:spChg chg="mod">
          <ac:chgData name="NESTOR JULIO HERNANDEZ BOCKER" userId="a413b3be1cc3406f" providerId="LiveId" clId="{6D65BD05-49F3-4EBF-B87B-CFA1B9811C10}" dt="2022-08-31T17:20:52.736" v="81" actId="20577"/>
          <ac:spMkLst>
            <pc:docMk/>
            <pc:sldMk cId="1845386193" sldId="293"/>
            <ac:spMk id="26" creationId="{7E3EB898-F77B-41D8-8631-7FAAB1CA6C44}"/>
          </ac:spMkLst>
        </pc:spChg>
        <pc:spChg chg="mod">
          <ac:chgData name="NESTOR JULIO HERNANDEZ BOCKER" userId="a413b3be1cc3406f" providerId="LiveId" clId="{6D65BD05-49F3-4EBF-B87B-CFA1B9811C10}" dt="2022-08-31T17:21:13.456" v="85" actId="20577"/>
          <ac:spMkLst>
            <pc:docMk/>
            <pc:sldMk cId="1845386193" sldId="293"/>
            <ac:spMk id="27" creationId="{57715B8D-A7FE-4CAC-8D24-DCB4DCE6AC7A}"/>
          </ac:spMkLst>
        </pc:spChg>
        <pc:grpChg chg="add mod ord">
          <ac:chgData name="NESTOR JULIO HERNANDEZ BOCKER" userId="a413b3be1cc3406f" providerId="LiveId" clId="{6D65BD05-49F3-4EBF-B87B-CFA1B9811C10}" dt="2022-08-31T18:25:14.098" v="298" actId="167"/>
          <ac:grpSpMkLst>
            <pc:docMk/>
            <pc:sldMk cId="1845386193" sldId="293"/>
            <ac:grpSpMk id="2" creationId="{19B2A150-3D27-FBEF-8FB4-344285BFF847}"/>
          </ac:grpSpMkLst>
        </pc:grpChg>
        <pc:picChg chg="mod">
          <ac:chgData name="NESTOR JULIO HERNANDEZ BOCKER" userId="a413b3be1cc3406f" providerId="LiveId" clId="{6D65BD05-49F3-4EBF-B87B-CFA1B9811C10}" dt="2022-08-31T18:25:01.337" v="297"/>
          <ac:picMkLst>
            <pc:docMk/>
            <pc:sldMk cId="1845386193" sldId="293"/>
            <ac:picMk id="4" creationId="{2E875CB4-C975-499A-3F7D-A478C87F07DC}"/>
          </ac:picMkLst>
        </pc:picChg>
      </pc:sldChg>
      <pc:sldChg chg="addSp modSp mod">
        <pc:chgData name="NESTOR JULIO HERNANDEZ BOCKER" userId="a413b3be1cc3406f" providerId="LiveId" clId="{6D65BD05-49F3-4EBF-B87B-CFA1B9811C10}" dt="2022-08-31T18:23:30.687" v="290" actId="22"/>
        <pc:sldMkLst>
          <pc:docMk/>
          <pc:sldMk cId="2857851448" sldId="294"/>
        </pc:sldMkLst>
        <pc:spChg chg="mod">
          <ac:chgData name="NESTOR JULIO HERNANDEZ BOCKER" userId="a413b3be1cc3406f" providerId="LiveId" clId="{6D65BD05-49F3-4EBF-B87B-CFA1B9811C10}" dt="2022-08-31T17:34:47.590" v="148" actId="20577"/>
          <ac:spMkLst>
            <pc:docMk/>
            <pc:sldMk cId="2857851448" sldId="294"/>
            <ac:spMk id="5" creationId="{00000000-0000-0000-0000-000000000000}"/>
          </ac:spMkLst>
        </pc:spChg>
        <pc:spChg chg="mod">
          <ac:chgData name="NESTOR JULIO HERNANDEZ BOCKER" userId="a413b3be1cc3406f" providerId="LiveId" clId="{6D65BD05-49F3-4EBF-B87B-CFA1B9811C10}" dt="2022-08-31T17:57:02.220" v="212" actId="20577"/>
          <ac:spMkLst>
            <pc:docMk/>
            <pc:sldMk cId="2857851448" sldId="294"/>
            <ac:spMk id="6" creationId="{00000000-0000-0000-0000-000000000000}"/>
          </ac:spMkLst>
        </pc:spChg>
        <pc:picChg chg="add">
          <ac:chgData name="NESTOR JULIO HERNANDEZ BOCKER" userId="a413b3be1cc3406f" providerId="LiveId" clId="{6D65BD05-49F3-4EBF-B87B-CFA1B9811C10}" dt="2022-08-31T18:23:30.687" v="290" actId="22"/>
          <ac:picMkLst>
            <pc:docMk/>
            <pc:sldMk cId="2857851448" sldId="294"/>
            <ac:picMk id="3" creationId="{B511A490-5461-1A95-5A16-45CA231B382E}"/>
          </ac:picMkLst>
        </pc:picChg>
      </pc:sldChg>
      <pc:sldChg chg="addSp delSp modSp mod">
        <pc:chgData name="NESTOR JULIO HERNANDEZ BOCKER" userId="a413b3be1cc3406f" providerId="LiveId" clId="{6D65BD05-49F3-4EBF-B87B-CFA1B9811C10}" dt="2022-08-31T18:25:29.768" v="303"/>
        <pc:sldMkLst>
          <pc:docMk/>
          <pc:sldMk cId="2648993389" sldId="295"/>
        </pc:sldMkLst>
        <pc:spChg chg="mod">
          <ac:chgData name="NESTOR JULIO HERNANDEZ BOCKER" userId="a413b3be1cc3406f" providerId="LiveId" clId="{6D65BD05-49F3-4EBF-B87B-CFA1B9811C10}" dt="2022-08-31T18:25:29.768" v="303"/>
          <ac:spMkLst>
            <pc:docMk/>
            <pc:sldMk cId="2648993389" sldId="295"/>
            <ac:spMk id="4" creationId="{8751E8B2-304C-5855-D775-56957F7CF616}"/>
          </ac:spMkLst>
        </pc:spChg>
        <pc:spChg chg="mod">
          <ac:chgData name="NESTOR JULIO HERNANDEZ BOCKER" userId="a413b3be1cc3406f" providerId="LiveId" clId="{6D65BD05-49F3-4EBF-B87B-CFA1B9811C10}" dt="2022-08-31T17:08:21.101" v="1"/>
          <ac:spMkLst>
            <pc:docMk/>
            <pc:sldMk cId="2648993389" sldId="295"/>
            <ac:spMk id="7" creationId="{43262736-F5CA-432A-AA5E-45F5DDAA4B84}"/>
          </ac:spMkLst>
        </pc:spChg>
        <pc:spChg chg="mod">
          <ac:chgData name="NESTOR JULIO HERNANDEZ BOCKER" userId="a413b3be1cc3406f" providerId="LiveId" clId="{6D65BD05-49F3-4EBF-B87B-CFA1B9811C10}" dt="2022-08-31T17:42:49.326" v="178" actId="20577"/>
          <ac:spMkLst>
            <pc:docMk/>
            <pc:sldMk cId="2648993389" sldId="295"/>
            <ac:spMk id="8" creationId="{3B37A31D-6B4A-4D14-8090-F5EC801C402A}"/>
          </ac:spMkLst>
        </pc:spChg>
        <pc:spChg chg="mod">
          <ac:chgData name="NESTOR JULIO HERNANDEZ BOCKER" userId="a413b3be1cc3406f" providerId="LiveId" clId="{6D65BD05-49F3-4EBF-B87B-CFA1B9811C10}" dt="2022-08-31T17:08:21.101" v="1"/>
          <ac:spMkLst>
            <pc:docMk/>
            <pc:sldMk cId="2648993389" sldId="295"/>
            <ac:spMk id="10" creationId="{C59815AE-6B68-4665-9951-E273B5D54D09}"/>
          </ac:spMkLst>
        </pc:spChg>
        <pc:spChg chg="mod">
          <ac:chgData name="NESTOR JULIO HERNANDEZ BOCKER" userId="a413b3be1cc3406f" providerId="LiveId" clId="{6D65BD05-49F3-4EBF-B87B-CFA1B9811C10}" dt="2022-08-31T17:53:47.227" v="209" actId="20577"/>
          <ac:spMkLst>
            <pc:docMk/>
            <pc:sldMk cId="2648993389" sldId="295"/>
            <ac:spMk id="11" creationId="{63CBA94C-C7DA-4332-96DD-A87259733597}"/>
          </ac:spMkLst>
        </pc:spChg>
        <pc:spChg chg="mod">
          <ac:chgData name="NESTOR JULIO HERNANDEZ BOCKER" userId="a413b3be1cc3406f" providerId="LiveId" clId="{6D65BD05-49F3-4EBF-B87B-CFA1B9811C10}" dt="2022-08-31T17:08:21.101" v="1"/>
          <ac:spMkLst>
            <pc:docMk/>
            <pc:sldMk cId="2648993389" sldId="295"/>
            <ac:spMk id="14" creationId="{0B898A01-518B-495E-AD15-C95A8C0A0955}"/>
          </ac:spMkLst>
        </pc:spChg>
        <pc:spChg chg="mod">
          <ac:chgData name="NESTOR JULIO HERNANDEZ BOCKER" userId="a413b3be1cc3406f" providerId="LiveId" clId="{6D65BD05-49F3-4EBF-B87B-CFA1B9811C10}" dt="2022-08-31T17:45:05.326" v="187" actId="1076"/>
          <ac:spMkLst>
            <pc:docMk/>
            <pc:sldMk cId="2648993389" sldId="295"/>
            <ac:spMk id="16" creationId="{E2D86EF3-4A51-484F-BD0B-078C49634AE4}"/>
          </ac:spMkLst>
        </pc:spChg>
        <pc:spChg chg="mod">
          <ac:chgData name="NESTOR JULIO HERNANDEZ BOCKER" userId="a413b3be1cc3406f" providerId="LiveId" clId="{6D65BD05-49F3-4EBF-B87B-CFA1B9811C10}" dt="2022-08-31T17:44:24.316" v="184" actId="20577"/>
          <ac:spMkLst>
            <pc:docMk/>
            <pc:sldMk cId="2648993389" sldId="295"/>
            <ac:spMk id="17" creationId="{9F1941FF-081D-4D18-A434-B3932EC2528A}"/>
          </ac:spMkLst>
        </pc:spChg>
        <pc:spChg chg="mod">
          <ac:chgData name="NESTOR JULIO HERNANDEZ BOCKER" userId="a413b3be1cc3406f" providerId="LiveId" clId="{6D65BD05-49F3-4EBF-B87B-CFA1B9811C10}" dt="2022-08-31T17:45:18.496" v="188" actId="20577"/>
          <ac:spMkLst>
            <pc:docMk/>
            <pc:sldMk cId="2648993389" sldId="295"/>
            <ac:spMk id="19" creationId="{0DDF7A5A-90AD-437C-93ED-DA6629A27751}"/>
          </ac:spMkLst>
        </pc:spChg>
        <pc:grpChg chg="add mod">
          <ac:chgData name="NESTOR JULIO HERNANDEZ BOCKER" userId="a413b3be1cc3406f" providerId="LiveId" clId="{6D65BD05-49F3-4EBF-B87B-CFA1B9811C10}" dt="2022-08-31T18:25:29.768" v="303"/>
          <ac:grpSpMkLst>
            <pc:docMk/>
            <pc:sldMk cId="2648993389" sldId="295"/>
            <ac:grpSpMk id="3" creationId="{0A120FAC-A88C-B8C3-FB00-1C4F20AE2312}"/>
          </ac:grpSpMkLst>
        </pc:grpChg>
        <pc:graphicFrameChg chg="add mod">
          <ac:chgData name="NESTOR JULIO HERNANDEZ BOCKER" userId="a413b3be1cc3406f" providerId="LiveId" clId="{6D65BD05-49F3-4EBF-B87B-CFA1B9811C10}" dt="2022-08-31T17:53:09.007" v="206"/>
          <ac:graphicFrameMkLst>
            <pc:docMk/>
            <pc:sldMk cId="2648993389" sldId="295"/>
            <ac:graphicFrameMk id="2" creationId="{E3B84D0E-BF09-4EA0-8916-0362B9096218}"/>
          </ac:graphicFrameMkLst>
        </pc:graphicFrameChg>
        <pc:graphicFrameChg chg="del">
          <ac:chgData name="NESTOR JULIO HERNANDEZ BOCKER" userId="a413b3be1cc3406f" providerId="LiveId" clId="{6D65BD05-49F3-4EBF-B87B-CFA1B9811C10}" dt="2022-08-31T17:41:16.776" v="149" actId="478"/>
          <ac:graphicFrameMkLst>
            <pc:docMk/>
            <pc:sldMk cId="2648993389" sldId="295"/>
            <ac:graphicFrameMk id="13" creationId="{E3B84D0E-BF09-4EA0-8916-0362B9096218}"/>
          </ac:graphicFrameMkLst>
        </pc:graphicFrameChg>
        <pc:picChg chg="mod">
          <ac:chgData name="NESTOR JULIO HERNANDEZ BOCKER" userId="a413b3be1cc3406f" providerId="LiveId" clId="{6D65BD05-49F3-4EBF-B87B-CFA1B9811C10}" dt="2022-08-31T18:25:29.768" v="303"/>
          <ac:picMkLst>
            <pc:docMk/>
            <pc:sldMk cId="2648993389" sldId="295"/>
            <ac:picMk id="5" creationId="{1946E7F1-4731-2E21-F97F-4CAECC90FF21}"/>
          </ac:picMkLst>
        </pc:picChg>
      </pc:sldChg>
      <pc:sldChg chg="addSp delSp modSp mod">
        <pc:chgData name="NESTOR JULIO HERNANDEZ BOCKER" userId="a413b3be1cc3406f" providerId="LiveId" clId="{6D65BD05-49F3-4EBF-B87B-CFA1B9811C10}" dt="2022-08-31T18:25:32.278" v="304"/>
        <pc:sldMkLst>
          <pc:docMk/>
          <pc:sldMk cId="1034061580" sldId="296"/>
        </pc:sldMkLst>
        <pc:spChg chg="mod">
          <ac:chgData name="NESTOR JULIO HERNANDEZ BOCKER" userId="a413b3be1cc3406f" providerId="LiveId" clId="{6D65BD05-49F3-4EBF-B87B-CFA1B9811C10}" dt="2022-08-31T18:25:32.278" v="304"/>
          <ac:spMkLst>
            <pc:docMk/>
            <pc:sldMk cId="1034061580" sldId="296"/>
            <ac:spMk id="5" creationId="{A3258C3A-E923-DF5B-ADEF-452943154536}"/>
          </ac:spMkLst>
        </pc:spChg>
        <pc:spChg chg="mod">
          <ac:chgData name="NESTOR JULIO HERNANDEZ BOCKER" userId="a413b3be1cc3406f" providerId="LiveId" clId="{6D65BD05-49F3-4EBF-B87B-CFA1B9811C10}" dt="2022-08-31T17:08:21.101" v="1"/>
          <ac:spMkLst>
            <pc:docMk/>
            <pc:sldMk cId="1034061580" sldId="296"/>
            <ac:spMk id="10" creationId="{C59815AE-6B68-4665-9951-E273B5D54D09}"/>
          </ac:spMkLst>
        </pc:spChg>
        <pc:spChg chg="mod">
          <ac:chgData name="NESTOR JULIO HERNANDEZ BOCKER" userId="a413b3be1cc3406f" providerId="LiveId" clId="{6D65BD05-49F3-4EBF-B87B-CFA1B9811C10}" dt="2022-08-31T17:50:16.857" v="204" actId="20577"/>
          <ac:spMkLst>
            <pc:docMk/>
            <pc:sldMk cId="1034061580" sldId="296"/>
            <ac:spMk id="15" creationId="{C2CF81D2-E306-48C4-AC5F-6BC14E368630}"/>
          </ac:spMkLst>
        </pc:spChg>
        <pc:grpChg chg="add mod">
          <ac:chgData name="NESTOR JULIO HERNANDEZ BOCKER" userId="a413b3be1cc3406f" providerId="LiveId" clId="{6D65BD05-49F3-4EBF-B87B-CFA1B9811C10}" dt="2022-08-31T18:25:32.278" v="304"/>
          <ac:grpSpMkLst>
            <pc:docMk/>
            <pc:sldMk cId="1034061580" sldId="296"/>
            <ac:grpSpMk id="4" creationId="{6F09B2B0-F846-B251-B44B-DA2FCABE4B94}"/>
          </ac:grpSpMkLst>
        </pc:grpChg>
        <pc:graphicFrameChg chg="add del mod">
          <ac:chgData name="NESTOR JULIO HERNANDEZ BOCKER" userId="a413b3be1cc3406f" providerId="LiveId" clId="{6D65BD05-49F3-4EBF-B87B-CFA1B9811C10}" dt="2022-08-31T17:14:28.236" v="27"/>
          <ac:graphicFrameMkLst>
            <pc:docMk/>
            <pc:sldMk cId="1034061580" sldId="296"/>
            <ac:graphicFrameMk id="2" creationId="{C0989A5F-6D43-5E06-C1D1-7D3B5FA65A6D}"/>
          </ac:graphicFrameMkLst>
        </pc:graphicFrameChg>
        <pc:graphicFrameChg chg="add mod">
          <ac:chgData name="NESTOR JULIO HERNANDEZ BOCKER" userId="a413b3be1cc3406f" providerId="LiveId" clId="{6D65BD05-49F3-4EBF-B87B-CFA1B9811C10}" dt="2022-08-31T17:56:17.148" v="210"/>
          <ac:graphicFrameMkLst>
            <pc:docMk/>
            <pc:sldMk cId="1034061580" sldId="296"/>
            <ac:graphicFrameMk id="3" creationId="{0BA0F679-CFB5-4012-BCC6-802128C757FA}"/>
          </ac:graphicFrameMkLst>
        </pc:graphicFrameChg>
        <pc:graphicFrameChg chg="del mod">
          <ac:chgData name="NESTOR JULIO HERNANDEZ BOCKER" userId="a413b3be1cc3406f" providerId="LiveId" clId="{6D65BD05-49F3-4EBF-B87B-CFA1B9811C10}" dt="2022-08-31T17:46:52.897" v="190" actId="478"/>
          <ac:graphicFrameMkLst>
            <pc:docMk/>
            <pc:sldMk cId="1034061580" sldId="296"/>
            <ac:graphicFrameMk id="12" creationId="{0BA0F679-CFB5-4012-BCC6-802128C757FA}"/>
          </ac:graphicFrameMkLst>
        </pc:graphicFrameChg>
        <pc:picChg chg="mod">
          <ac:chgData name="NESTOR JULIO HERNANDEZ BOCKER" userId="a413b3be1cc3406f" providerId="LiveId" clId="{6D65BD05-49F3-4EBF-B87B-CFA1B9811C10}" dt="2022-08-31T18:25:32.278" v="304"/>
          <ac:picMkLst>
            <pc:docMk/>
            <pc:sldMk cId="1034061580" sldId="296"/>
            <ac:picMk id="6" creationId="{9E1C2116-5184-9B01-4CDA-DFF73ABF3E48}"/>
          </ac:picMkLst>
        </pc:picChg>
      </pc:sldChg>
      <pc:sldChg chg="add del setBg">
        <pc:chgData name="NESTOR JULIO HERNANDEZ BOCKER" userId="a413b3be1cc3406f" providerId="LiveId" clId="{6D65BD05-49F3-4EBF-B87B-CFA1B9811C10}" dt="2022-08-31T17:14:47.694" v="29" actId="47"/>
        <pc:sldMkLst>
          <pc:docMk/>
          <pc:sldMk cId="338767474" sldId="297"/>
        </pc:sldMkLst>
      </pc:sldChg>
      <pc:sldChg chg="addSp modSp add mod">
        <pc:chgData name="NESTOR JULIO HERNANDEZ BOCKER" userId="a413b3be1cc3406f" providerId="LiveId" clId="{6D65BD05-49F3-4EBF-B87B-CFA1B9811C10}" dt="2022-08-31T18:25:44.979" v="306" actId="167"/>
        <pc:sldMkLst>
          <pc:docMk/>
          <pc:sldMk cId="4205703560" sldId="298"/>
        </pc:sldMkLst>
        <pc:spChg chg="mod">
          <ac:chgData name="NESTOR JULIO HERNANDEZ BOCKER" userId="a413b3be1cc3406f" providerId="LiveId" clId="{6D65BD05-49F3-4EBF-B87B-CFA1B9811C10}" dt="2022-08-31T18:25:35.507" v="305"/>
          <ac:spMkLst>
            <pc:docMk/>
            <pc:sldMk cId="4205703560" sldId="298"/>
            <ac:spMk id="8" creationId="{59CE9D50-1D72-F644-CB62-F860BF341789}"/>
          </ac:spMkLst>
        </pc:spChg>
        <pc:spChg chg="mod">
          <ac:chgData name="NESTOR JULIO HERNANDEZ BOCKER" userId="a413b3be1cc3406f" providerId="LiveId" clId="{6D65BD05-49F3-4EBF-B87B-CFA1B9811C10}" dt="2022-08-31T18:20:48.917" v="288" actId="20577"/>
          <ac:spMkLst>
            <pc:docMk/>
            <pc:sldMk cId="4205703560" sldId="298"/>
            <ac:spMk id="26" creationId="{7E3EB898-F77B-41D8-8631-7FAAB1CA6C44}"/>
          </ac:spMkLst>
        </pc:spChg>
        <pc:grpChg chg="add mod ord">
          <ac:chgData name="NESTOR JULIO HERNANDEZ BOCKER" userId="a413b3be1cc3406f" providerId="LiveId" clId="{6D65BD05-49F3-4EBF-B87B-CFA1B9811C10}" dt="2022-08-31T18:25:44.979" v="306" actId="167"/>
          <ac:grpSpMkLst>
            <pc:docMk/>
            <pc:sldMk cId="4205703560" sldId="298"/>
            <ac:grpSpMk id="4" creationId="{A399A3ED-A920-604C-8810-B552FC7D3954}"/>
          </ac:grpSpMkLst>
        </pc:grpChg>
        <pc:picChg chg="mod">
          <ac:chgData name="NESTOR JULIO HERNANDEZ BOCKER" userId="a413b3be1cc3406f" providerId="LiveId" clId="{6D65BD05-49F3-4EBF-B87B-CFA1B9811C10}" dt="2022-08-31T18:25:35.507" v="305"/>
          <ac:picMkLst>
            <pc:docMk/>
            <pc:sldMk cId="4205703560" sldId="298"/>
            <ac:picMk id="10" creationId="{8ECD87B7-37EA-F4C9-DA3B-456B56288BFE}"/>
          </ac:picMkLst>
        </pc:picChg>
      </pc:sldChg>
      <pc:sldChg chg="add del setBg">
        <pc:chgData name="NESTOR JULIO HERNANDEZ BOCKER" userId="a413b3be1cc3406f" providerId="LiveId" clId="{6D65BD05-49F3-4EBF-B87B-CFA1B9811C10}" dt="2022-08-31T17:15:30.664" v="33"/>
        <pc:sldMkLst>
          <pc:docMk/>
          <pc:sldMk cId="1081401837" sldId="299"/>
        </pc:sldMkLst>
      </pc:sldChg>
      <pc:sldChg chg="addSp delSp modSp add mod">
        <pc:chgData name="NESTOR JULIO HERNANDEZ BOCKER" userId="a413b3be1cc3406f" providerId="LiveId" clId="{6D65BD05-49F3-4EBF-B87B-CFA1B9811C10}" dt="2022-08-31T18:23:36.096" v="292" actId="22"/>
        <pc:sldMkLst>
          <pc:docMk/>
          <pc:sldMk cId="3234125686" sldId="299"/>
        </pc:sldMkLst>
        <pc:spChg chg="mod">
          <ac:chgData name="NESTOR JULIO HERNANDEZ BOCKER" userId="a413b3be1cc3406f" providerId="LiveId" clId="{6D65BD05-49F3-4EBF-B87B-CFA1B9811C10}" dt="2022-08-31T17:15:49.024" v="36" actId="20577"/>
          <ac:spMkLst>
            <pc:docMk/>
            <pc:sldMk cId="3234125686" sldId="299"/>
            <ac:spMk id="6" creationId="{00000000-0000-0000-0000-000000000000}"/>
          </ac:spMkLst>
        </pc:spChg>
        <pc:picChg chg="add del">
          <ac:chgData name="NESTOR JULIO HERNANDEZ BOCKER" userId="a413b3be1cc3406f" providerId="LiveId" clId="{6D65BD05-49F3-4EBF-B87B-CFA1B9811C10}" dt="2022-08-31T18:23:36.096" v="292" actId="22"/>
          <ac:picMkLst>
            <pc:docMk/>
            <pc:sldMk cId="3234125686" sldId="299"/>
            <ac:picMk id="4" creationId="{CCE2731D-748C-5803-2A6C-5433F7DC7ACF}"/>
          </ac:picMkLst>
        </pc:picChg>
      </pc:sldChg>
    </pc:docChg>
  </pc:docChgLst>
  <pc:docChgLst>
    <pc:chgData name="NESTOR JULIO HERNANDEZ BOCKER" userId="a413b3be1cc3406f" providerId="LiveId" clId="{E0A32C02-D201-4C4A-8B6A-B4F18F24244F}"/>
    <pc:docChg chg="modSld">
      <pc:chgData name="NESTOR JULIO HERNANDEZ BOCKER" userId="a413b3be1cc3406f" providerId="LiveId" clId="{E0A32C02-D201-4C4A-8B6A-B4F18F24244F}" dt="2022-01-26T21:27:15.855" v="0" actId="14734"/>
      <pc:docMkLst>
        <pc:docMk/>
      </pc:docMkLst>
      <pc:sldChg chg="modSp mod">
        <pc:chgData name="NESTOR JULIO HERNANDEZ BOCKER" userId="a413b3be1cc3406f" providerId="LiveId" clId="{E0A32C02-D201-4C4A-8B6A-B4F18F24244F}" dt="2022-01-26T21:27:15.855" v="0" actId="14734"/>
        <pc:sldMkLst>
          <pc:docMk/>
          <pc:sldMk cId="2899600496" sldId="278"/>
        </pc:sldMkLst>
        <pc:graphicFrameChg chg="modGraphic">
          <ac:chgData name="NESTOR JULIO HERNANDEZ BOCKER" userId="a413b3be1cc3406f" providerId="LiveId" clId="{E0A32C02-D201-4C4A-8B6A-B4F18F24244F}" dt="2022-01-26T21:27:15.855" v="0" actId="14734"/>
          <ac:graphicFrameMkLst>
            <pc:docMk/>
            <pc:sldMk cId="2899600496" sldId="278"/>
            <ac:graphicFrameMk id="2" creationId="{9ABB0C72-6D40-4150-A4AF-697B75078BC4}"/>
          </ac:graphicFrameMkLst>
        </pc:graphicFrameChg>
      </pc:sldChg>
    </pc:docChg>
  </pc:docChgLst>
  <pc:docChgLst>
    <pc:chgData name="NESTOR JULIO HERNANDEZ BOCKER" userId="a413b3be1cc3406f" providerId="LiveId" clId="{DFE604AB-BD52-4A12-874C-CB8C8DF40C6D}"/>
    <pc:docChg chg="modSld">
      <pc:chgData name="NESTOR JULIO HERNANDEZ BOCKER" userId="a413b3be1cc3406f" providerId="LiveId" clId="{DFE604AB-BD52-4A12-874C-CB8C8DF40C6D}" dt="2022-08-24T19:55:03.759" v="1" actId="1036"/>
      <pc:docMkLst>
        <pc:docMk/>
      </pc:docMkLst>
      <pc:sldChg chg="modSp mod">
        <pc:chgData name="NESTOR JULIO HERNANDEZ BOCKER" userId="a413b3be1cc3406f" providerId="LiveId" clId="{DFE604AB-BD52-4A12-874C-CB8C8DF40C6D}" dt="2022-08-24T19:55:03.759" v="1" actId="1036"/>
        <pc:sldMkLst>
          <pc:docMk/>
          <pc:sldMk cId="3763916591" sldId="276"/>
        </pc:sldMkLst>
        <pc:graphicFrameChg chg="mod">
          <ac:chgData name="NESTOR JULIO HERNANDEZ BOCKER" userId="a413b3be1cc3406f" providerId="LiveId" clId="{DFE604AB-BD52-4A12-874C-CB8C8DF40C6D}" dt="2022-08-24T19:55:03.759" v="1" actId="1036"/>
          <ac:graphicFrameMkLst>
            <pc:docMk/>
            <pc:sldMk cId="3763916591" sldId="276"/>
            <ac:graphicFrameMk id="7" creationId="{00000000-0008-0000-0000-000009000000}"/>
          </ac:graphicFrameMkLst>
        </pc:graphicFrameChg>
      </pc:sldChg>
    </pc:docChg>
  </pc:docChgLst>
  <pc:docChgLst>
    <pc:chgData name="NESTOR JULIO HERNANDEZ BOCKER" userId="a413b3be1cc3406f" providerId="LiveId" clId="{EB63FC34-806B-4C05-BB5F-1BEF294E458A}"/>
    <pc:docChg chg="undo custSel modSld">
      <pc:chgData name="NESTOR JULIO HERNANDEZ BOCKER" userId="a413b3be1cc3406f" providerId="LiveId" clId="{EB63FC34-806B-4C05-BB5F-1BEF294E458A}" dt="2022-07-31T19:33:09.793" v="265" actId="255"/>
      <pc:docMkLst>
        <pc:docMk/>
      </pc:docMkLst>
      <pc:sldChg chg="modSp mod">
        <pc:chgData name="NESTOR JULIO HERNANDEZ BOCKER" userId="a413b3be1cc3406f" providerId="LiveId" clId="{EB63FC34-806B-4C05-BB5F-1BEF294E458A}" dt="2022-07-29T17:05:41.815" v="10" actId="20577"/>
        <pc:sldMkLst>
          <pc:docMk/>
          <pc:sldMk cId="3489943008" sldId="256"/>
        </pc:sldMkLst>
        <pc:spChg chg="mod">
          <ac:chgData name="NESTOR JULIO HERNANDEZ BOCKER" userId="a413b3be1cc3406f" providerId="LiveId" clId="{EB63FC34-806B-4C05-BB5F-1BEF294E458A}" dt="2022-07-29T17:05:34.536" v="8" actId="20577"/>
          <ac:spMkLst>
            <pc:docMk/>
            <pc:sldMk cId="3489943008" sldId="256"/>
            <ac:spMk id="5" creationId="{00000000-0000-0000-0000-000000000000}"/>
          </ac:spMkLst>
        </pc:spChg>
        <pc:spChg chg="mod">
          <ac:chgData name="NESTOR JULIO HERNANDEZ BOCKER" userId="a413b3be1cc3406f" providerId="LiveId" clId="{EB63FC34-806B-4C05-BB5F-1BEF294E458A}" dt="2022-07-29T17:05:41.815" v="10" actId="20577"/>
          <ac:spMkLst>
            <pc:docMk/>
            <pc:sldMk cId="3489943008" sldId="256"/>
            <ac:spMk id="6" creationId="{00000000-0000-0000-0000-000000000000}"/>
          </ac:spMkLst>
        </pc:spChg>
      </pc:sldChg>
      <pc:sldChg chg="modSp mod">
        <pc:chgData name="NESTOR JULIO HERNANDEZ BOCKER" userId="a413b3be1cc3406f" providerId="LiveId" clId="{EB63FC34-806B-4C05-BB5F-1BEF294E458A}" dt="2022-07-29T18:06:35.811" v="180" actId="20577"/>
        <pc:sldMkLst>
          <pc:docMk/>
          <pc:sldMk cId="1714585994" sldId="264"/>
        </pc:sldMkLst>
        <pc:spChg chg="mod">
          <ac:chgData name="NESTOR JULIO HERNANDEZ BOCKER" userId="a413b3be1cc3406f" providerId="LiveId" clId="{EB63FC34-806B-4C05-BB5F-1BEF294E458A}" dt="2022-07-29T18:06:35.811" v="180" actId="20577"/>
          <ac:spMkLst>
            <pc:docMk/>
            <pc:sldMk cId="1714585994" sldId="264"/>
            <ac:spMk id="33" creationId="{00000000-0000-0000-0000-000000000000}"/>
          </ac:spMkLst>
        </pc:spChg>
      </pc:sldChg>
      <pc:sldChg chg="modSp mod">
        <pc:chgData name="NESTOR JULIO HERNANDEZ BOCKER" userId="a413b3be1cc3406f" providerId="LiveId" clId="{EB63FC34-806B-4C05-BB5F-1BEF294E458A}" dt="2022-07-29T18:17:11.827" v="255" actId="20577"/>
        <pc:sldMkLst>
          <pc:docMk/>
          <pc:sldMk cId="3848655556" sldId="275"/>
        </pc:sldMkLst>
        <pc:spChg chg="mod">
          <ac:chgData name="NESTOR JULIO HERNANDEZ BOCKER" userId="a413b3be1cc3406f" providerId="LiveId" clId="{EB63FC34-806B-4C05-BB5F-1BEF294E458A}" dt="2022-07-29T16:16:57.137" v="1"/>
          <ac:spMkLst>
            <pc:docMk/>
            <pc:sldMk cId="3848655556" sldId="275"/>
            <ac:spMk id="10" creationId="{C59815AE-6B68-4665-9951-E273B5D54D09}"/>
          </ac:spMkLst>
        </pc:spChg>
        <pc:spChg chg="mod">
          <ac:chgData name="NESTOR JULIO HERNANDEZ BOCKER" userId="a413b3be1cc3406f" providerId="LiveId" clId="{EB63FC34-806B-4C05-BB5F-1BEF294E458A}" dt="2022-07-29T18:17:11.827" v="255" actId="20577"/>
          <ac:spMkLst>
            <pc:docMk/>
            <pc:sldMk cId="3848655556" sldId="275"/>
            <ac:spMk id="16" creationId="{E2D86EF3-4A51-484F-BD0B-078C49634AE4}"/>
          </ac:spMkLst>
        </pc:spChg>
        <pc:spChg chg="mod">
          <ac:chgData name="NESTOR JULIO HERNANDEZ BOCKER" userId="a413b3be1cc3406f" providerId="LiveId" clId="{EB63FC34-806B-4C05-BB5F-1BEF294E458A}" dt="2022-07-29T17:22:57.832" v="31" actId="20577"/>
          <ac:spMkLst>
            <pc:docMk/>
            <pc:sldMk cId="3848655556" sldId="275"/>
            <ac:spMk id="21" creationId="{D2832B9C-17B6-4D04-B5C1-949B300C241E}"/>
          </ac:spMkLst>
        </pc:spChg>
        <pc:spChg chg="mod">
          <ac:chgData name="NESTOR JULIO HERNANDEZ BOCKER" userId="a413b3be1cc3406f" providerId="LiveId" clId="{EB63FC34-806B-4C05-BB5F-1BEF294E458A}" dt="2022-07-29T17:23:20.872" v="35" actId="20577"/>
          <ac:spMkLst>
            <pc:docMk/>
            <pc:sldMk cId="3848655556" sldId="275"/>
            <ac:spMk id="22" creationId="{DEFF068D-953C-4C5F-8B50-C7E1F717CAE9}"/>
          </ac:spMkLst>
        </pc:spChg>
      </pc:sldChg>
      <pc:sldChg chg="modSp mod">
        <pc:chgData name="NESTOR JULIO HERNANDEZ BOCKER" userId="a413b3be1cc3406f" providerId="LiveId" clId="{EB63FC34-806B-4C05-BB5F-1BEF294E458A}" dt="2022-07-29T18:13:13.432" v="212" actId="1036"/>
        <pc:sldMkLst>
          <pc:docMk/>
          <pc:sldMk cId="3763916591" sldId="276"/>
        </pc:sldMkLst>
        <pc:spChg chg="mod">
          <ac:chgData name="NESTOR JULIO HERNANDEZ BOCKER" userId="a413b3be1cc3406f" providerId="LiveId" clId="{EB63FC34-806B-4C05-BB5F-1BEF294E458A}" dt="2022-07-29T16:16:57.137" v="1"/>
          <ac:spMkLst>
            <pc:docMk/>
            <pc:sldMk cId="3763916591" sldId="276"/>
            <ac:spMk id="10" creationId="{C59815AE-6B68-4665-9951-E273B5D54D09}"/>
          </ac:spMkLst>
        </pc:spChg>
        <pc:spChg chg="mod">
          <ac:chgData name="NESTOR JULIO HERNANDEZ BOCKER" userId="a413b3be1cc3406f" providerId="LiveId" clId="{EB63FC34-806B-4C05-BB5F-1BEF294E458A}" dt="2022-07-29T18:10:22.511" v="184" actId="20577"/>
          <ac:spMkLst>
            <pc:docMk/>
            <pc:sldMk cId="3763916591" sldId="276"/>
            <ac:spMk id="21" creationId="{B6BFD5BF-AA9F-4720-89B1-41A537027AD9}"/>
          </ac:spMkLst>
        </pc:spChg>
        <pc:graphicFrameChg chg="mod">
          <ac:chgData name="NESTOR JULIO HERNANDEZ BOCKER" userId="a413b3be1cc3406f" providerId="LiveId" clId="{EB63FC34-806B-4C05-BB5F-1BEF294E458A}" dt="2022-07-29T18:13:13.432" v="212" actId="1036"/>
          <ac:graphicFrameMkLst>
            <pc:docMk/>
            <pc:sldMk cId="3763916591" sldId="276"/>
            <ac:graphicFrameMk id="7" creationId="{00000000-0008-0000-0000-000009000000}"/>
          </ac:graphicFrameMkLst>
        </pc:graphicFrameChg>
      </pc:sldChg>
      <pc:sldChg chg="modSp mod">
        <pc:chgData name="NESTOR JULIO HERNANDEZ BOCKER" userId="a413b3be1cc3406f" providerId="LiveId" clId="{EB63FC34-806B-4C05-BB5F-1BEF294E458A}" dt="2022-07-29T18:13:38.186" v="245" actId="14100"/>
        <pc:sldMkLst>
          <pc:docMk/>
          <pc:sldMk cId="864735227" sldId="279"/>
        </pc:sldMkLst>
        <pc:spChg chg="mod">
          <ac:chgData name="NESTOR JULIO HERNANDEZ BOCKER" userId="a413b3be1cc3406f" providerId="LiveId" clId="{EB63FC34-806B-4C05-BB5F-1BEF294E458A}" dt="2022-07-29T16:16:57.137" v="1"/>
          <ac:spMkLst>
            <pc:docMk/>
            <pc:sldMk cId="864735227" sldId="279"/>
            <ac:spMk id="11" creationId="{6C759FD7-E75E-409A-A4BF-463D5F069D22}"/>
          </ac:spMkLst>
        </pc:spChg>
        <pc:spChg chg="mod">
          <ac:chgData name="NESTOR JULIO HERNANDEZ BOCKER" userId="a413b3be1cc3406f" providerId="LiveId" clId="{EB63FC34-806B-4C05-BB5F-1BEF294E458A}" dt="2022-07-29T17:33:44.801" v="65" actId="20577"/>
          <ac:spMkLst>
            <pc:docMk/>
            <pc:sldMk cId="864735227" sldId="279"/>
            <ac:spMk id="19" creationId="{996E6BDD-E3F5-4C18-BDB4-BEEFAFB96589}"/>
          </ac:spMkLst>
        </pc:spChg>
        <pc:graphicFrameChg chg="mod">
          <ac:chgData name="NESTOR JULIO HERNANDEZ BOCKER" userId="a413b3be1cc3406f" providerId="LiveId" clId="{EB63FC34-806B-4C05-BB5F-1BEF294E458A}" dt="2022-07-29T18:13:38.186" v="245" actId="14100"/>
          <ac:graphicFrameMkLst>
            <pc:docMk/>
            <pc:sldMk cId="864735227" sldId="279"/>
            <ac:graphicFrameMk id="10" creationId="{00000000-0008-0000-0000-00000A000000}"/>
          </ac:graphicFrameMkLst>
        </pc:graphicFrameChg>
      </pc:sldChg>
      <pc:sldChg chg="modSp mod">
        <pc:chgData name="NESTOR JULIO HERNANDEZ BOCKER" userId="a413b3be1cc3406f" providerId="LiveId" clId="{EB63FC34-806B-4C05-BB5F-1BEF294E458A}" dt="2022-07-31T19:33:09.793" v="265" actId="255"/>
        <pc:sldMkLst>
          <pc:docMk/>
          <pc:sldMk cId="3016852997" sldId="284"/>
        </pc:sldMkLst>
        <pc:spChg chg="mod">
          <ac:chgData name="NESTOR JULIO HERNANDEZ BOCKER" userId="a413b3be1cc3406f" providerId="LiveId" clId="{EB63FC34-806B-4C05-BB5F-1BEF294E458A}" dt="2022-07-29T16:16:57.137" v="1"/>
          <ac:spMkLst>
            <pc:docMk/>
            <pc:sldMk cId="3016852997" sldId="284"/>
            <ac:spMk id="10" creationId="{C59815AE-6B68-4665-9951-E273B5D54D09}"/>
          </ac:spMkLst>
        </pc:spChg>
        <pc:spChg chg="mod">
          <ac:chgData name="NESTOR JULIO HERNANDEZ BOCKER" userId="a413b3be1cc3406f" providerId="LiveId" clId="{EB63FC34-806B-4C05-BB5F-1BEF294E458A}" dt="2022-07-29T17:30:16.711" v="52" actId="20577"/>
          <ac:spMkLst>
            <pc:docMk/>
            <pc:sldMk cId="3016852997" sldId="284"/>
            <ac:spMk id="11" creationId="{B705431B-FF9F-46D3-839F-0E7E7F665407}"/>
          </ac:spMkLst>
        </pc:spChg>
        <pc:graphicFrameChg chg="mod modGraphic">
          <ac:chgData name="NESTOR JULIO HERNANDEZ BOCKER" userId="a413b3be1cc3406f" providerId="LiveId" clId="{EB63FC34-806B-4C05-BB5F-1BEF294E458A}" dt="2022-07-31T19:33:09.793" v="265" actId="255"/>
          <ac:graphicFrameMkLst>
            <pc:docMk/>
            <pc:sldMk cId="3016852997" sldId="284"/>
            <ac:graphicFrameMk id="17" creationId="{42A015AA-ECEB-4FE9-97D3-46F5C762D2F4}"/>
          </ac:graphicFrameMkLst>
        </pc:graphicFrameChg>
      </pc:sldChg>
      <pc:sldChg chg="modSp mod">
        <pc:chgData name="NESTOR JULIO HERNANDEZ BOCKER" userId="a413b3be1cc3406f" providerId="LiveId" clId="{EB63FC34-806B-4C05-BB5F-1BEF294E458A}" dt="2022-07-29T18:06:53.291" v="181" actId="2716"/>
        <pc:sldMkLst>
          <pc:docMk/>
          <pc:sldMk cId="751480473" sldId="292"/>
        </pc:sldMkLst>
        <pc:spChg chg="mod">
          <ac:chgData name="NESTOR JULIO HERNANDEZ BOCKER" userId="a413b3be1cc3406f" providerId="LiveId" clId="{EB63FC34-806B-4C05-BB5F-1BEF294E458A}" dt="2022-07-29T16:16:57.137" v="1"/>
          <ac:spMkLst>
            <pc:docMk/>
            <pc:sldMk cId="751480473" sldId="292"/>
            <ac:spMk id="10" creationId="{C59815AE-6B68-4665-9951-E273B5D54D09}"/>
          </ac:spMkLst>
        </pc:spChg>
        <pc:spChg chg="mod">
          <ac:chgData name="NESTOR JULIO HERNANDEZ BOCKER" userId="a413b3be1cc3406f" providerId="LiveId" clId="{EB63FC34-806B-4C05-BB5F-1BEF294E458A}" dt="2022-07-29T17:31:26.241" v="57" actId="20577"/>
          <ac:spMkLst>
            <pc:docMk/>
            <pc:sldMk cId="751480473" sldId="292"/>
            <ac:spMk id="27" creationId="{57715B8D-A7FE-4CAC-8D24-DCB4DCE6AC7A}"/>
          </ac:spMkLst>
        </pc:spChg>
        <pc:graphicFrameChg chg="mod modGraphic">
          <ac:chgData name="NESTOR JULIO HERNANDEZ BOCKER" userId="a413b3be1cc3406f" providerId="LiveId" clId="{EB63FC34-806B-4C05-BB5F-1BEF294E458A}" dt="2022-07-29T18:06:53.291" v="181" actId="2716"/>
          <ac:graphicFrameMkLst>
            <pc:docMk/>
            <pc:sldMk cId="751480473" sldId="292"/>
            <ac:graphicFrameMk id="12" creationId="{F400155B-A6AE-48F0-8952-4394A43B8608}"/>
          </ac:graphicFrameMkLst>
        </pc:graphicFrameChg>
      </pc:sldChg>
      <pc:sldChg chg="modSp mod">
        <pc:chgData name="NESTOR JULIO HERNANDEZ BOCKER" userId="a413b3be1cc3406f" providerId="LiveId" clId="{EB63FC34-806B-4C05-BB5F-1BEF294E458A}" dt="2022-07-29T17:26:24.752" v="45"/>
        <pc:sldMkLst>
          <pc:docMk/>
          <pc:sldMk cId="1845386193" sldId="293"/>
        </pc:sldMkLst>
        <pc:spChg chg="mod">
          <ac:chgData name="NESTOR JULIO HERNANDEZ BOCKER" userId="a413b3be1cc3406f" providerId="LiveId" clId="{EB63FC34-806B-4C05-BB5F-1BEF294E458A}" dt="2022-07-29T16:17:17.248" v="3"/>
          <ac:spMkLst>
            <pc:docMk/>
            <pc:sldMk cId="1845386193" sldId="293"/>
            <ac:spMk id="10" creationId="{C59815AE-6B68-4665-9951-E273B5D54D09}"/>
          </ac:spMkLst>
        </pc:spChg>
        <pc:spChg chg="mod">
          <ac:chgData name="NESTOR JULIO HERNANDEZ BOCKER" userId="a413b3be1cc3406f" providerId="LiveId" clId="{EB63FC34-806B-4C05-BB5F-1BEF294E458A}" dt="2022-07-29T16:17:07.739" v="2"/>
          <ac:spMkLst>
            <pc:docMk/>
            <pc:sldMk cId="1845386193" sldId="293"/>
            <ac:spMk id="16" creationId="{E2D86EF3-4A51-484F-BD0B-078C49634AE4}"/>
          </ac:spMkLst>
        </pc:spChg>
        <pc:spChg chg="mod">
          <ac:chgData name="NESTOR JULIO HERNANDEZ BOCKER" userId="a413b3be1cc3406f" providerId="LiveId" clId="{EB63FC34-806B-4C05-BB5F-1BEF294E458A}" dt="2022-07-29T17:26:17.542" v="44"/>
          <ac:spMkLst>
            <pc:docMk/>
            <pc:sldMk cId="1845386193" sldId="293"/>
            <ac:spMk id="17" creationId="{72600D9A-ADD3-4635-A3E6-0938F6994536}"/>
          </ac:spMkLst>
        </pc:spChg>
        <pc:spChg chg="mod">
          <ac:chgData name="NESTOR JULIO HERNANDEZ BOCKER" userId="a413b3be1cc3406f" providerId="LiveId" clId="{EB63FC34-806B-4C05-BB5F-1BEF294E458A}" dt="2022-07-29T17:26:24.752" v="45"/>
          <ac:spMkLst>
            <pc:docMk/>
            <pc:sldMk cId="1845386193" sldId="293"/>
            <ac:spMk id="18" creationId="{3CF9970F-36A0-4EFE-9439-31CCA5E3768B}"/>
          </ac:spMkLst>
        </pc:spChg>
        <pc:spChg chg="mod">
          <ac:chgData name="NESTOR JULIO HERNANDEZ BOCKER" userId="a413b3be1cc3406f" providerId="LiveId" clId="{EB63FC34-806B-4C05-BB5F-1BEF294E458A}" dt="2022-07-29T17:24:46.027" v="37" actId="20577"/>
          <ac:spMkLst>
            <pc:docMk/>
            <pc:sldMk cId="1845386193" sldId="293"/>
            <ac:spMk id="22" creationId="{DEFF068D-953C-4C5F-8B50-C7E1F717CAE9}"/>
          </ac:spMkLst>
        </pc:spChg>
        <pc:spChg chg="mod">
          <ac:chgData name="NESTOR JULIO HERNANDEZ BOCKER" userId="a413b3be1cc3406f" providerId="LiveId" clId="{EB63FC34-806B-4C05-BB5F-1BEF294E458A}" dt="2022-07-29T17:24:50.311" v="38" actId="20577"/>
          <ac:spMkLst>
            <pc:docMk/>
            <pc:sldMk cId="1845386193" sldId="293"/>
            <ac:spMk id="26" creationId="{7E3EB898-F77B-41D8-8631-7FAAB1CA6C44}"/>
          </ac:spMkLst>
        </pc:spChg>
        <pc:spChg chg="mod">
          <ac:chgData name="NESTOR JULIO HERNANDEZ BOCKER" userId="a413b3be1cc3406f" providerId="LiveId" clId="{EB63FC34-806B-4C05-BB5F-1BEF294E458A}" dt="2022-07-29T17:25:37.858" v="43" actId="20577"/>
          <ac:spMkLst>
            <pc:docMk/>
            <pc:sldMk cId="1845386193" sldId="293"/>
            <ac:spMk id="27" creationId="{57715B8D-A7FE-4CAC-8D24-DCB4DCE6AC7A}"/>
          </ac:spMkLst>
        </pc:spChg>
      </pc:sldChg>
      <pc:sldChg chg="modSp mod">
        <pc:chgData name="NESTOR JULIO HERNANDEZ BOCKER" userId="a413b3be1cc3406f" providerId="LiveId" clId="{EB63FC34-806B-4C05-BB5F-1BEF294E458A}" dt="2022-07-29T17:35:33.501" v="67" actId="20577"/>
        <pc:sldMkLst>
          <pc:docMk/>
          <pc:sldMk cId="2857851448" sldId="294"/>
        </pc:sldMkLst>
        <pc:spChg chg="mod">
          <ac:chgData name="NESTOR JULIO HERNANDEZ BOCKER" userId="a413b3be1cc3406f" providerId="LiveId" clId="{EB63FC34-806B-4C05-BB5F-1BEF294E458A}" dt="2022-07-29T17:22:40.034" v="29" actId="20577"/>
          <ac:spMkLst>
            <pc:docMk/>
            <pc:sldMk cId="2857851448" sldId="294"/>
            <ac:spMk id="5" creationId="{00000000-0000-0000-0000-000000000000}"/>
          </ac:spMkLst>
        </pc:spChg>
        <pc:spChg chg="mod">
          <ac:chgData name="NESTOR JULIO HERNANDEZ BOCKER" userId="a413b3be1cc3406f" providerId="LiveId" clId="{EB63FC34-806B-4C05-BB5F-1BEF294E458A}" dt="2022-07-29T17:35:33.501" v="67" actId="20577"/>
          <ac:spMkLst>
            <pc:docMk/>
            <pc:sldMk cId="2857851448" sldId="294"/>
            <ac:spMk id="6" creationId="{00000000-0000-0000-0000-000000000000}"/>
          </ac:spMkLst>
        </pc:spChg>
      </pc:sldChg>
      <pc:sldChg chg="addSp delSp modSp mod">
        <pc:chgData name="NESTOR JULIO HERNANDEZ BOCKER" userId="a413b3be1cc3406f" providerId="LiveId" clId="{EB63FC34-806B-4C05-BB5F-1BEF294E458A}" dt="2022-07-29T18:11:04.250" v="192" actId="1037"/>
        <pc:sldMkLst>
          <pc:docMk/>
          <pc:sldMk cId="2648993389" sldId="295"/>
        </pc:sldMkLst>
        <pc:spChg chg="mod">
          <ac:chgData name="NESTOR JULIO HERNANDEZ BOCKER" userId="a413b3be1cc3406f" providerId="LiveId" clId="{EB63FC34-806B-4C05-BB5F-1BEF294E458A}" dt="2022-07-29T16:16:57.137" v="1"/>
          <ac:spMkLst>
            <pc:docMk/>
            <pc:sldMk cId="2648993389" sldId="295"/>
            <ac:spMk id="7" creationId="{43262736-F5CA-432A-AA5E-45F5DDAA4B84}"/>
          </ac:spMkLst>
        </pc:spChg>
        <pc:spChg chg="mod">
          <ac:chgData name="NESTOR JULIO HERNANDEZ BOCKER" userId="a413b3be1cc3406f" providerId="LiveId" clId="{EB63FC34-806B-4C05-BB5F-1BEF294E458A}" dt="2022-07-29T17:57:40.881" v="96" actId="20577"/>
          <ac:spMkLst>
            <pc:docMk/>
            <pc:sldMk cId="2648993389" sldId="295"/>
            <ac:spMk id="8" creationId="{3B37A31D-6B4A-4D14-8090-F5EC801C402A}"/>
          </ac:spMkLst>
        </pc:spChg>
        <pc:spChg chg="mod">
          <ac:chgData name="NESTOR JULIO HERNANDEZ BOCKER" userId="a413b3be1cc3406f" providerId="LiveId" clId="{EB63FC34-806B-4C05-BB5F-1BEF294E458A}" dt="2022-07-29T16:16:57.137" v="1"/>
          <ac:spMkLst>
            <pc:docMk/>
            <pc:sldMk cId="2648993389" sldId="295"/>
            <ac:spMk id="10" creationId="{C59815AE-6B68-4665-9951-E273B5D54D09}"/>
          </ac:spMkLst>
        </pc:spChg>
        <pc:spChg chg="mod">
          <ac:chgData name="NESTOR JULIO HERNANDEZ BOCKER" userId="a413b3be1cc3406f" providerId="LiveId" clId="{EB63FC34-806B-4C05-BB5F-1BEF294E458A}" dt="2022-07-29T17:58:20.728" v="103" actId="20577"/>
          <ac:spMkLst>
            <pc:docMk/>
            <pc:sldMk cId="2648993389" sldId="295"/>
            <ac:spMk id="11" creationId="{63CBA94C-C7DA-4332-96DD-A87259733597}"/>
          </ac:spMkLst>
        </pc:spChg>
        <pc:spChg chg="mod">
          <ac:chgData name="NESTOR JULIO HERNANDEZ BOCKER" userId="a413b3be1cc3406f" providerId="LiveId" clId="{EB63FC34-806B-4C05-BB5F-1BEF294E458A}" dt="2022-07-29T16:16:57.137" v="1"/>
          <ac:spMkLst>
            <pc:docMk/>
            <pc:sldMk cId="2648993389" sldId="295"/>
            <ac:spMk id="14" creationId="{0B898A01-518B-495E-AD15-C95A8C0A0955}"/>
          </ac:spMkLst>
        </pc:spChg>
        <pc:spChg chg="mod">
          <ac:chgData name="NESTOR JULIO HERNANDEZ BOCKER" userId="a413b3be1cc3406f" providerId="LiveId" clId="{EB63FC34-806B-4C05-BB5F-1BEF294E458A}" dt="2022-07-29T18:11:04.250" v="192" actId="1037"/>
          <ac:spMkLst>
            <pc:docMk/>
            <pc:sldMk cId="2648993389" sldId="295"/>
            <ac:spMk id="17" creationId="{9F1941FF-081D-4D18-A434-B3932EC2528A}"/>
          </ac:spMkLst>
        </pc:spChg>
        <pc:spChg chg="mod">
          <ac:chgData name="NESTOR JULIO HERNANDEZ BOCKER" userId="a413b3be1cc3406f" providerId="LiveId" clId="{EB63FC34-806B-4C05-BB5F-1BEF294E458A}" dt="2022-07-29T18:00:08.699" v="109" actId="20577"/>
          <ac:spMkLst>
            <pc:docMk/>
            <pc:sldMk cId="2648993389" sldId="295"/>
            <ac:spMk id="19" creationId="{0DDF7A5A-90AD-437C-93ED-DA6629A27751}"/>
          </ac:spMkLst>
        </pc:spChg>
        <pc:graphicFrameChg chg="add mod">
          <ac:chgData name="NESTOR JULIO HERNANDEZ BOCKER" userId="a413b3be1cc3406f" providerId="LiveId" clId="{EB63FC34-806B-4C05-BB5F-1BEF294E458A}" dt="2022-07-29T18:01:53.077" v="113"/>
          <ac:graphicFrameMkLst>
            <pc:docMk/>
            <pc:sldMk cId="2648993389" sldId="295"/>
            <ac:graphicFrameMk id="13" creationId="{E3B84D0E-BF09-4EA0-8916-0362B9096218}"/>
          </ac:graphicFrameMkLst>
        </pc:graphicFrameChg>
        <pc:graphicFrameChg chg="del">
          <ac:chgData name="NESTOR JULIO HERNANDEZ BOCKER" userId="a413b3be1cc3406f" providerId="LiveId" clId="{EB63FC34-806B-4C05-BB5F-1BEF294E458A}" dt="2022-07-29T17:55:58.916" v="91" actId="478"/>
          <ac:graphicFrameMkLst>
            <pc:docMk/>
            <pc:sldMk cId="2648993389" sldId="295"/>
            <ac:graphicFrameMk id="18" creationId="{E3B84D0E-BF09-4EA0-8916-0362B9096218}"/>
          </ac:graphicFrameMkLst>
        </pc:graphicFrameChg>
      </pc:sldChg>
      <pc:sldChg chg="addSp delSp modSp mod">
        <pc:chgData name="NESTOR JULIO HERNANDEZ BOCKER" userId="a413b3be1cc3406f" providerId="LiveId" clId="{EB63FC34-806B-4C05-BB5F-1BEF294E458A}" dt="2022-07-29T18:06:15.248" v="179" actId="1035"/>
        <pc:sldMkLst>
          <pc:docMk/>
          <pc:sldMk cId="1034061580" sldId="296"/>
        </pc:sldMkLst>
        <pc:spChg chg="mod">
          <ac:chgData name="NESTOR JULIO HERNANDEZ BOCKER" userId="a413b3be1cc3406f" providerId="LiveId" clId="{EB63FC34-806B-4C05-BB5F-1BEF294E458A}" dt="2022-07-29T16:16:57.137" v="1"/>
          <ac:spMkLst>
            <pc:docMk/>
            <pc:sldMk cId="1034061580" sldId="296"/>
            <ac:spMk id="10" creationId="{C59815AE-6B68-4665-9951-E273B5D54D09}"/>
          </ac:spMkLst>
        </pc:spChg>
        <pc:spChg chg="del mod">
          <ac:chgData name="NESTOR JULIO HERNANDEZ BOCKER" userId="a413b3be1cc3406f" providerId="LiveId" clId="{EB63FC34-806B-4C05-BB5F-1BEF294E458A}" dt="2022-07-29T18:05:57.485" v="154" actId="478"/>
          <ac:spMkLst>
            <pc:docMk/>
            <pc:sldMk cId="1034061580" sldId="296"/>
            <ac:spMk id="11" creationId="{49C227CA-00AF-4DB0-BCED-8CA69B0CBB9D}"/>
          </ac:spMkLst>
        </pc:spChg>
        <pc:spChg chg="mod">
          <ac:chgData name="NESTOR JULIO HERNANDEZ BOCKER" userId="a413b3be1cc3406f" providerId="LiveId" clId="{EB63FC34-806B-4C05-BB5F-1BEF294E458A}" dt="2022-07-29T18:06:06.430" v="158" actId="1076"/>
          <ac:spMkLst>
            <pc:docMk/>
            <pc:sldMk cId="1034061580" sldId="296"/>
            <ac:spMk id="15" creationId="{C2CF81D2-E306-48C4-AC5F-6BC14E368630}"/>
          </ac:spMkLst>
        </pc:spChg>
        <pc:graphicFrameChg chg="del">
          <ac:chgData name="NESTOR JULIO HERNANDEZ BOCKER" userId="a413b3be1cc3406f" providerId="LiveId" clId="{EB63FC34-806B-4C05-BB5F-1BEF294E458A}" dt="2022-07-29T18:03:01.147" v="114" actId="478"/>
          <ac:graphicFrameMkLst>
            <pc:docMk/>
            <pc:sldMk cId="1034061580" sldId="296"/>
            <ac:graphicFrameMk id="8" creationId="{0BA0F679-CFB5-4012-BCC6-802128C757FA}"/>
          </ac:graphicFrameMkLst>
        </pc:graphicFrameChg>
        <pc:graphicFrameChg chg="add del mod">
          <ac:chgData name="NESTOR JULIO HERNANDEZ BOCKER" userId="a413b3be1cc3406f" providerId="LiveId" clId="{EB63FC34-806B-4C05-BB5F-1BEF294E458A}" dt="2022-07-29T18:06:15.248" v="179" actId="1035"/>
          <ac:graphicFrameMkLst>
            <pc:docMk/>
            <pc:sldMk cId="1034061580" sldId="296"/>
            <ac:graphicFrameMk id="12" creationId="{0BA0F679-CFB5-4012-BCC6-802128C757FA}"/>
          </ac:graphicFrameMkLst>
        </pc:graphicFrameChg>
      </pc:sldChg>
    </pc:docChg>
  </pc:docChgLst>
  <pc:docChgLst>
    <pc:chgData name="NESTOR JULIO HERNANDEZ BOCKER" userId="a413b3be1cc3406f" providerId="LiveId" clId="{07C97CCA-5F32-4CF1-A9E6-1C3EBC90226D}"/>
    <pc:docChg chg="undo custSel addSld delSld modSld">
      <pc:chgData name="NESTOR JULIO HERNANDEZ BOCKER" userId="a413b3be1cc3406f" providerId="LiveId" clId="{07C97CCA-5F32-4CF1-A9E6-1C3EBC90226D}" dt="2022-04-29T22:16:13.174" v="925" actId="20577"/>
      <pc:docMkLst>
        <pc:docMk/>
      </pc:docMkLst>
      <pc:sldChg chg="modSp mod">
        <pc:chgData name="NESTOR JULIO HERNANDEZ BOCKER" userId="a413b3be1cc3406f" providerId="LiveId" clId="{07C97CCA-5F32-4CF1-A9E6-1C3EBC90226D}" dt="2022-04-29T19:21:00.853" v="884" actId="20577"/>
        <pc:sldMkLst>
          <pc:docMk/>
          <pc:sldMk cId="3489943008" sldId="256"/>
        </pc:sldMkLst>
        <pc:spChg chg="mod">
          <ac:chgData name="NESTOR JULIO HERNANDEZ BOCKER" userId="a413b3be1cc3406f" providerId="LiveId" clId="{07C97CCA-5F32-4CF1-A9E6-1C3EBC90226D}" dt="2022-04-29T17:16:17.988" v="4" actId="20577"/>
          <ac:spMkLst>
            <pc:docMk/>
            <pc:sldMk cId="3489943008" sldId="256"/>
            <ac:spMk id="5" creationId="{00000000-0000-0000-0000-000000000000}"/>
          </ac:spMkLst>
        </pc:spChg>
        <pc:spChg chg="mod">
          <ac:chgData name="NESTOR JULIO HERNANDEZ BOCKER" userId="a413b3be1cc3406f" providerId="LiveId" clId="{07C97CCA-5F32-4CF1-A9E6-1C3EBC90226D}" dt="2022-04-29T19:21:00.853" v="884" actId="20577"/>
          <ac:spMkLst>
            <pc:docMk/>
            <pc:sldMk cId="3489943008" sldId="256"/>
            <ac:spMk id="6" creationId="{00000000-0000-0000-0000-000000000000}"/>
          </ac:spMkLst>
        </pc:spChg>
      </pc:sldChg>
      <pc:sldChg chg="modSp mod">
        <pc:chgData name="NESTOR JULIO HERNANDEZ BOCKER" userId="a413b3be1cc3406f" providerId="LiveId" clId="{07C97CCA-5F32-4CF1-A9E6-1C3EBC90226D}" dt="2022-04-29T19:13:35.987" v="826" actId="20577"/>
        <pc:sldMkLst>
          <pc:docMk/>
          <pc:sldMk cId="1714585994" sldId="264"/>
        </pc:sldMkLst>
        <pc:spChg chg="mod">
          <ac:chgData name="NESTOR JULIO HERNANDEZ BOCKER" userId="a413b3be1cc3406f" providerId="LiveId" clId="{07C97CCA-5F32-4CF1-A9E6-1C3EBC90226D}" dt="2022-04-29T19:13:35.987" v="826" actId="20577"/>
          <ac:spMkLst>
            <pc:docMk/>
            <pc:sldMk cId="1714585994" sldId="264"/>
            <ac:spMk id="33" creationId="{00000000-0000-0000-0000-000000000000}"/>
          </ac:spMkLst>
        </pc:spChg>
      </pc:sldChg>
      <pc:sldChg chg="addSp delSp modSp mod">
        <pc:chgData name="NESTOR JULIO HERNANDEZ BOCKER" userId="a413b3be1cc3406f" providerId="LiveId" clId="{07C97CCA-5F32-4CF1-A9E6-1C3EBC90226D}" dt="2022-04-29T17:20:47.985" v="9" actId="20577"/>
        <pc:sldMkLst>
          <pc:docMk/>
          <pc:sldMk cId="3848655556" sldId="275"/>
        </pc:sldMkLst>
        <pc:spChg chg="mod">
          <ac:chgData name="NESTOR JULIO HERNANDEZ BOCKER" userId="a413b3be1cc3406f" providerId="LiveId" clId="{07C97CCA-5F32-4CF1-A9E6-1C3EBC90226D}" dt="2022-04-29T17:16:00.528" v="1"/>
          <ac:spMkLst>
            <pc:docMk/>
            <pc:sldMk cId="3848655556" sldId="275"/>
            <ac:spMk id="10" creationId="{C59815AE-6B68-4665-9951-E273B5D54D09}"/>
          </ac:spMkLst>
        </pc:spChg>
        <pc:spChg chg="mod">
          <ac:chgData name="NESTOR JULIO HERNANDEZ BOCKER" userId="a413b3be1cc3406f" providerId="LiveId" clId="{07C97CCA-5F32-4CF1-A9E6-1C3EBC90226D}" dt="2022-04-29T17:16:00.528" v="1"/>
          <ac:spMkLst>
            <pc:docMk/>
            <pc:sldMk cId="3848655556" sldId="275"/>
            <ac:spMk id="16" creationId="{E2D86EF3-4A51-484F-BD0B-078C49634AE4}"/>
          </ac:spMkLst>
        </pc:spChg>
        <pc:spChg chg="mod">
          <ac:chgData name="NESTOR JULIO HERNANDEZ BOCKER" userId="a413b3be1cc3406f" providerId="LiveId" clId="{07C97CCA-5F32-4CF1-A9E6-1C3EBC90226D}" dt="2022-04-29T17:20:30.688" v="7" actId="20577"/>
          <ac:spMkLst>
            <pc:docMk/>
            <pc:sldMk cId="3848655556" sldId="275"/>
            <ac:spMk id="21" creationId="{D2832B9C-17B6-4D04-B5C1-949B300C241E}"/>
          </ac:spMkLst>
        </pc:spChg>
        <pc:spChg chg="mod">
          <ac:chgData name="NESTOR JULIO HERNANDEZ BOCKER" userId="a413b3be1cc3406f" providerId="LiveId" clId="{07C97CCA-5F32-4CF1-A9E6-1C3EBC90226D}" dt="2022-04-29T17:20:47.985" v="9" actId="20577"/>
          <ac:spMkLst>
            <pc:docMk/>
            <pc:sldMk cId="3848655556" sldId="275"/>
            <ac:spMk id="22" creationId="{DEFF068D-953C-4C5F-8B50-C7E1F717CAE9}"/>
          </ac:spMkLst>
        </pc:spChg>
        <pc:graphicFrameChg chg="add mod">
          <ac:chgData name="NESTOR JULIO HERNANDEZ BOCKER" userId="a413b3be1cc3406f" providerId="LiveId" clId="{07C97CCA-5F32-4CF1-A9E6-1C3EBC90226D}" dt="2022-04-29T17:20:20.418" v="6"/>
          <ac:graphicFrameMkLst>
            <pc:docMk/>
            <pc:sldMk cId="3848655556" sldId="275"/>
            <ac:graphicFrameMk id="11" creationId="{24449D14-FA36-47EF-BA3A-28405D987F6E}"/>
          </ac:graphicFrameMkLst>
        </pc:graphicFrameChg>
        <pc:graphicFrameChg chg="del">
          <ac:chgData name="NESTOR JULIO HERNANDEZ BOCKER" userId="a413b3be1cc3406f" providerId="LiveId" clId="{07C97CCA-5F32-4CF1-A9E6-1C3EBC90226D}" dt="2022-04-29T17:20:19.288" v="5" actId="478"/>
          <ac:graphicFrameMkLst>
            <pc:docMk/>
            <pc:sldMk cId="3848655556" sldId="275"/>
            <ac:graphicFrameMk id="13" creationId="{24449D14-FA36-47EF-BA3A-28405D987F6E}"/>
          </ac:graphicFrameMkLst>
        </pc:graphicFrameChg>
      </pc:sldChg>
      <pc:sldChg chg="modSp mod">
        <pc:chgData name="NESTOR JULIO HERNANDEZ BOCKER" userId="a413b3be1cc3406f" providerId="LiveId" clId="{07C97CCA-5F32-4CF1-A9E6-1C3EBC90226D}" dt="2022-04-29T18:32:13.202" v="459" actId="20577"/>
        <pc:sldMkLst>
          <pc:docMk/>
          <pc:sldMk cId="3763916591" sldId="276"/>
        </pc:sldMkLst>
        <pc:spChg chg="mod">
          <ac:chgData name="NESTOR JULIO HERNANDEZ BOCKER" userId="a413b3be1cc3406f" providerId="LiveId" clId="{07C97CCA-5F32-4CF1-A9E6-1C3EBC90226D}" dt="2022-04-29T17:16:00.528" v="1"/>
          <ac:spMkLst>
            <pc:docMk/>
            <pc:sldMk cId="3763916591" sldId="276"/>
            <ac:spMk id="10" creationId="{C59815AE-6B68-4665-9951-E273B5D54D09}"/>
          </ac:spMkLst>
        </pc:spChg>
        <pc:spChg chg="mod">
          <ac:chgData name="NESTOR JULIO HERNANDEZ BOCKER" userId="a413b3be1cc3406f" providerId="LiveId" clId="{07C97CCA-5F32-4CF1-A9E6-1C3EBC90226D}" dt="2022-04-29T18:32:13.202" v="459" actId="20577"/>
          <ac:spMkLst>
            <pc:docMk/>
            <pc:sldMk cId="3763916591" sldId="276"/>
            <ac:spMk id="21" creationId="{B6BFD5BF-AA9F-4720-89B1-41A537027AD9}"/>
          </ac:spMkLst>
        </pc:spChg>
      </pc:sldChg>
      <pc:sldChg chg="modSp mod">
        <pc:chgData name="NESTOR JULIO HERNANDEZ BOCKER" userId="a413b3be1cc3406f" providerId="LiveId" clId="{07C97CCA-5F32-4CF1-A9E6-1C3EBC90226D}" dt="2022-04-29T22:14:13.361" v="924" actId="27918"/>
        <pc:sldMkLst>
          <pc:docMk/>
          <pc:sldMk cId="864735227" sldId="279"/>
        </pc:sldMkLst>
        <pc:spChg chg="mod">
          <ac:chgData name="NESTOR JULIO HERNANDEZ BOCKER" userId="a413b3be1cc3406f" providerId="LiveId" clId="{07C97CCA-5F32-4CF1-A9E6-1C3EBC90226D}" dt="2022-04-29T19:26:28.573" v="887" actId="6549"/>
          <ac:spMkLst>
            <pc:docMk/>
            <pc:sldMk cId="864735227" sldId="279"/>
            <ac:spMk id="11" creationId="{6C759FD7-E75E-409A-A4BF-463D5F069D22}"/>
          </ac:spMkLst>
        </pc:spChg>
        <pc:spChg chg="mod">
          <ac:chgData name="NESTOR JULIO HERNANDEZ BOCKER" userId="a413b3be1cc3406f" providerId="LiveId" clId="{07C97CCA-5F32-4CF1-A9E6-1C3EBC90226D}" dt="2022-04-29T19:31:10.764" v="894" actId="20577"/>
          <ac:spMkLst>
            <pc:docMk/>
            <pc:sldMk cId="864735227" sldId="279"/>
            <ac:spMk id="19" creationId="{996E6BDD-E3F5-4C18-BDB4-BEEFAFB96589}"/>
          </ac:spMkLst>
        </pc:spChg>
      </pc:sldChg>
      <pc:sldChg chg="addSp delSp modSp mod">
        <pc:chgData name="NESTOR JULIO HERNANDEZ BOCKER" userId="a413b3be1cc3406f" providerId="LiveId" clId="{07C97CCA-5F32-4CF1-A9E6-1C3EBC90226D}" dt="2022-04-29T22:09:24.278" v="922" actId="478"/>
        <pc:sldMkLst>
          <pc:docMk/>
          <pc:sldMk cId="3016852997" sldId="284"/>
        </pc:sldMkLst>
        <pc:spChg chg="mod">
          <ac:chgData name="NESTOR JULIO HERNANDEZ BOCKER" userId="a413b3be1cc3406f" providerId="LiveId" clId="{07C97CCA-5F32-4CF1-A9E6-1C3EBC90226D}" dt="2022-04-29T17:16:00.528" v="1"/>
          <ac:spMkLst>
            <pc:docMk/>
            <pc:sldMk cId="3016852997" sldId="284"/>
            <ac:spMk id="10" creationId="{C59815AE-6B68-4665-9951-E273B5D54D09}"/>
          </ac:spMkLst>
        </pc:spChg>
        <pc:spChg chg="mod">
          <ac:chgData name="NESTOR JULIO HERNANDEZ BOCKER" userId="a413b3be1cc3406f" providerId="LiveId" clId="{07C97CCA-5F32-4CF1-A9E6-1C3EBC90226D}" dt="2022-04-29T18:02:41.661" v="331" actId="6549"/>
          <ac:spMkLst>
            <pc:docMk/>
            <pc:sldMk cId="3016852997" sldId="284"/>
            <ac:spMk id="11" creationId="{B705431B-FF9F-46D3-839F-0E7E7F665407}"/>
          </ac:spMkLst>
        </pc:spChg>
        <pc:graphicFrameChg chg="add del mod modGraphic">
          <ac:chgData name="NESTOR JULIO HERNANDEZ BOCKER" userId="a413b3be1cc3406f" providerId="LiveId" clId="{07C97CCA-5F32-4CF1-A9E6-1C3EBC90226D}" dt="2022-04-29T22:09:24.278" v="922" actId="478"/>
          <ac:graphicFrameMkLst>
            <pc:docMk/>
            <pc:sldMk cId="3016852997" sldId="284"/>
            <ac:graphicFrameMk id="17" creationId="{42A015AA-ECEB-4FE9-97D3-46F5C762D2F4}"/>
          </ac:graphicFrameMkLst>
        </pc:graphicFrameChg>
      </pc:sldChg>
      <pc:sldChg chg="modSp add del mod setBg">
        <pc:chgData name="NESTOR JULIO HERNANDEZ BOCKER" userId="a413b3be1cc3406f" providerId="LiveId" clId="{07C97CCA-5F32-4CF1-A9E6-1C3EBC90226D}" dt="2022-04-29T18:51:42.870" v="541" actId="20577"/>
        <pc:sldMkLst>
          <pc:docMk/>
          <pc:sldMk cId="2917955696" sldId="285"/>
        </pc:sldMkLst>
        <pc:spChg chg="mod">
          <ac:chgData name="NESTOR JULIO HERNANDEZ BOCKER" userId="a413b3be1cc3406f" providerId="LiveId" clId="{07C97CCA-5F32-4CF1-A9E6-1C3EBC90226D}" dt="2022-04-29T18:51:30.566" v="533" actId="20577"/>
          <ac:spMkLst>
            <pc:docMk/>
            <pc:sldMk cId="2917955696" sldId="285"/>
            <ac:spMk id="5" creationId="{00000000-0000-0000-0000-000000000000}"/>
          </ac:spMkLst>
        </pc:spChg>
        <pc:spChg chg="mod">
          <ac:chgData name="NESTOR JULIO HERNANDEZ BOCKER" userId="a413b3be1cc3406f" providerId="LiveId" clId="{07C97CCA-5F32-4CF1-A9E6-1C3EBC90226D}" dt="2022-04-29T18:51:42.870" v="541" actId="20577"/>
          <ac:spMkLst>
            <pc:docMk/>
            <pc:sldMk cId="2917955696" sldId="285"/>
            <ac:spMk id="6" creationId="{00000000-0000-0000-0000-000000000000}"/>
          </ac:spMkLst>
        </pc:spChg>
      </pc:sldChg>
      <pc:sldChg chg="addSp delSp modSp add mod">
        <pc:chgData name="NESTOR JULIO HERNANDEZ BOCKER" userId="a413b3be1cc3406f" providerId="LiveId" clId="{07C97CCA-5F32-4CF1-A9E6-1C3EBC90226D}" dt="2022-04-29T19:19:02.487" v="872" actId="20577"/>
        <pc:sldMkLst>
          <pc:docMk/>
          <pc:sldMk cId="922040492" sldId="287"/>
        </pc:sldMkLst>
        <pc:spChg chg="mod">
          <ac:chgData name="NESTOR JULIO HERNANDEZ BOCKER" userId="a413b3be1cc3406f" providerId="LiveId" clId="{07C97CCA-5F32-4CF1-A9E6-1C3EBC90226D}" dt="2022-04-29T19:17:48.198" v="853" actId="20577"/>
          <ac:spMkLst>
            <pc:docMk/>
            <pc:sldMk cId="922040492" sldId="287"/>
            <ac:spMk id="10" creationId="{C59815AE-6B68-4665-9951-E273B5D54D09}"/>
          </ac:spMkLst>
        </pc:spChg>
        <pc:spChg chg="add mod">
          <ac:chgData name="NESTOR JULIO HERNANDEZ BOCKER" userId="a413b3be1cc3406f" providerId="LiveId" clId="{07C97CCA-5F32-4CF1-A9E6-1C3EBC90226D}" dt="2022-04-29T19:19:02.487" v="872" actId="20577"/>
          <ac:spMkLst>
            <pc:docMk/>
            <pc:sldMk cId="922040492" sldId="287"/>
            <ac:spMk id="11" creationId="{49C227CA-00AF-4DB0-BCED-8CA69B0CBB9D}"/>
          </ac:spMkLst>
        </pc:spChg>
        <pc:spChg chg="mod">
          <ac:chgData name="NESTOR JULIO HERNANDEZ BOCKER" userId="a413b3be1cc3406f" providerId="LiveId" clId="{07C97CCA-5F32-4CF1-A9E6-1C3EBC90226D}" dt="2022-04-29T19:11:30.004" v="639" actId="14100"/>
          <ac:spMkLst>
            <pc:docMk/>
            <pc:sldMk cId="922040492" sldId="287"/>
            <ac:spMk id="15" creationId="{C2CF81D2-E306-48C4-AC5F-6BC14E368630}"/>
          </ac:spMkLst>
        </pc:spChg>
        <pc:graphicFrameChg chg="del">
          <ac:chgData name="NESTOR JULIO HERNANDEZ BOCKER" userId="a413b3be1cc3406f" providerId="LiveId" clId="{07C97CCA-5F32-4CF1-A9E6-1C3EBC90226D}" dt="2022-04-29T19:06:07.369" v="615" actId="478"/>
          <ac:graphicFrameMkLst>
            <pc:docMk/>
            <pc:sldMk cId="922040492" sldId="287"/>
            <ac:graphicFrameMk id="7" creationId="{0BA0F679-CFB5-4012-BCC6-802128C757FA}"/>
          </ac:graphicFrameMkLst>
        </pc:graphicFrameChg>
        <pc:graphicFrameChg chg="add mod">
          <ac:chgData name="NESTOR JULIO HERNANDEZ BOCKER" userId="a413b3be1cc3406f" providerId="LiveId" clId="{07C97CCA-5F32-4CF1-A9E6-1C3EBC90226D}" dt="2022-04-29T19:09:45.011" v="637" actId="207"/>
          <ac:graphicFrameMkLst>
            <pc:docMk/>
            <pc:sldMk cId="922040492" sldId="287"/>
            <ac:graphicFrameMk id="8" creationId="{0BA0F679-CFB5-4012-BCC6-802128C757FA}"/>
          </ac:graphicFrameMkLst>
        </pc:graphicFrameChg>
      </pc:sldChg>
      <pc:sldChg chg="addSp delSp modSp add mod">
        <pc:chgData name="NESTOR JULIO HERNANDEZ BOCKER" userId="a413b3be1cc3406f" providerId="LiveId" clId="{07C97CCA-5F32-4CF1-A9E6-1C3EBC90226D}" dt="2022-04-29T19:34:00.180" v="916" actId="208"/>
        <pc:sldMkLst>
          <pc:docMk/>
          <pc:sldMk cId="851783180" sldId="288"/>
        </pc:sldMkLst>
        <pc:spChg chg="mod">
          <ac:chgData name="NESTOR JULIO HERNANDEZ BOCKER" userId="a413b3be1cc3406f" providerId="LiveId" clId="{07C97CCA-5F32-4CF1-A9E6-1C3EBC90226D}" dt="2022-04-29T19:03:01.092" v="603" actId="20577"/>
          <ac:spMkLst>
            <pc:docMk/>
            <pc:sldMk cId="851783180" sldId="288"/>
            <ac:spMk id="7" creationId="{43262736-F5CA-432A-AA5E-45F5DDAA4B84}"/>
          </ac:spMkLst>
        </pc:spChg>
        <pc:spChg chg="mod">
          <ac:chgData name="NESTOR JULIO HERNANDEZ BOCKER" userId="a413b3be1cc3406f" providerId="LiveId" clId="{07C97CCA-5F32-4CF1-A9E6-1C3EBC90226D}" dt="2022-04-29T19:04:11.409" v="605" actId="20577"/>
          <ac:spMkLst>
            <pc:docMk/>
            <pc:sldMk cId="851783180" sldId="288"/>
            <ac:spMk id="8" creationId="{3B37A31D-6B4A-4D14-8090-F5EC801C402A}"/>
          </ac:spMkLst>
        </pc:spChg>
        <pc:spChg chg="mod">
          <ac:chgData name="NESTOR JULIO HERNANDEZ BOCKER" userId="a413b3be1cc3406f" providerId="LiveId" clId="{07C97CCA-5F32-4CF1-A9E6-1C3EBC90226D}" dt="2022-04-29T19:20:04.260" v="882" actId="20577"/>
          <ac:spMkLst>
            <pc:docMk/>
            <pc:sldMk cId="851783180" sldId="288"/>
            <ac:spMk id="10" creationId="{C59815AE-6B68-4665-9951-E273B5D54D09}"/>
          </ac:spMkLst>
        </pc:spChg>
        <pc:spChg chg="mod">
          <ac:chgData name="NESTOR JULIO HERNANDEZ BOCKER" userId="a413b3be1cc3406f" providerId="LiveId" clId="{07C97CCA-5F32-4CF1-A9E6-1C3EBC90226D}" dt="2022-04-29T19:04:39.336" v="607" actId="20577"/>
          <ac:spMkLst>
            <pc:docMk/>
            <pc:sldMk cId="851783180" sldId="288"/>
            <ac:spMk id="11" creationId="{63CBA94C-C7DA-4332-96DD-A87259733597}"/>
          </ac:spMkLst>
        </pc:spChg>
        <pc:spChg chg="mod">
          <ac:chgData name="NESTOR JULIO HERNANDEZ BOCKER" userId="a413b3be1cc3406f" providerId="LiveId" clId="{07C97CCA-5F32-4CF1-A9E6-1C3EBC90226D}" dt="2022-04-29T19:04:44.141" v="608" actId="20577"/>
          <ac:spMkLst>
            <pc:docMk/>
            <pc:sldMk cId="851783180" sldId="288"/>
            <ac:spMk id="17" creationId="{9F1941FF-081D-4D18-A434-B3932EC2528A}"/>
          </ac:spMkLst>
        </pc:spChg>
        <pc:spChg chg="mod">
          <ac:chgData name="NESTOR JULIO HERNANDEZ BOCKER" userId="a413b3be1cc3406f" providerId="LiveId" clId="{07C97CCA-5F32-4CF1-A9E6-1C3EBC90226D}" dt="2022-04-29T19:05:35.422" v="614" actId="20577"/>
          <ac:spMkLst>
            <pc:docMk/>
            <pc:sldMk cId="851783180" sldId="288"/>
            <ac:spMk id="19" creationId="{0DDF7A5A-90AD-437C-93ED-DA6629A27751}"/>
          </ac:spMkLst>
        </pc:spChg>
        <pc:graphicFrameChg chg="del">
          <ac:chgData name="NESTOR JULIO HERNANDEZ BOCKER" userId="a413b3be1cc3406f" providerId="LiveId" clId="{07C97CCA-5F32-4CF1-A9E6-1C3EBC90226D}" dt="2022-04-29T19:02:12.728" v="544" actId="478"/>
          <ac:graphicFrameMkLst>
            <pc:docMk/>
            <pc:sldMk cId="851783180" sldId="288"/>
            <ac:graphicFrameMk id="13" creationId="{E3B84D0E-BF09-4EA0-8916-0362B9096218}"/>
          </ac:graphicFrameMkLst>
        </pc:graphicFrameChg>
        <pc:graphicFrameChg chg="add mod">
          <ac:chgData name="NESTOR JULIO HERNANDEZ BOCKER" userId="a413b3be1cc3406f" providerId="LiveId" clId="{07C97CCA-5F32-4CF1-A9E6-1C3EBC90226D}" dt="2022-04-29T19:34:00.180" v="916" actId="208"/>
          <ac:graphicFrameMkLst>
            <pc:docMk/>
            <pc:sldMk cId="851783180" sldId="288"/>
            <ac:graphicFrameMk id="15" creationId="{E3B84D0E-BF09-4EA0-8916-0362B9096218}"/>
          </ac:graphicFrameMkLst>
        </pc:graphicFrameChg>
      </pc:sldChg>
      <pc:sldChg chg="add del">
        <pc:chgData name="NESTOR JULIO HERNANDEZ BOCKER" userId="a413b3be1cc3406f" providerId="LiveId" clId="{07C97CCA-5F32-4CF1-A9E6-1C3EBC90226D}" dt="2022-04-29T19:01:53.684" v="543" actId="47"/>
        <pc:sldMkLst>
          <pc:docMk/>
          <pc:sldMk cId="1713883615" sldId="290"/>
        </pc:sldMkLst>
      </pc:sldChg>
      <pc:sldChg chg="modSp mod">
        <pc:chgData name="NESTOR JULIO HERNANDEZ BOCKER" userId="a413b3be1cc3406f" providerId="LiveId" clId="{07C97CCA-5F32-4CF1-A9E6-1C3EBC90226D}" dt="2022-04-29T22:16:13.174" v="925" actId="20577"/>
        <pc:sldMkLst>
          <pc:docMk/>
          <pc:sldMk cId="751480473" sldId="292"/>
        </pc:sldMkLst>
        <pc:spChg chg="mod">
          <ac:chgData name="NESTOR JULIO HERNANDEZ BOCKER" userId="a413b3be1cc3406f" providerId="LiveId" clId="{07C97CCA-5F32-4CF1-A9E6-1C3EBC90226D}" dt="2022-04-29T17:16:00.528" v="1"/>
          <ac:spMkLst>
            <pc:docMk/>
            <pc:sldMk cId="751480473" sldId="292"/>
            <ac:spMk id="10" creationId="{C59815AE-6B68-4665-9951-E273B5D54D09}"/>
          </ac:spMkLst>
        </pc:spChg>
        <pc:spChg chg="mod">
          <ac:chgData name="NESTOR JULIO HERNANDEZ BOCKER" userId="a413b3be1cc3406f" providerId="LiveId" clId="{07C97CCA-5F32-4CF1-A9E6-1C3EBC90226D}" dt="2022-04-29T22:16:13.174" v="925" actId="20577"/>
          <ac:spMkLst>
            <pc:docMk/>
            <pc:sldMk cId="751480473" sldId="292"/>
            <ac:spMk id="27" creationId="{57715B8D-A7FE-4CAC-8D24-DCB4DCE6AC7A}"/>
          </ac:spMkLst>
        </pc:spChg>
        <pc:graphicFrameChg chg="mod modGraphic">
          <ac:chgData name="NESTOR JULIO HERNANDEZ BOCKER" userId="a413b3be1cc3406f" providerId="LiveId" clId="{07C97CCA-5F32-4CF1-A9E6-1C3EBC90226D}" dt="2022-04-29T19:35:56.316" v="917" actId="2716"/>
          <ac:graphicFrameMkLst>
            <pc:docMk/>
            <pc:sldMk cId="751480473" sldId="292"/>
            <ac:graphicFrameMk id="12" creationId="{F400155B-A6AE-48F0-8952-4394A43B8608}"/>
          </ac:graphicFrameMkLst>
        </pc:graphicFrameChg>
      </pc:sldChg>
      <pc:sldChg chg="addSp delSp modSp mod">
        <pc:chgData name="NESTOR JULIO HERNANDEZ BOCKER" userId="a413b3be1cc3406f" providerId="LiveId" clId="{07C97CCA-5F32-4CF1-A9E6-1C3EBC90226D}" dt="2022-04-29T19:14:54.981" v="840" actId="20577"/>
        <pc:sldMkLst>
          <pc:docMk/>
          <pc:sldMk cId="1845386193" sldId="293"/>
        </pc:sldMkLst>
        <pc:spChg chg="mod">
          <ac:chgData name="NESTOR JULIO HERNANDEZ BOCKER" userId="a413b3be1cc3406f" providerId="LiveId" clId="{07C97CCA-5F32-4CF1-A9E6-1C3EBC90226D}" dt="2022-04-29T19:14:42.323" v="839" actId="20577"/>
          <ac:spMkLst>
            <pc:docMk/>
            <pc:sldMk cId="1845386193" sldId="293"/>
            <ac:spMk id="10" creationId="{C59815AE-6B68-4665-9951-E273B5D54D09}"/>
          </ac:spMkLst>
        </pc:spChg>
        <pc:spChg chg="mod">
          <ac:chgData name="NESTOR JULIO HERNANDEZ BOCKER" userId="a413b3be1cc3406f" providerId="LiveId" clId="{07C97CCA-5F32-4CF1-A9E6-1C3EBC90226D}" dt="2022-04-29T17:16:00.528" v="1"/>
          <ac:spMkLst>
            <pc:docMk/>
            <pc:sldMk cId="1845386193" sldId="293"/>
            <ac:spMk id="16" creationId="{E2D86EF3-4A51-484F-BD0B-078C49634AE4}"/>
          </ac:spMkLst>
        </pc:spChg>
        <pc:spChg chg="mod">
          <ac:chgData name="NESTOR JULIO HERNANDEZ BOCKER" userId="a413b3be1cc3406f" providerId="LiveId" clId="{07C97CCA-5F32-4CF1-A9E6-1C3EBC90226D}" dt="2022-04-29T19:14:54.981" v="840" actId="20577"/>
          <ac:spMkLst>
            <pc:docMk/>
            <pc:sldMk cId="1845386193" sldId="293"/>
            <ac:spMk id="17" creationId="{72600D9A-ADD3-4635-A3E6-0938F6994536}"/>
          </ac:spMkLst>
        </pc:spChg>
        <pc:spChg chg="mod">
          <ac:chgData name="NESTOR JULIO HERNANDEZ BOCKER" userId="a413b3be1cc3406f" providerId="LiveId" clId="{07C97CCA-5F32-4CF1-A9E6-1C3EBC90226D}" dt="2022-04-29T17:27:35.288" v="84" actId="20577"/>
          <ac:spMkLst>
            <pc:docMk/>
            <pc:sldMk cId="1845386193" sldId="293"/>
            <ac:spMk id="18" creationId="{3CF9970F-36A0-4EFE-9439-31CCA5E3768B}"/>
          </ac:spMkLst>
        </pc:spChg>
        <pc:spChg chg="mod">
          <ac:chgData name="NESTOR JULIO HERNANDEZ BOCKER" userId="a413b3be1cc3406f" providerId="LiveId" clId="{07C97CCA-5F32-4CF1-A9E6-1C3EBC90226D}" dt="2022-04-29T17:27:51.549" v="86" actId="20577"/>
          <ac:spMkLst>
            <pc:docMk/>
            <pc:sldMk cId="1845386193" sldId="293"/>
            <ac:spMk id="21" creationId="{D2832B9C-17B6-4D04-B5C1-949B300C241E}"/>
          </ac:spMkLst>
        </pc:spChg>
        <pc:spChg chg="mod">
          <ac:chgData name="NESTOR JULIO HERNANDEZ BOCKER" userId="a413b3be1cc3406f" providerId="LiveId" clId="{07C97CCA-5F32-4CF1-A9E6-1C3EBC90226D}" dt="2022-04-29T17:28:33.958" v="99" actId="20577"/>
          <ac:spMkLst>
            <pc:docMk/>
            <pc:sldMk cId="1845386193" sldId="293"/>
            <ac:spMk id="22" creationId="{DEFF068D-953C-4C5F-8B50-C7E1F717CAE9}"/>
          </ac:spMkLst>
        </pc:spChg>
        <pc:spChg chg="mod">
          <ac:chgData name="NESTOR JULIO HERNANDEZ BOCKER" userId="a413b3be1cc3406f" providerId="LiveId" clId="{07C97CCA-5F32-4CF1-A9E6-1C3EBC90226D}" dt="2022-04-29T17:28:44.648" v="101" actId="20577"/>
          <ac:spMkLst>
            <pc:docMk/>
            <pc:sldMk cId="1845386193" sldId="293"/>
            <ac:spMk id="26" creationId="{7E3EB898-F77B-41D8-8631-7FAAB1CA6C44}"/>
          </ac:spMkLst>
        </pc:spChg>
        <pc:spChg chg="mod">
          <ac:chgData name="NESTOR JULIO HERNANDEZ BOCKER" userId="a413b3be1cc3406f" providerId="LiveId" clId="{07C97CCA-5F32-4CF1-A9E6-1C3EBC90226D}" dt="2022-04-29T17:29:16.948" v="103" actId="20577"/>
          <ac:spMkLst>
            <pc:docMk/>
            <pc:sldMk cId="1845386193" sldId="293"/>
            <ac:spMk id="27" creationId="{57715B8D-A7FE-4CAC-8D24-DCB4DCE6AC7A}"/>
          </ac:spMkLst>
        </pc:spChg>
        <pc:graphicFrameChg chg="del">
          <ac:chgData name="NESTOR JULIO HERNANDEZ BOCKER" userId="a413b3be1cc3406f" providerId="LiveId" clId="{07C97CCA-5F32-4CF1-A9E6-1C3EBC90226D}" dt="2022-04-29T17:26:37.768" v="10" actId="478"/>
          <ac:graphicFrameMkLst>
            <pc:docMk/>
            <pc:sldMk cId="1845386193" sldId="293"/>
            <ac:graphicFrameMk id="14" creationId="{0212F2CE-6304-4675-9AB8-170CB503192B}"/>
          </ac:graphicFrameMkLst>
        </pc:graphicFrameChg>
        <pc:graphicFrameChg chg="del">
          <ac:chgData name="NESTOR JULIO HERNANDEZ BOCKER" userId="a413b3be1cc3406f" providerId="LiveId" clId="{07C97CCA-5F32-4CF1-A9E6-1C3EBC90226D}" dt="2022-04-29T17:26:55.378" v="13" actId="478"/>
          <ac:graphicFrameMkLst>
            <pc:docMk/>
            <pc:sldMk cId="1845386193" sldId="293"/>
            <ac:graphicFrameMk id="15" creationId="{E86B2825-BFEC-4438-8A13-7D9D6B72CBFB}"/>
          </ac:graphicFrameMkLst>
        </pc:graphicFrameChg>
        <pc:graphicFrameChg chg="add mod">
          <ac:chgData name="NESTOR JULIO HERNANDEZ BOCKER" userId="a413b3be1cc3406f" providerId="LiveId" clId="{07C97CCA-5F32-4CF1-A9E6-1C3EBC90226D}" dt="2022-04-29T17:26:48.988" v="12" actId="1076"/>
          <ac:graphicFrameMkLst>
            <pc:docMk/>
            <pc:sldMk cId="1845386193" sldId="293"/>
            <ac:graphicFrameMk id="19" creationId="{0212F2CE-6304-4675-9AB8-170CB503192B}"/>
          </ac:graphicFrameMkLst>
        </pc:graphicFrameChg>
        <pc:graphicFrameChg chg="add mod">
          <ac:chgData name="NESTOR JULIO HERNANDEZ BOCKER" userId="a413b3be1cc3406f" providerId="LiveId" clId="{07C97CCA-5F32-4CF1-A9E6-1C3EBC90226D}" dt="2022-04-29T17:27:16.788" v="73" actId="1037"/>
          <ac:graphicFrameMkLst>
            <pc:docMk/>
            <pc:sldMk cId="1845386193" sldId="293"/>
            <ac:graphicFrameMk id="24" creationId="{E86B2825-BFEC-4438-8A13-7D9D6B72CBFB}"/>
          </ac:graphicFrameMkLst>
        </pc:graphicFrameChg>
      </pc:sldChg>
      <pc:sldChg chg="modSp add del mod">
        <pc:chgData name="NESTOR JULIO HERNANDEZ BOCKER" userId="a413b3be1cc3406f" providerId="LiveId" clId="{07C97CCA-5F32-4CF1-A9E6-1C3EBC90226D}" dt="2022-04-29T18:48:46.437" v="504" actId="47"/>
        <pc:sldMkLst>
          <pc:docMk/>
          <pc:sldMk cId="1209221742" sldId="294"/>
        </pc:sldMkLst>
        <pc:spChg chg="mod">
          <ac:chgData name="NESTOR JULIO HERNANDEZ BOCKER" userId="a413b3be1cc3406f" providerId="LiveId" clId="{07C97CCA-5F32-4CF1-A9E6-1C3EBC90226D}" dt="2022-04-29T18:45:49.229" v="499" actId="20577"/>
          <ac:spMkLst>
            <pc:docMk/>
            <pc:sldMk cId="1209221742" sldId="294"/>
            <ac:spMk id="10" creationId="{C59815AE-6B68-4665-9951-E273B5D54D09}"/>
          </ac:spMkLst>
        </pc:spChg>
      </pc:sldChg>
      <pc:sldChg chg="add del">
        <pc:chgData name="NESTOR JULIO HERNANDEZ BOCKER" userId="a413b3be1cc3406f" providerId="LiveId" clId="{07C97CCA-5F32-4CF1-A9E6-1C3EBC90226D}" dt="2022-04-29T18:50:31.503" v="508" actId="2890"/>
        <pc:sldMkLst>
          <pc:docMk/>
          <pc:sldMk cId="1900738334" sldId="294"/>
        </pc:sldMkLst>
      </pc:sldChg>
      <pc:sldChg chg="modSp add del mod">
        <pc:chgData name="NESTOR JULIO HERNANDEZ BOCKER" userId="a413b3be1cc3406f" providerId="LiveId" clId="{07C97CCA-5F32-4CF1-A9E6-1C3EBC90226D}" dt="2022-04-29T17:35:16.828" v="113" actId="47"/>
        <pc:sldMkLst>
          <pc:docMk/>
          <pc:sldMk cId="3358134990" sldId="294"/>
        </pc:sldMkLst>
        <pc:graphicFrameChg chg="mod">
          <ac:chgData name="NESTOR JULIO HERNANDEZ BOCKER" userId="a413b3be1cc3406f" providerId="LiveId" clId="{07C97CCA-5F32-4CF1-A9E6-1C3EBC90226D}" dt="2022-04-29T17:34:03.088" v="112" actId="14100"/>
          <ac:graphicFrameMkLst>
            <pc:docMk/>
            <pc:sldMk cId="3358134990" sldId="294"/>
            <ac:graphicFrameMk id="11" creationId="{24449D14-FA36-47EF-BA3A-28405D987F6E}"/>
          </ac:graphicFrameMkLst>
        </pc:graphicFrameChg>
      </pc:sldChg>
      <pc:sldChg chg="modSp add del mod">
        <pc:chgData name="NESTOR JULIO HERNANDEZ BOCKER" userId="a413b3be1cc3406f" providerId="LiveId" clId="{07C97CCA-5F32-4CF1-A9E6-1C3EBC90226D}" dt="2022-04-29T18:48:46.437" v="504" actId="47"/>
        <pc:sldMkLst>
          <pc:docMk/>
          <pc:sldMk cId="1432889871" sldId="295"/>
        </pc:sldMkLst>
        <pc:spChg chg="mod">
          <ac:chgData name="NESTOR JULIO HERNANDEZ BOCKER" userId="a413b3be1cc3406f" providerId="LiveId" clId="{07C97CCA-5F32-4CF1-A9E6-1C3EBC90226D}" dt="2022-04-29T18:46:29.929" v="503"/>
          <ac:spMkLst>
            <pc:docMk/>
            <pc:sldMk cId="1432889871" sldId="295"/>
            <ac:spMk id="11" creationId="{6C759FD7-E75E-409A-A4BF-463D5F069D22}"/>
          </ac:spMkLst>
        </pc:spChg>
      </pc:sldChg>
    </pc:docChg>
  </pc:docChgLst>
  <pc:docChgLst>
    <pc:chgData name="NESTOR JULIO HERNANDEZ BOCKER" userId="a413b3be1cc3406f" providerId="LiveId" clId="{3AE903F8-BC77-4C2E-9F2B-B91B5EAF0D0D}"/>
    <pc:docChg chg="undo custSel addSld modSld">
      <pc:chgData name="NESTOR JULIO HERNANDEZ BOCKER" userId="a413b3be1cc3406f" providerId="LiveId" clId="{3AE903F8-BC77-4C2E-9F2B-B91B5EAF0D0D}" dt="2022-03-31T19:07:29.865" v="1397" actId="20577"/>
      <pc:docMkLst>
        <pc:docMk/>
      </pc:docMkLst>
      <pc:sldChg chg="modSp mod">
        <pc:chgData name="NESTOR JULIO HERNANDEZ BOCKER" userId="a413b3be1cc3406f" providerId="LiveId" clId="{3AE903F8-BC77-4C2E-9F2B-B91B5EAF0D0D}" dt="2022-03-31T18:39:37.591" v="1395" actId="20577"/>
        <pc:sldMkLst>
          <pc:docMk/>
          <pc:sldMk cId="3489943008" sldId="256"/>
        </pc:sldMkLst>
        <pc:spChg chg="mod">
          <ac:chgData name="NESTOR JULIO HERNANDEZ BOCKER" userId="a413b3be1cc3406f" providerId="LiveId" clId="{3AE903F8-BC77-4C2E-9F2B-B91B5EAF0D0D}" dt="2022-03-31T14:56:21.707" v="2" actId="20577"/>
          <ac:spMkLst>
            <pc:docMk/>
            <pc:sldMk cId="3489943008" sldId="256"/>
            <ac:spMk id="5" creationId="{00000000-0000-0000-0000-000000000000}"/>
          </ac:spMkLst>
        </pc:spChg>
        <pc:spChg chg="mod">
          <ac:chgData name="NESTOR JULIO HERNANDEZ BOCKER" userId="a413b3be1cc3406f" providerId="LiveId" clId="{3AE903F8-BC77-4C2E-9F2B-B91B5EAF0D0D}" dt="2022-03-31T18:39:37.591" v="1395" actId="20577"/>
          <ac:spMkLst>
            <pc:docMk/>
            <pc:sldMk cId="3489943008" sldId="256"/>
            <ac:spMk id="6" creationId="{00000000-0000-0000-0000-000000000000}"/>
          </ac:spMkLst>
        </pc:spChg>
      </pc:sldChg>
      <pc:sldChg chg="modSp mod">
        <pc:chgData name="NESTOR JULIO HERNANDEZ BOCKER" userId="a413b3be1cc3406f" providerId="LiveId" clId="{3AE903F8-BC77-4C2E-9F2B-B91B5EAF0D0D}" dt="2022-03-31T17:48:44.087" v="352" actId="20577"/>
        <pc:sldMkLst>
          <pc:docMk/>
          <pc:sldMk cId="1714585994" sldId="264"/>
        </pc:sldMkLst>
        <pc:spChg chg="mod">
          <ac:chgData name="NESTOR JULIO HERNANDEZ BOCKER" userId="a413b3be1cc3406f" providerId="LiveId" clId="{3AE903F8-BC77-4C2E-9F2B-B91B5EAF0D0D}" dt="2022-03-31T17:48:44.087" v="352" actId="20577"/>
          <ac:spMkLst>
            <pc:docMk/>
            <pc:sldMk cId="1714585994" sldId="264"/>
            <ac:spMk id="33" creationId="{00000000-0000-0000-0000-000000000000}"/>
          </ac:spMkLst>
        </pc:spChg>
      </pc:sldChg>
      <pc:sldChg chg="addSp delSp modSp mod">
        <pc:chgData name="NESTOR JULIO HERNANDEZ BOCKER" userId="a413b3be1cc3406f" providerId="LiveId" clId="{3AE903F8-BC77-4C2E-9F2B-B91B5EAF0D0D}" dt="2022-03-31T18:36:20.339" v="1285" actId="1035"/>
        <pc:sldMkLst>
          <pc:docMk/>
          <pc:sldMk cId="3848655556" sldId="275"/>
        </pc:sldMkLst>
        <pc:spChg chg="mod">
          <ac:chgData name="NESTOR JULIO HERNANDEZ BOCKER" userId="a413b3be1cc3406f" providerId="LiveId" clId="{3AE903F8-BC77-4C2E-9F2B-B91B5EAF0D0D}" dt="2022-03-31T18:36:20.339" v="1285" actId="1035"/>
          <ac:spMkLst>
            <pc:docMk/>
            <pc:sldMk cId="3848655556" sldId="275"/>
            <ac:spMk id="10" creationId="{C59815AE-6B68-4665-9951-E273B5D54D09}"/>
          </ac:spMkLst>
        </pc:spChg>
        <pc:spChg chg="mod">
          <ac:chgData name="NESTOR JULIO HERNANDEZ BOCKER" userId="a413b3be1cc3406f" providerId="LiveId" clId="{3AE903F8-BC77-4C2E-9F2B-B91B5EAF0D0D}" dt="2022-03-31T18:29:20.306" v="1209" actId="20577"/>
          <ac:spMkLst>
            <pc:docMk/>
            <pc:sldMk cId="3848655556" sldId="275"/>
            <ac:spMk id="16" creationId="{E2D86EF3-4A51-484F-BD0B-078C49634AE4}"/>
          </ac:spMkLst>
        </pc:spChg>
        <pc:spChg chg="mod">
          <ac:chgData name="NESTOR JULIO HERNANDEZ BOCKER" userId="a413b3be1cc3406f" providerId="LiveId" clId="{3AE903F8-BC77-4C2E-9F2B-B91B5EAF0D0D}" dt="2022-03-31T18:28:58.675" v="1195" actId="1076"/>
          <ac:spMkLst>
            <pc:docMk/>
            <pc:sldMk cId="3848655556" sldId="275"/>
            <ac:spMk id="20" creationId="{3AF77547-FB99-469A-8718-978B8988598F}"/>
          </ac:spMkLst>
        </pc:spChg>
        <pc:spChg chg="mod">
          <ac:chgData name="NESTOR JULIO HERNANDEZ BOCKER" userId="a413b3be1cc3406f" providerId="LiveId" clId="{3AE903F8-BC77-4C2E-9F2B-B91B5EAF0D0D}" dt="2022-03-31T18:29:01.488" v="1196" actId="1076"/>
          <ac:spMkLst>
            <pc:docMk/>
            <pc:sldMk cId="3848655556" sldId="275"/>
            <ac:spMk id="21" creationId="{D2832B9C-17B6-4D04-B5C1-949B300C241E}"/>
          </ac:spMkLst>
        </pc:spChg>
        <pc:spChg chg="mod">
          <ac:chgData name="NESTOR JULIO HERNANDEZ BOCKER" userId="a413b3be1cc3406f" providerId="LiveId" clId="{3AE903F8-BC77-4C2E-9F2B-B91B5EAF0D0D}" dt="2022-03-31T18:29:12.147" v="1201" actId="1038"/>
          <ac:spMkLst>
            <pc:docMk/>
            <pc:sldMk cId="3848655556" sldId="275"/>
            <ac:spMk id="22" creationId="{DEFF068D-953C-4C5F-8B50-C7E1F717CAE9}"/>
          </ac:spMkLst>
        </pc:spChg>
        <pc:spChg chg="del">
          <ac:chgData name="NESTOR JULIO HERNANDEZ BOCKER" userId="a413b3be1cc3406f" providerId="LiveId" clId="{3AE903F8-BC77-4C2E-9F2B-B91B5EAF0D0D}" dt="2022-03-31T18:26:01.988" v="1000" actId="478"/>
          <ac:spMkLst>
            <pc:docMk/>
            <pc:sldMk cId="3848655556" sldId="275"/>
            <ac:spMk id="25" creationId="{2C2D054A-CB9D-4969-9533-9DAC201BD6C0}"/>
          </ac:spMkLst>
        </pc:spChg>
        <pc:spChg chg="del mod">
          <ac:chgData name="NESTOR JULIO HERNANDEZ BOCKER" userId="a413b3be1cc3406f" providerId="LiveId" clId="{3AE903F8-BC77-4C2E-9F2B-B91B5EAF0D0D}" dt="2022-03-31T18:26:03.551" v="1001" actId="478"/>
          <ac:spMkLst>
            <pc:docMk/>
            <pc:sldMk cId="3848655556" sldId="275"/>
            <ac:spMk id="26" creationId="{7E3EB898-F77B-41D8-8631-7FAAB1CA6C44}"/>
          </ac:spMkLst>
        </pc:spChg>
        <pc:spChg chg="del mod">
          <ac:chgData name="NESTOR JULIO HERNANDEZ BOCKER" userId="a413b3be1cc3406f" providerId="LiveId" clId="{3AE903F8-BC77-4C2E-9F2B-B91B5EAF0D0D}" dt="2022-03-31T18:26:05.350" v="1002" actId="478"/>
          <ac:spMkLst>
            <pc:docMk/>
            <pc:sldMk cId="3848655556" sldId="275"/>
            <ac:spMk id="27" creationId="{57715B8D-A7FE-4CAC-8D24-DCB4DCE6AC7A}"/>
          </ac:spMkLst>
        </pc:spChg>
        <pc:graphicFrameChg chg="add mod">
          <ac:chgData name="NESTOR JULIO HERNANDEZ BOCKER" userId="a413b3be1cc3406f" providerId="LiveId" clId="{3AE903F8-BC77-4C2E-9F2B-B91B5EAF0D0D}" dt="2022-03-31T18:25:45.827" v="998"/>
          <ac:graphicFrameMkLst>
            <pc:docMk/>
            <pc:sldMk cId="3848655556" sldId="275"/>
            <ac:graphicFrameMk id="13" creationId="{24449D14-FA36-47EF-BA3A-28405D987F6E}"/>
          </ac:graphicFrameMkLst>
        </pc:graphicFrameChg>
        <pc:graphicFrameChg chg="del">
          <ac:chgData name="NESTOR JULIO HERNANDEZ BOCKER" userId="a413b3be1cc3406f" providerId="LiveId" clId="{3AE903F8-BC77-4C2E-9F2B-B91B5EAF0D0D}" dt="2022-03-31T17:08:11.892" v="5" actId="478"/>
          <ac:graphicFrameMkLst>
            <pc:docMk/>
            <pc:sldMk cId="3848655556" sldId="275"/>
            <ac:graphicFrameMk id="17" creationId="{24449D14-FA36-47EF-BA3A-28405D987F6E}"/>
          </ac:graphicFrameMkLst>
        </pc:graphicFrameChg>
        <pc:cxnChg chg="del">
          <ac:chgData name="NESTOR JULIO HERNANDEZ BOCKER" userId="a413b3be1cc3406f" providerId="LiveId" clId="{3AE903F8-BC77-4C2E-9F2B-B91B5EAF0D0D}" dt="2022-03-31T18:26:00.363" v="999" actId="478"/>
          <ac:cxnSpMkLst>
            <pc:docMk/>
            <pc:sldMk cId="3848655556" sldId="275"/>
            <ac:cxnSpMk id="23" creationId="{E3FAEE45-B7C7-4895-AF51-10F952241B9B}"/>
          </ac:cxnSpMkLst>
        </pc:cxnChg>
      </pc:sldChg>
      <pc:sldChg chg="addSp delSp modSp mod">
        <pc:chgData name="NESTOR JULIO HERNANDEZ BOCKER" userId="a413b3be1cc3406f" providerId="LiveId" clId="{3AE903F8-BC77-4C2E-9F2B-B91B5EAF0D0D}" dt="2022-03-31T18:35:22.519" v="1263" actId="1035"/>
        <pc:sldMkLst>
          <pc:docMk/>
          <pc:sldMk cId="3763916591" sldId="276"/>
        </pc:sldMkLst>
        <pc:spChg chg="mod">
          <ac:chgData name="NESTOR JULIO HERNANDEZ BOCKER" userId="a413b3be1cc3406f" providerId="LiveId" clId="{3AE903F8-BC77-4C2E-9F2B-B91B5EAF0D0D}" dt="2022-03-31T14:55:49.794" v="1"/>
          <ac:spMkLst>
            <pc:docMk/>
            <pc:sldMk cId="3763916591" sldId="276"/>
            <ac:spMk id="10" creationId="{C59815AE-6B68-4665-9951-E273B5D54D09}"/>
          </ac:spMkLst>
        </pc:spChg>
        <pc:spChg chg="mod">
          <ac:chgData name="NESTOR JULIO HERNANDEZ BOCKER" userId="a413b3be1cc3406f" providerId="LiveId" clId="{3AE903F8-BC77-4C2E-9F2B-B91B5EAF0D0D}" dt="2022-03-31T17:46:37.037" v="339" actId="20577"/>
          <ac:spMkLst>
            <pc:docMk/>
            <pc:sldMk cId="3763916591" sldId="276"/>
            <ac:spMk id="21" creationId="{B6BFD5BF-AA9F-4720-89B1-41A537027AD9}"/>
          </ac:spMkLst>
        </pc:spChg>
        <pc:graphicFrameChg chg="add mod">
          <ac:chgData name="NESTOR JULIO HERNANDEZ BOCKER" userId="a413b3be1cc3406f" providerId="LiveId" clId="{3AE903F8-BC77-4C2E-9F2B-B91B5EAF0D0D}" dt="2022-03-31T18:35:22.519" v="1263" actId="1035"/>
          <ac:graphicFrameMkLst>
            <pc:docMk/>
            <pc:sldMk cId="3763916591" sldId="276"/>
            <ac:graphicFrameMk id="7" creationId="{00000000-0008-0000-0100-000004000000}"/>
          </ac:graphicFrameMkLst>
        </pc:graphicFrameChg>
        <pc:graphicFrameChg chg="del">
          <ac:chgData name="NESTOR JULIO HERNANDEZ BOCKER" userId="a413b3be1cc3406f" providerId="LiveId" clId="{3AE903F8-BC77-4C2E-9F2B-B91B5EAF0D0D}" dt="2022-03-31T17:45:52.477" v="334" actId="21"/>
          <ac:graphicFrameMkLst>
            <pc:docMk/>
            <pc:sldMk cId="3763916591" sldId="276"/>
            <ac:graphicFrameMk id="8" creationId="{00000000-0008-0000-0100-000004000000}"/>
          </ac:graphicFrameMkLst>
        </pc:graphicFrameChg>
      </pc:sldChg>
      <pc:sldChg chg="addSp delSp modSp mod">
        <pc:chgData name="NESTOR JULIO HERNANDEZ BOCKER" userId="a413b3be1cc3406f" providerId="LiveId" clId="{3AE903F8-BC77-4C2E-9F2B-B91B5EAF0D0D}" dt="2022-03-31T18:35:31.324" v="1283" actId="1036"/>
        <pc:sldMkLst>
          <pc:docMk/>
          <pc:sldMk cId="864735227" sldId="279"/>
        </pc:sldMkLst>
        <pc:spChg chg="mod">
          <ac:chgData name="NESTOR JULIO HERNANDEZ BOCKER" userId="a413b3be1cc3406f" providerId="LiveId" clId="{3AE903F8-BC77-4C2E-9F2B-B91B5EAF0D0D}" dt="2022-03-31T14:55:49.794" v="1"/>
          <ac:spMkLst>
            <pc:docMk/>
            <pc:sldMk cId="864735227" sldId="279"/>
            <ac:spMk id="11" creationId="{6C759FD7-E75E-409A-A4BF-463D5F069D22}"/>
          </ac:spMkLst>
        </pc:spChg>
        <pc:spChg chg="mod">
          <ac:chgData name="NESTOR JULIO HERNANDEZ BOCKER" userId="a413b3be1cc3406f" providerId="LiveId" clId="{3AE903F8-BC77-4C2E-9F2B-B91B5EAF0D0D}" dt="2022-03-31T17:48:37.038" v="351" actId="20577"/>
          <ac:spMkLst>
            <pc:docMk/>
            <pc:sldMk cId="864735227" sldId="279"/>
            <ac:spMk id="19" creationId="{996E6BDD-E3F5-4C18-BDB4-BEEFAFB96589}"/>
          </ac:spMkLst>
        </pc:spChg>
        <pc:graphicFrameChg chg="add mod">
          <ac:chgData name="NESTOR JULIO HERNANDEZ BOCKER" userId="a413b3be1cc3406f" providerId="LiveId" clId="{3AE903F8-BC77-4C2E-9F2B-B91B5EAF0D0D}" dt="2022-03-31T18:35:31.324" v="1283" actId="1036"/>
          <ac:graphicFrameMkLst>
            <pc:docMk/>
            <pc:sldMk cId="864735227" sldId="279"/>
            <ac:graphicFrameMk id="7" creationId="{46BAADC8-61A7-45F7-988E-17C4D831A9AA}"/>
          </ac:graphicFrameMkLst>
        </pc:graphicFrameChg>
        <pc:graphicFrameChg chg="del">
          <ac:chgData name="NESTOR JULIO HERNANDEZ BOCKER" userId="a413b3be1cc3406f" providerId="LiveId" clId="{3AE903F8-BC77-4C2E-9F2B-B91B5EAF0D0D}" dt="2022-03-31T17:47:53.709" v="340" actId="21"/>
          <ac:graphicFrameMkLst>
            <pc:docMk/>
            <pc:sldMk cId="864735227" sldId="279"/>
            <ac:graphicFrameMk id="8" creationId="{46BAADC8-61A7-45F7-988E-17C4D831A9AA}"/>
          </ac:graphicFrameMkLst>
        </pc:graphicFrameChg>
      </pc:sldChg>
      <pc:sldChg chg="modSp mod">
        <pc:chgData name="NESTOR JULIO HERNANDEZ BOCKER" userId="a413b3be1cc3406f" providerId="LiveId" clId="{3AE903F8-BC77-4C2E-9F2B-B91B5EAF0D0D}" dt="2022-03-31T18:32:46.112" v="1247" actId="20577"/>
        <pc:sldMkLst>
          <pc:docMk/>
          <pc:sldMk cId="3016852997" sldId="284"/>
        </pc:sldMkLst>
        <pc:spChg chg="mod">
          <ac:chgData name="NESTOR JULIO HERNANDEZ BOCKER" userId="a413b3be1cc3406f" providerId="LiveId" clId="{3AE903F8-BC77-4C2E-9F2B-B91B5EAF0D0D}" dt="2022-03-31T14:55:49.794" v="1"/>
          <ac:spMkLst>
            <pc:docMk/>
            <pc:sldMk cId="3016852997" sldId="284"/>
            <ac:spMk id="10" creationId="{C59815AE-6B68-4665-9951-E273B5D54D09}"/>
          </ac:spMkLst>
        </pc:spChg>
        <pc:spChg chg="mod">
          <ac:chgData name="NESTOR JULIO HERNANDEZ BOCKER" userId="a413b3be1cc3406f" providerId="LiveId" clId="{3AE903F8-BC77-4C2E-9F2B-B91B5EAF0D0D}" dt="2022-03-31T18:32:46.112" v="1247" actId="20577"/>
          <ac:spMkLst>
            <pc:docMk/>
            <pc:sldMk cId="3016852997" sldId="284"/>
            <ac:spMk id="11" creationId="{B705431B-FF9F-46D3-839F-0E7E7F665407}"/>
          </ac:spMkLst>
        </pc:spChg>
        <pc:graphicFrameChg chg="mod modGraphic">
          <ac:chgData name="NESTOR JULIO HERNANDEZ BOCKER" userId="a413b3be1cc3406f" providerId="LiveId" clId="{3AE903F8-BC77-4C2E-9F2B-B91B5EAF0D0D}" dt="2022-03-31T18:31:39.220" v="1227" actId="1037"/>
          <ac:graphicFrameMkLst>
            <pc:docMk/>
            <pc:sldMk cId="3016852997" sldId="284"/>
            <ac:graphicFrameMk id="17" creationId="{42A015AA-ECEB-4FE9-97D3-46F5C762D2F4}"/>
          </ac:graphicFrameMkLst>
        </pc:graphicFrameChg>
      </pc:sldChg>
      <pc:sldChg chg="modSp mod">
        <pc:chgData name="NESTOR JULIO HERNANDEZ BOCKER" userId="a413b3be1cc3406f" providerId="LiveId" clId="{3AE903F8-BC77-4C2E-9F2B-B91B5EAF0D0D}" dt="2022-03-31T17:44:35.076" v="333" actId="20577"/>
        <pc:sldMkLst>
          <pc:docMk/>
          <pc:sldMk cId="751480473" sldId="292"/>
        </pc:sldMkLst>
        <pc:spChg chg="mod">
          <ac:chgData name="NESTOR JULIO HERNANDEZ BOCKER" userId="a413b3be1cc3406f" providerId="LiveId" clId="{3AE903F8-BC77-4C2E-9F2B-B91B5EAF0D0D}" dt="2022-03-31T14:55:49.794" v="1"/>
          <ac:spMkLst>
            <pc:docMk/>
            <pc:sldMk cId="751480473" sldId="292"/>
            <ac:spMk id="10" creationId="{C59815AE-6B68-4665-9951-E273B5D54D09}"/>
          </ac:spMkLst>
        </pc:spChg>
        <pc:spChg chg="mod">
          <ac:chgData name="NESTOR JULIO HERNANDEZ BOCKER" userId="a413b3be1cc3406f" providerId="LiveId" clId="{3AE903F8-BC77-4C2E-9F2B-B91B5EAF0D0D}" dt="2022-03-31T17:44:35.076" v="333" actId="20577"/>
          <ac:spMkLst>
            <pc:docMk/>
            <pc:sldMk cId="751480473" sldId="292"/>
            <ac:spMk id="27" creationId="{57715B8D-A7FE-4CAC-8D24-DCB4DCE6AC7A}"/>
          </ac:spMkLst>
        </pc:spChg>
        <pc:graphicFrameChg chg="mod modGraphic">
          <ac:chgData name="NESTOR JULIO HERNANDEZ BOCKER" userId="a413b3be1cc3406f" providerId="LiveId" clId="{3AE903F8-BC77-4C2E-9F2B-B91B5EAF0D0D}" dt="2022-03-31T17:44:23.926" v="332" actId="20577"/>
          <ac:graphicFrameMkLst>
            <pc:docMk/>
            <pc:sldMk cId="751480473" sldId="292"/>
            <ac:graphicFrameMk id="12" creationId="{F400155B-A6AE-48F0-8952-4394A43B8608}"/>
          </ac:graphicFrameMkLst>
        </pc:graphicFrameChg>
      </pc:sldChg>
      <pc:sldChg chg="addSp delSp modSp add mod">
        <pc:chgData name="NESTOR JULIO HERNANDEZ BOCKER" userId="a413b3be1cc3406f" providerId="LiveId" clId="{3AE903F8-BC77-4C2E-9F2B-B91B5EAF0D0D}" dt="2022-03-31T19:07:29.865" v="1397" actId="20577"/>
        <pc:sldMkLst>
          <pc:docMk/>
          <pc:sldMk cId="1845386193" sldId="293"/>
        </pc:sldMkLst>
        <pc:spChg chg="mod">
          <ac:chgData name="NESTOR JULIO HERNANDEZ BOCKER" userId="a413b3be1cc3406f" providerId="LiveId" clId="{3AE903F8-BC77-4C2E-9F2B-B91B5EAF0D0D}" dt="2022-03-31T18:23:24.885" v="928" actId="6549"/>
          <ac:spMkLst>
            <pc:docMk/>
            <pc:sldMk cId="1845386193" sldId="293"/>
            <ac:spMk id="10" creationId="{C59815AE-6B68-4665-9951-E273B5D54D09}"/>
          </ac:spMkLst>
        </pc:spChg>
        <pc:spChg chg="mod">
          <ac:chgData name="NESTOR JULIO HERNANDEZ BOCKER" userId="a413b3be1cc3406f" providerId="LiveId" clId="{3AE903F8-BC77-4C2E-9F2B-B91B5EAF0D0D}" dt="2022-03-31T18:39:19.191" v="1393" actId="6549"/>
          <ac:spMkLst>
            <pc:docMk/>
            <pc:sldMk cId="1845386193" sldId="293"/>
            <ac:spMk id="16" creationId="{E2D86EF3-4A51-484F-BD0B-078C49634AE4}"/>
          </ac:spMkLst>
        </pc:spChg>
        <pc:spChg chg="add mod">
          <ac:chgData name="NESTOR JULIO HERNANDEZ BOCKER" userId="a413b3be1cc3406f" providerId="LiveId" clId="{3AE903F8-BC77-4C2E-9F2B-B91B5EAF0D0D}" dt="2022-03-31T18:37:40.039" v="1337" actId="1038"/>
          <ac:spMkLst>
            <pc:docMk/>
            <pc:sldMk cId="1845386193" sldId="293"/>
            <ac:spMk id="17" creationId="{72600D9A-ADD3-4635-A3E6-0938F6994536}"/>
          </ac:spMkLst>
        </pc:spChg>
        <pc:spChg chg="add mod">
          <ac:chgData name="NESTOR JULIO HERNANDEZ BOCKER" userId="a413b3be1cc3406f" providerId="LiveId" clId="{3AE903F8-BC77-4C2E-9F2B-B91B5EAF0D0D}" dt="2022-03-31T18:37:29.361" v="1321" actId="1038"/>
          <ac:spMkLst>
            <pc:docMk/>
            <pc:sldMk cId="1845386193" sldId="293"/>
            <ac:spMk id="18" creationId="{3CF9970F-36A0-4EFE-9439-31CCA5E3768B}"/>
          </ac:spMkLst>
        </pc:spChg>
        <pc:spChg chg="mod">
          <ac:chgData name="NESTOR JULIO HERNANDEZ BOCKER" userId="a413b3be1cc3406f" providerId="LiveId" clId="{3AE903F8-BC77-4C2E-9F2B-B91B5EAF0D0D}" dt="2022-03-31T18:12:56.811" v="713" actId="20577"/>
          <ac:spMkLst>
            <pc:docMk/>
            <pc:sldMk cId="1845386193" sldId="293"/>
            <ac:spMk id="20" creationId="{3AF77547-FB99-469A-8718-978B8988598F}"/>
          </ac:spMkLst>
        </pc:spChg>
        <pc:spChg chg="mod">
          <ac:chgData name="NESTOR JULIO HERNANDEZ BOCKER" userId="a413b3be1cc3406f" providerId="LiveId" clId="{3AE903F8-BC77-4C2E-9F2B-B91B5EAF0D0D}" dt="2022-03-31T18:13:54.913" v="742" actId="20577"/>
          <ac:spMkLst>
            <pc:docMk/>
            <pc:sldMk cId="1845386193" sldId="293"/>
            <ac:spMk id="21" creationId="{D2832B9C-17B6-4D04-B5C1-949B300C241E}"/>
          </ac:spMkLst>
        </pc:spChg>
        <pc:spChg chg="mod">
          <ac:chgData name="NESTOR JULIO HERNANDEZ BOCKER" userId="a413b3be1cc3406f" providerId="LiveId" clId="{3AE903F8-BC77-4C2E-9F2B-B91B5EAF0D0D}" dt="2022-03-31T18:14:27.316" v="763" actId="20577"/>
          <ac:spMkLst>
            <pc:docMk/>
            <pc:sldMk cId="1845386193" sldId="293"/>
            <ac:spMk id="22" creationId="{DEFF068D-953C-4C5F-8B50-C7E1F717CAE9}"/>
          </ac:spMkLst>
        </pc:spChg>
        <pc:spChg chg="mod">
          <ac:chgData name="NESTOR JULIO HERNANDEZ BOCKER" userId="a413b3be1cc3406f" providerId="LiveId" clId="{3AE903F8-BC77-4C2E-9F2B-B91B5EAF0D0D}" dt="2022-03-31T18:14:50.792" v="778" actId="20577"/>
          <ac:spMkLst>
            <pc:docMk/>
            <pc:sldMk cId="1845386193" sldId="293"/>
            <ac:spMk id="26" creationId="{7E3EB898-F77B-41D8-8631-7FAAB1CA6C44}"/>
          </ac:spMkLst>
        </pc:spChg>
        <pc:spChg chg="mod">
          <ac:chgData name="NESTOR JULIO HERNANDEZ BOCKER" userId="a413b3be1cc3406f" providerId="LiveId" clId="{3AE903F8-BC77-4C2E-9F2B-B91B5EAF0D0D}" dt="2022-03-31T19:07:29.865" v="1397" actId="20577"/>
          <ac:spMkLst>
            <pc:docMk/>
            <pc:sldMk cId="1845386193" sldId="293"/>
            <ac:spMk id="27" creationId="{57715B8D-A7FE-4CAC-8D24-DCB4DCE6AC7A}"/>
          </ac:spMkLst>
        </pc:spChg>
        <pc:graphicFrameChg chg="del">
          <ac:chgData name="NESTOR JULIO HERNANDEZ BOCKER" userId="a413b3be1cc3406f" providerId="LiveId" clId="{3AE903F8-BC77-4C2E-9F2B-B91B5EAF0D0D}" dt="2022-03-31T18:04:54.087" v="354" actId="478"/>
          <ac:graphicFrameMkLst>
            <pc:docMk/>
            <pc:sldMk cId="1845386193" sldId="293"/>
            <ac:graphicFrameMk id="13" creationId="{24449D14-FA36-47EF-BA3A-28405D987F6E}"/>
          </ac:graphicFrameMkLst>
        </pc:graphicFrameChg>
        <pc:graphicFrameChg chg="add mod">
          <ac:chgData name="NESTOR JULIO HERNANDEZ BOCKER" userId="a413b3be1cc3406f" providerId="LiveId" clId="{3AE903F8-BC77-4C2E-9F2B-B91B5EAF0D0D}" dt="2022-03-31T18:07:49.370" v="368" actId="2084"/>
          <ac:graphicFrameMkLst>
            <pc:docMk/>
            <pc:sldMk cId="1845386193" sldId="293"/>
            <ac:graphicFrameMk id="14" creationId="{0212F2CE-6304-4675-9AB8-170CB503192B}"/>
          </ac:graphicFrameMkLst>
        </pc:graphicFrameChg>
        <pc:graphicFrameChg chg="add mod">
          <ac:chgData name="NESTOR JULIO HERNANDEZ BOCKER" userId="a413b3be1cc3406f" providerId="LiveId" clId="{3AE903F8-BC77-4C2E-9F2B-B91B5EAF0D0D}" dt="2022-03-31T18:08:07.219" v="464" actId="1035"/>
          <ac:graphicFrameMkLst>
            <pc:docMk/>
            <pc:sldMk cId="1845386193" sldId="293"/>
            <ac:graphicFrameMk id="15" creationId="{E86B2825-BFEC-4438-8A13-7D9D6B72CBFB}"/>
          </ac:graphicFrameMkLst>
        </pc:graphicFrameChg>
      </pc:sldChg>
    </pc:docChg>
  </pc:docChgLst>
  <pc:docChgLst>
    <pc:chgData name="NESTOR JULIO HERNANDEZ BOCKER" userId="a413b3be1cc3406f" providerId="LiveId" clId="{9AF9E1C2-56F7-444A-9F47-40BF7D80B98E}"/>
    <pc:docChg chg="undo redo custSel addSld delSld modSld">
      <pc:chgData name="NESTOR JULIO HERNANDEZ BOCKER" userId="a413b3be1cc3406f" providerId="LiveId" clId="{9AF9E1C2-56F7-444A-9F47-40BF7D80B98E}" dt="2022-07-01T03:19:50.844" v="745" actId="2716"/>
      <pc:docMkLst>
        <pc:docMk/>
      </pc:docMkLst>
      <pc:sldChg chg="modSp mod">
        <pc:chgData name="NESTOR JULIO HERNANDEZ BOCKER" userId="a413b3be1cc3406f" providerId="LiveId" clId="{9AF9E1C2-56F7-444A-9F47-40BF7D80B98E}" dt="2022-07-01T03:15:00.564" v="743" actId="20577"/>
        <pc:sldMkLst>
          <pc:docMk/>
          <pc:sldMk cId="3489943008" sldId="256"/>
        </pc:sldMkLst>
        <pc:spChg chg="mod">
          <ac:chgData name="NESTOR JULIO HERNANDEZ BOCKER" userId="a413b3be1cc3406f" providerId="LiveId" clId="{9AF9E1C2-56F7-444A-9F47-40BF7D80B98E}" dt="2022-06-30T18:06:27.487" v="143" actId="20577"/>
          <ac:spMkLst>
            <pc:docMk/>
            <pc:sldMk cId="3489943008" sldId="256"/>
            <ac:spMk id="5" creationId="{00000000-0000-0000-0000-000000000000}"/>
          </ac:spMkLst>
        </pc:spChg>
        <pc:spChg chg="mod">
          <ac:chgData name="NESTOR JULIO HERNANDEZ BOCKER" userId="a413b3be1cc3406f" providerId="LiveId" clId="{9AF9E1C2-56F7-444A-9F47-40BF7D80B98E}" dt="2022-07-01T03:15:00.564" v="743" actId="20577"/>
          <ac:spMkLst>
            <pc:docMk/>
            <pc:sldMk cId="3489943008" sldId="256"/>
            <ac:spMk id="6" creationId="{00000000-0000-0000-0000-000000000000}"/>
          </ac:spMkLst>
        </pc:spChg>
      </pc:sldChg>
      <pc:sldChg chg="modSp mod">
        <pc:chgData name="NESTOR JULIO HERNANDEZ BOCKER" userId="a413b3be1cc3406f" providerId="LiveId" clId="{9AF9E1C2-56F7-444A-9F47-40BF7D80B98E}" dt="2022-06-30T18:06:19.290" v="142" actId="20577"/>
        <pc:sldMkLst>
          <pc:docMk/>
          <pc:sldMk cId="1714585994" sldId="264"/>
        </pc:sldMkLst>
        <pc:spChg chg="mod">
          <ac:chgData name="NESTOR JULIO HERNANDEZ BOCKER" userId="a413b3be1cc3406f" providerId="LiveId" clId="{9AF9E1C2-56F7-444A-9F47-40BF7D80B98E}" dt="2022-06-30T18:06:19.290" v="142" actId="20577"/>
          <ac:spMkLst>
            <pc:docMk/>
            <pc:sldMk cId="1714585994" sldId="264"/>
            <ac:spMk id="33" creationId="{00000000-0000-0000-0000-000000000000}"/>
          </ac:spMkLst>
        </pc:spChg>
      </pc:sldChg>
      <pc:sldChg chg="modSp mod">
        <pc:chgData name="NESTOR JULIO HERNANDEZ BOCKER" userId="a413b3be1cc3406f" providerId="LiveId" clId="{9AF9E1C2-56F7-444A-9F47-40BF7D80B98E}" dt="2022-06-30T16:39:56.749" v="95" actId="20577"/>
        <pc:sldMkLst>
          <pc:docMk/>
          <pc:sldMk cId="3848655556" sldId="275"/>
        </pc:sldMkLst>
        <pc:spChg chg="mod">
          <ac:chgData name="NESTOR JULIO HERNANDEZ BOCKER" userId="a413b3be1cc3406f" providerId="LiveId" clId="{9AF9E1C2-56F7-444A-9F47-40BF7D80B98E}" dt="2022-06-30T16:35:04.330" v="2"/>
          <ac:spMkLst>
            <pc:docMk/>
            <pc:sldMk cId="3848655556" sldId="275"/>
            <ac:spMk id="10" creationId="{C59815AE-6B68-4665-9951-E273B5D54D09}"/>
          </ac:spMkLst>
        </pc:spChg>
        <pc:spChg chg="mod">
          <ac:chgData name="NESTOR JULIO HERNANDEZ BOCKER" userId="a413b3be1cc3406f" providerId="LiveId" clId="{9AF9E1C2-56F7-444A-9F47-40BF7D80B98E}" dt="2022-06-30T16:35:12.629" v="3"/>
          <ac:spMkLst>
            <pc:docMk/>
            <pc:sldMk cId="3848655556" sldId="275"/>
            <ac:spMk id="16" creationId="{E2D86EF3-4A51-484F-BD0B-078C49634AE4}"/>
          </ac:spMkLst>
        </pc:spChg>
        <pc:spChg chg="mod">
          <ac:chgData name="NESTOR JULIO HERNANDEZ BOCKER" userId="a413b3be1cc3406f" providerId="LiveId" clId="{9AF9E1C2-56F7-444A-9F47-40BF7D80B98E}" dt="2022-06-30T16:39:40.185" v="92" actId="20577"/>
          <ac:spMkLst>
            <pc:docMk/>
            <pc:sldMk cId="3848655556" sldId="275"/>
            <ac:spMk id="21" creationId="{D2832B9C-17B6-4D04-B5C1-949B300C241E}"/>
          </ac:spMkLst>
        </pc:spChg>
        <pc:spChg chg="mod">
          <ac:chgData name="NESTOR JULIO HERNANDEZ BOCKER" userId="a413b3be1cc3406f" providerId="LiveId" clId="{9AF9E1C2-56F7-444A-9F47-40BF7D80B98E}" dt="2022-06-30T16:39:56.749" v="95" actId="20577"/>
          <ac:spMkLst>
            <pc:docMk/>
            <pc:sldMk cId="3848655556" sldId="275"/>
            <ac:spMk id="22" creationId="{DEFF068D-953C-4C5F-8B50-C7E1F717CAE9}"/>
          </ac:spMkLst>
        </pc:spChg>
      </pc:sldChg>
      <pc:sldChg chg="addSp delSp modSp mod">
        <pc:chgData name="NESTOR JULIO HERNANDEZ BOCKER" userId="a413b3be1cc3406f" providerId="LiveId" clId="{9AF9E1C2-56F7-444A-9F47-40BF7D80B98E}" dt="2022-06-30T17:34:11.644" v="130" actId="20577"/>
        <pc:sldMkLst>
          <pc:docMk/>
          <pc:sldMk cId="3763916591" sldId="276"/>
        </pc:sldMkLst>
        <pc:spChg chg="mod">
          <ac:chgData name="NESTOR JULIO HERNANDEZ BOCKER" userId="a413b3be1cc3406f" providerId="LiveId" clId="{9AF9E1C2-56F7-444A-9F47-40BF7D80B98E}" dt="2022-06-30T16:35:04.330" v="2"/>
          <ac:spMkLst>
            <pc:docMk/>
            <pc:sldMk cId="3763916591" sldId="276"/>
            <ac:spMk id="10" creationId="{C59815AE-6B68-4665-9951-E273B5D54D09}"/>
          </ac:spMkLst>
        </pc:spChg>
        <pc:spChg chg="mod">
          <ac:chgData name="NESTOR JULIO HERNANDEZ BOCKER" userId="a413b3be1cc3406f" providerId="LiveId" clId="{9AF9E1C2-56F7-444A-9F47-40BF7D80B98E}" dt="2022-06-30T17:34:11.644" v="130" actId="20577"/>
          <ac:spMkLst>
            <pc:docMk/>
            <pc:sldMk cId="3763916591" sldId="276"/>
            <ac:spMk id="21" creationId="{B6BFD5BF-AA9F-4720-89B1-41A537027AD9}"/>
          </ac:spMkLst>
        </pc:spChg>
        <pc:graphicFrameChg chg="add mod">
          <ac:chgData name="NESTOR JULIO HERNANDEZ BOCKER" userId="a413b3be1cc3406f" providerId="LiveId" clId="{9AF9E1C2-56F7-444A-9F47-40BF7D80B98E}" dt="2022-06-30T17:32:43.478" v="125"/>
          <ac:graphicFrameMkLst>
            <pc:docMk/>
            <pc:sldMk cId="3763916591" sldId="276"/>
            <ac:graphicFrameMk id="7" creationId="{00000000-0008-0000-0000-000009000000}"/>
          </ac:graphicFrameMkLst>
        </pc:graphicFrameChg>
        <pc:graphicFrameChg chg="del">
          <ac:chgData name="NESTOR JULIO HERNANDEZ BOCKER" userId="a413b3be1cc3406f" providerId="LiveId" clId="{9AF9E1C2-56F7-444A-9F47-40BF7D80B98E}" dt="2022-06-30T17:32:42.575" v="124" actId="478"/>
          <ac:graphicFrameMkLst>
            <pc:docMk/>
            <pc:sldMk cId="3763916591" sldId="276"/>
            <ac:graphicFrameMk id="8" creationId="{00000000-0008-0000-0100-000004000000}"/>
          </ac:graphicFrameMkLst>
        </pc:graphicFrameChg>
      </pc:sldChg>
      <pc:sldChg chg="addSp delSp modSp mod">
        <pc:chgData name="NESTOR JULIO HERNANDEZ BOCKER" userId="a413b3be1cc3406f" providerId="LiveId" clId="{9AF9E1C2-56F7-444A-9F47-40BF7D80B98E}" dt="2022-06-30T17:35:56.614" v="137" actId="6549"/>
        <pc:sldMkLst>
          <pc:docMk/>
          <pc:sldMk cId="864735227" sldId="279"/>
        </pc:sldMkLst>
        <pc:spChg chg="mod">
          <ac:chgData name="NESTOR JULIO HERNANDEZ BOCKER" userId="a413b3be1cc3406f" providerId="LiveId" clId="{9AF9E1C2-56F7-444A-9F47-40BF7D80B98E}" dt="2022-06-30T16:35:04.330" v="2"/>
          <ac:spMkLst>
            <pc:docMk/>
            <pc:sldMk cId="864735227" sldId="279"/>
            <ac:spMk id="11" creationId="{6C759FD7-E75E-409A-A4BF-463D5F069D22}"/>
          </ac:spMkLst>
        </pc:spChg>
        <pc:spChg chg="mod">
          <ac:chgData name="NESTOR JULIO HERNANDEZ BOCKER" userId="a413b3be1cc3406f" providerId="LiveId" clId="{9AF9E1C2-56F7-444A-9F47-40BF7D80B98E}" dt="2022-06-30T17:35:56.614" v="137" actId="6549"/>
          <ac:spMkLst>
            <pc:docMk/>
            <pc:sldMk cId="864735227" sldId="279"/>
            <ac:spMk id="19" creationId="{996E6BDD-E3F5-4C18-BDB4-BEEFAFB96589}"/>
          </ac:spMkLst>
        </pc:spChg>
        <pc:graphicFrameChg chg="add mod">
          <ac:chgData name="NESTOR JULIO HERNANDEZ BOCKER" userId="a413b3be1cc3406f" providerId="LiveId" clId="{9AF9E1C2-56F7-444A-9F47-40BF7D80B98E}" dt="2022-06-30T17:32:38.763" v="123"/>
          <ac:graphicFrameMkLst>
            <pc:docMk/>
            <pc:sldMk cId="864735227" sldId="279"/>
            <ac:graphicFrameMk id="7" creationId="{00000000-0008-0000-0000-000009000000}"/>
          </ac:graphicFrameMkLst>
        </pc:graphicFrameChg>
        <pc:graphicFrameChg chg="add del">
          <ac:chgData name="NESTOR JULIO HERNANDEZ BOCKER" userId="a413b3be1cc3406f" providerId="LiveId" clId="{9AF9E1C2-56F7-444A-9F47-40BF7D80B98E}" dt="2022-06-30T17:32:36.183" v="121" actId="478"/>
          <ac:graphicFrameMkLst>
            <pc:docMk/>
            <pc:sldMk cId="864735227" sldId="279"/>
            <ac:graphicFrameMk id="8" creationId="{46BAADC8-61A7-45F7-988E-17C4D831A9AA}"/>
          </ac:graphicFrameMkLst>
        </pc:graphicFrameChg>
        <pc:graphicFrameChg chg="add mod">
          <ac:chgData name="NESTOR JULIO HERNANDEZ BOCKER" userId="a413b3be1cc3406f" providerId="LiveId" clId="{9AF9E1C2-56F7-444A-9F47-40BF7D80B98E}" dt="2022-06-30T17:33:00.943" v="126"/>
          <ac:graphicFrameMkLst>
            <pc:docMk/>
            <pc:sldMk cId="864735227" sldId="279"/>
            <ac:graphicFrameMk id="10" creationId="{00000000-0008-0000-0000-00000A000000}"/>
          </ac:graphicFrameMkLst>
        </pc:graphicFrameChg>
      </pc:sldChg>
      <pc:sldChg chg="modSp mod">
        <pc:chgData name="NESTOR JULIO HERNANDEZ BOCKER" userId="a413b3be1cc3406f" providerId="LiveId" clId="{9AF9E1C2-56F7-444A-9F47-40BF7D80B98E}" dt="2022-06-30T16:38:56.261" v="90" actId="20577"/>
        <pc:sldMkLst>
          <pc:docMk/>
          <pc:sldMk cId="3016852997" sldId="284"/>
        </pc:sldMkLst>
        <pc:spChg chg="mod">
          <ac:chgData name="NESTOR JULIO HERNANDEZ BOCKER" userId="a413b3be1cc3406f" providerId="LiveId" clId="{9AF9E1C2-56F7-444A-9F47-40BF7D80B98E}" dt="2022-06-30T16:35:04.330" v="2"/>
          <ac:spMkLst>
            <pc:docMk/>
            <pc:sldMk cId="3016852997" sldId="284"/>
            <ac:spMk id="10" creationId="{C59815AE-6B68-4665-9951-E273B5D54D09}"/>
          </ac:spMkLst>
        </pc:spChg>
        <pc:spChg chg="mod">
          <ac:chgData name="NESTOR JULIO HERNANDEZ BOCKER" userId="a413b3be1cc3406f" providerId="LiveId" clId="{9AF9E1C2-56F7-444A-9F47-40BF7D80B98E}" dt="2022-06-30T16:38:56.261" v="90" actId="20577"/>
          <ac:spMkLst>
            <pc:docMk/>
            <pc:sldMk cId="3016852997" sldId="284"/>
            <ac:spMk id="11" creationId="{B705431B-FF9F-46D3-839F-0E7E7F665407}"/>
          </ac:spMkLst>
        </pc:spChg>
        <pc:graphicFrameChg chg="mod modGraphic">
          <ac:chgData name="NESTOR JULIO HERNANDEZ BOCKER" userId="a413b3be1cc3406f" providerId="LiveId" clId="{9AF9E1C2-56F7-444A-9F47-40BF7D80B98E}" dt="2022-06-30T16:38:14.046" v="75" actId="2716"/>
          <ac:graphicFrameMkLst>
            <pc:docMk/>
            <pc:sldMk cId="3016852997" sldId="284"/>
            <ac:graphicFrameMk id="17" creationId="{42A015AA-ECEB-4FE9-97D3-46F5C762D2F4}"/>
          </ac:graphicFrameMkLst>
        </pc:graphicFrameChg>
      </pc:sldChg>
      <pc:sldChg chg="modSp add del mod setBg">
        <pc:chgData name="NESTOR JULIO HERNANDEZ BOCKER" userId="a413b3be1cc3406f" providerId="LiveId" clId="{9AF9E1C2-56F7-444A-9F47-40BF7D80B98E}" dt="2022-07-01T02:27:19.343" v="145" actId="47"/>
        <pc:sldMkLst>
          <pc:docMk/>
          <pc:sldMk cId="2917955696" sldId="285"/>
        </pc:sldMkLst>
        <pc:spChg chg="mod">
          <ac:chgData name="NESTOR JULIO HERNANDEZ BOCKER" userId="a413b3be1cc3406f" providerId="LiveId" clId="{9AF9E1C2-56F7-444A-9F47-40BF7D80B98E}" dt="2022-06-30T17:37:07.439" v="139" actId="6549"/>
          <ac:spMkLst>
            <pc:docMk/>
            <pc:sldMk cId="2917955696" sldId="285"/>
            <ac:spMk id="5" creationId="{00000000-0000-0000-0000-000000000000}"/>
          </ac:spMkLst>
        </pc:spChg>
        <pc:spChg chg="mod">
          <ac:chgData name="NESTOR JULIO HERNANDEZ BOCKER" userId="a413b3be1cc3406f" providerId="LiveId" clId="{9AF9E1C2-56F7-444A-9F47-40BF7D80B98E}" dt="2022-06-30T17:37:11.597" v="140" actId="20577"/>
          <ac:spMkLst>
            <pc:docMk/>
            <pc:sldMk cId="2917955696" sldId="285"/>
            <ac:spMk id="6" creationId="{00000000-0000-0000-0000-000000000000}"/>
          </ac:spMkLst>
        </pc:spChg>
      </pc:sldChg>
      <pc:sldChg chg="modSp add del">
        <pc:chgData name="NESTOR JULIO HERNANDEZ BOCKER" userId="a413b3be1cc3406f" providerId="LiveId" clId="{9AF9E1C2-56F7-444A-9F47-40BF7D80B98E}" dt="2022-07-01T02:28:28.631" v="202" actId="47"/>
        <pc:sldMkLst>
          <pc:docMk/>
          <pc:sldMk cId="922040492" sldId="287"/>
        </pc:sldMkLst>
        <pc:spChg chg="mod">
          <ac:chgData name="NESTOR JULIO HERNANDEZ BOCKER" userId="a413b3be1cc3406f" providerId="LiveId" clId="{9AF9E1C2-56F7-444A-9F47-40BF7D80B98E}" dt="2022-06-30T16:35:04.330" v="2"/>
          <ac:spMkLst>
            <pc:docMk/>
            <pc:sldMk cId="922040492" sldId="287"/>
            <ac:spMk id="10" creationId="{C59815AE-6B68-4665-9951-E273B5D54D09}"/>
          </ac:spMkLst>
        </pc:spChg>
        <pc:spChg chg="mod">
          <ac:chgData name="NESTOR JULIO HERNANDEZ BOCKER" userId="a413b3be1cc3406f" providerId="LiveId" clId="{9AF9E1C2-56F7-444A-9F47-40BF7D80B98E}" dt="2022-06-30T16:35:04.330" v="2"/>
          <ac:spMkLst>
            <pc:docMk/>
            <pc:sldMk cId="922040492" sldId="287"/>
            <ac:spMk id="15" creationId="{C2CF81D2-E306-48C4-AC5F-6BC14E368630}"/>
          </ac:spMkLst>
        </pc:spChg>
      </pc:sldChg>
      <pc:sldChg chg="modSp add del">
        <pc:chgData name="NESTOR JULIO HERNANDEZ BOCKER" userId="a413b3be1cc3406f" providerId="LiveId" clId="{9AF9E1C2-56F7-444A-9F47-40BF7D80B98E}" dt="2022-07-01T02:28:28.631" v="202" actId="47"/>
        <pc:sldMkLst>
          <pc:docMk/>
          <pc:sldMk cId="851783180" sldId="288"/>
        </pc:sldMkLst>
        <pc:spChg chg="mod">
          <ac:chgData name="NESTOR JULIO HERNANDEZ BOCKER" userId="a413b3be1cc3406f" providerId="LiveId" clId="{9AF9E1C2-56F7-444A-9F47-40BF7D80B98E}" dt="2022-06-30T16:35:04.330" v="2"/>
          <ac:spMkLst>
            <pc:docMk/>
            <pc:sldMk cId="851783180" sldId="288"/>
            <ac:spMk id="7" creationId="{43262736-F5CA-432A-AA5E-45F5DDAA4B84}"/>
          </ac:spMkLst>
        </pc:spChg>
        <pc:spChg chg="mod">
          <ac:chgData name="NESTOR JULIO HERNANDEZ BOCKER" userId="a413b3be1cc3406f" providerId="LiveId" clId="{9AF9E1C2-56F7-444A-9F47-40BF7D80B98E}" dt="2022-06-30T16:35:04.330" v="2"/>
          <ac:spMkLst>
            <pc:docMk/>
            <pc:sldMk cId="851783180" sldId="288"/>
            <ac:spMk id="10" creationId="{C59815AE-6B68-4665-9951-E273B5D54D09}"/>
          </ac:spMkLst>
        </pc:spChg>
        <pc:spChg chg="mod">
          <ac:chgData name="NESTOR JULIO HERNANDEZ BOCKER" userId="a413b3be1cc3406f" providerId="LiveId" clId="{9AF9E1C2-56F7-444A-9F47-40BF7D80B98E}" dt="2022-06-30T16:34:34.533" v="1"/>
          <ac:spMkLst>
            <pc:docMk/>
            <pc:sldMk cId="851783180" sldId="288"/>
            <ac:spMk id="11" creationId="{63CBA94C-C7DA-4332-96DD-A87259733597}"/>
          </ac:spMkLst>
        </pc:spChg>
        <pc:spChg chg="mod">
          <ac:chgData name="NESTOR JULIO HERNANDEZ BOCKER" userId="a413b3be1cc3406f" providerId="LiveId" clId="{9AF9E1C2-56F7-444A-9F47-40BF7D80B98E}" dt="2022-06-30T16:35:04.330" v="2"/>
          <ac:spMkLst>
            <pc:docMk/>
            <pc:sldMk cId="851783180" sldId="288"/>
            <ac:spMk id="14" creationId="{0B898A01-518B-495E-AD15-C95A8C0A0955}"/>
          </ac:spMkLst>
        </pc:spChg>
      </pc:sldChg>
      <pc:sldChg chg="modSp mod">
        <pc:chgData name="NESTOR JULIO HERNANDEZ BOCKER" userId="a413b3be1cc3406f" providerId="LiveId" clId="{9AF9E1C2-56F7-444A-9F47-40BF7D80B98E}" dt="2022-07-01T03:19:50.844" v="745" actId="2716"/>
        <pc:sldMkLst>
          <pc:docMk/>
          <pc:sldMk cId="751480473" sldId="292"/>
        </pc:sldMkLst>
        <pc:spChg chg="mod">
          <ac:chgData name="NESTOR JULIO HERNANDEZ BOCKER" userId="a413b3be1cc3406f" providerId="LiveId" clId="{9AF9E1C2-56F7-444A-9F47-40BF7D80B98E}" dt="2022-06-30T16:35:04.330" v="2"/>
          <ac:spMkLst>
            <pc:docMk/>
            <pc:sldMk cId="751480473" sldId="292"/>
            <ac:spMk id="10" creationId="{C59815AE-6B68-4665-9951-E273B5D54D09}"/>
          </ac:spMkLst>
        </pc:spChg>
        <pc:spChg chg="mod">
          <ac:chgData name="NESTOR JULIO HERNANDEZ BOCKER" userId="a413b3be1cc3406f" providerId="LiveId" clId="{9AF9E1C2-56F7-444A-9F47-40BF7D80B98E}" dt="2022-06-30T17:23:26.739" v="116" actId="20577"/>
          <ac:spMkLst>
            <pc:docMk/>
            <pc:sldMk cId="751480473" sldId="292"/>
            <ac:spMk id="27" creationId="{57715B8D-A7FE-4CAC-8D24-DCB4DCE6AC7A}"/>
          </ac:spMkLst>
        </pc:spChg>
        <pc:graphicFrameChg chg="mod modGraphic">
          <ac:chgData name="NESTOR JULIO HERNANDEZ BOCKER" userId="a413b3be1cc3406f" providerId="LiveId" clId="{9AF9E1C2-56F7-444A-9F47-40BF7D80B98E}" dt="2022-07-01T03:19:50.844" v="745" actId="2716"/>
          <ac:graphicFrameMkLst>
            <pc:docMk/>
            <pc:sldMk cId="751480473" sldId="292"/>
            <ac:graphicFrameMk id="12" creationId="{F400155B-A6AE-48F0-8952-4394A43B8608}"/>
          </ac:graphicFrameMkLst>
        </pc:graphicFrameChg>
      </pc:sldChg>
      <pc:sldChg chg="addSp delSp modSp mod">
        <pc:chgData name="NESTOR JULIO HERNANDEZ BOCKER" userId="a413b3be1cc3406f" providerId="LiveId" clId="{9AF9E1C2-56F7-444A-9F47-40BF7D80B98E}" dt="2022-06-30T16:42:10.583" v="111" actId="20577"/>
        <pc:sldMkLst>
          <pc:docMk/>
          <pc:sldMk cId="1845386193" sldId="293"/>
        </pc:sldMkLst>
        <pc:spChg chg="mod">
          <ac:chgData name="NESTOR JULIO HERNANDEZ BOCKER" userId="a413b3be1cc3406f" providerId="LiveId" clId="{9AF9E1C2-56F7-444A-9F47-40BF7D80B98E}" dt="2022-06-30T16:35:23.140" v="4"/>
          <ac:spMkLst>
            <pc:docMk/>
            <pc:sldMk cId="1845386193" sldId="293"/>
            <ac:spMk id="10" creationId="{C59815AE-6B68-4665-9951-E273B5D54D09}"/>
          </ac:spMkLst>
        </pc:spChg>
        <pc:spChg chg="mod">
          <ac:chgData name="NESTOR JULIO HERNANDEZ BOCKER" userId="a413b3be1cc3406f" providerId="LiveId" clId="{9AF9E1C2-56F7-444A-9F47-40BF7D80B98E}" dt="2022-06-30T16:35:12.629" v="3"/>
          <ac:spMkLst>
            <pc:docMk/>
            <pc:sldMk cId="1845386193" sldId="293"/>
            <ac:spMk id="16" creationId="{E2D86EF3-4A51-484F-BD0B-078C49634AE4}"/>
          </ac:spMkLst>
        </pc:spChg>
        <pc:spChg chg="mod">
          <ac:chgData name="NESTOR JULIO HERNANDEZ BOCKER" userId="a413b3be1cc3406f" providerId="LiveId" clId="{9AF9E1C2-56F7-444A-9F47-40BF7D80B98E}" dt="2022-06-30T16:40:02.593" v="96"/>
          <ac:spMkLst>
            <pc:docMk/>
            <pc:sldMk cId="1845386193" sldId="293"/>
            <ac:spMk id="17" creationId="{72600D9A-ADD3-4635-A3E6-0938F6994536}"/>
          </ac:spMkLst>
        </pc:spChg>
        <pc:spChg chg="mod">
          <ac:chgData name="NESTOR JULIO HERNANDEZ BOCKER" userId="a413b3be1cc3406f" providerId="LiveId" clId="{9AF9E1C2-56F7-444A-9F47-40BF7D80B98E}" dt="2022-06-30T16:40:06.749" v="97"/>
          <ac:spMkLst>
            <pc:docMk/>
            <pc:sldMk cId="1845386193" sldId="293"/>
            <ac:spMk id="18" creationId="{3CF9970F-36A0-4EFE-9439-31CCA5E3768B}"/>
          </ac:spMkLst>
        </pc:spChg>
        <pc:spChg chg="mod">
          <ac:chgData name="NESTOR JULIO HERNANDEZ BOCKER" userId="a413b3be1cc3406f" providerId="LiveId" clId="{9AF9E1C2-56F7-444A-9F47-40BF7D80B98E}" dt="2022-06-30T16:40:11.923" v="99" actId="20577"/>
          <ac:spMkLst>
            <pc:docMk/>
            <pc:sldMk cId="1845386193" sldId="293"/>
            <ac:spMk id="21" creationId="{D2832B9C-17B6-4D04-B5C1-949B300C241E}"/>
          </ac:spMkLst>
        </pc:spChg>
        <pc:spChg chg="mod">
          <ac:chgData name="NESTOR JULIO HERNANDEZ BOCKER" userId="a413b3be1cc3406f" providerId="LiveId" clId="{9AF9E1C2-56F7-444A-9F47-40BF7D80B98E}" dt="2022-06-30T16:40:38.181" v="104" actId="20577"/>
          <ac:spMkLst>
            <pc:docMk/>
            <pc:sldMk cId="1845386193" sldId="293"/>
            <ac:spMk id="22" creationId="{DEFF068D-953C-4C5F-8B50-C7E1F717CAE9}"/>
          </ac:spMkLst>
        </pc:spChg>
        <pc:spChg chg="mod">
          <ac:chgData name="NESTOR JULIO HERNANDEZ BOCKER" userId="a413b3be1cc3406f" providerId="LiveId" clId="{9AF9E1C2-56F7-444A-9F47-40BF7D80B98E}" dt="2022-06-30T16:42:03.348" v="109" actId="20577"/>
          <ac:spMkLst>
            <pc:docMk/>
            <pc:sldMk cId="1845386193" sldId="293"/>
            <ac:spMk id="26" creationId="{7E3EB898-F77B-41D8-8631-7FAAB1CA6C44}"/>
          </ac:spMkLst>
        </pc:spChg>
        <pc:spChg chg="mod">
          <ac:chgData name="NESTOR JULIO HERNANDEZ BOCKER" userId="a413b3be1cc3406f" providerId="LiveId" clId="{9AF9E1C2-56F7-444A-9F47-40BF7D80B98E}" dt="2022-06-30T16:42:10.583" v="111" actId="20577"/>
          <ac:spMkLst>
            <pc:docMk/>
            <pc:sldMk cId="1845386193" sldId="293"/>
            <ac:spMk id="27" creationId="{57715B8D-A7FE-4CAC-8D24-DCB4DCE6AC7A}"/>
          </ac:spMkLst>
        </pc:spChg>
        <pc:graphicFrameChg chg="add mod">
          <ac:chgData name="NESTOR JULIO HERNANDEZ BOCKER" userId="a413b3be1cc3406f" providerId="LiveId" clId="{9AF9E1C2-56F7-444A-9F47-40BF7D80B98E}" dt="2022-06-30T16:37:06.598" v="37" actId="1037"/>
          <ac:graphicFrameMkLst>
            <pc:docMk/>
            <pc:sldMk cId="1845386193" sldId="293"/>
            <ac:graphicFrameMk id="19" creationId="{FE52E31A-309B-483B-83BB-C531B49FB84F}"/>
          </ac:graphicFrameMkLst>
        </pc:graphicFrameChg>
        <pc:graphicFrameChg chg="add mod">
          <ac:chgData name="NESTOR JULIO HERNANDEZ BOCKER" userId="a413b3be1cc3406f" providerId="LiveId" clId="{9AF9E1C2-56F7-444A-9F47-40BF7D80B98E}" dt="2022-06-30T16:37:15.817" v="72" actId="1037"/>
          <ac:graphicFrameMkLst>
            <pc:docMk/>
            <pc:sldMk cId="1845386193" sldId="293"/>
            <ac:graphicFrameMk id="24" creationId="{67F528AD-09EC-4B42-8259-8B9439F3F00F}"/>
          </ac:graphicFrameMkLst>
        </pc:graphicFrameChg>
        <pc:graphicFrameChg chg="del">
          <ac:chgData name="NESTOR JULIO HERNANDEZ BOCKER" userId="a413b3be1cc3406f" providerId="LiveId" clId="{9AF9E1C2-56F7-444A-9F47-40BF7D80B98E}" dt="2022-06-30T16:36:49.971" v="11" actId="478"/>
          <ac:graphicFrameMkLst>
            <pc:docMk/>
            <pc:sldMk cId="1845386193" sldId="293"/>
            <ac:graphicFrameMk id="28" creationId="{FE52E31A-309B-483B-83BB-C531B49FB84F}"/>
          </ac:graphicFrameMkLst>
        </pc:graphicFrameChg>
        <pc:graphicFrameChg chg="del">
          <ac:chgData name="NESTOR JULIO HERNANDEZ BOCKER" userId="a413b3be1cc3406f" providerId="LiveId" clId="{9AF9E1C2-56F7-444A-9F47-40BF7D80B98E}" dt="2022-06-30T16:36:51.977" v="12" actId="478"/>
          <ac:graphicFrameMkLst>
            <pc:docMk/>
            <pc:sldMk cId="1845386193" sldId="293"/>
            <ac:graphicFrameMk id="30" creationId="{67F528AD-09EC-4B42-8259-8B9439F3F00F}"/>
          </ac:graphicFrameMkLst>
        </pc:graphicFrameChg>
      </pc:sldChg>
      <pc:sldChg chg="modSp mod">
        <pc:chgData name="NESTOR JULIO HERNANDEZ BOCKER" userId="a413b3be1cc3406f" providerId="LiveId" clId="{9AF9E1C2-56F7-444A-9F47-40BF7D80B98E}" dt="2022-07-01T02:27:46.182" v="185" actId="20577"/>
        <pc:sldMkLst>
          <pc:docMk/>
          <pc:sldMk cId="2857851448" sldId="294"/>
        </pc:sldMkLst>
        <pc:spChg chg="mod">
          <ac:chgData name="NESTOR JULIO HERNANDEZ BOCKER" userId="a413b3be1cc3406f" providerId="LiveId" clId="{9AF9E1C2-56F7-444A-9F47-40BF7D80B98E}" dt="2022-07-01T02:27:38.807" v="179" actId="6549"/>
          <ac:spMkLst>
            <pc:docMk/>
            <pc:sldMk cId="2857851448" sldId="294"/>
            <ac:spMk id="5" creationId="{00000000-0000-0000-0000-000000000000}"/>
          </ac:spMkLst>
        </pc:spChg>
        <pc:spChg chg="mod">
          <ac:chgData name="NESTOR JULIO HERNANDEZ BOCKER" userId="a413b3be1cc3406f" providerId="LiveId" clId="{9AF9E1C2-56F7-444A-9F47-40BF7D80B98E}" dt="2022-07-01T02:27:46.182" v="185" actId="20577"/>
          <ac:spMkLst>
            <pc:docMk/>
            <pc:sldMk cId="2857851448" sldId="294"/>
            <ac:spMk id="6" creationId="{00000000-0000-0000-0000-000000000000}"/>
          </ac:spMkLst>
        </pc:spChg>
      </pc:sldChg>
      <pc:sldChg chg="addSp delSp modSp mod">
        <pc:chgData name="NESTOR JULIO HERNANDEZ BOCKER" userId="a413b3be1cc3406f" providerId="LiveId" clId="{9AF9E1C2-56F7-444A-9F47-40BF7D80B98E}" dt="2022-07-01T02:59:20.796" v="736" actId="1036"/>
        <pc:sldMkLst>
          <pc:docMk/>
          <pc:sldMk cId="2648993389" sldId="295"/>
        </pc:sldMkLst>
        <pc:spChg chg="mod">
          <ac:chgData name="NESTOR JULIO HERNANDEZ BOCKER" userId="a413b3be1cc3406f" providerId="LiveId" clId="{9AF9E1C2-56F7-444A-9F47-40BF7D80B98E}" dt="2022-07-01T02:43:00.231" v="268" actId="20577"/>
          <ac:spMkLst>
            <pc:docMk/>
            <pc:sldMk cId="2648993389" sldId="295"/>
            <ac:spMk id="7" creationId="{43262736-F5CA-432A-AA5E-45F5DDAA4B84}"/>
          </ac:spMkLst>
        </pc:spChg>
        <pc:spChg chg="mod">
          <ac:chgData name="NESTOR JULIO HERNANDEZ BOCKER" userId="a413b3be1cc3406f" providerId="LiveId" clId="{9AF9E1C2-56F7-444A-9F47-40BF7D80B98E}" dt="2022-07-01T02:43:08.998" v="270" actId="20577"/>
          <ac:spMkLst>
            <pc:docMk/>
            <pc:sldMk cId="2648993389" sldId="295"/>
            <ac:spMk id="8" creationId="{3B37A31D-6B4A-4D14-8090-F5EC801C402A}"/>
          </ac:spMkLst>
        </pc:spChg>
        <pc:spChg chg="mod">
          <ac:chgData name="NESTOR JULIO HERNANDEZ BOCKER" userId="a413b3be1cc3406f" providerId="LiveId" clId="{9AF9E1C2-56F7-444A-9F47-40BF7D80B98E}" dt="2022-07-01T02:27:57.157" v="193" actId="20577"/>
          <ac:spMkLst>
            <pc:docMk/>
            <pc:sldMk cId="2648993389" sldId="295"/>
            <ac:spMk id="10" creationId="{C59815AE-6B68-4665-9951-E273B5D54D09}"/>
          </ac:spMkLst>
        </pc:spChg>
        <pc:spChg chg="mod">
          <ac:chgData name="NESTOR JULIO HERNANDEZ BOCKER" userId="a413b3be1cc3406f" providerId="LiveId" clId="{9AF9E1C2-56F7-444A-9F47-40BF7D80B98E}" dt="2022-07-01T02:43:50.087" v="274" actId="20577"/>
          <ac:spMkLst>
            <pc:docMk/>
            <pc:sldMk cId="2648993389" sldId="295"/>
            <ac:spMk id="11" creationId="{63CBA94C-C7DA-4332-96DD-A87259733597}"/>
          </ac:spMkLst>
        </pc:spChg>
        <pc:spChg chg="mod">
          <ac:chgData name="NESTOR JULIO HERNANDEZ BOCKER" userId="a413b3be1cc3406f" providerId="LiveId" clId="{9AF9E1C2-56F7-444A-9F47-40BF7D80B98E}" dt="2022-07-01T02:44:10.967" v="279" actId="20577"/>
          <ac:spMkLst>
            <pc:docMk/>
            <pc:sldMk cId="2648993389" sldId="295"/>
            <ac:spMk id="14" creationId="{0B898A01-518B-495E-AD15-C95A8C0A0955}"/>
          </ac:spMkLst>
        </pc:spChg>
        <pc:spChg chg="mod">
          <ac:chgData name="NESTOR JULIO HERNANDEZ BOCKER" userId="a413b3be1cc3406f" providerId="LiveId" clId="{9AF9E1C2-56F7-444A-9F47-40BF7D80B98E}" dt="2022-07-01T02:44:04.938" v="275" actId="20577"/>
          <ac:spMkLst>
            <pc:docMk/>
            <pc:sldMk cId="2648993389" sldId="295"/>
            <ac:spMk id="17" creationId="{9F1941FF-081D-4D18-A434-B3932EC2528A}"/>
          </ac:spMkLst>
        </pc:spChg>
        <pc:spChg chg="mod">
          <ac:chgData name="NESTOR JULIO HERNANDEZ BOCKER" userId="a413b3be1cc3406f" providerId="LiveId" clId="{9AF9E1C2-56F7-444A-9F47-40BF7D80B98E}" dt="2022-07-01T02:46:19.217" v="281" actId="20577"/>
          <ac:spMkLst>
            <pc:docMk/>
            <pc:sldMk cId="2648993389" sldId="295"/>
            <ac:spMk id="19" creationId="{0DDF7A5A-90AD-437C-93ED-DA6629A27751}"/>
          </ac:spMkLst>
        </pc:spChg>
        <pc:graphicFrameChg chg="del">
          <ac:chgData name="NESTOR JULIO HERNANDEZ BOCKER" userId="a413b3be1cc3406f" providerId="LiveId" clId="{9AF9E1C2-56F7-444A-9F47-40BF7D80B98E}" dt="2022-07-01T02:41:19.318" v="203" actId="478"/>
          <ac:graphicFrameMkLst>
            <pc:docMk/>
            <pc:sldMk cId="2648993389" sldId="295"/>
            <ac:graphicFrameMk id="13" creationId="{E3B84D0E-BF09-4EA0-8916-0362B9096218}"/>
          </ac:graphicFrameMkLst>
        </pc:graphicFrameChg>
        <pc:graphicFrameChg chg="add mod">
          <ac:chgData name="NESTOR JULIO HERNANDEZ BOCKER" userId="a413b3be1cc3406f" providerId="LiveId" clId="{9AF9E1C2-56F7-444A-9F47-40BF7D80B98E}" dt="2022-07-01T02:41:33.973" v="205"/>
          <ac:graphicFrameMkLst>
            <pc:docMk/>
            <pc:sldMk cId="2648993389" sldId="295"/>
            <ac:graphicFrameMk id="15" creationId="{E3B84D0E-BF09-4EA0-8916-0362B9096218}"/>
          </ac:graphicFrameMkLst>
        </pc:graphicFrameChg>
        <pc:graphicFrameChg chg="add mod">
          <ac:chgData name="NESTOR JULIO HERNANDEZ BOCKER" userId="a413b3be1cc3406f" providerId="LiveId" clId="{9AF9E1C2-56F7-444A-9F47-40BF7D80B98E}" dt="2022-07-01T02:59:20.796" v="736" actId="1036"/>
          <ac:graphicFrameMkLst>
            <pc:docMk/>
            <pc:sldMk cId="2648993389" sldId="295"/>
            <ac:graphicFrameMk id="18" creationId="{E3B84D0E-BF09-4EA0-8916-0362B9096218}"/>
          </ac:graphicFrameMkLst>
        </pc:graphicFrameChg>
      </pc:sldChg>
      <pc:sldChg chg="addSp delSp modSp mod">
        <pc:chgData name="NESTOR JULIO HERNANDEZ BOCKER" userId="a413b3be1cc3406f" providerId="LiveId" clId="{9AF9E1C2-56F7-444A-9F47-40BF7D80B98E}" dt="2022-07-01T02:55:41.991" v="726" actId="1036"/>
        <pc:sldMkLst>
          <pc:docMk/>
          <pc:sldMk cId="1034061580" sldId="296"/>
        </pc:sldMkLst>
        <pc:spChg chg="mod">
          <ac:chgData name="NESTOR JULIO HERNANDEZ BOCKER" userId="a413b3be1cc3406f" providerId="LiveId" clId="{9AF9E1C2-56F7-444A-9F47-40BF7D80B98E}" dt="2022-07-01T02:28:11.085" v="201" actId="20577"/>
          <ac:spMkLst>
            <pc:docMk/>
            <pc:sldMk cId="1034061580" sldId="296"/>
            <ac:spMk id="10" creationId="{C59815AE-6B68-4665-9951-E273B5D54D09}"/>
          </ac:spMkLst>
        </pc:spChg>
        <pc:spChg chg="mod">
          <ac:chgData name="NESTOR JULIO HERNANDEZ BOCKER" userId="a413b3be1cc3406f" providerId="LiveId" clId="{9AF9E1C2-56F7-444A-9F47-40BF7D80B98E}" dt="2022-07-01T02:53:20.406" v="720" actId="20577"/>
          <ac:spMkLst>
            <pc:docMk/>
            <pc:sldMk cId="1034061580" sldId="296"/>
            <ac:spMk id="11" creationId="{49C227CA-00AF-4DB0-BCED-8CA69B0CBB9D}"/>
          </ac:spMkLst>
        </pc:spChg>
        <pc:spChg chg="mod">
          <ac:chgData name="NESTOR JULIO HERNANDEZ BOCKER" userId="a413b3be1cc3406f" providerId="LiveId" clId="{9AF9E1C2-56F7-444A-9F47-40BF7D80B98E}" dt="2022-07-01T02:49:44.457" v="341" actId="20577"/>
          <ac:spMkLst>
            <pc:docMk/>
            <pc:sldMk cId="1034061580" sldId="296"/>
            <ac:spMk id="15" creationId="{C2CF81D2-E306-48C4-AC5F-6BC14E368630}"/>
          </ac:spMkLst>
        </pc:spChg>
        <pc:spChg chg="mod">
          <ac:chgData name="NESTOR JULIO HERNANDEZ BOCKER" userId="a413b3be1cc3406f" providerId="LiveId" clId="{9AF9E1C2-56F7-444A-9F47-40BF7D80B98E}" dt="2022-07-01T02:55:41.991" v="726" actId="1036"/>
          <ac:spMkLst>
            <pc:docMk/>
            <pc:sldMk cId="1034061580" sldId="296"/>
            <ac:spMk id="16" creationId="{E2D86EF3-4A51-484F-BD0B-078C49634AE4}"/>
          </ac:spMkLst>
        </pc:spChg>
        <pc:graphicFrameChg chg="add mod">
          <ac:chgData name="NESTOR JULIO HERNANDEZ BOCKER" userId="a413b3be1cc3406f" providerId="LiveId" clId="{9AF9E1C2-56F7-444A-9F47-40BF7D80B98E}" dt="2022-07-01T02:47:31.482" v="327"/>
          <ac:graphicFrameMkLst>
            <pc:docMk/>
            <pc:sldMk cId="1034061580" sldId="296"/>
            <ac:graphicFrameMk id="8" creationId="{0BA0F679-CFB5-4012-BCC6-802128C757FA}"/>
          </ac:graphicFrameMkLst>
        </pc:graphicFrameChg>
        <pc:graphicFrameChg chg="add del">
          <ac:chgData name="NESTOR JULIO HERNANDEZ BOCKER" userId="a413b3be1cc3406f" providerId="LiveId" clId="{9AF9E1C2-56F7-444A-9F47-40BF7D80B98E}" dt="2022-07-01T02:47:14.187" v="288" actId="478"/>
          <ac:graphicFrameMkLst>
            <pc:docMk/>
            <pc:sldMk cId="1034061580" sldId="296"/>
            <ac:graphicFrameMk id="12" creationId="{0BA0F679-CFB5-4012-BCC6-802128C757FA}"/>
          </ac:graphicFrameMkLst>
        </pc:graphicFrameChg>
      </pc:sldChg>
      <pc:sldChg chg="new del">
        <pc:chgData name="NESTOR JULIO HERNANDEZ BOCKER" userId="a413b3be1cc3406f" providerId="LiveId" clId="{9AF9E1C2-56F7-444A-9F47-40BF7D80B98E}" dt="2022-07-01T03:13:50.354" v="742" actId="680"/>
        <pc:sldMkLst>
          <pc:docMk/>
          <pc:sldMk cId="2836891687" sldId="297"/>
        </pc:sldMkLst>
      </pc:sldChg>
      <pc:sldChg chg="new del">
        <pc:chgData name="NESTOR JULIO HERNANDEZ BOCKER" userId="a413b3be1cc3406f" providerId="LiveId" clId="{9AF9E1C2-56F7-444A-9F47-40BF7D80B98E}" dt="2022-07-01T03:13:49.380" v="741" actId="680"/>
        <pc:sldMkLst>
          <pc:docMk/>
          <pc:sldMk cId="1021701027" sldId="298"/>
        </pc:sldMkLst>
      </pc:sldChg>
      <pc:sldChg chg="new del">
        <pc:chgData name="NESTOR JULIO HERNANDEZ BOCKER" userId="a413b3be1cc3406f" providerId="LiveId" clId="{9AF9E1C2-56F7-444A-9F47-40BF7D80B98E}" dt="2022-07-01T03:13:48.745" v="740" actId="680"/>
        <pc:sldMkLst>
          <pc:docMk/>
          <pc:sldMk cId="3018856643" sldId="299"/>
        </pc:sldMkLst>
      </pc:sldChg>
    </pc:docChg>
  </pc:docChgLst>
  <pc:docChgLst>
    <pc:chgData name="NESTOR JULIO HERNANDEZ BOCKER" userId="a413b3be1cc3406f" providerId="LiveId" clId="{0E026028-35D6-4B19-96D5-C71B90F53629}"/>
    <pc:docChg chg="undo custSel modSld">
      <pc:chgData name="NESTOR JULIO HERNANDEZ BOCKER" userId="a413b3be1cc3406f" providerId="LiveId" clId="{0E026028-35D6-4B19-96D5-C71B90F53629}" dt="2022-10-31T17:52:42.902" v="778" actId="20577"/>
      <pc:docMkLst>
        <pc:docMk/>
      </pc:docMkLst>
      <pc:sldChg chg="modSp mod">
        <pc:chgData name="NESTOR JULIO HERNANDEZ BOCKER" userId="a413b3be1cc3406f" providerId="LiveId" clId="{0E026028-35D6-4B19-96D5-C71B90F53629}" dt="2022-10-31T17:43:48.118" v="770" actId="20577"/>
        <pc:sldMkLst>
          <pc:docMk/>
          <pc:sldMk cId="3489943008" sldId="256"/>
        </pc:sldMkLst>
        <pc:spChg chg="mod">
          <ac:chgData name="NESTOR JULIO HERNANDEZ BOCKER" userId="a413b3be1cc3406f" providerId="LiveId" clId="{0E026028-35D6-4B19-96D5-C71B90F53629}" dt="2022-10-31T16:51:05.363" v="524"/>
          <ac:spMkLst>
            <pc:docMk/>
            <pc:sldMk cId="3489943008" sldId="256"/>
            <ac:spMk id="5" creationId="{00000000-0000-0000-0000-000000000000}"/>
          </ac:spMkLst>
        </pc:spChg>
        <pc:spChg chg="mod">
          <ac:chgData name="NESTOR JULIO HERNANDEZ BOCKER" userId="a413b3be1cc3406f" providerId="LiveId" clId="{0E026028-35D6-4B19-96D5-C71B90F53629}" dt="2022-10-31T17:43:48.118" v="770" actId="20577"/>
          <ac:spMkLst>
            <pc:docMk/>
            <pc:sldMk cId="3489943008" sldId="256"/>
            <ac:spMk id="6" creationId="{00000000-0000-0000-0000-000000000000}"/>
          </ac:spMkLst>
        </pc:spChg>
      </pc:sldChg>
      <pc:sldChg chg="modSp mod">
        <pc:chgData name="NESTOR JULIO HERNANDEZ BOCKER" userId="a413b3be1cc3406f" providerId="LiveId" clId="{0E026028-35D6-4B19-96D5-C71B90F53629}" dt="2022-10-31T17:15:07.838" v="617" actId="20577"/>
        <pc:sldMkLst>
          <pc:docMk/>
          <pc:sldMk cId="1714585994" sldId="264"/>
        </pc:sldMkLst>
        <pc:spChg chg="mod">
          <ac:chgData name="NESTOR JULIO HERNANDEZ BOCKER" userId="a413b3be1cc3406f" providerId="LiveId" clId="{0E026028-35D6-4B19-96D5-C71B90F53629}" dt="2022-10-31T17:15:07.838" v="617" actId="20577"/>
          <ac:spMkLst>
            <pc:docMk/>
            <pc:sldMk cId="1714585994" sldId="264"/>
            <ac:spMk id="33" creationId="{00000000-0000-0000-0000-000000000000}"/>
          </ac:spMkLst>
        </pc:spChg>
      </pc:sldChg>
      <pc:sldChg chg="modSp mod">
        <pc:chgData name="NESTOR JULIO HERNANDEZ BOCKER" userId="a413b3be1cc3406f" providerId="LiveId" clId="{0E026028-35D6-4B19-96D5-C71B90F53629}" dt="2022-10-31T16:06:19.852" v="241" actId="20577"/>
        <pc:sldMkLst>
          <pc:docMk/>
          <pc:sldMk cId="3848655556" sldId="275"/>
        </pc:sldMkLst>
        <pc:spChg chg="mod">
          <ac:chgData name="NESTOR JULIO HERNANDEZ BOCKER" userId="a413b3be1cc3406f" providerId="LiveId" clId="{0E026028-35D6-4B19-96D5-C71B90F53629}" dt="2022-10-31T16:05:34.052" v="223" actId="20577"/>
          <ac:spMkLst>
            <pc:docMk/>
            <pc:sldMk cId="3848655556" sldId="275"/>
            <ac:spMk id="7" creationId="{EE05017A-6114-9F81-CD4B-9BA2434286F7}"/>
          </ac:spMkLst>
        </pc:spChg>
        <pc:spChg chg="mod">
          <ac:chgData name="NESTOR JULIO HERNANDEZ BOCKER" userId="a413b3be1cc3406f" providerId="LiveId" clId="{0E026028-35D6-4B19-96D5-C71B90F53629}" dt="2022-10-31T16:06:00.612" v="229" actId="20577"/>
          <ac:spMkLst>
            <pc:docMk/>
            <pc:sldMk cId="3848655556" sldId="275"/>
            <ac:spMk id="8" creationId="{61B25509-84A8-AB59-18E6-99E2245FF737}"/>
          </ac:spMkLst>
        </pc:spChg>
        <pc:spChg chg="mod">
          <ac:chgData name="NESTOR JULIO HERNANDEZ BOCKER" userId="a413b3be1cc3406f" providerId="LiveId" clId="{0E026028-35D6-4B19-96D5-C71B90F53629}" dt="2022-10-31T15:37:22.932" v="1"/>
          <ac:spMkLst>
            <pc:docMk/>
            <pc:sldMk cId="3848655556" sldId="275"/>
            <ac:spMk id="10" creationId="{C59815AE-6B68-4665-9951-E273B5D54D09}"/>
          </ac:spMkLst>
        </pc:spChg>
        <pc:spChg chg="mod">
          <ac:chgData name="NESTOR JULIO HERNANDEZ BOCKER" userId="a413b3be1cc3406f" providerId="LiveId" clId="{0E026028-35D6-4B19-96D5-C71B90F53629}" dt="2022-10-31T16:06:06.302" v="230" actId="20577"/>
          <ac:spMkLst>
            <pc:docMk/>
            <pc:sldMk cId="3848655556" sldId="275"/>
            <ac:spMk id="14" creationId="{481B9EF8-A39F-5692-34A1-309CBF9A0191}"/>
          </ac:spMkLst>
        </pc:spChg>
        <pc:spChg chg="mod">
          <ac:chgData name="NESTOR JULIO HERNANDEZ BOCKER" userId="a413b3be1cc3406f" providerId="LiveId" clId="{0E026028-35D6-4B19-96D5-C71B90F53629}" dt="2022-10-31T16:06:19.852" v="241" actId="20577"/>
          <ac:spMkLst>
            <pc:docMk/>
            <pc:sldMk cId="3848655556" sldId="275"/>
            <ac:spMk id="15" creationId="{4E1DDF5D-FD1F-3104-4BE8-A433AAD60649}"/>
          </ac:spMkLst>
        </pc:spChg>
      </pc:sldChg>
      <pc:sldChg chg="addSp delSp modSp mod">
        <pc:chgData name="NESTOR JULIO HERNANDEZ BOCKER" userId="a413b3be1cc3406f" providerId="LiveId" clId="{0E026028-35D6-4B19-96D5-C71B90F53629}" dt="2022-10-31T16:46:28.662" v="509" actId="20577"/>
        <pc:sldMkLst>
          <pc:docMk/>
          <pc:sldMk cId="3763916591" sldId="276"/>
        </pc:sldMkLst>
        <pc:spChg chg="mod">
          <ac:chgData name="NESTOR JULIO HERNANDEZ BOCKER" userId="a413b3be1cc3406f" providerId="LiveId" clId="{0E026028-35D6-4B19-96D5-C71B90F53629}" dt="2022-10-31T15:37:22.932" v="1"/>
          <ac:spMkLst>
            <pc:docMk/>
            <pc:sldMk cId="3763916591" sldId="276"/>
            <ac:spMk id="10" creationId="{C59815AE-6B68-4665-9951-E273B5D54D09}"/>
          </ac:spMkLst>
        </pc:spChg>
        <pc:spChg chg="mod">
          <ac:chgData name="NESTOR JULIO HERNANDEZ BOCKER" userId="a413b3be1cc3406f" providerId="LiveId" clId="{0E026028-35D6-4B19-96D5-C71B90F53629}" dt="2022-10-31T16:46:28.662" v="509" actId="20577"/>
          <ac:spMkLst>
            <pc:docMk/>
            <pc:sldMk cId="3763916591" sldId="276"/>
            <ac:spMk id="21" creationId="{B6BFD5BF-AA9F-4720-89B1-41A537027AD9}"/>
          </ac:spMkLst>
        </pc:spChg>
        <pc:graphicFrameChg chg="del">
          <ac:chgData name="NESTOR JULIO HERNANDEZ BOCKER" userId="a413b3be1cc3406f" providerId="LiveId" clId="{0E026028-35D6-4B19-96D5-C71B90F53629}" dt="2022-10-31T16:01:48.712" v="168" actId="478"/>
          <ac:graphicFrameMkLst>
            <pc:docMk/>
            <pc:sldMk cId="3763916591" sldId="276"/>
            <ac:graphicFrameMk id="5" creationId="{00000000-0008-0000-0000-000009000000}"/>
          </ac:graphicFrameMkLst>
        </pc:graphicFrameChg>
        <pc:graphicFrameChg chg="add mod">
          <ac:chgData name="NESTOR JULIO HERNANDEZ BOCKER" userId="a413b3be1cc3406f" providerId="LiveId" clId="{0E026028-35D6-4B19-96D5-C71B90F53629}" dt="2022-10-31T16:03:02.713" v="217" actId="1035"/>
          <ac:graphicFrameMkLst>
            <pc:docMk/>
            <pc:sldMk cId="3763916591" sldId="276"/>
            <ac:graphicFrameMk id="6" creationId="{00000000-0008-0000-0000-000009000000}"/>
          </ac:graphicFrameMkLst>
        </pc:graphicFrameChg>
      </pc:sldChg>
      <pc:sldChg chg="addSp delSp modSp mod">
        <pc:chgData name="NESTOR JULIO HERNANDEZ BOCKER" userId="a413b3be1cc3406f" providerId="LiveId" clId="{0E026028-35D6-4B19-96D5-C71B90F53629}" dt="2022-10-31T16:50:41.653" v="522" actId="20577"/>
        <pc:sldMkLst>
          <pc:docMk/>
          <pc:sldMk cId="864735227" sldId="279"/>
        </pc:sldMkLst>
        <pc:spChg chg="mod">
          <ac:chgData name="NESTOR JULIO HERNANDEZ BOCKER" userId="a413b3be1cc3406f" providerId="LiveId" clId="{0E026028-35D6-4B19-96D5-C71B90F53629}" dt="2022-10-31T15:37:22.932" v="1"/>
          <ac:spMkLst>
            <pc:docMk/>
            <pc:sldMk cId="864735227" sldId="279"/>
            <ac:spMk id="11" creationId="{6C759FD7-E75E-409A-A4BF-463D5F069D22}"/>
          </ac:spMkLst>
        </pc:spChg>
        <pc:spChg chg="mod">
          <ac:chgData name="NESTOR JULIO HERNANDEZ BOCKER" userId="a413b3be1cc3406f" providerId="LiveId" clId="{0E026028-35D6-4B19-96D5-C71B90F53629}" dt="2022-10-31T16:50:41.653" v="522" actId="20577"/>
          <ac:spMkLst>
            <pc:docMk/>
            <pc:sldMk cId="864735227" sldId="279"/>
            <ac:spMk id="19" creationId="{996E6BDD-E3F5-4C18-BDB4-BEEFAFB96589}"/>
          </ac:spMkLst>
        </pc:spChg>
        <pc:graphicFrameChg chg="del">
          <ac:chgData name="NESTOR JULIO HERNANDEZ BOCKER" userId="a413b3be1cc3406f" providerId="LiveId" clId="{0E026028-35D6-4B19-96D5-C71B90F53629}" dt="2022-10-31T16:02:05.935" v="191" actId="478"/>
          <ac:graphicFrameMkLst>
            <pc:docMk/>
            <pc:sldMk cId="864735227" sldId="279"/>
            <ac:graphicFrameMk id="5" creationId="{00000000-0008-0000-0000-00000A000000}"/>
          </ac:graphicFrameMkLst>
        </pc:graphicFrameChg>
        <pc:graphicFrameChg chg="add mod">
          <ac:chgData name="NESTOR JULIO HERNANDEZ BOCKER" userId="a413b3be1cc3406f" providerId="LiveId" clId="{0E026028-35D6-4B19-96D5-C71B90F53629}" dt="2022-10-31T16:02:56.369" v="212" actId="1036"/>
          <ac:graphicFrameMkLst>
            <pc:docMk/>
            <pc:sldMk cId="864735227" sldId="279"/>
            <ac:graphicFrameMk id="6" creationId="{00000000-0008-0000-0000-00000A000000}"/>
          </ac:graphicFrameMkLst>
        </pc:graphicFrameChg>
      </pc:sldChg>
      <pc:sldChg chg="addSp delSp modSp mod">
        <pc:chgData name="NESTOR JULIO HERNANDEZ BOCKER" userId="a413b3be1cc3406f" providerId="LiveId" clId="{0E026028-35D6-4B19-96D5-C71B90F53629}" dt="2022-10-31T17:31:42.944" v="760" actId="1076"/>
        <pc:sldMkLst>
          <pc:docMk/>
          <pc:sldMk cId="3016852997" sldId="284"/>
        </pc:sldMkLst>
        <pc:spChg chg="mod">
          <ac:chgData name="NESTOR JULIO HERNANDEZ BOCKER" userId="a413b3be1cc3406f" providerId="LiveId" clId="{0E026028-35D6-4B19-96D5-C71B90F53629}" dt="2022-10-31T16:51:27.644" v="534" actId="6549"/>
          <ac:spMkLst>
            <pc:docMk/>
            <pc:sldMk cId="3016852997" sldId="284"/>
            <ac:spMk id="10" creationId="{C59815AE-6B68-4665-9951-E273B5D54D09}"/>
          </ac:spMkLst>
        </pc:spChg>
        <pc:spChg chg="mod">
          <ac:chgData name="NESTOR JULIO HERNANDEZ BOCKER" userId="a413b3be1cc3406f" providerId="LiveId" clId="{0E026028-35D6-4B19-96D5-C71B90F53629}" dt="2022-10-31T16:39:10.073" v="503" actId="20577"/>
          <ac:spMkLst>
            <pc:docMk/>
            <pc:sldMk cId="3016852997" sldId="284"/>
            <ac:spMk id="11" creationId="{B705431B-FF9F-46D3-839F-0E7E7F665407}"/>
          </ac:spMkLst>
        </pc:spChg>
        <pc:graphicFrameChg chg="add mod">
          <ac:chgData name="NESTOR JULIO HERNANDEZ BOCKER" userId="a413b3be1cc3406f" providerId="LiveId" clId="{0E026028-35D6-4B19-96D5-C71B90F53629}" dt="2022-10-31T17:31:42.944" v="760" actId="1076"/>
          <ac:graphicFrameMkLst>
            <pc:docMk/>
            <pc:sldMk cId="3016852997" sldId="284"/>
            <ac:graphicFrameMk id="5" creationId="{2F32728D-C2C3-3E70-96E9-5DCA27ED1FD0}"/>
          </ac:graphicFrameMkLst>
        </pc:graphicFrameChg>
        <pc:graphicFrameChg chg="del mod modGraphic">
          <ac:chgData name="NESTOR JULIO HERNANDEZ BOCKER" userId="a413b3be1cc3406f" providerId="LiveId" clId="{0E026028-35D6-4B19-96D5-C71B90F53629}" dt="2022-10-31T17:31:37.880" v="758" actId="21"/>
          <ac:graphicFrameMkLst>
            <pc:docMk/>
            <pc:sldMk cId="3016852997" sldId="284"/>
            <ac:graphicFrameMk id="17" creationId="{42A015AA-ECEB-4FE9-97D3-46F5C762D2F4}"/>
          </ac:graphicFrameMkLst>
        </pc:graphicFrameChg>
      </pc:sldChg>
      <pc:sldChg chg="modSp mod">
        <pc:chgData name="NESTOR JULIO HERNANDEZ BOCKER" userId="a413b3be1cc3406f" providerId="LiveId" clId="{0E026028-35D6-4B19-96D5-C71B90F53629}" dt="2022-10-31T16:40:23.663" v="506" actId="20577"/>
        <pc:sldMkLst>
          <pc:docMk/>
          <pc:sldMk cId="751480473" sldId="292"/>
        </pc:sldMkLst>
        <pc:spChg chg="mod">
          <ac:chgData name="NESTOR JULIO HERNANDEZ BOCKER" userId="a413b3be1cc3406f" providerId="LiveId" clId="{0E026028-35D6-4B19-96D5-C71B90F53629}" dt="2022-10-31T15:37:22.932" v="1"/>
          <ac:spMkLst>
            <pc:docMk/>
            <pc:sldMk cId="751480473" sldId="292"/>
            <ac:spMk id="10" creationId="{C59815AE-6B68-4665-9951-E273B5D54D09}"/>
          </ac:spMkLst>
        </pc:spChg>
        <pc:spChg chg="mod">
          <ac:chgData name="NESTOR JULIO HERNANDEZ BOCKER" userId="a413b3be1cc3406f" providerId="LiveId" clId="{0E026028-35D6-4B19-96D5-C71B90F53629}" dt="2022-10-31T16:40:23.663" v="506" actId="20577"/>
          <ac:spMkLst>
            <pc:docMk/>
            <pc:sldMk cId="751480473" sldId="292"/>
            <ac:spMk id="27" creationId="{57715B8D-A7FE-4CAC-8D24-DCB4DCE6AC7A}"/>
          </ac:spMkLst>
        </pc:spChg>
        <pc:graphicFrameChg chg="mod modGraphic">
          <ac:chgData name="NESTOR JULIO HERNANDEZ BOCKER" userId="a413b3be1cc3406f" providerId="LiveId" clId="{0E026028-35D6-4B19-96D5-C71B90F53629}" dt="2022-10-31T16:03:30.313" v="220" actId="207"/>
          <ac:graphicFrameMkLst>
            <pc:docMk/>
            <pc:sldMk cId="751480473" sldId="292"/>
            <ac:graphicFrameMk id="12" creationId="{F400155B-A6AE-48F0-8952-4394A43B8608}"/>
          </ac:graphicFrameMkLst>
        </pc:graphicFrameChg>
      </pc:sldChg>
      <pc:sldChg chg="addSp delSp modSp mod">
        <pc:chgData name="NESTOR JULIO HERNANDEZ BOCKER" userId="a413b3be1cc3406f" providerId="LiveId" clId="{0E026028-35D6-4B19-96D5-C71B90F53629}" dt="2022-10-31T17:52:42.902" v="778" actId="20577"/>
        <pc:sldMkLst>
          <pc:docMk/>
          <pc:sldMk cId="1845386193" sldId="293"/>
        </pc:sldMkLst>
        <pc:spChg chg="mod">
          <ac:chgData name="NESTOR JULIO HERNANDEZ BOCKER" userId="a413b3be1cc3406f" providerId="LiveId" clId="{0E026028-35D6-4B19-96D5-C71B90F53629}" dt="2022-10-31T15:37:44.612" v="3"/>
          <ac:spMkLst>
            <pc:docMk/>
            <pc:sldMk cId="1845386193" sldId="293"/>
            <ac:spMk id="10" creationId="{C59815AE-6B68-4665-9951-E273B5D54D09}"/>
          </ac:spMkLst>
        </pc:spChg>
        <pc:spChg chg="mod">
          <ac:chgData name="NESTOR JULIO HERNANDEZ BOCKER" userId="a413b3be1cc3406f" providerId="LiveId" clId="{0E026028-35D6-4B19-96D5-C71B90F53629}" dt="2022-10-31T15:37:34.802" v="2"/>
          <ac:spMkLst>
            <pc:docMk/>
            <pc:sldMk cId="1845386193" sldId="293"/>
            <ac:spMk id="16" creationId="{E2D86EF3-4A51-484F-BD0B-078C49634AE4}"/>
          </ac:spMkLst>
        </pc:spChg>
        <pc:spChg chg="mod">
          <ac:chgData name="NESTOR JULIO HERNANDEZ BOCKER" userId="a413b3be1cc3406f" providerId="LiveId" clId="{0E026028-35D6-4B19-96D5-C71B90F53629}" dt="2022-10-31T17:44:20.558" v="772"/>
          <ac:spMkLst>
            <pc:docMk/>
            <pc:sldMk cId="1845386193" sldId="293"/>
            <ac:spMk id="17" creationId="{72600D9A-ADD3-4635-A3E6-0938F6994536}"/>
          </ac:spMkLst>
        </pc:spChg>
        <pc:spChg chg="mod">
          <ac:chgData name="NESTOR JULIO HERNANDEZ BOCKER" userId="a413b3be1cc3406f" providerId="LiveId" clId="{0E026028-35D6-4B19-96D5-C71B90F53629}" dt="2022-10-31T17:44:13.667" v="771"/>
          <ac:spMkLst>
            <pc:docMk/>
            <pc:sldMk cId="1845386193" sldId="293"/>
            <ac:spMk id="18" creationId="{3CF9970F-36A0-4EFE-9439-31CCA5E3768B}"/>
          </ac:spMkLst>
        </pc:spChg>
        <pc:spChg chg="mod">
          <ac:chgData name="NESTOR JULIO HERNANDEZ BOCKER" userId="a413b3be1cc3406f" providerId="LiveId" clId="{0E026028-35D6-4B19-96D5-C71B90F53629}" dt="2022-10-31T17:52:42.902" v="778" actId="20577"/>
          <ac:spMkLst>
            <pc:docMk/>
            <pc:sldMk cId="1845386193" sldId="293"/>
            <ac:spMk id="21" creationId="{D2832B9C-17B6-4D04-B5C1-949B300C241E}"/>
          </ac:spMkLst>
        </pc:spChg>
        <pc:spChg chg="mod">
          <ac:chgData name="NESTOR JULIO HERNANDEZ BOCKER" userId="a413b3be1cc3406f" providerId="LiveId" clId="{0E026028-35D6-4B19-96D5-C71B90F53629}" dt="2022-10-31T17:52:36.392" v="776" actId="20577"/>
          <ac:spMkLst>
            <pc:docMk/>
            <pc:sldMk cId="1845386193" sldId="293"/>
            <ac:spMk id="22" creationId="{DEFF068D-953C-4C5F-8B50-C7E1F717CAE9}"/>
          </ac:spMkLst>
        </pc:spChg>
        <pc:spChg chg="mod">
          <ac:chgData name="NESTOR JULIO HERNANDEZ BOCKER" userId="a413b3be1cc3406f" providerId="LiveId" clId="{0E026028-35D6-4B19-96D5-C71B90F53629}" dt="2022-10-31T16:09:44.673" v="323" actId="20577"/>
          <ac:spMkLst>
            <pc:docMk/>
            <pc:sldMk cId="1845386193" sldId="293"/>
            <ac:spMk id="26" creationId="{7E3EB898-F77B-41D8-8631-7FAAB1CA6C44}"/>
          </ac:spMkLst>
        </pc:spChg>
        <pc:spChg chg="mod">
          <ac:chgData name="NESTOR JULIO HERNANDEZ BOCKER" userId="a413b3be1cc3406f" providerId="LiveId" clId="{0E026028-35D6-4B19-96D5-C71B90F53629}" dt="2022-10-31T16:09:59.543" v="333" actId="20577"/>
          <ac:spMkLst>
            <pc:docMk/>
            <pc:sldMk cId="1845386193" sldId="293"/>
            <ac:spMk id="27" creationId="{57715B8D-A7FE-4CAC-8D24-DCB4DCE6AC7A}"/>
          </ac:spMkLst>
        </pc:spChg>
        <pc:graphicFrameChg chg="add mod">
          <ac:chgData name="NESTOR JULIO HERNANDEZ BOCKER" userId="a413b3be1cc3406f" providerId="LiveId" clId="{0E026028-35D6-4B19-96D5-C71B90F53629}" dt="2022-10-31T15:49:49.192" v="98" actId="403"/>
          <ac:graphicFrameMkLst>
            <pc:docMk/>
            <pc:sldMk cId="1845386193" sldId="293"/>
            <ac:graphicFrameMk id="5" creationId="{67F528AD-09EC-4B42-8259-8B9439F3F00F}"/>
          </ac:graphicFrameMkLst>
        </pc:graphicFrameChg>
        <pc:graphicFrameChg chg="add del mod">
          <ac:chgData name="NESTOR JULIO HERNANDEZ BOCKER" userId="a413b3be1cc3406f" providerId="LiveId" clId="{0E026028-35D6-4B19-96D5-C71B90F53629}" dt="2022-10-31T16:08:32.173" v="253" actId="478"/>
          <ac:graphicFrameMkLst>
            <pc:docMk/>
            <pc:sldMk cId="1845386193" sldId="293"/>
            <ac:graphicFrameMk id="6" creationId="{FE52E31A-309B-483B-83BB-C531B49FB84F}"/>
          </ac:graphicFrameMkLst>
        </pc:graphicFrameChg>
        <pc:graphicFrameChg chg="add mod">
          <ac:chgData name="NESTOR JULIO HERNANDEZ BOCKER" userId="a413b3be1cc3406f" providerId="LiveId" clId="{0E026028-35D6-4B19-96D5-C71B90F53629}" dt="2022-10-31T16:08:42.944" v="322" actId="1038"/>
          <ac:graphicFrameMkLst>
            <pc:docMk/>
            <pc:sldMk cId="1845386193" sldId="293"/>
            <ac:graphicFrameMk id="7" creationId="{FE52E31A-309B-483B-83BB-C531B49FB84F}"/>
          </ac:graphicFrameMkLst>
        </pc:graphicFrameChg>
        <pc:graphicFrameChg chg="del mod">
          <ac:chgData name="NESTOR JULIO HERNANDEZ BOCKER" userId="a413b3be1cc3406f" providerId="LiveId" clId="{0E026028-35D6-4B19-96D5-C71B90F53629}" dt="2022-10-31T15:52:51.042" v="101" actId="478"/>
          <ac:graphicFrameMkLst>
            <pc:docMk/>
            <pc:sldMk cId="1845386193" sldId="293"/>
            <ac:graphicFrameMk id="19" creationId="{FE52E31A-309B-483B-83BB-C531B49FB84F}"/>
          </ac:graphicFrameMkLst>
        </pc:graphicFrameChg>
        <pc:graphicFrameChg chg="add del">
          <ac:chgData name="NESTOR JULIO HERNANDEZ BOCKER" userId="a413b3be1cc3406f" providerId="LiveId" clId="{0E026028-35D6-4B19-96D5-C71B90F53629}" dt="2022-10-31T15:49:24.402" v="8" actId="478"/>
          <ac:graphicFrameMkLst>
            <pc:docMk/>
            <pc:sldMk cId="1845386193" sldId="293"/>
            <ac:graphicFrameMk id="24" creationId="{67F528AD-09EC-4B42-8259-8B9439F3F00F}"/>
          </ac:graphicFrameMkLst>
        </pc:graphicFrameChg>
      </pc:sldChg>
      <pc:sldChg chg="modSp mod">
        <pc:chgData name="NESTOR JULIO HERNANDEZ BOCKER" userId="a413b3be1cc3406f" providerId="LiveId" clId="{0E026028-35D6-4B19-96D5-C71B90F53629}" dt="2022-10-31T17:40:42.237" v="761" actId="20577"/>
        <pc:sldMkLst>
          <pc:docMk/>
          <pc:sldMk cId="2857851448" sldId="294"/>
        </pc:sldMkLst>
        <pc:spChg chg="mod">
          <ac:chgData name="NESTOR JULIO HERNANDEZ BOCKER" userId="a413b3be1cc3406f" providerId="LiveId" clId="{0E026028-35D6-4B19-96D5-C71B90F53629}" dt="2022-10-31T16:50:57.783" v="523"/>
          <ac:spMkLst>
            <pc:docMk/>
            <pc:sldMk cId="2857851448" sldId="294"/>
            <ac:spMk id="5" creationId="{00000000-0000-0000-0000-000000000000}"/>
          </ac:spMkLst>
        </pc:spChg>
        <pc:spChg chg="mod">
          <ac:chgData name="NESTOR JULIO HERNANDEZ BOCKER" userId="a413b3be1cc3406f" providerId="LiveId" clId="{0E026028-35D6-4B19-96D5-C71B90F53629}" dt="2022-10-31T17:40:42.237" v="761" actId="20577"/>
          <ac:spMkLst>
            <pc:docMk/>
            <pc:sldMk cId="2857851448" sldId="294"/>
            <ac:spMk id="6" creationId="{00000000-0000-0000-0000-000000000000}"/>
          </ac:spMkLst>
        </pc:spChg>
      </pc:sldChg>
      <pc:sldChg chg="addSp delSp modSp mod">
        <pc:chgData name="NESTOR JULIO HERNANDEZ BOCKER" userId="a413b3be1cc3406f" providerId="LiveId" clId="{0E026028-35D6-4B19-96D5-C71B90F53629}" dt="2022-10-31T17:09:22.869" v="575" actId="20577"/>
        <pc:sldMkLst>
          <pc:docMk/>
          <pc:sldMk cId="2648993389" sldId="295"/>
        </pc:sldMkLst>
        <pc:spChg chg="mod">
          <ac:chgData name="NESTOR JULIO HERNANDEZ BOCKER" userId="a413b3be1cc3406f" providerId="LiveId" clId="{0E026028-35D6-4B19-96D5-C71B90F53629}" dt="2022-10-31T15:37:22.932" v="1"/>
          <ac:spMkLst>
            <pc:docMk/>
            <pc:sldMk cId="2648993389" sldId="295"/>
            <ac:spMk id="7" creationId="{43262736-F5CA-432A-AA5E-45F5DDAA4B84}"/>
          </ac:spMkLst>
        </pc:spChg>
        <pc:spChg chg="mod">
          <ac:chgData name="NESTOR JULIO HERNANDEZ BOCKER" userId="a413b3be1cc3406f" providerId="LiveId" clId="{0E026028-35D6-4B19-96D5-C71B90F53629}" dt="2022-10-31T17:05:35.534" v="543" actId="20577"/>
          <ac:spMkLst>
            <pc:docMk/>
            <pc:sldMk cId="2648993389" sldId="295"/>
            <ac:spMk id="8" creationId="{3B37A31D-6B4A-4D14-8090-F5EC801C402A}"/>
          </ac:spMkLst>
        </pc:spChg>
        <pc:spChg chg="mod">
          <ac:chgData name="NESTOR JULIO HERNANDEZ BOCKER" userId="a413b3be1cc3406f" providerId="LiveId" clId="{0E026028-35D6-4B19-96D5-C71B90F53629}" dt="2022-10-31T15:37:22.932" v="1"/>
          <ac:spMkLst>
            <pc:docMk/>
            <pc:sldMk cId="2648993389" sldId="295"/>
            <ac:spMk id="10" creationId="{C59815AE-6B68-4665-9951-E273B5D54D09}"/>
          </ac:spMkLst>
        </pc:spChg>
        <pc:spChg chg="mod">
          <ac:chgData name="NESTOR JULIO HERNANDEZ BOCKER" userId="a413b3be1cc3406f" providerId="LiveId" clId="{0E026028-35D6-4B19-96D5-C71B90F53629}" dt="2022-10-31T17:07:05.764" v="566" actId="20577"/>
          <ac:spMkLst>
            <pc:docMk/>
            <pc:sldMk cId="2648993389" sldId="295"/>
            <ac:spMk id="11" creationId="{63CBA94C-C7DA-4332-96DD-A87259733597}"/>
          </ac:spMkLst>
        </pc:spChg>
        <pc:spChg chg="mod">
          <ac:chgData name="NESTOR JULIO HERNANDEZ BOCKER" userId="a413b3be1cc3406f" providerId="LiveId" clId="{0E026028-35D6-4B19-96D5-C71B90F53629}" dt="2022-10-31T15:37:22.932" v="1"/>
          <ac:spMkLst>
            <pc:docMk/>
            <pc:sldMk cId="2648993389" sldId="295"/>
            <ac:spMk id="14" creationId="{0B898A01-518B-495E-AD15-C95A8C0A0955}"/>
          </ac:spMkLst>
        </pc:spChg>
        <pc:spChg chg="mod">
          <ac:chgData name="NESTOR JULIO HERNANDEZ BOCKER" userId="a413b3be1cc3406f" providerId="LiveId" clId="{0E026028-35D6-4B19-96D5-C71B90F53629}" dt="2022-10-31T17:07:20.729" v="568" actId="20577"/>
          <ac:spMkLst>
            <pc:docMk/>
            <pc:sldMk cId="2648993389" sldId="295"/>
            <ac:spMk id="17" creationId="{9F1941FF-081D-4D18-A434-B3932EC2528A}"/>
          </ac:spMkLst>
        </pc:spChg>
        <pc:spChg chg="mod">
          <ac:chgData name="NESTOR JULIO HERNANDEZ BOCKER" userId="a413b3be1cc3406f" providerId="LiveId" clId="{0E026028-35D6-4B19-96D5-C71B90F53629}" dt="2022-10-31T17:09:22.869" v="575" actId="20577"/>
          <ac:spMkLst>
            <pc:docMk/>
            <pc:sldMk cId="2648993389" sldId="295"/>
            <ac:spMk id="19" creationId="{0DDF7A5A-90AD-437C-93ED-DA6629A27751}"/>
          </ac:spMkLst>
        </pc:spChg>
        <pc:graphicFrameChg chg="add mod">
          <ac:chgData name="NESTOR JULIO HERNANDEZ BOCKER" userId="a413b3be1cc3406f" providerId="LiveId" clId="{0E026028-35D6-4B19-96D5-C71B90F53629}" dt="2022-10-31T17:04:50.820" v="541" actId="1076"/>
          <ac:graphicFrameMkLst>
            <pc:docMk/>
            <pc:sldMk cId="2648993389" sldId="295"/>
            <ac:graphicFrameMk id="2" creationId="{E3B84D0E-BF09-4EA0-8916-0362B9096218}"/>
          </ac:graphicFrameMkLst>
        </pc:graphicFrameChg>
        <pc:graphicFrameChg chg="del">
          <ac:chgData name="NESTOR JULIO HERNANDEZ BOCKER" userId="a413b3be1cc3406f" providerId="LiveId" clId="{0E026028-35D6-4B19-96D5-C71B90F53629}" dt="2022-10-31T17:04:38.074" v="539" actId="478"/>
          <ac:graphicFrameMkLst>
            <pc:docMk/>
            <pc:sldMk cId="2648993389" sldId="295"/>
            <ac:graphicFrameMk id="6" creationId="{E3B84D0E-BF09-4EA0-8916-0362B9096218}"/>
          </ac:graphicFrameMkLst>
        </pc:graphicFrameChg>
      </pc:sldChg>
      <pc:sldChg chg="addSp delSp modSp mod">
        <pc:chgData name="NESTOR JULIO HERNANDEZ BOCKER" userId="a413b3be1cc3406f" providerId="LiveId" clId="{0E026028-35D6-4B19-96D5-C71B90F53629}" dt="2022-10-31T17:14:34.278" v="613" actId="20577"/>
        <pc:sldMkLst>
          <pc:docMk/>
          <pc:sldMk cId="1034061580" sldId="296"/>
        </pc:sldMkLst>
        <pc:spChg chg="mod">
          <ac:chgData name="NESTOR JULIO HERNANDEZ BOCKER" userId="a413b3be1cc3406f" providerId="LiveId" clId="{0E026028-35D6-4B19-96D5-C71B90F53629}" dt="2022-10-31T15:37:22.932" v="1"/>
          <ac:spMkLst>
            <pc:docMk/>
            <pc:sldMk cId="1034061580" sldId="296"/>
            <ac:spMk id="10" creationId="{C59815AE-6B68-4665-9951-E273B5D54D09}"/>
          </ac:spMkLst>
        </pc:spChg>
        <pc:spChg chg="mod">
          <ac:chgData name="NESTOR JULIO HERNANDEZ BOCKER" userId="a413b3be1cc3406f" providerId="LiveId" clId="{0E026028-35D6-4B19-96D5-C71B90F53629}" dt="2022-10-31T17:14:34.278" v="613" actId="20577"/>
          <ac:spMkLst>
            <pc:docMk/>
            <pc:sldMk cId="1034061580" sldId="296"/>
            <ac:spMk id="15" creationId="{C2CF81D2-E306-48C4-AC5F-6BC14E368630}"/>
          </ac:spMkLst>
        </pc:spChg>
        <pc:graphicFrameChg chg="add mod">
          <ac:chgData name="NESTOR JULIO HERNANDEZ BOCKER" userId="a413b3be1cc3406f" providerId="LiveId" clId="{0E026028-35D6-4B19-96D5-C71B90F53629}" dt="2022-10-31T17:09:57.598" v="577"/>
          <ac:graphicFrameMkLst>
            <pc:docMk/>
            <pc:sldMk cId="1034061580" sldId="296"/>
            <ac:graphicFrameMk id="2" creationId="{0BA0F679-CFB5-4012-BCC6-802128C757FA}"/>
          </ac:graphicFrameMkLst>
        </pc:graphicFrameChg>
        <pc:graphicFrameChg chg="del">
          <ac:chgData name="NESTOR JULIO HERNANDEZ BOCKER" userId="a413b3be1cc3406f" providerId="LiveId" clId="{0E026028-35D6-4B19-96D5-C71B90F53629}" dt="2022-10-31T17:09:50.498" v="576" actId="478"/>
          <ac:graphicFrameMkLst>
            <pc:docMk/>
            <pc:sldMk cId="1034061580" sldId="296"/>
            <ac:graphicFrameMk id="7" creationId="{0BA0F679-CFB5-4012-BCC6-802128C757FA}"/>
          </ac:graphicFrameMkLst>
        </pc:graphicFrameChg>
      </pc:sldChg>
      <pc:sldChg chg="modSp mod">
        <pc:chgData name="NESTOR JULIO HERNANDEZ BOCKER" userId="a413b3be1cc3406f" providerId="LiveId" clId="{0E026028-35D6-4B19-96D5-C71B90F53629}" dt="2022-10-31T17:15:01.741" v="615" actId="20577"/>
        <pc:sldMkLst>
          <pc:docMk/>
          <pc:sldMk cId="3234125686" sldId="299"/>
        </pc:sldMkLst>
        <pc:spChg chg="mod">
          <ac:chgData name="NESTOR JULIO HERNANDEZ BOCKER" userId="a413b3be1cc3406f" providerId="LiveId" clId="{0E026028-35D6-4B19-96D5-C71B90F53629}" dt="2022-10-31T17:14:43.378" v="614" actId="20577"/>
          <ac:spMkLst>
            <pc:docMk/>
            <pc:sldMk cId="3234125686" sldId="299"/>
            <ac:spMk id="5" creationId="{00000000-0000-0000-0000-000000000000}"/>
          </ac:spMkLst>
        </pc:spChg>
        <pc:spChg chg="mod">
          <ac:chgData name="NESTOR JULIO HERNANDEZ BOCKER" userId="a413b3be1cc3406f" providerId="LiveId" clId="{0E026028-35D6-4B19-96D5-C71B90F53629}" dt="2022-10-31T17:15:01.741" v="615" actId="20577"/>
          <ac:spMkLst>
            <pc:docMk/>
            <pc:sldMk cId="3234125686" sldId="299"/>
            <ac:spMk id="6" creationId="{00000000-0000-0000-0000-000000000000}"/>
          </ac:spMkLst>
        </pc:spChg>
      </pc:sldChg>
      <pc:sldChg chg="addSp delSp modSp mod">
        <pc:chgData name="NESTOR JULIO HERNANDEZ BOCKER" userId="a413b3be1cc3406f" providerId="LiveId" clId="{0E026028-35D6-4B19-96D5-C71B90F53629}" dt="2022-10-31T17:42:44.497" v="769" actId="1036"/>
        <pc:sldMkLst>
          <pc:docMk/>
          <pc:sldMk cId="1073405508" sldId="300"/>
        </pc:sldMkLst>
        <pc:spChg chg="mod">
          <ac:chgData name="NESTOR JULIO HERNANDEZ BOCKER" userId="a413b3be1cc3406f" providerId="LiveId" clId="{0E026028-35D6-4B19-96D5-C71B90F53629}" dt="2022-10-31T17:28:31.634" v="724" actId="20577"/>
          <ac:spMkLst>
            <pc:docMk/>
            <pc:sldMk cId="1073405508" sldId="300"/>
            <ac:spMk id="3" creationId="{9B29EB78-F2B6-6B35-52FC-F8E1916A1B1C}"/>
          </ac:spMkLst>
        </pc:spChg>
        <pc:spChg chg="mod">
          <ac:chgData name="NESTOR JULIO HERNANDEZ BOCKER" userId="a413b3be1cc3406f" providerId="LiveId" clId="{0E026028-35D6-4B19-96D5-C71B90F53629}" dt="2022-10-31T15:37:54.132" v="4"/>
          <ac:spMkLst>
            <pc:docMk/>
            <pc:sldMk cId="1073405508" sldId="300"/>
            <ac:spMk id="5" creationId="{22AA596E-4AF8-A33C-C019-625C7E8EC03F}"/>
          </ac:spMkLst>
        </pc:spChg>
        <pc:spChg chg="mod">
          <ac:chgData name="NESTOR JULIO HERNANDEZ BOCKER" userId="a413b3be1cc3406f" providerId="LiveId" clId="{0E026028-35D6-4B19-96D5-C71B90F53629}" dt="2022-10-31T17:42:44.497" v="769" actId="1036"/>
          <ac:spMkLst>
            <pc:docMk/>
            <pc:sldMk cId="1073405508" sldId="300"/>
            <ac:spMk id="16" creationId="{E2D86EF3-4A51-484F-BD0B-078C49634AE4}"/>
          </ac:spMkLst>
        </pc:spChg>
        <pc:spChg chg="mod">
          <ac:chgData name="NESTOR JULIO HERNANDEZ BOCKER" userId="a413b3be1cc3406f" providerId="LiveId" clId="{0E026028-35D6-4B19-96D5-C71B90F53629}" dt="2022-10-31T15:37:54.132" v="4"/>
          <ac:spMkLst>
            <pc:docMk/>
            <pc:sldMk cId="1073405508" sldId="300"/>
            <ac:spMk id="17" creationId="{72600D9A-ADD3-4635-A3E6-0938F6994536}"/>
          </ac:spMkLst>
        </pc:spChg>
        <pc:spChg chg="mod">
          <ac:chgData name="NESTOR JULIO HERNANDEZ BOCKER" userId="a413b3be1cc3406f" providerId="LiveId" clId="{0E026028-35D6-4B19-96D5-C71B90F53629}" dt="2022-10-31T17:27:49.179" v="715" actId="20577"/>
          <ac:spMkLst>
            <pc:docMk/>
            <pc:sldMk cId="1073405508" sldId="300"/>
            <ac:spMk id="21" creationId="{D2832B9C-17B6-4D04-B5C1-949B300C241E}"/>
          </ac:spMkLst>
        </pc:spChg>
        <pc:spChg chg="mod">
          <ac:chgData name="NESTOR JULIO HERNANDEZ BOCKER" userId="a413b3be1cc3406f" providerId="LiveId" clId="{0E026028-35D6-4B19-96D5-C71B90F53629}" dt="2022-10-31T17:28:01.814" v="718" actId="20577"/>
          <ac:spMkLst>
            <pc:docMk/>
            <pc:sldMk cId="1073405508" sldId="300"/>
            <ac:spMk id="22" creationId="{DEFF068D-953C-4C5F-8B50-C7E1F717CAE9}"/>
          </ac:spMkLst>
        </pc:spChg>
        <pc:spChg chg="mod">
          <ac:chgData name="NESTOR JULIO HERNANDEZ BOCKER" userId="a413b3be1cc3406f" providerId="LiveId" clId="{0E026028-35D6-4B19-96D5-C71B90F53629}" dt="2022-10-31T17:28:11.425" v="720" actId="20577"/>
          <ac:spMkLst>
            <pc:docMk/>
            <pc:sldMk cId="1073405508" sldId="300"/>
            <ac:spMk id="26" creationId="{7E3EB898-F77B-41D8-8631-7FAAB1CA6C44}"/>
          </ac:spMkLst>
        </pc:spChg>
        <pc:graphicFrameChg chg="del">
          <ac:chgData name="NESTOR JULIO HERNANDEZ BOCKER" userId="a413b3be1cc3406f" providerId="LiveId" clId="{0E026028-35D6-4B19-96D5-C71B90F53629}" dt="2022-10-31T17:24:14.317" v="618" actId="478"/>
          <ac:graphicFrameMkLst>
            <pc:docMk/>
            <pc:sldMk cId="1073405508" sldId="300"/>
            <ac:graphicFrameMk id="2" creationId="{0B1F8E62-8A25-42C7-A45C-22C09C6414D0}"/>
          </ac:graphicFrameMkLst>
        </pc:graphicFrameChg>
        <pc:graphicFrameChg chg="add mod">
          <ac:chgData name="NESTOR JULIO HERNANDEZ BOCKER" userId="a413b3be1cc3406f" providerId="LiveId" clId="{0E026028-35D6-4B19-96D5-C71B90F53629}" dt="2022-10-31T17:24:29.967" v="697" actId="1038"/>
          <ac:graphicFrameMkLst>
            <pc:docMk/>
            <pc:sldMk cId="1073405508" sldId="300"/>
            <ac:graphicFrameMk id="4" creationId="{28C7100D-A2C5-49D7-8018-94FFBCDB107C}"/>
          </ac:graphicFrameMkLst>
        </pc:graphicFrameChg>
        <pc:graphicFrameChg chg="add mod">
          <ac:chgData name="NESTOR JULIO HERNANDEZ BOCKER" userId="a413b3be1cc3406f" providerId="LiveId" clId="{0E026028-35D6-4B19-96D5-C71B90F53629}" dt="2022-10-31T17:27:43.806" v="714" actId="1035"/>
          <ac:graphicFrameMkLst>
            <pc:docMk/>
            <pc:sldMk cId="1073405508" sldId="300"/>
            <ac:graphicFrameMk id="7" creationId="{0D987E21-E7B3-ED4E-7508-20BF8900490A}"/>
          </ac:graphicFrameMkLst>
        </pc:graphicFrameChg>
        <pc:graphicFrameChg chg="del">
          <ac:chgData name="NESTOR JULIO HERNANDEZ BOCKER" userId="a413b3be1cc3406f" providerId="LiveId" clId="{0E026028-35D6-4B19-96D5-C71B90F53629}" dt="2022-10-31T17:27:33.404" v="698" actId="478"/>
          <ac:graphicFrameMkLst>
            <pc:docMk/>
            <pc:sldMk cId="1073405508" sldId="300"/>
            <ac:graphicFrameMk id="8" creationId="{0D987E21-E7B3-ED4E-7508-20BF8900490A}"/>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docs.live.net/a413b3be1cc3406f/4-INDICADORES%20ECON&#211;MICOS/2-EMPLEO/Empleo.xlsb"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a413b3be1cc3406f/4-INDICADORES%20ECON&#211;MICOS/2-EMPLEO/Empleo.xlsb"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a413b3be1cc3406f/4-INDICADORES%20ECON&#211;MICOS/2-EMPLEO/Empleo.xlsb"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1.xml"/><Relationship Id="rId4" Type="http://schemas.openxmlformats.org/officeDocument/2006/relationships/oleObject" Target="https://d.docs.live.net/a413b3be1cc3406f/4-INDICADORES%20ECON&#211;MICOS/2-EMPLEO/Empleo.xlsb"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2.xml"/><Relationship Id="rId4" Type="http://schemas.openxmlformats.org/officeDocument/2006/relationships/oleObject" Target="https://d.docs.live.net/a413b3be1cc3406f/4-INDICADORES%20ECON&#211;MICOS/2-EMPLEO/Empleo.xlsb"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https://d.docs.live.net/a413b3be1cc3406f/4-INDICADORES%20ECON&#211;MICOS/2-EMPLEO/2021/Gr&#225;ficos%20series%20desestacionalizadas.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3.xml"/></Relationships>
</file>

<file path=ppt/charts/_rels/chart7.xml.rels><?xml version="1.0" encoding="UTF-8" standalone="yes"?>
<Relationships xmlns="http://schemas.openxmlformats.org/package/2006/relationships"><Relationship Id="rId3" Type="http://schemas.openxmlformats.org/officeDocument/2006/relationships/oleObject" Target="https://d.docs.live.net/a413b3be1cc3406f/4-INDICADORES%20ECON&#211;MICOS/2-EMPLEO/2021/Gr&#225;ficos%20series%20desestacionalizadas.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4.xml"/></Relationships>
</file>

<file path=ppt/charts/_rels/chart8.xml.rels><?xml version="1.0" encoding="UTF-8" standalone="yes"?>
<Relationships xmlns="http://schemas.openxmlformats.org/package/2006/relationships"><Relationship Id="rId3" Type="http://schemas.openxmlformats.org/officeDocument/2006/relationships/oleObject" Target="https://d.docs.live.net/a413b3be1cc3406f/4-INDICADORES%20ECON&#211;MICOS/12-Informalidad/Informalidad.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5.xml"/></Relationships>
</file>

<file path=ppt/charts/_rels/chart9.xml.rels><?xml version="1.0" encoding="UTF-8" standalone="yes"?>
<Relationships xmlns="http://schemas.openxmlformats.org/package/2006/relationships"><Relationship Id="rId3" Type="http://schemas.openxmlformats.org/officeDocument/2006/relationships/oleObject" Target="https://d.docs.live.net/a413b3be1cc3406f/4-INDICADORES%20ECON&#211;MICOS/12-Informalidad/Informalidad.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363536520559471E-2"/>
          <c:y val="3.3290928015596341E-2"/>
          <c:w val="0.93296205047004876"/>
          <c:h val="0.71341212989969838"/>
        </c:manualLayout>
      </c:layout>
      <c:lineChart>
        <c:grouping val="standard"/>
        <c:varyColors val="0"/>
        <c:ser>
          <c:idx val="0"/>
          <c:order val="0"/>
          <c:tx>
            <c:strRef>
              <c:f>Salida!$C$5</c:f>
              <c:strCache>
                <c:ptCount val="1"/>
                <c:pt idx="0">
                  <c:v> TD Nacional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spPr>
                <a:noFill/>
                <a:ln>
                  <a:noFill/>
                </a:ln>
                <a:effectLst/>
              </c:spPr>
              <c:txPr>
                <a:bodyPr rot="0" spcFirstLastPara="1" vertOverflow="ellipsis" vert="horz" wrap="square" lIns="38100" tIns="19050" rIns="38100" bIns="19050" anchor="ctr" anchorCtr="0">
                  <a:spAutoFit/>
                </a:bodyPr>
                <a:lstStyle/>
                <a:p>
                  <a:pPr algn="ctr" rtl="0">
                    <a:defRPr lang="en-US" sz="800" b="1" i="0" u="none" strike="noStrike" kern="1200" baseline="0">
                      <a:solidFill>
                        <a:srgbClr val="0070C0"/>
                      </a:solidFill>
                      <a:latin typeface="+mn-lt"/>
                      <a:ea typeface="+mn-ea"/>
                      <a:cs typeface="+mn-cs"/>
                    </a:defRPr>
                  </a:pPr>
                  <a:endParaRPr lang="es-CO"/>
                </a:p>
              </c:txPr>
              <c:dLblPos val="b"/>
              <c:showLegendKey val="0"/>
              <c:showVal val="1"/>
              <c:showCatName val="0"/>
              <c:showSerName val="0"/>
              <c:showPercent val="0"/>
              <c:showBubbleSize val="0"/>
              <c:extLst>
                <c:ext xmlns:c16="http://schemas.microsoft.com/office/drawing/2014/chart" uri="{C3380CC4-5D6E-409C-BE32-E72D297353CC}">
                  <c16:uniqueId val="{00000000-08AF-4369-B2E9-7C57FF5D30A4}"/>
                </c:ext>
              </c:extLst>
            </c:dLbl>
            <c:dLbl>
              <c:idx val="19"/>
              <c:layout>
                <c:manualLayout>
                  <c:x val="-1.697392732026777E-2"/>
                  <c:y val="-2.0880724580182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FFC-4E3F-AAFF-2AC46779C9C4}"/>
                </c:ext>
              </c:extLst>
            </c:dLbl>
            <c:dLbl>
              <c:idx val="21"/>
              <c:layout>
                <c:manualLayout>
                  <c:x val="0"/>
                  <c:y val="3.4814498780869521E-2"/>
                </c:manualLayout>
              </c:layout>
              <c:spPr>
                <a:solidFill>
                  <a:srgbClr val="0070C0">
                    <a:alpha val="30000"/>
                  </a:srgbClr>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70C0"/>
                      </a:solidFill>
                      <a:latin typeface="+mn-lt"/>
                      <a:ea typeface="+mn-ea"/>
                      <a:cs typeface="+mn-cs"/>
                    </a:defRPr>
                  </a:pPr>
                  <a:endParaRPr lang="es-CO"/>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8AF-4369-B2E9-7C57FF5D30A4}"/>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70C0"/>
                    </a:solidFill>
                    <a:latin typeface="+mn-lt"/>
                    <a:ea typeface="+mn-ea"/>
                    <a:cs typeface="+mn-cs"/>
                  </a:defRPr>
                </a:pPr>
                <a:endParaRPr lang="es-C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Salida!$B$6:$B$27</c:f>
              <c:strCache>
                <c:ptCount val="22"/>
                <c:pt idx="0">
                  <c:v>Septiembre-2001</c:v>
                </c:pt>
                <c:pt idx="1">
                  <c:v>Septiembre-2002</c:v>
                </c:pt>
                <c:pt idx="2">
                  <c:v>Septiembre-2003</c:v>
                </c:pt>
                <c:pt idx="3">
                  <c:v>Septiembre-2004</c:v>
                </c:pt>
                <c:pt idx="4">
                  <c:v>Septiembre-2005</c:v>
                </c:pt>
                <c:pt idx="5">
                  <c:v>Septiembre-2006</c:v>
                </c:pt>
                <c:pt idx="6">
                  <c:v>Septiembre-2007</c:v>
                </c:pt>
                <c:pt idx="7">
                  <c:v>Septiembre-2008</c:v>
                </c:pt>
                <c:pt idx="8">
                  <c:v>Septiembre-2009</c:v>
                </c:pt>
                <c:pt idx="9">
                  <c:v>Septiembre-2010</c:v>
                </c:pt>
                <c:pt idx="10">
                  <c:v>Septiembre-2011</c:v>
                </c:pt>
                <c:pt idx="11">
                  <c:v>Septiembre-2012</c:v>
                </c:pt>
                <c:pt idx="12">
                  <c:v>Septiembre-2013</c:v>
                </c:pt>
                <c:pt idx="13">
                  <c:v>Septiembre-2014</c:v>
                </c:pt>
                <c:pt idx="14">
                  <c:v>Septiembre-2015</c:v>
                </c:pt>
                <c:pt idx="15">
                  <c:v>Septiembre-2016</c:v>
                </c:pt>
                <c:pt idx="16">
                  <c:v>Septiembre-2017</c:v>
                </c:pt>
                <c:pt idx="17">
                  <c:v>Septiembre-2018</c:v>
                </c:pt>
                <c:pt idx="18">
                  <c:v>Septiembre-2019</c:v>
                </c:pt>
                <c:pt idx="19">
                  <c:v>Septiembre-2020</c:v>
                </c:pt>
                <c:pt idx="20">
                  <c:v>Septiembre-2021</c:v>
                </c:pt>
                <c:pt idx="21">
                  <c:v>Septiembre-2022</c:v>
                </c:pt>
              </c:strCache>
            </c:strRef>
          </c:cat>
          <c:val>
            <c:numRef>
              <c:f>Salida!$C$6:$C$27</c:f>
              <c:numCache>
                <c:formatCode>0.0</c:formatCode>
                <c:ptCount val="22"/>
                <c:pt idx="0">
                  <c:v>14.0741</c:v>
                </c:pt>
                <c:pt idx="1">
                  <c:v>14.4655</c:v>
                </c:pt>
                <c:pt idx="2">
                  <c:v>14.2348</c:v>
                </c:pt>
                <c:pt idx="3">
                  <c:v>12.2851</c:v>
                </c:pt>
                <c:pt idx="4">
                  <c:v>11.333299999999999</c:v>
                </c:pt>
                <c:pt idx="5">
                  <c:v>12.914994537</c:v>
                </c:pt>
                <c:pt idx="6">
                  <c:v>10.870898873</c:v>
                </c:pt>
                <c:pt idx="7">
                  <c:v>11.046756869999999</c:v>
                </c:pt>
                <c:pt idx="8">
                  <c:v>12.440278277000001</c:v>
                </c:pt>
                <c:pt idx="9">
                  <c:v>10.8675</c:v>
                </c:pt>
                <c:pt idx="10">
                  <c:v>9.9278999999999993</c:v>
                </c:pt>
                <c:pt idx="11">
                  <c:v>10.144399999999999</c:v>
                </c:pt>
                <c:pt idx="12">
                  <c:v>9.1692</c:v>
                </c:pt>
                <c:pt idx="13">
                  <c:v>8.6057000000000006</c:v>
                </c:pt>
                <c:pt idx="14">
                  <c:v>9.0681999999999992</c:v>
                </c:pt>
                <c:pt idx="15">
                  <c:v>8.8534000000000006</c:v>
                </c:pt>
                <c:pt idx="16">
                  <c:v>9.5469000000000008</c:v>
                </c:pt>
                <c:pt idx="17">
                  <c:v>9.6707000000000001</c:v>
                </c:pt>
                <c:pt idx="18">
                  <c:v>10.8003</c:v>
                </c:pt>
                <c:pt idx="19">
                  <c:v>16.2928</c:v>
                </c:pt>
                <c:pt idx="20">
                  <c:v>11.961303547</c:v>
                </c:pt>
                <c:pt idx="21">
                  <c:v>10.748438413000001</c:v>
                </c:pt>
              </c:numCache>
            </c:numRef>
          </c:val>
          <c:smooth val="1"/>
          <c:extLst>
            <c:ext xmlns:c16="http://schemas.microsoft.com/office/drawing/2014/chart" uri="{C3380CC4-5D6E-409C-BE32-E72D297353CC}">
              <c16:uniqueId val="{00000002-08AF-4369-B2E9-7C57FF5D30A4}"/>
            </c:ext>
          </c:extLst>
        </c:ser>
        <c:ser>
          <c:idx val="1"/>
          <c:order val="1"/>
          <c:tx>
            <c:strRef>
              <c:f>Salida!$D$5</c:f>
              <c:strCache>
                <c:ptCount val="1"/>
                <c:pt idx="0">
                  <c:v> TD Cabeceras </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spPr>
                <a:noFill/>
                <a:ln>
                  <a:noFill/>
                </a:ln>
                <a:effectLst/>
              </c:spPr>
              <c:txPr>
                <a:bodyPr rot="0" spcFirstLastPara="1" vertOverflow="ellipsis" vert="horz" wrap="square" lIns="38100" tIns="19050" rIns="38100" bIns="19050" anchor="ctr" anchorCtr="0">
                  <a:spAutoFit/>
                </a:bodyPr>
                <a:lstStyle/>
                <a:p>
                  <a:pPr algn="ctr" rtl="0">
                    <a:defRPr lang="en-US" sz="800" b="1" i="0" u="none" strike="noStrike" kern="1200" baseline="0">
                      <a:solidFill>
                        <a:srgbClr val="ED7D31"/>
                      </a:solidFill>
                      <a:latin typeface="+mn-lt"/>
                      <a:ea typeface="+mn-ea"/>
                      <a:cs typeface="+mn-cs"/>
                    </a:defRPr>
                  </a:pPr>
                  <a:endParaRPr lang="es-CO"/>
                </a:p>
              </c:txPr>
              <c:dLblPos val="t"/>
              <c:showLegendKey val="0"/>
              <c:showVal val="1"/>
              <c:showCatName val="0"/>
              <c:showSerName val="0"/>
              <c:showPercent val="0"/>
              <c:showBubbleSize val="0"/>
              <c:extLst>
                <c:ext xmlns:c16="http://schemas.microsoft.com/office/drawing/2014/chart" uri="{C3380CC4-5D6E-409C-BE32-E72D297353CC}">
                  <c16:uniqueId val="{00000003-08AF-4369-B2E9-7C57FF5D30A4}"/>
                </c:ext>
              </c:extLst>
            </c:dLbl>
            <c:dLbl>
              <c:idx val="21"/>
              <c:layout>
                <c:manualLayout>
                  <c:x val="0"/>
                  <c:y val="-4.1144407650118585E-2"/>
                </c:manualLayout>
              </c:layout>
              <c:spPr>
                <a:solidFill>
                  <a:schemeClr val="accent2">
                    <a:alpha val="20000"/>
                  </a:schemeClr>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2"/>
                      </a:solidFill>
                      <a:latin typeface="+mn-lt"/>
                      <a:ea typeface="+mn-ea"/>
                      <a:cs typeface="+mn-cs"/>
                    </a:defRPr>
                  </a:pPr>
                  <a:endParaRPr lang="es-CO"/>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8AF-4369-B2E9-7C57FF5D30A4}"/>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accent2"/>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Salida!$B$6:$B$27</c:f>
              <c:strCache>
                <c:ptCount val="22"/>
                <c:pt idx="0">
                  <c:v>Septiembre-2001</c:v>
                </c:pt>
                <c:pt idx="1">
                  <c:v>Septiembre-2002</c:v>
                </c:pt>
                <c:pt idx="2">
                  <c:v>Septiembre-2003</c:v>
                </c:pt>
                <c:pt idx="3">
                  <c:v>Septiembre-2004</c:v>
                </c:pt>
                <c:pt idx="4">
                  <c:v>Septiembre-2005</c:v>
                </c:pt>
                <c:pt idx="5">
                  <c:v>Septiembre-2006</c:v>
                </c:pt>
                <c:pt idx="6">
                  <c:v>Septiembre-2007</c:v>
                </c:pt>
                <c:pt idx="7">
                  <c:v>Septiembre-2008</c:v>
                </c:pt>
                <c:pt idx="8">
                  <c:v>Septiembre-2009</c:v>
                </c:pt>
                <c:pt idx="9">
                  <c:v>Septiembre-2010</c:v>
                </c:pt>
                <c:pt idx="10">
                  <c:v>Septiembre-2011</c:v>
                </c:pt>
                <c:pt idx="11">
                  <c:v>Septiembre-2012</c:v>
                </c:pt>
                <c:pt idx="12">
                  <c:v>Septiembre-2013</c:v>
                </c:pt>
                <c:pt idx="13">
                  <c:v>Septiembre-2014</c:v>
                </c:pt>
                <c:pt idx="14">
                  <c:v>Septiembre-2015</c:v>
                </c:pt>
                <c:pt idx="15">
                  <c:v>Septiembre-2016</c:v>
                </c:pt>
                <c:pt idx="16">
                  <c:v>Septiembre-2017</c:v>
                </c:pt>
                <c:pt idx="17">
                  <c:v>Septiembre-2018</c:v>
                </c:pt>
                <c:pt idx="18">
                  <c:v>Septiembre-2019</c:v>
                </c:pt>
                <c:pt idx="19">
                  <c:v>Septiembre-2020</c:v>
                </c:pt>
                <c:pt idx="20">
                  <c:v>Septiembre-2021</c:v>
                </c:pt>
                <c:pt idx="21">
                  <c:v>Septiembre-2022</c:v>
                </c:pt>
              </c:strCache>
            </c:strRef>
          </c:cat>
          <c:val>
            <c:numRef>
              <c:f>Salida!$D$6:$D$27</c:f>
              <c:numCache>
                <c:formatCode>0.0</c:formatCode>
                <c:ptCount val="22"/>
                <c:pt idx="0">
                  <c:v>16.190899999999999</c:v>
                </c:pt>
                <c:pt idx="1">
                  <c:v>16.322399999999998</c:v>
                </c:pt>
                <c:pt idx="2">
                  <c:v>16.245899999999999</c:v>
                </c:pt>
                <c:pt idx="3">
                  <c:v>13.888199999999999</c:v>
                </c:pt>
                <c:pt idx="4">
                  <c:v>12.550800000000001</c:v>
                </c:pt>
                <c:pt idx="5">
                  <c:v>13.669861648106099</c:v>
                </c:pt>
                <c:pt idx="6">
                  <c:v>11.852592005370454</c:v>
                </c:pt>
                <c:pt idx="7">
                  <c:v>11.627227796855193</c:v>
                </c:pt>
                <c:pt idx="8">
                  <c:v>13.413645495439919</c:v>
                </c:pt>
                <c:pt idx="9">
                  <c:v>11.7508</c:v>
                </c:pt>
                <c:pt idx="10">
                  <c:v>10.714700000000001</c:v>
                </c:pt>
                <c:pt idx="11">
                  <c:v>11.017799999999999</c:v>
                </c:pt>
                <c:pt idx="12">
                  <c:v>9.8790999999999993</c:v>
                </c:pt>
                <c:pt idx="13">
                  <c:v>9.3846000000000007</c:v>
                </c:pt>
                <c:pt idx="14">
                  <c:v>9.6303999999999998</c:v>
                </c:pt>
                <c:pt idx="15">
                  <c:v>9.8176000000000005</c:v>
                </c:pt>
                <c:pt idx="16">
                  <c:v>10.731400000000001</c:v>
                </c:pt>
                <c:pt idx="17">
                  <c:v>10.941000000000001</c:v>
                </c:pt>
                <c:pt idx="18">
                  <c:v>11.433199999999999</c:v>
                </c:pt>
                <c:pt idx="19">
                  <c:v>18.3599</c:v>
                </c:pt>
                <c:pt idx="20">
                  <c:v>13.055948856000001</c:v>
                </c:pt>
                <c:pt idx="21">
                  <c:v>11.460986182999999</c:v>
                </c:pt>
              </c:numCache>
            </c:numRef>
          </c:val>
          <c:smooth val="1"/>
          <c:extLst>
            <c:ext xmlns:c16="http://schemas.microsoft.com/office/drawing/2014/chart" uri="{C3380CC4-5D6E-409C-BE32-E72D297353CC}">
              <c16:uniqueId val="{00000005-08AF-4369-B2E9-7C57FF5D30A4}"/>
            </c:ext>
          </c:extLst>
        </c:ser>
        <c:ser>
          <c:idx val="2"/>
          <c:order val="2"/>
          <c:tx>
            <c:strRef>
              <c:f>Salida!$E$5</c:f>
              <c:strCache>
                <c:ptCount val="1"/>
                <c:pt idx="0">
                  <c:v> TD Rural </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spPr>
                <a:noFill/>
                <a:ln>
                  <a:noFill/>
                </a:ln>
                <a:effectLst/>
              </c:spPr>
              <c:txPr>
                <a:bodyPr rot="0" spcFirstLastPara="1" vertOverflow="ellipsis" vert="horz" wrap="square" lIns="38100" tIns="19050" rIns="38100" bIns="19050" anchor="ctr" anchorCtr="0">
                  <a:spAutoFit/>
                </a:bodyPr>
                <a:lstStyle/>
                <a:p>
                  <a:pPr algn="ctr" rtl="0">
                    <a:defRPr lang="en-US" sz="800" b="1" i="0" u="none" strike="noStrike" kern="1200" baseline="0">
                      <a:solidFill>
                        <a:prstClr val="black">
                          <a:lumMod val="75000"/>
                          <a:lumOff val="25000"/>
                        </a:prstClr>
                      </a:solidFill>
                      <a:latin typeface="+mn-lt"/>
                      <a:ea typeface="+mn-ea"/>
                      <a:cs typeface="+mn-cs"/>
                    </a:defRPr>
                  </a:pPr>
                  <a:endParaRPr lang="es-CO"/>
                </a:p>
              </c:txPr>
              <c:dLblPos val="b"/>
              <c:showLegendKey val="0"/>
              <c:showVal val="1"/>
              <c:showCatName val="0"/>
              <c:showSerName val="0"/>
              <c:showPercent val="0"/>
              <c:showBubbleSize val="0"/>
              <c:extLst>
                <c:ext xmlns:c16="http://schemas.microsoft.com/office/drawing/2014/chart" uri="{C3380CC4-5D6E-409C-BE32-E72D297353CC}">
                  <c16:uniqueId val="{00000006-08AF-4369-B2E9-7C57FF5D30A4}"/>
                </c:ext>
              </c:extLst>
            </c:dLbl>
            <c:dLbl>
              <c:idx val="21"/>
              <c:layout>
                <c:manualLayout>
                  <c:x val="-2.3239438468930325E-3"/>
                  <c:y val="5.0797643280228552E-2"/>
                </c:manualLayout>
              </c:layout>
              <c:spPr>
                <a:solidFill>
                  <a:schemeClr val="bg1">
                    <a:lumMod val="85000"/>
                    <a:alpha val="30000"/>
                  </a:schemeClr>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dLblPos val="r"/>
              <c:showLegendKey val="0"/>
              <c:showVal val="1"/>
              <c:showCatName val="0"/>
              <c:showSerName val="0"/>
              <c:showPercent val="0"/>
              <c:showBubbleSize val="0"/>
              <c:extLst>
                <c:ext xmlns:c15="http://schemas.microsoft.com/office/drawing/2012/chart" uri="{CE6537A1-D6FC-4f65-9D91-7224C49458BB}">
                  <c15:layout>
                    <c:manualLayout>
                      <c:w val="3.0701611862933055E-2"/>
                      <c:h val="6.0450629701327974E-2"/>
                    </c:manualLayout>
                  </c15:layout>
                </c:ext>
                <c:ext xmlns:c16="http://schemas.microsoft.com/office/drawing/2014/chart" uri="{C3380CC4-5D6E-409C-BE32-E72D297353CC}">
                  <c16:uniqueId val="{0000000A-08AF-4369-B2E9-7C57FF5D30A4}"/>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es-C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Salida!$B$6:$B$27</c:f>
              <c:strCache>
                <c:ptCount val="22"/>
                <c:pt idx="0">
                  <c:v>Septiembre-2001</c:v>
                </c:pt>
                <c:pt idx="1">
                  <c:v>Septiembre-2002</c:v>
                </c:pt>
                <c:pt idx="2">
                  <c:v>Septiembre-2003</c:v>
                </c:pt>
                <c:pt idx="3">
                  <c:v>Septiembre-2004</c:v>
                </c:pt>
                <c:pt idx="4">
                  <c:v>Septiembre-2005</c:v>
                </c:pt>
                <c:pt idx="5">
                  <c:v>Septiembre-2006</c:v>
                </c:pt>
                <c:pt idx="6">
                  <c:v>Septiembre-2007</c:v>
                </c:pt>
                <c:pt idx="7">
                  <c:v>Septiembre-2008</c:v>
                </c:pt>
                <c:pt idx="8">
                  <c:v>Septiembre-2009</c:v>
                </c:pt>
                <c:pt idx="9">
                  <c:v>Septiembre-2010</c:v>
                </c:pt>
                <c:pt idx="10">
                  <c:v>Septiembre-2011</c:v>
                </c:pt>
                <c:pt idx="11">
                  <c:v>Septiembre-2012</c:v>
                </c:pt>
                <c:pt idx="12">
                  <c:v>Septiembre-2013</c:v>
                </c:pt>
                <c:pt idx="13">
                  <c:v>Septiembre-2014</c:v>
                </c:pt>
                <c:pt idx="14">
                  <c:v>Septiembre-2015</c:v>
                </c:pt>
                <c:pt idx="15">
                  <c:v>Septiembre-2016</c:v>
                </c:pt>
                <c:pt idx="16">
                  <c:v>Septiembre-2017</c:v>
                </c:pt>
                <c:pt idx="17">
                  <c:v>Septiembre-2018</c:v>
                </c:pt>
                <c:pt idx="18">
                  <c:v>Septiembre-2019</c:v>
                </c:pt>
                <c:pt idx="19">
                  <c:v>Septiembre-2020</c:v>
                </c:pt>
                <c:pt idx="20">
                  <c:v>Septiembre-2021</c:v>
                </c:pt>
                <c:pt idx="21">
                  <c:v>Septiembre-2022</c:v>
                </c:pt>
              </c:strCache>
            </c:strRef>
          </c:cat>
          <c:val>
            <c:numRef>
              <c:f>Salida!$E$6:$E$27</c:f>
              <c:numCache>
                <c:formatCode>0.0</c:formatCode>
                <c:ptCount val="22"/>
                <c:pt idx="0">
                  <c:v>7.5170372565477015</c:v>
                </c:pt>
                <c:pt idx="1">
                  <c:v>8.422810982135319</c:v>
                </c:pt>
                <c:pt idx="2">
                  <c:v>7.8841141004196453</c:v>
                </c:pt>
                <c:pt idx="3">
                  <c:v>7.0780777147847127</c:v>
                </c:pt>
                <c:pt idx="4">
                  <c:v>7.3641673467552611</c:v>
                </c:pt>
                <c:pt idx="5">
                  <c:v>10.233525348563781</c:v>
                </c:pt>
                <c:pt idx="6">
                  <c:v>7.3728143609443686</c:v>
                </c:pt>
                <c:pt idx="7">
                  <c:v>8.9393499949688362</c:v>
                </c:pt>
                <c:pt idx="8">
                  <c:v>9.0013509212498644</c:v>
                </c:pt>
                <c:pt idx="9">
                  <c:v>7.9167659687997354</c:v>
                </c:pt>
                <c:pt idx="10">
                  <c:v>7.0508150954288116</c:v>
                </c:pt>
                <c:pt idx="11">
                  <c:v>7.037367524864778</c:v>
                </c:pt>
                <c:pt idx="12">
                  <c:v>6.6347328036703974</c:v>
                </c:pt>
                <c:pt idx="13">
                  <c:v>5.7318479265451261</c:v>
                </c:pt>
                <c:pt idx="14">
                  <c:v>7.0750107053185314</c:v>
                </c:pt>
                <c:pt idx="15">
                  <c:v>5.3342696623543446</c:v>
                </c:pt>
                <c:pt idx="16">
                  <c:v>5.3266580966654651</c:v>
                </c:pt>
                <c:pt idx="17">
                  <c:v>4.8903567831373662</c:v>
                </c:pt>
                <c:pt idx="18">
                  <c:v>8.4033498859816458</c:v>
                </c:pt>
                <c:pt idx="19">
                  <c:v>8.1737814655078811</c:v>
                </c:pt>
                <c:pt idx="20">
                  <c:v>7.7855178009944304</c:v>
                </c:pt>
                <c:pt idx="21">
                  <c:v>7.9577367483911647</c:v>
                </c:pt>
              </c:numCache>
            </c:numRef>
          </c:val>
          <c:smooth val="1"/>
          <c:extLst>
            <c:ext xmlns:c16="http://schemas.microsoft.com/office/drawing/2014/chart" uri="{C3380CC4-5D6E-409C-BE32-E72D297353CC}">
              <c16:uniqueId val="{00000007-08AF-4369-B2E9-7C57FF5D30A4}"/>
            </c:ext>
          </c:extLst>
        </c:ser>
        <c:dLbls>
          <c:dLblPos val="t"/>
          <c:showLegendKey val="0"/>
          <c:showVal val="1"/>
          <c:showCatName val="0"/>
          <c:showSerName val="0"/>
          <c:showPercent val="0"/>
          <c:showBubbleSize val="0"/>
        </c:dLbls>
        <c:marker val="1"/>
        <c:smooth val="0"/>
        <c:axId val="828963568"/>
        <c:axId val="1257264512"/>
      </c:lineChart>
      <c:catAx>
        <c:axId val="828963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crossAx val="1257264512"/>
        <c:crosses val="autoZero"/>
        <c:auto val="1"/>
        <c:lblAlgn val="ctr"/>
        <c:lblOffset val="100"/>
        <c:noMultiLvlLbl val="0"/>
      </c:catAx>
      <c:valAx>
        <c:axId val="1257264512"/>
        <c:scaling>
          <c:orientation val="minMax"/>
          <c:max val="22"/>
          <c:min val="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Tasa de desemploe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crossAx val="8289635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[Empleo.xlsb]Salida!$B$55</c:f>
              <c:strCache>
                <c:ptCount val="1"/>
                <c:pt idx="0">
                  <c:v>Julio 21-Septiembre 21</c:v>
                </c:pt>
              </c:strCache>
            </c:strRef>
          </c:tx>
          <c:spPr>
            <a:solidFill>
              <a:schemeClr val="accent5">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rgbClr val="27689D"/>
                    </a:solidFill>
                    <a:latin typeface="Arial" panose="020B0604020202020204" pitchFamily="34" charset="0"/>
                    <a:ea typeface="+mn-ea"/>
                    <a:cs typeface="Arial" panose="020B0604020202020204" pitchFamily="34" charset="0"/>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[Empleo.xlsb]Salida!$C$54:$E$54</c:f>
              <c:strCache>
                <c:ptCount val="3"/>
                <c:pt idx="0">
                  <c:v>TD Nacional</c:v>
                </c:pt>
                <c:pt idx="1">
                  <c:v>TD Cabeceras</c:v>
                </c:pt>
                <c:pt idx="2">
                  <c:v>TD Rural</c:v>
                </c:pt>
              </c:strCache>
            </c:strRef>
          </c:cat>
          <c:val>
            <c:numRef>
              <c:f>[Empleo.xlsb]Salida!$C$55:$E$55</c:f>
              <c:numCache>
                <c:formatCode>0.0</c:formatCode>
                <c:ptCount val="3"/>
                <c:pt idx="0">
                  <c:v>12.627435635915043</c:v>
                </c:pt>
                <c:pt idx="1">
                  <c:v>13.849419437161487</c:v>
                </c:pt>
                <c:pt idx="2">
                  <c:v>7.9136483708514147</c:v>
                </c:pt>
              </c:numCache>
            </c:numRef>
          </c:val>
          <c:extLst>
            <c:ext xmlns:c16="http://schemas.microsoft.com/office/drawing/2014/chart" uri="{C3380CC4-5D6E-409C-BE32-E72D297353CC}">
              <c16:uniqueId val="{00000000-8F27-4B62-AC14-DE247D879C22}"/>
            </c:ext>
          </c:extLst>
        </c:ser>
        <c:ser>
          <c:idx val="1"/>
          <c:order val="1"/>
          <c:tx>
            <c:strRef>
              <c:f>[Empleo.xlsb]Salida!$B$56</c:f>
              <c:strCache>
                <c:ptCount val="1"/>
                <c:pt idx="0">
                  <c:v>Julio 22-Septiembre 22</c:v>
                </c:pt>
              </c:strCache>
            </c:strRef>
          </c:tx>
          <c:spPr>
            <a:solidFill>
              <a:srgbClr val="0070C0"/>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rgbClr val="27689D"/>
                    </a:solidFill>
                    <a:latin typeface="Arial" panose="020B0604020202020204" pitchFamily="34" charset="0"/>
                    <a:ea typeface="+mn-ea"/>
                    <a:cs typeface="Arial" panose="020B0604020202020204" pitchFamily="34" charset="0"/>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[Empleo.xlsb]Salida!$C$54:$E$54</c:f>
              <c:strCache>
                <c:ptCount val="3"/>
                <c:pt idx="0">
                  <c:v>TD Nacional</c:v>
                </c:pt>
                <c:pt idx="1">
                  <c:v>TD Cabeceras</c:v>
                </c:pt>
                <c:pt idx="2">
                  <c:v>TD Rural</c:v>
                </c:pt>
              </c:strCache>
            </c:strRef>
          </c:cat>
          <c:val>
            <c:numRef>
              <c:f>[Empleo.xlsb]Salida!$C$56:$E$56</c:f>
              <c:numCache>
                <c:formatCode>0.0</c:formatCode>
                <c:ptCount val="3"/>
                <c:pt idx="0">
                  <c:v>10.789338460098492</c:v>
                </c:pt>
                <c:pt idx="1">
                  <c:v>11.395109048498306</c:v>
                </c:pt>
                <c:pt idx="2">
                  <c:v>8.4221955622206295</c:v>
                </c:pt>
              </c:numCache>
            </c:numRef>
          </c:val>
          <c:extLst>
            <c:ext xmlns:c16="http://schemas.microsoft.com/office/drawing/2014/chart" uri="{C3380CC4-5D6E-409C-BE32-E72D297353CC}">
              <c16:uniqueId val="{00000001-8F27-4B62-AC14-DE247D879C22}"/>
            </c:ext>
          </c:extLst>
        </c:ser>
        <c:dLbls>
          <c:dLblPos val="outEnd"/>
          <c:showLegendKey val="0"/>
          <c:showVal val="1"/>
          <c:showCatName val="0"/>
          <c:showSerName val="0"/>
          <c:showPercent val="0"/>
          <c:showBubbleSize val="0"/>
        </c:dLbls>
        <c:gapWidth val="161"/>
        <c:overlap val="-27"/>
        <c:axId val="150229856"/>
        <c:axId val="150229440"/>
      </c:barChart>
      <c:catAx>
        <c:axId val="150229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27689D"/>
                </a:solidFill>
                <a:latin typeface="Arial" panose="020B0604020202020204" pitchFamily="34" charset="0"/>
                <a:ea typeface="+mn-ea"/>
                <a:cs typeface="Arial" panose="020B0604020202020204" pitchFamily="34" charset="0"/>
              </a:defRPr>
            </a:pPr>
            <a:endParaRPr lang="es-CO"/>
          </a:p>
        </c:txPr>
        <c:crossAx val="150229440"/>
        <c:crosses val="autoZero"/>
        <c:auto val="1"/>
        <c:lblAlgn val="ctr"/>
        <c:lblOffset val="100"/>
        <c:noMultiLvlLbl val="0"/>
      </c:catAx>
      <c:valAx>
        <c:axId val="150229440"/>
        <c:scaling>
          <c:orientation val="minMax"/>
        </c:scaling>
        <c:delete val="0"/>
        <c:axPos val="l"/>
        <c:title>
          <c:tx>
            <c:rich>
              <a:bodyPr rot="-5400000" spcFirstLastPara="1" vertOverflow="ellipsis" vert="horz" wrap="square" anchor="ctr" anchorCtr="1"/>
              <a:lstStyle/>
              <a:p>
                <a:pPr>
                  <a:defRPr sz="800" b="0" i="0" u="none" strike="noStrike" kern="1200" baseline="0">
                    <a:solidFill>
                      <a:srgbClr val="27689D"/>
                    </a:solidFill>
                    <a:latin typeface="Arial" panose="020B0604020202020204" pitchFamily="34" charset="0"/>
                    <a:ea typeface="+mn-ea"/>
                    <a:cs typeface="Arial" panose="020B0604020202020204" pitchFamily="34" charset="0"/>
                  </a:defRPr>
                </a:pPr>
                <a:r>
                  <a:rPr lang="es-CO" sz="800"/>
                  <a:t>Tasa de desempleo (%)</a:t>
                </a:r>
              </a:p>
            </c:rich>
          </c:tx>
          <c:overlay val="0"/>
          <c:spPr>
            <a:noFill/>
            <a:ln>
              <a:noFill/>
            </a:ln>
            <a:effectLst/>
          </c:spPr>
          <c:txPr>
            <a:bodyPr rot="-5400000" spcFirstLastPara="1" vertOverflow="ellipsis" vert="horz" wrap="square" anchor="ctr" anchorCtr="1"/>
            <a:lstStyle/>
            <a:p>
              <a:pPr>
                <a:defRPr sz="800" b="0" i="0" u="none" strike="noStrike" kern="1200" baseline="0">
                  <a:solidFill>
                    <a:srgbClr val="27689D"/>
                  </a:solidFill>
                  <a:latin typeface="Arial" panose="020B0604020202020204" pitchFamily="34" charset="0"/>
                  <a:ea typeface="+mn-ea"/>
                  <a:cs typeface="Arial" panose="020B0604020202020204" pitchFamily="34" charset="0"/>
                </a:defRPr>
              </a:pPr>
              <a:endParaRPr lang="es-CO"/>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27689D"/>
                </a:solidFill>
                <a:latin typeface="Arial" panose="020B0604020202020204" pitchFamily="34" charset="0"/>
                <a:ea typeface="+mn-ea"/>
                <a:cs typeface="Arial" panose="020B0604020202020204" pitchFamily="34" charset="0"/>
              </a:defRPr>
            </a:pPr>
            <a:endParaRPr lang="es-CO"/>
          </a:p>
        </c:txPr>
        <c:crossAx val="150229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27689D"/>
              </a:solidFill>
              <a:latin typeface="Arial" panose="020B0604020202020204" pitchFamily="34" charset="0"/>
              <a:ea typeface="+mn-ea"/>
              <a:cs typeface="Arial" panose="020B0604020202020204" pitchFamily="34" charset="0"/>
            </a:defRPr>
          </a:pPr>
          <a:endParaRPr lang="es-CO"/>
        </a:p>
      </c:txPr>
    </c:legend>
    <c:plotVisOnly val="1"/>
    <c:dispBlanksAs val="gap"/>
    <c:showDLblsOverMax val="0"/>
  </c:chart>
  <c:spPr>
    <a:noFill/>
    <a:ln w="9525" cap="flat" cmpd="sng" algn="ctr">
      <a:noFill/>
      <a:round/>
    </a:ln>
    <a:effectLst/>
  </c:spPr>
  <c:txPr>
    <a:bodyPr/>
    <a:lstStyle/>
    <a:p>
      <a:pPr>
        <a:defRPr>
          <a:solidFill>
            <a:srgbClr val="27689D"/>
          </a:solidFill>
          <a:latin typeface="Arial" panose="020B0604020202020204" pitchFamily="34" charset="0"/>
          <a:cs typeface="Arial" panose="020B0604020202020204" pitchFamily="34" charset="0"/>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[Empleo.xlsb]Salida!$B$49</c:f>
              <c:strCache>
                <c:ptCount val="1"/>
                <c:pt idx="0">
                  <c:v>Septiembre-2021</c:v>
                </c:pt>
              </c:strCache>
            </c:strRef>
          </c:tx>
          <c:spPr>
            <a:solidFill>
              <a:srgbClr val="DEEBF7"/>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000" b="1" i="0" u="none" strike="noStrike" kern="1200" baseline="0">
                    <a:solidFill>
                      <a:srgbClr val="27689D"/>
                    </a:solidFill>
                    <a:latin typeface="Arial" panose="020B0604020202020204" pitchFamily="34" charset="0"/>
                    <a:ea typeface="+mn-ea"/>
                    <a:cs typeface="Arial" panose="020B0604020202020204" pitchFamily="34" charset="0"/>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[Empleo.xlsb]Salida!$C$48:$E$48</c:f>
              <c:strCache>
                <c:ptCount val="3"/>
                <c:pt idx="0">
                  <c:v>TD Nacional</c:v>
                </c:pt>
                <c:pt idx="1">
                  <c:v>TD Cabeceras</c:v>
                </c:pt>
                <c:pt idx="2">
                  <c:v>TD Rural</c:v>
                </c:pt>
              </c:strCache>
            </c:strRef>
          </c:cat>
          <c:val>
            <c:numRef>
              <c:f>[Empleo.xlsb]Salida!$C$49:$E$49</c:f>
              <c:numCache>
                <c:formatCode>0.0</c:formatCode>
                <c:ptCount val="3"/>
                <c:pt idx="0">
                  <c:v>11.961303547</c:v>
                </c:pt>
                <c:pt idx="1">
                  <c:v>13.055948856000001</c:v>
                </c:pt>
                <c:pt idx="2">
                  <c:v>7.7855178009944304</c:v>
                </c:pt>
              </c:numCache>
            </c:numRef>
          </c:val>
          <c:extLst>
            <c:ext xmlns:c16="http://schemas.microsoft.com/office/drawing/2014/chart" uri="{C3380CC4-5D6E-409C-BE32-E72D297353CC}">
              <c16:uniqueId val="{00000000-7705-4802-81BE-E43772CCEA8E}"/>
            </c:ext>
          </c:extLst>
        </c:ser>
        <c:ser>
          <c:idx val="1"/>
          <c:order val="1"/>
          <c:tx>
            <c:strRef>
              <c:f>[Empleo.xlsb]Salida!$B$50</c:f>
              <c:strCache>
                <c:ptCount val="1"/>
                <c:pt idx="0">
                  <c:v>Septiembre-2022</c:v>
                </c:pt>
              </c:strCache>
            </c:strRef>
          </c:tx>
          <c:spPr>
            <a:solidFill>
              <a:srgbClr val="0070C0"/>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000" b="1" i="0" u="none" strike="noStrike" kern="1200" baseline="0">
                    <a:solidFill>
                      <a:srgbClr val="27689D"/>
                    </a:solidFill>
                    <a:latin typeface="Arial" panose="020B0604020202020204" pitchFamily="34" charset="0"/>
                    <a:ea typeface="+mn-ea"/>
                    <a:cs typeface="Arial" panose="020B0604020202020204" pitchFamily="34" charset="0"/>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[Empleo.xlsb]Salida!$C$48:$E$48</c:f>
              <c:strCache>
                <c:ptCount val="3"/>
                <c:pt idx="0">
                  <c:v>TD Nacional</c:v>
                </c:pt>
                <c:pt idx="1">
                  <c:v>TD Cabeceras</c:v>
                </c:pt>
                <c:pt idx="2">
                  <c:v>TD Rural</c:v>
                </c:pt>
              </c:strCache>
            </c:strRef>
          </c:cat>
          <c:val>
            <c:numRef>
              <c:f>[Empleo.xlsb]Salida!$C$50:$E$50</c:f>
              <c:numCache>
                <c:formatCode>0.0</c:formatCode>
                <c:ptCount val="3"/>
                <c:pt idx="0">
                  <c:v>10.748438413000001</c:v>
                </c:pt>
                <c:pt idx="1">
                  <c:v>11.460986182999999</c:v>
                </c:pt>
                <c:pt idx="2">
                  <c:v>7.9577367483911647</c:v>
                </c:pt>
              </c:numCache>
            </c:numRef>
          </c:val>
          <c:extLst>
            <c:ext xmlns:c16="http://schemas.microsoft.com/office/drawing/2014/chart" uri="{C3380CC4-5D6E-409C-BE32-E72D297353CC}">
              <c16:uniqueId val="{00000001-7705-4802-81BE-E43772CCEA8E}"/>
            </c:ext>
          </c:extLst>
        </c:ser>
        <c:dLbls>
          <c:dLblPos val="outEnd"/>
          <c:showLegendKey val="0"/>
          <c:showVal val="1"/>
          <c:showCatName val="0"/>
          <c:showSerName val="0"/>
          <c:showPercent val="0"/>
          <c:showBubbleSize val="0"/>
        </c:dLbls>
        <c:gapWidth val="161"/>
        <c:overlap val="-27"/>
        <c:axId val="150229856"/>
        <c:axId val="150229440"/>
      </c:barChart>
      <c:catAx>
        <c:axId val="150229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27689D"/>
                </a:solidFill>
                <a:latin typeface="Arial" panose="020B0604020202020204" pitchFamily="34" charset="0"/>
                <a:ea typeface="+mn-ea"/>
                <a:cs typeface="Arial" panose="020B0604020202020204" pitchFamily="34" charset="0"/>
              </a:defRPr>
            </a:pPr>
            <a:endParaRPr lang="es-CO"/>
          </a:p>
        </c:txPr>
        <c:crossAx val="150229440"/>
        <c:crosses val="autoZero"/>
        <c:auto val="1"/>
        <c:lblAlgn val="ctr"/>
        <c:lblOffset val="100"/>
        <c:noMultiLvlLbl val="0"/>
      </c:catAx>
      <c:valAx>
        <c:axId val="150229440"/>
        <c:scaling>
          <c:orientation val="minMax"/>
        </c:scaling>
        <c:delete val="0"/>
        <c:axPos val="l"/>
        <c:title>
          <c:tx>
            <c:rich>
              <a:bodyPr rot="-5400000" spcFirstLastPara="1" vertOverflow="ellipsis" vert="horz" wrap="square" anchor="ctr" anchorCtr="1"/>
              <a:lstStyle/>
              <a:p>
                <a:pPr>
                  <a:defRPr sz="800" b="0" i="0" u="none" strike="noStrike" kern="1200" baseline="0">
                    <a:solidFill>
                      <a:srgbClr val="27689D"/>
                    </a:solidFill>
                    <a:latin typeface="Arial" panose="020B0604020202020204" pitchFamily="34" charset="0"/>
                    <a:ea typeface="+mn-ea"/>
                    <a:cs typeface="Arial" panose="020B0604020202020204" pitchFamily="34" charset="0"/>
                  </a:defRPr>
                </a:pPr>
                <a:r>
                  <a:rPr lang="es-CO" sz="800"/>
                  <a:t>Tasa de desempleo (%)</a:t>
                </a:r>
              </a:p>
            </c:rich>
          </c:tx>
          <c:overlay val="0"/>
          <c:spPr>
            <a:noFill/>
            <a:ln>
              <a:noFill/>
            </a:ln>
            <a:effectLst/>
          </c:spPr>
          <c:txPr>
            <a:bodyPr rot="-5400000" spcFirstLastPara="1" vertOverflow="ellipsis" vert="horz" wrap="square" anchor="ctr" anchorCtr="1"/>
            <a:lstStyle/>
            <a:p>
              <a:pPr>
                <a:defRPr sz="800" b="0" i="0" u="none" strike="noStrike" kern="1200" baseline="0">
                  <a:solidFill>
                    <a:srgbClr val="27689D"/>
                  </a:solidFill>
                  <a:latin typeface="Arial" panose="020B0604020202020204" pitchFamily="34" charset="0"/>
                  <a:ea typeface="+mn-ea"/>
                  <a:cs typeface="Arial" panose="020B0604020202020204" pitchFamily="34" charset="0"/>
                </a:defRPr>
              </a:pPr>
              <a:endParaRPr lang="es-CO"/>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27689D"/>
                </a:solidFill>
                <a:latin typeface="Arial" panose="020B0604020202020204" pitchFamily="34" charset="0"/>
                <a:ea typeface="+mn-ea"/>
                <a:cs typeface="Arial" panose="020B0604020202020204" pitchFamily="34" charset="0"/>
              </a:defRPr>
            </a:pPr>
            <a:endParaRPr lang="es-CO"/>
          </a:p>
        </c:txPr>
        <c:crossAx val="150229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27689D"/>
              </a:solidFill>
              <a:latin typeface="Arial" panose="020B0604020202020204" pitchFamily="34" charset="0"/>
              <a:ea typeface="+mn-ea"/>
              <a:cs typeface="Arial" panose="020B0604020202020204" pitchFamily="34" charset="0"/>
            </a:defRPr>
          </a:pPr>
          <a:endParaRPr lang="es-CO"/>
        </a:p>
      </c:txPr>
    </c:legend>
    <c:plotVisOnly val="1"/>
    <c:dispBlanksAs val="gap"/>
    <c:showDLblsOverMax val="0"/>
  </c:chart>
  <c:spPr>
    <a:solidFill>
      <a:schemeClr val="bg1"/>
    </a:solidFill>
    <a:ln w="9525" cap="flat" cmpd="sng" algn="ctr">
      <a:noFill/>
      <a:round/>
    </a:ln>
    <a:effectLst/>
  </c:spPr>
  <c:txPr>
    <a:bodyPr/>
    <a:lstStyle/>
    <a:p>
      <a:pPr>
        <a:defRPr>
          <a:solidFill>
            <a:srgbClr val="27689D"/>
          </a:solidFill>
          <a:latin typeface="Arial" panose="020B0604020202020204" pitchFamily="34" charset="0"/>
          <a:cs typeface="Arial" panose="020B0604020202020204" pitchFamily="34" charset="0"/>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263934713695906"/>
          <c:y val="3.470932400593852E-2"/>
          <c:w val="0.46886963088241562"/>
          <c:h val="0.93651626131566579"/>
        </c:manualLayout>
      </c:layout>
      <c:barChart>
        <c:barDir val="bar"/>
        <c:grouping val="clustered"/>
        <c:varyColors val="0"/>
        <c:ser>
          <c:idx val="0"/>
          <c:order val="0"/>
          <c:spPr>
            <a:solidFill>
              <a:srgbClr val="0070C0"/>
            </a:solidFill>
            <a:ln>
              <a:noFill/>
            </a:ln>
            <a:effectLst/>
          </c:spPr>
          <c:invertIfNegative val="0"/>
          <c:dPt>
            <c:idx val="0"/>
            <c:invertIfNegative val="0"/>
            <c:bubble3D val="0"/>
            <c:spPr>
              <a:solidFill>
                <a:srgbClr val="ED7D31"/>
              </a:solidFill>
              <a:ln>
                <a:noFill/>
              </a:ln>
              <a:effectLst/>
            </c:spPr>
            <c:extLst>
              <c:ext xmlns:c16="http://schemas.microsoft.com/office/drawing/2014/chart" uri="{C3380CC4-5D6E-409C-BE32-E72D297353CC}">
                <c16:uniqueId val="{00000001-869F-4C42-AC42-841ABA6ED61E}"/>
              </c:ext>
            </c:extLst>
          </c:dPt>
          <c:dLbls>
            <c:spPr>
              <a:noFill/>
              <a:ln>
                <a:noFill/>
              </a:ln>
              <a:effectLst/>
            </c:spPr>
            <c:txPr>
              <a:bodyPr rot="0" spcFirstLastPara="1" vertOverflow="ellipsis" vert="horz" wrap="square" anchor="ctr" anchorCtr="1"/>
              <a:lstStyle/>
              <a:p>
                <a:pPr>
                  <a:defRPr sz="1050" b="1" i="0" u="none" strike="noStrike" kern="1200" baseline="0">
                    <a:solidFill>
                      <a:srgbClr val="002060"/>
                    </a:solidFill>
                    <a:latin typeface="Arial" panose="020B0604020202020204" pitchFamily="34" charset="0"/>
                    <a:ea typeface="+mn-ea"/>
                    <a:cs typeface="Arial" panose="020B0604020202020204" pitchFamily="34" charset="0"/>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[Empleo.xlsb]Salida!$B$121:$B$135</c:f>
              <c:strCache>
                <c:ptCount val="15"/>
                <c:pt idx="0">
                  <c:v>Ocupados Total Nacional</c:v>
                </c:pt>
                <c:pt idx="1">
                  <c:v>No informa</c:v>
                </c:pt>
                <c:pt idx="2">
                  <c:v>Actividades inmobiliarias</c:v>
                </c:pt>
                <c:pt idx="3">
                  <c:v>Información y comunicaciones</c:v>
                </c:pt>
                <c:pt idx="4">
                  <c:v>Actividades financieras y de seguros</c:v>
                </c:pt>
                <c:pt idx="5">
                  <c:v>Suministro de electricidad, gas, agua y gestión de desechos</c:v>
                </c:pt>
                <c:pt idx="6">
                  <c:v>Construcción</c:v>
                </c:pt>
                <c:pt idx="7">
                  <c:v>Alojamiento y servicios de comida</c:v>
                </c:pt>
                <c:pt idx="8">
                  <c:v>Transporte y almacenamiento</c:v>
                </c:pt>
                <c:pt idx="9">
                  <c:v>Actividades profesionales, científicas, técnicas y de servicios administrativos</c:v>
                </c:pt>
                <c:pt idx="10">
                  <c:v>Actividades artísticas, entretenimiento, recreación y otras actividades de servicios</c:v>
                </c:pt>
                <c:pt idx="11">
                  <c:v>Industrias manufactureras</c:v>
                </c:pt>
                <c:pt idx="12">
                  <c:v>Administración pública y defensa, educación y atención de la salud humana</c:v>
                </c:pt>
                <c:pt idx="13">
                  <c:v>Agricultura, ganadería, caza, silvicultura y pesca</c:v>
                </c:pt>
                <c:pt idx="14">
                  <c:v>Comercio y reparación de vehículos</c:v>
                </c:pt>
              </c:strCache>
            </c:strRef>
          </c:cat>
          <c:val>
            <c:numRef>
              <c:f>[Empleo.xlsb]Salida!$C$121:$C$135</c:f>
              <c:numCache>
                <c:formatCode>_-* #,##0_-;\-* #,##0_-;_-* "-"??_-;_-@_-</c:formatCode>
                <c:ptCount val="15"/>
                <c:pt idx="0">
                  <c:v>22389.333999999999</c:v>
                </c:pt>
                <c:pt idx="1">
                  <c:v>8.3379999999999992</c:v>
                </c:pt>
                <c:pt idx="2">
                  <c:v>240.67500000000001</c:v>
                </c:pt>
                <c:pt idx="3">
                  <c:v>365.565</c:v>
                </c:pt>
                <c:pt idx="4">
                  <c:v>463.59899999999999</c:v>
                </c:pt>
                <c:pt idx="5">
                  <c:v>608.26300000000003</c:v>
                </c:pt>
                <c:pt idx="6">
                  <c:v>1488.2280000000001</c:v>
                </c:pt>
                <c:pt idx="7">
                  <c:v>1649.6880000000001</c:v>
                </c:pt>
                <c:pt idx="8">
                  <c:v>1669.499</c:v>
                </c:pt>
                <c:pt idx="9">
                  <c:v>1740.1120000000001</c:v>
                </c:pt>
                <c:pt idx="10">
                  <c:v>1830.432</c:v>
                </c:pt>
                <c:pt idx="11">
                  <c:v>2426.8119999999999</c:v>
                </c:pt>
                <c:pt idx="12">
                  <c:v>2618.1379999999999</c:v>
                </c:pt>
                <c:pt idx="13">
                  <c:v>3249.797</c:v>
                </c:pt>
                <c:pt idx="14">
                  <c:v>4030.1869999999999</c:v>
                </c:pt>
              </c:numCache>
            </c:numRef>
          </c:val>
          <c:extLst>
            <c:ext xmlns:c16="http://schemas.microsoft.com/office/drawing/2014/chart" uri="{C3380CC4-5D6E-409C-BE32-E72D297353CC}">
              <c16:uniqueId val="{00000002-869F-4C42-AC42-841ABA6ED61E}"/>
            </c:ext>
          </c:extLst>
        </c:ser>
        <c:dLbls>
          <c:showLegendKey val="0"/>
          <c:showVal val="0"/>
          <c:showCatName val="0"/>
          <c:showSerName val="0"/>
          <c:showPercent val="0"/>
          <c:showBubbleSize val="0"/>
        </c:dLbls>
        <c:gapWidth val="55"/>
        <c:axId val="300711584"/>
        <c:axId val="300708056"/>
      </c:barChart>
      <c:catAx>
        <c:axId val="300711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27689D"/>
                </a:solidFill>
                <a:latin typeface="Arial" panose="020B0604020202020204" pitchFamily="34" charset="0"/>
                <a:ea typeface="+mn-ea"/>
                <a:cs typeface="Arial" panose="020B0604020202020204" pitchFamily="34" charset="0"/>
              </a:defRPr>
            </a:pPr>
            <a:endParaRPr lang="es-CO"/>
          </a:p>
        </c:txPr>
        <c:crossAx val="300708056"/>
        <c:crosses val="autoZero"/>
        <c:auto val="1"/>
        <c:lblAlgn val="ctr"/>
        <c:lblOffset val="100"/>
        <c:noMultiLvlLbl val="0"/>
      </c:catAx>
      <c:valAx>
        <c:axId val="300708056"/>
        <c:scaling>
          <c:orientation val="minMax"/>
        </c:scaling>
        <c:delete val="1"/>
        <c:axPos val="b"/>
        <c:numFmt formatCode="_-* #,##0_-;\-* #,##0_-;_-* &quot;-&quot;??_-;_-@_-" sourceLinked="1"/>
        <c:majorTickMark val="none"/>
        <c:minorTickMark val="none"/>
        <c:tickLblPos val="nextTo"/>
        <c:crossAx val="30071158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rgbClr val="27689D"/>
          </a:solidFill>
          <a:latin typeface="Arial" panose="020B0604020202020204" pitchFamily="34" charset="0"/>
          <a:cs typeface="Arial" panose="020B0604020202020204" pitchFamily="34" charset="0"/>
        </a:defRPr>
      </a:pPr>
      <a:endParaRPr lang="es-CO"/>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481501599143992"/>
          <c:y val="3.470932400593852E-2"/>
          <c:w val="0.50669396288833268"/>
          <c:h val="0.93651626131566579"/>
        </c:manualLayout>
      </c:layout>
      <c:barChart>
        <c:barDir val="bar"/>
        <c:grouping val="clustered"/>
        <c:varyColors val="0"/>
        <c:ser>
          <c:idx val="0"/>
          <c:order val="0"/>
          <c:spPr>
            <a:solidFill>
              <a:srgbClr val="0070C0"/>
            </a:solidFill>
            <a:ln>
              <a:noFill/>
            </a:ln>
            <a:effectLst/>
          </c:spPr>
          <c:invertIfNegative val="0"/>
          <c:dPt>
            <c:idx val="0"/>
            <c:invertIfNegative val="0"/>
            <c:bubble3D val="0"/>
            <c:spPr>
              <a:solidFill>
                <a:srgbClr val="ED7D31"/>
              </a:solidFill>
              <a:ln>
                <a:noFill/>
              </a:ln>
              <a:effectLst/>
            </c:spPr>
            <c:extLst>
              <c:ext xmlns:c16="http://schemas.microsoft.com/office/drawing/2014/chart" uri="{C3380CC4-5D6E-409C-BE32-E72D297353CC}">
                <c16:uniqueId val="{00000001-D47A-4ADD-99EB-D5313871CD63}"/>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accent5">
                        <a:lumMod val="50000"/>
                      </a:schemeClr>
                    </a:solidFill>
                    <a:latin typeface="Arial" panose="020B0604020202020204" pitchFamily="34" charset="0"/>
                    <a:ea typeface="+mn-ea"/>
                    <a:cs typeface="Arial" panose="020B0604020202020204" pitchFamily="34" charset="0"/>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[Empleo.xlsb]Salida!$B$137:$B$151</c:f>
              <c:strCache>
                <c:ptCount val="15"/>
                <c:pt idx="0">
                  <c:v>Ocupados Total Nacional</c:v>
                </c:pt>
                <c:pt idx="1">
                  <c:v>Suministro de electricidad, gas, agua y gestión de desechos</c:v>
                </c:pt>
                <c:pt idx="2">
                  <c:v>Actividades financieras y de seguros</c:v>
                </c:pt>
                <c:pt idx="3">
                  <c:v>Información y comunicaciones</c:v>
                </c:pt>
                <c:pt idx="4">
                  <c:v>No informa</c:v>
                </c:pt>
                <c:pt idx="5">
                  <c:v>Construcción</c:v>
                </c:pt>
                <c:pt idx="6">
                  <c:v>Actividades profesionales, científicas, técnicas y de servicios administrativos</c:v>
                </c:pt>
                <c:pt idx="7">
                  <c:v>Actividades inmobiliarias</c:v>
                </c:pt>
                <c:pt idx="8">
                  <c:v>Transporte y almacenamiento</c:v>
                </c:pt>
                <c:pt idx="9">
                  <c:v>Administración pública y defensa, educación y atención de la salud humana</c:v>
                </c:pt>
                <c:pt idx="10">
                  <c:v>Industrias manufactureras</c:v>
                </c:pt>
                <c:pt idx="11">
                  <c:v>Actividades artísticas, entretenimiento, recreación y otras actividades de servicios</c:v>
                </c:pt>
                <c:pt idx="12">
                  <c:v>Agricultura, ganadería, caza, silvicultura y pesca</c:v>
                </c:pt>
                <c:pt idx="13">
                  <c:v>Alojamiento y servicios de comida</c:v>
                </c:pt>
                <c:pt idx="14">
                  <c:v>Comercio y reparación de vehículos</c:v>
                </c:pt>
              </c:strCache>
            </c:strRef>
          </c:cat>
          <c:val>
            <c:numRef>
              <c:f>[Empleo.xlsb]Salida!$C$137:$C$151</c:f>
              <c:numCache>
                <c:formatCode>_-* #,##0_-;\-* #,##0_-;_-* "-"??_-;_-@_-</c:formatCode>
                <c:ptCount val="15"/>
                <c:pt idx="0">
                  <c:v>1708.2549999999974</c:v>
                </c:pt>
                <c:pt idx="1">
                  <c:v>-30.466000000000008</c:v>
                </c:pt>
                <c:pt idx="2">
                  <c:v>-6.9630000000000223</c:v>
                </c:pt>
                <c:pt idx="3">
                  <c:v>5.0620000000000118</c:v>
                </c:pt>
                <c:pt idx="4">
                  <c:v>8.3379999999999992</c:v>
                </c:pt>
                <c:pt idx="5">
                  <c:v>15.976000000000113</c:v>
                </c:pt>
                <c:pt idx="6">
                  <c:v>31.977000000000089</c:v>
                </c:pt>
                <c:pt idx="7">
                  <c:v>80.76600000000002</c:v>
                </c:pt>
                <c:pt idx="8">
                  <c:v>87.018000000000029</c:v>
                </c:pt>
                <c:pt idx="9">
                  <c:v>98.80600000000004</c:v>
                </c:pt>
                <c:pt idx="10">
                  <c:v>227.89499999999998</c:v>
                </c:pt>
                <c:pt idx="11">
                  <c:v>249.10699999999997</c:v>
                </c:pt>
                <c:pt idx="12">
                  <c:v>273.46000000000004</c:v>
                </c:pt>
                <c:pt idx="13">
                  <c:v>333.33600000000001</c:v>
                </c:pt>
                <c:pt idx="14">
                  <c:v>333.94299999999976</c:v>
                </c:pt>
              </c:numCache>
            </c:numRef>
          </c:val>
          <c:extLst>
            <c:ext xmlns:c16="http://schemas.microsoft.com/office/drawing/2014/chart" uri="{C3380CC4-5D6E-409C-BE32-E72D297353CC}">
              <c16:uniqueId val="{00000002-D47A-4ADD-99EB-D5313871CD63}"/>
            </c:ext>
          </c:extLst>
        </c:ser>
        <c:dLbls>
          <c:showLegendKey val="0"/>
          <c:showVal val="0"/>
          <c:showCatName val="0"/>
          <c:showSerName val="0"/>
          <c:showPercent val="0"/>
          <c:showBubbleSize val="0"/>
        </c:dLbls>
        <c:gapWidth val="55"/>
        <c:axId val="300711584"/>
        <c:axId val="300708056"/>
      </c:barChart>
      <c:catAx>
        <c:axId val="300711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27689D"/>
                </a:solidFill>
                <a:latin typeface="Arial" panose="020B0604020202020204" pitchFamily="34" charset="0"/>
                <a:ea typeface="+mn-ea"/>
                <a:cs typeface="Arial" panose="020B0604020202020204" pitchFamily="34" charset="0"/>
              </a:defRPr>
            </a:pPr>
            <a:endParaRPr lang="es-CO"/>
          </a:p>
        </c:txPr>
        <c:crossAx val="300708056"/>
        <c:crosses val="autoZero"/>
        <c:auto val="1"/>
        <c:lblAlgn val="ctr"/>
        <c:lblOffset val="100"/>
        <c:noMultiLvlLbl val="0"/>
      </c:catAx>
      <c:valAx>
        <c:axId val="300708056"/>
        <c:scaling>
          <c:orientation val="minMax"/>
        </c:scaling>
        <c:delete val="1"/>
        <c:axPos val="b"/>
        <c:numFmt formatCode="_-* #,##0_-;\-* #,##0_-;_-* &quot;-&quot;??_-;_-@_-" sourceLinked="1"/>
        <c:majorTickMark val="none"/>
        <c:minorTickMark val="none"/>
        <c:tickLblPos val="nextTo"/>
        <c:crossAx val="30071158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rgbClr val="27689D"/>
          </a:solidFill>
          <a:latin typeface="Arial" panose="020B0604020202020204" pitchFamily="34" charset="0"/>
          <a:cs typeface="Arial" panose="020B0604020202020204" pitchFamily="34" charset="0"/>
        </a:defRPr>
      </a:pPr>
      <a:endParaRPr lang="es-CO"/>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865757203232674E-2"/>
          <c:y val="6.1520839399099157E-2"/>
          <c:w val="0.93695120167515489"/>
          <c:h val="0.66521548283892395"/>
        </c:manualLayout>
      </c:layout>
      <c:lineChart>
        <c:grouping val="standard"/>
        <c:varyColors val="0"/>
        <c:ser>
          <c:idx val="0"/>
          <c:order val="0"/>
          <c:tx>
            <c:strRef>
              <c:f>Hoja1!$E$1</c:f>
              <c:strCache>
                <c:ptCount val="1"/>
                <c:pt idx="0">
                  <c:v>TD Nacional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145-4041-84C7-FFB2DFAAB9DC}"/>
                </c:ext>
              </c:extLst>
            </c:dLbl>
            <c:dLbl>
              <c:idx val="14"/>
              <c:layout>
                <c:manualLayout>
                  <c:x val="-7.7853071632889622E-3"/>
                  <c:y val="3.5174494111650717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3.1123518608970228E-2"/>
                      <c:h val="4.6144597404846263E-2"/>
                    </c:manualLayout>
                  </c15:layout>
                </c:ext>
                <c:ext xmlns:c16="http://schemas.microsoft.com/office/drawing/2014/chart" uri="{C3380CC4-5D6E-409C-BE32-E72D297353CC}">
                  <c16:uniqueId val="{00000001-8145-4041-84C7-FFB2DFAAB9DC}"/>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rgbClr val="0070C0"/>
                    </a:solidFill>
                    <a:latin typeface="+mn-lt"/>
                    <a:ea typeface="+mn-ea"/>
                    <a:cs typeface="+mn-cs"/>
                  </a:defRPr>
                </a:pPr>
                <a:endParaRPr lang="es-C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Hoja1!$D$226:$D$262</c:f>
              <c:strCache>
                <c:ptCount val="37"/>
                <c:pt idx="0">
                  <c:v>Sep-2019</c:v>
                </c:pt>
                <c:pt idx="1">
                  <c:v>Oct-2019</c:v>
                </c:pt>
                <c:pt idx="2">
                  <c:v>Nov-2019</c:v>
                </c:pt>
                <c:pt idx="3">
                  <c:v>Dic-2019</c:v>
                </c:pt>
                <c:pt idx="4">
                  <c:v>Ene-2020</c:v>
                </c:pt>
                <c:pt idx="5">
                  <c:v>Feb-2020</c:v>
                </c:pt>
                <c:pt idx="6">
                  <c:v>Mar-2020</c:v>
                </c:pt>
                <c:pt idx="7">
                  <c:v>Abr-2020</c:v>
                </c:pt>
                <c:pt idx="8">
                  <c:v>May-2020</c:v>
                </c:pt>
                <c:pt idx="9">
                  <c:v>Jun-2020</c:v>
                </c:pt>
                <c:pt idx="10">
                  <c:v>Jul-2020</c:v>
                </c:pt>
                <c:pt idx="11">
                  <c:v>Ago-2020</c:v>
                </c:pt>
                <c:pt idx="12">
                  <c:v>Sep-2020</c:v>
                </c:pt>
                <c:pt idx="13">
                  <c:v>Oct-2020</c:v>
                </c:pt>
                <c:pt idx="14">
                  <c:v>Nov-2020</c:v>
                </c:pt>
                <c:pt idx="15">
                  <c:v>Dic-2020</c:v>
                </c:pt>
                <c:pt idx="16">
                  <c:v>Ene-2021</c:v>
                </c:pt>
                <c:pt idx="17">
                  <c:v>Feb-2021</c:v>
                </c:pt>
                <c:pt idx="18">
                  <c:v>Mar-2021</c:v>
                </c:pt>
                <c:pt idx="19">
                  <c:v>Abr-2021</c:v>
                </c:pt>
                <c:pt idx="20">
                  <c:v>May-2021</c:v>
                </c:pt>
                <c:pt idx="21">
                  <c:v>Jun-2021</c:v>
                </c:pt>
                <c:pt idx="22">
                  <c:v>Jul-2021</c:v>
                </c:pt>
                <c:pt idx="23">
                  <c:v>Ago-2021</c:v>
                </c:pt>
                <c:pt idx="24">
                  <c:v>Sep-2021</c:v>
                </c:pt>
                <c:pt idx="25">
                  <c:v>Oct-2021</c:v>
                </c:pt>
                <c:pt idx="26">
                  <c:v>Nov-2021</c:v>
                </c:pt>
                <c:pt idx="27">
                  <c:v>Dic-2021</c:v>
                </c:pt>
                <c:pt idx="28">
                  <c:v>Ene-2022</c:v>
                </c:pt>
                <c:pt idx="29">
                  <c:v>Feb-2022</c:v>
                </c:pt>
                <c:pt idx="30">
                  <c:v>Mar-2022</c:v>
                </c:pt>
                <c:pt idx="31">
                  <c:v>Abr-2022</c:v>
                </c:pt>
                <c:pt idx="32">
                  <c:v>May-2022</c:v>
                </c:pt>
                <c:pt idx="33">
                  <c:v>Jun-2022</c:v>
                </c:pt>
                <c:pt idx="34">
                  <c:v>Jul-2022</c:v>
                </c:pt>
                <c:pt idx="35">
                  <c:v>Ago-2022</c:v>
                </c:pt>
                <c:pt idx="36">
                  <c:v>Sep-2022</c:v>
                </c:pt>
              </c:strCache>
            </c:strRef>
          </c:cat>
          <c:val>
            <c:numRef>
              <c:f>Hoja1!$E$226:$E$262</c:f>
              <c:numCache>
                <c:formatCode>_-* #,##0.0_-;\-* #,##0.0_-;_-* "-"??_-;_-@_-</c:formatCode>
                <c:ptCount val="37"/>
                <c:pt idx="0">
                  <c:v>11.085841196171975</c:v>
                </c:pt>
                <c:pt idx="1">
                  <c:v>10.931340762642606</c:v>
                </c:pt>
                <c:pt idx="2">
                  <c:v>11.034837791563239</c:v>
                </c:pt>
                <c:pt idx="3">
                  <c:v>10.926209212019552</c:v>
                </c:pt>
                <c:pt idx="4">
                  <c:v>11.152914311970159</c:v>
                </c:pt>
                <c:pt idx="5">
                  <c:v>11.600512079604904</c:v>
                </c:pt>
                <c:pt idx="6">
                  <c:v>12.87044316869409</c:v>
                </c:pt>
                <c:pt idx="7">
                  <c:v>20.732347414252086</c:v>
                </c:pt>
                <c:pt idx="8">
                  <c:v>21.859869463874716</c:v>
                </c:pt>
                <c:pt idx="9">
                  <c:v>20.778069563774146</c:v>
                </c:pt>
                <c:pt idx="10">
                  <c:v>20.589741571179509</c:v>
                </c:pt>
                <c:pt idx="11">
                  <c:v>17.413217907058382</c:v>
                </c:pt>
                <c:pt idx="12">
                  <c:v>16.561135419019205</c:v>
                </c:pt>
                <c:pt idx="13">
                  <c:v>16.135880571769494</c:v>
                </c:pt>
                <c:pt idx="14">
                  <c:v>15.318639339778809</c:v>
                </c:pt>
                <c:pt idx="15">
                  <c:v>15.025743862802077</c:v>
                </c:pt>
                <c:pt idx="16">
                  <c:v>15.198846485531591</c:v>
                </c:pt>
                <c:pt idx="17">
                  <c:v>14.399026583179975</c:v>
                </c:pt>
                <c:pt idx="18">
                  <c:v>14.398203213713037</c:v>
                </c:pt>
                <c:pt idx="19">
                  <c:v>15.676103015738763</c:v>
                </c:pt>
                <c:pt idx="20">
                  <c:v>15.16562786877774</c:v>
                </c:pt>
                <c:pt idx="21">
                  <c:v>15.036732072360575</c:v>
                </c:pt>
                <c:pt idx="22">
                  <c:v>12.761153097050116</c:v>
                </c:pt>
                <c:pt idx="23">
                  <c:v>12.810901229474917</c:v>
                </c:pt>
                <c:pt idx="24">
                  <c:v>12.224174162004124</c:v>
                </c:pt>
                <c:pt idx="25">
                  <c:v>12.77839306807601</c:v>
                </c:pt>
                <c:pt idx="26">
                  <c:v>12.899342607685197</c:v>
                </c:pt>
                <c:pt idx="27">
                  <c:v>12.237789283144366</c:v>
                </c:pt>
                <c:pt idx="28">
                  <c:v>12.37244709843824</c:v>
                </c:pt>
                <c:pt idx="29">
                  <c:v>11.77369639484585</c:v>
                </c:pt>
                <c:pt idx="30">
                  <c:v>11.78783160450279</c:v>
                </c:pt>
                <c:pt idx="31" formatCode="_-* #,##0.0_-;\-* #,##0.0_-;_-* &quot;-&quot;?_-;_-@_-">
                  <c:v>11.344240734204716</c:v>
                </c:pt>
                <c:pt idx="32" formatCode="_-* #,##0.0_-;\-* #,##0.0_-;_-* &quot;-&quot;?_-;_-@_-">
                  <c:v>10.647739056324335</c:v>
                </c:pt>
                <c:pt idx="33" formatCode="_-* #,##0.0_-;\-* #,##0.0_-;_-* &quot;-&quot;?_-;_-@_-">
                  <c:v>11.644927068683357</c:v>
                </c:pt>
                <c:pt idx="34" formatCode="_-* #,##0.0_-;\-* #,##0.0_-;_-* &quot;-&quot;?_-;_-@_-">
                  <c:v>10.712877220731301</c:v>
                </c:pt>
                <c:pt idx="35" formatCode="_-* #,##0.0_-;\-* #,##0.0_-;_-* &quot;-&quot;?_-;_-@_-">
                  <c:v>10.570117784858608</c:v>
                </c:pt>
                <c:pt idx="36" formatCode="_-* #,##0.0_-;\-* #,##0.0_-;_-* &quot;-&quot;?_-;_-@_-">
                  <c:v>11.000547560091491</c:v>
                </c:pt>
              </c:numCache>
            </c:numRef>
          </c:val>
          <c:smooth val="1"/>
          <c:extLst>
            <c:ext xmlns:c16="http://schemas.microsoft.com/office/drawing/2014/chart" uri="{C3380CC4-5D6E-409C-BE32-E72D297353CC}">
              <c16:uniqueId val="{00000002-8145-4041-84C7-FFB2DFAAB9DC}"/>
            </c:ext>
          </c:extLst>
        </c:ser>
        <c:ser>
          <c:idx val="1"/>
          <c:order val="1"/>
          <c:tx>
            <c:strRef>
              <c:f>Hoja1!$F$1</c:f>
              <c:strCache>
                <c:ptCount val="1"/>
                <c:pt idx="0">
                  <c:v>TD Trece ciudades y A.M.</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145-4041-84C7-FFB2DFAAB9DC}"/>
                </c:ext>
              </c:extLst>
            </c:dLbl>
            <c:dLbl>
              <c:idx val="6"/>
              <c:layout>
                <c:manualLayout>
                  <c:x val="-2.2016446050785468E-2"/>
                  <c:y val="-4.95319662035689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145-4041-84C7-FFB2DFAAB9DC}"/>
                </c:ext>
              </c:extLst>
            </c:dLbl>
            <c:dLbl>
              <c:idx val="13"/>
              <c:layout>
                <c:manualLayout>
                  <c:x val="-3.2610031892209887E-2"/>
                  <c:y val="-3.17168212334522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145-4041-84C7-FFB2DFAAB9D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accent2"/>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Hoja1!$D$226:$D$262</c:f>
              <c:strCache>
                <c:ptCount val="37"/>
                <c:pt idx="0">
                  <c:v>Sep-2019</c:v>
                </c:pt>
                <c:pt idx="1">
                  <c:v>Oct-2019</c:v>
                </c:pt>
                <c:pt idx="2">
                  <c:v>Nov-2019</c:v>
                </c:pt>
                <c:pt idx="3">
                  <c:v>Dic-2019</c:v>
                </c:pt>
                <c:pt idx="4">
                  <c:v>Ene-2020</c:v>
                </c:pt>
                <c:pt idx="5">
                  <c:v>Feb-2020</c:v>
                </c:pt>
                <c:pt idx="6">
                  <c:v>Mar-2020</c:v>
                </c:pt>
                <c:pt idx="7">
                  <c:v>Abr-2020</c:v>
                </c:pt>
                <c:pt idx="8">
                  <c:v>May-2020</c:v>
                </c:pt>
                <c:pt idx="9">
                  <c:v>Jun-2020</c:v>
                </c:pt>
                <c:pt idx="10">
                  <c:v>Jul-2020</c:v>
                </c:pt>
                <c:pt idx="11">
                  <c:v>Ago-2020</c:v>
                </c:pt>
                <c:pt idx="12">
                  <c:v>Sep-2020</c:v>
                </c:pt>
                <c:pt idx="13">
                  <c:v>Oct-2020</c:v>
                </c:pt>
                <c:pt idx="14">
                  <c:v>Nov-2020</c:v>
                </c:pt>
                <c:pt idx="15">
                  <c:v>Dic-2020</c:v>
                </c:pt>
                <c:pt idx="16">
                  <c:v>Ene-2021</c:v>
                </c:pt>
                <c:pt idx="17">
                  <c:v>Feb-2021</c:v>
                </c:pt>
                <c:pt idx="18">
                  <c:v>Mar-2021</c:v>
                </c:pt>
                <c:pt idx="19">
                  <c:v>Abr-2021</c:v>
                </c:pt>
                <c:pt idx="20">
                  <c:v>May-2021</c:v>
                </c:pt>
                <c:pt idx="21">
                  <c:v>Jun-2021</c:v>
                </c:pt>
                <c:pt idx="22">
                  <c:v>Jul-2021</c:v>
                </c:pt>
                <c:pt idx="23">
                  <c:v>Ago-2021</c:v>
                </c:pt>
                <c:pt idx="24">
                  <c:v>Sep-2021</c:v>
                </c:pt>
                <c:pt idx="25">
                  <c:v>Oct-2021</c:v>
                </c:pt>
                <c:pt idx="26">
                  <c:v>Nov-2021</c:v>
                </c:pt>
                <c:pt idx="27">
                  <c:v>Dic-2021</c:v>
                </c:pt>
                <c:pt idx="28">
                  <c:v>Ene-2022</c:v>
                </c:pt>
                <c:pt idx="29">
                  <c:v>Feb-2022</c:v>
                </c:pt>
                <c:pt idx="30">
                  <c:v>Mar-2022</c:v>
                </c:pt>
                <c:pt idx="31">
                  <c:v>Abr-2022</c:v>
                </c:pt>
                <c:pt idx="32">
                  <c:v>May-2022</c:v>
                </c:pt>
                <c:pt idx="33">
                  <c:v>Jun-2022</c:v>
                </c:pt>
                <c:pt idx="34">
                  <c:v>Jul-2022</c:v>
                </c:pt>
                <c:pt idx="35">
                  <c:v>Ago-2022</c:v>
                </c:pt>
                <c:pt idx="36">
                  <c:v>Sep-2022</c:v>
                </c:pt>
              </c:strCache>
            </c:strRef>
          </c:cat>
          <c:val>
            <c:numRef>
              <c:f>Hoja1!$F$226:$F$262</c:f>
              <c:numCache>
                <c:formatCode>_-* #,##0.0_-;\-* #,##0.0_-;_-* "-"??_-;_-@_-</c:formatCode>
                <c:ptCount val="37"/>
                <c:pt idx="0">
                  <c:v>11.005023063185648</c:v>
                </c:pt>
                <c:pt idx="1">
                  <c:v>11.361851300857436</c:v>
                </c:pt>
                <c:pt idx="2">
                  <c:v>11.799434308742361</c:v>
                </c:pt>
                <c:pt idx="3">
                  <c:v>11.721558033877102</c:v>
                </c:pt>
                <c:pt idx="4">
                  <c:v>11.071446314362866</c:v>
                </c:pt>
                <c:pt idx="5">
                  <c:v>11.085244616307055</c:v>
                </c:pt>
                <c:pt idx="6">
                  <c:v>13.425068057193085</c:v>
                </c:pt>
                <c:pt idx="7">
                  <c:v>24.348455398543901</c:v>
                </c:pt>
                <c:pt idx="8">
                  <c:v>25.457727759304795</c:v>
                </c:pt>
                <c:pt idx="9" formatCode="_(* #,##0.00_);_(* \(#,##0.00\);_(* &quot;-&quot;??_);_(@_)">
                  <c:v>25.733036337949684</c:v>
                </c:pt>
                <c:pt idx="10" formatCode="_(* #,##0.00_);_(* \(#,##0.00\);_(* &quot;-&quot;??_);_(@_)">
                  <c:v>25.657987551913546</c:v>
                </c:pt>
                <c:pt idx="11">
                  <c:v>20.54654132438543</c:v>
                </c:pt>
                <c:pt idx="12">
                  <c:v>19.367325279565865</c:v>
                </c:pt>
                <c:pt idx="13">
                  <c:v>18.162303050515074</c:v>
                </c:pt>
                <c:pt idx="14">
                  <c:v>17.107027632650343</c:v>
                </c:pt>
                <c:pt idx="15">
                  <c:v>16.746861729434386</c:v>
                </c:pt>
                <c:pt idx="16">
                  <c:v>17.012405348596154</c:v>
                </c:pt>
                <c:pt idx="17">
                  <c:v>17.138549113108652</c:v>
                </c:pt>
                <c:pt idx="18">
                  <c:v>15.995832452699945</c:v>
                </c:pt>
                <c:pt idx="19">
                  <c:v>17.432693115795903</c:v>
                </c:pt>
                <c:pt idx="20">
                  <c:v>16.789424470707242</c:v>
                </c:pt>
                <c:pt idx="21">
                  <c:v>16.124774859122599</c:v>
                </c:pt>
                <c:pt idx="22">
                  <c:v>14.608590789300264</c:v>
                </c:pt>
                <c:pt idx="23">
                  <c:v>13.735189685266725</c:v>
                </c:pt>
                <c:pt idx="24">
                  <c:v>13.816587907654702</c:v>
                </c:pt>
                <c:pt idx="25">
                  <c:v>13.751957116690164</c:v>
                </c:pt>
                <c:pt idx="26">
                  <c:v>13.426016444657868</c:v>
                </c:pt>
                <c:pt idx="27">
                  <c:v>12.254895759019593</c:v>
                </c:pt>
                <c:pt idx="28">
                  <c:v>12.513339566419839</c:v>
                </c:pt>
                <c:pt idx="29">
                  <c:v>11.82867539810689</c:v>
                </c:pt>
                <c:pt idx="30">
                  <c:v>11.940972770197575</c:v>
                </c:pt>
                <c:pt idx="31" formatCode="_-* #,##0.0_-;\-* #,##0.0_-;_-* &quot;-&quot;?_-;_-@_-">
                  <c:v>11.110024410072663</c:v>
                </c:pt>
                <c:pt idx="32" formatCode="_-* #,##0.0_-;\-* #,##0.0_-;_-* &quot;-&quot;?_-;_-@_-">
                  <c:v>11.294629469017249</c:v>
                </c:pt>
                <c:pt idx="33" formatCode="_-* #,##0.0_-;\-* #,##0.0_-;_-* &quot;-&quot;?_-;_-@_-">
                  <c:v>11.652931895925299</c:v>
                </c:pt>
                <c:pt idx="34" formatCode="_-* #,##0.0_-;\-* #,##0.0_-;_-* &quot;-&quot;?_-;_-@_-">
                  <c:v>11.150461679916518</c:v>
                </c:pt>
                <c:pt idx="35" formatCode="_-* #,##0.0_-;\-* #,##0.0_-;_-* &quot;-&quot;?_-;_-@_-">
                  <c:v>11.215735971662975</c:v>
                </c:pt>
                <c:pt idx="36" formatCode="_-* #,##0.0_-;\-* #,##0.0_-;_-* &quot;-&quot;?_-;_-@_-">
                  <c:v>10.948136182640249</c:v>
                </c:pt>
              </c:numCache>
            </c:numRef>
          </c:val>
          <c:smooth val="1"/>
          <c:extLst>
            <c:ext xmlns:c16="http://schemas.microsoft.com/office/drawing/2014/chart" uri="{C3380CC4-5D6E-409C-BE32-E72D297353CC}">
              <c16:uniqueId val="{00000006-8145-4041-84C7-FFB2DFAAB9DC}"/>
            </c:ext>
          </c:extLst>
        </c:ser>
        <c:dLbls>
          <c:showLegendKey val="0"/>
          <c:showVal val="0"/>
          <c:showCatName val="0"/>
          <c:showSerName val="0"/>
          <c:showPercent val="0"/>
          <c:showBubbleSize val="0"/>
        </c:dLbls>
        <c:marker val="1"/>
        <c:smooth val="0"/>
        <c:axId val="753275320"/>
        <c:axId val="753274536"/>
      </c:lineChart>
      <c:catAx>
        <c:axId val="753275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es-CO"/>
          </a:p>
        </c:txPr>
        <c:crossAx val="753274536"/>
        <c:crosses val="autoZero"/>
        <c:auto val="1"/>
        <c:lblAlgn val="ctr"/>
        <c:lblOffset val="100"/>
        <c:noMultiLvlLbl val="0"/>
      </c:catAx>
      <c:valAx>
        <c:axId val="753274536"/>
        <c:scaling>
          <c:orientation val="minMax"/>
          <c:min val="6"/>
        </c:scaling>
        <c:delete val="0"/>
        <c:axPos val="l"/>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s-CO">
                    <a:solidFill>
                      <a:sysClr val="windowText" lastClr="000000"/>
                    </a:solidFill>
                  </a:rPr>
                  <a:t>Tasa</a:t>
                </a:r>
                <a:r>
                  <a:rPr lang="es-CO" baseline="0">
                    <a:solidFill>
                      <a:sysClr val="windowText" lastClr="000000"/>
                    </a:solidFill>
                  </a:rPr>
                  <a:t> de desempleo (%)</a:t>
                </a:r>
                <a:endParaRPr lang="es-CO">
                  <a:solidFill>
                    <a:sysClr val="windowText" lastClr="000000"/>
                  </a:solidFill>
                </a:endParaRPr>
              </a:p>
            </c:rich>
          </c:tx>
          <c:layout>
            <c:manualLayout>
              <c:xMode val="edge"/>
              <c:yMode val="edge"/>
              <c:x val="1.0462294080892885E-2"/>
              <c:y val="0.2113806419964844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s-CO"/>
            </a:p>
          </c:txPr>
        </c:title>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753275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CO"/>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964770563446562E-2"/>
          <c:y val="5.0925925925925923E-2"/>
          <c:w val="0.94218726493588723"/>
          <c:h val="0.62929644211140279"/>
        </c:manualLayout>
      </c:layout>
      <c:lineChart>
        <c:grouping val="standard"/>
        <c:varyColors val="0"/>
        <c:ser>
          <c:idx val="0"/>
          <c:order val="0"/>
          <c:tx>
            <c:strRef>
              <c:f>'[Gráficos series desestacionalizadas.xlsx]Hoja1'!$G$1</c:f>
              <c:strCache>
                <c:ptCount val="1"/>
                <c:pt idx="0">
                  <c:v>Ocupados total nacional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7"/>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C00000"/>
                      </a:solidFill>
                      <a:latin typeface="+mn-lt"/>
                      <a:ea typeface="+mn-ea"/>
                      <a:cs typeface="+mn-cs"/>
                    </a:defRPr>
                  </a:pPr>
                  <a:endParaRPr lang="es-CO"/>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D93-484D-AF2F-A0D9A5CA288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0C0"/>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 series desestacionalizadas.xlsx]Hoja1'!$D$226:$D$262</c:f>
              <c:strCache>
                <c:ptCount val="37"/>
                <c:pt idx="0">
                  <c:v>Sep-2019</c:v>
                </c:pt>
                <c:pt idx="1">
                  <c:v>Oct-2019</c:v>
                </c:pt>
                <c:pt idx="2">
                  <c:v>Nov-2019</c:v>
                </c:pt>
                <c:pt idx="3">
                  <c:v>Dic-2019</c:v>
                </c:pt>
                <c:pt idx="4">
                  <c:v>Ene-2020</c:v>
                </c:pt>
                <c:pt idx="5">
                  <c:v>Feb-2020</c:v>
                </c:pt>
                <c:pt idx="6">
                  <c:v>Mar-2020</c:v>
                </c:pt>
                <c:pt idx="7">
                  <c:v>Abr-2020</c:v>
                </c:pt>
                <c:pt idx="8">
                  <c:v>May-2020</c:v>
                </c:pt>
                <c:pt idx="9">
                  <c:v>Jun-2020</c:v>
                </c:pt>
                <c:pt idx="10">
                  <c:v>Jul-2020</c:v>
                </c:pt>
                <c:pt idx="11">
                  <c:v>Ago-2020</c:v>
                </c:pt>
                <c:pt idx="12">
                  <c:v>Sep-2020</c:v>
                </c:pt>
                <c:pt idx="13">
                  <c:v>Oct-2020</c:v>
                </c:pt>
                <c:pt idx="14">
                  <c:v>Nov-2020</c:v>
                </c:pt>
                <c:pt idx="15">
                  <c:v>Dic-2020</c:v>
                </c:pt>
                <c:pt idx="16">
                  <c:v>Ene-2021</c:v>
                </c:pt>
                <c:pt idx="17">
                  <c:v>Feb-2021</c:v>
                </c:pt>
                <c:pt idx="18">
                  <c:v>Mar-2021</c:v>
                </c:pt>
                <c:pt idx="19">
                  <c:v>Abr-2021</c:v>
                </c:pt>
                <c:pt idx="20">
                  <c:v>May-2021</c:v>
                </c:pt>
                <c:pt idx="21">
                  <c:v>Jun-2021</c:v>
                </c:pt>
                <c:pt idx="22">
                  <c:v>Jul-2021</c:v>
                </c:pt>
                <c:pt idx="23">
                  <c:v>Ago-2021</c:v>
                </c:pt>
                <c:pt idx="24">
                  <c:v>Sep-2021</c:v>
                </c:pt>
                <c:pt idx="25">
                  <c:v>Oct-2021</c:v>
                </c:pt>
                <c:pt idx="26">
                  <c:v>Nov-2021</c:v>
                </c:pt>
                <c:pt idx="27">
                  <c:v>Dic-2021</c:v>
                </c:pt>
                <c:pt idx="28">
                  <c:v>Ene-2022</c:v>
                </c:pt>
                <c:pt idx="29">
                  <c:v>Feb-2022</c:v>
                </c:pt>
                <c:pt idx="30">
                  <c:v>Mar-2022</c:v>
                </c:pt>
                <c:pt idx="31">
                  <c:v>Abr-2022</c:v>
                </c:pt>
                <c:pt idx="32">
                  <c:v>May-2022</c:v>
                </c:pt>
                <c:pt idx="33">
                  <c:v>Jun-2022</c:v>
                </c:pt>
                <c:pt idx="34">
                  <c:v>Jul-2022</c:v>
                </c:pt>
                <c:pt idx="35">
                  <c:v>Ago-2022</c:v>
                </c:pt>
                <c:pt idx="36">
                  <c:v>Sep-2022</c:v>
                </c:pt>
              </c:strCache>
            </c:strRef>
          </c:cat>
          <c:val>
            <c:numRef>
              <c:f>'[Gráficos series desestacionalizadas.xlsx]Hoja1'!$G$226:$G$262</c:f>
              <c:numCache>
                <c:formatCode>_-* #,##0.000_-;\-* #,##0.000_-;_-* "-"??_-;_-@_-</c:formatCode>
                <c:ptCount val="37"/>
                <c:pt idx="0">
                  <c:v>21.264206172631102</c:v>
                </c:pt>
                <c:pt idx="1">
                  <c:v>21.3360604900783</c:v>
                </c:pt>
                <c:pt idx="2">
                  <c:v>21.435862252977</c:v>
                </c:pt>
                <c:pt idx="3">
                  <c:v>21.384169948322601</c:v>
                </c:pt>
                <c:pt idx="4">
                  <c:v>21.374765508658101</c:v>
                </c:pt>
                <c:pt idx="5">
                  <c:v>21.323396058723102</c:v>
                </c:pt>
                <c:pt idx="6">
                  <c:v>19.824449656100203</c:v>
                </c:pt>
                <c:pt idx="7">
                  <c:v>15.910380879967501</c:v>
                </c:pt>
                <c:pt idx="8">
                  <c:v>16.777187725467698</c:v>
                </c:pt>
                <c:pt idx="9">
                  <c:v>17.7325714405372</c:v>
                </c:pt>
                <c:pt idx="10">
                  <c:v>17.4884529383427</c:v>
                </c:pt>
                <c:pt idx="11">
                  <c:v>18.890886654618399</c:v>
                </c:pt>
                <c:pt idx="12">
                  <c:v>19.3407420776138</c:v>
                </c:pt>
                <c:pt idx="13">
                  <c:v>19.872921705344002</c:v>
                </c:pt>
                <c:pt idx="14">
                  <c:v>19.947908236236501</c:v>
                </c:pt>
                <c:pt idx="15">
                  <c:v>20.119305118390901</c:v>
                </c:pt>
                <c:pt idx="16">
                  <c:v>19.719605468586799</c:v>
                </c:pt>
                <c:pt idx="17">
                  <c:v>20.4320155978914</c:v>
                </c:pt>
                <c:pt idx="18">
                  <c:v>20.192290536376099</c:v>
                </c:pt>
                <c:pt idx="19">
                  <c:v>19.693402839278598</c:v>
                </c:pt>
                <c:pt idx="20">
                  <c:v>20.117665720441202</c:v>
                </c:pt>
                <c:pt idx="21">
                  <c:v>20.160123766133999</c:v>
                </c:pt>
                <c:pt idx="22">
                  <c:v>20.548501484737098</c:v>
                </c:pt>
                <c:pt idx="23">
                  <c:v>20.6669700166957</c:v>
                </c:pt>
                <c:pt idx="24">
                  <c:v>20.657894314265</c:v>
                </c:pt>
                <c:pt idx="25">
                  <c:v>20.5621283229254</c:v>
                </c:pt>
                <c:pt idx="26">
                  <c:v>20.8336398260241</c:v>
                </c:pt>
                <c:pt idx="27">
                  <c:v>21.116659099485403</c:v>
                </c:pt>
                <c:pt idx="28">
                  <c:v>21.3563071314071</c:v>
                </c:pt>
                <c:pt idx="29">
                  <c:v>21.9616279756215</c:v>
                </c:pt>
                <c:pt idx="30">
                  <c:v>21.774705904759099</c:v>
                </c:pt>
                <c:pt idx="31">
                  <c:v>21.896526902455498</c:v>
                </c:pt>
                <c:pt idx="32">
                  <c:v>22.332915347425502</c:v>
                </c:pt>
                <c:pt idx="33">
                  <c:v>22.1427520543307</c:v>
                </c:pt>
                <c:pt idx="34">
                  <c:v>22.186059418095901</c:v>
                </c:pt>
                <c:pt idx="35">
                  <c:v>22.261921753829</c:v>
                </c:pt>
                <c:pt idx="36">
                  <c:v>22.367920620456001</c:v>
                </c:pt>
              </c:numCache>
            </c:numRef>
          </c:val>
          <c:smooth val="1"/>
          <c:extLst>
            <c:ext xmlns:c16="http://schemas.microsoft.com/office/drawing/2014/chart" uri="{C3380CC4-5D6E-409C-BE32-E72D297353CC}">
              <c16:uniqueId val="{00000002-4D93-484D-AF2F-A0D9A5CA288C}"/>
            </c:ext>
          </c:extLst>
        </c:ser>
        <c:dLbls>
          <c:showLegendKey val="0"/>
          <c:showVal val="0"/>
          <c:showCatName val="0"/>
          <c:showSerName val="0"/>
          <c:showPercent val="0"/>
          <c:showBubbleSize val="0"/>
        </c:dLbls>
        <c:marker val="1"/>
        <c:smooth val="0"/>
        <c:axId val="360190336"/>
        <c:axId val="360190728"/>
      </c:lineChart>
      <c:catAx>
        <c:axId val="360190336"/>
        <c:scaling>
          <c:orientation val="minMax"/>
        </c:scaling>
        <c:delete val="0"/>
        <c:axPos val="b"/>
        <c:numFmt formatCode="#,##0.0" sourceLinked="0"/>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es-CO"/>
          </a:p>
        </c:txPr>
        <c:crossAx val="360190728"/>
        <c:crosses val="autoZero"/>
        <c:auto val="1"/>
        <c:lblAlgn val="ctr"/>
        <c:lblOffset val="100"/>
        <c:noMultiLvlLbl val="0"/>
      </c:catAx>
      <c:valAx>
        <c:axId val="360190728"/>
        <c:scaling>
          <c:orientation val="minMax"/>
          <c:min val="15"/>
        </c:scaling>
        <c:delete val="0"/>
        <c:axPos val="l"/>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s-CO">
                    <a:solidFill>
                      <a:sysClr val="windowText" lastClr="000000"/>
                    </a:solidFill>
                  </a:rPr>
                  <a:t>Ocupados (millones)</a:t>
                </a:r>
              </a:p>
            </c:rich>
          </c:tx>
          <c:layout>
            <c:manualLayout>
              <c:xMode val="edge"/>
              <c:yMode val="edge"/>
              <c:x val="3.9214832961929017E-3"/>
              <c:y val="0.2200251742811323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s-CO"/>
            </a:p>
          </c:txPr>
        </c:title>
        <c:numFmt formatCode="_-* #,##0.000_-;\-* #,##0.0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360190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CO"/>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102388017539771"/>
          <c:y val="2.6767158075681492E-2"/>
          <c:w val="0.47310802156419757"/>
          <c:h val="0.92324417902650369"/>
        </c:manualLayout>
      </c:layout>
      <c:barChart>
        <c:barDir val="bar"/>
        <c:grouping val="clustered"/>
        <c:varyColors val="0"/>
        <c:ser>
          <c:idx val="0"/>
          <c:order val="0"/>
          <c:tx>
            <c:strRef>
              <c:f>'[Informalidad.xlsx]% informalidad actividades (2)'!$D$1</c:f>
              <c:strCache>
                <c:ptCount val="1"/>
                <c:pt idx="0">
                  <c:v>Jun - ago 2022</c:v>
                </c:pt>
              </c:strCache>
            </c:strRef>
          </c:tx>
          <c:spPr>
            <a:solidFill>
              <a:srgbClr val="0070C0"/>
            </a:solidFill>
            <a:ln>
              <a:noFill/>
            </a:ln>
            <a:effectLst/>
          </c:spPr>
          <c:invertIfNegative val="0"/>
          <c:dLbls>
            <c:dLbl>
              <c:idx val="13"/>
              <c:layout>
                <c:manualLayout>
                  <c:x val="-1.2012934579470137E-16"/>
                  <c:y val="7.736945478293502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642-456D-9185-2E467899C7D4}"/>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accent5">
                        <a:lumMod val="50000"/>
                      </a:schemeClr>
                    </a:solidFill>
                    <a:latin typeface="Arial" panose="020B0604020202020204" pitchFamily="34" charset="0"/>
                    <a:ea typeface="+mn-ea"/>
                    <a:cs typeface="Arial" panose="020B0604020202020204" pitchFamily="34" charset="0"/>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'[Informalidad.xlsx]% informalidad actividades (2)'!$B$3:$B$16</c:f>
              <c:strCache>
                <c:ptCount val="14"/>
                <c:pt idx="0">
                  <c:v>Actividades financieras y de seguros</c:v>
                </c:pt>
                <c:pt idx="1">
                  <c:v>Administración pública y defensa, educación y atención de la salud humana</c:v>
                </c:pt>
                <c:pt idx="2">
                  <c:v>Información y comunicaciones</c:v>
                </c:pt>
                <c:pt idx="3">
                  <c:v>Actividades inmobiliarias</c:v>
                </c:pt>
                <c:pt idx="4">
                  <c:v>Industrias manufactureras</c:v>
                </c:pt>
                <c:pt idx="5">
                  <c:v>Actividades profesionales, científicas, técnicas y de servicios administrativos</c:v>
                </c:pt>
                <c:pt idx="6">
                  <c:v>Suministro de electricidad, gas, agua y gestión de desechos^</c:v>
                </c:pt>
                <c:pt idx="7">
                  <c:v>Comercio y reparación de vehículos</c:v>
                </c:pt>
                <c:pt idx="8">
                  <c:v>Construcción</c:v>
                </c:pt>
                <c:pt idx="9">
                  <c:v>Transporte y almacenamiento</c:v>
                </c:pt>
                <c:pt idx="10">
                  <c:v>Actividades artísticas, entretenimiento, recreación y otras actividades de servicios</c:v>
                </c:pt>
                <c:pt idx="11">
                  <c:v>Alojamiento y servicios de comida</c:v>
                </c:pt>
                <c:pt idx="12">
                  <c:v>No informa</c:v>
                </c:pt>
                <c:pt idx="13">
                  <c:v>Agricultura, ganadería, caza, silvicultura y pesca</c:v>
                </c:pt>
              </c:strCache>
            </c:strRef>
          </c:cat>
          <c:val>
            <c:numRef>
              <c:f>'[Informalidad.xlsx]% informalidad actividades (2)'!$D$3:$D$16</c:f>
              <c:numCache>
                <c:formatCode>_-* #,##0.0_-;\-* #,##0.0_-;_-* "-"??_-;_-@_-</c:formatCode>
                <c:ptCount val="14"/>
                <c:pt idx="0">
                  <c:v>13.841144532614294</c:v>
                </c:pt>
                <c:pt idx="1">
                  <c:v>17.447509316136482</c:v>
                </c:pt>
                <c:pt idx="2">
                  <c:v>18.046473773632172</c:v>
                </c:pt>
                <c:pt idx="3">
                  <c:v>25.499866005393528</c:v>
                </c:pt>
                <c:pt idx="4">
                  <c:v>46.371899918127056</c:v>
                </c:pt>
                <c:pt idx="5">
                  <c:v>47.798894502897184</c:v>
                </c:pt>
                <c:pt idx="6">
                  <c:v>50.956482959834894</c:v>
                </c:pt>
                <c:pt idx="7">
                  <c:v>61.445611844807971</c:v>
                </c:pt>
                <c:pt idx="8">
                  <c:v>68.140989446596876</c:v>
                </c:pt>
                <c:pt idx="9">
                  <c:v>69.651887366448534</c:v>
                </c:pt>
                <c:pt idx="10">
                  <c:v>75.58811615003745</c:v>
                </c:pt>
                <c:pt idx="11">
                  <c:v>76.550217767663071</c:v>
                </c:pt>
                <c:pt idx="12">
                  <c:v>79.367797355530712</c:v>
                </c:pt>
                <c:pt idx="13">
                  <c:v>86.856498145914728</c:v>
                </c:pt>
              </c:numCache>
            </c:numRef>
          </c:val>
          <c:extLst>
            <c:ext xmlns:c16="http://schemas.microsoft.com/office/drawing/2014/chart" uri="{C3380CC4-5D6E-409C-BE32-E72D297353CC}">
              <c16:uniqueId val="{00000001-0642-456D-9185-2E467899C7D4}"/>
            </c:ext>
          </c:extLst>
        </c:ser>
        <c:ser>
          <c:idx val="1"/>
          <c:order val="1"/>
          <c:tx>
            <c:strRef>
              <c:f>'[Informalidad.xlsx]% informalidad actividades (2)'!$C$1</c:f>
              <c:strCache>
                <c:ptCount val="1"/>
                <c:pt idx="0">
                  <c:v>Jun - ago 2021</c:v>
                </c:pt>
              </c:strCache>
            </c:strRef>
          </c:tx>
          <c:spPr>
            <a:solidFill>
              <a:schemeClr val="accent5">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accent5">
                        <a:lumMod val="50000"/>
                      </a:schemeClr>
                    </a:solidFill>
                    <a:latin typeface="Arial" panose="020B0604020202020204" pitchFamily="34" charset="0"/>
                    <a:ea typeface="+mn-ea"/>
                    <a:cs typeface="Arial" panose="020B0604020202020204" pitchFamily="34" charset="0"/>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'[Informalidad.xlsx]% informalidad actividades (2)'!$B$3:$B$16</c:f>
              <c:strCache>
                <c:ptCount val="14"/>
                <c:pt idx="0">
                  <c:v>Actividades financieras y de seguros</c:v>
                </c:pt>
                <c:pt idx="1">
                  <c:v>Administración pública y defensa, educación y atención de la salud humana</c:v>
                </c:pt>
                <c:pt idx="2">
                  <c:v>Información y comunicaciones</c:v>
                </c:pt>
                <c:pt idx="3">
                  <c:v>Actividades inmobiliarias</c:v>
                </c:pt>
                <c:pt idx="4">
                  <c:v>Industrias manufactureras</c:v>
                </c:pt>
                <c:pt idx="5">
                  <c:v>Actividades profesionales, científicas, técnicas y de servicios administrativos</c:v>
                </c:pt>
                <c:pt idx="6">
                  <c:v>Suministro de electricidad, gas, agua y gestión de desechos^</c:v>
                </c:pt>
                <c:pt idx="7">
                  <c:v>Comercio y reparación de vehículos</c:v>
                </c:pt>
                <c:pt idx="8">
                  <c:v>Construcción</c:v>
                </c:pt>
                <c:pt idx="9">
                  <c:v>Transporte y almacenamiento</c:v>
                </c:pt>
                <c:pt idx="10">
                  <c:v>Actividades artísticas, entretenimiento, recreación y otras actividades de servicios</c:v>
                </c:pt>
                <c:pt idx="11">
                  <c:v>Alojamiento y servicios de comida</c:v>
                </c:pt>
                <c:pt idx="12">
                  <c:v>No informa</c:v>
                </c:pt>
                <c:pt idx="13">
                  <c:v>Agricultura, ganadería, caza, silvicultura y pesca</c:v>
                </c:pt>
              </c:strCache>
            </c:strRef>
          </c:cat>
          <c:val>
            <c:numRef>
              <c:f>'[Informalidad.xlsx]% informalidad actividades (2)'!$C$3:$C$16</c:f>
              <c:numCache>
                <c:formatCode>_-* #,##0.0_-;\-* #,##0.0_-;_-* "-"??_-;_-@_-</c:formatCode>
                <c:ptCount val="14"/>
                <c:pt idx="0">
                  <c:v>16.249607192625927</c:v>
                </c:pt>
                <c:pt idx="1">
                  <c:v>19.6706691660657</c:v>
                </c:pt>
                <c:pt idx="2">
                  <c:v>24.373970404436733</c:v>
                </c:pt>
                <c:pt idx="3">
                  <c:v>25.675506289990292</c:v>
                </c:pt>
                <c:pt idx="4">
                  <c:v>51.0645707449222</c:v>
                </c:pt>
                <c:pt idx="5">
                  <c:v>47.054373995118247</c:v>
                </c:pt>
                <c:pt idx="6">
                  <c:v>48.553326391925324</c:v>
                </c:pt>
                <c:pt idx="7">
                  <c:v>60.515392653361054</c:v>
                </c:pt>
                <c:pt idx="8">
                  <c:v>72.999559212377477</c:v>
                </c:pt>
                <c:pt idx="9">
                  <c:v>70.061536265372254</c:v>
                </c:pt>
                <c:pt idx="10">
                  <c:v>77.836612679063748</c:v>
                </c:pt>
                <c:pt idx="11">
                  <c:v>79.332393229831993</c:v>
                </c:pt>
                <c:pt idx="12">
                  <c:v>0.68735091466708775</c:v>
                </c:pt>
                <c:pt idx="13">
                  <c:v>89.984225911710297</c:v>
                </c:pt>
              </c:numCache>
            </c:numRef>
          </c:val>
          <c:extLst>
            <c:ext xmlns:c16="http://schemas.microsoft.com/office/drawing/2014/chart" uri="{C3380CC4-5D6E-409C-BE32-E72D297353CC}">
              <c16:uniqueId val="{00000002-0642-456D-9185-2E467899C7D4}"/>
            </c:ext>
          </c:extLst>
        </c:ser>
        <c:dLbls>
          <c:showLegendKey val="0"/>
          <c:showVal val="0"/>
          <c:showCatName val="0"/>
          <c:showSerName val="0"/>
          <c:showPercent val="0"/>
          <c:showBubbleSize val="0"/>
        </c:dLbls>
        <c:gapWidth val="70"/>
        <c:axId val="411078783"/>
        <c:axId val="411086271"/>
      </c:barChart>
      <c:catAx>
        <c:axId val="41107878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27689D"/>
                </a:solidFill>
                <a:latin typeface="Arial" panose="020B0604020202020204" pitchFamily="34" charset="0"/>
                <a:ea typeface="+mn-ea"/>
                <a:cs typeface="Arial" panose="020B0604020202020204" pitchFamily="34" charset="0"/>
              </a:defRPr>
            </a:pPr>
            <a:endParaRPr lang="es-CO"/>
          </a:p>
        </c:txPr>
        <c:crossAx val="411086271"/>
        <c:crosses val="autoZero"/>
        <c:auto val="1"/>
        <c:lblAlgn val="ctr"/>
        <c:lblOffset val="100"/>
        <c:noMultiLvlLbl val="0"/>
      </c:catAx>
      <c:valAx>
        <c:axId val="411086271"/>
        <c:scaling>
          <c:orientation val="minMax"/>
        </c:scaling>
        <c:delete val="1"/>
        <c:axPos val="b"/>
        <c:numFmt formatCode="_-* #,##0.0_-;\-* #,##0.0_-;_-* &quot;-&quot;??_-;_-@_-" sourceLinked="1"/>
        <c:majorTickMark val="none"/>
        <c:minorTickMark val="none"/>
        <c:tickLblPos val="nextTo"/>
        <c:crossAx val="411078783"/>
        <c:crosses val="autoZero"/>
        <c:crossBetween val="between"/>
      </c:valAx>
      <c:spPr>
        <a:noFill/>
        <a:ln>
          <a:noFill/>
        </a:ln>
        <a:effectLst/>
      </c:spPr>
    </c:plotArea>
    <c:legend>
      <c:legendPos val="b"/>
      <c:layout>
        <c:manualLayout>
          <c:xMode val="edge"/>
          <c:yMode val="edge"/>
          <c:x val="0.36456057368659672"/>
          <c:y val="0.95500770532389234"/>
          <c:w val="0.26760243090601749"/>
          <c:h val="4.49922946761076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accent5">
                  <a:lumMod val="75000"/>
                </a:schemeClr>
              </a:solidFill>
              <a:latin typeface="Arial" panose="020B0604020202020204" pitchFamily="34" charset="0"/>
              <a:ea typeface="+mn-ea"/>
              <a:cs typeface="Arial" panose="020B0604020202020204" pitchFamily="34" charset="0"/>
            </a:defRPr>
          </a:pPr>
          <a:endParaRPr lang="es-CO"/>
        </a:p>
      </c:txPr>
    </c:legend>
    <c:plotVisOnly val="1"/>
    <c:dispBlanksAs val="gap"/>
    <c:showDLblsOverMax val="0"/>
  </c:chart>
  <c:spPr>
    <a:no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s-CO"/>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54564552315373"/>
          <c:y val="4.6844956940866711E-2"/>
          <c:w val="0.84163785075303998"/>
          <c:h val="0.72201927584470138"/>
        </c:manualLayout>
      </c:layout>
      <c:barChart>
        <c:barDir val="col"/>
        <c:grouping val="clustered"/>
        <c:varyColors val="0"/>
        <c:ser>
          <c:idx val="0"/>
          <c:order val="0"/>
          <c:tx>
            <c:strRef>
              <c:f>'[Informalidad.xlsx]% informales'!$K$4</c:f>
              <c:strCache>
                <c:ptCount val="1"/>
                <c:pt idx="0">
                  <c:v>Jun - ago 2021</c:v>
                </c:pt>
              </c:strCache>
            </c:strRef>
          </c:tx>
          <c:spPr>
            <a:solidFill>
              <a:schemeClr val="accent5">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050" b="1" i="0" u="none" strike="noStrike" kern="1200" baseline="0">
                    <a:solidFill>
                      <a:srgbClr val="27689D"/>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'[Informalidad.xlsx]% informales'!$J$5:$J$7</c:f>
              <c:strCache>
                <c:ptCount val="3"/>
                <c:pt idx="0">
                  <c:v> Nacional </c:v>
                </c:pt>
                <c:pt idx="1">
                  <c:v> Cabeceras </c:v>
                </c:pt>
                <c:pt idx="2">
                  <c:v>Centros poblados y rural disperso</c:v>
                </c:pt>
              </c:strCache>
            </c:strRef>
          </c:cat>
          <c:val>
            <c:numRef>
              <c:f>'[Informalidad.xlsx]% informales'!$K$5:$K$7</c:f>
              <c:numCache>
                <c:formatCode>_-* #,##0.0_-;\-* #,##0.0_-;_-* "-"??_-;_-@_-</c:formatCode>
                <c:ptCount val="3"/>
                <c:pt idx="0">
                  <c:v>60.300950542440134</c:v>
                </c:pt>
                <c:pt idx="1">
                  <c:v>52.929628615128408</c:v>
                </c:pt>
                <c:pt idx="2">
                  <c:v>87.000709071554056</c:v>
                </c:pt>
              </c:numCache>
            </c:numRef>
          </c:val>
          <c:extLst>
            <c:ext xmlns:c16="http://schemas.microsoft.com/office/drawing/2014/chart" uri="{C3380CC4-5D6E-409C-BE32-E72D297353CC}">
              <c16:uniqueId val="{00000000-D5C0-44CB-9D77-02CD7C0CA5D2}"/>
            </c:ext>
          </c:extLst>
        </c:ser>
        <c:ser>
          <c:idx val="1"/>
          <c:order val="1"/>
          <c:tx>
            <c:strRef>
              <c:f>'[Informalidad.xlsx]% informales'!$L$4</c:f>
              <c:strCache>
                <c:ptCount val="1"/>
                <c:pt idx="0">
                  <c:v>Jun - ago 2022</c:v>
                </c:pt>
              </c:strCache>
            </c:strRef>
          </c:tx>
          <c:spPr>
            <a:solidFill>
              <a:srgbClr val="0070C0"/>
            </a:solidFill>
            <a:ln>
              <a:noFill/>
            </a:ln>
            <a:effectLst/>
          </c:spPr>
          <c:invertIfNegative val="0"/>
          <c:dLbls>
            <c:spPr>
              <a:noFill/>
              <a:ln>
                <a:noFill/>
              </a:ln>
              <a:effectLst/>
            </c:spPr>
            <c:txPr>
              <a:bodyPr rot="0" spcFirstLastPara="1" vertOverflow="ellipsis" vert="horz" wrap="square" anchor="ctr" anchorCtr="1"/>
              <a:lstStyle/>
              <a:p>
                <a:pPr>
                  <a:defRPr sz="1050" b="1" i="0" u="none" strike="noStrike" kern="1200" baseline="0">
                    <a:solidFill>
                      <a:srgbClr val="27689D"/>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'[Informalidad.xlsx]% informales'!$J$5:$J$7</c:f>
              <c:strCache>
                <c:ptCount val="3"/>
                <c:pt idx="0">
                  <c:v> Nacional </c:v>
                </c:pt>
                <c:pt idx="1">
                  <c:v> Cabeceras </c:v>
                </c:pt>
                <c:pt idx="2">
                  <c:v>Centros poblados y rural disperso</c:v>
                </c:pt>
              </c:strCache>
            </c:strRef>
          </c:cat>
          <c:val>
            <c:numRef>
              <c:f>'[Informalidad.xlsx]% informales'!$L$5:$L$7</c:f>
              <c:numCache>
                <c:formatCode>_-* #,##0.0_-;\-* #,##0.0_-;_-* "-"??_-;_-@_-</c:formatCode>
                <c:ptCount val="3"/>
                <c:pt idx="0">
                  <c:v>58.139863417613512</c:v>
                </c:pt>
                <c:pt idx="1">
                  <c:v>51.148912638009428</c:v>
                </c:pt>
                <c:pt idx="2">
                  <c:v>84.46902869990322</c:v>
                </c:pt>
              </c:numCache>
            </c:numRef>
          </c:val>
          <c:extLst>
            <c:ext xmlns:c16="http://schemas.microsoft.com/office/drawing/2014/chart" uri="{C3380CC4-5D6E-409C-BE32-E72D297353CC}">
              <c16:uniqueId val="{00000001-D5C0-44CB-9D77-02CD7C0CA5D2}"/>
            </c:ext>
          </c:extLst>
        </c:ser>
        <c:dLbls>
          <c:dLblPos val="outEnd"/>
          <c:showLegendKey val="0"/>
          <c:showVal val="1"/>
          <c:showCatName val="0"/>
          <c:showSerName val="0"/>
          <c:showPercent val="0"/>
          <c:showBubbleSize val="0"/>
        </c:dLbls>
        <c:gapWidth val="160"/>
        <c:overlap val="-27"/>
        <c:axId val="414928047"/>
        <c:axId val="414920559"/>
      </c:barChart>
      <c:catAx>
        <c:axId val="4149280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27689D"/>
                </a:solidFill>
                <a:latin typeface="+mn-lt"/>
                <a:ea typeface="+mn-ea"/>
                <a:cs typeface="+mn-cs"/>
              </a:defRPr>
            </a:pPr>
            <a:endParaRPr lang="es-CO"/>
          </a:p>
        </c:txPr>
        <c:crossAx val="414920559"/>
        <c:crosses val="autoZero"/>
        <c:auto val="1"/>
        <c:lblAlgn val="ctr"/>
        <c:lblOffset val="100"/>
        <c:noMultiLvlLbl val="0"/>
      </c:catAx>
      <c:valAx>
        <c:axId val="414920559"/>
        <c:scaling>
          <c:orientation val="minMax"/>
          <c:min val="40"/>
        </c:scaling>
        <c:delete val="0"/>
        <c:axPos val="l"/>
        <c:title>
          <c:tx>
            <c:rich>
              <a:bodyPr rot="-5400000" spcFirstLastPara="1" vertOverflow="ellipsis" vert="horz" wrap="square" anchor="ctr" anchorCtr="1"/>
              <a:lstStyle/>
              <a:p>
                <a:pPr>
                  <a:defRPr sz="900" b="0" i="0" u="none" strike="noStrike" kern="1200" baseline="0">
                    <a:solidFill>
                      <a:srgbClr val="27689D"/>
                    </a:solidFill>
                    <a:latin typeface="+mn-lt"/>
                    <a:ea typeface="+mn-ea"/>
                    <a:cs typeface="+mn-cs"/>
                  </a:defRPr>
                </a:pPr>
                <a:r>
                  <a:rPr lang="es-CO" sz="900" dirty="0"/>
                  <a:t>Porcentaje (%)</a:t>
                </a:r>
              </a:p>
            </c:rich>
          </c:tx>
          <c:overlay val="0"/>
          <c:spPr>
            <a:noFill/>
            <a:ln>
              <a:noFill/>
            </a:ln>
            <a:effectLst/>
          </c:spPr>
          <c:txPr>
            <a:bodyPr rot="-5400000" spcFirstLastPara="1" vertOverflow="ellipsis" vert="horz" wrap="square" anchor="ctr" anchorCtr="1"/>
            <a:lstStyle/>
            <a:p>
              <a:pPr>
                <a:defRPr sz="900" b="0" i="0" u="none" strike="noStrike" kern="1200" baseline="0">
                  <a:solidFill>
                    <a:srgbClr val="27689D"/>
                  </a:solidFill>
                  <a:latin typeface="+mn-lt"/>
                  <a:ea typeface="+mn-ea"/>
                  <a:cs typeface="+mn-cs"/>
                </a:defRPr>
              </a:pPr>
              <a:endParaRPr lang="es-CO"/>
            </a:p>
          </c:txPr>
        </c:title>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27689D"/>
                </a:solidFill>
                <a:latin typeface="+mn-lt"/>
                <a:ea typeface="+mn-ea"/>
                <a:cs typeface="+mn-cs"/>
              </a:defRPr>
            </a:pPr>
            <a:endParaRPr lang="es-CO"/>
          </a:p>
        </c:txPr>
        <c:crossAx val="4149280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27689D"/>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rgbClr val="27689D"/>
          </a:solidFill>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0.05476</cdr:x>
      <cdr:y>0.10093</cdr:y>
    </cdr:from>
    <cdr:to>
      <cdr:x>0.91568</cdr:x>
      <cdr:y>0.15308</cdr:y>
    </cdr:to>
    <cdr:sp macro="" textlink="">
      <cdr:nvSpPr>
        <cdr:cNvPr id="5" name="Rectángulo 4">
          <a:extLst xmlns:a="http://schemas.openxmlformats.org/drawingml/2006/main">
            <a:ext uri="{FF2B5EF4-FFF2-40B4-BE49-F238E27FC236}">
              <a16:creationId xmlns:a16="http://schemas.microsoft.com/office/drawing/2014/main" id="{A0190109-F0EA-453C-A67E-383E24F82A64}"/>
            </a:ext>
          </a:extLst>
        </cdr:cNvPr>
        <cdr:cNvSpPr/>
      </cdr:nvSpPr>
      <cdr:spPr>
        <a:xfrm xmlns:a="http://schemas.openxmlformats.org/drawingml/2006/main">
          <a:off x="662983" y="487634"/>
          <a:ext cx="10422507" cy="252000"/>
        </a:xfrm>
        <a:prstGeom xmlns:a="http://schemas.openxmlformats.org/drawingml/2006/main" prst="rect">
          <a:avLst/>
        </a:prstGeom>
        <a:solidFill xmlns:a="http://schemas.openxmlformats.org/drawingml/2006/main">
          <a:schemeClr val="bg1">
            <a:lumMod val="65000"/>
            <a:alpha val="14000"/>
          </a:schemeClr>
        </a:solidFill>
        <a:ln xmlns:a="http://schemas.openxmlformats.org/drawingml/2006/main">
          <a:noFill/>
        </a:ln>
        <a:effectLst xmlns:a="http://schemas.openxmlformats.org/drawingml/2006/main"/>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s-CO"/>
        </a:p>
      </cdr:txBody>
    </cdr:sp>
  </cdr:relSizeAnchor>
</c:userShapes>
</file>

<file path=ppt/drawings/drawing2.xml><?xml version="1.0" encoding="utf-8"?>
<c:userShapes xmlns:c="http://schemas.openxmlformats.org/drawingml/2006/chart">
  <cdr:relSizeAnchor xmlns:cdr="http://schemas.openxmlformats.org/drawingml/2006/chartDrawing">
    <cdr:from>
      <cdr:x>0.11927</cdr:x>
      <cdr:y>0.16528</cdr:y>
    </cdr:from>
    <cdr:to>
      <cdr:x>0.98019</cdr:x>
      <cdr:y>0.21743</cdr:y>
    </cdr:to>
    <cdr:sp macro="" textlink="">
      <cdr:nvSpPr>
        <cdr:cNvPr id="2" name="Rectángulo 1">
          <a:extLst xmlns:a="http://schemas.openxmlformats.org/drawingml/2006/main">
            <a:ext uri="{FF2B5EF4-FFF2-40B4-BE49-F238E27FC236}">
              <a16:creationId xmlns:a16="http://schemas.microsoft.com/office/drawing/2014/main" id="{F3654E0E-ED47-4B95-A1D8-F4498355765A}"/>
            </a:ext>
          </a:extLst>
        </cdr:cNvPr>
        <cdr:cNvSpPr/>
      </cdr:nvSpPr>
      <cdr:spPr>
        <a:xfrm xmlns:a="http://schemas.openxmlformats.org/drawingml/2006/main">
          <a:off x="1437163" y="767876"/>
          <a:ext cx="10373793" cy="242283"/>
        </a:xfrm>
        <a:prstGeom xmlns:a="http://schemas.openxmlformats.org/drawingml/2006/main" prst="rect">
          <a:avLst/>
        </a:prstGeom>
        <a:solidFill xmlns:a="http://schemas.openxmlformats.org/drawingml/2006/main">
          <a:schemeClr val="bg1">
            <a:lumMod val="65000"/>
            <a:alpha val="14000"/>
          </a:schemeClr>
        </a:solidFill>
        <a:ln xmlns:a="http://schemas.openxmlformats.org/drawingml/2006/main">
          <a:noFill/>
        </a:ln>
        <a:effectLst xmlns:a="http://schemas.openxmlformats.org/drawingml/2006/main"/>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s-CO"/>
        </a:p>
      </cdr:txBody>
    </cdr:sp>
  </cdr:relSizeAnchor>
</c:userShapes>
</file>

<file path=ppt/drawings/drawing3.xml><?xml version="1.0" encoding="utf-8"?>
<c:userShapes xmlns:c="http://schemas.openxmlformats.org/drawingml/2006/chart">
  <cdr:relSizeAnchor xmlns:cdr="http://schemas.openxmlformats.org/drawingml/2006/chartDrawing">
    <cdr:from>
      <cdr:x>0.27372</cdr:x>
      <cdr:y>0.19133</cdr:y>
    </cdr:from>
    <cdr:to>
      <cdr:x>0.31688</cdr:x>
      <cdr:y>0.19133</cdr:y>
    </cdr:to>
    <cdr:cxnSp macro="">
      <cdr:nvCxnSpPr>
        <cdr:cNvPr id="2" name="Conector recto 1">
          <a:extLst xmlns:a="http://schemas.openxmlformats.org/drawingml/2006/main">
            <a:ext uri="{FF2B5EF4-FFF2-40B4-BE49-F238E27FC236}">
              <a16:creationId xmlns:a16="http://schemas.microsoft.com/office/drawing/2014/main" id="{8B6A3C55-6807-41B8-8230-4E58D81BC26C}"/>
            </a:ext>
          </a:extLst>
        </cdr:cNvPr>
        <cdr:cNvCxnSpPr/>
      </cdr:nvCxnSpPr>
      <cdr:spPr>
        <a:xfrm xmlns:a="http://schemas.openxmlformats.org/drawingml/2006/main">
          <a:off x="3207640" y="688024"/>
          <a:ext cx="505773" cy="0"/>
        </a:xfrm>
        <a:prstGeom xmlns:a="http://schemas.openxmlformats.org/drawingml/2006/main" prst="line">
          <a:avLst/>
        </a:prstGeom>
        <a:ln xmlns:a="http://schemas.openxmlformats.org/drawingml/2006/main" w="3175">
          <a:solidFill>
            <a:schemeClr val="accent2"/>
          </a:solidFill>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0.24269</cdr:x>
      <cdr:y>0.29065</cdr:y>
    </cdr:from>
    <cdr:to>
      <cdr:x>0.28277</cdr:x>
      <cdr:y>0.29065</cdr:y>
    </cdr:to>
    <cdr:cxnSp macro="">
      <cdr:nvCxnSpPr>
        <cdr:cNvPr id="5" name="Conector recto 4">
          <a:extLst xmlns:a="http://schemas.openxmlformats.org/drawingml/2006/main">
            <a:ext uri="{FF2B5EF4-FFF2-40B4-BE49-F238E27FC236}">
              <a16:creationId xmlns:a16="http://schemas.microsoft.com/office/drawing/2014/main" id="{009737E7-1B83-433C-8A0F-2DDEE1B10448}"/>
            </a:ext>
          </a:extLst>
        </cdr:cNvPr>
        <cdr:cNvCxnSpPr/>
      </cdr:nvCxnSpPr>
      <cdr:spPr>
        <a:xfrm xmlns:a="http://schemas.openxmlformats.org/drawingml/2006/main">
          <a:off x="2843932" y="1045185"/>
          <a:ext cx="469679" cy="0"/>
        </a:xfrm>
        <a:prstGeom xmlns:a="http://schemas.openxmlformats.org/drawingml/2006/main" prst="line">
          <a:avLst/>
        </a:prstGeom>
        <a:ln xmlns:a="http://schemas.openxmlformats.org/drawingml/2006/main" w="3175">
          <a:solidFill>
            <a:srgbClr val="0070C0"/>
          </a:solidFill>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0.2342</cdr:x>
      <cdr:y>0</cdr:y>
    </cdr:from>
    <cdr:to>
      <cdr:x>0.2342</cdr:x>
      <cdr:y>0.71966</cdr:y>
    </cdr:to>
    <cdr:cxnSp macro="">
      <cdr:nvCxnSpPr>
        <cdr:cNvPr id="9" name="Conector recto 8">
          <a:extLst xmlns:a="http://schemas.openxmlformats.org/drawingml/2006/main">
            <a:ext uri="{FF2B5EF4-FFF2-40B4-BE49-F238E27FC236}">
              <a16:creationId xmlns:a16="http://schemas.microsoft.com/office/drawing/2014/main" id="{8C54B36E-CE70-4FC7-AB14-5E24B00B7560}"/>
            </a:ext>
          </a:extLst>
        </cdr:cNvPr>
        <cdr:cNvCxnSpPr>
          <a:cxnSpLocks xmlns:a="http://schemas.openxmlformats.org/drawingml/2006/main"/>
        </cdr:cNvCxnSpPr>
      </cdr:nvCxnSpPr>
      <cdr:spPr>
        <a:xfrm xmlns:a="http://schemas.openxmlformats.org/drawingml/2006/main">
          <a:off x="2744458" y="0"/>
          <a:ext cx="0" cy="2587898"/>
        </a:xfrm>
        <a:prstGeom xmlns:a="http://schemas.openxmlformats.org/drawingml/2006/main" prst="line">
          <a:avLst/>
        </a:prstGeom>
        <a:ln xmlns:a="http://schemas.openxmlformats.org/drawingml/2006/main">
          <a:prstDash val="lgDash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1</cdr:x>
      <cdr:y>0.24655</cdr:y>
    </cdr:from>
    <cdr:to>
      <cdr:x>1</cdr:x>
      <cdr:y>1</cdr:y>
    </cdr:to>
    <cdr:cxnSp macro="">
      <cdr:nvCxnSpPr>
        <cdr:cNvPr id="10" name="Conector recto 9">
          <a:extLst xmlns:a="http://schemas.openxmlformats.org/drawingml/2006/main">
            <a:ext uri="{FF2B5EF4-FFF2-40B4-BE49-F238E27FC236}">
              <a16:creationId xmlns:a16="http://schemas.microsoft.com/office/drawing/2014/main" id="{0F38C076-12C6-4823-BDDF-81797E417CB0}"/>
            </a:ext>
          </a:extLst>
        </cdr:cNvPr>
        <cdr:cNvCxnSpPr>
          <a:cxnSpLocks xmlns:a="http://schemas.openxmlformats.org/drawingml/2006/main"/>
        </cdr:cNvCxnSpPr>
      </cdr:nvCxnSpPr>
      <cdr:spPr>
        <a:xfrm xmlns:a="http://schemas.openxmlformats.org/drawingml/2006/main">
          <a:off x="11742164" y="1271120"/>
          <a:ext cx="0" cy="2664000"/>
        </a:xfrm>
        <a:prstGeom xmlns:a="http://schemas.openxmlformats.org/drawingml/2006/main" prst="line">
          <a:avLst/>
        </a:prstGeom>
        <a:ln xmlns:a="http://schemas.openxmlformats.org/drawingml/2006/main">
          <a:noFill/>
          <a:prstDash val="lgDashDot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0.55506</cdr:x>
      <cdr:y>0.59476</cdr:y>
    </cdr:from>
    <cdr:to>
      <cdr:x>0.76066</cdr:x>
      <cdr:y>0.68181</cdr:y>
    </cdr:to>
    <cdr:sp macro="" textlink="">
      <cdr:nvSpPr>
        <cdr:cNvPr id="12" name="CuadroTexto 21">
          <a:extLst xmlns:a="http://schemas.openxmlformats.org/drawingml/2006/main">
            <a:ext uri="{FF2B5EF4-FFF2-40B4-BE49-F238E27FC236}">
              <a16:creationId xmlns:a16="http://schemas.microsoft.com/office/drawing/2014/main" id="{A05710A5-D743-4048-9166-0788517BD02E}"/>
            </a:ext>
          </a:extLst>
        </cdr:cNvPr>
        <cdr:cNvSpPr txBox="1"/>
      </cdr:nvSpPr>
      <cdr:spPr>
        <a:xfrm xmlns:a="http://schemas.openxmlformats.org/drawingml/2006/main">
          <a:off x="6504481" y="2138757"/>
          <a:ext cx="2409335" cy="3130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CO" sz="1400" dirty="0">
              <a:solidFill>
                <a:srgbClr val="0070C0"/>
              </a:solidFill>
            </a:rPr>
            <a:t>Periodo de pandemia</a:t>
          </a:r>
        </a:p>
      </cdr:txBody>
    </cdr:sp>
  </cdr:relSizeAnchor>
  <cdr:relSizeAnchor xmlns:cdr="http://schemas.openxmlformats.org/drawingml/2006/chartDrawing">
    <cdr:from>
      <cdr:x>0.2369</cdr:x>
      <cdr:y>0.69203</cdr:y>
    </cdr:from>
    <cdr:to>
      <cdr:x>0.98955</cdr:x>
      <cdr:y>0.69203</cdr:y>
    </cdr:to>
    <cdr:cxnSp macro="">
      <cdr:nvCxnSpPr>
        <cdr:cNvPr id="14" name="Conector recto de flecha 13">
          <a:extLst xmlns:a="http://schemas.openxmlformats.org/drawingml/2006/main">
            <a:ext uri="{FF2B5EF4-FFF2-40B4-BE49-F238E27FC236}">
              <a16:creationId xmlns:a16="http://schemas.microsoft.com/office/drawing/2014/main" id="{DF9E01D3-A190-4974-A736-E39232B51A38}"/>
            </a:ext>
          </a:extLst>
        </cdr:cNvPr>
        <cdr:cNvCxnSpPr>
          <a:cxnSpLocks xmlns:a="http://schemas.openxmlformats.org/drawingml/2006/main"/>
        </cdr:cNvCxnSpPr>
      </cdr:nvCxnSpPr>
      <cdr:spPr>
        <a:xfrm xmlns:a="http://schemas.openxmlformats.org/drawingml/2006/main">
          <a:off x="2776149" y="2488549"/>
          <a:ext cx="8820000" cy="0"/>
        </a:xfrm>
        <a:prstGeom xmlns:a="http://schemas.openxmlformats.org/drawingml/2006/main" prst="straightConnector1">
          <a:avLst/>
        </a:prstGeom>
        <a:ln xmlns:a="http://schemas.openxmlformats.org/drawingml/2006/main">
          <a:prstDash val="lgDashDotDot"/>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0.99165</cdr:x>
      <cdr:y>0</cdr:y>
    </cdr:from>
    <cdr:to>
      <cdr:x>0.99165</cdr:x>
      <cdr:y>0.71966</cdr:y>
    </cdr:to>
    <cdr:cxnSp macro="">
      <cdr:nvCxnSpPr>
        <cdr:cNvPr id="16" name="Conector recto 15">
          <a:extLst xmlns:a="http://schemas.openxmlformats.org/drawingml/2006/main">
            <a:ext uri="{FF2B5EF4-FFF2-40B4-BE49-F238E27FC236}">
              <a16:creationId xmlns:a16="http://schemas.microsoft.com/office/drawing/2014/main" id="{A67B0A9C-2083-4BD6-9DCA-679C8F88EEBF}"/>
            </a:ext>
          </a:extLst>
        </cdr:cNvPr>
        <cdr:cNvCxnSpPr>
          <a:cxnSpLocks xmlns:a="http://schemas.openxmlformats.org/drawingml/2006/main"/>
        </cdr:cNvCxnSpPr>
      </cdr:nvCxnSpPr>
      <cdr:spPr>
        <a:xfrm xmlns:a="http://schemas.openxmlformats.org/drawingml/2006/main">
          <a:off x="11620731" y="0"/>
          <a:ext cx="0" cy="2587898"/>
        </a:xfrm>
        <a:prstGeom xmlns:a="http://schemas.openxmlformats.org/drawingml/2006/main" prst="line">
          <a:avLst/>
        </a:prstGeom>
        <a:ln xmlns:a="http://schemas.openxmlformats.org/drawingml/2006/main">
          <a:prstDash val="lgDash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0.22737</cdr:x>
      <cdr:y>0.02614</cdr:y>
    </cdr:from>
    <cdr:to>
      <cdr:x>0.22737</cdr:x>
      <cdr:y>0.68126</cdr:y>
    </cdr:to>
    <cdr:cxnSp macro="">
      <cdr:nvCxnSpPr>
        <cdr:cNvPr id="2" name="Conector recto 1">
          <a:extLst xmlns:a="http://schemas.openxmlformats.org/drawingml/2006/main">
            <a:ext uri="{FF2B5EF4-FFF2-40B4-BE49-F238E27FC236}">
              <a16:creationId xmlns:a16="http://schemas.microsoft.com/office/drawing/2014/main" id="{778271FC-5276-4458-817C-BA29F402FBE1}"/>
            </a:ext>
          </a:extLst>
        </cdr:cNvPr>
        <cdr:cNvCxnSpPr>
          <a:cxnSpLocks xmlns:a="http://schemas.openxmlformats.org/drawingml/2006/main"/>
        </cdr:cNvCxnSpPr>
      </cdr:nvCxnSpPr>
      <cdr:spPr>
        <a:xfrm xmlns:a="http://schemas.openxmlformats.org/drawingml/2006/main">
          <a:off x="2709909" y="106858"/>
          <a:ext cx="0" cy="2677806"/>
        </a:xfrm>
        <a:prstGeom xmlns:a="http://schemas.openxmlformats.org/drawingml/2006/main" prst="line">
          <a:avLst/>
        </a:prstGeom>
        <a:ln xmlns:a="http://schemas.openxmlformats.org/drawingml/2006/main">
          <a:prstDash val="lgDashDot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0.62393</cdr:x>
      <cdr:y>0.56328</cdr:y>
    </cdr:from>
    <cdr:to>
      <cdr:x>0.82879</cdr:x>
      <cdr:y>0.63857</cdr:y>
    </cdr:to>
    <cdr:sp macro="" textlink="">
      <cdr:nvSpPr>
        <cdr:cNvPr id="3" name="CuadroTexto 16">
          <a:extLst xmlns:a="http://schemas.openxmlformats.org/drawingml/2006/main">
            <a:ext uri="{FF2B5EF4-FFF2-40B4-BE49-F238E27FC236}">
              <a16:creationId xmlns:a16="http://schemas.microsoft.com/office/drawing/2014/main" id="{C6B9517C-D155-49A5-B6B6-FB89EBDFBD95}"/>
            </a:ext>
          </a:extLst>
        </cdr:cNvPr>
        <cdr:cNvSpPr txBox="1"/>
      </cdr:nvSpPr>
      <cdr:spPr>
        <a:xfrm xmlns:a="http://schemas.openxmlformats.org/drawingml/2006/main">
          <a:off x="7311895" y="2302400"/>
          <a:ext cx="2400757"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CO" sz="1400" dirty="0">
              <a:solidFill>
                <a:srgbClr val="0070C0"/>
              </a:solidFill>
            </a:rPr>
            <a:t>Periodo de pandemia</a:t>
          </a:r>
        </a:p>
      </cdr:txBody>
    </cdr:sp>
  </cdr:relSizeAnchor>
  <cdr:relSizeAnchor xmlns:cdr="http://schemas.openxmlformats.org/drawingml/2006/chartDrawing">
    <cdr:from>
      <cdr:x>0.26388</cdr:x>
      <cdr:y>0.65789</cdr:y>
    </cdr:from>
    <cdr:to>
      <cdr:x>0.99183</cdr:x>
      <cdr:y>0.65789</cdr:y>
    </cdr:to>
    <cdr:cxnSp macro="">
      <cdr:nvCxnSpPr>
        <cdr:cNvPr id="4" name="Conector recto de flecha 3">
          <a:extLst xmlns:a="http://schemas.openxmlformats.org/drawingml/2006/main">
            <a:ext uri="{FF2B5EF4-FFF2-40B4-BE49-F238E27FC236}">
              <a16:creationId xmlns:a16="http://schemas.microsoft.com/office/drawing/2014/main" id="{41479F23-0233-4053-9EBC-FF0DA0C43FF1}"/>
            </a:ext>
          </a:extLst>
        </cdr:cNvPr>
        <cdr:cNvCxnSpPr>
          <a:cxnSpLocks xmlns:a="http://schemas.openxmlformats.org/drawingml/2006/main"/>
        </cdr:cNvCxnSpPr>
      </cdr:nvCxnSpPr>
      <cdr:spPr>
        <a:xfrm xmlns:a="http://schemas.openxmlformats.org/drawingml/2006/main">
          <a:off x="3144955" y="2689110"/>
          <a:ext cx="8676000" cy="0"/>
        </a:xfrm>
        <a:prstGeom xmlns:a="http://schemas.openxmlformats.org/drawingml/2006/main" prst="straightConnector1">
          <a:avLst/>
        </a:prstGeom>
        <a:ln xmlns:a="http://schemas.openxmlformats.org/drawingml/2006/main">
          <a:prstDash val="lgDashDotDot"/>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0.99462</cdr:x>
      <cdr:y>0.02205</cdr:y>
    </cdr:from>
    <cdr:to>
      <cdr:x>0.99462</cdr:x>
      <cdr:y>0.67717</cdr:y>
    </cdr:to>
    <cdr:cxnSp macro="">
      <cdr:nvCxnSpPr>
        <cdr:cNvPr id="6" name="Conector recto 5">
          <a:extLst xmlns:a="http://schemas.openxmlformats.org/drawingml/2006/main">
            <a:ext uri="{FF2B5EF4-FFF2-40B4-BE49-F238E27FC236}">
              <a16:creationId xmlns:a16="http://schemas.microsoft.com/office/drawing/2014/main" id="{DE872944-2E62-4915-8393-11F3A866FC84}"/>
            </a:ext>
          </a:extLst>
        </cdr:cNvPr>
        <cdr:cNvCxnSpPr>
          <a:cxnSpLocks xmlns:a="http://schemas.openxmlformats.org/drawingml/2006/main"/>
        </cdr:cNvCxnSpPr>
      </cdr:nvCxnSpPr>
      <cdr:spPr>
        <a:xfrm xmlns:a="http://schemas.openxmlformats.org/drawingml/2006/main">
          <a:off x="11854132" y="90117"/>
          <a:ext cx="0" cy="2677807"/>
        </a:xfrm>
        <a:prstGeom xmlns:a="http://schemas.openxmlformats.org/drawingml/2006/main" prst="line">
          <a:avLst/>
        </a:prstGeom>
        <a:ln xmlns:a="http://schemas.openxmlformats.org/drawingml/2006/main">
          <a:prstDash val="lgDashDot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0.01583</cdr:x>
      <cdr:y>0.02718</cdr:y>
    </cdr:from>
    <cdr:to>
      <cdr:x>0.99012</cdr:x>
      <cdr:y>0.08799</cdr:y>
    </cdr:to>
    <cdr:sp macro="" textlink="">
      <cdr:nvSpPr>
        <cdr:cNvPr id="2" name="Rectángulo 1">
          <a:extLst xmlns:a="http://schemas.openxmlformats.org/drawingml/2006/main">
            <a:ext uri="{FF2B5EF4-FFF2-40B4-BE49-F238E27FC236}">
              <a16:creationId xmlns:a16="http://schemas.microsoft.com/office/drawing/2014/main" id="{B42E232B-FEF7-1D3B-66FD-6A4F3E489B56}"/>
            </a:ext>
          </a:extLst>
        </cdr:cNvPr>
        <cdr:cNvSpPr/>
      </cdr:nvSpPr>
      <cdr:spPr>
        <a:xfrm xmlns:a="http://schemas.openxmlformats.org/drawingml/2006/main">
          <a:off x="122725" y="127905"/>
          <a:ext cx="7553344" cy="286123"/>
        </a:xfrm>
        <a:prstGeom xmlns:a="http://schemas.openxmlformats.org/drawingml/2006/main" prst="rect">
          <a:avLst/>
        </a:prstGeom>
        <a:solidFill xmlns:a="http://schemas.openxmlformats.org/drawingml/2006/main">
          <a:schemeClr val="bg1">
            <a:lumMod val="65000"/>
            <a:alpha val="14000"/>
          </a:schemeClr>
        </a:solidFill>
        <a:ln xmlns:a="http://schemas.openxmlformats.org/drawingml/2006/main">
          <a:noFill/>
        </a:ln>
        <a:effectLst xmlns:a="http://schemas.openxmlformats.org/drawingml/2006/main"/>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s-CO"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F08BD4-7D12-41EE-B6F2-011DE6E9A97D}" type="datetimeFigureOut">
              <a:rPr lang="es-CO" smtClean="0"/>
              <a:pPr/>
              <a:t>31/10/2022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F1DC31-9DF6-4E87-BB41-49CE280BEA01}" type="slidenum">
              <a:rPr lang="es-CO" smtClean="0"/>
              <a:pPr/>
              <a:t>‹Nº›</a:t>
            </a:fld>
            <a:endParaRPr lang="es-CO"/>
          </a:p>
        </p:txBody>
      </p:sp>
    </p:spTree>
    <p:extLst>
      <p:ext uri="{BB962C8B-B14F-4D97-AF65-F5344CB8AC3E}">
        <p14:creationId xmlns:p14="http://schemas.microsoft.com/office/powerpoint/2010/main" val="3617303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FF1DC31-9DF6-4E87-BB41-49CE280BEA01}" type="slidenum">
              <a:rPr lang="es-CO" smtClean="0"/>
              <a:pPr/>
              <a:t>1</a:t>
            </a:fld>
            <a:endParaRPr lang="es-CO"/>
          </a:p>
        </p:txBody>
      </p:sp>
    </p:spTree>
    <p:extLst>
      <p:ext uri="{BB962C8B-B14F-4D97-AF65-F5344CB8AC3E}">
        <p14:creationId xmlns:p14="http://schemas.microsoft.com/office/powerpoint/2010/main" val="3863427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9A0BFF-752F-4F01-B705-5E9002A6E3F0}" type="slidenum">
              <a:rPr kumimoji="0" lang="es-E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S"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18127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F1DC31-9DF6-4E87-BB41-49CE280BEA01}" type="slidenum">
              <a:rPr kumimoji="0" lang="es-CO"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CO"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863427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12</a:t>
            </a:fld>
            <a:endParaRPr lang="es-ES"/>
          </a:p>
        </p:txBody>
      </p:sp>
    </p:spTree>
    <p:extLst>
      <p:ext uri="{BB962C8B-B14F-4D97-AF65-F5344CB8AC3E}">
        <p14:creationId xmlns:p14="http://schemas.microsoft.com/office/powerpoint/2010/main" val="1455221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CFF1DC31-9DF6-4E87-BB41-49CE280BEA01}" type="slidenum">
              <a:rPr lang="es-CO" smtClean="0"/>
              <a:pPr/>
              <a:t>13</a:t>
            </a:fld>
            <a:endParaRPr lang="es-CO"/>
          </a:p>
        </p:txBody>
      </p:sp>
    </p:spTree>
    <p:extLst>
      <p:ext uri="{BB962C8B-B14F-4D97-AF65-F5344CB8AC3E}">
        <p14:creationId xmlns:p14="http://schemas.microsoft.com/office/powerpoint/2010/main" val="1961851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2</a:t>
            </a:fld>
            <a:endParaRPr lang="es-ES"/>
          </a:p>
        </p:txBody>
      </p:sp>
    </p:spTree>
    <p:extLst>
      <p:ext uri="{BB962C8B-B14F-4D97-AF65-F5344CB8AC3E}">
        <p14:creationId xmlns:p14="http://schemas.microsoft.com/office/powerpoint/2010/main" val="3310962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3</a:t>
            </a:fld>
            <a:endParaRPr lang="es-ES"/>
          </a:p>
        </p:txBody>
      </p:sp>
    </p:spTree>
    <p:extLst>
      <p:ext uri="{BB962C8B-B14F-4D97-AF65-F5344CB8AC3E}">
        <p14:creationId xmlns:p14="http://schemas.microsoft.com/office/powerpoint/2010/main" val="3252697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4</a:t>
            </a:fld>
            <a:endParaRPr lang="es-ES"/>
          </a:p>
        </p:txBody>
      </p:sp>
    </p:spTree>
    <p:extLst>
      <p:ext uri="{BB962C8B-B14F-4D97-AF65-F5344CB8AC3E}">
        <p14:creationId xmlns:p14="http://schemas.microsoft.com/office/powerpoint/2010/main" val="2909245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5</a:t>
            </a:fld>
            <a:endParaRPr lang="es-ES"/>
          </a:p>
        </p:txBody>
      </p:sp>
    </p:spTree>
    <p:extLst>
      <p:ext uri="{BB962C8B-B14F-4D97-AF65-F5344CB8AC3E}">
        <p14:creationId xmlns:p14="http://schemas.microsoft.com/office/powerpoint/2010/main" val="1675085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6</a:t>
            </a:fld>
            <a:endParaRPr lang="es-ES"/>
          </a:p>
        </p:txBody>
      </p:sp>
    </p:spTree>
    <p:extLst>
      <p:ext uri="{BB962C8B-B14F-4D97-AF65-F5344CB8AC3E}">
        <p14:creationId xmlns:p14="http://schemas.microsoft.com/office/powerpoint/2010/main" val="2849296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7</a:t>
            </a:fld>
            <a:endParaRPr lang="es-ES"/>
          </a:p>
        </p:txBody>
      </p:sp>
    </p:spTree>
    <p:extLst>
      <p:ext uri="{BB962C8B-B14F-4D97-AF65-F5344CB8AC3E}">
        <p14:creationId xmlns:p14="http://schemas.microsoft.com/office/powerpoint/2010/main" val="3022476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F1DC31-9DF6-4E87-BB41-49CE280BEA01}" type="slidenum">
              <a:rPr kumimoji="0" lang="es-CO"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CO"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145686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9A0BFF-752F-4F01-B705-5E9002A6E3F0}" type="slidenum">
              <a:rPr kumimoji="0" lang="es-E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ES"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4224408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a:p>
        </p:txBody>
      </p:sp>
      <p:sp>
        <p:nvSpPr>
          <p:cNvPr id="4" name="Marcador de fecha 3"/>
          <p:cNvSpPr>
            <a:spLocks noGrp="1"/>
          </p:cNvSpPr>
          <p:nvPr>
            <p:ph type="dt" sz="half" idx="10"/>
          </p:nvPr>
        </p:nvSpPr>
        <p:spPr/>
        <p:txBody>
          <a:bodyPr/>
          <a:lstStyle/>
          <a:p>
            <a:fld id="{DFF54713-5269-4F50-8B2F-CA7ED317C641}" type="datetimeFigureOut">
              <a:rPr lang="en-US" smtClean="0"/>
              <a:pPr/>
              <a:t>10/31/2022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2714523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DFF54713-5269-4F50-8B2F-CA7ED317C641}" type="datetimeFigureOut">
              <a:rPr lang="en-US" smtClean="0"/>
              <a:pPr/>
              <a:t>10/31/2022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1598193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DFF54713-5269-4F50-8B2F-CA7ED317C641}" type="datetimeFigureOut">
              <a:rPr lang="en-US" smtClean="0"/>
              <a:pPr/>
              <a:t>10/31/2022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1121003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Haga clic para modificar el estilo de título del patrón</a:t>
            </a:r>
            <a:endParaRPr lang="en-US" dirty="0"/>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DFF54713-5269-4F50-8B2F-CA7ED317C641}" type="datetimeFigureOut">
              <a:rPr lang="en-US" smtClean="0"/>
              <a:pPr/>
              <a:t>10/31/2022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1990060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dirty="0"/>
              <a:t>Haga clic para modificar el estilo de título del patrón</a:t>
            </a:r>
            <a:endParaRPr lang="en-US" dirty="0"/>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DFF54713-5269-4F50-8B2F-CA7ED317C641}" type="datetimeFigureOut">
              <a:rPr lang="en-US" smtClean="0"/>
              <a:pPr/>
              <a:t>10/31/2022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4238766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DFF54713-5269-4F50-8B2F-CA7ED317C641}" type="datetimeFigureOut">
              <a:rPr lang="en-US" smtClean="0"/>
              <a:pPr/>
              <a:t>10/31/2022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3630475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DFF54713-5269-4F50-8B2F-CA7ED317C641}" type="datetimeFigureOut">
              <a:rPr lang="en-US" smtClean="0"/>
              <a:pPr/>
              <a:t>10/31/2022</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2314593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DFF54713-5269-4F50-8B2F-CA7ED317C641}" type="datetimeFigureOut">
              <a:rPr lang="en-US" smtClean="0"/>
              <a:pPr/>
              <a:t>10/31/2022</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1818787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FF54713-5269-4F50-8B2F-CA7ED317C641}" type="datetimeFigureOut">
              <a:rPr lang="en-US" smtClean="0"/>
              <a:pPr/>
              <a:t>10/31/2022</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734089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DFF54713-5269-4F50-8B2F-CA7ED317C641}" type="datetimeFigureOut">
              <a:rPr lang="en-US" smtClean="0"/>
              <a:pPr/>
              <a:t>10/31/2022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3190429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DFF54713-5269-4F50-8B2F-CA7ED317C641}" type="datetimeFigureOut">
              <a:rPr lang="en-US" smtClean="0"/>
              <a:pPr/>
              <a:t>10/31/2022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1813416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n-US" dirty="0"/>
          </a:p>
        </p:txBody>
      </p:sp>
      <p:sp>
        <p:nvSpPr>
          <p:cNvPr id="3" name="Marcador de texto 2"/>
          <p:cNvSpPr>
            <a:spLocks noGrp="1"/>
          </p:cNvSpPr>
          <p:nvPr>
            <p:ph type="body" idx="1"/>
          </p:nvPr>
        </p:nvSpPr>
        <p:spPr>
          <a:xfrm>
            <a:off x="838200" y="1825625"/>
            <a:ext cx="10515600" cy="4123762"/>
          </a:xfrm>
          <a:prstGeom prst="rect">
            <a:avLst/>
          </a:prstGeom>
        </p:spPr>
        <p:txBody>
          <a:bodyPr vert="horz" lIns="91440" tIns="45720" rIns="91440" bIns="45720" rtlCol="0">
            <a:normAutofit/>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Marcador de fecha 3"/>
          <p:cNvSpPr>
            <a:spLocks noGrp="1"/>
          </p:cNvSpPr>
          <p:nvPr>
            <p:ph type="dt" sz="half" idx="2"/>
          </p:nvPr>
        </p:nvSpPr>
        <p:spPr>
          <a:xfrm>
            <a:off x="838200" y="64836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F54713-5269-4F50-8B2F-CA7ED317C641}" type="datetimeFigureOut">
              <a:rPr lang="en-US" smtClean="0"/>
              <a:pPr/>
              <a:t>10/31/2022</a:t>
            </a:fld>
            <a:endParaRPr lang="en-US"/>
          </a:p>
        </p:txBody>
      </p:sp>
      <p:sp>
        <p:nvSpPr>
          <p:cNvPr id="5" name="Marcador de pie de página 4"/>
          <p:cNvSpPr>
            <a:spLocks noGrp="1"/>
          </p:cNvSpPr>
          <p:nvPr>
            <p:ph type="ftr" sz="quarter" idx="3"/>
          </p:nvPr>
        </p:nvSpPr>
        <p:spPr>
          <a:xfrm>
            <a:off x="4038600" y="64836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4836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BFF117-CA8F-4489-8F53-44BE72E1A5B7}" type="slidenum">
              <a:rPr lang="en-US" smtClean="0"/>
              <a:pPr/>
              <a:t>‹Nº›</a:t>
            </a:fld>
            <a:endParaRPr lang="en-US"/>
          </a:p>
        </p:txBody>
      </p:sp>
    </p:spTree>
    <p:extLst>
      <p:ext uri="{BB962C8B-B14F-4D97-AF65-F5344CB8AC3E}">
        <p14:creationId xmlns:p14="http://schemas.microsoft.com/office/powerpoint/2010/main" val="3990497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2800" b="0" kern="1200">
          <a:solidFill>
            <a:schemeClr val="accent1">
              <a:lumMod val="50000"/>
            </a:schemeClr>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CuadroTexto 4"/>
          <p:cNvSpPr txBox="1"/>
          <p:nvPr/>
        </p:nvSpPr>
        <p:spPr>
          <a:xfrm>
            <a:off x="8405" y="2414575"/>
            <a:ext cx="6087595" cy="1692771"/>
          </a:xfrm>
          <a:prstGeom prst="rect">
            <a:avLst/>
          </a:prstGeom>
          <a:noFill/>
        </p:spPr>
        <p:txBody>
          <a:bodyPr wrap="square" rtlCol="0">
            <a:spAutoFit/>
          </a:bodyPr>
          <a:lstStyle/>
          <a:p>
            <a:pPr algn="ctr"/>
            <a:r>
              <a:rPr lang="es-ES" sz="4000" dirty="0">
                <a:solidFill>
                  <a:prstClr val="white"/>
                </a:solidFill>
                <a:latin typeface="Arial Black" panose="020B0A04020102020204" pitchFamily="34" charset="0"/>
              </a:rPr>
              <a:t>Mercado laboral</a:t>
            </a:r>
            <a:br>
              <a:rPr lang="es-ES" sz="3200" dirty="0">
                <a:solidFill>
                  <a:prstClr val="white"/>
                </a:solidFill>
                <a:latin typeface="Arial Black" panose="020B0A04020102020204" pitchFamily="34" charset="0"/>
              </a:rPr>
            </a:br>
            <a:endParaRPr lang="es-ES" sz="3200" dirty="0">
              <a:solidFill>
                <a:prstClr val="white"/>
              </a:solidFill>
              <a:latin typeface="Arial Black" panose="020B0A04020102020204" pitchFamily="34" charset="0"/>
            </a:endParaRPr>
          </a:p>
          <a:p>
            <a:pPr algn="ctr"/>
            <a:r>
              <a:rPr lang="es-ES" sz="3200" dirty="0">
                <a:solidFill>
                  <a:prstClr val="white"/>
                </a:solidFill>
                <a:latin typeface="Arial Black" panose="020B0A04020102020204" pitchFamily="34" charset="0"/>
              </a:rPr>
              <a:t>Septiembre de 2022</a:t>
            </a:r>
          </a:p>
        </p:txBody>
      </p:sp>
      <p:sp>
        <p:nvSpPr>
          <p:cNvPr id="6" name="CuadroTexto 5"/>
          <p:cNvSpPr txBox="1"/>
          <p:nvPr/>
        </p:nvSpPr>
        <p:spPr>
          <a:xfrm>
            <a:off x="0" y="5742075"/>
            <a:ext cx="6016336" cy="1015663"/>
          </a:xfrm>
          <a:prstGeom prst="rect">
            <a:avLst/>
          </a:prstGeom>
          <a:noFill/>
        </p:spPr>
        <p:txBody>
          <a:bodyPr wrap="square" rtlCol="0">
            <a:spAutoFit/>
          </a:bodyPr>
          <a:lstStyle/>
          <a:p>
            <a:r>
              <a:rPr lang="es-CO" sz="2400" b="1" dirty="0">
                <a:solidFill>
                  <a:prstClr val="white"/>
                </a:solidFill>
                <a:latin typeface="Arial" panose="020B0604020202020204" pitchFamily="34" charset="0"/>
                <a:cs typeface="Arial" panose="020B0604020202020204" pitchFamily="34" charset="0"/>
              </a:rPr>
              <a:t>UPRA</a:t>
            </a:r>
          </a:p>
          <a:p>
            <a:r>
              <a:rPr lang="es-CO" dirty="0">
                <a:solidFill>
                  <a:prstClr val="white"/>
                </a:solidFill>
                <a:latin typeface="Arial" panose="020B0604020202020204" pitchFamily="34" charset="0"/>
                <a:cs typeface="Arial" panose="020B0604020202020204" pitchFamily="34" charset="0"/>
              </a:rPr>
              <a:t>Unidad de Planificación Rural Agropecuaria</a:t>
            </a:r>
          </a:p>
          <a:p>
            <a:r>
              <a:rPr lang="es-CO" dirty="0">
                <a:solidFill>
                  <a:prstClr val="white"/>
                </a:solidFill>
                <a:latin typeface="Arial" panose="020B0604020202020204" pitchFamily="34" charset="0"/>
                <a:cs typeface="Arial" panose="020B0604020202020204" pitchFamily="34" charset="0"/>
              </a:rPr>
              <a:t>31 de octubre de 2022</a:t>
            </a:r>
          </a:p>
        </p:txBody>
      </p:sp>
      <p:pic>
        <p:nvPicPr>
          <p:cNvPr id="3" name="Imagen 2">
            <a:extLst>
              <a:ext uri="{FF2B5EF4-FFF2-40B4-BE49-F238E27FC236}">
                <a16:creationId xmlns:a16="http://schemas.microsoft.com/office/drawing/2014/main" id="{8D66D0F0-26BD-C1ED-7E18-6728AACE95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7921" y="780741"/>
            <a:ext cx="4932000" cy="785091"/>
          </a:xfrm>
          <a:prstGeom prst="rect">
            <a:avLst/>
          </a:prstGeom>
        </p:spPr>
      </p:pic>
    </p:spTree>
    <p:extLst>
      <p:ext uri="{BB962C8B-B14F-4D97-AF65-F5344CB8AC3E}">
        <p14:creationId xmlns:p14="http://schemas.microsoft.com/office/powerpoint/2010/main" val="3489943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200" b="0" i="0" u="none" strike="noStrike" kern="1200" cap="none" spc="0" normalizeH="0" baseline="0" noProof="0" dirty="0">
                <a:ln>
                  <a:noFill/>
                </a:ln>
                <a:solidFill>
                  <a:srgbClr val="009267"/>
                </a:solidFill>
                <a:effectLst/>
                <a:uLnTx/>
                <a:uFillTx/>
                <a:latin typeface="Arial Black" panose="020B0A04020102020204" pitchFamily="34" charset="0"/>
                <a:ea typeface="+mn-ea"/>
                <a:cs typeface="Arial" panose="020B0604020202020204" pitchFamily="34" charset="0"/>
              </a:rPr>
              <a:t>MERCADO LABORAL</a:t>
            </a:r>
            <a:endParaRPr kumimoji="0" lang="es-CO" sz="1200" b="0" i="0" u="none" strike="noStrike" kern="1200" cap="none" spc="0" normalizeH="0" baseline="0" noProof="0" dirty="0">
              <a:ln>
                <a:noFill/>
              </a:ln>
              <a:solidFill>
                <a:srgbClr val="009267"/>
              </a:solidFill>
              <a:effectLst/>
              <a:uLnTx/>
              <a:uFillTx/>
              <a:latin typeface="Arial" panose="020B0604020202020204" pitchFamily="34" charset="0"/>
              <a:ea typeface="+mn-ea"/>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460244"/>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s-ES" altLang="es-CO" sz="2400" b="1" i="0" u="none" strike="noStrike" kern="1200" cap="none" spc="0" normalizeH="0" baseline="0" noProof="0" dirty="0">
                <a:ln>
                  <a:noFill/>
                </a:ln>
                <a:solidFill>
                  <a:srgbClr val="395F9B"/>
                </a:solidFill>
                <a:effectLst/>
                <a:uLnTx/>
                <a:uFillTx/>
                <a:latin typeface="Arial"/>
                <a:ea typeface="+mn-ea"/>
                <a:cs typeface="Calibri" panose="020F0502020204030204" pitchFamily="34" charset="0"/>
                <a:sym typeface="Calibri" panose="020F0502020204030204" pitchFamily="34" charset="0"/>
              </a:rPr>
              <a:t>Población ocupada desestacionalizada* total nacional</a:t>
            </a:r>
          </a:p>
          <a:p>
            <a:pPr marL="0" marR="0" lvl="0" indent="0" algn="ctr" defTabSz="91440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s-MX" altLang="es-CO" sz="2400" b="1" i="0" u="none" strike="noStrike" kern="1200" cap="none" spc="0" normalizeH="0" baseline="0" noProof="0" dirty="0">
                <a:ln>
                  <a:noFill/>
                </a:ln>
                <a:solidFill>
                  <a:srgbClr val="395F9B"/>
                </a:solidFill>
                <a:effectLst/>
                <a:uLnTx/>
                <a:uFillTx/>
                <a:latin typeface="Arial"/>
                <a:ea typeface="+mn-ea"/>
                <a:cs typeface="Calibri" panose="020F0502020204030204" pitchFamily="34" charset="0"/>
                <a:sym typeface="Calibri" panose="020F0502020204030204" pitchFamily="34" charset="0"/>
              </a:rPr>
              <a:t>Mensual septiembre de 2019 – septiembre de 2022</a:t>
            </a:r>
            <a:endParaRPr kumimoji="0" lang="es-ES" altLang="es-CO" sz="2400" b="1" i="0" u="none" strike="noStrike" kern="1200" cap="none" spc="0" normalizeH="0" baseline="0" noProof="0" dirty="0">
              <a:ln>
                <a:noFill/>
              </a:ln>
              <a:solidFill>
                <a:srgbClr val="395F9B"/>
              </a:solidFill>
              <a:effectLst/>
              <a:uLnTx/>
              <a:uFillTx/>
              <a:latin typeface="Arial"/>
              <a:ea typeface="+mn-ea"/>
              <a:cs typeface="Calibri" panose="020F0502020204030204" pitchFamily="34" charset="0"/>
              <a:sym typeface="Calibri" panose="020F0502020204030204" pitchFamily="34" charset="0"/>
            </a:endParaRPr>
          </a:p>
        </p:txBody>
      </p:sp>
      <p:sp>
        <p:nvSpPr>
          <p:cNvPr id="16" name="Rectángulo 15">
            <a:extLst>
              <a:ext uri="{FF2B5EF4-FFF2-40B4-BE49-F238E27FC236}">
                <a16:creationId xmlns:a16="http://schemas.microsoft.com/office/drawing/2014/main" id="{E2D86EF3-4A51-484F-BD0B-078C49634AE4}"/>
              </a:ext>
            </a:extLst>
          </p:cNvPr>
          <p:cNvSpPr/>
          <p:nvPr/>
        </p:nvSpPr>
        <p:spPr>
          <a:xfrm>
            <a:off x="33788" y="6630116"/>
            <a:ext cx="11807495" cy="21544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800" b="0" i="0" u="none" strike="noStrike" kern="1200" cap="none" spc="0" normalizeH="0" baseline="0" noProof="0" dirty="0">
                <a:ln>
                  <a:noFill/>
                </a:ln>
                <a:solidFill>
                  <a:srgbClr val="395F9B"/>
                </a:solidFill>
                <a:effectLst/>
                <a:uLnTx/>
                <a:uFillTx/>
                <a:latin typeface="Arial"/>
                <a:ea typeface="Calibri" panose="020F0502020204030204" pitchFamily="34" charset="0"/>
                <a:cs typeface="Arial" panose="020B0604020202020204" pitchFamily="34" charset="0"/>
              </a:rPr>
              <a:t>Fuente: DANE, GEIH. Cálculos UPRA. * Las series desestacionalizadas permiten hacer comparaciones en periodos consecutivos.</a:t>
            </a:r>
          </a:p>
        </p:txBody>
      </p:sp>
      <p:grpSp>
        <p:nvGrpSpPr>
          <p:cNvPr id="4" name="Grupo 3">
            <a:extLst>
              <a:ext uri="{FF2B5EF4-FFF2-40B4-BE49-F238E27FC236}">
                <a16:creationId xmlns:a16="http://schemas.microsoft.com/office/drawing/2014/main" id="{6F09B2B0-F846-B251-B44B-DA2FCABE4B94}"/>
              </a:ext>
            </a:extLst>
          </p:cNvPr>
          <p:cNvGrpSpPr/>
          <p:nvPr/>
        </p:nvGrpSpPr>
        <p:grpSpPr>
          <a:xfrm>
            <a:off x="0" y="5962584"/>
            <a:ext cx="2197626" cy="599233"/>
            <a:chOff x="0" y="5962584"/>
            <a:chExt cx="2197626" cy="599233"/>
          </a:xfrm>
        </p:grpSpPr>
        <p:sp>
          <p:nvSpPr>
            <p:cNvPr id="5" name="Rectángulo 4">
              <a:extLst>
                <a:ext uri="{FF2B5EF4-FFF2-40B4-BE49-F238E27FC236}">
                  <a16:creationId xmlns:a16="http://schemas.microsoft.com/office/drawing/2014/main" id="{A3258C3A-E923-DF5B-ADEF-452943154536}"/>
                </a:ext>
              </a:extLst>
            </p:cNvPr>
            <p:cNvSpPr/>
            <p:nvPr/>
          </p:nvSpPr>
          <p:spPr>
            <a:xfrm>
              <a:off x="0" y="5962584"/>
              <a:ext cx="2172052" cy="599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6" name="Imagen 5">
              <a:extLst>
                <a:ext uri="{FF2B5EF4-FFF2-40B4-BE49-F238E27FC236}">
                  <a16:creationId xmlns:a16="http://schemas.microsoft.com/office/drawing/2014/main" id="{9E1C2116-5184-9B01-4CDA-DFF73ABF3E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6" y="6116211"/>
              <a:ext cx="2196000" cy="349568"/>
            </a:xfrm>
            <a:prstGeom prst="rect">
              <a:avLst/>
            </a:prstGeom>
          </p:spPr>
        </p:pic>
      </p:grpSp>
      <p:sp>
        <p:nvSpPr>
          <p:cNvPr id="15" name="Rectángulo 14">
            <a:extLst>
              <a:ext uri="{FF2B5EF4-FFF2-40B4-BE49-F238E27FC236}">
                <a16:creationId xmlns:a16="http://schemas.microsoft.com/office/drawing/2014/main" id="{C2CF81D2-E306-48C4-AC5F-6BC14E368630}"/>
              </a:ext>
            </a:extLst>
          </p:cNvPr>
          <p:cNvSpPr/>
          <p:nvPr/>
        </p:nvSpPr>
        <p:spPr>
          <a:xfrm>
            <a:off x="2260238" y="5429787"/>
            <a:ext cx="9581045" cy="120032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srgbClr val="27689D"/>
                </a:solidFill>
                <a:effectLst/>
                <a:uLnTx/>
                <a:uFillTx/>
                <a:latin typeface="Arial"/>
                <a:ea typeface="Calibri" panose="020F0502020204030204" pitchFamily="34" charset="0"/>
                <a:cs typeface="Arial" panose="020B0604020202020204" pitchFamily="34" charset="0"/>
              </a:rPr>
              <a:t>Al comparar abril de 2020, que ha sido el mes con el menor número de personas ocupadas en la pandemia (15,9 millones), con septiembre de 2022 (22,4 millones), se observa que el número de ocupados se recuperó en su totalidad (5,4 millones) y se ha aumentado en </a:t>
            </a:r>
            <a:r>
              <a:rPr lang="es-CO" dirty="0">
                <a:solidFill>
                  <a:srgbClr val="27689D"/>
                </a:solidFill>
                <a:latin typeface="Arial"/>
                <a:ea typeface="Calibri" panose="020F0502020204030204" pitchFamily="34" charset="0"/>
                <a:cs typeface="Arial" panose="020B0604020202020204" pitchFamily="34" charset="0"/>
              </a:rPr>
              <a:t>un millón de</a:t>
            </a:r>
            <a:r>
              <a:rPr kumimoji="0" lang="es-CO" sz="1800" b="0" i="0" u="none" strike="noStrike" kern="1200" cap="none" spc="0" normalizeH="0" baseline="0" noProof="0" dirty="0">
                <a:ln>
                  <a:noFill/>
                </a:ln>
                <a:solidFill>
                  <a:srgbClr val="27689D"/>
                </a:solidFill>
                <a:effectLst/>
                <a:uLnTx/>
                <a:uFillTx/>
                <a:latin typeface="Arial"/>
                <a:ea typeface="Calibri" panose="020F0502020204030204" pitchFamily="34" charset="0"/>
                <a:cs typeface="Arial" panose="020B0604020202020204" pitchFamily="34" charset="0"/>
              </a:rPr>
              <a:t> puestos de trabajo en comparación con febrero de 2020 (mes prepandémico).</a:t>
            </a:r>
          </a:p>
        </p:txBody>
      </p:sp>
      <p:graphicFrame>
        <p:nvGraphicFramePr>
          <p:cNvPr id="2" name="Gráfico 1">
            <a:extLst>
              <a:ext uri="{FF2B5EF4-FFF2-40B4-BE49-F238E27FC236}">
                <a16:creationId xmlns:a16="http://schemas.microsoft.com/office/drawing/2014/main" id="{0BA0F679-CFB5-4012-BCC6-802128C757FA}"/>
              </a:ext>
            </a:extLst>
          </p:cNvPr>
          <p:cNvGraphicFramePr>
            <a:graphicFrameLocks/>
          </p:cNvGraphicFramePr>
          <p:nvPr>
            <p:extLst>
              <p:ext uri="{D42A27DB-BD31-4B8C-83A1-F6EECF244321}">
                <p14:modId xmlns:p14="http://schemas.microsoft.com/office/powerpoint/2010/main" val="1384156218"/>
              </p:ext>
            </p:extLst>
          </p:nvPr>
        </p:nvGraphicFramePr>
        <p:xfrm>
          <a:off x="136854" y="1385247"/>
          <a:ext cx="11918291" cy="408750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34061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CuadroTexto 4"/>
          <p:cNvSpPr txBox="1"/>
          <p:nvPr/>
        </p:nvSpPr>
        <p:spPr>
          <a:xfrm>
            <a:off x="8405" y="2414575"/>
            <a:ext cx="6087595"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Informalidad</a:t>
            </a:r>
            <a:br>
              <a:rPr kumimoji="0" lang="es-ES" sz="32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br>
            <a:endParaRPr kumimoji="0" lang="es-ES" sz="32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Junio-agosto de 2022</a:t>
            </a:r>
          </a:p>
        </p:txBody>
      </p:sp>
      <p:sp>
        <p:nvSpPr>
          <p:cNvPr id="6" name="CuadroTexto 5"/>
          <p:cNvSpPr txBox="1"/>
          <p:nvPr/>
        </p:nvSpPr>
        <p:spPr>
          <a:xfrm>
            <a:off x="0" y="5742075"/>
            <a:ext cx="601633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UPRA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Unidad de Planificación Rural Agropecuaria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31 de octubre de 2022</a:t>
            </a:r>
          </a:p>
        </p:txBody>
      </p:sp>
      <p:pic>
        <p:nvPicPr>
          <p:cNvPr id="2" name="Imagen 1">
            <a:extLst>
              <a:ext uri="{FF2B5EF4-FFF2-40B4-BE49-F238E27FC236}">
                <a16:creationId xmlns:a16="http://schemas.microsoft.com/office/drawing/2014/main" id="{B0ACC2E7-5F54-2DE4-C6FA-0DD6D76427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7921" y="780741"/>
            <a:ext cx="4932000" cy="785091"/>
          </a:xfrm>
          <a:prstGeom prst="rect">
            <a:avLst/>
          </a:prstGeom>
        </p:spPr>
      </p:pic>
    </p:spTree>
    <p:extLst>
      <p:ext uri="{BB962C8B-B14F-4D97-AF65-F5344CB8AC3E}">
        <p14:creationId xmlns:p14="http://schemas.microsoft.com/office/powerpoint/2010/main" val="3234125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C60625E6-14F7-BBA3-F521-78723D87EC96}"/>
              </a:ext>
            </a:extLst>
          </p:cNvPr>
          <p:cNvSpPr/>
          <p:nvPr/>
        </p:nvSpPr>
        <p:spPr>
          <a:xfrm>
            <a:off x="0" y="5962584"/>
            <a:ext cx="2172052" cy="599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INFORMALIDAD</a:t>
            </a:r>
            <a:endParaRPr lang="es-CO" sz="1200" dirty="0">
              <a:solidFill>
                <a:srgbClr val="009267"/>
              </a:solidFill>
              <a:latin typeface="Arial" panose="020B0604020202020204" pitchFamily="34" charset="0"/>
              <a:cs typeface="Arial" panose="020B0604020202020204" pitchFamily="34" charset="0"/>
            </a:endParaRPr>
          </a:p>
        </p:txBody>
      </p:sp>
      <p:sp>
        <p:nvSpPr>
          <p:cNvPr id="20" name="Rectángulo 19">
            <a:extLst>
              <a:ext uri="{FF2B5EF4-FFF2-40B4-BE49-F238E27FC236}">
                <a16:creationId xmlns:a16="http://schemas.microsoft.com/office/drawing/2014/main" id="{3AF77547-FB99-469A-8718-978B8988598F}"/>
              </a:ext>
            </a:extLst>
          </p:cNvPr>
          <p:cNvSpPr/>
          <p:nvPr/>
        </p:nvSpPr>
        <p:spPr>
          <a:xfrm>
            <a:off x="-48958" y="5835331"/>
            <a:ext cx="1476000" cy="923330"/>
          </a:xfrm>
          <a:prstGeom prst="rect">
            <a:avLst/>
          </a:prstGeom>
        </p:spPr>
        <p:txBody>
          <a:bodyPr wrap="square">
            <a:spAutoFit/>
          </a:bodyPr>
          <a:lstStyle/>
          <a:p>
            <a:r>
              <a:rPr lang="es-CO" dirty="0">
                <a:solidFill>
                  <a:srgbClr val="395F9B"/>
                </a:solidFill>
                <a:latin typeface="+mj-lt"/>
                <a:ea typeface="Calibri" panose="020F0502020204030204" pitchFamily="34" charset="0"/>
                <a:cs typeface="Arial" panose="020B0604020202020204" pitchFamily="34" charset="0"/>
              </a:rPr>
              <a:t>Informalidad sector rural</a:t>
            </a:r>
            <a:endParaRPr lang="es-CO" dirty="0">
              <a:latin typeface="+mj-lt"/>
              <a:cs typeface="Arial" panose="020B0604020202020204" pitchFamily="34" charset="0"/>
            </a:endParaRPr>
          </a:p>
        </p:txBody>
      </p:sp>
      <p:sp>
        <p:nvSpPr>
          <p:cNvPr id="21" name="Rectángulo 20">
            <a:extLst>
              <a:ext uri="{FF2B5EF4-FFF2-40B4-BE49-F238E27FC236}">
                <a16:creationId xmlns:a16="http://schemas.microsoft.com/office/drawing/2014/main" id="{D2832B9C-17B6-4D04-B5C1-949B300C241E}"/>
              </a:ext>
            </a:extLst>
          </p:cNvPr>
          <p:cNvSpPr/>
          <p:nvPr/>
        </p:nvSpPr>
        <p:spPr>
          <a:xfrm>
            <a:off x="1351776" y="5970795"/>
            <a:ext cx="1095243" cy="461665"/>
          </a:xfrm>
          <a:prstGeom prst="rect">
            <a:avLst/>
          </a:prstGeom>
        </p:spPr>
        <p:txBody>
          <a:bodyPr wrap="square">
            <a:spAutoFit/>
          </a:bodyPr>
          <a:lstStyle/>
          <a:p>
            <a:pPr algn="r"/>
            <a:r>
              <a:rPr lang="es-CO" sz="2400" b="1" dirty="0">
                <a:solidFill>
                  <a:srgbClr val="00B050"/>
                </a:solidFill>
                <a:latin typeface="+mj-lt"/>
                <a:ea typeface="Calibri" panose="020F0502020204030204" pitchFamily="34" charset="0"/>
                <a:cs typeface="Arial" panose="020B0604020202020204" pitchFamily="34" charset="0"/>
              </a:rPr>
              <a:t>84,5%</a:t>
            </a:r>
            <a:endParaRPr lang="es-CO" sz="2400" b="1" dirty="0">
              <a:solidFill>
                <a:srgbClr val="00B050"/>
              </a:solidFill>
              <a:latin typeface="+mj-lt"/>
              <a:cs typeface="Arial" panose="020B0604020202020204" pitchFamily="34" charset="0"/>
            </a:endParaRPr>
          </a:p>
        </p:txBody>
      </p:sp>
      <p:sp>
        <p:nvSpPr>
          <p:cNvPr id="22" name="Rectángulo 21">
            <a:extLst>
              <a:ext uri="{FF2B5EF4-FFF2-40B4-BE49-F238E27FC236}">
                <a16:creationId xmlns:a16="http://schemas.microsoft.com/office/drawing/2014/main" id="{DEFF068D-953C-4C5F-8B50-C7E1F717CAE9}"/>
              </a:ext>
            </a:extLst>
          </p:cNvPr>
          <p:cNvSpPr/>
          <p:nvPr/>
        </p:nvSpPr>
        <p:spPr>
          <a:xfrm>
            <a:off x="2396204" y="5793100"/>
            <a:ext cx="3461521" cy="923330"/>
          </a:xfrm>
          <a:prstGeom prst="rect">
            <a:avLst/>
          </a:prstGeom>
        </p:spPr>
        <p:txBody>
          <a:bodyPr wrap="square">
            <a:spAutoFit/>
          </a:bodyPr>
          <a:lstStyle/>
          <a:p>
            <a:r>
              <a:rPr lang="es-CO" dirty="0">
                <a:solidFill>
                  <a:srgbClr val="27689D"/>
                </a:solidFill>
                <a:latin typeface="+mj-lt"/>
                <a:ea typeface="Calibri" panose="020F0502020204030204" pitchFamily="34" charset="0"/>
                <a:cs typeface="Arial" panose="020B0604020202020204" pitchFamily="34" charset="0"/>
              </a:rPr>
              <a:t>inferior en 2,5 p.p</a:t>
            </a:r>
          </a:p>
          <a:p>
            <a:r>
              <a:rPr lang="es-CO" dirty="0">
                <a:solidFill>
                  <a:srgbClr val="27689D"/>
                </a:solidFill>
                <a:ea typeface="Calibri" panose="020F0502020204030204" pitchFamily="34" charset="0"/>
                <a:cs typeface="Arial" panose="020B0604020202020204" pitchFamily="34" charset="0"/>
              </a:rPr>
              <a:t>a la informalidad del mismo trimestre un año atrás (87,0%)</a:t>
            </a:r>
            <a:endParaRPr lang="es-CO" dirty="0">
              <a:solidFill>
                <a:srgbClr val="27689D"/>
              </a:solidFill>
              <a:latin typeface="+mj-lt"/>
              <a:cs typeface="Arial" panose="020B0604020202020204" pitchFamily="34" charset="0"/>
            </a:endParaRPr>
          </a:p>
        </p:txBody>
      </p:sp>
      <p:cxnSp>
        <p:nvCxnSpPr>
          <p:cNvPr id="23" name="Conector recto 22">
            <a:extLst>
              <a:ext uri="{FF2B5EF4-FFF2-40B4-BE49-F238E27FC236}">
                <a16:creationId xmlns:a16="http://schemas.microsoft.com/office/drawing/2014/main" id="{E3FAEE45-B7C7-4895-AF51-10F952241B9B}"/>
              </a:ext>
            </a:extLst>
          </p:cNvPr>
          <p:cNvCxnSpPr>
            <a:cxnSpLocks/>
          </p:cNvCxnSpPr>
          <p:nvPr/>
        </p:nvCxnSpPr>
        <p:spPr>
          <a:xfrm>
            <a:off x="5642060" y="5793207"/>
            <a:ext cx="0" cy="904541"/>
          </a:xfrm>
          <a:prstGeom prst="line">
            <a:avLst/>
          </a:prstGeom>
          <a:ln w="28575">
            <a:solidFill>
              <a:srgbClr val="395F9B"/>
            </a:solidFill>
          </a:ln>
        </p:spPr>
        <p:style>
          <a:lnRef idx="1">
            <a:schemeClr val="accent1"/>
          </a:lnRef>
          <a:fillRef idx="0">
            <a:schemeClr val="accent1"/>
          </a:fillRef>
          <a:effectRef idx="0">
            <a:schemeClr val="accent1"/>
          </a:effectRef>
          <a:fontRef idx="minor">
            <a:schemeClr val="tx1"/>
          </a:fontRef>
        </p:style>
      </p:cxnSp>
      <p:sp>
        <p:nvSpPr>
          <p:cNvPr id="25" name="Rectángulo 24">
            <a:extLst>
              <a:ext uri="{FF2B5EF4-FFF2-40B4-BE49-F238E27FC236}">
                <a16:creationId xmlns:a16="http://schemas.microsoft.com/office/drawing/2014/main" id="{2C2D054A-CB9D-4969-9533-9DAC201BD6C0}"/>
              </a:ext>
            </a:extLst>
          </p:cNvPr>
          <p:cNvSpPr/>
          <p:nvPr/>
        </p:nvSpPr>
        <p:spPr>
          <a:xfrm>
            <a:off x="5650293" y="5785619"/>
            <a:ext cx="2691440" cy="923330"/>
          </a:xfrm>
          <a:prstGeom prst="rect">
            <a:avLst/>
          </a:prstGeom>
        </p:spPr>
        <p:txBody>
          <a:bodyPr wrap="square">
            <a:spAutoFit/>
          </a:bodyPr>
          <a:lstStyle/>
          <a:p>
            <a:r>
              <a:rPr lang="es-CO" dirty="0">
                <a:solidFill>
                  <a:srgbClr val="395F9B"/>
                </a:solidFill>
                <a:latin typeface="+mj-lt"/>
                <a:ea typeface="Calibri" panose="020F0502020204030204" pitchFamily="34" charset="0"/>
                <a:cs typeface="Arial" panose="020B0604020202020204" pitchFamily="34" charset="0"/>
              </a:rPr>
              <a:t>Informalidad agricultura, ganadería, caza, silvicultura y pesca</a:t>
            </a:r>
            <a:endParaRPr lang="es-CO" dirty="0">
              <a:latin typeface="+mj-lt"/>
              <a:cs typeface="Arial" panose="020B0604020202020204" pitchFamily="34" charset="0"/>
            </a:endParaRPr>
          </a:p>
        </p:txBody>
      </p:sp>
      <p:sp>
        <p:nvSpPr>
          <p:cNvPr id="26" name="Rectángulo 25">
            <a:extLst>
              <a:ext uri="{FF2B5EF4-FFF2-40B4-BE49-F238E27FC236}">
                <a16:creationId xmlns:a16="http://schemas.microsoft.com/office/drawing/2014/main" id="{7E3EB898-F77B-41D8-8631-7FAAB1CA6C44}"/>
              </a:ext>
            </a:extLst>
          </p:cNvPr>
          <p:cNvSpPr/>
          <p:nvPr/>
        </p:nvSpPr>
        <p:spPr>
          <a:xfrm>
            <a:off x="7593283" y="6091981"/>
            <a:ext cx="1346386" cy="461665"/>
          </a:xfrm>
          <a:prstGeom prst="rect">
            <a:avLst/>
          </a:prstGeom>
        </p:spPr>
        <p:txBody>
          <a:bodyPr wrap="square">
            <a:spAutoFit/>
          </a:bodyPr>
          <a:lstStyle/>
          <a:p>
            <a:pPr algn="r"/>
            <a:r>
              <a:rPr lang="es-CO" sz="2400" b="1" dirty="0">
                <a:solidFill>
                  <a:srgbClr val="00B050"/>
                </a:solidFill>
                <a:latin typeface="+mj-lt"/>
                <a:ea typeface="Calibri" panose="020F0502020204030204" pitchFamily="34" charset="0"/>
                <a:cs typeface="Arial" panose="020B0604020202020204" pitchFamily="34" charset="0"/>
              </a:rPr>
              <a:t>86,9%</a:t>
            </a:r>
            <a:endParaRPr lang="es-CO" sz="2400" b="1" dirty="0">
              <a:solidFill>
                <a:srgbClr val="00B050"/>
              </a:solidFill>
              <a:latin typeface="+mj-lt"/>
              <a:cs typeface="Arial" panose="020B0604020202020204" pitchFamily="34" charset="0"/>
            </a:endParaRPr>
          </a:p>
        </p:txBody>
      </p:sp>
      <p:sp>
        <p:nvSpPr>
          <p:cNvPr id="16" name="Rectángulo 15">
            <a:extLst>
              <a:ext uri="{FF2B5EF4-FFF2-40B4-BE49-F238E27FC236}">
                <a16:creationId xmlns:a16="http://schemas.microsoft.com/office/drawing/2014/main" id="{E2D86EF3-4A51-484F-BD0B-078C49634AE4}"/>
              </a:ext>
            </a:extLst>
          </p:cNvPr>
          <p:cNvSpPr/>
          <p:nvPr/>
        </p:nvSpPr>
        <p:spPr>
          <a:xfrm>
            <a:off x="33788" y="6653008"/>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 </a:t>
            </a:r>
            <a:endParaRPr lang="es-CO" sz="800" dirty="0">
              <a:solidFill>
                <a:srgbClr val="395F9B"/>
              </a:solidFill>
              <a:effectLst/>
              <a:ea typeface="Calibri" panose="020F0502020204030204" pitchFamily="34" charset="0"/>
              <a:cs typeface="Arial" panose="020B0604020202020204" pitchFamily="34" charset="0"/>
            </a:endParaRPr>
          </a:p>
        </p:txBody>
      </p:sp>
      <p:sp>
        <p:nvSpPr>
          <p:cNvPr id="17" name="1 CuadroTexto">
            <a:extLst>
              <a:ext uri="{FF2B5EF4-FFF2-40B4-BE49-F238E27FC236}">
                <a16:creationId xmlns:a16="http://schemas.microsoft.com/office/drawing/2014/main" id="{72600D9A-ADD3-4635-A3E6-0938F6994536}"/>
              </a:ext>
            </a:extLst>
          </p:cNvPr>
          <p:cNvSpPr txBox="1">
            <a:spLocks noChangeArrowheads="1"/>
          </p:cNvSpPr>
          <p:nvPr/>
        </p:nvSpPr>
        <p:spPr bwMode="auto">
          <a:xfrm>
            <a:off x="0" y="598158"/>
            <a:ext cx="536296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1600" b="1" dirty="0">
                <a:solidFill>
                  <a:srgbClr val="395F9B"/>
                </a:solidFill>
                <a:latin typeface="+mj-lt"/>
                <a:ea typeface="+mn-ea"/>
                <a:cs typeface="+mn-cs"/>
              </a:rPr>
              <a:t>Proporción de ocupados informales</a:t>
            </a:r>
          </a:p>
          <a:p>
            <a:pPr algn="ctr">
              <a:lnSpc>
                <a:spcPct val="100000"/>
              </a:lnSpc>
              <a:spcBef>
                <a:spcPct val="0"/>
              </a:spcBef>
              <a:buClrTx/>
              <a:buSzTx/>
              <a:buNone/>
            </a:pPr>
            <a:r>
              <a:rPr lang="es-ES" altLang="es-CO" sz="1600" b="1" dirty="0">
                <a:solidFill>
                  <a:srgbClr val="395F9B"/>
                </a:solidFill>
                <a:latin typeface="+mj-lt"/>
                <a:ea typeface="+mn-ea"/>
                <a:cs typeface="+mn-cs"/>
              </a:rPr>
              <a:t>Trimestre junio-agosto (2021-2022)</a:t>
            </a:r>
          </a:p>
        </p:txBody>
      </p:sp>
      <p:sp>
        <p:nvSpPr>
          <p:cNvPr id="5" name="1 CuadroTexto">
            <a:extLst>
              <a:ext uri="{FF2B5EF4-FFF2-40B4-BE49-F238E27FC236}">
                <a16:creationId xmlns:a16="http://schemas.microsoft.com/office/drawing/2014/main" id="{22AA596E-4AF8-A33C-C019-625C7E8EC03F}"/>
              </a:ext>
            </a:extLst>
          </p:cNvPr>
          <p:cNvSpPr txBox="1">
            <a:spLocks noChangeArrowheads="1"/>
          </p:cNvSpPr>
          <p:nvPr/>
        </p:nvSpPr>
        <p:spPr bwMode="auto">
          <a:xfrm>
            <a:off x="5538160" y="575949"/>
            <a:ext cx="63863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1600" b="1" dirty="0">
                <a:solidFill>
                  <a:srgbClr val="395F9B"/>
                </a:solidFill>
                <a:latin typeface="+mj-lt"/>
                <a:ea typeface="+mn-ea"/>
                <a:cs typeface="+mn-cs"/>
              </a:rPr>
              <a:t>Proporción de ocupados informales por actividad económica a nivel nacional trimestre junio-agosto (2021-2022)</a:t>
            </a:r>
          </a:p>
        </p:txBody>
      </p:sp>
      <p:sp>
        <p:nvSpPr>
          <p:cNvPr id="3" name="Rectángulo 2">
            <a:extLst>
              <a:ext uri="{FF2B5EF4-FFF2-40B4-BE49-F238E27FC236}">
                <a16:creationId xmlns:a16="http://schemas.microsoft.com/office/drawing/2014/main" id="{9B29EB78-F2B6-6B35-52FC-F8E1916A1B1C}"/>
              </a:ext>
            </a:extLst>
          </p:cNvPr>
          <p:cNvSpPr/>
          <p:nvPr/>
        </p:nvSpPr>
        <p:spPr>
          <a:xfrm>
            <a:off x="8916131" y="5789858"/>
            <a:ext cx="3276000" cy="923330"/>
          </a:xfrm>
          <a:prstGeom prst="rect">
            <a:avLst/>
          </a:prstGeom>
        </p:spPr>
        <p:txBody>
          <a:bodyPr wrap="square">
            <a:spAutoFit/>
          </a:bodyPr>
          <a:lstStyle/>
          <a:p>
            <a:r>
              <a:rPr lang="es-CO" dirty="0">
                <a:solidFill>
                  <a:srgbClr val="27689D"/>
                </a:solidFill>
                <a:latin typeface="+mj-lt"/>
                <a:ea typeface="Calibri" panose="020F0502020204030204" pitchFamily="34" charset="0"/>
                <a:cs typeface="Arial" panose="020B0604020202020204" pitchFamily="34" charset="0"/>
              </a:rPr>
              <a:t>inferior en 3,1 p.p </a:t>
            </a:r>
            <a:r>
              <a:rPr lang="es-CO" dirty="0">
                <a:solidFill>
                  <a:srgbClr val="27689D"/>
                </a:solidFill>
                <a:ea typeface="Calibri" panose="020F0502020204030204" pitchFamily="34" charset="0"/>
                <a:cs typeface="Arial" panose="020B0604020202020204" pitchFamily="34" charset="0"/>
              </a:rPr>
              <a:t>a la informalidad del mismo trimestre un año atrás (90,0%)</a:t>
            </a:r>
            <a:endParaRPr lang="es-CO" dirty="0">
              <a:solidFill>
                <a:srgbClr val="27689D"/>
              </a:solidFill>
              <a:latin typeface="+mj-lt"/>
              <a:cs typeface="Arial" panose="020B0604020202020204" pitchFamily="34" charset="0"/>
            </a:endParaRPr>
          </a:p>
        </p:txBody>
      </p:sp>
      <p:graphicFrame>
        <p:nvGraphicFramePr>
          <p:cNvPr id="4" name="Gráfico 3">
            <a:extLst>
              <a:ext uri="{FF2B5EF4-FFF2-40B4-BE49-F238E27FC236}">
                <a16:creationId xmlns:a16="http://schemas.microsoft.com/office/drawing/2014/main" id="{28C7100D-A2C5-49D7-8018-94FFBCDB107C}"/>
              </a:ext>
            </a:extLst>
          </p:cNvPr>
          <p:cNvGraphicFramePr>
            <a:graphicFrameLocks/>
          </p:cNvGraphicFramePr>
          <p:nvPr>
            <p:extLst>
              <p:ext uri="{D42A27DB-BD31-4B8C-83A1-F6EECF244321}">
                <p14:modId xmlns:p14="http://schemas.microsoft.com/office/powerpoint/2010/main" val="1593838350"/>
              </p:ext>
            </p:extLst>
          </p:nvPr>
        </p:nvGraphicFramePr>
        <p:xfrm>
          <a:off x="4449690" y="1076399"/>
          <a:ext cx="7752665" cy="47052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áfico 6">
            <a:extLst>
              <a:ext uri="{FF2B5EF4-FFF2-40B4-BE49-F238E27FC236}">
                <a16:creationId xmlns:a16="http://schemas.microsoft.com/office/drawing/2014/main" id="{0D987E21-E7B3-ED4E-7508-20BF8900490A}"/>
              </a:ext>
            </a:extLst>
          </p:cNvPr>
          <p:cNvGraphicFramePr>
            <a:graphicFrameLocks/>
          </p:cNvGraphicFramePr>
          <p:nvPr>
            <p:extLst>
              <p:ext uri="{D42A27DB-BD31-4B8C-83A1-F6EECF244321}">
                <p14:modId xmlns:p14="http://schemas.microsoft.com/office/powerpoint/2010/main" val="2251509028"/>
              </p:ext>
            </p:extLst>
          </p:nvPr>
        </p:nvGraphicFramePr>
        <p:xfrm>
          <a:off x="119031" y="1889829"/>
          <a:ext cx="4655976" cy="298217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73405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2" name="CuadroTexto 31"/>
          <p:cNvSpPr txBox="1"/>
          <p:nvPr/>
        </p:nvSpPr>
        <p:spPr>
          <a:xfrm>
            <a:off x="535218" y="5448160"/>
            <a:ext cx="1339390" cy="246221"/>
          </a:xfrm>
          <a:prstGeom prst="rect">
            <a:avLst/>
          </a:prstGeom>
          <a:noFill/>
        </p:spPr>
        <p:txBody>
          <a:bodyPr wrap="square" rtlCol="0">
            <a:spAutoFit/>
          </a:bodyPr>
          <a:lstStyle/>
          <a:p>
            <a:pPr algn="ctr"/>
            <a:r>
              <a:rPr lang="es-CO" sz="1000" dirty="0">
                <a:solidFill>
                  <a:prstClr val="white"/>
                </a:solidFill>
                <a:latin typeface="Arial" panose="020B0604020202020204" pitchFamily="34" charset="0"/>
                <a:cs typeface="Arial" panose="020B0604020202020204" pitchFamily="34" charset="0"/>
              </a:rPr>
              <a:t>MES</a:t>
            </a:r>
          </a:p>
        </p:txBody>
      </p:sp>
      <p:sp>
        <p:nvSpPr>
          <p:cNvPr id="33" name="CuadroTexto 32"/>
          <p:cNvSpPr txBox="1"/>
          <p:nvPr/>
        </p:nvSpPr>
        <p:spPr>
          <a:xfrm>
            <a:off x="506643" y="5558085"/>
            <a:ext cx="1339390" cy="584775"/>
          </a:xfrm>
          <a:prstGeom prst="rect">
            <a:avLst/>
          </a:prstGeom>
          <a:noFill/>
        </p:spPr>
        <p:txBody>
          <a:bodyPr wrap="square" rtlCol="0">
            <a:spAutoFit/>
          </a:bodyPr>
          <a:lstStyle/>
          <a:p>
            <a:pPr algn="ctr"/>
            <a:r>
              <a:rPr lang="es-CO" sz="3200" dirty="0">
                <a:solidFill>
                  <a:prstClr val="white"/>
                </a:solidFill>
                <a:latin typeface="Arial Black" panose="020B0A04020102020204" pitchFamily="34" charset="0"/>
                <a:cs typeface="Arial" panose="020B0604020202020204" pitchFamily="34" charset="0"/>
              </a:rPr>
              <a:t>10</a:t>
            </a:r>
          </a:p>
        </p:txBody>
      </p:sp>
      <p:sp>
        <p:nvSpPr>
          <p:cNvPr id="34" name="CuadroTexto 33"/>
          <p:cNvSpPr txBox="1"/>
          <p:nvPr/>
        </p:nvSpPr>
        <p:spPr>
          <a:xfrm>
            <a:off x="535218" y="5967719"/>
            <a:ext cx="1339390" cy="307777"/>
          </a:xfrm>
          <a:prstGeom prst="rect">
            <a:avLst/>
          </a:prstGeom>
          <a:noFill/>
        </p:spPr>
        <p:txBody>
          <a:bodyPr wrap="square" rtlCol="0">
            <a:spAutoFit/>
          </a:bodyPr>
          <a:lstStyle/>
          <a:p>
            <a:pPr algn="ctr"/>
            <a:r>
              <a:rPr lang="es-CO" sz="1400" dirty="0">
                <a:solidFill>
                  <a:prstClr val="white"/>
                </a:solidFill>
                <a:latin typeface="Arial" panose="020B0604020202020204" pitchFamily="34" charset="0"/>
                <a:cs typeface="Arial" panose="020B0604020202020204" pitchFamily="34" charset="0"/>
              </a:rPr>
              <a:t>2022</a:t>
            </a:r>
          </a:p>
        </p:txBody>
      </p:sp>
      <p:sp>
        <p:nvSpPr>
          <p:cNvPr id="2" name="Rectángulo 1"/>
          <p:cNvSpPr/>
          <p:nvPr/>
        </p:nvSpPr>
        <p:spPr>
          <a:xfrm>
            <a:off x="2326511" y="3159889"/>
            <a:ext cx="9865489" cy="937549"/>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CuadroTexto 26"/>
          <p:cNvSpPr txBox="1"/>
          <p:nvPr/>
        </p:nvSpPr>
        <p:spPr>
          <a:xfrm>
            <a:off x="6166139" y="3352208"/>
            <a:ext cx="2219326" cy="553998"/>
          </a:xfrm>
          <a:prstGeom prst="rect">
            <a:avLst/>
          </a:prstGeom>
          <a:noFill/>
        </p:spPr>
        <p:txBody>
          <a:bodyPr wrap="square" rtlCol="0">
            <a:spAutoFit/>
          </a:bodyPr>
          <a:lstStyle/>
          <a:p>
            <a:pPr algn="ctr"/>
            <a:r>
              <a:rPr lang="es-CO" sz="3000" dirty="0">
                <a:solidFill>
                  <a:prstClr val="white"/>
                </a:solidFill>
                <a:latin typeface="Arial Black" panose="020B0A04020102020204" pitchFamily="34" charset="0"/>
                <a:cs typeface="Arial" panose="020B0604020202020204" pitchFamily="34" charset="0"/>
              </a:rPr>
              <a:t>Gracias</a:t>
            </a:r>
          </a:p>
        </p:txBody>
      </p:sp>
      <p:pic>
        <p:nvPicPr>
          <p:cNvPr id="4" name="Imagen 3">
            <a:extLst>
              <a:ext uri="{FF2B5EF4-FFF2-40B4-BE49-F238E27FC236}">
                <a16:creationId xmlns:a16="http://schemas.microsoft.com/office/drawing/2014/main" id="{D8F57190-3976-BAA2-7CB3-FE3464D6E7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17" y="780735"/>
            <a:ext cx="4932000" cy="785091"/>
          </a:xfrm>
          <a:prstGeom prst="rect">
            <a:avLst/>
          </a:prstGeom>
        </p:spPr>
      </p:pic>
    </p:spTree>
    <p:extLst>
      <p:ext uri="{BB962C8B-B14F-4D97-AF65-F5344CB8AC3E}">
        <p14:creationId xmlns:p14="http://schemas.microsoft.com/office/powerpoint/2010/main" val="1714585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24945"/>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394927"/>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Tasa de desempleo total nacional, cabeceras y rural </a:t>
            </a:r>
          </a:p>
          <a:p>
            <a:pPr algn="ctr">
              <a:lnSpc>
                <a:spcPct val="100000"/>
              </a:lnSpc>
              <a:spcBef>
                <a:spcPct val="0"/>
              </a:spcBef>
              <a:buClrTx/>
              <a:buSzTx/>
              <a:buNone/>
            </a:pPr>
            <a:r>
              <a:rPr lang="es-ES" altLang="es-CO" sz="2400" b="1" dirty="0">
                <a:solidFill>
                  <a:srgbClr val="395F9B"/>
                </a:solidFill>
                <a:latin typeface="+mn-lt"/>
                <a:ea typeface="+mn-ea"/>
                <a:cs typeface="+mn-cs"/>
              </a:rPr>
              <a:t>Variación anual, septiembre 2001- septiembre 2022</a:t>
            </a:r>
          </a:p>
        </p:txBody>
      </p:sp>
      <p:sp>
        <p:nvSpPr>
          <p:cNvPr id="16" name="Rectángulo 15">
            <a:extLst>
              <a:ext uri="{FF2B5EF4-FFF2-40B4-BE49-F238E27FC236}">
                <a16:creationId xmlns:a16="http://schemas.microsoft.com/office/drawing/2014/main" id="{E2D86EF3-4A51-484F-BD0B-078C49634AE4}"/>
              </a:ext>
            </a:extLst>
          </p:cNvPr>
          <p:cNvSpPr/>
          <p:nvPr/>
        </p:nvSpPr>
        <p:spPr>
          <a:xfrm>
            <a:off x="33788" y="6578360"/>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 </a:t>
            </a:r>
            <a:endParaRPr lang="es-CO" sz="800" dirty="0">
              <a:solidFill>
                <a:srgbClr val="395F9B"/>
              </a:solidFill>
              <a:effectLst/>
              <a:ea typeface="Calibri" panose="020F0502020204030204" pitchFamily="34" charset="0"/>
              <a:cs typeface="Arial" panose="020B0604020202020204" pitchFamily="34" charset="0"/>
            </a:endParaRPr>
          </a:p>
        </p:txBody>
      </p:sp>
      <p:grpSp>
        <p:nvGrpSpPr>
          <p:cNvPr id="4" name="Grupo 3">
            <a:extLst>
              <a:ext uri="{FF2B5EF4-FFF2-40B4-BE49-F238E27FC236}">
                <a16:creationId xmlns:a16="http://schemas.microsoft.com/office/drawing/2014/main" id="{ED251420-75B1-24AC-6EC1-93765F1B0EBA}"/>
              </a:ext>
            </a:extLst>
          </p:cNvPr>
          <p:cNvGrpSpPr/>
          <p:nvPr/>
        </p:nvGrpSpPr>
        <p:grpSpPr>
          <a:xfrm>
            <a:off x="0" y="5962584"/>
            <a:ext cx="2197626" cy="599233"/>
            <a:chOff x="0" y="5962584"/>
            <a:chExt cx="2197626" cy="599233"/>
          </a:xfrm>
        </p:grpSpPr>
        <p:sp>
          <p:nvSpPr>
            <p:cNvPr id="5" name="Rectángulo 4">
              <a:extLst>
                <a:ext uri="{FF2B5EF4-FFF2-40B4-BE49-F238E27FC236}">
                  <a16:creationId xmlns:a16="http://schemas.microsoft.com/office/drawing/2014/main" id="{3AEDEE3D-B3FE-CF87-0361-FAA4385783B6}"/>
                </a:ext>
              </a:extLst>
            </p:cNvPr>
            <p:cNvSpPr/>
            <p:nvPr/>
          </p:nvSpPr>
          <p:spPr>
            <a:xfrm>
              <a:off x="0" y="5962584"/>
              <a:ext cx="2172052" cy="599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6" name="Imagen 5">
              <a:extLst>
                <a:ext uri="{FF2B5EF4-FFF2-40B4-BE49-F238E27FC236}">
                  <a16:creationId xmlns:a16="http://schemas.microsoft.com/office/drawing/2014/main" id="{C300C4E0-96EC-7818-2741-78E6944C28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6" y="6116211"/>
              <a:ext cx="2196000" cy="349568"/>
            </a:xfrm>
            <a:prstGeom prst="rect">
              <a:avLst/>
            </a:prstGeom>
          </p:spPr>
        </p:pic>
      </p:grpSp>
      <p:graphicFrame>
        <p:nvGraphicFramePr>
          <p:cNvPr id="2" name="Gráfico 1">
            <a:extLst>
              <a:ext uri="{FF2B5EF4-FFF2-40B4-BE49-F238E27FC236}">
                <a16:creationId xmlns:a16="http://schemas.microsoft.com/office/drawing/2014/main" id="{00000000-0008-0000-0000-00000F000000}"/>
              </a:ext>
            </a:extLst>
          </p:cNvPr>
          <p:cNvGraphicFramePr>
            <a:graphicFrameLocks/>
          </p:cNvGraphicFramePr>
          <p:nvPr>
            <p:extLst>
              <p:ext uri="{D42A27DB-BD31-4B8C-83A1-F6EECF244321}">
                <p14:modId xmlns:p14="http://schemas.microsoft.com/office/powerpoint/2010/main" val="3782737735"/>
              </p:ext>
            </p:extLst>
          </p:nvPr>
        </p:nvGraphicFramePr>
        <p:xfrm>
          <a:off x="33788" y="1096618"/>
          <a:ext cx="12186396" cy="4012696"/>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ángulo 2">
            <a:extLst>
              <a:ext uri="{FF2B5EF4-FFF2-40B4-BE49-F238E27FC236}">
                <a16:creationId xmlns:a16="http://schemas.microsoft.com/office/drawing/2014/main" id="{2315DD2D-8850-64F4-B811-96E1D80048CD}"/>
              </a:ext>
            </a:extLst>
          </p:cNvPr>
          <p:cNvSpPr/>
          <p:nvPr/>
        </p:nvSpPr>
        <p:spPr>
          <a:xfrm>
            <a:off x="20047" y="5213250"/>
            <a:ext cx="2030020" cy="923330"/>
          </a:xfrm>
          <a:prstGeom prst="rect">
            <a:avLst/>
          </a:prstGeom>
        </p:spPr>
        <p:txBody>
          <a:bodyPr wrap="square">
            <a:spAutoFit/>
          </a:bodyPr>
          <a:lstStyle/>
          <a:p>
            <a:r>
              <a:rPr lang="es-CO" dirty="0">
                <a:solidFill>
                  <a:srgbClr val="395F9B"/>
                </a:solidFill>
                <a:latin typeface="+mj-lt"/>
                <a:ea typeface="Calibri" panose="020F0502020204030204" pitchFamily="34" charset="0"/>
                <a:cs typeface="Arial" panose="020B0604020202020204" pitchFamily="34" charset="0"/>
              </a:rPr>
              <a:t>Tasa de desempleo nacional</a:t>
            </a:r>
            <a:endParaRPr lang="es-CO" dirty="0">
              <a:latin typeface="+mj-lt"/>
              <a:cs typeface="Arial" panose="020B0604020202020204" pitchFamily="34" charset="0"/>
            </a:endParaRPr>
          </a:p>
        </p:txBody>
      </p:sp>
      <p:sp>
        <p:nvSpPr>
          <p:cNvPr id="7" name="Rectángulo 6">
            <a:extLst>
              <a:ext uri="{FF2B5EF4-FFF2-40B4-BE49-F238E27FC236}">
                <a16:creationId xmlns:a16="http://schemas.microsoft.com/office/drawing/2014/main" id="{EE05017A-6114-9F81-CD4B-9BA2434286F7}"/>
              </a:ext>
            </a:extLst>
          </p:cNvPr>
          <p:cNvSpPr/>
          <p:nvPr/>
        </p:nvSpPr>
        <p:spPr>
          <a:xfrm>
            <a:off x="1429410" y="5496952"/>
            <a:ext cx="1095243" cy="461665"/>
          </a:xfrm>
          <a:prstGeom prst="rect">
            <a:avLst/>
          </a:prstGeom>
        </p:spPr>
        <p:txBody>
          <a:bodyPr wrap="square">
            <a:spAutoFit/>
          </a:bodyPr>
          <a:lstStyle/>
          <a:p>
            <a:pPr algn="r"/>
            <a:r>
              <a:rPr lang="es-CO" sz="2400" b="1" dirty="0">
                <a:solidFill>
                  <a:srgbClr val="00B050"/>
                </a:solidFill>
                <a:latin typeface="+mj-lt"/>
                <a:ea typeface="Calibri" panose="020F0502020204030204" pitchFamily="34" charset="0"/>
                <a:cs typeface="Arial" panose="020B0604020202020204" pitchFamily="34" charset="0"/>
              </a:rPr>
              <a:t>10,7%</a:t>
            </a:r>
            <a:endParaRPr lang="es-CO" sz="2400" b="1" dirty="0">
              <a:solidFill>
                <a:srgbClr val="00B050"/>
              </a:solidFill>
              <a:latin typeface="+mj-lt"/>
              <a:cs typeface="Arial" panose="020B0604020202020204" pitchFamily="34" charset="0"/>
            </a:endParaRPr>
          </a:p>
        </p:txBody>
      </p:sp>
      <p:sp>
        <p:nvSpPr>
          <p:cNvPr id="8" name="Rectángulo 7">
            <a:extLst>
              <a:ext uri="{FF2B5EF4-FFF2-40B4-BE49-F238E27FC236}">
                <a16:creationId xmlns:a16="http://schemas.microsoft.com/office/drawing/2014/main" id="{61B25509-84A8-AB59-18E6-99E2245FF737}"/>
              </a:ext>
            </a:extLst>
          </p:cNvPr>
          <p:cNvSpPr/>
          <p:nvPr/>
        </p:nvSpPr>
        <p:spPr>
          <a:xfrm>
            <a:off x="2524653" y="5292112"/>
            <a:ext cx="3461521" cy="923330"/>
          </a:xfrm>
          <a:prstGeom prst="rect">
            <a:avLst/>
          </a:prstGeom>
        </p:spPr>
        <p:txBody>
          <a:bodyPr wrap="square">
            <a:spAutoFit/>
          </a:bodyPr>
          <a:lstStyle/>
          <a:p>
            <a:r>
              <a:rPr lang="es-CO" b="1" dirty="0">
                <a:solidFill>
                  <a:srgbClr val="27689D"/>
                </a:solidFill>
                <a:latin typeface="+mj-lt"/>
                <a:ea typeface="Calibri" panose="020F0502020204030204" pitchFamily="34" charset="0"/>
                <a:cs typeface="Arial" panose="020B0604020202020204" pitchFamily="34" charset="0"/>
              </a:rPr>
              <a:t>inferior en 1,3 p.p</a:t>
            </a:r>
          </a:p>
          <a:p>
            <a:r>
              <a:rPr lang="es-CO" b="1" dirty="0">
                <a:solidFill>
                  <a:srgbClr val="27689D"/>
                </a:solidFill>
                <a:ea typeface="Calibri" panose="020F0502020204030204" pitchFamily="34" charset="0"/>
                <a:cs typeface="Arial" panose="020B0604020202020204" pitchFamily="34" charset="0"/>
              </a:rPr>
              <a:t>a la tasa del mismo trimestre un año atrás (12,0%)</a:t>
            </a:r>
            <a:endParaRPr lang="es-CO" b="1" dirty="0">
              <a:solidFill>
                <a:srgbClr val="27689D"/>
              </a:solidFill>
              <a:latin typeface="+mj-lt"/>
              <a:cs typeface="Arial" panose="020B0604020202020204" pitchFamily="34" charset="0"/>
            </a:endParaRPr>
          </a:p>
        </p:txBody>
      </p:sp>
      <p:cxnSp>
        <p:nvCxnSpPr>
          <p:cNvPr id="11" name="Conector recto 10">
            <a:extLst>
              <a:ext uri="{FF2B5EF4-FFF2-40B4-BE49-F238E27FC236}">
                <a16:creationId xmlns:a16="http://schemas.microsoft.com/office/drawing/2014/main" id="{08D0A8D0-372E-47D3-D103-5D3062D0B519}"/>
              </a:ext>
            </a:extLst>
          </p:cNvPr>
          <p:cNvCxnSpPr>
            <a:cxnSpLocks/>
          </p:cNvCxnSpPr>
          <p:nvPr/>
        </p:nvCxnSpPr>
        <p:spPr>
          <a:xfrm>
            <a:off x="6021616" y="5244719"/>
            <a:ext cx="0" cy="904541"/>
          </a:xfrm>
          <a:prstGeom prst="line">
            <a:avLst/>
          </a:prstGeom>
          <a:ln w="28575">
            <a:solidFill>
              <a:srgbClr val="395F9B"/>
            </a:solidFill>
          </a:ln>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C4D4C64A-8FA0-C025-691A-66D9E9CA9FC9}"/>
              </a:ext>
            </a:extLst>
          </p:cNvPr>
          <p:cNvSpPr/>
          <p:nvPr/>
        </p:nvSpPr>
        <p:spPr>
          <a:xfrm>
            <a:off x="6259744" y="5282930"/>
            <a:ext cx="1591481" cy="923330"/>
          </a:xfrm>
          <a:prstGeom prst="rect">
            <a:avLst/>
          </a:prstGeom>
        </p:spPr>
        <p:txBody>
          <a:bodyPr wrap="square">
            <a:spAutoFit/>
          </a:bodyPr>
          <a:lstStyle/>
          <a:p>
            <a:r>
              <a:rPr lang="es-CO" dirty="0">
                <a:solidFill>
                  <a:srgbClr val="395F9B"/>
                </a:solidFill>
                <a:latin typeface="+mj-lt"/>
                <a:ea typeface="Calibri" panose="020F0502020204030204" pitchFamily="34" charset="0"/>
                <a:cs typeface="Arial" panose="020B0604020202020204" pitchFamily="34" charset="0"/>
              </a:rPr>
              <a:t>Tasa de desempleo </a:t>
            </a:r>
          </a:p>
          <a:p>
            <a:r>
              <a:rPr lang="es-CO" dirty="0">
                <a:solidFill>
                  <a:srgbClr val="395F9B"/>
                </a:solidFill>
                <a:latin typeface="+mj-lt"/>
                <a:ea typeface="Calibri" panose="020F0502020204030204" pitchFamily="34" charset="0"/>
                <a:cs typeface="Arial" panose="020B0604020202020204" pitchFamily="34" charset="0"/>
              </a:rPr>
              <a:t>rural</a:t>
            </a:r>
            <a:endParaRPr lang="es-CO" dirty="0">
              <a:latin typeface="+mj-lt"/>
              <a:cs typeface="Arial" panose="020B0604020202020204" pitchFamily="34" charset="0"/>
            </a:endParaRPr>
          </a:p>
        </p:txBody>
      </p:sp>
      <p:sp>
        <p:nvSpPr>
          <p:cNvPr id="14" name="Rectángulo 13">
            <a:extLst>
              <a:ext uri="{FF2B5EF4-FFF2-40B4-BE49-F238E27FC236}">
                <a16:creationId xmlns:a16="http://schemas.microsoft.com/office/drawing/2014/main" id="{481B9EF8-A39F-5692-34A1-309CBF9A0191}"/>
              </a:ext>
            </a:extLst>
          </p:cNvPr>
          <p:cNvSpPr/>
          <p:nvPr/>
        </p:nvSpPr>
        <p:spPr>
          <a:xfrm>
            <a:off x="7601940" y="5482342"/>
            <a:ext cx="951026" cy="461665"/>
          </a:xfrm>
          <a:prstGeom prst="rect">
            <a:avLst/>
          </a:prstGeom>
        </p:spPr>
        <p:txBody>
          <a:bodyPr wrap="square">
            <a:spAutoFit/>
          </a:bodyPr>
          <a:lstStyle/>
          <a:p>
            <a:pPr algn="r"/>
            <a:r>
              <a:rPr lang="es-CO" sz="2400" b="1" dirty="0">
                <a:solidFill>
                  <a:srgbClr val="00B050"/>
                </a:solidFill>
                <a:latin typeface="+mj-lt"/>
                <a:ea typeface="Calibri" panose="020F0502020204030204" pitchFamily="34" charset="0"/>
                <a:cs typeface="Arial" panose="020B0604020202020204" pitchFamily="34" charset="0"/>
              </a:rPr>
              <a:t>8,0%</a:t>
            </a:r>
            <a:endParaRPr lang="es-CO" sz="2400" b="1" dirty="0">
              <a:solidFill>
                <a:srgbClr val="00B050"/>
              </a:solidFill>
              <a:latin typeface="+mj-lt"/>
              <a:cs typeface="Arial" panose="020B0604020202020204" pitchFamily="34" charset="0"/>
            </a:endParaRPr>
          </a:p>
        </p:txBody>
      </p:sp>
      <p:sp>
        <p:nvSpPr>
          <p:cNvPr id="15" name="Rectángulo 14">
            <a:extLst>
              <a:ext uri="{FF2B5EF4-FFF2-40B4-BE49-F238E27FC236}">
                <a16:creationId xmlns:a16="http://schemas.microsoft.com/office/drawing/2014/main" id="{4E1DDF5D-FD1F-3104-4BE8-A433AAD60649}"/>
              </a:ext>
            </a:extLst>
          </p:cNvPr>
          <p:cNvSpPr/>
          <p:nvPr/>
        </p:nvSpPr>
        <p:spPr>
          <a:xfrm>
            <a:off x="8813602" y="5282930"/>
            <a:ext cx="3378397" cy="923330"/>
          </a:xfrm>
          <a:prstGeom prst="rect">
            <a:avLst/>
          </a:prstGeom>
        </p:spPr>
        <p:txBody>
          <a:bodyPr wrap="square">
            <a:spAutoFit/>
          </a:bodyPr>
          <a:lstStyle/>
          <a:p>
            <a:r>
              <a:rPr lang="es-CO" b="1" dirty="0">
                <a:solidFill>
                  <a:srgbClr val="27689D"/>
                </a:solidFill>
                <a:latin typeface="+mj-lt"/>
                <a:ea typeface="Calibri" panose="020F0502020204030204" pitchFamily="34" charset="0"/>
                <a:cs typeface="Arial" panose="020B0604020202020204" pitchFamily="34" charset="0"/>
              </a:rPr>
              <a:t>superior en 0,2 p.p </a:t>
            </a:r>
          </a:p>
          <a:p>
            <a:r>
              <a:rPr lang="es-CO" b="1" dirty="0">
                <a:solidFill>
                  <a:srgbClr val="27689D"/>
                </a:solidFill>
                <a:ea typeface="Calibri" panose="020F0502020204030204" pitchFamily="34" charset="0"/>
                <a:cs typeface="Arial" panose="020B0604020202020204" pitchFamily="34" charset="0"/>
              </a:rPr>
              <a:t>a la tasa del mismo trimestre un año atrás (7,8%)</a:t>
            </a:r>
            <a:endParaRPr lang="es-CO" b="1" dirty="0">
              <a:solidFill>
                <a:srgbClr val="27689D"/>
              </a:solidFill>
              <a:cs typeface="Arial" panose="020B0604020202020204" pitchFamily="34" charset="0"/>
            </a:endParaRPr>
          </a:p>
        </p:txBody>
      </p:sp>
    </p:spTree>
    <p:extLst>
      <p:ext uri="{BB962C8B-B14F-4D97-AF65-F5344CB8AC3E}">
        <p14:creationId xmlns:p14="http://schemas.microsoft.com/office/powerpoint/2010/main" val="3848655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19B2A150-3D27-FBEF-8FB4-344285BFF847}"/>
              </a:ext>
            </a:extLst>
          </p:cNvPr>
          <p:cNvGrpSpPr/>
          <p:nvPr/>
        </p:nvGrpSpPr>
        <p:grpSpPr>
          <a:xfrm>
            <a:off x="0" y="5962584"/>
            <a:ext cx="2197626" cy="599233"/>
            <a:chOff x="0" y="5962584"/>
            <a:chExt cx="2197626" cy="599233"/>
          </a:xfrm>
        </p:grpSpPr>
        <p:sp>
          <p:nvSpPr>
            <p:cNvPr id="3" name="Rectángulo 2">
              <a:extLst>
                <a:ext uri="{FF2B5EF4-FFF2-40B4-BE49-F238E27FC236}">
                  <a16:creationId xmlns:a16="http://schemas.microsoft.com/office/drawing/2014/main" id="{F85CC1A5-3401-83C3-6A54-B633380573B4}"/>
                </a:ext>
              </a:extLst>
            </p:cNvPr>
            <p:cNvSpPr/>
            <p:nvPr/>
          </p:nvSpPr>
          <p:spPr>
            <a:xfrm>
              <a:off x="0" y="5962584"/>
              <a:ext cx="2172052" cy="599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a:extLst>
                <a:ext uri="{FF2B5EF4-FFF2-40B4-BE49-F238E27FC236}">
                  <a16:creationId xmlns:a16="http://schemas.microsoft.com/office/drawing/2014/main" id="{2E875CB4-C975-499A-3F7D-A478C87F07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6" y="6116211"/>
              <a:ext cx="2196000" cy="349568"/>
            </a:xfrm>
            <a:prstGeom prst="rect">
              <a:avLst/>
            </a:prstGeom>
          </p:spPr>
        </p:pic>
      </p:grpSp>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394927"/>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Tasa de desempleo total nacional, cabeceras y rural </a:t>
            </a:r>
          </a:p>
          <a:p>
            <a:pPr algn="ctr">
              <a:lnSpc>
                <a:spcPct val="100000"/>
              </a:lnSpc>
              <a:spcBef>
                <a:spcPct val="0"/>
              </a:spcBef>
              <a:buClrTx/>
              <a:buSzTx/>
              <a:buNone/>
            </a:pPr>
            <a:r>
              <a:rPr lang="es-ES" altLang="es-CO" sz="2400" b="1" dirty="0">
                <a:solidFill>
                  <a:srgbClr val="395F9B"/>
                </a:solidFill>
                <a:latin typeface="+mn-lt"/>
                <a:ea typeface="+mn-ea"/>
                <a:cs typeface="+mn-cs"/>
              </a:rPr>
              <a:t>Variación anual septiembre de 2022 y trimestre móvil julio–septiembre de 2022</a:t>
            </a:r>
          </a:p>
        </p:txBody>
      </p:sp>
      <p:sp>
        <p:nvSpPr>
          <p:cNvPr id="20" name="Rectángulo 19">
            <a:extLst>
              <a:ext uri="{FF2B5EF4-FFF2-40B4-BE49-F238E27FC236}">
                <a16:creationId xmlns:a16="http://schemas.microsoft.com/office/drawing/2014/main" id="{3AF77547-FB99-469A-8718-978B8988598F}"/>
              </a:ext>
            </a:extLst>
          </p:cNvPr>
          <p:cNvSpPr/>
          <p:nvPr/>
        </p:nvSpPr>
        <p:spPr>
          <a:xfrm>
            <a:off x="20047" y="5196046"/>
            <a:ext cx="2030020" cy="923330"/>
          </a:xfrm>
          <a:prstGeom prst="rect">
            <a:avLst/>
          </a:prstGeom>
        </p:spPr>
        <p:txBody>
          <a:bodyPr wrap="square">
            <a:spAutoFit/>
          </a:bodyPr>
          <a:lstStyle/>
          <a:p>
            <a:r>
              <a:rPr lang="es-CO" dirty="0">
                <a:solidFill>
                  <a:srgbClr val="395F9B"/>
                </a:solidFill>
                <a:latin typeface="+mj-lt"/>
                <a:ea typeface="Calibri" panose="020F0502020204030204" pitchFamily="34" charset="0"/>
                <a:cs typeface="Arial" panose="020B0604020202020204" pitchFamily="34" charset="0"/>
              </a:rPr>
              <a:t>Tasa de desempleo </a:t>
            </a:r>
          </a:p>
          <a:p>
            <a:r>
              <a:rPr lang="es-CO" dirty="0">
                <a:solidFill>
                  <a:srgbClr val="395F9B"/>
                </a:solidFill>
                <a:latin typeface="+mj-lt"/>
                <a:ea typeface="Calibri" panose="020F0502020204030204" pitchFamily="34" charset="0"/>
                <a:cs typeface="Arial" panose="020B0604020202020204" pitchFamily="34" charset="0"/>
              </a:rPr>
              <a:t>rural</a:t>
            </a:r>
            <a:endParaRPr lang="es-CO" dirty="0">
              <a:latin typeface="+mj-lt"/>
              <a:cs typeface="Arial" panose="020B0604020202020204" pitchFamily="34" charset="0"/>
            </a:endParaRPr>
          </a:p>
        </p:txBody>
      </p:sp>
      <p:sp>
        <p:nvSpPr>
          <p:cNvPr id="21" name="Rectángulo 20">
            <a:extLst>
              <a:ext uri="{FF2B5EF4-FFF2-40B4-BE49-F238E27FC236}">
                <a16:creationId xmlns:a16="http://schemas.microsoft.com/office/drawing/2014/main" id="{D2832B9C-17B6-4D04-B5C1-949B300C241E}"/>
              </a:ext>
            </a:extLst>
          </p:cNvPr>
          <p:cNvSpPr/>
          <p:nvPr/>
        </p:nvSpPr>
        <p:spPr>
          <a:xfrm>
            <a:off x="1429410" y="5479748"/>
            <a:ext cx="1095243" cy="461665"/>
          </a:xfrm>
          <a:prstGeom prst="rect">
            <a:avLst/>
          </a:prstGeom>
        </p:spPr>
        <p:txBody>
          <a:bodyPr wrap="square">
            <a:spAutoFit/>
          </a:bodyPr>
          <a:lstStyle/>
          <a:p>
            <a:pPr algn="r"/>
            <a:r>
              <a:rPr lang="es-CO" sz="2400" b="1" dirty="0">
                <a:solidFill>
                  <a:srgbClr val="00B050"/>
                </a:solidFill>
                <a:latin typeface="+mj-lt"/>
                <a:ea typeface="Calibri" panose="020F0502020204030204" pitchFamily="34" charset="0"/>
                <a:cs typeface="Arial" panose="020B0604020202020204" pitchFamily="34" charset="0"/>
              </a:rPr>
              <a:t>8,0%</a:t>
            </a:r>
            <a:endParaRPr lang="es-CO" sz="2400" b="1" dirty="0">
              <a:solidFill>
                <a:srgbClr val="00B050"/>
              </a:solidFill>
              <a:latin typeface="+mj-lt"/>
              <a:cs typeface="Arial" panose="020B0604020202020204" pitchFamily="34" charset="0"/>
            </a:endParaRPr>
          </a:p>
        </p:txBody>
      </p:sp>
      <p:sp>
        <p:nvSpPr>
          <p:cNvPr id="22" name="Rectángulo 21">
            <a:extLst>
              <a:ext uri="{FF2B5EF4-FFF2-40B4-BE49-F238E27FC236}">
                <a16:creationId xmlns:a16="http://schemas.microsoft.com/office/drawing/2014/main" id="{DEFF068D-953C-4C5F-8B50-C7E1F717CAE9}"/>
              </a:ext>
            </a:extLst>
          </p:cNvPr>
          <p:cNvSpPr/>
          <p:nvPr/>
        </p:nvSpPr>
        <p:spPr>
          <a:xfrm>
            <a:off x="2524653" y="5274908"/>
            <a:ext cx="3461521" cy="923330"/>
          </a:xfrm>
          <a:prstGeom prst="rect">
            <a:avLst/>
          </a:prstGeom>
        </p:spPr>
        <p:txBody>
          <a:bodyPr wrap="square">
            <a:spAutoFit/>
          </a:bodyPr>
          <a:lstStyle/>
          <a:p>
            <a:r>
              <a:rPr lang="es-CO" b="1" dirty="0">
                <a:solidFill>
                  <a:srgbClr val="27689D"/>
                </a:solidFill>
                <a:latin typeface="+mj-lt"/>
                <a:ea typeface="Calibri" panose="020F0502020204030204" pitchFamily="34" charset="0"/>
                <a:cs typeface="Arial" panose="020B0604020202020204" pitchFamily="34" charset="0"/>
              </a:rPr>
              <a:t>superior en 0,2 p.p</a:t>
            </a:r>
          </a:p>
          <a:p>
            <a:r>
              <a:rPr lang="es-CO" b="1" dirty="0">
                <a:solidFill>
                  <a:srgbClr val="27689D"/>
                </a:solidFill>
                <a:ea typeface="Calibri" panose="020F0502020204030204" pitchFamily="34" charset="0"/>
                <a:cs typeface="Arial" panose="020B0604020202020204" pitchFamily="34" charset="0"/>
              </a:rPr>
              <a:t>a la tasa del mismo mes un año atrás (7,8%)</a:t>
            </a:r>
            <a:endParaRPr lang="es-CO" b="1" dirty="0">
              <a:solidFill>
                <a:srgbClr val="27689D"/>
              </a:solidFill>
              <a:latin typeface="+mj-lt"/>
              <a:cs typeface="Arial" panose="020B0604020202020204" pitchFamily="34" charset="0"/>
            </a:endParaRPr>
          </a:p>
        </p:txBody>
      </p:sp>
      <p:cxnSp>
        <p:nvCxnSpPr>
          <p:cNvPr id="23" name="Conector recto 22">
            <a:extLst>
              <a:ext uri="{FF2B5EF4-FFF2-40B4-BE49-F238E27FC236}">
                <a16:creationId xmlns:a16="http://schemas.microsoft.com/office/drawing/2014/main" id="{E3FAEE45-B7C7-4895-AF51-10F952241B9B}"/>
              </a:ext>
            </a:extLst>
          </p:cNvPr>
          <p:cNvCxnSpPr>
            <a:cxnSpLocks/>
          </p:cNvCxnSpPr>
          <p:nvPr/>
        </p:nvCxnSpPr>
        <p:spPr>
          <a:xfrm>
            <a:off x="6021616" y="5227515"/>
            <a:ext cx="0" cy="904541"/>
          </a:xfrm>
          <a:prstGeom prst="line">
            <a:avLst/>
          </a:prstGeom>
          <a:ln w="28575">
            <a:solidFill>
              <a:srgbClr val="395F9B"/>
            </a:solidFill>
          </a:ln>
        </p:spPr>
        <p:style>
          <a:lnRef idx="1">
            <a:schemeClr val="accent1"/>
          </a:lnRef>
          <a:fillRef idx="0">
            <a:schemeClr val="accent1"/>
          </a:fillRef>
          <a:effectRef idx="0">
            <a:schemeClr val="accent1"/>
          </a:effectRef>
          <a:fontRef idx="minor">
            <a:schemeClr val="tx1"/>
          </a:fontRef>
        </p:style>
      </p:cxnSp>
      <p:sp>
        <p:nvSpPr>
          <p:cNvPr id="25" name="Rectángulo 24">
            <a:extLst>
              <a:ext uri="{FF2B5EF4-FFF2-40B4-BE49-F238E27FC236}">
                <a16:creationId xmlns:a16="http://schemas.microsoft.com/office/drawing/2014/main" id="{2C2D054A-CB9D-4969-9533-9DAC201BD6C0}"/>
              </a:ext>
            </a:extLst>
          </p:cNvPr>
          <p:cNvSpPr/>
          <p:nvPr/>
        </p:nvSpPr>
        <p:spPr>
          <a:xfrm>
            <a:off x="6259744" y="5265726"/>
            <a:ext cx="1591481" cy="923330"/>
          </a:xfrm>
          <a:prstGeom prst="rect">
            <a:avLst/>
          </a:prstGeom>
        </p:spPr>
        <p:txBody>
          <a:bodyPr wrap="square">
            <a:spAutoFit/>
          </a:bodyPr>
          <a:lstStyle/>
          <a:p>
            <a:r>
              <a:rPr lang="es-CO" dirty="0">
                <a:solidFill>
                  <a:srgbClr val="395F9B"/>
                </a:solidFill>
                <a:latin typeface="+mj-lt"/>
                <a:ea typeface="Calibri" panose="020F0502020204030204" pitchFamily="34" charset="0"/>
                <a:cs typeface="Arial" panose="020B0604020202020204" pitchFamily="34" charset="0"/>
              </a:rPr>
              <a:t>Tasa de desempleo </a:t>
            </a:r>
          </a:p>
          <a:p>
            <a:r>
              <a:rPr lang="es-CO" dirty="0">
                <a:solidFill>
                  <a:srgbClr val="395F9B"/>
                </a:solidFill>
                <a:latin typeface="+mj-lt"/>
                <a:ea typeface="Calibri" panose="020F0502020204030204" pitchFamily="34" charset="0"/>
                <a:cs typeface="Arial" panose="020B0604020202020204" pitchFamily="34" charset="0"/>
              </a:rPr>
              <a:t>rural</a:t>
            </a:r>
            <a:endParaRPr lang="es-CO" dirty="0">
              <a:latin typeface="+mj-lt"/>
              <a:cs typeface="Arial" panose="020B0604020202020204" pitchFamily="34" charset="0"/>
            </a:endParaRPr>
          </a:p>
        </p:txBody>
      </p:sp>
      <p:sp>
        <p:nvSpPr>
          <p:cNvPr id="26" name="Rectángulo 25">
            <a:extLst>
              <a:ext uri="{FF2B5EF4-FFF2-40B4-BE49-F238E27FC236}">
                <a16:creationId xmlns:a16="http://schemas.microsoft.com/office/drawing/2014/main" id="{7E3EB898-F77B-41D8-8631-7FAAB1CA6C44}"/>
              </a:ext>
            </a:extLst>
          </p:cNvPr>
          <p:cNvSpPr/>
          <p:nvPr/>
        </p:nvSpPr>
        <p:spPr>
          <a:xfrm>
            <a:off x="7483151" y="5482342"/>
            <a:ext cx="1069815" cy="461665"/>
          </a:xfrm>
          <a:prstGeom prst="rect">
            <a:avLst/>
          </a:prstGeom>
        </p:spPr>
        <p:txBody>
          <a:bodyPr wrap="square">
            <a:spAutoFit/>
          </a:bodyPr>
          <a:lstStyle/>
          <a:p>
            <a:pPr algn="r"/>
            <a:r>
              <a:rPr lang="es-CO" sz="2400" b="1" dirty="0">
                <a:solidFill>
                  <a:srgbClr val="00B050"/>
                </a:solidFill>
                <a:latin typeface="+mj-lt"/>
                <a:ea typeface="Calibri" panose="020F0502020204030204" pitchFamily="34" charset="0"/>
                <a:cs typeface="Arial" panose="020B0604020202020204" pitchFamily="34" charset="0"/>
              </a:rPr>
              <a:t>8,4%</a:t>
            </a:r>
            <a:endParaRPr lang="es-CO" sz="2400" b="1" dirty="0">
              <a:solidFill>
                <a:srgbClr val="00B050"/>
              </a:solidFill>
              <a:latin typeface="+mj-lt"/>
              <a:cs typeface="Arial" panose="020B0604020202020204" pitchFamily="34" charset="0"/>
            </a:endParaRPr>
          </a:p>
        </p:txBody>
      </p:sp>
      <p:sp>
        <p:nvSpPr>
          <p:cNvPr id="27" name="Rectángulo 26">
            <a:extLst>
              <a:ext uri="{FF2B5EF4-FFF2-40B4-BE49-F238E27FC236}">
                <a16:creationId xmlns:a16="http://schemas.microsoft.com/office/drawing/2014/main" id="{57715B8D-A7FE-4CAC-8D24-DCB4DCE6AC7A}"/>
              </a:ext>
            </a:extLst>
          </p:cNvPr>
          <p:cNvSpPr/>
          <p:nvPr/>
        </p:nvSpPr>
        <p:spPr>
          <a:xfrm>
            <a:off x="8813602" y="5329585"/>
            <a:ext cx="3378397" cy="923330"/>
          </a:xfrm>
          <a:prstGeom prst="rect">
            <a:avLst/>
          </a:prstGeom>
        </p:spPr>
        <p:txBody>
          <a:bodyPr wrap="square">
            <a:spAutoFit/>
          </a:bodyPr>
          <a:lstStyle/>
          <a:p>
            <a:r>
              <a:rPr lang="es-CO" b="1" dirty="0">
                <a:solidFill>
                  <a:srgbClr val="27689D"/>
                </a:solidFill>
                <a:latin typeface="+mj-lt"/>
                <a:ea typeface="Calibri" panose="020F0502020204030204" pitchFamily="34" charset="0"/>
                <a:cs typeface="Arial" panose="020B0604020202020204" pitchFamily="34" charset="0"/>
              </a:rPr>
              <a:t>superior en 0,5 p.p </a:t>
            </a:r>
          </a:p>
          <a:p>
            <a:r>
              <a:rPr lang="es-CO" b="1" dirty="0">
                <a:solidFill>
                  <a:srgbClr val="27689D"/>
                </a:solidFill>
                <a:ea typeface="Calibri" panose="020F0502020204030204" pitchFamily="34" charset="0"/>
                <a:cs typeface="Arial" panose="020B0604020202020204" pitchFamily="34" charset="0"/>
              </a:rPr>
              <a:t>a la tasa del mismo trimestre un año atrás (7,9%)</a:t>
            </a:r>
            <a:endParaRPr lang="es-CO" b="1" dirty="0">
              <a:solidFill>
                <a:srgbClr val="27689D"/>
              </a:solidFill>
              <a:cs typeface="Arial" panose="020B0604020202020204" pitchFamily="34" charset="0"/>
            </a:endParaRPr>
          </a:p>
        </p:txBody>
      </p:sp>
      <p:sp>
        <p:nvSpPr>
          <p:cNvPr id="16" name="Rectángulo 15">
            <a:extLst>
              <a:ext uri="{FF2B5EF4-FFF2-40B4-BE49-F238E27FC236}">
                <a16:creationId xmlns:a16="http://schemas.microsoft.com/office/drawing/2014/main" id="{E2D86EF3-4A51-484F-BD0B-078C49634AE4}"/>
              </a:ext>
            </a:extLst>
          </p:cNvPr>
          <p:cNvSpPr/>
          <p:nvPr/>
        </p:nvSpPr>
        <p:spPr>
          <a:xfrm>
            <a:off x="33788" y="6578360"/>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 </a:t>
            </a:r>
            <a:r>
              <a:rPr lang="es-MX" sz="800" dirty="0">
                <a:solidFill>
                  <a:srgbClr val="395F9B"/>
                </a:solidFill>
                <a:ea typeface="Calibri" panose="020F0502020204030204" pitchFamily="34" charset="0"/>
                <a:cs typeface="Arial" panose="020B0604020202020204" pitchFamily="34" charset="0"/>
              </a:rPr>
              <a:t>Los datos del trimestre diciembre 2020 – agosto de 2021 corresponden a la GEIH marco 2005 con proyecciones del CNPV 2018</a:t>
            </a:r>
            <a:endParaRPr lang="es-CO" sz="800" dirty="0">
              <a:solidFill>
                <a:srgbClr val="395F9B"/>
              </a:solidFill>
              <a:effectLst/>
              <a:ea typeface="Calibri" panose="020F0502020204030204" pitchFamily="34" charset="0"/>
              <a:cs typeface="Arial" panose="020B0604020202020204" pitchFamily="34" charset="0"/>
            </a:endParaRPr>
          </a:p>
        </p:txBody>
      </p:sp>
      <p:sp>
        <p:nvSpPr>
          <p:cNvPr id="17" name="1 CuadroTexto">
            <a:extLst>
              <a:ext uri="{FF2B5EF4-FFF2-40B4-BE49-F238E27FC236}">
                <a16:creationId xmlns:a16="http://schemas.microsoft.com/office/drawing/2014/main" id="{72600D9A-ADD3-4635-A3E6-0938F6994536}"/>
              </a:ext>
            </a:extLst>
          </p:cNvPr>
          <p:cNvSpPr txBox="1">
            <a:spLocks noChangeArrowheads="1"/>
          </p:cNvSpPr>
          <p:nvPr/>
        </p:nvSpPr>
        <p:spPr bwMode="auto">
          <a:xfrm>
            <a:off x="482126" y="1324298"/>
            <a:ext cx="536296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1600" b="1" dirty="0">
                <a:solidFill>
                  <a:srgbClr val="395F9B"/>
                </a:solidFill>
                <a:latin typeface="+mn-lt"/>
                <a:ea typeface="+mn-ea"/>
                <a:cs typeface="+mn-cs"/>
              </a:rPr>
              <a:t>Tasa de desempleo mensual</a:t>
            </a:r>
          </a:p>
          <a:p>
            <a:pPr algn="ctr">
              <a:lnSpc>
                <a:spcPct val="100000"/>
              </a:lnSpc>
              <a:spcBef>
                <a:spcPct val="0"/>
              </a:spcBef>
              <a:buClrTx/>
              <a:buSzTx/>
              <a:buNone/>
            </a:pPr>
            <a:r>
              <a:rPr lang="es-ES" altLang="es-CO" sz="1600" b="1" dirty="0">
                <a:solidFill>
                  <a:srgbClr val="395F9B"/>
                </a:solidFill>
                <a:latin typeface="+mn-lt"/>
                <a:ea typeface="+mn-ea"/>
                <a:cs typeface="+mn-cs"/>
              </a:rPr>
              <a:t>Septiembre (2021-2022)</a:t>
            </a:r>
          </a:p>
        </p:txBody>
      </p:sp>
      <p:sp>
        <p:nvSpPr>
          <p:cNvPr id="18" name="1 CuadroTexto">
            <a:extLst>
              <a:ext uri="{FF2B5EF4-FFF2-40B4-BE49-F238E27FC236}">
                <a16:creationId xmlns:a16="http://schemas.microsoft.com/office/drawing/2014/main" id="{3CF9970F-36A0-4EFE-9439-31CCA5E3768B}"/>
              </a:ext>
            </a:extLst>
          </p:cNvPr>
          <p:cNvSpPr txBox="1">
            <a:spLocks noChangeArrowheads="1"/>
          </p:cNvSpPr>
          <p:nvPr/>
        </p:nvSpPr>
        <p:spPr bwMode="auto">
          <a:xfrm>
            <a:off x="6960633" y="1327407"/>
            <a:ext cx="45232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1600" b="1" dirty="0">
                <a:solidFill>
                  <a:srgbClr val="395F9B"/>
                </a:solidFill>
                <a:latin typeface="+mn-lt"/>
                <a:ea typeface="+mn-ea"/>
                <a:cs typeface="+mn-cs"/>
              </a:rPr>
              <a:t>Tasa de desempleo trimestre móvil </a:t>
            </a:r>
          </a:p>
          <a:p>
            <a:pPr algn="ctr">
              <a:lnSpc>
                <a:spcPct val="100000"/>
              </a:lnSpc>
              <a:spcBef>
                <a:spcPct val="0"/>
              </a:spcBef>
              <a:buClrTx/>
              <a:buSzTx/>
              <a:buNone/>
            </a:pPr>
            <a:r>
              <a:rPr lang="es-ES" altLang="es-CO" sz="1600" b="1" dirty="0">
                <a:solidFill>
                  <a:srgbClr val="395F9B"/>
                </a:solidFill>
                <a:latin typeface="+mn-lt"/>
                <a:ea typeface="+mn-ea"/>
                <a:cs typeface="+mn-cs"/>
              </a:rPr>
              <a:t>Julio–septiembre (2021-2022)</a:t>
            </a:r>
          </a:p>
        </p:txBody>
      </p:sp>
      <p:graphicFrame>
        <p:nvGraphicFramePr>
          <p:cNvPr id="5" name="Gráfico 4">
            <a:extLst>
              <a:ext uri="{FF2B5EF4-FFF2-40B4-BE49-F238E27FC236}">
                <a16:creationId xmlns:a16="http://schemas.microsoft.com/office/drawing/2014/main" id="{67F528AD-09EC-4B42-8259-8B9439F3F00F}"/>
              </a:ext>
            </a:extLst>
          </p:cNvPr>
          <p:cNvGraphicFramePr>
            <a:graphicFrameLocks/>
          </p:cNvGraphicFramePr>
          <p:nvPr>
            <p:extLst>
              <p:ext uri="{D42A27DB-BD31-4B8C-83A1-F6EECF244321}">
                <p14:modId xmlns:p14="http://schemas.microsoft.com/office/powerpoint/2010/main" val="1316337956"/>
              </p:ext>
            </p:extLst>
          </p:nvPr>
        </p:nvGraphicFramePr>
        <p:xfrm>
          <a:off x="6490761" y="1896973"/>
          <a:ext cx="5197194" cy="30813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Gráfico 6">
            <a:extLst>
              <a:ext uri="{FF2B5EF4-FFF2-40B4-BE49-F238E27FC236}">
                <a16:creationId xmlns:a16="http://schemas.microsoft.com/office/drawing/2014/main" id="{FE52E31A-309B-483B-83BB-C531B49FB84F}"/>
              </a:ext>
            </a:extLst>
          </p:cNvPr>
          <p:cNvGraphicFramePr>
            <a:graphicFrameLocks/>
          </p:cNvGraphicFramePr>
          <p:nvPr>
            <p:extLst>
              <p:ext uri="{D42A27DB-BD31-4B8C-83A1-F6EECF244321}">
                <p14:modId xmlns:p14="http://schemas.microsoft.com/office/powerpoint/2010/main" val="252311873"/>
              </p:ext>
            </p:extLst>
          </p:nvPr>
        </p:nvGraphicFramePr>
        <p:xfrm>
          <a:off x="397460" y="1888345"/>
          <a:ext cx="5186059" cy="30813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45386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393318"/>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Principales indicadores del mercado laboral </a:t>
            </a:r>
          </a:p>
          <a:p>
            <a:pPr algn="ctr">
              <a:lnSpc>
                <a:spcPct val="100000"/>
              </a:lnSpc>
              <a:spcBef>
                <a:spcPct val="0"/>
              </a:spcBef>
              <a:buClrTx/>
              <a:buSzTx/>
              <a:buNone/>
            </a:pPr>
            <a:r>
              <a:rPr lang="es-ES" altLang="es-CO" sz="2400" b="1" dirty="0">
                <a:solidFill>
                  <a:srgbClr val="395F9B"/>
                </a:solidFill>
                <a:latin typeface="+mn-lt"/>
                <a:ea typeface="+mn-ea"/>
                <a:cs typeface="+mn-cs"/>
              </a:rPr>
              <a:t>Centros poblados y rural disperso en septiembre (2021-2022)</a:t>
            </a:r>
          </a:p>
        </p:txBody>
      </p:sp>
      <p:sp>
        <p:nvSpPr>
          <p:cNvPr id="16" name="Rectángulo 15">
            <a:extLst>
              <a:ext uri="{FF2B5EF4-FFF2-40B4-BE49-F238E27FC236}">
                <a16:creationId xmlns:a16="http://schemas.microsoft.com/office/drawing/2014/main" id="{E2D86EF3-4A51-484F-BD0B-078C49634AE4}"/>
              </a:ext>
            </a:extLst>
          </p:cNvPr>
          <p:cNvSpPr/>
          <p:nvPr/>
        </p:nvSpPr>
        <p:spPr>
          <a:xfrm>
            <a:off x="0" y="6544389"/>
            <a:ext cx="11807495" cy="33855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 </a:t>
            </a:r>
            <a:r>
              <a:rPr lang="es-MX" sz="800" dirty="0">
                <a:solidFill>
                  <a:srgbClr val="395F9B"/>
                </a:solidFill>
                <a:ea typeface="Calibri" panose="020F0502020204030204" pitchFamily="34" charset="0"/>
                <a:cs typeface="Arial" panose="020B0604020202020204" pitchFamily="34" charset="0"/>
              </a:rPr>
              <a:t>Tasa de subocupación (TS):  Es la relación porcentual de la población ocupada que manifestó querer y poder trabajar más horas a la semana, mejorar sus ingresos y/o tener una labor más propia de sus competencias  (PS) y el número de personas que integran la fuerza laboral (FT)</a:t>
            </a:r>
            <a:endParaRPr lang="es-CO" sz="800" dirty="0">
              <a:solidFill>
                <a:srgbClr val="395F9B"/>
              </a:solidFill>
              <a:effectLst/>
              <a:ea typeface="Calibri" panose="020F0502020204030204" pitchFamily="34" charset="0"/>
              <a:cs typeface="Arial" panose="020B0604020202020204" pitchFamily="34" charset="0"/>
            </a:endParaRPr>
          </a:p>
        </p:txBody>
      </p:sp>
      <p:grpSp>
        <p:nvGrpSpPr>
          <p:cNvPr id="2" name="Grupo 1">
            <a:extLst>
              <a:ext uri="{FF2B5EF4-FFF2-40B4-BE49-F238E27FC236}">
                <a16:creationId xmlns:a16="http://schemas.microsoft.com/office/drawing/2014/main" id="{A6AF3304-2079-05B9-154A-CAAA3786EB63}"/>
              </a:ext>
            </a:extLst>
          </p:cNvPr>
          <p:cNvGrpSpPr/>
          <p:nvPr/>
        </p:nvGrpSpPr>
        <p:grpSpPr>
          <a:xfrm>
            <a:off x="0" y="5962584"/>
            <a:ext cx="2197626" cy="599233"/>
            <a:chOff x="0" y="5962584"/>
            <a:chExt cx="2197626" cy="599233"/>
          </a:xfrm>
        </p:grpSpPr>
        <p:sp>
          <p:nvSpPr>
            <p:cNvPr id="3" name="Rectángulo 2">
              <a:extLst>
                <a:ext uri="{FF2B5EF4-FFF2-40B4-BE49-F238E27FC236}">
                  <a16:creationId xmlns:a16="http://schemas.microsoft.com/office/drawing/2014/main" id="{6F6F72D0-7094-FB03-9C02-B66F23555D5A}"/>
                </a:ext>
              </a:extLst>
            </p:cNvPr>
            <p:cNvSpPr/>
            <p:nvPr/>
          </p:nvSpPr>
          <p:spPr>
            <a:xfrm>
              <a:off x="0" y="5962584"/>
              <a:ext cx="2172052" cy="599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a:extLst>
                <a:ext uri="{FF2B5EF4-FFF2-40B4-BE49-F238E27FC236}">
                  <a16:creationId xmlns:a16="http://schemas.microsoft.com/office/drawing/2014/main" id="{E4393863-4420-9FB7-9816-1A0E4F9C3E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6" y="6116211"/>
              <a:ext cx="2196000" cy="349568"/>
            </a:xfrm>
            <a:prstGeom prst="rect">
              <a:avLst/>
            </a:prstGeom>
          </p:spPr>
        </p:pic>
      </p:grpSp>
      <p:sp>
        <p:nvSpPr>
          <p:cNvPr id="11" name="Rectángulo 10">
            <a:extLst>
              <a:ext uri="{FF2B5EF4-FFF2-40B4-BE49-F238E27FC236}">
                <a16:creationId xmlns:a16="http://schemas.microsoft.com/office/drawing/2014/main" id="{B705431B-FF9F-46D3-839F-0E7E7F665407}"/>
              </a:ext>
            </a:extLst>
          </p:cNvPr>
          <p:cNvSpPr/>
          <p:nvPr/>
        </p:nvSpPr>
        <p:spPr>
          <a:xfrm>
            <a:off x="98366" y="4821606"/>
            <a:ext cx="11807495" cy="1200329"/>
          </a:xfrm>
          <a:prstGeom prst="rect">
            <a:avLst/>
          </a:prstGeom>
        </p:spPr>
        <p:txBody>
          <a:bodyPr wrap="square">
            <a:spAutoFit/>
          </a:bodyPr>
          <a:lstStyle/>
          <a:p>
            <a:pPr marL="285750" indent="-285750" algn="just">
              <a:buFont typeface="Arial" panose="020B0604020202020204" pitchFamily="34" charset="0"/>
              <a:buChar char="•"/>
            </a:pPr>
            <a:r>
              <a:rPr lang="es-MX" dirty="0">
                <a:solidFill>
                  <a:srgbClr val="27689D"/>
                </a:solidFill>
                <a:latin typeface="+mj-lt"/>
                <a:ea typeface="Calibri" panose="020F0502020204030204" pitchFamily="34" charset="0"/>
                <a:cs typeface="Arial" panose="020B0604020202020204" pitchFamily="34" charset="0"/>
              </a:rPr>
              <a:t>En septiembre de 2022, </a:t>
            </a:r>
            <a:r>
              <a:rPr lang="es-MX" b="1" dirty="0">
                <a:solidFill>
                  <a:srgbClr val="27689D"/>
                </a:solidFill>
                <a:latin typeface="+mj-lt"/>
                <a:ea typeface="Calibri" panose="020F0502020204030204" pitchFamily="34" charset="0"/>
                <a:cs typeface="Arial" panose="020B0604020202020204" pitchFamily="34" charset="0"/>
              </a:rPr>
              <a:t>la población ocupada en el sector rural aumentó en 197 mil personas </a:t>
            </a:r>
            <a:r>
              <a:rPr lang="es-MX" dirty="0">
                <a:solidFill>
                  <a:srgbClr val="27689D"/>
                </a:solidFill>
                <a:latin typeface="+mj-lt"/>
                <a:ea typeface="Calibri" panose="020F0502020204030204" pitchFamily="34" charset="0"/>
                <a:cs typeface="Arial" panose="020B0604020202020204" pitchFamily="34" charset="0"/>
              </a:rPr>
              <a:t>con respecto a septiembre de 2021.</a:t>
            </a:r>
          </a:p>
          <a:p>
            <a:pPr marL="285750" indent="-285750" algn="just">
              <a:buFont typeface="Arial" panose="020B0604020202020204" pitchFamily="34" charset="0"/>
              <a:buChar char="•"/>
            </a:pPr>
            <a:r>
              <a:rPr lang="es-MX" dirty="0">
                <a:solidFill>
                  <a:srgbClr val="27689D"/>
                </a:solidFill>
                <a:latin typeface="+mj-lt"/>
                <a:ea typeface="Calibri" panose="020F0502020204030204" pitchFamily="34" charset="0"/>
                <a:cs typeface="Arial" panose="020B0604020202020204" pitchFamily="34" charset="0"/>
              </a:rPr>
              <a:t>El aumento en la tasa de desempleo en el sector rural (+0,2 p.p.) se explica por el </a:t>
            </a:r>
            <a:r>
              <a:rPr lang="es-MX" b="1" dirty="0">
                <a:solidFill>
                  <a:srgbClr val="27689D"/>
                </a:solidFill>
                <a:latin typeface="+mj-lt"/>
                <a:ea typeface="Calibri" panose="020F0502020204030204" pitchFamily="34" charset="0"/>
                <a:cs typeface="Arial" panose="020B0604020202020204" pitchFamily="34" charset="0"/>
              </a:rPr>
              <a:t>incremento de la población desocupada en 26 mil personas.</a:t>
            </a:r>
          </a:p>
        </p:txBody>
      </p:sp>
      <p:graphicFrame>
        <p:nvGraphicFramePr>
          <p:cNvPr id="5" name="Tabla 4">
            <a:extLst>
              <a:ext uri="{FF2B5EF4-FFF2-40B4-BE49-F238E27FC236}">
                <a16:creationId xmlns:a16="http://schemas.microsoft.com/office/drawing/2014/main" id="{2F32728D-C2C3-3E70-96E9-5DCA27ED1FD0}"/>
              </a:ext>
            </a:extLst>
          </p:cNvPr>
          <p:cNvGraphicFramePr>
            <a:graphicFrameLocks noGrp="1"/>
          </p:cNvGraphicFramePr>
          <p:nvPr>
            <p:extLst>
              <p:ext uri="{D42A27DB-BD31-4B8C-83A1-F6EECF244321}">
                <p14:modId xmlns:p14="http://schemas.microsoft.com/office/powerpoint/2010/main" val="1706187190"/>
              </p:ext>
            </p:extLst>
          </p:nvPr>
        </p:nvGraphicFramePr>
        <p:xfrm>
          <a:off x="2070652" y="1439747"/>
          <a:ext cx="7666189" cy="2859405"/>
        </p:xfrm>
        <a:graphic>
          <a:graphicData uri="http://schemas.openxmlformats.org/drawingml/2006/table">
            <a:tbl>
              <a:tblPr/>
              <a:tblGrid>
                <a:gridCol w="4727152">
                  <a:extLst>
                    <a:ext uri="{9D8B030D-6E8A-4147-A177-3AD203B41FA5}">
                      <a16:colId xmlns:a16="http://schemas.microsoft.com/office/drawing/2014/main" val="2688722200"/>
                    </a:ext>
                  </a:extLst>
                </a:gridCol>
                <a:gridCol w="1080000">
                  <a:extLst>
                    <a:ext uri="{9D8B030D-6E8A-4147-A177-3AD203B41FA5}">
                      <a16:colId xmlns:a16="http://schemas.microsoft.com/office/drawing/2014/main" val="2316560644"/>
                    </a:ext>
                  </a:extLst>
                </a:gridCol>
                <a:gridCol w="1080000">
                  <a:extLst>
                    <a:ext uri="{9D8B030D-6E8A-4147-A177-3AD203B41FA5}">
                      <a16:colId xmlns:a16="http://schemas.microsoft.com/office/drawing/2014/main" val="284198805"/>
                    </a:ext>
                  </a:extLst>
                </a:gridCol>
                <a:gridCol w="779037">
                  <a:extLst>
                    <a:ext uri="{9D8B030D-6E8A-4147-A177-3AD203B41FA5}">
                      <a16:colId xmlns:a16="http://schemas.microsoft.com/office/drawing/2014/main" val="1610604703"/>
                    </a:ext>
                  </a:extLst>
                </a:gridCol>
              </a:tblGrid>
              <a:tr h="331626">
                <a:tc>
                  <a:txBody>
                    <a:bodyPr/>
                    <a:lstStyle/>
                    <a:p>
                      <a:pPr algn="ctr" fontAlgn="ctr"/>
                      <a:r>
                        <a:rPr lang="es-CO" sz="1100" b="1" i="0" u="none" strike="noStrike" dirty="0">
                          <a:solidFill>
                            <a:srgbClr val="1F4E78"/>
                          </a:solidFill>
                          <a:effectLst/>
                          <a:latin typeface="Arial" panose="020B0604020202020204" pitchFamily="34" charset="0"/>
                        </a:rPr>
                        <a:t>Concepto</a:t>
                      </a:r>
                    </a:p>
                  </a:txBody>
                  <a:tcPr marL="9525" marR="9525" marT="9525"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s-CO" sz="1100" b="1" i="0" u="none" strike="noStrike" dirty="0">
                          <a:solidFill>
                            <a:srgbClr val="1F4E78"/>
                          </a:solidFill>
                          <a:effectLst/>
                          <a:latin typeface="Arial" panose="020B0604020202020204" pitchFamily="34" charset="0"/>
                        </a:rPr>
                        <a:t>Septiembre </a:t>
                      </a:r>
                    </a:p>
                    <a:p>
                      <a:pPr algn="ctr" fontAlgn="ctr"/>
                      <a:r>
                        <a:rPr lang="es-CO" sz="1100" b="1" i="0" u="none" strike="noStrike" dirty="0">
                          <a:solidFill>
                            <a:srgbClr val="1F4E78"/>
                          </a:solidFill>
                          <a:effectLst/>
                          <a:latin typeface="Arial" panose="020B0604020202020204" pitchFamily="34" charset="0"/>
                        </a:rPr>
                        <a:t>2021</a:t>
                      </a:r>
                    </a:p>
                  </a:txBody>
                  <a:tcPr marL="9525" marR="9525" marT="9525" marB="0" anchor="ctr">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s-CO" sz="1100" b="1" i="0" u="none" strike="noStrike" dirty="0">
                          <a:solidFill>
                            <a:srgbClr val="1F4E78"/>
                          </a:solidFill>
                          <a:effectLst/>
                          <a:latin typeface="Arial" panose="020B0604020202020204" pitchFamily="34" charset="0"/>
                        </a:rPr>
                        <a:t>Septiembre</a:t>
                      </a:r>
                    </a:p>
                    <a:p>
                      <a:pPr algn="ctr" fontAlgn="ctr"/>
                      <a:r>
                        <a:rPr lang="es-CO" sz="1100" b="1" i="0" u="none" strike="noStrike" dirty="0">
                          <a:solidFill>
                            <a:srgbClr val="1F4E78"/>
                          </a:solidFill>
                          <a:effectLst/>
                          <a:latin typeface="Arial" panose="020B0604020202020204" pitchFamily="34" charset="0"/>
                        </a:rPr>
                        <a:t> 2022</a:t>
                      </a:r>
                    </a:p>
                  </a:txBody>
                  <a:tcPr marL="9525" marR="9525" marT="9525" marB="0" anchor="ctr">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s-CO" sz="1100" b="1" i="0" u="none" strike="noStrike" dirty="0">
                          <a:solidFill>
                            <a:srgbClr val="1F4E78"/>
                          </a:solidFill>
                          <a:effectLst/>
                          <a:latin typeface="Arial" panose="020B0604020202020204" pitchFamily="34" charset="0"/>
                        </a:rPr>
                        <a:t>Variación absoluta</a:t>
                      </a:r>
                    </a:p>
                  </a:txBody>
                  <a:tcPr marL="9525" marR="9525" marT="9525"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650404950"/>
                  </a:ext>
                </a:extLst>
              </a:tr>
              <a:tr h="190500">
                <a:tc>
                  <a:txBody>
                    <a:bodyPr/>
                    <a:lstStyle/>
                    <a:p>
                      <a:pPr algn="l" rtl="0" fontAlgn="ctr"/>
                      <a:r>
                        <a:rPr lang="es-CO" sz="2000" b="1" i="0" u="none" strike="noStrike" dirty="0">
                          <a:solidFill>
                            <a:srgbClr val="395F9B"/>
                          </a:solidFill>
                          <a:effectLst/>
                          <a:latin typeface="Arial" panose="020B0604020202020204" pitchFamily="34" charset="0"/>
                        </a:rPr>
                        <a:t>Fuerza de trabajo</a:t>
                      </a:r>
                    </a:p>
                  </a:txBody>
                  <a:tcPr marL="9525" marR="9525" marT="9525"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solidFill>
                  </a:tcPr>
                </a:tc>
                <a:tc>
                  <a:txBody>
                    <a:bodyPr/>
                    <a:lstStyle/>
                    <a:p>
                      <a:pPr algn="r" rtl="0" fontAlgn="ctr"/>
                      <a:r>
                        <a:rPr lang="es-CO" sz="2000" b="0" i="0" u="none" strike="noStrike">
                          <a:solidFill>
                            <a:srgbClr val="1F4E78"/>
                          </a:solidFill>
                          <a:effectLst/>
                          <a:latin typeface="Arial" panose="020B0604020202020204" pitchFamily="34" charset="0"/>
                        </a:rPr>
                        <a:t>4.879</a:t>
                      </a:r>
                    </a:p>
                  </a:txBody>
                  <a:tcPr marL="9525" marR="9525" marT="9525" marB="0" anchor="ctr">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solidFill>
                  </a:tcPr>
                </a:tc>
                <a:tc>
                  <a:txBody>
                    <a:bodyPr/>
                    <a:lstStyle/>
                    <a:p>
                      <a:pPr algn="r" rtl="0" fontAlgn="ctr"/>
                      <a:r>
                        <a:rPr lang="es-CO" sz="2000" b="0" i="0" u="none" strike="noStrike">
                          <a:solidFill>
                            <a:srgbClr val="1F4E78"/>
                          </a:solidFill>
                          <a:effectLst/>
                          <a:latin typeface="Arial" panose="020B0604020202020204" pitchFamily="34" charset="0"/>
                        </a:rPr>
                        <a:t>5.102</a:t>
                      </a:r>
                    </a:p>
                  </a:txBody>
                  <a:tcPr marL="9525" marR="9525" marT="9525" marB="0" anchor="ctr">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solidFill>
                  </a:tcPr>
                </a:tc>
                <a:tc>
                  <a:txBody>
                    <a:bodyPr/>
                    <a:lstStyle/>
                    <a:p>
                      <a:pPr algn="r" rtl="0" fontAlgn="ctr"/>
                      <a:r>
                        <a:rPr lang="es-CO" sz="2000" b="0" i="0" u="none" strike="noStrike">
                          <a:solidFill>
                            <a:srgbClr val="1F4E78"/>
                          </a:solidFill>
                          <a:effectLst/>
                          <a:latin typeface="Arial" panose="020B0604020202020204" pitchFamily="34" charset="0"/>
                        </a:rPr>
                        <a:t>223</a:t>
                      </a:r>
                    </a:p>
                  </a:txBody>
                  <a:tcPr marL="9525" marR="9525" marT="9525"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solidFill>
                  </a:tcPr>
                </a:tc>
                <a:extLst>
                  <a:ext uri="{0D108BD9-81ED-4DB2-BD59-A6C34878D82A}">
                    <a16:rowId xmlns:a16="http://schemas.microsoft.com/office/drawing/2014/main" val="1697582499"/>
                  </a:ext>
                </a:extLst>
              </a:tr>
              <a:tr h="190500">
                <a:tc>
                  <a:txBody>
                    <a:bodyPr/>
                    <a:lstStyle/>
                    <a:p>
                      <a:pPr algn="l" rtl="0" fontAlgn="ctr"/>
                      <a:r>
                        <a:rPr lang="es-CO" sz="2000" b="1" i="0" u="none" strike="noStrike" dirty="0">
                          <a:solidFill>
                            <a:srgbClr val="395F9B"/>
                          </a:solidFill>
                          <a:effectLst/>
                          <a:latin typeface="Arial" panose="020B0604020202020204" pitchFamily="34" charset="0"/>
                        </a:rPr>
                        <a:t>Ocupados</a:t>
                      </a:r>
                    </a:p>
                  </a:txBody>
                  <a:tcPr marL="9525" marR="9525" marT="9525"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a:noFill/>
                    </a:lnB>
                    <a:solidFill>
                      <a:srgbClr val="F2F2F2"/>
                    </a:solidFill>
                  </a:tcPr>
                </a:tc>
                <a:tc>
                  <a:txBody>
                    <a:bodyPr/>
                    <a:lstStyle/>
                    <a:p>
                      <a:pPr algn="r" rtl="0" fontAlgn="ctr"/>
                      <a:r>
                        <a:rPr lang="es-CO" sz="2000" b="0" i="0" u="none" strike="noStrike">
                          <a:solidFill>
                            <a:srgbClr val="1F4E78"/>
                          </a:solidFill>
                          <a:effectLst/>
                          <a:latin typeface="Arial" panose="020B0604020202020204" pitchFamily="34" charset="0"/>
                        </a:rPr>
                        <a:t>4.499</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solidFill>
                      <a:srgbClr val="F2F2F2"/>
                    </a:solidFill>
                  </a:tcPr>
                </a:tc>
                <a:tc>
                  <a:txBody>
                    <a:bodyPr/>
                    <a:lstStyle/>
                    <a:p>
                      <a:pPr algn="r" rtl="0" fontAlgn="ctr"/>
                      <a:r>
                        <a:rPr lang="es-CO" sz="2000" b="0" i="0" u="none" strike="noStrike" dirty="0">
                          <a:solidFill>
                            <a:srgbClr val="1F4E78"/>
                          </a:solidFill>
                          <a:effectLst/>
                          <a:latin typeface="Arial" panose="020B0604020202020204" pitchFamily="34" charset="0"/>
                        </a:rPr>
                        <a:t>4.696</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solidFill>
                      <a:srgbClr val="F2F2F2"/>
                    </a:solidFill>
                  </a:tcPr>
                </a:tc>
                <a:tc>
                  <a:txBody>
                    <a:bodyPr/>
                    <a:lstStyle/>
                    <a:p>
                      <a:pPr algn="r" rtl="0" fontAlgn="ctr"/>
                      <a:r>
                        <a:rPr lang="es-CO" sz="2000" b="0" i="0" u="none" strike="noStrike">
                          <a:solidFill>
                            <a:srgbClr val="1F4E78"/>
                          </a:solidFill>
                          <a:effectLst/>
                          <a:latin typeface="Arial" panose="020B0604020202020204" pitchFamily="34" charset="0"/>
                        </a:rPr>
                        <a:t>197</a:t>
                      </a:r>
                    </a:p>
                  </a:txBody>
                  <a:tcPr marL="9525" marR="9525" marT="9525"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991251538"/>
                  </a:ext>
                </a:extLst>
              </a:tr>
              <a:tr h="190500">
                <a:tc>
                  <a:txBody>
                    <a:bodyPr/>
                    <a:lstStyle/>
                    <a:p>
                      <a:pPr algn="l" rtl="0" fontAlgn="ctr"/>
                      <a:r>
                        <a:rPr lang="es-CO" sz="2000" b="1" i="0" u="none" strike="noStrike" dirty="0">
                          <a:solidFill>
                            <a:srgbClr val="395F9B"/>
                          </a:solidFill>
                          <a:effectLst/>
                          <a:latin typeface="Arial" panose="020B0604020202020204" pitchFamily="34" charset="0"/>
                        </a:rPr>
                        <a:t>Desocupados</a:t>
                      </a:r>
                    </a:p>
                  </a:txBody>
                  <a:tcPr marL="9525" marR="9525" marT="9525" marB="0" anchor="ctr">
                    <a:lnL w="6350" cap="flat" cmpd="sng" algn="ctr">
                      <a:solidFill>
                        <a:srgbClr val="D9D9D9"/>
                      </a:solidFill>
                      <a:prstDash val="solid"/>
                      <a:round/>
                      <a:headEnd type="none" w="med" len="med"/>
                      <a:tailEnd type="none" w="med" len="med"/>
                    </a:lnL>
                    <a:lnR>
                      <a:noFill/>
                    </a:lnR>
                    <a:lnT>
                      <a:noFill/>
                    </a:lnT>
                    <a:lnB>
                      <a:noFill/>
                    </a:lnB>
                  </a:tcPr>
                </a:tc>
                <a:tc>
                  <a:txBody>
                    <a:bodyPr/>
                    <a:lstStyle/>
                    <a:p>
                      <a:pPr algn="r" rtl="0" fontAlgn="ctr"/>
                      <a:r>
                        <a:rPr lang="es-CO" sz="2000" b="0" i="0" u="none" strike="noStrike">
                          <a:solidFill>
                            <a:srgbClr val="1F4E78"/>
                          </a:solidFill>
                          <a:effectLst/>
                          <a:latin typeface="Arial" panose="020B0604020202020204" pitchFamily="34" charset="0"/>
                        </a:rPr>
                        <a:t>380</a:t>
                      </a:r>
                    </a:p>
                  </a:txBody>
                  <a:tcPr marL="9525" marR="9525" marT="9525" marB="0" anchor="ctr">
                    <a:lnL>
                      <a:noFill/>
                    </a:lnL>
                    <a:lnR>
                      <a:noFill/>
                    </a:lnR>
                    <a:lnT>
                      <a:noFill/>
                    </a:lnT>
                    <a:lnB>
                      <a:noFill/>
                    </a:lnB>
                  </a:tcPr>
                </a:tc>
                <a:tc>
                  <a:txBody>
                    <a:bodyPr/>
                    <a:lstStyle/>
                    <a:p>
                      <a:pPr algn="r" rtl="0" fontAlgn="ctr"/>
                      <a:r>
                        <a:rPr lang="es-CO" sz="2000" b="0" i="0" u="none" strike="noStrike">
                          <a:solidFill>
                            <a:srgbClr val="1F4E78"/>
                          </a:solidFill>
                          <a:effectLst/>
                          <a:latin typeface="Arial" panose="020B0604020202020204" pitchFamily="34" charset="0"/>
                        </a:rPr>
                        <a:t>406</a:t>
                      </a:r>
                    </a:p>
                  </a:txBody>
                  <a:tcPr marL="9525" marR="9525" marT="9525" marB="0" anchor="ctr">
                    <a:lnL>
                      <a:noFill/>
                    </a:lnL>
                    <a:lnR>
                      <a:noFill/>
                    </a:lnR>
                    <a:lnT>
                      <a:noFill/>
                    </a:lnT>
                    <a:lnB>
                      <a:noFill/>
                    </a:lnB>
                  </a:tcPr>
                </a:tc>
                <a:tc>
                  <a:txBody>
                    <a:bodyPr/>
                    <a:lstStyle/>
                    <a:p>
                      <a:pPr algn="r" rtl="0" fontAlgn="ctr"/>
                      <a:r>
                        <a:rPr lang="es-CO" sz="2000" b="0" i="0" u="none" strike="noStrike">
                          <a:solidFill>
                            <a:srgbClr val="1F4E78"/>
                          </a:solidFill>
                          <a:effectLst/>
                          <a:latin typeface="Arial" panose="020B0604020202020204" pitchFamily="34" charset="0"/>
                        </a:rPr>
                        <a:t>26</a:t>
                      </a:r>
                    </a:p>
                  </a:txBody>
                  <a:tcPr marL="9525" marR="9525" marT="9525" marB="0" anchor="ctr">
                    <a:lnL>
                      <a:noFill/>
                    </a:lnL>
                    <a:lnR w="6350" cap="flat" cmpd="sng" algn="ctr">
                      <a:solidFill>
                        <a:srgbClr val="D9D9D9"/>
                      </a:solidFill>
                      <a:prstDash val="solid"/>
                      <a:round/>
                      <a:headEnd type="none" w="med" len="med"/>
                      <a:tailEnd type="none" w="med" len="med"/>
                    </a:lnR>
                    <a:lnT>
                      <a:noFill/>
                    </a:lnT>
                    <a:lnB>
                      <a:noFill/>
                    </a:lnB>
                  </a:tcPr>
                </a:tc>
                <a:extLst>
                  <a:ext uri="{0D108BD9-81ED-4DB2-BD59-A6C34878D82A}">
                    <a16:rowId xmlns:a16="http://schemas.microsoft.com/office/drawing/2014/main" val="2470008982"/>
                  </a:ext>
                </a:extLst>
              </a:tr>
              <a:tr h="190500">
                <a:tc>
                  <a:txBody>
                    <a:bodyPr/>
                    <a:lstStyle/>
                    <a:p>
                      <a:pPr algn="l" rtl="0" fontAlgn="ctr"/>
                      <a:r>
                        <a:rPr lang="es-MX" sz="2000" b="1" i="0" u="none" strike="noStrike" dirty="0">
                          <a:solidFill>
                            <a:srgbClr val="395F9B"/>
                          </a:solidFill>
                          <a:effectLst/>
                          <a:latin typeface="Arial" panose="020B0604020202020204" pitchFamily="34" charset="0"/>
                        </a:rPr>
                        <a:t>Población fuera de la fuerza laboral</a:t>
                      </a:r>
                    </a:p>
                  </a:txBody>
                  <a:tcPr marL="9525" marR="9525" marT="9525" marB="0" anchor="ctr">
                    <a:lnL w="6350" cap="flat" cmpd="sng" algn="ctr">
                      <a:solidFill>
                        <a:srgbClr val="D9D9D9"/>
                      </a:solidFill>
                      <a:prstDash val="solid"/>
                      <a:round/>
                      <a:headEnd type="none" w="med" len="med"/>
                      <a:tailEnd type="none" w="med" len="med"/>
                    </a:lnL>
                    <a:lnR>
                      <a:noFill/>
                    </a:lnR>
                    <a:lnT>
                      <a:noFill/>
                    </a:lnT>
                    <a:lnB>
                      <a:noFill/>
                    </a:lnB>
                    <a:solidFill>
                      <a:srgbClr val="F2F2F2"/>
                    </a:solidFill>
                  </a:tcPr>
                </a:tc>
                <a:tc>
                  <a:txBody>
                    <a:bodyPr/>
                    <a:lstStyle/>
                    <a:p>
                      <a:pPr algn="r" rtl="0" fontAlgn="ctr"/>
                      <a:r>
                        <a:rPr lang="es-CO" sz="2000" b="0" i="0" u="none" strike="noStrike">
                          <a:solidFill>
                            <a:srgbClr val="1F4E78"/>
                          </a:solidFill>
                          <a:effectLst/>
                          <a:latin typeface="Arial" panose="020B0604020202020204" pitchFamily="34" charset="0"/>
                        </a:rPr>
                        <a:t>3.441</a:t>
                      </a:r>
                    </a:p>
                  </a:txBody>
                  <a:tcPr marL="9525" marR="9525" marT="9525" marB="0" anchor="ctr">
                    <a:lnL>
                      <a:noFill/>
                    </a:lnL>
                    <a:lnR>
                      <a:noFill/>
                    </a:lnR>
                    <a:lnT>
                      <a:noFill/>
                    </a:lnT>
                    <a:lnB>
                      <a:noFill/>
                    </a:lnB>
                    <a:solidFill>
                      <a:srgbClr val="F2F2F2"/>
                    </a:solidFill>
                  </a:tcPr>
                </a:tc>
                <a:tc>
                  <a:txBody>
                    <a:bodyPr/>
                    <a:lstStyle/>
                    <a:p>
                      <a:pPr algn="r" rtl="0" fontAlgn="ctr"/>
                      <a:r>
                        <a:rPr lang="es-CO" sz="2000" b="0" i="0" u="none" strike="noStrike">
                          <a:solidFill>
                            <a:srgbClr val="1F4E78"/>
                          </a:solidFill>
                          <a:effectLst/>
                          <a:latin typeface="Arial" panose="020B0604020202020204" pitchFamily="34" charset="0"/>
                        </a:rPr>
                        <a:t>3.286</a:t>
                      </a:r>
                    </a:p>
                  </a:txBody>
                  <a:tcPr marL="9525" marR="9525" marT="9525" marB="0" anchor="ctr">
                    <a:lnL>
                      <a:noFill/>
                    </a:lnL>
                    <a:lnR>
                      <a:noFill/>
                    </a:lnR>
                    <a:lnT>
                      <a:noFill/>
                    </a:lnT>
                    <a:lnB>
                      <a:noFill/>
                    </a:lnB>
                    <a:solidFill>
                      <a:srgbClr val="F2F2F2"/>
                    </a:solidFill>
                  </a:tcPr>
                </a:tc>
                <a:tc>
                  <a:txBody>
                    <a:bodyPr/>
                    <a:lstStyle/>
                    <a:p>
                      <a:pPr algn="r" rtl="0" fontAlgn="ctr"/>
                      <a:r>
                        <a:rPr lang="es-CO" sz="2000" b="0" i="0" u="none" strike="noStrike">
                          <a:solidFill>
                            <a:srgbClr val="1F4E78"/>
                          </a:solidFill>
                          <a:effectLst/>
                          <a:latin typeface="Arial" panose="020B0604020202020204" pitchFamily="34" charset="0"/>
                        </a:rPr>
                        <a:t>-154</a:t>
                      </a:r>
                    </a:p>
                  </a:txBody>
                  <a:tcPr marL="9525" marR="9525" marT="9525" marB="0" anchor="ctr">
                    <a:lnL>
                      <a:noFill/>
                    </a:lnL>
                    <a:lnR w="6350" cap="flat" cmpd="sng" algn="ctr">
                      <a:solidFill>
                        <a:srgbClr val="D9D9D9"/>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3838238447"/>
                  </a:ext>
                </a:extLst>
              </a:tr>
              <a:tr h="252015">
                <a:tc>
                  <a:txBody>
                    <a:bodyPr/>
                    <a:lstStyle/>
                    <a:p>
                      <a:pPr algn="l" rtl="0" fontAlgn="ctr"/>
                      <a:r>
                        <a:rPr lang="es-CO" sz="2000" b="1" i="0" u="none" strike="noStrike" dirty="0">
                          <a:solidFill>
                            <a:srgbClr val="395F9B"/>
                          </a:solidFill>
                          <a:effectLst/>
                          <a:latin typeface="Arial" panose="020B0604020202020204" pitchFamily="34" charset="0"/>
                        </a:rPr>
                        <a:t>Tasa de desempleo – TD (%)</a:t>
                      </a:r>
                    </a:p>
                  </a:txBody>
                  <a:tcPr marL="9525" marR="9525" marT="9525" marB="0" anchor="ctr">
                    <a:lnL w="6350" cap="flat" cmpd="sng" algn="ctr">
                      <a:solidFill>
                        <a:srgbClr val="D9D9D9"/>
                      </a:solidFill>
                      <a:prstDash val="solid"/>
                      <a:round/>
                      <a:headEnd type="none" w="med" len="med"/>
                      <a:tailEnd type="none" w="med" len="med"/>
                    </a:lnL>
                    <a:lnR>
                      <a:noFill/>
                    </a:lnR>
                    <a:lnT>
                      <a:noFill/>
                    </a:lnT>
                    <a:lnB>
                      <a:noFill/>
                    </a:lnB>
                  </a:tcPr>
                </a:tc>
                <a:tc>
                  <a:txBody>
                    <a:bodyPr/>
                    <a:lstStyle/>
                    <a:p>
                      <a:pPr algn="r" rtl="0" fontAlgn="ctr"/>
                      <a:r>
                        <a:rPr lang="es-CO" sz="2000" b="0" i="0" u="none" strike="noStrike">
                          <a:solidFill>
                            <a:srgbClr val="1F4E78"/>
                          </a:solidFill>
                          <a:effectLst/>
                          <a:latin typeface="Arial" panose="020B0604020202020204" pitchFamily="34" charset="0"/>
                        </a:rPr>
                        <a:t>7,8</a:t>
                      </a:r>
                    </a:p>
                  </a:txBody>
                  <a:tcPr marL="9525" marR="9525" marT="9525" marB="0" anchor="ctr">
                    <a:lnL>
                      <a:noFill/>
                    </a:lnL>
                    <a:lnR>
                      <a:noFill/>
                    </a:lnR>
                    <a:lnT>
                      <a:noFill/>
                    </a:lnT>
                    <a:lnB>
                      <a:noFill/>
                    </a:lnB>
                  </a:tcPr>
                </a:tc>
                <a:tc>
                  <a:txBody>
                    <a:bodyPr/>
                    <a:lstStyle/>
                    <a:p>
                      <a:pPr algn="r" rtl="0" fontAlgn="ctr"/>
                      <a:r>
                        <a:rPr lang="es-CO" sz="2000" b="0" i="0" u="none" strike="noStrike">
                          <a:solidFill>
                            <a:srgbClr val="1F4E78"/>
                          </a:solidFill>
                          <a:effectLst/>
                          <a:latin typeface="Arial" panose="020B0604020202020204" pitchFamily="34" charset="0"/>
                        </a:rPr>
                        <a:t>8,0</a:t>
                      </a:r>
                    </a:p>
                  </a:txBody>
                  <a:tcPr marL="9525" marR="9525" marT="9525" marB="0" anchor="ctr">
                    <a:lnL>
                      <a:noFill/>
                    </a:lnL>
                    <a:lnR>
                      <a:noFill/>
                    </a:lnR>
                    <a:lnT>
                      <a:noFill/>
                    </a:lnT>
                    <a:lnB>
                      <a:noFill/>
                    </a:lnB>
                  </a:tcPr>
                </a:tc>
                <a:tc>
                  <a:txBody>
                    <a:bodyPr/>
                    <a:lstStyle/>
                    <a:p>
                      <a:pPr algn="r" rtl="0" fontAlgn="ctr"/>
                      <a:r>
                        <a:rPr lang="es-CO" sz="2000" b="0" i="0" u="none" strike="noStrike">
                          <a:solidFill>
                            <a:srgbClr val="1F4E78"/>
                          </a:solidFill>
                          <a:effectLst/>
                          <a:latin typeface="Arial" panose="020B0604020202020204" pitchFamily="34" charset="0"/>
                        </a:rPr>
                        <a:t>0,2</a:t>
                      </a:r>
                    </a:p>
                  </a:txBody>
                  <a:tcPr marL="9525" marR="9525" marT="9525" marB="0" anchor="ctr">
                    <a:lnL>
                      <a:noFill/>
                    </a:lnL>
                    <a:lnR w="6350" cap="flat" cmpd="sng" algn="ctr">
                      <a:solidFill>
                        <a:srgbClr val="D9D9D9"/>
                      </a:solidFill>
                      <a:prstDash val="solid"/>
                      <a:round/>
                      <a:headEnd type="none" w="med" len="med"/>
                      <a:tailEnd type="none" w="med" len="med"/>
                    </a:lnR>
                    <a:lnT>
                      <a:noFill/>
                    </a:lnT>
                    <a:lnB>
                      <a:noFill/>
                    </a:lnB>
                  </a:tcPr>
                </a:tc>
                <a:extLst>
                  <a:ext uri="{0D108BD9-81ED-4DB2-BD59-A6C34878D82A}">
                    <a16:rowId xmlns:a16="http://schemas.microsoft.com/office/drawing/2014/main" val="3401195030"/>
                  </a:ext>
                </a:extLst>
              </a:tr>
              <a:tr h="116598">
                <a:tc>
                  <a:txBody>
                    <a:bodyPr/>
                    <a:lstStyle/>
                    <a:p>
                      <a:pPr algn="l" rtl="0" fontAlgn="ctr"/>
                      <a:r>
                        <a:rPr lang="es-CO" sz="2000" b="1" i="0" u="none" strike="noStrike" dirty="0">
                          <a:solidFill>
                            <a:srgbClr val="395F9B"/>
                          </a:solidFill>
                          <a:effectLst/>
                          <a:latin typeface="Arial" panose="020B0604020202020204" pitchFamily="34" charset="0"/>
                        </a:rPr>
                        <a:t>Tasa de subocupación – TS (%)</a:t>
                      </a:r>
                    </a:p>
                  </a:txBody>
                  <a:tcPr marL="9525" marR="9525" marT="9525" marB="0" anchor="ctr">
                    <a:lnL w="6350" cap="flat" cmpd="sng" algn="ctr">
                      <a:solidFill>
                        <a:srgbClr val="D9D9D9"/>
                      </a:solidFill>
                      <a:prstDash val="solid"/>
                      <a:round/>
                      <a:headEnd type="none" w="med" len="med"/>
                      <a:tailEnd type="none" w="med" len="med"/>
                    </a:lnL>
                    <a:lnR>
                      <a:noFill/>
                    </a:lnR>
                    <a:lnT>
                      <a:noFill/>
                    </a:lnT>
                    <a:lnB>
                      <a:noFill/>
                    </a:lnB>
                    <a:solidFill>
                      <a:srgbClr val="F2F2F2"/>
                    </a:solidFill>
                  </a:tcPr>
                </a:tc>
                <a:tc>
                  <a:txBody>
                    <a:bodyPr/>
                    <a:lstStyle/>
                    <a:p>
                      <a:pPr algn="r" rtl="0" fontAlgn="ctr"/>
                      <a:r>
                        <a:rPr lang="es-CO" sz="2000" b="0" i="0" u="none" strike="noStrike">
                          <a:solidFill>
                            <a:srgbClr val="1F4E78"/>
                          </a:solidFill>
                          <a:effectLst/>
                          <a:latin typeface="Arial" panose="020B0604020202020204" pitchFamily="34" charset="0"/>
                        </a:rPr>
                        <a:t>6,3</a:t>
                      </a:r>
                    </a:p>
                  </a:txBody>
                  <a:tcPr marL="9525" marR="9525" marT="9525" marB="0" anchor="ctr">
                    <a:lnL>
                      <a:noFill/>
                    </a:lnL>
                    <a:lnR>
                      <a:noFill/>
                    </a:lnR>
                    <a:lnT>
                      <a:noFill/>
                    </a:lnT>
                    <a:lnB>
                      <a:noFill/>
                    </a:lnB>
                    <a:solidFill>
                      <a:srgbClr val="F2F2F2"/>
                    </a:solidFill>
                  </a:tcPr>
                </a:tc>
                <a:tc>
                  <a:txBody>
                    <a:bodyPr/>
                    <a:lstStyle/>
                    <a:p>
                      <a:pPr algn="r" rtl="0" fontAlgn="ctr"/>
                      <a:r>
                        <a:rPr lang="es-CO" sz="2000" b="0" i="0" u="none" strike="noStrike">
                          <a:solidFill>
                            <a:srgbClr val="1F4E78"/>
                          </a:solidFill>
                          <a:effectLst/>
                          <a:latin typeface="Arial" panose="020B0604020202020204" pitchFamily="34" charset="0"/>
                        </a:rPr>
                        <a:t>7,4</a:t>
                      </a:r>
                    </a:p>
                  </a:txBody>
                  <a:tcPr marL="9525" marR="9525" marT="9525" marB="0" anchor="ctr">
                    <a:lnL>
                      <a:noFill/>
                    </a:lnL>
                    <a:lnR>
                      <a:noFill/>
                    </a:lnR>
                    <a:lnT>
                      <a:noFill/>
                    </a:lnT>
                    <a:lnB>
                      <a:noFill/>
                    </a:lnB>
                    <a:solidFill>
                      <a:srgbClr val="F2F2F2"/>
                    </a:solidFill>
                  </a:tcPr>
                </a:tc>
                <a:tc>
                  <a:txBody>
                    <a:bodyPr/>
                    <a:lstStyle/>
                    <a:p>
                      <a:pPr algn="r" rtl="0" fontAlgn="ctr"/>
                      <a:r>
                        <a:rPr lang="es-CO" sz="2000" b="0" i="0" u="none" strike="noStrike">
                          <a:solidFill>
                            <a:srgbClr val="1F4E78"/>
                          </a:solidFill>
                          <a:effectLst/>
                          <a:latin typeface="Arial" panose="020B0604020202020204" pitchFamily="34" charset="0"/>
                        </a:rPr>
                        <a:t>1,1</a:t>
                      </a:r>
                    </a:p>
                  </a:txBody>
                  <a:tcPr marL="9525" marR="9525" marT="9525" marB="0" anchor="ctr">
                    <a:lnL>
                      <a:noFill/>
                    </a:lnL>
                    <a:lnR w="6350" cap="flat" cmpd="sng" algn="ctr">
                      <a:solidFill>
                        <a:srgbClr val="D9D9D9"/>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980287803"/>
                  </a:ext>
                </a:extLst>
              </a:tr>
              <a:tr h="116598">
                <a:tc>
                  <a:txBody>
                    <a:bodyPr/>
                    <a:lstStyle/>
                    <a:p>
                      <a:pPr algn="l" rtl="0" fontAlgn="ctr"/>
                      <a:r>
                        <a:rPr lang="es-CO" sz="2000" b="1" i="0" u="none" strike="noStrike" dirty="0">
                          <a:solidFill>
                            <a:srgbClr val="395F9B"/>
                          </a:solidFill>
                          <a:effectLst/>
                          <a:latin typeface="Arial" panose="020B0604020202020204" pitchFamily="34" charset="0"/>
                        </a:rPr>
                        <a:t>Tasa de ocupación – TO (%)</a:t>
                      </a:r>
                    </a:p>
                  </a:txBody>
                  <a:tcPr marL="9525" marR="9525" marT="9525" marB="0" anchor="ctr">
                    <a:lnL w="6350" cap="flat" cmpd="sng" algn="ctr">
                      <a:solidFill>
                        <a:srgbClr val="D9D9D9"/>
                      </a:solidFill>
                      <a:prstDash val="solid"/>
                      <a:round/>
                      <a:headEnd type="none" w="med" len="med"/>
                      <a:tailEnd type="none" w="med" len="med"/>
                    </a:lnL>
                    <a:lnR>
                      <a:noFill/>
                    </a:lnR>
                    <a:lnT>
                      <a:noFill/>
                    </a:lnT>
                    <a:lnB>
                      <a:noFill/>
                    </a:lnB>
                    <a:noFill/>
                  </a:tcPr>
                </a:tc>
                <a:tc>
                  <a:txBody>
                    <a:bodyPr/>
                    <a:lstStyle/>
                    <a:p>
                      <a:pPr algn="r" rtl="0" fontAlgn="ctr"/>
                      <a:r>
                        <a:rPr lang="es-CO" sz="2000" b="0" i="0" u="none" strike="noStrike">
                          <a:solidFill>
                            <a:srgbClr val="1F4E78"/>
                          </a:solidFill>
                          <a:effectLst/>
                          <a:latin typeface="Arial" panose="020B0604020202020204" pitchFamily="34" charset="0"/>
                        </a:rPr>
                        <a:t>54,1</a:t>
                      </a:r>
                    </a:p>
                  </a:txBody>
                  <a:tcPr marL="9525" marR="9525" marT="9525" marB="0" anchor="ctr">
                    <a:lnL>
                      <a:noFill/>
                    </a:lnL>
                    <a:lnR>
                      <a:noFill/>
                    </a:lnR>
                    <a:lnT>
                      <a:noFill/>
                    </a:lnT>
                    <a:lnB>
                      <a:noFill/>
                    </a:lnB>
                    <a:noFill/>
                  </a:tcPr>
                </a:tc>
                <a:tc>
                  <a:txBody>
                    <a:bodyPr/>
                    <a:lstStyle/>
                    <a:p>
                      <a:pPr algn="r" rtl="0" fontAlgn="ctr"/>
                      <a:r>
                        <a:rPr lang="es-CO" sz="2000" b="0" i="0" u="none" strike="noStrike" dirty="0">
                          <a:solidFill>
                            <a:srgbClr val="1F4E78"/>
                          </a:solidFill>
                          <a:effectLst/>
                          <a:latin typeface="Arial" panose="020B0604020202020204" pitchFamily="34" charset="0"/>
                        </a:rPr>
                        <a:t>56,0</a:t>
                      </a:r>
                    </a:p>
                  </a:txBody>
                  <a:tcPr marL="9525" marR="9525" marT="9525" marB="0" anchor="ctr">
                    <a:lnL>
                      <a:noFill/>
                    </a:lnL>
                    <a:lnR>
                      <a:noFill/>
                    </a:lnR>
                    <a:lnT>
                      <a:noFill/>
                    </a:lnT>
                    <a:lnB>
                      <a:noFill/>
                    </a:lnB>
                    <a:noFill/>
                  </a:tcPr>
                </a:tc>
                <a:tc>
                  <a:txBody>
                    <a:bodyPr/>
                    <a:lstStyle/>
                    <a:p>
                      <a:pPr algn="r" rtl="0" fontAlgn="ctr"/>
                      <a:r>
                        <a:rPr lang="es-CO" sz="2000" b="0" i="0" u="none" strike="noStrike">
                          <a:solidFill>
                            <a:srgbClr val="1F4E78"/>
                          </a:solidFill>
                          <a:effectLst/>
                          <a:latin typeface="Arial" panose="020B0604020202020204" pitchFamily="34" charset="0"/>
                        </a:rPr>
                        <a:t>1,9</a:t>
                      </a:r>
                    </a:p>
                  </a:txBody>
                  <a:tcPr marL="9525" marR="9525" marT="9525" marB="0" anchor="ctr">
                    <a:lnL>
                      <a:noFill/>
                    </a:lnL>
                    <a:lnR w="6350" cap="flat" cmpd="sng" algn="ctr">
                      <a:solidFill>
                        <a:srgbClr val="D9D9D9"/>
                      </a:solidFill>
                      <a:prstDash val="solid"/>
                      <a:round/>
                      <a:headEnd type="none" w="med" len="med"/>
                      <a:tailEnd type="none" w="med" len="med"/>
                    </a:lnR>
                    <a:lnT>
                      <a:noFill/>
                    </a:lnT>
                    <a:lnB>
                      <a:noFill/>
                    </a:lnB>
                    <a:noFill/>
                  </a:tcPr>
                </a:tc>
                <a:extLst>
                  <a:ext uri="{0D108BD9-81ED-4DB2-BD59-A6C34878D82A}">
                    <a16:rowId xmlns:a16="http://schemas.microsoft.com/office/drawing/2014/main" val="1985355350"/>
                  </a:ext>
                </a:extLst>
              </a:tr>
              <a:tr h="190500">
                <a:tc>
                  <a:txBody>
                    <a:bodyPr/>
                    <a:lstStyle/>
                    <a:p>
                      <a:pPr algn="l" rtl="0" fontAlgn="ctr"/>
                      <a:r>
                        <a:rPr lang="es-MX" sz="2000" b="1" i="0" u="none" strike="noStrike" dirty="0">
                          <a:solidFill>
                            <a:srgbClr val="395F9B"/>
                          </a:solidFill>
                          <a:effectLst/>
                          <a:latin typeface="Arial" panose="020B0604020202020204" pitchFamily="34" charset="0"/>
                        </a:rPr>
                        <a:t>Tasa global de participación –TGP (%)</a:t>
                      </a:r>
                    </a:p>
                  </a:txBody>
                  <a:tcPr marL="9525" marR="9525" marT="9525" marB="0" anchor="ctr">
                    <a:lnL w="6350" cap="flat" cmpd="sng" algn="ctr">
                      <a:solidFill>
                        <a:srgbClr val="D9D9D9"/>
                      </a:solidFill>
                      <a:prstDash val="solid"/>
                      <a:round/>
                      <a:headEnd type="none" w="med" len="med"/>
                      <a:tailEnd type="none" w="med" len="med"/>
                    </a:lnL>
                    <a:lnR>
                      <a:noFill/>
                    </a:lnR>
                    <a:lnT>
                      <a:noFill/>
                    </a:lnT>
                    <a:lnB w="6350" cap="flat" cmpd="sng" algn="ctr">
                      <a:solidFill>
                        <a:srgbClr val="D9D9D9"/>
                      </a:solidFill>
                      <a:prstDash val="solid"/>
                      <a:round/>
                      <a:headEnd type="none" w="med" len="med"/>
                      <a:tailEnd type="none" w="med" len="med"/>
                    </a:lnB>
                    <a:solidFill>
                      <a:schemeClr val="bg1">
                        <a:lumMod val="95000"/>
                      </a:schemeClr>
                    </a:solidFill>
                  </a:tcPr>
                </a:tc>
                <a:tc>
                  <a:txBody>
                    <a:bodyPr/>
                    <a:lstStyle/>
                    <a:p>
                      <a:pPr algn="r" rtl="0" fontAlgn="ctr"/>
                      <a:r>
                        <a:rPr lang="es-CO" sz="2000" b="0" i="0" u="none" strike="noStrike" dirty="0">
                          <a:solidFill>
                            <a:srgbClr val="1F4E78"/>
                          </a:solidFill>
                          <a:effectLst/>
                          <a:latin typeface="Arial" panose="020B0604020202020204" pitchFamily="34" charset="0"/>
                        </a:rPr>
                        <a:t>58,6</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solidFill>
                      <a:schemeClr val="bg1">
                        <a:lumMod val="95000"/>
                      </a:schemeClr>
                    </a:solidFill>
                  </a:tcPr>
                </a:tc>
                <a:tc>
                  <a:txBody>
                    <a:bodyPr/>
                    <a:lstStyle/>
                    <a:p>
                      <a:pPr algn="r" rtl="0" fontAlgn="ctr"/>
                      <a:r>
                        <a:rPr lang="es-CO" sz="2000" b="0" i="0" u="none" strike="noStrike" dirty="0">
                          <a:solidFill>
                            <a:srgbClr val="1F4E78"/>
                          </a:solidFill>
                          <a:effectLst/>
                          <a:latin typeface="Arial" panose="020B0604020202020204" pitchFamily="34" charset="0"/>
                        </a:rPr>
                        <a:t>60,8</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solidFill>
                      <a:schemeClr val="bg1">
                        <a:lumMod val="95000"/>
                      </a:schemeClr>
                    </a:solidFill>
                  </a:tcPr>
                </a:tc>
                <a:tc>
                  <a:txBody>
                    <a:bodyPr/>
                    <a:lstStyle/>
                    <a:p>
                      <a:pPr algn="r" rtl="0" fontAlgn="ctr"/>
                      <a:r>
                        <a:rPr lang="es-CO" sz="2000" b="0" i="0" u="none" strike="noStrike" dirty="0">
                          <a:solidFill>
                            <a:srgbClr val="1F4E78"/>
                          </a:solidFill>
                          <a:effectLst/>
                          <a:latin typeface="Arial" panose="020B0604020202020204" pitchFamily="34" charset="0"/>
                        </a:rPr>
                        <a:t>2,2</a:t>
                      </a:r>
                    </a:p>
                  </a:txBody>
                  <a:tcPr marL="9525" marR="9525" marT="9525" marB="0" anchor="ctr">
                    <a:lnL>
                      <a:noFill/>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77560202"/>
                  </a:ext>
                </a:extLst>
              </a:tr>
            </a:tbl>
          </a:graphicData>
        </a:graphic>
      </p:graphicFrame>
    </p:spTree>
    <p:extLst>
      <p:ext uri="{BB962C8B-B14F-4D97-AF65-F5344CB8AC3E}">
        <p14:creationId xmlns:p14="http://schemas.microsoft.com/office/powerpoint/2010/main" val="3016852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460244"/>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Población ocupada según rama de actividad económica en septiembre (2021-2022)</a:t>
            </a:r>
          </a:p>
          <a:p>
            <a:pPr algn="ctr">
              <a:lnSpc>
                <a:spcPct val="100000"/>
              </a:lnSpc>
              <a:spcBef>
                <a:spcPct val="0"/>
              </a:spcBef>
              <a:buClrTx/>
              <a:buSzTx/>
              <a:buNone/>
            </a:pPr>
            <a:r>
              <a:rPr lang="es-ES" altLang="es-CO" sz="2400" b="1" dirty="0">
                <a:solidFill>
                  <a:srgbClr val="395F9B"/>
                </a:solidFill>
                <a:latin typeface="+mn-lt"/>
                <a:ea typeface="+mn-ea"/>
                <a:cs typeface="+mn-cs"/>
              </a:rPr>
              <a:t>Total nacional</a:t>
            </a:r>
          </a:p>
        </p:txBody>
      </p:sp>
      <p:sp>
        <p:nvSpPr>
          <p:cNvPr id="27" name="Rectángulo 26">
            <a:extLst>
              <a:ext uri="{FF2B5EF4-FFF2-40B4-BE49-F238E27FC236}">
                <a16:creationId xmlns:a16="http://schemas.microsoft.com/office/drawing/2014/main" id="{57715B8D-A7FE-4CAC-8D24-DCB4DCE6AC7A}"/>
              </a:ext>
            </a:extLst>
          </p:cNvPr>
          <p:cNvSpPr/>
          <p:nvPr/>
        </p:nvSpPr>
        <p:spPr>
          <a:xfrm>
            <a:off x="2164709" y="5929668"/>
            <a:ext cx="9827594" cy="646331"/>
          </a:xfrm>
          <a:prstGeom prst="rect">
            <a:avLst/>
          </a:prstGeom>
        </p:spPr>
        <p:txBody>
          <a:bodyPr wrap="square">
            <a:spAutoFit/>
          </a:bodyPr>
          <a:lstStyle/>
          <a:p>
            <a:pPr algn="just"/>
            <a:r>
              <a:rPr lang="es-MX" dirty="0">
                <a:solidFill>
                  <a:srgbClr val="27689D"/>
                </a:solidFill>
                <a:latin typeface="+mj-lt"/>
                <a:ea typeface="Calibri" panose="020F0502020204030204" pitchFamily="34" charset="0"/>
                <a:cs typeface="Arial" panose="020B0604020202020204" pitchFamily="34" charset="0"/>
              </a:rPr>
              <a:t>En septiembre de 2022, la población ocupada del país </a:t>
            </a:r>
            <a:r>
              <a:rPr lang="es-MX" b="1" dirty="0">
                <a:solidFill>
                  <a:srgbClr val="27689D"/>
                </a:solidFill>
                <a:latin typeface="+mj-lt"/>
                <a:ea typeface="Calibri" panose="020F0502020204030204" pitchFamily="34" charset="0"/>
                <a:cs typeface="Arial" panose="020B0604020202020204" pitchFamily="34" charset="0"/>
              </a:rPr>
              <a:t>aumentó en 1,7 millones de personas (8,3%) </a:t>
            </a:r>
            <a:r>
              <a:rPr lang="es-MX" dirty="0">
                <a:solidFill>
                  <a:srgbClr val="27689D"/>
                </a:solidFill>
                <a:latin typeface="+mj-lt"/>
                <a:ea typeface="Calibri" panose="020F0502020204030204" pitchFamily="34" charset="0"/>
                <a:cs typeface="Arial" panose="020B0604020202020204" pitchFamily="34" charset="0"/>
              </a:rPr>
              <a:t>con respecto a septiembre de 2021. </a:t>
            </a:r>
          </a:p>
        </p:txBody>
      </p:sp>
      <p:sp>
        <p:nvSpPr>
          <p:cNvPr id="16" name="Rectángulo 15">
            <a:extLst>
              <a:ext uri="{FF2B5EF4-FFF2-40B4-BE49-F238E27FC236}">
                <a16:creationId xmlns:a16="http://schemas.microsoft.com/office/drawing/2014/main" id="{E2D86EF3-4A51-484F-BD0B-078C49634AE4}"/>
              </a:ext>
            </a:extLst>
          </p:cNvPr>
          <p:cNvSpPr/>
          <p:nvPr/>
        </p:nvSpPr>
        <p:spPr>
          <a:xfrm>
            <a:off x="33788" y="6578360"/>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D71254BB-150C-488E-96E8-6C9D77FE0FA9}"/>
              </a:ext>
            </a:extLst>
          </p:cNvPr>
          <p:cNvSpPr/>
          <p:nvPr/>
        </p:nvSpPr>
        <p:spPr>
          <a:xfrm>
            <a:off x="309238" y="5378031"/>
            <a:ext cx="11807495" cy="215444"/>
          </a:xfrm>
          <a:prstGeom prst="rect">
            <a:avLst/>
          </a:prstGeom>
        </p:spPr>
        <p:txBody>
          <a:bodyPr wrap="square">
            <a:spAutoFit/>
          </a:bodyPr>
          <a:lstStyle/>
          <a:p>
            <a:pPr lvl="0" algn="just">
              <a:spcAft>
                <a:spcPts val="0"/>
              </a:spcAft>
            </a:pPr>
            <a:r>
              <a:rPr lang="es-CO" sz="800" dirty="0">
                <a:solidFill>
                  <a:srgbClr val="395F9B"/>
                </a:solidFill>
                <a:effectLst/>
                <a:ea typeface="Calibri" panose="020F0502020204030204" pitchFamily="34" charset="0"/>
                <a:cs typeface="Arial" panose="020B0604020202020204" pitchFamily="34" charset="0"/>
              </a:rPr>
              <a:t>Datos en miles</a:t>
            </a:r>
          </a:p>
        </p:txBody>
      </p:sp>
      <p:graphicFrame>
        <p:nvGraphicFramePr>
          <p:cNvPr id="12" name="Tabla 11">
            <a:extLst>
              <a:ext uri="{FF2B5EF4-FFF2-40B4-BE49-F238E27FC236}">
                <a16:creationId xmlns:a16="http://schemas.microsoft.com/office/drawing/2014/main" id="{F400155B-A6AE-48F0-8952-4394A43B8608}"/>
              </a:ext>
            </a:extLst>
          </p:cNvPr>
          <p:cNvGraphicFramePr>
            <a:graphicFrameLocks noGrp="1"/>
          </p:cNvGraphicFramePr>
          <p:nvPr>
            <p:extLst>
              <p:ext uri="{D42A27DB-BD31-4B8C-83A1-F6EECF244321}">
                <p14:modId xmlns:p14="http://schemas.microsoft.com/office/powerpoint/2010/main" val="1861817553"/>
              </p:ext>
            </p:extLst>
          </p:nvPr>
        </p:nvGraphicFramePr>
        <p:xfrm>
          <a:off x="309238" y="1226724"/>
          <a:ext cx="11303999" cy="4129499"/>
        </p:xfrm>
        <a:graphic>
          <a:graphicData uri="http://schemas.openxmlformats.org/drawingml/2006/table">
            <a:tbl>
              <a:tblPr/>
              <a:tblGrid>
                <a:gridCol w="7457795">
                  <a:extLst>
                    <a:ext uri="{9D8B030D-6E8A-4147-A177-3AD203B41FA5}">
                      <a16:colId xmlns:a16="http://schemas.microsoft.com/office/drawing/2014/main" val="994517900"/>
                    </a:ext>
                  </a:extLst>
                </a:gridCol>
                <a:gridCol w="961551">
                  <a:extLst>
                    <a:ext uri="{9D8B030D-6E8A-4147-A177-3AD203B41FA5}">
                      <a16:colId xmlns:a16="http://schemas.microsoft.com/office/drawing/2014/main" val="1994977086"/>
                    </a:ext>
                  </a:extLst>
                </a:gridCol>
                <a:gridCol w="961551">
                  <a:extLst>
                    <a:ext uri="{9D8B030D-6E8A-4147-A177-3AD203B41FA5}">
                      <a16:colId xmlns:a16="http://schemas.microsoft.com/office/drawing/2014/main" val="490652956"/>
                    </a:ext>
                  </a:extLst>
                </a:gridCol>
                <a:gridCol w="961551">
                  <a:extLst>
                    <a:ext uri="{9D8B030D-6E8A-4147-A177-3AD203B41FA5}">
                      <a16:colId xmlns:a16="http://schemas.microsoft.com/office/drawing/2014/main" val="3832016345"/>
                    </a:ext>
                  </a:extLst>
                </a:gridCol>
                <a:gridCol w="961551">
                  <a:extLst>
                    <a:ext uri="{9D8B030D-6E8A-4147-A177-3AD203B41FA5}">
                      <a16:colId xmlns:a16="http://schemas.microsoft.com/office/drawing/2014/main" val="679695158"/>
                    </a:ext>
                  </a:extLst>
                </a:gridCol>
              </a:tblGrid>
              <a:tr h="40787">
                <a:tc rowSpan="2">
                  <a:txBody>
                    <a:bodyPr/>
                    <a:lstStyle/>
                    <a:p>
                      <a:pPr algn="ctr" rtl="0" fontAlgn="ctr"/>
                      <a:r>
                        <a:rPr lang="es-CO" sz="1050" b="1" i="0" u="none" strike="noStrike" dirty="0">
                          <a:solidFill>
                            <a:srgbClr val="FFFFFF"/>
                          </a:solidFill>
                          <a:effectLst/>
                          <a:latin typeface="Arial" panose="020B0604020202020204" pitchFamily="34" charset="0"/>
                        </a:rPr>
                        <a:t> Rama de actividad </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dirty="0">
                          <a:solidFill>
                            <a:srgbClr val="FFFFFF"/>
                          </a:solidFill>
                          <a:effectLst/>
                          <a:latin typeface="Arial" panose="020B0604020202020204" pitchFamily="34" charset="0"/>
                        </a:rPr>
                        <a:t>septiembre</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dirty="0">
                          <a:solidFill>
                            <a:srgbClr val="FFFFFF"/>
                          </a:solidFill>
                          <a:effectLst/>
                          <a:latin typeface="Arial" panose="020B0604020202020204" pitchFamily="34" charset="0"/>
                        </a:rPr>
                        <a:t>septiembre</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dirty="0">
                          <a:solidFill>
                            <a:srgbClr val="FFFFFF"/>
                          </a:solidFill>
                          <a:effectLst/>
                          <a:latin typeface="Arial" panose="020B0604020202020204" pitchFamily="34" charset="0"/>
                        </a:rPr>
                        <a:t> Variación</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dirty="0">
                          <a:solidFill>
                            <a:srgbClr val="FFFFFF"/>
                          </a:solidFill>
                          <a:effectLst/>
                          <a:latin typeface="Arial" panose="020B0604020202020204" pitchFamily="34" charset="0"/>
                        </a:rPr>
                        <a:t> Variación</a:t>
                      </a:r>
                    </a:p>
                  </a:txBody>
                  <a:tcPr marL="8302" marR="8302" marT="8302" marB="0" anchor="ctr">
                    <a:lnL>
                      <a:noFill/>
                    </a:lnL>
                    <a:lnR>
                      <a:noFill/>
                    </a:lnR>
                    <a:lnT>
                      <a:noFill/>
                    </a:lnT>
                    <a:lnB>
                      <a:noFill/>
                    </a:lnB>
                    <a:solidFill>
                      <a:srgbClr val="27689D"/>
                    </a:solidFill>
                  </a:tcPr>
                </a:tc>
                <a:extLst>
                  <a:ext uri="{0D108BD9-81ED-4DB2-BD59-A6C34878D82A}">
                    <a16:rowId xmlns:a16="http://schemas.microsoft.com/office/drawing/2014/main" val="3721011515"/>
                  </a:ext>
                </a:extLst>
              </a:tr>
              <a:tr h="166036">
                <a:tc vMerge="1">
                  <a:txBody>
                    <a:bodyPr/>
                    <a:lstStyle/>
                    <a:p>
                      <a:endParaRPr lang="es-CO"/>
                    </a:p>
                  </a:txBody>
                  <a:tcPr/>
                </a:tc>
                <a:tc>
                  <a:txBody>
                    <a:bodyPr/>
                    <a:lstStyle/>
                    <a:p>
                      <a:pPr algn="ctr" rtl="0" fontAlgn="ctr"/>
                      <a:r>
                        <a:rPr lang="es-CO" sz="1050" b="1" i="0" u="none" strike="noStrike" dirty="0">
                          <a:solidFill>
                            <a:srgbClr val="FFFFFF"/>
                          </a:solidFill>
                          <a:effectLst/>
                          <a:latin typeface="Arial" panose="020B0604020202020204" pitchFamily="34" charset="0"/>
                        </a:rPr>
                        <a:t>2021</a:t>
                      </a:r>
                    </a:p>
                  </a:txBody>
                  <a:tcPr marL="8302" marR="8302" marT="8302" marB="0" anchor="ctr">
                    <a:lnL>
                      <a:noFill/>
                    </a:lnL>
                    <a:lnR>
                      <a:noFill/>
                    </a:lnR>
                    <a:lnT>
                      <a:noFill/>
                    </a:lnT>
                    <a:lnB>
                      <a:noFill/>
                    </a:lnB>
                    <a:solidFill>
                      <a:srgbClr val="27689D"/>
                    </a:solidFill>
                  </a:tcPr>
                </a:tc>
                <a:tc>
                  <a:txBody>
                    <a:bodyPr/>
                    <a:lstStyle/>
                    <a:p>
                      <a:pPr algn="ctr" rtl="0" fontAlgn="ctr"/>
                      <a:r>
                        <a:rPr lang="es-CO" sz="1050" b="1" i="0" u="none" strike="noStrike" dirty="0">
                          <a:solidFill>
                            <a:srgbClr val="FFFFFF"/>
                          </a:solidFill>
                          <a:effectLst/>
                          <a:latin typeface="Arial" panose="020B0604020202020204" pitchFamily="34" charset="0"/>
                        </a:rPr>
                        <a:t>2022</a:t>
                      </a:r>
                    </a:p>
                  </a:txBody>
                  <a:tcPr marL="8302" marR="8302" marT="8302" marB="0" anchor="ctr">
                    <a:lnL>
                      <a:noFill/>
                    </a:lnL>
                    <a:lnR>
                      <a:noFill/>
                    </a:lnR>
                    <a:lnT>
                      <a:noFill/>
                    </a:lnT>
                    <a:lnB>
                      <a:noFill/>
                    </a:lnB>
                    <a:solidFill>
                      <a:srgbClr val="27689D"/>
                    </a:solidFill>
                  </a:tcPr>
                </a:tc>
                <a:tc>
                  <a:txBody>
                    <a:bodyPr/>
                    <a:lstStyle/>
                    <a:p>
                      <a:pPr algn="ctr" rtl="0" fontAlgn="ctr"/>
                      <a:r>
                        <a:rPr lang="es-CO" sz="1050" b="1" i="0" u="none" strike="noStrike" dirty="0">
                          <a:solidFill>
                            <a:srgbClr val="FFFFFF"/>
                          </a:solidFill>
                          <a:effectLst/>
                          <a:latin typeface="Arial" panose="020B0604020202020204" pitchFamily="34" charset="0"/>
                        </a:rPr>
                        <a:t>absoluta</a:t>
                      </a:r>
                    </a:p>
                  </a:txBody>
                  <a:tcPr marL="8302" marR="8302" marT="8302" marB="0" anchor="ctr">
                    <a:lnL>
                      <a:noFill/>
                    </a:lnL>
                    <a:lnR>
                      <a:noFill/>
                    </a:lnR>
                    <a:lnT>
                      <a:noFill/>
                    </a:lnT>
                    <a:lnB>
                      <a:noFill/>
                    </a:lnB>
                    <a:solidFill>
                      <a:srgbClr val="27689D"/>
                    </a:solidFill>
                  </a:tcPr>
                </a:tc>
                <a:tc>
                  <a:txBody>
                    <a:bodyPr/>
                    <a:lstStyle/>
                    <a:p>
                      <a:pPr algn="ctr" rtl="0" fontAlgn="ctr"/>
                      <a:r>
                        <a:rPr lang="es-CO" sz="1050" b="1" i="0" u="none" strike="noStrike" dirty="0">
                          <a:solidFill>
                            <a:srgbClr val="FFFFFF"/>
                          </a:solidFill>
                          <a:effectLst/>
                          <a:latin typeface="Arial" panose="020B0604020202020204" pitchFamily="34" charset="0"/>
                        </a:rPr>
                        <a:t>porcentual</a:t>
                      </a:r>
                    </a:p>
                  </a:txBody>
                  <a:tcPr marL="8302" marR="8302" marT="8302" marB="0" anchor="ctr">
                    <a:lnL>
                      <a:noFill/>
                    </a:lnL>
                    <a:lnR>
                      <a:noFill/>
                    </a:lnR>
                    <a:lnT>
                      <a:noFill/>
                    </a:lnT>
                    <a:lnB>
                      <a:noFill/>
                    </a:lnB>
                    <a:solidFill>
                      <a:srgbClr val="27689D"/>
                    </a:solidFill>
                  </a:tcPr>
                </a:tc>
                <a:extLst>
                  <a:ext uri="{0D108BD9-81ED-4DB2-BD59-A6C34878D82A}">
                    <a16:rowId xmlns:a16="http://schemas.microsoft.com/office/drawing/2014/main" val="719027799"/>
                  </a:ext>
                </a:extLst>
              </a:tr>
              <a:tr h="222441">
                <a:tc>
                  <a:txBody>
                    <a:bodyPr/>
                    <a:lstStyle/>
                    <a:p>
                      <a:pPr algn="l" rtl="0" fontAlgn="ctr"/>
                      <a:r>
                        <a:rPr lang="es-CO" sz="1600" b="1" i="0" u="none" strike="noStrike" dirty="0">
                          <a:solidFill>
                            <a:srgbClr val="27689D"/>
                          </a:solidFill>
                          <a:effectLst/>
                          <a:latin typeface="Arial" panose="020B0604020202020204" pitchFamily="34" charset="0"/>
                        </a:rPr>
                        <a:t>Ocupados Total Nacional</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600" b="1" i="0" u="none" strike="noStrike">
                          <a:solidFill>
                            <a:srgbClr val="27689D"/>
                          </a:solidFill>
                          <a:effectLst/>
                          <a:latin typeface="Arial" panose="020B0604020202020204" pitchFamily="34" charset="0"/>
                        </a:rPr>
                        <a:t>20.681</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600" b="1" i="0" u="none" strike="noStrike">
                          <a:solidFill>
                            <a:srgbClr val="27689D"/>
                          </a:solidFill>
                          <a:effectLst/>
                          <a:latin typeface="Arial" panose="020B0604020202020204" pitchFamily="34" charset="0"/>
                        </a:rPr>
                        <a:t>22.389</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600" b="1" i="0" u="none" strike="noStrike">
                          <a:solidFill>
                            <a:srgbClr val="27689D"/>
                          </a:solidFill>
                          <a:effectLst/>
                          <a:latin typeface="Arial" panose="020B0604020202020204" pitchFamily="34" charset="0"/>
                        </a:rPr>
                        <a:t>1.708</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600" b="1" i="0" u="none" strike="noStrike">
                          <a:solidFill>
                            <a:srgbClr val="27689D"/>
                          </a:solidFill>
                          <a:effectLst/>
                          <a:latin typeface="Arial" panose="020B0604020202020204" pitchFamily="34" charset="0"/>
                        </a:rPr>
                        <a:t>8,3</a:t>
                      </a:r>
                    </a:p>
                  </a:txBody>
                  <a:tcPr marL="9525" marR="9525" marT="9525" marB="0" anchor="ctr">
                    <a:lnL>
                      <a:noFill/>
                    </a:lnL>
                    <a:lnR>
                      <a:noFill/>
                    </a:lnR>
                    <a:lnT>
                      <a:noFill/>
                    </a:lnT>
                    <a:lnB>
                      <a:noFill/>
                    </a:lnB>
                    <a:solidFill>
                      <a:schemeClr val="bg1">
                        <a:lumMod val="95000"/>
                      </a:schemeClr>
                    </a:solidFill>
                  </a:tcPr>
                </a:tc>
                <a:extLst>
                  <a:ext uri="{0D108BD9-81ED-4DB2-BD59-A6C34878D82A}">
                    <a16:rowId xmlns:a16="http://schemas.microsoft.com/office/drawing/2014/main" val="3929140479"/>
                  </a:ext>
                </a:extLst>
              </a:tr>
              <a:tr h="222441">
                <a:tc>
                  <a:txBody>
                    <a:bodyPr/>
                    <a:lstStyle/>
                    <a:p>
                      <a:pPr algn="l" rtl="0" fontAlgn="ctr"/>
                      <a:r>
                        <a:rPr lang="es-MX" sz="1600" b="0" i="0" u="none" strike="noStrike">
                          <a:solidFill>
                            <a:srgbClr val="27689D"/>
                          </a:solidFill>
                          <a:effectLst/>
                          <a:latin typeface="Arial" panose="020B0604020202020204" pitchFamily="34" charset="0"/>
                        </a:rPr>
                        <a:t>Comercio y reparación de vehículos</a:t>
                      </a:r>
                    </a:p>
                  </a:txBody>
                  <a:tcPr marL="9525" marR="9525" marT="9525" marB="0" anchor="ctr">
                    <a:lnL>
                      <a:noFill/>
                    </a:lnL>
                    <a:lnR>
                      <a:noFill/>
                    </a:lnR>
                    <a:lnT>
                      <a:noFill/>
                    </a:lnT>
                    <a:lnB>
                      <a:noFill/>
                    </a:lnB>
                  </a:tcPr>
                </a:tc>
                <a:tc>
                  <a:txBody>
                    <a:bodyPr/>
                    <a:lstStyle/>
                    <a:p>
                      <a:pPr algn="r" rtl="0" fontAlgn="ctr"/>
                      <a:r>
                        <a:rPr lang="es-CO" sz="1600" b="0" i="0" u="none" strike="noStrike">
                          <a:solidFill>
                            <a:srgbClr val="27689D"/>
                          </a:solidFill>
                          <a:effectLst/>
                          <a:latin typeface="Arial" panose="020B0604020202020204" pitchFamily="34" charset="0"/>
                        </a:rPr>
                        <a:t>3.696</a:t>
                      </a:r>
                    </a:p>
                  </a:txBody>
                  <a:tcPr marL="9525" marR="9525" marT="9525" marB="0" anchor="ctr">
                    <a:lnL>
                      <a:noFill/>
                    </a:lnL>
                    <a:lnR>
                      <a:noFill/>
                    </a:lnR>
                    <a:lnT>
                      <a:noFill/>
                    </a:lnT>
                    <a:lnB>
                      <a:noFill/>
                    </a:lnB>
                  </a:tcPr>
                </a:tc>
                <a:tc>
                  <a:txBody>
                    <a:bodyPr/>
                    <a:lstStyle/>
                    <a:p>
                      <a:pPr algn="r" rtl="0" fontAlgn="ctr"/>
                      <a:r>
                        <a:rPr lang="es-CO" sz="1600" b="0" i="0" u="none" strike="noStrike">
                          <a:solidFill>
                            <a:srgbClr val="27689D"/>
                          </a:solidFill>
                          <a:effectLst/>
                          <a:latin typeface="Arial" panose="020B0604020202020204" pitchFamily="34" charset="0"/>
                        </a:rPr>
                        <a:t>4.030</a:t>
                      </a:r>
                    </a:p>
                  </a:txBody>
                  <a:tcPr marL="9525" marR="9525" marT="9525" marB="0" anchor="ctr">
                    <a:lnL>
                      <a:noFill/>
                    </a:lnL>
                    <a:lnR>
                      <a:noFill/>
                    </a:lnR>
                    <a:lnT>
                      <a:noFill/>
                    </a:lnT>
                    <a:lnB>
                      <a:noFill/>
                    </a:lnB>
                  </a:tcPr>
                </a:tc>
                <a:tc>
                  <a:txBody>
                    <a:bodyPr/>
                    <a:lstStyle/>
                    <a:p>
                      <a:pPr algn="r" rtl="0" fontAlgn="ctr"/>
                      <a:r>
                        <a:rPr lang="es-CO" sz="1600" b="1" i="0" u="none" strike="noStrike">
                          <a:solidFill>
                            <a:srgbClr val="27689D"/>
                          </a:solidFill>
                          <a:effectLst/>
                          <a:latin typeface="Arial" panose="020B0604020202020204" pitchFamily="34" charset="0"/>
                        </a:rPr>
                        <a:t>334</a:t>
                      </a:r>
                    </a:p>
                  </a:txBody>
                  <a:tcPr marL="9525" marR="9525" marT="9525" marB="0" anchor="ctr">
                    <a:lnL>
                      <a:noFill/>
                    </a:lnL>
                    <a:lnR>
                      <a:noFill/>
                    </a:lnR>
                    <a:lnT>
                      <a:noFill/>
                    </a:lnT>
                    <a:lnB>
                      <a:noFill/>
                    </a:lnB>
                  </a:tcPr>
                </a:tc>
                <a:tc>
                  <a:txBody>
                    <a:bodyPr/>
                    <a:lstStyle/>
                    <a:p>
                      <a:pPr algn="r" rtl="0" fontAlgn="ctr"/>
                      <a:r>
                        <a:rPr lang="es-CO" sz="1600" b="0" i="0" u="none" strike="noStrike">
                          <a:solidFill>
                            <a:srgbClr val="27689D"/>
                          </a:solidFill>
                          <a:effectLst/>
                          <a:latin typeface="Arial" panose="020B0604020202020204" pitchFamily="34" charset="0"/>
                        </a:rPr>
                        <a:t>9,0</a:t>
                      </a:r>
                    </a:p>
                  </a:txBody>
                  <a:tcPr marL="9525" marR="9525" marT="9525" marB="0" anchor="ctr">
                    <a:lnL>
                      <a:noFill/>
                    </a:lnL>
                    <a:lnR>
                      <a:noFill/>
                    </a:lnR>
                    <a:lnT>
                      <a:noFill/>
                    </a:lnT>
                    <a:lnB>
                      <a:noFill/>
                    </a:lnB>
                  </a:tcPr>
                </a:tc>
                <a:extLst>
                  <a:ext uri="{0D108BD9-81ED-4DB2-BD59-A6C34878D82A}">
                    <a16:rowId xmlns:a16="http://schemas.microsoft.com/office/drawing/2014/main" val="10003"/>
                  </a:ext>
                </a:extLst>
              </a:tr>
              <a:tr h="199243">
                <a:tc>
                  <a:txBody>
                    <a:bodyPr/>
                    <a:lstStyle/>
                    <a:p>
                      <a:pPr algn="l" rtl="0" fontAlgn="ctr"/>
                      <a:r>
                        <a:rPr lang="es-MX" sz="1600" b="0" i="0" u="none" strike="noStrike">
                          <a:solidFill>
                            <a:srgbClr val="27689D"/>
                          </a:solidFill>
                          <a:effectLst/>
                          <a:latin typeface="Arial" panose="020B0604020202020204" pitchFamily="34" charset="0"/>
                        </a:rPr>
                        <a:t>Alojamiento y servicios de comida</a:t>
                      </a:r>
                    </a:p>
                  </a:txBody>
                  <a:tcPr marL="9525" marR="9525" marT="9525" marB="0" anchor="ctr">
                    <a:lnL>
                      <a:noFill/>
                    </a:lnL>
                    <a:lnR>
                      <a:noFill/>
                    </a:lnR>
                    <a:lnT>
                      <a:noFill/>
                    </a:lnT>
                    <a:lnB>
                      <a:noFill/>
                    </a:lnB>
                    <a:solidFill>
                      <a:srgbClr val="F2F2F2"/>
                    </a:solidFill>
                  </a:tcPr>
                </a:tc>
                <a:tc>
                  <a:txBody>
                    <a:bodyPr/>
                    <a:lstStyle/>
                    <a:p>
                      <a:pPr algn="r" rtl="0" fontAlgn="ctr"/>
                      <a:r>
                        <a:rPr lang="es-CO" sz="1600" b="0" i="0" u="none" strike="noStrike">
                          <a:solidFill>
                            <a:srgbClr val="27689D"/>
                          </a:solidFill>
                          <a:effectLst/>
                          <a:latin typeface="Arial" panose="020B0604020202020204" pitchFamily="34" charset="0"/>
                        </a:rPr>
                        <a:t>1.316</a:t>
                      </a:r>
                    </a:p>
                  </a:txBody>
                  <a:tcPr marL="9525" marR="9525" marT="9525" marB="0" anchor="ctr">
                    <a:lnL>
                      <a:noFill/>
                    </a:lnL>
                    <a:lnR>
                      <a:noFill/>
                    </a:lnR>
                    <a:lnT>
                      <a:noFill/>
                    </a:lnT>
                    <a:lnB>
                      <a:noFill/>
                    </a:lnB>
                    <a:solidFill>
                      <a:srgbClr val="F2F2F2"/>
                    </a:solidFill>
                  </a:tcPr>
                </a:tc>
                <a:tc>
                  <a:txBody>
                    <a:bodyPr/>
                    <a:lstStyle/>
                    <a:p>
                      <a:pPr algn="r" rtl="0" fontAlgn="ctr"/>
                      <a:r>
                        <a:rPr lang="es-CO" sz="1600" b="0" i="0" u="none" strike="noStrike">
                          <a:solidFill>
                            <a:srgbClr val="27689D"/>
                          </a:solidFill>
                          <a:effectLst/>
                          <a:latin typeface="Arial" panose="020B0604020202020204" pitchFamily="34" charset="0"/>
                        </a:rPr>
                        <a:t>1.650</a:t>
                      </a:r>
                    </a:p>
                  </a:txBody>
                  <a:tcPr marL="9525" marR="9525" marT="9525" marB="0" anchor="ctr">
                    <a:lnL>
                      <a:noFill/>
                    </a:lnL>
                    <a:lnR>
                      <a:noFill/>
                    </a:lnR>
                    <a:lnT>
                      <a:noFill/>
                    </a:lnT>
                    <a:lnB>
                      <a:noFill/>
                    </a:lnB>
                    <a:solidFill>
                      <a:srgbClr val="F2F2F2"/>
                    </a:solidFill>
                  </a:tcPr>
                </a:tc>
                <a:tc>
                  <a:txBody>
                    <a:bodyPr/>
                    <a:lstStyle/>
                    <a:p>
                      <a:pPr algn="r" rtl="0" fontAlgn="ctr"/>
                      <a:r>
                        <a:rPr lang="es-CO" sz="1600" b="1" i="0" u="none" strike="noStrike">
                          <a:solidFill>
                            <a:srgbClr val="27689D"/>
                          </a:solidFill>
                          <a:effectLst/>
                          <a:latin typeface="Arial" panose="020B0604020202020204" pitchFamily="34" charset="0"/>
                        </a:rPr>
                        <a:t>333</a:t>
                      </a:r>
                    </a:p>
                  </a:txBody>
                  <a:tcPr marL="9525" marR="9525" marT="9525" marB="0" anchor="ctr">
                    <a:lnL>
                      <a:noFill/>
                    </a:lnL>
                    <a:lnR>
                      <a:noFill/>
                    </a:lnR>
                    <a:lnT>
                      <a:noFill/>
                    </a:lnT>
                    <a:lnB>
                      <a:noFill/>
                    </a:lnB>
                    <a:solidFill>
                      <a:srgbClr val="F2F2F2"/>
                    </a:solidFill>
                  </a:tcPr>
                </a:tc>
                <a:tc>
                  <a:txBody>
                    <a:bodyPr/>
                    <a:lstStyle/>
                    <a:p>
                      <a:pPr algn="r" rtl="0" fontAlgn="ctr"/>
                      <a:r>
                        <a:rPr lang="es-CO" sz="1600" b="0" i="0" u="none" strike="noStrike">
                          <a:solidFill>
                            <a:srgbClr val="27689D"/>
                          </a:solidFill>
                          <a:effectLst/>
                          <a:latin typeface="Arial" panose="020B0604020202020204" pitchFamily="34" charset="0"/>
                        </a:rPr>
                        <a:t>25,3</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801507775"/>
                  </a:ext>
                </a:extLst>
              </a:tr>
              <a:tr h="230360">
                <a:tc>
                  <a:txBody>
                    <a:bodyPr/>
                    <a:lstStyle/>
                    <a:p>
                      <a:pPr algn="l" rtl="0" fontAlgn="ctr"/>
                      <a:r>
                        <a:rPr lang="es-MX" sz="1600" b="1" i="0" u="none" strike="noStrike" dirty="0">
                          <a:solidFill>
                            <a:srgbClr val="00B050"/>
                          </a:solidFill>
                          <a:effectLst/>
                          <a:latin typeface="Arial" panose="020B0604020202020204" pitchFamily="34" charset="0"/>
                        </a:rPr>
                        <a:t>Agricultura, ganadería, caza, silvicultura y pesca</a:t>
                      </a:r>
                    </a:p>
                  </a:txBody>
                  <a:tcPr marL="9525" marR="9525" marT="9525" marB="0" anchor="ctr">
                    <a:lnL>
                      <a:noFill/>
                    </a:lnL>
                    <a:lnR>
                      <a:noFill/>
                    </a:lnR>
                    <a:lnT>
                      <a:noFill/>
                    </a:lnT>
                    <a:lnB>
                      <a:noFill/>
                    </a:lnB>
                  </a:tcPr>
                </a:tc>
                <a:tc>
                  <a:txBody>
                    <a:bodyPr/>
                    <a:lstStyle/>
                    <a:p>
                      <a:pPr algn="r" rtl="0" fontAlgn="ctr"/>
                      <a:r>
                        <a:rPr lang="es-CO" sz="1600" b="1" i="0" u="none" strike="noStrike" dirty="0">
                          <a:solidFill>
                            <a:srgbClr val="00B050"/>
                          </a:solidFill>
                          <a:effectLst/>
                          <a:latin typeface="Arial" panose="020B0604020202020204" pitchFamily="34" charset="0"/>
                        </a:rPr>
                        <a:t>2.976</a:t>
                      </a:r>
                    </a:p>
                  </a:txBody>
                  <a:tcPr marL="9525" marR="9525" marT="9525" marB="0" anchor="ctr">
                    <a:lnL>
                      <a:noFill/>
                    </a:lnL>
                    <a:lnR>
                      <a:noFill/>
                    </a:lnR>
                    <a:lnT>
                      <a:noFill/>
                    </a:lnT>
                    <a:lnB>
                      <a:noFill/>
                    </a:lnB>
                  </a:tcPr>
                </a:tc>
                <a:tc>
                  <a:txBody>
                    <a:bodyPr/>
                    <a:lstStyle/>
                    <a:p>
                      <a:pPr algn="r" rtl="0" fontAlgn="ctr"/>
                      <a:r>
                        <a:rPr lang="es-CO" sz="1600" b="1" i="0" u="none" strike="noStrike" dirty="0">
                          <a:solidFill>
                            <a:srgbClr val="00B050"/>
                          </a:solidFill>
                          <a:effectLst/>
                          <a:latin typeface="Arial" panose="020B0604020202020204" pitchFamily="34" charset="0"/>
                        </a:rPr>
                        <a:t>3.250</a:t>
                      </a:r>
                    </a:p>
                  </a:txBody>
                  <a:tcPr marL="9525" marR="9525" marT="9525" marB="0" anchor="ctr">
                    <a:lnL>
                      <a:noFill/>
                    </a:lnL>
                    <a:lnR>
                      <a:noFill/>
                    </a:lnR>
                    <a:lnT>
                      <a:noFill/>
                    </a:lnT>
                    <a:lnB>
                      <a:noFill/>
                    </a:lnB>
                  </a:tcPr>
                </a:tc>
                <a:tc>
                  <a:txBody>
                    <a:bodyPr/>
                    <a:lstStyle/>
                    <a:p>
                      <a:pPr algn="r" rtl="0" fontAlgn="ctr"/>
                      <a:r>
                        <a:rPr lang="es-CO" sz="1600" b="1" i="0" u="none" strike="noStrike" dirty="0">
                          <a:solidFill>
                            <a:srgbClr val="00B050"/>
                          </a:solidFill>
                          <a:effectLst/>
                          <a:latin typeface="Arial" panose="020B0604020202020204" pitchFamily="34" charset="0"/>
                        </a:rPr>
                        <a:t>273</a:t>
                      </a:r>
                    </a:p>
                  </a:txBody>
                  <a:tcPr marL="9525" marR="9525" marT="9525" marB="0" anchor="ctr">
                    <a:lnL>
                      <a:noFill/>
                    </a:lnL>
                    <a:lnR>
                      <a:noFill/>
                    </a:lnR>
                    <a:lnT>
                      <a:noFill/>
                    </a:lnT>
                    <a:lnB>
                      <a:noFill/>
                    </a:lnB>
                  </a:tcPr>
                </a:tc>
                <a:tc>
                  <a:txBody>
                    <a:bodyPr/>
                    <a:lstStyle/>
                    <a:p>
                      <a:pPr algn="r" rtl="0" fontAlgn="ctr"/>
                      <a:r>
                        <a:rPr lang="es-CO" sz="1600" b="1" i="0" u="none" strike="noStrike" dirty="0">
                          <a:solidFill>
                            <a:srgbClr val="00B050"/>
                          </a:solidFill>
                          <a:effectLst/>
                          <a:latin typeface="Arial" panose="020B0604020202020204" pitchFamily="34" charset="0"/>
                        </a:rPr>
                        <a:t>9,2</a:t>
                      </a:r>
                    </a:p>
                  </a:txBody>
                  <a:tcPr marL="9525" marR="9525" marT="9525" marB="0" anchor="ctr">
                    <a:lnL>
                      <a:noFill/>
                    </a:lnL>
                    <a:lnR>
                      <a:noFill/>
                    </a:lnR>
                    <a:lnT>
                      <a:noFill/>
                    </a:lnT>
                    <a:lnB>
                      <a:noFill/>
                    </a:lnB>
                  </a:tcPr>
                </a:tc>
                <a:extLst>
                  <a:ext uri="{0D108BD9-81ED-4DB2-BD59-A6C34878D82A}">
                    <a16:rowId xmlns:a16="http://schemas.microsoft.com/office/drawing/2014/main" val="3326641266"/>
                  </a:ext>
                </a:extLst>
              </a:tr>
              <a:tr h="199243">
                <a:tc>
                  <a:txBody>
                    <a:bodyPr/>
                    <a:lstStyle/>
                    <a:p>
                      <a:pPr algn="l" rtl="0" fontAlgn="ctr"/>
                      <a:r>
                        <a:rPr lang="es-MX" sz="1600" b="0" i="0" u="none" strike="noStrike">
                          <a:solidFill>
                            <a:srgbClr val="27689D"/>
                          </a:solidFill>
                          <a:effectLst/>
                          <a:latin typeface="Arial" panose="020B0604020202020204" pitchFamily="34" charset="0"/>
                        </a:rPr>
                        <a:t>Actividades artísticas, entretenimiento, recreación y otras actividades de servicios</a:t>
                      </a:r>
                    </a:p>
                  </a:txBody>
                  <a:tcPr marL="9525" marR="9525" marT="9525" marB="0" anchor="ctr">
                    <a:lnL>
                      <a:noFill/>
                    </a:lnL>
                    <a:lnR>
                      <a:noFill/>
                    </a:lnR>
                    <a:lnT>
                      <a:noFill/>
                    </a:lnT>
                    <a:lnB>
                      <a:noFill/>
                    </a:lnB>
                    <a:solidFill>
                      <a:srgbClr val="F2F2F2"/>
                    </a:solidFill>
                  </a:tcPr>
                </a:tc>
                <a:tc>
                  <a:txBody>
                    <a:bodyPr/>
                    <a:lstStyle/>
                    <a:p>
                      <a:pPr algn="r" rtl="0" fontAlgn="ctr"/>
                      <a:r>
                        <a:rPr lang="es-CO" sz="1600" b="0" i="0" u="none" strike="noStrike">
                          <a:solidFill>
                            <a:srgbClr val="27689D"/>
                          </a:solidFill>
                          <a:effectLst/>
                          <a:latin typeface="Arial" panose="020B0604020202020204" pitchFamily="34" charset="0"/>
                        </a:rPr>
                        <a:t>1.581</a:t>
                      </a:r>
                    </a:p>
                  </a:txBody>
                  <a:tcPr marL="9525" marR="9525" marT="9525" marB="0" anchor="ctr">
                    <a:lnL>
                      <a:noFill/>
                    </a:lnL>
                    <a:lnR>
                      <a:noFill/>
                    </a:lnR>
                    <a:lnT>
                      <a:noFill/>
                    </a:lnT>
                    <a:lnB>
                      <a:noFill/>
                    </a:lnB>
                    <a:solidFill>
                      <a:srgbClr val="F2F2F2"/>
                    </a:solidFill>
                  </a:tcPr>
                </a:tc>
                <a:tc>
                  <a:txBody>
                    <a:bodyPr/>
                    <a:lstStyle/>
                    <a:p>
                      <a:pPr algn="r" rtl="0" fontAlgn="ctr"/>
                      <a:r>
                        <a:rPr lang="es-CO" sz="1600" b="0" i="0" u="none" strike="noStrike">
                          <a:solidFill>
                            <a:srgbClr val="27689D"/>
                          </a:solidFill>
                          <a:effectLst/>
                          <a:latin typeface="Arial" panose="020B0604020202020204" pitchFamily="34" charset="0"/>
                        </a:rPr>
                        <a:t>1.830</a:t>
                      </a:r>
                    </a:p>
                  </a:txBody>
                  <a:tcPr marL="9525" marR="9525" marT="9525" marB="0" anchor="ctr">
                    <a:lnL>
                      <a:noFill/>
                    </a:lnL>
                    <a:lnR>
                      <a:noFill/>
                    </a:lnR>
                    <a:lnT>
                      <a:noFill/>
                    </a:lnT>
                    <a:lnB>
                      <a:noFill/>
                    </a:lnB>
                    <a:solidFill>
                      <a:srgbClr val="F2F2F2"/>
                    </a:solidFill>
                  </a:tcPr>
                </a:tc>
                <a:tc>
                  <a:txBody>
                    <a:bodyPr/>
                    <a:lstStyle/>
                    <a:p>
                      <a:pPr algn="r" rtl="0" fontAlgn="ctr"/>
                      <a:r>
                        <a:rPr lang="es-CO" sz="1600" b="1" i="0" u="none" strike="noStrike">
                          <a:solidFill>
                            <a:srgbClr val="27689D"/>
                          </a:solidFill>
                          <a:effectLst/>
                          <a:latin typeface="Arial" panose="020B0604020202020204" pitchFamily="34" charset="0"/>
                        </a:rPr>
                        <a:t>249</a:t>
                      </a:r>
                    </a:p>
                  </a:txBody>
                  <a:tcPr marL="9525" marR="9525" marT="9525" marB="0" anchor="ctr">
                    <a:lnL>
                      <a:noFill/>
                    </a:lnL>
                    <a:lnR>
                      <a:noFill/>
                    </a:lnR>
                    <a:lnT>
                      <a:noFill/>
                    </a:lnT>
                    <a:lnB>
                      <a:noFill/>
                    </a:lnB>
                    <a:solidFill>
                      <a:srgbClr val="F2F2F2"/>
                    </a:solidFill>
                  </a:tcPr>
                </a:tc>
                <a:tc>
                  <a:txBody>
                    <a:bodyPr/>
                    <a:lstStyle/>
                    <a:p>
                      <a:pPr algn="r" rtl="0" fontAlgn="ctr"/>
                      <a:r>
                        <a:rPr lang="es-CO" sz="1600" b="0" i="0" u="none" strike="noStrike">
                          <a:solidFill>
                            <a:srgbClr val="27689D"/>
                          </a:solidFill>
                          <a:effectLst/>
                          <a:latin typeface="Arial" panose="020B0604020202020204" pitchFamily="34" charset="0"/>
                        </a:rPr>
                        <a:t>15,8</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3018476638"/>
                  </a:ext>
                </a:extLst>
              </a:tr>
              <a:tr h="171103">
                <a:tc>
                  <a:txBody>
                    <a:bodyPr/>
                    <a:lstStyle/>
                    <a:p>
                      <a:pPr algn="l" rtl="0" fontAlgn="ctr"/>
                      <a:r>
                        <a:rPr lang="es-CO" sz="1600" b="0" i="0" u="none" strike="noStrike">
                          <a:solidFill>
                            <a:srgbClr val="27689D"/>
                          </a:solidFill>
                          <a:effectLst/>
                          <a:latin typeface="Arial" panose="020B0604020202020204" pitchFamily="34" charset="0"/>
                        </a:rPr>
                        <a:t>Industrias manufactureras</a:t>
                      </a:r>
                    </a:p>
                  </a:txBody>
                  <a:tcPr marL="9525" marR="9525" marT="9525" marB="0" anchor="ctr">
                    <a:lnL>
                      <a:noFill/>
                    </a:lnL>
                    <a:lnR>
                      <a:noFill/>
                    </a:lnR>
                    <a:lnT>
                      <a:noFill/>
                    </a:lnT>
                    <a:lnB>
                      <a:noFill/>
                    </a:lnB>
                  </a:tcPr>
                </a:tc>
                <a:tc>
                  <a:txBody>
                    <a:bodyPr/>
                    <a:lstStyle/>
                    <a:p>
                      <a:pPr algn="r" rtl="0" fontAlgn="ctr"/>
                      <a:r>
                        <a:rPr lang="es-CO" sz="1600" b="0" i="0" u="none" strike="noStrike">
                          <a:solidFill>
                            <a:srgbClr val="27689D"/>
                          </a:solidFill>
                          <a:effectLst/>
                          <a:latin typeface="Arial" panose="020B0604020202020204" pitchFamily="34" charset="0"/>
                        </a:rPr>
                        <a:t>2.199</a:t>
                      </a:r>
                    </a:p>
                  </a:txBody>
                  <a:tcPr marL="9525" marR="9525" marT="9525" marB="0" anchor="ctr">
                    <a:lnL>
                      <a:noFill/>
                    </a:lnL>
                    <a:lnR>
                      <a:noFill/>
                    </a:lnR>
                    <a:lnT>
                      <a:noFill/>
                    </a:lnT>
                    <a:lnB>
                      <a:noFill/>
                    </a:lnB>
                  </a:tcPr>
                </a:tc>
                <a:tc>
                  <a:txBody>
                    <a:bodyPr/>
                    <a:lstStyle/>
                    <a:p>
                      <a:pPr algn="r" rtl="0" fontAlgn="ctr"/>
                      <a:r>
                        <a:rPr lang="es-CO" sz="1600" b="0" i="0" u="none" strike="noStrike">
                          <a:solidFill>
                            <a:srgbClr val="27689D"/>
                          </a:solidFill>
                          <a:effectLst/>
                          <a:latin typeface="Arial" panose="020B0604020202020204" pitchFamily="34" charset="0"/>
                        </a:rPr>
                        <a:t>2.427</a:t>
                      </a:r>
                    </a:p>
                  </a:txBody>
                  <a:tcPr marL="9525" marR="9525" marT="9525" marB="0" anchor="ctr">
                    <a:lnL>
                      <a:noFill/>
                    </a:lnL>
                    <a:lnR>
                      <a:noFill/>
                    </a:lnR>
                    <a:lnT>
                      <a:noFill/>
                    </a:lnT>
                    <a:lnB>
                      <a:noFill/>
                    </a:lnB>
                  </a:tcPr>
                </a:tc>
                <a:tc>
                  <a:txBody>
                    <a:bodyPr/>
                    <a:lstStyle/>
                    <a:p>
                      <a:pPr algn="r" rtl="0" fontAlgn="ctr"/>
                      <a:r>
                        <a:rPr lang="es-CO" sz="1600" b="1" i="0" u="none" strike="noStrike">
                          <a:solidFill>
                            <a:srgbClr val="27689D"/>
                          </a:solidFill>
                          <a:effectLst/>
                          <a:latin typeface="Arial" panose="020B0604020202020204" pitchFamily="34" charset="0"/>
                        </a:rPr>
                        <a:t>228</a:t>
                      </a:r>
                    </a:p>
                  </a:txBody>
                  <a:tcPr marL="9525" marR="9525" marT="9525" marB="0" anchor="ctr">
                    <a:lnL>
                      <a:noFill/>
                    </a:lnL>
                    <a:lnR>
                      <a:noFill/>
                    </a:lnR>
                    <a:lnT>
                      <a:noFill/>
                    </a:lnT>
                    <a:lnB>
                      <a:noFill/>
                    </a:lnB>
                  </a:tcPr>
                </a:tc>
                <a:tc>
                  <a:txBody>
                    <a:bodyPr/>
                    <a:lstStyle/>
                    <a:p>
                      <a:pPr algn="r" rtl="0" fontAlgn="ctr"/>
                      <a:r>
                        <a:rPr lang="es-CO" sz="1600" b="0" i="0" u="none" strike="noStrike">
                          <a:solidFill>
                            <a:srgbClr val="27689D"/>
                          </a:solidFill>
                          <a:effectLst/>
                          <a:latin typeface="Arial" panose="020B0604020202020204" pitchFamily="34" charset="0"/>
                        </a:rPr>
                        <a:t>10,4</a:t>
                      </a:r>
                    </a:p>
                  </a:txBody>
                  <a:tcPr marL="9525" marR="9525" marT="9525" marB="0" anchor="ctr">
                    <a:lnL>
                      <a:noFill/>
                    </a:lnL>
                    <a:lnR>
                      <a:noFill/>
                    </a:lnR>
                    <a:lnT>
                      <a:noFill/>
                    </a:lnT>
                    <a:lnB>
                      <a:noFill/>
                    </a:lnB>
                  </a:tcPr>
                </a:tc>
                <a:extLst>
                  <a:ext uri="{0D108BD9-81ED-4DB2-BD59-A6C34878D82A}">
                    <a16:rowId xmlns:a16="http://schemas.microsoft.com/office/drawing/2014/main" val="2936320903"/>
                  </a:ext>
                </a:extLst>
              </a:tr>
              <a:tr h="186986">
                <a:tc>
                  <a:txBody>
                    <a:bodyPr/>
                    <a:lstStyle/>
                    <a:p>
                      <a:pPr algn="l" rtl="0" fontAlgn="ctr"/>
                      <a:r>
                        <a:rPr lang="es-MX" sz="1600" b="0" i="0" u="none" strike="noStrike">
                          <a:solidFill>
                            <a:srgbClr val="27689D"/>
                          </a:solidFill>
                          <a:effectLst/>
                          <a:latin typeface="Arial" panose="020B0604020202020204" pitchFamily="34" charset="0"/>
                        </a:rPr>
                        <a:t>Administración pública y defensa, educación y atención de la salud humana</a:t>
                      </a:r>
                    </a:p>
                  </a:txBody>
                  <a:tcPr marL="9525" marR="9525" marT="9525" marB="0" anchor="ctr">
                    <a:lnL>
                      <a:noFill/>
                    </a:lnL>
                    <a:lnR>
                      <a:noFill/>
                    </a:lnR>
                    <a:lnT>
                      <a:noFill/>
                    </a:lnT>
                    <a:lnB>
                      <a:noFill/>
                    </a:lnB>
                    <a:solidFill>
                      <a:srgbClr val="F2F2F2"/>
                    </a:solidFill>
                  </a:tcPr>
                </a:tc>
                <a:tc>
                  <a:txBody>
                    <a:bodyPr/>
                    <a:lstStyle/>
                    <a:p>
                      <a:pPr algn="r" rtl="0" fontAlgn="ctr"/>
                      <a:r>
                        <a:rPr lang="es-CO" sz="1600" b="0" i="0" u="none" strike="noStrike">
                          <a:solidFill>
                            <a:srgbClr val="27689D"/>
                          </a:solidFill>
                          <a:effectLst/>
                          <a:latin typeface="Arial" panose="020B0604020202020204" pitchFamily="34" charset="0"/>
                        </a:rPr>
                        <a:t>2.519</a:t>
                      </a:r>
                    </a:p>
                  </a:txBody>
                  <a:tcPr marL="9525" marR="9525" marT="9525" marB="0" anchor="ctr">
                    <a:lnL>
                      <a:noFill/>
                    </a:lnL>
                    <a:lnR>
                      <a:noFill/>
                    </a:lnR>
                    <a:lnT>
                      <a:noFill/>
                    </a:lnT>
                    <a:lnB>
                      <a:noFill/>
                    </a:lnB>
                    <a:solidFill>
                      <a:srgbClr val="F2F2F2"/>
                    </a:solidFill>
                  </a:tcPr>
                </a:tc>
                <a:tc>
                  <a:txBody>
                    <a:bodyPr/>
                    <a:lstStyle/>
                    <a:p>
                      <a:pPr algn="r" rtl="0" fontAlgn="ctr"/>
                      <a:r>
                        <a:rPr lang="es-CO" sz="1600" b="0" i="0" u="none" strike="noStrike">
                          <a:solidFill>
                            <a:srgbClr val="27689D"/>
                          </a:solidFill>
                          <a:effectLst/>
                          <a:latin typeface="Arial" panose="020B0604020202020204" pitchFamily="34" charset="0"/>
                        </a:rPr>
                        <a:t>2.618</a:t>
                      </a:r>
                    </a:p>
                  </a:txBody>
                  <a:tcPr marL="9525" marR="9525" marT="9525" marB="0" anchor="ctr">
                    <a:lnL>
                      <a:noFill/>
                    </a:lnL>
                    <a:lnR>
                      <a:noFill/>
                    </a:lnR>
                    <a:lnT>
                      <a:noFill/>
                    </a:lnT>
                    <a:lnB>
                      <a:noFill/>
                    </a:lnB>
                    <a:solidFill>
                      <a:srgbClr val="F2F2F2"/>
                    </a:solidFill>
                  </a:tcPr>
                </a:tc>
                <a:tc>
                  <a:txBody>
                    <a:bodyPr/>
                    <a:lstStyle/>
                    <a:p>
                      <a:pPr algn="r" rtl="0" fontAlgn="ctr"/>
                      <a:r>
                        <a:rPr lang="es-CO" sz="1600" b="1" i="0" u="none" strike="noStrike">
                          <a:solidFill>
                            <a:srgbClr val="27689D"/>
                          </a:solidFill>
                          <a:effectLst/>
                          <a:latin typeface="Arial" panose="020B0604020202020204" pitchFamily="34" charset="0"/>
                        </a:rPr>
                        <a:t>99</a:t>
                      </a:r>
                    </a:p>
                  </a:txBody>
                  <a:tcPr marL="9525" marR="9525" marT="9525" marB="0" anchor="ctr">
                    <a:lnL>
                      <a:noFill/>
                    </a:lnL>
                    <a:lnR>
                      <a:noFill/>
                    </a:lnR>
                    <a:lnT>
                      <a:noFill/>
                    </a:lnT>
                    <a:lnB>
                      <a:noFill/>
                    </a:lnB>
                    <a:solidFill>
                      <a:srgbClr val="F2F2F2"/>
                    </a:solidFill>
                  </a:tcPr>
                </a:tc>
                <a:tc>
                  <a:txBody>
                    <a:bodyPr/>
                    <a:lstStyle/>
                    <a:p>
                      <a:pPr algn="r" rtl="0" fontAlgn="ctr"/>
                      <a:r>
                        <a:rPr lang="es-CO" sz="1600" b="0" i="0" u="none" strike="noStrike">
                          <a:solidFill>
                            <a:srgbClr val="27689D"/>
                          </a:solidFill>
                          <a:effectLst/>
                          <a:latin typeface="Arial" panose="020B0604020202020204" pitchFamily="34" charset="0"/>
                        </a:rPr>
                        <a:t>3,9</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1087408792"/>
                  </a:ext>
                </a:extLst>
              </a:tr>
              <a:tr h="199243">
                <a:tc>
                  <a:txBody>
                    <a:bodyPr/>
                    <a:lstStyle/>
                    <a:p>
                      <a:pPr algn="l" rtl="0" fontAlgn="ctr"/>
                      <a:r>
                        <a:rPr lang="es-CO" sz="1600" b="0" i="0" u="none" strike="noStrike">
                          <a:solidFill>
                            <a:srgbClr val="27689D"/>
                          </a:solidFill>
                          <a:effectLst/>
                          <a:latin typeface="Arial" panose="020B0604020202020204" pitchFamily="34" charset="0"/>
                        </a:rPr>
                        <a:t>Transporte y almacenamiento</a:t>
                      </a:r>
                    </a:p>
                  </a:txBody>
                  <a:tcPr marL="9525" marR="9525" marT="9525" marB="0" anchor="ctr">
                    <a:lnL>
                      <a:noFill/>
                    </a:lnL>
                    <a:lnR>
                      <a:noFill/>
                    </a:lnR>
                    <a:lnT>
                      <a:noFill/>
                    </a:lnT>
                    <a:lnB>
                      <a:noFill/>
                    </a:lnB>
                  </a:tcPr>
                </a:tc>
                <a:tc>
                  <a:txBody>
                    <a:bodyPr/>
                    <a:lstStyle/>
                    <a:p>
                      <a:pPr algn="r" rtl="0" fontAlgn="ctr"/>
                      <a:r>
                        <a:rPr lang="es-CO" sz="1600" b="0" i="0" u="none" strike="noStrike">
                          <a:solidFill>
                            <a:srgbClr val="27689D"/>
                          </a:solidFill>
                          <a:effectLst/>
                          <a:latin typeface="Arial" panose="020B0604020202020204" pitchFamily="34" charset="0"/>
                        </a:rPr>
                        <a:t>1.582</a:t>
                      </a:r>
                    </a:p>
                  </a:txBody>
                  <a:tcPr marL="9525" marR="9525" marT="9525" marB="0" anchor="ctr">
                    <a:lnL>
                      <a:noFill/>
                    </a:lnL>
                    <a:lnR>
                      <a:noFill/>
                    </a:lnR>
                    <a:lnT>
                      <a:noFill/>
                    </a:lnT>
                    <a:lnB>
                      <a:noFill/>
                    </a:lnB>
                  </a:tcPr>
                </a:tc>
                <a:tc>
                  <a:txBody>
                    <a:bodyPr/>
                    <a:lstStyle/>
                    <a:p>
                      <a:pPr algn="r" rtl="0" fontAlgn="ctr"/>
                      <a:r>
                        <a:rPr lang="es-CO" sz="1600" b="0" i="0" u="none" strike="noStrike">
                          <a:solidFill>
                            <a:srgbClr val="27689D"/>
                          </a:solidFill>
                          <a:effectLst/>
                          <a:latin typeface="Arial" panose="020B0604020202020204" pitchFamily="34" charset="0"/>
                        </a:rPr>
                        <a:t>1.669</a:t>
                      </a:r>
                    </a:p>
                  </a:txBody>
                  <a:tcPr marL="9525" marR="9525" marT="9525" marB="0" anchor="ctr">
                    <a:lnL>
                      <a:noFill/>
                    </a:lnL>
                    <a:lnR>
                      <a:noFill/>
                    </a:lnR>
                    <a:lnT>
                      <a:noFill/>
                    </a:lnT>
                    <a:lnB>
                      <a:noFill/>
                    </a:lnB>
                  </a:tcPr>
                </a:tc>
                <a:tc>
                  <a:txBody>
                    <a:bodyPr/>
                    <a:lstStyle/>
                    <a:p>
                      <a:pPr algn="r" rtl="0" fontAlgn="ctr"/>
                      <a:r>
                        <a:rPr lang="es-CO" sz="1600" b="1" i="0" u="none" strike="noStrike">
                          <a:solidFill>
                            <a:srgbClr val="27689D"/>
                          </a:solidFill>
                          <a:effectLst/>
                          <a:latin typeface="Arial" panose="020B0604020202020204" pitchFamily="34" charset="0"/>
                        </a:rPr>
                        <a:t>87</a:t>
                      </a:r>
                    </a:p>
                  </a:txBody>
                  <a:tcPr marL="9525" marR="9525" marT="9525" marB="0" anchor="ctr">
                    <a:lnL>
                      <a:noFill/>
                    </a:lnL>
                    <a:lnR>
                      <a:noFill/>
                    </a:lnR>
                    <a:lnT>
                      <a:noFill/>
                    </a:lnT>
                    <a:lnB>
                      <a:noFill/>
                    </a:lnB>
                  </a:tcPr>
                </a:tc>
                <a:tc>
                  <a:txBody>
                    <a:bodyPr/>
                    <a:lstStyle/>
                    <a:p>
                      <a:pPr algn="r" rtl="0" fontAlgn="ctr"/>
                      <a:r>
                        <a:rPr lang="es-CO" sz="1600" b="0" i="0" u="none" strike="noStrike">
                          <a:solidFill>
                            <a:srgbClr val="27689D"/>
                          </a:solidFill>
                          <a:effectLst/>
                          <a:latin typeface="Arial" panose="020B0604020202020204" pitchFamily="34" charset="0"/>
                        </a:rPr>
                        <a:t>5,5</a:t>
                      </a:r>
                    </a:p>
                  </a:txBody>
                  <a:tcPr marL="9525" marR="9525" marT="9525" marB="0" anchor="ctr">
                    <a:lnL>
                      <a:noFill/>
                    </a:lnL>
                    <a:lnR>
                      <a:noFill/>
                    </a:lnR>
                    <a:lnT>
                      <a:noFill/>
                    </a:lnT>
                    <a:lnB>
                      <a:noFill/>
                    </a:lnB>
                  </a:tcPr>
                </a:tc>
                <a:extLst>
                  <a:ext uri="{0D108BD9-81ED-4DB2-BD59-A6C34878D82A}">
                    <a16:rowId xmlns:a16="http://schemas.microsoft.com/office/drawing/2014/main" val="2838401929"/>
                  </a:ext>
                </a:extLst>
              </a:tr>
              <a:tr h="199243">
                <a:tc>
                  <a:txBody>
                    <a:bodyPr/>
                    <a:lstStyle/>
                    <a:p>
                      <a:pPr algn="l" rtl="0" fontAlgn="ctr"/>
                      <a:r>
                        <a:rPr lang="es-CO" sz="1600" b="0" i="0" u="none" strike="noStrike">
                          <a:solidFill>
                            <a:srgbClr val="27689D"/>
                          </a:solidFill>
                          <a:effectLst/>
                          <a:latin typeface="Arial" panose="020B0604020202020204" pitchFamily="34" charset="0"/>
                        </a:rPr>
                        <a:t>Actividades inmobiliarias</a:t>
                      </a:r>
                    </a:p>
                  </a:txBody>
                  <a:tcPr marL="9525" marR="9525" marT="9525" marB="0" anchor="ctr">
                    <a:lnL>
                      <a:noFill/>
                    </a:lnL>
                    <a:lnR>
                      <a:noFill/>
                    </a:lnR>
                    <a:lnT>
                      <a:noFill/>
                    </a:lnT>
                    <a:lnB>
                      <a:noFill/>
                    </a:lnB>
                    <a:solidFill>
                      <a:srgbClr val="F2F2F2"/>
                    </a:solidFill>
                  </a:tcPr>
                </a:tc>
                <a:tc>
                  <a:txBody>
                    <a:bodyPr/>
                    <a:lstStyle/>
                    <a:p>
                      <a:pPr algn="r" rtl="0" fontAlgn="ctr"/>
                      <a:r>
                        <a:rPr lang="es-CO" sz="1600" b="0" i="0" u="none" strike="noStrike">
                          <a:solidFill>
                            <a:srgbClr val="27689D"/>
                          </a:solidFill>
                          <a:effectLst/>
                          <a:latin typeface="Arial" panose="020B0604020202020204" pitchFamily="34" charset="0"/>
                        </a:rPr>
                        <a:t>160</a:t>
                      </a:r>
                    </a:p>
                  </a:txBody>
                  <a:tcPr marL="9525" marR="9525" marT="9525" marB="0" anchor="ctr">
                    <a:lnL>
                      <a:noFill/>
                    </a:lnL>
                    <a:lnR>
                      <a:noFill/>
                    </a:lnR>
                    <a:lnT>
                      <a:noFill/>
                    </a:lnT>
                    <a:lnB>
                      <a:noFill/>
                    </a:lnB>
                    <a:solidFill>
                      <a:srgbClr val="F2F2F2"/>
                    </a:solidFill>
                  </a:tcPr>
                </a:tc>
                <a:tc>
                  <a:txBody>
                    <a:bodyPr/>
                    <a:lstStyle/>
                    <a:p>
                      <a:pPr algn="r" rtl="0" fontAlgn="ctr"/>
                      <a:r>
                        <a:rPr lang="es-CO" sz="1600" b="0" i="0" u="none" strike="noStrike">
                          <a:solidFill>
                            <a:srgbClr val="27689D"/>
                          </a:solidFill>
                          <a:effectLst/>
                          <a:latin typeface="Arial" panose="020B0604020202020204" pitchFamily="34" charset="0"/>
                        </a:rPr>
                        <a:t>241</a:t>
                      </a:r>
                    </a:p>
                  </a:txBody>
                  <a:tcPr marL="9525" marR="9525" marT="9525" marB="0" anchor="ctr">
                    <a:lnL>
                      <a:noFill/>
                    </a:lnL>
                    <a:lnR>
                      <a:noFill/>
                    </a:lnR>
                    <a:lnT>
                      <a:noFill/>
                    </a:lnT>
                    <a:lnB>
                      <a:noFill/>
                    </a:lnB>
                    <a:solidFill>
                      <a:srgbClr val="F2F2F2"/>
                    </a:solidFill>
                  </a:tcPr>
                </a:tc>
                <a:tc>
                  <a:txBody>
                    <a:bodyPr/>
                    <a:lstStyle/>
                    <a:p>
                      <a:pPr algn="r" rtl="0" fontAlgn="ctr"/>
                      <a:r>
                        <a:rPr lang="es-CO" sz="1600" b="1" i="0" u="none" strike="noStrike">
                          <a:solidFill>
                            <a:srgbClr val="27689D"/>
                          </a:solidFill>
                          <a:effectLst/>
                          <a:latin typeface="Arial" panose="020B0604020202020204" pitchFamily="34" charset="0"/>
                        </a:rPr>
                        <a:t>81</a:t>
                      </a:r>
                    </a:p>
                  </a:txBody>
                  <a:tcPr marL="9525" marR="9525" marT="9525" marB="0" anchor="ctr">
                    <a:lnL>
                      <a:noFill/>
                    </a:lnL>
                    <a:lnR>
                      <a:noFill/>
                    </a:lnR>
                    <a:lnT>
                      <a:noFill/>
                    </a:lnT>
                    <a:lnB>
                      <a:noFill/>
                    </a:lnB>
                    <a:solidFill>
                      <a:srgbClr val="F2F2F2"/>
                    </a:solidFill>
                  </a:tcPr>
                </a:tc>
                <a:tc>
                  <a:txBody>
                    <a:bodyPr/>
                    <a:lstStyle/>
                    <a:p>
                      <a:pPr algn="r" rtl="0" fontAlgn="ctr"/>
                      <a:r>
                        <a:rPr lang="es-CO" sz="1600" b="0" i="0" u="none" strike="noStrike">
                          <a:solidFill>
                            <a:srgbClr val="27689D"/>
                          </a:solidFill>
                          <a:effectLst/>
                          <a:latin typeface="Arial" panose="020B0604020202020204" pitchFamily="34" charset="0"/>
                        </a:rPr>
                        <a:t>50,5</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1453461761"/>
                  </a:ext>
                </a:extLst>
              </a:tr>
              <a:tr h="199243">
                <a:tc>
                  <a:txBody>
                    <a:bodyPr/>
                    <a:lstStyle/>
                    <a:p>
                      <a:pPr algn="l" rtl="0" fontAlgn="ctr"/>
                      <a:r>
                        <a:rPr lang="es-MX" sz="1600" b="0" i="0" u="none" strike="noStrike">
                          <a:solidFill>
                            <a:srgbClr val="27689D"/>
                          </a:solidFill>
                          <a:effectLst/>
                          <a:latin typeface="Arial" panose="020B0604020202020204" pitchFamily="34" charset="0"/>
                        </a:rPr>
                        <a:t>Actividades profesionales, científicas, técnicas y de servicios administrativos</a:t>
                      </a:r>
                    </a:p>
                  </a:txBody>
                  <a:tcPr marL="9525" marR="9525" marT="9525" marB="0" anchor="ctr">
                    <a:lnL>
                      <a:noFill/>
                    </a:lnL>
                    <a:lnR>
                      <a:noFill/>
                    </a:lnR>
                    <a:lnT>
                      <a:noFill/>
                    </a:lnT>
                    <a:lnB>
                      <a:noFill/>
                    </a:lnB>
                  </a:tcPr>
                </a:tc>
                <a:tc>
                  <a:txBody>
                    <a:bodyPr/>
                    <a:lstStyle/>
                    <a:p>
                      <a:pPr algn="r" rtl="0" fontAlgn="ctr"/>
                      <a:r>
                        <a:rPr lang="es-CO" sz="1600" b="0" i="0" u="none" strike="noStrike">
                          <a:solidFill>
                            <a:srgbClr val="27689D"/>
                          </a:solidFill>
                          <a:effectLst/>
                          <a:latin typeface="Arial" panose="020B0604020202020204" pitchFamily="34" charset="0"/>
                        </a:rPr>
                        <a:t>1.708</a:t>
                      </a:r>
                    </a:p>
                  </a:txBody>
                  <a:tcPr marL="9525" marR="9525" marT="9525" marB="0" anchor="ctr">
                    <a:lnL>
                      <a:noFill/>
                    </a:lnL>
                    <a:lnR>
                      <a:noFill/>
                    </a:lnR>
                    <a:lnT>
                      <a:noFill/>
                    </a:lnT>
                    <a:lnB>
                      <a:noFill/>
                    </a:lnB>
                  </a:tcPr>
                </a:tc>
                <a:tc>
                  <a:txBody>
                    <a:bodyPr/>
                    <a:lstStyle/>
                    <a:p>
                      <a:pPr algn="r" rtl="0" fontAlgn="ctr"/>
                      <a:r>
                        <a:rPr lang="es-CO" sz="1600" b="0" i="0" u="none" strike="noStrike">
                          <a:solidFill>
                            <a:srgbClr val="27689D"/>
                          </a:solidFill>
                          <a:effectLst/>
                          <a:latin typeface="Arial" panose="020B0604020202020204" pitchFamily="34" charset="0"/>
                        </a:rPr>
                        <a:t>1.740</a:t>
                      </a:r>
                    </a:p>
                  </a:txBody>
                  <a:tcPr marL="9525" marR="9525" marT="9525" marB="0" anchor="ctr">
                    <a:lnL>
                      <a:noFill/>
                    </a:lnL>
                    <a:lnR>
                      <a:noFill/>
                    </a:lnR>
                    <a:lnT>
                      <a:noFill/>
                    </a:lnT>
                    <a:lnB>
                      <a:noFill/>
                    </a:lnB>
                  </a:tcPr>
                </a:tc>
                <a:tc>
                  <a:txBody>
                    <a:bodyPr/>
                    <a:lstStyle/>
                    <a:p>
                      <a:pPr algn="r" rtl="0" fontAlgn="ctr"/>
                      <a:r>
                        <a:rPr lang="es-CO" sz="1600" b="1" i="0" u="none" strike="noStrike">
                          <a:solidFill>
                            <a:srgbClr val="27689D"/>
                          </a:solidFill>
                          <a:effectLst/>
                          <a:latin typeface="Arial" panose="020B0604020202020204" pitchFamily="34" charset="0"/>
                        </a:rPr>
                        <a:t>32</a:t>
                      </a:r>
                    </a:p>
                  </a:txBody>
                  <a:tcPr marL="9525" marR="9525" marT="9525" marB="0" anchor="ctr">
                    <a:lnL>
                      <a:noFill/>
                    </a:lnL>
                    <a:lnR>
                      <a:noFill/>
                    </a:lnR>
                    <a:lnT>
                      <a:noFill/>
                    </a:lnT>
                    <a:lnB>
                      <a:noFill/>
                    </a:lnB>
                  </a:tcPr>
                </a:tc>
                <a:tc>
                  <a:txBody>
                    <a:bodyPr/>
                    <a:lstStyle/>
                    <a:p>
                      <a:pPr algn="r" rtl="0" fontAlgn="ctr"/>
                      <a:r>
                        <a:rPr lang="es-CO" sz="1600" b="0" i="0" u="none" strike="noStrike">
                          <a:solidFill>
                            <a:srgbClr val="27689D"/>
                          </a:solidFill>
                          <a:effectLst/>
                          <a:latin typeface="Arial" panose="020B0604020202020204" pitchFamily="34" charset="0"/>
                        </a:rPr>
                        <a:t>1,9</a:t>
                      </a:r>
                    </a:p>
                  </a:txBody>
                  <a:tcPr marL="9525" marR="9525" marT="9525" marB="0" anchor="ctr">
                    <a:lnL>
                      <a:noFill/>
                    </a:lnL>
                    <a:lnR>
                      <a:noFill/>
                    </a:lnR>
                    <a:lnT>
                      <a:noFill/>
                    </a:lnT>
                    <a:lnB>
                      <a:noFill/>
                    </a:lnB>
                  </a:tcPr>
                </a:tc>
                <a:extLst>
                  <a:ext uri="{0D108BD9-81ED-4DB2-BD59-A6C34878D82A}">
                    <a16:rowId xmlns:a16="http://schemas.microsoft.com/office/drawing/2014/main" val="95550213"/>
                  </a:ext>
                </a:extLst>
              </a:tr>
              <a:tr h="199243">
                <a:tc>
                  <a:txBody>
                    <a:bodyPr/>
                    <a:lstStyle/>
                    <a:p>
                      <a:pPr algn="l" rtl="0" fontAlgn="ctr"/>
                      <a:r>
                        <a:rPr lang="es-CO" sz="1600" b="0" i="0" u="none" strike="noStrike">
                          <a:solidFill>
                            <a:srgbClr val="27689D"/>
                          </a:solidFill>
                          <a:effectLst/>
                          <a:latin typeface="Arial" panose="020B0604020202020204" pitchFamily="34" charset="0"/>
                        </a:rPr>
                        <a:t>Construcción</a:t>
                      </a:r>
                    </a:p>
                  </a:txBody>
                  <a:tcPr marL="9525" marR="9525" marT="9525" marB="0" anchor="ctr">
                    <a:lnL>
                      <a:noFill/>
                    </a:lnL>
                    <a:lnR>
                      <a:noFill/>
                    </a:lnR>
                    <a:lnT>
                      <a:noFill/>
                    </a:lnT>
                    <a:lnB>
                      <a:noFill/>
                    </a:lnB>
                    <a:solidFill>
                      <a:srgbClr val="F2F2F2"/>
                    </a:solidFill>
                  </a:tcPr>
                </a:tc>
                <a:tc>
                  <a:txBody>
                    <a:bodyPr/>
                    <a:lstStyle/>
                    <a:p>
                      <a:pPr algn="r" rtl="0" fontAlgn="ctr"/>
                      <a:r>
                        <a:rPr lang="es-CO" sz="1600" b="0" i="0" u="none" strike="noStrike">
                          <a:solidFill>
                            <a:srgbClr val="27689D"/>
                          </a:solidFill>
                          <a:effectLst/>
                          <a:latin typeface="Arial" panose="020B0604020202020204" pitchFamily="34" charset="0"/>
                        </a:rPr>
                        <a:t>1.472</a:t>
                      </a:r>
                    </a:p>
                  </a:txBody>
                  <a:tcPr marL="9525" marR="9525" marT="9525" marB="0" anchor="ctr">
                    <a:lnL>
                      <a:noFill/>
                    </a:lnL>
                    <a:lnR>
                      <a:noFill/>
                    </a:lnR>
                    <a:lnT>
                      <a:noFill/>
                    </a:lnT>
                    <a:lnB>
                      <a:noFill/>
                    </a:lnB>
                    <a:solidFill>
                      <a:srgbClr val="F2F2F2"/>
                    </a:solidFill>
                  </a:tcPr>
                </a:tc>
                <a:tc>
                  <a:txBody>
                    <a:bodyPr/>
                    <a:lstStyle/>
                    <a:p>
                      <a:pPr algn="r" rtl="0" fontAlgn="ctr"/>
                      <a:r>
                        <a:rPr lang="es-CO" sz="1600" b="0" i="0" u="none" strike="noStrike">
                          <a:solidFill>
                            <a:srgbClr val="27689D"/>
                          </a:solidFill>
                          <a:effectLst/>
                          <a:latin typeface="Arial" panose="020B0604020202020204" pitchFamily="34" charset="0"/>
                        </a:rPr>
                        <a:t>1.488</a:t>
                      </a:r>
                    </a:p>
                  </a:txBody>
                  <a:tcPr marL="9525" marR="9525" marT="9525" marB="0" anchor="ctr">
                    <a:lnL>
                      <a:noFill/>
                    </a:lnL>
                    <a:lnR>
                      <a:noFill/>
                    </a:lnR>
                    <a:lnT>
                      <a:noFill/>
                    </a:lnT>
                    <a:lnB>
                      <a:noFill/>
                    </a:lnB>
                    <a:solidFill>
                      <a:srgbClr val="F2F2F2"/>
                    </a:solidFill>
                  </a:tcPr>
                </a:tc>
                <a:tc>
                  <a:txBody>
                    <a:bodyPr/>
                    <a:lstStyle/>
                    <a:p>
                      <a:pPr algn="r" rtl="0" fontAlgn="ctr"/>
                      <a:r>
                        <a:rPr lang="es-CO" sz="1600" b="1" i="0" u="none" strike="noStrike">
                          <a:solidFill>
                            <a:srgbClr val="27689D"/>
                          </a:solidFill>
                          <a:effectLst/>
                          <a:latin typeface="Arial" panose="020B0604020202020204" pitchFamily="34" charset="0"/>
                        </a:rPr>
                        <a:t>16</a:t>
                      </a:r>
                    </a:p>
                  </a:txBody>
                  <a:tcPr marL="9525" marR="9525" marT="9525" marB="0" anchor="ctr">
                    <a:lnL>
                      <a:noFill/>
                    </a:lnL>
                    <a:lnR>
                      <a:noFill/>
                    </a:lnR>
                    <a:lnT>
                      <a:noFill/>
                    </a:lnT>
                    <a:lnB>
                      <a:noFill/>
                    </a:lnB>
                    <a:solidFill>
                      <a:srgbClr val="F2F2F2"/>
                    </a:solidFill>
                  </a:tcPr>
                </a:tc>
                <a:tc>
                  <a:txBody>
                    <a:bodyPr/>
                    <a:lstStyle/>
                    <a:p>
                      <a:pPr algn="r" rtl="0" fontAlgn="ctr"/>
                      <a:r>
                        <a:rPr lang="es-CO" sz="1600" b="0" i="0" u="none" strike="noStrike">
                          <a:solidFill>
                            <a:srgbClr val="27689D"/>
                          </a:solidFill>
                          <a:effectLst/>
                          <a:latin typeface="Arial" panose="020B0604020202020204" pitchFamily="34" charset="0"/>
                        </a:rPr>
                        <a:t>1,1</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2355459173"/>
                  </a:ext>
                </a:extLst>
              </a:tr>
              <a:tr h="199243">
                <a:tc>
                  <a:txBody>
                    <a:bodyPr/>
                    <a:lstStyle/>
                    <a:p>
                      <a:pPr algn="l" rtl="0" fontAlgn="ctr"/>
                      <a:r>
                        <a:rPr lang="es-CO" sz="1600" b="0" i="0" u="none" strike="noStrike">
                          <a:solidFill>
                            <a:srgbClr val="27689D"/>
                          </a:solidFill>
                          <a:effectLst/>
                          <a:latin typeface="Arial" panose="020B0604020202020204" pitchFamily="34" charset="0"/>
                        </a:rPr>
                        <a:t>No informa</a:t>
                      </a:r>
                    </a:p>
                  </a:txBody>
                  <a:tcPr marL="9525" marR="9525" marT="9525" marB="0" anchor="ctr">
                    <a:lnL>
                      <a:noFill/>
                    </a:lnL>
                    <a:lnR>
                      <a:noFill/>
                    </a:lnR>
                    <a:lnT>
                      <a:noFill/>
                    </a:lnT>
                    <a:lnB>
                      <a:noFill/>
                    </a:lnB>
                  </a:tcPr>
                </a:tc>
                <a:tc>
                  <a:txBody>
                    <a:bodyPr/>
                    <a:lstStyle/>
                    <a:p>
                      <a:pPr algn="r" rtl="0" fontAlgn="ctr"/>
                      <a:r>
                        <a:rPr lang="es-CO" sz="1600" b="0" i="0" u="none" strike="noStrike">
                          <a:solidFill>
                            <a:srgbClr val="27689D"/>
                          </a:solidFill>
                          <a:effectLst/>
                          <a:latin typeface="Arial" panose="020B0604020202020204" pitchFamily="34" charset="0"/>
                        </a:rPr>
                        <a:t>0</a:t>
                      </a:r>
                    </a:p>
                  </a:txBody>
                  <a:tcPr marL="9525" marR="9525" marT="9525" marB="0" anchor="ctr">
                    <a:lnL>
                      <a:noFill/>
                    </a:lnL>
                    <a:lnR>
                      <a:noFill/>
                    </a:lnR>
                    <a:lnT>
                      <a:noFill/>
                    </a:lnT>
                    <a:lnB>
                      <a:noFill/>
                    </a:lnB>
                  </a:tcPr>
                </a:tc>
                <a:tc>
                  <a:txBody>
                    <a:bodyPr/>
                    <a:lstStyle/>
                    <a:p>
                      <a:pPr algn="r" rtl="0" fontAlgn="ctr"/>
                      <a:r>
                        <a:rPr lang="es-CO" sz="1600" b="0" i="0" u="none" strike="noStrike">
                          <a:solidFill>
                            <a:srgbClr val="27689D"/>
                          </a:solidFill>
                          <a:effectLst/>
                          <a:latin typeface="Arial" panose="020B0604020202020204" pitchFamily="34" charset="0"/>
                        </a:rPr>
                        <a:t>8</a:t>
                      </a:r>
                    </a:p>
                  </a:txBody>
                  <a:tcPr marL="9525" marR="9525" marT="9525" marB="0" anchor="ctr">
                    <a:lnL>
                      <a:noFill/>
                    </a:lnL>
                    <a:lnR>
                      <a:noFill/>
                    </a:lnR>
                    <a:lnT>
                      <a:noFill/>
                    </a:lnT>
                    <a:lnB>
                      <a:noFill/>
                    </a:lnB>
                  </a:tcPr>
                </a:tc>
                <a:tc>
                  <a:txBody>
                    <a:bodyPr/>
                    <a:lstStyle/>
                    <a:p>
                      <a:pPr algn="r" rtl="0" fontAlgn="ctr"/>
                      <a:r>
                        <a:rPr lang="es-CO" sz="1600" b="1" i="0" u="none" strike="noStrike">
                          <a:solidFill>
                            <a:srgbClr val="27689D"/>
                          </a:solidFill>
                          <a:effectLst/>
                          <a:latin typeface="Arial" panose="020B0604020202020204" pitchFamily="34" charset="0"/>
                        </a:rPr>
                        <a:t>8</a:t>
                      </a:r>
                    </a:p>
                  </a:txBody>
                  <a:tcPr marL="9525" marR="9525" marT="9525" marB="0" anchor="ctr">
                    <a:lnL>
                      <a:noFill/>
                    </a:lnL>
                    <a:lnR>
                      <a:noFill/>
                    </a:lnR>
                    <a:lnT>
                      <a:noFill/>
                    </a:lnT>
                    <a:lnB>
                      <a:noFill/>
                    </a:lnB>
                  </a:tcPr>
                </a:tc>
                <a:tc>
                  <a:txBody>
                    <a:bodyPr/>
                    <a:lstStyle/>
                    <a:p>
                      <a:pPr algn="r" rtl="0" fontAlgn="ctr"/>
                      <a:r>
                        <a:rPr lang="es-CO" sz="1600" b="0" i="0" u="none" strike="noStrike">
                          <a:solidFill>
                            <a:srgbClr val="27689D"/>
                          </a:solidFill>
                          <a:effectLst/>
                          <a:latin typeface="Arial" panose="020B0604020202020204" pitchFamily="34" charset="0"/>
                        </a:rPr>
                        <a:t>-</a:t>
                      </a:r>
                    </a:p>
                  </a:txBody>
                  <a:tcPr marL="9525" marR="9525" marT="9525" marB="0" anchor="ctr">
                    <a:lnL>
                      <a:noFill/>
                    </a:lnL>
                    <a:lnR>
                      <a:noFill/>
                    </a:lnR>
                    <a:lnT>
                      <a:noFill/>
                    </a:lnT>
                    <a:lnB>
                      <a:noFill/>
                    </a:lnB>
                  </a:tcPr>
                </a:tc>
                <a:extLst>
                  <a:ext uri="{0D108BD9-81ED-4DB2-BD59-A6C34878D82A}">
                    <a16:rowId xmlns:a16="http://schemas.microsoft.com/office/drawing/2014/main" val="1888869721"/>
                  </a:ext>
                </a:extLst>
              </a:tr>
              <a:tr h="199243">
                <a:tc>
                  <a:txBody>
                    <a:bodyPr/>
                    <a:lstStyle/>
                    <a:p>
                      <a:pPr algn="l" rtl="0" fontAlgn="ctr"/>
                      <a:r>
                        <a:rPr lang="es-CO" sz="1600" b="0" i="0" u="none" strike="noStrike">
                          <a:solidFill>
                            <a:srgbClr val="27689D"/>
                          </a:solidFill>
                          <a:effectLst/>
                          <a:latin typeface="Arial" panose="020B0604020202020204" pitchFamily="34" charset="0"/>
                        </a:rPr>
                        <a:t>Información y comunicaciones</a:t>
                      </a:r>
                    </a:p>
                  </a:txBody>
                  <a:tcPr marL="9525" marR="9525" marT="9525" marB="0" anchor="ctr">
                    <a:lnL>
                      <a:noFill/>
                    </a:lnL>
                    <a:lnR>
                      <a:noFill/>
                    </a:lnR>
                    <a:lnT>
                      <a:noFill/>
                    </a:lnT>
                    <a:lnB>
                      <a:noFill/>
                    </a:lnB>
                    <a:solidFill>
                      <a:srgbClr val="F2F2F2"/>
                    </a:solidFill>
                  </a:tcPr>
                </a:tc>
                <a:tc>
                  <a:txBody>
                    <a:bodyPr/>
                    <a:lstStyle/>
                    <a:p>
                      <a:pPr algn="r" rtl="0" fontAlgn="ctr"/>
                      <a:r>
                        <a:rPr lang="es-CO" sz="1600" b="0" i="0" u="none" strike="noStrike">
                          <a:solidFill>
                            <a:srgbClr val="27689D"/>
                          </a:solidFill>
                          <a:effectLst/>
                          <a:latin typeface="Arial" panose="020B0604020202020204" pitchFamily="34" charset="0"/>
                        </a:rPr>
                        <a:t>361</a:t>
                      </a:r>
                    </a:p>
                  </a:txBody>
                  <a:tcPr marL="9525" marR="9525" marT="9525" marB="0" anchor="ctr">
                    <a:lnL>
                      <a:noFill/>
                    </a:lnL>
                    <a:lnR>
                      <a:noFill/>
                    </a:lnR>
                    <a:lnT>
                      <a:noFill/>
                    </a:lnT>
                    <a:lnB>
                      <a:noFill/>
                    </a:lnB>
                    <a:solidFill>
                      <a:srgbClr val="F2F2F2"/>
                    </a:solidFill>
                  </a:tcPr>
                </a:tc>
                <a:tc>
                  <a:txBody>
                    <a:bodyPr/>
                    <a:lstStyle/>
                    <a:p>
                      <a:pPr algn="r" rtl="0" fontAlgn="ctr"/>
                      <a:r>
                        <a:rPr lang="es-CO" sz="1600" b="0" i="0" u="none" strike="noStrike">
                          <a:solidFill>
                            <a:srgbClr val="27689D"/>
                          </a:solidFill>
                          <a:effectLst/>
                          <a:latin typeface="Arial" panose="020B0604020202020204" pitchFamily="34" charset="0"/>
                        </a:rPr>
                        <a:t>366</a:t>
                      </a:r>
                    </a:p>
                  </a:txBody>
                  <a:tcPr marL="9525" marR="9525" marT="9525" marB="0" anchor="ctr">
                    <a:lnL>
                      <a:noFill/>
                    </a:lnL>
                    <a:lnR>
                      <a:noFill/>
                    </a:lnR>
                    <a:lnT>
                      <a:noFill/>
                    </a:lnT>
                    <a:lnB>
                      <a:noFill/>
                    </a:lnB>
                    <a:solidFill>
                      <a:srgbClr val="F2F2F2"/>
                    </a:solidFill>
                  </a:tcPr>
                </a:tc>
                <a:tc>
                  <a:txBody>
                    <a:bodyPr/>
                    <a:lstStyle/>
                    <a:p>
                      <a:pPr algn="r" rtl="0" fontAlgn="ctr"/>
                      <a:r>
                        <a:rPr lang="es-CO" sz="1600" b="1" i="0" u="none" strike="noStrike">
                          <a:solidFill>
                            <a:srgbClr val="27689D"/>
                          </a:solidFill>
                          <a:effectLst/>
                          <a:latin typeface="Arial" panose="020B0604020202020204" pitchFamily="34" charset="0"/>
                        </a:rPr>
                        <a:t>5</a:t>
                      </a:r>
                    </a:p>
                  </a:txBody>
                  <a:tcPr marL="9525" marR="9525" marT="9525" marB="0" anchor="ctr">
                    <a:lnL>
                      <a:noFill/>
                    </a:lnL>
                    <a:lnR>
                      <a:noFill/>
                    </a:lnR>
                    <a:lnT>
                      <a:noFill/>
                    </a:lnT>
                    <a:lnB>
                      <a:noFill/>
                    </a:lnB>
                    <a:solidFill>
                      <a:srgbClr val="F2F2F2"/>
                    </a:solidFill>
                  </a:tcPr>
                </a:tc>
                <a:tc>
                  <a:txBody>
                    <a:bodyPr/>
                    <a:lstStyle/>
                    <a:p>
                      <a:pPr algn="r" rtl="0" fontAlgn="ctr"/>
                      <a:r>
                        <a:rPr lang="es-CO" sz="1600" b="0" i="0" u="none" strike="noStrike">
                          <a:solidFill>
                            <a:srgbClr val="27689D"/>
                          </a:solidFill>
                          <a:effectLst/>
                          <a:latin typeface="Arial" panose="020B0604020202020204" pitchFamily="34" charset="0"/>
                        </a:rPr>
                        <a:t>1,4</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4231516227"/>
                  </a:ext>
                </a:extLst>
              </a:tr>
              <a:tr h="199243">
                <a:tc>
                  <a:txBody>
                    <a:bodyPr/>
                    <a:lstStyle/>
                    <a:p>
                      <a:pPr algn="l" rtl="0" fontAlgn="ctr"/>
                      <a:r>
                        <a:rPr lang="es-MX" sz="1600" b="0" i="0" u="none" strike="noStrike">
                          <a:solidFill>
                            <a:srgbClr val="27689D"/>
                          </a:solidFill>
                          <a:effectLst/>
                          <a:latin typeface="Arial" panose="020B0604020202020204" pitchFamily="34" charset="0"/>
                        </a:rPr>
                        <a:t>Actividades financieras y de seguros</a:t>
                      </a:r>
                    </a:p>
                  </a:txBody>
                  <a:tcPr marL="9525" marR="9525" marT="9525" marB="0" anchor="ctr">
                    <a:lnL>
                      <a:noFill/>
                    </a:lnL>
                    <a:lnR>
                      <a:noFill/>
                    </a:lnR>
                    <a:lnT>
                      <a:noFill/>
                    </a:lnT>
                    <a:lnB>
                      <a:noFill/>
                    </a:lnB>
                  </a:tcPr>
                </a:tc>
                <a:tc>
                  <a:txBody>
                    <a:bodyPr/>
                    <a:lstStyle/>
                    <a:p>
                      <a:pPr algn="r" rtl="0" fontAlgn="ctr"/>
                      <a:r>
                        <a:rPr lang="es-CO" sz="1600" b="0" i="0" u="none" strike="noStrike">
                          <a:solidFill>
                            <a:srgbClr val="27689D"/>
                          </a:solidFill>
                          <a:effectLst/>
                          <a:latin typeface="Arial" panose="020B0604020202020204" pitchFamily="34" charset="0"/>
                        </a:rPr>
                        <a:t>471</a:t>
                      </a:r>
                    </a:p>
                  </a:txBody>
                  <a:tcPr marL="9525" marR="9525" marT="9525" marB="0" anchor="ctr">
                    <a:lnL>
                      <a:noFill/>
                    </a:lnL>
                    <a:lnR>
                      <a:noFill/>
                    </a:lnR>
                    <a:lnT>
                      <a:noFill/>
                    </a:lnT>
                    <a:lnB>
                      <a:noFill/>
                    </a:lnB>
                  </a:tcPr>
                </a:tc>
                <a:tc>
                  <a:txBody>
                    <a:bodyPr/>
                    <a:lstStyle/>
                    <a:p>
                      <a:pPr algn="r" rtl="0" fontAlgn="ctr"/>
                      <a:r>
                        <a:rPr lang="es-CO" sz="1600" b="0" i="0" u="none" strike="noStrike">
                          <a:solidFill>
                            <a:srgbClr val="27689D"/>
                          </a:solidFill>
                          <a:effectLst/>
                          <a:latin typeface="Arial" panose="020B0604020202020204" pitchFamily="34" charset="0"/>
                        </a:rPr>
                        <a:t>464</a:t>
                      </a:r>
                    </a:p>
                  </a:txBody>
                  <a:tcPr marL="9525" marR="9525" marT="9525" marB="0" anchor="ctr">
                    <a:lnL>
                      <a:noFill/>
                    </a:lnL>
                    <a:lnR>
                      <a:noFill/>
                    </a:lnR>
                    <a:lnT>
                      <a:noFill/>
                    </a:lnT>
                    <a:lnB>
                      <a:noFill/>
                    </a:lnB>
                  </a:tcPr>
                </a:tc>
                <a:tc>
                  <a:txBody>
                    <a:bodyPr/>
                    <a:lstStyle/>
                    <a:p>
                      <a:pPr algn="r" rtl="0" fontAlgn="ctr"/>
                      <a:r>
                        <a:rPr lang="es-CO" sz="1600" b="1" i="0" u="none" strike="noStrike">
                          <a:solidFill>
                            <a:srgbClr val="27689D"/>
                          </a:solidFill>
                          <a:effectLst/>
                          <a:latin typeface="Arial" panose="020B0604020202020204" pitchFamily="34" charset="0"/>
                        </a:rPr>
                        <a:t>-7</a:t>
                      </a:r>
                    </a:p>
                  </a:txBody>
                  <a:tcPr marL="9525" marR="9525" marT="9525" marB="0" anchor="ctr">
                    <a:lnL>
                      <a:noFill/>
                    </a:lnL>
                    <a:lnR>
                      <a:noFill/>
                    </a:lnR>
                    <a:lnT>
                      <a:noFill/>
                    </a:lnT>
                    <a:lnB>
                      <a:noFill/>
                    </a:lnB>
                  </a:tcPr>
                </a:tc>
                <a:tc>
                  <a:txBody>
                    <a:bodyPr/>
                    <a:lstStyle/>
                    <a:p>
                      <a:pPr algn="r" rtl="0" fontAlgn="ctr"/>
                      <a:r>
                        <a:rPr lang="es-CO" sz="1600" b="0" i="0" u="none" strike="noStrike">
                          <a:solidFill>
                            <a:srgbClr val="27689D"/>
                          </a:solidFill>
                          <a:effectLst/>
                          <a:latin typeface="Arial" panose="020B0604020202020204" pitchFamily="34" charset="0"/>
                        </a:rPr>
                        <a:t>-1,5</a:t>
                      </a:r>
                    </a:p>
                  </a:txBody>
                  <a:tcPr marL="9525" marR="9525" marT="9525" marB="0" anchor="ctr">
                    <a:lnL>
                      <a:noFill/>
                    </a:lnL>
                    <a:lnR>
                      <a:noFill/>
                    </a:lnR>
                    <a:lnT>
                      <a:noFill/>
                    </a:lnT>
                    <a:lnB>
                      <a:noFill/>
                    </a:lnB>
                  </a:tcPr>
                </a:tc>
                <a:extLst>
                  <a:ext uri="{0D108BD9-81ED-4DB2-BD59-A6C34878D82A}">
                    <a16:rowId xmlns:a16="http://schemas.microsoft.com/office/drawing/2014/main" val="1815818794"/>
                  </a:ext>
                </a:extLst>
              </a:tr>
              <a:tr h="115260">
                <a:tc>
                  <a:txBody>
                    <a:bodyPr/>
                    <a:lstStyle/>
                    <a:p>
                      <a:pPr algn="l" rtl="0" fontAlgn="ctr"/>
                      <a:r>
                        <a:rPr lang="es-MX" sz="1600" b="0" i="0" u="none" strike="noStrike">
                          <a:solidFill>
                            <a:srgbClr val="27689D"/>
                          </a:solidFill>
                          <a:effectLst/>
                          <a:latin typeface="Arial" panose="020B0604020202020204" pitchFamily="34" charset="0"/>
                        </a:rPr>
                        <a:t>Suministro de electricidad, gas, agua y gestión de desechos</a:t>
                      </a:r>
                    </a:p>
                  </a:txBody>
                  <a:tcPr marL="9525" marR="9525" marT="9525" marB="0" anchor="ctr">
                    <a:lnL>
                      <a:noFill/>
                    </a:lnL>
                    <a:lnR>
                      <a:noFill/>
                    </a:lnR>
                    <a:lnT>
                      <a:noFill/>
                    </a:lnT>
                    <a:lnB>
                      <a:noFill/>
                    </a:lnB>
                    <a:solidFill>
                      <a:srgbClr val="F2F2F2"/>
                    </a:solidFill>
                  </a:tcPr>
                </a:tc>
                <a:tc>
                  <a:txBody>
                    <a:bodyPr/>
                    <a:lstStyle/>
                    <a:p>
                      <a:pPr algn="r" rtl="0" fontAlgn="ctr"/>
                      <a:r>
                        <a:rPr lang="es-CO" sz="1600" b="0" i="0" u="none" strike="noStrike">
                          <a:solidFill>
                            <a:srgbClr val="27689D"/>
                          </a:solidFill>
                          <a:effectLst/>
                          <a:latin typeface="Arial" panose="020B0604020202020204" pitchFamily="34" charset="0"/>
                        </a:rPr>
                        <a:t>639</a:t>
                      </a:r>
                    </a:p>
                  </a:txBody>
                  <a:tcPr marL="9525" marR="9525" marT="9525" marB="0" anchor="ctr">
                    <a:lnL>
                      <a:noFill/>
                    </a:lnL>
                    <a:lnR>
                      <a:noFill/>
                    </a:lnR>
                    <a:lnT>
                      <a:noFill/>
                    </a:lnT>
                    <a:lnB>
                      <a:noFill/>
                    </a:lnB>
                    <a:solidFill>
                      <a:srgbClr val="F2F2F2"/>
                    </a:solidFill>
                  </a:tcPr>
                </a:tc>
                <a:tc>
                  <a:txBody>
                    <a:bodyPr/>
                    <a:lstStyle/>
                    <a:p>
                      <a:pPr algn="r" rtl="0" fontAlgn="ctr"/>
                      <a:r>
                        <a:rPr lang="es-CO" sz="1600" b="0" i="0" u="none" strike="noStrike">
                          <a:solidFill>
                            <a:srgbClr val="27689D"/>
                          </a:solidFill>
                          <a:effectLst/>
                          <a:latin typeface="Arial" panose="020B0604020202020204" pitchFamily="34" charset="0"/>
                        </a:rPr>
                        <a:t>608</a:t>
                      </a:r>
                    </a:p>
                  </a:txBody>
                  <a:tcPr marL="9525" marR="9525" marT="9525" marB="0" anchor="ctr">
                    <a:lnL>
                      <a:noFill/>
                    </a:lnL>
                    <a:lnR>
                      <a:noFill/>
                    </a:lnR>
                    <a:lnT>
                      <a:noFill/>
                    </a:lnT>
                    <a:lnB>
                      <a:noFill/>
                    </a:lnB>
                    <a:solidFill>
                      <a:srgbClr val="F2F2F2"/>
                    </a:solidFill>
                  </a:tcPr>
                </a:tc>
                <a:tc>
                  <a:txBody>
                    <a:bodyPr/>
                    <a:lstStyle/>
                    <a:p>
                      <a:pPr algn="r" rtl="0" fontAlgn="ctr"/>
                      <a:r>
                        <a:rPr lang="es-CO" sz="1600" b="1" i="0" u="none" strike="noStrike">
                          <a:solidFill>
                            <a:srgbClr val="27689D"/>
                          </a:solidFill>
                          <a:effectLst/>
                          <a:latin typeface="Arial" panose="020B0604020202020204" pitchFamily="34" charset="0"/>
                        </a:rPr>
                        <a:t>-30</a:t>
                      </a:r>
                    </a:p>
                  </a:txBody>
                  <a:tcPr marL="9525" marR="9525" marT="9525" marB="0" anchor="ctr">
                    <a:lnL>
                      <a:noFill/>
                    </a:lnL>
                    <a:lnR>
                      <a:noFill/>
                    </a:lnR>
                    <a:lnT>
                      <a:noFill/>
                    </a:lnT>
                    <a:lnB>
                      <a:noFill/>
                    </a:lnB>
                    <a:solidFill>
                      <a:srgbClr val="F2F2F2"/>
                    </a:solidFill>
                  </a:tcPr>
                </a:tc>
                <a:tc>
                  <a:txBody>
                    <a:bodyPr/>
                    <a:lstStyle/>
                    <a:p>
                      <a:pPr algn="r" rtl="0" fontAlgn="ctr"/>
                      <a:r>
                        <a:rPr lang="es-CO" sz="1600" b="0" i="0" u="none" strike="noStrike" dirty="0">
                          <a:solidFill>
                            <a:srgbClr val="27689D"/>
                          </a:solidFill>
                          <a:effectLst/>
                          <a:latin typeface="Arial" panose="020B0604020202020204" pitchFamily="34" charset="0"/>
                        </a:rPr>
                        <a:t>-4,8</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1761859933"/>
                  </a:ext>
                </a:extLst>
              </a:tr>
            </a:tbl>
          </a:graphicData>
        </a:graphic>
      </p:graphicFrame>
      <p:grpSp>
        <p:nvGrpSpPr>
          <p:cNvPr id="2" name="Grupo 1">
            <a:extLst>
              <a:ext uri="{FF2B5EF4-FFF2-40B4-BE49-F238E27FC236}">
                <a16:creationId xmlns:a16="http://schemas.microsoft.com/office/drawing/2014/main" id="{F62B7C60-EFC3-7C37-6E05-DF7C56D40A0F}"/>
              </a:ext>
            </a:extLst>
          </p:cNvPr>
          <p:cNvGrpSpPr/>
          <p:nvPr/>
        </p:nvGrpSpPr>
        <p:grpSpPr>
          <a:xfrm>
            <a:off x="0" y="5962584"/>
            <a:ext cx="2197626" cy="599233"/>
            <a:chOff x="0" y="5962584"/>
            <a:chExt cx="2197626" cy="599233"/>
          </a:xfrm>
        </p:grpSpPr>
        <p:sp>
          <p:nvSpPr>
            <p:cNvPr id="3" name="Rectángulo 2">
              <a:extLst>
                <a:ext uri="{FF2B5EF4-FFF2-40B4-BE49-F238E27FC236}">
                  <a16:creationId xmlns:a16="http://schemas.microsoft.com/office/drawing/2014/main" id="{D9142435-0796-F661-CD17-013BFF69A833}"/>
                </a:ext>
              </a:extLst>
            </p:cNvPr>
            <p:cNvSpPr/>
            <p:nvPr/>
          </p:nvSpPr>
          <p:spPr>
            <a:xfrm>
              <a:off x="0" y="5962584"/>
              <a:ext cx="2172052" cy="599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a:extLst>
                <a:ext uri="{FF2B5EF4-FFF2-40B4-BE49-F238E27FC236}">
                  <a16:creationId xmlns:a16="http://schemas.microsoft.com/office/drawing/2014/main" id="{64F0AA31-88A7-76BC-01CD-CEAC7FB062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6" y="6116211"/>
              <a:ext cx="2196000" cy="349568"/>
            </a:xfrm>
            <a:prstGeom prst="rect">
              <a:avLst/>
            </a:prstGeom>
          </p:spPr>
        </p:pic>
      </p:grpSp>
    </p:spTree>
    <p:extLst>
      <p:ext uri="{BB962C8B-B14F-4D97-AF65-F5344CB8AC3E}">
        <p14:creationId xmlns:p14="http://schemas.microsoft.com/office/powerpoint/2010/main" val="751480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147145" y="460244"/>
            <a:ext cx="124337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Población ocupada según rama de actividad económica </a:t>
            </a:r>
          </a:p>
          <a:p>
            <a:pPr algn="ctr">
              <a:lnSpc>
                <a:spcPct val="100000"/>
              </a:lnSpc>
              <a:spcBef>
                <a:spcPct val="0"/>
              </a:spcBef>
              <a:buClrTx/>
              <a:buSzTx/>
              <a:buNone/>
            </a:pPr>
            <a:r>
              <a:rPr lang="es-ES" altLang="es-CO" sz="2400" b="1" dirty="0">
                <a:solidFill>
                  <a:srgbClr val="395F9B"/>
                </a:solidFill>
                <a:latin typeface="+mn-lt"/>
                <a:ea typeface="+mn-ea"/>
                <a:cs typeface="+mn-cs"/>
              </a:rPr>
              <a:t>Total nacional (miles de personas) en septiembre de 2022</a:t>
            </a:r>
          </a:p>
        </p:txBody>
      </p:sp>
      <p:sp>
        <p:nvSpPr>
          <p:cNvPr id="21" name="Rectángulo 20">
            <a:extLst>
              <a:ext uri="{FF2B5EF4-FFF2-40B4-BE49-F238E27FC236}">
                <a16:creationId xmlns:a16="http://schemas.microsoft.com/office/drawing/2014/main" id="{B6BFD5BF-AA9F-4720-89B1-41A537027AD9}"/>
              </a:ext>
            </a:extLst>
          </p:cNvPr>
          <p:cNvSpPr/>
          <p:nvPr/>
        </p:nvSpPr>
        <p:spPr>
          <a:xfrm>
            <a:off x="2249896" y="6083709"/>
            <a:ext cx="9811606" cy="646331"/>
          </a:xfrm>
          <a:prstGeom prst="rect">
            <a:avLst/>
          </a:prstGeom>
        </p:spPr>
        <p:txBody>
          <a:bodyPr wrap="square">
            <a:spAutoFit/>
          </a:bodyPr>
          <a:lstStyle/>
          <a:p>
            <a:r>
              <a:rPr lang="es-ES" dirty="0">
                <a:solidFill>
                  <a:srgbClr val="395F9B"/>
                </a:solidFill>
                <a:latin typeface="+mj-lt"/>
                <a:ea typeface="Calibri" panose="020F0502020204030204" pitchFamily="34" charset="0"/>
                <a:cs typeface="Arial" panose="020B0604020202020204" pitchFamily="34" charset="0"/>
              </a:rPr>
              <a:t>La agricultura, ganadería, caza, silvicultura y pesca fue la segunda actividad económica que más personas ocupó en el mes de septiembre con 3,25 millones de ocupados (14,5%). </a:t>
            </a:r>
            <a:endParaRPr lang="es-CO" b="1" dirty="0">
              <a:latin typeface="+mj-lt"/>
              <a:cs typeface="Arial" panose="020B0604020202020204" pitchFamily="34" charset="0"/>
            </a:endParaRPr>
          </a:p>
        </p:txBody>
      </p:sp>
      <p:sp>
        <p:nvSpPr>
          <p:cNvPr id="22" name="Rectángulo 21">
            <a:extLst>
              <a:ext uri="{FF2B5EF4-FFF2-40B4-BE49-F238E27FC236}">
                <a16:creationId xmlns:a16="http://schemas.microsoft.com/office/drawing/2014/main" id="{1BB8F261-014B-4753-B6FC-36D2325EAC9B}"/>
              </a:ext>
            </a:extLst>
          </p:cNvPr>
          <p:cNvSpPr/>
          <p:nvPr/>
        </p:nvSpPr>
        <p:spPr>
          <a:xfrm>
            <a:off x="13368" y="6628732"/>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grpSp>
        <p:nvGrpSpPr>
          <p:cNvPr id="2" name="Grupo 1">
            <a:extLst>
              <a:ext uri="{FF2B5EF4-FFF2-40B4-BE49-F238E27FC236}">
                <a16:creationId xmlns:a16="http://schemas.microsoft.com/office/drawing/2014/main" id="{4D584557-33D3-4074-4259-6C34BCDEBEE1}"/>
              </a:ext>
            </a:extLst>
          </p:cNvPr>
          <p:cNvGrpSpPr/>
          <p:nvPr/>
        </p:nvGrpSpPr>
        <p:grpSpPr>
          <a:xfrm>
            <a:off x="0" y="5962584"/>
            <a:ext cx="2197626" cy="599233"/>
            <a:chOff x="0" y="5962584"/>
            <a:chExt cx="2197626" cy="599233"/>
          </a:xfrm>
        </p:grpSpPr>
        <p:sp>
          <p:nvSpPr>
            <p:cNvPr id="3" name="Rectángulo 2">
              <a:extLst>
                <a:ext uri="{FF2B5EF4-FFF2-40B4-BE49-F238E27FC236}">
                  <a16:creationId xmlns:a16="http://schemas.microsoft.com/office/drawing/2014/main" id="{85E50155-A4F8-D4EA-E125-40429C8468AD}"/>
                </a:ext>
              </a:extLst>
            </p:cNvPr>
            <p:cNvSpPr/>
            <p:nvPr/>
          </p:nvSpPr>
          <p:spPr>
            <a:xfrm>
              <a:off x="0" y="5962584"/>
              <a:ext cx="2172052" cy="599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a:extLst>
                <a:ext uri="{FF2B5EF4-FFF2-40B4-BE49-F238E27FC236}">
                  <a16:creationId xmlns:a16="http://schemas.microsoft.com/office/drawing/2014/main" id="{B8EDC51C-ECC9-45D2-4DFC-9A5C967843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6" y="6116211"/>
              <a:ext cx="2196000" cy="349568"/>
            </a:xfrm>
            <a:prstGeom prst="rect">
              <a:avLst/>
            </a:prstGeom>
          </p:spPr>
        </p:pic>
      </p:grpSp>
      <p:graphicFrame>
        <p:nvGraphicFramePr>
          <p:cNvPr id="6" name="Gráfico 5">
            <a:extLst>
              <a:ext uri="{FF2B5EF4-FFF2-40B4-BE49-F238E27FC236}">
                <a16:creationId xmlns:a16="http://schemas.microsoft.com/office/drawing/2014/main" id="{00000000-0008-0000-0000-000009000000}"/>
              </a:ext>
            </a:extLst>
          </p:cNvPr>
          <p:cNvGraphicFramePr>
            <a:graphicFrameLocks/>
          </p:cNvGraphicFramePr>
          <p:nvPr>
            <p:extLst>
              <p:ext uri="{D42A27DB-BD31-4B8C-83A1-F6EECF244321}">
                <p14:modId xmlns:p14="http://schemas.microsoft.com/office/powerpoint/2010/main" val="114597966"/>
              </p:ext>
            </p:extLst>
          </p:nvPr>
        </p:nvGraphicFramePr>
        <p:xfrm>
          <a:off x="50082" y="1244082"/>
          <a:ext cx="12091836" cy="46458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63916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9" name="Rectángulo 18">
            <a:extLst>
              <a:ext uri="{FF2B5EF4-FFF2-40B4-BE49-F238E27FC236}">
                <a16:creationId xmlns:a16="http://schemas.microsoft.com/office/drawing/2014/main" id="{996E6BDD-E3F5-4C18-BDB4-BEEFAFB96589}"/>
              </a:ext>
            </a:extLst>
          </p:cNvPr>
          <p:cNvSpPr/>
          <p:nvPr/>
        </p:nvSpPr>
        <p:spPr>
          <a:xfrm>
            <a:off x="2249896" y="6238986"/>
            <a:ext cx="9811606" cy="369332"/>
          </a:xfrm>
          <a:prstGeom prst="rect">
            <a:avLst/>
          </a:prstGeom>
        </p:spPr>
        <p:txBody>
          <a:bodyPr wrap="square">
            <a:spAutoFit/>
          </a:bodyPr>
          <a:lstStyle/>
          <a:p>
            <a:r>
              <a:rPr lang="es-ES" dirty="0">
                <a:solidFill>
                  <a:srgbClr val="395F9B"/>
                </a:solidFill>
                <a:latin typeface="+mj-lt"/>
                <a:ea typeface="Calibri" panose="020F0502020204030204" pitchFamily="34" charset="0"/>
                <a:cs typeface="Arial" panose="020B0604020202020204" pitchFamily="34" charset="0"/>
              </a:rPr>
              <a:t>La agricultura, ganadería, caza, silvicultura y pesca </a:t>
            </a:r>
            <a:r>
              <a:rPr lang="es-ES" b="1" dirty="0">
                <a:solidFill>
                  <a:srgbClr val="395F9B"/>
                </a:solidFill>
                <a:latin typeface="+mj-lt"/>
                <a:ea typeface="Calibri" panose="020F0502020204030204" pitchFamily="34" charset="0"/>
                <a:cs typeface="Arial" panose="020B0604020202020204" pitchFamily="34" charset="0"/>
              </a:rPr>
              <a:t>aumentó en 273 mil ocupados (9,2%)</a:t>
            </a:r>
            <a:endParaRPr lang="es-CO" b="1" dirty="0">
              <a:latin typeface="+mj-lt"/>
              <a:cs typeface="Arial" panose="020B0604020202020204" pitchFamily="34" charset="0"/>
            </a:endParaRPr>
          </a:p>
        </p:txBody>
      </p:sp>
      <p:sp>
        <p:nvSpPr>
          <p:cNvPr id="14" name="Rectángulo 13">
            <a:extLst>
              <a:ext uri="{FF2B5EF4-FFF2-40B4-BE49-F238E27FC236}">
                <a16:creationId xmlns:a16="http://schemas.microsoft.com/office/drawing/2014/main" id="{B1EF3C0D-4DED-4279-A318-0A909EFAAAA0}"/>
              </a:ext>
            </a:extLst>
          </p:cNvPr>
          <p:cNvSpPr/>
          <p:nvPr/>
        </p:nvSpPr>
        <p:spPr>
          <a:xfrm>
            <a:off x="13368" y="6628732"/>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sp>
        <p:nvSpPr>
          <p:cNvPr id="11" name="1 CuadroTexto">
            <a:extLst>
              <a:ext uri="{FF2B5EF4-FFF2-40B4-BE49-F238E27FC236}">
                <a16:creationId xmlns:a16="http://schemas.microsoft.com/office/drawing/2014/main" id="{6C759FD7-E75E-409A-A4BF-463D5F069D22}"/>
              </a:ext>
            </a:extLst>
          </p:cNvPr>
          <p:cNvSpPr txBox="1">
            <a:spLocks noChangeArrowheads="1"/>
          </p:cNvSpPr>
          <p:nvPr/>
        </p:nvSpPr>
        <p:spPr bwMode="auto">
          <a:xfrm>
            <a:off x="13368" y="460244"/>
            <a:ext cx="1217863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MX" altLang="es-CO" sz="2400" b="1" dirty="0">
                <a:solidFill>
                  <a:srgbClr val="395F9B"/>
                </a:solidFill>
                <a:latin typeface="+mn-lt"/>
                <a:ea typeface="+mn-ea"/>
                <a:cs typeface="+mn-cs"/>
              </a:rPr>
              <a:t>Variación de la población ocupada según rama de actividad económica </a:t>
            </a:r>
          </a:p>
          <a:p>
            <a:pPr algn="ctr">
              <a:lnSpc>
                <a:spcPct val="100000"/>
              </a:lnSpc>
              <a:spcBef>
                <a:spcPct val="0"/>
              </a:spcBef>
              <a:buClrTx/>
              <a:buSzTx/>
              <a:buNone/>
            </a:pPr>
            <a:r>
              <a:rPr lang="es-MX" altLang="es-CO" sz="2400" b="1" dirty="0">
                <a:solidFill>
                  <a:srgbClr val="395F9B"/>
                </a:solidFill>
                <a:latin typeface="+mn-lt"/>
                <a:ea typeface="+mn-ea"/>
                <a:cs typeface="+mn-cs"/>
              </a:rPr>
              <a:t>Total nacional (miles de personas) septiembre 2021-2022</a:t>
            </a:r>
          </a:p>
          <a:p>
            <a:pPr algn="ctr">
              <a:lnSpc>
                <a:spcPct val="100000"/>
              </a:lnSpc>
              <a:spcBef>
                <a:spcPct val="0"/>
              </a:spcBef>
              <a:buClrTx/>
              <a:buSzTx/>
              <a:buNone/>
            </a:pPr>
            <a:endParaRPr lang="es-MX" altLang="es-CO" sz="2400" b="1" dirty="0">
              <a:solidFill>
                <a:srgbClr val="395F9B"/>
              </a:solidFill>
              <a:latin typeface="+mn-lt"/>
              <a:ea typeface="+mn-ea"/>
              <a:cs typeface="+mn-cs"/>
            </a:endParaRPr>
          </a:p>
        </p:txBody>
      </p:sp>
      <p:grpSp>
        <p:nvGrpSpPr>
          <p:cNvPr id="2" name="Grupo 1">
            <a:extLst>
              <a:ext uri="{FF2B5EF4-FFF2-40B4-BE49-F238E27FC236}">
                <a16:creationId xmlns:a16="http://schemas.microsoft.com/office/drawing/2014/main" id="{539F3815-2CB0-48AD-FCE1-8ADD827AB201}"/>
              </a:ext>
            </a:extLst>
          </p:cNvPr>
          <p:cNvGrpSpPr/>
          <p:nvPr/>
        </p:nvGrpSpPr>
        <p:grpSpPr>
          <a:xfrm>
            <a:off x="0" y="5962584"/>
            <a:ext cx="2197626" cy="599233"/>
            <a:chOff x="0" y="5962584"/>
            <a:chExt cx="2197626" cy="599233"/>
          </a:xfrm>
        </p:grpSpPr>
        <p:sp>
          <p:nvSpPr>
            <p:cNvPr id="3" name="Rectángulo 2">
              <a:extLst>
                <a:ext uri="{FF2B5EF4-FFF2-40B4-BE49-F238E27FC236}">
                  <a16:creationId xmlns:a16="http://schemas.microsoft.com/office/drawing/2014/main" id="{32D581C2-38EE-4170-1013-15509758CDC1}"/>
                </a:ext>
              </a:extLst>
            </p:cNvPr>
            <p:cNvSpPr/>
            <p:nvPr/>
          </p:nvSpPr>
          <p:spPr>
            <a:xfrm>
              <a:off x="0" y="5962584"/>
              <a:ext cx="2172052" cy="599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a:extLst>
                <a:ext uri="{FF2B5EF4-FFF2-40B4-BE49-F238E27FC236}">
                  <a16:creationId xmlns:a16="http://schemas.microsoft.com/office/drawing/2014/main" id="{EB68E4B4-C9A8-1F96-DC27-BCB318452A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6" y="6116211"/>
              <a:ext cx="2196000" cy="349568"/>
            </a:xfrm>
            <a:prstGeom prst="rect">
              <a:avLst/>
            </a:prstGeom>
          </p:spPr>
        </p:pic>
      </p:grpSp>
      <p:graphicFrame>
        <p:nvGraphicFramePr>
          <p:cNvPr id="6" name="Gráfico 5">
            <a:extLst>
              <a:ext uri="{FF2B5EF4-FFF2-40B4-BE49-F238E27FC236}">
                <a16:creationId xmlns:a16="http://schemas.microsoft.com/office/drawing/2014/main" id="{00000000-0008-0000-0000-00000A000000}"/>
              </a:ext>
            </a:extLst>
          </p:cNvPr>
          <p:cNvGraphicFramePr>
            <a:graphicFrameLocks/>
          </p:cNvGraphicFramePr>
          <p:nvPr>
            <p:extLst>
              <p:ext uri="{D42A27DB-BD31-4B8C-83A1-F6EECF244321}">
                <p14:modId xmlns:p14="http://schemas.microsoft.com/office/powerpoint/2010/main" val="853569928"/>
              </p:ext>
            </p:extLst>
          </p:nvPr>
        </p:nvGraphicFramePr>
        <p:xfrm>
          <a:off x="128973" y="1244081"/>
          <a:ext cx="12049659" cy="46458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64735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CuadroTexto 4"/>
          <p:cNvSpPr txBox="1"/>
          <p:nvPr/>
        </p:nvSpPr>
        <p:spPr>
          <a:xfrm>
            <a:off x="8406" y="2414575"/>
            <a:ext cx="6098104" cy="24314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Tasa de desempleo y población ocupada series desestacionalizadas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32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Septiembre de 2022</a:t>
            </a:r>
            <a:endParaRPr kumimoji="0" lang="es-ES" sz="32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endParaRPr>
          </a:p>
        </p:txBody>
      </p:sp>
      <p:sp>
        <p:nvSpPr>
          <p:cNvPr id="6" name="CuadroTexto 5"/>
          <p:cNvSpPr txBox="1"/>
          <p:nvPr/>
        </p:nvSpPr>
        <p:spPr>
          <a:xfrm>
            <a:off x="0" y="5742075"/>
            <a:ext cx="601633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UPRA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Unidad de Planificación Rural Agropecuaria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31 de octubre de 2022</a:t>
            </a:r>
          </a:p>
        </p:txBody>
      </p:sp>
      <p:pic>
        <p:nvPicPr>
          <p:cNvPr id="3" name="Imagen 2">
            <a:extLst>
              <a:ext uri="{FF2B5EF4-FFF2-40B4-BE49-F238E27FC236}">
                <a16:creationId xmlns:a16="http://schemas.microsoft.com/office/drawing/2014/main" id="{B511A490-5461-1A95-5A16-45CA231B38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7921" y="780741"/>
            <a:ext cx="4932000" cy="785091"/>
          </a:xfrm>
          <a:prstGeom prst="rect">
            <a:avLst/>
          </a:prstGeom>
        </p:spPr>
      </p:pic>
    </p:spTree>
    <p:extLst>
      <p:ext uri="{BB962C8B-B14F-4D97-AF65-F5344CB8AC3E}">
        <p14:creationId xmlns:p14="http://schemas.microsoft.com/office/powerpoint/2010/main" val="2857851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0A120FAC-A88C-B8C3-FB00-1C4F20AE2312}"/>
              </a:ext>
            </a:extLst>
          </p:cNvPr>
          <p:cNvGrpSpPr/>
          <p:nvPr/>
        </p:nvGrpSpPr>
        <p:grpSpPr>
          <a:xfrm>
            <a:off x="0" y="5962584"/>
            <a:ext cx="2197626" cy="599233"/>
            <a:chOff x="0" y="5962584"/>
            <a:chExt cx="2197626" cy="599233"/>
          </a:xfrm>
        </p:grpSpPr>
        <p:sp>
          <p:nvSpPr>
            <p:cNvPr id="4" name="Rectángulo 3">
              <a:extLst>
                <a:ext uri="{FF2B5EF4-FFF2-40B4-BE49-F238E27FC236}">
                  <a16:creationId xmlns:a16="http://schemas.microsoft.com/office/drawing/2014/main" id="{8751E8B2-304C-5855-D775-56957F7CF616}"/>
                </a:ext>
              </a:extLst>
            </p:cNvPr>
            <p:cNvSpPr/>
            <p:nvPr/>
          </p:nvSpPr>
          <p:spPr>
            <a:xfrm>
              <a:off x="0" y="5962584"/>
              <a:ext cx="2172052" cy="599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 name="Imagen 4">
              <a:extLst>
                <a:ext uri="{FF2B5EF4-FFF2-40B4-BE49-F238E27FC236}">
                  <a16:creationId xmlns:a16="http://schemas.microsoft.com/office/drawing/2014/main" id="{1946E7F1-4731-2E21-F97F-4CAECC90FF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6" y="6116211"/>
              <a:ext cx="2196000" cy="349568"/>
            </a:xfrm>
            <a:prstGeom prst="rect">
              <a:avLst/>
            </a:prstGeom>
          </p:spPr>
        </p:pic>
      </p:grpSp>
      <p:sp>
        <p:nvSpPr>
          <p:cNvPr id="9" name="CuadroTexto 15"/>
          <p:cNvSpPr txBox="1"/>
          <p:nvPr/>
        </p:nvSpPr>
        <p:spPr>
          <a:xfrm>
            <a:off x="2403921" y="116319"/>
            <a:ext cx="978808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200" b="0" i="0" u="none" strike="noStrike" kern="1200" cap="none" spc="0" normalizeH="0" baseline="0" noProof="0" dirty="0">
                <a:ln>
                  <a:noFill/>
                </a:ln>
                <a:solidFill>
                  <a:srgbClr val="009267"/>
                </a:solidFill>
                <a:effectLst/>
                <a:uLnTx/>
                <a:uFillTx/>
                <a:latin typeface="Arial Black" panose="020B0A04020102020204" pitchFamily="34" charset="0"/>
                <a:ea typeface="+mn-ea"/>
                <a:cs typeface="Arial" panose="020B0604020202020204" pitchFamily="34" charset="0"/>
              </a:rPr>
              <a:t>MERCADO LABORAL</a:t>
            </a:r>
            <a:endParaRPr kumimoji="0" lang="es-CO" sz="1200" b="0" i="0" u="none" strike="noStrike" kern="1200" cap="none" spc="0" normalizeH="0" baseline="0" noProof="0" dirty="0">
              <a:ln>
                <a:noFill/>
              </a:ln>
              <a:solidFill>
                <a:srgbClr val="009267"/>
              </a:solidFill>
              <a:effectLst/>
              <a:uLnTx/>
              <a:uFillTx/>
              <a:latin typeface="Arial" panose="020B0604020202020204" pitchFamily="34" charset="0"/>
              <a:ea typeface="+mn-ea"/>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460244"/>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s-ES" altLang="es-CO" sz="2400" b="1" i="0" u="none" strike="noStrike" kern="1200" cap="none" spc="0" normalizeH="0" baseline="0" noProof="0" dirty="0">
                <a:ln>
                  <a:noFill/>
                </a:ln>
                <a:solidFill>
                  <a:srgbClr val="395F9B"/>
                </a:solidFill>
                <a:effectLst/>
                <a:uLnTx/>
                <a:uFillTx/>
                <a:latin typeface="Arial"/>
                <a:ea typeface="+mn-ea"/>
                <a:cs typeface="Calibri" panose="020F0502020204030204" pitchFamily="34" charset="0"/>
                <a:sym typeface="Calibri" panose="020F0502020204030204" pitchFamily="34" charset="0"/>
              </a:rPr>
              <a:t>Tasa de desempleo desestacionalizada* total nacional </a:t>
            </a:r>
            <a:r>
              <a:rPr kumimoji="0" lang="es-MX" altLang="es-CO" sz="2400" b="1" i="0" u="none" strike="noStrike" kern="1200" cap="none" spc="0" normalizeH="0" baseline="0" noProof="0" dirty="0">
                <a:ln>
                  <a:noFill/>
                </a:ln>
                <a:solidFill>
                  <a:srgbClr val="395F9B"/>
                </a:solidFill>
                <a:effectLst/>
                <a:uLnTx/>
                <a:uFillTx/>
                <a:latin typeface="Arial"/>
                <a:ea typeface="+mn-ea"/>
                <a:cs typeface="Calibri" panose="020F0502020204030204" pitchFamily="34" charset="0"/>
                <a:sym typeface="Calibri" panose="020F0502020204030204" pitchFamily="34" charset="0"/>
              </a:rPr>
              <a:t>y 13 ciudades y áreas metropolitanas. Mensual septiembre de 2019 – septiembre de 2022</a:t>
            </a:r>
            <a:endParaRPr kumimoji="0" lang="es-ES" altLang="es-CO" sz="2400" b="1" i="0" u="none" strike="noStrike" kern="1200" cap="none" spc="0" normalizeH="0" baseline="0" noProof="0" dirty="0">
              <a:ln>
                <a:noFill/>
              </a:ln>
              <a:solidFill>
                <a:srgbClr val="395F9B"/>
              </a:solidFill>
              <a:effectLst/>
              <a:uLnTx/>
              <a:uFillTx/>
              <a:latin typeface="Arial"/>
              <a:ea typeface="+mn-ea"/>
              <a:cs typeface="Calibri" panose="020F0502020204030204" pitchFamily="34" charset="0"/>
              <a:sym typeface="Calibri" panose="020F0502020204030204" pitchFamily="34" charset="0"/>
            </a:endParaRPr>
          </a:p>
        </p:txBody>
      </p:sp>
      <p:sp>
        <p:nvSpPr>
          <p:cNvPr id="16" name="Rectángulo 15">
            <a:extLst>
              <a:ext uri="{FF2B5EF4-FFF2-40B4-BE49-F238E27FC236}">
                <a16:creationId xmlns:a16="http://schemas.microsoft.com/office/drawing/2014/main" id="{E2D86EF3-4A51-484F-BD0B-078C49634AE4}"/>
              </a:ext>
            </a:extLst>
          </p:cNvPr>
          <p:cNvSpPr/>
          <p:nvPr/>
        </p:nvSpPr>
        <p:spPr>
          <a:xfrm>
            <a:off x="71888" y="6530544"/>
            <a:ext cx="11807495" cy="21544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800" b="0" i="0" u="none" strike="noStrike" kern="1200" cap="none" spc="0" normalizeH="0" baseline="0" noProof="0" dirty="0">
                <a:ln>
                  <a:noFill/>
                </a:ln>
                <a:solidFill>
                  <a:srgbClr val="395F9B"/>
                </a:solidFill>
                <a:effectLst/>
                <a:uLnTx/>
                <a:uFillTx/>
                <a:latin typeface="Arial"/>
                <a:ea typeface="Calibri" panose="020F0502020204030204" pitchFamily="34" charset="0"/>
                <a:cs typeface="Arial" panose="020B0604020202020204" pitchFamily="34" charset="0"/>
              </a:rPr>
              <a:t>Fuente: DANE, GEIH. Cálculos UPRA                                                                                                                                                                                                    * Las series desestacionalizadas permiten hacer comparaciones en periodos consecutivos.</a:t>
            </a:r>
          </a:p>
        </p:txBody>
      </p:sp>
      <p:sp>
        <p:nvSpPr>
          <p:cNvPr id="7" name="Rectángulo 6">
            <a:extLst>
              <a:ext uri="{FF2B5EF4-FFF2-40B4-BE49-F238E27FC236}">
                <a16:creationId xmlns:a16="http://schemas.microsoft.com/office/drawing/2014/main" id="{43262736-F5CA-432A-AA5E-45F5DDAA4B84}"/>
              </a:ext>
            </a:extLst>
          </p:cNvPr>
          <p:cNvSpPr/>
          <p:nvPr/>
        </p:nvSpPr>
        <p:spPr>
          <a:xfrm>
            <a:off x="-30478" y="4884442"/>
            <a:ext cx="2030020"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srgbClr val="395F9B"/>
                </a:solidFill>
                <a:effectLst/>
                <a:uLnTx/>
                <a:uFillTx/>
                <a:latin typeface="Arial"/>
                <a:ea typeface="Calibri" panose="020F0502020204030204" pitchFamily="34" charset="0"/>
                <a:cs typeface="Arial" panose="020B0604020202020204" pitchFamily="34" charset="0"/>
              </a:rPr>
              <a:t>Tasa de desempleo nacional 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srgbClr val="395F9B"/>
                </a:solidFill>
                <a:effectLst/>
                <a:uLnTx/>
                <a:uFillTx/>
                <a:latin typeface="Arial"/>
                <a:ea typeface="Calibri" panose="020F0502020204030204" pitchFamily="34" charset="0"/>
                <a:cs typeface="Arial" panose="020B0604020202020204" pitchFamily="34" charset="0"/>
              </a:rPr>
              <a:t>septiembre</a:t>
            </a:r>
            <a:endParaRPr kumimoji="0" lang="es-CO" sz="18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
        <p:nvSpPr>
          <p:cNvPr id="8" name="Rectángulo 7">
            <a:extLst>
              <a:ext uri="{FF2B5EF4-FFF2-40B4-BE49-F238E27FC236}">
                <a16:creationId xmlns:a16="http://schemas.microsoft.com/office/drawing/2014/main" id="{3B37A31D-6B4A-4D14-8090-F5EC801C402A}"/>
              </a:ext>
            </a:extLst>
          </p:cNvPr>
          <p:cNvSpPr/>
          <p:nvPr/>
        </p:nvSpPr>
        <p:spPr>
          <a:xfrm>
            <a:off x="1412729" y="5253773"/>
            <a:ext cx="1062440" cy="461665"/>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srgbClr val="00B050"/>
                </a:solidFill>
                <a:effectLst/>
                <a:uLnTx/>
                <a:uFillTx/>
                <a:latin typeface="Arial"/>
                <a:ea typeface="Calibri" panose="020F0502020204030204" pitchFamily="34" charset="0"/>
                <a:cs typeface="Arial" panose="020B0604020202020204" pitchFamily="34" charset="0"/>
              </a:rPr>
              <a:t>11,0%</a:t>
            </a:r>
            <a:endParaRPr kumimoji="0" lang="es-CO" sz="2400" b="1" i="0" u="none" strike="noStrike" kern="1200" cap="none" spc="0" normalizeH="0" baseline="0" noProof="0" dirty="0">
              <a:ln>
                <a:noFill/>
              </a:ln>
              <a:solidFill>
                <a:srgbClr val="00B050"/>
              </a:solidFill>
              <a:effectLst/>
              <a:uLnTx/>
              <a:uFillTx/>
              <a:latin typeface="Arial"/>
              <a:ea typeface="+mn-ea"/>
              <a:cs typeface="Arial" panose="020B0604020202020204" pitchFamily="34" charset="0"/>
            </a:endParaRPr>
          </a:p>
        </p:txBody>
      </p:sp>
      <p:sp>
        <p:nvSpPr>
          <p:cNvPr id="11" name="Rectángulo 10">
            <a:extLst>
              <a:ext uri="{FF2B5EF4-FFF2-40B4-BE49-F238E27FC236}">
                <a16:creationId xmlns:a16="http://schemas.microsoft.com/office/drawing/2014/main" id="{63CBA94C-C7DA-4332-96DD-A87259733597}"/>
              </a:ext>
            </a:extLst>
          </p:cNvPr>
          <p:cNvSpPr/>
          <p:nvPr/>
        </p:nvSpPr>
        <p:spPr>
          <a:xfrm>
            <a:off x="2451515" y="4940662"/>
            <a:ext cx="3158824" cy="147732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srgbClr val="27689D"/>
                </a:solidFill>
                <a:effectLst/>
                <a:uLnTx/>
                <a:uFillTx/>
                <a:latin typeface="Arial"/>
                <a:ea typeface="Calibri" panose="020F0502020204030204" pitchFamily="34" charset="0"/>
                <a:cs typeface="Arial" panose="020B0604020202020204" pitchFamily="34" charset="0"/>
              </a:rPr>
              <a:t>inferior en 10,9 p.p a la tasa de mayo de 2020 (21,9%) </a:t>
            </a:r>
            <a:r>
              <a:rPr kumimoji="0" lang="es-CO" sz="1800" b="0" i="0" u="none" strike="noStrike" kern="1200" cap="none" spc="0" normalizeH="0" baseline="0" noProof="0" dirty="0">
                <a:ln>
                  <a:noFill/>
                </a:ln>
                <a:solidFill>
                  <a:srgbClr val="27689D"/>
                </a:solidFill>
                <a:effectLst/>
                <a:uLnTx/>
                <a:uFillTx/>
                <a:latin typeface="Arial"/>
                <a:ea typeface="Calibri" panose="020F0502020204030204" pitchFamily="34" charset="0"/>
                <a:cs typeface="Arial" panose="020B0604020202020204" pitchFamily="34" charset="0"/>
              </a:rPr>
              <a:t>que ha sido la más alta de los meses en pandemia.</a:t>
            </a:r>
          </a:p>
        </p:txBody>
      </p:sp>
      <p:cxnSp>
        <p:nvCxnSpPr>
          <p:cNvPr id="12" name="Conector recto 11">
            <a:extLst>
              <a:ext uri="{FF2B5EF4-FFF2-40B4-BE49-F238E27FC236}">
                <a16:creationId xmlns:a16="http://schemas.microsoft.com/office/drawing/2014/main" id="{60E014AD-2A70-41B0-B033-E4A392009332}"/>
              </a:ext>
            </a:extLst>
          </p:cNvPr>
          <p:cNvCxnSpPr>
            <a:cxnSpLocks/>
          </p:cNvCxnSpPr>
          <p:nvPr/>
        </p:nvCxnSpPr>
        <p:spPr>
          <a:xfrm>
            <a:off x="5622225" y="5101395"/>
            <a:ext cx="0" cy="904541"/>
          </a:xfrm>
          <a:prstGeom prst="line">
            <a:avLst/>
          </a:prstGeom>
          <a:ln w="28575">
            <a:solidFill>
              <a:srgbClr val="395F9B"/>
            </a:soli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0B898A01-518B-495E-AD15-C95A8C0A0955}"/>
              </a:ext>
            </a:extLst>
          </p:cNvPr>
          <p:cNvSpPr/>
          <p:nvPr/>
        </p:nvSpPr>
        <p:spPr>
          <a:xfrm>
            <a:off x="5664268" y="5143806"/>
            <a:ext cx="2236617"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srgbClr val="395F9B"/>
                </a:solidFill>
                <a:effectLst/>
                <a:uLnTx/>
                <a:uFillTx/>
                <a:latin typeface="Arial"/>
                <a:ea typeface="Calibri" panose="020F0502020204030204" pitchFamily="34" charset="0"/>
                <a:cs typeface="Arial" panose="020B0604020202020204" pitchFamily="34" charset="0"/>
              </a:rPr>
              <a:t>Tasa de desempleo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srgbClr val="395F9B"/>
                </a:solidFill>
                <a:effectLst/>
                <a:uLnTx/>
                <a:uFillTx/>
                <a:latin typeface="Arial"/>
                <a:ea typeface="Calibri" panose="020F0502020204030204" pitchFamily="34" charset="0"/>
                <a:cs typeface="Arial" panose="020B0604020202020204" pitchFamily="34" charset="0"/>
              </a:rPr>
              <a:t>13 ciudades y a.m en septiembre</a:t>
            </a:r>
            <a:endParaRPr kumimoji="0" lang="es-CO" sz="18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
        <p:nvSpPr>
          <p:cNvPr id="17" name="Rectángulo 16">
            <a:extLst>
              <a:ext uri="{FF2B5EF4-FFF2-40B4-BE49-F238E27FC236}">
                <a16:creationId xmlns:a16="http://schemas.microsoft.com/office/drawing/2014/main" id="{9F1941FF-081D-4D18-A434-B3932EC2528A}"/>
              </a:ext>
            </a:extLst>
          </p:cNvPr>
          <p:cNvSpPr/>
          <p:nvPr/>
        </p:nvSpPr>
        <p:spPr>
          <a:xfrm>
            <a:off x="7422723" y="5360422"/>
            <a:ext cx="1321911" cy="461665"/>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srgbClr val="00B050"/>
                </a:solidFill>
                <a:effectLst/>
                <a:uLnTx/>
                <a:uFillTx/>
                <a:latin typeface="Arial"/>
                <a:ea typeface="Calibri" panose="020F0502020204030204" pitchFamily="34" charset="0"/>
                <a:cs typeface="Arial" panose="020B0604020202020204" pitchFamily="34" charset="0"/>
              </a:rPr>
              <a:t>10,9%</a:t>
            </a:r>
            <a:endParaRPr kumimoji="0" lang="es-CO" sz="2400" b="1" i="0" u="none" strike="noStrike" kern="1200" cap="none" spc="0" normalizeH="0" baseline="0" noProof="0" dirty="0">
              <a:ln>
                <a:noFill/>
              </a:ln>
              <a:solidFill>
                <a:srgbClr val="00B050"/>
              </a:solidFill>
              <a:effectLst/>
              <a:uLnTx/>
              <a:uFillTx/>
              <a:latin typeface="Arial"/>
              <a:ea typeface="+mn-ea"/>
              <a:cs typeface="Arial" panose="020B0604020202020204" pitchFamily="34" charset="0"/>
            </a:endParaRPr>
          </a:p>
        </p:txBody>
      </p:sp>
      <p:sp>
        <p:nvSpPr>
          <p:cNvPr id="19" name="Rectángulo 18">
            <a:extLst>
              <a:ext uri="{FF2B5EF4-FFF2-40B4-BE49-F238E27FC236}">
                <a16:creationId xmlns:a16="http://schemas.microsoft.com/office/drawing/2014/main" id="{0DDF7A5A-90AD-437C-93ED-DA6629A27751}"/>
              </a:ext>
            </a:extLst>
          </p:cNvPr>
          <p:cNvSpPr/>
          <p:nvPr/>
        </p:nvSpPr>
        <p:spPr>
          <a:xfrm>
            <a:off x="8692879" y="4940559"/>
            <a:ext cx="3551318" cy="120032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srgbClr val="27689D"/>
                </a:solidFill>
                <a:effectLst/>
                <a:uLnTx/>
                <a:uFillTx/>
                <a:latin typeface="Arial"/>
                <a:ea typeface="Calibri" panose="020F0502020204030204" pitchFamily="34" charset="0"/>
                <a:cs typeface="Arial" panose="020B0604020202020204" pitchFamily="34" charset="0"/>
              </a:rPr>
              <a:t>inferior en 14,8 p.p a la tasa de junio de 2020 </a:t>
            </a:r>
            <a:r>
              <a:rPr kumimoji="0" lang="es-CO" sz="1800" b="0" i="0" u="none" strike="noStrike" kern="1200" cap="none" spc="0" normalizeH="0" baseline="0" noProof="0" dirty="0">
                <a:ln>
                  <a:noFill/>
                </a:ln>
                <a:solidFill>
                  <a:srgbClr val="27689D"/>
                </a:solidFill>
                <a:effectLst/>
                <a:uLnTx/>
                <a:uFillTx/>
                <a:latin typeface="Arial"/>
                <a:ea typeface="Calibri" panose="020F0502020204030204" pitchFamily="34" charset="0"/>
                <a:cs typeface="Arial" panose="020B0604020202020204" pitchFamily="34" charset="0"/>
              </a:rPr>
              <a:t>(25,7%) que ha sido la más alta de los meses en pandemia para este dominio.</a:t>
            </a:r>
          </a:p>
        </p:txBody>
      </p:sp>
      <p:graphicFrame>
        <p:nvGraphicFramePr>
          <p:cNvPr id="2" name="Gráfico 1">
            <a:extLst>
              <a:ext uri="{FF2B5EF4-FFF2-40B4-BE49-F238E27FC236}">
                <a16:creationId xmlns:a16="http://schemas.microsoft.com/office/drawing/2014/main" id="{E3B84D0E-BF09-4EA0-8916-0362B9096218}"/>
              </a:ext>
            </a:extLst>
          </p:cNvPr>
          <p:cNvGraphicFramePr>
            <a:graphicFrameLocks/>
          </p:cNvGraphicFramePr>
          <p:nvPr>
            <p:extLst>
              <p:ext uri="{D42A27DB-BD31-4B8C-83A1-F6EECF244321}">
                <p14:modId xmlns:p14="http://schemas.microsoft.com/office/powerpoint/2010/main" val="2005056850"/>
              </p:ext>
            </p:extLst>
          </p:nvPr>
        </p:nvGraphicFramePr>
        <p:xfrm>
          <a:off x="116356" y="1356006"/>
          <a:ext cx="11718558" cy="35960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4899338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71B2D5A-48A4-4AA9-9420-2874F3680AC9}"/>
</file>

<file path=customXml/itemProps2.xml><?xml version="1.0" encoding="utf-8"?>
<ds:datastoreItem xmlns:ds="http://schemas.openxmlformats.org/officeDocument/2006/customXml" ds:itemID="{10A7977F-D178-4C2F-A3F8-E04EC51A3CF0}"/>
</file>

<file path=customXml/itemProps3.xml><?xml version="1.0" encoding="utf-8"?>
<ds:datastoreItem xmlns:ds="http://schemas.openxmlformats.org/officeDocument/2006/customXml" ds:itemID="{6C229645-81D1-4CA1-A9A7-17601969552B}"/>
</file>

<file path=docProps/app.xml><?xml version="1.0" encoding="utf-8"?>
<Properties xmlns="http://schemas.openxmlformats.org/officeDocument/2006/extended-properties" xmlns:vt="http://schemas.openxmlformats.org/officeDocument/2006/docPropsVTypes">
  <TotalTime>9280</TotalTime>
  <Words>1155</Words>
  <Application>Microsoft Office PowerPoint</Application>
  <PresentationFormat>Panorámica</PresentationFormat>
  <Paragraphs>259</Paragraphs>
  <Slides>13</Slides>
  <Notes>13</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13</vt:i4>
      </vt:variant>
    </vt:vector>
  </HeadingPairs>
  <TitlesOfParts>
    <vt:vector size="17" baseType="lpstr">
      <vt:lpstr>Arial</vt:lpstr>
      <vt:lpstr>Arial Black</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NESTOR JULIO HERNANDEZ BOCKER</cp:lastModifiedBy>
  <cp:revision>399</cp:revision>
  <dcterms:created xsi:type="dcterms:W3CDTF">2019-02-12T04:28:07Z</dcterms:created>
  <dcterms:modified xsi:type="dcterms:W3CDTF">2022-10-31T18:00:40Z</dcterms:modified>
</cp:coreProperties>
</file>