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notesSlides/notesSlide1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drawings/drawing3.xml" ContentType="application/vnd.openxmlformats-officedocument.drawingml.chartshapes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2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drawings/drawing4.xml" ContentType="application/vnd.openxmlformats-officedocument.drawingml.chartshape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4"/>
  </p:sldMasterIdLst>
  <p:notesMasterIdLst>
    <p:notesMasterId r:id="rId20"/>
  </p:notesMasterIdLst>
  <p:sldIdLst>
    <p:sldId id="277" r:id="rId5"/>
    <p:sldId id="274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92" r:id="rId14"/>
    <p:sldId id="288" r:id="rId15"/>
    <p:sldId id="289" r:id="rId16"/>
    <p:sldId id="293" r:id="rId17"/>
    <p:sldId id="300" r:id="rId18"/>
    <p:sldId id="279" r:id="rId19"/>
  </p:sldIdLst>
  <p:sldSz cx="12192000" cy="6858000"/>
  <p:notesSz cx="6858000" cy="9144000"/>
  <p:embeddedFontLst>
    <p:embeddedFont>
      <p:font typeface="Montserrat SemiBold" panose="00000700000000000000" pitchFamily="2" charset="0"/>
      <p:bold r:id="rId21"/>
      <p:boldItalic r:id="rId22"/>
    </p:embeddedFont>
    <p:embeddedFont>
      <p:font typeface="Nunito Sans" pitchFamily="2" charset="0"/>
      <p:regular r:id="rId23"/>
      <p:bold r:id="rId24"/>
      <p:italic r:id="rId25"/>
      <p:boldItalic r:id="rId26"/>
    </p:embeddedFont>
    <p:embeddedFont>
      <p:font typeface="Nunito Sans ExtraBold" pitchFamily="2" charset="0"/>
      <p:bold r:id="rId27"/>
      <p:boldItalic r:id="rId2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D9837"/>
    <a:srgbClr val="0070C0"/>
    <a:srgbClr val="27689D"/>
    <a:srgbClr val="236C95"/>
    <a:srgbClr val="2F753E"/>
    <a:srgbClr val="1F4E79"/>
    <a:srgbClr val="009165"/>
    <a:srgbClr val="009267"/>
    <a:srgbClr val="0091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BFF15E-BC41-46F4-8039-AA23C03B7229}" v="37" dt="2023-11-30T16:09:43.5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6023" autoAdjust="0"/>
  </p:normalViewPr>
  <p:slideViewPr>
    <p:cSldViewPr snapToGrid="0">
      <p:cViewPr varScale="1">
        <p:scale>
          <a:sx n="106" d="100"/>
          <a:sy n="106" d="100"/>
        </p:scale>
        <p:origin x="73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238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font" Target="fonts/font6.fntdata"/><Relationship Id="rId3" Type="http://schemas.openxmlformats.org/officeDocument/2006/relationships/customXml" Target="../customXml/item3.xml"/><Relationship Id="rId21" Type="http://schemas.openxmlformats.org/officeDocument/2006/relationships/font" Target="fonts/font1.fntdata"/><Relationship Id="rId34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font" Target="fonts/font5.fntdata"/><Relationship Id="rId33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font" Target="fonts/font4.fntdata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font" Target="fonts/font3.fntdata"/><Relationship Id="rId28" Type="http://schemas.openxmlformats.org/officeDocument/2006/relationships/font" Target="fonts/font8.fntdata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font" Target="fonts/font2.fntdata"/><Relationship Id="rId27" Type="http://schemas.openxmlformats.org/officeDocument/2006/relationships/font" Target="fonts/font7.fntdata"/><Relationship Id="rId30" Type="http://schemas.openxmlformats.org/officeDocument/2006/relationships/viewProps" Target="viewProps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ESTOR JULIO HERNANDEZ BOCKER" userId="a413b3be1cc3406f" providerId="LiveId" clId="{8407BB09-640B-4E77-A44A-254800BA2B61}"/>
    <pc:docChg chg="custSel delSld modSld">
      <pc:chgData name="NESTOR JULIO HERNANDEZ BOCKER" userId="a413b3be1cc3406f" providerId="LiveId" clId="{8407BB09-640B-4E77-A44A-254800BA2B61}" dt="2023-10-07T18:17:12.891" v="327" actId="1036"/>
      <pc:docMkLst>
        <pc:docMk/>
      </pc:docMkLst>
      <pc:sldChg chg="modSp mod">
        <pc:chgData name="NESTOR JULIO HERNANDEZ BOCKER" userId="a413b3be1cc3406f" providerId="LiveId" clId="{8407BB09-640B-4E77-A44A-254800BA2B61}" dt="2023-09-29T17:10:48.750" v="73" actId="20577"/>
        <pc:sldMkLst>
          <pc:docMk/>
          <pc:sldMk cId="721350290" sldId="274"/>
        </pc:sldMkLst>
        <pc:spChg chg="mod">
          <ac:chgData name="NESTOR JULIO HERNANDEZ BOCKER" userId="a413b3be1cc3406f" providerId="LiveId" clId="{8407BB09-640B-4E77-A44A-254800BA2B61}" dt="2023-09-29T16:51:31.388" v="5"/>
          <ac:spMkLst>
            <pc:docMk/>
            <pc:sldMk cId="721350290" sldId="274"/>
            <ac:spMk id="8" creationId="{2CC749D1-3BF6-BB4C-AF95-0DF8B9F37233}"/>
          </ac:spMkLst>
        </pc:spChg>
        <pc:spChg chg="mod">
          <ac:chgData name="NESTOR JULIO HERNANDEZ BOCKER" userId="a413b3be1cc3406f" providerId="LiveId" clId="{8407BB09-640B-4E77-A44A-254800BA2B61}" dt="2023-09-29T17:09:41.130" v="59" actId="20577"/>
          <ac:spMkLst>
            <pc:docMk/>
            <pc:sldMk cId="721350290" sldId="274"/>
            <ac:spMk id="11" creationId="{5552EB3D-2FD2-2B29-A305-45DE4C8ADB61}"/>
          </ac:spMkLst>
        </pc:spChg>
        <pc:spChg chg="mod">
          <ac:chgData name="NESTOR JULIO HERNANDEZ BOCKER" userId="a413b3be1cc3406f" providerId="LiveId" clId="{8407BB09-640B-4E77-A44A-254800BA2B61}" dt="2023-09-29T17:10:31.009" v="67" actId="20577"/>
          <ac:spMkLst>
            <pc:docMk/>
            <pc:sldMk cId="721350290" sldId="274"/>
            <ac:spMk id="12" creationId="{A6B35B9D-0049-AC66-F7A2-4C2A615E499C}"/>
          </ac:spMkLst>
        </pc:spChg>
        <pc:spChg chg="mod">
          <ac:chgData name="NESTOR JULIO HERNANDEZ BOCKER" userId="a413b3be1cc3406f" providerId="LiveId" clId="{8407BB09-640B-4E77-A44A-254800BA2B61}" dt="2023-09-29T17:10:37.770" v="69" actId="20577"/>
          <ac:spMkLst>
            <pc:docMk/>
            <pc:sldMk cId="721350290" sldId="274"/>
            <ac:spMk id="15" creationId="{59EE458C-69E8-1372-1F90-B3F77176AA2C}"/>
          </ac:spMkLst>
        </pc:spChg>
        <pc:spChg chg="mod">
          <ac:chgData name="NESTOR JULIO HERNANDEZ BOCKER" userId="a413b3be1cc3406f" providerId="LiveId" clId="{8407BB09-640B-4E77-A44A-254800BA2B61}" dt="2023-09-29T17:10:48.750" v="73" actId="20577"/>
          <ac:spMkLst>
            <pc:docMk/>
            <pc:sldMk cId="721350290" sldId="274"/>
            <ac:spMk id="16" creationId="{6D416BBC-D563-D8B2-4402-6C8A2EDB4B15}"/>
          </ac:spMkLst>
        </pc:spChg>
      </pc:sldChg>
      <pc:sldChg chg="del">
        <pc:chgData name="NESTOR JULIO HERNANDEZ BOCKER" userId="a413b3be1cc3406f" providerId="LiveId" clId="{8407BB09-640B-4E77-A44A-254800BA2B61}" dt="2023-09-29T16:50:40.190" v="0" actId="47"/>
        <pc:sldMkLst>
          <pc:docMk/>
          <pc:sldMk cId="64129795" sldId="276"/>
        </pc:sldMkLst>
      </pc:sldChg>
      <pc:sldChg chg="modSp mod">
        <pc:chgData name="NESTOR JULIO HERNANDEZ BOCKER" userId="a413b3be1cc3406f" providerId="LiveId" clId="{8407BB09-640B-4E77-A44A-254800BA2B61}" dt="2023-09-29T16:52:20.743" v="11" actId="20577"/>
        <pc:sldMkLst>
          <pc:docMk/>
          <pc:sldMk cId="1610350232" sldId="277"/>
        </pc:sldMkLst>
        <pc:spChg chg="mod">
          <ac:chgData name="NESTOR JULIO HERNANDEZ BOCKER" userId="a413b3be1cc3406f" providerId="LiveId" clId="{8407BB09-640B-4E77-A44A-254800BA2B61}" dt="2023-09-29T16:51:31.388" v="5"/>
          <ac:spMkLst>
            <pc:docMk/>
            <pc:sldMk cId="1610350232" sldId="277"/>
            <ac:spMk id="5" creationId="{C21EC463-48B1-DB62-853F-28EA07164E19}"/>
          </ac:spMkLst>
        </pc:spChg>
        <pc:spChg chg="mod">
          <ac:chgData name="NESTOR JULIO HERNANDEZ BOCKER" userId="a413b3be1cc3406f" providerId="LiveId" clId="{8407BB09-640B-4E77-A44A-254800BA2B61}" dt="2023-09-29T16:52:20.743" v="11" actId="20577"/>
          <ac:spMkLst>
            <pc:docMk/>
            <pc:sldMk cId="1610350232" sldId="277"/>
            <ac:spMk id="6" creationId="{B2F2D106-82B9-0335-7236-4CF3863660F7}"/>
          </ac:spMkLst>
        </pc:spChg>
      </pc:sldChg>
      <pc:sldChg chg="modSp mod">
        <pc:chgData name="NESTOR JULIO HERNANDEZ BOCKER" userId="a413b3be1cc3406f" providerId="LiveId" clId="{8407BB09-640B-4E77-A44A-254800BA2B61}" dt="2023-09-29T17:38:29.522" v="322" actId="20577"/>
        <pc:sldMkLst>
          <pc:docMk/>
          <pc:sldMk cId="3675170584" sldId="279"/>
        </pc:sldMkLst>
        <pc:spChg chg="mod">
          <ac:chgData name="NESTOR JULIO HERNANDEZ BOCKER" userId="a413b3be1cc3406f" providerId="LiveId" clId="{8407BB09-640B-4E77-A44A-254800BA2B61}" dt="2023-09-29T17:38:29.522" v="322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8407BB09-640B-4E77-A44A-254800BA2B61}" dt="2023-09-29T17:12:02.339" v="83" actId="14100"/>
        <pc:sldMkLst>
          <pc:docMk/>
          <pc:sldMk cId="245155727" sldId="281"/>
        </pc:sldMkLst>
        <pc:spChg chg="mod">
          <ac:chgData name="NESTOR JULIO HERNANDEZ BOCKER" userId="a413b3be1cc3406f" providerId="LiveId" clId="{8407BB09-640B-4E77-A44A-254800BA2B61}" dt="2023-09-29T17:11:25.040" v="77" actId="20577"/>
          <ac:spMkLst>
            <pc:docMk/>
            <pc:sldMk cId="245155727" sldId="281"/>
            <ac:spMk id="4" creationId="{4E33D9EB-67F9-76C5-0624-CACE64DE863E}"/>
          </ac:spMkLst>
        </pc:spChg>
        <pc:spChg chg="mod">
          <ac:chgData name="NESTOR JULIO HERNANDEZ BOCKER" userId="a413b3be1cc3406f" providerId="LiveId" clId="{8407BB09-640B-4E77-A44A-254800BA2B61}" dt="2023-09-29T17:11:44.739" v="80" actId="20577"/>
          <ac:spMkLst>
            <pc:docMk/>
            <pc:sldMk cId="245155727" sldId="281"/>
            <ac:spMk id="7" creationId="{52ECDF73-661B-A7DC-9B63-68A9BECF5C2E}"/>
          </ac:spMkLst>
        </pc:spChg>
        <pc:spChg chg="mod">
          <ac:chgData name="NESTOR JULIO HERNANDEZ BOCKER" userId="a413b3be1cc3406f" providerId="LiveId" clId="{8407BB09-640B-4E77-A44A-254800BA2B61}" dt="2023-09-29T16:51:31.388" v="5"/>
          <ac:spMkLst>
            <pc:docMk/>
            <pc:sldMk cId="245155727" sldId="281"/>
            <ac:spMk id="8" creationId="{2CC749D1-3BF6-BB4C-AF95-0DF8B9F37233}"/>
          </ac:spMkLst>
        </pc:spChg>
        <pc:graphicFrameChg chg="mod">
          <ac:chgData name="NESTOR JULIO HERNANDEZ BOCKER" userId="a413b3be1cc3406f" providerId="LiveId" clId="{8407BB09-640B-4E77-A44A-254800BA2B61}" dt="2023-09-29T17:12:02.339" v="83" actId="14100"/>
          <ac:graphicFrameMkLst>
            <pc:docMk/>
            <pc:sldMk cId="245155727" sldId="281"/>
            <ac:graphicFrameMk id="12" creationId="{D24B8435-9D78-A3EA-6C8B-5AB4788D707B}"/>
          </ac:graphicFrameMkLst>
        </pc:graphicFrameChg>
      </pc:sldChg>
      <pc:sldChg chg="modSp mod">
        <pc:chgData name="NESTOR JULIO HERNANDEZ BOCKER" userId="a413b3be1cc3406f" providerId="LiveId" clId="{8407BB09-640B-4E77-A44A-254800BA2B61}" dt="2023-09-29T17:14:02.956" v="93" actId="20577"/>
        <pc:sldMkLst>
          <pc:docMk/>
          <pc:sldMk cId="3393398782" sldId="282"/>
        </pc:sldMkLst>
        <pc:spChg chg="mod">
          <ac:chgData name="NESTOR JULIO HERNANDEZ BOCKER" userId="a413b3be1cc3406f" providerId="LiveId" clId="{8407BB09-640B-4E77-A44A-254800BA2B61}" dt="2023-09-29T17:13:24.700" v="85" actId="20577"/>
          <ac:spMkLst>
            <pc:docMk/>
            <pc:sldMk cId="3393398782" sldId="282"/>
            <ac:spMk id="3" creationId="{A8C5619B-D259-2908-B529-648FB76BCC6E}"/>
          </ac:spMkLst>
        </pc:spChg>
        <pc:spChg chg="mod">
          <ac:chgData name="NESTOR JULIO HERNANDEZ BOCKER" userId="a413b3be1cc3406f" providerId="LiveId" clId="{8407BB09-640B-4E77-A44A-254800BA2B61}" dt="2023-09-29T17:13:35.229" v="89" actId="20577"/>
          <ac:spMkLst>
            <pc:docMk/>
            <pc:sldMk cId="3393398782" sldId="282"/>
            <ac:spMk id="4" creationId="{CA984F44-55E3-FE0B-48AD-DAFB3F597CFC}"/>
          </ac:spMkLst>
        </pc:spChg>
        <pc:spChg chg="mod">
          <ac:chgData name="NESTOR JULIO HERNANDEZ BOCKER" userId="a413b3be1cc3406f" providerId="LiveId" clId="{8407BB09-640B-4E77-A44A-254800BA2B61}" dt="2023-09-29T17:13:40.306" v="90" actId="20577"/>
          <ac:spMkLst>
            <pc:docMk/>
            <pc:sldMk cId="3393398782" sldId="282"/>
            <ac:spMk id="7" creationId="{DC36A5CD-7C1B-BF53-A5AA-169F19950947}"/>
          </ac:spMkLst>
        </pc:spChg>
        <pc:spChg chg="mod">
          <ac:chgData name="NESTOR JULIO HERNANDEZ BOCKER" userId="a413b3be1cc3406f" providerId="LiveId" clId="{8407BB09-640B-4E77-A44A-254800BA2B61}" dt="2023-09-29T16:52:02.955" v="8"/>
          <ac:spMkLst>
            <pc:docMk/>
            <pc:sldMk cId="3393398782" sldId="282"/>
            <ac:spMk id="8" creationId="{2CC749D1-3BF6-BB4C-AF95-0DF8B9F37233}"/>
          </ac:spMkLst>
        </pc:spChg>
        <pc:spChg chg="mod">
          <ac:chgData name="NESTOR JULIO HERNANDEZ BOCKER" userId="a413b3be1cc3406f" providerId="LiveId" clId="{8407BB09-640B-4E77-A44A-254800BA2B61}" dt="2023-09-29T17:14:02.956" v="93" actId="20577"/>
          <ac:spMkLst>
            <pc:docMk/>
            <pc:sldMk cId="3393398782" sldId="282"/>
            <ac:spMk id="9" creationId="{74E26FC3-A09F-0E1F-0837-CDC737F32056}"/>
          </ac:spMkLst>
        </pc:spChg>
        <pc:spChg chg="mod">
          <ac:chgData name="NESTOR JULIO HERNANDEZ BOCKER" userId="a413b3be1cc3406f" providerId="LiveId" clId="{8407BB09-640B-4E77-A44A-254800BA2B61}" dt="2023-09-29T16:51:31.388" v="5"/>
          <ac:spMkLst>
            <pc:docMk/>
            <pc:sldMk cId="3393398782" sldId="282"/>
            <ac:spMk id="10" creationId="{334E2306-A029-FECA-4CAE-F08F04CDE71E}"/>
          </ac:spMkLst>
        </pc:spChg>
        <pc:spChg chg="mod">
          <ac:chgData name="NESTOR JULIO HERNANDEZ BOCKER" userId="a413b3be1cc3406f" providerId="LiveId" clId="{8407BB09-640B-4E77-A44A-254800BA2B61}" dt="2023-09-29T16:52:14.768" v="9"/>
          <ac:spMkLst>
            <pc:docMk/>
            <pc:sldMk cId="3393398782" sldId="282"/>
            <ac:spMk id="11" creationId="{0927A3EF-722B-4845-C5A9-7173F708C723}"/>
          </ac:spMkLst>
        </pc:spChg>
      </pc:sldChg>
      <pc:sldChg chg="modSp mod">
        <pc:chgData name="NESTOR JULIO HERNANDEZ BOCKER" userId="a413b3be1cc3406f" providerId="LiveId" clId="{8407BB09-640B-4E77-A44A-254800BA2B61}" dt="2023-09-29T18:09:43.048" v="325" actId="20577"/>
        <pc:sldMkLst>
          <pc:docMk/>
          <pc:sldMk cId="3717849211" sldId="283"/>
        </pc:sldMkLst>
        <pc:spChg chg="mod">
          <ac:chgData name="NESTOR JULIO HERNANDEZ BOCKER" userId="a413b3be1cc3406f" providerId="LiveId" clId="{8407BB09-640B-4E77-A44A-254800BA2B61}" dt="2023-09-29T18:09:43.048" v="325" actId="20577"/>
          <ac:spMkLst>
            <pc:docMk/>
            <pc:sldMk cId="3717849211" sldId="283"/>
            <ac:spMk id="2" creationId="{A02A9FED-D204-D2C0-F764-8A1EC1C729D9}"/>
          </ac:spMkLst>
        </pc:spChg>
        <pc:spChg chg="mod">
          <ac:chgData name="NESTOR JULIO HERNANDEZ BOCKER" userId="a413b3be1cc3406f" providerId="LiveId" clId="{8407BB09-640B-4E77-A44A-254800BA2B61}" dt="2023-09-29T17:15:38.526" v="109" actId="20577"/>
          <ac:spMkLst>
            <pc:docMk/>
            <pc:sldMk cId="3717849211" sldId="283"/>
            <ac:spMk id="4" creationId="{F0818577-48F7-6772-6D09-E8C054D0E911}"/>
          </ac:spMkLst>
        </pc:spChg>
        <pc:spChg chg="mod">
          <ac:chgData name="NESTOR JULIO HERNANDEZ BOCKER" userId="a413b3be1cc3406f" providerId="LiveId" clId="{8407BB09-640B-4E77-A44A-254800BA2B61}" dt="2023-09-29T17:16:06.656" v="110" actId="20577"/>
          <ac:spMkLst>
            <pc:docMk/>
            <pc:sldMk cId="3717849211" sldId="283"/>
            <ac:spMk id="8" creationId="{2CC749D1-3BF6-BB4C-AF95-0DF8B9F37233}"/>
          </ac:spMkLst>
        </pc:spChg>
        <pc:graphicFrameChg chg="mod modGraphic">
          <ac:chgData name="NESTOR JULIO HERNANDEZ BOCKER" userId="a413b3be1cc3406f" providerId="LiveId" clId="{8407BB09-640B-4E77-A44A-254800BA2B61}" dt="2023-09-29T17:00:44.921" v="14" actId="255"/>
          <ac:graphicFrameMkLst>
            <pc:docMk/>
            <pc:sldMk cId="3717849211" sldId="283"/>
            <ac:graphicFrameMk id="3" creationId="{C76C8718-47F2-8AFE-2F8C-0D5D68FAE24D}"/>
          </ac:graphicFrameMkLst>
        </pc:graphicFrameChg>
      </pc:sldChg>
      <pc:sldChg chg="modSp mod">
        <pc:chgData name="NESTOR JULIO HERNANDEZ BOCKER" userId="a413b3be1cc3406f" providerId="LiveId" clId="{8407BB09-640B-4E77-A44A-254800BA2B61}" dt="2023-09-29T17:16:37.306" v="113" actId="20577"/>
        <pc:sldMkLst>
          <pc:docMk/>
          <pc:sldMk cId="3127339449" sldId="284"/>
        </pc:sldMkLst>
        <pc:spChg chg="mod">
          <ac:chgData name="NESTOR JULIO HERNANDEZ BOCKER" userId="a413b3be1cc3406f" providerId="LiveId" clId="{8407BB09-640B-4E77-A44A-254800BA2B61}" dt="2023-09-29T17:16:37.306" v="113" actId="20577"/>
          <ac:spMkLst>
            <pc:docMk/>
            <pc:sldMk cId="3127339449" sldId="284"/>
            <ac:spMk id="2" creationId="{ED9550AB-AA87-96B8-B281-89D33F07FF70}"/>
          </ac:spMkLst>
        </pc:spChg>
        <pc:spChg chg="mod">
          <ac:chgData name="NESTOR JULIO HERNANDEZ BOCKER" userId="a413b3be1cc3406f" providerId="LiveId" clId="{8407BB09-640B-4E77-A44A-254800BA2B61}" dt="2023-09-29T17:03:30.289" v="20" actId="207"/>
          <ac:spMkLst>
            <pc:docMk/>
            <pc:sldMk cId="3127339449" sldId="284"/>
            <ac:spMk id="8" creationId="{2CC749D1-3BF6-BB4C-AF95-0DF8B9F37233}"/>
          </ac:spMkLst>
        </pc:spChg>
        <pc:graphicFrameChg chg="mod modGraphic">
          <ac:chgData name="NESTOR JULIO HERNANDEZ BOCKER" userId="a413b3be1cc3406f" providerId="LiveId" clId="{8407BB09-640B-4E77-A44A-254800BA2B61}" dt="2023-09-29T17:03:13.116" v="18" actId="207"/>
          <ac:graphicFrameMkLst>
            <pc:docMk/>
            <pc:sldMk cId="3127339449" sldId="284"/>
            <ac:graphicFrameMk id="5" creationId="{D57B21E4-E1DC-67A3-17C7-F98CE21FB353}"/>
          </ac:graphicFrameMkLst>
        </pc:graphicFrameChg>
      </pc:sldChg>
      <pc:sldChg chg="modSp mod">
        <pc:chgData name="NESTOR JULIO HERNANDEZ BOCKER" userId="a413b3be1cc3406f" providerId="LiveId" clId="{8407BB09-640B-4E77-A44A-254800BA2B61}" dt="2023-09-29T17:18:07.662" v="114" actId="20577"/>
        <pc:sldMkLst>
          <pc:docMk/>
          <pc:sldMk cId="2154845837" sldId="285"/>
        </pc:sldMkLst>
        <pc:spChg chg="mod">
          <ac:chgData name="NESTOR JULIO HERNANDEZ BOCKER" userId="a413b3be1cc3406f" providerId="LiveId" clId="{8407BB09-640B-4E77-A44A-254800BA2B61}" dt="2023-09-29T17:18:07.662" v="114" actId="20577"/>
          <ac:spMkLst>
            <pc:docMk/>
            <pc:sldMk cId="2154845837" sldId="285"/>
            <ac:spMk id="2" creationId="{1503A387-094E-78D3-0B68-614DA91F2C5D}"/>
          </ac:spMkLst>
        </pc:spChg>
        <pc:spChg chg="mod">
          <ac:chgData name="NESTOR JULIO HERNANDEZ BOCKER" userId="a413b3be1cc3406f" providerId="LiveId" clId="{8407BB09-640B-4E77-A44A-254800BA2B61}" dt="2023-09-29T17:08:13.150" v="36" actId="207"/>
          <ac:spMkLst>
            <pc:docMk/>
            <pc:sldMk cId="2154845837" sldId="285"/>
            <ac:spMk id="8" creationId="{2CC749D1-3BF6-BB4C-AF95-0DF8B9F37233}"/>
          </ac:spMkLst>
        </pc:spChg>
      </pc:sldChg>
      <pc:sldChg chg="modSp mod">
        <pc:chgData name="NESTOR JULIO HERNANDEZ BOCKER" userId="a413b3be1cc3406f" providerId="LiveId" clId="{8407BB09-640B-4E77-A44A-254800BA2B61}" dt="2023-09-29T17:18:39.849" v="119" actId="20577"/>
        <pc:sldMkLst>
          <pc:docMk/>
          <pc:sldMk cId="1481064699" sldId="286"/>
        </pc:sldMkLst>
        <pc:spChg chg="mod">
          <ac:chgData name="NESTOR JULIO HERNANDEZ BOCKER" userId="a413b3be1cc3406f" providerId="LiveId" clId="{8407BB09-640B-4E77-A44A-254800BA2B61}" dt="2023-09-29T17:18:39.849" v="119" actId="20577"/>
          <ac:spMkLst>
            <pc:docMk/>
            <pc:sldMk cId="1481064699" sldId="286"/>
            <ac:spMk id="2" creationId="{B3A14BC5-F797-9CD5-94F9-2A2B19DAE73C}"/>
          </ac:spMkLst>
        </pc:spChg>
        <pc:spChg chg="mod">
          <ac:chgData name="NESTOR JULIO HERNANDEZ BOCKER" userId="a413b3be1cc3406f" providerId="LiveId" clId="{8407BB09-640B-4E77-A44A-254800BA2B61}" dt="2023-09-29T17:08:59.302" v="40" actId="207"/>
          <ac:spMkLst>
            <pc:docMk/>
            <pc:sldMk cId="1481064699" sldId="286"/>
            <ac:spMk id="8" creationId="{2CC749D1-3BF6-BB4C-AF95-0DF8B9F37233}"/>
          </ac:spMkLst>
        </pc:spChg>
      </pc:sldChg>
      <pc:sldChg chg="modSp mod">
        <pc:chgData name="NESTOR JULIO HERNANDEZ BOCKER" userId="a413b3be1cc3406f" providerId="LiveId" clId="{8407BB09-640B-4E77-A44A-254800BA2B61}" dt="2023-10-07T18:17:12.891" v="327" actId="1036"/>
        <pc:sldMkLst>
          <pc:docMk/>
          <pc:sldMk cId="4072024416" sldId="287"/>
        </pc:sldMkLst>
        <pc:spChg chg="mod">
          <ac:chgData name="NESTOR JULIO HERNANDEZ BOCKER" userId="a413b3be1cc3406f" providerId="LiveId" clId="{8407BB09-640B-4E77-A44A-254800BA2B61}" dt="2023-10-07T18:17:12.891" v="327" actId="1036"/>
          <ac:spMkLst>
            <pc:docMk/>
            <pc:sldMk cId="4072024416" sldId="287"/>
            <ac:spMk id="2" creationId="{07D68B49-66A5-E384-9891-268A74C0946E}"/>
          </ac:spMkLst>
        </pc:spChg>
        <pc:spChg chg="mod">
          <ac:chgData name="NESTOR JULIO HERNANDEZ BOCKER" userId="a413b3be1cc3406f" providerId="LiveId" clId="{8407BB09-640B-4E77-A44A-254800BA2B61}" dt="2023-09-29T17:19:03.688" v="124" actId="20577"/>
          <ac:spMkLst>
            <pc:docMk/>
            <pc:sldMk cId="4072024416" sldId="287"/>
            <ac:spMk id="8" creationId="{2CC749D1-3BF6-BB4C-AF95-0DF8B9F37233}"/>
          </ac:spMkLst>
        </pc:spChg>
        <pc:graphicFrameChg chg="mod modGraphic">
          <ac:chgData name="NESTOR JULIO HERNANDEZ BOCKER" userId="a413b3be1cc3406f" providerId="LiveId" clId="{8407BB09-640B-4E77-A44A-254800BA2B61}" dt="2023-09-29T17:07:05.950" v="24" actId="207"/>
          <ac:graphicFrameMkLst>
            <pc:docMk/>
            <pc:sldMk cId="4072024416" sldId="287"/>
            <ac:graphicFrameMk id="3" creationId="{1FC4D76E-9DD1-BA5A-9BE8-531B355A48DE}"/>
          </ac:graphicFrameMkLst>
        </pc:graphicFrameChg>
      </pc:sldChg>
      <pc:sldChg chg="addSp delSp modSp mod">
        <pc:chgData name="NESTOR JULIO HERNANDEZ BOCKER" userId="a413b3be1cc3406f" providerId="LiveId" clId="{8407BB09-640B-4E77-A44A-254800BA2B61}" dt="2023-09-29T17:24:19.186" v="173" actId="20577"/>
        <pc:sldMkLst>
          <pc:docMk/>
          <pc:sldMk cId="4055447484" sldId="288"/>
        </pc:sldMkLst>
        <pc:spChg chg="mod">
          <ac:chgData name="NESTOR JULIO HERNANDEZ BOCKER" userId="a413b3be1cc3406f" providerId="LiveId" clId="{8407BB09-640B-4E77-A44A-254800BA2B61}" dt="2023-09-29T16:51:20.488" v="2"/>
          <ac:spMkLst>
            <pc:docMk/>
            <pc:sldMk cId="4055447484" sldId="288"/>
            <ac:spMk id="3" creationId="{19DB034A-248F-CD38-8A4F-82FA8AE5C7E1}"/>
          </ac:spMkLst>
        </pc:spChg>
        <pc:spChg chg="mod">
          <ac:chgData name="NESTOR JULIO HERNANDEZ BOCKER" userId="a413b3be1cc3406f" providerId="LiveId" clId="{8407BB09-640B-4E77-A44A-254800BA2B61}" dt="2023-09-29T17:23:23.016" v="167" actId="20577"/>
          <ac:spMkLst>
            <pc:docMk/>
            <pc:sldMk cId="4055447484" sldId="288"/>
            <ac:spMk id="4" creationId="{982250F5-2715-7776-70C7-F8C54F5E677D}"/>
          </ac:spMkLst>
        </pc:spChg>
        <pc:spChg chg="mod">
          <ac:chgData name="NESTOR JULIO HERNANDEZ BOCKER" userId="a413b3be1cc3406f" providerId="LiveId" clId="{8407BB09-640B-4E77-A44A-254800BA2B61}" dt="2023-09-29T17:23:31.118" v="169" actId="20577"/>
          <ac:spMkLst>
            <pc:docMk/>
            <pc:sldMk cId="4055447484" sldId="288"/>
            <ac:spMk id="5" creationId="{58DAC4E8-EFB1-FFEB-B985-B868966CDA90}"/>
          </ac:spMkLst>
        </pc:spChg>
        <pc:spChg chg="mod">
          <ac:chgData name="NESTOR JULIO HERNANDEZ BOCKER" userId="a413b3be1cc3406f" providerId="LiveId" clId="{8407BB09-640B-4E77-A44A-254800BA2B61}" dt="2023-09-29T16:51:20.488" v="2"/>
          <ac:spMkLst>
            <pc:docMk/>
            <pc:sldMk cId="4055447484" sldId="288"/>
            <ac:spMk id="6" creationId="{62879702-3241-5B7B-BA05-7452F5D885AC}"/>
          </ac:spMkLst>
        </pc:spChg>
        <pc:spChg chg="mod">
          <ac:chgData name="NESTOR JULIO HERNANDEZ BOCKER" userId="a413b3be1cc3406f" providerId="LiveId" clId="{8407BB09-640B-4E77-A44A-254800BA2B61}" dt="2023-09-29T17:23:39.420" v="170" actId="20577"/>
          <ac:spMkLst>
            <pc:docMk/>
            <pc:sldMk cId="4055447484" sldId="288"/>
            <ac:spMk id="7" creationId="{71D76336-3D7B-00D1-5ED2-635E8500D49F}"/>
          </ac:spMkLst>
        </pc:spChg>
        <pc:spChg chg="mod">
          <ac:chgData name="NESTOR JULIO HERNANDEZ BOCKER" userId="a413b3be1cc3406f" providerId="LiveId" clId="{8407BB09-640B-4E77-A44A-254800BA2B61}" dt="2023-09-29T16:51:20.488" v="2"/>
          <ac:spMkLst>
            <pc:docMk/>
            <pc:sldMk cId="4055447484" sldId="288"/>
            <ac:spMk id="8" creationId="{2CC749D1-3BF6-BB4C-AF95-0DF8B9F37233}"/>
          </ac:spMkLst>
        </pc:spChg>
        <pc:spChg chg="mod">
          <ac:chgData name="NESTOR JULIO HERNANDEZ BOCKER" userId="a413b3be1cc3406f" providerId="LiveId" clId="{8407BB09-640B-4E77-A44A-254800BA2B61}" dt="2023-09-29T17:24:19.186" v="173" actId="20577"/>
          <ac:spMkLst>
            <pc:docMk/>
            <pc:sldMk cId="4055447484" sldId="288"/>
            <ac:spMk id="9" creationId="{C3C7F9BD-9BBC-C76D-EAD9-D74F0D7F334C}"/>
          </ac:spMkLst>
        </pc:spChg>
        <pc:graphicFrameChg chg="del">
          <ac:chgData name="NESTOR JULIO HERNANDEZ BOCKER" userId="a413b3be1cc3406f" providerId="LiveId" clId="{8407BB09-640B-4E77-A44A-254800BA2B61}" dt="2023-09-29T17:22:53.643" v="165" actId="21"/>
          <ac:graphicFrameMkLst>
            <pc:docMk/>
            <pc:sldMk cId="4055447484" sldId="288"/>
            <ac:graphicFrameMk id="10" creationId="{29FDBF7D-C57D-EE74-9E81-97EF873F35DF}"/>
          </ac:graphicFrameMkLst>
        </pc:graphicFrameChg>
        <pc:graphicFrameChg chg="add mod">
          <ac:chgData name="NESTOR JULIO HERNANDEZ BOCKER" userId="a413b3be1cc3406f" providerId="LiveId" clId="{8407BB09-640B-4E77-A44A-254800BA2B61}" dt="2023-09-29T17:23:08.587" v="166"/>
          <ac:graphicFrameMkLst>
            <pc:docMk/>
            <pc:sldMk cId="4055447484" sldId="288"/>
            <ac:graphicFrameMk id="12" creationId="{29FDBF7D-C57D-EE74-9E81-97EF873F35DF}"/>
          </ac:graphicFrameMkLst>
        </pc:graphicFrameChg>
      </pc:sldChg>
      <pc:sldChg chg="addSp delSp modSp mod">
        <pc:chgData name="NESTOR JULIO HERNANDEZ BOCKER" userId="a413b3be1cc3406f" providerId="LiveId" clId="{8407BB09-640B-4E77-A44A-254800BA2B61}" dt="2023-09-29T17:29:37.441" v="202" actId="20577"/>
        <pc:sldMkLst>
          <pc:docMk/>
          <pc:sldMk cId="206261281" sldId="289"/>
        </pc:sldMkLst>
        <pc:spChg chg="mod">
          <ac:chgData name="NESTOR JULIO HERNANDEZ BOCKER" userId="a413b3be1cc3406f" providerId="LiveId" clId="{8407BB09-640B-4E77-A44A-254800BA2B61}" dt="2023-09-29T17:29:37.441" v="202" actId="20577"/>
          <ac:spMkLst>
            <pc:docMk/>
            <pc:sldMk cId="206261281" sldId="289"/>
            <ac:spMk id="5" creationId="{98CCE5FB-A779-8E97-9DB5-18C7E00C927E}"/>
          </ac:spMkLst>
        </pc:spChg>
        <pc:spChg chg="mod">
          <ac:chgData name="NESTOR JULIO HERNANDEZ BOCKER" userId="a413b3be1cc3406f" providerId="LiveId" clId="{8407BB09-640B-4E77-A44A-254800BA2B61}" dt="2023-09-29T16:51:20.488" v="2"/>
          <ac:spMkLst>
            <pc:docMk/>
            <pc:sldMk cId="206261281" sldId="289"/>
            <ac:spMk id="8" creationId="{2CC749D1-3BF6-BB4C-AF95-0DF8B9F37233}"/>
          </ac:spMkLst>
        </pc:spChg>
        <pc:graphicFrameChg chg="del">
          <ac:chgData name="NESTOR JULIO HERNANDEZ BOCKER" userId="a413b3be1cc3406f" providerId="LiveId" clId="{8407BB09-640B-4E77-A44A-254800BA2B61}" dt="2023-09-29T17:24:53.696" v="174" actId="21"/>
          <ac:graphicFrameMkLst>
            <pc:docMk/>
            <pc:sldMk cId="206261281" sldId="289"/>
            <ac:graphicFrameMk id="2" creationId="{7385FE5E-37E6-7535-7050-106CE979FAE3}"/>
          </ac:graphicFrameMkLst>
        </pc:graphicFrameChg>
        <pc:graphicFrameChg chg="add mod">
          <ac:chgData name="NESTOR JULIO HERNANDEZ BOCKER" userId="a413b3be1cc3406f" providerId="LiveId" clId="{8407BB09-640B-4E77-A44A-254800BA2B61}" dt="2023-09-29T17:29:04.937" v="192"/>
          <ac:graphicFrameMkLst>
            <pc:docMk/>
            <pc:sldMk cId="206261281" sldId="289"/>
            <ac:graphicFrameMk id="6" creationId="{7385FE5E-37E6-7535-7050-106CE979FAE3}"/>
          </ac:graphicFrameMkLst>
        </pc:graphicFrameChg>
      </pc:sldChg>
      <pc:sldChg chg="modSp mod">
        <pc:chgData name="NESTOR JULIO HERNANDEZ BOCKER" userId="a413b3be1cc3406f" providerId="LiveId" clId="{8407BB09-640B-4E77-A44A-254800BA2B61}" dt="2023-09-29T17:20:22.827" v="162" actId="20577"/>
        <pc:sldMkLst>
          <pc:docMk/>
          <pc:sldMk cId="3526887262" sldId="292"/>
        </pc:sldMkLst>
        <pc:spChg chg="mod">
          <ac:chgData name="NESTOR JULIO HERNANDEZ BOCKER" userId="a413b3be1cc3406f" providerId="LiveId" clId="{8407BB09-640B-4E77-A44A-254800BA2B61}" dt="2023-09-29T16:51:31.388" v="5"/>
          <ac:spMkLst>
            <pc:docMk/>
            <pc:sldMk cId="3526887262" sldId="292"/>
            <ac:spMk id="5" creationId="{C21EC463-48B1-DB62-853F-28EA07164E19}"/>
          </ac:spMkLst>
        </pc:spChg>
        <pc:spChg chg="mod">
          <ac:chgData name="NESTOR JULIO HERNANDEZ BOCKER" userId="a413b3be1cc3406f" providerId="LiveId" clId="{8407BB09-640B-4E77-A44A-254800BA2B61}" dt="2023-09-29T17:20:22.827" v="162" actId="20577"/>
          <ac:spMkLst>
            <pc:docMk/>
            <pc:sldMk cId="3526887262" sldId="292"/>
            <ac:spMk id="6" creationId="{B2F2D106-82B9-0335-7236-4CF3863660F7}"/>
          </ac:spMkLst>
        </pc:spChg>
      </pc:sldChg>
      <pc:sldChg chg="modSp mod">
        <pc:chgData name="NESTOR JULIO HERNANDEZ BOCKER" userId="a413b3be1cc3406f" providerId="LiveId" clId="{8407BB09-640B-4E77-A44A-254800BA2B61}" dt="2023-09-29T17:29:50.320" v="208" actId="20577"/>
        <pc:sldMkLst>
          <pc:docMk/>
          <pc:sldMk cId="1542716009" sldId="293"/>
        </pc:sldMkLst>
        <pc:spChg chg="mod">
          <ac:chgData name="NESTOR JULIO HERNANDEZ BOCKER" userId="a413b3be1cc3406f" providerId="LiveId" clId="{8407BB09-640B-4E77-A44A-254800BA2B61}" dt="2023-09-29T17:29:50.320" v="208" actId="20577"/>
          <ac:spMkLst>
            <pc:docMk/>
            <pc:sldMk cId="1542716009" sldId="293"/>
            <ac:spMk id="5" creationId="{C21EC463-48B1-DB62-853F-28EA07164E19}"/>
          </ac:spMkLst>
        </pc:spChg>
        <pc:spChg chg="mod">
          <ac:chgData name="NESTOR JULIO HERNANDEZ BOCKER" userId="a413b3be1cc3406f" providerId="LiveId" clId="{8407BB09-640B-4E77-A44A-254800BA2B61}" dt="2023-09-29T17:29:45.006" v="204" actId="20577"/>
          <ac:spMkLst>
            <pc:docMk/>
            <pc:sldMk cId="1542716009" sldId="293"/>
            <ac:spMk id="6" creationId="{B2F2D106-82B9-0335-7236-4CF3863660F7}"/>
          </ac:spMkLst>
        </pc:spChg>
      </pc:sldChg>
      <pc:sldChg chg="addSp delSp modSp mod">
        <pc:chgData name="NESTOR JULIO HERNANDEZ BOCKER" userId="a413b3be1cc3406f" providerId="LiveId" clId="{8407BB09-640B-4E77-A44A-254800BA2B61}" dt="2023-09-29T17:38:14.923" v="320" actId="20577"/>
        <pc:sldMkLst>
          <pc:docMk/>
          <pc:sldMk cId="1073405508" sldId="300"/>
        </pc:sldMkLst>
        <pc:spChg chg="mod">
          <ac:chgData name="NESTOR JULIO HERNANDEZ BOCKER" userId="a413b3be1cc3406f" providerId="LiveId" clId="{8407BB09-640B-4E77-A44A-254800BA2B61}" dt="2023-09-29T17:38:14.923" v="320" actId="20577"/>
          <ac:spMkLst>
            <pc:docMk/>
            <pc:sldMk cId="1073405508" sldId="300"/>
            <ac:spMk id="3" creationId="{9B29EB78-F2B6-6B35-52FC-F8E1916A1B1C}"/>
          </ac:spMkLst>
        </pc:spChg>
        <pc:spChg chg="mod">
          <ac:chgData name="NESTOR JULIO HERNANDEZ BOCKER" userId="a413b3be1cc3406f" providerId="LiveId" clId="{8407BB09-640B-4E77-A44A-254800BA2B61}" dt="2023-09-29T17:37:13.858" v="307" actId="20577"/>
          <ac:spMkLst>
            <pc:docMk/>
            <pc:sldMk cId="1073405508" sldId="300"/>
            <ac:spMk id="5" creationId="{22AA596E-4AF8-A33C-C019-625C7E8EC03F}"/>
          </ac:spMkLst>
        </pc:spChg>
        <pc:spChg chg="mod">
          <ac:chgData name="NESTOR JULIO HERNANDEZ BOCKER" userId="a413b3be1cc3406f" providerId="LiveId" clId="{8407BB09-640B-4E77-A44A-254800BA2B61}" dt="2023-09-29T17:37:08.011" v="303" actId="20577"/>
          <ac:spMkLst>
            <pc:docMk/>
            <pc:sldMk cId="1073405508" sldId="300"/>
            <ac:spMk id="17" creationId="{72600D9A-ADD3-4635-A3E6-0938F6994536}"/>
          </ac:spMkLst>
        </pc:spChg>
        <pc:spChg chg="mod">
          <ac:chgData name="NESTOR JULIO HERNANDEZ BOCKER" userId="a413b3be1cc3406f" providerId="LiveId" clId="{8407BB09-640B-4E77-A44A-254800BA2B61}" dt="2023-09-29T17:33:46.787" v="220" actId="20577"/>
          <ac:spMkLst>
            <pc:docMk/>
            <pc:sldMk cId="1073405508" sldId="300"/>
            <ac:spMk id="21" creationId="{D2832B9C-17B6-4D04-B5C1-949B300C241E}"/>
          </ac:spMkLst>
        </pc:spChg>
        <pc:spChg chg="mod">
          <ac:chgData name="NESTOR JULIO HERNANDEZ BOCKER" userId="a413b3be1cc3406f" providerId="LiveId" clId="{8407BB09-640B-4E77-A44A-254800BA2B61}" dt="2023-09-29T17:33:54.446" v="222" actId="20577"/>
          <ac:spMkLst>
            <pc:docMk/>
            <pc:sldMk cId="1073405508" sldId="300"/>
            <ac:spMk id="22" creationId="{DEFF068D-953C-4C5F-8B50-C7E1F717CAE9}"/>
          </ac:spMkLst>
        </pc:spChg>
        <pc:spChg chg="mod">
          <ac:chgData name="NESTOR JULIO HERNANDEZ BOCKER" userId="a413b3be1cc3406f" providerId="LiveId" clId="{8407BB09-640B-4E77-A44A-254800BA2B61}" dt="2023-09-29T17:37:23.619" v="309" actId="20577"/>
          <ac:spMkLst>
            <pc:docMk/>
            <pc:sldMk cId="1073405508" sldId="300"/>
            <ac:spMk id="26" creationId="{7E3EB898-F77B-41D8-8631-7FAAB1CA6C44}"/>
          </ac:spMkLst>
        </pc:spChg>
        <pc:graphicFrameChg chg="add mod">
          <ac:chgData name="NESTOR JULIO HERNANDEZ BOCKER" userId="a413b3be1cc3406f" providerId="LiveId" clId="{8407BB09-640B-4E77-A44A-254800BA2B61}" dt="2023-09-29T17:37:01.393" v="299" actId="1036"/>
          <ac:graphicFrameMkLst>
            <pc:docMk/>
            <pc:sldMk cId="1073405508" sldId="300"/>
            <ac:graphicFrameMk id="4" creationId="{28C7100D-A2C5-49D7-8018-94FFBCDB107C}"/>
          </ac:graphicFrameMkLst>
        </pc:graphicFrameChg>
        <pc:graphicFrameChg chg="del">
          <ac:chgData name="NESTOR JULIO HERNANDEZ BOCKER" userId="a413b3be1cc3406f" providerId="LiveId" clId="{8407BB09-640B-4E77-A44A-254800BA2B61}" dt="2023-09-29T17:36:39.780" v="223" actId="21"/>
          <ac:graphicFrameMkLst>
            <pc:docMk/>
            <pc:sldMk cId="1073405508" sldId="300"/>
            <ac:graphicFrameMk id="10" creationId="{28C7100D-A2C5-49D7-8018-94FFBCDB107C}"/>
          </ac:graphicFrameMkLst>
        </pc:graphicFrameChg>
      </pc:sldChg>
    </pc:docChg>
  </pc:docChgLst>
  <pc:docChgLst>
    <pc:chgData name="NESTOR JULIO HERNANDEZ BOCKER" userId="a413b3be1cc3406f" providerId="LiveId" clId="{E1756682-B940-48FA-9FD8-E6C593992B3F}"/>
    <pc:docChg chg="undo redo custSel addSld delSld modSld sldOrd">
      <pc:chgData name="NESTOR JULIO HERNANDEZ BOCKER" userId="a413b3be1cc3406f" providerId="LiveId" clId="{E1756682-B940-48FA-9FD8-E6C593992B3F}" dt="2023-05-31T20:23:41.190" v="776" actId="1035"/>
      <pc:docMkLst>
        <pc:docMk/>
      </pc:docMkLst>
      <pc:sldChg chg="del">
        <pc:chgData name="NESTOR JULIO HERNANDEZ BOCKER" userId="a413b3be1cc3406f" providerId="LiveId" clId="{E1756682-B940-48FA-9FD8-E6C593992B3F}" dt="2023-05-31T19:44:26.089" v="12" actId="47"/>
        <pc:sldMkLst>
          <pc:docMk/>
          <pc:sldMk cId="822856960" sldId="270"/>
        </pc:sldMkLst>
      </pc:sldChg>
      <pc:sldChg chg="del">
        <pc:chgData name="NESTOR JULIO HERNANDEZ BOCKER" userId="a413b3be1cc3406f" providerId="LiveId" clId="{E1756682-B940-48FA-9FD8-E6C593992B3F}" dt="2023-05-31T20:13:34.069" v="670" actId="47"/>
        <pc:sldMkLst>
          <pc:docMk/>
          <pc:sldMk cId="415815192" sldId="271"/>
        </pc:sldMkLst>
      </pc:sldChg>
      <pc:sldChg chg="del">
        <pc:chgData name="NESTOR JULIO HERNANDEZ BOCKER" userId="a413b3be1cc3406f" providerId="LiveId" clId="{E1756682-B940-48FA-9FD8-E6C593992B3F}" dt="2023-05-31T20:13:39.049" v="672" actId="47"/>
        <pc:sldMkLst>
          <pc:docMk/>
          <pc:sldMk cId="889605119" sldId="272"/>
        </pc:sldMkLst>
      </pc:sldChg>
      <pc:sldChg chg="del">
        <pc:chgData name="NESTOR JULIO HERNANDEZ BOCKER" userId="a413b3be1cc3406f" providerId="LiveId" clId="{E1756682-B940-48FA-9FD8-E6C593992B3F}" dt="2023-05-31T19:44:05.664" v="7" actId="47"/>
        <pc:sldMkLst>
          <pc:docMk/>
          <pc:sldMk cId="178122350" sldId="273"/>
        </pc:sldMkLst>
      </pc:sldChg>
      <pc:sldChg chg="addSp delSp modSp mod">
        <pc:chgData name="NESTOR JULIO HERNANDEZ BOCKER" userId="a413b3be1cc3406f" providerId="LiveId" clId="{E1756682-B940-48FA-9FD8-E6C593992B3F}" dt="2023-05-31T20:17:59.677" v="698" actId="2711"/>
        <pc:sldMkLst>
          <pc:docMk/>
          <pc:sldMk cId="721350290" sldId="274"/>
        </pc:sldMkLst>
        <pc:spChg chg="del">
          <ac:chgData name="NESTOR JULIO HERNANDEZ BOCKER" userId="a413b3be1cc3406f" providerId="LiveId" clId="{E1756682-B940-48FA-9FD8-E6C593992B3F}" dt="2023-05-31T19:44:20.922" v="9" actId="478"/>
          <ac:spMkLst>
            <pc:docMk/>
            <pc:sldMk cId="721350290" sldId="274"/>
            <ac:spMk id="2" creationId="{A311AE6A-3AF6-C793-A3E1-667D05AC0E25}"/>
          </ac:spMkLst>
        </pc:spChg>
        <pc:spChg chg="del">
          <ac:chgData name="NESTOR JULIO HERNANDEZ BOCKER" userId="a413b3be1cc3406f" providerId="LiveId" clId="{E1756682-B940-48FA-9FD8-E6C593992B3F}" dt="2023-05-31T19:44:24.479" v="11" actId="478"/>
          <ac:spMkLst>
            <pc:docMk/>
            <pc:sldMk cId="721350290" sldId="274"/>
            <ac:spMk id="3" creationId="{0FA395AC-CDD7-9D38-7C06-4B2F326D206D}"/>
          </ac:spMkLst>
        </pc:spChg>
        <pc:spChg chg="del">
          <ac:chgData name="NESTOR JULIO HERNANDEZ BOCKER" userId="a413b3be1cc3406f" providerId="LiveId" clId="{E1756682-B940-48FA-9FD8-E6C593992B3F}" dt="2023-05-31T19:44:22.439" v="10" actId="478"/>
          <ac:spMkLst>
            <pc:docMk/>
            <pc:sldMk cId="721350290" sldId="274"/>
            <ac:spMk id="4" creationId="{82D901E1-9F5D-B38F-5AE0-90715D2C79ED}"/>
          </ac:spMkLst>
        </pc:spChg>
        <pc:spChg chg="add del mod">
          <ac:chgData name="NESTOR JULIO HERNANDEZ BOCKER" userId="a413b3be1cc3406f" providerId="LiveId" clId="{E1756682-B940-48FA-9FD8-E6C593992B3F}" dt="2023-05-31T19:45:08.019" v="23" actId="478"/>
          <ac:spMkLst>
            <pc:docMk/>
            <pc:sldMk cId="721350290" sldId="274"/>
            <ac:spMk id="5" creationId="{FDAB5299-A790-C283-5964-FD549CF7B678}"/>
          </ac:spMkLst>
        </pc:spChg>
        <pc:spChg chg="add del mod">
          <ac:chgData name="NESTOR JULIO HERNANDEZ BOCKER" userId="a413b3be1cc3406f" providerId="LiveId" clId="{E1756682-B940-48FA-9FD8-E6C593992B3F}" dt="2023-05-31T19:45:18.299" v="25" actId="478"/>
          <ac:spMkLst>
            <pc:docMk/>
            <pc:sldMk cId="721350290" sldId="274"/>
            <ac:spMk id="7" creationId="{EFEBD375-B6F5-83B7-8403-005DF6352326}"/>
          </ac:spMkLst>
        </pc:spChg>
        <pc:spChg chg="add mod">
          <ac:chgData name="NESTOR JULIO HERNANDEZ BOCKER" userId="a413b3be1cc3406f" providerId="LiveId" clId="{E1756682-B940-48FA-9FD8-E6C593992B3F}" dt="2023-05-31T19:45:55.199" v="47" actId="1037"/>
          <ac:spMkLst>
            <pc:docMk/>
            <pc:sldMk cId="721350290" sldId="274"/>
            <ac:spMk id="8" creationId="{2CC749D1-3BF6-BB4C-AF95-0DF8B9F37233}"/>
          </ac:spMkLst>
        </pc:spChg>
        <pc:spChg chg="add mod">
          <ac:chgData name="NESTOR JULIO HERNANDEZ BOCKER" userId="a413b3be1cc3406f" providerId="LiveId" clId="{E1756682-B940-48FA-9FD8-E6C593992B3F}" dt="2023-05-31T20:17:59.677" v="698" actId="2711"/>
          <ac:spMkLst>
            <pc:docMk/>
            <pc:sldMk cId="721350290" sldId="274"/>
            <ac:spMk id="10" creationId="{3F0E8829-B673-5CAA-1E41-F1C886A09707}"/>
          </ac:spMkLst>
        </pc:spChg>
        <pc:spChg chg="add mod">
          <ac:chgData name="NESTOR JULIO HERNANDEZ BOCKER" userId="a413b3be1cc3406f" providerId="LiveId" clId="{E1756682-B940-48FA-9FD8-E6C593992B3F}" dt="2023-05-31T19:49:42.471" v="104" actId="1035"/>
          <ac:spMkLst>
            <pc:docMk/>
            <pc:sldMk cId="721350290" sldId="274"/>
            <ac:spMk id="11" creationId="{5552EB3D-2FD2-2B29-A305-45DE4C8ADB61}"/>
          </ac:spMkLst>
        </pc:spChg>
        <pc:spChg chg="add mod">
          <ac:chgData name="NESTOR JULIO HERNANDEZ BOCKER" userId="a413b3be1cc3406f" providerId="LiveId" clId="{E1756682-B940-48FA-9FD8-E6C593992B3F}" dt="2023-05-31T20:17:59.677" v="698" actId="2711"/>
          <ac:spMkLst>
            <pc:docMk/>
            <pc:sldMk cId="721350290" sldId="274"/>
            <ac:spMk id="12" creationId="{A6B35B9D-0049-AC66-F7A2-4C2A615E499C}"/>
          </ac:spMkLst>
        </pc:spChg>
        <pc:spChg chg="add mod">
          <ac:chgData name="NESTOR JULIO HERNANDEZ BOCKER" userId="a413b3be1cc3406f" providerId="LiveId" clId="{E1756682-B940-48FA-9FD8-E6C593992B3F}" dt="2023-05-31T20:17:59.677" v="698" actId="2711"/>
          <ac:spMkLst>
            <pc:docMk/>
            <pc:sldMk cId="721350290" sldId="274"/>
            <ac:spMk id="14" creationId="{00360640-285F-D23F-D2D4-B5452265B38B}"/>
          </ac:spMkLst>
        </pc:spChg>
        <pc:spChg chg="add mod">
          <ac:chgData name="NESTOR JULIO HERNANDEZ BOCKER" userId="a413b3be1cc3406f" providerId="LiveId" clId="{E1756682-B940-48FA-9FD8-E6C593992B3F}" dt="2023-05-31T19:49:42.471" v="104" actId="1035"/>
          <ac:spMkLst>
            <pc:docMk/>
            <pc:sldMk cId="721350290" sldId="274"/>
            <ac:spMk id="15" creationId="{59EE458C-69E8-1372-1F90-B3F77176AA2C}"/>
          </ac:spMkLst>
        </pc:spChg>
        <pc:spChg chg="add mod">
          <ac:chgData name="NESTOR JULIO HERNANDEZ BOCKER" userId="a413b3be1cc3406f" providerId="LiveId" clId="{E1756682-B940-48FA-9FD8-E6C593992B3F}" dt="2023-05-31T20:17:59.677" v="698" actId="2711"/>
          <ac:spMkLst>
            <pc:docMk/>
            <pc:sldMk cId="721350290" sldId="274"/>
            <ac:spMk id="16" creationId="{6D416BBC-D563-D8B2-4402-6C8A2EDB4B15}"/>
          </ac:spMkLst>
        </pc:spChg>
        <pc:graphicFrameChg chg="add mod">
          <ac:chgData name="NESTOR JULIO HERNANDEZ BOCKER" userId="a413b3be1cc3406f" providerId="LiveId" clId="{E1756682-B940-48FA-9FD8-E6C593992B3F}" dt="2023-05-31T19:55:03.207" v="163" actId="1037"/>
          <ac:graphicFrameMkLst>
            <pc:docMk/>
            <pc:sldMk cId="721350290" sldId="274"/>
            <ac:graphicFrameMk id="9" creationId="{B8900E07-0EC4-ADC4-43E0-7562C694B748}"/>
          </ac:graphicFrameMkLst>
        </pc:graphicFrameChg>
        <pc:cxnChg chg="add mod">
          <ac:chgData name="NESTOR JULIO HERNANDEZ BOCKER" userId="a413b3be1cc3406f" providerId="LiveId" clId="{E1756682-B940-48FA-9FD8-E6C593992B3F}" dt="2023-05-31T19:49:42.471" v="104" actId="1035"/>
          <ac:cxnSpMkLst>
            <pc:docMk/>
            <pc:sldMk cId="721350290" sldId="274"/>
            <ac:cxnSpMk id="13" creationId="{96C358C8-E5EB-045B-E613-2B3036F8D5D7}"/>
          </ac:cxnSpMkLst>
        </pc:cxnChg>
      </pc:sldChg>
      <pc:sldChg chg="del">
        <pc:chgData name="NESTOR JULIO HERNANDEZ BOCKER" userId="a413b3be1cc3406f" providerId="LiveId" clId="{E1756682-B940-48FA-9FD8-E6C593992B3F}" dt="2023-05-31T19:44:08.259" v="8" actId="47"/>
        <pc:sldMkLst>
          <pc:docMk/>
          <pc:sldMk cId="1010862512" sldId="275"/>
        </pc:sldMkLst>
      </pc:sldChg>
      <pc:sldChg chg="modSp mod">
        <pc:chgData name="NESTOR JULIO HERNANDEZ BOCKER" userId="a413b3be1cc3406f" providerId="LiveId" clId="{E1756682-B940-48FA-9FD8-E6C593992B3F}" dt="2023-05-31T20:20:37.868" v="724" actId="403"/>
        <pc:sldMkLst>
          <pc:docMk/>
          <pc:sldMk cId="1610350232" sldId="277"/>
        </pc:sldMkLst>
        <pc:spChg chg="mod">
          <ac:chgData name="NESTOR JULIO HERNANDEZ BOCKER" userId="a413b3be1cc3406f" providerId="LiveId" clId="{E1756682-B940-48FA-9FD8-E6C593992B3F}" dt="2023-05-31T19:43:52.249" v="5"/>
          <ac:spMkLst>
            <pc:docMk/>
            <pc:sldMk cId="1610350232" sldId="277"/>
            <ac:spMk id="4" creationId="{60FAEB9F-E66F-E330-5A1B-3F684F5D53B7}"/>
          </ac:spMkLst>
        </pc:spChg>
        <pc:spChg chg="mod">
          <ac:chgData name="NESTOR JULIO HERNANDEZ BOCKER" userId="a413b3be1cc3406f" providerId="LiveId" clId="{E1756682-B940-48FA-9FD8-E6C593992B3F}" dt="2023-05-31T20:20:37.868" v="724" actId="403"/>
          <ac:spMkLst>
            <pc:docMk/>
            <pc:sldMk cId="1610350232" sldId="277"/>
            <ac:spMk id="5" creationId="{C21EC463-48B1-DB62-853F-28EA07164E19}"/>
          </ac:spMkLst>
        </pc:spChg>
        <pc:spChg chg="mod">
          <ac:chgData name="NESTOR JULIO HERNANDEZ BOCKER" userId="a413b3be1cc3406f" providerId="LiveId" clId="{E1756682-B940-48FA-9FD8-E6C593992B3F}" dt="2023-05-31T19:43:42.687" v="4" actId="20577"/>
          <ac:spMkLst>
            <pc:docMk/>
            <pc:sldMk cId="1610350232" sldId="277"/>
            <ac:spMk id="6" creationId="{B2F2D106-82B9-0335-7236-4CF3863660F7}"/>
          </ac:spMkLst>
        </pc:spChg>
      </pc:sldChg>
      <pc:sldChg chg="del">
        <pc:chgData name="NESTOR JULIO HERNANDEZ BOCKER" userId="a413b3be1cc3406f" providerId="LiveId" clId="{E1756682-B940-48FA-9FD8-E6C593992B3F}" dt="2023-05-31T20:13:47.838" v="673" actId="47"/>
        <pc:sldMkLst>
          <pc:docMk/>
          <pc:sldMk cId="58967716" sldId="278"/>
        </pc:sldMkLst>
      </pc:sldChg>
      <pc:sldChg chg="modSp mod">
        <pc:chgData name="NESTOR JULIO HERNANDEZ BOCKER" userId="a413b3be1cc3406f" providerId="LiveId" clId="{E1756682-B940-48FA-9FD8-E6C593992B3F}" dt="2023-05-31T20:13:56.549" v="678" actId="20577"/>
        <pc:sldMkLst>
          <pc:docMk/>
          <pc:sldMk cId="3675170584" sldId="279"/>
        </pc:sldMkLst>
        <pc:spChg chg="mod">
          <ac:chgData name="NESTOR JULIO HERNANDEZ BOCKER" userId="a413b3be1cc3406f" providerId="LiveId" clId="{E1756682-B940-48FA-9FD8-E6C593992B3F}" dt="2023-05-31T20:13:56.549" v="678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del">
        <pc:chgData name="NESTOR JULIO HERNANDEZ BOCKER" userId="a413b3be1cc3406f" providerId="LiveId" clId="{E1756682-B940-48FA-9FD8-E6C593992B3F}" dt="2023-05-31T20:13:35.532" v="671" actId="47"/>
        <pc:sldMkLst>
          <pc:docMk/>
          <pc:sldMk cId="1088750907" sldId="280"/>
        </pc:sldMkLst>
      </pc:sldChg>
      <pc:sldChg chg="addSp modSp add mod">
        <pc:chgData name="NESTOR JULIO HERNANDEZ BOCKER" userId="a413b3be1cc3406f" providerId="LiveId" clId="{E1756682-B940-48FA-9FD8-E6C593992B3F}" dt="2023-05-31T20:22:27.467" v="733" actId="207"/>
        <pc:sldMkLst>
          <pc:docMk/>
          <pc:sldMk cId="245155727" sldId="281"/>
        </pc:sldMkLst>
        <pc:spChg chg="add mod">
          <ac:chgData name="NESTOR JULIO HERNANDEZ BOCKER" userId="a413b3be1cc3406f" providerId="LiveId" clId="{E1756682-B940-48FA-9FD8-E6C593992B3F}" dt="2023-05-31T20:18:26.141" v="706" actId="1076"/>
          <ac:spMkLst>
            <pc:docMk/>
            <pc:sldMk cId="245155727" sldId="281"/>
            <ac:spMk id="2" creationId="{C72A7609-CAB2-9EFE-0E76-35C3C74B0B37}"/>
          </ac:spMkLst>
        </pc:spChg>
        <pc:spChg chg="add mod">
          <ac:chgData name="NESTOR JULIO HERNANDEZ BOCKER" userId="a413b3be1cc3406f" providerId="LiveId" clId="{E1756682-B940-48FA-9FD8-E6C593992B3F}" dt="2023-05-31T20:22:23.916" v="732" actId="207"/>
          <ac:spMkLst>
            <pc:docMk/>
            <pc:sldMk cId="245155727" sldId="281"/>
            <ac:spMk id="3" creationId="{4A55E40E-7169-77C3-5055-C1209A014604}"/>
          </ac:spMkLst>
        </pc:spChg>
        <pc:spChg chg="add mod">
          <ac:chgData name="NESTOR JULIO HERNANDEZ BOCKER" userId="a413b3be1cc3406f" providerId="LiveId" clId="{E1756682-B940-48FA-9FD8-E6C593992B3F}" dt="2023-05-31T20:18:12.521" v="699" actId="2711"/>
          <ac:spMkLst>
            <pc:docMk/>
            <pc:sldMk cId="245155727" sldId="281"/>
            <ac:spMk id="4" creationId="{4E33D9EB-67F9-76C5-0624-CACE64DE863E}"/>
          </ac:spMkLst>
        </pc:spChg>
        <pc:spChg chg="add mod">
          <ac:chgData name="NESTOR JULIO HERNANDEZ BOCKER" userId="a413b3be1cc3406f" providerId="LiveId" clId="{E1756682-B940-48FA-9FD8-E6C593992B3F}" dt="2023-05-31T20:18:12.521" v="699" actId="2711"/>
          <ac:spMkLst>
            <pc:docMk/>
            <pc:sldMk cId="245155727" sldId="281"/>
            <ac:spMk id="5" creationId="{FC7DC65C-2544-7C73-2066-B0B2DD1C2BCD}"/>
          </ac:spMkLst>
        </pc:spChg>
        <pc:spChg chg="add mod">
          <ac:chgData name="NESTOR JULIO HERNANDEZ BOCKER" userId="a413b3be1cc3406f" providerId="LiveId" clId="{E1756682-B940-48FA-9FD8-E6C593992B3F}" dt="2023-05-31T20:22:27.467" v="733" actId="207"/>
          <ac:spMkLst>
            <pc:docMk/>
            <pc:sldMk cId="245155727" sldId="281"/>
            <ac:spMk id="6" creationId="{BB2046AD-B8B4-F357-E680-BC2C345F457C}"/>
          </ac:spMkLst>
        </pc:spChg>
        <pc:spChg chg="add mod">
          <ac:chgData name="NESTOR JULIO HERNANDEZ BOCKER" userId="a413b3be1cc3406f" providerId="LiveId" clId="{E1756682-B940-48FA-9FD8-E6C593992B3F}" dt="2023-05-31T20:18:18.131" v="703" actId="1036"/>
          <ac:spMkLst>
            <pc:docMk/>
            <pc:sldMk cId="245155727" sldId="281"/>
            <ac:spMk id="7" creationId="{52ECDF73-661B-A7DC-9B63-68A9BECF5C2E}"/>
          </ac:spMkLst>
        </pc:spChg>
        <pc:spChg chg="mod">
          <ac:chgData name="NESTOR JULIO HERNANDEZ BOCKER" userId="a413b3be1cc3406f" providerId="LiveId" clId="{E1756682-B940-48FA-9FD8-E6C593992B3F}" dt="2023-05-31T19:47:19.803" v="68"/>
          <ac:spMkLst>
            <pc:docMk/>
            <pc:sldMk cId="245155727" sldId="281"/>
            <ac:spMk id="8" creationId="{2CC749D1-3BF6-BB4C-AF95-0DF8B9F37233}"/>
          </ac:spMkLst>
        </pc:spChg>
        <pc:graphicFrameChg chg="add mod">
          <ac:chgData name="NESTOR JULIO HERNANDEZ BOCKER" userId="a413b3be1cc3406f" providerId="LiveId" clId="{E1756682-B940-48FA-9FD8-E6C593992B3F}" dt="2023-05-31T20:03:43.979" v="339" actId="2711"/>
          <ac:graphicFrameMkLst>
            <pc:docMk/>
            <pc:sldMk cId="245155727" sldId="281"/>
            <ac:graphicFrameMk id="9" creationId="{D24B8435-9D78-A3EA-6C8B-5AB4788D707B}"/>
          </ac:graphicFrameMkLst>
        </pc:graphicFrameChg>
        <pc:cxnChg chg="add mod">
          <ac:chgData name="NESTOR JULIO HERNANDEZ BOCKER" userId="a413b3be1cc3406f" providerId="LiveId" clId="{E1756682-B940-48FA-9FD8-E6C593992B3F}" dt="2023-05-31T19:54:47.534" v="159" actId="1036"/>
          <ac:cxnSpMkLst>
            <pc:docMk/>
            <pc:sldMk cId="245155727" sldId="281"/>
            <ac:cxnSpMk id="10" creationId="{CE1DCE53-9060-2406-76A4-2F83C898EEBC}"/>
          </ac:cxnSpMkLst>
        </pc:cxnChg>
      </pc:sldChg>
      <pc:sldChg chg="add del">
        <pc:chgData name="NESTOR JULIO HERNANDEZ BOCKER" userId="a413b3be1cc3406f" providerId="LiveId" clId="{E1756682-B940-48FA-9FD8-E6C593992B3F}" dt="2023-05-31T19:45:58.295" v="48" actId="47"/>
        <pc:sldMkLst>
          <pc:docMk/>
          <pc:sldMk cId="1326106364" sldId="281"/>
        </pc:sldMkLst>
      </pc:sldChg>
      <pc:sldChg chg="addSp modSp add mod">
        <pc:chgData name="NESTOR JULIO HERNANDEZ BOCKER" userId="a413b3be1cc3406f" providerId="LiveId" clId="{E1756682-B940-48FA-9FD8-E6C593992B3F}" dt="2023-05-31T20:22:34.715" v="734" actId="207"/>
        <pc:sldMkLst>
          <pc:docMk/>
          <pc:sldMk cId="3393398782" sldId="282"/>
        </pc:sldMkLst>
        <pc:spChg chg="add mod">
          <ac:chgData name="NESTOR JULIO HERNANDEZ BOCKER" userId="a413b3be1cc3406f" providerId="LiveId" clId="{E1756682-B940-48FA-9FD8-E6C593992B3F}" dt="2023-05-31T20:18:44.641" v="707" actId="2711"/>
          <ac:spMkLst>
            <pc:docMk/>
            <pc:sldMk cId="3393398782" sldId="282"/>
            <ac:spMk id="2" creationId="{0CD75E76-F6C9-537B-6C66-DC8BC88E0E8D}"/>
          </ac:spMkLst>
        </pc:spChg>
        <pc:spChg chg="add mod">
          <ac:chgData name="NESTOR JULIO HERNANDEZ BOCKER" userId="a413b3be1cc3406f" providerId="LiveId" clId="{E1756682-B940-48FA-9FD8-E6C593992B3F}" dt="2023-05-31T20:22:34.715" v="734" actId="207"/>
          <ac:spMkLst>
            <pc:docMk/>
            <pc:sldMk cId="3393398782" sldId="282"/>
            <ac:spMk id="3" creationId="{A8C5619B-D259-2908-B529-648FB76BCC6E}"/>
          </ac:spMkLst>
        </pc:spChg>
        <pc:spChg chg="add mod">
          <ac:chgData name="NESTOR JULIO HERNANDEZ BOCKER" userId="a413b3be1cc3406f" providerId="LiveId" clId="{E1756682-B940-48FA-9FD8-E6C593992B3F}" dt="2023-05-31T20:18:44.641" v="707" actId="2711"/>
          <ac:spMkLst>
            <pc:docMk/>
            <pc:sldMk cId="3393398782" sldId="282"/>
            <ac:spMk id="4" creationId="{CA984F44-55E3-FE0B-48AD-DAFB3F597CFC}"/>
          </ac:spMkLst>
        </pc:spChg>
        <pc:spChg chg="add mod">
          <ac:chgData name="NESTOR JULIO HERNANDEZ BOCKER" userId="a413b3be1cc3406f" providerId="LiveId" clId="{E1756682-B940-48FA-9FD8-E6C593992B3F}" dt="2023-05-31T20:18:44.641" v="707" actId="2711"/>
          <ac:spMkLst>
            <pc:docMk/>
            <pc:sldMk cId="3393398782" sldId="282"/>
            <ac:spMk id="6" creationId="{63805E5F-019B-6790-DB59-44D15F126754}"/>
          </ac:spMkLst>
        </pc:spChg>
        <pc:spChg chg="add mod">
          <ac:chgData name="NESTOR JULIO HERNANDEZ BOCKER" userId="a413b3be1cc3406f" providerId="LiveId" clId="{E1756682-B940-48FA-9FD8-E6C593992B3F}" dt="2023-05-31T20:22:34.715" v="734" actId="207"/>
          <ac:spMkLst>
            <pc:docMk/>
            <pc:sldMk cId="3393398782" sldId="282"/>
            <ac:spMk id="7" creationId="{DC36A5CD-7C1B-BF53-A5AA-169F19950947}"/>
          </ac:spMkLst>
        </pc:spChg>
        <pc:spChg chg="mod">
          <ac:chgData name="NESTOR JULIO HERNANDEZ BOCKER" userId="a413b3be1cc3406f" providerId="LiveId" clId="{E1756682-B940-48FA-9FD8-E6C593992B3F}" dt="2023-05-31T19:55:32.268" v="172"/>
          <ac:spMkLst>
            <pc:docMk/>
            <pc:sldMk cId="3393398782" sldId="282"/>
            <ac:spMk id="8" creationId="{2CC749D1-3BF6-BB4C-AF95-0DF8B9F37233}"/>
          </ac:spMkLst>
        </pc:spChg>
        <pc:spChg chg="add mod">
          <ac:chgData name="NESTOR JULIO HERNANDEZ BOCKER" userId="a413b3be1cc3406f" providerId="LiveId" clId="{E1756682-B940-48FA-9FD8-E6C593992B3F}" dt="2023-05-31T20:18:44.641" v="707" actId="2711"/>
          <ac:spMkLst>
            <pc:docMk/>
            <pc:sldMk cId="3393398782" sldId="282"/>
            <ac:spMk id="9" creationId="{74E26FC3-A09F-0E1F-0837-CDC737F32056}"/>
          </ac:spMkLst>
        </pc:spChg>
        <pc:spChg chg="add mod">
          <ac:chgData name="NESTOR JULIO HERNANDEZ BOCKER" userId="a413b3be1cc3406f" providerId="LiveId" clId="{E1756682-B940-48FA-9FD8-E6C593992B3F}" dt="2023-05-31T19:55:59.330" v="174" actId="207"/>
          <ac:spMkLst>
            <pc:docMk/>
            <pc:sldMk cId="3393398782" sldId="282"/>
            <ac:spMk id="10" creationId="{334E2306-A029-FECA-4CAE-F08F04CDE71E}"/>
          </ac:spMkLst>
        </pc:spChg>
        <pc:spChg chg="add mod">
          <ac:chgData name="NESTOR JULIO HERNANDEZ BOCKER" userId="a413b3be1cc3406f" providerId="LiveId" clId="{E1756682-B940-48FA-9FD8-E6C593992B3F}" dt="2023-05-31T19:56:24.230" v="189" actId="207"/>
          <ac:spMkLst>
            <pc:docMk/>
            <pc:sldMk cId="3393398782" sldId="282"/>
            <ac:spMk id="11" creationId="{0927A3EF-722B-4845-C5A9-7173F708C723}"/>
          </ac:spMkLst>
        </pc:spChg>
        <pc:spChg chg="add mod">
          <ac:chgData name="NESTOR JULIO HERNANDEZ BOCKER" userId="a413b3be1cc3406f" providerId="LiveId" clId="{E1756682-B940-48FA-9FD8-E6C593992B3F}" dt="2023-05-31T19:56:21.771" v="187" actId="571"/>
          <ac:spMkLst>
            <pc:docMk/>
            <pc:sldMk cId="3393398782" sldId="282"/>
            <ac:spMk id="14" creationId="{BA742256-409B-375B-6D6F-5A1905941BC8}"/>
          </ac:spMkLst>
        </pc:spChg>
        <pc:spChg chg="add mod">
          <ac:chgData name="NESTOR JULIO HERNANDEZ BOCKER" userId="a413b3be1cc3406f" providerId="LiveId" clId="{E1756682-B940-48FA-9FD8-E6C593992B3F}" dt="2023-05-31T19:56:21.771" v="187" actId="571"/>
          <ac:spMkLst>
            <pc:docMk/>
            <pc:sldMk cId="3393398782" sldId="282"/>
            <ac:spMk id="15" creationId="{EFA13CED-45EF-571A-A827-8F186BF29290}"/>
          </ac:spMkLst>
        </pc:spChg>
        <pc:spChg chg="add mod">
          <ac:chgData name="NESTOR JULIO HERNANDEZ BOCKER" userId="a413b3be1cc3406f" providerId="LiveId" clId="{E1756682-B940-48FA-9FD8-E6C593992B3F}" dt="2023-05-31T19:56:21.771" v="187" actId="571"/>
          <ac:spMkLst>
            <pc:docMk/>
            <pc:sldMk cId="3393398782" sldId="282"/>
            <ac:spMk id="16" creationId="{4C690694-25F1-5E2B-D306-F8AA4CA76DF4}"/>
          </ac:spMkLst>
        </pc:spChg>
        <pc:spChg chg="add mod">
          <ac:chgData name="NESTOR JULIO HERNANDEZ BOCKER" userId="a413b3be1cc3406f" providerId="LiveId" clId="{E1756682-B940-48FA-9FD8-E6C593992B3F}" dt="2023-05-31T19:56:21.175" v="186" actId="571"/>
          <ac:spMkLst>
            <pc:docMk/>
            <pc:sldMk cId="3393398782" sldId="282"/>
            <ac:spMk id="18" creationId="{2A01C62C-16D3-BDDD-D90F-6614591D5D6C}"/>
          </ac:spMkLst>
        </pc:spChg>
        <pc:spChg chg="add mod">
          <ac:chgData name="NESTOR JULIO HERNANDEZ BOCKER" userId="a413b3be1cc3406f" providerId="LiveId" clId="{E1756682-B940-48FA-9FD8-E6C593992B3F}" dt="2023-05-31T19:56:21.175" v="186" actId="571"/>
          <ac:spMkLst>
            <pc:docMk/>
            <pc:sldMk cId="3393398782" sldId="282"/>
            <ac:spMk id="19" creationId="{AC42444A-C901-ED85-456E-75358ED38113}"/>
          </ac:spMkLst>
        </pc:spChg>
        <pc:spChg chg="add mod">
          <ac:chgData name="NESTOR JULIO HERNANDEZ BOCKER" userId="a413b3be1cc3406f" providerId="LiveId" clId="{E1756682-B940-48FA-9FD8-E6C593992B3F}" dt="2023-05-31T19:56:21.175" v="186" actId="571"/>
          <ac:spMkLst>
            <pc:docMk/>
            <pc:sldMk cId="3393398782" sldId="282"/>
            <ac:spMk id="20" creationId="{3F5659DC-B46F-99C2-674D-991762E04277}"/>
          </ac:spMkLst>
        </pc:spChg>
        <pc:spChg chg="add mod">
          <ac:chgData name="NESTOR JULIO HERNANDEZ BOCKER" userId="a413b3be1cc3406f" providerId="LiveId" clId="{E1756682-B940-48FA-9FD8-E6C593992B3F}" dt="2023-05-31T19:56:21.175" v="186" actId="571"/>
          <ac:spMkLst>
            <pc:docMk/>
            <pc:sldMk cId="3393398782" sldId="282"/>
            <ac:spMk id="21" creationId="{8322EAD8-C582-A485-C136-9A5DEF9B10F9}"/>
          </ac:spMkLst>
        </pc:spChg>
        <pc:spChg chg="add mod">
          <ac:chgData name="NESTOR JULIO HERNANDEZ BOCKER" userId="a413b3be1cc3406f" providerId="LiveId" clId="{E1756682-B940-48FA-9FD8-E6C593992B3F}" dt="2023-05-31T19:56:21.175" v="186" actId="571"/>
          <ac:spMkLst>
            <pc:docMk/>
            <pc:sldMk cId="3393398782" sldId="282"/>
            <ac:spMk id="22" creationId="{934A0822-C2A5-3FF0-9D34-6E0C364336D8}"/>
          </ac:spMkLst>
        </pc:spChg>
        <pc:graphicFrameChg chg="add mod">
          <ac:chgData name="NESTOR JULIO HERNANDEZ BOCKER" userId="a413b3be1cc3406f" providerId="LiveId" clId="{E1756682-B940-48FA-9FD8-E6C593992B3F}" dt="2023-05-31T19:55:48.105" v="173"/>
          <ac:graphicFrameMkLst>
            <pc:docMk/>
            <pc:sldMk cId="3393398782" sldId="282"/>
            <ac:graphicFrameMk id="12" creationId="{644B30B8-344C-64F3-D13B-50EB20CA6569}"/>
          </ac:graphicFrameMkLst>
        </pc:graphicFrameChg>
        <pc:graphicFrameChg chg="add mod">
          <ac:chgData name="NESTOR JULIO HERNANDEZ BOCKER" userId="a413b3be1cc3406f" providerId="LiveId" clId="{E1756682-B940-48FA-9FD8-E6C593992B3F}" dt="2023-05-31T19:55:48.105" v="173"/>
          <ac:graphicFrameMkLst>
            <pc:docMk/>
            <pc:sldMk cId="3393398782" sldId="282"/>
            <ac:graphicFrameMk id="13" creationId="{92F0B0C7-DBF3-A6DA-6901-366017B2B09F}"/>
          </ac:graphicFrameMkLst>
        </pc:graphicFrameChg>
        <pc:cxnChg chg="add mod">
          <ac:chgData name="NESTOR JULIO HERNANDEZ BOCKER" userId="a413b3be1cc3406f" providerId="LiveId" clId="{E1756682-B940-48FA-9FD8-E6C593992B3F}" dt="2023-05-31T19:56:35.606" v="205" actId="1036"/>
          <ac:cxnSpMkLst>
            <pc:docMk/>
            <pc:sldMk cId="3393398782" sldId="282"/>
            <ac:cxnSpMk id="5" creationId="{C6C27FC9-8221-B787-5E81-2DC03CDBA794}"/>
          </ac:cxnSpMkLst>
        </pc:cxnChg>
        <pc:cxnChg chg="add mod">
          <ac:chgData name="NESTOR JULIO HERNANDEZ BOCKER" userId="a413b3be1cc3406f" providerId="LiveId" clId="{E1756682-B940-48FA-9FD8-E6C593992B3F}" dt="2023-05-31T19:56:21.771" v="187" actId="571"/>
          <ac:cxnSpMkLst>
            <pc:docMk/>
            <pc:sldMk cId="3393398782" sldId="282"/>
            <ac:cxnSpMk id="17" creationId="{83C2C1DE-E94B-D5BF-2A3B-F3E05E570DD5}"/>
          </ac:cxnSpMkLst>
        </pc:cxnChg>
        <pc:cxnChg chg="add mod">
          <ac:chgData name="NESTOR JULIO HERNANDEZ BOCKER" userId="a413b3be1cc3406f" providerId="LiveId" clId="{E1756682-B940-48FA-9FD8-E6C593992B3F}" dt="2023-05-31T19:56:21.175" v="186" actId="571"/>
          <ac:cxnSpMkLst>
            <pc:docMk/>
            <pc:sldMk cId="3393398782" sldId="282"/>
            <ac:cxnSpMk id="23" creationId="{8A5AD02B-7234-3849-CD8C-D03A6CF7E6FE}"/>
          </ac:cxnSpMkLst>
        </pc:cxnChg>
      </pc:sldChg>
      <pc:sldChg chg="addSp modSp add mod">
        <pc:chgData name="NESTOR JULIO HERNANDEZ BOCKER" userId="a413b3be1cc3406f" providerId="LiveId" clId="{E1756682-B940-48FA-9FD8-E6C593992B3F}" dt="2023-05-31T19:57:53.648" v="214" actId="207"/>
        <pc:sldMkLst>
          <pc:docMk/>
          <pc:sldMk cId="3717849211" sldId="283"/>
        </pc:sldMkLst>
        <pc:spChg chg="add mod">
          <ac:chgData name="NESTOR JULIO HERNANDEZ BOCKER" userId="a413b3be1cc3406f" providerId="LiveId" clId="{E1756682-B940-48FA-9FD8-E6C593992B3F}" dt="2023-05-31T19:57:53.648" v="214" actId="207"/>
          <ac:spMkLst>
            <pc:docMk/>
            <pc:sldMk cId="3717849211" sldId="283"/>
            <ac:spMk id="2" creationId="{A02A9FED-D204-D2C0-F764-8A1EC1C729D9}"/>
          </ac:spMkLst>
        </pc:spChg>
        <pc:spChg chg="add mod">
          <ac:chgData name="NESTOR JULIO HERNANDEZ BOCKER" userId="a413b3be1cc3406f" providerId="LiveId" clId="{E1756682-B940-48FA-9FD8-E6C593992B3F}" dt="2023-05-31T19:57:49.493" v="213" actId="207"/>
          <ac:spMkLst>
            <pc:docMk/>
            <pc:sldMk cId="3717849211" sldId="283"/>
            <ac:spMk id="4" creationId="{F0818577-48F7-6772-6D09-E8C054D0E911}"/>
          </ac:spMkLst>
        </pc:spChg>
        <pc:spChg chg="mod">
          <ac:chgData name="NESTOR JULIO HERNANDEZ BOCKER" userId="a413b3be1cc3406f" providerId="LiveId" clId="{E1756682-B940-48FA-9FD8-E6C593992B3F}" dt="2023-05-31T19:56:53.386" v="207" actId="27636"/>
          <ac:spMkLst>
            <pc:docMk/>
            <pc:sldMk cId="3717849211" sldId="283"/>
            <ac:spMk id="8" creationId="{2CC749D1-3BF6-BB4C-AF95-0DF8B9F37233}"/>
          </ac:spMkLst>
        </pc:spChg>
        <pc:graphicFrameChg chg="add mod">
          <ac:chgData name="NESTOR JULIO HERNANDEZ BOCKER" userId="a413b3be1cc3406f" providerId="LiveId" clId="{E1756682-B940-48FA-9FD8-E6C593992B3F}" dt="2023-05-31T19:57:00.547" v="208"/>
          <ac:graphicFrameMkLst>
            <pc:docMk/>
            <pc:sldMk cId="3717849211" sldId="283"/>
            <ac:graphicFrameMk id="3" creationId="{C76C8718-47F2-8AFE-2F8C-0D5D68FAE24D}"/>
          </ac:graphicFrameMkLst>
        </pc:graphicFrameChg>
      </pc:sldChg>
      <pc:sldChg chg="addSp modSp add mod">
        <pc:chgData name="NESTOR JULIO HERNANDEZ BOCKER" userId="a413b3be1cc3406f" providerId="LiveId" clId="{E1756682-B940-48FA-9FD8-E6C593992B3F}" dt="2023-05-31T20:04:32.829" v="348" actId="27107"/>
        <pc:sldMkLst>
          <pc:docMk/>
          <pc:sldMk cId="3127339449" sldId="284"/>
        </pc:sldMkLst>
        <pc:spChg chg="add mod">
          <ac:chgData name="NESTOR JULIO HERNANDEZ BOCKER" userId="a413b3be1cc3406f" providerId="LiveId" clId="{E1756682-B940-48FA-9FD8-E6C593992B3F}" dt="2023-05-31T19:58:52.555" v="235" actId="14100"/>
          <ac:spMkLst>
            <pc:docMk/>
            <pc:sldMk cId="3127339449" sldId="284"/>
            <ac:spMk id="2" creationId="{ED9550AB-AA87-96B8-B281-89D33F07FF70}"/>
          </ac:spMkLst>
        </pc:spChg>
        <pc:spChg chg="add mod">
          <ac:chgData name="NESTOR JULIO HERNANDEZ BOCKER" userId="a413b3be1cc3406f" providerId="LiveId" clId="{E1756682-B940-48FA-9FD8-E6C593992B3F}" dt="2023-05-31T19:58:43.403" v="233" actId="207"/>
          <ac:spMkLst>
            <pc:docMk/>
            <pc:sldMk cId="3127339449" sldId="284"/>
            <ac:spMk id="3" creationId="{C7C9E76B-D59D-7CDE-0039-30545773C6E8}"/>
          </ac:spMkLst>
        </pc:spChg>
        <pc:spChg chg="add mod">
          <ac:chgData name="NESTOR JULIO HERNANDEZ BOCKER" userId="a413b3be1cc3406f" providerId="LiveId" clId="{E1756682-B940-48FA-9FD8-E6C593992B3F}" dt="2023-05-31T19:59:09.669" v="261" actId="1035"/>
          <ac:spMkLst>
            <pc:docMk/>
            <pc:sldMk cId="3127339449" sldId="284"/>
            <ac:spMk id="4" creationId="{11503932-3E5D-8B4A-D5BD-CF1D139BED6E}"/>
          </ac:spMkLst>
        </pc:spChg>
        <pc:spChg chg="mod">
          <ac:chgData name="NESTOR JULIO HERNANDEZ BOCKER" userId="a413b3be1cc3406f" providerId="LiveId" clId="{E1756682-B940-48FA-9FD8-E6C593992B3F}" dt="2023-05-31T20:04:32.829" v="348" actId="27107"/>
          <ac:spMkLst>
            <pc:docMk/>
            <pc:sldMk cId="3127339449" sldId="284"/>
            <ac:spMk id="8" creationId="{2CC749D1-3BF6-BB4C-AF95-0DF8B9F37233}"/>
          </ac:spMkLst>
        </pc:spChg>
        <pc:graphicFrameChg chg="add mod">
          <ac:chgData name="NESTOR JULIO HERNANDEZ BOCKER" userId="a413b3be1cc3406f" providerId="LiveId" clId="{E1756682-B940-48FA-9FD8-E6C593992B3F}" dt="2023-05-31T19:59:09.669" v="261" actId="1035"/>
          <ac:graphicFrameMkLst>
            <pc:docMk/>
            <pc:sldMk cId="3127339449" sldId="284"/>
            <ac:graphicFrameMk id="5" creationId="{D57B21E4-E1DC-67A3-17C7-F98CE21FB353}"/>
          </ac:graphicFrameMkLst>
        </pc:graphicFrameChg>
      </pc:sldChg>
      <pc:sldChg chg="addSp modSp add mod">
        <pc:chgData name="NESTOR JULIO HERNANDEZ BOCKER" userId="a413b3be1cc3406f" providerId="LiveId" clId="{E1756682-B940-48FA-9FD8-E6C593992B3F}" dt="2023-05-31T20:02:05.704" v="311" actId="122"/>
        <pc:sldMkLst>
          <pc:docMk/>
          <pc:sldMk cId="2154845837" sldId="285"/>
        </pc:sldMkLst>
        <pc:spChg chg="add mod">
          <ac:chgData name="NESTOR JULIO HERNANDEZ BOCKER" userId="a413b3be1cc3406f" providerId="LiveId" clId="{E1756682-B940-48FA-9FD8-E6C593992B3F}" dt="2023-05-31T19:59:26.339" v="269"/>
          <ac:spMkLst>
            <pc:docMk/>
            <pc:sldMk cId="2154845837" sldId="285"/>
            <ac:spMk id="2" creationId="{1503A387-094E-78D3-0B68-614DA91F2C5D}"/>
          </ac:spMkLst>
        </pc:spChg>
        <pc:spChg chg="add mod">
          <ac:chgData name="NESTOR JULIO HERNANDEZ BOCKER" userId="a413b3be1cc3406f" providerId="LiveId" clId="{E1756682-B940-48FA-9FD8-E6C593992B3F}" dt="2023-05-31T19:59:38.674" v="278" actId="207"/>
          <ac:spMkLst>
            <pc:docMk/>
            <pc:sldMk cId="2154845837" sldId="285"/>
            <ac:spMk id="4" creationId="{A4D46B5D-44D5-69A8-C765-C652BEE9CAA3}"/>
          </ac:spMkLst>
        </pc:spChg>
        <pc:spChg chg="add mod">
          <ac:chgData name="NESTOR JULIO HERNANDEZ BOCKER" userId="a413b3be1cc3406f" providerId="LiveId" clId="{E1756682-B940-48FA-9FD8-E6C593992B3F}" dt="2023-05-31T20:02:05.704" v="311" actId="122"/>
          <ac:spMkLst>
            <pc:docMk/>
            <pc:sldMk cId="2154845837" sldId="285"/>
            <ac:spMk id="5" creationId="{720F8EFB-07A7-C692-B34D-D7F4A5B722FC}"/>
          </ac:spMkLst>
        </pc:spChg>
        <pc:spChg chg="mod">
          <ac:chgData name="NESTOR JULIO HERNANDEZ BOCKER" userId="a413b3be1cc3406f" providerId="LiveId" clId="{E1756682-B940-48FA-9FD8-E6C593992B3F}" dt="2023-05-31T20:01:36.454" v="304" actId="6549"/>
          <ac:spMkLst>
            <pc:docMk/>
            <pc:sldMk cId="2154845837" sldId="285"/>
            <ac:spMk id="8" creationId="{2CC749D1-3BF6-BB4C-AF95-0DF8B9F37233}"/>
          </ac:spMkLst>
        </pc:spChg>
        <pc:graphicFrameChg chg="add mod">
          <ac:chgData name="NESTOR JULIO HERNANDEZ BOCKER" userId="a413b3be1cc3406f" providerId="LiveId" clId="{E1756682-B940-48FA-9FD8-E6C593992B3F}" dt="2023-05-31T20:01:46.975" v="307" actId="1076"/>
          <ac:graphicFrameMkLst>
            <pc:docMk/>
            <pc:sldMk cId="2154845837" sldId="285"/>
            <ac:graphicFrameMk id="3" creationId="{0C5DACFB-445D-4DB0-2A9E-54FA02F2B785}"/>
          </ac:graphicFrameMkLst>
        </pc:graphicFrameChg>
      </pc:sldChg>
      <pc:sldChg chg="addSp modSp add mod">
        <pc:chgData name="NESTOR JULIO HERNANDEZ BOCKER" userId="a413b3be1cc3406f" providerId="LiveId" clId="{E1756682-B940-48FA-9FD8-E6C593992B3F}" dt="2023-05-31T20:06:36.941" v="417" actId="255"/>
        <pc:sldMkLst>
          <pc:docMk/>
          <pc:sldMk cId="1481064699" sldId="286"/>
        </pc:sldMkLst>
        <pc:spChg chg="add mod">
          <ac:chgData name="NESTOR JULIO HERNANDEZ BOCKER" userId="a413b3be1cc3406f" providerId="LiveId" clId="{E1756682-B940-48FA-9FD8-E6C593992B3F}" dt="2023-05-31T20:00:16.842" v="283" actId="1076"/>
          <ac:spMkLst>
            <pc:docMk/>
            <pc:sldMk cId="1481064699" sldId="286"/>
            <ac:spMk id="2" creationId="{B3A14BC5-F797-9CD5-94F9-2A2B19DAE73C}"/>
          </ac:spMkLst>
        </pc:spChg>
        <pc:spChg chg="add mod">
          <ac:chgData name="NESTOR JULIO HERNANDEZ BOCKER" userId="a413b3be1cc3406f" providerId="LiveId" clId="{E1756682-B940-48FA-9FD8-E6C593992B3F}" dt="2023-05-31T20:00:02.888" v="282"/>
          <ac:spMkLst>
            <pc:docMk/>
            <pc:sldMk cId="1481064699" sldId="286"/>
            <ac:spMk id="4" creationId="{5D61717A-822C-6CF4-39F1-F20CFA24E4A3}"/>
          </ac:spMkLst>
        </pc:spChg>
        <pc:spChg chg="add mod">
          <ac:chgData name="NESTOR JULIO HERNANDEZ BOCKER" userId="a413b3be1cc3406f" providerId="LiveId" clId="{E1756682-B940-48FA-9FD8-E6C593992B3F}" dt="2023-05-31T20:02:15.119" v="325" actId="1035"/>
          <ac:spMkLst>
            <pc:docMk/>
            <pc:sldMk cId="1481064699" sldId="286"/>
            <ac:spMk id="5" creationId="{CF4BC2D8-90CD-95BE-7B5A-4C560C0C7AAD}"/>
          </ac:spMkLst>
        </pc:spChg>
        <pc:spChg chg="mod">
          <ac:chgData name="NESTOR JULIO HERNANDEZ BOCKER" userId="a413b3be1cc3406f" providerId="LiveId" clId="{E1756682-B940-48FA-9FD8-E6C593992B3F}" dt="2023-05-31T20:06:36.941" v="417" actId="255"/>
          <ac:spMkLst>
            <pc:docMk/>
            <pc:sldMk cId="1481064699" sldId="286"/>
            <ac:spMk id="8" creationId="{2CC749D1-3BF6-BB4C-AF95-0DF8B9F37233}"/>
          </ac:spMkLst>
        </pc:spChg>
        <pc:graphicFrameChg chg="add mod">
          <ac:chgData name="NESTOR JULIO HERNANDEZ BOCKER" userId="a413b3be1cc3406f" providerId="LiveId" clId="{E1756682-B940-48FA-9FD8-E6C593992B3F}" dt="2023-05-31T20:00:22.459" v="297" actId="1036"/>
          <ac:graphicFrameMkLst>
            <pc:docMk/>
            <pc:sldMk cId="1481064699" sldId="286"/>
            <ac:graphicFrameMk id="3" creationId="{92EF3748-B186-377B-DBA6-44976CA876DA}"/>
          </ac:graphicFrameMkLst>
        </pc:graphicFrameChg>
      </pc:sldChg>
      <pc:sldChg chg="addSp modSp add mod">
        <pc:chgData name="NESTOR JULIO HERNANDEZ BOCKER" userId="a413b3be1cc3406f" providerId="LiveId" clId="{E1756682-B940-48FA-9FD8-E6C593992B3F}" dt="2023-05-31T20:19:42.981" v="720" actId="6549"/>
        <pc:sldMkLst>
          <pc:docMk/>
          <pc:sldMk cId="4072024416" sldId="287"/>
        </pc:sldMkLst>
        <pc:spChg chg="add mod">
          <ac:chgData name="NESTOR JULIO HERNANDEZ BOCKER" userId="a413b3be1cc3406f" providerId="LiveId" clId="{E1756682-B940-48FA-9FD8-E6C593992B3F}" dt="2023-05-31T20:05:19.899" v="354" actId="2711"/>
          <ac:spMkLst>
            <pc:docMk/>
            <pc:sldMk cId="4072024416" sldId="287"/>
            <ac:spMk id="2" creationId="{07D68B49-66A5-E384-9891-268A74C0946E}"/>
          </ac:spMkLst>
        </pc:spChg>
        <pc:spChg chg="add mod">
          <ac:chgData name="NESTOR JULIO HERNANDEZ BOCKER" userId="a413b3be1cc3406f" providerId="LiveId" clId="{E1756682-B940-48FA-9FD8-E6C593992B3F}" dt="2023-05-31T20:07:03.655" v="423"/>
          <ac:spMkLst>
            <pc:docMk/>
            <pc:sldMk cId="4072024416" sldId="287"/>
            <ac:spMk id="4" creationId="{0158BF07-4210-941F-7C2D-235788B3B6A4}"/>
          </ac:spMkLst>
        </pc:spChg>
        <pc:spChg chg="mod">
          <ac:chgData name="NESTOR JULIO HERNANDEZ BOCKER" userId="a413b3be1cc3406f" providerId="LiveId" clId="{E1756682-B940-48FA-9FD8-E6C593992B3F}" dt="2023-05-31T20:19:42.981" v="720" actId="6549"/>
          <ac:spMkLst>
            <pc:docMk/>
            <pc:sldMk cId="4072024416" sldId="287"/>
            <ac:spMk id="8" creationId="{2CC749D1-3BF6-BB4C-AF95-0DF8B9F37233}"/>
          </ac:spMkLst>
        </pc:spChg>
        <pc:graphicFrameChg chg="add mod">
          <ac:chgData name="NESTOR JULIO HERNANDEZ BOCKER" userId="a413b3be1cc3406f" providerId="LiveId" clId="{E1756682-B940-48FA-9FD8-E6C593992B3F}" dt="2023-05-31T20:05:35.519" v="388" actId="1035"/>
          <ac:graphicFrameMkLst>
            <pc:docMk/>
            <pc:sldMk cId="4072024416" sldId="287"/>
            <ac:graphicFrameMk id="3" creationId="{1FC4D76E-9DD1-BA5A-9BE8-531B355A48DE}"/>
          </ac:graphicFrameMkLst>
        </pc:graphicFrameChg>
      </pc:sldChg>
      <pc:sldChg chg="addSp modSp add mod">
        <pc:chgData name="NESTOR JULIO HERNANDEZ BOCKER" userId="a413b3be1cc3406f" providerId="LiveId" clId="{E1756682-B940-48FA-9FD8-E6C593992B3F}" dt="2023-05-31T20:22:52.496" v="735" actId="207"/>
        <pc:sldMkLst>
          <pc:docMk/>
          <pc:sldMk cId="4055447484" sldId="288"/>
        </pc:sldMkLst>
        <pc:spChg chg="add mod">
          <ac:chgData name="NESTOR JULIO HERNANDEZ BOCKER" userId="a413b3be1cc3406f" providerId="LiveId" clId="{E1756682-B940-48FA-9FD8-E6C593992B3F}" dt="2023-05-31T20:09:03.020" v="471" actId="207"/>
          <ac:spMkLst>
            <pc:docMk/>
            <pc:sldMk cId="4055447484" sldId="288"/>
            <ac:spMk id="2" creationId="{782FA8C4-DC6C-D13D-DD57-C1A259BF643A}"/>
          </ac:spMkLst>
        </pc:spChg>
        <pc:spChg chg="add mod">
          <ac:chgData name="NESTOR JULIO HERNANDEZ BOCKER" userId="a413b3be1cc3406f" providerId="LiveId" clId="{E1756682-B940-48FA-9FD8-E6C593992B3F}" dt="2023-05-31T20:17:09.562" v="691" actId="2711"/>
          <ac:spMkLst>
            <pc:docMk/>
            <pc:sldMk cId="4055447484" sldId="288"/>
            <ac:spMk id="3" creationId="{19DB034A-248F-CD38-8A4F-82FA8AE5C7E1}"/>
          </ac:spMkLst>
        </pc:spChg>
        <pc:spChg chg="add mod">
          <ac:chgData name="NESTOR JULIO HERNANDEZ BOCKER" userId="a413b3be1cc3406f" providerId="LiveId" clId="{E1756682-B940-48FA-9FD8-E6C593992B3F}" dt="2023-05-31T20:22:52.496" v="735" actId="207"/>
          <ac:spMkLst>
            <pc:docMk/>
            <pc:sldMk cId="4055447484" sldId="288"/>
            <ac:spMk id="4" creationId="{982250F5-2715-7776-70C7-F8C54F5E677D}"/>
          </ac:spMkLst>
        </pc:spChg>
        <pc:spChg chg="add mod">
          <ac:chgData name="NESTOR JULIO HERNANDEZ BOCKER" userId="a413b3be1cc3406f" providerId="LiveId" clId="{E1756682-B940-48FA-9FD8-E6C593992B3F}" dt="2023-05-31T20:17:09.562" v="691" actId="2711"/>
          <ac:spMkLst>
            <pc:docMk/>
            <pc:sldMk cId="4055447484" sldId="288"/>
            <ac:spMk id="5" creationId="{58DAC4E8-EFB1-FFEB-B985-B868966CDA90}"/>
          </ac:spMkLst>
        </pc:spChg>
        <pc:spChg chg="add mod">
          <ac:chgData name="NESTOR JULIO HERNANDEZ BOCKER" userId="a413b3be1cc3406f" providerId="LiveId" clId="{E1756682-B940-48FA-9FD8-E6C593992B3F}" dt="2023-05-31T20:17:09.562" v="691" actId="2711"/>
          <ac:spMkLst>
            <pc:docMk/>
            <pc:sldMk cId="4055447484" sldId="288"/>
            <ac:spMk id="6" creationId="{62879702-3241-5B7B-BA05-7452F5D885AC}"/>
          </ac:spMkLst>
        </pc:spChg>
        <pc:spChg chg="add mod">
          <ac:chgData name="NESTOR JULIO HERNANDEZ BOCKER" userId="a413b3be1cc3406f" providerId="LiveId" clId="{E1756682-B940-48FA-9FD8-E6C593992B3F}" dt="2023-05-31T20:22:52.496" v="735" actId="207"/>
          <ac:spMkLst>
            <pc:docMk/>
            <pc:sldMk cId="4055447484" sldId="288"/>
            <ac:spMk id="7" creationId="{71D76336-3D7B-00D1-5ED2-635E8500D49F}"/>
          </ac:spMkLst>
        </pc:spChg>
        <pc:spChg chg="mod">
          <ac:chgData name="NESTOR JULIO HERNANDEZ BOCKER" userId="a413b3be1cc3406f" providerId="LiveId" clId="{E1756682-B940-48FA-9FD8-E6C593992B3F}" dt="2023-05-31T20:08:25.218" v="439" actId="27636"/>
          <ac:spMkLst>
            <pc:docMk/>
            <pc:sldMk cId="4055447484" sldId="288"/>
            <ac:spMk id="8" creationId="{2CC749D1-3BF6-BB4C-AF95-0DF8B9F37233}"/>
          </ac:spMkLst>
        </pc:spChg>
        <pc:spChg chg="add mod">
          <ac:chgData name="NESTOR JULIO HERNANDEZ BOCKER" userId="a413b3be1cc3406f" providerId="LiveId" clId="{E1756682-B940-48FA-9FD8-E6C593992B3F}" dt="2023-05-31T20:17:09.562" v="691" actId="2711"/>
          <ac:spMkLst>
            <pc:docMk/>
            <pc:sldMk cId="4055447484" sldId="288"/>
            <ac:spMk id="9" creationId="{C3C7F9BD-9BBC-C76D-EAD9-D74F0D7F334C}"/>
          </ac:spMkLst>
        </pc:spChg>
        <pc:graphicFrameChg chg="add mod">
          <ac:chgData name="NESTOR JULIO HERNANDEZ BOCKER" userId="a413b3be1cc3406f" providerId="LiveId" clId="{E1756682-B940-48FA-9FD8-E6C593992B3F}" dt="2023-05-31T20:16:46.905" v="689" actId="14100"/>
          <ac:graphicFrameMkLst>
            <pc:docMk/>
            <pc:sldMk cId="4055447484" sldId="288"/>
            <ac:graphicFrameMk id="10" creationId="{29FDBF7D-C57D-EE74-9E81-97EF873F35DF}"/>
          </ac:graphicFrameMkLst>
        </pc:graphicFrameChg>
        <pc:cxnChg chg="add mod">
          <ac:chgData name="NESTOR JULIO HERNANDEZ BOCKER" userId="a413b3be1cc3406f" providerId="LiveId" clId="{E1756682-B940-48FA-9FD8-E6C593992B3F}" dt="2023-05-31T20:17:22.052" v="695" actId="1076"/>
          <ac:cxnSpMkLst>
            <pc:docMk/>
            <pc:sldMk cId="4055447484" sldId="288"/>
            <ac:cxnSpMk id="11" creationId="{0693E167-89C3-685B-EA2E-60CF91ADD3BA}"/>
          </ac:cxnSpMkLst>
        </pc:cxnChg>
      </pc:sldChg>
      <pc:sldChg chg="addSp delSp modSp add mod">
        <pc:chgData name="NESTOR JULIO HERNANDEZ BOCKER" userId="a413b3be1cc3406f" providerId="LiveId" clId="{E1756682-B940-48FA-9FD8-E6C593992B3F}" dt="2023-05-31T20:22:59.006" v="736" actId="207"/>
        <pc:sldMkLst>
          <pc:docMk/>
          <pc:sldMk cId="206261281" sldId="289"/>
        </pc:sldMkLst>
        <pc:spChg chg="add del mod">
          <ac:chgData name="NESTOR JULIO HERNANDEZ BOCKER" userId="a413b3be1cc3406f" providerId="LiveId" clId="{E1756682-B940-48FA-9FD8-E6C593992B3F}" dt="2023-05-31T20:10:19.150" v="640" actId="478"/>
          <ac:spMkLst>
            <pc:docMk/>
            <pc:sldMk cId="206261281" sldId="289"/>
            <ac:spMk id="2" creationId="{6FCF721D-B263-9EE2-2850-C811E5A4038D}"/>
          </ac:spMkLst>
        </pc:spChg>
        <pc:spChg chg="add mod">
          <ac:chgData name="NESTOR JULIO HERNANDEZ BOCKER" userId="a413b3be1cc3406f" providerId="LiveId" clId="{E1756682-B940-48FA-9FD8-E6C593992B3F}" dt="2023-05-31T20:09:32.250" v="474"/>
          <ac:spMkLst>
            <pc:docMk/>
            <pc:sldMk cId="206261281" sldId="289"/>
            <ac:spMk id="3" creationId="{F27DF3B1-239E-E63E-A743-581764F43F11}"/>
          </ac:spMkLst>
        </pc:spChg>
        <pc:spChg chg="add mod">
          <ac:chgData name="NESTOR JULIO HERNANDEZ BOCKER" userId="a413b3be1cc3406f" providerId="LiveId" clId="{E1756682-B940-48FA-9FD8-E6C593992B3F}" dt="2023-05-31T20:22:59.006" v="736" actId="207"/>
          <ac:spMkLst>
            <pc:docMk/>
            <pc:sldMk cId="206261281" sldId="289"/>
            <ac:spMk id="4" creationId="{AB499A49-342D-DE8F-4071-BEBA044F3BB5}"/>
          </ac:spMkLst>
        </pc:spChg>
        <pc:spChg chg="add mod">
          <ac:chgData name="NESTOR JULIO HERNANDEZ BOCKER" userId="a413b3be1cc3406f" providerId="LiveId" clId="{E1756682-B940-48FA-9FD8-E6C593992B3F}" dt="2023-05-31T20:09:32.250" v="474"/>
          <ac:spMkLst>
            <pc:docMk/>
            <pc:sldMk cId="206261281" sldId="289"/>
            <ac:spMk id="5" creationId="{98CCE5FB-A779-8E97-9DB5-18C7E00C927E}"/>
          </ac:spMkLst>
        </pc:spChg>
        <pc:spChg chg="add mod">
          <ac:chgData name="NESTOR JULIO HERNANDEZ BOCKER" userId="a413b3be1cc3406f" providerId="LiveId" clId="{E1756682-B940-48FA-9FD8-E6C593992B3F}" dt="2023-05-31T20:10:05.190" v="550" actId="20577"/>
          <ac:spMkLst>
            <pc:docMk/>
            <pc:sldMk cId="206261281" sldId="289"/>
            <ac:spMk id="7" creationId="{287B518E-9004-DADC-7985-FA33D523E0F4}"/>
          </ac:spMkLst>
        </pc:spChg>
        <pc:spChg chg="mod">
          <ac:chgData name="NESTOR JULIO HERNANDEZ BOCKER" userId="a413b3be1cc3406f" providerId="LiveId" clId="{E1756682-B940-48FA-9FD8-E6C593992B3F}" dt="2023-05-31T20:09:25.340" v="473" actId="27636"/>
          <ac:spMkLst>
            <pc:docMk/>
            <pc:sldMk cId="206261281" sldId="289"/>
            <ac:spMk id="8" creationId="{2CC749D1-3BF6-BB4C-AF95-0DF8B9F37233}"/>
          </ac:spMkLst>
        </pc:spChg>
        <pc:spChg chg="add mod">
          <ac:chgData name="NESTOR JULIO HERNANDEZ BOCKER" userId="a413b3be1cc3406f" providerId="LiveId" clId="{E1756682-B940-48FA-9FD8-E6C593992B3F}" dt="2023-05-31T20:12:36.869" v="662" actId="6549"/>
          <ac:spMkLst>
            <pc:docMk/>
            <pc:sldMk cId="206261281" sldId="289"/>
            <ac:spMk id="9" creationId="{B0B26264-D0DB-FF7F-89A5-9F28FAFB4FDE}"/>
          </ac:spMkLst>
        </pc:spChg>
        <pc:graphicFrameChg chg="add mod">
          <ac:chgData name="NESTOR JULIO HERNANDEZ BOCKER" userId="a413b3be1cc3406f" providerId="LiveId" clId="{E1756682-B940-48FA-9FD8-E6C593992B3F}" dt="2023-05-31T20:09:32.250" v="474"/>
          <ac:graphicFrameMkLst>
            <pc:docMk/>
            <pc:sldMk cId="206261281" sldId="289"/>
            <ac:graphicFrameMk id="6" creationId="{7385FE5E-37E6-7535-7050-106CE979FAE3}"/>
          </ac:graphicFrameMkLst>
        </pc:graphicFrameChg>
      </pc:sldChg>
      <pc:sldChg chg="addSp delSp modSp add del mod">
        <pc:chgData name="NESTOR JULIO HERNANDEZ BOCKER" userId="a413b3be1cc3406f" providerId="LiveId" clId="{E1756682-B940-48FA-9FD8-E6C593992B3F}" dt="2023-05-31T20:13:31.345" v="668" actId="47"/>
        <pc:sldMkLst>
          <pc:docMk/>
          <pc:sldMk cId="7315307" sldId="290"/>
        </pc:sldMkLst>
        <pc:spChg chg="add del mod">
          <ac:chgData name="NESTOR JULIO HERNANDEZ BOCKER" userId="a413b3be1cc3406f" providerId="LiveId" clId="{E1756682-B940-48FA-9FD8-E6C593992B3F}" dt="2023-05-31T20:11:30.319" v="650"/>
          <ac:spMkLst>
            <pc:docMk/>
            <pc:sldMk cId="7315307" sldId="290"/>
            <ac:spMk id="2" creationId="{7B245F60-CA82-4964-ACC3-FA1261DC9F5C}"/>
          </ac:spMkLst>
        </pc:spChg>
        <pc:spChg chg="add del mod">
          <ac:chgData name="NESTOR JULIO HERNANDEZ BOCKER" userId="a413b3be1cc3406f" providerId="LiveId" clId="{E1756682-B940-48FA-9FD8-E6C593992B3F}" dt="2023-05-31T20:11:30.319" v="650"/>
          <ac:spMkLst>
            <pc:docMk/>
            <pc:sldMk cId="7315307" sldId="290"/>
            <ac:spMk id="3" creationId="{6F0F882A-1056-3958-4E18-1D58D49723AE}"/>
          </ac:spMkLst>
        </pc:spChg>
        <pc:spChg chg="add del mod">
          <ac:chgData name="NESTOR JULIO HERNANDEZ BOCKER" userId="a413b3be1cc3406f" providerId="LiveId" clId="{E1756682-B940-48FA-9FD8-E6C593992B3F}" dt="2023-05-31T20:11:30.319" v="650"/>
          <ac:spMkLst>
            <pc:docMk/>
            <pc:sldMk cId="7315307" sldId="290"/>
            <ac:spMk id="4" creationId="{D67F67D6-DCC0-3D7C-4F33-245C1C7B1D92}"/>
          </ac:spMkLst>
        </pc:spChg>
        <pc:spChg chg="add del mod">
          <ac:chgData name="NESTOR JULIO HERNANDEZ BOCKER" userId="a413b3be1cc3406f" providerId="LiveId" clId="{E1756682-B940-48FA-9FD8-E6C593992B3F}" dt="2023-05-31T20:11:30.319" v="650"/>
          <ac:spMkLst>
            <pc:docMk/>
            <pc:sldMk cId="7315307" sldId="290"/>
            <ac:spMk id="6" creationId="{49F345D9-3043-8DFB-2696-F755C91734E4}"/>
          </ac:spMkLst>
        </pc:spChg>
        <pc:spChg chg="add del mod">
          <ac:chgData name="NESTOR JULIO HERNANDEZ BOCKER" userId="a413b3be1cc3406f" providerId="LiveId" clId="{E1756682-B940-48FA-9FD8-E6C593992B3F}" dt="2023-05-31T20:11:30.319" v="650"/>
          <ac:spMkLst>
            <pc:docMk/>
            <pc:sldMk cId="7315307" sldId="290"/>
            <ac:spMk id="7" creationId="{FA4E23B1-B2A8-7EE3-3AA3-459542D9D45C}"/>
          </ac:spMkLst>
        </pc:spChg>
        <pc:spChg chg="del">
          <ac:chgData name="NESTOR JULIO HERNANDEZ BOCKER" userId="a413b3be1cc3406f" providerId="LiveId" clId="{E1756682-B940-48FA-9FD8-E6C593992B3F}" dt="2023-05-31T20:11:37.639" v="651" actId="478"/>
          <ac:spMkLst>
            <pc:docMk/>
            <pc:sldMk cId="7315307" sldId="290"/>
            <ac:spMk id="8" creationId="{2CC749D1-3BF6-BB4C-AF95-0DF8B9F37233}"/>
          </ac:spMkLst>
        </pc:spChg>
        <pc:spChg chg="add del mod">
          <ac:chgData name="NESTOR JULIO HERNANDEZ BOCKER" userId="a413b3be1cc3406f" providerId="LiveId" clId="{E1756682-B940-48FA-9FD8-E6C593992B3F}" dt="2023-05-31T20:11:30.319" v="650"/>
          <ac:spMkLst>
            <pc:docMk/>
            <pc:sldMk cId="7315307" sldId="290"/>
            <ac:spMk id="9" creationId="{CE06F66E-E54C-AC2D-1540-D34803DEFC7B}"/>
          </ac:spMkLst>
        </pc:spChg>
        <pc:spChg chg="add del mod">
          <ac:chgData name="NESTOR JULIO HERNANDEZ BOCKER" userId="a413b3be1cc3406f" providerId="LiveId" clId="{E1756682-B940-48FA-9FD8-E6C593992B3F}" dt="2023-05-31T20:11:30.319" v="650"/>
          <ac:spMkLst>
            <pc:docMk/>
            <pc:sldMk cId="7315307" sldId="290"/>
            <ac:spMk id="10" creationId="{FC4AD9DE-84A5-FD3D-25B1-A083E34417B4}"/>
          </ac:spMkLst>
        </pc:spChg>
        <pc:spChg chg="add del mod">
          <ac:chgData name="NESTOR JULIO HERNANDEZ BOCKER" userId="a413b3be1cc3406f" providerId="LiveId" clId="{E1756682-B940-48FA-9FD8-E6C593992B3F}" dt="2023-05-31T20:11:30.319" v="650"/>
          <ac:spMkLst>
            <pc:docMk/>
            <pc:sldMk cId="7315307" sldId="290"/>
            <ac:spMk id="11" creationId="{60FD228B-E0CA-6F30-067E-D0D72E2BA0BA}"/>
          </ac:spMkLst>
        </pc:spChg>
        <pc:graphicFrameChg chg="add del mod">
          <ac:chgData name="NESTOR JULIO HERNANDEZ BOCKER" userId="a413b3be1cc3406f" providerId="LiveId" clId="{E1756682-B940-48FA-9FD8-E6C593992B3F}" dt="2023-05-31T20:11:30.319" v="650"/>
          <ac:graphicFrameMkLst>
            <pc:docMk/>
            <pc:sldMk cId="7315307" sldId="290"/>
            <ac:graphicFrameMk id="12" creationId="{BD1B8147-D965-CE15-87B5-733B6A1EB7D0}"/>
          </ac:graphicFrameMkLst>
        </pc:graphicFrameChg>
        <pc:graphicFrameChg chg="add del mod">
          <ac:chgData name="NESTOR JULIO HERNANDEZ BOCKER" userId="a413b3be1cc3406f" providerId="LiveId" clId="{E1756682-B940-48FA-9FD8-E6C593992B3F}" dt="2023-05-31T20:11:30.319" v="650"/>
          <ac:graphicFrameMkLst>
            <pc:docMk/>
            <pc:sldMk cId="7315307" sldId="290"/>
            <ac:graphicFrameMk id="13" creationId="{F7E2670D-079B-CE4A-42EC-B24A13921C33}"/>
          </ac:graphicFrameMkLst>
        </pc:graphicFrameChg>
        <pc:cxnChg chg="add del mod">
          <ac:chgData name="NESTOR JULIO HERNANDEZ BOCKER" userId="a413b3be1cc3406f" providerId="LiveId" clId="{E1756682-B940-48FA-9FD8-E6C593992B3F}" dt="2023-05-31T20:11:30.319" v="650"/>
          <ac:cxnSpMkLst>
            <pc:docMk/>
            <pc:sldMk cId="7315307" sldId="290"/>
            <ac:cxnSpMk id="5" creationId="{3E542ED9-59D2-9EF0-20C8-F96A7F4142A6}"/>
          </ac:cxnSpMkLst>
        </pc:cxnChg>
      </pc:sldChg>
      <pc:sldChg chg="add del">
        <pc:chgData name="NESTOR JULIO HERNANDEZ BOCKER" userId="a413b3be1cc3406f" providerId="LiveId" clId="{E1756682-B940-48FA-9FD8-E6C593992B3F}" dt="2023-05-31T20:13:32.579" v="669" actId="47"/>
        <pc:sldMkLst>
          <pc:docMk/>
          <pc:sldMk cId="2137277676" sldId="291"/>
        </pc:sldMkLst>
      </pc:sldChg>
      <pc:sldChg chg="modSp add mod ord">
        <pc:chgData name="NESTOR JULIO HERNANDEZ BOCKER" userId="a413b3be1cc3406f" providerId="LiveId" clId="{E1756682-B940-48FA-9FD8-E6C593992B3F}" dt="2023-05-31T20:20:23.711" v="722" actId="403"/>
        <pc:sldMkLst>
          <pc:docMk/>
          <pc:sldMk cId="3526887262" sldId="292"/>
        </pc:sldMkLst>
        <pc:spChg chg="mod">
          <ac:chgData name="NESTOR JULIO HERNANDEZ BOCKER" userId="a413b3be1cc3406f" providerId="LiveId" clId="{E1756682-B940-48FA-9FD8-E6C593992B3F}" dt="2023-05-31T20:07:45.589" v="437" actId="404"/>
          <ac:spMkLst>
            <pc:docMk/>
            <pc:sldMk cId="3526887262" sldId="292"/>
            <ac:spMk id="4" creationId="{60FAEB9F-E66F-E330-5A1B-3F684F5D53B7}"/>
          </ac:spMkLst>
        </pc:spChg>
        <pc:spChg chg="mod">
          <ac:chgData name="NESTOR JULIO HERNANDEZ BOCKER" userId="a413b3be1cc3406f" providerId="LiveId" clId="{E1756682-B940-48FA-9FD8-E6C593992B3F}" dt="2023-05-31T20:20:23.711" v="722" actId="403"/>
          <ac:spMkLst>
            <pc:docMk/>
            <pc:sldMk cId="3526887262" sldId="292"/>
            <ac:spMk id="5" creationId="{C21EC463-48B1-DB62-853F-28EA07164E19}"/>
          </ac:spMkLst>
        </pc:spChg>
      </pc:sldChg>
      <pc:sldChg chg="modSp add mod ord">
        <pc:chgData name="NESTOR JULIO HERNANDEZ BOCKER" userId="a413b3be1cc3406f" providerId="LiveId" clId="{E1756682-B940-48FA-9FD8-E6C593992B3F}" dt="2023-05-31T20:20:49.516" v="726" actId="403"/>
        <pc:sldMkLst>
          <pc:docMk/>
          <pc:sldMk cId="1542716009" sldId="293"/>
        </pc:sldMkLst>
        <pc:spChg chg="mod">
          <ac:chgData name="NESTOR JULIO HERNANDEZ BOCKER" userId="a413b3be1cc3406f" providerId="LiveId" clId="{E1756682-B940-48FA-9FD8-E6C593992B3F}" dt="2023-05-31T20:10:55.399" v="647"/>
          <ac:spMkLst>
            <pc:docMk/>
            <pc:sldMk cId="1542716009" sldId="293"/>
            <ac:spMk id="4" creationId="{60FAEB9F-E66F-E330-5A1B-3F684F5D53B7}"/>
          </ac:spMkLst>
        </pc:spChg>
        <pc:spChg chg="mod">
          <ac:chgData name="NESTOR JULIO HERNANDEZ BOCKER" userId="a413b3be1cc3406f" providerId="LiveId" clId="{E1756682-B940-48FA-9FD8-E6C593992B3F}" dt="2023-05-31T20:20:49.516" v="726" actId="403"/>
          <ac:spMkLst>
            <pc:docMk/>
            <pc:sldMk cId="1542716009" sldId="293"/>
            <ac:spMk id="5" creationId="{C21EC463-48B1-DB62-853F-28EA07164E19}"/>
          </ac:spMkLst>
        </pc:spChg>
      </pc:sldChg>
      <pc:sldChg chg="addSp delSp modSp add mod">
        <pc:chgData name="NESTOR JULIO HERNANDEZ BOCKER" userId="a413b3be1cc3406f" providerId="LiveId" clId="{E1756682-B940-48FA-9FD8-E6C593992B3F}" dt="2023-05-31T20:23:41.190" v="776" actId="1035"/>
        <pc:sldMkLst>
          <pc:docMk/>
          <pc:sldMk cId="1073405508" sldId="300"/>
        </pc:sldMkLst>
        <pc:spChg chg="add mod">
          <ac:chgData name="NESTOR JULIO HERNANDEZ BOCKER" userId="a413b3be1cc3406f" providerId="LiveId" clId="{E1756682-B940-48FA-9FD8-E6C593992B3F}" dt="2023-05-31T20:12:46.929" v="663"/>
          <ac:spMkLst>
            <pc:docMk/>
            <pc:sldMk cId="1073405508" sldId="300"/>
            <ac:spMk id="2" creationId="{A431D617-1A6D-47EF-43B2-30646561FA11}"/>
          </ac:spMkLst>
        </pc:spChg>
        <pc:spChg chg="mod">
          <ac:chgData name="NESTOR JULIO HERNANDEZ BOCKER" userId="a413b3be1cc3406f" providerId="LiveId" clId="{E1756682-B940-48FA-9FD8-E6C593992B3F}" dt="2023-05-31T20:23:41.190" v="776" actId="1035"/>
          <ac:spMkLst>
            <pc:docMk/>
            <pc:sldMk cId="1073405508" sldId="300"/>
            <ac:spMk id="3" creationId="{9B29EB78-F2B6-6B35-52FC-F8E1916A1B1C}"/>
          </ac:spMkLst>
        </pc:spChg>
        <pc:spChg chg="mod">
          <ac:chgData name="NESTOR JULIO HERNANDEZ BOCKER" userId="a413b3be1cc3406f" providerId="LiveId" clId="{E1756682-B940-48FA-9FD8-E6C593992B3F}" dt="2023-05-31T20:13:12.591" v="666" actId="207"/>
          <ac:spMkLst>
            <pc:docMk/>
            <pc:sldMk cId="1073405508" sldId="300"/>
            <ac:spMk id="5" creationId="{22AA596E-4AF8-A33C-C019-625C7E8EC03F}"/>
          </ac:spMkLst>
        </pc:spChg>
        <pc:spChg chg="del">
          <ac:chgData name="NESTOR JULIO HERNANDEZ BOCKER" userId="a413b3be1cc3406f" providerId="LiveId" clId="{E1756682-B940-48FA-9FD8-E6C593992B3F}" dt="2023-05-31T20:11:50.259" v="653" actId="478"/>
          <ac:spMkLst>
            <pc:docMk/>
            <pc:sldMk cId="1073405508" sldId="300"/>
            <ac:spMk id="9" creationId="{00000000-0000-0000-0000-000000000000}"/>
          </ac:spMkLst>
        </pc:spChg>
        <pc:spChg chg="del">
          <ac:chgData name="NESTOR JULIO HERNANDEZ BOCKER" userId="a413b3be1cc3406f" providerId="LiveId" clId="{E1756682-B940-48FA-9FD8-E6C593992B3F}" dt="2023-05-31T20:12:28.214" v="661" actId="478"/>
          <ac:spMkLst>
            <pc:docMk/>
            <pc:sldMk cId="1073405508" sldId="300"/>
            <ac:spMk id="16" creationId="{E2D86EF3-4A51-484F-BD0B-078C49634AE4}"/>
          </ac:spMkLst>
        </pc:spChg>
        <pc:spChg chg="mod">
          <ac:chgData name="NESTOR JULIO HERNANDEZ BOCKER" userId="a413b3be1cc3406f" providerId="LiveId" clId="{E1756682-B940-48FA-9FD8-E6C593992B3F}" dt="2023-05-31T20:13:16.236" v="667" actId="207"/>
          <ac:spMkLst>
            <pc:docMk/>
            <pc:sldMk cId="1073405508" sldId="300"/>
            <ac:spMk id="17" creationId="{72600D9A-ADD3-4635-A3E6-0938F6994536}"/>
          </ac:spMkLst>
        </pc:spChg>
        <pc:spChg chg="mod">
          <ac:chgData name="NESTOR JULIO HERNANDEZ BOCKER" userId="a413b3be1cc3406f" providerId="LiveId" clId="{E1756682-B940-48FA-9FD8-E6C593992B3F}" dt="2023-05-31T20:23:22.019" v="758" actId="1036"/>
          <ac:spMkLst>
            <pc:docMk/>
            <pc:sldMk cId="1073405508" sldId="300"/>
            <ac:spMk id="20" creationId="{3AF77547-FB99-469A-8718-978B8988598F}"/>
          </ac:spMkLst>
        </pc:spChg>
        <pc:spChg chg="mod">
          <ac:chgData name="NESTOR JULIO HERNANDEZ BOCKER" userId="a413b3be1cc3406f" providerId="LiveId" clId="{E1756682-B940-48FA-9FD8-E6C593992B3F}" dt="2023-05-31T20:23:13.556" v="740" actId="1036"/>
          <ac:spMkLst>
            <pc:docMk/>
            <pc:sldMk cId="1073405508" sldId="300"/>
            <ac:spMk id="21" creationId="{D2832B9C-17B6-4D04-B5C1-949B300C241E}"/>
          </ac:spMkLst>
        </pc:spChg>
        <pc:spChg chg="mod">
          <ac:chgData name="NESTOR JULIO HERNANDEZ BOCKER" userId="a413b3be1cc3406f" providerId="LiveId" clId="{E1756682-B940-48FA-9FD8-E6C593992B3F}" dt="2023-05-31T20:23:26.796" v="764" actId="1035"/>
          <ac:spMkLst>
            <pc:docMk/>
            <pc:sldMk cId="1073405508" sldId="300"/>
            <ac:spMk id="22" creationId="{DEFF068D-953C-4C5F-8B50-C7E1F717CAE9}"/>
          </ac:spMkLst>
        </pc:spChg>
        <pc:spChg chg="mod">
          <ac:chgData name="NESTOR JULIO HERNANDEZ BOCKER" userId="a413b3be1cc3406f" providerId="LiveId" clId="{E1756682-B940-48FA-9FD8-E6C593992B3F}" dt="2023-05-31T20:23:30.630" v="766" actId="1035"/>
          <ac:spMkLst>
            <pc:docMk/>
            <pc:sldMk cId="1073405508" sldId="300"/>
            <ac:spMk id="25" creationId="{2C2D054A-CB9D-4969-9533-9DAC201BD6C0}"/>
          </ac:spMkLst>
        </pc:spChg>
        <pc:spChg chg="mod">
          <ac:chgData name="NESTOR JULIO HERNANDEZ BOCKER" userId="a413b3be1cc3406f" providerId="LiveId" clId="{E1756682-B940-48FA-9FD8-E6C593992B3F}" dt="2023-05-31T20:23:34.905" v="772" actId="1035"/>
          <ac:spMkLst>
            <pc:docMk/>
            <pc:sldMk cId="1073405508" sldId="300"/>
            <ac:spMk id="26" creationId="{7E3EB898-F77B-41D8-8631-7FAAB1CA6C44}"/>
          </ac:spMkLst>
        </pc:spChg>
        <pc:graphicFrameChg chg="mod">
          <ac:chgData name="NESTOR JULIO HERNANDEZ BOCKER" userId="a413b3be1cc3406f" providerId="LiveId" clId="{E1756682-B940-48FA-9FD8-E6C593992B3F}" dt="2023-05-31T20:12:03.929" v="655" actId="1076"/>
          <ac:graphicFrameMkLst>
            <pc:docMk/>
            <pc:sldMk cId="1073405508" sldId="300"/>
            <ac:graphicFrameMk id="7" creationId="{28C7100D-A2C5-49D7-8018-94FFBCDB107C}"/>
          </ac:graphicFrameMkLst>
        </pc:graphicFrameChg>
        <pc:cxnChg chg="mod">
          <ac:chgData name="NESTOR JULIO HERNANDEZ BOCKER" userId="a413b3be1cc3406f" providerId="LiveId" clId="{E1756682-B940-48FA-9FD8-E6C593992B3F}" dt="2023-05-31T20:17:15.612" v="693" actId="1035"/>
          <ac:cxnSpMkLst>
            <pc:docMk/>
            <pc:sldMk cId="1073405508" sldId="300"/>
            <ac:cxnSpMk id="23" creationId="{E3FAEE45-B7C7-4895-AF51-10F952241B9B}"/>
          </ac:cxnSpMkLst>
        </pc:cxnChg>
      </pc:sldChg>
    </pc:docChg>
  </pc:docChgLst>
  <pc:docChgLst>
    <pc:chgData name="NESTOR JULIO HERNANDEZ BOCKER" userId="a413b3be1cc3406f" providerId="LiveId" clId="{771A6FB8-5053-4907-AA3C-F8146D242DDB}"/>
    <pc:docChg chg="undo redo custSel modSld">
      <pc:chgData name="NESTOR JULIO HERNANDEZ BOCKER" userId="a413b3be1cc3406f" providerId="LiveId" clId="{771A6FB8-5053-4907-AA3C-F8146D242DDB}" dt="2023-07-31T17:38:31.266" v="396" actId="20577"/>
      <pc:docMkLst>
        <pc:docMk/>
      </pc:docMkLst>
      <pc:sldChg chg="addSp delSp modSp mod">
        <pc:chgData name="NESTOR JULIO HERNANDEZ BOCKER" userId="a413b3be1cc3406f" providerId="LiveId" clId="{771A6FB8-5053-4907-AA3C-F8146D242DDB}" dt="2023-07-31T16:04:26.025" v="15" actId="20577"/>
        <pc:sldMkLst>
          <pc:docMk/>
          <pc:sldMk cId="721350290" sldId="274"/>
        </pc:sldMkLst>
        <pc:spChg chg="mod">
          <ac:chgData name="NESTOR JULIO HERNANDEZ BOCKER" userId="a413b3be1cc3406f" providerId="LiveId" clId="{771A6FB8-5053-4907-AA3C-F8146D242DDB}" dt="2023-07-31T15:59:54.177" v="2"/>
          <ac:spMkLst>
            <pc:docMk/>
            <pc:sldMk cId="721350290" sldId="274"/>
            <ac:spMk id="8" creationId="{2CC749D1-3BF6-BB4C-AF95-0DF8B9F37233}"/>
          </ac:spMkLst>
        </pc:spChg>
        <pc:spChg chg="mod">
          <ac:chgData name="NESTOR JULIO HERNANDEZ BOCKER" userId="a413b3be1cc3406f" providerId="LiveId" clId="{771A6FB8-5053-4907-AA3C-F8146D242DDB}" dt="2023-07-31T16:03:50.344" v="9" actId="20577"/>
          <ac:spMkLst>
            <pc:docMk/>
            <pc:sldMk cId="721350290" sldId="274"/>
            <ac:spMk id="11" creationId="{5552EB3D-2FD2-2B29-A305-45DE4C8ADB61}"/>
          </ac:spMkLst>
        </pc:spChg>
        <pc:spChg chg="mod">
          <ac:chgData name="NESTOR JULIO HERNANDEZ BOCKER" userId="a413b3be1cc3406f" providerId="LiveId" clId="{771A6FB8-5053-4907-AA3C-F8146D242DDB}" dt="2023-07-31T16:04:12.941" v="13" actId="20577"/>
          <ac:spMkLst>
            <pc:docMk/>
            <pc:sldMk cId="721350290" sldId="274"/>
            <ac:spMk id="12" creationId="{A6B35B9D-0049-AC66-F7A2-4C2A615E499C}"/>
          </ac:spMkLst>
        </pc:spChg>
        <pc:spChg chg="mod">
          <ac:chgData name="NESTOR JULIO HERNANDEZ BOCKER" userId="a413b3be1cc3406f" providerId="LiveId" clId="{771A6FB8-5053-4907-AA3C-F8146D242DDB}" dt="2023-07-31T16:04:22.838" v="14" actId="20577"/>
          <ac:spMkLst>
            <pc:docMk/>
            <pc:sldMk cId="721350290" sldId="274"/>
            <ac:spMk id="15" creationId="{59EE458C-69E8-1372-1F90-B3F77176AA2C}"/>
          </ac:spMkLst>
        </pc:spChg>
        <pc:spChg chg="mod">
          <ac:chgData name="NESTOR JULIO HERNANDEZ BOCKER" userId="a413b3be1cc3406f" providerId="LiveId" clId="{771A6FB8-5053-4907-AA3C-F8146D242DDB}" dt="2023-07-31T16:04:26.025" v="15" actId="20577"/>
          <ac:spMkLst>
            <pc:docMk/>
            <pc:sldMk cId="721350290" sldId="274"/>
            <ac:spMk id="16" creationId="{6D416BBC-D563-D8B2-4402-6C8A2EDB4B15}"/>
          </ac:spMkLst>
        </pc:spChg>
        <pc:graphicFrameChg chg="add mod">
          <ac:chgData name="NESTOR JULIO HERNANDEZ BOCKER" userId="a413b3be1cc3406f" providerId="LiveId" clId="{771A6FB8-5053-4907-AA3C-F8146D242DDB}" dt="2023-07-31T16:03:44.730" v="7"/>
          <ac:graphicFrameMkLst>
            <pc:docMk/>
            <pc:sldMk cId="721350290" sldId="274"/>
            <ac:graphicFrameMk id="2" creationId="{B8900E07-0EC4-ADC4-43E0-7562C694B748}"/>
          </ac:graphicFrameMkLst>
        </pc:graphicFrameChg>
        <pc:graphicFrameChg chg="del">
          <ac:chgData name="NESTOR JULIO HERNANDEZ BOCKER" userId="a413b3be1cc3406f" providerId="LiveId" clId="{771A6FB8-5053-4907-AA3C-F8146D242DDB}" dt="2023-07-31T16:03:40.112" v="6" actId="478"/>
          <ac:graphicFrameMkLst>
            <pc:docMk/>
            <pc:sldMk cId="721350290" sldId="274"/>
            <ac:graphicFrameMk id="9" creationId="{B8900E07-0EC4-ADC4-43E0-7562C694B748}"/>
          </ac:graphicFrameMkLst>
        </pc:graphicFrameChg>
      </pc:sldChg>
      <pc:sldChg chg="modSp mod">
        <pc:chgData name="NESTOR JULIO HERNANDEZ BOCKER" userId="a413b3be1cc3406f" providerId="LiveId" clId="{771A6FB8-5053-4907-AA3C-F8146D242DDB}" dt="2023-07-31T16:00:19.654" v="5" actId="20577"/>
        <pc:sldMkLst>
          <pc:docMk/>
          <pc:sldMk cId="1610350232" sldId="277"/>
        </pc:sldMkLst>
        <pc:spChg chg="mod">
          <ac:chgData name="NESTOR JULIO HERNANDEZ BOCKER" userId="a413b3be1cc3406f" providerId="LiveId" clId="{771A6FB8-5053-4907-AA3C-F8146D242DDB}" dt="2023-07-31T15:59:54.177" v="2"/>
          <ac:spMkLst>
            <pc:docMk/>
            <pc:sldMk cId="1610350232" sldId="277"/>
            <ac:spMk id="5" creationId="{C21EC463-48B1-DB62-853F-28EA07164E19}"/>
          </ac:spMkLst>
        </pc:spChg>
        <pc:spChg chg="mod">
          <ac:chgData name="NESTOR JULIO HERNANDEZ BOCKER" userId="a413b3be1cc3406f" providerId="LiveId" clId="{771A6FB8-5053-4907-AA3C-F8146D242DDB}" dt="2023-07-31T16:00:19.654" v="5" actId="20577"/>
          <ac:spMkLst>
            <pc:docMk/>
            <pc:sldMk cId="1610350232" sldId="277"/>
            <ac:spMk id="6" creationId="{B2F2D106-82B9-0335-7236-4CF3863660F7}"/>
          </ac:spMkLst>
        </pc:spChg>
      </pc:sldChg>
      <pc:sldChg chg="modSp mod">
        <pc:chgData name="NESTOR JULIO HERNANDEZ BOCKER" userId="a413b3be1cc3406f" providerId="LiveId" clId="{771A6FB8-5053-4907-AA3C-F8146D242DDB}" dt="2023-07-31T17:21:28.228" v="353" actId="20577"/>
        <pc:sldMkLst>
          <pc:docMk/>
          <pc:sldMk cId="3675170584" sldId="279"/>
        </pc:sldMkLst>
        <pc:spChg chg="mod">
          <ac:chgData name="NESTOR JULIO HERNANDEZ BOCKER" userId="a413b3be1cc3406f" providerId="LiveId" clId="{771A6FB8-5053-4907-AA3C-F8146D242DDB}" dt="2023-07-31T17:21:28.228" v="353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addSp delSp modSp mod">
        <pc:chgData name="NESTOR JULIO HERNANDEZ BOCKER" userId="a413b3be1cc3406f" providerId="LiveId" clId="{771A6FB8-5053-4907-AA3C-F8146D242DDB}" dt="2023-07-31T17:23:09.908" v="363" actId="1038"/>
        <pc:sldMkLst>
          <pc:docMk/>
          <pc:sldMk cId="245155727" sldId="281"/>
        </pc:sldMkLst>
        <pc:spChg chg="mod">
          <ac:chgData name="NESTOR JULIO HERNANDEZ BOCKER" userId="a413b3be1cc3406f" providerId="LiveId" clId="{771A6FB8-5053-4907-AA3C-F8146D242DDB}" dt="2023-07-31T16:09:01.405" v="89" actId="20577"/>
          <ac:spMkLst>
            <pc:docMk/>
            <pc:sldMk cId="245155727" sldId="281"/>
            <ac:spMk id="3" creationId="{4A55E40E-7169-77C3-5055-C1209A014604}"/>
          </ac:spMkLst>
        </pc:spChg>
        <pc:spChg chg="mod">
          <ac:chgData name="NESTOR JULIO HERNANDEZ BOCKER" userId="a413b3be1cc3406f" providerId="LiveId" clId="{771A6FB8-5053-4907-AA3C-F8146D242DDB}" dt="2023-07-31T16:09:11.503" v="102" actId="20577"/>
          <ac:spMkLst>
            <pc:docMk/>
            <pc:sldMk cId="245155727" sldId="281"/>
            <ac:spMk id="4" creationId="{4E33D9EB-67F9-76C5-0624-CACE64DE863E}"/>
          </ac:spMkLst>
        </pc:spChg>
        <pc:spChg chg="mod">
          <ac:chgData name="NESTOR JULIO HERNANDEZ BOCKER" userId="a413b3be1cc3406f" providerId="LiveId" clId="{771A6FB8-5053-4907-AA3C-F8146D242DDB}" dt="2023-07-31T16:09:41.266" v="106" actId="20577"/>
          <ac:spMkLst>
            <pc:docMk/>
            <pc:sldMk cId="245155727" sldId="281"/>
            <ac:spMk id="7" creationId="{52ECDF73-661B-A7DC-9B63-68A9BECF5C2E}"/>
          </ac:spMkLst>
        </pc:spChg>
        <pc:spChg chg="mod">
          <ac:chgData name="NESTOR JULIO HERNANDEZ BOCKER" userId="a413b3be1cc3406f" providerId="LiveId" clId="{771A6FB8-5053-4907-AA3C-F8146D242DDB}" dt="2023-07-31T15:59:54.177" v="2"/>
          <ac:spMkLst>
            <pc:docMk/>
            <pc:sldMk cId="245155727" sldId="281"/>
            <ac:spMk id="8" creationId="{2CC749D1-3BF6-BB4C-AF95-0DF8B9F37233}"/>
          </ac:spMkLst>
        </pc:spChg>
        <pc:graphicFrameChg chg="add del">
          <ac:chgData name="NESTOR JULIO HERNANDEZ BOCKER" userId="a413b3be1cc3406f" providerId="LiveId" clId="{771A6FB8-5053-4907-AA3C-F8146D242DDB}" dt="2023-07-31T16:05:57.285" v="20" actId="478"/>
          <ac:graphicFrameMkLst>
            <pc:docMk/>
            <pc:sldMk cId="245155727" sldId="281"/>
            <ac:graphicFrameMk id="9" creationId="{D24B8435-9D78-A3EA-6C8B-5AB4788D707B}"/>
          </ac:graphicFrameMkLst>
        </pc:graphicFrameChg>
        <pc:graphicFrameChg chg="add mod">
          <ac:chgData name="NESTOR JULIO HERNANDEZ BOCKER" userId="a413b3be1cc3406f" providerId="LiveId" clId="{771A6FB8-5053-4907-AA3C-F8146D242DDB}" dt="2023-07-31T16:05:36.158" v="18"/>
          <ac:graphicFrameMkLst>
            <pc:docMk/>
            <pc:sldMk cId="245155727" sldId="281"/>
            <ac:graphicFrameMk id="11" creationId="{00000000-0008-0000-0000-000009000000}"/>
          </ac:graphicFrameMkLst>
        </pc:graphicFrameChg>
        <pc:graphicFrameChg chg="add mod">
          <ac:chgData name="NESTOR JULIO HERNANDEZ BOCKER" userId="a413b3be1cc3406f" providerId="LiveId" clId="{771A6FB8-5053-4907-AA3C-F8146D242DDB}" dt="2023-07-31T16:06:18.227" v="28" actId="113"/>
          <ac:graphicFrameMkLst>
            <pc:docMk/>
            <pc:sldMk cId="245155727" sldId="281"/>
            <ac:graphicFrameMk id="12" creationId="{D24B8435-9D78-A3EA-6C8B-5AB4788D707B}"/>
          </ac:graphicFrameMkLst>
        </pc:graphicFrameChg>
        <pc:cxnChg chg="mod">
          <ac:chgData name="NESTOR JULIO HERNANDEZ BOCKER" userId="a413b3be1cc3406f" providerId="LiveId" clId="{771A6FB8-5053-4907-AA3C-F8146D242DDB}" dt="2023-07-31T17:23:09.908" v="363" actId="1038"/>
          <ac:cxnSpMkLst>
            <pc:docMk/>
            <pc:sldMk cId="245155727" sldId="281"/>
            <ac:cxnSpMk id="10" creationId="{CE1DCE53-9060-2406-76A4-2F83C898EEBC}"/>
          </ac:cxnSpMkLst>
        </pc:cxnChg>
      </pc:sldChg>
      <pc:sldChg chg="modSp mod">
        <pc:chgData name="NESTOR JULIO HERNANDEZ BOCKER" userId="a413b3be1cc3406f" providerId="LiveId" clId="{771A6FB8-5053-4907-AA3C-F8146D242DDB}" dt="2023-07-31T17:24:31.567" v="374" actId="108"/>
        <pc:sldMkLst>
          <pc:docMk/>
          <pc:sldMk cId="3393398782" sldId="282"/>
        </pc:sldMkLst>
        <pc:spChg chg="mod">
          <ac:chgData name="NESTOR JULIO HERNANDEZ BOCKER" userId="a413b3be1cc3406f" providerId="LiveId" clId="{771A6FB8-5053-4907-AA3C-F8146D242DDB}" dt="2023-07-31T16:17:18.794" v="111" actId="20577"/>
          <ac:spMkLst>
            <pc:docMk/>
            <pc:sldMk cId="3393398782" sldId="282"/>
            <ac:spMk id="3" creationId="{A8C5619B-D259-2908-B529-648FB76BCC6E}"/>
          </ac:spMkLst>
        </pc:spChg>
        <pc:spChg chg="mod">
          <ac:chgData name="NESTOR JULIO HERNANDEZ BOCKER" userId="a413b3be1cc3406f" providerId="LiveId" clId="{771A6FB8-5053-4907-AA3C-F8146D242DDB}" dt="2023-07-31T16:17:23.107" v="112" actId="20577"/>
          <ac:spMkLst>
            <pc:docMk/>
            <pc:sldMk cId="3393398782" sldId="282"/>
            <ac:spMk id="4" creationId="{CA984F44-55E3-FE0B-48AD-DAFB3F597CFC}"/>
          </ac:spMkLst>
        </pc:spChg>
        <pc:spChg chg="mod">
          <ac:chgData name="NESTOR JULIO HERNANDEZ BOCKER" userId="a413b3be1cc3406f" providerId="LiveId" clId="{771A6FB8-5053-4907-AA3C-F8146D242DDB}" dt="2023-07-31T16:17:33.938" v="114" actId="20577"/>
          <ac:spMkLst>
            <pc:docMk/>
            <pc:sldMk cId="3393398782" sldId="282"/>
            <ac:spMk id="7" creationId="{DC36A5CD-7C1B-BF53-A5AA-169F19950947}"/>
          </ac:spMkLst>
        </pc:spChg>
        <pc:spChg chg="mod">
          <ac:chgData name="NESTOR JULIO HERNANDEZ BOCKER" userId="a413b3be1cc3406f" providerId="LiveId" clId="{771A6FB8-5053-4907-AA3C-F8146D242DDB}" dt="2023-07-31T17:24:04.045" v="373" actId="20577"/>
          <ac:spMkLst>
            <pc:docMk/>
            <pc:sldMk cId="3393398782" sldId="282"/>
            <ac:spMk id="8" creationId="{2CC749D1-3BF6-BB4C-AF95-0DF8B9F37233}"/>
          </ac:spMkLst>
        </pc:spChg>
        <pc:spChg chg="mod">
          <ac:chgData name="NESTOR JULIO HERNANDEZ BOCKER" userId="a413b3be1cc3406f" providerId="LiveId" clId="{771A6FB8-5053-4907-AA3C-F8146D242DDB}" dt="2023-07-31T16:17:49.369" v="116" actId="20577"/>
          <ac:spMkLst>
            <pc:docMk/>
            <pc:sldMk cId="3393398782" sldId="282"/>
            <ac:spMk id="9" creationId="{74E26FC3-A09F-0E1F-0837-CDC737F32056}"/>
          </ac:spMkLst>
        </pc:spChg>
        <pc:spChg chg="mod">
          <ac:chgData name="NESTOR JULIO HERNANDEZ BOCKER" userId="a413b3be1cc3406f" providerId="LiveId" clId="{771A6FB8-5053-4907-AA3C-F8146D242DDB}" dt="2023-07-31T15:59:54.177" v="2"/>
          <ac:spMkLst>
            <pc:docMk/>
            <pc:sldMk cId="3393398782" sldId="282"/>
            <ac:spMk id="10" creationId="{334E2306-A029-FECA-4CAE-F08F04CDE71E}"/>
          </ac:spMkLst>
        </pc:spChg>
        <pc:spChg chg="mod">
          <ac:chgData name="NESTOR JULIO HERNANDEZ BOCKER" userId="a413b3be1cc3406f" providerId="LiveId" clId="{771A6FB8-5053-4907-AA3C-F8146D242DDB}" dt="2023-07-31T17:24:31.567" v="374" actId="108"/>
          <ac:spMkLst>
            <pc:docMk/>
            <pc:sldMk cId="3393398782" sldId="282"/>
            <ac:spMk id="11" creationId="{0927A3EF-722B-4845-C5A9-7173F708C723}"/>
          </ac:spMkLst>
        </pc:spChg>
      </pc:sldChg>
      <pc:sldChg chg="modSp mod">
        <pc:chgData name="NESTOR JULIO HERNANDEZ BOCKER" userId="a413b3be1cc3406f" providerId="LiveId" clId="{771A6FB8-5053-4907-AA3C-F8146D242DDB}" dt="2023-07-31T16:21:27.422" v="136" actId="20577"/>
        <pc:sldMkLst>
          <pc:docMk/>
          <pc:sldMk cId="3717849211" sldId="283"/>
        </pc:sldMkLst>
        <pc:spChg chg="mod">
          <ac:chgData name="NESTOR JULIO HERNANDEZ BOCKER" userId="a413b3be1cc3406f" providerId="LiveId" clId="{771A6FB8-5053-4907-AA3C-F8146D242DDB}" dt="2023-07-31T16:19:09.770" v="130" actId="20577"/>
          <ac:spMkLst>
            <pc:docMk/>
            <pc:sldMk cId="3717849211" sldId="283"/>
            <ac:spMk id="2" creationId="{A02A9FED-D204-D2C0-F764-8A1EC1C729D9}"/>
          </ac:spMkLst>
        </pc:spChg>
        <pc:spChg chg="mod">
          <ac:chgData name="NESTOR JULIO HERNANDEZ BOCKER" userId="a413b3be1cc3406f" providerId="LiveId" clId="{771A6FB8-5053-4907-AA3C-F8146D242DDB}" dt="2023-07-31T16:21:27.422" v="136" actId="20577"/>
          <ac:spMkLst>
            <pc:docMk/>
            <pc:sldMk cId="3717849211" sldId="283"/>
            <ac:spMk id="4" creationId="{F0818577-48F7-6772-6D09-E8C054D0E911}"/>
          </ac:spMkLst>
        </pc:spChg>
        <pc:spChg chg="mod">
          <ac:chgData name="NESTOR JULIO HERNANDEZ BOCKER" userId="a413b3be1cc3406f" providerId="LiveId" clId="{771A6FB8-5053-4907-AA3C-F8146D242DDB}" dt="2023-07-31T15:59:43.033" v="1"/>
          <ac:spMkLst>
            <pc:docMk/>
            <pc:sldMk cId="3717849211" sldId="283"/>
            <ac:spMk id="8" creationId="{2CC749D1-3BF6-BB4C-AF95-0DF8B9F37233}"/>
          </ac:spMkLst>
        </pc:spChg>
        <pc:graphicFrameChg chg="mod">
          <ac:chgData name="NESTOR JULIO HERNANDEZ BOCKER" userId="a413b3be1cc3406f" providerId="LiveId" clId="{771A6FB8-5053-4907-AA3C-F8146D242DDB}" dt="2023-07-31T16:18:26.770" v="122"/>
          <ac:graphicFrameMkLst>
            <pc:docMk/>
            <pc:sldMk cId="3717849211" sldId="283"/>
            <ac:graphicFrameMk id="3" creationId="{C76C8718-47F2-8AFE-2F8C-0D5D68FAE24D}"/>
          </ac:graphicFrameMkLst>
        </pc:graphicFrameChg>
      </pc:sldChg>
      <pc:sldChg chg="modSp mod">
        <pc:chgData name="NESTOR JULIO HERNANDEZ BOCKER" userId="a413b3be1cc3406f" providerId="LiveId" clId="{771A6FB8-5053-4907-AA3C-F8146D242DDB}" dt="2023-07-31T16:24:16.811" v="157" actId="27107"/>
        <pc:sldMkLst>
          <pc:docMk/>
          <pc:sldMk cId="3127339449" sldId="284"/>
        </pc:sldMkLst>
        <pc:spChg chg="mod">
          <ac:chgData name="NESTOR JULIO HERNANDEZ BOCKER" userId="a413b3be1cc3406f" providerId="LiveId" clId="{771A6FB8-5053-4907-AA3C-F8146D242DDB}" dt="2023-07-31T16:23:01.268" v="154" actId="20577"/>
          <ac:spMkLst>
            <pc:docMk/>
            <pc:sldMk cId="3127339449" sldId="284"/>
            <ac:spMk id="2" creationId="{ED9550AB-AA87-96B8-B281-89D33F07FF70}"/>
          </ac:spMkLst>
        </pc:spChg>
        <pc:spChg chg="mod">
          <ac:chgData name="NESTOR JULIO HERNANDEZ BOCKER" userId="a413b3be1cc3406f" providerId="LiveId" clId="{771A6FB8-5053-4907-AA3C-F8146D242DDB}" dt="2023-07-31T16:24:16.811" v="157" actId="27107"/>
          <ac:spMkLst>
            <pc:docMk/>
            <pc:sldMk cId="3127339449" sldId="284"/>
            <ac:spMk id="8" creationId="{2CC749D1-3BF6-BB4C-AF95-0DF8B9F37233}"/>
          </ac:spMkLst>
        </pc:spChg>
        <pc:graphicFrameChg chg="mod modGraphic">
          <ac:chgData name="NESTOR JULIO HERNANDEZ BOCKER" userId="a413b3be1cc3406f" providerId="LiveId" clId="{771A6FB8-5053-4907-AA3C-F8146D242DDB}" dt="2023-07-31T16:22:41.784" v="140" actId="113"/>
          <ac:graphicFrameMkLst>
            <pc:docMk/>
            <pc:sldMk cId="3127339449" sldId="284"/>
            <ac:graphicFrameMk id="5" creationId="{D57B21E4-E1DC-67A3-17C7-F98CE21FB353}"/>
          </ac:graphicFrameMkLst>
        </pc:graphicFrameChg>
      </pc:sldChg>
      <pc:sldChg chg="addSp delSp modSp mod">
        <pc:chgData name="NESTOR JULIO HERNANDEZ BOCKER" userId="a413b3be1cc3406f" providerId="LiveId" clId="{771A6FB8-5053-4907-AA3C-F8146D242DDB}" dt="2023-07-31T16:25:56.253" v="162" actId="20577"/>
        <pc:sldMkLst>
          <pc:docMk/>
          <pc:sldMk cId="2154845837" sldId="285"/>
        </pc:sldMkLst>
        <pc:spChg chg="mod">
          <ac:chgData name="NESTOR JULIO HERNANDEZ BOCKER" userId="a413b3be1cc3406f" providerId="LiveId" clId="{771A6FB8-5053-4907-AA3C-F8146D242DDB}" dt="2023-07-31T16:25:56.253" v="162" actId="20577"/>
          <ac:spMkLst>
            <pc:docMk/>
            <pc:sldMk cId="2154845837" sldId="285"/>
            <ac:spMk id="2" creationId="{1503A387-094E-78D3-0B68-614DA91F2C5D}"/>
          </ac:spMkLst>
        </pc:spChg>
        <pc:spChg chg="mod">
          <ac:chgData name="NESTOR JULIO HERNANDEZ BOCKER" userId="a413b3be1cc3406f" providerId="LiveId" clId="{771A6FB8-5053-4907-AA3C-F8146D242DDB}" dt="2023-07-31T15:59:43.033" v="1"/>
          <ac:spMkLst>
            <pc:docMk/>
            <pc:sldMk cId="2154845837" sldId="285"/>
            <ac:spMk id="8" creationId="{2CC749D1-3BF6-BB4C-AF95-0DF8B9F37233}"/>
          </ac:spMkLst>
        </pc:spChg>
        <pc:graphicFrameChg chg="del">
          <ac:chgData name="NESTOR JULIO HERNANDEZ BOCKER" userId="a413b3be1cc3406f" providerId="LiveId" clId="{771A6FB8-5053-4907-AA3C-F8146D242DDB}" dt="2023-07-31T16:25:23.642" v="158" actId="478"/>
          <ac:graphicFrameMkLst>
            <pc:docMk/>
            <pc:sldMk cId="2154845837" sldId="285"/>
            <ac:graphicFrameMk id="3" creationId="{0C5DACFB-445D-4DB0-2A9E-54FA02F2B785}"/>
          </ac:graphicFrameMkLst>
        </pc:graphicFrameChg>
        <pc:graphicFrameChg chg="add mod">
          <ac:chgData name="NESTOR JULIO HERNANDEZ BOCKER" userId="a413b3be1cc3406f" providerId="LiveId" clId="{771A6FB8-5053-4907-AA3C-F8146D242DDB}" dt="2023-07-31T16:25:24.205" v="159"/>
          <ac:graphicFrameMkLst>
            <pc:docMk/>
            <pc:sldMk cId="2154845837" sldId="285"/>
            <ac:graphicFrameMk id="6" creationId="{0C5DACFB-445D-4DB0-2A9E-54FA02F2B785}"/>
          </ac:graphicFrameMkLst>
        </pc:graphicFrameChg>
      </pc:sldChg>
      <pc:sldChg chg="addSp delSp modSp mod">
        <pc:chgData name="NESTOR JULIO HERNANDEZ BOCKER" userId="a413b3be1cc3406f" providerId="LiveId" clId="{771A6FB8-5053-4907-AA3C-F8146D242DDB}" dt="2023-07-31T17:28:50.263" v="377" actId="27107"/>
        <pc:sldMkLst>
          <pc:docMk/>
          <pc:sldMk cId="1481064699" sldId="286"/>
        </pc:sldMkLst>
        <pc:spChg chg="mod">
          <ac:chgData name="NESTOR JULIO HERNANDEZ BOCKER" userId="a413b3be1cc3406f" providerId="LiveId" clId="{771A6FB8-5053-4907-AA3C-F8146D242DDB}" dt="2023-07-31T16:28:25.117" v="167" actId="20577"/>
          <ac:spMkLst>
            <pc:docMk/>
            <pc:sldMk cId="1481064699" sldId="286"/>
            <ac:spMk id="2" creationId="{B3A14BC5-F797-9CD5-94F9-2A2B19DAE73C}"/>
          </ac:spMkLst>
        </pc:spChg>
        <pc:spChg chg="mod">
          <ac:chgData name="NESTOR JULIO HERNANDEZ BOCKER" userId="a413b3be1cc3406f" providerId="LiveId" clId="{771A6FB8-5053-4907-AA3C-F8146D242DDB}" dt="2023-07-31T17:28:50.263" v="377" actId="27107"/>
          <ac:spMkLst>
            <pc:docMk/>
            <pc:sldMk cId="1481064699" sldId="286"/>
            <ac:spMk id="8" creationId="{2CC749D1-3BF6-BB4C-AF95-0DF8B9F37233}"/>
          </ac:spMkLst>
        </pc:spChg>
        <pc:graphicFrameChg chg="del">
          <ac:chgData name="NESTOR JULIO HERNANDEZ BOCKER" userId="a413b3be1cc3406f" providerId="LiveId" clId="{771A6FB8-5053-4907-AA3C-F8146D242DDB}" dt="2023-07-31T16:27:50.165" v="163" actId="478"/>
          <ac:graphicFrameMkLst>
            <pc:docMk/>
            <pc:sldMk cId="1481064699" sldId="286"/>
            <ac:graphicFrameMk id="3" creationId="{92EF3748-B186-377B-DBA6-44976CA876DA}"/>
          </ac:graphicFrameMkLst>
        </pc:graphicFrameChg>
        <pc:graphicFrameChg chg="add del mod">
          <ac:chgData name="NESTOR JULIO HERNANDEZ BOCKER" userId="a413b3be1cc3406f" providerId="LiveId" clId="{771A6FB8-5053-4907-AA3C-F8146D242DDB}" dt="2023-07-31T16:29:07.333" v="168" actId="478"/>
          <ac:graphicFrameMkLst>
            <pc:docMk/>
            <pc:sldMk cId="1481064699" sldId="286"/>
            <ac:graphicFrameMk id="5" creationId="{92EF3748-B186-377B-DBA6-44976CA876DA}"/>
          </ac:graphicFrameMkLst>
        </pc:graphicFrameChg>
        <pc:graphicFrameChg chg="add mod">
          <ac:chgData name="NESTOR JULIO HERNANDEZ BOCKER" userId="a413b3be1cc3406f" providerId="LiveId" clId="{771A6FB8-5053-4907-AA3C-F8146D242DDB}" dt="2023-07-31T16:29:46.729" v="169"/>
          <ac:graphicFrameMkLst>
            <pc:docMk/>
            <pc:sldMk cId="1481064699" sldId="286"/>
            <ac:graphicFrameMk id="7" creationId="{92EF3748-B186-377B-DBA6-44976CA876DA}"/>
          </ac:graphicFrameMkLst>
        </pc:graphicFrameChg>
      </pc:sldChg>
      <pc:sldChg chg="modSp mod">
        <pc:chgData name="NESTOR JULIO HERNANDEZ BOCKER" userId="a413b3be1cc3406f" providerId="LiveId" clId="{771A6FB8-5053-4907-AA3C-F8146D242DDB}" dt="2023-07-31T16:36:10.370" v="213" actId="20577"/>
        <pc:sldMkLst>
          <pc:docMk/>
          <pc:sldMk cId="4072024416" sldId="287"/>
        </pc:sldMkLst>
        <pc:spChg chg="mod">
          <ac:chgData name="NESTOR JULIO HERNANDEZ BOCKER" userId="a413b3be1cc3406f" providerId="LiveId" clId="{771A6FB8-5053-4907-AA3C-F8146D242DDB}" dt="2023-07-31T16:36:10.370" v="213" actId="20577"/>
          <ac:spMkLst>
            <pc:docMk/>
            <pc:sldMk cId="4072024416" sldId="287"/>
            <ac:spMk id="2" creationId="{07D68B49-66A5-E384-9891-268A74C0946E}"/>
          </ac:spMkLst>
        </pc:spChg>
        <pc:spChg chg="mod">
          <ac:chgData name="NESTOR JULIO HERNANDEZ BOCKER" userId="a413b3be1cc3406f" providerId="LiveId" clId="{771A6FB8-5053-4907-AA3C-F8146D242DDB}" dt="2023-07-31T16:33:22.497" v="190" actId="20577"/>
          <ac:spMkLst>
            <pc:docMk/>
            <pc:sldMk cId="4072024416" sldId="287"/>
            <ac:spMk id="8" creationId="{2CC749D1-3BF6-BB4C-AF95-0DF8B9F37233}"/>
          </ac:spMkLst>
        </pc:spChg>
        <pc:graphicFrameChg chg="mod modGraphic">
          <ac:chgData name="NESTOR JULIO HERNANDEZ BOCKER" userId="a413b3be1cc3406f" providerId="LiveId" clId="{771A6FB8-5053-4907-AA3C-F8146D242DDB}" dt="2023-07-31T16:33:07.717" v="180" actId="207"/>
          <ac:graphicFrameMkLst>
            <pc:docMk/>
            <pc:sldMk cId="4072024416" sldId="287"/>
            <ac:graphicFrameMk id="3" creationId="{1FC4D76E-9DD1-BA5A-9BE8-531B355A48DE}"/>
          </ac:graphicFrameMkLst>
        </pc:graphicFrameChg>
      </pc:sldChg>
      <pc:sldChg chg="addSp delSp modSp mod">
        <pc:chgData name="NESTOR JULIO HERNANDEZ BOCKER" userId="a413b3be1cc3406f" providerId="LiveId" clId="{771A6FB8-5053-4907-AA3C-F8146D242DDB}" dt="2023-07-31T16:44:47.203" v="246" actId="20577"/>
        <pc:sldMkLst>
          <pc:docMk/>
          <pc:sldMk cId="4055447484" sldId="288"/>
        </pc:sldMkLst>
        <pc:spChg chg="mod">
          <ac:chgData name="NESTOR JULIO HERNANDEZ BOCKER" userId="a413b3be1cc3406f" providerId="LiveId" clId="{771A6FB8-5053-4907-AA3C-F8146D242DDB}" dt="2023-07-31T15:59:43.033" v="1"/>
          <ac:spMkLst>
            <pc:docMk/>
            <pc:sldMk cId="4055447484" sldId="288"/>
            <ac:spMk id="3" creationId="{19DB034A-248F-CD38-8A4F-82FA8AE5C7E1}"/>
          </ac:spMkLst>
        </pc:spChg>
        <pc:spChg chg="mod">
          <ac:chgData name="NESTOR JULIO HERNANDEZ BOCKER" userId="a413b3be1cc3406f" providerId="LiveId" clId="{771A6FB8-5053-4907-AA3C-F8146D242DDB}" dt="2023-07-31T16:42:46.394" v="231" actId="20577"/>
          <ac:spMkLst>
            <pc:docMk/>
            <pc:sldMk cId="4055447484" sldId="288"/>
            <ac:spMk id="4" creationId="{982250F5-2715-7776-70C7-F8C54F5E677D}"/>
          </ac:spMkLst>
        </pc:spChg>
        <pc:spChg chg="mod">
          <ac:chgData name="NESTOR JULIO HERNANDEZ BOCKER" userId="a413b3be1cc3406f" providerId="LiveId" clId="{771A6FB8-5053-4907-AA3C-F8146D242DDB}" dt="2023-07-31T16:43:58.556" v="233" actId="20577"/>
          <ac:spMkLst>
            <pc:docMk/>
            <pc:sldMk cId="4055447484" sldId="288"/>
            <ac:spMk id="5" creationId="{58DAC4E8-EFB1-FFEB-B985-B868966CDA90}"/>
          </ac:spMkLst>
        </pc:spChg>
        <pc:spChg chg="mod">
          <ac:chgData name="NESTOR JULIO HERNANDEZ BOCKER" userId="a413b3be1cc3406f" providerId="LiveId" clId="{771A6FB8-5053-4907-AA3C-F8146D242DDB}" dt="2023-07-31T15:59:43.033" v="1"/>
          <ac:spMkLst>
            <pc:docMk/>
            <pc:sldMk cId="4055447484" sldId="288"/>
            <ac:spMk id="6" creationId="{62879702-3241-5B7B-BA05-7452F5D885AC}"/>
          </ac:spMkLst>
        </pc:spChg>
        <pc:spChg chg="mod">
          <ac:chgData name="NESTOR JULIO HERNANDEZ BOCKER" userId="a413b3be1cc3406f" providerId="LiveId" clId="{771A6FB8-5053-4907-AA3C-F8146D242DDB}" dt="2023-07-31T16:44:17.065" v="235" actId="20577"/>
          <ac:spMkLst>
            <pc:docMk/>
            <pc:sldMk cId="4055447484" sldId="288"/>
            <ac:spMk id="7" creationId="{71D76336-3D7B-00D1-5ED2-635E8500D49F}"/>
          </ac:spMkLst>
        </pc:spChg>
        <pc:spChg chg="mod">
          <ac:chgData name="NESTOR JULIO HERNANDEZ BOCKER" userId="a413b3be1cc3406f" providerId="LiveId" clId="{771A6FB8-5053-4907-AA3C-F8146D242DDB}" dt="2023-07-31T15:59:43.033" v="1"/>
          <ac:spMkLst>
            <pc:docMk/>
            <pc:sldMk cId="4055447484" sldId="288"/>
            <ac:spMk id="8" creationId="{2CC749D1-3BF6-BB4C-AF95-0DF8B9F37233}"/>
          </ac:spMkLst>
        </pc:spChg>
        <pc:spChg chg="mod">
          <ac:chgData name="NESTOR JULIO HERNANDEZ BOCKER" userId="a413b3be1cc3406f" providerId="LiveId" clId="{771A6FB8-5053-4907-AA3C-F8146D242DDB}" dt="2023-07-31T16:44:47.203" v="246" actId="20577"/>
          <ac:spMkLst>
            <pc:docMk/>
            <pc:sldMk cId="4055447484" sldId="288"/>
            <ac:spMk id="9" creationId="{C3C7F9BD-9BBC-C76D-EAD9-D74F0D7F334C}"/>
          </ac:spMkLst>
        </pc:spChg>
        <pc:graphicFrameChg chg="add del mod">
          <ac:chgData name="NESTOR JULIO HERNANDEZ BOCKER" userId="a413b3be1cc3406f" providerId="LiveId" clId="{771A6FB8-5053-4907-AA3C-F8146D242DDB}" dt="2023-07-31T16:41:26.390" v="223" actId="478"/>
          <ac:graphicFrameMkLst>
            <pc:docMk/>
            <pc:sldMk cId="4055447484" sldId="288"/>
            <ac:graphicFrameMk id="10" creationId="{29FDBF7D-C57D-EE74-9E81-97EF873F35DF}"/>
          </ac:graphicFrameMkLst>
        </pc:graphicFrameChg>
        <pc:graphicFrameChg chg="del">
          <ac:chgData name="NESTOR JULIO HERNANDEZ BOCKER" userId="a413b3be1cc3406f" providerId="LiveId" clId="{771A6FB8-5053-4907-AA3C-F8146D242DDB}" dt="2023-07-31T16:41:14.739" v="219" actId="478"/>
          <ac:graphicFrameMkLst>
            <pc:docMk/>
            <pc:sldMk cId="4055447484" sldId="288"/>
            <ac:graphicFrameMk id="12" creationId="{29FDBF7D-C57D-EE74-9E81-97EF873F35DF}"/>
          </ac:graphicFrameMkLst>
        </pc:graphicFrameChg>
        <pc:graphicFrameChg chg="add mod">
          <ac:chgData name="NESTOR JULIO HERNANDEZ BOCKER" userId="a413b3be1cc3406f" providerId="LiveId" clId="{771A6FB8-5053-4907-AA3C-F8146D242DDB}" dt="2023-07-31T16:42:34.148" v="229"/>
          <ac:graphicFrameMkLst>
            <pc:docMk/>
            <pc:sldMk cId="4055447484" sldId="288"/>
            <ac:graphicFrameMk id="13" creationId="{29FDBF7D-C57D-EE74-9E81-97EF873F35DF}"/>
          </ac:graphicFrameMkLst>
        </pc:graphicFrameChg>
      </pc:sldChg>
      <pc:sldChg chg="addSp delSp modSp mod">
        <pc:chgData name="NESTOR JULIO HERNANDEZ BOCKER" userId="a413b3be1cc3406f" providerId="LiveId" clId="{771A6FB8-5053-4907-AA3C-F8146D242DDB}" dt="2023-07-31T16:48:30.595" v="264" actId="20577"/>
        <pc:sldMkLst>
          <pc:docMk/>
          <pc:sldMk cId="206261281" sldId="289"/>
        </pc:sldMkLst>
        <pc:spChg chg="mod">
          <ac:chgData name="NESTOR JULIO HERNANDEZ BOCKER" userId="a413b3be1cc3406f" providerId="LiveId" clId="{771A6FB8-5053-4907-AA3C-F8146D242DDB}" dt="2023-07-31T16:48:03.367" v="261" actId="20577"/>
          <ac:spMkLst>
            <pc:docMk/>
            <pc:sldMk cId="206261281" sldId="289"/>
            <ac:spMk id="4" creationId="{AB499A49-342D-DE8F-4071-BEBA044F3BB5}"/>
          </ac:spMkLst>
        </pc:spChg>
        <pc:spChg chg="mod">
          <ac:chgData name="NESTOR JULIO HERNANDEZ BOCKER" userId="a413b3be1cc3406f" providerId="LiveId" clId="{771A6FB8-5053-4907-AA3C-F8146D242DDB}" dt="2023-07-31T16:48:30.595" v="264" actId="20577"/>
          <ac:spMkLst>
            <pc:docMk/>
            <pc:sldMk cId="206261281" sldId="289"/>
            <ac:spMk id="5" creationId="{98CCE5FB-A779-8E97-9DB5-18C7E00C927E}"/>
          </ac:spMkLst>
        </pc:spChg>
        <pc:spChg chg="mod">
          <ac:chgData name="NESTOR JULIO HERNANDEZ BOCKER" userId="a413b3be1cc3406f" providerId="LiveId" clId="{771A6FB8-5053-4907-AA3C-F8146D242DDB}" dt="2023-07-31T15:59:43.033" v="1"/>
          <ac:spMkLst>
            <pc:docMk/>
            <pc:sldMk cId="206261281" sldId="289"/>
            <ac:spMk id="8" creationId="{2CC749D1-3BF6-BB4C-AF95-0DF8B9F37233}"/>
          </ac:spMkLst>
        </pc:spChg>
        <pc:graphicFrameChg chg="del">
          <ac:chgData name="NESTOR JULIO HERNANDEZ BOCKER" userId="a413b3be1cc3406f" providerId="LiveId" clId="{771A6FB8-5053-4907-AA3C-F8146D242DDB}" dt="2023-07-31T16:46:36.780" v="247" actId="478"/>
          <ac:graphicFrameMkLst>
            <pc:docMk/>
            <pc:sldMk cId="206261281" sldId="289"/>
            <ac:graphicFrameMk id="2" creationId="{7385FE5E-37E6-7535-7050-106CE979FAE3}"/>
          </ac:graphicFrameMkLst>
        </pc:graphicFrameChg>
        <pc:graphicFrameChg chg="add mod">
          <ac:chgData name="NESTOR JULIO HERNANDEZ BOCKER" userId="a413b3be1cc3406f" providerId="LiveId" clId="{771A6FB8-5053-4907-AA3C-F8146D242DDB}" dt="2023-07-31T16:47:55.630" v="259"/>
          <ac:graphicFrameMkLst>
            <pc:docMk/>
            <pc:sldMk cId="206261281" sldId="289"/>
            <ac:graphicFrameMk id="6" creationId="{7385FE5E-37E6-7535-7050-106CE979FAE3}"/>
          </ac:graphicFrameMkLst>
        </pc:graphicFrameChg>
      </pc:sldChg>
      <pc:sldChg chg="modSp mod">
        <pc:chgData name="NESTOR JULIO HERNANDEZ BOCKER" userId="a413b3be1cc3406f" providerId="LiveId" clId="{771A6FB8-5053-4907-AA3C-F8146D242DDB}" dt="2023-07-31T16:36:17.945" v="214" actId="20577"/>
        <pc:sldMkLst>
          <pc:docMk/>
          <pc:sldMk cId="3526887262" sldId="292"/>
        </pc:sldMkLst>
        <pc:spChg chg="mod">
          <ac:chgData name="NESTOR JULIO HERNANDEZ BOCKER" userId="a413b3be1cc3406f" providerId="LiveId" clId="{771A6FB8-5053-4907-AA3C-F8146D242DDB}" dt="2023-07-31T15:59:54.177" v="2"/>
          <ac:spMkLst>
            <pc:docMk/>
            <pc:sldMk cId="3526887262" sldId="292"/>
            <ac:spMk id="5" creationId="{C21EC463-48B1-DB62-853F-28EA07164E19}"/>
          </ac:spMkLst>
        </pc:spChg>
        <pc:spChg chg="mod">
          <ac:chgData name="NESTOR JULIO HERNANDEZ BOCKER" userId="a413b3be1cc3406f" providerId="LiveId" clId="{771A6FB8-5053-4907-AA3C-F8146D242DDB}" dt="2023-07-31T16:36:17.945" v="214" actId="20577"/>
          <ac:spMkLst>
            <pc:docMk/>
            <pc:sldMk cId="3526887262" sldId="292"/>
            <ac:spMk id="6" creationId="{B2F2D106-82B9-0335-7236-4CF3863660F7}"/>
          </ac:spMkLst>
        </pc:spChg>
      </pc:sldChg>
      <pc:sldChg chg="modSp mod">
        <pc:chgData name="NESTOR JULIO HERNANDEZ BOCKER" userId="a413b3be1cc3406f" providerId="LiveId" clId="{771A6FB8-5053-4907-AA3C-F8146D242DDB}" dt="2023-07-31T17:38:31.266" v="396" actId="20577"/>
        <pc:sldMkLst>
          <pc:docMk/>
          <pc:sldMk cId="1542716009" sldId="293"/>
        </pc:sldMkLst>
        <pc:spChg chg="mod">
          <ac:chgData name="NESTOR JULIO HERNANDEZ BOCKER" userId="a413b3be1cc3406f" providerId="LiveId" clId="{771A6FB8-5053-4907-AA3C-F8146D242DDB}" dt="2023-07-31T17:34:10.085" v="395" actId="20577"/>
          <ac:spMkLst>
            <pc:docMk/>
            <pc:sldMk cId="1542716009" sldId="293"/>
            <ac:spMk id="5" creationId="{C21EC463-48B1-DB62-853F-28EA07164E19}"/>
          </ac:spMkLst>
        </pc:spChg>
        <pc:spChg chg="mod">
          <ac:chgData name="NESTOR JULIO HERNANDEZ BOCKER" userId="a413b3be1cc3406f" providerId="LiveId" clId="{771A6FB8-5053-4907-AA3C-F8146D242DDB}" dt="2023-07-31T17:38:31.266" v="396" actId="20577"/>
          <ac:spMkLst>
            <pc:docMk/>
            <pc:sldMk cId="1542716009" sldId="293"/>
            <ac:spMk id="6" creationId="{B2F2D106-82B9-0335-7236-4CF3863660F7}"/>
          </ac:spMkLst>
        </pc:spChg>
      </pc:sldChg>
      <pc:sldChg chg="addSp delSp modSp mod">
        <pc:chgData name="NESTOR JULIO HERNANDEZ BOCKER" userId="a413b3be1cc3406f" providerId="LiveId" clId="{771A6FB8-5053-4907-AA3C-F8146D242DDB}" dt="2023-07-31T17:32:49.693" v="379" actId="27918"/>
        <pc:sldMkLst>
          <pc:docMk/>
          <pc:sldMk cId="1073405508" sldId="300"/>
        </pc:sldMkLst>
        <pc:spChg chg="mod">
          <ac:chgData name="NESTOR JULIO HERNANDEZ BOCKER" userId="a413b3be1cc3406f" providerId="LiveId" clId="{771A6FB8-5053-4907-AA3C-F8146D242DDB}" dt="2023-07-31T17:20:53.622" v="352" actId="20577"/>
          <ac:spMkLst>
            <pc:docMk/>
            <pc:sldMk cId="1073405508" sldId="300"/>
            <ac:spMk id="3" creationId="{9B29EB78-F2B6-6B35-52FC-F8E1916A1B1C}"/>
          </ac:spMkLst>
        </pc:spChg>
        <pc:spChg chg="mod">
          <ac:chgData name="NESTOR JULIO HERNANDEZ BOCKER" userId="a413b3be1cc3406f" providerId="LiveId" clId="{771A6FB8-5053-4907-AA3C-F8146D242DDB}" dt="2023-07-31T17:12:23.207" v="346" actId="20577"/>
          <ac:spMkLst>
            <pc:docMk/>
            <pc:sldMk cId="1073405508" sldId="300"/>
            <ac:spMk id="5" creationId="{22AA596E-4AF8-A33C-C019-625C7E8EC03F}"/>
          </ac:spMkLst>
        </pc:spChg>
        <pc:spChg chg="mod">
          <ac:chgData name="NESTOR JULIO HERNANDEZ BOCKER" userId="a413b3be1cc3406f" providerId="LiveId" clId="{771A6FB8-5053-4907-AA3C-F8146D242DDB}" dt="2023-07-31T17:12:17.895" v="341" actId="20577"/>
          <ac:spMkLst>
            <pc:docMk/>
            <pc:sldMk cId="1073405508" sldId="300"/>
            <ac:spMk id="17" creationId="{72600D9A-ADD3-4635-A3E6-0938F6994536}"/>
          </ac:spMkLst>
        </pc:spChg>
        <pc:spChg chg="mod">
          <ac:chgData name="NESTOR JULIO HERNANDEZ BOCKER" userId="a413b3be1cc3406f" providerId="LiveId" clId="{771A6FB8-5053-4907-AA3C-F8146D242DDB}" dt="2023-07-31T17:07:58.478" v="299" actId="20577"/>
          <ac:spMkLst>
            <pc:docMk/>
            <pc:sldMk cId="1073405508" sldId="300"/>
            <ac:spMk id="21" creationId="{D2832B9C-17B6-4D04-B5C1-949B300C241E}"/>
          </ac:spMkLst>
        </pc:spChg>
        <pc:spChg chg="mod">
          <ac:chgData name="NESTOR JULIO HERNANDEZ BOCKER" userId="a413b3be1cc3406f" providerId="LiveId" clId="{771A6FB8-5053-4907-AA3C-F8146D242DDB}" dt="2023-07-31T17:08:03.776" v="301" actId="20577"/>
          <ac:spMkLst>
            <pc:docMk/>
            <pc:sldMk cId="1073405508" sldId="300"/>
            <ac:spMk id="22" creationId="{DEFF068D-953C-4C5F-8B50-C7E1F717CAE9}"/>
          </ac:spMkLst>
        </pc:spChg>
        <pc:spChg chg="mod">
          <ac:chgData name="NESTOR JULIO HERNANDEZ BOCKER" userId="a413b3be1cc3406f" providerId="LiveId" clId="{771A6FB8-5053-4907-AA3C-F8146D242DDB}" dt="2023-07-31T17:13:03.181" v="348" actId="20577"/>
          <ac:spMkLst>
            <pc:docMk/>
            <pc:sldMk cId="1073405508" sldId="300"/>
            <ac:spMk id="26" creationId="{7E3EB898-F77B-41D8-8631-7FAAB1CA6C44}"/>
          </ac:spMkLst>
        </pc:spChg>
        <pc:graphicFrameChg chg="del">
          <ac:chgData name="NESTOR JULIO HERNANDEZ BOCKER" userId="a413b3be1cc3406f" providerId="LiveId" clId="{771A6FB8-5053-4907-AA3C-F8146D242DDB}" dt="2023-07-31T17:07:41.180" v="279" actId="478"/>
          <ac:graphicFrameMkLst>
            <pc:docMk/>
            <pc:sldMk cId="1073405508" sldId="300"/>
            <ac:graphicFrameMk id="4" creationId="{0D987E21-E7B3-ED4E-7508-20BF8900490A}"/>
          </ac:graphicFrameMkLst>
        </pc:graphicFrameChg>
        <pc:graphicFrameChg chg="del">
          <ac:chgData name="NESTOR JULIO HERNANDEZ BOCKER" userId="a413b3be1cc3406f" providerId="LiveId" clId="{771A6FB8-5053-4907-AA3C-F8146D242DDB}" dt="2023-07-31T17:11:52.579" v="302" actId="478"/>
          <ac:graphicFrameMkLst>
            <pc:docMk/>
            <pc:sldMk cId="1073405508" sldId="300"/>
            <ac:graphicFrameMk id="7" creationId="{28C7100D-A2C5-49D7-8018-94FFBCDB107C}"/>
          </ac:graphicFrameMkLst>
        </pc:graphicFrameChg>
        <pc:graphicFrameChg chg="add mod">
          <ac:chgData name="NESTOR JULIO HERNANDEZ BOCKER" userId="a413b3be1cc3406f" providerId="LiveId" clId="{771A6FB8-5053-4907-AA3C-F8146D242DDB}" dt="2023-07-31T17:07:50.948" v="298" actId="1035"/>
          <ac:graphicFrameMkLst>
            <pc:docMk/>
            <pc:sldMk cId="1073405508" sldId="300"/>
            <ac:graphicFrameMk id="8" creationId="{0D987E21-E7B3-ED4E-7508-20BF8900490A}"/>
          </ac:graphicFrameMkLst>
        </pc:graphicFrameChg>
        <pc:graphicFrameChg chg="add mod">
          <ac:chgData name="NESTOR JULIO HERNANDEZ BOCKER" userId="a413b3be1cc3406f" providerId="LiveId" clId="{771A6FB8-5053-4907-AA3C-F8146D242DDB}" dt="2023-07-31T17:12:05.753" v="334" actId="1035"/>
          <ac:graphicFrameMkLst>
            <pc:docMk/>
            <pc:sldMk cId="1073405508" sldId="300"/>
            <ac:graphicFrameMk id="10" creationId="{28C7100D-A2C5-49D7-8018-94FFBCDB107C}"/>
          </ac:graphicFrameMkLst>
        </pc:graphicFrameChg>
      </pc:sldChg>
    </pc:docChg>
  </pc:docChgLst>
  <pc:docChgLst>
    <pc:chgData name="NESTOR JULIO HERNANDEZ BOCKER" userId="a413b3be1cc3406f" providerId="LiveId" clId="{F3BFF15E-BC41-46F4-8039-AA23C03B7229}"/>
    <pc:docChg chg="undo custSel modSld">
      <pc:chgData name="NESTOR JULIO HERNANDEZ BOCKER" userId="a413b3be1cc3406f" providerId="LiveId" clId="{F3BFF15E-BC41-46F4-8039-AA23C03B7229}" dt="2023-11-30T16:11:58.839" v="395" actId="20577"/>
      <pc:docMkLst>
        <pc:docMk/>
      </pc:docMkLst>
      <pc:sldChg chg="modSp mod">
        <pc:chgData name="NESTOR JULIO HERNANDEZ BOCKER" userId="a413b3be1cc3406f" providerId="LiveId" clId="{F3BFF15E-BC41-46F4-8039-AA23C03B7229}" dt="2023-11-30T15:52:04.233" v="226" actId="20577"/>
        <pc:sldMkLst>
          <pc:docMk/>
          <pc:sldMk cId="721350290" sldId="274"/>
        </pc:sldMkLst>
        <pc:spChg chg="mod">
          <ac:chgData name="NESTOR JULIO HERNANDEZ BOCKER" userId="a413b3be1cc3406f" providerId="LiveId" clId="{F3BFF15E-BC41-46F4-8039-AA23C03B7229}" dt="2023-11-29T19:05:10.548" v="4"/>
          <ac:spMkLst>
            <pc:docMk/>
            <pc:sldMk cId="721350290" sldId="274"/>
            <ac:spMk id="8" creationId="{2CC749D1-3BF6-BB4C-AF95-0DF8B9F37233}"/>
          </ac:spMkLst>
        </pc:spChg>
        <pc:spChg chg="mod">
          <ac:chgData name="NESTOR JULIO HERNANDEZ BOCKER" userId="a413b3be1cc3406f" providerId="LiveId" clId="{F3BFF15E-BC41-46F4-8039-AA23C03B7229}" dt="2023-11-30T15:51:39.803" v="212" actId="20577"/>
          <ac:spMkLst>
            <pc:docMk/>
            <pc:sldMk cId="721350290" sldId="274"/>
            <ac:spMk id="11" creationId="{5552EB3D-2FD2-2B29-A305-45DE4C8ADB61}"/>
          </ac:spMkLst>
        </pc:spChg>
        <pc:spChg chg="mod">
          <ac:chgData name="NESTOR JULIO HERNANDEZ BOCKER" userId="a413b3be1cc3406f" providerId="LiveId" clId="{F3BFF15E-BC41-46F4-8039-AA23C03B7229}" dt="2023-11-30T15:51:48.063" v="215" actId="20577"/>
          <ac:spMkLst>
            <pc:docMk/>
            <pc:sldMk cId="721350290" sldId="274"/>
            <ac:spMk id="12" creationId="{A6B35B9D-0049-AC66-F7A2-4C2A615E499C}"/>
          </ac:spMkLst>
        </pc:spChg>
        <pc:spChg chg="mod">
          <ac:chgData name="NESTOR JULIO HERNANDEZ BOCKER" userId="a413b3be1cc3406f" providerId="LiveId" clId="{F3BFF15E-BC41-46F4-8039-AA23C03B7229}" dt="2023-11-30T15:52:04.233" v="226" actId="20577"/>
          <ac:spMkLst>
            <pc:docMk/>
            <pc:sldMk cId="721350290" sldId="274"/>
            <ac:spMk id="16" creationId="{6D416BBC-D563-D8B2-4402-6C8A2EDB4B15}"/>
          </ac:spMkLst>
        </pc:spChg>
      </pc:sldChg>
      <pc:sldChg chg="modSp mod">
        <pc:chgData name="NESTOR JULIO HERNANDEZ BOCKER" userId="a413b3be1cc3406f" providerId="LiveId" clId="{F3BFF15E-BC41-46F4-8039-AA23C03B7229}" dt="2023-11-29T23:33:35.984" v="90" actId="20577"/>
        <pc:sldMkLst>
          <pc:docMk/>
          <pc:sldMk cId="1610350232" sldId="277"/>
        </pc:sldMkLst>
        <pc:spChg chg="mod">
          <ac:chgData name="NESTOR JULIO HERNANDEZ BOCKER" userId="a413b3be1cc3406f" providerId="LiveId" clId="{F3BFF15E-BC41-46F4-8039-AA23C03B7229}" dt="2023-11-29T19:05:10.548" v="4"/>
          <ac:spMkLst>
            <pc:docMk/>
            <pc:sldMk cId="1610350232" sldId="277"/>
            <ac:spMk id="5" creationId="{C21EC463-48B1-DB62-853F-28EA07164E19}"/>
          </ac:spMkLst>
        </pc:spChg>
        <pc:spChg chg="mod">
          <ac:chgData name="NESTOR JULIO HERNANDEZ BOCKER" userId="a413b3be1cc3406f" providerId="LiveId" clId="{F3BFF15E-BC41-46F4-8039-AA23C03B7229}" dt="2023-11-29T23:33:35.984" v="90" actId="20577"/>
          <ac:spMkLst>
            <pc:docMk/>
            <pc:sldMk cId="1610350232" sldId="277"/>
            <ac:spMk id="6" creationId="{B2F2D106-82B9-0335-7236-4CF3863660F7}"/>
          </ac:spMkLst>
        </pc:spChg>
      </pc:sldChg>
      <pc:sldChg chg="modSp mod">
        <pc:chgData name="NESTOR JULIO HERNANDEZ BOCKER" userId="a413b3be1cc3406f" providerId="LiveId" clId="{F3BFF15E-BC41-46F4-8039-AA23C03B7229}" dt="2023-11-29T23:33:48.930" v="91" actId="20577"/>
        <pc:sldMkLst>
          <pc:docMk/>
          <pc:sldMk cId="3675170584" sldId="279"/>
        </pc:sldMkLst>
        <pc:spChg chg="mod">
          <ac:chgData name="NESTOR JULIO HERNANDEZ BOCKER" userId="a413b3be1cc3406f" providerId="LiveId" clId="{F3BFF15E-BC41-46F4-8039-AA23C03B7229}" dt="2023-11-29T23:33:48.930" v="91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F3BFF15E-BC41-46F4-8039-AA23C03B7229}" dt="2023-11-30T15:53:12.642" v="239" actId="20577"/>
        <pc:sldMkLst>
          <pc:docMk/>
          <pc:sldMk cId="245155727" sldId="281"/>
        </pc:sldMkLst>
        <pc:spChg chg="mod">
          <ac:chgData name="NESTOR JULIO HERNANDEZ BOCKER" userId="a413b3be1cc3406f" providerId="LiveId" clId="{F3BFF15E-BC41-46F4-8039-AA23C03B7229}" dt="2023-11-30T15:52:55.268" v="229" actId="20577"/>
          <ac:spMkLst>
            <pc:docMk/>
            <pc:sldMk cId="245155727" sldId="281"/>
            <ac:spMk id="4" creationId="{4E33D9EB-67F9-76C5-0624-CACE64DE863E}"/>
          </ac:spMkLst>
        </pc:spChg>
        <pc:spChg chg="mod">
          <ac:chgData name="NESTOR JULIO HERNANDEZ BOCKER" userId="a413b3be1cc3406f" providerId="LiveId" clId="{F3BFF15E-BC41-46F4-8039-AA23C03B7229}" dt="2023-11-30T15:53:00.572" v="230" actId="20577"/>
          <ac:spMkLst>
            <pc:docMk/>
            <pc:sldMk cId="245155727" sldId="281"/>
            <ac:spMk id="6" creationId="{BB2046AD-B8B4-F357-E680-BC2C345F457C}"/>
          </ac:spMkLst>
        </pc:spChg>
        <pc:spChg chg="mod">
          <ac:chgData name="NESTOR JULIO HERNANDEZ BOCKER" userId="a413b3be1cc3406f" providerId="LiveId" clId="{F3BFF15E-BC41-46F4-8039-AA23C03B7229}" dt="2023-11-30T15:53:12.642" v="239" actId="20577"/>
          <ac:spMkLst>
            <pc:docMk/>
            <pc:sldMk cId="245155727" sldId="281"/>
            <ac:spMk id="7" creationId="{52ECDF73-661B-A7DC-9B63-68A9BECF5C2E}"/>
          </ac:spMkLst>
        </pc:spChg>
        <pc:spChg chg="mod">
          <ac:chgData name="NESTOR JULIO HERNANDEZ BOCKER" userId="a413b3be1cc3406f" providerId="LiveId" clId="{F3BFF15E-BC41-46F4-8039-AA23C03B7229}" dt="2023-11-29T19:05:10.548" v="4"/>
          <ac:spMkLst>
            <pc:docMk/>
            <pc:sldMk cId="245155727" sldId="281"/>
            <ac:spMk id="8" creationId="{2CC749D1-3BF6-BB4C-AF95-0DF8B9F37233}"/>
          </ac:spMkLst>
        </pc:spChg>
      </pc:sldChg>
      <pc:sldChg chg="modSp mod">
        <pc:chgData name="NESTOR JULIO HERNANDEZ BOCKER" userId="a413b3be1cc3406f" providerId="LiveId" clId="{F3BFF15E-BC41-46F4-8039-AA23C03B7229}" dt="2023-11-30T15:54:06.969" v="255" actId="20577"/>
        <pc:sldMkLst>
          <pc:docMk/>
          <pc:sldMk cId="3393398782" sldId="282"/>
        </pc:sldMkLst>
        <pc:spChg chg="mod">
          <ac:chgData name="NESTOR JULIO HERNANDEZ BOCKER" userId="a413b3be1cc3406f" providerId="LiveId" clId="{F3BFF15E-BC41-46F4-8039-AA23C03B7229}" dt="2023-11-30T15:53:32.378" v="250" actId="20577"/>
          <ac:spMkLst>
            <pc:docMk/>
            <pc:sldMk cId="3393398782" sldId="282"/>
            <ac:spMk id="4" creationId="{CA984F44-55E3-FE0B-48AD-DAFB3F597CFC}"/>
          </ac:spMkLst>
        </pc:spChg>
        <pc:spChg chg="mod">
          <ac:chgData name="NESTOR JULIO HERNANDEZ BOCKER" userId="a413b3be1cc3406f" providerId="LiveId" clId="{F3BFF15E-BC41-46F4-8039-AA23C03B7229}" dt="2023-11-30T15:53:45.152" v="251" actId="20577"/>
          <ac:spMkLst>
            <pc:docMk/>
            <pc:sldMk cId="3393398782" sldId="282"/>
            <ac:spMk id="7" creationId="{DC36A5CD-7C1B-BF53-A5AA-169F19950947}"/>
          </ac:spMkLst>
        </pc:spChg>
        <pc:spChg chg="mod">
          <ac:chgData name="NESTOR JULIO HERNANDEZ BOCKER" userId="a413b3be1cc3406f" providerId="LiveId" clId="{F3BFF15E-BC41-46F4-8039-AA23C03B7229}" dt="2023-11-29T19:06:29.626" v="8"/>
          <ac:spMkLst>
            <pc:docMk/>
            <pc:sldMk cId="3393398782" sldId="282"/>
            <ac:spMk id="8" creationId="{2CC749D1-3BF6-BB4C-AF95-0DF8B9F37233}"/>
          </ac:spMkLst>
        </pc:spChg>
        <pc:spChg chg="mod">
          <ac:chgData name="NESTOR JULIO HERNANDEZ BOCKER" userId="a413b3be1cc3406f" providerId="LiveId" clId="{F3BFF15E-BC41-46F4-8039-AA23C03B7229}" dt="2023-11-30T15:54:06.969" v="255" actId="20577"/>
          <ac:spMkLst>
            <pc:docMk/>
            <pc:sldMk cId="3393398782" sldId="282"/>
            <ac:spMk id="9" creationId="{74E26FC3-A09F-0E1F-0837-CDC737F32056}"/>
          </ac:spMkLst>
        </pc:spChg>
        <pc:spChg chg="mod">
          <ac:chgData name="NESTOR JULIO HERNANDEZ BOCKER" userId="a413b3be1cc3406f" providerId="LiveId" clId="{F3BFF15E-BC41-46F4-8039-AA23C03B7229}" dt="2023-11-29T19:05:10.548" v="4"/>
          <ac:spMkLst>
            <pc:docMk/>
            <pc:sldMk cId="3393398782" sldId="282"/>
            <ac:spMk id="10" creationId="{334E2306-A029-FECA-4CAE-F08F04CDE71E}"/>
          </ac:spMkLst>
        </pc:spChg>
        <pc:spChg chg="mod">
          <ac:chgData name="NESTOR JULIO HERNANDEZ BOCKER" userId="a413b3be1cc3406f" providerId="LiveId" clId="{F3BFF15E-BC41-46F4-8039-AA23C03B7229}" dt="2023-11-29T19:06:21.427" v="7"/>
          <ac:spMkLst>
            <pc:docMk/>
            <pc:sldMk cId="3393398782" sldId="282"/>
            <ac:spMk id="11" creationId="{0927A3EF-722B-4845-C5A9-7173F708C723}"/>
          </ac:spMkLst>
        </pc:spChg>
      </pc:sldChg>
      <pc:sldChg chg="modSp mod">
        <pc:chgData name="NESTOR JULIO HERNANDEZ BOCKER" userId="a413b3be1cc3406f" providerId="LiveId" clId="{F3BFF15E-BC41-46F4-8039-AA23C03B7229}" dt="2023-11-30T15:57:20.092" v="326" actId="20577"/>
        <pc:sldMkLst>
          <pc:docMk/>
          <pc:sldMk cId="3717849211" sldId="283"/>
        </pc:sldMkLst>
        <pc:spChg chg="mod">
          <ac:chgData name="NESTOR JULIO HERNANDEZ BOCKER" userId="a413b3be1cc3406f" providerId="LiveId" clId="{F3BFF15E-BC41-46F4-8039-AA23C03B7229}" dt="2023-11-30T15:57:20.092" v="326" actId="20577"/>
          <ac:spMkLst>
            <pc:docMk/>
            <pc:sldMk cId="3717849211" sldId="283"/>
            <ac:spMk id="2" creationId="{A02A9FED-D204-D2C0-F764-8A1EC1C729D9}"/>
          </ac:spMkLst>
        </pc:spChg>
        <pc:spChg chg="mod">
          <ac:chgData name="NESTOR JULIO HERNANDEZ BOCKER" userId="a413b3be1cc3406f" providerId="LiveId" clId="{F3BFF15E-BC41-46F4-8039-AA23C03B7229}" dt="2023-11-30T15:56:42.054" v="308" actId="20577"/>
          <ac:spMkLst>
            <pc:docMk/>
            <pc:sldMk cId="3717849211" sldId="283"/>
            <ac:spMk id="4" creationId="{F0818577-48F7-6772-6D09-E8C054D0E911}"/>
          </ac:spMkLst>
        </pc:spChg>
        <pc:spChg chg="mod">
          <ac:chgData name="NESTOR JULIO HERNANDEZ BOCKER" userId="a413b3be1cc3406f" providerId="LiveId" clId="{F3BFF15E-BC41-46F4-8039-AA23C03B7229}" dt="2023-11-29T19:05:02.110" v="1"/>
          <ac:spMkLst>
            <pc:docMk/>
            <pc:sldMk cId="3717849211" sldId="283"/>
            <ac:spMk id="8" creationId="{2CC749D1-3BF6-BB4C-AF95-0DF8B9F37233}"/>
          </ac:spMkLst>
        </pc:spChg>
        <pc:graphicFrameChg chg="mod">
          <ac:chgData name="NESTOR JULIO HERNANDEZ BOCKER" userId="a413b3be1cc3406f" providerId="LiveId" clId="{F3BFF15E-BC41-46F4-8039-AA23C03B7229}" dt="2023-11-30T15:50:12.303" v="196"/>
          <ac:graphicFrameMkLst>
            <pc:docMk/>
            <pc:sldMk cId="3717849211" sldId="283"/>
            <ac:graphicFrameMk id="3" creationId="{C76C8718-47F2-8AFE-2F8C-0D5D68FAE24D}"/>
          </ac:graphicFrameMkLst>
        </pc:graphicFrameChg>
      </pc:sldChg>
      <pc:sldChg chg="modSp mod">
        <pc:chgData name="NESTOR JULIO HERNANDEZ BOCKER" userId="a413b3be1cc3406f" providerId="LiveId" clId="{F3BFF15E-BC41-46F4-8039-AA23C03B7229}" dt="2023-11-30T15:58:15.730" v="331" actId="20577"/>
        <pc:sldMkLst>
          <pc:docMk/>
          <pc:sldMk cId="3127339449" sldId="284"/>
        </pc:sldMkLst>
        <pc:spChg chg="mod">
          <ac:chgData name="NESTOR JULIO HERNANDEZ BOCKER" userId="a413b3be1cc3406f" providerId="LiveId" clId="{F3BFF15E-BC41-46F4-8039-AA23C03B7229}" dt="2023-11-30T15:58:15.730" v="331" actId="20577"/>
          <ac:spMkLst>
            <pc:docMk/>
            <pc:sldMk cId="3127339449" sldId="284"/>
            <ac:spMk id="2" creationId="{ED9550AB-AA87-96B8-B281-89D33F07FF70}"/>
          </ac:spMkLst>
        </pc:spChg>
        <pc:spChg chg="mod">
          <ac:chgData name="NESTOR JULIO HERNANDEZ BOCKER" userId="a413b3be1cc3406f" providerId="LiveId" clId="{F3BFF15E-BC41-46F4-8039-AA23C03B7229}" dt="2023-11-29T19:05:02.200" v="2" actId="27636"/>
          <ac:spMkLst>
            <pc:docMk/>
            <pc:sldMk cId="3127339449" sldId="284"/>
            <ac:spMk id="8" creationId="{2CC749D1-3BF6-BB4C-AF95-0DF8B9F37233}"/>
          </ac:spMkLst>
        </pc:spChg>
        <pc:graphicFrameChg chg="mod modGraphic">
          <ac:chgData name="NESTOR JULIO HERNANDEZ BOCKER" userId="a413b3be1cc3406f" providerId="LiveId" clId="{F3BFF15E-BC41-46F4-8039-AA23C03B7229}" dt="2023-11-30T15:49:22.866" v="195" actId="207"/>
          <ac:graphicFrameMkLst>
            <pc:docMk/>
            <pc:sldMk cId="3127339449" sldId="284"/>
            <ac:graphicFrameMk id="5" creationId="{D57B21E4-E1DC-67A3-17C7-F98CE21FB353}"/>
          </ac:graphicFrameMkLst>
        </pc:graphicFrameChg>
      </pc:sldChg>
      <pc:sldChg chg="modSp mod">
        <pc:chgData name="NESTOR JULIO HERNANDEZ BOCKER" userId="a413b3be1cc3406f" providerId="LiveId" clId="{F3BFF15E-BC41-46F4-8039-AA23C03B7229}" dt="2023-11-30T15:59:50.353" v="346" actId="20577"/>
        <pc:sldMkLst>
          <pc:docMk/>
          <pc:sldMk cId="2154845837" sldId="285"/>
        </pc:sldMkLst>
        <pc:spChg chg="mod">
          <ac:chgData name="NESTOR JULIO HERNANDEZ BOCKER" userId="a413b3be1cc3406f" providerId="LiveId" clId="{F3BFF15E-BC41-46F4-8039-AA23C03B7229}" dt="2023-11-30T15:59:50.353" v="346" actId="20577"/>
          <ac:spMkLst>
            <pc:docMk/>
            <pc:sldMk cId="2154845837" sldId="285"/>
            <ac:spMk id="2" creationId="{1503A387-094E-78D3-0B68-614DA91F2C5D}"/>
          </ac:spMkLst>
        </pc:spChg>
        <pc:spChg chg="mod">
          <ac:chgData name="NESTOR JULIO HERNANDEZ BOCKER" userId="a413b3be1cc3406f" providerId="LiveId" clId="{F3BFF15E-BC41-46F4-8039-AA23C03B7229}" dt="2023-11-29T19:05:02.110" v="1"/>
          <ac:spMkLst>
            <pc:docMk/>
            <pc:sldMk cId="2154845837" sldId="285"/>
            <ac:spMk id="8" creationId="{2CC749D1-3BF6-BB4C-AF95-0DF8B9F37233}"/>
          </ac:spMkLst>
        </pc:spChg>
      </pc:sldChg>
      <pc:sldChg chg="modSp mod">
        <pc:chgData name="NESTOR JULIO HERNANDEZ BOCKER" userId="a413b3be1cc3406f" providerId="LiveId" clId="{F3BFF15E-BC41-46F4-8039-AA23C03B7229}" dt="2023-11-30T16:00:08.996" v="348" actId="27918"/>
        <pc:sldMkLst>
          <pc:docMk/>
          <pc:sldMk cId="1481064699" sldId="286"/>
        </pc:sldMkLst>
        <pc:spChg chg="mod">
          <ac:chgData name="NESTOR JULIO HERNANDEZ BOCKER" userId="a413b3be1cc3406f" providerId="LiveId" clId="{F3BFF15E-BC41-46F4-8039-AA23C03B7229}" dt="2023-11-30T15:59:20.801" v="343" actId="20577"/>
          <ac:spMkLst>
            <pc:docMk/>
            <pc:sldMk cId="1481064699" sldId="286"/>
            <ac:spMk id="2" creationId="{B3A14BC5-F797-9CD5-94F9-2A2B19DAE73C}"/>
          </ac:spMkLst>
        </pc:spChg>
        <pc:spChg chg="mod">
          <ac:chgData name="NESTOR JULIO HERNANDEZ BOCKER" userId="a413b3be1cc3406f" providerId="LiveId" clId="{F3BFF15E-BC41-46F4-8039-AA23C03B7229}" dt="2023-11-29T19:05:02.200" v="3" actId="27636"/>
          <ac:spMkLst>
            <pc:docMk/>
            <pc:sldMk cId="1481064699" sldId="286"/>
            <ac:spMk id="8" creationId="{2CC749D1-3BF6-BB4C-AF95-0DF8B9F37233}"/>
          </ac:spMkLst>
        </pc:spChg>
      </pc:sldChg>
      <pc:sldChg chg="modSp mod">
        <pc:chgData name="NESTOR JULIO HERNANDEZ BOCKER" userId="a413b3be1cc3406f" providerId="LiveId" clId="{F3BFF15E-BC41-46F4-8039-AA23C03B7229}" dt="2023-11-30T16:01:45.053" v="363" actId="20577"/>
        <pc:sldMkLst>
          <pc:docMk/>
          <pc:sldMk cId="4072024416" sldId="287"/>
        </pc:sldMkLst>
        <pc:spChg chg="mod">
          <ac:chgData name="NESTOR JULIO HERNANDEZ BOCKER" userId="a413b3be1cc3406f" providerId="LiveId" clId="{F3BFF15E-BC41-46F4-8039-AA23C03B7229}" dt="2023-11-30T16:01:45.053" v="363" actId="20577"/>
          <ac:spMkLst>
            <pc:docMk/>
            <pc:sldMk cId="4072024416" sldId="287"/>
            <ac:spMk id="2" creationId="{07D68B49-66A5-E384-9891-268A74C0946E}"/>
          </ac:spMkLst>
        </pc:spChg>
        <pc:spChg chg="mod">
          <ac:chgData name="NESTOR JULIO HERNANDEZ BOCKER" userId="a413b3be1cc3406f" providerId="LiveId" clId="{F3BFF15E-BC41-46F4-8039-AA23C03B7229}" dt="2023-11-29T19:06:29.626" v="8"/>
          <ac:spMkLst>
            <pc:docMk/>
            <pc:sldMk cId="4072024416" sldId="287"/>
            <ac:spMk id="8" creationId="{2CC749D1-3BF6-BB4C-AF95-0DF8B9F37233}"/>
          </ac:spMkLst>
        </pc:spChg>
        <pc:graphicFrameChg chg="mod modGraphic">
          <ac:chgData name="NESTOR JULIO HERNANDEZ BOCKER" userId="a413b3be1cc3406f" providerId="LiveId" clId="{F3BFF15E-BC41-46F4-8039-AA23C03B7229}" dt="2023-11-30T15:48:48.161" v="191" actId="113"/>
          <ac:graphicFrameMkLst>
            <pc:docMk/>
            <pc:sldMk cId="4072024416" sldId="287"/>
            <ac:graphicFrameMk id="3" creationId="{1FC4D76E-9DD1-BA5A-9BE8-531B355A48DE}"/>
          </ac:graphicFrameMkLst>
        </pc:graphicFrameChg>
      </pc:sldChg>
      <pc:sldChg chg="addSp delSp modSp mod">
        <pc:chgData name="NESTOR JULIO HERNANDEZ BOCKER" userId="a413b3be1cc3406f" providerId="LiveId" clId="{F3BFF15E-BC41-46F4-8039-AA23C03B7229}" dt="2023-11-30T16:10:55.745" v="381" actId="20577"/>
        <pc:sldMkLst>
          <pc:docMk/>
          <pc:sldMk cId="4055447484" sldId="288"/>
        </pc:sldMkLst>
        <pc:spChg chg="mod">
          <ac:chgData name="NESTOR JULIO HERNANDEZ BOCKER" userId="a413b3be1cc3406f" providerId="LiveId" clId="{F3BFF15E-BC41-46F4-8039-AA23C03B7229}" dt="2023-11-29T19:05:02.110" v="1"/>
          <ac:spMkLst>
            <pc:docMk/>
            <pc:sldMk cId="4055447484" sldId="288"/>
            <ac:spMk id="3" creationId="{19DB034A-248F-CD38-8A4F-82FA8AE5C7E1}"/>
          </ac:spMkLst>
        </pc:spChg>
        <pc:spChg chg="mod">
          <ac:chgData name="NESTOR JULIO HERNANDEZ BOCKER" userId="a413b3be1cc3406f" providerId="LiveId" clId="{F3BFF15E-BC41-46F4-8039-AA23C03B7229}" dt="2023-11-30T16:10:12.167" v="369" actId="20577"/>
          <ac:spMkLst>
            <pc:docMk/>
            <pc:sldMk cId="4055447484" sldId="288"/>
            <ac:spMk id="4" creationId="{982250F5-2715-7776-70C7-F8C54F5E677D}"/>
          </ac:spMkLst>
        </pc:spChg>
        <pc:spChg chg="mod">
          <ac:chgData name="NESTOR JULIO HERNANDEZ BOCKER" userId="a413b3be1cc3406f" providerId="LiveId" clId="{F3BFF15E-BC41-46F4-8039-AA23C03B7229}" dt="2023-11-30T16:10:29.619" v="379" actId="20577"/>
          <ac:spMkLst>
            <pc:docMk/>
            <pc:sldMk cId="4055447484" sldId="288"/>
            <ac:spMk id="5" creationId="{58DAC4E8-EFB1-FFEB-B985-B868966CDA90}"/>
          </ac:spMkLst>
        </pc:spChg>
        <pc:spChg chg="mod">
          <ac:chgData name="NESTOR JULIO HERNANDEZ BOCKER" userId="a413b3be1cc3406f" providerId="LiveId" clId="{F3BFF15E-BC41-46F4-8039-AA23C03B7229}" dt="2023-11-29T19:05:02.110" v="1"/>
          <ac:spMkLst>
            <pc:docMk/>
            <pc:sldMk cId="4055447484" sldId="288"/>
            <ac:spMk id="6" creationId="{62879702-3241-5B7B-BA05-7452F5D885AC}"/>
          </ac:spMkLst>
        </pc:spChg>
        <pc:spChg chg="mod">
          <ac:chgData name="NESTOR JULIO HERNANDEZ BOCKER" userId="a413b3be1cc3406f" providerId="LiveId" clId="{F3BFF15E-BC41-46F4-8039-AA23C03B7229}" dt="2023-11-30T00:11:28.552" v="135" actId="20577"/>
          <ac:spMkLst>
            <pc:docMk/>
            <pc:sldMk cId="4055447484" sldId="288"/>
            <ac:spMk id="7" creationId="{71D76336-3D7B-00D1-5ED2-635E8500D49F}"/>
          </ac:spMkLst>
        </pc:spChg>
        <pc:spChg chg="mod">
          <ac:chgData name="NESTOR JULIO HERNANDEZ BOCKER" userId="a413b3be1cc3406f" providerId="LiveId" clId="{F3BFF15E-BC41-46F4-8039-AA23C03B7229}" dt="2023-11-29T19:05:02.110" v="1"/>
          <ac:spMkLst>
            <pc:docMk/>
            <pc:sldMk cId="4055447484" sldId="288"/>
            <ac:spMk id="8" creationId="{2CC749D1-3BF6-BB4C-AF95-0DF8B9F37233}"/>
          </ac:spMkLst>
        </pc:spChg>
        <pc:spChg chg="mod">
          <ac:chgData name="NESTOR JULIO HERNANDEZ BOCKER" userId="a413b3be1cc3406f" providerId="LiveId" clId="{F3BFF15E-BC41-46F4-8039-AA23C03B7229}" dt="2023-11-30T16:10:55.745" v="381" actId="20577"/>
          <ac:spMkLst>
            <pc:docMk/>
            <pc:sldMk cId="4055447484" sldId="288"/>
            <ac:spMk id="9" creationId="{C3C7F9BD-9BBC-C76D-EAD9-D74F0D7F334C}"/>
          </ac:spMkLst>
        </pc:spChg>
        <pc:graphicFrameChg chg="del">
          <ac:chgData name="NESTOR JULIO HERNANDEZ BOCKER" userId="a413b3be1cc3406f" providerId="LiveId" clId="{F3BFF15E-BC41-46F4-8039-AA23C03B7229}" dt="2023-11-30T00:04:06.501" v="107" actId="478"/>
          <ac:graphicFrameMkLst>
            <pc:docMk/>
            <pc:sldMk cId="4055447484" sldId="288"/>
            <ac:graphicFrameMk id="10" creationId="{29FDBF7D-C57D-EE74-9E81-97EF873F35DF}"/>
          </ac:graphicFrameMkLst>
        </pc:graphicFrameChg>
        <pc:graphicFrameChg chg="add del mod">
          <ac:chgData name="NESTOR JULIO HERNANDEZ BOCKER" userId="a413b3be1cc3406f" providerId="LiveId" clId="{F3BFF15E-BC41-46F4-8039-AA23C03B7229}" dt="2023-11-30T00:11:00.714" v="132" actId="478"/>
          <ac:graphicFrameMkLst>
            <pc:docMk/>
            <pc:sldMk cId="4055447484" sldId="288"/>
            <ac:graphicFrameMk id="12" creationId="{29FDBF7D-C57D-EE74-9E81-97EF873F35DF}"/>
          </ac:graphicFrameMkLst>
        </pc:graphicFrameChg>
        <pc:graphicFrameChg chg="add mod">
          <ac:chgData name="NESTOR JULIO HERNANDEZ BOCKER" userId="a413b3be1cc3406f" providerId="LiveId" clId="{F3BFF15E-BC41-46F4-8039-AA23C03B7229}" dt="2023-11-30T00:11:06.084" v="133"/>
          <ac:graphicFrameMkLst>
            <pc:docMk/>
            <pc:sldMk cId="4055447484" sldId="288"/>
            <ac:graphicFrameMk id="13" creationId="{29FDBF7D-C57D-EE74-9E81-97EF873F35DF}"/>
          </ac:graphicFrameMkLst>
        </pc:graphicFrameChg>
      </pc:sldChg>
      <pc:sldChg chg="addSp delSp modSp mod">
        <pc:chgData name="NESTOR JULIO HERNANDEZ BOCKER" userId="a413b3be1cc3406f" providerId="LiveId" clId="{F3BFF15E-BC41-46F4-8039-AA23C03B7229}" dt="2023-11-30T16:11:58.839" v="395" actId="20577"/>
        <pc:sldMkLst>
          <pc:docMk/>
          <pc:sldMk cId="206261281" sldId="289"/>
        </pc:sldMkLst>
        <pc:spChg chg="mod">
          <ac:chgData name="NESTOR JULIO HERNANDEZ BOCKER" userId="a413b3be1cc3406f" providerId="LiveId" clId="{F3BFF15E-BC41-46F4-8039-AA23C03B7229}" dt="2023-11-30T16:11:35.873" v="383" actId="20577"/>
          <ac:spMkLst>
            <pc:docMk/>
            <pc:sldMk cId="206261281" sldId="289"/>
            <ac:spMk id="4" creationId="{AB499A49-342D-DE8F-4071-BEBA044F3BB5}"/>
          </ac:spMkLst>
        </pc:spChg>
        <pc:spChg chg="mod">
          <ac:chgData name="NESTOR JULIO HERNANDEZ BOCKER" userId="a413b3be1cc3406f" providerId="LiveId" clId="{F3BFF15E-BC41-46F4-8039-AA23C03B7229}" dt="2023-11-30T16:11:58.839" v="395" actId="20577"/>
          <ac:spMkLst>
            <pc:docMk/>
            <pc:sldMk cId="206261281" sldId="289"/>
            <ac:spMk id="5" creationId="{98CCE5FB-A779-8E97-9DB5-18C7E00C927E}"/>
          </ac:spMkLst>
        </pc:spChg>
        <pc:spChg chg="mod">
          <ac:chgData name="NESTOR JULIO HERNANDEZ BOCKER" userId="a413b3be1cc3406f" providerId="LiveId" clId="{F3BFF15E-BC41-46F4-8039-AA23C03B7229}" dt="2023-11-29T19:05:02.110" v="1"/>
          <ac:spMkLst>
            <pc:docMk/>
            <pc:sldMk cId="206261281" sldId="289"/>
            <ac:spMk id="8" creationId="{2CC749D1-3BF6-BB4C-AF95-0DF8B9F37233}"/>
          </ac:spMkLst>
        </pc:spChg>
        <pc:graphicFrameChg chg="add mod">
          <ac:chgData name="NESTOR JULIO HERNANDEZ BOCKER" userId="a413b3be1cc3406f" providerId="LiveId" clId="{F3BFF15E-BC41-46F4-8039-AA23C03B7229}" dt="2023-11-29T23:59:03.989" v="97"/>
          <ac:graphicFrameMkLst>
            <pc:docMk/>
            <pc:sldMk cId="206261281" sldId="289"/>
            <ac:graphicFrameMk id="2" creationId="{7385FE5E-37E6-7535-7050-106CE979FAE3}"/>
          </ac:graphicFrameMkLst>
        </pc:graphicFrameChg>
        <pc:graphicFrameChg chg="add del mod">
          <ac:chgData name="NESTOR JULIO HERNANDEZ BOCKER" userId="a413b3be1cc3406f" providerId="LiveId" clId="{F3BFF15E-BC41-46F4-8039-AA23C03B7229}" dt="2023-11-30T00:12:52.139" v="147" actId="478"/>
          <ac:graphicFrameMkLst>
            <pc:docMk/>
            <pc:sldMk cId="206261281" sldId="289"/>
            <ac:graphicFrameMk id="6" creationId="{7385FE5E-37E6-7535-7050-106CE979FAE3}"/>
          </ac:graphicFrameMkLst>
        </pc:graphicFrameChg>
        <pc:graphicFrameChg chg="add del mod">
          <ac:chgData name="NESTOR JULIO HERNANDEZ BOCKER" userId="a413b3be1cc3406f" providerId="LiveId" clId="{F3BFF15E-BC41-46F4-8039-AA23C03B7229}" dt="2023-11-30T00:02:04.133" v="105" actId="478"/>
          <ac:graphicFrameMkLst>
            <pc:docMk/>
            <pc:sldMk cId="206261281" sldId="289"/>
            <ac:graphicFrameMk id="10" creationId="{7385FE5E-37E6-7535-7050-106CE979FAE3}"/>
          </ac:graphicFrameMkLst>
        </pc:graphicFrameChg>
        <pc:graphicFrameChg chg="add mod">
          <ac:chgData name="NESTOR JULIO HERNANDEZ BOCKER" userId="a413b3be1cc3406f" providerId="LiveId" clId="{F3BFF15E-BC41-46F4-8039-AA23C03B7229}" dt="2023-11-30T00:12:52.844" v="148"/>
          <ac:graphicFrameMkLst>
            <pc:docMk/>
            <pc:sldMk cId="206261281" sldId="289"/>
            <ac:graphicFrameMk id="11" creationId="{7385FE5E-37E6-7535-7050-106CE979FAE3}"/>
          </ac:graphicFrameMkLst>
        </pc:graphicFrameChg>
      </pc:sldChg>
      <pc:sldChg chg="modSp mod">
        <pc:chgData name="NESTOR JULIO HERNANDEZ BOCKER" userId="a413b3be1cc3406f" providerId="LiveId" clId="{F3BFF15E-BC41-46F4-8039-AA23C03B7229}" dt="2023-11-29T23:34:10.025" v="92" actId="20577"/>
        <pc:sldMkLst>
          <pc:docMk/>
          <pc:sldMk cId="3526887262" sldId="292"/>
        </pc:sldMkLst>
        <pc:spChg chg="mod">
          <ac:chgData name="NESTOR JULIO HERNANDEZ BOCKER" userId="a413b3be1cc3406f" providerId="LiveId" clId="{F3BFF15E-BC41-46F4-8039-AA23C03B7229}" dt="2023-11-29T19:05:10.548" v="4"/>
          <ac:spMkLst>
            <pc:docMk/>
            <pc:sldMk cId="3526887262" sldId="292"/>
            <ac:spMk id="5" creationId="{C21EC463-48B1-DB62-853F-28EA07164E19}"/>
          </ac:spMkLst>
        </pc:spChg>
        <pc:spChg chg="mod">
          <ac:chgData name="NESTOR JULIO HERNANDEZ BOCKER" userId="a413b3be1cc3406f" providerId="LiveId" clId="{F3BFF15E-BC41-46F4-8039-AA23C03B7229}" dt="2023-11-29T23:34:10.025" v="92" actId="20577"/>
          <ac:spMkLst>
            <pc:docMk/>
            <pc:sldMk cId="3526887262" sldId="292"/>
            <ac:spMk id="6" creationId="{B2F2D106-82B9-0335-7236-4CF3863660F7}"/>
          </ac:spMkLst>
        </pc:spChg>
      </pc:sldChg>
      <pc:sldChg chg="modSp mod">
        <pc:chgData name="NESTOR JULIO HERNANDEZ BOCKER" userId="a413b3be1cc3406f" providerId="LiveId" clId="{F3BFF15E-BC41-46F4-8039-AA23C03B7229}" dt="2023-11-29T23:34:14.866" v="93" actId="20577"/>
        <pc:sldMkLst>
          <pc:docMk/>
          <pc:sldMk cId="1542716009" sldId="293"/>
        </pc:sldMkLst>
        <pc:spChg chg="mod">
          <ac:chgData name="NESTOR JULIO HERNANDEZ BOCKER" userId="a413b3be1cc3406f" providerId="LiveId" clId="{F3BFF15E-BC41-46F4-8039-AA23C03B7229}" dt="2023-11-29T19:06:47.958" v="10"/>
          <ac:spMkLst>
            <pc:docMk/>
            <pc:sldMk cId="1542716009" sldId="293"/>
            <ac:spMk id="5" creationId="{C21EC463-48B1-DB62-853F-28EA07164E19}"/>
          </ac:spMkLst>
        </pc:spChg>
        <pc:spChg chg="mod">
          <ac:chgData name="NESTOR JULIO HERNANDEZ BOCKER" userId="a413b3be1cc3406f" providerId="LiveId" clId="{F3BFF15E-BC41-46F4-8039-AA23C03B7229}" dt="2023-11-29T23:34:14.866" v="93" actId="20577"/>
          <ac:spMkLst>
            <pc:docMk/>
            <pc:sldMk cId="1542716009" sldId="293"/>
            <ac:spMk id="6" creationId="{B2F2D106-82B9-0335-7236-4CF3863660F7}"/>
          </ac:spMkLst>
        </pc:spChg>
      </pc:sldChg>
      <pc:sldChg chg="addSp delSp modSp mod">
        <pc:chgData name="NESTOR JULIO HERNANDEZ BOCKER" userId="a413b3be1cc3406f" providerId="LiveId" clId="{F3BFF15E-BC41-46F4-8039-AA23C03B7229}" dt="2023-11-29T23:33:00.304" v="89" actId="20577"/>
        <pc:sldMkLst>
          <pc:docMk/>
          <pc:sldMk cId="1073405508" sldId="300"/>
        </pc:sldMkLst>
        <pc:spChg chg="mod">
          <ac:chgData name="NESTOR JULIO HERNANDEZ BOCKER" userId="a413b3be1cc3406f" providerId="LiveId" clId="{F3BFF15E-BC41-46F4-8039-AA23C03B7229}" dt="2023-11-29T23:33:00.304" v="89" actId="20577"/>
          <ac:spMkLst>
            <pc:docMk/>
            <pc:sldMk cId="1073405508" sldId="300"/>
            <ac:spMk id="3" creationId="{9B29EB78-F2B6-6B35-52FC-F8E1916A1B1C}"/>
          </ac:spMkLst>
        </pc:spChg>
        <pc:spChg chg="mod">
          <ac:chgData name="NESTOR JULIO HERNANDEZ BOCKER" userId="a413b3be1cc3406f" providerId="LiveId" clId="{F3BFF15E-BC41-46F4-8039-AA23C03B7229}" dt="2023-11-29T19:06:40.632" v="9"/>
          <ac:spMkLst>
            <pc:docMk/>
            <pc:sldMk cId="1073405508" sldId="300"/>
            <ac:spMk id="5" creationId="{22AA596E-4AF8-A33C-C019-625C7E8EC03F}"/>
          </ac:spMkLst>
        </pc:spChg>
        <pc:spChg chg="mod">
          <ac:chgData name="NESTOR JULIO HERNANDEZ BOCKER" userId="a413b3be1cc3406f" providerId="LiveId" clId="{F3BFF15E-BC41-46F4-8039-AA23C03B7229}" dt="2023-11-29T19:06:40.632" v="9"/>
          <ac:spMkLst>
            <pc:docMk/>
            <pc:sldMk cId="1073405508" sldId="300"/>
            <ac:spMk id="17" creationId="{72600D9A-ADD3-4635-A3E6-0938F6994536}"/>
          </ac:spMkLst>
        </pc:spChg>
        <pc:spChg chg="mod">
          <ac:chgData name="NESTOR JULIO HERNANDEZ BOCKER" userId="a413b3be1cc3406f" providerId="LiveId" clId="{F3BFF15E-BC41-46F4-8039-AA23C03B7229}" dt="2023-11-29T23:31:45.590" v="82" actId="20577"/>
          <ac:spMkLst>
            <pc:docMk/>
            <pc:sldMk cId="1073405508" sldId="300"/>
            <ac:spMk id="21" creationId="{D2832B9C-17B6-4D04-B5C1-949B300C241E}"/>
          </ac:spMkLst>
        </pc:spChg>
        <pc:spChg chg="mod">
          <ac:chgData name="NESTOR JULIO HERNANDEZ BOCKER" userId="a413b3be1cc3406f" providerId="LiveId" clId="{F3BFF15E-BC41-46F4-8039-AA23C03B7229}" dt="2023-11-29T23:32:41" v="84" actId="20577"/>
          <ac:spMkLst>
            <pc:docMk/>
            <pc:sldMk cId="1073405508" sldId="300"/>
            <ac:spMk id="22" creationId="{DEFF068D-953C-4C5F-8B50-C7E1F717CAE9}"/>
          </ac:spMkLst>
        </pc:spChg>
        <pc:spChg chg="mod">
          <ac:chgData name="NESTOR JULIO HERNANDEZ BOCKER" userId="a413b3be1cc3406f" providerId="LiveId" clId="{F3BFF15E-BC41-46F4-8039-AA23C03B7229}" dt="2023-11-29T23:32:51.712" v="87" actId="20577"/>
          <ac:spMkLst>
            <pc:docMk/>
            <pc:sldMk cId="1073405508" sldId="300"/>
            <ac:spMk id="26" creationId="{7E3EB898-F77B-41D8-8631-7FAAB1CA6C44}"/>
          </ac:spMkLst>
        </pc:spChg>
        <pc:graphicFrameChg chg="add mod">
          <ac:chgData name="NESTOR JULIO HERNANDEZ BOCKER" userId="a413b3be1cc3406f" providerId="LiveId" clId="{F3BFF15E-BC41-46F4-8039-AA23C03B7229}" dt="2023-11-29T23:31:36.947" v="80" actId="1038"/>
          <ac:graphicFrameMkLst>
            <pc:docMk/>
            <pc:sldMk cId="1073405508" sldId="300"/>
            <ac:graphicFrameMk id="4" creationId="{28C7100D-A2C5-49D7-8018-94FFBCDB107C}"/>
          </ac:graphicFrameMkLst>
        </pc:graphicFrameChg>
        <pc:graphicFrameChg chg="del">
          <ac:chgData name="NESTOR JULIO HERNANDEZ BOCKER" userId="a413b3be1cc3406f" providerId="LiveId" clId="{F3BFF15E-BC41-46F4-8039-AA23C03B7229}" dt="2023-11-29T23:31:23.402" v="21" actId="478"/>
          <ac:graphicFrameMkLst>
            <pc:docMk/>
            <pc:sldMk cId="1073405508" sldId="300"/>
            <ac:graphicFrameMk id="10" creationId="{28C7100D-A2C5-49D7-8018-94FFBCDB107C}"/>
          </ac:graphicFrameMkLst>
        </pc:graphicFrameChg>
      </pc:sldChg>
    </pc:docChg>
  </pc:docChgLst>
  <pc:docChgLst>
    <pc:chgData name="NESTOR JULIO" userId="a413b3be1cc3406f" providerId="LiveId" clId="{A6266406-ECED-4979-B20E-EE9C4537CF34}"/>
    <pc:docChg chg="undo custSel modSld">
      <pc:chgData name="NESTOR JULIO" userId="a413b3be1cc3406f" providerId="LiveId" clId="{A6266406-ECED-4979-B20E-EE9C4537CF34}" dt="2023-06-30T20:00:08.811" v="418" actId="20577"/>
      <pc:docMkLst>
        <pc:docMk/>
      </pc:docMkLst>
      <pc:sldChg chg="modSp mod">
        <pc:chgData name="NESTOR JULIO" userId="a413b3be1cc3406f" providerId="LiveId" clId="{A6266406-ECED-4979-B20E-EE9C4537CF34}" dt="2023-06-30T17:18:13.092" v="382" actId="113"/>
        <pc:sldMkLst>
          <pc:docMk/>
          <pc:sldMk cId="721350290" sldId="274"/>
        </pc:sldMkLst>
        <pc:spChg chg="mod">
          <ac:chgData name="NESTOR JULIO" userId="a413b3be1cc3406f" providerId="LiveId" clId="{A6266406-ECED-4979-B20E-EE9C4537CF34}" dt="2023-06-30T03:14:42.129" v="1"/>
          <ac:spMkLst>
            <pc:docMk/>
            <pc:sldMk cId="721350290" sldId="274"/>
            <ac:spMk id="8" creationId="{2CC749D1-3BF6-BB4C-AF95-0DF8B9F37233}"/>
          </ac:spMkLst>
        </pc:spChg>
        <pc:spChg chg="mod">
          <ac:chgData name="NESTOR JULIO" userId="a413b3be1cc3406f" providerId="LiveId" clId="{A6266406-ECED-4979-B20E-EE9C4537CF34}" dt="2023-06-30T17:18:13.092" v="382" actId="113"/>
          <ac:spMkLst>
            <pc:docMk/>
            <pc:sldMk cId="721350290" sldId="274"/>
            <ac:spMk id="10" creationId="{3F0E8829-B673-5CAA-1E41-F1C886A09707}"/>
          </ac:spMkLst>
        </pc:spChg>
        <pc:spChg chg="mod">
          <ac:chgData name="NESTOR JULIO" userId="a413b3be1cc3406f" providerId="LiveId" clId="{A6266406-ECED-4979-B20E-EE9C4537CF34}" dt="2023-06-30T16:49:23.911" v="218" actId="20577"/>
          <ac:spMkLst>
            <pc:docMk/>
            <pc:sldMk cId="721350290" sldId="274"/>
            <ac:spMk id="11" creationId="{5552EB3D-2FD2-2B29-A305-45DE4C8ADB61}"/>
          </ac:spMkLst>
        </pc:spChg>
        <pc:spChg chg="mod">
          <ac:chgData name="NESTOR JULIO" userId="a413b3be1cc3406f" providerId="LiveId" clId="{A6266406-ECED-4979-B20E-EE9C4537CF34}" dt="2023-06-30T16:49:31.095" v="221" actId="20577"/>
          <ac:spMkLst>
            <pc:docMk/>
            <pc:sldMk cId="721350290" sldId="274"/>
            <ac:spMk id="12" creationId="{A6B35B9D-0049-AC66-F7A2-4C2A615E499C}"/>
          </ac:spMkLst>
        </pc:spChg>
        <pc:spChg chg="mod">
          <ac:chgData name="NESTOR JULIO" userId="a413b3be1cc3406f" providerId="LiveId" clId="{A6266406-ECED-4979-B20E-EE9C4537CF34}" dt="2023-06-30T16:49:45.369" v="225" actId="20577"/>
          <ac:spMkLst>
            <pc:docMk/>
            <pc:sldMk cId="721350290" sldId="274"/>
            <ac:spMk id="16" creationId="{6D416BBC-D563-D8B2-4402-6C8A2EDB4B15}"/>
          </ac:spMkLst>
        </pc:spChg>
      </pc:sldChg>
      <pc:sldChg chg="modSp mod">
        <pc:chgData name="NESTOR JULIO" userId="a413b3be1cc3406f" providerId="LiveId" clId="{A6266406-ECED-4979-B20E-EE9C4537CF34}" dt="2023-06-30T03:23:49.160" v="189" actId="20577"/>
        <pc:sldMkLst>
          <pc:docMk/>
          <pc:sldMk cId="1610350232" sldId="277"/>
        </pc:sldMkLst>
        <pc:spChg chg="mod">
          <ac:chgData name="NESTOR JULIO" userId="a413b3be1cc3406f" providerId="LiveId" clId="{A6266406-ECED-4979-B20E-EE9C4537CF34}" dt="2023-06-30T03:14:42.129" v="1"/>
          <ac:spMkLst>
            <pc:docMk/>
            <pc:sldMk cId="1610350232" sldId="277"/>
            <ac:spMk id="5" creationId="{C21EC463-48B1-DB62-853F-28EA07164E19}"/>
          </ac:spMkLst>
        </pc:spChg>
        <pc:spChg chg="mod">
          <ac:chgData name="NESTOR JULIO" userId="a413b3be1cc3406f" providerId="LiveId" clId="{A6266406-ECED-4979-B20E-EE9C4537CF34}" dt="2023-06-30T03:23:49.160" v="189" actId="20577"/>
          <ac:spMkLst>
            <pc:docMk/>
            <pc:sldMk cId="1610350232" sldId="277"/>
            <ac:spMk id="6" creationId="{B2F2D106-82B9-0335-7236-4CF3863660F7}"/>
          </ac:spMkLst>
        </pc:spChg>
      </pc:sldChg>
      <pc:sldChg chg="modSp mod">
        <pc:chgData name="NESTOR JULIO" userId="a413b3be1cc3406f" providerId="LiveId" clId="{A6266406-ECED-4979-B20E-EE9C4537CF34}" dt="2023-06-30T03:21:14.039" v="111" actId="20577"/>
        <pc:sldMkLst>
          <pc:docMk/>
          <pc:sldMk cId="3675170584" sldId="279"/>
        </pc:sldMkLst>
        <pc:spChg chg="mod">
          <ac:chgData name="NESTOR JULIO" userId="a413b3be1cc3406f" providerId="LiveId" clId="{A6266406-ECED-4979-B20E-EE9C4537CF34}" dt="2023-06-30T03:21:14.039" v="111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" userId="a413b3be1cc3406f" providerId="LiveId" clId="{A6266406-ECED-4979-B20E-EE9C4537CF34}" dt="2023-06-30T17:18:32.382" v="385"/>
        <pc:sldMkLst>
          <pc:docMk/>
          <pc:sldMk cId="245155727" sldId="281"/>
        </pc:sldMkLst>
        <pc:spChg chg="mod">
          <ac:chgData name="NESTOR JULIO" userId="a413b3be1cc3406f" providerId="LiveId" clId="{A6266406-ECED-4979-B20E-EE9C4537CF34}" dt="2023-06-30T16:49:53.610" v="226" actId="20577"/>
          <ac:spMkLst>
            <pc:docMk/>
            <pc:sldMk cId="245155727" sldId="281"/>
            <ac:spMk id="3" creationId="{4A55E40E-7169-77C3-5055-C1209A014604}"/>
          </ac:spMkLst>
        </pc:spChg>
        <pc:spChg chg="mod">
          <ac:chgData name="NESTOR JULIO" userId="a413b3be1cc3406f" providerId="LiveId" clId="{A6266406-ECED-4979-B20E-EE9C4537CF34}" dt="2023-06-30T16:50:18.336" v="229" actId="20577"/>
          <ac:spMkLst>
            <pc:docMk/>
            <pc:sldMk cId="245155727" sldId="281"/>
            <ac:spMk id="4" creationId="{4E33D9EB-67F9-76C5-0624-CACE64DE863E}"/>
          </ac:spMkLst>
        </pc:spChg>
        <pc:spChg chg="mod">
          <ac:chgData name="NESTOR JULIO" userId="a413b3be1cc3406f" providerId="LiveId" clId="{A6266406-ECED-4979-B20E-EE9C4537CF34}" dt="2023-06-30T16:50:31.466" v="230" actId="20577"/>
          <ac:spMkLst>
            <pc:docMk/>
            <pc:sldMk cId="245155727" sldId="281"/>
            <ac:spMk id="6" creationId="{BB2046AD-B8B4-F357-E680-BC2C345F457C}"/>
          </ac:spMkLst>
        </pc:spChg>
        <pc:spChg chg="mod">
          <ac:chgData name="NESTOR JULIO" userId="a413b3be1cc3406f" providerId="LiveId" clId="{A6266406-ECED-4979-B20E-EE9C4537CF34}" dt="2023-06-30T16:50:40.392" v="232" actId="20577"/>
          <ac:spMkLst>
            <pc:docMk/>
            <pc:sldMk cId="245155727" sldId="281"/>
            <ac:spMk id="7" creationId="{52ECDF73-661B-A7DC-9B63-68A9BECF5C2E}"/>
          </ac:spMkLst>
        </pc:spChg>
        <pc:spChg chg="mod">
          <ac:chgData name="NESTOR JULIO" userId="a413b3be1cc3406f" providerId="LiveId" clId="{A6266406-ECED-4979-B20E-EE9C4537CF34}" dt="2023-06-30T03:14:42.129" v="1"/>
          <ac:spMkLst>
            <pc:docMk/>
            <pc:sldMk cId="245155727" sldId="281"/>
            <ac:spMk id="8" creationId="{2CC749D1-3BF6-BB4C-AF95-0DF8B9F37233}"/>
          </ac:spMkLst>
        </pc:spChg>
        <pc:graphicFrameChg chg="mod">
          <ac:chgData name="NESTOR JULIO" userId="a413b3be1cc3406f" providerId="LiveId" clId="{A6266406-ECED-4979-B20E-EE9C4537CF34}" dt="2023-06-30T17:18:32.382" v="385"/>
          <ac:graphicFrameMkLst>
            <pc:docMk/>
            <pc:sldMk cId="245155727" sldId="281"/>
            <ac:graphicFrameMk id="9" creationId="{D24B8435-9D78-A3EA-6C8B-5AB4788D707B}"/>
          </ac:graphicFrameMkLst>
        </pc:graphicFrameChg>
      </pc:sldChg>
      <pc:sldChg chg="modSp mod">
        <pc:chgData name="NESTOR JULIO" userId="a413b3be1cc3406f" providerId="LiveId" clId="{A6266406-ECED-4979-B20E-EE9C4537CF34}" dt="2023-06-30T17:14:00.832" v="376" actId="20577"/>
        <pc:sldMkLst>
          <pc:docMk/>
          <pc:sldMk cId="3393398782" sldId="282"/>
        </pc:sldMkLst>
        <pc:spChg chg="mod">
          <ac:chgData name="NESTOR JULIO" userId="a413b3be1cc3406f" providerId="LiveId" clId="{A6266406-ECED-4979-B20E-EE9C4537CF34}" dt="2023-06-30T16:51:11.858" v="236" actId="20577"/>
          <ac:spMkLst>
            <pc:docMk/>
            <pc:sldMk cId="3393398782" sldId="282"/>
            <ac:spMk id="4" creationId="{CA984F44-55E3-FE0B-48AD-DAFB3F597CFC}"/>
          </ac:spMkLst>
        </pc:spChg>
        <pc:spChg chg="mod">
          <ac:chgData name="NESTOR JULIO" userId="a413b3be1cc3406f" providerId="LiveId" clId="{A6266406-ECED-4979-B20E-EE9C4537CF34}" dt="2023-06-30T16:51:15.291" v="237" actId="20577"/>
          <ac:spMkLst>
            <pc:docMk/>
            <pc:sldMk cId="3393398782" sldId="282"/>
            <ac:spMk id="7" creationId="{DC36A5CD-7C1B-BF53-A5AA-169F19950947}"/>
          </ac:spMkLst>
        </pc:spChg>
        <pc:spChg chg="mod">
          <ac:chgData name="NESTOR JULIO" userId="a413b3be1cc3406f" providerId="LiveId" clId="{A6266406-ECED-4979-B20E-EE9C4537CF34}" dt="2023-06-30T17:13:49.447" v="371" actId="27636"/>
          <ac:spMkLst>
            <pc:docMk/>
            <pc:sldMk cId="3393398782" sldId="282"/>
            <ac:spMk id="8" creationId="{2CC749D1-3BF6-BB4C-AF95-0DF8B9F37233}"/>
          </ac:spMkLst>
        </pc:spChg>
        <pc:spChg chg="mod">
          <ac:chgData name="NESTOR JULIO" userId="a413b3be1cc3406f" providerId="LiveId" clId="{A6266406-ECED-4979-B20E-EE9C4537CF34}" dt="2023-06-30T16:51:26.393" v="241" actId="20577"/>
          <ac:spMkLst>
            <pc:docMk/>
            <pc:sldMk cId="3393398782" sldId="282"/>
            <ac:spMk id="9" creationId="{74E26FC3-A09F-0E1F-0837-CDC737F32056}"/>
          </ac:spMkLst>
        </pc:spChg>
        <pc:spChg chg="mod">
          <ac:chgData name="NESTOR JULIO" userId="a413b3be1cc3406f" providerId="LiveId" clId="{A6266406-ECED-4979-B20E-EE9C4537CF34}" dt="2023-06-30T03:14:42.129" v="1"/>
          <ac:spMkLst>
            <pc:docMk/>
            <pc:sldMk cId="3393398782" sldId="282"/>
            <ac:spMk id="10" creationId="{334E2306-A029-FECA-4CAE-F08F04CDE71E}"/>
          </ac:spMkLst>
        </pc:spChg>
        <pc:spChg chg="mod">
          <ac:chgData name="NESTOR JULIO" userId="a413b3be1cc3406f" providerId="LiveId" clId="{A6266406-ECED-4979-B20E-EE9C4537CF34}" dt="2023-06-30T17:14:00.832" v="376" actId="20577"/>
          <ac:spMkLst>
            <pc:docMk/>
            <pc:sldMk cId="3393398782" sldId="282"/>
            <ac:spMk id="11" creationId="{0927A3EF-722B-4845-C5A9-7173F708C723}"/>
          </ac:spMkLst>
        </pc:spChg>
      </pc:sldChg>
      <pc:sldChg chg="modSp mod">
        <pc:chgData name="NESTOR JULIO" userId="a413b3be1cc3406f" providerId="LiveId" clId="{A6266406-ECED-4979-B20E-EE9C4537CF34}" dt="2023-06-30T16:53:39.697" v="254" actId="20577"/>
        <pc:sldMkLst>
          <pc:docMk/>
          <pc:sldMk cId="3717849211" sldId="283"/>
        </pc:sldMkLst>
        <pc:spChg chg="mod">
          <ac:chgData name="NESTOR JULIO" userId="a413b3be1cc3406f" providerId="LiveId" clId="{A6266406-ECED-4979-B20E-EE9C4537CF34}" dt="2023-06-30T16:52:41.513" v="249" actId="20577"/>
          <ac:spMkLst>
            <pc:docMk/>
            <pc:sldMk cId="3717849211" sldId="283"/>
            <ac:spMk id="2" creationId="{A02A9FED-D204-D2C0-F764-8A1EC1C729D9}"/>
          </ac:spMkLst>
        </pc:spChg>
        <pc:spChg chg="mod">
          <ac:chgData name="NESTOR JULIO" userId="a413b3be1cc3406f" providerId="LiveId" clId="{A6266406-ECED-4979-B20E-EE9C4537CF34}" dt="2023-06-30T16:53:39.697" v="254" actId="20577"/>
          <ac:spMkLst>
            <pc:docMk/>
            <pc:sldMk cId="3717849211" sldId="283"/>
            <ac:spMk id="4" creationId="{F0818577-48F7-6772-6D09-E8C054D0E911}"/>
          </ac:spMkLst>
        </pc:spChg>
        <pc:spChg chg="mod">
          <ac:chgData name="NESTOR JULIO" userId="a413b3be1cc3406f" providerId="LiveId" clId="{A6266406-ECED-4979-B20E-EE9C4537CF34}" dt="2023-06-30T03:14:55.227" v="2"/>
          <ac:spMkLst>
            <pc:docMk/>
            <pc:sldMk cId="3717849211" sldId="283"/>
            <ac:spMk id="8" creationId="{2CC749D1-3BF6-BB4C-AF95-0DF8B9F37233}"/>
          </ac:spMkLst>
        </pc:spChg>
        <pc:graphicFrameChg chg="mod">
          <ac:chgData name="NESTOR JULIO" userId="a413b3be1cc3406f" providerId="LiveId" clId="{A6266406-ECED-4979-B20E-EE9C4537CF34}" dt="2023-06-30T16:34:24.440" v="190"/>
          <ac:graphicFrameMkLst>
            <pc:docMk/>
            <pc:sldMk cId="3717849211" sldId="283"/>
            <ac:graphicFrameMk id="3" creationId="{C76C8718-47F2-8AFE-2F8C-0D5D68FAE24D}"/>
          </ac:graphicFrameMkLst>
        </pc:graphicFrameChg>
      </pc:sldChg>
      <pc:sldChg chg="modSp mod">
        <pc:chgData name="NESTOR JULIO" userId="a413b3be1cc3406f" providerId="LiveId" clId="{A6266406-ECED-4979-B20E-EE9C4537CF34}" dt="2023-06-30T17:15:16.392" v="377" actId="20577"/>
        <pc:sldMkLst>
          <pc:docMk/>
          <pc:sldMk cId="3127339449" sldId="284"/>
        </pc:sldMkLst>
        <pc:spChg chg="mod">
          <ac:chgData name="NESTOR JULIO" userId="a413b3be1cc3406f" providerId="LiveId" clId="{A6266406-ECED-4979-B20E-EE9C4537CF34}" dt="2023-06-30T17:15:16.392" v="377" actId="20577"/>
          <ac:spMkLst>
            <pc:docMk/>
            <pc:sldMk cId="3127339449" sldId="284"/>
            <ac:spMk id="2" creationId="{ED9550AB-AA87-96B8-B281-89D33F07FF70}"/>
          </ac:spMkLst>
        </pc:spChg>
        <pc:spChg chg="mod">
          <ac:chgData name="NESTOR JULIO" userId="a413b3be1cc3406f" providerId="LiveId" clId="{A6266406-ECED-4979-B20E-EE9C4537CF34}" dt="2023-06-30T03:14:55.227" v="2"/>
          <ac:spMkLst>
            <pc:docMk/>
            <pc:sldMk cId="3127339449" sldId="284"/>
            <ac:spMk id="8" creationId="{2CC749D1-3BF6-BB4C-AF95-0DF8B9F37233}"/>
          </ac:spMkLst>
        </pc:spChg>
        <pc:graphicFrameChg chg="mod modGraphic">
          <ac:chgData name="NESTOR JULIO" userId="a413b3be1cc3406f" providerId="LiveId" clId="{A6266406-ECED-4979-B20E-EE9C4537CF34}" dt="2023-06-30T16:37:06.604" v="194" actId="113"/>
          <ac:graphicFrameMkLst>
            <pc:docMk/>
            <pc:sldMk cId="3127339449" sldId="284"/>
            <ac:graphicFrameMk id="5" creationId="{D57B21E4-E1DC-67A3-17C7-F98CE21FB353}"/>
          </ac:graphicFrameMkLst>
        </pc:graphicFrameChg>
      </pc:sldChg>
      <pc:sldChg chg="modSp mod">
        <pc:chgData name="NESTOR JULIO" userId="a413b3be1cc3406f" providerId="LiveId" clId="{A6266406-ECED-4979-B20E-EE9C4537CF34}" dt="2023-06-30T16:55:19.584" v="260" actId="20577"/>
        <pc:sldMkLst>
          <pc:docMk/>
          <pc:sldMk cId="2154845837" sldId="285"/>
        </pc:sldMkLst>
        <pc:spChg chg="mod">
          <ac:chgData name="NESTOR JULIO" userId="a413b3be1cc3406f" providerId="LiveId" clId="{A6266406-ECED-4979-B20E-EE9C4537CF34}" dt="2023-06-30T16:55:19.584" v="260" actId="20577"/>
          <ac:spMkLst>
            <pc:docMk/>
            <pc:sldMk cId="2154845837" sldId="285"/>
            <ac:spMk id="2" creationId="{1503A387-094E-78D3-0B68-614DA91F2C5D}"/>
          </ac:spMkLst>
        </pc:spChg>
        <pc:spChg chg="mod">
          <ac:chgData name="NESTOR JULIO" userId="a413b3be1cc3406f" providerId="LiveId" clId="{A6266406-ECED-4979-B20E-EE9C4537CF34}" dt="2023-06-30T03:14:55.227" v="2"/>
          <ac:spMkLst>
            <pc:docMk/>
            <pc:sldMk cId="2154845837" sldId="285"/>
            <ac:spMk id="8" creationId="{2CC749D1-3BF6-BB4C-AF95-0DF8B9F37233}"/>
          </ac:spMkLst>
        </pc:spChg>
      </pc:sldChg>
      <pc:sldChg chg="modSp mod">
        <pc:chgData name="NESTOR JULIO" userId="a413b3be1cc3406f" providerId="LiveId" clId="{A6266406-ECED-4979-B20E-EE9C4537CF34}" dt="2023-06-30T16:56:12.544" v="274" actId="20577"/>
        <pc:sldMkLst>
          <pc:docMk/>
          <pc:sldMk cId="1481064699" sldId="286"/>
        </pc:sldMkLst>
        <pc:spChg chg="mod">
          <ac:chgData name="NESTOR JULIO" userId="a413b3be1cc3406f" providerId="LiveId" clId="{A6266406-ECED-4979-B20E-EE9C4537CF34}" dt="2023-06-30T16:56:12.544" v="274" actId="20577"/>
          <ac:spMkLst>
            <pc:docMk/>
            <pc:sldMk cId="1481064699" sldId="286"/>
            <ac:spMk id="2" creationId="{B3A14BC5-F797-9CD5-94F9-2A2B19DAE73C}"/>
          </ac:spMkLst>
        </pc:spChg>
        <pc:spChg chg="mod">
          <ac:chgData name="NESTOR JULIO" userId="a413b3be1cc3406f" providerId="LiveId" clId="{A6266406-ECED-4979-B20E-EE9C4537CF34}" dt="2023-06-30T03:14:55.227" v="2"/>
          <ac:spMkLst>
            <pc:docMk/>
            <pc:sldMk cId="1481064699" sldId="286"/>
            <ac:spMk id="8" creationId="{2CC749D1-3BF6-BB4C-AF95-0DF8B9F37233}"/>
          </ac:spMkLst>
        </pc:spChg>
      </pc:sldChg>
      <pc:sldChg chg="modSp mod">
        <pc:chgData name="NESTOR JULIO" userId="a413b3be1cc3406f" providerId="LiveId" clId="{A6266406-ECED-4979-B20E-EE9C4537CF34}" dt="2023-06-30T17:04:28.716" v="298" actId="1036"/>
        <pc:sldMkLst>
          <pc:docMk/>
          <pc:sldMk cId="4072024416" sldId="287"/>
        </pc:sldMkLst>
        <pc:spChg chg="mod">
          <ac:chgData name="NESTOR JULIO" userId="a413b3be1cc3406f" providerId="LiveId" clId="{A6266406-ECED-4979-B20E-EE9C4537CF34}" dt="2023-06-30T17:04:28.716" v="298" actId="1036"/>
          <ac:spMkLst>
            <pc:docMk/>
            <pc:sldMk cId="4072024416" sldId="287"/>
            <ac:spMk id="2" creationId="{07D68B49-66A5-E384-9891-268A74C0946E}"/>
          </ac:spMkLst>
        </pc:spChg>
        <pc:spChg chg="mod">
          <ac:chgData name="NESTOR JULIO" userId="a413b3be1cc3406f" providerId="LiveId" clId="{A6266406-ECED-4979-B20E-EE9C4537CF34}" dt="2023-06-30T03:14:55.227" v="2"/>
          <ac:spMkLst>
            <pc:docMk/>
            <pc:sldMk cId="4072024416" sldId="287"/>
            <ac:spMk id="8" creationId="{2CC749D1-3BF6-BB4C-AF95-0DF8B9F37233}"/>
          </ac:spMkLst>
        </pc:spChg>
        <pc:graphicFrameChg chg="mod modGraphic">
          <ac:chgData name="NESTOR JULIO" userId="a413b3be1cc3406f" providerId="LiveId" clId="{A6266406-ECED-4979-B20E-EE9C4537CF34}" dt="2023-06-30T16:40:51.514" v="201" actId="207"/>
          <ac:graphicFrameMkLst>
            <pc:docMk/>
            <pc:sldMk cId="4072024416" sldId="287"/>
            <ac:graphicFrameMk id="3" creationId="{1FC4D76E-9DD1-BA5A-9BE8-531B355A48DE}"/>
          </ac:graphicFrameMkLst>
        </pc:graphicFrameChg>
      </pc:sldChg>
      <pc:sldChg chg="addSp delSp modSp mod">
        <pc:chgData name="NESTOR JULIO" userId="a413b3be1cc3406f" providerId="LiveId" clId="{A6266406-ECED-4979-B20E-EE9C4537CF34}" dt="2023-06-30T17:17:47.783" v="381" actId="20577"/>
        <pc:sldMkLst>
          <pc:docMk/>
          <pc:sldMk cId="4055447484" sldId="288"/>
        </pc:sldMkLst>
        <pc:spChg chg="mod">
          <ac:chgData name="NESTOR JULIO" userId="a413b3be1cc3406f" providerId="LiveId" clId="{A6266406-ECED-4979-B20E-EE9C4537CF34}" dt="2023-06-30T17:12:26.147" v="355" actId="1036"/>
          <ac:spMkLst>
            <pc:docMk/>
            <pc:sldMk cId="4055447484" sldId="288"/>
            <ac:spMk id="3" creationId="{19DB034A-248F-CD38-8A4F-82FA8AE5C7E1}"/>
          </ac:spMkLst>
        </pc:spChg>
        <pc:spChg chg="mod">
          <ac:chgData name="NESTOR JULIO" userId="a413b3be1cc3406f" providerId="LiveId" clId="{A6266406-ECED-4979-B20E-EE9C4537CF34}" dt="2023-06-30T17:12:30.782" v="364" actId="1036"/>
          <ac:spMkLst>
            <pc:docMk/>
            <pc:sldMk cId="4055447484" sldId="288"/>
            <ac:spMk id="4" creationId="{982250F5-2715-7776-70C7-F8C54F5E677D}"/>
          </ac:spMkLst>
        </pc:spChg>
        <pc:spChg chg="mod">
          <ac:chgData name="NESTOR JULIO" userId="a413b3be1cc3406f" providerId="LiveId" clId="{A6266406-ECED-4979-B20E-EE9C4537CF34}" dt="2023-06-30T17:11:34.992" v="338" actId="20577"/>
          <ac:spMkLst>
            <pc:docMk/>
            <pc:sldMk cId="4055447484" sldId="288"/>
            <ac:spMk id="5" creationId="{58DAC4E8-EFB1-FFEB-B985-B868966CDA90}"/>
          </ac:spMkLst>
        </pc:spChg>
        <pc:spChg chg="mod">
          <ac:chgData name="NESTOR JULIO" userId="a413b3be1cc3406f" providerId="LiveId" clId="{A6266406-ECED-4979-B20E-EE9C4537CF34}" dt="2023-06-30T03:14:55.227" v="2"/>
          <ac:spMkLst>
            <pc:docMk/>
            <pc:sldMk cId="4055447484" sldId="288"/>
            <ac:spMk id="6" creationId="{62879702-3241-5B7B-BA05-7452F5D885AC}"/>
          </ac:spMkLst>
        </pc:spChg>
        <pc:spChg chg="mod">
          <ac:chgData name="NESTOR JULIO" userId="a413b3be1cc3406f" providerId="LiveId" clId="{A6266406-ECED-4979-B20E-EE9C4537CF34}" dt="2023-06-30T17:11:43.542" v="340" actId="20577"/>
          <ac:spMkLst>
            <pc:docMk/>
            <pc:sldMk cId="4055447484" sldId="288"/>
            <ac:spMk id="7" creationId="{71D76336-3D7B-00D1-5ED2-635E8500D49F}"/>
          </ac:spMkLst>
        </pc:spChg>
        <pc:spChg chg="mod">
          <ac:chgData name="NESTOR JULIO" userId="a413b3be1cc3406f" providerId="LiveId" clId="{A6266406-ECED-4979-B20E-EE9C4537CF34}" dt="2023-06-30T17:17:47.783" v="381" actId="20577"/>
          <ac:spMkLst>
            <pc:docMk/>
            <pc:sldMk cId="4055447484" sldId="288"/>
            <ac:spMk id="8" creationId="{2CC749D1-3BF6-BB4C-AF95-0DF8B9F37233}"/>
          </ac:spMkLst>
        </pc:spChg>
        <pc:spChg chg="mod">
          <ac:chgData name="NESTOR JULIO" userId="a413b3be1cc3406f" providerId="LiveId" clId="{A6266406-ECED-4979-B20E-EE9C4537CF34}" dt="2023-06-30T17:11:53.462" v="344" actId="20577"/>
          <ac:spMkLst>
            <pc:docMk/>
            <pc:sldMk cId="4055447484" sldId="288"/>
            <ac:spMk id="9" creationId="{C3C7F9BD-9BBC-C76D-EAD9-D74F0D7F334C}"/>
          </ac:spMkLst>
        </pc:spChg>
        <pc:graphicFrameChg chg="del">
          <ac:chgData name="NESTOR JULIO" userId="a413b3be1cc3406f" providerId="LiveId" clId="{A6266406-ECED-4979-B20E-EE9C4537CF34}" dt="2023-06-30T17:11:09.502" v="324" actId="478"/>
          <ac:graphicFrameMkLst>
            <pc:docMk/>
            <pc:sldMk cId="4055447484" sldId="288"/>
            <ac:graphicFrameMk id="10" creationId="{29FDBF7D-C57D-EE74-9E81-97EF873F35DF}"/>
          </ac:graphicFrameMkLst>
        </pc:graphicFrameChg>
        <pc:graphicFrameChg chg="add mod">
          <ac:chgData name="NESTOR JULIO" userId="a413b3be1cc3406f" providerId="LiveId" clId="{A6266406-ECED-4979-B20E-EE9C4537CF34}" dt="2023-06-30T17:17:05.042" v="378"/>
          <ac:graphicFrameMkLst>
            <pc:docMk/>
            <pc:sldMk cId="4055447484" sldId="288"/>
            <ac:graphicFrameMk id="12" creationId="{29FDBF7D-C57D-EE74-9E81-97EF873F35DF}"/>
          </ac:graphicFrameMkLst>
        </pc:graphicFrameChg>
      </pc:sldChg>
      <pc:sldChg chg="addSp delSp modSp mod">
        <pc:chgData name="NESTOR JULIO" userId="a413b3be1cc3406f" providerId="LiveId" clId="{A6266406-ECED-4979-B20E-EE9C4537CF34}" dt="2023-06-30T18:37:14.396" v="399"/>
        <pc:sldMkLst>
          <pc:docMk/>
          <pc:sldMk cId="206261281" sldId="289"/>
        </pc:sldMkLst>
        <pc:spChg chg="mod">
          <ac:chgData name="NESTOR JULIO" userId="a413b3be1cc3406f" providerId="LiveId" clId="{A6266406-ECED-4979-B20E-EE9C4537CF34}" dt="2023-06-30T17:09:45.512" v="306" actId="20577"/>
          <ac:spMkLst>
            <pc:docMk/>
            <pc:sldMk cId="206261281" sldId="289"/>
            <ac:spMk id="4" creationId="{AB499A49-342D-DE8F-4071-BEBA044F3BB5}"/>
          </ac:spMkLst>
        </pc:spChg>
        <pc:spChg chg="mod">
          <ac:chgData name="NESTOR JULIO" userId="a413b3be1cc3406f" providerId="LiveId" clId="{A6266406-ECED-4979-B20E-EE9C4537CF34}" dt="2023-06-30T17:10:16.682" v="317" actId="20577"/>
          <ac:spMkLst>
            <pc:docMk/>
            <pc:sldMk cId="206261281" sldId="289"/>
            <ac:spMk id="5" creationId="{98CCE5FB-A779-8E97-9DB5-18C7E00C927E}"/>
          </ac:spMkLst>
        </pc:spChg>
        <pc:spChg chg="mod">
          <ac:chgData name="NESTOR JULIO" userId="a413b3be1cc3406f" providerId="LiveId" clId="{A6266406-ECED-4979-B20E-EE9C4537CF34}" dt="2023-06-30T03:14:55.227" v="2"/>
          <ac:spMkLst>
            <pc:docMk/>
            <pc:sldMk cId="206261281" sldId="289"/>
            <ac:spMk id="8" creationId="{2CC749D1-3BF6-BB4C-AF95-0DF8B9F37233}"/>
          </ac:spMkLst>
        </pc:spChg>
        <pc:graphicFrameChg chg="add mod">
          <ac:chgData name="NESTOR JULIO" userId="a413b3be1cc3406f" providerId="LiveId" clId="{A6266406-ECED-4979-B20E-EE9C4537CF34}" dt="2023-06-30T18:37:14.396" v="399"/>
          <ac:graphicFrameMkLst>
            <pc:docMk/>
            <pc:sldMk cId="206261281" sldId="289"/>
            <ac:graphicFrameMk id="2" creationId="{7385FE5E-37E6-7535-7050-106CE979FAE3}"/>
          </ac:graphicFrameMkLst>
        </pc:graphicFrameChg>
        <pc:graphicFrameChg chg="del">
          <ac:chgData name="NESTOR JULIO" userId="a413b3be1cc3406f" providerId="LiveId" clId="{A6266406-ECED-4979-B20E-EE9C4537CF34}" dt="2023-06-30T17:09:14.672" v="304" actId="21"/>
          <ac:graphicFrameMkLst>
            <pc:docMk/>
            <pc:sldMk cId="206261281" sldId="289"/>
            <ac:graphicFrameMk id="6" creationId="{7385FE5E-37E6-7535-7050-106CE979FAE3}"/>
          </ac:graphicFrameMkLst>
        </pc:graphicFrameChg>
      </pc:sldChg>
      <pc:sldChg chg="modSp mod">
        <pc:chgData name="NESTOR JULIO" userId="a413b3be1cc3406f" providerId="LiveId" clId="{A6266406-ECED-4979-B20E-EE9C4537CF34}" dt="2023-06-30T03:23:42.395" v="188" actId="20577"/>
        <pc:sldMkLst>
          <pc:docMk/>
          <pc:sldMk cId="3526887262" sldId="292"/>
        </pc:sldMkLst>
        <pc:spChg chg="mod">
          <ac:chgData name="NESTOR JULIO" userId="a413b3be1cc3406f" providerId="LiveId" clId="{A6266406-ECED-4979-B20E-EE9C4537CF34}" dt="2023-06-30T03:14:42.129" v="1"/>
          <ac:spMkLst>
            <pc:docMk/>
            <pc:sldMk cId="3526887262" sldId="292"/>
            <ac:spMk id="5" creationId="{C21EC463-48B1-DB62-853F-28EA07164E19}"/>
          </ac:spMkLst>
        </pc:spChg>
        <pc:spChg chg="mod">
          <ac:chgData name="NESTOR JULIO" userId="a413b3be1cc3406f" providerId="LiveId" clId="{A6266406-ECED-4979-B20E-EE9C4537CF34}" dt="2023-06-30T03:23:42.395" v="188" actId="20577"/>
          <ac:spMkLst>
            <pc:docMk/>
            <pc:sldMk cId="3526887262" sldId="292"/>
            <ac:spMk id="6" creationId="{B2F2D106-82B9-0335-7236-4CF3863660F7}"/>
          </ac:spMkLst>
        </pc:spChg>
      </pc:sldChg>
      <pc:sldChg chg="modSp mod">
        <pc:chgData name="NESTOR JULIO" userId="a413b3be1cc3406f" providerId="LiveId" clId="{A6266406-ECED-4979-B20E-EE9C4537CF34}" dt="2023-06-30T18:37:36.281" v="404" actId="20577"/>
        <pc:sldMkLst>
          <pc:docMk/>
          <pc:sldMk cId="1542716009" sldId="293"/>
        </pc:sldMkLst>
        <pc:spChg chg="mod">
          <ac:chgData name="NESTOR JULIO" userId="a413b3be1cc3406f" providerId="LiveId" clId="{A6266406-ECED-4979-B20E-EE9C4537CF34}" dt="2023-06-30T18:37:36.281" v="404" actId="20577"/>
          <ac:spMkLst>
            <pc:docMk/>
            <pc:sldMk cId="1542716009" sldId="293"/>
            <ac:spMk id="5" creationId="{C21EC463-48B1-DB62-853F-28EA07164E19}"/>
          </ac:spMkLst>
        </pc:spChg>
        <pc:spChg chg="mod">
          <ac:chgData name="NESTOR JULIO" userId="a413b3be1cc3406f" providerId="LiveId" clId="{A6266406-ECED-4979-B20E-EE9C4537CF34}" dt="2023-06-30T03:16:44.647" v="33" actId="20577"/>
          <ac:spMkLst>
            <pc:docMk/>
            <pc:sldMk cId="1542716009" sldId="293"/>
            <ac:spMk id="6" creationId="{B2F2D106-82B9-0335-7236-4CF3863660F7}"/>
          </ac:spMkLst>
        </pc:spChg>
      </pc:sldChg>
      <pc:sldChg chg="addSp delSp modSp mod">
        <pc:chgData name="NESTOR JULIO" userId="a413b3be1cc3406f" providerId="LiveId" clId="{A6266406-ECED-4979-B20E-EE9C4537CF34}" dt="2023-06-30T20:00:08.811" v="418" actId="20577"/>
        <pc:sldMkLst>
          <pc:docMk/>
          <pc:sldMk cId="1073405508" sldId="300"/>
        </pc:sldMkLst>
        <pc:spChg chg="mod">
          <ac:chgData name="NESTOR JULIO" userId="a413b3be1cc3406f" providerId="LiveId" clId="{A6266406-ECED-4979-B20E-EE9C4537CF34}" dt="2023-06-30T03:20:46.836" v="110" actId="6549"/>
          <ac:spMkLst>
            <pc:docMk/>
            <pc:sldMk cId="1073405508" sldId="300"/>
            <ac:spMk id="3" creationId="{9B29EB78-F2B6-6B35-52FC-F8E1916A1B1C}"/>
          </ac:spMkLst>
        </pc:spChg>
        <pc:spChg chg="mod">
          <ac:chgData name="NESTOR JULIO" userId="a413b3be1cc3406f" providerId="LiveId" clId="{A6266406-ECED-4979-B20E-EE9C4537CF34}" dt="2023-06-30T20:00:08.811" v="418" actId="20577"/>
          <ac:spMkLst>
            <pc:docMk/>
            <pc:sldMk cId="1073405508" sldId="300"/>
            <ac:spMk id="5" creationId="{22AA596E-4AF8-A33C-C019-625C7E8EC03F}"/>
          </ac:spMkLst>
        </pc:spChg>
        <pc:spChg chg="add del mod">
          <ac:chgData name="NESTOR JULIO" userId="a413b3be1cc3406f" providerId="LiveId" clId="{A6266406-ECED-4979-B20E-EE9C4537CF34}" dt="2023-06-30T03:21:52.715" v="115" actId="478"/>
          <ac:spMkLst>
            <pc:docMk/>
            <pc:sldMk cId="1073405508" sldId="300"/>
            <ac:spMk id="8" creationId="{D0434088-11B0-D1C5-C249-B743C2798675}"/>
          </ac:spMkLst>
        </pc:spChg>
        <pc:spChg chg="add mod">
          <ac:chgData name="NESTOR JULIO" userId="a413b3be1cc3406f" providerId="LiveId" clId="{A6266406-ECED-4979-B20E-EE9C4537CF34}" dt="2023-06-30T03:23:30.758" v="187" actId="1035"/>
          <ac:spMkLst>
            <pc:docMk/>
            <pc:sldMk cId="1073405508" sldId="300"/>
            <ac:spMk id="9" creationId="{9A5444A0-973C-725A-76EF-F2E8F960651C}"/>
          </ac:spMkLst>
        </pc:spChg>
        <pc:spChg chg="mod">
          <ac:chgData name="NESTOR JULIO" userId="a413b3be1cc3406f" providerId="LiveId" clId="{A6266406-ECED-4979-B20E-EE9C4537CF34}" dt="2023-06-30T20:00:03.419" v="411" actId="20577"/>
          <ac:spMkLst>
            <pc:docMk/>
            <pc:sldMk cId="1073405508" sldId="300"/>
            <ac:spMk id="17" creationId="{72600D9A-ADD3-4635-A3E6-0938F6994536}"/>
          </ac:spMkLst>
        </pc:spChg>
        <pc:spChg chg="mod">
          <ac:chgData name="NESTOR JULIO" userId="a413b3be1cc3406f" providerId="LiveId" clId="{A6266406-ECED-4979-B20E-EE9C4537CF34}" dt="2023-06-30T03:17:27.128" v="45" actId="20577"/>
          <ac:spMkLst>
            <pc:docMk/>
            <pc:sldMk cId="1073405508" sldId="300"/>
            <ac:spMk id="21" creationId="{D2832B9C-17B6-4D04-B5C1-949B300C241E}"/>
          </ac:spMkLst>
        </pc:spChg>
        <pc:spChg chg="mod">
          <ac:chgData name="NESTOR JULIO" userId="a413b3be1cc3406f" providerId="LiveId" clId="{A6266406-ECED-4979-B20E-EE9C4537CF34}" dt="2023-06-30T03:20:00.857" v="89" actId="20577"/>
          <ac:spMkLst>
            <pc:docMk/>
            <pc:sldMk cId="1073405508" sldId="300"/>
            <ac:spMk id="22" creationId="{DEFF068D-953C-4C5F-8B50-C7E1F717CAE9}"/>
          </ac:spMkLst>
        </pc:spChg>
        <pc:spChg chg="mod">
          <ac:chgData name="NESTOR JULIO" userId="a413b3be1cc3406f" providerId="LiveId" clId="{A6266406-ECED-4979-B20E-EE9C4537CF34}" dt="2023-06-30T03:20:12.677" v="90" actId="20577"/>
          <ac:spMkLst>
            <pc:docMk/>
            <pc:sldMk cId="1073405508" sldId="300"/>
            <ac:spMk id="26" creationId="{7E3EB898-F77B-41D8-8631-7FAAB1CA6C44}"/>
          </ac:spMkLst>
        </pc:spChg>
        <pc:graphicFrameChg chg="mod">
          <ac:chgData name="NESTOR JULIO" userId="a413b3be1cc3406f" providerId="LiveId" clId="{A6266406-ECED-4979-B20E-EE9C4537CF34}" dt="2023-06-30T03:23:19.574" v="171" actId="1036"/>
          <ac:graphicFrameMkLst>
            <pc:docMk/>
            <pc:sldMk cId="1073405508" sldId="300"/>
            <ac:graphicFrameMk id="7" creationId="{28C7100D-A2C5-49D7-8018-94FFBCDB107C}"/>
          </ac:graphicFrameMkLst>
        </pc:graphicFrameChg>
      </pc:sldChg>
    </pc:docChg>
  </pc:docChgLst>
  <pc:docChgLst>
    <pc:chgData name="NESTOR JULIO HERNANDEZ BOCKER" userId="a413b3be1cc3406f" providerId="LiveId" clId="{2EDE4D21-9CB9-495E-B2F6-7C0CA8E0903A}"/>
    <pc:docChg chg="modSld">
      <pc:chgData name="NESTOR JULIO HERNANDEZ BOCKER" userId="a413b3be1cc3406f" providerId="LiveId" clId="{2EDE4D21-9CB9-495E-B2F6-7C0CA8E0903A}" dt="2023-11-29T19:02:41.753" v="0" actId="27918"/>
      <pc:docMkLst>
        <pc:docMk/>
      </pc:docMkLst>
      <pc:sldChg chg="mod">
        <pc:chgData name="NESTOR JULIO HERNANDEZ BOCKER" userId="a413b3be1cc3406f" providerId="LiveId" clId="{2EDE4D21-9CB9-495E-B2F6-7C0CA8E0903A}" dt="2023-11-29T19:02:41.753" v="0" actId="27918"/>
        <pc:sldMkLst>
          <pc:docMk/>
          <pc:sldMk cId="721350290" sldId="274"/>
        </pc:sldMkLst>
      </pc:sldChg>
    </pc:docChg>
  </pc:docChgLst>
  <pc:docChgLst>
    <pc:chgData name="NESTOR JULIO HERNANDEZ BOCKER" userId="a413b3be1cc3406f" providerId="LiveId" clId="{3BBB1D5D-5866-40FF-9E6E-24AE7A99D604}"/>
    <pc:docChg chg="undo redo custSel addSld delSld modSld">
      <pc:chgData name="NESTOR JULIO HERNANDEZ BOCKER" userId="a413b3be1cc3406f" providerId="LiveId" clId="{3BBB1D5D-5866-40FF-9E6E-24AE7A99D604}" dt="2023-11-03T03:34:08.135" v="1077" actId="478"/>
      <pc:docMkLst>
        <pc:docMk/>
      </pc:docMkLst>
      <pc:sldChg chg="addSp delSp modSp mod">
        <pc:chgData name="NESTOR JULIO HERNANDEZ BOCKER" userId="a413b3be1cc3406f" providerId="LiveId" clId="{3BBB1D5D-5866-40FF-9E6E-24AE7A99D604}" dt="2023-11-03T03:34:08.135" v="1077" actId="478"/>
        <pc:sldMkLst>
          <pc:docMk/>
          <pc:sldMk cId="721350290" sldId="274"/>
        </pc:sldMkLst>
        <pc:spChg chg="mod">
          <ac:chgData name="NESTOR JULIO HERNANDEZ BOCKER" userId="a413b3be1cc3406f" providerId="LiveId" clId="{3BBB1D5D-5866-40FF-9E6E-24AE7A99D604}" dt="2023-10-31T16:28:40.762" v="520"/>
          <ac:spMkLst>
            <pc:docMk/>
            <pc:sldMk cId="721350290" sldId="274"/>
            <ac:spMk id="8" creationId="{2CC749D1-3BF6-BB4C-AF95-0DF8B9F37233}"/>
          </ac:spMkLst>
        </pc:spChg>
        <pc:spChg chg="add del mod">
          <ac:chgData name="NESTOR JULIO HERNANDEZ BOCKER" userId="a413b3be1cc3406f" providerId="LiveId" clId="{3BBB1D5D-5866-40FF-9E6E-24AE7A99D604}" dt="2023-11-03T03:34:05.901" v="1075" actId="478"/>
          <ac:spMkLst>
            <pc:docMk/>
            <pc:sldMk cId="721350290" sldId="274"/>
            <ac:spMk id="9" creationId="{977D6730-55A2-116B-8219-E358D67516C7}"/>
          </ac:spMkLst>
        </pc:spChg>
        <pc:spChg chg="mod">
          <ac:chgData name="NESTOR JULIO HERNANDEZ BOCKER" userId="a413b3be1cc3406f" providerId="LiveId" clId="{3BBB1D5D-5866-40FF-9E6E-24AE7A99D604}" dt="2023-10-31T16:29:13.619" v="723" actId="1037"/>
          <ac:spMkLst>
            <pc:docMk/>
            <pc:sldMk cId="721350290" sldId="274"/>
            <ac:spMk id="10" creationId="{3F0E8829-B673-5CAA-1E41-F1C886A09707}"/>
          </ac:spMkLst>
        </pc:spChg>
        <pc:spChg chg="mod">
          <ac:chgData name="NESTOR JULIO HERNANDEZ BOCKER" userId="a413b3be1cc3406f" providerId="LiveId" clId="{3BBB1D5D-5866-40FF-9E6E-24AE7A99D604}" dt="2023-10-31T17:02:54.686" v="923" actId="1038"/>
          <ac:spMkLst>
            <pc:docMk/>
            <pc:sldMk cId="721350290" sldId="274"/>
            <ac:spMk id="11" creationId="{5552EB3D-2FD2-2B29-A305-45DE4C8ADB61}"/>
          </ac:spMkLst>
        </pc:spChg>
        <pc:spChg chg="mod">
          <ac:chgData name="NESTOR JULIO HERNANDEZ BOCKER" userId="a413b3be1cc3406f" providerId="LiveId" clId="{3BBB1D5D-5866-40FF-9E6E-24AE7A99D604}" dt="2023-10-31T15:59:51.638" v="253" actId="20577"/>
          <ac:spMkLst>
            <pc:docMk/>
            <pc:sldMk cId="721350290" sldId="274"/>
            <ac:spMk id="12" creationId="{A6B35B9D-0049-AC66-F7A2-4C2A615E499C}"/>
          </ac:spMkLst>
        </pc:spChg>
        <pc:spChg chg="mod">
          <ac:chgData name="NESTOR JULIO HERNANDEZ BOCKER" userId="a413b3be1cc3406f" providerId="LiveId" clId="{3BBB1D5D-5866-40FF-9E6E-24AE7A99D604}" dt="2023-10-31T16:29:29.005" v="724" actId="207"/>
          <ac:spMkLst>
            <pc:docMk/>
            <pc:sldMk cId="721350290" sldId="274"/>
            <ac:spMk id="14" creationId="{00360640-285F-D23F-D2D4-B5452265B38B}"/>
          </ac:spMkLst>
        </pc:spChg>
        <pc:spChg chg="mod">
          <ac:chgData name="NESTOR JULIO HERNANDEZ BOCKER" userId="a413b3be1cc3406f" providerId="LiveId" clId="{3BBB1D5D-5866-40FF-9E6E-24AE7A99D604}" dt="2023-10-31T16:29:38.690" v="736" actId="1038"/>
          <ac:spMkLst>
            <pc:docMk/>
            <pc:sldMk cId="721350290" sldId="274"/>
            <ac:spMk id="15" creationId="{59EE458C-69E8-1372-1F90-B3F77176AA2C}"/>
          </ac:spMkLst>
        </pc:spChg>
        <pc:spChg chg="mod">
          <ac:chgData name="NESTOR JULIO HERNANDEZ BOCKER" userId="a413b3be1cc3406f" providerId="LiveId" clId="{3BBB1D5D-5866-40FF-9E6E-24AE7A99D604}" dt="2023-10-31T16:01:36.108" v="257" actId="20577"/>
          <ac:spMkLst>
            <pc:docMk/>
            <pc:sldMk cId="721350290" sldId="274"/>
            <ac:spMk id="16" creationId="{6D416BBC-D563-D8B2-4402-6C8A2EDB4B15}"/>
          </ac:spMkLst>
        </pc:spChg>
        <pc:graphicFrameChg chg="del">
          <ac:chgData name="NESTOR JULIO HERNANDEZ BOCKER" userId="a413b3be1cc3406f" providerId="LiveId" clId="{3BBB1D5D-5866-40FF-9E6E-24AE7A99D604}" dt="2023-10-31T15:59:21.647" v="250" actId="478"/>
          <ac:graphicFrameMkLst>
            <pc:docMk/>
            <pc:sldMk cId="721350290" sldId="274"/>
            <ac:graphicFrameMk id="2" creationId="{B8900E07-0EC4-ADC4-43E0-7562C694B748}"/>
          </ac:graphicFrameMkLst>
        </pc:graphicFrameChg>
        <pc:graphicFrameChg chg="add mod">
          <ac:chgData name="NESTOR JULIO HERNANDEZ BOCKER" userId="a413b3be1cc3406f" providerId="LiveId" clId="{3BBB1D5D-5866-40FF-9E6E-24AE7A99D604}" dt="2023-11-02T21:02:48.001" v="1070"/>
          <ac:graphicFrameMkLst>
            <pc:docMk/>
            <pc:sldMk cId="721350290" sldId="274"/>
            <ac:graphicFrameMk id="3" creationId="{00000000-0008-0000-0000-000003000000}"/>
          </ac:graphicFrameMkLst>
        </pc:graphicFrameChg>
        <pc:cxnChg chg="add del mod">
          <ac:chgData name="NESTOR JULIO HERNANDEZ BOCKER" userId="a413b3be1cc3406f" providerId="LiveId" clId="{3BBB1D5D-5866-40FF-9E6E-24AE7A99D604}" dt="2023-11-03T03:34:07.039" v="1076" actId="478"/>
          <ac:cxnSpMkLst>
            <pc:docMk/>
            <pc:sldMk cId="721350290" sldId="274"/>
            <ac:cxnSpMk id="4" creationId="{1C36C83C-692E-D80B-08DE-4910F3A1D7BF}"/>
          </ac:cxnSpMkLst>
        </pc:cxnChg>
        <pc:cxnChg chg="add del mod">
          <ac:chgData name="NESTOR JULIO HERNANDEZ BOCKER" userId="a413b3be1cc3406f" providerId="LiveId" clId="{3BBB1D5D-5866-40FF-9E6E-24AE7A99D604}" dt="2023-11-03T03:34:08.135" v="1077" actId="478"/>
          <ac:cxnSpMkLst>
            <pc:docMk/>
            <pc:sldMk cId="721350290" sldId="274"/>
            <ac:cxnSpMk id="5" creationId="{36599197-4D63-8C2C-486C-6C464304A38E}"/>
          </ac:cxnSpMkLst>
        </pc:cxnChg>
        <pc:cxnChg chg="add del">
          <ac:chgData name="NESTOR JULIO HERNANDEZ BOCKER" userId="a413b3be1cc3406f" providerId="LiveId" clId="{3BBB1D5D-5866-40FF-9E6E-24AE7A99D604}" dt="2023-11-03T03:34:04.095" v="1074" actId="478"/>
          <ac:cxnSpMkLst>
            <pc:docMk/>
            <pc:sldMk cId="721350290" sldId="274"/>
            <ac:cxnSpMk id="7" creationId="{FEF2BBB8-BFBE-2ACA-D4F7-3A2BCBA0CD64}"/>
          </ac:cxnSpMkLst>
        </pc:cxnChg>
      </pc:sldChg>
      <pc:sldChg chg="modSp mod">
        <pc:chgData name="NESTOR JULIO HERNANDEZ BOCKER" userId="a413b3be1cc3406f" providerId="LiveId" clId="{3BBB1D5D-5866-40FF-9E6E-24AE7A99D604}" dt="2023-10-31T13:54:08.189" v="13" actId="20577"/>
        <pc:sldMkLst>
          <pc:docMk/>
          <pc:sldMk cId="1610350232" sldId="277"/>
        </pc:sldMkLst>
        <pc:spChg chg="mod">
          <ac:chgData name="NESTOR JULIO HERNANDEZ BOCKER" userId="a413b3be1cc3406f" providerId="LiveId" clId="{3BBB1D5D-5866-40FF-9E6E-24AE7A99D604}" dt="2023-10-31T13:52:41.197" v="5"/>
          <ac:spMkLst>
            <pc:docMk/>
            <pc:sldMk cId="1610350232" sldId="277"/>
            <ac:spMk id="5" creationId="{C21EC463-48B1-DB62-853F-28EA07164E19}"/>
          </ac:spMkLst>
        </pc:spChg>
        <pc:spChg chg="mod">
          <ac:chgData name="NESTOR JULIO HERNANDEZ BOCKER" userId="a413b3be1cc3406f" providerId="LiveId" clId="{3BBB1D5D-5866-40FF-9E6E-24AE7A99D604}" dt="2023-10-31T13:54:08.189" v="13" actId="20577"/>
          <ac:spMkLst>
            <pc:docMk/>
            <pc:sldMk cId="1610350232" sldId="277"/>
            <ac:spMk id="6" creationId="{B2F2D106-82B9-0335-7236-4CF3863660F7}"/>
          </ac:spMkLst>
        </pc:spChg>
      </pc:sldChg>
      <pc:sldChg chg="modSp mod">
        <pc:chgData name="NESTOR JULIO HERNANDEZ BOCKER" userId="a413b3be1cc3406f" providerId="LiveId" clId="{3BBB1D5D-5866-40FF-9E6E-24AE7A99D604}" dt="2023-10-31T14:39:46.789" v="173" actId="20577"/>
        <pc:sldMkLst>
          <pc:docMk/>
          <pc:sldMk cId="3675170584" sldId="279"/>
        </pc:sldMkLst>
        <pc:spChg chg="mod">
          <ac:chgData name="NESTOR JULIO HERNANDEZ BOCKER" userId="a413b3be1cc3406f" providerId="LiveId" clId="{3BBB1D5D-5866-40FF-9E6E-24AE7A99D604}" dt="2023-10-31T14:39:46.789" v="173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addSp delSp modSp mod">
        <pc:chgData name="NESTOR JULIO HERNANDEZ BOCKER" userId="a413b3be1cc3406f" providerId="LiveId" clId="{3BBB1D5D-5866-40FF-9E6E-24AE7A99D604}" dt="2023-10-31T16:03:21.618" v="274" actId="20577"/>
        <pc:sldMkLst>
          <pc:docMk/>
          <pc:sldMk cId="245155727" sldId="281"/>
        </pc:sldMkLst>
        <pc:spChg chg="mod">
          <ac:chgData name="NESTOR JULIO HERNANDEZ BOCKER" userId="a413b3be1cc3406f" providerId="LiveId" clId="{3BBB1D5D-5866-40FF-9E6E-24AE7A99D604}" dt="2023-10-31T16:02:48.658" v="262" actId="20577"/>
          <ac:spMkLst>
            <pc:docMk/>
            <pc:sldMk cId="245155727" sldId="281"/>
            <ac:spMk id="3" creationId="{4A55E40E-7169-77C3-5055-C1209A014604}"/>
          </ac:spMkLst>
        </pc:spChg>
        <pc:spChg chg="mod">
          <ac:chgData name="NESTOR JULIO HERNANDEZ BOCKER" userId="a413b3be1cc3406f" providerId="LiveId" clId="{3BBB1D5D-5866-40FF-9E6E-24AE7A99D604}" dt="2023-10-31T16:03:11.658" v="272" actId="6549"/>
          <ac:spMkLst>
            <pc:docMk/>
            <pc:sldMk cId="245155727" sldId="281"/>
            <ac:spMk id="4" creationId="{4E33D9EB-67F9-76C5-0624-CACE64DE863E}"/>
          </ac:spMkLst>
        </pc:spChg>
        <pc:spChg chg="mod">
          <ac:chgData name="NESTOR JULIO HERNANDEZ BOCKER" userId="a413b3be1cc3406f" providerId="LiveId" clId="{3BBB1D5D-5866-40FF-9E6E-24AE7A99D604}" dt="2023-10-31T16:03:21.618" v="274" actId="20577"/>
          <ac:spMkLst>
            <pc:docMk/>
            <pc:sldMk cId="245155727" sldId="281"/>
            <ac:spMk id="7" creationId="{52ECDF73-661B-A7DC-9B63-68A9BECF5C2E}"/>
          </ac:spMkLst>
        </pc:spChg>
        <pc:spChg chg="mod">
          <ac:chgData name="NESTOR JULIO HERNANDEZ BOCKER" userId="a413b3be1cc3406f" providerId="LiveId" clId="{3BBB1D5D-5866-40FF-9E6E-24AE7A99D604}" dt="2023-10-31T13:52:41.197" v="5"/>
          <ac:spMkLst>
            <pc:docMk/>
            <pc:sldMk cId="245155727" sldId="281"/>
            <ac:spMk id="8" creationId="{2CC749D1-3BF6-BB4C-AF95-0DF8B9F37233}"/>
          </ac:spMkLst>
        </pc:spChg>
        <pc:graphicFrameChg chg="add mod">
          <ac:chgData name="NESTOR JULIO HERNANDEZ BOCKER" userId="a413b3be1cc3406f" providerId="LiveId" clId="{3BBB1D5D-5866-40FF-9E6E-24AE7A99D604}" dt="2023-10-31T15:59:18.218" v="249"/>
          <ac:graphicFrameMkLst>
            <pc:docMk/>
            <pc:sldMk cId="245155727" sldId="281"/>
            <ac:graphicFrameMk id="9" creationId="{00000000-0008-0000-0000-000003000000}"/>
          </ac:graphicFrameMkLst>
        </pc:graphicFrameChg>
        <pc:graphicFrameChg chg="add mod">
          <ac:chgData name="NESTOR JULIO HERNANDEZ BOCKER" userId="a413b3be1cc3406f" providerId="LiveId" clId="{3BBB1D5D-5866-40FF-9E6E-24AE7A99D604}" dt="2023-10-31T16:02:32.538" v="261" actId="404"/>
          <ac:graphicFrameMkLst>
            <pc:docMk/>
            <pc:sldMk cId="245155727" sldId="281"/>
            <ac:graphicFrameMk id="11" creationId="{00000000-0008-0000-0000-00000B000000}"/>
          </ac:graphicFrameMkLst>
        </pc:graphicFrameChg>
        <pc:graphicFrameChg chg="del">
          <ac:chgData name="NESTOR JULIO HERNANDEZ BOCKER" userId="a413b3be1cc3406f" providerId="LiveId" clId="{3BBB1D5D-5866-40FF-9E6E-24AE7A99D604}" dt="2023-10-31T15:58:49.707" v="246" actId="478"/>
          <ac:graphicFrameMkLst>
            <pc:docMk/>
            <pc:sldMk cId="245155727" sldId="281"/>
            <ac:graphicFrameMk id="12" creationId="{D24B8435-9D78-A3EA-6C8B-5AB4788D707B}"/>
          </ac:graphicFrameMkLst>
        </pc:graphicFrameChg>
      </pc:sldChg>
      <pc:sldChg chg="addSp delSp modSp mod">
        <pc:chgData name="NESTOR JULIO HERNANDEZ BOCKER" userId="a413b3be1cc3406f" providerId="LiveId" clId="{3BBB1D5D-5866-40FF-9E6E-24AE7A99D604}" dt="2023-10-31T16:31:47.357" v="755" actId="1038"/>
        <pc:sldMkLst>
          <pc:docMk/>
          <pc:sldMk cId="3393398782" sldId="282"/>
        </pc:sldMkLst>
        <pc:spChg chg="mod">
          <ac:chgData name="NESTOR JULIO HERNANDEZ BOCKER" userId="a413b3be1cc3406f" providerId="LiveId" clId="{3BBB1D5D-5866-40FF-9E6E-24AE7A99D604}" dt="2023-10-31T16:28:40.762" v="520"/>
          <ac:spMkLst>
            <pc:docMk/>
            <pc:sldMk cId="3393398782" sldId="282"/>
            <ac:spMk id="2" creationId="{0CD75E76-F6C9-537B-6C66-DC8BC88E0E8D}"/>
          </ac:spMkLst>
        </pc:spChg>
        <pc:spChg chg="mod">
          <ac:chgData name="NESTOR JULIO HERNANDEZ BOCKER" userId="a413b3be1cc3406f" providerId="LiveId" clId="{3BBB1D5D-5866-40FF-9E6E-24AE7A99D604}" dt="2023-10-31T16:27:10.335" v="501" actId="20577"/>
          <ac:spMkLst>
            <pc:docMk/>
            <pc:sldMk cId="3393398782" sldId="282"/>
            <ac:spMk id="3" creationId="{A8C5619B-D259-2908-B529-648FB76BCC6E}"/>
          </ac:spMkLst>
        </pc:spChg>
        <pc:spChg chg="mod">
          <ac:chgData name="NESTOR JULIO HERNANDEZ BOCKER" userId="a413b3be1cc3406f" providerId="LiveId" clId="{3BBB1D5D-5866-40FF-9E6E-24AE7A99D604}" dt="2023-10-31T16:27:18.124" v="504" actId="20577"/>
          <ac:spMkLst>
            <pc:docMk/>
            <pc:sldMk cId="3393398782" sldId="282"/>
            <ac:spMk id="4" creationId="{CA984F44-55E3-FE0B-48AD-DAFB3F597CFC}"/>
          </ac:spMkLst>
        </pc:spChg>
        <pc:spChg chg="mod">
          <ac:chgData name="NESTOR JULIO HERNANDEZ BOCKER" userId="a413b3be1cc3406f" providerId="LiveId" clId="{3BBB1D5D-5866-40FF-9E6E-24AE7A99D604}" dt="2023-10-31T16:28:40.762" v="520"/>
          <ac:spMkLst>
            <pc:docMk/>
            <pc:sldMk cId="3393398782" sldId="282"/>
            <ac:spMk id="6" creationId="{63805E5F-019B-6790-DB59-44D15F126754}"/>
          </ac:spMkLst>
        </pc:spChg>
        <pc:spChg chg="mod">
          <ac:chgData name="NESTOR JULIO HERNANDEZ BOCKER" userId="a413b3be1cc3406f" providerId="LiveId" clId="{3BBB1D5D-5866-40FF-9E6E-24AE7A99D604}" dt="2023-10-31T16:31:47.357" v="755" actId="1038"/>
          <ac:spMkLst>
            <pc:docMk/>
            <pc:sldMk cId="3393398782" sldId="282"/>
            <ac:spMk id="7" creationId="{DC36A5CD-7C1B-BF53-A5AA-169F19950947}"/>
          </ac:spMkLst>
        </pc:spChg>
        <pc:spChg chg="mod">
          <ac:chgData name="NESTOR JULIO HERNANDEZ BOCKER" userId="a413b3be1cc3406f" providerId="LiveId" clId="{3BBB1D5D-5866-40FF-9E6E-24AE7A99D604}" dt="2023-10-31T16:28:40.762" v="520"/>
          <ac:spMkLst>
            <pc:docMk/>
            <pc:sldMk cId="3393398782" sldId="282"/>
            <ac:spMk id="8" creationId="{2CC749D1-3BF6-BB4C-AF95-0DF8B9F37233}"/>
          </ac:spMkLst>
        </pc:spChg>
        <pc:spChg chg="mod">
          <ac:chgData name="NESTOR JULIO HERNANDEZ BOCKER" userId="a413b3be1cc3406f" providerId="LiveId" clId="{3BBB1D5D-5866-40FF-9E6E-24AE7A99D604}" dt="2023-10-31T16:27:28.287" v="507" actId="20577"/>
          <ac:spMkLst>
            <pc:docMk/>
            <pc:sldMk cId="3393398782" sldId="282"/>
            <ac:spMk id="9" creationId="{74E26FC3-A09F-0E1F-0837-CDC737F32056}"/>
          </ac:spMkLst>
        </pc:spChg>
        <pc:spChg chg="mod">
          <ac:chgData name="NESTOR JULIO HERNANDEZ BOCKER" userId="a413b3be1cc3406f" providerId="LiveId" clId="{3BBB1D5D-5866-40FF-9E6E-24AE7A99D604}" dt="2023-10-31T16:28:40.762" v="520"/>
          <ac:spMkLst>
            <pc:docMk/>
            <pc:sldMk cId="3393398782" sldId="282"/>
            <ac:spMk id="10" creationId="{334E2306-A029-FECA-4CAE-F08F04CDE71E}"/>
          </ac:spMkLst>
        </pc:spChg>
        <pc:spChg chg="mod">
          <ac:chgData name="NESTOR JULIO HERNANDEZ BOCKER" userId="a413b3be1cc3406f" providerId="LiveId" clId="{3BBB1D5D-5866-40FF-9E6E-24AE7A99D604}" dt="2023-10-31T16:28:40.762" v="520"/>
          <ac:spMkLst>
            <pc:docMk/>
            <pc:sldMk cId="3393398782" sldId="282"/>
            <ac:spMk id="11" creationId="{0927A3EF-722B-4845-C5A9-7173F708C723}"/>
          </ac:spMkLst>
        </pc:spChg>
        <pc:graphicFrameChg chg="del">
          <ac:chgData name="NESTOR JULIO HERNANDEZ BOCKER" userId="a413b3be1cc3406f" providerId="LiveId" clId="{3BBB1D5D-5866-40FF-9E6E-24AE7A99D604}" dt="2023-10-31T16:26:47.031" v="399" actId="478"/>
          <ac:graphicFrameMkLst>
            <pc:docMk/>
            <pc:sldMk cId="3393398782" sldId="282"/>
            <ac:graphicFrameMk id="12" creationId="{644B30B8-344C-64F3-D13B-50EB20CA6569}"/>
          </ac:graphicFrameMkLst>
        </pc:graphicFrameChg>
        <pc:graphicFrameChg chg="del">
          <ac:chgData name="NESTOR JULIO HERNANDEZ BOCKER" userId="a413b3be1cc3406f" providerId="LiveId" clId="{3BBB1D5D-5866-40FF-9E6E-24AE7A99D604}" dt="2023-10-31T16:26:32.604" v="304" actId="478"/>
          <ac:graphicFrameMkLst>
            <pc:docMk/>
            <pc:sldMk cId="3393398782" sldId="282"/>
            <ac:graphicFrameMk id="13" creationId="{92F0B0C7-DBF3-A6DA-6901-366017B2B09F}"/>
          </ac:graphicFrameMkLst>
        </pc:graphicFrameChg>
        <pc:graphicFrameChg chg="add mod">
          <ac:chgData name="NESTOR JULIO HERNANDEZ BOCKER" userId="a413b3be1cc3406f" providerId="LiveId" clId="{3BBB1D5D-5866-40FF-9E6E-24AE7A99D604}" dt="2023-10-31T16:28:40.762" v="520"/>
          <ac:graphicFrameMkLst>
            <pc:docMk/>
            <pc:sldMk cId="3393398782" sldId="282"/>
            <ac:graphicFrameMk id="14" creationId="{00000000-0008-0000-0000-000008000000}"/>
          </ac:graphicFrameMkLst>
        </pc:graphicFrameChg>
        <pc:graphicFrameChg chg="add mod">
          <ac:chgData name="NESTOR JULIO HERNANDEZ BOCKER" userId="a413b3be1cc3406f" providerId="LiveId" clId="{3BBB1D5D-5866-40FF-9E6E-24AE7A99D604}" dt="2023-10-31T16:28:40.762" v="520"/>
          <ac:graphicFrameMkLst>
            <pc:docMk/>
            <pc:sldMk cId="3393398782" sldId="282"/>
            <ac:graphicFrameMk id="15" creationId="{00000000-0008-0000-0000-000006000000}"/>
          </ac:graphicFrameMkLst>
        </pc:graphicFrameChg>
      </pc:sldChg>
      <pc:sldChg chg="modSp mod">
        <pc:chgData name="NESTOR JULIO HERNANDEZ BOCKER" userId="a413b3be1cc3406f" providerId="LiveId" clId="{3BBB1D5D-5866-40FF-9E6E-24AE7A99D604}" dt="2023-10-31T16:34:40.289" v="768" actId="20577"/>
        <pc:sldMkLst>
          <pc:docMk/>
          <pc:sldMk cId="3717849211" sldId="283"/>
        </pc:sldMkLst>
        <pc:spChg chg="mod">
          <ac:chgData name="NESTOR JULIO HERNANDEZ BOCKER" userId="a413b3be1cc3406f" providerId="LiveId" clId="{3BBB1D5D-5866-40FF-9E6E-24AE7A99D604}" dt="2023-10-31T16:33:14.486" v="761" actId="20577"/>
          <ac:spMkLst>
            <pc:docMk/>
            <pc:sldMk cId="3717849211" sldId="283"/>
            <ac:spMk id="2" creationId="{A02A9FED-D204-D2C0-F764-8A1EC1C729D9}"/>
          </ac:spMkLst>
        </pc:spChg>
        <pc:spChg chg="mod">
          <ac:chgData name="NESTOR JULIO HERNANDEZ BOCKER" userId="a413b3be1cc3406f" providerId="LiveId" clId="{3BBB1D5D-5866-40FF-9E6E-24AE7A99D604}" dt="2023-10-31T16:34:40.289" v="768" actId="20577"/>
          <ac:spMkLst>
            <pc:docMk/>
            <pc:sldMk cId="3717849211" sldId="283"/>
            <ac:spMk id="4" creationId="{F0818577-48F7-6772-6D09-E8C054D0E911}"/>
          </ac:spMkLst>
        </pc:spChg>
        <pc:spChg chg="mod">
          <ac:chgData name="NESTOR JULIO HERNANDEZ BOCKER" userId="a413b3be1cc3406f" providerId="LiveId" clId="{3BBB1D5D-5866-40FF-9E6E-24AE7A99D604}" dt="2023-10-31T13:52:30.296" v="1"/>
          <ac:spMkLst>
            <pc:docMk/>
            <pc:sldMk cId="3717849211" sldId="283"/>
            <ac:spMk id="8" creationId="{2CC749D1-3BF6-BB4C-AF95-0DF8B9F37233}"/>
          </ac:spMkLst>
        </pc:spChg>
        <pc:graphicFrameChg chg="mod">
          <ac:chgData name="NESTOR JULIO HERNANDEZ BOCKER" userId="a413b3be1cc3406f" providerId="LiveId" clId="{3BBB1D5D-5866-40FF-9E6E-24AE7A99D604}" dt="2023-10-31T16:28:40.762" v="520"/>
          <ac:graphicFrameMkLst>
            <pc:docMk/>
            <pc:sldMk cId="3717849211" sldId="283"/>
            <ac:graphicFrameMk id="3" creationId="{C76C8718-47F2-8AFE-2F8C-0D5D68FAE24D}"/>
          </ac:graphicFrameMkLst>
        </pc:graphicFrameChg>
      </pc:sldChg>
      <pc:sldChg chg="modSp mod">
        <pc:chgData name="NESTOR JULIO HERNANDEZ BOCKER" userId="a413b3be1cc3406f" providerId="LiveId" clId="{3BBB1D5D-5866-40FF-9E6E-24AE7A99D604}" dt="2023-10-31T15:50:46.227" v="196" actId="20577"/>
        <pc:sldMkLst>
          <pc:docMk/>
          <pc:sldMk cId="3127339449" sldId="284"/>
        </pc:sldMkLst>
        <pc:spChg chg="mod">
          <ac:chgData name="NESTOR JULIO HERNANDEZ BOCKER" userId="a413b3be1cc3406f" providerId="LiveId" clId="{3BBB1D5D-5866-40FF-9E6E-24AE7A99D604}" dt="2023-10-31T15:50:46.227" v="196" actId="20577"/>
          <ac:spMkLst>
            <pc:docMk/>
            <pc:sldMk cId="3127339449" sldId="284"/>
            <ac:spMk id="2" creationId="{ED9550AB-AA87-96B8-B281-89D33F07FF70}"/>
          </ac:spMkLst>
        </pc:spChg>
        <pc:spChg chg="mod">
          <ac:chgData name="NESTOR JULIO HERNANDEZ BOCKER" userId="a413b3be1cc3406f" providerId="LiveId" clId="{3BBB1D5D-5866-40FF-9E6E-24AE7A99D604}" dt="2023-10-31T13:52:30.343" v="3" actId="27636"/>
          <ac:spMkLst>
            <pc:docMk/>
            <pc:sldMk cId="3127339449" sldId="284"/>
            <ac:spMk id="8" creationId="{2CC749D1-3BF6-BB4C-AF95-0DF8B9F37233}"/>
          </ac:spMkLst>
        </pc:spChg>
        <pc:graphicFrameChg chg="mod modGraphic">
          <ac:chgData name="NESTOR JULIO HERNANDEZ BOCKER" userId="a413b3be1cc3406f" providerId="LiveId" clId="{3BBB1D5D-5866-40FF-9E6E-24AE7A99D604}" dt="2023-10-31T15:50:26.797" v="182" actId="207"/>
          <ac:graphicFrameMkLst>
            <pc:docMk/>
            <pc:sldMk cId="3127339449" sldId="284"/>
            <ac:graphicFrameMk id="5" creationId="{D57B21E4-E1DC-67A3-17C7-F98CE21FB353}"/>
          </ac:graphicFrameMkLst>
        </pc:graphicFrameChg>
      </pc:sldChg>
      <pc:sldChg chg="addSp delSp modSp mod">
        <pc:chgData name="NESTOR JULIO HERNANDEZ BOCKER" userId="a413b3be1cc3406f" providerId="LiveId" clId="{3BBB1D5D-5866-40FF-9E6E-24AE7A99D604}" dt="2023-10-31T16:39:09.070" v="791" actId="20577"/>
        <pc:sldMkLst>
          <pc:docMk/>
          <pc:sldMk cId="2154845837" sldId="285"/>
        </pc:sldMkLst>
        <pc:spChg chg="mod">
          <ac:chgData name="NESTOR JULIO HERNANDEZ BOCKER" userId="a413b3be1cc3406f" providerId="LiveId" clId="{3BBB1D5D-5866-40FF-9E6E-24AE7A99D604}" dt="2023-10-31T16:39:09.070" v="791" actId="20577"/>
          <ac:spMkLst>
            <pc:docMk/>
            <pc:sldMk cId="2154845837" sldId="285"/>
            <ac:spMk id="2" creationId="{1503A387-094E-78D3-0B68-614DA91F2C5D}"/>
          </ac:spMkLst>
        </pc:spChg>
        <pc:spChg chg="mod">
          <ac:chgData name="NESTOR JULIO HERNANDEZ BOCKER" userId="a413b3be1cc3406f" providerId="LiveId" clId="{3BBB1D5D-5866-40FF-9E6E-24AE7A99D604}" dt="2023-10-31T16:38:16.501" v="780" actId="1036"/>
          <ac:spMkLst>
            <pc:docMk/>
            <pc:sldMk cId="2154845837" sldId="285"/>
            <ac:spMk id="5" creationId="{720F8EFB-07A7-C692-B34D-D7F4A5B722FC}"/>
          </ac:spMkLst>
        </pc:spChg>
        <pc:spChg chg="mod">
          <ac:chgData name="NESTOR JULIO HERNANDEZ BOCKER" userId="a413b3be1cc3406f" providerId="LiveId" clId="{3BBB1D5D-5866-40FF-9E6E-24AE7A99D604}" dt="2023-10-31T13:52:30.296" v="1"/>
          <ac:spMkLst>
            <pc:docMk/>
            <pc:sldMk cId="2154845837" sldId="285"/>
            <ac:spMk id="8" creationId="{2CC749D1-3BF6-BB4C-AF95-0DF8B9F37233}"/>
          </ac:spMkLst>
        </pc:spChg>
        <pc:graphicFrameChg chg="add mod">
          <ac:chgData name="NESTOR JULIO HERNANDEZ BOCKER" userId="a413b3be1cc3406f" providerId="LiveId" clId="{3BBB1D5D-5866-40FF-9E6E-24AE7A99D604}" dt="2023-10-31T16:38:16.501" v="780" actId="1036"/>
          <ac:graphicFrameMkLst>
            <pc:docMk/>
            <pc:sldMk cId="2154845837" sldId="285"/>
            <ac:graphicFrameMk id="3" creationId="{00000000-0008-0000-0000-000009000000}"/>
          </ac:graphicFrameMkLst>
        </pc:graphicFrameChg>
        <pc:graphicFrameChg chg="del">
          <ac:chgData name="NESTOR JULIO HERNANDEZ BOCKER" userId="a413b3be1cc3406f" providerId="LiveId" clId="{3BBB1D5D-5866-40FF-9E6E-24AE7A99D604}" dt="2023-10-31T16:37:37.015" v="769" actId="478"/>
          <ac:graphicFrameMkLst>
            <pc:docMk/>
            <pc:sldMk cId="2154845837" sldId="285"/>
            <ac:graphicFrameMk id="6" creationId="{0C5DACFB-445D-4DB0-2A9E-54FA02F2B785}"/>
          </ac:graphicFrameMkLst>
        </pc:graphicFrameChg>
      </pc:sldChg>
      <pc:sldChg chg="addSp delSp modSp mod">
        <pc:chgData name="NESTOR JULIO HERNANDEZ BOCKER" userId="a413b3be1cc3406f" providerId="LiveId" clId="{3BBB1D5D-5866-40FF-9E6E-24AE7A99D604}" dt="2023-10-31T16:41:41.364" v="846" actId="20577"/>
        <pc:sldMkLst>
          <pc:docMk/>
          <pc:sldMk cId="1481064699" sldId="286"/>
        </pc:sldMkLst>
        <pc:spChg chg="mod">
          <ac:chgData name="NESTOR JULIO HERNANDEZ BOCKER" userId="a413b3be1cc3406f" providerId="LiveId" clId="{3BBB1D5D-5866-40FF-9E6E-24AE7A99D604}" dt="2023-10-31T16:41:41.364" v="846" actId="20577"/>
          <ac:spMkLst>
            <pc:docMk/>
            <pc:sldMk cId="1481064699" sldId="286"/>
            <ac:spMk id="2" creationId="{B3A14BC5-F797-9CD5-94F9-2A2B19DAE73C}"/>
          </ac:spMkLst>
        </pc:spChg>
        <pc:spChg chg="mod">
          <ac:chgData name="NESTOR JULIO HERNANDEZ BOCKER" userId="a413b3be1cc3406f" providerId="LiveId" clId="{3BBB1D5D-5866-40FF-9E6E-24AE7A99D604}" dt="2023-10-31T16:39:48.443" v="815" actId="1036"/>
          <ac:spMkLst>
            <pc:docMk/>
            <pc:sldMk cId="1481064699" sldId="286"/>
            <ac:spMk id="6" creationId="{9EEDEF5A-71B4-E0CB-C7F1-8B22FC607261}"/>
          </ac:spMkLst>
        </pc:spChg>
        <pc:spChg chg="mod">
          <ac:chgData name="NESTOR JULIO HERNANDEZ BOCKER" userId="a413b3be1cc3406f" providerId="LiveId" clId="{3BBB1D5D-5866-40FF-9E6E-24AE7A99D604}" dt="2023-10-31T13:52:30.359" v="4" actId="27636"/>
          <ac:spMkLst>
            <pc:docMk/>
            <pc:sldMk cId="1481064699" sldId="286"/>
            <ac:spMk id="8" creationId="{2CC749D1-3BF6-BB4C-AF95-0DF8B9F37233}"/>
          </ac:spMkLst>
        </pc:spChg>
        <pc:graphicFrameChg chg="add mod">
          <ac:chgData name="NESTOR JULIO HERNANDEZ BOCKER" userId="a413b3be1cc3406f" providerId="LiveId" clId="{3BBB1D5D-5866-40FF-9E6E-24AE7A99D604}" dt="2023-10-31T16:39:55.458" v="832" actId="1036"/>
          <ac:graphicFrameMkLst>
            <pc:docMk/>
            <pc:sldMk cId="1481064699" sldId="286"/>
            <ac:graphicFrameMk id="3" creationId="{00000000-0008-0000-0000-00000A000000}"/>
          </ac:graphicFrameMkLst>
        </pc:graphicFrameChg>
        <pc:graphicFrameChg chg="del mod">
          <ac:chgData name="NESTOR JULIO HERNANDEZ BOCKER" userId="a413b3be1cc3406f" providerId="LiveId" clId="{3BBB1D5D-5866-40FF-9E6E-24AE7A99D604}" dt="2023-10-31T16:39:23.082" v="792" actId="478"/>
          <ac:graphicFrameMkLst>
            <pc:docMk/>
            <pc:sldMk cId="1481064699" sldId="286"/>
            <ac:graphicFrameMk id="7" creationId="{92EF3748-B186-377B-DBA6-44976CA876DA}"/>
          </ac:graphicFrameMkLst>
        </pc:graphicFrameChg>
      </pc:sldChg>
      <pc:sldChg chg="modSp mod">
        <pc:chgData name="NESTOR JULIO HERNANDEZ BOCKER" userId="a413b3be1cc3406f" providerId="LiveId" clId="{3BBB1D5D-5866-40FF-9E6E-24AE7A99D604}" dt="2023-10-31T16:43:12.750" v="855" actId="207"/>
        <pc:sldMkLst>
          <pc:docMk/>
          <pc:sldMk cId="4072024416" sldId="287"/>
        </pc:sldMkLst>
        <pc:spChg chg="mod">
          <ac:chgData name="NESTOR JULIO HERNANDEZ BOCKER" userId="a413b3be1cc3406f" providerId="LiveId" clId="{3BBB1D5D-5866-40FF-9E6E-24AE7A99D604}" dt="2023-10-31T15:56:21.248" v="245" actId="20577"/>
          <ac:spMkLst>
            <pc:docMk/>
            <pc:sldMk cId="4072024416" sldId="287"/>
            <ac:spMk id="2" creationId="{07D68B49-66A5-E384-9891-268A74C0946E}"/>
          </ac:spMkLst>
        </pc:spChg>
        <pc:spChg chg="mod">
          <ac:chgData name="NESTOR JULIO HERNANDEZ BOCKER" userId="a413b3be1cc3406f" providerId="LiveId" clId="{3BBB1D5D-5866-40FF-9E6E-24AE7A99D604}" dt="2023-10-31T13:53:12.350" v="8"/>
          <ac:spMkLst>
            <pc:docMk/>
            <pc:sldMk cId="4072024416" sldId="287"/>
            <ac:spMk id="8" creationId="{2CC749D1-3BF6-BB4C-AF95-0DF8B9F37233}"/>
          </ac:spMkLst>
        </pc:spChg>
        <pc:graphicFrameChg chg="mod modGraphic">
          <ac:chgData name="NESTOR JULIO HERNANDEZ BOCKER" userId="a413b3be1cc3406f" providerId="LiveId" clId="{3BBB1D5D-5866-40FF-9E6E-24AE7A99D604}" dt="2023-10-31T16:43:12.750" v="855" actId="207"/>
          <ac:graphicFrameMkLst>
            <pc:docMk/>
            <pc:sldMk cId="4072024416" sldId="287"/>
            <ac:graphicFrameMk id="3" creationId="{1FC4D76E-9DD1-BA5A-9BE8-531B355A48DE}"/>
          </ac:graphicFrameMkLst>
        </pc:graphicFrameChg>
      </pc:sldChg>
      <pc:sldChg chg="addSp delSp modSp mod">
        <pc:chgData name="NESTOR JULIO HERNANDEZ BOCKER" userId="a413b3be1cc3406f" providerId="LiveId" clId="{3BBB1D5D-5866-40FF-9E6E-24AE7A99D604}" dt="2023-10-31T16:54:50.401" v="914" actId="27918"/>
        <pc:sldMkLst>
          <pc:docMk/>
          <pc:sldMk cId="4055447484" sldId="288"/>
        </pc:sldMkLst>
        <pc:spChg chg="mod">
          <ac:chgData name="NESTOR JULIO HERNANDEZ BOCKER" userId="a413b3be1cc3406f" providerId="LiveId" clId="{3BBB1D5D-5866-40FF-9E6E-24AE7A99D604}" dt="2023-10-31T16:28:40.762" v="520"/>
          <ac:spMkLst>
            <pc:docMk/>
            <pc:sldMk cId="4055447484" sldId="288"/>
            <ac:spMk id="3" creationId="{19DB034A-248F-CD38-8A4F-82FA8AE5C7E1}"/>
          </ac:spMkLst>
        </pc:spChg>
        <pc:spChg chg="mod">
          <ac:chgData name="NESTOR JULIO HERNANDEZ BOCKER" userId="a413b3be1cc3406f" providerId="LiveId" clId="{3BBB1D5D-5866-40FF-9E6E-24AE7A99D604}" dt="2023-10-31T16:51:08.455" v="882" actId="20577"/>
          <ac:spMkLst>
            <pc:docMk/>
            <pc:sldMk cId="4055447484" sldId="288"/>
            <ac:spMk id="4" creationId="{982250F5-2715-7776-70C7-F8C54F5E677D}"/>
          </ac:spMkLst>
        </pc:spChg>
        <pc:spChg chg="mod">
          <ac:chgData name="NESTOR JULIO HERNANDEZ BOCKER" userId="a413b3be1cc3406f" providerId="LiveId" clId="{3BBB1D5D-5866-40FF-9E6E-24AE7A99D604}" dt="2023-10-31T16:51:05.936" v="881" actId="20577"/>
          <ac:spMkLst>
            <pc:docMk/>
            <pc:sldMk cId="4055447484" sldId="288"/>
            <ac:spMk id="5" creationId="{58DAC4E8-EFB1-FFEB-B985-B868966CDA90}"/>
          </ac:spMkLst>
        </pc:spChg>
        <pc:spChg chg="mod">
          <ac:chgData name="NESTOR JULIO HERNANDEZ BOCKER" userId="a413b3be1cc3406f" providerId="LiveId" clId="{3BBB1D5D-5866-40FF-9E6E-24AE7A99D604}" dt="2023-10-31T16:28:40.762" v="520"/>
          <ac:spMkLst>
            <pc:docMk/>
            <pc:sldMk cId="4055447484" sldId="288"/>
            <ac:spMk id="6" creationId="{62879702-3241-5B7B-BA05-7452F5D885AC}"/>
          </ac:spMkLst>
        </pc:spChg>
        <pc:spChg chg="mod">
          <ac:chgData name="NESTOR JULIO HERNANDEZ BOCKER" userId="a413b3be1cc3406f" providerId="LiveId" clId="{3BBB1D5D-5866-40FF-9E6E-24AE7A99D604}" dt="2023-10-31T16:51:24.038" v="899" actId="20577"/>
          <ac:spMkLst>
            <pc:docMk/>
            <pc:sldMk cId="4055447484" sldId="288"/>
            <ac:spMk id="7" creationId="{71D76336-3D7B-00D1-5ED2-635E8500D49F}"/>
          </ac:spMkLst>
        </pc:spChg>
        <pc:spChg chg="mod">
          <ac:chgData name="NESTOR JULIO HERNANDEZ BOCKER" userId="a413b3be1cc3406f" providerId="LiveId" clId="{3BBB1D5D-5866-40FF-9E6E-24AE7A99D604}" dt="2023-10-31T16:28:40.762" v="520"/>
          <ac:spMkLst>
            <pc:docMk/>
            <pc:sldMk cId="4055447484" sldId="288"/>
            <ac:spMk id="8" creationId="{2CC749D1-3BF6-BB4C-AF95-0DF8B9F37233}"/>
          </ac:spMkLst>
        </pc:spChg>
        <pc:spChg chg="mod">
          <ac:chgData name="NESTOR JULIO HERNANDEZ BOCKER" userId="a413b3be1cc3406f" providerId="LiveId" clId="{3BBB1D5D-5866-40FF-9E6E-24AE7A99D604}" dt="2023-10-31T16:51:44.085" v="901" actId="20577"/>
          <ac:spMkLst>
            <pc:docMk/>
            <pc:sldMk cId="4055447484" sldId="288"/>
            <ac:spMk id="9" creationId="{C3C7F9BD-9BBC-C76D-EAD9-D74F0D7F334C}"/>
          </ac:spMkLst>
        </pc:spChg>
        <pc:graphicFrameChg chg="add mod">
          <ac:chgData name="NESTOR JULIO HERNANDEZ BOCKER" userId="a413b3be1cc3406f" providerId="LiveId" clId="{3BBB1D5D-5866-40FF-9E6E-24AE7A99D604}" dt="2023-10-31T16:54:30.864" v="911"/>
          <ac:graphicFrameMkLst>
            <pc:docMk/>
            <pc:sldMk cId="4055447484" sldId="288"/>
            <ac:graphicFrameMk id="10" creationId="{29FDBF7D-C57D-EE74-9E81-97EF873F35DF}"/>
          </ac:graphicFrameMkLst>
        </pc:graphicFrameChg>
        <pc:graphicFrameChg chg="del">
          <ac:chgData name="NESTOR JULIO HERNANDEZ BOCKER" userId="a413b3be1cc3406f" providerId="LiveId" clId="{3BBB1D5D-5866-40FF-9E6E-24AE7A99D604}" dt="2023-10-31T15:13:12.307" v="174" actId="478"/>
          <ac:graphicFrameMkLst>
            <pc:docMk/>
            <pc:sldMk cId="4055447484" sldId="288"/>
            <ac:graphicFrameMk id="12" creationId="{29FDBF7D-C57D-EE74-9E81-97EF873F35DF}"/>
          </ac:graphicFrameMkLst>
        </pc:graphicFrameChg>
      </pc:sldChg>
      <pc:sldChg chg="addSp delSp modSp mod">
        <pc:chgData name="NESTOR JULIO HERNANDEZ BOCKER" userId="a413b3be1cc3406f" providerId="LiveId" clId="{3BBB1D5D-5866-40FF-9E6E-24AE7A99D604}" dt="2023-10-31T16:56:21.189" v="915" actId="20577"/>
        <pc:sldMkLst>
          <pc:docMk/>
          <pc:sldMk cId="206261281" sldId="289"/>
        </pc:sldMkLst>
        <pc:spChg chg="mod">
          <ac:chgData name="NESTOR JULIO HERNANDEZ BOCKER" userId="a413b3be1cc3406f" providerId="LiveId" clId="{3BBB1D5D-5866-40FF-9E6E-24AE7A99D604}" dt="2023-10-31T16:50:34.128" v="871" actId="20577"/>
          <ac:spMkLst>
            <pc:docMk/>
            <pc:sldMk cId="206261281" sldId="289"/>
            <ac:spMk id="4" creationId="{AB499A49-342D-DE8F-4071-BEBA044F3BB5}"/>
          </ac:spMkLst>
        </pc:spChg>
        <pc:spChg chg="mod">
          <ac:chgData name="NESTOR JULIO HERNANDEZ BOCKER" userId="a413b3be1cc3406f" providerId="LiveId" clId="{3BBB1D5D-5866-40FF-9E6E-24AE7A99D604}" dt="2023-10-31T16:56:21.189" v="915" actId="20577"/>
          <ac:spMkLst>
            <pc:docMk/>
            <pc:sldMk cId="206261281" sldId="289"/>
            <ac:spMk id="5" creationId="{98CCE5FB-A779-8E97-9DB5-18C7E00C927E}"/>
          </ac:spMkLst>
        </pc:spChg>
        <pc:spChg chg="mod">
          <ac:chgData name="NESTOR JULIO HERNANDEZ BOCKER" userId="a413b3be1cc3406f" providerId="LiveId" clId="{3BBB1D5D-5866-40FF-9E6E-24AE7A99D604}" dt="2023-10-31T13:52:30.296" v="1"/>
          <ac:spMkLst>
            <pc:docMk/>
            <pc:sldMk cId="206261281" sldId="289"/>
            <ac:spMk id="8" creationId="{2CC749D1-3BF6-BB4C-AF95-0DF8B9F37233}"/>
          </ac:spMkLst>
        </pc:spChg>
        <pc:graphicFrameChg chg="add del mod">
          <ac:chgData name="NESTOR JULIO HERNANDEZ BOCKER" userId="a413b3be1cc3406f" providerId="LiveId" clId="{3BBB1D5D-5866-40FF-9E6E-24AE7A99D604}" dt="2023-10-31T16:49:05.580" v="858" actId="478"/>
          <ac:graphicFrameMkLst>
            <pc:docMk/>
            <pc:sldMk cId="206261281" sldId="289"/>
            <ac:graphicFrameMk id="2" creationId="{7385FE5E-37E6-7535-7050-106CE979FAE3}"/>
          </ac:graphicFrameMkLst>
        </pc:graphicFrameChg>
        <pc:graphicFrameChg chg="del">
          <ac:chgData name="NESTOR JULIO HERNANDEZ BOCKER" userId="a413b3be1cc3406f" providerId="LiveId" clId="{3BBB1D5D-5866-40FF-9E6E-24AE7A99D604}" dt="2023-10-31T15:13:26.125" v="176" actId="478"/>
          <ac:graphicFrameMkLst>
            <pc:docMk/>
            <pc:sldMk cId="206261281" sldId="289"/>
            <ac:graphicFrameMk id="6" creationId="{7385FE5E-37E6-7535-7050-106CE979FAE3}"/>
          </ac:graphicFrameMkLst>
        </pc:graphicFrameChg>
        <pc:graphicFrameChg chg="add mod">
          <ac:chgData name="NESTOR JULIO HERNANDEZ BOCKER" userId="a413b3be1cc3406f" providerId="LiveId" clId="{3BBB1D5D-5866-40FF-9E6E-24AE7A99D604}" dt="2023-10-31T16:50:29.077" v="870"/>
          <ac:graphicFrameMkLst>
            <pc:docMk/>
            <pc:sldMk cId="206261281" sldId="289"/>
            <ac:graphicFrameMk id="10" creationId="{7385FE5E-37E6-7535-7050-106CE979FAE3}"/>
          </ac:graphicFrameMkLst>
        </pc:graphicFrameChg>
      </pc:sldChg>
      <pc:sldChg chg="modSp mod">
        <pc:chgData name="NESTOR JULIO HERNANDEZ BOCKER" userId="a413b3be1cc3406f" providerId="LiveId" clId="{3BBB1D5D-5866-40FF-9E6E-24AE7A99D604}" dt="2023-10-31T16:28:40.762" v="520"/>
        <pc:sldMkLst>
          <pc:docMk/>
          <pc:sldMk cId="3526887262" sldId="292"/>
        </pc:sldMkLst>
        <pc:spChg chg="mod">
          <ac:chgData name="NESTOR JULIO HERNANDEZ BOCKER" userId="a413b3be1cc3406f" providerId="LiveId" clId="{3BBB1D5D-5866-40FF-9E6E-24AE7A99D604}" dt="2023-10-31T16:28:40.762" v="520"/>
          <ac:spMkLst>
            <pc:docMk/>
            <pc:sldMk cId="3526887262" sldId="292"/>
            <ac:spMk id="4" creationId="{60FAEB9F-E66F-E330-5A1B-3F684F5D53B7}"/>
          </ac:spMkLst>
        </pc:spChg>
        <pc:spChg chg="mod">
          <ac:chgData name="NESTOR JULIO HERNANDEZ BOCKER" userId="a413b3be1cc3406f" providerId="LiveId" clId="{3BBB1D5D-5866-40FF-9E6E-24AE7A99D604}" dt="2023-10-31T13:52:41.197" v="5"/>
          <ac:spMkLst>
            <pc:docMk/>
            <pc:sldMk cId="3526887262" sldId="292"/>
            <ac:spMk id="5" creationId="{C21EC463-48B1-DB62-853F-28EA07164E19}"/>
          </ac:spMkLst>
        </pc:spChg>
        <pc:spChg chg="mod">
          <ac:chgData name="NESTOR JULIO HERNANDEZ BOCKER" userId="a413b3be1cc3406f" providerId="LiveId" clId="{3BBB1D5D-5866-40FF-9E6E-24AE7A99D604}" dt="2023-10-31T13:55:08.586" v="45" actId="20577"/>
          <ac:spMkLst>
            <pc:docMk/>
            <pc:sldMk cId="3526887262" sldId="292"/>
            <ac:spMk id="6" creationId="{B2F2D106-82B9-0335-7236-4CF3863660F7}"/>
          </ac:spMkLst>
        </pc:spChg>
      </pc:sldChg>
      <pc:sldChg chg="modSp mod">
        <pc:chgData name="NESTOR JULIO HERNANDEZ BOCKER" userId="a413b3be1cc3406f" providerId="LiveId" clId="{3BBB1D5D-5866-40FF-9E6E-24AE7A99D604}" dt="2023-10-31T13:55:53.929" v="47" actId="20577"/>
        <pc:sldMkLst>
          <pc:docMk/>
          <pc:sldMk cId="1542716009" sldId="293"/>
        </pc:sldMkLst>
        <pc:spChg chg="mod">
          <ac:chgData name="NESTOR JULIO HERNANDEZ BOCKER" userId="a413b3be1cc3406f" providerId="LiveId" clId="{3BBB1D5D-5866-40FF-9E6E-24AE7A99D604}" dt="2023-10-31T13:53:29.752" v="10"/>
          <ac:spMkLst>
            <pc:docMk/>
            <pc:sldMk cId="1542716009" sldId="293"/>
            <ac:spMk id="5" creationId="{C21EC463-48B1-DB62-853F-28EA07164E19}"/>
          </ac:spMkLst>
        </pc:spChg>
        <pc:spChg chg="mod">
          <ac:chgData name="NESTOR JULIO HERNANDEZ BOCKER" userId="a413b3be1cc3406f" providerId="LiveId" clId="{3BBB1D5D-5866-40FF-9E6E-24AE7A99D604}" dt="2023-10-31T13:55:53.929" v="47" actId="20577"/>
          <ac:spMkLst>
            <pc:docMk/>
            <pc:sldMk cId="1542716009" sldId="293"/>
            <ac:spMk id="6" creationId="{B2F2D106-82B9-0335-7236-4CF3863660F7}"/>
          </ac:spMkLst>
        </pc:spChg>
      </pc:sldChg>
      <pc:sldChg chg="addSp delSp modSp mod">
        <pc:chgData name="NESTOR JULIO HERNANDEZ BOCKER" userId="a413b3be1cc3406f" providerId="LiveId" clId="{3BBB1D5D-5866-40FF-9E6E-24AE7A99D604}" dt="2023-10-31T14:39:01.857" v="171" actId="20577"/>
        <pc:sldMkLst>
          <pc:docMk/>
          <pc:sldMk cId="1073405508" sldId="300"/>
        </pc:sldMkLst>
        <pc:spChg chg="mod">
          <ac:chgData name="NESTOR JULIO HERNANDEZ BOCKER" userId="a413b3be1cc3406f" providerId="LiveId" clId="{3BBB1D5D-5866-40FF-9E6E-24AE7A99D604}" dt="2023-10-31T14:39:01.857" v="171" actId="20577"/>
          <ac:spMkLst>
            <pc:docMk/>
            <pc:sldMk cId="1073405508" sldId="300"/>
            <ac:spMk id="3" creationId="{9B29EB78-F2B6-6B35-52FC-F8E1916A1B1C}"/>
          </ac:spMkLst>
        </pc:spChg>
        <pc:spChg chg="mod">
          <ac:chgData name="NESTOR JULIO HERNANDEZ BOCKER" userId="a413b3be1cc3406f" providerId="LiveId" clId="{3BBB1D5D-5866-40FF-9E6E-24AE7A99D604}" dt="2023-10-31T13:53:47.724" v="11"/>
          <ac:spMkLst>
            <pc:docMk/>
            <pc:sldMk cId="1073405508" sldId="300"/>
            <ac:spMk id="5" creationId="{22AA596E-4AF8-A33C-C019-625C7E8EC03F}"/>
          </ac:spMkLst>
        </pc:spChg>
        <pc:spChg chg="mod">
          <ac:chgData name="NESTOR JULIO HERNANDEZ BOCKER" userId="a413b3be1cc3406f" providerId="LiveId" clId="{3BBB1D5D-5866-40FF-9E6E-24AE7A99D604}" dt="2023-10-31T13:53:47.724" v="11"/>
          <ac:spMkLst>
            <pc:docMk/>
            <pc:sldMk cId="1073405508" sldId="300"/>
            <ac:spMk id="17" creationId="{72600D9A-ADD3-4635-A3E6-0938F6994536}"/>
          </ac:spMkLst>
        </pc:spChg>
        <pc:spChg chg="mod">
          <ac:chgData name="NESTOR JULIO HERNANDEZ BOCKER" userId="a413b3be1cc3406f" providerId="LiveId" clId="{3BBB1D5D-5866-40FF-9E6E-24AE7A99D604}" dt="2023-10-31T14:07:35.953" v="67" actId="20577"/>
          <ac:spMkLst>
            <pc:docMk/>
            <pc:sldMk cId="1073405508" sldId="300"/>
            <ac:spMk id="21" creationId="{D2832B9C-17B6-4D04-B5C1-949B300C241E}"/>
          </ac:spMkLst>
        </pc:spChg>
        <pc:spChg chg="mod">
          <ac:chgData name="NESTOR JULIO HERNANDEZ BOCKER" userId="a413b3be1cc3406f" providerId="LiveId" clId="{3BBB1D5D-5866-40FF-9E6E-24AE7A99D604}" dt="2023-10-31T14:07:43.018" v="69" actId="20577"/>
          <ac:spMkLst>
            <pc:docMk/>
            <pc:sldMk cId="1073405508" sldId="300"/>
            <ac:spMk id="22" creationId="{DEFF068D-953C-4C5F-8B50-C7E1F717CAE9}"/>
          </ac:spMkLst>
        </pc:spChg>
        <pc:spChg chg="mod">
          <ac:chgData name="NESTOR JULIO HERNANDEZ BOCKER" userId="a413b3be1cc3406f" providerId="LiveId" clId="{3BBB1D5D-5866-40FF-9E6E-24AE7A99D604}" dt="2023-10-31T14:38:49.821" v="162" actId="20577"/>
          <ac:spMkLst>
            <pc:docMk/>
            <pc:sldMk cId="1073405508" sldId="300"/>
            <ac:spMk id="26" creationId="{7E3EB898-F77B-41D8-8631-7FAAB1CA6C44}"/>
          </ac:spMkLst>
        </pc:spChg>
        <pc:graphicFrameChg chg="del">
          <ac:chgData name="NESTOR JULIO HERNANDEZ BOCKER" userId="a413b3be1cc3406f" providerId="LiveId" clId="{3BBB1D5D-5866-40FF-9E6E-24AE7A99D604}" dt="2023-10-31T14:31:18.994" v="73" actId="478"/>
          <ac:graphicFrameMkLst>
            <pc:docMk/>
            <pc:sldMk cId="1073405508" sldId="300"/>
            <ac:graphicFrameMk id="4" creationId="{28C7100D-A2C5-49D7-8018-94FFBCDB107C}"/>
          </ac:graphicFrameMkLst>
        </pc:graphicFrameChg>
        <pc:graphicFrameChg chg="add del mod">
          <ac:chgData name="NESTOR JULIO HERNANDEZ BOCKER" userId="a413b3be1cc3406f" providerId="LiveId" clId="{3BBB1D5D-5866-40FF-9E6E-24AE7A99D604}" dt="2023-10-31T14:31:43.562" v="76" actId="21"/>
          <ac:graphicFrameMkLst>
            <pc:docMk/>
            <pc:sldMk cId="1073405508" sldId="300"/>
            <ac:graphicFrameMk id="7" creationId="{28C7100D-A2C5-49D7-8018-94FFBCDB107C}"/>
          </ac:graphicFrameMkLst>
        </pc:graphicFrameChg>
        <pc:graphicFrameChg chg="add mod">
          <ac:chgData name="NESTOR JULIO HERNANDEZ BOCKER" userId="a413b3be1cc3406f" providerId="LiveId" clId="{3BBB1D5D-5866-40FF-9E6E-24AE7A99D604}" dt="2023-10-31T14:38:37.223" v="160" actId="207"/>
          <ac:graphicFrameMkLst>
            <pc:docMk/>
            <pc:sldMk cId="1073405508" sldId="300"/>
            <ac:graphicFrameMk id="10" creationId="{28C7100D-A2C5-49D7-8018-94FFBCDB107C}"/>
          </ac:graphicFrameMkLst>
        </pc:graphicFrameChg>
      </pc:sldChg>
      <pc:sldChg chg="addSp delSp modSp add del mod">
        <pc:chgData name="NESTOR JULIO HERNANDEZ BOCKER" userId="a413b3be1cc3406f" providerId="LiveId" clId="{3BBB1D5D-5866-40FF-9E6E-24AE7A99D604}" dt="2023-10-31T16:26:04.825" v="303" actId="47"/>
        <pc:sldMkLst>
          <pc:docMk/>
          <pc:sldMk cId="2584858469" sldId="301"/>
        </pc:sldMkLst>
        <pc:graphicFrameChg chg="add del mod">
          <ac:chgData name="NESTOR JULIO HERNANDEZ BOCKER" userId="a413b3be1cc3406f" providerId="LiveId" clId="{3BBB1D5D-5866-40FF-9E6E-24AE7A99D604}" dt="2023-10-31T16:25:47.869" v="300" actId="478"/>
          <ac:graphicFrameMkLst>
            <pc:docMk/>
            <pc:sldMk cId="2584858469" sldId="301"/>
            <ac:graphicFrameMk id="9" creationId="{00000000-0008-0000-0000-00000B000000}"/>
          </ac:graphicFrameMkLst>
        </pc:graphicFrameChg>
        <pc:graphicFrameChg chg="del">
          <ac:chgData name="NESTOR JULIO HERNANDEZ BOCKER" userId="a413b3be1cc3406f" providerId="LiveId" clId="{3BBB1D5D-5866-40FF-9E6E-24AE7A99D604}" dt="2023-10-31T16:22:27.831" v="276" actId="478"/>
          <ac:graphicFrameMkLst>
            <pc:docMk/>
            <pc:sldMk cId="2584858469" sldId="301"/>
            <ac:graphicFrameMk id="11" creationId="{00000000-0008-0000-0000-00000B000000}"/>
          </ac:graphicFrameMkLst>
        </pc:graphicFrameChg>
        <pc:graphicFrameChg chg="add del mod">
          <ac:chgData name="NESTOR JULIO HERNANDEZ BOCKER" userId="a413b3be1cc3406f" providerId="LiveId" clId="{3BBB1D5D-5866-40FF-9E6E-24AE7A99D604}" dt="2023-10-31T16:25:47.869" v="300" actId="478"/>
          <ac:graphicFrameMkLst>
            <pc:docMk/>
            <pc:sldMk cId="2584858469" sldId="301"/>
            <ac:graphicFrameMk id="12" creationId="{FCFEDCE7-4C34-42F0-A44B-2713FA765F82}"/>
          </ac:graphicFrameMkLst>
        </pc:graphicFrameChg>
        <pc:graphicFrameChg chg="add mod">
          <ac:chgData name="NESTOR JULIO HERNANDEZ BOCKER" userId="a413b3be1cc3406f" providerId="LiveId" clId="{3BBB1D5D-5866-40FF-9E6E-24AE7A99D604}" dt="2023-10-31T16:26:01.300" v="302"/>
          <ac:graphicFrameMkLst>
            <pc:docMk/>
            <pc:sldMk cId="2584858469" sldId="301"/>
            <ac:graphicFrameMk id="13" creationId="{2271A437-729E-4045-AB9F-D398FDDFB8C4}"/>
          </ac:graphicFrameMkLst>
        </pc:graphicFrameChg>
      </pc:sldChg>
    </pc:docChg>
  </pc:docChgLst>
  <pc:docChgLst>
    <pc:chgData name="NESTOR JULIO HERNANDEZ BOCKER" userId="a413b3be1cc3406f" providerId="LiveId" clId="{5B5269D0-0FC9-44A1-8502-D1991B0FB250}"/>
    <pc:docChg chg="custSel modSld">
      <pc:chgData name="NESTOR JULIO HERNANDEZ BOCKER" userId="a413b3be1cc3406f" providerId="LiveId" clId="{5B5269D0-0FC9-44A1-8502-D1991B0FB250}" dt="2023-05-31T23:03:19.394" v="95" actId="27918"/>
      <pc:docMkLst>
        <pc:docMk/>
      </pc:docMkLst>
      <pc:sldChg chg="modSp mod">
        <pc:chgData name="NESTOR JULIO HERNANDEZ BOCKER" userId="a413b3be1cc3406f" providerId="LiveId" clId="{5B5269D0-0FC9-44A1-8502-D1991B0FB250}" dt="2023-05-31T20:49:22.425" v="31" actId="207"/>
        <pc:sldMkLst>
          <pc:docMk/>
          <pc:sldMk cId="721350290" sldId="274"/>
        </pc:sldMkLst>
        <pc:spChg chg="mod">
          <ac:chgData name="NESTOR JULIO HERNANDEZ BOCKER" userId="a413b3be1cc3406f" providerId="LiveId" clId="{5B5269D0-0FC9-44A1-8502-D1991B0FB250}" dt="2023-05-31T20:49:22.425" v="31" actId="207"/>
          <ac:spMkLst>
            <pc:docMk/>
            <pc:sldMk cId="721350290" sldId="274"/>
            <ac:spMk id="11" creationId="{5552EB3D-2FD2-2B29-A305-45DE4C8ADB61}"/>
          </ac:spMkLst>
        </pc:spChg>
        <pc:spChg chg="mod">
          <ac:chgData name="NESTOR JULIO HERNANDEZ BOCKER" userId="a413b3be1cc3406f" providerId="LiveId" clId="{5B5269D0-0FC9-44A1-8502-D1991B0FB250}" dt="2023-05-31T20:49:22.425" v="31" actId="207"/>
          <ac:spMkLst>
            <pc:docMk/>
            <pc:sldMk cId="721350290" sldId="274"/>
            <ac:spMk id="15" creationId="{59EE458C-69E8-1372-1F90-B3F77176AA2C}"/>
          </ac:spMkLst>
        </pc:spChg>
      </pc:sldChg>
      <pc:sldChg chg="modSp mod">
        <pc:chgData name="NESTOR JULIO HERNANDEZ BOCKER" userId="a413b3be1cc3406f" providerId="LiveId" clId="{5B5269D0-0FC9-44A1-8502-D1991B0FB250}" dt="2023-05-31T20:26:51.070" v="22" actId="1036"/>
        <pc:sldMkLst>
          <pc:docMk/>
          <pc:sldMk cId="3393398782" sldId="282"/>
        </pc:sldMkLst>
        <pc:graphicFrameChg chg="mod">
          <ac:chgData name="NESTOR JULIO HERNANDEZ BOCKER" userId="a413b3be1cc3406f" providerId="LiveId" clId="{5B5269D0-0FC9-44A1-8502-D1991B0FB250}" dt="2023-05-31T20:26:51.070" v="22" actId="1036"/>
          <ac:graphicFrameMkLst>
            <pc:docMk/>
            <pc:sldMk cId="3393398782" sldId="282"/>
            <ac:graphicFrameMk id="12" creationId="{644B30B8-344C-64F3-D13B-50EB20CA6569}"/>
          </ac:graphicFrameMkLst>
        </pc:graphicFrameChg>
        <pc:graphicFrameChg chg="mod">
          <ac:chgData name="NESTOR JULIO HERNANDEZ BOCKER" userId="a413b3be1cc3406f" providerId="LiveId" clId="{5B5269D0-0FC9-44A1-8502-D1991B0FB250}" dt="2023-05-31T20:26:51.070" v="22" actId="1036"/>
          <ac:graphicFrameMkLst>
            <pc:docMk/>
            <pc:sldMk cId="3393398782" sldId="282"/>
            <ac:graphicFrameMk id="13" creationId="{92F0B0C7-DBF3-A6DA-6901-366017B2B09F}"/>
          </ac:graphicFrameMkLst>
        </pc:graphicFrameChg>
      </pc:sldChg>
      <pc:sldChg chg="modSp mod">
        <pc:chgData name="NESTOR JULIO HERNANDEZ BOCKER" userId="a413b3be1cc3406f" providerId="LiveId" clId="{5B5269D0-0FC9-44A1-8502-D1991B0FB250}" dt="2023-05-31T20:27:12.635" v="25" actId="27107"/>
        <pc:sldMkLst>
          <pc:docMk/>
          <pc:sldMk cId="3127339449" sldId="284"/>
        </pc:sldMkLst>
        <pc:spChg chg="mod">
          <ac:chgData name="NESTOR JULIO HERNANDEZ BOCKER" userId="a413b3be1cc3406f" providerId="LiveId" clId="{5B5269D0-0FC9-44A1-8502-D1991B0FB250}" dt="2023-05-31T20:27:12.635" v="25" actId="27107"/>
          <ac:spMkLst>
            <pc:docMk/>
            <pc:sldMk cId="3127339449" sldId="284"/>
            <ac:spMk id="8" creationId="{2CC749D1-3BF6-BB4C-AF95-0DF8B9F37233}"/>
          </ac:spMkLst>
        </pc:spChg>
        <pc:graphicFrameChg chg="modGraphic">
          <ac:chgData name="NESTOR JULIO HERNANDEZ BOCKER" userId="a413b3be1cc3406f" providerId="LiveId" clId="{5B5269D0-0FC9-44A1-8502-D1991B0FB250}" dt="2023-05-31T20:27:06.488" v="24" actId="207"/>
          <ac:graphicFrameMkLst>
            <pc:docMk/>
            <pc:sldMk cId="3127339449" sldId="284"/>
            <ac:graphicFrameMk id="5" creationId="{D57B21E4-E1DC-67A3-17C7-F98CE21FB353}"/>
          </ac:graphicFrameMkLst>
        </pc:graphicFrameChg>
      </pc:sldChg>
      <pc:sldChg chg="modSp mod">
        <pc:chgData name="NESTOR JULIO HERNANDEZ BOCKER" userId="a413b3be1cc3406f" providerId="LiveId" clId="{5B5269D0-0FC9-44A1-8502-D1991B0FB250}" dt="2023-05-31T20:50:38.704" v="83" actId="1036"/>
        <pc:sldMkLst>
          <pc:docMk/>
          <pc:sldMk cId="2154845837" sldId="285"/>
        </pc:sldMkLst>
        <pc:spChg chg="mod">
          <ac:chgData name="NESTOR JULIO HERNANDEZ BOCKER" userId="a413b3be1cc3406f" providerId="LiveId" clId="{5B5269D0-0FC9-44A1-8502-D1991B0FB250}" dt="2023-05-31T20:49:34.647" v="32" actId="14100"/>
          <ac:spMkLst>
            <pc:docMk/>
            <pc:sldMk cId="2154845837" sldId="285"/>
            <ac:spMk id="2" creationId="{1503A387-094E-78D3-0B68-614DA91F2C5D}"/>
          </ac:spMkLst>
        </pc:spChg>
        <pc:spChg chg="mod">
          <ac:chgData name="NESTOR JULIO HERNANDEZ BOCKER" userId="a413b3be1cc3406f" providerId="LiveId" clId="{5B5269D0-0FC9-44A1-8502-D1991B0FB250}" dt="2023-05-31T20:27:28.534" v="26" actId="27107"/>
          <ac:spMkLst>
            <pc:docMk/>
            <pc:sldMk cId="2154845837" sldId="285"/>
            <ac:spMk id="8" creationId="{2CC749D1-3BF6-BB4C-AF95-0DF8B9F37233}"/>
          </ac:spMkLst>
        </pc:spChg>
        <pc:graphicFrameChg chg="mod">
          <ac:chgData name="NESTOR JULIO HERNANDEZ BOCKER" userId="a413b3be1cc3406f" providerId="LiveId" clId="{5B5269D0-0FC9-44A1-8502-D1991B0FB250}" dt="2023-05-31T20:50:38.704" v="83" actId="1036"/>
          <ac:graphicFrameMkLst>
            <pc:docMk/>
            <pc:sldMk cId="2154845837" sldId="285"/>
            <ac:graphicFrameMk id="3" creationId="{0C5DACFB-445D-4DB0-2A9E-54FA02F2B785}"/>
          </ac:graphicFrameMkLst>
        </pc:graphicFrameChg>
      </pc:sldChg>
      <pc:sldChg chg="addSp delSp modSp mod">
        <pc:chgData name="NESTOR JULIO HERNANDEZ BOCKER" userId="a413b3be1cc3406f" providerId="LiveId" clId="{5B5269D0-0FC9-44A1-8502-D1991B0FB250}" dt="2023-05-31T20:50:27.770" v="73" actId="1036"/>
        <pc:sldMkLst>
          <pc:docMk/>
          <pc:sldMk cId="1481064699" sldId="286"/>
        </pc:sldMkLst>
        <pc:spChg chg="mod">
          <ac:chgData name="NESTOR JULIO HERNANDEZ BOCKER" userId="a413b3be1cc3406f" providerId="LiveId" clId="{5B5269D0-0FC9-44A1-8502-D1991B0FB250}" dt="2023-05-31T20:49:41.805" v="34" actId="14100"/>
          <ac:spMkLst>
            <pc:docMk/>
            <pc:sldMk cId="1481064699" sldId="286"/>
            <ac:spMk id="2" creationId="{B3A14BC5-F797-9CD5-94F9-2A2B19DAE73C}"/>
          </ac:spMkLst>
        </pc:spChg>
        <pc:spChg chg="del mod">
          <ac:chgData name="NESTOR JULIO HERNANDEZ BOCKER" userId="a413b3be1cc3406f" providerId="LiveId" clId="{5B5269D0-0FC9-44A1-8502-D1991B0FB250}" dt="2023-05-31T20:50:16.074" v="50" actId="478"/>
          <ac:spMkLst>
            <pc:docMk/>
            <pc:sldMk cId="1481064699" sldId="286"/>
            <ac:spMk id="5" creationId="{CF4BC2D8-90CD-95BE-7B5A-4C560C0C7AAD}"/>
          </ac:spMkLst>
        </pc:spChg>
        <pc:spChg chg="add mod">
          <ac:chgData name="NESTOR JULIO HERNANDEZ BOCKER" userId="a413b3be1cc3406f" providerId="LiveId" clId="{5B5269D0-0FC9-44A1-8502-D1991B0FB250}" dt="2023-05-31T20:50:20.425" v="51"/>
          <ac:spMkLst>
            <pc:docMk/>
            <pc:sldMk cId="1481064699" sldId="286"/>
            <ac:spMk id="6" creationId="{9EEDEF5A-71B4-E0CB-C7F1-8B22FC607261}"/>
          </ac:spMkLst>
        </pc:spChg>
        <pc:spChg chg="mod">
          <ac:chgData name="NESTOR JULIO HERNANDEZ BOCKER" userId="a413b3be1cc3406f" providerId="LiveId" clId="{5B5269D0-0FC9-44A1-8502-D1991B0FB250}" dt="2023-05-31T20:27:37.935" v="27" actId="27107"/>
          <ac:spMkLst>
            <pc:docMk/>
            <pc:sldMk cId="1481064699" sldId="286"/>
            <ac:spMk id="8" creationId="{2CC749D1-3BF6-BB4C-AF95-0DF8B9F37233}"/>
          </ac:spMkLst>
        </pc:spChg>
        <pc:graphicFrameChg chg="mod">
          <ac:chgData name="NESTOR JULIO HERNANDEZ BOCKER" userId="a413b3be1cc3406f" providerId="LiveId" clId="{5B5269D0-0FC9-44A1-8502-D1991B0FB250}" dt="2023-05-31T20:50:27.770" v="73" actId="1036"/>
          <ac:graphicFrameMkLst>
            <pc:docMk/>
            <pc:sldMk cId="1481064699" sldId="286"/>
            <ac:graphicFrameMk id="3" creationId="{92EF3748-B186-377B-DBA6-44976CA876DA}"/>
          </ac:graphicFrameMkLst>
        </pc:graphicFrameChg>
      </pc:sldChg>
      <pc:sldChg chg="modSp mod">
        <pc:chgData name="NESTOR JULIO HERNANDEZ BOCKER" userId="a413b3be1cc3406f" providerId="LiveId" clId="{5B5269D0-0FC9-44A1-8502-D1991B0FB250}" dt="2023-05-31T20:27:46.650" v="28" actId="207"/>
        <pc:sldMkLst>
          <pc:docMk/>
          <pc:sldMk cId="4072024416" sldId="287"/>
        </pc:sldMkLst>
        <pc:graphicFrameChg chg="modGraphic">
          <ac:chgData name="NESTOR JULIO HERNANDEZ BOCKER" userId="a413b3be1cc3406f" providerId="LiveId" clId="{5B5269D0-0FC9-44A1-8502-D1991B0FB250}" dt="2023-05-31T20:27:46.650" v="28" actId="207"/>
          <ac:graphicFrameMkLst>
            <pc:docMk/>
            <pc:sldMk cId="4072024416" sldId="287"/>
            <ac:graphicFrameMk id="3" creationId="{1FC4D76E-9DD1-BA5A-9BE8-531B355A48DE}"/>
          </ac:graphicFrameMkLst>
        </pc:graphicFrameChg>
      </pc:sldChg>
      <pc:sldChg chg="mod">
        <pc:chgData name="NESTOR JULIO HERNANDEZ BOCKER" userId="a413b3be1cc3406f" providerId="LiveId" clId="{5B5269D0-0FC9-44A1-8502-D1991B0FB250}" dt="2023-05-31T23:03:19.394" v="95" actId="27918"/>
        <pc:sldMkLst>
          <pc:docMk/>
          <pc:sldMk cId="206261281" sldId="289"/>
        </pc:sldMkLst>
      </pc:sldChg>
      <pc:sldChg chg="modSp mod">
        <pc:chgData name="NESTOR JULIO HERNANDEZ BOCKER" userId="a413b3be1cc3406f" providerId="LiveId" clId="{5B5269D0-0FC9-44A1-8502-D1991B0FB250}" dt="2023-05-31T23:01:13.705" v="93" actId="20577"/>
        <pc:sldMkLst>
          <pc:docMk/>
          <pc:sldMk cId="1542716009" sldId="293"/>
        </pc:sldMkLst>
        <pc:spChg chg="mod">
          <ac:chgData name="NESTOR JULIO HERNANDEZ BOCKER" userId="a413b3be1cc3406f" providerId="LiveId" clId="{5B5269D0-0FC9-44A1-8502-D1991B0FB250}" dt="2023-05-31T23:01:13.705" v="93" actId="20577"/>
          <ac:spMkLst>
            <pc:docMk/>
            <pc:sldMk cId="1542716009" sldId="293"/>
            <ac:spMk id="5" creationId="{C21EC463-48B1-DB62-853F-28EA07164E19}"/>
          </ac:spMkLst>
        </pc:spChg>
      </pc:sldChg>
    </pc:docChg>
  </pc:docChgLst>
  <pc:docChgLst>
    <pc:chgData name="NESTOR JULIO HERNANDEZ BOCKER" userId="a413b3be1cc3406f" providerId="LiveId" clId="{B3C40DA9-3D0E-420D-B1E7-36F97D48CE68}"/>
    <pc:docChg chg="undo custSel modSld">
      <pc:chgData name="NESTOR JULIO HERNANDEZ BOCKER" userId="a413b3be1cc3406f" providerId="LiveId" clId="{B3C40DA9-3D0E-420D-B1E7-36F97D48CE68}" dt="2023-09-08T12:27:46.107" v="247" actId="1036"/>
      <pc:docMkLst>
        <pc:docMk/>
      </pc:docMkLst>
      <pc:sldChg chg="modSp mod">
        <pc:chgData name="NESTOR JULIO HERNANDEZ BOCKER" userId="a413b3be1cc3406f" providerId="LiveId" clId="{B3C40DA9-3D0E-420D-B1E7-36F97D48CE68}" dt="2023-08-31T17:00:13.186" v="242"/>
        <pc:sldMkLst>
          <pc:docMk/>
          <pc:sldMk cId="721350290" sldId="274"/>
        </pc:sldMkLst>
        <pc:spChg chg="mod">
          <ac:chgData name="NESTOR JULIO HERNANDEZ BOCKER" userId="a413b3be1cc3406f" providerId="LiveId" clId="{B3C40DA9-3D0E-420D-B1E7-36F97D48CE68}" dt="2023-08-30T12:46:53.360" v="1"/>
          <ac:spMkLst>
            <pc:docMk/>
            <pc:sldMk cId="721350290" sldId="274"/>
            <ac:spMk id="8" creationId="{2CC749D1-3BF6-BB4C-AF95-0DF8B9F37233}"/>
          </ac:spMkLst>
        </pc:spChg>
        <pc:spChg chg="mod">
          <ac:chgData name="NESTOR JULIO HERNANDEZ BOCKER" userId="a413b3be1cc3406f" providerId="LiveId" clId="{B3C40DA9-3D0E-420D-B1E7-36F97D48CE68}" dt="2023-08-31T15:58:22.977" v="97" actId="20577"/>
          <ac:spMkLst>
            <pc:docMk/>
            <pc:sldMk cId="721350290" sldId="274"/>
            <ac:spMk id="11" creationId="{5552EB3D-2FD2-2B29-A305-45DE4C8ADB61}"/>
          </ac:spMkLst>
        </pc:spChg>
        <pc:spChg chg="mod">
          <ac:chgData name="NESTOR JULIO HERNANDEZ BOCKER" userId="a413b3be1cc3406f" providerId="LiveId" clId="{B3C40DA9-3D0E-420D-B1E7-36F97D48CE68}" dt="2023-08-31T15:58:45.846" v="99" actId="20577"/>
          <ac:spMkLst>
            <pc:docMk/>
            <pc:sldMk cId="721350290" sldId="274"/>
            <ac:spMk id="12" creationId="{A6B35B9D-0049-AC66-F7A2-4C2A615E499C}"/>
          </ac:spMkLst>
        </pc:spChg>
        <pc:spChg chg="mod">
          <ac:chgData name="NESTOR JULIO HERNANDEZ BOCKER" userId="a413b3be1cc3406f" providerId="LiveId" clId="{B3C40DA9-3D0E-420D-B1E7-36F97D48CE68}" dt="2023-08-31T15:58:57.210" v="100" actId="20577"/>
          <ac:spMkLst>
            <pc:docMk/>
            <pc:sldMk cId="721350290" sldId="274"/>
            <ac:spMk id="15" creationId="{59EE458C-69E8-1372-1F90-B3F77176AA2C}"/>
          </ac:spMkLst>
        </pc:spChg>
        <pc:spChg chg="mod">
          <ac:chgData name="NESTOR JULIO HERNANDEZ BOCKER" userId="a413b3be1cc3406f" providerId="LiveId" clId="{B3C40DA9-3D0E-420D-B1E7-36F97D48CE68}" dt="2023-08-31T15:59:31.721" v="108" actId="20577"/>
          <ac:spMkLst>
            <pc:docMk/>
            <pc:sldMk cId="721350290" sldId="274"/>
            <ac:spMk id="16" creationId="{6D416BBC-D563-D8B2-4402-6C8A2EDB4B15}"/>
          </ac:spMkLst>
        </pc:spChg>
        <pc:graphicFrameChg chg="mod">
          <ac:chgData name="NESTOR JULIO HERNANDEZ BOCKER" userId="a413b3be1cc3406f" providerId="LiveId" clId="{B3C40DA9-3D0E-420D-B1E7-36F97D48CE68}" dt="2023-08-31T17:00:13.186" v="242"/>
          <ac:graphicFrameMkLst>
            <pc:docMk/>
            <pc:sldMk cId="721350290" sldId="274"/>
            <ac:graphicFrameMk id="2" creationId="{B8900E07-0EC4-ADC4-43E0-7562C694B748}"/>
          </ac:graphicFrameMkLst>
        </pc:graphicFrameChg>
      </pc:sldChg>
      <pc:sldChg chg="modSp">
        <pc:chgData name="NESTOR JULIO HERNANDEZ BOCKER" userId="a413b3be1cc3406f" providerId="LiveId" clId="{B3C40DA9-3D0E-420D-B1E7-36F97D48CE68}" dt="2023-08-30T12:46:53.360" v="1"/>
        <pc:sldMkLst>
          <pc:docMk/>
          <pc:sldMk cId="1610350232" sldId="277"/>
        </pc:sldMkLst>
        <pc:spChg chg="mod">
          <ac:chgData name="NESTOR JULIO HERNANDEZ BOCKER" userId="a413b3be1cc3406f" providerId="LiveId" clId="{B3C40DA9-3D0E-420D-B1E7-36F97D48CE68}" dt="2023-08-30T12:46:53.360" v="1"/>
          <ac:spMkLst>
            <pc:docMk/>
            <pc:sldMk cId="1610350232" sldId="277"/>
            <ac:spMk id="5" creationId="{C21EC463-48B1-DB62-853F-28EA07164E19}"/>
          </ac:spMkLst>
        </pc:spChg>
        <pc:spChg chg="mod">
          <ac:chgData name="NESTOR JULIO HERNANDEZ BOCKER" userId="a413b3be1cc3406f" providerId="LiveId" clId="{B3C40DA9-3D0E-420D-B1E7-36F97D48CE68}" dt="2023-08-30T12:46:31.624" v="0"/>
          <ac:spMkLst>
            <pc:docMk/>
            <pc:sldMk cId="1610350232" sldId="277"/>
            <ac:spMk id="6" creationId="{B2F2D106-82B9-0335-7236-4CF3863660F7}"/>
          </ac:spMkLst>
        </pc:spChg>
      </pc:sldChg>
      <pc:sldChg chg="modSp">
        <pc:chgData name="NESTOR JULIO HERNANDEZ BOCKER" userId="a413b3be1cc3406f" providerId="LiveId" clId="{B3C40DA9-3D0E-420D-B1E7-36F97D48CE68}" dt="2023-08-30T12:46:31.624" v="0"/>
        <pc:sldMkLst>
          <pc:docMk/>
          <pc:sldMk cId="3675170584" sldId="279"/>
        </pc:sldMkLst>
        <pc:spChg chg="mod">
          <ac:chgData name="NESTOR JULIO HERNANDEZ BOCKER" userId="a413b3be1cc3406f" providerId="LiveId" clId="{B3C40DA9-3D0E-420D-B1E7-36F97D48CE68}" dt="2023-08-30T12:46:31.624" v="0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B3C40DA9-3D0E-420D-B1E7-36F97D48CE68}" dt="2023-08-31T16:00:54.306" v="114" actId="20577"/>
        <pc:sldMkLst>
          <pc:docMk/>
          <pc:sldMk cId="245155727" sldId="281"/>
        </pc:sldMkLst>
        <pc:spChg chg="mod">
          <ac:chgData name="NESTOR JULIO HERNANDEZ BOCKER" userId="a413b3be1cc3406f" providerId="LiveId" clId="{B3C40DA9-3D0E-420D-B1E7-36F97D48CE68}" dt="2023-08-31T16:00:04.596" v="109" actId="20577"/>
          <ac:spMkLst>
            <pc:docMk/>
            <pc:sldMk cId="245155727" sldId="281"/>
            <ac:spMk id="3" creationId="{4A55E40E-7169-77C3-5055-C1209A014604}"/>
          </ac:spMkLst>
        </pc:spChg>
        <pc:spChg chg="mod">
          <ac:chgData name="NESTOR JULIO HERNANDEZ BOCKER" userId="a413b3be1cc3406f" providerId="LiveId" clId="{B3C40DA9-3D0E-420D-B1E7-36F97D48CE68}" dt="2023-08-31T16:00:26.090" v="112" actId="20577"/>
          <ac:spMkLst>
            <pc:docMk/>
            <pc:sldMk cId="245155727" sldId="281"/>
            <ac:spMk id="4" creationId="{4E33D9EB-67F9-76C5-0624-CACE64DE863E}"/>
          </ac:spMkLst>
        </pc:spChg>
        <pc:spChg chg="mod">
          <ac:chgData name="NESTOR JULIO HERNANDEZ BOCKER" userId="a413b3be1cc3406f" providerId="LiveId" clId="{B3C40DA9-3D0E-420D-B1E7-36F97D48CE68}" dt="2023-08-31T16:00:54.306" v="114" actId="20577"/>
          <ac:spMkLst>
            <pc:docMk/>
            <pc:sldMk cId="245155727" sldId="281"/>
            <ac:spMk id="7" creationId="{52ECDF73-661B-A7DC-9B63-68A9BECF5C2E}"/>
          </ac:spMkLst>
        </pc:spChg>
        <pc:spChg chg="mod">
          <ac:chgData name="NESTOR JULIO HERNANDEZ BOCKER" userId="a413b3be1cc3406f" providerId="LiveId" clId="{B3C40DA9-3D0E-420D-B1E7-36F97D48CE68}" dt="2023-08-30T12:46:53.360" v="1"/>
          <ac:spMkLst>
            <pc:docMk/>
            <pc:sldMk cId="245155727" sldId="281"/>
            <ac:spMk id="8" creationId="{2CC749D1-3BF6-BB4C-AF95-0DF8B9F37233}"/>
          </ac:spMkLst>
        </pc:spChg>
      </pc:sldChg>
      <pc:sldChg chg="modSp mod">
        <pc:chgData name="NESTOR JULIO HERNANDEZ BOCKER" userId="a413b3be1cc3406f" providerId="LiveId" clId="{B3C40DA9-3D0E-420D-B1E7-36F97D48CE68}" dt="2023-08-31T17:00:34.404" v="246" actId="20577"/>
        <pc:sldMkLst>
          <pc:docMk/>
          <pc:sldMk cId="3393398782" sldId="282"/>
        </pc:sldMkLst>
        <pc:spChg chg="mod">
          <ac:chgData name="NESTOR JULIO HERNANDEZ BOCKER" userId="a413b3be1cc3406f" providerId="LiveId" clId="{B3C40DA9-3D0E-420D-B1E7-36F97D48CE68}" dt="2023-08-31T16:01:06.986" v="115" actId="20577"/>
          <ac:spMkLst>
            <pc:docMk/>
            <pc:sldMk cId="3393398782" sldId="282"/>
            <ac:spMk id="3" creationId="{A8C5619B-D259-2908-B529-648FB76BCC6E}"/>
          </ac:spMkLst>
        </pc:spChg>
        <pc:spChg chg="mod">
          <ac:chgData name="NESTOR JULIO HERNANDEZ BOCKER" userId="a413b3be1cc3406f" providerId="LiveId" clId="{B3C40DA9-3D0E-420D-B1E7-36F97D48CE68}" dt="2023-08-31T16:01:15.206" v="119" actId="20577"/>
          <ac:spMkLst>
            <pc:docMk/>
            <pc:sldMk cId="3393398782" sldId="282"/>
            <ac:spMk id="4" creationId="{CA984F44-55E3-FE0B-48AD-DAFB3F597CFC}"/>
          </ac:spMkLst>
        </pc:spChg>
        <pc:spChg chg="mod">
          <ac:chgData name="NESTOR JULIO HERNANDEZ BOCKER" userId="a413b3be1cc3406f" providerId="LiveId" clId="{B3C40DA9-3D0E-420D-B1E7-36F97D48CE68}" dt="2023-08-31T17:00:34.404" v="246" actId="20577"/>
          <ac:spMkLst>
            <pc:docMk/>
            <pc:sldMk cId="3393398782" sldId="282"/>
            <ac:spMk id="8" creationId="{2CC749D1-3BF6-BB4C-AF95-0DF8B9F37233}"/>
          </ac:spMkLst>
        </pc:spChg>
        <pc:spChg chg="mod">
          <ac:chgData name="NESTOR JULIO HERNANDEZ BOCKER" userId="a413b3be1cc3406f" providerId="LiveId" clId="{B3C40DA9-3D0E-420D-B1E7-36F97D48CE68}" dt="2023-08-31T16:02:07.936" v="122" actId="20577"/>
          <ac:spMkLst>
            <pc:docMk/>
            <pc:sldMk cId="3393398782" sldId="282"/>
            <ac:spMk id="9" creationId="{74E26FC3-A09F-0E1F-0837-CDC737F32056}"/>
          </ac:spMkLst>
        </pc:spChg>
        <pc:spChg chg="mod">
          <ac:chgData name="NESTOR JULIO HERNANDEZ BOCKER" userId="a413b3be1cc3406f" providerId="LiveId" clId="{B3C40DA9-3D0E-420D-B1E7-36F97D48CE68}" dt="2023-08-30T12:46:53.360" v="1"/>
          <ac:spMkLst>
            <pc:docMk/>
            <pc:sldMk cId="3393398782" sldId="282"/>
            <ac:spMk id="10" creationId="{334E2306-A029-FECA-4CAE-F08F04CDE71E}"/>
          </ac:spMkLst>
        </pc:spChg>
        <pc:spChg chg="mod">
          <ac:chgData name="NESTOR JULIO HERNANDEZ BOCKER" userId="a413b3be1cc3406f" providerId="LiveId" clId="{B3C40DA9-3D0E-420D-B1E7-36F97D48CE68}" dt="2023-08-30T12:48:24.883" v="8" actId="20577"/>
          <ac:spMkLst>
            <pc:docMk/>
            <pc:sldMk cId="3393398782" sldId="282"/>
            <ac:spMk id="11" creationId="{0927A3EF-722B-4845-C5A9-7173F708C723}"/>
          </ac:spMkLst>
        </pc:spChg>
      </pc:sldChg>
      <pc:sldChg chg="modSp mod">
        <pc:chgData name="NESTOR JULIO HERNANDEZ BOCKER" userId="a413b3be1cc3406f" providerId="LiveId" clId="{B3C40DA9-3D0E-420D-B1E7-36F97D48CE68}" dt="2023-08-31T16:07:03.838" v="145" actId="20577"/>
        <pc:sldMkLst>
          <pc:docMk/>
          <pc:sldMk cId="3717849211" sldId="283"/>
        </pc:sldMkLst>
        <pc:spChg chg="mod">
          <ac:chgData name="NESTOR JULIO HERNANDEZ BOCKER" userId="a413b3be1cc3406f" providerId="LiveId" clId="{B3C40DA9-3D0E-420D-B1E7-36F97D48CE68}" dt="2023-08-31T16:06:21.886" v="138" actId="20577"/>
          <ac:spMkLst>
            <pc:docMk/>
            <pc:sldMk cId="3717849211" sldId="283"/>
            <ac:spMk id="2" creationId="{A02A9FED-D204-D2C0-F764-8A1EC1C729D9}"/>
          </ac:spMkLst>
        </pc:spChg>
        <pc:spChg chg="mod">
          <ac:chgData name="NESTOR JULIO HERNANDEZ BOCKER" userId="a413b3be1cc3406f" providerId="LiveId" clId="{B3C40DA9-3D0E-420D-B1E7-36F97D48CE68}" dt="2023-08-31T16:07:03.838" v="145" actId="20577"/>
          <ac:spMkLst>
            <pc:docMk/>
            <pc:sldMk cId="3717849211" sldId="283"/>
            <ac:spMk id="4" creationId="{F0818577-48F7-6772-6D09-E8C054D0E911}"/>
          </ac:spMkLst>
        </pc:spChg>
        <pc:spChg chg="mod">
          <ac:chgData name="NESTOR JULIO HERNANDEZ BOCKER" userId="a413b3be1cc3406f" providerId="LiveId" clId="{B3C40DA9-3D0E-420D-B1E7-36F97D48CE68}" dt="2023-08-30T12:47:02.970" v="2"/>
          <ac:spMkLst>
            <pc:docMk/>
            <pc:sldMk cId="3717849211" sldId="283"/>
            <ac:spMk id="8" creationId="{2CC749D1-3BF6-BB4C-AF95-0DF8B9F37233}"/>
          </ac:spMkLst>
        </pc:spChg>
        <pc:graphicFrameChg chg="mod">
          <ac:chgData name="NESTOR JULIO HERNANDEZ BOCKER" userId="a413b3be1cc3406f" providerId="LiveId" clId="{B3C40DA9-3D0E-420D-B1E7-36F97D48CE68}" dt="2023-08-31T16:04:58.791" v="129"/>
          <ac:graphicFrameMkLst>
            <pc:docMk/>
            <pc:sldMk cId="3717849211" sldId="283"/>
            <ac:graphicFrameMk id="3" creationId="{C76C8718-47F2-8AFE-2F8C-0D5D68FAE24D}"/>
          </ac:graphicFrameMkLst>
        </pc:graphicFrameChg>
      </pc:sldChg>
      <pc:sldChg chg="modSp mod">
        <pc:chgData name="NESTOR JULIO HERNANDEZ BOCKER" userId="a413b3be1cc3406f" providerId="LiveId" clId="{B3C40DA9-3D0E-420D-B1E7-36F97D48CE68}" dt="2023-09-08T12:27:46.107" v="247" actId="1036"/>
        <pc:sldMkLst>
          <pc:docMk/>
          <pc:sldMk cId="3127339449" sldId="284"/>
        </pc:sldMkLst>
        <pc:spChg chg="mod">
          <ac:chgData name="NESTOR JULIO HERNANDEZ BOCKER" userId="a413b3be1cc3406f" providerId="LiveId" clId="{B3C40DA9-3D0E-420D-B1E7-36F97D48CE68}" dt="2023-09-08T12:27:46.107" v="247" actId="1036"/>
          <ac:spMkLst>
            <pc:docMk/>
            <pc:sldMk cId="3127339449" sldId="284"/>
            <ac:spMk id="2" creationId="{ED9550AB-AA87-96B8-B281-89D33F07FF70}"/>
          </ac:spMkLst>
        </pc:spChg>
        <pc:spChg chg="mod">
          <ac:chgData name="NESTOR JULIO HERNANDEZ BOCKER" userId="a413b3be1cc3406f" providerId="LiveId" clId="{B3C40DA9-3D0E-420D-B1E7-36F97D48CE68}" dt="2023-08-31T16:07:23.295" v="146" actId="27107"/>
          <ac:spMkLst>
            <pc:docMk/>
            <pc:sldMk cId="3127339449" sldId="284"/>
            <ac:spMk id="8" creationId="{2CC749D1-3BF6-BB4C-AF95-0DF8B9F37233}"/>
          </ac:spMkLst>
        </pc:spChg>
        <pc:graphicFrameChg chg="mod modGraphic">
          <ac:chgData name="NESTOR JULIO HERNANDEZ BOCKER" userId="a413b3be1cc3406f" providerId="LiveId" clId="{B3C40DA9-3D0E-420D-B1E7-36F97D48CE68}" dt="2023-08-31T16:09:57.994" v="169" actId="207"/>
          <ac:graphicFrameMkLst>
            <pc:docMk/>
            <pc:sldMk cId="3127339449" sldId="284"/>
            <ac:graphicFrameMk id="5" creationId="{D57B21E4-E1DC-67A3-17C7-F98CE21FB353}"/>
          </ac:graphicFrameMkLst>
        </pc:graphicFrameChg>
      </pc:sldChg>
      <pc:sldChg chg="modSp mod">
        <pc:chgData name="NESTOR JULIO HERNANDEZ BOCKER" userId="a413b3be1cc3406f" providerId="LiveId" clId="{B3C40DA9-3D0E-420D-B1E7-36F97D48CE68}" dt="2023-08-31T16:07:59.635" v="152" actId="20577"/>
        <pc:sldMkLst>
          <pc:docMk/>
          <pc:sldMk cId="2154845837" sldId="285"/>
        </pc:sldMkLst>
        <pc:spChg chg="mod">
          <ac:chgData name="NESTOR JULIO HERNANDEZ BOCKER" userId="a413b3be1cc3406f" providerId="LiveId" clId="{B3C40DA9-3D0E-420D-B1E7-36F97D48CE68}" dt="2023-08-31T16:07:59.635" v="152" actId="20577"/>
          <ac:spMkLst>
            <pc:docMk/>
            <pc:sldMk cId="2154845837" sldId="285"/>
            <ac:spMk id="2" creationId="{1503A387-094E-78D3-0B68-614DA91F2C5D}"/>
          </ac:spMkLst>
        </pc:spChg>
        <pc:spChg chg="mod">
          <ac:chgData name="NESTOR JULIO HERNANDEZ BOCKER" userId="a413b3be1cc3406f" providerId="LiveId" clId="{B3C40DA9-3D0E-420D-B1E7-36F97D48CE68}" dt="2023-08-30T12:47:02.970" v="2"/>
          <ac:spMkLst>
            <pc:docMk/>
            <pc:sldMk cId="2154845837" sldId="285"/>
            <ac:spMk id="8" creationId="{2CC749D1-3BF6-BB4C-AF95-0DF8B9F37233}"/>
          </ac:spMkLst>
        </pc:spChg>
      </pc:sldChg>
      <pc:sldChg chg="modSp mod">
        <pc:chgData name="NESTOR JULIO HERNANDEZ BOCKER" userId="a413b3be1cc3406f" providerId="LiveId" clId="{B3C40DA9-3D0E-420D-B1E7-36F97D48CE68}" dt="2023-08-31T16:08:47.635" v="162" actId="20577"/>
        <pc:sldMkLst>
          <pc:docMk/>
          <pc:sldMk cId="1481064699" sldId="286"/>
        </pc:sldMkLst>
        <pc:spChg chg="mod">
          <ac:chgData name="NESTOR JULIO HERNANDEZ BOCKER" userId="a413b3be1cc3406f" providerId="LiveId" clId="{B3C40DA9-3D0E-420D-B1E7-36F97D48CE68}" dt="2023-08-31T16:08:47.635" v="162" actId="20577"/>
          <ac:spMkLst>
            <pc:docMk/>
            <pc:sldMk cId="1481064699" sldId="286"/>
            <ac:spMk id="2" creationId="{B3A14BC5-F797-9CD5-94F9-2A2B19DAE73C}"/>
          </ac:spMkLst>
        </pc:spChg>
        <pc:spChg chg="mod">
          <ac:chgData name="NESTOR JULIO HERNANDEZ BOCKER" userId="a413b3be1cc3406f" providerId="LiveId" clId="{B3C40DA9-3D0E-420D-B1E7-36F97D48CE68}" dt="2023-08-30T12:47:02.970" v="2"/>
          <ac:spMkLst>
            <pc:docMk/>
            <pc:sldMk cId="1481064699" sldId="286"/>
            <ac:spMk id="8" creationId="{2CC749D1-3BF6-BB4C-AF95-0DF8B9F37233}"/>
          </ac:spMkLst>
        </pc:spChg>
      </pc:sldChg>
      <pc:sldChg chg="modSp mod">
        <pc:chgData name="NESTOR JULIO HERNANDEZ BOCKER" userId="a413b3be1cc3406f" providerId="LiveId" clId="{B3C40DA9-3D0E-420D-B1E7-36F97D48CE68}" dt="2023-08-31T16:29:58.692" v="188" actId="20577"/>
        <pc:sldMkLst>
          <pc:docMk/>
          <pc:sldMk cId="4072024416" sldId="287"/>
        </pc:sldMkLst>
        <pc:spChg chg="mod">
          <ac:chgData name="NESTOR JULIO HERNANDEZ BOCKER" userId="a413b3be1cc3406f" providerId="LiveId" clId="{B3C40DA9-3D0E-420D-B1E7-36F97D48CE68}" dt="2023-08-31T16:29:58.692" v="188" actId="20577"/>
          <ac:spMkLst>
            <pc:docMk/>
            <pc:sldMk cId="4072024416" sldId="287"/>
            <ac:spMk id="2" creationId="{07D68B49-66A5-E384-9891-268A74C0946E}"/>
          </ac:spMkLst>
        </pc:spChg>
        <pc:spChg chg="mod">
          <ac:chgData name="NESTOR JULIO HERNANDEZ BOCKER" userId="a413b3be1cc3406f" providerId="LiveId" clId="{B3C40DA9-3D0E-420D-B1E7-36F97D48CE68}" dt="2023-08-30T12:47:02.970" v="2"/>
          <ac:spMkLst>
            <pc:docMk/>
            <pc:sldMk cId="4072024416" sldId="287"/>
            <ac:spMk id="8" creationId="{2CC749D1-3BF6-BB4C-AF95-0DF8B9F37233}"/>
          </ac:spMkLst>
        </pc:spChg>
        <pc:graphicFrameChg chg="mod modGraphic">
          <ac:chgData name="NESTOR JULIO HERNANDEZ BOCKER" userId="a413b3be1cc3406f" providerId="LiveId" clId="{B3C40DA9-3D0E-420D-B1E7-36F97D48CE68}" dt="2023-08-31T16:10:43.166" v="184" actId="2084"/>
          <ac:graphicFrameMkLst>
            <pc:docMk/>
            <pc:sldMk cId="4072024416" sldId="287"/>
            <ac:graphicFrameMk id="3" creationId="{1FC4D76E-9DD1-BA5A-9BE8-531B355A48DE}"/>
          </ac:graphicFrameMkLst>
        </pc:graphicFrameChg>
      </pc:sldChg>
      <pc:sldChg chg="addSp delSp modSp mod">
        <pc:chgData name="NESTOR JULIO HERNANDEZ BOCKER" userId="a413b3be1cc3406f" providerId="LiveId" clId="{B3C40DA9-3D0E-420D-B1E7-36F97D48CE68}" dt="2023-08-31T16:37:31.621" v="214" actId="20577"/>
        <pc:sldMkLst>
          <pc:docMk/>
          <pc:sldMk cId="4055447484" sldId="288"/>
        </pc:sldMkLst>
        <pc:spChg chg="mod">
          <ac:chgData name="NESTOR JULIO HERNANDEZ BOCKER" userId="a413b3be1cc3406f" providerId="LiveId" clId="{B3C40DA9-3D0E-420D-B1E7-36F97D48CE68}" dt="2023-08-30T12:47:02.970" v="2"/>
          <ac:spMkLst>
            <pc:docMk/>
            <pc:sldMk cId="4055447484" sldId="288"/>
            <ac:spMk id="3" creationId="{19DB034A-248F-CD38-8A4F-82FA8AE5C7E1}"/>
          </ac:spMkLst>
        </pc:spChg>
        <pc:spChg chg="mod">
          <ac:chgData name="NESTOR JULIO HERNANDEZ BOCKER" userId="a413b3be1cc3406f" providerId="LiveId" clId="{B3C40DA9-3D0E-420D-B1E7-36F97D48CE68}" dt="2023-08-31T16:34:51.121" v="197" actId="20577"/>
          <ac:spMkLst>
            <pc:docMk/>
            <pc:sldMk cId="4055447484" sldId="288"/>
            <ac:spMk id="4" creationId="{982250F5-2715-7776-70C7-F8C54F5E677D}"/>
          </ac:spMkLst>
        </pc:spChg>
        <pc:spChg chg="mod">
          <ac:chgData name="NESTOR JULIO HERNANDEZ BOCKER" userId="a413b3be1cc3406f" providerId="LiveId" clId="{B3C40DA9-3D0E-420D-B1E7-36F97D48CE68}" dt="2023-08-31T16:35:16.071" v="200" actId="20577"/>
          <ac:spMkLst>
            <pc:docMk/>
            <pc:sldMk cId="4055447484" sldId="288"/>
            <ac:spMk id="5" creationId="{58DAC4E8-EFB1-FFEB-B985-B868966CDA90}"/>
          </ac:spMkLst>
        </pc:spChg>
        <pc:spChg chg="mod">
          <ac:chgData name="NESTOR JULIO HERNANDEZ BOCKER" userId="a413b3be1cc3406f" providerId="LiveId" clId="{B3C40DA9-3D0E-420D-B1E7-36F97D48CE68}" dt="2023-08-30T12:47:02.970" v="2"/>
          <ac:spMkLst>
            <pc:docMk/>
            <pc:sldMk cId="4055447484" sldId="288"/>
            <ac:spMk id="6" creationId="{62879702-3241-5B7B-BA05-7452F5D885AC}"/>
          </ac:spMkLst>
        </pc:spChg>
        <pc:spChg chg="mod">
          <ac:chgData name="NESTOR JULIO HERNANDEZ BOCKER" userId="a413b3be1cc3406f" providerId="LiveId" clId="{B3C40DA9-3D0E-420D-B1E7-36F97D48CE68}" dt="2023-08-31T16:35:30.641" v="202" actId="20577"/>
          <ac:spMkLst>
            <pc:docMk/>
            <pc:sldMk cId="4055447484" sldId="288"/>
            <ac:spMk id="7" creationId="{71D76336-3D7B-00D1-5ED2-635E8500D49F}"/>
          </ac:spMkLst>
        </pc:spChg>
        <pc:spChg chg="mod">
          <ac:chgData name="NESTOR JULIO HERNANDEZ BOCKER" userId="a413b3be1cc3406f" providerId="LiveId" clId="{B3C40DA9-3D0E-420D-B1E7-36F97D48CE68}" dt="2023-08-30T12:47:02.970" v="2"/>
          <ac:spMkLst>
            <pc:docMk/>
            <pc:sldMk cId="4055447484" sldId="288"/>
            <ac:spMk id="8" creationId="{2CC749D1-3BF6-BB4C-AF95-0DF8B9F37233}"/>
          </ac:spMkLst>
        </pc:spChg>
        <pc:spChg chg="mod">
          <ac:chgData name="NESTOR JULIO HERNANDEZ BOCKER" userId="a413b3be1cc3406f" providerId="LiveId" clId="{B3C40DA9-3D0E-420D-B1E7-36F97D48CE68}" dt="2023-08-31T16:37:31.621" v="214" actId="20577"/>
          <ac:spMkLst>
            <pc:docMk/>
            <pc:sldMk cId="4055447484" sldId="288"/>
            <ac:spMk id="9" creationId="{C3C7F9BD-9BBC-C76D-EAD9-D74F0D7F334C}"/>
          </ac:spMkLst>
        </pc:spChg>
        <pc:graphicFrameChg chg="add mod">
          <ac:chgData name="NESTOR JULIO HERNANDEZ BOCKER" userId="a413b3be1cc3406f" providerId="LiveId" clId="{B3C40DA9-3D0E-420D-B1E7-36F97D48CE68}" dt="2023-08-31T16:34:15.921" v="194"/>
          <ac:graphicFrameMkLst>
            <pc:docMk/>
            <pc:sldMk cId="4055447484" sldId="288"/>
            <ac:graphicFrameMk id="10" creationId="{29FDBF7D-C57D-EE74-9E81-97EF873F35DF}"/>
          </ac:graphicFrameMkLst>
        </pc:graphicFrameChg>
        <pc:graphicFrameChg chg="del">
          <ac:chgData name="NESTOR JULIO HERNANDEZ BOCKER" userId="a413b3be1cc3406f" providerId="LiveId" clId="{B3C40DA9-3D0E-420D-B1E7-36F97D48CE68}" dt="2023-08-31T16:34:15.276" v="193" actId="478"/>
          <ac:graphicFrameMkLst>
            <pc:docMk/>
            <pc:sldMk cId="4055447484" sldId="288"/>
            <ac:graphicFrameMk id="13" creationId="{29FDBF7D-C57D-EE74-9E81-97EF873F35DF}"/>
          </ac:graphicFrameMkLst>
        </pc:graphicFrameChg>
      </pc:sldChg>
      <pc:sldChg chg="addSp delSp modSp mod">
        <pc:chgData name="NESTOR JULIO HERNANDEZ BOCKER" userId="a413b3be1cc3406f" providerId="LiveId" clId="{B3C40DA9-3D0E-420D-B1E7-36F97D48CE68}" dt="2023-08-31T16:40:05.254" v="232" actId="20577"/>
        <pc:sldMkLst>
          <pc:docMk/>
          <pc:sldMk cId="206261281" sldId="289"/>
        </pc:sldMkLst>
        <pc:spChg chg="mod">
          <ac:chgData name="NESTOR JULIO HERNANDEZ BOCKER" userId="a413b3be1cc3406f" providerId="LiveId" clId="{B3C40DA9-3D0E-420D-B1E7-36F97D48CE68}" dt="2023-08-31T16:39:43.198" v="230" actId="20577"/>
          <ac:spMkLst>
            <pc:docMk/>
            <pc:sldMk cId="206261281" sldId="289"/>
            <ac:spMk id="4" creationId="{AB499A49-342D-DE8F-4071-BEBA044F3BB5}"/>
          </ac:spMkLst>
        </pc:spChg>
        <pc:spChg chg="mod">
          <ac:chgData name="NESTOR JULIO HERNANDEZ BOCKER" userId="a413b3be1cc3406f" providerId="LiveId" clId="{B3C40DA9-3D0E-420D-B1E7-36F97D48CE68}" dt="2023-08-31T16:40:05.254" v="232" actId="20577"/>
          <ac:spMkLst>
            <pc:docMk/>
            <pc:sldMk cId="206261281" sldId="289"/>
            <ac:spMk id="5" creationId="{98CCE5FB-A779-8E97-9DB5-18C7E00C927E}"/>
          </ac:spMkLst>
        </pc:spChg>
        <pc:spChg chg="mod">
          <ac:chgData name="NESTOR JULIO HERNANDEZ BOCKER" userId="a413b3be1cc3406f" providerId="LiveId" clId="{B3C40DA9-3D0E-420D-B1E7-36F97D48CE68}" dt="2023-08-30T12:47:02.970" v="2"/>
          <ac:spMkLst>
            <pc:docMk/>
            <pc:sldMk cId="206261281" sldId="289"/>
            <ac:spMk id="8" creationId="{2CC749D1-3BF6-BB4C-AF95-0DF8B9F37233}"/>
          </ac:spMkLst>
        </pc:spChg>
        <pc:graphicFrameChg chg="add mod">
          <ac:chgData name="NESTOR JULIO HERNANDEZ BOCKER" userId="a413b3be1cc3406f" providerId="LiveId" clId="{B3C40DA9-3D0E-420D-B1E7-36F97D48CE68}" dt="2023-08-31T16:39:36.240" v="229"/>
          <ac:graphicFrameMkLst>
            <pc:docMk/>
            <pc:sldMk cId="206261281" sldId="289"/>
            <ac:graphicFrameMk id="2" creationId="{7385FE5E-37E6-7535-7050-106CE979FAE3}"/>
          </ac:graphicFrameMkLst>
        </pc:graphicFrameChg>
        <pc:graphicFrameChg chg="del">
          <ac:chgData name="NESTOR JULIO HERNANDEZ BOCKER" userId="a413b3be1cc3406f" providerId="LiveId" clId="{B3C40DA9-3D0E-420D-B1E7-36F97D48CE68}" dt="2023-08-31T16:38:08.725" v="215" actId="21"/>
          <ac:graphicFrameMkLst>
            <pc:docMk/>
            <pc:sldMk cId="206261281" sldId="289"/>
            <ac:graphicFrameMk id="6" creationId="{7385FE5E-37E6-7535-7050-106CE979FAE3}"/>
          </ac:graphicFrameMkLst>
        </pc:graphicFrameChg>
      </pc:sldChg>
      <pc:sldChg chg="modSp">
        <pc:chgData name="NESTOR JULIO HERNANDEZ BOCKER" userId="a413b3be1cc3406f" providerId="LiveId" clId="{B3C40DA9-3D0E-420D-B1E7-36F97D48CE68}" dt="2023-08-30T12:46:53.360" v="1"/>
        <pc:sldMkLst>
          <pc:docMk/>
          <pc:sldMk cId="3526887262" sldId="292"/>
        </pc:sldMkLst>
        <pc:spChg chg="mod">
          <ac:chgData name="NESTOR JULIO HERNANDEZ BOCKER" userId="a413b3be1cc3406f" providerId="LiveId" clId="{B3C40DA9-3D0E-420D-B1E7-36F97D48CE68}" dt="2023-08-30T12:46:53.360" v="1"/>
          <ac:spMkLst>
            <pc:docMk/>
            <pc:sldMk cId="3526887262" sldId="292"/>
            <ac:spMk id="5" creationId="{C21EC463-48B1-DB62-853F-28EA07164E19}"/>
          </ac:spMkLst>
        </pc:spChg>
        <pc:spChg chg="mod">
          <ac:chgData name="NESTOR JULIO HERNANDEZ BOCKER" userId="a413b3be1cc3406f" providerId="LiveId" clId="{B3C40DA9-3D0E-420D-B1E7-36F97D48CE68}" dt="2023-08-30T12:46:31.624" v="0"/>
          <ac:spMkLst>
            <pc:docMk/>
            <pc:sldMk cId="3526887262" sldId="292"/>
            <ac:spMk id="6" creationId="{B2F2D106-82B9-0335-7236-4CF3863660F7}"/>
          </ac:spMkLst>
        </pc:spChg>
      </pc:sldChg>
      <pc:sldChg chg="modSp mod">
        <pc:chgData name="NESTOR JULIO HERNANDEZ BOCKER" userId="a413b3be1cc3406f" providerId="LiveId" clId="{B3C40DA9-3D0E-420D-B1E7-36F97D48CE68}" dt="2023-08-30T12:50:46.363" v="51" actId="20577"/>
        <pc:sldMkLst>
          <pc:docMk/>
          <pc:sldMk cId="1542716009" sldId="293"/>
        </pc:sldMkLst>
        <pc:spChg chg="mod">
          <ac:chgData name="NESTOR JULIO HERNANDEZ BOCKER" userId="a413b3be1cc3406f" providerId="LiveId" clId="{B3C40DA9-3D0E-420D-B1E7-36F97D48CE68}" dt="2023-08-30T12:50:46.363" v="51" actId="20577"/>
          <ac:spMkLst>
            <pc:docMk/>
            <pc:sldMk cId="1542716009" sldId="293"/>
            <ac:spMk id="5" creationId="{C21EC463-48B1-DB62-853F-28EA07164E19}"/>
          </ac:spMkLst>
        </pc:spChg>
        <pc:spChg chg="mod">
          <ac:chgData name="NESTOR JULIO HERNANDEZ BOCKER" userId="a413b3be1cc3406f" providerId="LiveId" clId="{B3C40DA9-3D0E-420D-B1E7-36F97D48CE68}" dt="2023-08-30T12:46:31.624" v="0"/>
          <ac:spMkLst>
            <pc:docMk/>
            <pc:sldMk cId="1542716009" sldId="293"/>
            <ac:spMk id="6" creationId="{B2F2D106-82B9-0335-7236-4CF3863660F7}"/>
          </ac:spMkLst>
        </pc:spChg>
      </pc:sldChg>
      <pc:sldChg chg="modSp mod">
        <pc:chgData name="NESTOR JULIO HERNANDEZ BOCKER" userId="a413b3be1cc3406f" providerId="LiveId" clId="{B3C40DA9-3D0E-420D-B1E7-36F97D48CE68}" dt="2023-08-30T13:57:17.272" v="84" actId="27918"/>
        <pc:sldMkLst>
          <pc:docMk/>
          <pc:sldMk cId="1073405508" sldId="300"/>
        </pc:sldMkLst>
        <pc:spChg chg="mod">
          <ac:chgData name="NESTOR JULIO HERNANDEZ BOCKER" userId="a413b3be1cc3406f" providerId="LiveId" clId="{B3C40DA9-3D0E-420D-B1E7-36F97D48CE68}" dt="2023-08-30T13:21:46.977" v="77" actId="20577"/>
          <ac:spMkLst>
            <pc:docMk/>
            <pc:sldMk cId="1073405508" sldId="300"/>
            <ac:spMk id="3" creationId="{9B29EB78-F2B6-6B35-52FC-F8E1916A1B1C}"/>
          </ac:spMkLst>
        </pc:spChg>
        <pc:spChg chg="mod">
          <ac:chgData name="NESTOR JULIO HERNANDEZ BOCKER" userId="a413b3be1cc3406f" providerId="LiveId" clId="{B3C40DA9-3D0E-420D-B1E7-36F97D48CE68}" dt="2023-08-30T12:51:07.379" v="61" actId="20577"/>
          <ac:spMkLst>
            <pc:docMk/>
            <pc:sldMk cId="1073405508" sldId="300"/>
            <ac:spMk id="5" creationId="{22AA596E-4AF8-A33C-C019-625C7E8EC03F}"/>
          </ac:spMkLst>
        </pc:spChg>
        <pc:spChg chg="mod">
          <ac:chgData name="NESTOR JULIO HERNANDEZ BOCKER" userId="a413b3be1cc3406f" providerId="LiveId" clId="{B3C40DA9-3D0E-420D-B1E7-36F97D48CE68}" dt="2023-08-30T12:51:01.789" v="56" actId="20577"/>
          <ac:spMkLst>
            <pc:docMk/>
            <pc:sldMk cId="1073405508" sldId="300"/>
            <ac:spMk id="17" creationId="{72600D9A-ADD3-4635-A3E6-0938F6994536}"/>
          </ac:spMkLst>
        </pc:spChg>
        <pc:spChg chg="mod">
          <ac:chgData name="NESTOR JULIO HERNANDEZ BOCKER" userId="a413b3be1cc3406f" providerId="LiveId" clId="{B3C40DA9-3D0E-420D-B1E7-36F97D48CE68}" dt="2023-08-30T13:16:58.207" v="72" actId="20577"/>
          <ac:spMkLst>
            <pc:docMk/>
            <pc:sldMk cId="1073405508" sldId="300"/>
            <ac:spMk id="21" creationId="{D2832B9C-17B6-4D04-B5C1-949B300C241E}"/>
          </ac:spMkLst>
        </pc:spChg>
        <pc:spChg chg="mod">
          <ac:chgData name="NESTOR JULIO HERNANDEZ BOCKER" userId="a413b3be1cc3406f" providerId="LiveId" clId="{B3C40DA9-3D0E-420D-B1E7-36F97D48CE68}" dt="2023-08-30T13:17:08.107" v="74" actId="20577"/>
          <ac:spMkLst>
            <pc:docMk/>
            <pc:sldMk cId="1073405508" sldId="300"/>
            <ac:spMk id="22" creationId="{DEFF068D-953C-4C5F-8B50-C7E1F717CAE9}"/>
          </ac:spMkLst>
        </pc:spChg>
        <pc:spChg chg="mod">
          <ac:chgData name="NESTOR JULIO HERNANDEZ BOCKER" userId="a413b3be1cc3406f" providerId="LiveId" clId="{B3C40DA9-3D0E-420D-B1E7-36F97D48CE68}" dt="2023-08-30T13:21:39.716" v="76" actId="20577"/>
          <ac:spMkLst>
            <pc:docMk/>
            <pc:sldMk cId="1073405508" sldId="300"/>
            <ac:spMk id="26" creationId="{7E3EB898-F77B-41D8-8631-7FAAB1CA6C44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2-Empleo/Empleo.xlsb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12-Informalidad/Informalidad.xlsx" TargetMode="External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chartUserShapes" Target="../drawings/drawing4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2-Empleo/Empleo.xlsb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2-Empleo/Empleo.xlsb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2-Empleo/Empleo.xlsb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5.xml"/><Relationship Id="rId1" Type="http://schemas.microsoft.com/office/2011/relationships/chartStyle" Target="style5.xml"/><Relationship Id="rId5" Type="http://schemas.openxmlformats.org/officeDocument/2006/relationships/chartUserShapes" Target="../drawings/drawing1.xml"/><Relationship Id="rId4" Type="http://schemas.openxmlformats.org/officeDocument/2006/relationships/oleObject" Target="https://d.docs.live.net/a413b3be1cc3406f/4-INDICADORES%20ECON&#211;MICOS/2-Empleo/Empleo.xlsb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6.xml"/><Relationship Id="rId1" Type="http://schemas.microsoft.com/office/2011/relationships/chartStyle" Target="style6.xml"/><Relationship Id="rId5" Type="http://schemas.openxmlformats.org/officeDocument/2006/relationships/chartUserShapes" Target="../drawings/drawing2.xml"/><Relationship Id="rId4" Type="http://schemas.openxmlformats.org/officeDocument/2006/relationships/oleObject" Target="https://d.docs.live.net/a413b3be1cc3406f/4-INDICADORES%20ECON&#211;MICOS/2-Empleo/Empleo.xlsb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2-Empleo/2021/Gr&#225;ficos%20series%20desestacionalizadas.xlsx" TargetMode="Externa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chartUserShapes" Target="../drawings/drawing3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2-Empleo/2021/Gr&#225;ficos%20series%20desestacionalizadas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12-Informalidad/Informalidad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244782788939404E-2"/>
          <c:y val="1.6852819278983334E-2"/>
          <c:w val="0.93296205047004876"/>
          <c:h val="0.71341210626199802"/>
        </c:manualLayout>
      </c:layout>
      <c:lineChart>
        <c:grouping val="standard"/>
        <c:varyColors val="0"/>
        <c:ser>
          <c:idx val="0"/>
          <c:order val="0"/>
          <c:tx>
            <c:strRef>
              <c:f>Salida!$C$5</c:f>
              <c:strCache>
                <c:ptCount val="1"/>
                <c:pt idx="0">
                  <c:v> TD Nacional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 rtl="0">
                    <a:defRPr lang="en-US" sz="800" b="1" i="0" u="none" strike="noStrike" kern="1200" baseline="0">
                      <a:solidFill>
                        <a:srgbClr val="0070C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968D-4430-A563-42700461F24E}"/>
                </c:ext>
              </c:extLst>
            </c:dLbl>
            <c:dLbl>
              <c:idx val="21"/>
              <c:layout>
                <c:manualLayout>
                  <c:x val="0"/>
                  <c:y val="3.4814498780869521E-2"/>
                </c:manualLayout>
              </c:layout>
              <c:spPr>
                <a:solidFill>
                  <a:srgbClr val="0070C0">
                    <a:alpha val="30000"/>
                  </a:srgb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0070C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68D-4430-A563-42700461F24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Salida!$B$6:$B$27</c:f>
              <c:strCache>
                <c:ptCount val="22"/>
                <c:pt idx="0">
                  <c:v>Octubre-2002</c:v>
                </c:pt>
                <c:pt idx="1">
                  <c:v>Octubre-2003</c:v>
                </c:pt>
                <c:pt idx="2">
                  <c:v>Octubre-2004</c:v>
                </c:pt>
                <c:pt idx="3">
                  <c:v>Octubre-2005</c:v>
                </c:pt>
                <c:pt idx="4">
                  <c:v>Octubre-2006</c:v>
                </c:pt>
                <c:pt idx="5">
                  <c:v>Octubre-2007</c:v>
                </c:pt>
                <c:pt idx="6">
                  <c:v>Octubre-2008</c:v>
                </c:pt>
                <c:pt idx="7">
                  <c:v>Octubre-2009</c:v>
                </c:pt>
                <c:pt idx="8">
                  <c:v>Octubre-2010</c:v>
                </c:pt>
                <c:pt idx="9">
                  <c:v>Octubre-2011</c:v>
                </c:pt>
                <c:pt idx="10">
                  <c:v>Octubre-2012</c:v>
                </c:pt>
                <c:pt idx="11">
                  <c:v>Octubre-2013</c:v>
                </c:pt>
                <c:pt idx="12">
                  <c:v>Octubre-2014</c:v>
                </c:pt>
                <c:pt idx="13">
                  <c:v>Octubre-2015</c:v>
                </c:pt>
                <c:pt idx="14">
                  <c:v>Octubre-2016</c:v>
                </c:pt>
                <c:pt idx="15">
                  <c:v>Octubre-2017</c:v>
                </c:pt>
                <c:pt idx="16">
                  <c:v>Octubre-2018</c:v>
                </c:pt>
                <c:pt idx="17">
                  <c:v>Octubre-2019</c:v>
                </c:pt>
                <c:pt idx="18">
                  <c:v>Octubre-2020</c:v>
                </c:pt>
                <c:pt idx="19">
                  <c:v>Octubre-2021</c:v>
                </c:pt>
                <c:pt idx="20">
                  <c:v>Octubre-2022</c:v>
                </c:pt>
                <c:pt idx="21">
                  <c:v>Octubre-2023</c:v>
                </c:pt>
              </c:strCache>
            </c:strRef>
          </c:cat>
          <c:val>
            <c:numRef>
              <c:f>Salida!$C$6:$C$27</c:f>
              <c:numCache>
                <c:formatCode>0.0</c:formatCode>
                <c:ptCount val="22"/>
                <c:pt idx="0">
                  <c:v>14.9726</c:v>
                </c:pt>
                <c:pt idx="1">
                  <c:v>13.5222</c:v>
                </c:pt>
                <c:pt idx="2">
                  <c:v>12.285600000000001</c:v>
                </c:pt>
                <c:pt idx="3">
                  <c:v>9.8985000000000003</c:v>
                </c:pt>
                <c:pt idx="4">
                  <c:v>11.355034134</c:v>
                </c:pt>
                <c:pt idx="5">
                  <c:v>10.211931533</c:v>
                </c:pt>
                <c:pt idx="6">
                  <c:v>10.181542469</c:v>
                </c:pt>
                <c:pt idx="7">
                  <c:v>11.756455161</c:v>
                </c:pt>
                <c:pt idx="8">
                  <c:v>10.452500000000001</c:v>
                </c:pt>
                <c:pt idx="9">
                  <c:v>9.3596000000000004</c:v>
                </c:pt>
                <c:pt idx="10">
                  <c:v>9.1692</c:v>
                </c:pt>
                <c:pt idx="11">
                  <c:v>8.1300000000000008</c:v>
                </c:pt>
                <c:pt idx="12">
                  <c:v>8.0952999999999999</c:v>
                </c:pt>
                <c:pt idx="13">
                  <c:v>8.4384999999999994</c:v>
                </c:pt>
                <c:pt idx="14">
                  <c:v>8.6280000000000001</c:v>
                </c:pt>
                <c:pt idx="15">
                  <c:v>8.7399000000000004</c:v>
                </c:pt>
                <c:pt idx="16">
                  <c:v>9.3614999999999995</c:v>
                </c:pt>
                <c:pt idx="17">
                  <c:v>10.1236</c:v>
                </c:pt>
                <c:pt idx="18">
                  <c:v>15.2814</c:v>
                </c:pt>
                <c:pt idx="19">
                  <c:v>11.995241041</c:v>
                </c:pt>
                <c:pt idx="20">
                  <c:v>9.7210299570000007</c:v>
                </c:pt>
                <c:pt idx="21">
                  <c:v>9.2309123839999998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2-968D-4430-A563-42700461F24E}"/>
            </c:ext>
          </c:extLst>
        </c:ser>
        <c:ser>
          <c:idx val="1"/>
          <c:order val="1"/>
          <c:tx>
            <c:strRef>
              <c:f>Salida!$D$5</c:f>
              <c:strCache>
                <c:ptCount val="1"/>
                <c:pt idx="0">
                  <c:v> TD Cabeceras 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 rtl="0">
                    <a:defRPr lang="en-US" sz="800" b="1" i="0" u="none" strike="noStrike" kern="1200" baseline="0">
                      <a:solidFill>
                        <a:srgbClr val="ED7D3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968D-4430-A563-42700461F24E}"/>
                </c:ext>
              </c:extLst>
            </c:dLbl>
            <c:dLbl>
              <c:idx val="21"/>
              <c:layout>
                <c:manualLayout>
                  <c:x val="0"/>
                  <c:y val="-4.1144407650118585E-2"/>
                </c:manualLayout>
              </c:layout>
              <c:spPr>
                <a:solidFill>
                  <a:schemeClr val="accent2">
                    <a:alpha val="20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68D-4430-A563-42700461F24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Salida!$B$6:$B$27</c:f>
              <c:strCache>
                <c:ptCount val="22"/>
                <c:pt idx="0">
                  <c:v>Octubre-2002</c:v>
                </c:pt>
                <c:pt idx="1">
                  <c:v>Octubre-2003</c:v>
                </c:pt>
                <c:pt idx="2">
                  <c:v>Octubre-2004</c:v>
                </c:pt>
                <c:pt idx="3">
                  <c:v>Octubre-2005</c:v>
                </c:pt>
                <c:pt idx="4">
                  <c:v>Octubre-2006</c:v>
                </c:pt>
                <c:pt idx="5">
                  <c:v>Octubre-2007</c:v>
                </c:pt>
                <c:pt idx="6">
                  <c:v>Octubre-2008</c:v>
                </c:pt>
                <c:pt idx="7">
                  <c:v>Octubre-2009</c:v>
                </c:pt>
                <c:pt idx="8">
                  <c:v>Octubre-2010</c:v>
                </c:pt>
                <c:pt idx="9">
                  <c:v>Octubre-2011</c:v>
                </c:pt>
                <c:pt idx="10">
                  <c:v>Octubre-2012</c:v>
                </c:pt>
                <c:pt idx="11">
                  <c:v>Octubre-2013</c:v>
                </c:pt>
                <c:pt idx="12">
                  <c:v>Octubre-2014</c:v>
                </c:pt>
                <c:pt idx="13">
                  <c:v>Octubre-2015</c:v>
                </c:pt>
                <c:pt idx="14">
                  <c:v>Octubre-2016</c:v>
                </c:pt>
                <c:pt idx="15">
                  <c:v>Octubre-2017</c:v>
                </c:pt>
                <c:pt idx="16">
                  <c:v>Octubre-2018</c:v>
                </c:pt>
                <c:pt idx="17">
                  <c:v>Octubre-2019</c:v>
                </c:pt>
                <c:pt idx="18">
                  <c:v>Octubre-2020</c:v>
                </c:pt>
                <c:pt idx="19">
                  <c:v>Octubre-2021</c:v>
                </c:pt>
                <c:pt idx="20">
                  <c:v>Octubre-2022</c:v>
                </c:pt>
                <c:pt idx="21">
                  <c:v>Octubre-2023</c:v>
                </c:pt>
              </c:strCache>
            </c:strRef>
          </c:cat>
          <c:val>
            <c:numRef>
              <c:f>Salida!$D$6:$D$27</c:f>
              <c:numCache>
                <c:formatCode>0.0</c:formatCode>
                <c:ptCount val="22"/>
                <c:pt idx="0">
                  <c:v>16.084599999999998</c:v>
                </c:pt>
                <c:pt idx="1">
                  <c:v>14.7692</c:v>
                </c:pt>
                <c:pt idx="2">
                  <c:v>13.737399999999999</c:v>
                </c:pt>
                <c:pt idx="3">
                  <c:v>11.380599999999999</c:v>
                </c:pt>
                <c:pt idx="4">
                  <c:v>12.572923219648985</c:v>
                </c:pt>
                <c:pt idx="5">
                  <c:v>11.046701309614388</c:v>
                </c:pt>
                <c:pt idx="6">
                  <c:v>11.42409540384199</c:v>
                </c:pt>
                <c:pt idx="7">
                  <c:v>12.621307314954189</c:v>
                </c:pt>
                <c:pt idx="8">
                  <c:v>10.9626</c:v>
                </c:pt>
                <c:pt idx="9">
                  <c:v>10.5215</c:v>
                </c:pt>
                <c:pt idx="10">
                  <c:v>10.395200000000001</c:v>
                </c:pt>
                <c:pt idx="11">
                  <c:v>9.1110000000000007</c:v>
                </c:pt>
                <c:pt idx="12">
                  <c:v>9.093</c:v>
                </c:pt>
                <c:pt idx="13">
                  <c:v>9.2637</c:v>
                </c:pt>
                <c:pt idx="14">
                  <c:v>9.8405000000000005</c:v>
                </c:pt>
                <c:pt idx="15">
                  <c:v>10.198600000000001</c:v>
                </c:pt>
                <c:pt idx="16">
                  <c:v>10.597200000000001</c:v>
                </c:pt>
                <c:pt idx="17">
                  <c:v>11.1683</c:v>
                </c:pt>
                <c:pt idx="18">
                  <c:v>17.164100000000001</c:v>
                </c:pt>
                <c:pt idx="19">
                  <c:v>12.978658265</c:v>
                </c:pt>
                <c:pt idx="20">
                  <c:v>10.386355252</c:v>
                </c:pt>
                <c:pt idx="21">
                  <c:v>9.7432338359999999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5-968D-4430-A563-42700461F24E}"/>
            </c:ext>
          </c:extLst>
        </c:ser>
        <c:ser>
          <c:idx val="2"/>
          <c:order val="2"/>
          <c:tx>
            <c:strRef>
              <c:f>Salida!$E$5</c:f>
              <c:strCache>
                <c:ptCount val="1"/>
                <c:pt idx="0">
                  <c:v> TD Rural 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 rtl="0">
                    <a:defRPr lang="en-US" sz="800" b="1" i="0" u="none" strike="noStrike" kern="1200" baseline="0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6-968D-4430-A563-42700461F24E}"/>
                </c:ext>
              </c:extLst>
            </c:dLbl>
            <c:dLbl>
              <c:idx val="21"/>
              <c:layout>
                <c:manualLayout>
                  <c:x val="-2.3239438468930325E-3"/>
                  <c:y val="5.0797643280228552E-2"/>
                </c:manualLayout>
              </c:layout>
              <c:spPr>
                <a:solidFill>
                  <a:schemeClr val="bg1">
                    <a:lumMod val="85000"/>
                    <a:alpha val="30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0701611862933055E-2"/>
                      <c:h val="6.045062970132797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968D-4430-A563-42700461F24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Salida!$B$6:$B$27</c:f>
              <c:strCache>
                <c:ptCount val="22"/>
                <c:pt idx="0">
                  <c:v>Octubre-2002</c:v>
                </c:pt>
                <c:pt idx="1">
                  <c:v>Octubre-2003</c:v>
                </c:pt>
                <c:pt idx="2">
                  <c:v>Octubre-2004</c:v>
                </c:pt>
                <c:pt idx="3">
                  <c:v>Octubre-2005</c:v>
                </c:pt>
                <c:pt idx="4">
                  <c:v>Octubre-2006</c:v>
                </c:pt>
                <c:pt idx="5">
                  <c:v>Octubre-2007</c:v>
                </c:pt>
                <c:pt idx="6">
                  <c:v>Octubre-2008</c:v>
                </c:pt>
                <c:pt idx="7">
                  <c:v>Octubre-2009</c:v>
                </c:pt>
                <c:pt idx="8">
                  <c:v>Octubre-2010</c:v>
                </c:pt>
                <c:pt idx="9">
                  <c:v>Octubre-2011</c:v>
                </c:pt>
                <c:pt idx="10">
                  <c:v>Octubre-2012</c:v>
                </c:pt>
                <c:pt idx="11">
                  <c:v>Octubre-2013</c:v>
                </c:pt>
                <c:pt idx="12">
                  <c:v>Octubre-2014</c:v>
                </c:pt>
                <c:pt idx="13">
                  <c:v>Octubre-2015</c:v>
                </c:pt>
                <c:pt idx="14">
                  <c:v>Octubre-2016</c:v>
                </c:pt>
                <c:pt idx="15">
                  <c:v>Octubre-2017</c:v>
                </c:pt>
                <c:pt idx="16">
                  <c:v>Octubre-2018</c:v>
                </c:pt>
                <c:pt idx="17">
                  <c:v>Octubre-2019</c:v>
                </c:pt>
                <c:pt idx="18">
                  <c:v>Octubre-2020</c:v>
                </c:pt>
                <c:pt idx="19">
                  <c:v>Octubre-2021</c:v>
                </c:pt>
                <c:pt idx="20">
                  <c:v>Octubre-2022</c:v>
                </c:pt>
                <c:pt idx="21">
                  <c:v>Octubre-2023</c:v>
                </c:pt>
              </c:strCache>
            </c:strRef>
          </c:cat>
          <c:val>
            <c:numRef>
              <c:f>Salida!$E$6:$E$27</c:f>
              <c:numCache>
                <c:formatCode>0.0</c:formatCode>
                <c:ptCount val="22"/>
                <c:pt idx="0">
                  <c:v>11.561998457457371</c:v>
                </c:pt>
                <c:pt idx="1">
                  <c:v>9.5504683111828772</c:v>
                </c:pt>
                <c:pt idx="2">
                  <c:v>7.6239303107430834</c:v>
                </c:pt>
                <c:pt idx="3">
                  <c:v>5.1068573570098952</c:v>
                </c:pt>
                <c:pt idx="4">
                  <c:v>6.921223974388881</c:v>
                </c:pt>
                <c:pt idx="5">
                  <c:v>7.2548794234907819</c:v>
                </c:pt>
                <c:pt idx="6">
                  <c:v>5.6677007929978389</c:v>
                </c:pt>
                <c:pt idx="7">
                  <c:v>8.7692508768245361</c:v>
                </c:pt>
                <c:pt idx="8">
                  <c:v>8.7061999372083303</c:v>
                </c:pt>
                <c:pt idx="9">
                  <c:v>5.3743995934937709</c:v>
                </c:pt>
                <c:pt idx="10">
                  <c:v>4.9894200534316804</c:v>
                </c:pt>
                <c:pt idx="11">
                  <c:v>4.8292533002991505</c:v>
                </c:pt>
                <c:pt idx="12">
                  <c:v>4.5897772886911401</c:v>
                </c:pt>
                <c:pt idx="13">
                  <c:v>5.4730517512086694</c:v>
                </c:pt>
                <c:pt idx="14">
                  <c:v>4.4292952115661244</c:v>
                </c:pt>
                <c:pt idx="15">
                  <c:v>3.7103640887985727</c:v>
                </c:pt>
                <c:pt idx="16">
                  <c:v>5.0069066042130617</c:v>
                </c:pt>
                <c:pt idx="17">
                  <c:v>6.344621247772797</c:v>
                </c:pt>
                <c:pt idx="18">
                  <c:v>8.3561413169442424</c:v>
                </c:pt>
                <c:pt idx="19">
                  <c:v>8.2857156515309835</c:v>
                </c:pt>
                <c:pt idx="20">
                  <c:v>7.1256236498717902</c:v>
                </c:pt>
                <c:pt idx="21">
                  <c:v>7.1929265447979382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8-968D-4430-A563-42700461F24E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828963568"/>
        <c:axId val="1257264512"/>
      </c:lineChart>
      <c:catAx>
        <c:axId val="828963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800" b="0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257264512"/>
        <c:crosses val="autoZero"/>
        <c:auto val="1"/>
        <c:lblAlgn val="ctr"/>
        <c:lblOffset val="100"/>
        <c:noMultiLvlLbl val="0"/>
      </c:catAx>
      <c:valAx>
        <c:axId val="1257264512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O"/>
                  <a:t>Tasa de desemploe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8289635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5375848610204363"/>
          <c:y val="0.95074750800271846"/>
          <c:w val="0.28831436299952834"/>
          <c:h val="4.925249199728156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8718736838566717"/>
          <c:y val="2.6767158075681492E-2"/>
          <c:w val="0.51281263161433277"/>
          <c:h val="0.9232441790265036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'% informalidad actividades (2)'!$D$2</c:f>
              <c:strCache>
                <c:ptCount val="1"/>
                <c:pt idx="0">
                  <c:v>Jul - Sep 2023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'% informalidad actividades (2)'!$B$21:$B$34</c:f>
              <c:strCache>
                <c:ptCount val="14"/>
                <c:pt idx="0">
                  <c:v>Actividades financieras y de seguros</c:v>
                </c:pt>
                <c:pt idx="1">
                  <c:v>Administración pública y defensa, educación y atención de la salud humana</c:v>
                </c:pt>
                <c:pt idx="2">
                  <c:v>Actividades inmobiliarias</c:v>
                </c:pt>
                <c:pt idx="3">
                  <c:v>Información y comunicaciones</c:v>
                </c:pt>
                <c:pt idx="4">
                  <c:v>No informa</c:v>
                </c:pt>
                <c:pt idx="5">
                  <c:v>Suministro de electricidad, gas, agua y gestión de desechos</c:v>
                </c:pt>
                <c:pt idx="6">
                  <c:v>Industrias manufactureras</c:v>
                </c:pt>
                <c:pt idx="7">
                  <c:v>Actividades profesionales, científicas, técnicas y de servicios administrativos</c:v>
                </c:pt>
                <c:pt idx="8">
                  <c:v>Comercio y reparación de vehículos</c:v>
                </c:pt>
                <c:pt idx="9">
                  <c:v>Construcción</c:v>
                </c:pt>
                <c:pt idx="10">
                  <c:v>Transporte y almacenamiento</c:v>
                </c:pt>
                <c:pt idx="11">
                  <c:v>Actividades artísticas, entretenimiento, recreación y otras actividades de servicios</c:v>
                </c:pt>
                <c:pt idx="12">
                  <c:v>Alojamiento y servicios de comida</c:v>
                </c:pt>
                <c:pt idx="13">
                  <c:v>Agricultura, ganadería, caza, silvicultura y pesca</c:v>
                </c:pt>
              </c:strCache>
            </c:strRef>
          </c:cat>
          <c:val>
            <c:numRef>
              <c:f>'% informalidad actividades (2)'!$D$21:$D$34</c:f>
              <c:numCache>
                <c:formatCode>_-* #,##0.0_-;\-* #,##0.0_-;_-* "-"??_-;_-@_-</c:formatCode>
                <c:ptCount val="14"/>
                <c:pt idx="0">
                  <c:v>12.383619737000258</c:v>
                </c:pt>
                <c:pt idx="1">
                  <c:v>12.840645893260271</c:v>
                </c:pt>
                <c:pt idx="2">
                  <c:v>17.095419503029593</c:v>
                </c:pt>
                <c:pt idx="3">
                  <c:v>17.40746440404256</c:v>
                </c:pt>
                <c:pt idx="4">
                  <c:v>39.245110136728165</c:v>
                </c:pt>
                <c:pt idx="5">
                  <c:v>44.963227059285572</c:v>
                </c:pt>
                <c:pt idx="6">
                  <c:v>45.754749561611405</c:v>
                </c:pt>
                <c:pt idx="7">
                  <c:v>48.73478086197855</c:v>
                </c:pt>
                <c:pt idx="8">
                  <c:v>58.693773472195431</c:v>
                </c:pt>
                <c:pt idx="9">
                  <c:v>66.8683001478514</c:v>
                </c:pt>
                <c:pt idx="10">
                  <c:v>68.704206816524447</c:v>
                </c:pt>
                <c:pt idx="11">
                  <c:v>73.32127251370845</c:v>
                </c:pt>
                <c:pt idx="12">
                  <c:v>73.434071263804412</c:v>
                </c:pt>
                <c:pt idx="13">
                  <c:v>87.947940937348079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2D-41FF-92E6-1F16390705FF}"/>
            </c:ext>
          </c:extLst>
        </c:ser>
        <c:ser>
          <c:idx val="1"/>
          <c:order val="1"/>
          <c:tx>
            <c:strRef>
              <c:f>'% informalidad actividades (2)'!$C$2</c:f>
              <c:strCache>
                <c:ptCount val="1"/>
                <c:pt idx="0">
                  <c:v>Jul - Sep 2022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'% informalidad actividades (2)'!$B$21:$B$34</c:f>
              <c:strCache>
                <c:ptCount val="14"/>
                <c:pt idx="0">
                  <c:v>Actividades financieras y de seguros</c:v>
                </c:pt>
                <c:pt idx="1">
                  <c:v>Administración pública y defensa, educación y atención de la salud humana</c:v>
                </c:pt>
                <c:pt idx="2">
                  <c:v>Actividades inmobiliarias</c:v>
                </c:pt>
                <c:pt idx="3">
                  <c:v>Información y comunicaciones</c:v>
                </c:pt>
                <c:pt idx="4">
                  <c:v>No informa</c:v>
                </c:pt>
                <c:pt idx="5">
                  <c:v>Suministro de electricidad, gas, agua y gestión de desechos</c:v>
                </c:pt>
                <c:pt idx="6">
                  <c:v>Industrias manufactureras</c:v>
                </c:pt>
                <c:pt idx="7">
                  <c:v>Actividades profesionales, científicas, técnicas y de servicios administrativos</c:v>
                </c:pt>
                <c:pt idx="8">
                  <c:v>Comercio y reparación de vehículos</c:v>
                </c:pt>
                <c:pt idx="9">
                  <c:v>Construcción</c:v>
                </c:pt>
                <c:pt idx="10">
                  <c:v>Transporte y almacenamiento</c:v>
                </c:pt>
                <c:pt idx="11">
                  <c:v>Actividades artísticas, entretenimiento, recreación y otras actividades de servicios</c:v>
                </c:pt>
                <c:pt idx="12">
                  <c:v>Alojamiento y servicios de comida</c:v>
                </c:pt>
                <c:pt idx="13">
                  <c:v>Agricultura, ganadería, caza, silvicultura y pesca</c:v>
                </c:pt>
              </c:strCache>
            </c:strRef>
          </c:cat>
          <c:val>
            <c:numRef>
              <c:f>'% informalidad actividades (2)'!$C$21:$C$34</c:f>
              <c:numCache>
                <c:formatCode>_-* #,##0.0_-;\-* #,##0.0_-;_-* "-"??_-;_-@_-</c:formatCode>
                <c:ptCount val="14"/>
                <c:pt idx="0">
                  <c:v>13.161860583597452</c:v>
                </c:pt>
                <c:pt idx="1">
                  <c:v>16.163513987627436</c:v>
                </c:pt>
                <c:pt idx="2">
                  <c:v>25.486366535147148</c:v>
                </c:pt>
                <c:pt idx="3">
                  <c:v>15.776569556409111</c:v>
                </c:pt>
                <c:pt idx="4">
                  <c:v>44.294755026143612</c:v>
                </c:pt>
                <c:pt idx="5">
                  <c:v>51.342038627123941</c:v>
                </c:pt>
                <c:pt idx="6">
                  <c:v>47.628313272683776</c:v>
                </c:pt>
                <c:pt idx="7">
                  <c:v>47.583191535438338</c:v>
                </c:pt>
                <c:pt idx="8">
                  <c:v>60.67175742647597</c:v>
                </c:pt>
                <c:pt idx="9">
                  <c:v>67.518229414812282</c:v>
                </c:pt>
                <c:pt idx="10">
                  <c:v>69.266582848020633</c:v>
                </c:pt>
                <c:pt idx="11">
                  <c:v>75.017466052799449</c:v>
                </c:pt>
                <c:pt idx="12">
                  <c:v>77.143504763579998</c:v>
                </c:pt>
                <c:pt idx="13">
                  <c:v>88.895294330861475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D2D-41FF-92E6-1F16390705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411078783"/>
        <c:axId val="411086271"/>
      </c:barChart>
      <c:catAx>
        <c:axId val="4110787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0"/>
          <a:lstStyle/>
          <a:p>
            <a:pPr>
              <a:defRPr sz="900" b="0" i="0" u="none" strike="noStrike" kern="1200" baseline="0">
                <a:solidFill>
                  <a:srgbClr val="27689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411086271"/>
        <c:crosses val="autoZero"/>
        <c:auto val="1"/>
        <c:lblAlgn val="ctr"/>
        <c:lblOffset val="100"/>
        <c:noMultiLvlLbl val="0"/>
      </c:catAx>
      <c:valAx>
        <c:axId val="411086271"/>
        <c:scaling>
          <c:orientation val="minMax"/>
        </c:scaling>
        <c:delete val="1"/>
        <c:axPos val="b"/>
        <c:numFmt formatCode="_-* #,##0.0_-;\-* #,##0.0_-;_-* &quot;-&quot;??_-;_-@_-" sourceLinked="1"/>
        <c:majorTickMark val="none"/>
        <c:minorTickMark val="none"/>
        <c:tickLblPos val="nextTo"/>
        <c:crossAx val="4110787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6456057368659672"/>
          <c:y val="0.95500770532389234"/>
          <c:w val="0.26760243090601749"/>
          <c:h val="4.49922946761076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7836569060583987E-2"/>
          <c:y val="1.8429552107941217E-2"/>
          <c:w val="0.91851514652345823"/>
          <c:h val="0.70607731200081736"/>
        </c:manualLayout>
      </c:layout>
      <c:lineChart>
        <c:grouping val="standard"/>
        <c:varyColors val="0"/>
        <c:ser>
          <c:idx val="1"/>
          <c:order val="0"/>
          <c:tx>
            <c:strRef>
              <c:f>Salida!$AT$5</c:f>
              <c:strCache>
                <c:ptCount val="1"/>
                <c:pt idx="0">
                  <c:v> Ocupados Nacional 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3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Salida!$AS$6:$AS$27</c:f>
              <c:strCache>
                <c:ptCount val="22"/>
                <c:pt idx="0">
                  <c:v>Octubre-2002</c:v>
                </c:pt>
                <c:pt idx="1">
                  <c:v>Octubre-2003</c:v>
                </c:pt>
                <c:pt idx="2">
                  <c:v>Octubre-2004</c:v>
                </c:pt>
                <c:pt idx="3">
                  <c:v>Octubre-2005</c:v>
                </c:pt>
                <c:pt idx="4">
                  <c:v>Octubre-2006</c:v>
                </c:pt>
                <c:pt idx="5">
                  <c:v>Octubre-2007</c:v>
                </c:pt>
                <c:pt idx="6">
                  <c:v>Octubre-2008</c:v>
                </c:pt>
                <c:pt idx="7">
                  <c:v>Octubre-2009</c:v>
                </c:pt>
                <c:pt idx="8">
                  <c:v>Octubre-2010</c:v>
                </c:pt>
                <c:pt idx="9">
                  <c:v>Octubre-2011</c:v>
                </c:pt>
                <c:pt idx="10">
                  <c:v>Octubre-2012</c:v>
                </c:pt>
                <c:pt idx="11">
                  <c:v>Octubre-2013</c:v>
                </c:pt>
                <c:pt idx="12">
                  <c:v>Octubre-2014</c:v>
                </c:pt>
                <c:pt idx="13">
                  <c:v>Octubre-2015</c:v>
                </c:pt>
                <c:pt idx="14">
                  <c:v>Octubre-2016</c:v>
                </c:pt>
                <c:pt idx="15">
                  <c:v>Octubre-2017</c:v>
                </c:pt>
                <c:pt idx="16">
                  <c:v>Octubre-2018</c:v>
                </c:pt>
                <c:pt idx="17">
                  <c:v>Octubre-2019</c:v>
                </c:pt>
                <c:pt idx="18">
                  <c:v>Octubre-2020</c:v>
                </c:pt>
                <c:pt idx="19">
                  <c:v>Octubre-2021</c:v>
                </c:pt>
                <c:pt idx="20">
                  <c:v>Octubre-2022</c:v>
                </c:pt>
                <c:pt idx="21">
                  <c:v>Octubre-2023</c:v>
                </c:pt>
              </c:strCache>
            </c:strRef>
          </c:cat>
          <c:val>
            <c:numRef>
              <c:f>Salida!$AT$6:$AT$27</c:f>
              <c:numCache>
                <c:formatCode>0.0</c:formatCode>
                <c:ptCount val="22"/>
                <c:pt idx="0">
                  <c:v>15.795718999999998</c:v>
                </c:pt>
                <c:pt idx="1">
                  <c:v>16.615788000000002</c:v>
                </c:pt>
                <c:pt idx="2">
                  <c:v>16.443750000000001</c:v>
                </c:pt>
                <c:pt idx="3">
                  <c:v>17.239975999999999</c:v>
                </c:pt>
                <c:pt idx="4">
                  <c:v>16.212306000000002</c:v>
                </c:pt>
                <c:pt idx="5">
                  <c:v>17.615428000000001</c:v>
                </c:pt>
                <c:pt idx="6">
                  <c:v>17.234307000000001</c:v>
                </c:pt>
                <c:pt idx="7">
                  <c:v>18.697900000000001</c:v>
                </c:pt>
                <c:pt idx="8">
                  <c:v>19.280235000000001</c:v>
                </c:pt>
                <c:pt idx="9">
                  <c:v>20.401581999999998</c:v>
                </c:pt>
                <c:pt idx="10">
                  <c:v>20.327203000000001</c:v>
                </c:pt>
                <c:pt idx="11">
                  <c:v>20.887615</c:v>
                </c:pt>
                <c:pt idx="12">
                  <c:v>21.418783999999999</c:v>
                </c:pt>
                <c:pt idx="13">
                  <c:v>21.644462000000001</c:v>
                </c:pt>
                <c:pt idx="14">
                  <c:v>21.647393000000001</c:v>
                </c:pt>
                <c:pt idx="15">
                  <c:v>21.717212</c:v>
                </c:pt>
                <c:pt idx="16">
                  <c:v>21.768052999999998</c:v>
                </c:pt>
                <c:pt idx="17">
                  <c:v>21.896713999999999</c:v>
                </c:pt>
                <c:pt idx="18">
                  <c:v>20.384008999999999</c:v>
                </c:pt>
                <c:pt idx="19">
                  <c:v>21.084485000000001</c:v>
                </c:pt>
                <c:pt idx="20">
                  <c:v>22.60605</c:v>
                </c:pt>
                <c:pt idx="21">
                  <c:v>23.081780999999999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A6D9-4911-B78C-C05835F949A0}"/>
            </c:ext>
          </c:extLst>
        </c:ser>
        <c:ser>
          <c:idx val="2"/>
          <c:order val="1"/>
          <c:tx>
            <c:strRef>
              <c:f>Salida!$AU$5</c:f>
              <c:strCache>
                <c:ptCount val="1"/>
                <c:pt idx="0">
                  <c:v> Ocupados Cabeceras </c:v>
                </c:pt>
              </c:strCache>
            </c:strRef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circle"/>
            <c:size val="3"/>
            <c:spPr>
              <a:solidFill>
                <a:srgbClr val="0070C0"/>
              </a:solidFill>
              <a:ln w="9525">
                <a:solidFill>
                  <a:srgbClr val="0070C0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1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Salida!$AS$6:$AS$27</c:f>
              <c:strCache>
                <c:ptCount val="22"/>
                <c:pt idx="0">
                  <c:v>Octubre-2002</c:v>
                </c:pt>
                <c:pt idx="1">
                  <c:v>Octubre-2003</c:v>
                </c:pt>
                <c:pt idx="2">
                  <c:v>Octubre-2004</c:v>
                </c:pt>
                <c:pt idx="3">
                  <c:v>Octubre-2005</c:v>
                </c:pt>
                <c:pt idx="4">
                  <c:v>Octubre-2006</c:v>
                </c:pt>
                <c:pt idx="5">
                  <c:v>Octubre-2007</c:v>
                </c:pt>
                <c:pt idx="6">
                  <c:v>Octubre-2008</c:v>
                </c:pt>
                <c:pt idx="7">
                  <c:v>Octubre-2009</c:v>
                </c:pt>
                <c:pt idx="8">
                  <c:v>Octubre-2010</c:v>
                </c:pt>
                <c:pt idx="9">
                  <c:v>Octubre-2011</c:v>
                </c:pt>
                <c:pt idx="10">
                  <c:v>Octubre-2012</c:v>
                </c:pt>
                <c:pt idx="11">
                  <c:v>Octubre-2013</c:v>
                </c:pt>
                <c:pt idx="12">
                  <c:v>Octubre-2014</c:v>
                </c:pt>
                <c:pt idx="13">
                  <c:v>Octubre-2015</c:v>
                </c:pt>
                <c:pt idx="14">
                  <c:v>Octubre-2016</c:v>
                </c:pt>
                <c:pt idx="15">
                  <c:v>Octubre-2017</c:v>
                </c:pt>
                <c:pt idx="16">
                  <c:v>Octubre-2018</c:v>
                </c:pt>
                <c:pt idx="17">
                  <c:v>Octubre-2019</c:v>
                </c:pt>
                <c:pt idx="18">
                  <c:v>Octubre-2020</c:v>
                </c:pt>
                <c:pt idx="19">
                  <c:v>Octubre-2021</c:v>
                </c:pt>
                <c:pt idx="20">
                  <c:v>Octubre-2022</c:v>
                </c:pt>
                <c:pt idx="21">
                  <c:v>Octubre-2023</c:v>
                </c:pt>
              </c:strCache>
            </c:strRef>
          </c:cat>
          <c:val>
            <c:numRef>
              <c:f>Salida!$AU$6:$AU$27</c:f>
              <c:numCache>
                <c:formatCode>0.0</c:formatCode>
                <c:ptCount val="22"/>
                <c:pt idx="0">
                  <c:v>11.756062999999999</c:v>
                </c:pt>
                <c:pt idx="1">
                  <c:v>12.463089</c:v>
                </c:pt>
                <c:pt idx="2">
                  <c:v>12.331281000000001</c:v>
                </c:pt>
                <c:pt idx="3">
                  <c:v>12.950674000000001</c:v>
                </c:pt>
                <c:pt idx="4">
                  <c:v>12.543965726</c:v>
                </c:pt>
                <c:pt idx="5">
                  <c:v>13.609667082</c:v>
                </c:pt>
                <c:pt idx="6">
                  <c:v>13.327225689999999</c:v>
                </c:pt>
                <c:pt idx="7">
                  <c:v>14.357793970000001</c:v>
                </c:pt>
                <c:pt idx="8">
                  <c:v>14.837066999999999</c:v>
                </c:pt>
                <c:pt idx="9">
                  <c:v>15.593326999999999</c:v>
                </c:pt>
                <c:pt idx="10">
                  <c:v>15.504809</c:v>
                </c:pt>
                <c:pt idx="11">
                  <c:v>15.930029000000001</c:v>
                </c:pt>
                <c:pt idx="12">
                  <c:v>16.492404999999998</c:v>
                </c:pt>
                <c:pt idx="13">
                  <c:v>16.779955000000001</c:v>
                </c:pt>
                <c:pt idx="14">
                  <c:v>16.573723000000001</c:v>
                </c:pt>
                <c:pt idx="15">
                  <c:v>16.565677000000001</c:v>
                </c:pt>
                <c:pt idx="16">
                  <c:v>16.725167000000003</c:v>
                </c:pt>
                <c:pt idx="17">
                  <c:v>16.955239000000002</c:v>
                </c:pt>
                <c:pt idx="18">
                  <c:v>15.670824</c:v>
                </c:pt>
                <c:pt idx="19">
                  <c:v>16.47993</c:v>
                </c:pt>
                <c:pt idx="20">
                  <c:v>17.860878</c:v>
                </c:pt>
                <c:pt idx="21">
                  <c:v>18.340881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A6D9-4911-B78C-C05835F949A0}"/>
            </c:ext>
          </c:extLst>
        </c:ser>
        <c:ser>
          <c:idx val="3"/>
          <c:order val="2"/>
          <c:tx>
            <c:strRef>
              <c:f>Salida!$AV$5</c:f>
              <c:strCache>
                <c:ptCount val="1"/>
                <c:pt idx="0">
                  <c:v> Ocupados Rural </c:v>
                </c:pt>
              </c:strCache>
            </c:strRef>
          </c:tx>
          <c:spPr>
            <a:ln w="28575" cap="rnd">
              <a:solidFill>
                <a:schemeClr val="bg2">
                  <a:lumMod val="50000"/>
                </a:schemeClr>
              </a:solidFill>
              <a:round/>
            </a:ln>
            <a:effectLst/>
          </c:spPr>
          <c:marker>
            <c:symbol val="circle"/>
            <c:size val="3"/>
            <c:spPr>
              <a:solidFill>
                <a:schemeClr val="bg2">
                  <a:lumMod val="50000"/>
                </a:schemeClr>
              </a:solidFill>
              <a:ln w="9525">
                <a:solidFill>
                  <a:schemeClr val="bg2">
                    <a:lumMod val="5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Salida!$AS$6:$AS$27</c:f>
              <c:strCache>
                <c:ptCount val="22"/>
                <c:pt idx="0">
                  <c:v>Octubre-2002</c:v>
                </c:pt>
                <c:pt idx="1">
                  <c:v>Octubre-2003</c:v>
                </c:pt>
                <c:pt idx="2">
                  <c:v>Octubre-2004</c:v>
                </c:pt>
                <c:pt idx="3">
                  <c:v>Octubre-2005</c:v>
                </c:pt>
                <c:pt idx="4">
                  <c:v>Octubre-2006</c:v>
                </c:pt>
                <c:pt idx="5">
                  <c:v>Octubre-2007</c:v>
                </c:pt>
                <c:pt idx="6">
                  <c:v>Octubre-2008</c:v>
                </c:pt>
                <c:pt idx="7">
                  <c:v>Octubre-2009</c:v>
                </c:pt>
                <c:pt idx="8">
                  <c:v>Octubre-2010</c:v>
                </c:pt>
                <c:pt idx="9">
                  <c:v>Octubre-2011</c:v>
                </c:pt>
                <c:pt idx="10">
                  <c:v>Octubre-2012</c:v>
                </c:pt>
                <c:pt idx="11">
                  <c:v>Octubre-2013</c:v>
                </c:pt>
                <c:pt idx="12">
                  <c:v>Octubre-2014</c:v>
                </c:pt>
                <c:pt idx="13">
                  <c:v>Octubre-2015</c:v>
                </c:pt>
                <c:pt idx="14">
                  <c:v>Octubre-2016</c:v>
                </c:pt>
                <c:pt idx="15">
                  <c:v>Octubre-2017</c:v>
                </c:pt>
                <c:pt idx="16">
                  <c:v>Octubre-2018</c:v>
                </c:pt>
                <c:pt idx="17">
                  <c:v>Octubre-2019</c:v>
                </c:pt>
                <c:pt idx="18">
                  <c:v>Octubre-2020</c:v>
                </c:pt>
                <c:pt idx="19">
                  <c:v>Octubre-2021</c:v>
                </c:pt>
                <c:pt idx="20">
                  <c:v>Octubre-2022</c:v>
                </c:pt>
                <c:pt idx="21">
                  <c:v>Octubre-2023</c:v>
                </c:pt>
              </c:strCache>
            </c:strRef>
          </c:cat>
          <c:val>
            <c:numRef>
              <c:f>Salida!$AV$6:$AV$27</c:f>
              <c:numCache>
                <c:formatCode>0.0</c:formatCode>
                <c:ptCount val="22"/>
                <c:pt idx="0">
                  <c:v>4.039655999999999</c:v>
                </c:pt>
                <c:pt idx="1">
                  <c:v>4.1526990000000001</c:v>
                </c:pt>
                <c:pt idx="2">
                  <c:v>4.112468999999999</c:v>
                </c:pt>
                <c:pt idx="3">
                  <c:v>4.2893019999999975</c:v>
                </c:pt>
                <c:pt idx="4">
                  <c:v>3.6683402740000002</c:v>
                </c:pt>
                <c:pt idx="5">
                  <c:v>4.005760918</c:v>
                </c:pt>
                <c:pt idx="6">
                  <c:v>3.9070813100000015</c:v>
                </c:pt>
                <c:pt idx="7">
                  <c:v>4.3401060300000012</c:v>
                </c:pt>
                <c:pt idx="8">
                  <c:v>4.4431680000000018</c:v>
                </c:pt>
                <c:pt idx="9">
                  <c:v>4.8082549999999991</c:v>
                </c:pt>
                <c:pt idx="10">
                  <c:v>4.8223940000000018</c:v>
                </c:pt>
                <c:pt idx="11">
                  <c:v>4.9575860000000009</c:v>
                </c:pt>
                <c:pt idx="12">
                  <c:v>4.9263790000000007</c:v>
                </c:pt>
                <c:pt idx="13">
                  <c:v>4.8645069999999979</c:v>
                </c:pt>
                <c:pt idx="14">
                  <c:v>5.0736699999999981</c:v>
                </c:pt>
                <c:pt idx="15">
                  <c:v>5.151535</c:v>
                </c:pt>
                <c:pt idx="16">
                  <c:v>5.0428859999999984</c:v>
                </c:pt>
                <c:pt idx="17">
                  <c:v>4.9414749999999987</c:v>
                </c:pt>
                <c:pt idx="18">
                  <c:v>4.7131849999999975</c:v>
                </c:pt>
                <c:pt idx="19">
                  <c:v>4.6045550000000004</c:v>
                </c:pt>
                <c:pt idx="20">
                  <c:v>4.7451719999999984</c:v>
                </c:pt>
                <c:pt idx="21">
                  <c:v>4.7408999999999981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2-A6D9-4911-B78C-C05835F949A0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614634496"/>
        <c:axId val="1614622848"/>
      </c:lineChart>
      <c:catAx>
        <c:axId val="1614634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700" b="0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614622848"/>
        <c:crosses val="autoZero"/>
        <c:auto val="1"/>
        <c:lblAlgn val="ctr"/>
        <c:lblOffset val="100"/>
        <c:noMultiLvlLbl val="0"/>
      </c:catAx>
      <c:valAx>
        <c:axId val="161462284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accent1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O" sz="900" dirty="0">
                    <a:latin typeface="+mn-lt"/>
                  </a:rPr>
                  <a:t>Población ocupada (millones de personas)</a:t>
                </a:r>
              </a:p>
            </c:rich>
          </c:tx>
          <c:layout>
            <c:manualLayout>
              <c:xMode val="edge"/>
              <c:yMode val="edge"/>
              <c:x val="7.7517712266657783E-3"/>
              <c:y val="6.4164970303652799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chemeClr val="accent1">
                      <a:lumMod val="50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6146344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661195567258382"/>
          <c:y val="0.94147777876153305"/>
          <c:w val="0.46776088654832365"/>
          <c:h val="5.852222123846696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700" b="0" i="0" u="none" strike="noStrike" kern="1200" baseline="0">
              <a:solidFill>
                <a:schemeClr val="accent1">
                  <a:lumMod val="50000"/>
                </a:schemeClr>
              </a:solidFill>
              <a:latin typeface="+mj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800">
          <a:solidFill>
            <a:schemeClr val="accent1">
              <a:lumMod val="50000"/>
            </a:schemeClr>
          </a:solidFill>
          <a:latin typeface="+mj-lt"/>
        </a:defRPr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Salida!$B$49</c:f>
              <c:strCache>
                <c:ptCount val="1"/>
                <c:pt idx="0">
                  <c:v>Octubre-2022</c:v>
                </c:pt>
              </c:strCache>
            </c:strRef>
          </c:tx>
          <c:spPr>
            <a:solidFill>
              <a:srgbClr val="DEEBF7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rgbClr val="27689D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Salida!$C$48:$E$48</c:f>
              <c:strCache>
                <c:ptCount val="3"/>
                <c:pt idx="0">
                  <c:v>TD Nacional</c:v>
                </c:pt>
                <c:pt idx="1">
                  <c:v>TD Cabeceras</c:v>
                </c:pt>
                <c:pt idx="2">
                  <c:v>TD Rural</c:v>
                </c:pt>
              </c:strCache>
            </c:strRef>
          </c:cat>
          <c:val>
            <c:numRef>
              <c:f>Salida!$C$49:$E$49</c:f>
              <c:numCache>
                <c:formatCode>0.0</c:formatCode>
                <c:ptCount val="3"/>
                <c:pt idx="0">
                  <c:v>9.7210299570000007</c:v>
                </c:pt>
                <c:pt idx="1">
                  <c:v>10.386355252</c:v>
                </c:pt>
                <c:pt idx="2">
                  <c:v>7.1256236498717902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D9-4EDF-918F-9A4779FAA9A0}"/>
            </c:ext>
          </c:extLst>
        </c:ser>
        <c:ser>
          <c:idx val="1"/>
          <c:order val="1"/>
          <c:tx>
            <c:strRef>
              <c:f>Salida!$B$50</c:f>
              <c:strCache>
                <c:ptCount val="1"/>
                <c:pt idx="0">
                  <c:v>Octubre-2023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rgbClr val="27689D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Salida!$C$48:$E$48</c:f>
              <c:strCache>
                <c:ptCount val="3"/>
                <c:pt idx="0">
                  <c:v>TD Nacional</c:v>
                </c:pt>
                <c:pt idx="1">
                  <c:v>TD Cabeceras</c:v>
                </c:pt>
                <c:pt idx="2">
                  <c:v>TD Rural</c:v>
                </c:pt>
              </c:strCache>
            </c:strRef>
          </c:cat>
          <c:val>
            <c:numRef>
              <c:f>Salida!$C$50:$E$50</c:f>
              <c:numCache>
                <c:formatCode>0.0</c:formatCode>
                <c:ptCount val="3"/>
                <c:pt idx="0">
                  <c:v>9.2309123839999998</c:v>
                </c:pt>
                <c:pt idx="1">
                  <c:v>9.7432338359999999</c:v>
                </c:pt>
                <c:pt idx="2">
                  <c:v>7.1929265447979382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3D9-4EDF-918F-9A4779FAA9A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61"/>
        <c:overlap val="-27"/>
        <c:axId val="150229856"/>
        <c:axId val="150229440"/>
      </c:barChart>
      <c:catAx>
        <c:axId val="150229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27689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150229440"/>
        <c:crosses val="autoZero"/>
        <c:auto val="1"/>
        <c:lblAlgn val="ctr"/>
        <c:lblOffset val="100"/>
        <c:noMultiLvlLbl val="0"/>
      </c:catAx>
      <c:valAx>
        <c:axId val="15022944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rgbClr val="27689D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s-CO" sz="800" dirty="0"/>
                  <a:t>Tasa de desocupación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800" b="0" i="0" u="none" strike="noStrike" kern="1200" baseline="0">
                  <a:solidFill>
                    <a:srgbClr val="27689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rgbClr val="27689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1502298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27689D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s-CO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rgbClr val="27689D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Salida!$B$55</c:f>
              <c:strCache>
                <c:ptCount val="1"/>
                <c:pt idx="0">
                  <c:v>Agosto 22 - Octubre 22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rgbClr val="27689D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Salida!$C$54:$E$54</c:f>
              <c:strCache>
                <c:ptCount val="3"/>
                <c:pt idx="0">
                  <c:v>TD Nacional</c:v>
                </c:pt>
                <c:pt idx="1">
                  <c:v>TD Cabeceras</c:v>
                </c:pt>
                <c:pt idx="2">
                  <c:v>TD Rural</c:v>
                </c:pt>
              </c:strCache>
            </c:strRef>
          </c:cat>
          <c:val>
            <c:numRef>
              <c:f>Salida!$C$55:$E$55</c:f>
              <c:numCache>
                <c:formatCode>0.0</c:formatCode>
                <c:ptCount val="3"/>
                <c:pt idx="0">
                  <c:v>10.366285392000128</c:v>
                </c:pt>
                <c:pt idx="1">
                  <c:v>11.031519603667379</c:v>
                </c:pt>
                <c:pt idx="2">
                  <c:v>7.7561865948207718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A5-4D97-A8AD-5D28035A369F}"/>
            </c:ext>
          </c:extLst>
        </c:ser>
        <c:ser>
          <c:idx val="1"/>
          <c:order val="1"/>
          <c:tx>
            <c:strRef>
              <c:f>Salida!$B$56</c:f>
              <c:strCache>
                <c:ptCount val="1"/>
                <c:pt idx="0">
                  <c:v>Agosto 23 - Octubre 23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rgbClr val="27689D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Salida!$C$54:$E$54</c:f>
              <c:strCache>
                <c:ptCount val="3"/>
                <c:pt idx="0">
                  <c:v>TD Nacional</c:v>
                </c:pt>
                <c:pt idx="1">
                  <c:v>TD Cabeceras</c:v>
                </c:pt>
                <c:pt idx="2">
                  <c:v>TD Rural</c:v>
                </c:pt>
              </c:strCache>
            </c:strRef>
          </c:cat>
          <c:val>
            <c:numRef>
              <c:f>Salida!$C$56:$E$56</c:f>
              <c:numCache>
                <c:formatCode>0.0</c:formatCode>
                <c:ptCount val="3"/>
                <c:pt idx="0">
                  <c:v>9.2536844312558468</c:v>
                </c:pt>
                <c:pt idx="1">
                  <c:v>9.7886401334230726</c:v>
                </c:pt>
                <c:pt idx="2">
                  <c:v>7.1379327046175414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BA5-4D97-A8AD-5D28035A369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61"/>
        <c:overlap val="-27"/>
        <c:axId val="150229856"/>
        <c:axId val="150229440"/>
      </c:barChart>
      <c:catAx>
        <c:axId val="150229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27689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150229440"/>
        <c:crosses val="autoZero"/>
        <c:auto val="1"/>
        <c:lblAlgn val="ctr"/>
        <c:lblOffset val="100"/>
        <c:noMultiLvlLbl val="0"/>
      </c:catAx>
      <c:valAx>
        <c:axId val="15022944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rgbClr val="27689D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s-CO" sz="800" dirty="0"/>
                  <a:t>Tasa de desocupación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800" b="0" i="0" u="none" strike="noStrike" kern="1200" baseline="0">
                  <a:solidFill>
                    <a:srgbClr val="27689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rgbClr val="27689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1502298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27689D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27689D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9263934713695906"/>
          <c:y val="3.470932400593852E-2"/>
          <c:w val="0.46886963088241562"/>
          <c:h val="0.93651626131566579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7D983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E32-44B4-9B65-985F6817AA9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rgbClr val="00206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Salida!$B$121:$B$135</c:f>
              <c:strCache>
                <c:ptCount val="15"/>
                <c:pt idx="0">
                  <c:v>Ocupados Total Nacional</c:v>
                </c:pt>
                <c:pt idx="1">
                  <c:v>No informa</c:v>
                </c:pt>
                <c:pt idx="2">
                  <c:v>Actividades inmobiliarias</c:v>
                </c:pt>
                <c:pt idx="3">
                  <c:v>Información y comunicaciones</c:v>
                </c:pt>
                <c:pt idx="4">
                  <c:v>Actividades financieras y de seguros</c:v>
                </c:pt>
                <c:pt idx="5">
                  <c:v>Suministro de electricidad, gas, agua y gestión de desechos</c:v>
                </c:pt>
                <c:pt idx="6">
                  <c:v>Construcción</c:v>
                </c:pt>
                <c:pt idx="7">
                  <c:v>Transporte y almacenamiento</c:v>
                </c:pt>
                <c:pt idx="8">
                  <c:v>Actividades profesionales, científicas, técnicas y de servicios administrativos</c:v>
                </c:pt>
                <c:pt idx="9">
                  <c:v>Alojamiento y servicios de comida</c:v>
                </c:pt>
                <c:pt idx="10">
                  <c:v>Actividades artísticas, entretenimiento, recreación y otras actividades de servicios</c:v>
                </c:pt>
                <c:pt idx="11">
                  <c:v>Industrias manufactureras</c:v>
                </c:pt>
                <c:pt idx="12">
                  <c:v>Administración pública y defensa, educación y atención de la salud humana</c:v>
                </c:pt>
                <c:pt idx="13">
                  <c:v>Agricultura, ganadería, caza, silvicultura y pesca</c:v>
                </c:pt>
                <c:pt idx="14">
                  <c:v>Comercio y reparación de vehículos</c:v>
                </c:pt>
              </c:strCache>
            </c:strRef>
          </c:cat>
          <c:val>
            <c:numRef>
              <c:f>Salida!$C$121:$C$135</c:f>
              <c:numCache>
                <c:formatCode>_-* #,##0_-;\-* #,##0_-;_-* "-"??_-;_-@_-</c:formatCode>
                <c:ptCount val="15"/>
                <c:pt idx="0">
                  <c:v>23081.780999999999</c:v>
                </c:pt>
                <c:pt idx="1">
                  <c:v>0.38300000000000001</c:v>
                </c:pt>
                <c:pt idx="2">
                  <c:v>308.77</c:v>
                </c:pt>
                <c:pt idx="3">
                  <c:v>392.988</c:v>
                </c:pt>
                <c:pt idx="4">
                  <c:v>408.61099999999999</c:v>
                </c:pt>
                <c:pt idx="5">
                  <c:v>745.54300000000001</c:v>
                </c:pt>
                <c:pt idx="6">
                  <c:v>1514.1489999999999</c:v>
                </c:pt>
                <c:pt idx="7">
                  <c:v>1692.6089999999999</c:v>
                </c:pt>
                <c:pt idx="8">
                  <c:v>1770.845</c:v>
                </c:pt>
                <c:pt idx="9">
                  <c:v>1773.8520000000001</c:v>
                </c:pt>
                <c:pt idx="10">
                  <c:v>1937.731</c:v>
                </c:pt>
                <c:pt idx="11">
                  <c:v>2335.5259999999998</c:v>
                </c:pt>
                <c:pt idx="12">
                  <c:v>2828.0059999999999</c:v>
                </c:pt>
                <c:pt idx="13">
                  <c:v>3402.6030000000001</c:v>
                </c:pt>
                <c:pt idx="14">
                  <c:v>3970.165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E32-44B4-9B65-985F6817AA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axId val="300711584"/>
        <c:axId val="300708056"/>
      </c:barChart>
      <c:catAx>
        <c:axId val="3007115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rgbClr val="27689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300708056"/>
        <c:crosses val="autoZero"/>
        <c:auto val="1"/>
        <c:lblAlgn val="ctr"/>
        <c:lblOffset val="100"/>
        <c:noMultiLvlLbl val="0"/>
      </c:catAx>
      <c:valAx>
        <c:axId val="300708056"/>
        <c:scaling>
          <c:orientation val="minMax"/>
        </c:scaling>
        <c:delete val="1"/>
        <c:axPos val="b"/>
        <c:numFmt formatCode="_-* #,##0_-;\-* #,##0_-;_-* &quot;-&quot;??_-;_-@_-" sourceLinked="1"/>
        <c:majorTickMark val="none"/>
        <c:minorTickMark val="none"/>
        <c:tickLblPos val="nextTo"/>
        <c:crossAx val="3007115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27689D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4">
    <c:autoUpdate val="0"/>
  </c:externalData>
  <c:userShapes r:id="rId5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5481501599143992"/>
          <c:y val="3.470932400593852E-2"/>
          <c:w val="0.50669396288833268"/>
          <c:h val="0.93651626131566579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7D983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E22-49C5-9C62-D42D736AC0E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Salida!$B$137:$B$151</c:f>
              <c:strCache>
                <c:ptCount val="15"/>
                <c:pt idx="0">
                  <c:v>Ocupados Total Nacional</c:v>
                </c:pt>
                <c:pt idx="1">
                  <c:v>Comercio y reparación de vehículos</c:v>
                </c:pt>
                <c:pt idx="2">
                  <c:v>Industrias manufactureras</c:v>
                </c:pt>
                <c:pt idx="3">
                  <c:v>Actividades financieras y de seguros</c:v>
                </c:pt>
                <c:pt idx="4">
                  <c:v>No informa</c:v>
                </c:pt>
                <c:pt idx="5">
                  <c:v>Agricultura, ganadería, caza, silvicultura y pesca</c:v>
                </c:pt>
                <c:pt idx="6">
                  <c:v>Actividades artísticas, entretenimiento, recreación y otras actividades de servicios</c:v>
                </c:pt>
                <c:pt idx="7">
                  <c:v>Transporte y almacenamiento</c:v>
                </c:pt>
                <c:pt idx="8">
                  <c:v>Información y comunicaciones</c:v>
                </c:pt>
                <c:pt idx="9">
                  <c:v>Construcción</c:v>
                </c:pt>
                <c:pt idx="10">
                  <c:v>Actividades profesionales, científicas, técnicas y de servicios administrativos</c:v>
                </c:pt>
                <c:pt idx="11">
                  <c:v>Suministro de electricidad, gas, agua y gestión de desechos</c:v>
                </c:pt>
                <c:pt idx="12">
                  <c:v>Actividades inmobiliarias</c:v>
                </c:pt>
                <c:pt idx="13">
                  <c:v>Administración pública y defensa, educación y atención de la salud humana</c:v>
                </c:pt>
                <c:pt idx="14">
                  <c:v>Alojamiento y servicios de comida</c:v>
                </c:pt>
              </c:strCache>
            </c:strRef>
          </c:cat>
          <c:val>
            <c:numRef>
              <c:f>Salida!$C$137:$C$151</c:f>
              <c:numCache>
                <c:formatCode>_-* #,##0_-;\-* #,##0_-;_-* "-"??_-;_-@_-</c:formatCode>
                <c:ptCount val="15"/>
                <c:pt idx="0">
                  <c:v>475.73099999999977</c:v>
                </c:pt>
                <c:pt idx="1">
                  <c:v>-135.25699999999961</c:v>
                </c:pt>
                <c:pt idx="2">
                  <c:v>-107.72700000000032</c:v>
                </c:pt>
                <c:pt idx="3">
                  <c:v>-54.98599999999999</c:v>
                </c:pt>
                <c:pt idx="4">
                  <c:v>-5.0030000000000001</c:v>
                </c:pt>
                <c:pt idx="5">
                  <c:v>3.3930000000000291</c:v>
                </c:pt>
                <c:pt idx="6">
                  <c:v>7.7190000000000509</c:v>
                </c:pt>
                <c:pt idx="7">
                  <c:v>20.723999999999933</c:v>
                </c:pt>
                <c:pt idx="8">
                  <c:v>39.103000000000009</c:v>
                </c:pt>
                <c:pt idx="9">
                  <c:v>40.776999999999816</c:v>
                </c:pt>
                <c:pt idx="10">
                  <c:v>56.419000000000096</c:v>
                </c:pt>
                <c:pt idx="11">
                  <c:v>69.317999999999984</c:v>
                </c:pt>
                <c:pt idx="12">
                  <c:v>83.039999999999992</c:v>
                </c:pt>
                <c:pt idx="13">
                  <c:v>190.58999999999969</c:v>
                </c:pt>
                <c:pt idx="14">
                  <c:v>267.62200000000007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E22-49C5-9C62-D42D736AC0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axId val="300711584"/>
        <c:axId val="300708056"/>
      </c:barChart>
      <c:catAx>
        <c:axId val="3007115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rgbClr val="27689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300708056"/>
        <c:crosses val="autoZero"/>
        <c:auto val="1"/>
        <c:lblAlgn val="ctr"/>
        <c:lblOffset val="100"/>
        <c:noMultiLvlLbl val="0"/>
      </c:catAx>
      <c:valAx>
        <c:axId val="300708056"/>
        <c:scaling>
          <c:orientation val="minMax"/>
        </c:scaling>
        <c:delete val="1"/>
        <c:axPos val="b"/>
        <c:numFmt formatCode="_-* #,##0_-;\-* #,##0_-;_-* &quot;-&quot;??_-;_-@_-" sourceLinked="1"/>
        <c:majorTickMark val="none"/>
        <c:minorTickMark val="none"/>
        <c:tickLblPos val="nextTo"/>
        <c:crossAx val="3007115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27689D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4">
    <c:autoUpdate val="0"/>
  </c:externalData>
  <c:userShapes r:id="rId5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3865757203232674E-2"/>
          <c:y val="1.6692277814032992E-2"/>
          <c:w val="0.93695120167515489"/>
          <c:h val="0.72833002677073311"/>
        </c:manualLayout>
      </c:layout>
      <c:lineChart>
        <c:grouping val="standard"/>
        <c:varyColors val="0"/>
        <c:ser>
          <c:idx val="0"/>
          <c:order val="0"/>
          <c:tx>
            <c:strRef>
              <c:f>Base!$L$246</c:f>
              <c:strCache>
                <c:ptCount val="1"/>
                <c:pt idx="0">
                  <c:v>TD Nacional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18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CBD-4412-B76A-79D4520A35AB}"/>
                </c:ext>
              </c:extLst>
            </c:dLbl>
            <c:dLbl>
              <c:idx val="23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CBD-4412-B76A-79D4520A35AB}"/>
                </c:ext>
              </c:extLst>
            </c:dLbl>
            <c:dLbl>
              <c:idx val="25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CBD-4412-B76A-79D4520A35AB}"/>
                </c:ext>
              </c:extLst>
            </c:dLbl>
            <c:dLbl>
              <c:idx val="32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CBD-4412-B76A-79D4520A35A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1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Base!$K$247:$K$283</c:f>
              <c:strCache>
                <c:ptCount val="37"/>
                <c:pt idx="0">
                  <c:v>Oct-2020</c:v>
                </c:pt>
                <c:pt idx="1">
                  <c:v>Nov-2020</c:v>
                </c:pt>
                <c:pt idx="2">
                  <c:v>Dic-2020</c:v>
                </c:pt>
                <c:pt idx="3">
                  <c:v>Ene-2021</c:v>
                </c:pt>
                <c:pt idx="4">
                  <c:v>Feb-2021</c:v>
                </c:pt>
                <c:pt idx="5">
                  <c:v>Mar-2021</c:v>
                </c:pt>
                <c:pt idx="6">
                  <c:v>Abr-2021</c:v>
                </c:pt>
                <c:pt idx="7">
                  <c:v>May-2021</c:v>
                </c:pt>
                <c:pt idx="8">
                  <c:v>Jun-2021</c:v>
                </c:pt>
                <c:pt idx="9">
                  <c:v>Jul-2021</c:v>
                </c:pt>
                <c:pt idx="10">
                  <c:v>Ago-2021</c:v>
                </c:pt>
                <c:pt idx="11">
                  <c:v>Sep-2021</c:v>
                </c:pt>
                <c:pt idx="12">
                  <c:v>Oct-2021</c:v>
                </c:pt>
                <c:pt idx="13">
                  <c:v>Nov-2021</c:v>
                </c:pt>
                <c:pt idx="14">
                  <c:v>Dic-2021</c:v>
                </c:pt>
                <c:pt idx="15">
                  <c:v>Ene-2022</c:v>
                </c:pt>
                <c:pt idx="16">
                  <c:v>Feb-2022</c:v>
                </c:pt>
                <c:pt idx="17">
                  <c:v>Mar-2022</c:v>
                </c:pt>
                <c:pt idx="18">
                  <c:v>Abr-2022</c:v>
                </c:pt>
                <c:pt idx="19">
                  <c:v>May-2022</c:v>
                </c:pt>
                <c:pt idx="20">
                  <c:v>Jun-2022</c:v>
                </c:pt>
                <c:pt idx="21">
                  <c:v>Jul-2022</c:v>
                </c:pt>
                <c:pt idx="22">
                  <c:v>Ago-2022</c:v>
                </c:pt>
                <c:pt idx="23">
                  <c:v>Sep-2022</c:v>
                </c:pt>
                <c:pt idx="24">
                  <c:v>Oct-2022</c:v>
                </c:pt>
                <c:pt idx="25">
                  <c:v>Nov-2022</c:v>
                </c:pt>
                <c:pt idx="26">
                  <c:v>Dic-2022</c:v>
                </c:pt>
                <c:pt idx="27">
                  <c:v>Ene-2023</c:v>
                </c:pt>
                <c:pt idx="28">
                  <c:v>Feb-2023</c:v>
                </c:pt>
                <c:pt idx="29">
                  <c:v>Mar-2023</c:v>
                </c:pt>
                <c:pt idx="30">
                  <c:v>Abr-2023</c:v>
                </c:pt>
                <c:pt idx="31">
                  <c:v>May-2023</c:v>
                </c:pt>
                <c:pt idx="32">
                  <c:v>Jun-2023</c:v>
                </c:pt>
                <c:pt idx="33">
                  <c:v>Jul-2023</c:v>
                </c:pt>
                <c:pt idx="34">
                  <c:v>Ago-2023</c:v>
                </c:pt>
                <c:pt idx="35">
                  <c:v>Sep-2023</c:v>
                </c:pt>
                <c:pt idx="36">
                  <c:v>Oct-2023</c:v>
                </c:pt>
              </c:strCache>
            </c:strRef>
          </c:cat>
          <c:val>
            <c:numRef>
              <c:f>Base!$L$247:$L$283</c:f>
              <c:numCache>
                <c:formatCode>0.0</c:formatCode>
                <c:ptCount val="37"/>
                <c:pt idx="0">
                  <c:v>16.143312630281766</c:v>
                </c:pt>
                <c:pt idx="1">
                  <c:v>15.306538681346115</c:v>
                </c:pt>
                <c:pt idx="2">
                  <c:v>14.931475095215252</c:v>
                </c:pt>
                <c:pt idx="3">
                  <c:v>15.091958813538575</c:v>
                </c:pt>
                <c:pt idx="4">
                  <c:v>14.453321304241266</c:v>
                </c:pt>
                <c:pt idx="5">
                  <c:v>14.509789435501238</c:v>
                </c:pt>
                <c:pt idx="6">
                  <c:v>15.459568515969242</c:v>
                </c:pt>
                <c:pt idx="7">
                  <c:v>15.080614918006582</c:v>
                </c:pt>
                <c:pt idx="8">
                  <c:v>15.084092182239967</c:v>
                </c:pt>
                <c:pt idx="9">
                  <c:v>12.887848127221568</c:v>
                </c:pt>
                <c:pt idx="10">
                  <c:v>12.922442860836087</c:v>
                </c:pt>
                <c:pt idx="11">
                  <c:v>12.323041495576655</c:v>
                </c:pt>
                <c:pt idx="12">
                  <c:v>12.785788573698643</c:v>
                </c:pt>
                <c:pt idx="13">
                  <c:v>12.895277843869875</c:v>
                </c:pt>
                <c:pt idx="14">
                  <c:v>12.095987775246813</c:v>
                </c:pt>
                <c:pt idx="15">
                  <c:v>12.22107234791452</c:v>
                </c:pt>
                <c:pt idx="16">
                  <c:v>11.893533645353283</c:v>
                </c:pt>
                <c:pt idx="17">
                  <c:v>11.92885665377745</c:v>
                </c:pt>
                <c:pt idx="18">
                  <c:v>11.055180549620419</c:v>
                </c:pt>
                <c:pt idx="19">
                  <c:v>10.554514182027473</c:v>
                </c:pt>
                <c:pt idx="20">
                  <c:v>11.702122837103387</c:v>
                </c:pt>
                <c:pt idx="21">
                  <c:v>10.872760053948209</c:v>
                </c:pt>
                <c:pt idx="22">
                  <c:v>10.709789162800561</c:v>
                </c:pt>
                <c:pt idx="23">
                  <c:v>11.106449305788274</c:v>
                </c:pt>
                <c:pt idx="24">
                  <c:v>10.441914816430376</c:v>
                </c:pt>
                <c:pt idx="25">
                  <c:v>10.791160544401244</c:v>
                </c:pt>
                <c:pt idx="26">
                  <c:v>11.248244505844257</c:v>
                </c:pt>
                <c:pt idx="27">
                  <c:v>11.31137351763511</c:v>
                </c:pt>
                <c:pt idx="28">
                  <c:v>10.392586481094181</c:v>
                </c:pt>
                <c:pt idx="29">
                  <c:v>9.8578577834157883</c:v>
                </c:pt>
                <c:pt idx="30">
                  <c:v>10.571688748768734</c:v>
                </c:pt>
                <c:pt idx="31">
                  <c:v>10.386931772783058</c:v>
                </c:pt>
                <c:pt idx="32">
                  <c:v>9.7803568434498942</c:v>
                </c:pt>
                <c:pt idx="33">
                  <c:v>9.4776300911028475</c:v>
                </c:pt>
                <c:pt idx="34">
                  <c:v>9.3715158356594657</c:v>
                </c:pt>
                <c:pt idx="35">
                  <c:v>9.6109203218364421</c:v>
                </c:pt>
                <c:pt idx="36">
                  <c:v>9.9334684342411705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4-3CBD-4412-B76A-79D4520A35AB}"/>
            </c:ext>
          </c:extLst>
        </c:ser>
        <c:ser>
          <c:idx val="1"/>
          <c:order val="1"/>
          <c:tx>
            <c:strRef>
              <c:f>Base!$M$246</c:f>
              <c:strCache>
                <c:ptCount val="1"/>
                <c:pt idx="0">
                  <c:v>TD Trece ciudades y A.M.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23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CBD-4412-B76A-79D4520A35AB}"/>
                </c:ext>
              </c:extLst>
            </c:dLbl>
            <c:dLbl>
              <c:idx val="25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CBD-4412-B76A-79D4520A35AB}"/>
                </c:ext>
              </c:extLst>
            </c:dLbl>
            <c:dLbl>
              <c:idx val="32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CBD-4412-B76A-79D4520A35A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Base!$K$247:$K$283</c:f>
              <c:strCache>
                <c:ptCount val="37"/>
                <c:pt idx="0">
                  <c:v>Oct-2020</c:v>
                </c:pt>
                <c:pt idx="1">
                  <c:v>Nov-2020</c:v>
                </c:pt>
                <c:pt idx="2">
                  <c:v>Dic-2020</c:v>
                </c:pt>
                <c:pt idx="3">
                  <c:v>Ene-2021</c:v>
                </c:pt>
                <c:pt idx="4">
                  <c:v>Feb-2021</c:v>
                </c:pt>
                <c:pt idx="5">
                  <c:v>Mar-2021</c:v>
                </c:pt>
                <c:pt idx="6">
                  <c:v>Abr-2021</c:v>
                </c:pt>
                <c:pt idx="7">
                  <c:v>May-2021</c:v>
                </c:pt>
                <c:pt idx="8">
                  <c:v>Jun-2021</c:v>
                </c:pt>
                <c:pt idx="9">
                  <c:v>Jul-2021</c:v>
                </c:pt>
                <c:pt idx="10">
                  <c:v>Ago-2021</c:v>
                </c:pt>
                <c:pt idx="11">
                  <c:v>Sep-2021</c:v>
                </c:pt>
                <c:pt idx="12">
                  <c:v>Oct-2021</c:v>
                </c:pt>
                <c:pt idx="13">
                  <c:v>Nov-2021</c:v>
                </c:pt>
                <c:pt idx="14">
                  <c:v>Dic-2021</c:v>
                </c:pt>
                <c:pt idx="15">
                  <c:v>Ene-2022</c:v>
                </c:pt>
                <c:pt idx="16">
                  <c:v>Feb-2022</c:v>
                </c:pt>
                <c:pt idx="17">
                  <c:v>Mar-2022</c:v>
                </c:pt>
                <c:pt idx="18">
                  <c:v>Abr-2022</c:v>
                </c:pt>
                <c:pt idx="19">
                  <c:v>May-2022</c:v>
                </c:pt>
                <c:pt idx="20">
                  <c:v>Jun-2022</c:v>
                </c:pt>
                <c:pt idx="21">
                  <c:v>Jul-2022</c:v>
                </c:pt>
                <c:pt idx="22">
                  <c:v>Ago-2022</c:v>
                </c:pt>
                <c:pt idx="23">
                  <c:v>Sep-2022</c:v>
                </c:pt>
                <c:pt idx="24">
                  <c:v>Oct-2022</c:v>
                </c:pt>
                <c:pt idx="25">
                  <c:v>Nov-2022</c:v>
                </c:pt>
                <c:pt idx="26">
                  <c:v>Dic-2022</c:v>
                </c:pt>
                <c:pt idx="27">
                  <c:v>Ene-2023</c:v>
                </c:pt>
                <c:pt idx="28">
                  <c:v>Feb-2023</c:v>
                </c:pt>
                <c:pt idx="29">
                  <c:v>Mar-2023</c:v>
                </c:pt>
                <c:pt idx="30">
                  <c:v>Abr-2023</c:v>
                </c:pt>
                <c:pt idx="31">
                  <c:v>May-2023</c:v>
                </c:pt>
                <c:pt idx="32">
                  <c:v>Jun-2023</c:v>
                </c:pt>
                <c:pt idx="33">
                  <c:v>Jul-2023</c:v>
                </c:pt>
                <c:pt idx="34">
                  <c:v>Ago-2023</c:v>
                </c:pt>
                <c:pt idx="35">
                  <c:v>Sep-2023</c:v>
                </c:pt>
                <c:pt idx="36">
                  <c:v>Oct-2023</c:v>
                </c:pt>
              </c:strCache>
            </c:strRef>
          </c:cat>
          <c:val>
            <c:numRef>
              <c:f>Base!$M$247:$M$283</c:f>
              <c:numCache>
                <c:formatCode>0.0</c:formatCode>
                <c:ptCount val="37"/>
                <c:pt idx="0">
                  <c:v>18.212796849753765</c:v>
                </c:pt>
                <c:pt idx="1">
                  <c:v>17.103706195382664</c:v>
                </c:pt>
                <c:pt idx="2">
                  <c:v>16.656108060820515</c:v>
                </c:pt>
                <c:pt idx="3">
                  <c:v>16.936420985015239</c:v>
                </c:pt>
                <c:pt idx="4">
                  <c:v>17.178495640208361</c:v>
                </c:pt>
                <c:pt idx="5">
                  <c:v>16.404401689943878</c:v>
                </c:pt>
                <c:pt idx="6">
                  <c:v>17.286919867193536</c:v>
                </c:pt>
                <c:pt idx="7">
                  <c:v>16.712688277045324</c:v>
                </c:pt>
                <c:pt idx="8">
                  <c:v>16.135226063828711</c:v>
                </c:pt>
                <c:pt idx="9">
                  <c:v>14.543703959328672</c:v>
                </c:pt>
                <c:pt idx="10">
                  <c:v>13.696225906719731</c:v>
                </c:pt>
                <c:pt idx="11">
                  <c:v>13.751365417083091</c:v>
                </c:pt>
                <c:pt idx="12">
                  <c:v>13.859250285101821</c:v>
                </c:pt>
                <c:pt idx="13">
                  <c:v>13.437796022170593</c:v>
                </c:pt>
                <c:pt idx="14">
                  <c:v>12.128188332030335</c:v>
                </c:pt>
                <c:pt idx="15">
                  <c:v>12.404550344389275</c:v>
                </c:pt>
                <c:pt idx="16">
                  <c:v>11.909189113937286</c:v>
                </c:pt>
                <c:pt idx="17">
                  <c:v>12.462942155541041</c:v>
                </c:pt>
                <c:pt idx="18">
                  <c:v>10.92774503885714</c:v>
                </c:pt>
                <c:pt idx="19">
                  <c:v>11.172032497041604</c:v>
                </c:pt>
                <c:pt idx="20">
                  <c:v>11.685356229417227</c:v>
                </c:pt>
                <c:pt idx="21">
                  <c:v>11.048867562542442</c:v>
                </c:pt>
                <c:pt idx="22">
                  <c:v>11.146213592872305</c:v>
                </c:pt>
                <c:pt idx="23">
                  <c:v>10.870793973817253</c:v>
                </c:pt>
                <c:pt idx="24">
                  <c:v>10.803722500485598</c:v>
                </c:pt>
                <c:pt idx="25">
                  <c:v>10.306527393898797</c:v>
                </c:pt>
                <c:pt idx="26">
                  <c:v>11.511792732353186</c:v>
                </c:pt>
                <c:pt idx="27">
                  <c:v>12.092402606080888</c:v>
                </c:pt>
                <c:pt idx="28">
                  <c:v>10.747860223507708</c:v>
                </c:pt>
                <c:pt idx="29">
                  <c:v>10.334228786410826</c:v>
                </c:pt>
                <c:pt idx="30">
                  <c:v>10.942762105296538</c:v>
                </c:pt>
                <c:pt idx="31">
                  <c:v>11.357782360261419</c:v>
                </c:pt>
                <c:pt idx="32">
                  <c:v>8.7859051362830876</c:v>
                </c:pt>
                <c:pt idx="33">
                  <c:v>9.5319717411293379</c:v>
                </c:pt>
                <c:pt idx="34">
                  <c:v>9.8953894958240642</c:v>
                </c:pt>
                <c:pt idx="35">
                  <c:v>10.0401594647184</c:v>
                </c:pt>
                <c:pt idx="36">
                  <c:v>9.8530658773731314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8-3CBD-4412-B76A-79D4520A35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53275320"/>
        <c:axId val="753274536"/>
      </c:lineChart>
      <c:catAx>
        <c:axId val="753275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8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753274536"/>
        <c:crosses val="autoZero"/>
        <c:auto val="1"/>
        <c:lblAlgn val="ctr"/>
        <c:lblOffset val="100"/>
        <c:noMultiLvlLbl val="0"/>
      </c:catAx>
      <c:valAx>
        <c:axId val="753274536"/>
        <c:scaling>
          <c:orientation val="minMax"/>
          <c:min val="6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O">
                    <a:solidFill>
                      <a:sysClr val="windowText" lastClr="000000"/>
                    </a:solidFill>
                  </a:rPr>
                  <a:t>Tasa</a:t>
                </a:r>
                <a:r>
                  <a:rPr lang="es-CO" baseline="0">
                    <a:solidFill>
                      <a:sysClr val="windowText" lastClr="000000"/>
                    </a:solidFill>
                  </a:rPr>
                  <a:t> de desempleo (%)</a:t>
                </a:r>
                <a:endParaRPr lang="es-CO">
                  <a:solidFill>
                    <a:sysClr val="windowText" lastClr="000000"/>
                  </a:solidFill>
                </a:endParaRPr>
              </a:p>
            </c:rich>
          </c:tx>
          <c:layout>
            <c:manualLayout>
              <c:xMode val="edge"/>
              <c:yMode val="edge"/>
              <c:x val="1.9125853891368216E-3"/>
              <c:y val="0.211380765614190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753275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749372824574973"/>
          <c:y val="0.93305799715160442"/>
          <c:w val="0.25012543508500545"/>
          <c:h val="6.029836223796526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  <c:userShapes r:id="rId4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2964770563446562E-2"/>
          <c:y val="4.1604842073587688E-2"/>
          <c:w val="0.92940019672283547"/>
          <c:h val="0.72250725075565658"/>
        </c:manualLayout>
      </c:layout>
      <c:lineChart>
        <c:grouping val="standard"/>
        <c:varyColors val="0"/>
        <c:ser>
          <c:idx val="0"/>
          <c:order val="0"/>
          <c:tx>
            <c:strRef>
              <c:f>Base!$N$246</c:f>
              <c:strCache>
                <c:ptCount val="1"/>
                <c:pt idx="0">
                  <c:v>Ocupados total nacional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36"/>
              <c:spPr>
                <a:solidFill>
                  <a:srgbClr val="0070C0"/>
                </a:solidFill>
                <a:ln>
                  <a:solidFill>
                    <a:schemeClr val="dk1">
                      <a:lumMod val="25000"/>
                      <a:lumOff val="75000"/>
                    </a:schemeClr>
                  </a:solidFill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0-3189-42C2-90FC-B028B6BB7C9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0070C0"/>
                    </a:solidFill>
                    <a:latin typeface="Nunito Sans (Cuerpo)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Base!$K$247:$K$283</c:f>
              <c:strCache>
                <c:ptCount val="37"/>
                <c:pt idx="0">
                  <c:v>Oct-2020</c:v>
                </c:pt>
                <c:pt idx="1">
                  <c:v>Nov-2020</c:v>
                </c:pt>
                <c:pt idx="2">
                  <c:v>Dic-2020</c:v>
                </c:pt>
                <c:pt idx="3">
                  <c:v>Ene-2021</c:v>
                </c:pt>
                <c:pt idx="4">
                  <c:v>Feb-2021</c:v>
                </c:pt>
                <c:pt idx="5">
                  <c:v>Mar-2021</c:v>
                </c:pt>
                <c:pt idx="6">
                  <c:v>Abr-2021</c:v>
                </c:pt>
                <c:pt idx="7">
                  <c:v>May-2021</c:v>
                </c:pt>
                <c:pt idx="8">
                  <c:v>Jun-2021</c:v>
                </c:pt>
                <c:pt idx="9">
                  <c:v>Jul-2021</c:v>
                </c:pt>
                <c:pt idx="10">
                  <c:v>Ago-2021</c:v>
                </c:pt>
                <c:pt idx="11">
                  <c:v>Sep-2021</c:v>
                </c:pt>
                <c:pt idx="12">
                  <c:v>Oct-2021</c:v>
                </c:pt>
                <c:pt idx="13">
                  <c:v>Nov-2021</c:v>
                </c:pt>
                <c:pt idx="14">
                  <c:v>Dic-2021</c:v>
                </c:pt>
                <c:pt idx="15">
                  <c:v>Ene-2022</c:v>
                </c:pt>
                <c:pt idx="16">
                  <c:v>Feb-2022</c:v>
                </c:pt>
                <c:pt idx="17">
                  <c:v>Mar-2022</c:v>
                </c:pt>
                <c:pt idx="18">
                  <c:v>Abr-2022</c:v>
                </c:pt>
                <c:pt idx="19">
                  <c:v>May-2022</c:v>
                </c:pt>
                <c:pt idx="20">
                  <c:v>Jun-2022</c:v>
                </c:pt>
                <c:pt idx="21">
                  <c:v>Jul-2022</c:v>
                </c:pt>
                <c:pt idx="22">
                  <c:v>Ago-2022</c:v>
                </c:pt>
                <c:pt idx="23">
                  <c:v>Sep-2022</c:v>
                </c:pt>
                <c:pt idx="24">
                  <c:v>Oct-2022</c:v>
                </c:pt>
                <c:pt idx="25">
                  <c:v>Nov-2022</c:v>
                </c:pt>
                <c:pt idx="26">
                  <c:v>Dic-2022</c:v>
                </c:pt>
                <c:pt idx="27">
                  <c:v>Ene-2023</c:v>
                </c:pt>
                <c:pt idx="28">
                  <c:v>Feb-2023</c:v>
                </c:pt>
                <c:pt idx="29">
                  <c:v>Mar-2023</c:v>
                </c:pt>
                <c:pt idx="30">
                  <c:v>Abr-2023</c:v>
                </c:pt>
                <c:pt idx="31">
                  <c:v>May-2023</c:v>
                </c:pt>
                <c:pt idx="32">
                  <c:v>Jun-2023</c:v>
                </c:pt>
                <c:pt idx="33">
                  <c:v>Jul-2023</c:v>
                </c:pt>
                <c:pt idx="34">
                  <c:v>Ago-2023</c:v>
                </c:pt>
                <c:pt idx="35">
                  <c:v>Sep-2023</c:v>
                </c:pt>
                <c:pt idx="36">
                  <c:v>Oct-2023</c:v>
                </c:pt>
              </c:strCache>
            </c:strRef>
          </c:cat>
          <c:val>
            <c:numRef>
              <c:f>Base!$N$247:$N$283</c:f>
              <c:numCache>
                <c:formatCode>0.0</c:formatCode>
                <c:ptCount val="37"/>
                <c:pt idx="0">
                  <c:v>19.919902868641</c:v>
                </c:pt>
                <c:pt idx="1">
                  <c:v>19.984618936640199</c:v>
                </c:pt>
                <c:pt idx="2">
                  <c:v>20.162014650495102</c:v>
                </c:pt>
                <c:pt idx="3">
                  <c:v>19.7705928383178</c:v>
                </c:pt>
                <c:pt idx="4">
                  <c:v>20.421378040540198</c:v>
                </c:pt>
                <c:pt idx="5">
                  <c:v>20.157799149097102</c:v>
                </c:pt>
                <c:pt idx="6">
                  <c:v>19.692580679466101</c:v>
                </c:pt>
                <c:pt idx="7">
                  <c:v>20.177849560034399</c:v>
                </c:pt>
                <c:pt idx="8">
                  <c:v>20.1085006243643</c:v>
                </c:pt>
                <c:pt idx="9">
                  <c:v>20.465705174705999</c:v>
                </c:pt>
                <c:pt idx="10">
                  <c:v>20.595521678127199</c:v>
                </c:pt>
                <c:pt idx="11">
                  <c:v>20.605973523647499</c:v>
                </c:pt>
                <c:pt idx="12">
                  <c:v>20.650406859816098</c:v>
                </c:pt>
                <c:pt idx="13">
                  <c:v>20.882556811494897</c:v>
                </c:pt>
                <c:pt idx="14">
                  <c:v>21.1720320603883</c:v>
                </c:pt>
                <c:pt idx="15">
                  <c:v>21.432504746298601</c:v>
                </c:pt>
                <c:pt idx="16">
                  <c:v>21.9285051840588</c:v>
                </c:pt>
                <c:pt idx="17">
                  <c:v>21.709764440158899</c:v>
                </c:pt>
                <c:pt idx="18">
                  <c:v>21.913478372157901</c:v>
                </c:pt>
                <c:pt idx="19">
                  <c:v>22.4121112085131</c:v>
                </c:pt>
                <c:pt idx="20">
                  <c:v>22.0799951680678</c:v>
                </c:pt>
                <c:pt idx="21">
                  <c:v>22.072798476698299</c:v>
                </c:pt>
                <c:pt idx="22">
                  <c:v>22.158082569671599</c:v>
                </c:pt>
                <c:pt idx="23">
                  <c:v>22.289533848478097</c:v>
                </c:pt>
                <c:pt idx="24">
                  <c:v>22.177712169172501</c:v>
                </c:pt>
                <c:pt idx="25">
                  <c:v>22.085002418871003</c:v>
                </c:pt>
                <c:pt idx="26">
                  <c:v>22.126672398670099</c:v>
                </c:pt>
                <c:pt idx="27">
                  <c:v>22.261026822566297</c:v>
                </c:pt>
                <c:pt idx="28">
                  <c:v>22.4643207035462</c:v>
                </c:pt>
                <c:pt idx="29">
                  <c:v>22.8059215193433</c:v>
                </c:pt>
                <c:pt idx="30">
                  <c:v>22.7104037460666</c:v>
                </c:pt>
                <c:pt idx="31">
                  <c:v>22.8020877324239</c:v>
                </c:pt>
                <c:pt idx="32">
                  <c:v>23.1276641406821</c:v>
                </c:pt>
                <c:pt idx="33">
                  <c:v>23.190776700476</c:v>
                </c:pt>
                <c:pt idx="34">
                  <c:v>23.142524486206501</c:v>
                </c:pt>
                <c:pt idx="35">
                  <c:v>22.991693721354299</c:v>
                </c:pt>
                <c:pt idx="36">
                  <c:v>22.671287655489103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3189-42C2-90FC-B028B6BB7C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60190336"/>
        <c:axId val="360190728"/>
      </c:lineChart>
      <c:catAx>
        <c:axId val="360190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Nunito Sans (Cuerpo)"/>
                <a:ea typeface="+mn-ea"/>
                <a:cs typeface="+mn-cs"/>
              </a:defRPr>
            </a:pPr>
            <a:endParaRPr lang="es-CO"/>
          </a:p>
        </c:txPr>
        <c:crossAx val="360190728"/>
        <c:crosses val="autoZero"/>
        <c:auto val="1"/>
        <c:lblAlgn val="ctr"/>
        <c:lblOffset val="100"/>
        <c:noMultiLvlLbl val="0"/>
      </c:catAx>
      <c:valAx>
        <c:axId val="360190728"/>
        <c:scaling>
          <c:orientation val="minMax"/>
          <c:min val="17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O">
                    <a:solidFill>
                      <a:sysClr val="windowText" lastClr="000000"/>
                    </a:solidFill>
                  </a:rPr>
                  <a:t>Ocupados (millones)</a:t>
                </a:r>
              </a:p>
            </c:rich>
          </c:tx>
          <c:layout>
            <c:manualLayout>
              <c:xMode val="edge"/>
              <c:yMode val="edge"/>
              <c:x val="3.9214832961929017E-3"/>
              <c:y val="0.2200251742811323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3601903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654564552315373"/>
          <c:y val="4.6844956940866711E-2"/>
          <c:w val="0.84163785075303998"/>
          <c:h val="0.7220192758447013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'% informales'!$K$4</c:f>
              <c:strCache>
                <c:ptCount val="1"/>
                <c:pt idx="0">
                  <c:v>Jul - Sep-2022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rgbClr val="27689D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'% informales'!$J$5:$J$7</c:f>
              <c:strCache>
                <c:ptCount val="3"/>
                <c:pt idx="0">
                  <c:v> Nacional </c:v>
                </c:pt>
                <c:pt idx="1">
                  <c:v> Cabeceras </c:v>
                </c:pt>
                <c:pt idx="2">
                  <c:v>Centros poblados y rural disperso</c:v>
                </c:pt>
              </c:strCache>
            </c:strRef>
          </c:cat>
          <c:val>
            <c:numRef>
              <c:f>'% informales'!$K$5:$K$7</c:f>
              <c:numCache>
                <c:formatCode>_-* #,##0.0_-;\-* #,##0.0_-;_-* "-"??_-;_-@_-</c:formatCode>
                <c:ptCount val="3"/>
                <c:pt idx="0">
                  <c:v>58.065716827910173</c:v>
                </c:pt>
                <c:pt idx="1">
                  <c:v>51.15826027646736</c:v>
                </c:pt>
                <c:pt idx="2">
                  <c:v>84.181286607989009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38B-4694-AE50-B55691FB9927}"/>
            </c:ext>
          </c:extLst>
        </c:ser>
        <c:ser>
          <c:idx val="1"/>
          <c:order val="1"/>
          <c:tx>
            <c:strRef>
              <c:f>'% informales'!$L$4</c:f>
              <c:strCache>
                <c:ptCount val="1"/>
                <c:pt idx="0">
                  <c:v>Jul - Sep-2023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rgbClr val="27689D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'% informales'!$J$5:$J$7</c:f>
              <c:strCache>
                <c:ptCount val="3"/>
                <c:pt idx="0">
                  <c:v> Nacional </c:v>
                </c:pt>
                <c:pt idx="1">
                  <c:v> Cabeceras </c:v>
                </c:pt>
                <c:pt idx="2">
                  <c:v>Centros poblados y rural disperso</c:v>
                </c:pt>
              </c:strCache>
            </c:strRef>
          </c:cat>
          <c:val>
            <c:numRef>
              <c:f>'% informales'!$L$5:$L$7</c:f>
              <c:numCache>
                <c:formatCode>_-* #,##0.0_-;\-* #,##0.0_-;_-* "-"??_-;_-@_-</c:formatCode>
                <c:ptCount val="3"/>
                <c:pt idx="0">
                  <c:v>56.13789013666549</c:v>
                </c:pt>
                <c:pt idx="1">
                  <c:v>48.848889411544874</c:v>
                </c:pt>
                <c:pt idx="2">
                  <c:v>84.019576217402388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38B-4694-AE50-B55691FB992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60"/>
        <c:overlap val="-27"/>
        <c:axId val="414928047"/>
        <c:axId val="414920559"/>
      </c:barChart>
      <c:catAx>
        <c:axId val="4149280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27689D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414920559"/>
        <c:crosses val="autoZero"/>
        <c:auto val="1"/>
        <c:lblAlgn val="ctr"/>
        <c:lblOffset val="100"/>
        <c:noMultiLvlLbl val="0"/>
      </c:catAx>
      <c:valAx>
        <c:axId val="414920559"/>
        <c:scaling>
          <c:orientation val="minMax"/>
          <c:min val="4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rgbClr val="27689D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O" sz="900" dirty="0"/>
                  <a:t>Porcentaje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rgbClr val="27689D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_-* #,##0.0_-;\-* #,##0.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rgbClr val="27689D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4149280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27689D"/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27689D"/>
          </a:solidFill>
        </a:defRPr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0.05475</cdr:x>
      <cdr:y>0.10139</cdr:y>
    </cdr:from>
    <cdr:to>
      <cdr:x>0.91567</cdr:x>
      <cdr:y>0.15354</cdr:y>
    </cdr:to>
    <cdr:sp macro="" textlink="">
      <cdr:nvSpPr>
        <cdr:cNvPr id="5" name="Rectángulo 4">
          <a:extLst xmlns:a="http://schemas.openxmlformats.org/drawingml/2006/main">
            <a:ext uri="{FF2B5EF4-FFF2-40B4-BE49-F238E27FC236}">
              <a16:creationId xmlns:a16="http://schemas.microsoft.com/office/drawing/2014/main" id="{A0190109-F0EA-453C-A67E-383E24F82A64}"/>
            </a:ext>
          </a:extLst>
        </cdr:cNvPr>
        <cdr:cNvSpPr/>
      </cdr:nvSpPr>
      <cdr:spPr>
        <a:xfrm xmlns:a="http://schemas.openxmlformats.org/drawingml/2006/main">
          <a:off x="661981" y="471040"/>
          <a:ext cx="10410103" cy="242283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>
            <a:lumMod val="65000"/>
            <a:alpha val="14000"/>
          </a:schemeClr>
        </a:solidFill>
        <a:ln xmlns:a="http://schemas.openxmlformats.org/drawingml/2006/main">
          <a:noFill/>
        </a:ln>
        <a:effectLst xmlns:a="http://schemas.openxmlformats.org/drawingml/2006/main"/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s-CO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0.0364</cdr:x>
      <cdr:y>0.60095</cdr:y>
    </cdr:from>
    <cdr:to>
      <cdr:x>0.89732</cdr:x>
      <cdr:y>0.6531</cdr:y>
    </cdr:to>
    <cdr:sp macro="" textlink="">
      <cdr:nvSpPr>
        <cdr:cNvPr id="2" name="Rectángulo 1">
          <a:extLst xmlns:a="http://schemas.openxmlformats.org/drawingml/2006/main">
            <a:ext uri="{FF2B5EF4-FFF2-40B4-BE49-F238E27FC236}">
              <a16:creationId xmlns:a16="http://schemas.microsoft.com/office/drawing/2014/main" id="{F3654E0E-ED47-4B95-A1D8-F4498355765A}"/>
            </a:ext>
          </a:extLst>
        </cdr:cNvPr>
        <cdr:cNvSpPr/>
      </cdr:nvSpPr>
      <cdr:spPr>
        <a:xfrm xmlns:a="http://schemas.openxmlformats.org/drawingml/2006/main">
          <a:off x="439183" y="2903530"/>
          <a:ext cx="10386196" cy="251967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>
            <a:lumMod val="65000"/>
            <a:alpha val="14000"/>
          </a:schemeClr>
        </a:solidFill>
        <a:ln xmlns:a="http://schemas.openxmlformats.org/drawingml/2006/main">
          <a:noFill/>
        </a:ln>
        <a:effectLst xmlns:a="http://schemas.openxmlformats.org/drawingml/2006/main"/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s-CO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1</cdr:x>
      <cdr:y>0.24655</cdr:y>
    </cdr:from>
    <cdr:to>
      <cdr:x>1</cdr:x>
      <cdr:y>1</cdr:y>
    </cdr:to>
    <cdr:cxnSp macro="">
      <cdr:nvCxnSpPr>
        <cdr:cNvPr id="10" name="Conector recto 9">
          <a:extLst xmlns:a="http://schemas.openxmlformats.org/drawingml/2006/main">
            <a:ext uri="{FF2B5EF4-FFF2-40B4-BE49-F238E27FC236}">
              <a16:creationId xmlns:a16="http://schemas.microsoft.com/office/drawing/2014/main" id="{0F38C076-12C6-4823-BDDF-81797E417CB0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>
          <a:off x="11742164" y="1271120"/>
          <a:ext cx="0" cy="2664000"/>
        </a:xfrm>
        <a:prstGeom xmlns:a="http://schemas.openxmlformats.org/drawingml/2006/main" prst="line">
          <a:avLst/>
        </a:prstGeom>
        <a:ln xmlns:a="http://schemas.openxmlformats.org/drawingml/2006/main">
          <a:noFill/>
          <a:prstDash val="lgDashDotDot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0.01583</cdr:x>
      <cdr:y>0.02923</cdr:y>
    </cdr:from>
    <cdr:to>
      <cdr:x>0.99012</cdr:x>
      <cdr:y>0.09004</cdr:y>
    </cdr:to>
    <cdr:sp macro="" textlink="">
      <cdr:nvSpPr>
        <cdr:cNvPr id="2" name="Rectángulo 1">
          <a:extLst xmlns:a="http://schemas.openxmlformats.org/drawingml/2006/main">
            <a:ext uri="{FF2B5EF4-FFF2-40B4-BE49-F238E27FC236}">
              <a16:creationId xmlns:a16="http://schemas.microsoft.com/office/drawing/2014/main" id="{B42E232B-FEF7-1D3B-66FD-6A4F3E489B56}"/>
            </a:ext>
          </a:extLst>
        </cdr:cNvPr>
        <cdr:cNvSpPr/>
      </cdr:nvSpPr>
      <cdr:spPr>
        <a:xfrm xmlns:a="http://schemas.openxmlformats.org/drawingml/2006/main">
          <a:off x="122725" y="137514"/>
          <a:ext cx="7553344" cy="286123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>
            <a:lumMod val="65000"/>
            <a:alpha val="14000"/>
          </a:schemeClr>
        </a:solidFill>
        <a:ln xmlns:a="http://schemas.openxmlformats.org/drawingml/2006/main">
          <a:noFill/>
        </a:ln>
        <a:effectLst xmlns:a="http://schemas.openxmlformats.org/drawingml/2006/main"/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s-CO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F08BD4-7D12-41EE-B6F2-011DE6E9A97D}" type="datetimeFigureOut">
              <a:rPr lang="es-CO" smtClean="0"/>
              <a:t>30/11/2023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F1DC31-9DF6-4E87-BB41-49CE280BEA0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17303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F1DC31-9DF6-4E87-BB41-49CE280BEA01}" type="slidenum">
              <a:rPr lang="es-CO" smtClean="0"/>
              <a:t>11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745065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9A0BFF-752F-4F01-B705-5E9002A6E3F0}" type="slidenum">
              <a:rPr lang="es-ES" smtClean="0"/>
              <a:pPr/>
              <a:t>14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55221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ctr">
            <a:normAutofit/>
          </a:bodyPr>
          <a:lstStyle>
            <a:lvl1pPr algn="ctr">
              <a:defRPr sz="44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editar el estilo de subtítulo del patrón</a:t>
            </a:r>
            <a:endParaRPr lang="en-U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523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060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766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475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236C95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1296243D-14A6-D015-775D-FF5D368A2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7469" y="465513"/>
            <a:ext cx="8357062" cy="10889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593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787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ill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F15CB6EF-F3A5-B296-939A-F66AEC903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321" y="2219499"/>
            <a:ext cx="8013468" cy="3084022"/>
          </a:xfrm>
        </p:spPr>
        <p:txBody>
          <a:bodyPr anchor="ctr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089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839583"/>
            <a:ext cx="6172200" cy="550302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14AD67D3-0A7E-A282-6E58-765C3AA98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822" y="839584"/>
            <a:ext cx="4431203" cy="1512917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9" name="Marcador de texto 3">
            <a:extLst>
              <a:ext uri="{FF2B5EF4-FFF2-40B4-BE49-F238E27FC236}">
                <a16:creationId xmlns:a16="http://schemas.microsoft.com/office/drawing/2014/main" id="{E204B9DA-D131-4D2E-6032-4E41C46483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40822" y="2435629"/>
            <a:ext cx="4431203" cy="390698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190429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4196" y="856210"/>
            <a:ext cx="4713317" cy="1496291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201"/>
            <a:ext cx="7008812" cy="667423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324196" y="2435629"/>
            <a:ext cx="4713317" cy="390698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81341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1917469" y="465513"/>
            <a:ext cx="8357062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23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0" y="6367548"/>
            <a:ext cx="1338349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F54713-5269-4F50-8B2F-CA7ED317C641}" type="datetimeFigureOut">
              <a:rPr lang="en-US" smtClean="0"/>
              <a:pPr/>
              <a:t>11/30/2023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1772688" y="6367548"/>
            <a:ext cx="8646624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1553306" y="6367548"/>
            <a:ext cx="638694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FF117-CA8F-4489-8F53-44BE72E1A5B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497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7D9837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60FAEB9F-E66F-E330-5A1B-3F684F5D53B7}"/>
              </a:ext>
            </a:extLst>
          </p:cNvPr>
          <p:cNvSpPr txBox="1"/>
          <p:nvPr/>
        </p:nvSpPr>
        <p:spPr>
          <a:xfrm>
            <a:off x="191588" y="2921168"/>
            <a:ext cx="8168642" cy="1015663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s-CO" sz="6000" b="1" dirty="0">
                <a:solidFill>
                  <a:schemeClr val="bg1"/>
                </a:solidFill>
                <a:latin typeface="+mj-lt"/>
              </a:rPr>
              <a:t>Mercado laboral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21EC463-48B1-DB62-853F-28EA07164E19}"/>
              </a:ext>
            </a:extLst>
          </p:cNvPr>
          <p:cNvSpPr txBox="1"/>
          <p:nvPr/>
        </p:nvSpPr>
        <p:spPr>
          <a:xfrm>
            <a:off x="191588" y="3936831"/>
            <a:ext cx="81686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200" dirty="0">
                <a:solidFill>
                  <a:schemeClr val="bg1"/>
                </a:solidFill>
                <a:cs typeface="Arial" panose="020B0604020202020204" pitchFamily="34" charset="0"/>
              </a:rPr>
              <a:t>Octubre de 2023</a:t>
            </a:r>
          </a:p>
          <a:p>
            <a:pPr algn="ctr"/>
            <a:r>
              <a:rPr lang="es-CO" sz="2400" dirty="0">
                <a:solidFill>
                  <a:schemeClr val="bg1"/>
                </a:solidFill>
                <a:cs typeface="Arial" panose="020B0604020202020204" pitchFamily="34" charset="0"/>
              </a:rPr>
              <a:t>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2F2D106-82B9-0335-7236-4CF3863660F7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Noviembre 30 de 2023</a:t>
            </a:r>
          </a:p>
        </p:txBody>
      </p:sp>
    </p:spTree>
    <p:extLst>
      <p:ext uri="{BB962C8B-B14F-4D97-AF65-F5344CB8AC3E}">
        <p14:creationId xmlns:p14="http://schemas.microsoft.com/office/powerpoint/2010/main" val="16103502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60FAEB9F-E66F-E330-5A1B-3F684F5D53B7}"/>
              </a:ext>
            </a:extLst>
          </p:cNvPr>
          <p:cNvSpPr txBox="1"/>
          <p:nvPr/>
        </p:nvSpPr>
        <p:spPr>
          <a:xfrm>
            <a:off x="191588" y="1628507"/>
            <a:ext cx="8168642" cy="2308324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s-MX" sz="4800" b="1" dirty="0">
                <a:solidFill>
                  <a:schemeClr val="bg1"/>
                </a:solidFill>
                <a:latin typeface="+mj-lt"/>
              </a:rPr>
              <a:t>Tasa de desocupación y población ocupada series desestacionalizadas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21EC463-48B1-DB62-853F-28EA07164E19}"/>
              </a:ext>
            </a:extLst>
          </p:cNvPr>
          <p:cNvSpPr txBox="1"/>
          <p:nvPr/>
        </p:nvSpPr>
        <p:spPr>
          <a:xfrm>
            <a:off x="191588" y="3936831"/>
            <a:ext cx="81686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200" dirty="0">
                <a:solidFill>
                  <a:schemeClr val="bg1"/>
                </a:solidFill>
                <a:cs typeface="Arial" panose="020B0604020202020204" pitchFamily="34" charset="0"/>
              </a:rPr>
              <a:t>Octubre de 2023</a:t>
            </a:r>
          </a:p>
          <a:p>
            <a:pPr algn="ctr"/>
            <a:r>
              <a:rPr lang="es-CO" sz="2400" dirty="0">
                <a:solidFill>
                  <a:schemeClr val="bg1"/>
                </a:solidFill>
                <a:cs typeface="Arial" panose="020B0604020202020204" pitchFamily="34" charset="0"/>
              </a:rPr>
              <a:t>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2F2D106-82B9-0335-7236-4CF3863660F7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Noviembre 30 de 2023</a:t>
            </a:r>
          </a:p>
        </p:txBody>
      </p:sp>
    </p:spTree>
    <p:extLst>
      <p:ext uri="{BB962C8B-B14F-4D97-AF65-F5344CB8AC3E}">
        <p14:creationId xmlns:p14="http://schemas.microsoft.com/office/powerpoint/2010/main" val="35268872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800" dirty="0"/>
              <a:t>Tasa de desocupación desestacionalizada* total nacional y 13 ciudades y áreas metropolitanas</a:t>
            </a:r>
          </a:p>
          <a:p>
            <a:r>
              <a:rPr lang="es-MX" sz="2800" dirty="0"/>
              <a:t>Mensual octubre de 2020 – octubre de 2023</a:t>
            </a:r>
            <a:endParaRPr lang="es-ES" sz="2800" dirty="0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782FA8C4-DC6C-D13D-DD57-C1A259BF643A}"/>
              </a:ext>
            </a:extLst>
          </p:cNvPr>
          <p:cNvSpPr/>
          <p:nvPr/>
        </p:nvSpPr>
        <p:spPr>
          <a:xfrm>
            <a:off x="71888" y="6666343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                                                                                                                                                                                                    * Las series desestacionalizadas permiten hacer comparaciones en periodos consecutivos.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19DB034A-248F-CD38-8A4F-82FA8AE5C7E1}"/>
              </a:ext>
            </a:extLst>
          </p:cNvPr>
          <p:cNvSpPr/>
          <p:nvPr/>
        </p:nvSpPr>
        <p:spPr>
          <a:xfrm>
            <a:off x="-30478" y="5309944"/>
            <a:ext cx="20300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800" b="0" i="0" u="none" strike="noStrike" kern="1200" cap="none" spc="0" normalizeH="0" baseline="0" noProof="0" dirty="0">
                <a:ln>
                  <a:noFill/>
                </a:ln>
                <a:solidFill>
                  <a:srgbClr val="395F9B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Tasa de desocupación nacional en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800" b="0" i="0" u="none" strike="noStrike" kern="1200" cap="none" spc="0" normalizeH="0" baseline="0" noProof="0" dirty="0">
                <a:ln>
                  <a:noFill/>
                </a:ln>
                <a:solidFill>
                  <a:srgbClr val="395F9B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octubre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982250F5-2715-7776-70C7-F8C54F5E677D}"/>
              </a:ext>
            </a:extLst>
          </p:cNvPr>
          <p:cNvSpPr/>
          <p:nvPr/>
        </p:nvSpPr>
        <p:spPr>
          <a:xfrm>
            <a:off x="1412729" y="5652115"/>
            <a:ext cx="10624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400" b="1" i="0" u="none" strike="noStrike" kern="1200" cap="none" spc="0" normalizeH="0" baseline="0" noProof="0" dirty="0">
                <a:ln>
                  <a:noFill/>
                </a:ln>
                <a:solidFill>
                  <a:srgbClr val="7D9837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9,9%</a:t>
            </a:r>
            <a:endParaRPr kumimoji="0" lang="es-CO" sz="2400" b="1" i="0" u="none" strike="noStrike" kern="1200" cap="none" spc="0" normalizeH="0" baseline="0" noProof="0" dirty="0">
              <a:ln>
                <a:noFill/>
              </a:ln>
              <a:solidFill>
                <a:srgbClr val="7D9837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58DAC4E8-EFB1-FFEB-B985-B868966CDA90}"/>
              </a:ext>
            </a:extLst>
          </p:cNvPr>
          <p:cNvSpPr/>
          <p:nvPr/>
        </p:nvSpPr>
        <p:spPr>
          <a:xfrm>
            <a:off x="2451515" y="5516315"/>
            <a:ext cx="31588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800" b="1" i="0" u="none" strike="noStrike" kern="1200" cap="none" spc="0" normalizeH="0" baseline="0" noProof="0" dirty="0">
                <a:ln>
                  <a:noFill/>
                </a:ln>
                <a:solidFill>
                  <a:srgbClr val="27689D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superior en 0,3 p.p </a:t>
            </a:r>
            <a:r>
              <a:rPr kumimoji="0" lang="es-CO" sz="1800" i="0" u="none" strike="noStrike" kern="1200" cap="none" spc="0" normalizeH="0" baseline="0" noProof="0" dirty="0">
                <a:ln>
                  <a:noFill/>
                </a:ln>
                <a:solidFill>
                  <a:srgbClr val="27689D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a la tasa de septiembre de 2023 (9,6%)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62879702-3241-5B7B-BA05-7452F5D885AC}"/>
              </a:ext>
            </a:extLst>
          </p:cNvPr>
          <p:cNvSpPr/>
          <p:nvPr/>
        </p:nvSpPr>
        <p:spPr>
          <a:xfrm>
            <a:off x="5664268" y="5460671"/>
            <a:ext cx="223661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800" b="0" i="0" u="none" strike="noStrike" kern="1200" cap="none" spc="0" normalizeH="0" baseline="0" noProof="0" dirty="0">
                <a:ln>
                  <a:noFill/>
                </a:ln>
                <a:solidFill>
                  <a:srgbClr val="395F9B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Tasa de desocupación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800" b="0" i="0" u="none" strike="noStrike" kern="1200" cap="none" spc="0" normalizeH="0" baseline="0" noProof="0" dirty="0">
                <a:ln>
                  <a:noFill/>
                </a:ln>
                <a:solidFill>
                  <a:srgbClr val="395F9B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13 ciudades y a.m en octubre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71D76336-3D7B-00D1-5ED2-635E8500D49F}"/>
              </a:ext>
            </a:extLst>
          </p:cNvPr>
          <p:cNvSpPr/>
          <p:nvPr/>
        </p:nvSpPr>
        <p:spPr>
          <a:xfrm>
            <a:off x="7292089" y="5677287"/>
            <a:ext cx="132191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400" b="1" i="0" u="none" strike="noStrike" kern="1200" cap="none" spc="0" normalizeH="0" baseline="0" noProof="0" dirty="0">
                <a:ln>
                  <a:noFill/>
                </a:ln>
                <a:solidFill>
                  <a:srgbClr val="7D9837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9,9%</a:t>
            </a:r>
            <a:endParaRPr kumimoji="0" lang="es-CO" sz="2400" b="1" i="0" u="none" strike="noStrike" kern="1200" cap="none" spc="0" normalizeH="0" baseline="0" noProof="0" dirty="0">
              <a:ln>
                <a:noFill/>
              </a:ln>
              <a:solidFill>
                <a:srgbClr val="7D9837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C3C7F9BD-9BBC-C76D-EAD9-D74F0D7F334C}"/>
              </a:ext>
            </a:extLst>
          </p:cNvPr>
          <p:cNvSpPr/>
          <p:nvPr/>
        </p:nvSpPr>
        <p:spPr>
          <a:xfrm>
            <a:off x="8744634" y="5516553"/>
            <a:ext cx="34449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800" b="1" i="0" u="none" strike="noStrike" kern="1200" cap="none" spc="0" normalizeH="0" baseline="0" noProof="0" dirty="0">
                <a:ln>
                  <a:noFill/>
                </a:ln>
                <a:solidFill>
                  <a:srgbClr val="27689D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inferior en 0,1 p.p </a:t>
            </a:r>
            <a:r>
              <a:rPr kumimoji="0" lang="es-CO" sz="1800" i="0" u="none" strike="noStrike" kern="1200" cap="none" spc="0" normalizeH="0" baseline="0" noProof="0" dirty="0">
                <a:ln>
                  <a:noFill/>
                </a:ln>
                <a:solidFill>
                  <a:srgbClr val="27689D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a la tasa de septiembre de 2023 (10,0%)</a:t>
            </a:r>
          </a:p>
        </p:txBody>
      </p: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0693E167-89C3-685B-EA2E-60CF91ADD3BA}"/>
              </a:ext>
            </a:extLst>
          </p:cNvPr>
          <p:cNvCxnSpPr>
            <a:cxnSpLocks/>
          </p:cNvCxnSpPr>
          <p:nvPr/>
        </p:nvCxnSpPr>
        <p:spPr>
          <a:xfrm>
            <a:off x="5639251" y="5646443"/>
            <a:ext cx="0" cy="904541"/>
          </a:xfrm>
          <a:prstGeom prst="line">
            <a:avLst/>
          </a:prstGeom>
          <a:ln w="28575">
            <a:solidFill>
              <a:srgbClr val="395F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Gráfico 12">
            <a:extLst>
              <a:ext uri="{FF2B5EF4-FFF2-40B4-BE49-F238E27FC236}">
                <a16:creationId xmlns:a16="http://schemas.microsoft.com/office/drawing/2014/main" id="{29FDBF7D-C57D-EE74-9E81-97EF873F35D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38663096"/>
              </p:ext>
            </p:extLst>
          </p:nvPr>
        </p:nvGraphicFramePr>
        <p:xfrm>
          <a:off x="1214" y="1517397"/>
          <a:ext cx="12189572" cy="38232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554474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800" dirty="0"/>
              <a:t>Población ocupada desestacionalizada* total nacional</a:t>
            </a:r>
          </a:p>
          <a:p>
            <a:r>
              <a:rPr lang="es-MX" sz="2800" dirty="0"/>
              <a:t>Mensual octubre de 2020 – octubre de 2023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F27DF3B1-239E-E63E-A743-581764F43F11}"/>
              </a:ext>
            </a:extLst>
          </p:cNvPr>
          <p:cNvSpPr/>
          <p:nvPr/>
        </p:nvSpPr>
        <p:spPr>
          <a:xfrm>
            <a:off x="3018073" y="5578451"/>
            <a:ext cx="231380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395F9B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Población nacional </a:t>
            </a:r>
          </a:p>
          <a:p>
            <a:r>
              <a:rPr lang="es-CO" dirty="0">
                <a:solidFill>
                  <a:srgbClr val="395F9B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ocupada</a:t>
            </a:r>
            <a:endParaRPr lang="es-CO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AB499A49-342D-DE8F-4071-BEBA044F3BB5}"/>
              </a:ext>
            </a:extLst>
          </p:cNvPr>
          <p:cNvSpPr/>
          <p:nvPr/>
        </p:nvSpPr>
        <p:spPr>
          <a:xfrm>
            <a:off x="5251160" y="5498866"/>
            <a:ext cx="155614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22,7 millones</a:t>
            </a:r>
            <a:endParaRPr lang="es-CO" sz="24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98CCE5FB-A779-8E97-9DB5-18C7E00C927E}"/>
              </a:ext>
            </a:extLst>
          </p:cNvPr>
          <p:cNvSpPr/>
          <p:nvPr/>
        </p:nvSpPr>
        <p:spPr>
          <a:xfrm>
            <a:off x="7000230" y="5526216"/>
            <a:ext cx="391825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27689D"/>
                </a:solidFill>
                <a:latin typeface="+mj-lt"/>
                <a:cs typeface="Arial" panose="020B0604020202020204" pitchFamily="34" charset="0"/>
              </a:rPr>
              <a:t>Inferior en 320 mil personas a la población ocupada en septiembre de 2023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287B518E-9004-DADC-7985-FA33D523E0F4}"/>
              </a:ext>
            </a:extLst>
          </p:cNvPr>
          <p:cNvSpPr/>
          <p:nvPr/>
        </p:nvSpPr>
        <p:spPr>
          <a:xfrm>
            <a:off x="33788" y="64916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800" b="0" i="0" u="none" strike="noStrike" kern="1200" cap="none" spc="0" normalizeH="0" baseline="0" noProof="0" dirty="0">
                <a:ln>
                  <a:noFill/>
                </a:ln>
                <a:solidFill>
                  <a:srgbClr val="236C95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* Las series desestacionalizadas permiten hacer comparaciones en periodos consecutivos.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B0B26264-D0DB-FF7F-89A5-9F28FAFB4FDE}"/>
              </a:ext>
            </a:extLst>
          </p:cNvPr>
          <p:cNvSpPr/>
          <p:nvPr/>
        </p:nvSpPr>
        <p:spPr>
          <a:xfrm>
            <a:off x="33788" y="668443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</a:t>
            </a:r>
          </a:p>
        </p:txBody>
      </p:sp>
      <p:graphicFrame>
        <p:nvGraphicFramePr>
          <p:cNvPr id="11" name="Gráfico 10">
            <a:extLst>
              <a:ext uri="{FF2B5EF4-FFF2-40B4-BE49-F238E27FC236}">
                <a16:creationId xmlns:a16="http://schemas.microsoft.com/office/drawing/2014/main" id="{7385FE5E-37E6-7535-7050-106CE979FAE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21472237"/>
              </p:ext>
            </p:extLst>
          </p:nvPr>
        </p:nvGraphicFramePr>
        <p:xfrm>
          <a:off x="136854" y="1385247"/>
          <a:ext cx="11918291" cy="40875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62612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60FAEB9F-E66F-E330-5A1B-3F684F5D53B7}"/>
              </a:ext>
            </a:extLst>
          </p:cNvPr>
          <p:cNvSpPr txBox="1"/>
          <p:nvPr/>
        </p:nvSpPr>
        <p:spPr>
          <a:xfrm>
            <a:off x="191588" y="3105834"/>
            <a:ext cx="8168642" cy="83099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s-MX" sz="4800" b="1" dirty="0">
                <a:solidFill>
                  <a:schemeClr val="bg1"/>
                </a:solidFill>
                <a:latin typeface="+mj-lt"/>
              </a:rPr>
              <a:t>Informalidad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21EC463-48B1-DB62-853F-28EA07164E19}"/>
              </a:ext>
            </a:extLst>
          </p:cNvPr>
          <p:cNvSpPr txBox="1"/>
          <p:nvPr/>
        </p:nvSpPr>
        <p:spPr>
          <a:xfrm>
            <a:off x="191588" y="3936831"/>
            <a:ext cx="816864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dirty="0">
                <a:solidFill>
                  <a:schemeClr val="bg1"/>
                </a:solidFill>
                <a:cs typeface="Arial" panose="020B0604020202020204" pitchFamily="34" charset="0"/>
              </a:rPr>
              <a:t>Trimestre móvil</a:t>
            </a:r>
          </a:p>
          <a:p>
            <a:pPr algn="ctr"/>
            <a:r>
              <a:rPr lang="es-MX" sz="3200" dirty="0">
                <a:solidFill>
                  <a:schemeClr val="bg1"/>
                </a:solidFill>
                <a:cs typeface="Arial" panose="020B0604020202020204" pitchFamily="34" charset="0"/>
              </a:rPr>
              <a:t>Julio de 2023 - Septiembre de 2023</a:t>
            </a:r>
          </a:p>
          <a:p>
            <a:pPr algn="ctr"/>
            <a:r>
              <a:rPr lang="es-CO" sz="2400" dirty="0">
                <a:solidFill>
                  <a:schemeClr val="bg1"/>
                </a:solidFill>
                <a:cs typeface="Arial" panose="020B0604020202020204" pitchFamily="34" charset="0"/>
              </a:rPr>
              <a:t>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2F2D106-82B9-0335-7236-4CF3863660F7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Noviembre 30 de 2023</a:t>
            </a:r>
          </a:p>
        </p:txBody>
      </p:sp>
    </p:spTree>
    <p:extLst>
      <p:ext uri="{BB962C8B-B14F-4D97-AF65-F5344CB8AC3E}">
        <p14:creationId xmlns:p14="http://schemas.microsoft.com/office/powerpoint/2010/main" val="15427160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C60625E6-14F7-BBA3-F521-78723D87EC96}"/>
              </a:ext>
            </a:extLst>
          </p:cNvPr>
          <p:cNvSpPr/>
          <p:nvPr/>
        </p:nvSpPr>
        <p:spPr>
          <a:xfrm>
            <a:off x="0" y="5962584"/>
            <a:ext cx="2172052" cy="5992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3AF77547-FB99-469A-8718-978B8988598F}"/>
              </a:ext>
            </a:extLst>
          </p:cNvPr>
          <p:cNvSpPr/>
          <p:nvPr/>
        </p:nvSpPr>
        <p:spPr>
          <a:xfrm>
            <a:off x="14413" y="5762906"/>
            <a:ext cx="156088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Informalidad sector </a:t>
            </a:r>
          </a:p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rural</a:t>
            </a:r>
            <a:endParaRPr lang="es-CO" dirty="0">
              <a:cs typeface="Arial" panose="020B0604020202020204" pitchFamily="34" charset="0"/>
            </a:endParaRP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D2832B9C-17B6-4D04-B5C1-949B300C241E}"/>
              </a:ext>
            </a:extLst>
          </p:cNvPr>
          <p:cNvSpPr/>
          <p:nvPr/>
        </p:nvSpPr>
        <p:spPr>
          <a:xfrm>
            <a:off x="1258436" y="5997954"/>
            <a:ext cx="11885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84,0%</a:t>
            </a:r>
            <a:endParaRPr lang="es-CO" sz="24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DEFF068D-953C-4C5F-8B50-C7E1F717CAE9}"/>
              </a:ext>
            </a:extLst>
          </p:cNvPr>
          <p:cNvSpPr/>
          <p:nvPr/>
        </p:nvSpPr>
        <p:spPr>
          <a:xfrm>
            <a:off x="2396204" y="5764664"/>
            <a:ext cx="296572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27689D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Inferior en 0,2 p. p </a:t>
            </a:r>
            <a:r>
              <a:rPr lang="es-CO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 la informalidad del mismo trimestre un año atrás</a:t>
            </a:r>
            <a:endParaRPr lang="es-CO" dirty="0">
              <a:solidFill>
                <a:srgbClr val="27689D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E3FAEE45-B7C7-4895-AF51-10F952241B9B}"/>
              </a:ext>
            </a:extLst>
          </p:cNvPr>
          <p:cNvCxnSpPr>
            <a:cxnSpLocks/>
          </p:cNvCxnSpPr>
          <p:nvPr/>
        </p:nvCxnSpPr>
        <p:spPr>
          <a:xfrm>
            <a:off x="5325189" y="5754382"/>
            <a:ext cx="0" cy="904541"/>
          </a:xfrm>
          <a:prstGeom prst="line">
            <a:avLst/>
          </a:prstGeom>
          <a:ln w="28575">
            <a:solidFill>
              <a:srgbClr val="395F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ángulo 24">
            <a:extLst>
              <a:ext uri="{FF2B5EF4-FFF2-40B4-BE49-F238E27FC236}">
                <a16:creationId xmlns:a16="http://schemas.microsoft.com/office/drawing/2014/main" id="{2C2D054A-CB9D-4969-9533-9DAC201BD6C0}"/>
              </a:ext>
            </a:extLst>
          </p:cNvPr>
          <p:cNvSpPr/>
          <p:nvPr/>
        </p:nvSpPr>
        <p:spPr>
          <a:xfrm>
            <a:off x="5376003" y="5767513"/>
            <a:ext cx="296573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Informalidad agricultura, ganadería, caza, silvicultura y pesca</a:t>
            </a:r>
            <a:endParaRPr lang="es-CO" dirty="0">
              <a:cs typeface="Arial" panose="020B0604020202020204" pitchFamily="34" charset="0"/>
            </a:endParaRPr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7E3EB898-F77B-41D8-8631-7FAAB1CA6C44}"/>
              </a:ext>
            </a:extLst>
          </p:cNvPr>
          <p:cNvSpPr/>
          <p:nvPr/>
        </p:nvSpPr>
        <p:spPr>
          <a:xfrm>
            <a:off x="7593283" y="6028609"/>
            <a:ext cx="134638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87,9%</a:t>
            </a:r>
            <a:endParaRPr lang="es-CO" sz="24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" name="1 CuadroTexto">
            <a:extLst>
              <a:ext uri="{FF2B5EF4-FFF2-40B4-BE49-F238E27FC236}">
                <a16:creationId xmlns:a16="http://schemas.microsoft.com/office/drawing/2014/main" id="{72600D9A-ADD3-4635-A3E6-0938F69945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442452" y="1056643"/>
            <a:ext cx="536296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altLang="es-CO" sz="1600" b="1" dirty="0">
                <a:solidFill>
                  <a:srgbClr val="7D9837"/>
                </a:solidFill>
                <a:latin typeface="+mj-lt"/>
                <a:ea typeface="+mn-ea"/>
                <a:cs typeface="+mn-cs"/>
              </a:rPr>
              <a:t>Proporción de ocupados informales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altLang="es-CO" sz="1600" b="1" dirty="0">
                <a:solidFill>
                  <a:srgbClr val="7D9837"/>
                </a:solidFill>
                <a:latin typeface="+mj-lt"/>
                <a:ea typeface="+mn-ea"/>
                <a:cs typeface="+mn-cs"/>
              </a:rPr>
              <a:t>Trimestre julio-septiembre (2022-2023)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9B29EB78-F2B6-6B35-52FC-F8E1916A1B1C}"/>
              </a:ext>
            </a:extLst>
          </p:cNvPr>
          <p:cNvSpPr/>
          <p:nvPr/>
        </p:nvSpPr>
        <p:spPr>
          <a:xfrm>
            <a:off x="8916130" y="5753646"/>
            <a:ext cx="345995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27689D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inferior en 1,0 p.p </a:t>
            </a:r>
            <a:r>
              <a:rPr lang="es-CO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 la informalidad del mismo </a:t>
            </a:r>
          </a:p>
          <a:p>
            <a:r>
              <a:rPr lang="es-CO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trimestre un año atrás</a:t>
            </a:r>
            <a:endParaRPr lang="es-CO" dirty="0">
              <a:solidFill>
                <a:srgbClr val="27689D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" name="1 CuadroTexto">
            <a:extLst>
              <a:ext uri="{FF2B5EF4-FFF2-40B4-BE49-F238E27FC236}">
                <a16:creationId xmlns:a16="http://schemas.microsoft.com/office/drawing/2014/main" id="{22AA596E-4AF8-A33C-C019-625C7E8EC0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4126" y="623889"/>
            <a:ext cx="638636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altLang="es-CO" sz="1600" b="1" dirty="0">
                <a:solidFill>
                  <a:srgbClr val="7D9837"/>
                </a:solidFill>
                <a:latin typeface="+mj-lt"/>
                <a:ea typeface="+mn-ea"/>
                <a:cs typeface="+mn-cs"/>
              </a:rPr>
              <a:t>Proporción de ocupados informales por actividad económica a nivel nacional trimestre julio-septiembre (2022-2023)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A431D617-1A6D-47EF-43B2-30646561FA11}"/>
              </a:ext>
            </a:extLst>
          </p:cNvPr>
          <p:cNvSpPr/>
          <p:nvPr/>
        </p:nvSpPr>
        <p:spPr>
          <a:xfrm>
            <a:off x="33788" y="668443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A5444A0-973C-725A-76EF-F2E8F960651C}"/>
              </a:ext>
            </a:extLst>
          </p:cNvPr>
          <p:cNvSpPr txBox="1"/>
          <p:nvPr/>
        </p:nvSpPr>
        <p:spPr>
          <a:xfrm>
            <a:off x="828293" y="161703"/>
            <a:ext cx="1101299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altLang="es-CO" sz="2600" b="1" dirty="0">
                <a:solidFill>
                  <a:srgbClr val="7D9837"/>
                </a:solidFill>
                <a:latin typeface="+mj-lt"/>
                <a:ea typeface="+mj-ea"/>
                <a:cs typeface="+mj-cs"/>
              </a:rPr>
              <a:t>Población ocupada informal</a:t>
            </a:r>
            <a:endParaRPr lang="es-ES" sz="2600" b="1" dirty="0">
              <a:solidFill>
                <a:srgbClr val="7D9837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0D987E21-E7B3-ED4E-7508-20BF8900490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38762890"/>
              </p:ext>
            </p:extLst>
          </p:nvPr>
        </p:nvGraphicFramePr>
        <p:xfrm>
          <a:off x="2282" y="2095011"/>
          <a:ext cx="4655976" cy="29821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28C7100D-A2C5-49D7-8018-94FFBCDB107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22146189"/>
              </p:ext>
            </p:extLst>
          </p:nvPr>
        </p:nvGraphicFramePr>
        <p:xfrm>
          <a:off x="4938377" y="1115698"/>
          <a:ext cx="7258423" cy="46266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0734055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30C18376-DA66-1F87-172F-165ABF4CD9C3}"/>
              </a:ext>
            </a:extLst>
          </p:cNvPr>
          <p:cNvSpPr txBox="1"/>
          <p:nvPr/>
        </p:nvSpPr>
        <p:spPr>
          <a:xfrm>
            <a:off x="261257" y="2643326"/>
            <a:ext cx="80554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6000" dirty="0">
                <a:solidFill>
                  <a:schemeClr val="bg1"/>
                </a:solidFill>
                <a:latin typeface="Montserrat SemiBold" panose="00000700000000000000" pitchFamily="2" charset="0"/>
              </a:rPr>
              <a:t>Gracias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FEEF914-D9F7-B425-8EE4-B9C129921851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Noviembre 30 de 2023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48BB7E7D-2FCF-CF3A-A826-6F3F6C68DF8B}"/>
              </a:ext>
            </a:extLst>
          </p:cNvPr>
          <p:cNvSpPr txBox="1"/>
          <p:nvPr/>
        </p:nvSpPr>
        <p:spPr>
          <a:xfrm>
            <a:off x="261256" y="3678636"/>
            <a:ext cx="805543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dirty="0">
                <a:solidFill>
                  <a:schemeClr val="bg1"/>
                </a:solidFill>
                <a:cs typeface="Arial" panose="020B0604020202020204" pitchFamily="34" charset="0"/>
              </a:rPr>
              <a:t>Visita nuestro portal</a:t>
            </a:r>
          </a:p>
          <a:p>
            <a:pPr algn="ctr"/>
            <a:r>
              <a:rPr lang="es-CO" sz="3200" b="1" i="1" dirty="0">
                <a:solidFill>
                  <a:schemeClr val="bg1"/>
                </a:solidFill>
                <a:cs typeface="Arial" panose="020B0604020202020204" pitchFamily="34" charset="0"/>
              </a:rPr>
              <a:t>upra.gov.co</a:t>
            </a:r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48392D0B-1E4A-B0EC-4842-7F205391CCA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8900000">
            <a:off x="5082813" y="4386907"/>
            <a:ext cx="579632" cy="579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170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800" dirty="0"/>
              <a:t>Tasa de desocupación total nacional, cabeceras y rural Octubre (2002- 2023)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3F0E8829-B673-5CAA-1E41-F1C886A09707}"/>
              </a:ext>
            </a:extLst>
          </p:cNvPr>
          <p:cNvSpPr/>
          <p:nvPr/>
        </p:nvSpPr>
        <p:spPr>
          <a:xfrm>
            <a:off x="4416" y="5486787"/>
            <a:ext cx="20300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Tasa de desocupación nacional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5552EB3D-2FD2-2B29-A305-45DE4C8ADB61}"/>
              </a:ext>
            </a:extLst>
          </p:cNvPr>
          <p:cNvSpPr/>
          <p:nvPr/>
        </p:nvSpPr>
        <p:spPr>
          <a:xfrm>
            <a:off x="1259713" y="5705179"/>
            <a:ext cx="11903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9,2%</a:t>
            </a:r>
            <a:endParaRPr lang="es-CO" sz="24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A6B35B9D-0049-AC66-F7A2-4C2A615E499C}"/>
              </a:ext>
            </a:extLst>
          </p:cNvPr>
          <p:cNvSpPr/>
          <p:nvPr/>
        </p:nvSpPr>
        <p:spPr>
          <a:xfrm>
            <a:off x="2566388" y="5500339"/>
            <a:ext cx="315769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inferior en 0,5 p.p</a:t>
            </a:r>
          </a:p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 la tasa del mismo mes un año atrás (9,7%)</a:t>
            </a:r>
          </a:p>
        </p:txBody>
      </p: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96C358C8-E5EB-045B-E613-2B3036F8D5D7}"/>
              </a:ext>
            </a:extLst>
          </p:cNvPr>
          <p:cNvCxnSpPr>
            <a:cxnSpLocks/>
          </p:cNvCxnSpPr>
          <p:nvPr/>
        </p:nvCxnSpPr>
        <p:spPr>
          <a:xfrm>
            <a:off x="6035357" y="5452946"/>
            <a:ext cx="0" cy="904541"/>
          </a:xfrm>
          <a:prstGeom prst="line">
            <a:avLst/>
          </a:prstGeom>
          <a:ln w="28575">
            <a:solidFill>
              <a:srgbClr val="395F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ángulo 13">
            <a:extLst>
              <a:ext uri="{FF2B5EF4-FFF2-40B4-BE49-F238E27FC236}">
                <a16:creationId xmlns:a16="http://schemas.microsoft.com/office/drawing/2014/main" id="{00360640-285F-D23F-D2D4-B5452265B38B}"/>
              </a:ext>
            </a:extLst>
          </p:cNvPr>
          <p:cNvSpPr/>
          <p:nvPr/>
        </p:nvSpPr>
        <p:spPr>
          <a:xfrm>
            <a:off x="6259744" y="5491157"/>
            <a:ext cx="159148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Tasa de desocupación </a:t>
            </a:r>
          </a:p>
          <a:p>
            <a:r>
              <a:rPr lang="es-CO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rural</a:t>
            </a:r>
            <a:endParaRPr lang="es-CO" dirty="0">
              <a:solidFill>
                <a:srgbClr val="27689D"/>
              </a:solidFill>
              <a:cs typeface="Arial" panose="020B0604020202020204" pitchFamily="34" charset="0"/>
            </a:endParaRP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59EE458C-69E8-1372-1F90-B3F77176AA2C}"/>
              </a:ext>
            </a:extLst>
          </p:cNvPr>
          <p:cNvSpPr/>
          <p:nvPr/>
        </p:nvSpPr>
        <p:spPr>
          <a:xfrm>
            <a:off x="7785023" y="5690569"/>
            <a:ext cx="95102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7,2%</a:t>
            </a:r>
            <a:endParaRPr lang="es-CO" sz="24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6D416BBC-D563-D8B2-4402-6C8A2EDB4B15}"/>
              </a:ext>
            </a:extLst>
          </p:cNvPr>
          <p:cNvSpPr/>
          <p:nvPr/>
        </p:nvSpPr>
        <p:spPr>
          <a:xfrm>
            <a:off x="8813602" y="5491157"/>
            <a:ext cx="337839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superior en 0,1 p.p </a:t>
            </a:r>
          </a:p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 la tasa del mismo mes un año atrás (7,1%)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1670589"/>
              </p:ext>
            </p:extLst>
          </p:nvPr>
        </p:nvGraphicFramePr>
        <p:xfrm>
          <a:off x="-4401" y="1372667"/>
          <a:ext cx="12200803" cy="41126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21350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800" dirty="0"/>
              <a:t>Población ocupada total nacional, cabeceras y rural </a:t>
            </a:r>
          </a:p>
          <a:p>
            <a:r>
              <a:rPr lang="es-MX" sz="2800" dirty="0"/>
              <a:t>Octubre (2002- 2023)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C72A7609-CAB2-9EFE-0E76-35C3C74B0B37}"/>
              </a:ext>
            </a:extLst>
          </p:cNvPr>
          <p:cNvSpPr/>
          <p:nvPr/>
        </p:nvSpPr>
        <p:spPr>
          <a:xfrm>
            <a:off x="97122" y="5430921"/>
            <a:ext cx="147285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Población nacional </a:t>
            </a:r>
          </a:p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ocupada</a:t>
            </a:r>
            <a:endParaRPr lang="es-CO" dirty="0">
              <a:cs typeface="Arial" panose="020B0604020202020204" pitchFamily="34" charset="0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4A55E40E-7169-77C3-5055-C1209A014604}"/>
              </a:ext>
            </a:extLst>
          </p:cNvPr>
          <p:cNvSpPr/>
          <p:nvPr/>
        </p:nvSpPr>
        <p:spPr>
          <a:xfrm>
            <a:off x="1380493" y="5510078"/>
            <a:ext cx="155614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400" b="1" dirty="0">
                <a:solidFill>
                  <a:srgbClr val="7D9837"/>
                </a:solidFill>
                <a:ea typeface="Calibri" panose="020F0502020204030204" pitchFamily="34" charset="0"/>
                <a:cs typeface="Arial" panose="020B0604020202020204" pitchFamily="34" charset="0"/>
              </a:rPr>
              <a:t>23,1 millones</a:t>
            </a:r>
            <a:endParaRPr lang="es-CO" sz="2400" b="1" dirty="0">
              <a:solidFill>
                <a:srgbClr val="7D9837"/>
              </a:solidFill>
              <a:cs typeface="Arial" panose="020B0604020202020204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4E33D9EB-67F9-76C5-0624-CACE64DE863E}"/>
              </a:ext>
            </a:extLst>
          </p:cNvPr>
          <p:cNvSpPr/>
          <p:nvPr/>
        </p:nvSpPr>
        <p:spPr>
          <a:xfrm>
            <a:off x="2904565" y="5467983"/>
            <a:ext cx="32115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>
                <a:solidFill>
                  <a:srgbClr val="27689D"/>
                </a:solidFill>
                <a:cs typeface="Arial" panose="020B0604020202020204" pitchFamily="34" charset="0"/>
              </a:rPr>
              <a:t>Superior en 476 mil personas a la población ocupada en octubre de 2022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FC7DC65C-2544-7C73-2066-B0B2DD1C2BCD}"/>
              </a:ext>
            </a:extLst>
          </p:cNvPr>
          <p:cNvSpPr/>
          <p:nvPr/>
        </p:nvSpPr>
        <p:spPr>
          <a:xfrm>
            <a:off x="6170385" y="5513186"/>
            <a:ext cx="147285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Población rural </a:t>
            </a:r>
          </a:p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ocupada</a:t>
            </a:r>
            <a:endParaRPr lang="es-CO" dirty="0">
              <a:cs typeface="Arial" panose="020B0604020202020204" pitchFamily="34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BB2046AD-B8B4-F357-E680-BC2C345F457C}"/>
              </a:ext>
            </a:extLst>
          </p:cNvPr>
          <p:cNvSpPr/>
          <p:nvPr/>
        </p:nvSpPr>
        <p:spPr>
          <a:xfrm>
            <a:off x="7314241" y="5544843"/>
            <a:ext cx="155614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400" b="1" dirty="0">
                <a:solidFill>
                  <a:srgbClr val="7D9837"/>
                </a:solidFill>
                <a:ea typeface="Calibri" panose="020F0502020204030204" pitchFamily="34" charset="0"/>
                <a:cs typeface="Arial" panose="020B0604020202020204" pitchFamily="34" charset="0"/>
              </a:rPr>
              <a:t>4,7 millones</a:t>
            </a:r>
            <a:endParaRPr lang="es-CO" sz="2400" b="1" dirty="0">
              <a:solidFill>
                <a:srgbClr val="7D9837"/>
              </a:solidFill>
              <a:cs typeface="Arial" panose="020B0604020202020204" pitchFamily="34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52ECDF73-661B-A7DC-9B63-68A9BECF5C2E}"/>
              </a:ext>
            </a:extLst>
          </p:cNvPr>
          <p:cNvSpPr/>
          <p:nvPr/>
        </p:nvSpPr>
        <p:spPr>
          <a:xfrm>
            <a:off x="8964891" y="5498677"/>
            <a:ext cx="32115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>
                <a:solidFill>
                  <a:srgbClr val="27689D"/>
                </a:solidFill>
                <a:cs typeface="Arial" panose="020B0604020202020204" pitchFamily="34" charset="0"/>
              </a:rPr>
              <a:t>Inferior en 4 mil personas a la población ocupada en octubre de 2022 </a:t>
            </a:r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CE1DCE53-9060-2406-76A4-2F83C898EEBC}"/>
              </a:ext>
            </a:extLst>
          </p:cNvPr>
          <p:cNvCxnSpPr>
            <a:cxnSpLocks/>
          </p:cNvCxnSpPr>
          <p:nvPr/>
        </p:nvCxnSpPr>
        <p:spPr>
          <a:xfrm>
            <a:off x="6066881" y="5445735"/>
            <a:ext cx="0" cy="904541"/>
          </a:xfrm>
          <a:prstGeom prst="line">
            <a:avLst/>
          </a:prstGeom>
          <a:ln w="28575">
            <a:solidFill>
              <a:srgbClr val="395F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Gráfico 10">
            <a:extLst>
              <a:ext uri="{FF2B5EF4-FFF2-40B4-BE49-F238E27FC236}">
                <a16:creationId xmlns:a16="http://schemas.microsoft.com/office/drawing/2014/main" id="{00000000-0008-0000-0000-00000B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34116985"/>
              </p:ext>
            </p:extLst>
          </p:nvPr>
        </p:nvGraphicFramePr>
        <p:xfrm>
          <a:off x="103900" y="1212980"/>
          <a:ext cx="11984199" cy="42280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5155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800" dirty="0"/>
              <a:t>Tasa de desocupación total nacional, cabeceras y rural </a:t>
            </a:r>
          </a:p>
          <a:p>
            <a:r>
              <a:rPr lang="es-MX" sz="2800" dirty="0"/>
              <a:t>Octubre de 2023 y trimestre móvil agosto–octubre de 2023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0CD75E76-F6C9-537B-6C66-DC8BC88E0E8D}"/>
              </a:ext>
            </a:extLst>
          </p:cNvPr>
          <p:cNvSpPr/>
          <p:nvPr/>
        </p:nvSpPr>
        <p:spPr>
          <a:xfrm>
            <a:off x="20047" y="5440487"/>
            <a:ext cx="20300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Tasa de desocupación </a:t>
            </a:r>
          </a:p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rural</a:t>
            </a:r>
            <a:endParaRPr lang="es-CO" dirty="0">
              <a:cs typeface="Arial" panose="020B0604020202020204" pitchFamily="34" charset="0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A8C5619B-D259-2908-B529-648FB76BCC6E}"/>
              </a:ext>
            </a:extLst>
          </p:cNvPr>
          <p:cNvSpPr/>
          <p:nvPr/>
        </p:nvSpPr>
        <p:spPr>
          <a:xfrm>
            <a:off x="1305585" y="5724189"/>
            <a:ext cx="10952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7,2%</a:t>
            </a:r>
            <a:endParaRPr lang="es-CO" sz="24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CA984F44-55E3-FE0B-48AD-DAFB3F597CFC}"/>
              </a:ext>
            </a:extLst>
          </p:cNvPr>
          <p:cNvSpPr/>
          <p:nvPr/>
        </p:nvSpPr>
        <p:spPr>
          <a:xfrm>
            <a:off x="2524653" y="5519349"/>
            <a:ext cx="346152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superior en 0,1 p.p</a:t>
            </a:r>
          </a:p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 la tasa del mismo mes un año atrás (7,1%)</a:t>
            </a:r>
            <a:endParaRPr lang="es-CO" b="1" dirty="0">
              <a:solidFill>
                <a:srgbClr val="27689D"/>
              </a:solidFill>
              <a:cs typeface="Arial" panose="020B0604020202020204" pitchFamily="34" charset="0"/>
            </a:endParaRP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C6C27FC9-8221-B787-5E81-2DC03CDBA794}"/>
              </a:ext>
            </a:extLst>
          </p:cNvPr>
          <p:cNvCxnSpPr>
            <a:cxnSpLocks/>
          </p:cNvCxnSpPr>
          <p:nvPr/>
        </p:nvCxnSpPr>
        <p:spPr>
          <a:xfrm>
            <a:off x="6021616" y="5471956"/>
            <a:ext cx="0" cy="904541"/>
          </a:xfrm>
          <a:prstGeom prst="line">
            <a:avLst/>
          </a:prstGeom>
          <a:ln w="28575">
            <a:solidFill>
              <a:srgbClr val="395F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ángulo 5">
            <a:extLst>
              <a:ext uri="{FF2B5EF4-FFF2-40B4-BE49-F238E27FC236}">
                <a16:creationId xmlns:a16="http://schemas.microsoft.com/office/drawing/2014/main" id="{63805E5F-019B-6790-DB59-44D15F126754}"/>
              </a:ext>
            </a:extLst>
          </p:cNvPr>
          <p:cNvSpPr/>
          <p:nvPr/>
        </p:nvSpPr>
        <p:spPr>
          <a:xfrm>
            <a:off x="6259744" y="5510167"/>
            <a:ext cx="159148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Tasa de desocupación </a:t>
            </a:r>
          </a:p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rural</a:t>
            </a:r>
            <a:endParaRPr lang="es-CO" dirty="0">
              <a:cs typeface="Arial" panose="020B0604020202020204" pitchFamily="34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DC36A5CD-7C1B-BF53-A5AA-169F19950947}"/>
              </a:ext>
            </a:extLst>
          </p:cNvPr>
          <p:cNvSpPr/>
          <p:nvPr/>
        </p:nvSpPr>
        <p:spPr>
          <a:xfrm>
            <a:off x="7660440" y="5726783"/>
            <a:ext cx="10698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7,1%</a:t>
            </a:r>
            <a:endParaRPr lang="es-CO" sz="24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74E26FC3-A09F-0E1F-0837-CDC737F32056}"/>
              </a:ext>
            </a:extLst>
          </p:cNvPr>
          <p:cNvSpPr/>
          <p:nvPr/>
        </p:nvSpPr>
        <p:spPr>
          <a:xfrm>
            <a:off x="8804274" y="5518040"/>
            <a:ext cx="337839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inferior en 0,7 p.p </a:t>
            </a:r>
          </a:p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 la tasa del mismo trimestre un año atrás (7,8%)</a:t>
            </a:r>
            <a:endParaRPr lang="es-CO" b="1" dirty="0">
              <a:solidFill>
                <a:srgbClr val="27689D"/>
              </a:solidFill>
              <a:cs typeface="Arial" panose="020B0604020202020204" pitchFamily="34" charset="0"/>
            </a:endParaRPr>
          </a:p>
        </p:txBody>
      </p:sp>
      <p:sp>
        <p:nvSpPr>
          <p:cNvPr id="10" name="1 CuadroTexto">
            <a:extLst>
              <a:ext uri="{FF2B5EF4-FFF2-40B4-BE49-F238E27FC236}">
                <a16:creationId xmlns:a16="http://schemas.microsoft.com/office/drawing/2014/main" id="{334E2306-A029-FECA-4CAE-F08F04CDE7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126" y="1324298"/>
            <a:ext cx="536296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altLang="es-CO" sz="1600" b="1" dirty="0">
                <a:solidFill>
                  <a:srgbClr val="7D9837"/>
                </a:solidFill>
                <a:latin typeface="+mn-lt"/>
                <a:ea typeface="+mn-ea"/>
                <a:cs typeface="+mn-cs"/>
              </a:rPr>
              <a:t>Tasa de desocupación mensual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altLang="es-CO" sz="1600" b="1" dirty="0">
                <a:solidFill>
                  <a:srgbClr val="7D9837"/>
                </a:solidFill>
                <a:latin typeface="+mn-lt"/>
                <a:ea typeface="+mn-ea"/>
                <a:cs typeface="+mn-cs"/>
              </a:rPr>
              <a:t>Octubre (2022-2023)</a:t>
            </a:r>
          </a:p>
        </p:txBody>
      </p:sp>
      <p:sp>
        <p:nvSpPr>
          <p:cNvPr id="11" name="1 CuadroTexto">
            <a:extLst>
              <a:ext uri="{FF2B5EF4-FFF2-40B4-BE49-F238E27FC236}">
                <a16:creationId xmlns:a16="http://schemas.microsoft.com/office/drawing/2014/main" id="{0927A3EF-722B-4845-C5A9-7173F708C7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60633" y="1327407"/>
            <a:ext cx="452324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altLang="es-CO" sz="1600" b="1" dirty="0">
                <a:solidFill>
                  <a:srgbClr val="7D9837"/>
                </a:solidFill>
                <a:latin typeface="+mn-lt"/>
                <a:ea typeface="+mn-ea"/>
                <a:cs typeface="+mn-cs"/>
              </a:rPr>
              <a:t>Tasa de desocupación trimestre móvil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altLang="es-CO" sz="1600" b="1" dirty="0">
                <a:solidFill>
                  <a:srgbClr val="7D9837"/>
                </a:solidFill>
                <a:latin typeface="+mn-lt"/>
                <a:ea typeface="+mn-ea"/>
                <a:cs typeface="+mn-cs"/>
              </a:rPr>
              <a:t>Agosto–octubre (2022-2023)</a:t>
            </a:r>
          </a:p>
        </p:txBody>
      </p:sp>
      <p:graphicFrame>
        <p:nvGraphicFramePr>
          <p:cNvPr id="14" name="Gráfico 13">
            <a:extLst>
              <a:ext uri="{FF2B5EF4-FFF2-40B4-BE49-F238E27FC236}">
                <a16:creationId xmlns:a16="http://schemas.microsoft.com/office/drawing/2014/main" id="{00000000-0008-0000-0000-000008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4964521"/>
              </p:ext>
            </p:extLst>
          </p:nvPr>
        </p:nvGraphicFramePr>
        <p:xfrm>
          <a:off x="373220" y="2048799"/>
          <a:ext cx="5194063" cy="31709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Gráfico 14">
            <a:extLst>
              <a:ext uri="{FF2B5EF4-FFF2-40B4-BE49-F238E27FC236}">
                <a16:creationId xmlns:a16="http://schemas.microsoft.com/office/drawing/2014/main" id="{00000000-0008-0000-0000-000006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10639066"/>
              </p:ext>
            </p:extLst>
          </p:nvPr>
        </p:nvGraphicFramePr>
        <p:xfrm>
          <a:off x="6526655" y="2048797"/>
          <a:ext cx="5203597" cy="31709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93398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800" dirty="0"/>
              <a:t>Principales indicadores del mercado laboral </a:t>
            </a:r>
          </a:p>
          <a:p>
            <a:r>
              <a:rPr lang="es-MX" sz="2800" dirty="0"/>
              <a:t>Centros poblados y rural disperso en octubre </a:t>
            </a:r>
          </a:p>
          <a:p>
            <a:r>
              <a:rPr lang="es-MX" sz="2800" dirty="0"/>
              <a:t>(2022-2023)</a:t>
            </a:r>
            <a:endParaRPr lang="es-ES" sz="2800" dirty="0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A02A9FED-D204-D2C0-F764-8A1EC1C729D9}"/>
              </a:ext>
            </a:extLst>
          </p:cNvPr>
          <p:cNvSpPr/>
          <p:nvPr/>
        </p:nvSpPr>
        <p:spPr>
          <a:xfrm>
            <a:off x="103517" y="4776408"/>
            <a:ext cx="827273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octubre de 2023, </a:t>
            </a:r>
            <a:r>
              <a:rPr lang="es-MX" b="1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la población ocupada en el sector rural disminuyó en 4 mil personas </a:t>
            </a:r>
            <a:r>
              <a:rPr lang="es-MX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con respecto a octubre de 2022.</a:t>
            </a:r>
          </a:p>
          <a:p>
            <a:pPr algn="just"/>
            <a:endParaRPr lang="es-MX" dirty="0">
              <a:solidFill>
                <a:srgbClr val="236C95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El aumento en la tasa de desocupación en el sector rural (0,1 p.p.) se explica por el </a:t>
            </a:r>
            <a:r>
              <a:rPr lang="es-MX" b="1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aumento en la población desocupada en 3 mil personas y a la disminución de la fuerza de trabajo en mil personas.</a:t>
            </a: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C76C8718-47F2-8AFE-2F8C-0D5D68FAE2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4386700"/>
              </p:ext>
            </p:extLst>
          </p:nvPr>
        </p:nvGraphicFramePr>
        <p:xfrm>
          <a:off x="268766" y="1556375"/>
          <a:ext cx="7666189" cy="2859405"/>
        </p:xfrm>
        <a:graphic>
          <a:graphicData uri="http://schemas.openxmlformats.org/drawingml/2006/table">
            <a:tbl>
              <a:tblPr/>
              <a:tblGrid>
                <a:gridCol w="4727152">
                  <a:extLst>
                    <a:ext uri="{9D8B030D-6E8A-4147-A177-3AD203B41FA5}">
                      <a16:colId xmlns:a16="http://schemas.microsoft.com/office/drawing/2014/main" val="2688722200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316560644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84198805"/>
                    </a:ext>
                  </a:extLst>
                </a:gridCol>
                <a:gridCol w="779037">
                  <a:extLst>
                    <a:ext uri="{9D8B030D-6E8A-4147-A177-3AD203B41FA5}">
                      <a16:colId xmlns:a16="http://schemas.microsoft.com/office/drawing/2014/main" val="1610604703"/>
                    </a:ext>
                  </a:extLst>
                </a:gridCol>
              </a:tblGrid>
              <a:tr h="33162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Concepto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Octubre </a:t>
                      </a:r>
                    </a:p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Octubre</a:t>
                      </a:r>
                    </a:p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Variación absoluta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040495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Fuerza de trabajo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5.109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5.108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-1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758249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b="1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Ocupados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4.745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4.741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-4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125153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b="1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Desocupados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364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367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000898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2000" b="1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Población fuera de la fuerza laboral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3.285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3.362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76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8238447"/>
                  </a:ext>
                </a:extLst>
              </a:tr>
              <a:tr h="25201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Tasa de desocupación – TD (%)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7,1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7,2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0,1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1195030"/>
                  </a:ext>
                </a:extLst>
              </a:tr>
              <a:tr h="116598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b="1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Tasa de subocupación – TS (%)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7,8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8,0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0,3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0287803"/>
                  </a:ext>
                </a:extLst>
              </a:tr>
              <a:tr h="116598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b="1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Tasa de ocupación – TO (%)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56,5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56,0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-0,6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535535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2000" b="1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Tasa global de participación –TGP (%)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60,9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60,3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-0,6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7560202"/>
                  </a:ext>
                </a:extLst>
              </a:tr>
            </a:tbl>
          </a:graphicData>
        </a:graphic>
      </p:graphicFrame>
      <p:sp>
        <p:nvSpPr>
          <p:cNvPr id="4" name="Rectángulo 3">
            <a:extLst>
              <a:ext uri="{FF2B5EF4-FFF2-40B4-BE49-F238E27FC236}">
                <a16:creationId xmlns:a16="http://schemas.microsoft.com/office/drawing/2014/main" id="{F0818577-48F7-6772-6D09-E8C054D0E911}"/>
              </a:ext>
            </a:extLst>
          </p:cNvPr>
          <p:cNvSpPr/>
          <p:nvPr/>
        </p:nvSpPr>
        <p:spPr>
          <a:xfrm>
            <a:off x="8376250" y="1615025"/>
            <a:ext cx="3712233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octubre de 2023, </a:t>
            </a:r>
            <a:r>
              <a:rPr lang="es-CO" b="1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el 56,0% de la población en edad de trabajar en el sector rural, estuvo ocupada </a:t>
            </a:r>
            <a:r>
              <a:rPr lang="es-CO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(tasa de ocupación - TO), lo que representó una disminución de 0,6 p.p en comparación con octubre de 2022.</a:t>
            </a:r>
          </a:p>
          <a:p>
            <a:pPr algn="just"/>
            <a:endParaRPr lang="es-CO" dirty="0">
              <a:solidFill>
                <a:srgbClr val="236C95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octubre de 2023, </a:t>
            </a:r>
            <a:r>
              <a:rPr lang="es-CO" b="1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el 60,3% de la población en edad de trabajar en el sector rural, hizo parte de la fuerza laboral </a:t>
            </a:r>
            <a:r>
              <a:rPr lang="es-CO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(tasa global de participación - TGP), disminuyendo en 0,6 p.p en comparación con octubre de 2022.</a:t>
            </a:r>
            <a:endParaRPr lang="es-MX" b="1" dirty="0">
              <a:solidFill>
                <a:srgbClr val="236C95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78492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800" dirty="0"/>
              <a:t>Población ocupada según rama de actividad económica en octubre (2022-2023). Total</a:t>
            </a:r>
            <a:r>
              <a:rPr lang="es-MX" sz="2800" dirty="0">
                <a:solidFill>
                  <a:schemeClr val="bg1"/>
                </a:solidFill>
              </a:rPr>
              <a:t>,</a:t>
            </a:r>
            <a:r>
              <a:rPr lang="es-MX" sz="2800" dirty="0"/>
              <a:t> nacional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ED9550AB-AA87-96B8-B281-89D33F07FF70}"/>
              </a:ext>
            </a:extLst>
          </p:cNvPr>
          <p:cNvSpPr/>
          <p:nvPr/>
        </p:nvSpPr>
        <p:spPr>
          <a:xfrm>
            <a:off x="47194" y="5938721"/>
            <a:ext cx="121448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>
                <a:solidFill>
                  <a:srgbClr val="27689D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En octubre de 2023, la población ocupada del país </a:t>
            </a:r>
            <a:r>
              <a:rPr lang="es-MX" b="1" dirty="0">
                <a:solidFill>
                  <a:srgbClr val="27689D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aumentó en 476 mil personas (2,1%) </a:t>
            </a:r>
            <a:r>
              <a:rPr lang="es-MX" dirty="0">
                <a:solidFill>
                  <a:srgbClr val="27689D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con respecto a octubre de 2022. 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7C9E76B-D59D-7CDE-0039-30545773C6E8}"/>
              </a:ext>
            </a:extLst>
          </p:cNvPr>
          <p:cNvSpPr/>
          <p:nvPr/>
        </p:nvSpPr>
        <p:spPr>
          <a:xfrm>
            <a:off x="15682" y="6677943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11503932-3E5D-8B4A-D5BD-CF1D139BED6E}"/>
              </a:ext>
            </a:extLst>
          </p:cNvPr>
          <p:cNvSpPr/>
          <p:nvPr/>
        </p:nvSpPr>
        <p:spPr>
          <a:xfrm>
            <a:off x="309238" y="5667734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rgbClr val="395F9B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Datos en miles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D57B21E4-E1DC-67A3-17C7-F98CE21FB3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5295226"/>
              </p:ext>
            </p:extLst>
          </p:nvPr>
        </p:nvGraphicFramePr>
        <p:xfrm>
          <a:off x="47194" y="1554661"/>
          <a:ext cx="11846855" cy="3986624"/>
        </p:xfrm>
        <a:graphic>
          <a:graphicData uri="http://schemas.openxmlformats.org/drawingml/2006/table">
            <a:tbl>
              <a:tblPr/>
              <a:tblGrid>
                <a:gridCol w="7416000">
                  <a:extLst>
                    <a:ext uri="{9D8B030D-6E8A-4147-A177-3AD203B41FA5}">
                      <a16:colId xmlns:a16="http://schemas.microsoft.com/office/drawing/2014/main" val="994517900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1994977086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490652956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3832016345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679695158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2058966082"/>
                    </a:ext>
                  </a:extLst>
                </a:gridCol>
              </a:tblGrid>
              <a:tr h="40787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Rama de actividad 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Octubre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Octubre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Variación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Variación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Participación (%)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1011515"/>
                  </a:ext>
                </a:extLst>
              </a:tr>
              <a:tr h="166036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2023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absoluta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porcentual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s-CO" sz="105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9027799"/>
                  </a:ext>
                </a:extLst>
              </a:tr>
              <a:tr h="22244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Ocupados Total Nacional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22.606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23.082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476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2,1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100,0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9140479"/>
                  </a:ext>
                </a:extLst>
              </a:tr>
              <a:tr h="77285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Alojamiento y servicios de comida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1.506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1.774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268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17,8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7,7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Administración pública y defensa, educación y atención de la salud humana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2.637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2.828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191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7,2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12,3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1507775"/>
                  </a:ext>
                </a:extLst>
              </a:tr>
              <a:tr h="23036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inmobiliarias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36,8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1,3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6641266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Suministro de electricidad, gas, agua y gestión de desechos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676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746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69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10,3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3,2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8476638"/>
                  </a:ext>
                </a:extLst>
              </a:tr>
              <a:tr h="171103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profesionales, científicas, técnicas y de servicios administrativos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1.714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1.771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56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3,3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7,7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6320903"/>
                  </a:ext>
                </a:extLst>
              </a:tr>
              <a:tr h="186986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Construcción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1.473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1.514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2,8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6,6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7408792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Información y comunicaciones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354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393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11,0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1,7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8401929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Transporte y almacenamiento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1.672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1.693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1,2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7,3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3461761"/>
                  </a:ext>
                </a:extLst>
              </a:tr>
              <a:tr h="22416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artísticas, entretenimiento, recreación y otras actividades de servicios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1.930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1.938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8,4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550213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1" i="0" u="none" strike="noStrike" dirty="0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Agricultura, ganadería, caza, silvicultura y pesca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3.399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3.403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0,1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14,7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5459173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No informa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-92,9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8869721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financieras y de seguros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-55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-11,9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1,8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1516227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Industrias manufactureras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2.443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2.336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-108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-4,4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10,1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5818794"/>
                  </a:ext>
                </a:extLst>
              </a:tr>
              <a:tr h="11526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Comercio y reparación de vehículos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4.105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3.970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-135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-3,3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17,2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18599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73394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800" dirty="0"/>
              <a:t>Población ocupada según rama de actividad económica </a:t>
            </a:r>
          </a:p>
          <a:p>
            <a:r>
              <a:rPr lang="es-MX" sz="2800" dirty="0"/>
              <a:t>Total</a:t>
            </a:r>
            <a:r>
              <a:rPr lang="es-MX" sz="2800" dirty="0">
                <a:solidFill>
                  <a:schemeClr val="bg1"/>
                </a:solidFill>
              </a:rPr>
              <a:t>,</a:t>
            </a:r>
            <a:r>
              <a:rPr lang="es-MX" sz="2800" dirty="0"/>
              <a:t> nacional en octubre de 2023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1503A387-094E-78D3-0B68-614DA91F2C5D}"/>
              </a:ext>
            </a:extLst>
          </p:cNvPr>
          <p:cNvSpPr/>
          <p:nvPr/>
        </p:nvSpPr>
        <p:spPr>
          <a:xfrm>
            <a:off x="50082" y="6092335"/>
            <a:ext cx="120114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solidFill>
                  <a:srgbClr val="395F9B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La agricultura, ganadería, caza, silvicultura y pesca fue la segunda actividad económica que más personas ocupó en el mes de octubre con 3,4 millones de ocupados (14,7%). </a:t>
            </a:r>
            <a:endParaRPr lang="es-CO" b="1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A4D46B5D-44D5-69A8-C765-C652BEE9CAA3}"/>
              </a:ext>
            </a:extLst>
          </p:cNvPr>
          <p:cNvSpPr/>
          <p:nvPr/>
        </p:nvSpPr>
        <p:spPr>
          <a:xfrm>
            <a:off x="13368" y="6675387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20F8EFB-07A7-C692-B34D-D7F4A5B722FC}"/>
              </a:ext>
            </a:extLst>
          </p:cNvPr>
          <p:cNvSpPr/>
          <p:nvPr/>
        </p:nvSpPr>
        <p:spPr>
          <a:xfrm>
            <a:off x="5547799" y="5862233"/>
            <a:ext cx="6594119" cy="2222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0"/>
              </a:spcAft>
            </a:pPr>
            <a:r>
              <a:rPr lang="es-CO" sz="800" dirty="0">
                <a:solidFill>
                  <a:srgbClr val="395F9B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Datos en miles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000000-0008-0000-0000-000009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77635199"/>
              </p:ext>
            </p:extLst>
          </p:nvPr>
        </p:nvGraphicFramePr>
        <p:xfrm>
          <a:off x="42878" y="1162553"/>
          <a:ext cx="12106243" cy="47195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548458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600" dirty="0"/>
              <a:t>Variación de la población ocupada según rama de actividad económica. Total</a:t>
            </a:r>
            <a:r>
              <a:rPr lang="es-MX" sz="2600" dirty="0">
                <a:solidFill>
                  <a:schemeClr val="bg1"/>
                </a:solidFill>
              </a:rPr>
              <a:t>,</a:t>
            </a:r>
            <a:r>
              <a:rPr lang="es-MX" sz="2600" dirty="0"/>
              <a:t> nacional octubre 2023/2022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B3A14BC5-F797-9CD5-94F9-2A2B19DAE73C}"/>
              </a:ext>
            </a:extLst>
          </p:cNvPr>
          <p:cNvSpPr/>
          <p:nvPr/>
        </p:nvSpPr>
        <p:spPr>
          <a:xfrm>
            <a:off x="50082" y="6207821"/>
            <a:ext cx="120496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solidFill>
                  <a:srgbClr val="395F9B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La agricultura, ganadería, caza, silvicultura y pesca </a:t>
            </a:r>
            <a:r>
              <a:rPr lang="es-ES" b="1" dirty="0">
                <a:solidFill>
                  <a:srgbClr val="395F9B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aumentó en 3 mil ocupados (0,1%)</a:t>
            </a:r>
            <a:endParaRPr lang="es-CO" b="1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5D61717A-822C-6CF4-39F1-F20CFA24E4A3}"/>
              </a:ext>
            </a:extLst>
          </p:cNvPr>
          <p:cNvSpPr/>
          <p:nvPr/>
        </p:nvSpPr>
        <p:spPr>
          <a:xfrm>
            <a:off x="13368" y="6675387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9EEDEF5A-71B4-E0CB-C7F1-8B22FC607261}"/>
              </a:ext>
            </a:extLst>
          </p:cNvPr>
          <p:cNvSpPr/>
          <p:nvPr/>
        </p:nvSpPr>
        <p:spPr>
          <a:xfrm>
            <a:off x="5547799" y="6041909"/>
            <a:ext cx="6594119" cy="2222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0"/>
              </a:spcAft>
            </a:pPr>
            <a:r>
              <a:rPr lang="es-CO" sz="800" dirty="0">
                <a:solidFill>
                  <a:srgbClr val="395F9B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Datos en miles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000000-0008-0000-0000-00000A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22084933"/>
              </p:ext>
            </p:extLst>
          </p:nvPr>
        </p:nvGraphicFramePr>
        <p:xfrm>
          <a:off x="63967" y="1339797"/>
          <a:ext cx="12064066" cy="48315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810646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765425" y="465513"/>
            <a:ext cx="9243589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600" dirty="0"/>
              <a:t>Población ocupada según rama de actividad económica en el trimestre móvil agosto-octubre de 2023 en los </a:t>
            </a:r>
          </a:p>
          <a:p>
            <a:r>
              <a:rPr lang="es-MX" sz="2600" dirty="0"/>
              <a:t>Centros poblados y rural disperso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07D68B49-66A5-E384-9891-268A74C0946E}"/>
              </a:ext>
            </a:extLst>
          </p:cNvPr>
          <p:cNvSpPr/>
          <p:nvPr/>
        </p:nvSpPr>
        <p:spPr>
          <a:xfrm>
            <a:off x="1" y="5844399"/>
            <a:ext cx="121945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el trimestre ago-oct/23 la población ocupada en los centros poblados y rural disperso </a:t>
            </a:r>
            <a:r>
              <a:rPr lang="es-MX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aumentó en 95 mil personas (2,0%) </a:t>
            </a:r>
            <a:r>
              <a:rPr lang="es-MX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con respecto al mismo trimestre del año anterior, mientras que la agricultura, ganadería, caza, silvicultura y pesca aumentó en 12 mil ocupados (0,5%) y participó con el 52,9% de los ocupados del sector rural.</a:t>
            </a: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1FC4D76E-9DD1-BA5A-9BE8-531B355A48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3077706"/>
              </p:ext>
            </p:extLst>
          </p:nvPr>
        </p:nvGraphicFramePr>
        <p:xfrm>
          <a:off x="47194" y="1446018"/>
          <a:ext cx="11846855" cy="4382864"/>
        </p:xfrm>
        <a:graphic>
          <a:graphicData uri="http://schemas.openxmlformats.org/drawingml/2006/table">
            <a:tbl>
              <a:tblPr/>
              <a:tblGrid>
                <a:gridCol w="7416000">
                  <a:extLst>
                    <a:ext uri="{9D8B030D-6E8A-4147-A177-3AD203B41FA5}">
                      <a16:colId xmlns:a16="http://schemas.microsoft.com/office/drawing/2014/main" val="994517900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1994977086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490652956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3832016345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679695158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2058966082"/>
                    </a:ext>
                  </a:extLst>
                </a:gridCol>
              </a:tblGrid>
              <a:tr h="40787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Rama de actividad 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Agosto-octubre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Abr-jun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Variación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Variación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Participación (%)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1011515"/>
                  </a:ext>
                </a:extLst>
              </a:tr>
              <a:tr h="166036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2023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absoluta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porcentual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s-CO" sz="105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9027799"/>
                  </a:ext>
                </a:extLst>
              </a:tr>
              <a:tr h="22244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Ocupados Total Centros Poblados y Rural Disperso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4.679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4.774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95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100,0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9140479"/>
                  </a:ext>
                </a:extLst>
              </a:tr>
              <a:tr h="22244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Transporte y almacenamiento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154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198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28,7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7495857"/>
                  </a:ext>
                </a:extLst>
              </a:tr>
              <a:tr h="222441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profesionales, científicas, técnicas y de servicios administrativos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97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139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43,8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Alojamiento y servicios de comida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252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272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8,0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5,7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1507775"/>
                  </a:ext>
                </a:extLst>
              </a:tr>
              <a:tr h="23036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1" i="0" u="none" strike="noStrike" dirty="0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Agricultura, ganadería, caza, silvicultura y pesca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2.516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2.528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0,5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52,9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6641266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 dirty="0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inmobiliarias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 dirty="0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 dirty="0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 dirty="0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101,8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8476638"/>
                  </a:ext>
                </a:extLst>
              </a:tr>
              <a:tr h="171103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Suministro de electricidad, gas, agua y gestión de desechos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24,9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6320903"/>
                  </a:ext>
                </a:extLst>
              </a:tr>
              <a:tr h="186986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 dirty="0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Administración pública y defensa, educación y atención de la salud humana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193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199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7408792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Información y comunicaciones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18,2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8401929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No informa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es-CO" sz="1600" b="0" i="0" u="none" strike="noStrike">
                        <a:solidFill>
                          <a:srgbClr val="27689D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3461761"/>
                  </a:ext>
                </a:extLst>
              </a:tr>
              <a:tr h="22416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financieras y de seguros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-16,0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550213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Comercio y reparación de vehículos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461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456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9,6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5459173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Explotación de minas y canteras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164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158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-3,3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8869721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artísticas, entretenimiento, recreación y otras actividades de servicios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230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221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-3,9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1516227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Industrias manufactureras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328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315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-4,0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6,6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5818794"/>
                  </a:ext>
                </a:extLst>
              </a:tr>
              <a:tr h="11526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Construcción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226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212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-6,2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1859933"/>
                  </a:ext>
                </a:extLst>
              </a:tr>
            </a:tbl>
          </a:graphicData>
        </a:graphic>
      </p:graphicFrame>
      <p:sp>
        <p:nvSpPr>
          <p:cNvPr id="4" name="Rectángulo 3">
            <a:extLst>
              <a:ext uri="{FF2B5EF4-FFF2-40B4-BE49-F238E27FC236}">
                <a16:creationId xmlns:a16="http://schemas.microsoft.com/office/drawing/2014/main" id="{0158BF07-4210-941F-7C2D-235788B3B6A4}"/>
              </a:ext>
            </a:extLst>
          </p:cNvPr>
          <p:cNvSpPr/>
          <p:nvPr/>
        </p:nvSpPr>
        <p:spPr>
          <a:xfrm>
            <a:off x="13368" y="6675387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0244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UPRA 202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36C9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UPRA 2023">
      <a:majorFont>
        <a:latin typeface="Nunito Sans ExtraBold"/>
        <a:ea typeface=""/>
        <a:cs typeface=""/>
      </a:majorFont>
      <a:minorFont>
        <a:latin typeface="Nunit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Arial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Arial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689f541-6f0a-46bd-8c13-86a1ba0ba003">
      <Terms xmlns="http://schemas.microsoft.com/office/infopath/2007/PartnerControls"/>
    </lcf76f155ced4ddcb4097134ff3c332f>
    <TaxCatchAll xmlns="344f0279-cae2-4899-8a1f-930fb84c6281" xsi:nil="true"/>
    <Fecha xmlns="a689f541-6f0a-46bd-8c13-86a1ba0ba00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0C1E38A4661484DB58C7124AF1E6938" ma:contentTypeVersion="17" ma:contentTypeDescription="Crear nuevo documento." ma:contentTypeScope="" ma:versionID="827eade3d7433f382e3d0e2d5fdfe168">
  <xsd:schema xmlns:xsd="http://www.w3.org/2001/XMLSchema" xmlns:xs="http://www.w3.org/2001/XMLSchema" xmlns:p="http://schemas.microsoft.com/office/2006/metadata/properties" xmlns:ns2="a689f541-6f0a-46bd-8c13-86a1ba0ba003" xmlns:ns3="344f0279-cae2-4899-8a1f-930fb84c6281" targetNamespace="http://schemas.microsoft.com/office/2006/metadata/properties" ma:root="true" ma:fieldsID="89c8a080a1b09d382c82bdf7561436f4" ns2:_="" ns3:_="">
    <xsd:import namespace="a689f541-6f0a-46bd-8c13-86a1ba0ba003"/>
    <xsd:import namespace="344f0279-cae2-4899-8a1f-930fb84c62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Fecha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89f541-6f0a-46bd-8c13-86a1ba0ba0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Fecha" ma:index="15" nillable="true" ma:displayName="Fecha" ma:format="DateOnly" ma:internalName="Fecha">
      <xsd:simpleType>
        <xsd:restriction base="dms:DateTime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a953dc2c-0b01-4691-9f90-5ef86a1698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4f0279-cae2-4899-8a1f-930fb84c628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c5c5ba2-5ee0-41be-a015-d96a52ad0961}" ma:internalName="TaxCatchAll" ma:showField="CatchAllData" ma:web="344f0279-cae2-4899-8a1f-930fb84c62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3803D3-5821-45A2-B4B3-DFB83F74B2D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0B42C7C-D391-4691-8746-20646D6DAEC2}">
  <ds:schemaRefs>
    <ds:schemaRef ds:uri="344f0279-cae2-4899-8a1f-930fb84c6281"/>
    <ds:schemaRef ds:uri="http://purl.org/dc/terms/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a689f541-6f0a-46bd-8c13-86a1ba0ba003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889BD81-C29C-4897-8214-171457818A8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89f541-6f0a-46bd-8c13-86a1ba0ba003"/>
    <ds:schemaRef ds:uri="344f0279-cae2-4899-8a1f-930fb84c628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2271</TotalTime>
  <Words>1394</Words>
  <Application>Microsoft Office PowerPoint</Application>
  <PresentationFormat>Panorámica</PresentationFormat>
  <Paragraphs>370</Paragraphs>
  <Slides>15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1" baseType="lpstr">
      <vt:lpstr>Nunito Sans</vt:lpstr>
      <vt:lpstr>Montserrat SemiBold</vt:lpstr>
      <vt:lpstr>Arial</vt:lpstr>
      <vt:lpstr>Nunito Sans ExtraBold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NESTOR JULIO HERNANDEZ BOCKER</cp:lastModifiedBy>
  <cp:revision>92</cp:revision>
  <dcterms:created xsi:type="dcterms:W3CDTF">2019-02-12T04:28:07Z</dcterms:created>
  <dcterms:modified xsi:type="dcterms:W3CDTF">2023-11-30T16:12:04Z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0x01010090C1E38A4661484DB58C7124AF1E6938</vt:lpwstr>
  </property>
  <property fmtid="{D5CDD505-2E9C-101B-9397-08002B2CF9AE}" pid="3" name="MediaServiceImageTags">
    <vt:lpwstr/>
  </property>
</Properties>
</file>