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94" r:id="rId9"/>
    <p:sldId id="295" r:id="rId10"/>
    <p:sldId id="296" r:id="rId11"/>
    <p:sldId id="299" r:id="rId12"/>
    <p:sldId id="30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5"/>
    <a:srgbClr val="395F9B"/>
    <a:srgbClr val="27689D"/>
    <a:srgbClr val="DEEBF7"/>
    <a:srgbClr val="009267"/>
    <a:srgbClr val="009167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217D2-2D85-4E95-AF59-5B3072FEF9BE}" v="66" dt="2022-11-30T16:59:28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E026028-35D6-4B19-96D5-C71B90F53629}"/>
    <pc:docChg chg="undo custSel modSld">
      <pc:chgData name="NESTOR JULIO HERNANDEZ BOCKER" userId="a413b3be1cc3406f" providerId="LiveId" clId="{0E026028-35D6-4B19-96D5-C71B90F53629}" dt="2022-11-01T23:37:43.091" v="788" actId="1035"/>
      <pc:docMkLst>
        <pc:docMk/>
      </pc:docMkLst>
      <pc:sldChg chg="modSp mod">
        <pc:chgData name="NESTOR JULIO HERNANDEZ BOCKER" userId="a413b3be1cc3406f" providerId="LiveId" clId="{0E026028-35D6-4B19-96D5-C71B90F53629}" dt="2022-10-31T17:43:48.118" v="770" actId="20577"/>
        <pc:sldMkLst>
          <pc:docMk/>
          <pc:sldMk cId="3489943008" sldId="256"/>
        </pc:sldMkLst>
        <pc:spChg chg="mod">
          <ac:chgData name="NESTOR JULIO HERNANDEZ BOCKER" userId="a413b3be1cc3406f" providerId="LiveId" clId="{0E026028-35D6-4B19-96D5-C71B90F53629}" dt="2022-10-31T16:51:05.363" v="52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3:48.118" v="77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7:15:07.838" v="617" actId="20577"/>
        <pc:sldMkLst>
          <pc:docMk/>
          <pc:sldMk cId="1714585994" sldId="264"/>
        </pc:sldMkLst>
        <pc:spChg chg="mod">
          <ac:chgData name="NESTOR JULIO HERNANDEZ BOCKER" userId="a413b3be1cc3406f" providerId="LiveId" clId="{0E026028-35D6-4B19-96D5-C71B90F53629}" dt="2022-10-31T17:15:07.838" v="617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6:06:19.852" v="241" actId="20577"/>
        <pc:sldMkLst>
          <pc:docMk/>
          <pc:sldMk cId="3848655556" sldId="275"/>
        </pc:sldMkLst>
        <pc:spChg chg="mod">
          <ac:chgData name="NESTOR JULIO HERNANDEZ BOCKER" userId="a413b3be1cc3406f" providerId="LiveId" clId="{0E026028-35D6-4B19-96D5-C71B90F53629}" dt="2022-10-31T16:05:34.052" v="223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0E026028-35D6-4B19-96D5-C71B90F53629}" dt="2022-10-31T16:06:00.612" v="229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06:06.302" v="230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0E026028-35D6-4B19-96D5-C71B90F53629}" dt="2022-10-31T16:06:19.852" v="241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addSp delSp modSp mod">
        <pc:chgData name="NESTOR JULIO HERNANDEZ BOCKER" userId="a413b3be1cc3406f" providerId="LiveId" clId="{0E026028-35D6-4B19-96D5-C71B90F53629}" dt="2022-10-31T16:46:28.662" v="509" actId="20577"/>
        <pc:sldMkLst>
          <pc:docMk/>
          <pc:sldMk cId="3763916591" sldId="27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6:28.662" v="50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0E026028-35D6-4B19-96D5-C71B90F53629}" dt="2022-10-31T16:01:48.712" v="168" actId="478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3:02.713" v="217" actId="1035"/>
          <ac:graphicFrameMkLst>
            <pc:docMk/>
            <pc:sldMk cId="3763916591" sldId="276"/>
            <ac:graphicFrameMk id="6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1.435" v="786" actId="1035"/>
        <pc:sldMkLst>
          <pc:docMk/>
          <pc:sldMk cId="864735227" sldId="279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E026028-35D6-4B19-96D5-C71B90F53629}" dt="2022-10-31T16:50:41.653" v="522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0E026028-35D6-4B19-96D5-C71B90F53629}" dt="2022-10-31T16:02:05.935" v="191" actId="478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add mod">
          <ac:chgData name="NESTOR JULIO HERNANDEZ BOCKER" userId="a413b3be1cc3406f" providerId="LiveId" clId="{0E026028-35D6-4B19-96D5-C71B90F53629}" dt="2022-11-01T23:37:41.435" v="786" actId="1035"/>
          <ac:graphicFrameMkLst>
            <pc:docMk/>
            <pc:sldMk cId="864735227" sldId="279"/>
            <ac:graphicFrameMk id="6" creationId="{00000000-0008-0000-0000-00000A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3.091" v="788" actId="1035"/>
        <pc:sldMkLst>
          <pc:docMk/>
          <pc:sldMk cId="3016852997" sldId="284"/>
        </pc:sldMkLst>
        <pc:spChg chg="mod">
          <ac:chgData name="NESTOR JULIO HERNANDEZ BOCKER" userId="a413b3be1cc3406f" providerId="LiveId" clId="{0E026028-35D6-4B19-96D5-C71B90F53629}" dt="2022-10-31T16:51:27.644" v="534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1-01T23:37:43.091" v="788" actId="1035"/>
          <ac:spMkLst>
            <pc:docMk/>
            <pc:sldMk cId="3016852997" sldId="284"/>
            <ac:spMk id="11" creationId="{B705431B-FF9F-46D3-839F-0E7E7F665407}"/>
          </ac:spMkLst>
        </pc:spChg>
        <pc:graphicFrameChg chg="add mod">
          <ac:chgData name="NESTOR JULIO HERNANDEZ BOCKER" userId="a413b3be1cc3406f" providerId="LiveId" clId="{0E026028-35D6-4B19-96D5-C71B90F53629}" dt="2022-10-31T17:31:42.944" v="760" actId="1076"/>
          <ac:graphicFrameMkLst>
            <pc:docMk/>
            <pc:sldMk cId="3016852997" sldId="284"/>
            <ac:graphicFrameMk id="5" creationId="{2F32728D-C2C3-3E70-96E9-5DCA27ED1FD0}"/>
          </ac:graphicFrameMkLst>
        </pc:graphicFrameChg>
        <pc:graphicFrameChg chg="del mod modGraphic">
          <ac:chgData name="NESTOR JULIO HERNANDEZ BOCKER" userId="a413b3be1cc3406f" providerId="LiveId" clId="{0E026028-35D6-4B19-96D5-C71B90F53629}" dt="2022-10-31T17:31:37.880" v="758" actId="2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6:40:23.663" v="506" actId="20577"/>
        <pc:sldMkLst>
          <pc:docMk/>
          <pc:sldMk cId="751480473" sldId="292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0:23.663" v="50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E026028-35D6-4B19-96D5-C71B90F53629}" dt="2022-10-31T16:03:30.313" v="220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52:42.902" v="778" actId="20577"/>
        <pc:sldMkLst>
          <pc:docMk/>
          <pc:sldMk cId="1845386193" sldId="293"/>
        </pc:sldMkLst>
        <pc:spChg chg="mod">
          <ac:chgData name="NESTOR JULIO HERNANDEZ BOCKER" userId="a413b3be1cc3406f" providerId="LiveId" clId="{0E026028-35D6-4B19-96D5-C71B90F53629}" dt="2022-10-31T15:37:44.612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5:37:34.802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7:44:20.558" v="772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44:13.667" v="77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E026028-35D6-4B19-96D5-C71B90F53629}" dt="2022-10-31T17:52:42.902" v="77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52:36.392" v="776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6:09:44.673" v="323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E026028-35D6-4B19-96D5-C71B90F53629}" dt="2022-10-31T16:09:59.543" v="333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0E026028-35D6-4B19-96D5-C71B90F53629}" dt="2022-10-31T15:49:49.192" v="98" actId="403"/>
          <ac:graphicFrameMkLst>
            <pc:docMk/>
            <pc:sldMk cId="1845386193" sldId="293"/>
            <ac:graphicFrameMk id="5" creationId="{67F528AD-09EC-4B42-8259-8B9439F3F00F}"/>
          </ac:graphicFrameMkLst>
        </pc:graphicFrameChg>
        <pc:graphicFrameChg chg="add del mod">
          <ac:chgData name="NESTOR JULIO HERNANDEZ BOCKER" userId="a413b3be1cc3406f" providerId="LiveId" clId="{0E026028-35D6-4B19-96D5-C71B90F53629}" dt="2022-10-31T16:08:32.173" v="253" actId="478"/>
          <ac:graphicFrameMkLst>
            <pc:docMk/>
            <pc:sldMk cId="1845386193" sldId="293"/>
            <ac:graphicFrameMk id="6" creationId="{FE52E31A-309B-483B-83BB-C531B49FB84F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8:42.944" v="322" actId="1038"/>
          <ac:graphicFrameMkLst>
            <pc:docMk/>
            <pc:sldMk cId="1845386193" sldId="293"/>
            <ac:graphicFrameMk id="7" creationId="{FE52E31A-309B-483B-83BB-C531B49FB84F}"/>
          </ac:graphicFrameMkLst>
        </pc:graphicFrameChg>
        <pc:graphicFrameChg chg="del mod">
          <ac:chgData name="NESTOR JULIO HERNANDEZ BOCKER" userId="a413b3be1cc3406f" providerId="LiveId" clId="{0E026028-35D6-4B19-96D5-C71B90F53629}" dt="2022-10-31T15:52:51.042" v="101" actId="478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del">
          <ac:chgData name="NESTOR JULIO HERNANDEZ BOCKER" userId="a413b3be1cc3406f" providerId="LiveId" clId="{0E026028-35D6-4B19-96D5-C71B90F53629}" dt="2022-10-31T15:49:24.402" v="8" actId="478"/>
          <ac:graphicFrameMkLst>
            <pc:docMk/>
            <pc:sldMk cId="1845386193" sldId="293"/>
            <ac:graphicFrameMk id="24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40:42.237" v="761" actId="20577"/>
        <pc:sldMkLst>
          <pc:docMk/>
          <pc:sldMk cId="2857851448" sldId="294"/>
        </pc:sldMkLst>
        <pc:spChg chg="mod">
          <ac:chgData name="NESTOR JULIO HERNANDEZ BOCKER" userId="a413b3be1cc3406f" providerId="LiveId" clId="{0E026028-35D6-4B19-96D5-C71B90F53629}" dt="2022-10-31T16:50:57.783" v="523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0:42.237" v="761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09:22.869" v="575" actId="20577"/>
        <pc:sldMkLst>
          <pc:docMk/>
          <pc:sldMk cId="2648993389" sldId="295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E026028-35D6-4B19-96D5-C71B90F53629}" dt="2022-10-31T17:05:35.534" v="543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07:05.764" v="566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E026028-35D6-4B19-96D5-C71B90F53629}" dt="2022-10-31T17:07:20.729" v="568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E026028-35D6-4B19-96D5-C71B90F53629}" dt="2022-10-31T17:09:22.869" v="575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0E026028-35D6-4B19-96D5-C71B90F53629}" dt="2022-10-31T17:04:50.820" v="541" actId="107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0E026028-35D6-4B19-96D5-C71B90F53629}" dt="2022-10-31T17:04:38.074" v="539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14:34.278" v="613" actId="20577"/>
        <pc:sldMkLst>
          <pc:docMk/>
          <pc:sldMk cId="1034061580" sldId="29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14:34.278" v="613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E026028-35D6-4B19-96D5-C71B90F53629}" dt="2022-10-31T17:09:57.598" v="577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E026028-35D6-4B19-96D5-C71B90F53629}" dt="2022-10-31T17:09:50.498" v="576" actId="478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15:01.741" v="615" actId="20577"/>
        <pc:sldMkLst>
          <pc:docMk/>
          <pc:sldMk cId="3234125686" sldId="299"/>
        </pc:sldMkLst>
        <pc:spChg chg="mod">
          <ac:chgData name="NESTOR JULIO HERNANDEZ BOCKER" userId="a413b3be1cc3406f" providerId="LiveId" clId="{0E026028-35D6-4B19-96D5-C71B90F53629}" dt="2022-10-31T17:14:43.378" v="614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15:01.741" v="615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42:44.497" v="769" actId="1036"/>
        <pc:sldMkLst>
          <pc:docMk/>
          <pc:sldMk cId="1073405508" sldId="300"/>
        </pc:sldMkLst>
        <pc:spChg chg="mod">
          <ac:chgData name="NESTOR JULIO HERNANDEZ BOCKER" userId="a413b3be1cc3406f" providerId="LiveId" clId="{0E026028-35D6-4B19-96D5-C71B90F53629}" dt="2022-10-31T17:28:31.634" v="724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0E026028-35D6-4B19-96D5-C71B90F53629}" dt="2022-10-31T17:42:44.497" v="769" actId="1036"/>
          <ac:spMkLst>
            <pc:docMk/>
            <pc:sldMk cId="1073405508" sldId="300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27:49.179" v="715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28:01.814" v="71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7:28:11.425" v="720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0E026028-35D6-4B19-96D5-C71B90F53629}" dt="2022-10-31T17:24:14.317" v="618" actId="478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4:29.967" v="697" actId="103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7:43.806" v="714" actId="1035"/>
          <ac:graphicFrameMkLst>
            <pc:docMk/>
            <pc:sldMk cId="1073405508" sldId="300"/>
            <ac:graphicFrameMk id="7" creationId="{0D987E21-E7B3-ED4E-7508-20BF8900490A}"/>
          </ac:graphicFrameMkLst>
        </pc:graphicFrameChg>
        <pc:graphicFrameChg chg="del">
          <ac:chgData name="NESTOR JULIO HERNANDEZ BOCKER" userId="a413b3be1cc3406f" providerId="LiveId" clId="{0E026028-35D6-4B19-96D5-C71B90F53629}" dt="2022-10-31T17:27:33.404" v="698" actId="478"/>
          <ac:graphicFrameMkLst>
            <pc:docMk/>
            <pc:sldMk cId="1073405508" sldId="300"/>
            <ac:graphicFrameMk id="8" creationId="{0D987E21-E7B3-ED4E-7508-20BF8900490A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B00217D2-2D85-4E95-AF59-5B3072FEF9BE}"/>
    <pc:docChg chg="undo custSel modSld">
      <pc:chgData name="NESTOR JULIO HERNANDEZ BOCKER" userId="a413b3be1cc3406f" providerId="LiveId" clId="{B00217D2-2D85-4E95-AF59-5B3072FEF9BE}" dt="2022-11-30T17:03:38.697" v="368" actId="1036"/>
      <pc:docMkLst>
        <pc:docMk/>
      </pc:docMkLst>
      <pc:sldChg chg="modSp mod">
        <pc:chgData name="NESTOR JULIO HERNANDEZ BOCKER" userId="a413b3be1cc3406f" providerId="LiveId" clId="{B00217D2-2D85-4E95-AF59-5B3072FEF9BE}" dt="2022-11-30T16:24:42.599" v="208" actId="20577"/>
        <pc:sldMkLst>
          <pc:docMk/>
          <pc:sldMk cId="3489943008" sldId="256"/>
        </pc:sldMkLst>
        <pc:spChg chg="mod">
          <ac:chgData name="NESTOR JULIO HERNANDEZ BOCKER" userId="a413b3be1cc3406f" providerId="LiveId" clId="{B00217D2-2D85-4E95-AF59-5B3072FEF9BE}" dt="2022-11-30T15:35:24.217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42.599" v="2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6:56:06.342" v="350" actId="20577"/>
        <pc:sldMkLst>
          <pc:docMk/>
          <pc:sldMk cId="1714585994" sldId="264"/>
        </pc:sldMkLst>
        <pc:spChg chg="mod">
          <ac:chgData name="NESTOR JULIO HERNANDEZ BOCKER" userId="a413b3be1cc3406f" providerId="LiveId" clId="{B00217D2-2D85-4E95-AF59-5B3072FEF9BE}" dt="2022-11-30T16:56:06.342" v="35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5:56:05.122" v="42" actId="20577"/>
        <pc:sldMkLst>
          <pc:docMk/>
          <pc:sldMk cId="3848655556" sldId="275"/>
        </pc:sldMkLst>
        <pc:spChg chg="mod">
          <ac:chgData name="NESTOR JULIO HERNANDEZ BOCKER" userId="a413b3be1cc3406f" providerId="LiveId" clId="{B00217D2-2D85-4E95-AF59-5B3072FEF9BE}" dt="2022-11-30T15:53:48.803" v="22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B00217D2-2D85-4E95-AF59-5B3072FEF9BE}" dt="2022-11-30T15:54:47.522" v="26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55:18.730" v="28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B00217D2-2D85-4E95-AF59-5B3072FEF9BE}" dt="2022-11-30T15:56:05.122" v="42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B00217D2-2D85-4E95-AF59-5B3072FEF9BE}" dt="2022-11-30T16:09:03.882" v="129" actId="20577"/>
        <pc:sldMkLst>
          <pc:docMk/>
          <pc:sldMk cId="3763916591" sldId="27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9:03.882" v="12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B00217D2-2D85-4E95-AF59-5B3072FEF9BE}" dt="2022-11-30T16:10:00.667" v="134" actId="20577"/>
        <pc:sldMkLst>
          <pc:docMk/>
          <pc:sldMk cId="864735227" sldId="279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B00217D2-2D85-4E95-AF59-5B3072FEF9BE}" dt="2022-11-30T16:10:00.667" v="13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B00217D2-2D85-4E95-AF59-5B3072FEF9BE}" dt="2022-11-30T16:07:02.587" v="121" actId="20577"/>
        <pc:sldMkLst>
          <pc:docMk/>
          <pc:sldMk cId="3016852997" sldId="284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7:02.587" v="121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B00217D2-2D85-4E95-AF59-5B3072FEF9BE}" dt="2022-11-30T15:47:43.427" v="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8:36.573" v="125" actId="20577"/>
        <pc:sldMkLst>
          <pc:docMk/>
          <pc:sldMk cId="751480473" sldId="292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8:36.573" v="1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B00217D2-2D85-4E95-AF59-5B3072FEF9BE}" dt="2022-11-30T16:08:24.267" v="122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3:47.627" v="70" actId="20577"/>
        <pc:sldMkLst>
          <pc:docMk/>
          <pc:sldMk cId="1845386193" sldId="293"/>
        </pc:sldMkLst>
        <pc:spChg chg="mod">
          <ac:chgData name="NESTOR JULIO HERNANDEZ BOCKER" userId="a413b3be1cc3406f" providerId="LiveId" clId="{B00217D2-2D85-4E95-AF59-5B3072FEF9BE}" dt="2022-11-30T15:35:09.26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35:01.257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B00217D2-2D85-4E95-AF59-5B3072FEF9BE}" dt="2022-11-30T15:56:31.869" v="43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5:56:34.594" v="44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B00217D2-2D85-4E95-AF59-5B3072FEF9BE}" dt="2022-11-30T15:57:08.282" v="4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5:57:36.548" v="5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03:14.633" v="5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B00217D2-2D85-4E95-AF59-5B3072FEF9BE}" dt="2022-11-30T16:03:47.627" v="7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B00217D2-2D85-4E95-AF59-5B3072FEF9BE}" dt="2022-11-30T16:24:50.049" v="209" actId="20577"/>
        <pc:sldMkLst>
          <pc:docMk/>
          <pc:sldMk cId="2857851448" sldId="294"/>
        </pc:sldMkLst>
        <pc:spChg chg="mod">
          <ac:chgData name="NESTOR JULIO HERNANDEZ BOCKER" userId="a413b3be1cc3406f" providerId="LiveId" clId="{B00217D2-2D85-4E95-AF59-5B3072FEF9BE}" dt="2022-11-30T16:10:30.985" v="135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0.049" v="209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7:03:38.697" v="368" actId="1036"/>
        <pc:sldMkLst>
          <pc:docMk/>
          <pc:sldMk cId="2648993389" sldId="295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B00217D2-2D85-4E95-AF59-5B3072FEF9BE}" dt="2022-11-30T16:15:51.755" v="179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16:36.039" v="181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B00217D2-2D85-4E95-AF59-5B3072FEF9BE}" dt="2022-11-30T16:16:58.898" v="182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B00217D2-2D85-4E95-AF59-5B3072FEF9BE}" dt="2022-11-30T16:17:46.213" v="185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B00217D2-2D85-4E95-AF59-5B3072FEF9BE}" dt="2022-11-30T16:14:57.086" v="141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B00217D2-2D85-4E95-AF59-5B3072FEF9BE}" dt="2022-11-30T17:03:38.697" v="368" actId="1036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B00217D2-2D85-4E95-AF59-5B3072FEF9BE}" dt="2022-11-30T16:59:57.718" v="366" actId="404"/>
        <pc:sldMkLst>
          <pc:docMk/>
          <pc:sldMk cId="1034061580" sldId="29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59:57.718" v="366" actId="404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B00217D2-2D85-4E95-AF59-5B3072FEF9BE}" dt="2022-11-30T16:20:21.243" v="186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20:26.648" v="187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24:53.944" v="210" actId="20577"/>
        <pc:sldMkLst>
          <pc:docMk/>
          <pc:sldMk cId="3234125686" sldId="299"/>
        </pc:sldMkLst>
        <pc:spChg chg="mod">
          <ac:chgData name="NESTOR JULIO HERNANDEZ BOCKER" userId="a413b3be1cc3406f" providerId="LiveId" clId="{B00217D2-2D85-4E95-AF59-5B3072FEF9BE}" dt="2022-11-30T16:24:34.598" v="20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3.944" v="210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6:42:46.364" v="349" actId="20577"/>
        <pc:sldMkLst>
          <pc:docMk/>
          <pc:sldMk cId="1073405508" sldId="300"/>
        </pc:sldMkLst>
        <pc:spChg chg="mod">
          <ac:chgData name="NESTOR JULIO HERNANDEZ BOCKER" userId="a413b3be1cc3406f" providerId="LiveId" clId="{B00217D2-2D85-4E95-AF59-5B3072FEF9BE}" dt="2022-11-30T16:42:46.364" v="349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5" creationId="{22AA596E-4AF8-A33C-C019-625C7E8EC03F}"/>
          </ac:spMkLst>
        </pc:spChg>
        <pc:spChg chg="add del">
          <ac:chgData name="NESTOR JULIO HERNANDEZ BOCKER" userId="a413b3be1cc3406f" providerId="LiveId" clId="{B00217D2-2D85-4E95-AF59-5B3072FEF9BE}" dt="2022-11-30T16:41:21.673" v="218" actId="22"/>
          <ac:spMkLst>
            <pc:docMk/>
            <pc:sldMk cId="1073405508" sldId="300"/>
            <ac:spMk id="8" creationId="{99AADDFD-2EEA-B4EE-6E81-4C0F4B514B4F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6:41:46.808" v="344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6:42:06.409" v="347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42:33.595" v="348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B00217D2-2D85-4E95-AF59-5B3072FEF9BE}" dt="2022-11-30T16:41:10.629" v="216" actId="47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41:39.040" v="343" actId="1037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6D65BD05-49F3-4EBF-B87B-CFA1B9811C10}"/>
    <pc:docChg chg="undo custSel addSld delSld modSld addSection delSection">
      <pc:chgData name="NESTOR JULIO HERNANDEZ BOCKER" userId="a413b3be1cc3406f" providerId="LiveId" clId="{6D65BD05-49F3-4EBF-B87B-CFA1B9811C10}" dt="2022-09-01T12:11:55.135" v="308"/>
      <pc:docMkLst>
        <pc:docMk/>
      </pc:docMkLst>
      <pc:sldChg chg="addSp modSp mod">
        <pc:chgData name="NESTOR JULIO HERNANDEZ BOCKER" userId="a413b3be1cc3406f" providerId="LiveId" clId="{6D65BD05-49F3-4EBF-B87B-CFA1B9811C10}" dt="2022-08-31T18:23:25.117" v="289" actId="22"/>
        <pc:sldMkLst>
          <pc:docMk/>
          <pc:sldMk cId="3489943008" sldId="256"/>
        </pc:sldMkLst>
        <pc:spChg chg="mod">
          <ac:chgData name="NESTOR JULIO HERNANDEZ BOCKER" userId="a413b3be1cc3406f" providerId="LiveId" clId="{6D65BD05-49F3-4EBF-B87B-CFA1B9811C10}" dt="2022-08-31T17:16:36.414" v="3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16:41.047" v="39" actId="20577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25.117" v="289" actId="22"/>
          <ac:picMkLst>
            <pc:docMk/>
            <pc:sldMk cId="3489943008" sldId="256"/>
            <ac:picMk id="3" creationId="{8D66D0F0-26BD-C1ED-7E18-6728AACE9566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44.787" v="293" actId="22"/>
        <pc:sldMkLst>
          <pc:docMk/>
          <pc:sldMk cId="1714585994" sldId="264"/>
        </pc:sldMkLst>
        <pc:spChg chg="mod">
          <ac:chgData name="NESTOR JULIO HERNANDEZ BOCKER" userId="a413b3be1cc3406f" providerId="LiveId" clId="{6D65BD05-49F3-4EBF-B87B-CFA1B9811C10}" dt="2022-08-31T17:51:37.107" v="20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44.787" v="293" actId="22"/>
          <ac:picMkLst>
            <pc:docMk/>
            <pc:sldMk cId="1714585994" sldId="264"/>
            <ac:picMk id="4" creationId="{D8F57190-3976-BAA2-7CB3-FE3464D6E7BC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4:58.617" v="296"/>
        <pc:sldMkLst>
          <pc:docMk/>
          <pc:sldMk cId="3848655556" sldId="275"/>
        </pc:sldMkLst>
        <pc:spChg chg="mod">
          <ac:chgData name="NESTOR JULIO HERNANDEZ BOCKER" userId="a413b3be1cc3406f" providerId="LiveId" clId="{6D65BD05-49F3-4EBF-B87B-CFA1B9811C10}" dt="2022-08-31T18:24:58.617" v="296"/>
          <ac:spMkLst>
            <pc:docMk/>
            <pc:sldMk cId="3848655556" sldId="275"/>
            <ac:spMk id="5" creationId="{3AEDEE3D-B3FE-CF87-0361-FAA4385783B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18:20.275" v="6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0:33.236" v="1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17:40.666" v="43" actId="20577"/>
          <ac:spMkLst>
            <pc:docMk/>
            <pc:sldMk cId="3848655556" sldId="275"/>
            <ac:spMk id="22" creationId="{DEFF068D-953C-4C5F-8B50-C7E1F717CAE9}"/>
          </ac:spMkLst>
        </pc:spChg>
        <pc:grpChg chg="add mod">
          <ac:chgData name="NESTOR JULIO HERNANDEZ BOCKER" userId="a413b3be1cc3406f" providerId="LiveId" clId="{6D65BD05-49F3-4EBF-B87B-CFA1B9811C10}" dt="2022-08-31T18:24:58.617" v="296"/>
          <ac:grpSpMkLst>
            <pc:docMk/>
            <pc:sldMk cId="3848655556" sldId="275"/>
            <ac:grpSpMk id="4" creationId="{ED251420-75B1-24AC-6EC1-93765F1B0EBA}"/>
          </ac:grpSpMkLst>
        </pc:grpChg>
        <pc:graphicFrameChg chg="mod">
          <ac:chgData name="NESTOR JULIO HERNANDEZ BOCKER" userId="a413b3be1cc3406f" providerId="LiveId" clId="{6D65BD05-49F3-4EBF-B87B-CFA1B9811C10}" dt="2022-08-31T17:10:10.797" v="16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picChg chg="add del">
          <ac:chgData name="NESTOR JULIO HERNANDEZ BOCKER" userId="a413b3be1cc3406f" providerId="LiveId" clId="{6D65BD05-49F3-4EBF-B87B-CFA1B9811C10}" dt="2022-08-31T18:24:08.507" v="295" actId="22"/>
          <ac:picMkLst>
            <pc:docMk/>
            <pc:sldMk cId="3848655556" sldId="275"/>
            <ac:picMk id="3" creationId="{8564A59E-A738-CABC-75ED-76B5AF49464B}"/>
          </ac:picMkLst>
        </pc:picChg>
        <pc:picChg chg="mod">
          <ac:chgData name="NESTOR JULIO HERNANDEZ BOCKER" userId="a413b3be1cc3406f" providerId="LiveId" clId="{6D65BD05-49F3-4EBF-B87B-CFA1B9811C10}" dt="2022-08-31T18:24:58.617" v="296"/>
          <ac:picMkLst>
            <pc:docMk/>
            <pc:sldMk cId="3848655556" sldId="275"/>
            <ac:picMk id="6" creationId="{C300C4E0-96EC-7818-2741-78E6944C28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3.137" v="301"/>
        <pc:sldMkLst>
          <pc:docMk/>
          <pc:sldMk cId="3763916591" sldId="276"/>
        </pc:sldMkLst>
        <pc:spChg chg="mod">
          <ac:chgData name="NESTOR JULIO HERNANDEZ BOCKER" userId="a413b3be1cc3406f" providerId="LiveId" clId="{6D65BD05-49F3-4EBF-B87B-CFA1B9811C10}" dt="2022-08-31T18:25:23.137" v="301"/>
          <ac:spMkLst>
            <pc:docMk/>
            <pc:sldMk cId="3763916591" sldId="276"/>
            <ac:spMk id="3" creationId="{85E50155-A4F8-D4EA-E125-40429C8468AD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0:59.406" v="132" actId="20577"/>
          <ac:spMkLst>
            <pc:docMk/>
            <pc:sldMk cId="3763916591" sldId="276"/>
            <ac:spMk id="21" creationId="{B6BFD5BF-AA9F-4720-89B1-41A537027AD9}"/>
          </ac:spMkLst>
        </pc:spChg>
        <pc:grpChg chg="add mod">
          <ac:chgData name="NESTOR JULIO HERNANDEZ BOCKER" userId="a413b3be1cc3406f" providerId="LiveId" clId="{6D65BD05-49F3-4EBF-B87B-CFA1B9811C10}" dt="2022-08-31T18:25:23.137" v="301"/>
          <ac:grpSpMkLst>
            <pc:docMk/>
            <pc:sldMk cId="3763916591" sldId="276"/>
            <ac:grpSpMk id="2" creationId="{4D584557-33D3-4074-4259-6C34BCDEBEE1}"/>
          </ac:grpSpMkLst>
        </pc:grpChg>
        <pc:picChg chg="mod">
          <ac:chgData name="NESTOR JULIO HERNANDEZ BOCKER" userId="a413b3be1cc3406f" providerId="LiveId" clId="{6D65BD05-49F3-4EBF-B87B-CFA1B9811C10}" dt="2022-08-31T18:25:23.137" v="301"/>
          <ac:picMkLst>
            <pc:docMk/>
            <pc:sldMk cId="3763916591" sldId="276"/>
            <ac:picMk id="4" creationId="{B8EDC51C-ECC9-45D2-4DFC-9A5C9678431A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5.708" v="302"/>
        <pc:sldMkLst>
          <pc:docMk/>
          <pc:sldMk cId="864735227" sldId="279"/>
        </pc:sldMkLst>
        <pc:spChg chg="mod">
          <ac:chgData name="NESTOR JULIO HERNANDEZ BOCKER" userId="a413b3be1cc3406f" providerId="LiveId" clId="{6D65BD05-49F3-4EBF-B87B-CFA1B9811C10}" dt="2022-08-31T18:25:25.708" v="302"/>
          <ac:spMkLst>
            <pc:docMk/>
            <pc:sldMk cId="864735227" sldId="279"/>
            <ac:spMk id="3" creationId="{32D581C2-38EE-4170-1013-15509758CDC1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6D65BD05-49F3-4EBF-B87B-CFA1B9811C10}" dt="2022-08-31T17:34:36.745" v="147" actId="20577"/>
          <ac:spMkLst>
            <pc:docMk/>
            <pc:sldMk cId="864735227" sldId="279"/>
            <ac:spMk id="19" creationId="{996E6BDD-E3F5-4C18-BDB4-BEEFAFB96589}"/>
          </ac:spMkLst>
        </pc:spChg>
        <pc:grpChg chg="add mod">
          <ac:chgData name="NESTOR JULIO HERNANDEZ BOCKER" userId="a413b3be1cc3406f" providerId="LiveId" clId="{6D65BD05-49F3-4EBF-B87B-CFA1B9811C10}" dt="2022-08-31T18:25:25.708" v="302"/>
          <ac:grpSpMkLst>
            <pc:docMk/>
            <pc:sldMk cId="864735227" sldId="279"/>
            <ac:grpSpMk id="2" creationId="{539F3815-2CB0-48AD-FCE1-8ADD827AB201}"/>
          </ac:grpSpMkLst>
        </pc:grpChg>
        <pc:picChg chg="mod">
          <ac:chgData name="NESTOR JULIO HERNANDEZ BOCKER" userId="a413b3be1cc3406f" providerId="LiveId" clId="{6D65BD05-49F3-4EBF-B87B-CFA1B9811C10}" dt="2022-08-31T18:25:25.708" v="302"/>
          <ac:picMkLst>
            <pc:docMk/>
            <pc:sldMk cId="864735227" sldId="279"/>
            <ac:picMk id="4" creationId="{EB68E4B4-C9A8-1F96-DC27-BCB318452A78}"/>
          </ac:picMkLst>
        </pc:picChg>
      </pc:sldChg>
      <pc:sldChg chg="addSp modSp mod">
        <pc:chgData name="NESTOR JULIO HERNANDEZ BOCKER" userId="a413b3be1cc3406f" providerId="LiveId" clId="{6D65BD05-49F3-4EBF-B87B-CFA1B9811C10}" dt="2022-09-01T12:11:55.135" v="308"/>
        <pc:sldMkLst>
          <pc:docMk/>
          <pc:sldMk cId="3016852997" sldId="284"/>
        </pc:sldMkLst>
        <pc:spChg chg="mod">
          <ac:chgData name="NESTOR JULIO HERNANDEZ BOCKER" userId="a413b3be1cc3406f" providerId="LiveId" clId="{6D65BD05-49F3-4EBF-B87B-CFA1B9811C10}" dt="2022-08-31T18:25:17.699" v="299"/>
          <ac:spMkLst>
            <pc:docMk/>
            <pc:sldMk cId="3016852997" sldId="284"/>
            <ac:spMk id="3" creationId="{6F6F72D0-7094-FB03-9C02-B66F23555D5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9-01T12:11:55.135" v="308"/>
          <ac:spMkLst>
            <pc:docMk/>
            <pc:sldMk cId="3016852997" sldId="284"/>
            <ac:spMk id="11" creationId="{B705431B-FF9F-46D3-839F-0E7E7F665407}"/>
          </ac:spMkLst>
        </pc:spChg>
        <pc:spChg chg="mod">
          <ac:chgData name="NESTOR JULIO HERNANDEZ BOCKER" userId="a413b3be1cc3406f" providerId="LiveId" clId="{6D65BD05-49F3-4EBF-B87B-CFA1B9811C10}" dt="2022-08-31T18:03:25.777" v="264"/>
          <ac:spMkLst>
            <pc:docMk/>
            <pc:sldMk cId="3016852997" sldId="284"/>
            <ac:spMk id="16" creationId="{E2D86EF3-4A51-484F-BD0B-078C49634AE4}"/>
          </ac:spMkLst>
        </pc:spChg>
        <pc:grpChg chg="add mod">
          <ac:chgData name="NESTOR JULIO HERNANDEZ BOCKER" userId="a413b3be1cc3406f" providerId="LiveId" clId="{6D65BD05-49F3-4EBF-B87B-CFA1B9811C10}" dt="2022-08-31T18:25:17.699" v="299"/>
          <ac:grpSpMkLst>
            <pc:docMk/>
            <pc:sldMk cId="3016852997" sldId="284"/>
            <ac:grpSpMk id="2" creationId="{A6AF3304-2079-05B9-154A-CAAA3786EB63}"/>
          </ac:grpSpMkLst>
        </pc:grpChg>
        <pc:graphicFrameChg chg="mod modGraphic">
          <ac:chgData name="NESTOR JULIO HERNANDEZ BOCKER" userId="a413b3be1cc3406f" providerId="LiveId" clId="{6D65BD05-49F3-4EBF-B87B-CFA1B9811C10}" dt="2022-08-31T18:06:01.477" v="285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  <pc:picChg chg="mod">
          <ac:chgData name="NESTOR JULIO HERNANDEZ BOCKER" userId="a413b3be1cc3406f" providerId="LiveId" clId="{6D65BD05-49F3-4EBF-B87B-CFA1B9811C10}" dt="2022-08-31T18:25:17.699" v="299"/>
          <ac:picMkLst>
            <pc:docMk/>
            <pc:sldMk cId="3016852997" sldId="284"/>
            <ac:picMk id="4" creationId="{E4393863-4420-9FB7-9816-1A0E4F9C3E2F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0.448" v="300"/>
        <pc:sldMkLst>
          <pc:docMk/>
          <pc:sldMk cId="751480473" sldId="292"/>
        </pc:sldMkLst>
        <pc:spChg chg="mod">
          <ac:chgData name="NESTOR JULIO HERNANDEZ BOCKER" userId="a413b3be1cc3406f" providerId="LiveId" clId="{6D65BD05-49F3-4EBF-B87B-CFA1B9811C10}" dt="2022-08-31T18:25:20.448" v="300"/>
          <ac:spMkLst>
            <pc:docMk/>
            <pc:sldMk cId="751480473" sldId="292"/>
            <ac:spMk id="3" creationId="{D9142435-0796-F661-CD17-013BFF69A833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1:09.226" v="134" actId="20577"/>
          <ac:spMkLst>
            <pc:docMk/>
            <pc:sldMk cId="751480473" sldId="292"/>
            <ac:spMk id="27" creationId="{57715B8D-A7FE-4CAC-8D24-DCB4DCE6AC7A}"/>
          </ac:spMkLst>
        </pc:spChg>
        <pc:grpChg chg="add mod">
          <ac:chgData name="NESTOR JULIO HERNANDEZ BOCKER" userId="a413b3be1cc3406f" providerId="LiveId" clId="{6D65BD05-49F3-4EBF-B87B-CFA1B9811C10}" dt="2022-08-31T18:25:20.448" v="300"/>
          <ac:grpSpMkLst>
            <pc:docMk/>
            <pc:sldMk cId="751480473" sldId="292"/>
            <ac:grpSpMk id="2" creationId="{F62B7C60-EFC3-7C37-6E05-DF7C56D40A0F}"/>
          </ac:grpSpMkLst>
        </pc:grpChg>
        <pc:graphicFrameChg chg="mod modGraphic">
          <ac:chgData name="NESTOR JULIO HERNANDEZ BOCKER" userId="a413b3be1cc3406f" providerId="LiveId" clId="{6D65BD05-49F3-4EBF-B87B-CFA1B9811C10}" dt="2022-08-31T17:29:50.440" v="125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  <pc:picChg chg="mod">
          <ac:chgData name="NESTOR JULIO HERNANDEZ BOCKER" userId="a413b3be1cc3406f" providerId="LiveId" clId="{6D65BD05-49F3-4EBF-B87B-CFA1B9811C10}" dt="2022-08-31T18:25:20.448" v="300"/>
          <ac:picMkLst>
            <pc:docMk/>
            <pc:sldMk cId="751480473" sldId="292"/>
            <ac:picMk id="4" creationId="{64F0AA31-88A7-76BC-01CD-CEAC7FB062C1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14.098" v="298" actId="167"/>
        <pc:sldMkLst>
          <pc:docMk/>
          <pc:sldMk cId="1845386193" sldId="293"/>
        </pc:sldMkLst>
        <pc:spChg chg="mod">
          <ac:chgData name="NESTOR JULIO HERNANDEZ BOCKER" userId="a413b3be1cc3406f" providerId="LiveId" clId="{6D65BD05-49F3-4EBF-B87B-CFA1B9811C10}" dt="2022-08-31T18:25:01.337" v="297"/>
          <ac:spMkLst>
            <pc:docMk/>
            <pc:sldMk cId="1845386193" sldId="293"/>
            <ac:spMk id="3" creationId="{F85CC1A5-3401-83C3-6A54-B633380573B4}"/>
          </ac:spMkLst>
        </pc:spChg>
        <pc:spChg chg="mod">
          <ac:chgData name="NESTOR JULIO HERNANDEZ BOCKER" userId="a413b3be1cc3406f" providerId="LiveId" clId="{6D65BD05-49F3-4EBF-B87B-CFA1B9811C10}" dt="2022-08-31T17:08:42.641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08:32.666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9:14.149" v="6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6D65BD05-49F3-4EBF-B87B-CFA1B9811C10}" dt="2022-08-31T17:19:17.376" v="6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6D65BD05-49F3-4EBF-B87B-CFA1B9811C10}" dt="2022-08-31T17:19:26.596" v="6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20:02.736" v="8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6D65BD05-49F3-4EBF-B87B-CFA1B9811C10}" dt="2022-08-31T17:20:52.736" v="8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6D65BD05-49F3-4EBF-B87B-CFA1B9811C10}" dt="2022-08-31T17:21:13.456" v="85" actId="20577"/>
          <ac:spMkLst>
            <pc:docMk/>
            <pc:sldMk cId="1845386193" sldId="293"/>
            <ac:spMk id="27" creationId="{57715B8D-A7FE-4CAC-8D24-DCB4DCE6AC7A}"/>
          </ac:spMkLst>
        </pc:spChg>
        <pc:grpChg chg="add mod ord">
          <ac:chgData name="NESTOR JULIO HERNANDEZ BOCKER" userId="a413b3be1cc3406f" providerId="LiveId" clId="{6D65BD05-49F3-4EBF-B87B-CFA1B9811C10}" dt="2022-08-31T18:25:14.098" v="298" actId="167"/>
          <ac:grpSpMkLst>
            <pc:docMk/>
            <pc:sldMk cId="1845386193" sldId="293"/>
            <ac:grpSpMk id="2" creationId="{19B2A150-3D27-FBEF-8FB4-344285BFF847}"/>
          </ac:grpSpMkLst>
        </pc:grpChg>
        <pc:picChg chg="mod">
          <ac:chgData name="NESTOR JULIO HERNANDEZ BOCKER" userId="a413b3be1cc3406f" providerId="LiveId" clId="{6D65BD05-49F3-4EBF-B87B-CFA1B9811C10}" dt="2022-08-31T18:25:01.337" v="297"/>
          <ac:picMkLst>
            <pc:docMk/>
            <pc:sldMk cId="1845386193" sldId="293"/>
            <ac:picMk id="4" creationId="{2E875CB4-C975-499A-3F7D-A478C87F07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30.687" v="290" actId="22"/>
        <pc:sldMkLst>
          <pc:docMk/>
          <pc:sldMk cId="2857851448" sldId="294"/>
        </pc:sldMkLst>
        <pc:spChg chg="mod">
          <ac:chgData name="NESTOR JULIO HERNANDEZ BOCKER" userId="a413b3be1cc3406f" providerId="LiveId" clId="{6D65BD05-49F3-4EBF-B87B-CFA1B9811C10}" dt="2022-08-31T17:34:47.590" v="148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57:02.220" v="212" actId="20577"/>
          <ac:spMkLst>
            <pc:docMk/>
            <pc:sldMk cId="2857851448" sldId="294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30.687" v="290" actId="22"/>
          <ac:picMkLst>
            <pc:docMk/>
            <pc:sldMk cId="2857851448" sldId="294"/>
            <ac:picMk id="3" creationId="{B511A490-5461-1A95-5A16-45CA231B382E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29.768" v="303"/>
        <pc:sldMkLst>
          <pc:docMk/>
          <pc:sldMk cId="2648993389" sldId="295"/>
        </pc:sldMkLst>
        <pc:spChg chg="mod">
          <ac:chgData name="NESTOR JULIO HERNANDEZ BOCKER" userId="a413b3be1cc3406f" providerId="LiveId" clId="{6D65BD05-49F3-4EBF-B87B-CFA1B9811C10}" dt="2022-08-31T18:25:29.768" v="303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6D65BD05-49F3-4EBF-B87B-CFA1B9811C10}" dt="2022-08-31T17:42:49.326" v="17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3:47.227" v="20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6D65BD05-49F3-4EBF-B87B-CFA1B9811C10}" dt="2022-08-31T17:45:05.326" v="187" actId="1076"/>
          <ac:spMkLst>
            <pc:docMk/>
            <pc:sldMk cId="2648993389" sldId="29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44:24.316" v="184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6D65BD05-49F3-4EBF-B87B-CFA1B9811C10}" dt="2022-08-31T17:45:18.496" v="188" actId="20577"/>
          <ac:spMkLst>
            <pc:docMk/>
            <pc:sldMk cId="2648993389" sldId="295"/>
            <ac:spMk id="19" creationId="{0DDF7A5A-90AD-437C-93ED-DA6629A27751}"/>
          </ac:spMkLst>
        </pc:spChg>
        <pc:grpChg chg="add mod">
          <ac:chgData name="NESTOR JULIO HERNANDEZ BOCKER" userId="a413b3be1cc3406f" providerId="LiveId" clId="{6D65BD05-49F3-4EBF-B87B-CFA1B9811C10}" dt="2022-08-31T18:25:29.768" v="303"/>
          <ac:grpSpMkLst>
            <pc:docMk/>
            <pc:sldMk cId="2648993389" sldId="295"/>
            <ac:grpSpMk id="3" creationId="{0A120FAC-A88C-B8C3-FB00-1C4F20AE2312}"/>
          </ac:grpSpMkLst>
        </pc:grpChg>
        <pc:graphicFrameChg chg="add mod">
          <ac:chgData name="NESTOR JULIO HERNANDEZ BOCKER" userId="a413b3be1cc3406f" providerId="LiveId" clId="{6D65BD05-49F3-4EBF-B87B-CFA1B9811C10}" dt="2022-08-31T17:53:09.007" v="20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6D65BD05-49F3-4EBF-B87B-CFA1B9811C10}" dt="2022-08-31T17:41:16.776" v="149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picChg chg="mod">
          <ac:chgData name="NESTOR JULIO HERNANDEZ BOCKER" userId="a413b3be1cc3406f" providerId="LiveId" clId="{6D65BD05-49F3-4EBF-B87B-CFA1B9811C10}" dt="2022-08-31T18:25:29.768" v="303"/>
          <ac:picMkLst>
            <pc:docMk/>
            <pc:sldMk cId="2648993389" sldId="295"/>
            <ac:picMk id="5" creationId="{1946E7F1-4731-2E21-F97F-4CAECC90FF21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32.278" v="304"/>
        <pc:sldMkLst>
          <pc:docMk/>
          <pc:sldMk cId="1034061580" sldId="296"/>
        </pc:sldMkLst>
        <pc:spChg chg="mod">
          <ac:chgData name="NESTOR JULIO HERNANDEZ BOCKER" userId="a413b3be1cc3406f" providerId="LiveId" clId="{6D65BD05-49F3-4EBF-B87B-CFA1B9811C10}" dt="2022-08-31T18:25:32.278" v="304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0:16.857" v="204" actId="20577"/>
          <ac:spMkLst>
            <pc:docMk/>
            <pc:sldMk cId="1034061580" sldId="296"/>
            <ac:spMk id="15" creationId="{C2CF81D2-E306-48C4-AC5F-6BC14E368630}"/>
          </ac:spMkLst>
        </pc:spChg>
        <pc:grpChg chg="add mod">
          <ac:chgData name="NESTOR JULIO HERNANDEZ BOCKER" userId="a413b3be1cc3406f" providerId="LiveId" clId="{6D65BD05-49F3-4EBF-B87B-CFA1B9811C10}" dt="2022-08-31T18:25:32.278" v="304"/>
          <ac:grpSpMkLst>
            <pc:docMk/>
            <pc:sldMk cId="1034061580" sldId="296"/>
            <ac:grpSpMk id="4" creationId="{6F09B2B0-F846-B251-B44B-DA2FCABE4B94}"/>
          </ac:grpSpMkLst>
        </pc:grpChg>
        <pc:graphicFrameChg chg="add del mod">
          <ac:chgData name="NESTOR JULIO HERNANDEZ BOCKER" userId="a413b3be1cc3406f" providerId="LiveId" clId="{6D65BD05-49F3-4EBF-B87B-CFA1B9811C10}" dt="2022-08-31T17:14:28.236" v="27"/>
          <ac:graphicFrameMkLst>
            <pc:docMk/>
            <pc:sldMk cId="1034061580" sldId="296"/>
            <ac:graphicFrameMk id="2" creationId="{C0989A5F-6D43-5E06-C1D1-7D3B5FA65A6D}"/>
          </ac:graphicFrameMkLst>
        </pc:graphicFrameChg>
        <pc:graphicFrameChg chg="add mod">
          <ac:chgData name="NESTOR JULIO HERNANDEZ BOCKER" userId="a413b3be1cc3406f" providerId="LiveId" clId="{6D65BD05-49F3-4EBF-B87B-CFA1B9811C10}" dt="2022-08-31T17:56:17.148" v="210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del mod">
          <ac:chgData name="NESTOR JULIO HERNANDEZ BOCKER" userId="a413b3be1cc3406f" providerId="LiveId" clId="{6D65BD05-49F3-4EBF-B87B-CFA1B9811C10}" dt="2022-08-31T17:46:52.897" v="190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  <pc:picChg chg="mod">
          <ac:chgData name="NESTOR JULIO HERNANDEZ BOCKER" userId="a413b3be1cc3406f" providerId="LiveId" clId="{6D65BD05-49F3-4EBF-B87B-CFA1B9811C10}" dt="2022-08-31T18:25:32.278" v="304"/>
          <ac:picMkLst>
            <pc:docMk/>
            <pc:sldMk cId="1034061580" sldId="296"/>
            <ac:picMk id="6" creationId="{9E1C2116-5184-9B01-4CDA-DFF73ABF3E48}"/>
          </ac:picMkLst>
        </pc:picChg>
      </pc:sldChg>
      <pc:sldChg chg="add del setBg">
        <pc:chgData name="NESTOR JULIO HERNANDEZ BOCKER" userId="a413b3be1cc3406f" providerId="LiveId" clId="{6D65BD05-49F3-4EBF-B87B-CFA1B9811C10}" dt="2022-08-31T17:14:47.694" v="29" actId="47"/>
        <pc:sldMkLst>
          <pc:docMk/>
          <pc:sldMk cId="338767474" sldId="297"/>
        </pc:sldMkLst>
      </pc:sldChg>
      <pc:sldChg chg="addSp modSp add mod">
        <pc:chgData name="NESTOR JULIO HERNANDEZ BOCKER" userId="a413b3be1cc3406f" providerId="LiveId" clId="{6D65BD05-49F3-4EBF-B87B-CFA1B9811C10}" dt="2022-08-31T18:25:44.979" v="306" actId="167"/>
        <pc:sldMkLst>
          <pc:docMk/>
          <pc:sldMk cId="4205703560" sldId="298"/>
        </pc:sldMkLst>
        <pc:spChg chg="mod">
          <ac:chgData name="NESTOR JULIO HERNANDEZ BOCKER" userId="a413b3be1cc3406f" providerId="LiveId" clId="{6D65BD05-49F3-4EBF-B87B-CFA1B9811C10}" dt="2022-08-31T18:25:35.507" v="305"/>
          <ac:spMkLst>
            <pc:docMk/>
            <pc:sldMk cId="4205703560" sldId="298"/>
            <ac:spMk id="8" creationId="{59CE9D50-1D72-F644-CB62-F860BF341789}"/>
          </ac:spMkLst>
        </pc:spChg>
        <pc:spChg chg="mod">
          <ac:chgData name="NESTOR JULIO HERNANDEZ BOCKER" userId="a413b3be1cc3406f" providerId="LiveId" clId="{6D65BD05-49F3-4EBF-B87B-CFA1B9811C10}" dt="2022-08-31T18:20:48.917" v="288" actId="20577"/>
          <ac:spMkLst>
            <pc:docMk/>
            <pc:sldMk cId="4205703560" sldId="298"/>
            <ac:spMk id="26" creationId="{7E3EB898-F77B-41D8-8631-7FAAB1CA6C44}"/>
          </ac:spMkLst>
        </pc:spChg>
        <pc:grpChg chg="add mod ord">
          <ac:chgData name="NESTOR JULIO HERNANDEZ BOCKER" userId="a413b3be1cc3406f" providerId="LiveId" clId="{6D65BD05-49F3-4EBF-B87B-CFA1B9811C10}" dt="2022-08-31T18:25:44.979" v="306" actId="167"/>
          <ac:grpSpMkLst>
            <pc:docMk/>
            <pc:sldMk cId="4205703560" sldId="298"/>
            <ac:grpSpMk id="4" creationId="{A399A3ED-A920-604C-8810-B552FC7D3954}"/>
          </ac:grpSpMkLst>
        </pc:grpChg>
        <pc:picChg chg="mod">
          <ac:chgData name="NESTOR JULIO HERNANDEZ BOCKER" userId="a413b3be1cc3406f" providerId="LiveId" clId="{6D65BD05-49F3-4EBF-B87B-CFA1B9811C10}" dt="2022-08-31T18:25:35.507" v="305"/>
          <ac:picMkLst>
            <pc:docMk/>
            <pc:sldMk cId="4205703560" sldId="298"/>
            <ac:picMk id="10" creationId="{8ECD87B7-37EA-F4C9-DA3B-456B56288BFE}"/>
          </ac:picMkLst>
        </pc:picChg>
      </pc:sldChg>
      <pc:sldChg chg="add del setBg">
        <pc:chgData name="NESTOR JULIO HERNANDEZ BOCKER" userId="a413b3be1cc3406f" providerId="LiveId" clId="{6D65BD05-49F3-4EBF-B87B-CFA1B9811C10}" dt="2022-08-31T17:15:30.664" v="33"/>
        <pc:sldMkLst>
          <pc:docMk/>
          <pc:sldMk cId="1081401837" sldId="299"/>
        </pc:sldMkLst>
      </pc:sldChg>
      <pc:sldChg chg="addSp delSp modSp add mod">
        <pc:chgData name="NESTOR JULIO HERNANDEZ BOCKER" userId="a413b3be1cc3406f" providerId="LiveId" clId="{6D65BD05-49F3-4EBF-B87B-CFA1B9811C10}" dt="2022-08-31T18:23:36.096" v="292" actId="22"/>
        <pc:sldMkLst>
          <pc:docMk/>
          <pc:sldMk cId="3234125686" sldId="299"/>
        </pc:sldMkLst>
        <pc:spChg chg="mod">
          <ac:chgData name="NESTOR JULIO HERNANDEZ BOCKER" userId="a413b3be1cc3406f" providerId="LiveId" clId="{6D65BD05-49F3-4EBF-B87B-CFA1B9811C10}" dt="2022-08-31T17:15:49.024" v="36" actId="20577"/>
          <ac:spMkLst>
            <pc:docMk/>
            <pc:sldMk cId="3234125686" sldId="299"/>
            <ac:spMk id="6" creationId="{00000000-0000-0000-0000-000000000000}"/>
          </ac:spMkLst>
        </pc:spChg>
        <pc:picChg chg="add del">
          <ac:chgData name="NESTOR JULIO HERNANDEZ BOCKER" userId="a413b3be1cc3406f" providerId="LiveId" clId="{6D65BD05-49F3-4EBF-B87B-CFA1B9811C10}" dt="2022-08-31T18:23:36.096" v="292" actId="22"/>
          <ac:picMkLst>
            <pc:docMk/>
            <pc:sldMk cId="3234125686" sldId="299"/>
            <ac:picMk id="4" creationId="{CCE2731D-748C-5803-2A6C-5433F7DC7ACF}"/>
          </ac:picMkLst>
        </pc:picChg>
      </pc:sldChg>
    </pc:docChg>
  </pc:docChgLst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DFE604AB-BD52-4A12-874C-CB8C8DF40C6D}"/>
    <pc:docChg chg="modSld">
      <pc:chgData name="NESTOR JULIO HERNANDEZ BOCKER" userId="a413b3be1cc3406f" providerId="LiveId" clId="{DFE604AB-BD52-4A12-874C-CB8C8DF40C6D}" dt="2022-08-24T19:55:03.759" v="1" actId="1036"/>
      <pc:docMkLst>
        <pc:docMk/>
      </pc:docMkLst>
      <pc:sldChg chg="modSp mod">
        <pc:chgData name="NESTOR JULIO HERNANDEZ BOCKER" userId="a413b3be1cc3406f" providerId="LiveId" clId="{DFE604AB-BD52-4A12-874C-CB8C8DF40C6D}" dt="2022-08-24T19:55:03.759" v="1" actId="1036"/>
        <pc:sldMkLst>
          <pc:docMk/>
          <pc:sldMk cId="3763916591" sldId="276"/>
        </pc:sldMkLst>
        <pc:graphicFrameChg chg="mod">
          <ac:chgData name="NESTOR JULIO HERNANDEZ BOCKER" userId="a413b3be1cc3406f" providerId="LiveId" clId="{DFE604AB-BD52-4A12-874C-CB8C8DF40C6D}" dt="2022-08-24T19:55:03.759" v="1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</pc:docChg>
  </pc:docChgLst>
  <pc:docChgLst>
    <pc:chgData name="NESTOR JULIO HERNANDEZ BOCKER" userId="a413b3be1cc3406f" providerId="LiveId" clId="{EB63FC34-806B-4C05-BB5F-1BEF294E458A}"/>
    <pc:docChg chg="undo custSel modSld">
      <pc:chgData name="NESTOR JULIO HERNANDEZ BOCKER" userId="a413b3be1cc3406f" providerId="LiveId" clId="{EB63FC34-806B-4C05-BB5F-1BEF294E458A}" dt="2022-07-31T19:33:09.793" v="265" actId="255"/>
      <pc:docMkLst>
        <pc:docMk/>
      </pc:docMkLst>
      <pc:sldChg chg="modSp mod">
        <pc:chgData name="NESTOR JULIO HERNANDEZ BOCKER" userId="a413b3be1cc3406f" providerId="LiveId" clId="{EB63FC34-806B-4C05-BB5F-1BEF294E458A}" dt="2022-07-29T17:05:41.815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EB63FC34-806B-4C05-BB5F-1BEF294E458A}" dt="2022-07-29T17:05:34.53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05:41.815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06:35.811" v="180" actId="20577"/>
        <pc:sldMkLst>
          <pc:docMk/>
          <pc:sldMk cId="1714585994" sldId="264"/>
        </pc:sldMkLst>
        <pc:spChg chg="mod">
          <ac:chgData name="NESTOR JULIO HERNANDEZ BOCKER" userId="a413b3be1cc3406f" providerId="LiveId" clId="{EB63FC34-806B-4C05-BB5F-1BEF294E458A}" dt="2022-07-29T18:06:35.811" v="18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17:11.827" v="255" actId="20577"/>
        <pc:sldMkLst>
          <pc:docMk/>
          <pc:sldMk cId="3848655556" sldId="27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7:11.827" v="25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2:57.832" v="31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B63FC34-806B-4C05-BB5F-1BEF294E458A}" dt="2022-07-29T17:23:20.872" v="3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modSp mod">
        <pc:chgData name="NESTOR JULIO HERNANDEZ BOCKER" userId="a413b3be1cc3406f" providerId="LiveId" clId="{EB63FC34-806B-4C05-BB5F-1BEF294E458A}" dt="2022-07-29T18:13:13.432" v="212" actId="1036"/>
        <pc:sldMkLst>
          <pc:docMk/>
          <pc:sldMk cId="3763916591" sldId="27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0:22.511" v="184" actId="20577"/>
          <ac:spMkLst>
            <pc:docMk/>
            <pc:sldMk cId="3763916591" sldId="276"/>
            <ac:spMk id="21" creationId="{B6BFD5BF-AA9F-4720-89B1-41A537027AD9}"/>
          </ac:spMkLst>
        </pc:spChg>
        <pc:graphicFrameChg chg="mod">
          <ac:chgData name="NESTOR JULIO HERNANDEZ BOCKER" userId="a413b3be1cc3406f" providerId="LiveId" clId="{EB63FC34-806B-4C05-BB5F-1BEF294E458A}" dt="2022-07-29T18:13:13.432" v="212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13:38.186" v="245" actId="14100"/>
        <pc:sldMkLst>
          <pc:docMk/>
          <pc:sldMk cId="864735227" sldId="279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B63FC34-806B-4C05-BB5F-1BEF294E458A}" dt="2022-07-29T17:33:44.801" v="65" actId="20577"/>
          <ac:spMkLst>
            <pc:docMk/>
            <pc:sldMk cId="864735227" sldId="279"/>
            <ac:spMk id="19" creationId="{996E6BDD-E3F5-4C18-BDB4-BEEFAFB96589}"/>
          </ac:spMkLst>
        </pc:spChg>
        <pc:graphicFrameChg chg="mod">
          <ac:chgData name="NESTOR JULIO HERNANDEZ BOCKER" userId="a413b3be1cc3406f" providerId="LiveId" clId="{EB63FC34-806B-4C05-BB5F-1BEF294E458A}" dt="2022-07-29T18:13:38.186" v="245" actId="14100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31T19:33:09.793" v="265" actId="255"/>
        <pc:sldMkLst>
          <pc:docMk/>
          <pc:sldMk cId="3016852997" sldId="284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0:16.711" v="5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B63FC34-806B-4C05-BB5F-1BEF294E458A}" dt="2022-07-31T19:33:09.793" v="265" actId="25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6:53.291" v="181" actId="2716"/>
        <pc:sldMkLst>
          <pc:docMk/>
          <pc:sldMk cId="751480473" sldId="292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1:26.241" v="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B63FC34-806B-4C05-BB5F-1BEF294E458A}" dt="2022-07-29T18:06:53.291" v="181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7:26:24.752" v="45"/>
        <pc:sldMkLst>
          <pc:docMk/>
          <pc:sldMk cId="1845386193" sldId="293"/>
        </pc:sldMkLst>
        <pc:spChg chg="mod">
          <ac:chgData name="NESTOR JULIO HERNANDEZ BOCKER" userId="a413b3be1cc3406f" providerId="LiveId" clId="{EB63FC34-806B-4C05-BB5F-1BEF294E458A}" dt="2022-07-29T16:17:17.24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6:17:07.739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6:17.542" v="44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B63FC34-806B-4C05-BB5F-1BEF294E458A}" dt="2022-07-29T17:26:24.752" v="45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B63FC34-806B-4C05-BB5F-1BEF294E458A}" dt="2022-07-29T17:24:46.027" v="3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B63FC34-806B-4C05-BB5F-1BEF294E458A}" dt="2022-07-29T17:24:50.311" v="3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B63FC34-806B-4C05-BB5F-1BEF294E458A}" dt="2022-07-29T17:25:37.858" v="43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EB63FC34-806B-4C05-BB5F-1BEF294E458A}" dt="2022-07-29T17:35:33.501" v="67" actId="20577"/>
        <pc:sldMkLst>
          <pc:docMk/>
          <pc:sldMk cId="2857851448" sldId="294"/>
        </pc:sldMkLst>
        <pc:spChg chg="mod">
          <ac:chgData name="NESTOR JULIO HERNANDEZ BOCKER" userId="a413b3be1cc3406f" providerId="LiveId" clId="{EB63FC34-806B-4C05-BB5F-1BEF294E458A}" dt="2022-07-29T17:22:40.034" v="29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35:33.501" v="67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63FC34-806B-4C05-BB5F-1BEF294E458A}" dt="2022-07-29T18:11:04.250" v="192" actId="1037"/>
        <pc:sldMkLst>
          <pc:docMk/>
          <pc:sldMk cId="2648993389" sldId="29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B63FC34-806B-4C05-BB5F-1BEF294E458A}" dt="2022-07-29T17:57:40.881" v="96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58:20.728" v="10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B63FC34-806B-4C05-BB5F-1BEF294E458A}" dt="2022-07-29T18:11:04.250" v="192" actId="103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B63FC34-806B-4C05-BB5F-1BEF294E458A}" dt="2022-07-29T18:00:08.699" v="10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B63FC34-806B-4C05-BB5F-1BEF294E458A}" dt="2022-07-29T18:01:53.077" v="113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EB63FC34-806B-4C05-BB5F-1BEF294E458A}" dt="2022-07-29T17:55:58.916" v="91" actId="478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B63FC34-806B-4C05-BB5F-1BEF294E458A}" dt="2022-07-29T18:06:15.248" v="179" actId="1035"/>
        <pc:sldMkLst>
          <pc:docMk/>
          <pc:sldMk cId="1034061580" sldId="29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1034061580" sldId="296"/>
            <ac:spMk id="10" creationId="{C59815AE-6B68-4665-9951-E273B5D54D09}"/>
          </ac:spMkLst>
        </pc:spChg>
        <pc:spChg chg="del mod">
          <ac:chgData name="NESTOR JULIO HERNANDEZ BOCKER" userId="a413b3be1cc3406f" providerId="LiveId" clId="{EB63FC34-806B-4C05-BB5F-1BEF294E458A}" dt="2022-07-29T18:05:57.485" v="154" actId="478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EB63FC34-806B-4C05-BB5F-1BEF294E458A}" dt="2022-07-29T18:06:06.430" v="158" actId="1076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B63FC34-806B-4C05-BB5F-1BEF294E458A}" dt="2022-07-29T18:03:01.147" v="114" actId="478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 mod">
          <ac:chgData name="NESTOR JULIO HERNANDEZ BOCKER" userId="a413b3be1cc3406f" providerId="LiveId" clId="{EB63FC34-806B-4C05-BB5F-1BEF294E458A}" dt="2022-07-29T18:06:15.248" v="179" actId="1035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0BCA5378-A7FF-439A-942F-9F4612BF215F}"/>
    <pc:docChg chg="undo redo custSel addSld delSld modSld">
      <pc:chgData name="NESTOR JULIO HERNANDEZ BOCKER" userId="a413b3be1cc3406f" providerId="LiveId" clId="{0BCA5378-A7FF-439A-942F-9F4612BF215F}" dt="2022-10-04T01:30:31.415" v="2366" actId="1076"/>
      <pc:docMkLst>
        <pc:docMk/>
      </pc:docMkLst>
      <pc:sldChg chg="modSp mod">
        <pc:chgData name="NESTOR JULIO HERNANDEZ BOCKER" userId="a413b3be1cc3406f" providerId="LiveId" clId="{0BCA5378-A7FF-439A-942F-9F4612BF215F}" dt="2022-09-30T14:51:05.369" v="8" actId="20577"/>
        <pc:sldMkLst>
          <pc:docMk/>
          <pc:sldMk cId="3489943008" sldId="256"/>
        </pc:sldMkLst>
        <pc:spChg chg="mod">
          <ac:chgData name="NESTOR JULIO HERNANDEZ BOCKER" userId="a413b3be1cc3406f" providerId="LiveId" clId="{0BCA5378-A7FF-439A-942F-9F4612BF215F}" dt="2022-09-30T14:51:01.396" v="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4:51:05.369" v="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BCA5378-A7FF-439A-942F-9F4612BF215F}" dt="2022-09-30T15:24:23.943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0BCA5378-A7FF-439A-942F-9F4612BF215F}" dt="2022-09-30T15:24:23.943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10-04T01:30:31.415" v="2366" actId="1076"/>
        <pc:sldMkLst>
          <pc:docMk/>
          <pc:sldMk cId="3848655556" sldId="275"/>
        </pc:sldMkLst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3" creationId="{2315DD2D-8850-64F4-B811-96E1D80048CD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7" creationId="{EE05017A-6114-9F81-CD4B-9BA2434286F7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BCA5378-A7FF-439A-942F-9F4612BF215F}" dt="2022-10-03T00:48:05.547" v="2364" actId="1036"/>
          <ac:spMkLst>
            <pc:docMk/>
            <pc:sldMk cId="3848655556" sldId="275"/>
            <ac:spMk id="9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8:03:17.350" v="2302" actId="20577"/>
          <ac:spMkLst>
            <pc:docMk/>
            <pc:sldMk cId="3848655556" sldId="275"/>
            <ac:spMk id="10" creationId="{C59815AE-6B68-4665-9951-E273B5D54D09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13" creationId="{C4D4C64A-8FA0-C025-691A-66D9E9CA9FC9}"/>
          </ac:spMkLst>
        </pc:spChg>
        <pc:spChg chg="add mod">
          <ac:chgData name="NESTOR JULIO HERNANDEZ BOCKER" userId="a413b3be1cc3406f" providerId="LiveId" clId="{0BCA5378-A7FF-439A-942F-9F4612BF215F}" dt="2022-09-30T18:16:50.705" v="2336" actId="20577"/>
          <ac:spMkLst>
            <pc:docMk/>
            <pc:sldMk cId="3848655556" sldId="275"/>
            <ac:spMk id="14" creationId="{481B9EF8-A39F-5692-34A1-309CBF9A0191}"/>
          </ac:spMkLst>
        </pc:spChg>
        <pc:spChg chg="add mod">
          <ac:chgData name="NESTOR JULIO HERNANDEZ BOCKER" userId="a413b3be1cc3406f" providerId="LiveId" clId="{0BCA5378-A7FF-439A-942F-9F4612BF215F}" dt="2022-09-30T18:16:58.935" v="2339" actId="20577"/>
          <ac:spMkLst>
            <pc:docMk/>
            <pc:sldMk cId="3848655556" sldId="275"/>
            <ac:spMk id="15" creationId="{4E1DDF5D-FD1F-3104-4BE8-A433AAD60649}"/>
          </ac:spMkLst>
        </pc:spChg>
        <pc:spChg chg="mod">
          <ac:chgData name="NESTOR JULIO HERNANDEZ BOCKER" userId="a413b3be1cc3406f" providerId="LiveId" clId="{0BCA5378-A7FF-439A-942F-9F4612BF215F}" dt="2022-09-30T18:02:46.090" v="2299" actId="6549"/>
          <ac:spMkLst>
            <pc:docMk/>
            <pc:sldMk cId="3848655556" sldId="275"/>
            <ac:spMk id="16" creationId="{E2D86EF3-4A51-484F-BD0B-078C49634AE4}"/>
          </ac:spMkLst>
        </pc:spChg>
        <pc:spChg chg="del">
          <ac:chgData name="NESTOR JULIO HERNANDEZ BOCKER" userId="a413b3be1cc3406f" providerId="LiveId" clId="{0BCA5378-A7FF-439A-942F-9F4612BF215F}" dt="2022-09-30T18:13:33.779" v="2308" actId="478"/>
          <ac:spMkLst>
            <pc:docMk/>
            <pc:sldMk cId="3848655556" sldId="275"/>
            <ac:spMk id="20" creationId="{3AF77547-FB99-469A-8718-978B8988598F}"/>
          </ac:spMkLst>
        </pc:spChg>
        <pc:spChg chg="del mod">
          <ac:chgData name="NESTOR JULIO HERNANDEZ BOCKER" userId="a413b3be1cc3406f" providerId="LiveId" clId="{0BCA5378-A7FF-439A-942F-9F4612BF215F}" dt="2022-09-30T18:13:36.559" v="2310" actId="478"/>
          <ac:spMkLst>
            <pc:docMk/>
            <pc:sldMk cId="3848655556" sldId="275"/>
            <ac:spMk id="21" creationId="{D2832B9C-17B6-4D04-B5C1-949B300C241E}"/>
          </ac:spMkLst>
        </pc:spChg>
        <pc:spChg chg="del mod">
          <ac:chgData name="NESTOR JULIO HERNANDEZ BOCKER" userId="a413b3be1cc3406f" providerId="LiveId" clId="{0BCA5378-A7FF-439A-942F-9F4612BF215F}" dt="2022-09-30T18:13:35.129" v="2309" actId="478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BCA5378-A7FF-439A-942F-9F4612BF215F}" dt="2022-10-04T01:27:48.617" v="2365" actId="1076"/>
          <ac:graphicFrameMkLst>
            <pc:docMk/>
            <pc:sldMk cId="3848655556" sldId="275"/>
            <ac:graphicFrameMk id="2" creationId="{00000000-0008-0000-0000-00000F000000}"/>
          </ac:graphicFrameMkLst>
        </pc:graphicFrameChg>
        <pc:graphicFrameChg chg="del mod">
          <ac:chgData name="NESTOR JULIO HERNANDEZ BOCKER" userId="a413b3be1cc3406f" providerId="LiveId" clId="{0BCA5378-A7FF-439A-942F-9F4612BF215F}" dt="2022-09-30T17:52:58.245" v="2262" actId="478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cxnChg chg="add mod">
          <ac:chgData name="NESTOR JULIO HERNANDEZ BOCKER" userId="a413b3be1cc3406f" providerId="LiveId" clId="{0BCA5378-A7FF-439A-942F-9F4612BF215F}" dt="2022-10-04T01:30:31.415" v="2366" actId="1076"/>
          <ac:cxnSpMkLst>
            <pc:docMk/>
            <pc:sldMk cId="3848655556" sldId="275"/>
            <ac:cxnSpMk id="11" creationId="{08D0A8D0-372E-47D3-D103-5D3062D0B519}"/>
          </ac:cxnSpMkLst>
        </pc:cxnChg>
      </pc:sldChg>
      <pc:sldChg chg="addSp delSp modSp mod">
        <pc:chgData name="NESTOR JULIO HERNANDEZ BOCKER" userId="a413b3be1cc3406f" providerId="LiveId" clId="{0BCA5378-A7FF-439A-942F-9F4612BF215F}" dt="2022-09-30T15:34:14.392" v="134" actId="1036"/>
        <pc:sldMkLst>
          <pc:docMk/>
          <pc:sldMk cId="3763916591" sldId="276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29:27.373" v="80" actId="1036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0BCA5378-A7FF-439A-942F-9F4612BF215F}" dt="2022-09-30T15:34:14.392" v="134" actId="1036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29:15.843" v="46" actId="478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5:34:06.011" v="131" actId="1035"/>
        <pc:sldMkLst>
          <pc:docMk/>
          <pc:sldMk cId="864735227" sldId="279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BCA5378-A7FF-439A-942F-9F4612BF215F}" dt="2022-09-30T15:23:18.573" v="28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0BCA5378-A7FF-439A-942F-9F4612BF215F}" dt="2022-09-30T15:34:06.011" v="131" actId="1035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33:25.370" v="81" actId="478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36:12.371" v="2256" actId="1035"/>
        <pc:sldMkLst>
          <pc:docMk/>
          <pc:sldMk cId="3016852997" sldId="284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016852997" sldId="284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36:12.371" v="2256" actId="1035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0BCA5378-A7FF-439A-942F-9F4612BF215F}" dt="2022-09-30T15:37:07.107" v="16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48:32.387" v="2260" actId="20577"/>
        <pc:sldMkLst>
          <pc:docMk/>
          <pc:sldMk cId="751480473" sldId="292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6:48:32.387" v="2260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BCA5378-A7FF-439A-942F-9F4612BF215F}" dt="2022-09-30T15:13:31.833" v="14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5:36:07.838" v="160" actId="20577"/>
        <pc:sldMkLst>
          <pc:docMk/>
          <pc:sldMk cId="1845386193" sldId="293"/>
        </pc:sldMkLst>
        <pc:spChg chg="mod">
          <ac:chgData name="NESTOR JULIO HERNANDEZ BOCKER" userId="a413b3be1cc3406f" providerId="LiveId" clId="{0BCA5378-A7FF-439A-942F-9F4612BF215F}" dt="2022-09-30T14:50:31.265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4:50:22.503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BCA5378-A7FF-439A-942F-9F4612BF215F}" dt="2022-09-30T15:35:19.940" v="140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BCA5378-A7FF-439A-942F-9F4612BF215F}" dt="2022-09-30T15:35:22.972" v="14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BCA5378-A7FF-439A-942F-9F4612BF215F}" dt="2022-09-30T15:35:28.143" v="143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5:35:43.255" v="15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5:35:59.767" v="157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BCA5378-A7FF-439A-942F-9F4612BF215F}" dt="2022-09-30T15:36:07.838" v="16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0BCA5378-A7FF-439A-942F-9F4612BF215F}" dt="2022-09-30T15:53:52.749" v="365" actId="20577"/>
        <pc:sldMkLst>
          <pc:docMk/>
          <pc:sldMk cId="2857851448" sldId="294"/>
        </pc:sldMkLst>
        <pc:spChg chg="mod">
          <ac:chgData name="NESTOR JULIO HERNANDEZ BOCKER" userId="a413b3be1cc3406f" providerId="LiveId" clId="{0BCA5378-A7FF-439A-942F-9F4612BF215F}" dt="2022-09-30T15:24:03.403" v="2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5:53:52.749" v="36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09-30T16:01:36.862" v="411" actId="403"/>
        <pc:sldMkLst>
          <pc:docMk/>
          <pc:sldMk cId="2648993389" sldId="295"/>
        </pc:sldMkLst>
        <pc:spChg chg="ord">
          <ac:chgData name="NESTOR JULIO HERNANDEZ BOCKER" userId="a413b3be1cc3406f" providerId="LiveId" clId="{0BCA5378-A7FF-439A-942F-9F4612BF215F}" dt="2022-09-30T15:57:31.636" v="389" actId="171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BCA5378-A7FF-439A-942F-9F4612BF215F}" dt="2022-09-30T15:57:47.406" v="391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58:47.466" v="39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BCA5378-A7FF-439A-942F-9F4612BF215F}" dt="2022-09-30T15:59:07.756" v="400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BCA5378-A7FF-439A-942F-9F4612BF215F}" dt="2022-09-30T15:59:57.776" v="404" actId="20577"/>
          <ac:spMkLst>
            <pc:docMk/>
            <pc:sldMk cId="2648993389" sldId="295"/>
            <ac:spMk id="19" creationId="{0DDF7A5A-90AD-437C-93ED-DA6629A27751}"/>
          </ac:spMkLst>
        </pc:spChg>
        <pc:grpChg chg="ord">
          <ac:chgData name="NESTOR JULIO HERNANDEZ BOCKER" userId="a413b3be1cc3406f" providerId="LiveId" clId="{0BCA5378-A7FF-439A-942F-9F4612BF215F}" dt="2022-09-30T15:57:37.056" v="390" actId="167"/>
          <ac:grpSpMkLst>
            <pc:docMk/>
            <pc:sldMk cId="2648993389" sldId="295"/>
            <ac:grpSpMk id="3" creationId="{0A120FAC-A88C-B8C3-FB00-1C4F20AE2312}"/>
          </ac:grpSpMkLst>
        </pc:grpChg>
        <pc:graphicFrameChg chg="del">
          <ac:chgData name="NESTOR JULIO HERNANDEZ BOCKER" userId="a413b3be1cc3406f" providerId="LiveId" clId="{0BCA5378-A7FF-439A-942F-9F4612BF215F}" dt="2022-09-30T15:56:26.576" v="366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01:36.862" v="411" actId="403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6:18:44.027" v="767" actId="403"/>
        <pc:sldMkLst>
          <pc:docMk/>
          <pc:sldMk cId="1034061580" sldId="296"/>
        </pc:sldMkLst>
        <pc:spChg chg="ord">
          <ac:chgData name="NESTOR JULIO HERNANDEZ BOCKER" userId="a413b3be1cc3406f" providerId="LiveId" clId="{0BCA5378-A7FF-439A-942F-9F4612BF215F}" dt="2022-09-30T16:08:46.788" v="473" actId="171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1034061580" sldId="296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17:58.526" v="760" actId="1076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BCA5378-A7FF-439A-942F-9F4612BF215F}" dt="2022-09-30T16:02:40.242" v="414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BCA5378-A7FF-439A-942F-9F4612BF215F}" dt="2022-09-30T16:02:19.432" v="412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18:44.027" v="767" actId="403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add del">
        <pc:chgData name="NESTOR JULIO HERNANDEZ BOCKER" userId="a413b3be1cc3406f" providerId="LiveId" clId="{0BCA5378-A7FF-439A-942F-9F4612BF215F}" dt="2022-09-30T15:27:16.183" v="45" actId="47"/>
        <pc:sldMkLst>
          <pc:docMk/>
          <pc:sldMk cId="4205703560" sldId="298"/>
        </pc:sldMkLst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5" creationId="{22AA596E-4AF8-A33C-C019-625C7E8EC03F}"/>
          </ac:spMkLst>
        </pc:spChg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17" creationId="{72600D9A-ADD3-4635-A3E6-0938F6994536}"/>
          </ac:spMkLst>
        </pc:spChg>
      </pc:sldChg>
      <pc:sldChg chg="modSp mod">
        <pc:chgData name="NESTOR JULIO HERNANDEZ BOCKER" userId="a413b3be1cc3406f" providerId="LiveId" clId="{0BCA5378-A7FF-439A-942F-9F4612BF215F}" dt="2022-09-30T16:20:15.336" v="769" actId="20577"/>
        <pc:sldMkLst>
          <pc:docMk/>
          <pc:sldMk cId="3234125686" sldId="299"/>
        </pc:sldMkLst>
        <pc:spChg chg="mod">
          <ac:chgData name="NESTOR JULIO HERNANDEZ BOCKER" userId="a413b3be1cc3406f" providerId="LiveId" clId="{0BCA5378-A7FF-439A-942F-9F4612BF215F}" dt="2022-09-30T15:24:15.363" v="31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6:20:15.336" v="769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delSp modSp add mod">
        <pc:chgData name="NESTOR JULIO HERNANDEZ BOCKER" userId="a413b3be1cc3406f" providerId="LiveId" clId="{0BCA5378-A7FF-439A-942F-9F4612BF215F}" dt="2022-09-30T16:47:18.729" v="2258" actId="207"/>
        <pc:sldMkLst>
          <pc:docMk/>
          <pc:sldMk cId="1073405508" sldId="300"/>
        </pc:sldMkLst>
        <pc:spChg chg="mod">
          <ac:chgData name="NESTOR JULIO HERNANDEZ BOCKER" userId="a413b3be1cc3406f" providerId="LiveId" clId="{0BCA5378-A7FF-439A-942F-9F4612BF215F}" dt="2022-09-30T16:29:39.047" v="2125" actId="1037"/>
          <ac:spMkLst>
            <pc:docMk/>
            <pc:sldMk cId="1073405508" sldId="300"/>
            <ac:spMk id="3" creationId="{9B29EB78-F2B6-6B35-52FC-F8E1916A1B1C}"/>
          </ac:spMkLst>
        </pc:spChg>
        <pc:spChg chg="mod topLvl">
          <ac:chgData name="NESTOR JULIO HERNANDEZ BOCKER" userId="a413b3be1cc3406f" providerId="LiveId" clId="{0BCA5378-A7FF-439A-942F-9F4612BF215F}" dt="2022-09-30T16:26:59.455" v="1746" actId="1036"/>
          <ac:spMkLst>
            <pc:docMk/>
            <pc:sldMk cId="1073405508" sldId="300"/>
            <ac:spMk id="6" creationId="{C60625E6-14F7-BBA3-F521-78723D87EC96}"/>
          </ac:spMkLst>
        </pc:spChg>
        <pc:spChg chg="mod">
          <ac:chgData name="NESTOR JULIO HERNANDEZ BOCKER" userId="a413b3be1cc3406f" providerId="LiveId" clId="{0BCA5378-A7FF-439A-942F-9F4612BF215F}" dt="2022-09-30T16:28:38.840" v="2097" actId="1037"/>
          <ac:spMkLst>
            <pc:docMk/>
            <pc:sldMk cId="1073405508" sldId="300"/>
            <ac:spMk id="20" creationId="{3AF77547-FB99-469A-8718-978B8988598F}"/>
          </ac:spMkLst>
        </pc:spChg>
        <pc:spChg chg="mod">
          <ac:chgData name="NESTOR JULIO HERNANDEZ BOCKER" userId="a413b3be1cc3406f" providerId="LiveId" clId="{0BCA5378-A7FF-439A-942F-9F4612BF215F}" dt="2022-09-30T16:26:57.289" v="1745" actId="1036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6:28:42.369" v="2100" actId="103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6:27:52.569" v="1887" actId="1038"/>
          <ac:spMkLst>
            <pc:docMk/>
            <pc:sldMk cId="1073405508" sldId="300"/>
            <ac:spMk id="25" creationId="{2C2D054A-CB9D-4969-9533-9DAC201BD6C0}"/>
          </ac:spMkLst>
        </pc:spChg>
        <pc:spChg chg="mod">
          <ac:chgData name="NESTOR JULIO HERNANDEZ BOCKER" userId="a413b3be1cc3406f" providerId="LiveId" clId="{0BCA5378-A7FF-439A-942F-9F4612BF215F}" dt="2022-09-30T16:29:34.969" v="2118" actId="1037"/>
          <ac:spMkLst>
            <pc:docMk/>
            <pc:sldMk cId="1073405508" sldId="300"/>
            <ac:spMk id="26" creationId="{7E3EB898-F77B-41D8-8631-7FAAB1CA6C44}"/>
          </ac:spMkLst>
        </pc:spChg>
        <pc:grpChg chg="del">
          <ac:chgData name="NESTOR JULIO HERNANDEZ BOCKER" userId="a413b3be1cc3406f" providerId="LiveId" clId="{0BCA5378-A7FF-439A-942F-9F4612BF215F}" dt="2022-09-30T16:20:59.785" v="770" actId="478"/>
          <ac:grpSpMkLst>
            <pc:docMk/>
            <pc:sldMk cId="1073405508" sldId="300"/>
            <ac:grpSpMk id="4" creationId="{DC2D8651-56DC-F7CD-1EC3-DA338671AA91}"/>
          </ac:grpSpMkLst>
        </pc:grpChg>
        <pc:graphicFrameChg chg="mod">
          <ac:chgData name="NESTOR JULIO HERNANDEZ BOCKER" userId="a413b3be1cc3406f" providerId="LiveId" clId="{0BCA5378-A7FF-439A-942F-9F4612BF215F}" dt="2022-09-30T16:47:18.729" v="2258" actId="207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picChg chg="del topLvl">
          <ac:chgData name="NESTOR JULIO HERNANDEZ BOCKER" userId="a413b3be1cc3406f" providerId="LiveId" clId="{0BCA5378-A7FF-439A-942F-9F4612BF215F}" dt="2022-09-30T16:20:59.785" v="770" actId="478"/>
          <ac:picMkLst>
            <pc:docMk/>
            <pc:sldMk cId="1073405508" sldId="300"/>
            <ac:picMk id="7" creationId="{6DADD8F1-BC3B-F17F-F1D3-DD11F3D45EE6}"/>
          </ac:picMkLst>
        </pc:picChg>
        <pc:cxnChg chg="mod">
          <ac:chgData name="NESTOR JULIO HERNANDEZ BOCKER" userId="a413b3be1cc3406f" providerId="LiveId" clId="{0BCA5378-A7FF-439A-942F-9F4612BF215F}" dt="2022-09-30T16:27:55.849" v="1893" actId="1038"/>
          <ac:cxnSpMkLst>
            <pc:docMk/>
            <pc:sldMk cId="1073405508" sldId="300"/>
            <ac:cxnSpMk id="23" creationId="{E3FAEE45-B7C7-4895-AF51-10F952241B9B}"/>
          </ac:cxnSpMkLst>
        </pc:cxnChg>
      </pc:sldChg>
      <pc:sldChg chg="addSp delSp modSp add del mod">
        <pc:chgData name="NESTOR JULIO HERNANDEZ BOCKER" userId="a413b3be1cc3406f" providerId="LiveId" clId="{0BCA5378-A7FF-439A-942F-9F4612BF215F}" dt="2022-09-30T18:30:48.114" v="2360" actId="47"/>
        <pc:sldMkLst>
          <pc:docMk/>
          <pc:sldMk cId="2433349525" sldId="301"/>
        </pc:sldMkLst>
        <pc:graphicFrameChg chg="del mod">
          <ac:chgData name="NESTOR JULIO HERNANDEZ BOCKER" userId="a413b3be1cc3406f" providerId="LiveId" clId="{0BCA5378-A7FF-439A-942F-9F4612BF215F}" dt="2022-09-30T18:25:23.429" v="2342" actId="478"/>
          <ac:graphicFrameMkLst>
            <pc:docMk/>
            <pc:sldMk cId="2433349525" sldId="301"/>
            <ac:graphicFrameMk id="2" creationId="{00000000-0008-0000-0000-00000F000000}"/>
          </ac:graphicFrameMkLst>
        </pc:graphicFrameChg>
        <pc:graphicFrameChg chg="add mod">
          <ac:chgData name="NESTOR JULIO HERNANDEZ BOCKER" userId="a413b3be1cc3406f" providerId="LiveId" clId="{0BCA5378-A7FF-439A-942F-9F4612BF215F}" dt="2022-09-30T18:26:50.170" v="2359" actId="404"/>
          <ac:graphicFrameMkLst>
            <pc:docMk/>
            <pc:sldMk cId="2433349525" sldId="301"/>
            <ac:graphicFrameMk id="12" creationId="{767FCEDC-2F74-4F8D-8795-ECB639E1F0B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63536520559471E-2"/>
          <c:y val="3.3290928015596341E-2"/>
          <c:w val="0.93296205047004876"/>
          <c:h val="0.71341212989969838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AF-4369-B2E9-7C57FF5D30A4}"/>
                </c:ext>
              </c:extLst>
            </c:dLbl>
            <c:dLbl>
              <c:idx val="19"/>
              <c:layout>
                <c:manualLayout>
                  <c:x val="-1.697392732026777E-2"/>
                  <c:y val="-2.088072458018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C-4E3F-AAFF-2AC46779C9C4}"/>
                </c:ext>
              </c:extLst>
            </c:dLbl>
            <c:dLbl>
              <c:idx val="21"/>
              <c:layout>
                <c:manualLayout>
                  <c:x val="0"/>
                  <c:y val="3.4814498780869521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Octubre-2001</c:v>
                </c:pt>
                <c:pt idx="1">
                  <c:v>Octubre-2002</c:v>
                </c:pt>
                <c:pt idx="2">
                  <c:v>Octubre-2003</c:v>
                </c:pt>
                <c:pt idx="3">
                  <c:v>Octubre-2004</c:v>
                </c:pt>
                <c:pt idx="4">
                  <c:v>Octubre-2005</c:v>
                </c:pt>
                <c:pt idx="5">
                  <c:v>Octubre-2006</c:v>
                </c:pt>
                <c:pt idx="6">
                  <c:v>Octubre-2007</c:v>
                </c:pt>
                <c:pt idx="7">
                  <c:v>Octubre-2008</c:v>
                </c:pt>
                <c:pt idx="8">
                  <c:v>Octubre-2009</c:v>
                </c:pt>
                <c:pt idx="9">
                  <c:v>Octubre-2010</c:v>
                </c:pt>
                <c:pt idx="10">
                  <c:v>Octubre-2011</c:v>
                </c:pt>
                <c:pt idx="11">
                  <c:v>Octubre-2012</c:v>
                </c:pt>
                <c:pt idx="12">
                  <c:v>Octubre-2013</c:v>
                </c:pt>
                <c:pt idx="13">
                  <c:v>Octubre-2014</c:v>
                </c:pt>
                <c:pt idx="14">
                  <c:v>Octubre-2015</c:v>
                </c:pt>
                <c:pt idx="15">
                  <c:v>Octubre-2016</c:v>
                </c:pt>
                <c:pt idx="16">
                  <c:v>Octubre-2017</c:v>
                </c:pt>
                <c:pt idx="17">
                  <c:v>Octubre-2018</c:v>
                </c:pt>
                <c:pt idx="18">
                  <c:v>Octubre-2019</c:v>
                </c:pt>
                <c:pt idx="19">
                  <c:v>Octubre-2020</c:v>
                </c:pt>
                <c:pt idx="20">
                  <c:v>Octubre-2021</c:v>
                </c:pt>
                <c:pt idx="21">
                  <c:v>Octubre-2022</c:v>
                </c:pt>
              </c:strCache>
            </c:strRef>
          </c:cat>
          <c:val>
            <c:numRef>
              <c:f>Salida!$C$6:$C$27</c:f>
              <c:numCache>
                <c:formatCode>0.0</c:formatCode>
                <c:ptCount val="22"/>
                <c:pt idx="0">
                  <c:v>14.524900000000001</c:v>
                </c:pt>
                <c:pt idx="1">
                  <c:v>14.9726</c:v>
                </c:pt>
                <c:pt idx="2">
                  <c:v>13.5222</c:v>
                </c:pt>
                <c:pt idx="3">
                  <c:v>12.285600000000001</c:v>
                </c:pt>
                <c:pt idx="4">
                  <c:v>9.8985000000000003</c:v>
                </c:pt>
                <c:pt idx="5">
                  <c:v>11.355034134</c:v>
                </c:pt>
                <c:pt idx="6">
                  <c:v>10.211931533</c:v>
                </c:pt>
                <c:pt idx="7">
                  <c:v>10.181542469</c:v>
                </c:pt>
                <c:pt idx="8">
                  <c:v>11.756455161</c:v>
                </c:pt>
                <c:pt idx="9">
                  <c:v>10.452500000000001</c:v>
                </c:pt>
                <c:pt idx="10">
                  <c:v>9.3596000000000004</c:v>
                </c:pt>
                <c:pt idx="11">
                  <c:v>9.1692</c:v>
                </c:pt>
                <c:pt idx="12">
                  <c:v>8.1300000000000008</c:v>
                </c:pt>
                <c:pt idx="13">
                  <c:v>8.0952999999999999</c:v>
                </c:pt>
                <c:pt idx="14">
                  <c:v>8.4384999999999994</c:v>
                </c:pt>
                <c:pt idx="15">
                  <c:v>8.6280000000000001</c:v>
                </c:pt>
                <c:pt idx="16">
                  <c:v>8.7399000000000004</c:v>
                </c:pt>
                <c:pt idx="17">
                  <c:v>9.3614999999999995</c:v>
                </c:pt>
                <c:pt idx="18">
                  <c:v>10.1236</c:v>
                </c:pt>
                <c:pt idx="19">
                  <c:v>15.2814</c:v>
                </c:pt>
                <c:pt idx="20">
                  <c:v>11.995241041</c:v>
                </c:pt>
                <c:pt idx="21">
                  <c:v>9.7210299570000007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8AF-4369-B2E9-7C57FF5D30A4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AF-4369-B2E9-7C57FF5D30A4}"/>
                </c:ext>
              </c:extLst>
            </c:dLbl>
            <c:dLbl>
              <c:idx val="21"/>
              <c:layout>
                <c:manualLayout>
                  <c:x val="0"/>
                  <c:y val="-4.1144407650118585E-2"/>
                </c:manualLayout>
              </c:layout>
              <c:spPr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Salida!$B$6:$B$27</c:f>
              <c:strCache>
                <c:ptCount val="22"/>
                <c:pt idx="0">
                  <c:v>Octubre-2001</c:v>
                </c:pt>
                <c:pt idx="1">
                  <c:v>Octubre-2002</c:v>
                </c:pt>
                <c:pt idx="2">
                  <c:v>Octubre-2003</c:v>
                </c:pt>
                <c:pt idx="3">
                  <c:v>Octubre-2004</c:v>
                </c:pt>
                <c:pt idx="4">
                  <c:v>Octubre-2005</c:v>
                </c:pt>
                <c:pt idx="5">
                  <c:v>Octubre-2006</c:v>
                </c:pt>
                <c:pt idx="6">
                  <c:v>Octubre-2007</c:v>
                </c:pt>
                <c:pt idx="7">
                  <c:v>Octubre-2008</c:v>
                </c:pt>
                <c:pt idx="8">
                  <c:v>Octubre-2009</c:v>
                </c:pt>
                <c:pt idx="9">
                  <c:v>Octubre-2010</c:v>
                </c:pt>
                <c:pt idx="10">
                  <c:v>Octubre-2011</c:v>
                </c:pt>
                <c:pt idx="11">
                  <c:v>Octubre-2012</c:v>
                </c:pt>
                <c:pt idx="12">
                  <c:v>Octubre-2013</c:v>
                </c:pt>
                <c:pt idx="13">
                  <c:v>Octubre-2014</c:v>
                </c:pt>
                <c:pt idx="14">
                  <c:v>Octubre-2015</c:v>
                </c:pt>
                <c:pt idx="15">
                  <c:v>Octubre-2016</c:v>
                </c:pt>
                <c:pt idx="16">
                  <c:v>Octubre-2017</c:v>
                </c:pt>
                <c:pt idx="17">
                  <c:v>Octubre-2018</c:v>
                </c:pt>
                <c:pt idx="18">
                  <c:v>Octubre-2019</c:v>
                </c:pt>
                <c:pt idx="19">
                  <c:v>Octubre-2020</c:v>
                </c:pt>
                <c:pt idx="20">
                  <c:v>Octubre-2021</c:v>
                </c:pt>
                <c:pt idx="21">
                  <c:v>Octubre-2022</c:v>
                </c:pt>
              </c:strCache>
            </c:strRef>
          </c:cat>
          <c:val>
            <c:numRef>
              <c:f>Salida!$D$6:$D$27</c:f>
              <c:numCache>
                <c:formatCode>0.0</c:formatCode>
                <c:ptCount val="22"/>
                <c:pt idx="0">
                  <c:v>15.7806</c:v>
                </c:pt>
                <c:pt idx="1">
                  <c:v>16.084599999999998</c:v>
                </c:pt>
                <c:pt idx="2">
                  <c:v>14.7692</c:v>
                </c:pt>
                <c:pt idx="3">
                  <c:v>13.737399999999999</c:v>
                </c:pt>
                <c:pt idx="4">
                  <c:v>11.380599999999999</c:v>
                </c:pt>
                <c:pt idx="5">
                  <c:v>12.572923219648985</c:v>
                </c:pt>
                <c:pt idx="6">
                  <c:v>11.046701309614388</c:v>
                </c:pt>
                <c:pt idx="7">
                  <c:v>11.42409540384199</c:v>
                </c:pt>
                <c:pt idx="8">
                  <c:v>12.621307314954189</c:v>
                </c:pt>
                <c:pt idx="9">
                  <c:v>10.9626</c:v>
                </c:pt>
                <c:pt idx="10">
                  <c:v>10.5215</c:v>
                </c:pt>
                <c:pt idx="11">
                  <c:v>10.395200000000001</c:v>
                </c:pt>
                <c:pt idx="12">
                  <c:v>9.1110000000000007</c:v>
                </c:pt>
                <c:pt idx="13">
                  <c:v>9.093</c:v>
                </c:pt>
                <c:pt idx="14">
                  <c:v>9.2637</c:v>
                </c:pt>
                <c:pt idx="15">
                  <c:v>9.8405000000000005</c:v>
                </c:pt>
                <c:pt idx="16">
                  <c:v>10.198600000000001</c:v>
                </c:pt>
                <c:pt idx="17">
                  <c:v>10.597200000000001</c:v>
                </c:pt>
                <c:pt idx="18">
                  <c:v>11.1683</c:v>
                </c:pt>
                <c:pt idx="19">
                  <c:v>17.164100000000001</c:v>
                </c:pt>
                <c:pt idx="20">
                  <c:v>12.978658265</c:v>
                </c:pt>
                <c:pt idx="21">
                  <c:v>10.386355252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8AF-4369-B2E9-7C57FF5D30A4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8AF-4369-B2E9-7C57FF5D30A4}"/>
                </c:ext>
              </c:extLst>
            </c:dLbl>
            <c:dLbl>
              <c:idx val="21"/>
              <c:layout>
                <c:manualLayout>
                  <c:x val="-2.3239438468930325E-3"/>
                  <c:y val="5.0797643280228552E-2"/>
                </c:manualLayout>
              </c:layout>
              <c:spPr>
                <a:solidFill>
                  <a:schemeClr val="bg1">
                    <a:lumMod val="85000"/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01611862933055E-2"/>
                      <c:h val="6.0450629701327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Octubre-2001</c:v>
                </c:pt>
                <c:pt idx="1">
                  <c:v>Octubre-2002</c:v>
                </c:pt>
                <c:pt idx="2">
                  <c:v>Octubre-2003</c:v>
                </c:pt>
                <c:pt idx="3">
                  <c:v>Octubre-2004</c:v>
                </c:pt>
                <c:pt idx="4">
                  <c:v>Octubre-2005</c:v>
                </c:pt>
                <c:pt idx="5">
                  <c:v>Octubre-2006</c:v>
                </c:pt>
                <c:pt idx="6">
                  <c:v>Octubre-2007</c:v>
                </c:pt>
                <c:pt idx="7">
                  <c:v>Octubre-2008</c:v>
                </c:pt>
                <c:pt idx="8">
                  <c:v>Octubre-2009</c:v>
                </c:pt>
                <c:pt idx="9">
                  <c:v>Octubre-2010</c:v>
                </c:pt>
                <c:pt idx="10">
                  <c:v>Octubre-2011</c:v>
                </c:pt>
                <c:pt idx="11">
                  <c:v>Octubre-2012</c:v>
                </c:pt>
                <c:pt idx="12">
                  <c:v>Octubre-2013</c:v>
                </c:pt>
                <c:pt idx="13">
                  <c:v>Octubre-2014</c:v>
                </c:pt>
                <c:pt idx="14">
                  <c:v>Octubre-2015</c:v>
                </c:pt>
                <c:pt idx="15">
                  <c:v>Octubre-2016</c:v>
                </c:pt>
                <c:pt idx="16">
                  <c:v>Octubre-2017</c:v>
                </c:pt>
                <c:pt idx="17">
                  <c:v>Octubre-2018</c:v>
                </c:pt>
                <c:pt idx="18">
                  <c:v>Octubre-2019</c:v>
                </c:pt>
                <c:pt idx="19">
                  <c:v>Octubre-2020</c:v>
                </c:pt>
                <c:pt idx="20">
                  <c:v>Octubre-2021</c:v>
                </c:pt>
                <c:pt idx="21">
                  <c:v>Octubre-2022</c:v>
                </c:pt>
              </c:strCache>
            </c:strRef>
          </c:cat>
          <c:val>
            <c:numRef>
              <c:f>Salida!$E$6:$E$27</c:f>
              <c:numCache>
                <c:formatCode>0.0</c:formatCode>
                <c:ptCount val="22"/>
                <c:pt idx="0">
                  <c:v>10.661293555846704</c:v>
                </c:pt>
                <c:pt idx="1">
                  <c:v>11.561998457457371</c:v>
                </c:pt>
                <c:pt idx="2">
                  <c:v>9.5504683111828772</c:v>
                </c:pt>
                <c:pt idx="3">
                  <c:v>7.6239303107430834</c:v>
                </c:pt>
                <c:pt idx="4">
                  <c:v>5.1068573570098952</c:v>
                </c:pt>
                <c:pt idx="5">
                  <c:v>6.921223974388881</c:v>
                </c:pt>
                <c:pt idx="6">
                  <c:v>7.2548794234907819</c:v>
                </c:pt>
                <c:pt idx="7">
                  <c:v>5.6677007929978389</c:v>
                </c:pt>
                <c:pt idx="8">
                  <c:v>8.7692508768245361</c:v>
                </c:pt>
                <c:pt idx="9">
                  <c:v>8.7061999372083303</c:v>
                </c:pt>
                <c:pt idx="10">
                  <c:v>5.3743995934937709</c:v>
                </c:pt>
                <c:pt idx="11">
                  <c:v>4.9894200534316804</c:v>
                </c:pt>
                <c:pt idx="12">
                  <c:v>4.8292533002991505</c:v>
                </c:pt>
                <c:pt idx="13">
                  <c:v>4.5897772886911401</c:v>
                </c:pt>
                <c:pt idx="14">
                  <c:v>5.4730517512086694</c:v>
                </c:pt>
                <c:pt idx="15">
                  <c:v>4.4292952115661244</c:v>
                </c:pt>
                <c:pt idx="16">
                  <c:v>3.7103640887985727</c:v>
                </c:pt>
                <c:pt idx="17">
                  <c:v>5.0069066042130617</c:v>
                </c:pt>
                <c:pt idx="18">
                  <c:v>6.344621247772797</c:v>
                </c:pt>
                <c:pt idx="19">
                  <c:v>8.3561413169442424</c:v>
                </c:pt>
                <c:pt idx="20">
                  <c:v>8.2857156515309835</c:v>
                </c:pt>
                <c:pt idx="21">
                  <c:v>7.1256236498717902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8AF-4369-B2E9-7C57FF5D30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ax val="2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Salida!$B$55</c:f>
              <c:strCache>
                <c:ptCount val="1"/>
                <c:pt idx="0">
                  <c:v>Agosto 21-Octubre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Salida!$C$55:$E$55</c:f>
              <c:numCache>
                <c:formatCode>0.0</c:formatCode>
                <c:ptCount val="3"/>
                <c:pt idx="0">
                  <c:v>12.271837459685031</c:v>
                </c:pt>
                <c:pt idx="1">
                  <c:v>13.357701023320811</c:v>
                </c:pt>
                <c:pt idx="2">
                  <c:v>8.1253804842451558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7-4B62-AC14-DE247D879C22}"/>
            </c:ext>
          </c:extLst>
        </c:ser>
        <c:ser>
          <c:idx val="1"/>
          <c:order val="1"/>
          <c:tx>
            <c:strRef>
              <c:f>Salida!$B$56</c:f>
              <c:strCache>
                <c:ptCount val="1"/>
                <c:pt idx="0">
                  <c:v>Agosto 22-Octubre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Salida!$C$56:$E$56</c:f>
              <c:numCache>
                <c:formatCode>0.0</c:formatCode>
                <c:ptCount val="3"/>
                <c:pt idx="0">
                  <c:v>10.366285392000128</c:v>
                </c:pt>
                <c:pt idx="1">
                  <c:v>11.031519603667379</c:v>
                </c:pt>
                <c:pt idx="2">
                  <c:v>7.7561865948207718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7-4B62-AC14-DE247D879C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Salida!$B$49</c:f>
              <c:strCache>
                <c:ptCount val="1"/>
                <c:pt idx="0">
                  <c:v>Octubre-2021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Salida!$C$49:$E$49</c:f>
              <c:numCache>
                <c:formatCode>0.0</c:formatCode>
                <c:ptCount val="3"/>
                <c:pt idx="0">
                  <c:v>11.995241041</c:v>
                </c:pt>
                <c:pt idx="1">
                  <c:v>12.978658265</c:v>
                </c:pt>
                <c:pt idx="2">
                  <c:v>8.2857156515309835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5-4802-81BE-E43772CCEA8E}"/>
            </c:ext>
          </c:extLst>
        </c:ser>
        <c:ser>
          <c:idx val="1"/>
          <c:order val="1"/>
          <c:tx>
            <c:strRef>
              <c:f>Salida!$B$50</c:f>
              <c:strCache>
                <c:ptCount val="1"/>
                <c:pt idx="0">
                  <c:v>Octubre-2022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Salida!$C$50:$E$50</c:f>
              <c:numCache>
                <c:formatCode>0.0</c:formatCode>
                <c:ptCount val="3"/>
                <c:pt idx="0">
                  <c:v>9.7210299570000007</c:v>
                </c:pt>
                <c:pt idx="1">
                  <c:v>10.386355252</c:v>
                </c:pt>
                <c:pt idx="2">
                  <c:v>7.1256236498717902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5-4802-81BE-E43772CCE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F-4C42-AC42-841ABA6ED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Salida!$B$121:$B$135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Información y comunicaciones</c:v>
                </c:pt>
                <c:pt idx="4">
                  <c:v>Actividades financieras y de seguros</c:v>
                </c:pt>
                <c:pt idx="5">
                  <c:v>Suministro de electricidad, gas, agua y gestión de desechos</c:v>
                </c:pt>
                <c:pt idx="6">
                  <c:v>Construcción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Actividades profesionales, científicas, técnicas y de servicios administrativos</c:v>
                </c:pt>
                <c:pt idx="10">
                  <c:v>Actividades artísticas, entretenimiento, recreación y otras actividades de servicios</c:v>
                </c:pt>
                <c:pt idx="11">
                  <c:v>Industrias manufactureras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Salida!$C$121:$C$135</c:f>
              <c:numCache>
                <c:formatCode>_-* #,##0_-;\-* #,##0_-;_-* "-"??_-;_-@_-</c:formatCode>
                <c:ptCount val="15"/>
                <c:pt idx="0">
                  <c:v>22606.05</c:v>
                </c:pt>
                <c:pt idx="1">
                  <c:v>5.3860000000000001</c:v>
                </c:pt>
                <c:pt idx="2">
                  <c:v>225.73</c:v>
                </c:pt>
                <c:pt idx="3">
                  <c:v>353.88499999999999</c:v>
                </c:pt>
                <c:pt idx="4">
                  <c:v>463.59699999999998</c:v>
                </c:pt>
                <c:pt idx="5">
                  <c:v>676.22500000000002</c:v>
                </c:pt>
                <c:pt idx="6">
                  <c:v>1473.3720000000001</c:v>
                </c:pt>
                <c:pt idx="7">
                  <c:v>1506.23</c:v>
                </c:pt>
                <c:pt idx="8">
                  <c:v>1671.885</c:v>
                </c:pt>
                <c:pt idx="9">
                  <c:v>1714.4259999999999</c:v>
                </c:pt>
                <c:pt idx="10">
                  <c:v>1930.0119999999999</c:v>
                </c:pt>
                <c:pt idx="11">
                  <c:v>2443.2530000000002</c:v>
                </c:pt>
                <c:pt idx="12">
                  <c:v>2637.4160000000002</c:v>
                </c:pt>
                <c:pt idx="13">
                  <c:v>3399.21</c:v>
                </c:pt>
                <c:pt idx="14">
                  <c:v>4105.4219999999996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C42-AC42-841ABA6ED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81501599143992"/>
          <c:y val="3.470932400593852E-2"/>
          <c:w val="0.50669396288833268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A-4ADD-99EB-D5313871CD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Salida!$B$137:$B$151</c:f>
              <c:strCache>
                <c:ptCount val="15"/>
                <c:pt idx="0">
                  <c:v>Ocupados Total Nacional</c:v>
                </c:pt>
                <c:pt idx="1">
                  <c:v>Información y comunicaciones</c:v>
                </c:pt>
                <c:pt idx="2">
                  <c:v>Actividades profesionales, científicas, técnicas y de servicios administrativos</c:v>
                </c:pt>
                <c:pt idx="3">
                  <c:v>No informa</c:v>
                </c:pt>
                <c:pt idx="4">
                  <c:v>Construcción</c:v>
                </c:pt>
                <c:pt idx="5">
                  <c:v>Suministro de electricidad, gas, agua y gestión de desechos</c:v>
                </c:pt>
                <c:pt idx="6">
                  <c:v>Actividades inmobiliarias</c:v>
                </c:pt>
                <c:pt idx="7">
                  <c:v>Alojamiento y servicios de comida</c:v>
                </c:pt>
                <c:pt idx="8">
                  <c:v>Actividades financieras y de seguros</c:v>
                </c:pt>
                <c:pt idx="9">
                  <c:v>Agricultura, ganadería, caza, silvicultura y pesca</c:v>
                </c:pt>
                <c:pt idx="10">
                  <c:v>Transporte y almacenamiento</c:v>
                </c:pt>
                <c:pt idx="11">
                  <c:v>Administración pública y defensa, educación y atención de la salud humana</c:v>
                </c:pt>
                <c:pt idx="12">
                  <c:v>Industrias manufactureras</c:v>
                </c:pt>
                <c:pt idx="13">
                  <c:v>Actividades artísticas, entretenimiento, recreación y otras actividades de servicios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Salida!$C$137:$C$151</c:f>
              <c:numCache>
                <c:formatCode>_-* #,##0_-;\-* #,##0_-;_-* "-"??_-;_-@_-</c:formatCode>
                <c:ptCount val="15"/>
                <c:pt idx="0">
                  <c:v>1521.5649999999987</c:v>
                </c:pt>
                <c:pt idx="1">
                  <c:v>-35.593000000000018</c:v>
                </c:pt>
                <c:pt idx="2">
                  <c:v>-18.794000000000096</c:v>
                </c:pt>
                <c:pt idx="3">
                  <c:v>-2.5460000000000003</c:v>
                </c:pt>
                <c:pt idx="4">
                  <c:v>9.875</c:v>
                </c:pt>
                <c:pt idx="5">
                  <c:v>26.183999999999969</c:v>
                </c:pt>
                <c:pt idx="6">
                  <c:v>65.810999999999979</c:v>
                </c:pt>
                <c:pt idx="7">
                  <c:v>88.567999999999984</c:v>
                </c:pt>
                <c:pt idx="8">
                  <c:v>109.01399999999995</c:v>
                </c:pt>
                <c:pt idx="9">
                  <c:v>130.31500000000005</c:v>
                </c:pt>
                <c:pt idx="10">
                  <c:v>131.15599999999995</c:v>
                </c:pt>
                <c:pt idx="11">
                  <c:v>159.49300000000039</c:v>
                </c:pt>
                <c:pt idx="12">
                  <c:v>236.61799999999994</c:v>
                </c:pt>
                <c:pt idx="13">
                  <c:v>276.89099999999985</c:v>
                </c:pt>
                <c:pt idx="14">
                  <c:v>344.57099999999946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A-4ADD-99EB-D5313871C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6.1520839399099157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12-48F1-ADB0-885EC7F52CFC}"/>
                </c:ext>
              </c:extLst>
            </c:dLbl>
            <c:dLbl>
              <c:idx val="13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12-48F1-ADB0-885EC7F52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desestacionalizadas.xlsx]Hoja1'!$D$227:$D$263</c:f>
              <c:strCache>
                <c:ptCount val="37"/>
                <c:pt idx="0">
                  <c:v>Oct-2019</c:v>
                </c:pt>
                <c:pt idx="1">
                  <c:v>Nov-2019</c:v>
                </c:pt>
                <c:pt idx="2">
                  <c:v>Dic-2019</c:v>
                </c:pt>
                <c:pt idx="3">
                  <c:v>Ene-2020</c:v>
                </c:pt>
                <c:pt idx="4">
                  <c:v>Feb-2020</c:v>
                </c:pt>
                <c:pt idx="5">
                  <c:v>Mar-2020</c:v>
                </c:pt>
                <c:pt idx="6">
                  <c:v>Abr-2020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Ago-2020</c:v>
                </c:pt>
                <c:pt idx="11">
                  <c:v>Sep-2020</c:v>
                </c:pt>
                <c:pt idx="12">
                  <c:v>Oct-2020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Ene-2021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Abr-2021</c:v>
                </c:pt>
                <c:pt idx="19">
                  <c:v>May-2021</c:v>
                </c:pt>
                <c:pt idx="20">
                  <c:v>Jun-2021</c:v>
                </c:pt>
                <c:pt idx="21">
                  <c:v>Jul-2021</c:v>
                </c:pt>
                <c:pt idx="22">
                  <c:v>Ago-2021</c:v>
                </c:pt>
                <c:pt idx="23">
                  <c:v>Sep-2021</c:v>
                </c:pt>
                <c:pt idx="24">
                  <c:v>Oct-2021</c:v>
                </c:pt>
                <c:pt idx="25">
                  <c:v>Nov-2021</c:v>
                </c:pt>
                <c:pt idx="26">
                  <c:v>Dic-2021</c:v>
                </c:pt>
                <c:pt idx="27">
                  <c:v>Ene-2022</c:v>
                </c:pt>
                <c:pt idx="28">
                  <c:v>Feb-2022</c:v>
                </c:pt>
                <c:pt idx="29">
                  <c:v>Mar-2022</c:v>
                </c:pt>
                <c:pt idx="30">
                  <c:v>Abr-2022</c:v>
                </c:pt>
                <c:pt idx="31">
                  <c:v>May-2022</c:v>
                </c:pt>
                <c:pt idx="32">
                  <c:v>Jun-2022</c:v>
                </c:pt>
                <c:pt idx="33">
                  <c:v>Jul-2022</c:v>
                </c:pt>
                <c:pt idx="34">
                  <c:v>Ago-2022</c:v>
                </c:pt>
                <c:pt idx="35">
                  <c:v>Sep-2022</c:v>
                </c:pt>
                <c:pt idx="36">
                  <c:v>Oct-2022</c:v>
                </c:pt>
              </c:strCache>
            </c:strRef>
          </c:cat>
          <c:val>
            <c:numRef>
              <c:f>'[Gráficos series desestacionalizadas.xlsx]Hoja1'!$E$227:$E$263</c:f>
              <c:numCache>
                <c:formatCode>_-* #,##0.0_-;\-* #,##0.0_-;_-* "-"??_-;_-@_-</c:formatCode>
                <c:ptCount val="37"/>
                <c:pt idx="0">
                  <c:v>10.932050146510829</c:v>
                </c:pt>
                <c:pt idx="1">
                  <c:v>11.033632332890765</c:v>
                </c:pt>
                <c:pt idx="2">
                  <c:v>10.905858871525995</c:v>
                </c:pt>
                <c:pt idx="3">
                  <c:v>11.151962185597208</c:v>
                </c:pt>
                <c:pt idx="4">
                  <c:v>11.619363059520222</c:v>
                </c:pt>
                <c:pt idx="5">
                  <c:v>12.856813268447404</c:v>
                </c:pt>
                <c:pt idx="6">
                  <c:v>20.714371533203746</c:v>
                </c:pt>
                <c:pt idx="7">
                  <c:v>21.85896258735827</c:v>
                </c:pt>
                <c:pt idx="8">
                  <c:v>20.770272385078549</c:v>
                </c:pt>
                <c:pt idx="9">
                  <c:v>20.585542427791459</c:v>
                </c:pt>
                <c:pt idx="10">
                  <c:v>17.403894604802723</c:v>
                </c:pt>
                <c:pt idx="11">
                  <c:v>16.640461402564341</c:v>
                </c:pt>
                <c:pt idx="12">
                  <c:v>16.125995129993598</c:v>
                </c:pt>
                <c:pt idx="13">
                  <c:v>15.31563471428119</c:v>
                </c:pt>
                <c:pt idx="14">
                  <c:v>14.99136217502291</c:v>
                </c:pt>
                <c:pt idx="15">
                  <c:v>15.19371033253287</c:v>
                </c:pt>
                <c:pt idx="16">
                  <c:v>14.436838803586838</c:v>
                </c:pt>
                <c:pt idx="17">
                  <c:v>14.381908283805947</c:v>
                </c:pt>
                <c:pt idx="18">
                  <c:v>15.657776673682337</c:v>
                </c:pt>
                <c:pt idx="19">
                  <c:v>15.165567157719673</c:v>
                </c:pt>
                <c:pt idx="20">
                  <c:v>15.025423516342942</c:v>
                </c:pt>
                <c:pt idx="21">
                  <c:v>12.750773136789443</c:v>
                </c:pt>
                <c:pt idx="22">
                  <c:v>12.788451477386348</c:v>
                </c:pt>
                <c:pt idx="23">
                  <c:v>12.334544284876337</c:v>
                </c:pt>
                <c:pt idx="24">
                  <c:v>12.765703164033196</c:v>
                </c:pt>
                <c:pt idx="25">
                  <c:v>12.893311526679128</c:v>
                </c:pt>
                <c:pt idx="26">
                  <c:v>12.19373130117283</c:v>
                </c:pt>
                <c:pt idx="27">
                  <c:v>12.363045436063311</c:v>
                </c:pt>
                <c:pt idx="28">
                  <c:v>11.828939872247934</c:v>
                </c:pt>
                <c:pt idx="29">
                  <c:v>11.769935042323636</c:v>
                </c:pt>
                <c:pt idx="30" formatCode="_-* #,##0.0_-;\-* #,##0.0_-;_-* &quot;-&quot;?_-;_-@_-">
                  <c:v>11.325907340750078</c:v>
                </c:pt>
                <c:pt idx="31" formatCode="_-* #,##0.0_-;\-* #,##0.0_-;_-* &quot;-&quot;?_-;_-@_-">
                  <c:v>10.647728182254504</c:v>
                </c:pt>
                <c:pt idx="32" formatCode="_-* #,##0.0_-;\-* #,##0.0_-;_-* &quot;-&quot;?_-;_-@_-">
                  <c:v>11.630866852602901</c:v>
                </c:pt>
                <c:pt idx="33" formatCode="_-* #,##0.0_-;\-* #,##0.0_-;_-* &quot;-&quot;?_-;_-@_-">
                  <c:v>10.699529385337495</c:v>
                </c:pt>
                <c:pt idx="34" formatCode="_-* #,##0.0_-;\-* #,##0.0_-;_-* &quot;-&quot;?_-;_-@_-">
                  <c:v>10.542732504998536</c:v>
                </c:pt>
                <c:pt idx="35" formatCode="_-* #,##0.0_-;\-* #,##0.0_-;_-* &quot;-&quot;?_-;_-@_-">
                  <c:v>11.117974103718989</c:v>
                </c:pt>
                <c:pt idx="36" formatCode="_-* #,##0.0_-;\-* #,##0.0_-;_-* &quot;-&quot;?_-;_-@_-">
                  <c:v>10.426817280907933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E12-48F1-ADB0-885EC7F52CFC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12-48F1-ADB0-885EC7F52CFC}"/>
                </c:ext>
              </c:extLst>
            </c:dLbl>
            <c:dLbl>
              <c:idx val="5"/>
              <c:layout>
                <c:manualLayout>
                  <c:x val="-2.2016446050785468E-2"/>
                  <c:y val="-4.953196620356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12-48F1-ADB0-885EC7F52CFC}"/>
                </c:ext>
              </c:extLst>
            </c:dLbl>
            <c:dLbl>
              <c:idx val="12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12-48F1-ADB0-885EC7F52C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desestacionalizadas.xlsx]Hoja1'!$D$227:$D$263</c:f>
              <c:strCache>
                <c:ptCount val="37"/>
                <c:pt idx="0">
                  <c:v>Oct-2019</c:v>
                </c:pt>
                <c:pt idx="1">
                  <c:v>Nov-2019</c:v>
                </c:pt>
                <c:pt idx="2">
                  <c:v>Dic-2019</c:v>
                </c:pt>
                <c:pt idx="3">
                  <c:v>Ene-2020</c:v>
                </c:pt>
                <c:pt idx="4">
                  <c:v>Feb-2020</c:v>
                </c:pt>
                <c:pt idx="5">
                  <c:v>Mar-2020</c:v>
                </c:pt>
                <c:pt idx="6">
                  <c:v>Abr-2020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Ago-2020</c:v>
                </c:pt>
                <c:pt idx="11">
                  <c:v>Sep-2020</c:v>
                </c:pt>
                <c:pt idx="12">
                  <c:v>Oct-2020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Ene-2021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Abr-2021</c:v>
                </c:pt>
                <c:pt idx="19">
                  <c:v>May-2021</c:v>
                </c:pt>
                <c:pt idx="20">
                  <c:v>Jun-2021</c:v>
                </c:pt>
                <c:pt idx="21">
                  <c:v>Jul-2021</c:v>
                </c:pt>
                <c:pt idx="22">
                  <c:v>Ago-2021</c:v>
                </c:pt>
                <c:pt idx="23">
                  <c:v>Sep-2021</c:v>
                </c:pt>
                <c:pt idx="24">
                  <c:v>Oct-2021</c:v>
                </c:pt>
                <c:pt idx="25">
                  <c:v>Nov-2021</c:v>
                </c:pt>
                <c:pt idx="26">
                  <c:v>Dic-2021</c:v>
                </c:pt>
                <c:pt idx="27">
                  <c:v>Ene-2022</c:v>
                </c:pt>
                <c:pt idx="28">
                  <c:v>Feb-2022</c:v>
                </c:pt>
                <c:pt idx="29">
                  <c:v>Mar-2022</c:v>
                </c:pt>
                <c:pt idx="30">
                  <c:v>Abr-2022</c:v>
                </c:pt>
                <c:pt idx="31">
                  <c:v>May-2022</c:v>
                </c:pt>
                <c:pt idx="32">
                  <c:v>Jun-2022</c:v>
                </c:pt>
                <c:pt idx="33">
                  <c:v>Jul-2022</c:v>
                </c:pt>
                <c:pt idx="34">
                  <c:v>Ago-2022</c:v>
                </c:pt>
                <c:pt idx="35">
                  <c:v>Sep-2022</c:v>
                </c:pt>
                <c:pt idx="36">
                  <c:v>Oct-2022</c:v>
                </c:pt>
              </c:strCache>
            </c:strRef>
          </c:cat>
          <c:val>
            <c:numRef>
              <c:f>'[Gráficos series desestacionalizadas.xlsx]Hoja1'!$F$227:$F$263</c:f>
              <c:numCache>
                <c:formatCode>_-* #,##0.0_-;\-* #,##0.0_-;_-* "-"??_-;_-@_-</c:formatCode>
                <c:ptCount val="37"/>
                <c:pt idx="0">
                  <c:v>11.348427933054628</c:v>
                </c:pt>
                <c:pt idx="1">
                  <c:v>11.802833816043758</c:v>
                </c:pt>
                <c:pt idx="2">
                  <c:v>11.723353002349956</c:v>
                </c:pt>
                <c:pt idx="3">
                  <c:v>11.077049146833875</c:v>
                </c:pt>
                <c:pt idx="4">
                  <c:v>11.096501737500681</c:v>
                </c:pt>
                <c:pt idx="5">
                  <c:v>13.431263084705309</c:v>
                </c:pt>
                <c:pt idx="6">
                  <c:v>24.364136715024983</c:v>
                </c:pt>
                <c:pt idx="7">
                  <c:v>25.463282566701455</c:v>
                </c:pt>
                <c:pt idx="8" formatCode="_(* #,##0.00_);_(* \(#,##0.00\);_(* &quot;-&quot;??_);_(@_)">
                  <c:v>25.738012376781384</c:v>
                </c:pt>
                <c:pt idx="9" formatCode="_(* #,##0.00_);_(* \(#,##0.00\);_(* &quot;-&quot;??_);_(@_)">
                  <c:v>25.659376341906288</c:v>
                </c:pt>
                <c:pt idx="10">
                  <c:v>20.539732123032422</c:v>
                </c:pt>
                <c:pt idx="11">
                  <c:v>19.357082866223472</c:v>
                </c:pt>
                <c:pt idx="12">
                  <c:v>18.13773254334755</c:v>
                </c:pt>
                <c:pt idx="13">
                  <c:v>17.110197087260421</c:v>
                </c:pt>
                <c:pt idx="14">
                  <c:v>16.748009328845789</c:v>
                </c:pt>
                <c:pt idx="15">
                  <c:v>17.018759699092751</c:v>
                </c:pt>
                <c:pt idx="16">
                  <c:v>17.161263569787266</c:v>
                </c:pt>
                <c:pt idx="17">
                  <c:v>16.001978212218742</c:v>
                </c:pt>
                <c:pt idx="18">
                  <c:v>17.447841698496781</c:v>
                </c:pt>
                <c:pt idx="19">
                  <c:v>16.791227321544916</c:v>
                </c:pt>
                <c:pt idx="20">
                  <c:v>16.126384627780592</c:v>
                </c:pt>
                <c:pt idx="21">
                  <c:v>14.603093821595117</c:v>
                </c:pt>
                <c:pt idx="22">
                  <c:v>13.718860942347694</c:v>
                </c:pt>
                <c:pt idx="23">
                  <c:v>13.793313398929682</c:v>
                </c:pt>
                <c:pt idx="24">
                  <c:v>13.744903974852063</c:v>
                </c:pt>
                <c:pt idx="25">
                  <c:v>13.427026924302194</c:v>
                </c:pt>
                <c:pt idx="26">
                  <c:v>12.255017244323286</c:v>
                </c:pt>
                <c:pt idx="27">
                  <c:v>12.520620072551322</c:v>
                </c:pt>
                <c:pt idx="28">
                  <c:v>11.853926742275481</c:v>
                </c:pt>
                <c:pt idx="29">
                  <c:v>11.946286890896001</c:v>
                </c:pt>
                <c:pt idx="30" formatCode="_-* #,##0.0_-;\-* #,##0.0_-;_-* &quot;-&quot;?_-;_-@_-">
                  <c:v>11.124550791377766</c:v>
                </c:pt>
                <c:pt idx="31" formatCode="_-* #,##0.0_-;\-* #,##0.0_-;_-* &quot;-&quot;?_-;_-@_-">
                  <c:v>11.294413471409959</c:v>
                </c:pt>
                <c:pt idx="32" formatCode="_-* #,##0.0_-;\-* #,##0.0_-;_-* &quot;-&quot;?_-;_-@_-">
                  <c:v>11.65244121499699</c:v>
                </c:pt>
                <c:pt idx="33" formatCode="_-* #,##0.0_-;\-* #,##0.0_-;_-* &quot;-&quot;?_-;_-@_-">
                  <c:v>11.142437355120505</c:v>
                </c:pt>
                <c:pt idx="34" formatCode="_-* #,##0.0_-;\-* #,##0.0_-;_-* &quot;-&quot;?_-;_-@_-">
                  <c:v>11.196971161236807</c:v>
                </c:pt>
                <c:pt idx="35" formatCode="_-* #,##0.0_-;\-* #,##0.0_-;_-* &quot;-&quot;?_-;_-@_-">
                  <c:v>10.922264082276449</c:v>
                </c:pt>
                <c:pt idx="36" formatCode="_-* #,##0.0_-;\-* #,##0.0_-;_-* &quot;-&quot;?_-;_-@_-">
                  <c:v>10.651326247271504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E12-48F1-ADB0-885EC7F52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9597875438257841E-3"/>
              <c:y val="0.21491234290535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4770563446562E-2"/>
          <c:y val="5.0925925925925923E-2"/>
          <c:w val="0.94218726493588723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C7-46F3-8BFE-43C299620BCC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C7-46F3-8BFE-43C299620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Hoja1!$D$227:$D$263</c:f>
              <c:strCache>
                <c:ptCount val="37"/>
                <c:pt idx="0">
                  <c:v>Oct-2019</c:v>
                </c:pt>
                <c:pt idx="1">
                  <c:v>Nov-2019</c:v>
                </c:pt>
                <c:pt idx="2">
                  <c:v>Dic-2019</c:v>
                </c:pt>
                <c:pt idx="3">
                  <c:v>Ene-2020</c:v>
                </c:pt>
                <c:pt idx="4">
                  <c:v>Feb-2020</c:v>
                </c:pt>
                <c:pt idx="5">
                  <c:v>Mar-2020</c:v>
                </c:pt>
                <c:pt idx="6">
                  <c:v>Abr-2020</c:v>
                </c:pt>
                <c:pt idx="7">
                  <c:v>May-2020</c:v>
                </c:pt>
                <c:pt idx="8">
                  <c:v>Jun-2020</c:v>
                </c:pt>
                <c:pt idx="9">
                  <c:v>Jul-2020</c:v>
                </c:pt>
                <c:pt idx="10">
                  <c:v>Ago-2020</c:v>
                </c:pt>
                <c:pt idx="11">
                  <c:v>Sep-2020</c:v>
                </c:pt>
                <c:pt idx="12">
                  <c:v>Oct-2020</c:v>
                </c:pt>
                <c:pt idx="13">
                  <c:v>Nov-2020</c:v>
                </c:pt>
                <c:pt idx="14">
                  <c:v>Dic-2020</c:v>
                </c:pt>
                <c:pt idx="15">
                  <c:v>Ene-2021</c:v>
                </c:pt>
                <c:pt idx="16">
                  <c:v>Feb-2021</c:v>
                </c:pt>
                <c:pt idx="17">
                  <c:v>Mar-2021</c:v>
                </c:pt>
                <c:pt idx="18">
                  <c:v>Abr-2021</c:v>
                </c:pt>
                <c:pt idx="19">
                  <c:v>May-2021</c:v>
                </c:pt>
                <c:pt idx="20">
                  <c:v>Jun-2021</c:v>
                </c:pt>
                <c:pt idx="21">
                  <c:v>Jul-2021</c:v>
                </c:pt>
                <c:pt idx="22">
                  <c:v>Ago-2021</c:v>
                </c:pt>
                <c:pt idx="23">
                  <c:v>Sep-2021</c:v>
                </c:pt>
                <c:pt idx="24">
                  <c:v>Oct-2021</c:v>
                </c:pt>
                <c:pt idx="25">
                  <c:v>Nov-2021</c:v>
                </c:pt>
                <c:pt idx="26">
                  <c:v>Dic-2021</c:v>
                </c:pt>
                <c:pt idx="27">
                  <c:v>Ene-2022</c:v>
                </c:pt>
                <c:pt idx="28">
                  <c:v>Feb-2022</c:v>
                </c:pt>
                <c:pt idx="29">
                  <c:v>Mar-2022</c:v>
                </c:pt>
                <c:pt idx="30">
                  <c:v>Abr-2022</c:v>
                </c:pt>
                <c:pt idx="31">
                  <c:v>May-2022</c:v>
                </c:pt>
                <c:pt idx="32">
                  <c:v>Jun-2022</c:v>
                </c:pt>
                <c:pt idx="33">
                  <c:v>Jul-2022</c:v>
                </c:pt>
                <c:pt idx="34">
                  <c:v>Ago-2022</c:v>
                </c:pt>
                <c:pt idx="35">
                  <c:v>Sep-2022</c:v>
                </c:pt>
                <c:pt idx="36">
                  <c:v>Oct-2022</c:v>
                </c:pt>
              </c:strCache>
            </c:strRef>
          </c:cat>
          <c:val>
            <c:numRef>
              <c:f>Hoja1!$G$227:$G$263</c:f>
              <c:numCache>
                <c:formatCode>_-* #,##0.0_-;\-* #,##0.0_-;_-* "-"??_-;_-@_-</c:formatCode>
                <c:ptCount val="37"/>
                <c:pt idx="0">
                  <c:v>21.352633713704101</c:v>
                </c:pt>
                <c:pt idx="1">
                  <c:v>21.437570030847603</c:v>
                </c:pt>
                <c:pt idx="2">
                  <c:v>21.387063887792401</c:v>
                </c:pt>
                <c:pt idx="3">
                  <c:v>21.3819753378563</c:v>
                </c:pt>
                <c:pt idx="4">
                  <c:v>21.296670259114499</c:v>
                </c:pt>
                <c:pt idx="5">
                  <c:v>19.828807880276798</c:v>
                </c:pt>
                <c:pt idx="6">
                  <c:v>15.916747983087701</c:v>
                </c:pt>
                <c:pt idx="7">
                  <c:v>16.776000056889501</c:v>
                </c:pt>
                <c:pt idx="8">
                  <c:v>17.730442232843401</c:v>
                </c:pt>
                <c:pt idx="9">
                  <c:v>17.484303518815199</c:v>
                </c:pt>
                <c:pt idx="10">
                  <c:v>18.884431459099201</c:v>
                </c:pt>
                <c:pt idx="11">
                  <c:v>19.328378289112401</c:v>
                </c:pt>
                <c:pt idx="12">
                  <c:v>19.9027141183401</c:v>
                </c:pt>
                <c:pt idx="13">
                  <c:v>19.948862150000803</c:v>
                </c:pt>
                <c:pt idx="14">
                  <c:v>20.123634714564201</c:v>
                </c:pt>
                <c:pt idx="15">
                  <c:v>19.732537158661902</c:v>
                </c:pt>
                <c:pt idx="16">
                  <c:v>20.390272058328399</c:v>
                </c:pt>
                <c:pt idx="17">
                  <c:v>20.199911565499502</c:v>
                </c:pt>
                <c:pt idx="18">
                  <c:v>19.703329561581501</c:v>
                </c:pt>
                <c:pt idx="19">
                  <c:v>20.116819637766501</c:v>
                </c:pt>
                <c:pt idx="20">
                  <c:v>20.1577296451187</c:v>
                </c:pt>
                <c:pt idx="21">
                  <c:v>20.5434695305667</c:v>
                </c:pt>
                <c:pt idx="22">
                  <c:v>20.656519915521301</c:v>
                </c:pt>
                <c:pt idx="23">
                  <c:v>20.635385980476102</c:v>
                </c:pt>
                <c:pt idx="24">
                  <c:v>20.6104272501357</c:v>
                </c:pt>
                <c:pt idx="25">
                  <c:v>20.832902630914198</c:v>
                </c:pt>
                <c:pt idx="26">
                  <c:v>21.121592062227201</c:v>
                </c:pt>
                <c:pt idx="27">
                  <c:v>21.376186135725199</c:v>
                </c:pt>
                <c:pt idx="28">
                  <c:v>21.8956936206371</c:v>
                </c:pt>
                <c:pt idx="29">
                  <c:v>21.7833080466764</c:v>
                </c:pt>
                <c:pt idx="30">
                  <c:v>21.908217310270498</c:v>
                </c:pt>
                <c:pt idx="31">
                  <c:v>22.331843664729298</c:v>
                </c:pt>
                <c:pt idx="32">
                  <c:v>22.1396698522253</c:v>
                </c:pt>
                <c:pt idx="33">
                  <c:v>22.180157627805301</c:v>
                </c:pt>
                <c:pt idx="34">
                  <c:v>22.249225871755399</c:v>
                </c:pt>
                <c:pt idx="35">
                  <c:v>22.3392078571305</c:v>
                </c:pt>
                <c:pt idx="36">
                  <c:v>22.094467490118099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3C7-46F3-8BFE-43C299620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3.9214832961929017E-3"/>
              <c:y val="0.22002517428113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564552315373"/>
          <c:y val="4.6844956940866711E-2"/>
          <c:w val="0.84163785075303998"/>
          <c:h val="0.7220192758447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informales'!$K$4</c:f>
              <c:strCache>
                <c:ptCount val="1"/>
                <c:pt idx="0">
                  <c:v>Jul - sep 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'% informales'!$K$5:$K$7</c:f>
              <c:numCache>
                <c:formatCode>_-* #,##0.0_-;\-* #,##0.0_-;_-* "-"??_-;_-@_-</c:formatCode>
                <c:ptCount val="3"/>
                <c:pt idx="0">
                  <c:v>59.886409969331254</c:v>
                </c:pt>
                <c:pt idx="1">
                  <c:v>52.59147669174267</c:v>
                </c:pt>
                <c:pt idx="2">
                  <c:v>86.212683567991348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0-44CB-9D77-02CD7C0CA5D2}"/>
            </c:ext>
          </c:extLst>
        </c:ser>
        <c:ser>
          <c:idx val="1"/>
          <c:order val="1"/>
          <c:tx>
            <c:strRef>
              <c:f>'% informales'!$L$4</c:f>
              <c:strCache>
                <c:ptCount val="1"/>
                <c:pt idx="0">
                  <c:v>Jul - sep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'% informales'!$L$5:$L$7</c:f>
              <c:numCache>
                <c:formatCode>_-* #,##0.0_-;\-* #,##0.0_-;_-* "-"??_-;_-@_-</c:formatCode>
                <c:ptCount val="3"/>
                <c:pt idx="0">
                  <c:v>58.255470567290821</c:v>
                </c:pt>
                <c:pt idx="1">
                  <c:v>51.381923874989212</c:v>
                </c:pt>
                <c:pt idx="2">
                  <c:v>84.242834629121504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0-44CB-9D77-02CD7C0CA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414928047"/>
        <c:axId val="414920559"/>
      </c:barChart>
      <c:catAx>
        <c:axId val="41492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0559"/>
        <c:crosses val="autoZero"/>
        <c:auto val="1"/>
        <c:lblAlgn val="ctr"/>
        <c:lblOffset val="100"/>
        <c:noMultiLvlLbl val="0"/>
      </c:catAx>
      <c:valAx>
        <c:axId val="414920559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02388017539771"/>
          <c:y val="2.6767158075681492E-2"/>
          <c:w val="0.47310802156419757"/>
          <c:h val="0.92324417902650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'[Informalidad.xlsx]% informalidad actividades (2)'!$D$1</c:f>
              <c:strCache>
                <c:ptCount val="1"/>
                <c:pt idx="0">
                  <c:v>Jul - sep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2012934579470137E-16"/>
                  <c:y val="7.73694547829350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1E-4CC5-8B65-8360DF94B94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informalidad actividades (2)'!$B$3:$B$16</c:f>
              <c:strCache>
                <c:ptCount val="14"/>
                <c:pt idx="0">
                  <c:v>Actividades financieras y de seguros</c:v>
                </c:pt>
                <c:pt idx="1">
                  <c:v>Información y comunicaciones</c:v>
                </c:pt>
                <c:pt idx="2">
                  <c:v>Administración pública y defensa, educación y atención de la salud humana</c:v>
                </c:pt>
                <c:pt idx="3">
                  <c:v>Actividades inmobiliarias</c:v>
                </c:pt>
                <c:pt idx="4">
                  <c:v>No informa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desechos^</c:v>
                </c:pt>
                <c:pt idx="8">
                  <c:v>Comercio y reparación de vehículos</c:v>
                </c:pt>
                <c:pt idx="9">
                  <c:v>Construcción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'[Informalidad.xlsx]% informalidad actividades (2)'!$D$3:$D$16</c:f>
              <c:numCache>
                <c:formatCode>_-* #,##0.0_-;\-* #,##0.0_-;_-* "-"??_-;_-@_-</c:formatCode>
                <c:ptCount val="14"/>
                <c:pt idx="0">
                  <c:v>13.169598229081897</c:v>
                </c:pt>
                <c:pt idx="1">
                  <c:v>15.776569556409115</c:v>
                </c:pt>
                <c:pt idx="2">
                  <c:v>17.72271331016476</c:v>
                </c:pt>
                <c:pt idx="3">
                  <c:v>25.486366395634384</c:v>
                </c:pt>
                <c:pt idx="4">
                  <c:v>44.294761252197496</c:v>
                </c:pt>
                <c:pt idx="5">
                  <c:v>47.583191553171119</c:v>
                </c:pt>
                <c:pt idx="6">
                  <c:v>47.62831328672123</c:v>
                </c:pt>
                <c:pt idx="7">
                  <c:v>51.342038715981516</c:v>
                </c:pt>
                <c:pt idx="8">
                  <c:v>60.671757434828841</c:v>
                </c:pt>
                <c:pt idx="9">
                  <c:v>67.518229421825481</c:v>
                </c:pt>
                <c:pt idx="10">
                  <c:v>69.272547530624209</c:v>
                </c:pt>
                <c:pt idx="11">
                  <c:v>75.017466071318552</c:v>
                </c:pt>
                <c:pt idx="12">
                  <c:v>77.14350480174933</c:v>
                </c:pt>
                <c:pt idx="13">
                  <c:v>88.895294350389065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E-4CC5-8B65-8360DF94B948}"/>
            </c:ext>
          </c:extLst>
        </c:ser>
        <c:ser>
          <c:idx val="1"/>
          <c:order val="1"/>
          <c:tx>
            <c:strRef>
              <c:f>'[Informalidad.xlsx]% informalidad actividades (2)'!$C$1</c:f>
              <c:strCache>
                <c:ptCount val="1"/>
                <c:pt idx="0">
                  <c:v>Jul - sep 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informalidad actividades (2)'!$B$3:$B$16</c:f>
              <c:strCache>
                <c:ptCount val="14"/>
                <c:pt idx="0">
                  <c:v>Actividades financieras y de seguros</c:v>
                </c:pt>
                <c:pt idx="1">
                  <c:v>Información y comunicaciones</c:v>
                </c:pt>
                <c:pt idx="2">
                  <c:v>Administración pública y defensa, educación y atención de la salud humana</c:v>
                </c:pt>
                <c:pt idx="3">
                  <c:v>Actividades inmobiliarias</c:v>
                </c:pt>
                <c:pt idx="4">
                  <c:v>No informa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desechos^</c:v>
                </c:pt>
                <c:pt idx="8">
                  <c:v>Comercio y reparación de vehículos</c:v>
                </c:pt>
                <c:pt idx="9">
                  <c:v>Construcción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'[Informalidad.xlsx]% informalidad actividades (2)'!$C$3:$C$16</c:f>
              <c:numCache>
                <c:formatCode>_-* #,##0.0_-;\-* #,##0.0_-;_-* "-"??_-;_-@_-</c:formatCode>
                <c:ptCount val="14"/>
                <c:pt idx="0">
                  <c:v>15.861764118658764</c:v>
                </c:pt>
                <c:pt idx="1">
                  <c:v>22.241636029367996</c:v>
                </c:pt>
                <c:pt idx="2">
                  <c:v>20.04319568552765</c:v>
                </c:pt>
                <c:pt idx="3">
                  <c:v>27.216412480197377</c:v>
                </c:pt>
                <c:pt idx="4">
                  <c:v>0.69182442550130074</c:v>
                </c:pt>
                <c:pt idx="5">
                  <c:v>47.18111451468441</c:v>
                </c:pt>
                <c:pt idx="6">
                  <c:v>50.850223847207729</c:v>
                </c:pt>
                <c:pt idx="7">
                  <c:v>50.731295161099268</c:v>
                </c:pt>
                <c:pt idx="8">
                  <c:v>60.363555117732957</c:v>
                </c:pt>
                <c:pt idx="9">
                  <c:v>72.522012849056964</c:v>
                </c:pt>
                <c:pt idx="10">
                  <c:v>69.850729938250282</c:v>
                </c:pt>
                <c:pt idx="11">
                  <c:v>76.63684517633142</c:v>
                </c:pt>
                <c:pt idx="12">
                  <c:v>77.115053458083594</c:v>
                </c:pt>
                <c:pt idx="13">
                  <c:v>90.001474818988385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E-4CC5-8B65-8360DF94B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1078783"/>
        <c:axId val="411086271"/>
      </c:barChart>
      <c:catAx>
        <c:axId val="41107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1086271"/>
        <c:crosses val="autoZero"/>
        <c:auto val="1"/>
        <c:lblAlgn val="ctr"/>
        <c:lblOffset val="100"/>
        <c:noMultiLvlLbl val="0"/>
      </c:catAx>
      <c:valAx>
        <c:axId val="411086271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41107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56057368659672"/>
          <c:y val="0.95500770532389234"/>
          <c:w val="0.26760243090601749"/>
          <c:h val="4.499229467610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0.10137</cdr:x>
      <cdr:y>0.35467</cdr:y>
    </cdr:from>
    <cdr:to>
      <cdr:x>0.96229</cdr:x>
      <cdr:y>0.40682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221502" y="1647765"/>
          <a:ext cx="10373792" cy="242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0.24649</cdr:x>
      <cdr:y>0.18893</cdr:y>
    </cdr:from>
    <cdr:to>
      <cdr:x>0.28965</cdr:x>
      <cdr:y>0.18893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2888461" y="679397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0.21839</cdr:x>
      <cdr:y>0.29785</cdr:y>
    </cdr:from>
    <cdr:to>
      <cdr:x>0.25847</cdr:x>
      <cdr:y>0.29785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2559261" y="1071065"/>
          <a:ext cx="46967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0.20622</cdr:x>
      <cdr:y>0</cdr:y>
    </cdr:from>
    <cdr:to>
      <cdr:x>0.20622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416654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0.55506</cdr:x>
      <cdr:y>0.59476</cdr:y>
    </cdr:from>
    <cdr:to>
      <cdr:x>0.76066</cdr:x>
      <cdr:y>0.68181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6504481" y="2138757"/>
          <a:ext cx="2409335" cy="313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0.20746</cdr:x>
      <cdr:y>0.69443</cdr:y>
    </cdr:from>
    <cdr:to>
      <cdr:x>0.99083</cdr:x>
      <cdr:y>0.69443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431092" y="2497175"/>
          <a:ext cx="9180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0.20792</cdr:x>
      <cdr:y>0.02175</cdr:y>
    </cdr:from>
    <cdr:to>
      <cdr:x>0.20792</cdr:x>
      <cdr:y>0.67687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478051" y="88902"/>
          <a:ext cx="0" cy="2677806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0.62393</cdr:x>
      <cdr:y>0.56328</cdr:y>
    </cdr:from>
    <cdr:to>
      <cdr:x>0.82879</cdr:x>
      <cdr:y>0.63857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7311895" y="2302400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0.23591</cdr:x>
      <cdr:y>0.6491</cdr:y>
    </cdr:from>
    <cdr:to>
      <cdr:x>0.99106</cdr:x>
      <cdr:y>0.6491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811694" y="2653196"/>
          <a:ext cx="9000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0.99462</cdr:x>
      <cdr:y>0.02205</cdr:y>
    </cdr:from>
    <cdr:to>
      <cdr:x>0.99462</cdr:x>
      <cdr:y>0.67717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854132" y="90117"/>
          <a:ext cx="0" cy="2677807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0.01583</cdr:x>
      <cdr:y>0.03115</cdr:y>
    </cdr:from>
    <cdr:to>
      <cdr:x>0.99012</cdr:x>
      <cdr:y>0.09196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42E232B-FEF7-1D3B-66FD-6A4F3E489B56}"/>
            </a:ext>
          </a:extLst>
        </cdr:cNvPr>
        <cdr:cNvSpPr/>
      </cdr:nvSpPr>
      <cdr:spPr>
        <a:xfrm xmlns:a="http://schemas.openxmlformats.org/drawingml/2006/main">
          <a:off x="122695" y="135978"/>
          <a:ext cx="7553344" cy="2654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2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noviembre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66D0F0-26BD-C1ED-7E18-6728AACE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octubre de 2019 – octubre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F09B2B0-F846-B251-B44B-DA2FCABE4B94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258C3A-E923-DF5B-ADEF-45294315453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1C2116-5184-9B01-4CDA-DFF73ABF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260238" y="5429787"/>
            <a:ext cx="9581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(15,9 millones), con octubre de 2022 (22,1 millones), se observa que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el número de ocupados se recuperó en su totalidad (5,4 millones) y se ha aumentado en </a:t>
            </a:r>
            <a:r>
              <a:rPr lang="es-CO" b="1" dirty="0">
                <a:solidFill>
                  <a:srgbClr val="27689D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798 mil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puestos de trabajo en comparación con febrero de 2020 (mes prepandémico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72834"/>
              </p:ext>
            </p:extLst>
          </p:nvPr>
        </p:nvGraphicFramePr>
        <p:xfrm>
          <a:off x="136854" y="1385247"/>
          <a:ext cx="11918291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Informalidad</a:t>
            </a:r>
            <a:b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Julio-septiembre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de noviembre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ACC2E7-5F54-2DE4-C6FA-0DD6D764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0625E6-14F7-BBA3-F521-78723D87EC9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INFORMALIDAD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-48958" y="5835331"/>
            <a:ext cx="14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sector 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351776" y="5970795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84,2%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396204" y="5793100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2,0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(86,2%)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642060" y="5793207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5650293" y="5785619"/>
            <a:ext cx="269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agricultura, ganadería, caza, silvicultura y pesca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93283" y="6091981"/>
            <a:ext cx="13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88,9%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5300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5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Trimestre julio-septiembre (2021-2022)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22AA596E-4AF8-A33C-C019-625C7E8E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160" y="575949"/>
            <a:ext cx="638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 por actividad económica a nivel nacional trimestre julio-septiembre (2021-2022)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29EB78-F2B6-6B35-52FC-F8E1916A1B1C}"/>
              </a:ext>
            </a:extLst>
          </p:cNvPr>
          <p:cNvSpPr/>
          <p:nvPr/>
        </p:nvSpPr>
        <p:spPr>
          <a:xfrm>
            <a:off x="8916131" y="5789858"/>
            <a:ext cx="32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1,1 p.p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(90,0%)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D987E21-E7B3-ED4E-7508-20BF8900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230271"/>
              </p:ext>
            </p:extLst>
          </p:nvPr>
        </p:nvGraphicFramePr>
        <p:xfrm>
          <a:off x="119031" y="1889829"/>
          <a:ext cx="4655976" cy="298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8C7100D-A2C5-49D7-8018-94FFBCDB1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75100"/>
              </p:ext>
            </p:extLst>
          </p:nvPr>
        </p:nvGraphicFramePr>
        <p:xfrm>
          <a:off x="4428031" y="1076399"/>
          <a:ext cx="7752665" cy="47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4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F57190-3976-BAA2-7CB3-FE3464D6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7" y="780735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24945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octubre 2001- octubre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500395"/>
              </p:ext>
            </p:extLst>
          </p:nvPr>
        </p:nvGraphicFramePr>
        <p:xfrm>
          <a:off x="33788" y="1096618"/>
          <a:ext cx="12186396" cy="401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315DD2D-8850-64F4-B811-96E1D80048CD}"/>
              </a:ext>
            </a:extLst>
          </p:cNvPr>
          <p:cNvSpPr/>
          <p:nvPr/>
        </p:nvSpPr>
        <p:spPr>
          <a:xfrm>
            <a:off x="20047" y="5213250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05017A-6114-9F81-CD4B-9BA2434286F7}"/>
              </a:ext>
            </a:extLst>
          </p:cNvPr>
          <p:cNvSpPr/>
          <p:nvPr/>
        </p:nvSpPr>
        <p:spPr>
          <a:xfrm>
            <a:off x="1429410" y="5496952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B25509-84A8-AB59-18E6-99E2245FF737}"/>
              </a:ext>
            </a:extLst>
          </p:cNvPr>
          <p:cNvSpPr/>
          <p:nvPr/>
        </p:nvSpPr>
        <p:spPr>
          <a:xfrm>
            <a:off x="2524653" y="5292112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2,3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(12,0%)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8D0A8D0-372E-47D3-D103-5D3062D0B519}"/>
              </a:ext>
            </a:extLst>
          </p:cNvPr>
          <p:cNvCxnSpPr>
            <a:cxnSpLocks/>
          </p:cNvCxnSpPr>
          <p:nvPr/>
        </p:nvCxnSpPr>
        <p:spPr>
          <a:xfrm>
            <a:off x="6021616" y="5244719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4D4C64A-8FA0-C025-691A-66D9E9CA9FC9}"/>
              </a:ext>
            </a:extLst>
          </p:cNvPr>
          <p:cNvSpPr/>
          <p:nvPr/>
        </p:nvSpPr>
        <p:spPr>
          <a:xfrm>
            <a:off x="6259744" y="5282930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1B9EF8-A39F-5692-34A1-309CBF9A0191}"/>
              </a:ext>
            </a:extLst>
          </p:cNvPr>
          <p:cNvSpPr/>
          <p:nvPr/>
        </p:nvSpPr>
        <p:spPr>
          <a:xfrm>
            <a:off x="7601940" y="5482342"/>
            <a:ext cx="951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1DDF5D-FD1F-3104-4BE8-A433AAD60649}"/>
              </a:ext>
            </a:extLst>
          </p:cNvPr>
          <p:cNvSpPr/>
          <p:nvPr/>
        </p:nvSpPr>
        <p:spPr>
          <a:xfrm>
            <a:off x="8813602" y="5282930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1,2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(8,3%)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9B2A150-3D27-FBEF-8FB4-344285BFF847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85CC1A5-3401-83C3-6A54-B633380573B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875CB4-C975-499A-3F7D-A478C87F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octubre de 2022 y trimestre móvil agosto–octubre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1,2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(8,3%)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0,3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(8,1%)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septiembre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Octubre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Agosto–octubre (2021-2022)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15753"/>
              </p:ext>
            </p:extLst>
          </p:nvPr>
        </p:nvGraphicFramePr>
        <p:xfrm>
          <a:off x="6490761" y="1896973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611550"/>
              </p:ext>
            </p:extLst>
          </p:nvPr>
        </p:nvGraphicFramePr>
        <p:xfrm>
          <a:off x="397460" y="1888345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Centros poblados y rural disperso en octubre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subocupación (TS):  Es la relación porcentual de la población ocupada que manifestó querer y poder trabajar más horas a la semana, mejorar sus ingresos y/o tener una labor más propia de sus competencias  (PS) y el número de personas que integran la fuerza laboral (FT)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6AF3304-2079-05B9-154A-CAAA3786EB63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F6F72D0-7094-FB03-9C02-B66F23555D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393863-4420-9FB7-9816-1A0E4F9C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812980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octubre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141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octubre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reducción en la tasa de desempleo en el sector rural (-1,2 p.p.) se explica por la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disminución en la población desocupada en 52 mil personas.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32728D-C2C3-3E70-96E9-5DCA27ED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05547"/>
              </p:ext>
            </p:extLst>
          </p:nvPr>
        </p:nvGraphicFramePr>
        <p:xfrm>
          <a:off x="2070652" y="1439747"/>
          <a:ext cx="7666189" cy="2859405"/>
        </p:xfrm>
        <a:graphic>
          <a:graphicData uri="http://schemas.openxmlformats.org/drawingml/2006/table">
            <a:tbl>
              <a:tblPr/>
              <a:tblGrid>
                <a:gridCol w="4727152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Octubre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25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subocupación – TS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87803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octubre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octubre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1,5 millones de personas (7,2%)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octubre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69972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62B7C60-EFC3-7C37-6E05-DF7C56D40A0F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9142435-0796-F661-CD17-013BFF69A83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4F0AA31-88A7-76BC-01CD-CEAC7FB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octubre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083709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octubre con 3,4 millones de ocupados (15,0%).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D584557-33D3-4074-4259-6C34BCDEBEE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5E50155-A4F8-D4EA-E125-40429C8468A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8EDC51C-ECC9-45D2-4DFC-9A5C9678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63839"/>
              </p:ext>
            </p:extLst>
          </p:nvPr>
        </p:nvGraphicFramePr>
        <p:xfrm>
          <a:off x="50082" y="1244082"/>
          <a:ext cx="12091836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130 mil ocupados (4,0%)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octubre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39F3815-2CB0-48AD-FCE1-8ADD827AB20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2D581C2-38EE-4170-1013-15509758CDC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B68E4B4-C9A8-1F96-DC27-BCB31845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43039"/>
              </p:ext>
            </p:extLst>
          </p:nvPr>
        </p:nvGraphicFramePr>
        <p:xfrm>
          <a:off x="128973" y="1244081"/>
          <a:ext cx="12049659" cy="464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Octubre de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de noviembre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11A490-5461-1A95-5A16-45CA231B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A120FAC-A88C-B8C3-FB00-1C4F20AE2312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751E8B2-304C-5855-D775-56957F7CF61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946E7F1-4731-2E21-F97F-4CAECC90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octubre de 2019 – octubre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71888" y="653054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octubre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10,4%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11,4 p.p a la tasa de mayo de 2020 (21,9%)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octubre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422723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10,7%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15,1 p.p a la tasa de junio de 2020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(25,7%) que ha sido la más alta de los meses en pandemia para este dominio.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27118"/>
              </p:ext>
            </p:extLst>
          </p:nvPr>
        </p:nvGraphicFramePr>
        <p:xfrm>
          <a:off x="236721" y="1354959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3B852-0DF1-4BC8-9ED0-A983E0502702}"/>
</file>

<file path=customXml/itemProps2.xml><?xml version="1.0" encoding="utf-8"?>
<ds:datastoreItem xmlns:ds="http://schemas.openxmlformats.org/officeDocument/2006/customXml" ds:itemID="{D4F6F35E-DDFF-46F6-AD5C-E775D64208B1}"/>
</file>

<file path=customXml/itemProps3.xml><?xml version="1.0" encoding="utf-8"?>
<ds:datastoreItem xmlns:ds="http://schemas.openxmlformats.org/officeDocument/2006/customXml" ds:itemID="{C5B400B7-B13C-4F08-B846-2F2C2D748368}"/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1158</Words>
  <Application>Microsoft Office PowerPoint</Application>
  <PresentationFormat>Panorámica</PresentationFormat>
  <Paragraphs>259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2022-11-30T17:23:03Z</dcterms:modified>
</cp:coreProperties>
</file>