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94" r:id="rId9"/>
    <p:sldId id="295" r:id="rId10"/>
    <p:sldId id="29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09267"/>
    <a:srgbClr val="009167"/>
    <a:srgbClr val="009165"/>
    <a:srgbClr val="27689D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9E1C2-56F7-444A-9F47-40BF7D80B98E}" v="161" dt="2022-07-01T03:19:50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20:05:49.380" v="703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20:05:49.380" v="703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20:05:49.380" v="7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9AF9E1C2-56F7-444A-9F47-40BF7D80B98E}"/>
    <pc:docChg chg="undo redo custSel addSld delSld modSld">
      <pc:chgData name="NESTOR JULIO HERNANDEZ BOCKER" userId="a413b3be1cc3406f" providerId="LiveId" clId="{9AF9E1C2-56F7-444A-9F47-40BF7D80B98E}" dt="2022-07-01T03:19:50.844" v="745" actId="2716"/>
      <pc:docMkLst>
        <pc:docMk/>
      </pc:docMkLst>
      <pc:sldChg chg="modSp mod">
        <pc:chgData name="NESTOR JULIO HERNANDEZ BOCKER" userId="a413b3be1cc3406f" providerId="LiveId" clId="{9AF9E1C2-56F7-444A-9F47-40BF7D80B98E}" dt="2022-07-01T03:15:00.564" v="743" actId="20577"/>
        <pc:sldMkLst>
          <pc:docMk/>
          <pc:sldMk cId="3489943008" sldId="256"/>
        </pc:sldMkLst>
        <pc:spChg chg="mod">
          <ac:chgData name="NESTOR JULIO HERNANDEZ BOCKER" userId="a413b3be1cc3406f" providerId="LiveId" clId="{9AF9E1C2-56F7-444A-9F47-40BF7D80B98E}" dt="2022-06-30T18:06:27.487" v="14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3:15:00.564" v="74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8:06:19.290" v="142" actId="20577"/>
        <pc:sldMkLst>
          <pc:docMk/>
          <pc:sldMk cId="1714585994" sldId="264"/>
        </pc:sldMkLst>
        <pc:spChg chg="mod">
          <ac:chgData name="NESTOR JULIO HERNANDEZ BOCKER" userId="a413b3be1cc3406f" providerId="LiveId" clId="{9AF9E1C2-56F7-444A-9F47-40BF7D80B98E}" dt="2022-06-30T18:06:19.290" v="14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6:39:56.749" v="95" actId="20577"/>
        <pc:sldMkLst>
          <pc:docMk/>
          <pc:sldMk cId="3848655556" sldId="275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39:40.185" v="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39:56.749" v="9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addSp delSp modSp mod">
        <pc:chgData name="NESTOR JULIO HERNANDEZ BOCKER" userId="a413b3be1cc3406f" providerId="LiveId" clId="{9AF9E1C2-56F7-444A-9F47-40BF7D80B98E}" dt="2022-06-30T17:34:11.644" v="130" actId="20577"/>
        <pc:sldMkLst>
          <pc:docMk/>
          <pc:sldMk cId="3763916591" sldId="276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34:11.644" v="130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9AF9E1C2-56F7-444A-9F47-40BF7D80B98E}" dt="2022-06-30T17:32:43.478" v="125"/>
          <ac:graphicFrameMkLst>
            <pc:docMk/>
            <pc:sldMk cId="3763916591" sldId="276"/>
            <ac:graphicFrameMk id="7" creationId="{00000000-0008-0000-0000-000009000000}"/>
          </ac:graphicFrameMkLst>
        </pc:graphicFrameChg>
        <pc:graphicFrameChg chg="del">
          <ac:chgData name="NESTOR JULIO HERNANDEZ BOCKER" userId="a413b3be1cc3406f" providerId="LiveId" clId="{9AF9E1C2-56F7-444A-9F47-40BF7D80B98E}" dt="2022-06-30T17:32:42.575" v="124" actId="478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7:35:56.614" v="137" actId="6549"/>
        <pc:sldMkLst>
          <pc:docMk/>
          <pc:sldMk cId="864735227" sldId="279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9AF9E1C2-56F7-444A-9F47-40BF7D80B98E}" dt="2022-06-30T17:35:56.614" v="137" actId="6549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9AF9E1C2-56F7-444A-9F47-40BF7D80B98E}" dt="2022-06-30T17:32:38.763" v="123"/>
          <ac:graphicFrameMkLst>
            <pc:docMk/>
            <pc:sldMk cId="864735227" sldId="279"/>
            <ac:graphicFrameMk id="7" creationId="{00000000-0008-0000-0000-000009000000}"/>
          </ac:graphicFrameMkLst>
        </pc:graphicFrameChg>
        <pc:graphicFrameChg chg="add del">
          <ac:chgData name="NESTOR JULIO HERNANDEZ BOCKER" userId="a413b3be1cc3406f" providerId="LiveId" clId="{9AF9E1C2-56F7-444A-9F47-40BF7D80B98E}" dt="2022-06-30T17:32:36.183" v="121" actId="478"/>
          <ac:graphicFrameMkLst>
            <pc:docMk/>
            <pc:sldMk cId="864735227" sldId="279"/>
            <ac:graphicFrameMk id="8" creationId="{46BAADC8-61A7-45F7-988E-17C4D831A9AA}"/>
          </ac:graphicFrameMkLst>
        </pc:graphicFrameChg>
        <pc:graphicFrameChg chg="add mod">
          <ac:chgData name="NESTOR JULIO HERNANDEZ BOCKER" userId="a413b3be1cc3406f" providerId="LiveId" clId="{9AF9E1C2-56F7-444A-9F47-40BF7D80B98E}" dt="2022-06-30T17:33:00.943" v="126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6-30T16:38:56.261" v="90" actId="20577"/>
        <pc:sldMkLst>
          <pc:docMk/>
          <pc:sldMk cId="3016852997" sldId="284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8:56.261" v="9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9AF9E1C2-56F7-444A-9F47-40BF7D80B98E}" dt="2022-06-30T16:38:14.046" v="75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9AF9E1C2-56F7-444A-9F47-40BF7D80B98E}" dt="2022-07-01T02:27:19.343" v="145" actId="47"/>
        <pc:sldMkLst>
          <pc:docMk/>
          <pc:sldMk cId="2917955696" sldId="285"/>
        </pc:sldMkLst>
        <pc:spChg chg="mod">
          <ac:chgData name="NESTOR JULIO HERNANDEZ BOCKER" userId="a413b3be1cc3406f" providerId="LiveId" clId="{9AF9E1C2-56F7-444A-9F47-40BF7D80B98E}" dt="2022-06-30T17:37:07.439" v="139" actId="6549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6-30T17:37:11.597" v="140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922040492" sldId="287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5" creationId="{C2CF81D2-E306-48C4-AC5F-6BC14E36863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851783180" sldId="288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4:34.533" v="1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4" creationId="{0B898A01-518B-495E-AD15-C95A8C0A0955}"/>
          </ac:spMkLst>
        </pc:spChg>
      </pc:sldChg>
      <pc:sldChg chg="modSp mod">
        <pc:chgData name="NESTOR JULIO HERNANDEZ BOCKER" userId="a413b3be1cc3406f" providerId="LiveId" clId="{9AF9E1C2-56F7-444A-9F47-40BF7D80B98E}" dt="2022-07-01T03:19:50.844" v="745" actId="2716"/>
        <pc:sldMkLst>
          <pc:docMk/>
          <pc:sldMk cId="751480473" sldId="292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23:26.739" v="11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9AF9E1C2-56F7-444A-9F47-40BF7D80B98E}" dt="2022-07-01T03:19:50.844" v="745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6:42:10.583" v="111" actId="20577"/>
        <pc:sldMkLst>
          <pc:docMk/>
          <pc:sldMk cId="1845386193" sldId="293"/>
        </pc:sldMkLst>
        <pc:spChg chg="mod">
          <ac:chgData name="NESTOR JULIO HERNANDEZ BOCKER" userId="a413b3be1cc3406f" providerId="LiveId" clId="{9AF9E1C2-56F7-444A-9F47-40BF7D80B98E}" dt="2022-06-30T16:35:23.140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40:02.593" v="9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9AF9E1C2-56F7-444A-9F47-40BF7D80B98E}" dt="2022-06-30T16:40:06.749" v="9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9AF9E1C2-56F7-444A-9F47-40BF7D80B98E}" dt="2022-06-30T16:40:11.923" v="9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40:38.181" v="10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9AF9E1C2-56F7-444A-9F47-40BF7D80B98E}" dt="2022-06-30T16:42:03.348" v="1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9AF9E1C2-56F7-444A-9F47-40BF7D80B98E}" dt="2022-06-30T16:42:10.583" v="111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9AF9E1C2-56F7-444A-9F47-40BF7D80B98E}" dt="2022-06-30T16:37:06.598" v="37" actId="1037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mod">
          <ac:chgData name="NESTOR JULIO HERNANDEZ BOCKER" userId="a413b3be1cc3406f" providerId="LiveId" clId="{9AF9E1C2-56F7-444A-9F47-40BF7D80B98E}" dt="2022-06-30T16:37:15.817" v="72" actId="1037"/>
          <ac:graphicFrameMkLst>
            <pc:docMk/>
            <pc:sldMk cId="1845386193" sldId="293"/>
            <ac:graphicFrameMk id="24" creationId="{67F528AD-09EC-4B42-8259-8B9439F3F00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49.971" v="11" actId="478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51.977" v="12" actId="47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7-01T02:27:46.182" v="185" actId="20577"/>
        <pc:sldMkLst>
          <pc:docMk/>
          <pc:sldMk cId="2857851448" sldId="294"/>
        </pc:sldMkLst>
        <pc:spChg chg="mod">
          <ac:chgData name="NESTOR JULIO HERNANDEZ BOCKER" userId="a413b3be1cc3406f" providerId="LiveId" clId="{9AF9E1C2-56F7-444A-9F47-40BF7D80B98E}" dt="2022-07-01T02:27:38.807" v="179" actId="65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2:27:46.182" v="18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AF9E1C2-56F7-444A-9F47-40BF7D80B98E}" dt="2022-07-01T02:59:20.796" v="736" actId="1036"/>
        <pc:sldMkLst>
          <pc:docMk/>
          <pc:sldMk cId="2648993389" sldId="295"/>
        </pc:sldMkLst>
        <pc:spChg chg="mod">
          <ac:chgData name="NESTOR JULIO HERNANDEZ BOCKER" userId="a413b3be1cc3406f" providerId="LiveId" clId="{9AF9E1C2-56F7-444A-9F47-40BF7D80B98E}" dt="2022-07-01T02:43:00.231" v="268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7-01T02:43:08.998" v="270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9AF9E1C2-56F7-444A-9F47-40BF7D80B98E}" dt="2022-07-01T02:27:57.157" v="193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43:50.087" v="274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7-01T02:44:10.967" v="279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9AF9E1C2-56F7-444A-9F47-40BF7D80B98E}" dt="2022-07-01T02:44:04.938" v="275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9AF9E1C2-56F7-444A-9F47-40BF7D80B98E}" dt="2022-07-01T02:46:19.217" v="281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9AF9E1C2-56F7-444A-9F47-40BF7D80B98E}" dt="2022-07-01T02:41:19.318" v="203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41:33.973" v="205"/>
          <ac:graphicFrameMkLst>
            <pc:docMk/>
            <pc:sldMk cId="2648993389" sldId="295"/>
            <ac:graphicFrameMk id="15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59:20.796" v="736" actId="1036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7-01T02:55:41.991" v="726" actId="1036"/>
        <pc:sldMkLst>
          <pc:docMk/>
          <pc:sldMk cId="1034061580" sldId="296"/>
        </pc:sldMkLst>
        <pc:spChg chg="mod">
          <ac:chgData name="NESTOR JULIO HERNANDEZ BOCKER" userId="a413b3be1cc3406f" providerId="LiveId" clId="{9AF9E1C2-56F7-444A-9F47-40BF7D80B98E}" dt="2022-07-01T02:28:11.085" v="201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53:20.406" v="720" actId="20577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9AF9E1C2-56F7-444A-9F47-40BF7D80B98E}" dt="2022-07-01T02:49:44.457" v="341" actId="20577"/>
          <ac:spMkLst>
            <pc:docMk/>
            <pc:sldMk cId="1034061580" sldId="296"/>
            <ac:spMk id="15" creationId="{C2CF81D2-E306-48C4-AC5F-6BC14E368630}"/>
          </ac:spMkLst>
        </pc:spChg>
        <pc:spChg chg="mod">
          <ac:chgData name="NESTOR JULIO HERNANDEZ BOCKER" userId="a413b3be1cc3406f" providerId="LiveId" clId="{9AF9E1C2-56F7-444A-9F47-40BF7D80B98E}" dt="2022-07-01T02:55:41.991" v="726" actId="1036"/>
          <ac:spMkLst>
            <pc:docMk/>
            <pc:sldMk cId="1034061580" sldId="296"/>
            <ac:spMk id="16" creationId="{E2D86EF3-4A51-484F-BD0B-078C49634AE4}"/>
          </ac:spMkLst>
        </pc:spChg>
        <pc:graphicFrameChg chg="add mod">
          <ac:chgData name="NESTOR JULIO HERNANDEZ BOCKER" userId="a413b3be1cc3406f" providerId="LiveId" clId="{9AF9E1C2-56F7-444A-9F47-40BF7D80B98E}" dt="2022-07-01T02:47:31.482" v="327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">
          <ac:chgData name="NESTOR JULIO HERNANDEZ BOCKER" userId="a413b3be1cc3406f" providerId="LiveId" clId="{9AF9E1C2-56F7-444A-9F47-40BF7D80B98E}" dt="2022-07-01T02:47:14.187" v="288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  <pc:sldChg chg="new del">
        <pc:chgData name="NESTOR JULIO HERNANDEZ BOCKER" userId="a413b3be1cc3406f" providerId="LiveId" clId="{9AF9E1C2-56F7-444A-9F47-40BF7D80B98E}" dt="2022-07-01T03:13:50.354" v="742" actId="680"/>
        <pc:sldMkLst>
          <pc:docMk/>
          <pc:sldMk cId="2836891687" sldId="297"/>
        </pc:sldMkLst>
      </pc:sldChg>
      <pc:sldChg chg="new del">
        <pc:chgData name="NESTOR JULIO HERNANDEZ BOCKER" userId="a413b3be1cc3406f" providerId="LiveId" clId="{9AF9E1C2-56F7-444A-9F47-40BF7D80B98E}" dt="2022-07-01T03:13:49.380" v="741" actId="680"/>
        <pc:sldMkLst>
          <pc:docMk/>
          <pc:sldMk cId="1021701027" sldId="298"/>
        </pc:sldMkLst>
      </pc:sldChg>
      <pc:sldChg chg="new del">
        <pc:chgData name="NESTOR JULIO HERNANDEZ BOCKER" userId="a413b3be1cc3406f" providerId="LiveId" clId="{9AF9E1C2-56F7-444A-9F47-40BF7D80B98E}" dt="2022-07-01T03:13:48.745" v="740" actId="680"/>
        <pc:sldMkLst>
          <pc:docMk/>
          <pc:sldMk cId="3018856643" sldId="299"/>
        </pc:sldMkLst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4949992192105E-2"/>
          <c:y val="3.3290928015596341E-2"/>
          <c:w val="0.95172067835704266"/>
          <c:h val="0.65327810558240518"/>
        </c:manualLayout>
      </c:layout>
      <c:lineChart>
        <c:grouping val="standard"/>
        <c:varyColors val="0"/>
        <c:ser>
          <c:idx val="0"/>
          <c:order val="0"/>
          <c:tx>
            <c:strRef>
              <c:f>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B5-4704-9650-929D67E0769D}"/>
                </c:ext>
              </c:extLst>
            </c:dLbl>
            <c:dLbl>
              <c:idx val="12"/>
              <c:layout>
                <c:manualLayout>
                  <c:x val="-4.0507460900873213E-3"/>
                  <c:y val="5.50383744825894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Salida!$B$6:$B$18</c:f>
              <c:strCache>
                <c:ptCount val="13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</c:strCache>
            </c:strRef>
          </c:cat>
          <c:val>
            <c:numRef>
              <c:f>Salida!$C$6:$C$18</c:f>
              <c:numCache>
                <c:formatCode>0.0</c:formatCode>
                <c:ptCount val="13"/>
                <c:pt idx="0">
                  <c:v>15.204204747</c:v>
                </c:pt>
                <c:pt idx="1">
                  <c:v>14.646591578000001</c:v>
                </c:pt>
                <c:pt idx="2">
                  <c:v>13.058523088999999</c:v>
                </c:pt>
                <c:pt idx="3">
                  <c:v>12.861392995999999</c:v>
                </c:pt>
                <c:pt idx="4">
                  <c:v>11.961303547</c:v>
                </c:pt>
                <c:pt idx="5">
                  <c:v>11.995241041</c:v>
                </c:pt>
                <c:pt idx="6">
                  <c:v>11.533057524</c:v>
                </c:pt>
                <c:pt idx="7">
                  <c:v>11.096493065000001</c:v>
                </c:pt>
                <c:pt idx="8">
                  <c:v>14.647251143</c:v>
                </c:pt>
                <c:pt idx="9">
                  <c:v>12.905169722</c:v>
                </c:pt>
                <c:pt idx="10">
                  <c:v>12.121232557000001</c:v>
                </c:pt>
                <c:pt idx="11">
                  <c:v>11.168465856999999</c:v>
                </c:pt>
                <c:pt idx="12">
                  <c:v>10.648261518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B5-4704-9650-929D67E0769D}"/>
            </c:ext>
          </c:extLst>
        </c:ser>
        <c:ser>
          <c:idx val="1"/>
          <c:order val="1"/>
          <c:tx>
            <c:strRef>
              <c:f>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B5-4704-9650-929D67E0769D}"/>
                </c:ext>
              </c:extLst>
            </c:dLbl>
            <c:dLbl>
              <c:idx val="12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Salida!$B$6:$B$18</c:f>
              <c:strCache>
                <c:ptCount val="13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</c:strCache>
            </c:strRef>
          </c:cat>
          <c:val>
            <c:numRef>
              <c:f>Salida!$D$6:$D$18</c:f>
              <c:numCache>
                <c:formatCode>0.0</c:formatCode>
                <c:ptCount val="13"/>
                <c:pt idx="0">
                  <c:v>16.502707453999999</c:v>
                </c:pt>
                <c:pt idx="1">
                  <c:v>15.809591854000001</c:v>
                </c:pt>
                <c:pt idx="2">
                  <c:v>14.449081308</c:v>
                </c:pt>
                <c:pt idx="3">
                  <c:v>14.039502243999999</c:v>
                </c:pt>
                <c:pt idx="4">
                  <c:v>13.055948856000001</c:v>
                </c:pt>
                <c:pt idx="5">
                  <c:v>12.978658265</c:v>
                </c:pt>
                <c:pt idx="6">
                  <c:v>12.504003895</c:v>
                </c:pt>
                <c:pt idx="7">
                  <c:v>11.92545801</c:v>
                </c:pt>
                <c:pt idx="8">
                  <c:v>15.802908362</c:v>
                </c:pt>
                <c:pt idx="9">
                  <c:v>13.741029177</c:v>
                </c:pt>
                <c:pt idx="10">
                  <c:v>13.264174452000001</c:v>
                </c:pt>
                <c:pt idx="11">
                  <c:v>11.981815336</c:v>
                </c:pt>
                <c:pt idx="12">
                  <c:v>11.560347608000001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B5-4704-9650-929D67E0769D}"/>
            </c:ext>
          </c:extLst>
        </c:ser>
        <c:ser>
          <c:idx val="2"/>
          <c:order val="2"/>
          <c:tx>
            <c:strRef>
              <c:f>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2B5-4704-9650-929D67E0769D}"/>
                </c:ext>
              </c:extLst>
            </c:dLbl>
            <c:dLbl>
              <c:idx val="12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Salida!$B$6:$B$18</c:f>
              <c:strCache>
                <c:ptCount val="13"/>
                <c:pt idx="0">
                  <c:v>Mayo-2021</c:v>
                </c:pt>
                <c:pt idx="1">
                  <c:v>Junio-2021</c:v>
                </c:pt>
                <c:pt idx="2">
                  <c:v>Julio-2021</c:v>
                </c:pt>
                <c:pt idx="3">
                  <c:v>Agosto-2021</c:v>
                </c:pt>
                <c:pt idx="4">
                  <c:v>Septiembre-2021</c:v>
                </c:pt>
                <c:pt idx="5">
                  <c:v>Octubre-2021</c:v>
                </c:pt>
                <c:pt idx="6">
                  <c:v>Noviembre-2021</c:v>
                </c:pt>
                <c:pt idx="7">
                  <c:v>Diciembre-2021</c:v>
                </c:pt>
                <c:pt idx="8">
                  <c:v>Enero-2022</c:v>
                </c:pt>
                <c:pt idx="9">
                  <c:v>Febrero-2022</c:v>
                </c:pt>
                <c:pt idx="10">
                  <c:v>Marzo-2022</c:v>
                </c:pt>
                <c:pt idx="11">
                  <c:v>Abril-2022</c:v>
                </c:pt>
                <c:pt idx="12">
                  <c:v>Mayo-2022</c:v>
                </c:pt>
              </c:strCache>
            </c:strRef>
          </c:cat>
          <c:val>
            <c:numRef>
              <c:f>Salida!$E$6:$E$18</c:f>
              <c:numCache>
                <c:formatCode>0.0</c:formatCode>
                <c:ptCount val="13"/>
                <c:pt idx="0">
                  <c:v>10.207762465048681</c:v>
                </c:pt>
                <c:pt idx="1">
                  <c:v>10.131865859774868</c:v>
                </c:pt>
                <c:pt idx="2">
                  <c:v>7.6525548095472686</c:v>
                </c:pt>
                <c:pt idx="3">
                  <c:v>8.3013262196788435</c:v>
                </c:pt>
                <c:pt idx="4">
                  <c:v>7.7855178009944304</c:v>
                </c:pt>
                <c:pt idx="5">
                  <c:v>8.2857156515309835</c:v>
                </c:pt>
                <c:pt idx="6">
                  <c:v>7.7466117872748166</c:v>
                </c:pt>
                <c:pt idx="7">
                  <c:v>7.9893292317698856</c:v>
                </c:pt>
                <c:pt idx="8">
                  <c:v>10.09606572467812</c:v>
                </c:pt>
                <c:pt idx="9">
                  <c:v>9.7104622442154316</c:v>
                </c:pt>
                <c:pt idx="10">
                  <c:v>7.5308620386757621</c:v>
                </c:pt>
                <c:pt idx="11">
                  <c:v>8.0255725144272478</c:v>
                </c:pt>
                <c:pt idx="12">
                  <c:v>7.1282008324963204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2B5-4704-9650-929D67E076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[Empleo.xlsb]Salida!$B$41</c:f>
              <c:strCache>
                <c:ptCount val="1"/>
                <c:pt idx="0">
                  <c:v>Mayo-2021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[Empleo.xlsb]Salida!$C$40:$E$40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[Empleo.xlsb]Salida!$C$41:$E$41</c:f>
              <c:numCache>
                <c:formatCode>0.0</c:formatCode>
                <c:ptCount val="3"/>
                <c:pt idx="0">
                  <c:v>15.204204747</c:v>
                </c:pt>
                <c:pt idx="1">
                  <c:v>16.502707453999999</c:v>
                </c:pt>
                <c:pt idx="2">
                  <c:v>10.207762465048681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A-4B99-B923-260D5B58CAAC}"/>
            </c:ext>
          </c:extLst>
        </c:ser>
        <c:ser>
          <c:idx val="1"/>
          <c:order val="1"/>
          <c:tx>
            <c:strRef>
              <c:f>[Empleo.xlsb]Salida!$B$42</c:f>
              <c:strCache>
                <c:ptCount val="1"/>
                <c:pt idx="0">
                  <c:v>Mayo-2022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[Empleo.xlsb]Salida!$C$40:$E$40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[Empleo.xlsb]Salida!$C$42:$E$42</c:f>
              <c:numCache>
                <c:formatCode>0.0</c:formatCode>
                <c:ptCount val="3"/>
                <c:pt idx="0">
                  <c:v>10.648261518</c:v>
                </c:pt>
                <c:pt idx="1">
                  <c:v>11.560347608000001</c:v>
                </c:pt>
                <c:pt idx="2">
                  <c:v>7.1282008324963204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A-4B99-B923-260D5B58CA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[Empleo.xlsb]Salida!$B$47</c:f>
              <c:strCache>
                <c:ptCount val="1"/>
                <c:pt idx="0">
                  <c:v>Marzo 21-Mayo 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[Empleo.xlsb]Salida!$C$46:$E$46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[Empleo.xlsb]Salida!$C$47:$E$47</c:f>
              <c:numCache>
                <c:formatCode>0.0</c:formatCode>
                <c:ptCount val="3"/>
                <c:pt idx="0">
                  <c:v>15.138338219718353</c:v>
                </c:pt>
                <c:pt idx="1">
                  <c:v>16.627796806902378</c:v>
                </c:pt>
                <c:pt idx="2">
                  <c:v>9.3744839852858775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6-49D1-9F93-FBBC519F3470}"/>
            </c:ext>
          </c:extLst>
        </c:ser>
        <c:ser>
          <c:idx val="1"/>
          <c:order val="1"/>
          <c:tx>
            <c:strRef>
              <c:f>[Empleo.xlsb]Salida!$B$48</c:f>
              <c:strCache>
                <c:ptCount val="1"/>
                <c:pt idx="0">
                  <c:v>Marzo 22-Mayo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[Empleo.xlsb]Salida!$C$46:$E$46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[Empleo.xlsb]Salida!$C$48:$E$48</c:f>
              <c:numCache>
                <c:formatCode>0.0</c:formatCode>
                <c:ptCount val="3"/>
                <c:pt idx="0">
                  <c:v>11.311140983973054</c:v>
                </c:pt>
                <c:pt idx="1">
                  <c:v>12.269737208297533</c:v>
                </c:pt>
                <c:pt idx="2">
                  <c:v>7.5610883824622057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6-49D1-9F93-FBBC519F34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8-400D-ADFD-58F4765C87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[Empleo.xlsb]Salida!$B$112:$B$126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Información y comunicaciones</c:v>
                </c:pt>
                <c:pt idx="4">
                  <c:v>Actividades financieras y de seguros</c:v>
                </c:pt>
                <c:pt idx="5">
                  <c:v>Suministro de electricidad gas y agua</c:v>
                </c:pt>
                <c:pt idx="6">
                  <c:v>Alojamiento y servicios de comida</c:v>
                </c:pt>
                <c:pt idx="7">
                  <c:v>Construcción</c:v>
                </c:pt>
                <c:pt idx="8">
                  <c:v>Transporte y almacenamiento</c:v>
                </c:pt>
                <c:pt idx="9">
                  <c:v>Actividades profesionales, científicas, técnicas y servicios administrativos</c:v>
                </c:pt>
                <c:pt idx="10">
                  <c:v>Actividades artísticas, entretenimiento recreación y otras actividades de servicios</c:v>
                </c:pt>
                <c:pt idx="11">
                  <c:v>Industria manufacturera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[Empleo.xlsb]Salida!$C$112:$C$126</c:f>
              <c:numCache>
                <c:formatCode>_-* #,##0_-;\-* #,##0_-;_-* "-"??_-;_-@_-</c:formatCode>
                <c:ptCount val="15"/>
                <c:pt idx="0">
                  <c:v>22184.761999999999</c:v>
                </c:pt>
                <c:pt idx="1">
                  <c:v>14.884</c:v>
                </c:pt>
                <c:pt idx="2">
                  <c:v>227.84899999999999</c:v>
                </c:pt>
                <c:pt idx="3">
                  <c:v>338.05599999999998</c:v>
                </c:pt>
                <c:pt idx="4">
                  <c:v>443.572</c:v>
                </c:pt>
                <c:pt idx="5">
                  <c:v>525.08600000000001</c:v>
                </c:pt>
                <c:pt idx="6">
                  <c:v>1400.4359999999999</c:v>
                </c:pt>
                <c:pt idx="7">
                  <c:v>1514.384</c:v>
                </c:pt>
                <c:pt idx="8">
                  <c:v>1659.14</c:v>
                </c:pt>
                <c:pt idx="9">
                  <c:v>1726.431</c:v>
                </c:pt>
                <c:pt idx="10">
                  <c:v>1957.6659999999999</c:v>
                </c:pt>
                <c:pt idx="11">
                  <c:v>2198.1419999999998</c:v>
                </c:pt>
                <c:pt idx="12">
                  <c:v>2855.0680000000002</c:v>
                </c:pt>
                <c:pt idx="13">
                  <c:v>3549.779</c:v>
                </c:pt>
                <c:pt idx="14">
                  <c:v>3774.268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8-400D-ADFD-58F4765C8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B-4FD3-819E-8D01CD587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[Empleo.xlsb]Salida!$B$128:$B$142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Información y comunicaciones</c:v>
                </c:pt>
                <c:pt idx="3">
                  <c:v>Actividades inmobiliarias</c:v>
                </c:pt>
                <c:pt idx="4">
                  <c:v>Suministro de electricidad gas y agua</c:v>
                </c:pt>
                <c:pt idx="5">
                  <c:v>Actividades financieras y de seguros</c:v>
                </c:pt>
                <c:pt idx="6">
                  <c:v>Industria manufacturera</c:v>
                </c:pt>
                <c:pt idx="7">
                  <c:v>Actividades profesionales, científicas, técnicas y servicios administrativos</c:v>
                </c:pt>
                <c:pt idx="8">
                  <c:v>Construcción</c:v>
                </c:pt>
                <c:pt idx="9">
                  <c:v>Alojamiento y servicios de comida</c:v>
                </c:pt>
                <c:pt idx="10">
                  <c:v>Comercio y reparación de vehículos</c:v>
                </c:pt>
                <c:pt idx="11">
                  <c:v>Administración pública y defensa, educación y atención de la salud humana</c:v>
                </c:pt>
                <c:pt idx="12">
                  <c:v>Transporte y almacenamiento</c:v>
                </c:pt>
                <c:pt idx="13">
                  <c:v>Agricultura, ganadería, caza, silvicultura y pesca</c:v>
                </c:pt>
                <c:pt idx="14">
                  <c:v>Actividades artísticas, entretenimiento recreación y otras actividades de servicios</c:v>
                </c:pt>
              </c:strCache>
            </c:strRef>
          </c:cat>
          <c:val>
            <c:numRef>
              <c:f>[Empleo.xlsb]Salida!$C$128:$C$142</c:f>
              <c:numCache>
                <c:formatCode>_-* #,##0_-;\-* #,##0_-;_-* "-"??_-;_-@_-</c:formatCode>
                <c:ptCount val="15"/>
                <c:pt idx="0">
                  <c:v>2196.2199999999975</c:v>
                </c:pt>
                <c:pt idx="1">
                  <c:v>4.2970000000000006</c:v>
                </c:pt>
                <c:pt idx="2">
                  <c:v>21.087999999999965</c:v>
                </c:pt>
                <c:pt idx="3">
                  <c:v>30.593999999999994</c:v>
                </c:pt>
                <c:pt idx="4">
                  <c:v>64.980999999999995</c:v>
                </c:pt>
                <c:pt idx="5">
                  <c:v>81.031000000000006</c:v>
                </c:pt>
                <c:pt idx="6">
                  <c:v>101.80399999999963</c:v>
                </c:pt>
                <c:pt idx="7">
                  <c:v>108.94800000000009</c:v>
                </c:pt>
                <c:pt idx="8">
                  <c:v>150.29300000000012</c:v>
                </c:pt>
                <c:pt idx="9">
                  <c:v>178.57299999999987</c:v>
                </c:pt>
                <c:pt idx="10">
                  <c:v>192.47299999999996</c:v>
                </c:pt>
                <c:pt idx="11">
                  <c:v>210.6260000000002</c:v>
                </c:pt>
                <c:pt idx="12">
                  <c:v>313.62300000000005</c:v>
                </c:pt>
                <c:pt idx="13">
                  <c:v>341.57499999999982</c:v>
                </c:pt>
                <c:pt idx="14">
                  <c:v>396.31099999999992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B-4FD3-819E-8D01CD587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5.0925770632035669E-2"/>
          <c:w val="0.93695120167515489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BE-40C3-A959-28C45F95B2A6}"/>
                </c:ext>
              </c:extLst>
            </c:dLbl>
            <c:dLbl>
              <c:idx val="18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BE-40C3-A959-28C45F95B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desestacionalizadas.xlsx]Hoja1'!$D$222:$D$258</c:f>
              <c:strCache>
                <c:ptCount val="37"/>
                <c:pt idx="0">
                  <c:v>May-2019</c:v>
                </c:pt>
                <c:pt idx="1">
                  <c:v>Jun-2019</c:v>
                </c:pt>
                <c:pt idx="2">
                  <c:v>Jul-2019</c:v>
                </c:pt>
                <c:pt idx="3">
                  <c:v>Ago-2019</c:v>
                </c:pt>
                <c:pt idx="4">
                  <c:v>Sep-2019</c:v>
                </c:pt>
                <c:pt idx="5">
                  <c:v>Oct-2019</c:v>
                </c:pt>
                <c:pt idx="6">
                  <c:v>Nov-2019</c:v>
                </c:pt>
                <c:pt idx="7">
                  <c:v>Dic-2019</c:v>
                </c:pt>
                <c:pt idx="8">
                  <c:v>Ene-2020</c:v>
                </c:pt>
                <c:pt idx="9">
                  <c:v>Feb-2020</c:v>
                </c:pt>
                <c:pt idx="10">
                  <c:v>Mar-2020</c:v>
                </c:pt>
                <c:pt idx="11">
                  <c:v>Abr-2020</c:v>
                </c:pt>
                <c:pt idx="12">
                  <c:v>May-2020</c:v>
                </c:pt>
                <c:pt idx="13">
                  <c:v>Jun-2020</c:v>
                </c:pt>
                <c:pt idx="14">
                  <c:v>Jul-2020</c:v>
                </c:pt>
                <c:pt idx="15">
                  <c:v>Ago-2020</c:v>
                </c:pt>
                <c:pt idx="16">
                  <c:v>Sep-2020</c:v>
                </c:pt>
                <c:pt idx="17">
                  <c:v>Oct-2020</c:v>
                </c:pt>
                <c:pt idx="18">
                  <c:v>Nov-2020</c:v>
                </c:pt>
                <c:pt idx="19">
                  <c:v>Dic-2020</c:v>
                </c:pt>
                <c:pt idx="20">
                  <c:v>Ene-2021</c:v>
                </c:pt>
                <c:pt idx="21">
                  <c:v>Feb-2021</c:v>
                </c:pt>
                <c:pt idx="22">
                  <c:v>Mar-2021</c:v>
                </c:pt>
                <c:pt idx="23">
                  <c:v>Abr-2021</c:v>
                </c:pt>
                <c:pt idx="24">
                  <c:v>May-2021</c:v>
                </c:pt>
                <c:pt idx="25">
                  <c:v>Jun-2021</c:v>
                </c:pt>
                <c:pt idx="26">
                  <c:v>Jul-2021</c:v>
                </c:pt>
                <c:pt idx="27">
                  <c:v>Ago-2021</c:v>
                </c:pt>
                <c:pt idx="28">
                  <c:v>Sep-2021</c:v>
                </c:pt>
                <c:pt idx="29">
                  <c:v>Oct-2021</c:v>
                </c:pt>
                <c:pt idx="30">
                  <c:v>Nov-2021</c:v>
                </c:pt>
                <c:pt idx="31">
                  <c:v>Dic-2021</c:v>
                </c:pt>
                <c:pt idx="32">
                  <c:v>Ene-2022</c:v>
                </c:pt>
                <c:pt idx="33">
                  <c:v>Feb-2022</c:v>
                </c:pt>
                <c:pt idx="34">
                  <c:v>Mar-2022</c:v>
                </c:pt>
                <c:pt idx="35">
                  <c:v>Abr-2022</c:v>
                </c:pt>
                <c:pt idx="36">
                  <c:v>May-2022</c:v>
                </c:pt>
              </c:strCache>
            </c:strRef>
          </c:cat>
          <c:val>
            <c:numRef>
              <c:f>'[Gráficos series desestacionalizadas.xlsx]Hoja1'!$E$222:$E$258</c:f>
              <c:numCache>
                <c:formatCode>_-* #,##0.0_-;\-* #,##0.0_-;_-* "-"??_-;_-@_-</c:formatCode>
                <c:ptCount val="37"/>
                <c:pt idx="0">
                  <c:v>10.34232129374956</c:v>
                </c:pt>
                <c:pt idx="1">
                  <c:v>9.6712804587907293</c:v>
                </c:pt>
                <c:pt idx="2">
                  <c:v>10.401047072429211</c:v>
                </c:pt>
                <c:pt idx="3">
                  <c:v>10.669979452381115</c:v>
                </c:pt>
                <c:pt idx="4">
                  <c:v>10.627848595094575</c:v>
                </c:pt>
                <c:pt idx="5">
                  <c:v>10.405643426444451</c:v>
                </c:pt>
                <c:pt idx="6">
                  <c:v>10.510484054057034</c:v>
                </c:pt>
                <c:pt idx="7">
                  <c:v>10.357794770045627</c:v>
                </c:pt>
                <c:pt idx="8">
                  <c:v>10.561173274217362</c:v>
                </c:pt>
                <c:pt idx="9">
                  <c:v>11.045826770520666</c:v>
                </c:pt>
                <c:pt idx="10">
                  <c:v>12.233153003687537</c:v>
                </c:pt>
                <c:pt idx="11">
                  <c:v>19.822361854887593</c:v>
                </c:pt>
                <c:pt idx="12">
                  <c:v>20.894962724400994</c:v>
                </c:pt>
                <c:pt idx="13">
                  <c:v>19.817650267899001</c:v>
                </c:pt>
                <c:pt idx="14">
                  <c:v>19.582016472543913</c:v>
                </c:pt>
                <c:pt idx="15">
                  <c:v>16.514187373940317</c:v>
                </c:pt>
                <c:pt idx="16">
                  <c:v>15.84070492158852</c:v>
                </c:pt>
                <c:pt idx="17">
                  <c:v>15.312595276939408</c:v>
                </c:pt>
                <c:pt idx="18">
                  <c:v>14.586949552699865</c:v>
                </c:pt>
                <c:pt idx="19">
                  <c:v>14.177339373979745</c:v>
                </c:pt>
                <c:pt idx="20">
                  <c:v>15.183277375236049</c:v>
                </c:pt>
                <c:pt idx="21">
                  <c:v>14.43982404096846</c:v>
                </c:pt>
                <c:pt idx="22">
                  <c:v>14.400318622103844</c:v>
                </c:pt>
                <c:pt idx="23">
                  <c:v>15.662893979632619</c:v>
                </c:pt>
                <c:pt idx="24">
                  <c:v>15.162133500431766</c:v>
                </c:pt>
                <c:pt idx="25">
                  <c:v>15.027850835895759</c:v>
                </c:pt>
                <c:pt idx="26">
                  <c:v>12.684312047613544</c:v>
                </c:pt>
                <c:pt idx="27">
                  <c:v>12.745647344513383</c:v>
                </c:pt>
                <c:pt idx="28">
                  <c:v>12.382104212969253</c:v>
                </c:pt>
                <c:pt idx="29">
                  <c:v>12.772303126169227</c:v>
                </c:pt>
                <c:pt idx="30">
                  <c:v>12.972407794508195</c:v>
                </c:pt>
                <c:pt idx="31">
                  <c:v>12.16278484983706</c:v>
                </c:pt>
                <c:pt idx="32">
                  <c:v>12.350450511523963</c:v>
                </c:pt>
                <c:pt idx="33">
                  <c:v>11.812332785628721</c:v>
                </c:pt>
                <c:pt idx="34">
                  <c:v>11.785382559058817</c:v>
                </c:pt>
                <c:pt idx="35" formatCode="_-* #,##0.0_-;\-* #,##0.0_-;_-* &quot;-&quot;?_-;_-@_-">
                  <c:v>11.327192746791996</c:v>
                </c:pt>
                <c:pt idx="36" formatCode="_-* #,##0.0_-;\-* #,##0.0_-;_-* &quot;-&quot;?_-;_-@_-">
                  <c:v>10.646390750641089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3BE-40C3-A959-28C45F95B2A6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BE-40C3-A959-28C45F95B2A6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BE-40C3-A959-28C45F95B2A6}"/>
                </c:ext>
              </c:extLst>
            </c:dLbl>
            <c:dLbl>
              <c:idx val="17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BE-40C3-A959-28C45F95B2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desestacionalizadas.xlsx]Hoja1'!$D$222:$D$258</c:f>
              <c:strCache>
                <c:ptCount val="37"/>
                <c:pt idx="0">
                  <c:v>May-2019</c:v>
                </c:pt>
                <c:pt idx="1">
                  <c:v>Jun-2019</c:v>
                </c:pt>
                <c:pt idx="2">
                  <c:v>Jul-2019</c:v>
                </c:pt>
                <c:pt idx="3">
                  <c:v>Ago-2019</c:v>
                </c:pt>
                <c:pt idx="4">
                  <c:v>Sep-2019</c:v>
                </c:pt>
                <c:pt idx="5">
                  <c:v>Oct-2019</c:v>
                </c:pt>
                <c:pt idx="6">
                  <c:v>Nov-2019</c:v>
                </c:pt>
                <c:pt idx="7">
                  <c:v>Dic-2019</c:v>
                </c:pt>
                <c:pt idx="8">
                  <c:v>Ene-2020</c:v>
                </c:pt>
                <c:pt idx="9">
                  <c:v>Feb-2020</c:v>
                </c:pt>
                <c:pt idx="10">
                  <c:v>Mar-2020</c:v>
                </c:pt>
                <c:pt idx="11">
                  <c:v>Abr-2020</c:v>
                </c:pt>
                <c:pt idx="12">
                  <c:v>May-2020</c:v>
                </c:pt>
                <c:pt idx="13">
                  <c:v>Jun-2020</c:v>
                </c:pt>
                <c:pt idx="14">
                  <c:v>Jul-2020</c:v>
                </c:pt>
                <c:pt idx="15">
                  <c:v>Ago-2020</c:v>
                </c:pt>
                <c:pt idx="16">
                  <c:v>Sep-2020</c:v>
                </c:pt>
                <c:pt idx="17">
                  <c:v>Oct-2020</c:v>
                </c:pt>
                <c:pt idx="18">
                  <c:v>Nov-2020</c:v>
                </c:pt>
                <c:pt idx="19">
                  <c:v>Dic-2020</c:v>
                </c:pt>
                <c:pt idx="20">
                  <c:v>Ene-2021</c:v>
                </c:pt>
                <c:pt idx="21">
                  <c:v>Feb-2021</c:v>
                </c:pt>
                <c:pt idx="22">
                  <c:v>Mar-2021</c:v>
                </c:pt>
                <c:pt idx="23">
                  <c:v>Abr-2021</c:v>
                </c:pt>
                <c:pt idx="24">
                  <c:v>May-2021</c:v>
                </c:pt>
                <c:pt idx="25">
                  <c:v>Jun-2021</c:v>
                </c:pt>
                <c:pt idx="26">
                  <c:v>Jul-2021</c:v>
                </c:pt>
                <c:pt idx="27">
                  <c:v>Ago-2021</c:v>
                </c:pt>
                <c:pt idx="28">
                  <c:v>Sep-2021</c:v>
                </c:pt>
                <c:pt idx="29">
                  <c:v>Oct-2021</c:v>
                </c:pt>
                <c:pt idx="30">
                  <c:v>Nov-2021</c:v>
                </c:pt>
                <c:pt idx="31">
                  <c:v>Dic-2021</c:v>
                </c:pt>
                <c:pt idx="32">
                  <c:v>Ene-2022</c:v>
                </c:pt>
                <c:pt idx="33">
                  <c:v>Feb-2022</c:v>
                </c:pt>
                <c:pt idx="34">
                  <c:v>Mar-2022</c:v>
                </c:pt>
                <c:pt idx="35">
                  <c:v>Abr-2022</c:v>
                </c:pt>
                <c:pt idx="36">
                  <c:v>May-2022</c:v>
                </c:pt>
              </c:strCache>
            </c:strRef>
          </c:cat>
          <c:val>
            <c:numRef>
              <c:f>'[Gráficos series desestacionalizadas.xlsx]Hoja1'!$F$222:$F$258</c:f>
              <c:numCache>
                <c:formatCode>_-* #,##0.0_-;\-* #,##0.0_-;_-* "-"??_-;_-@_-</c:formatCode>
                <c:ptCount val="37"/>
                <c:pt idx="0">
                  <c:v>11.479427891694662</c:v>
                </c:pt>
                <c:pt idx="1">
                  <c:v>10.422497873309863</c:v>
                </c:pt>
                <c:pt idx="2">
                  <c:v>10.329983615449617</c:v>
                </c:pt>
                <c:pt idx="3">
                  <c:v>11.715954645029111</c:v>
                </c:pt>
                <c:pt idx="4">
                  <c:v>10.529877382553677</c:v>
                </c:pt>
                <c:pt idx="5">
                  <c:v>10.8767855480157</c:v>
                </c:pt>
                <c:pt idx="6">
                  <c:v>11.282601088674671</c:v>
                </c:pt>
                <c:pt idx="7">
                  <c:v>11.196367807590905</c:v>
                </c:pt>
                <c:pt idx="8">
                  <c:v>10.591250130165864</c:v>
                </c:pt>
                <c:pt idx="9">
                  <c:v>10.588176434413713</c:v>
                </c:pt>
                <c:pt idx="10">
                  <c:v>12.788050470391878</c:v>
                </c:pt>
                <c:pt idx="11">
                  <c:v>23.338855405826195</c:v>
                </c:pt>
                <c:pt idx="12">
                  <c:v>24.412349271991456</c:v>
                </c:pt>
                <c:pt idx="13">
                  <c:v>24.747579447946396</c:v>
                </c:pt>
                <c:pt idx="14">
                  <c:v>24.670738935182516</c:v>
                </c:pt>
                <c:pt idx="15">
                  <c:v>19.70370182076832</c:v>
                </c:pt>
                <c:pt idx="16">
                  <c:v>18.51149586662698</c:v>
                </c:pt>
                <c:pt idx="17">
                  <c:v>17.371422245558502</c:v>
                </c:pt>
                <c:pt idx="18">
                  <c:v>16.339392521907495</c:v>
                </c:pt>
                <c:pt idx="19">
                  <c:v>15.948701293572986</c:v>
                </c:pt>
                <c:pt idx="20">
                  <c:v>17.024123356400061</c:v>
                </c:pt>
                <c:pt idx="21">
                  <c:v>17.139753892784558</c:v>
                </c:pt>
                <c:pt idx="22">
                  <c:v>15.954715002899251</c:v>
                </c:pt>
                <c:pt idx="23">
                  <c:v>17.387968908082712</c:v>
                </c:pt>
                <c:pt idx="24">
                  <c:v>16.748431341563304</c:v>
                </c:pt>
                <c:pt idx="25">
                  <c:v>16.188830166108083</c:v>
                </c:pt>
                <c:pt idx="26">
                  <c:v>14.647184057960905</c:v>
                </c:pt>
                <c:pt idx="27">
                  <c:v>13.77842818129246</c:v>
                </c:pt>
                <c:pt idx="28">
                  <c:v>13.818565010422439</c:v>
                </c:pt>
                <c:pt idx="29">
                  <c:v>13.773960224068645</c:v>
                </c:pt>
                <c:pt idx="30">
                  <c:v>13.421186350351618</c:v>
                </c:pt>
                <c:pt idx="31">
                  <c:v>12.207939722908277</c:v>
                </c:pt>
                <c:pt idx="32">
                  <c:v>12.537536798534921</c:v>
                </c:pt>
                <c:pt idx="33">
                  <c:v>11.830536842162086</c:v>
                </c:pt>
                <c:pt idx="34">
                  <c:v>11.902859909447939</c:v>
                </c:pt>
                <c:pt idx="35" formatCode="_-* #,##0.0_-;\-* #,##0.0_-;_-* &quot;-&quot;?_-;_-@_-">
                  <c:v>11.057721393906689</c:v>
                </c:pt>
                <c:pt idx="36" formatCode="_-* #,##0.0_-;\-* #,##0.0_-;_-* &quot;-&quot;?_-;_-@_-">
                  <c:v>11.253289814616208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3BE-40C3-A959-28C45F95B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462294080892885E-2"/>
              <c:y val="0.21138064199648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3732934545973E-2"/>
          <c:y val="5.0925925925925923E-2"/>
          <c:w val="0.90552239109646182"/>
          <c:h val="0.74114942978663034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desestacionalizadas.xlsx]Hoja1'!$D$222:$D$258</c:f>
              <c:strCache>
                <c:ptCount val="37"/>
                <c:pt idx="0">
                  <c:v>May-2019</c:v>
                </c:pt>
                <c:pt idx="1">
                  <c:v>Jun-2019</c:v>
                </c:pt>
                <c:pt idx="2">
                  <c:v>Jul-2019</c:v>
                </c:pt>
                <c:pt idx="3">
                  <c:v>Ago-2019</c:v>
                </c:pt>
                <c:pt idx="4">
                  <c:v>Sep-2019</c:v>
                </c:pt>
                <c:pt idx="5">
                  <c:v>Oct-2019</c:v>
                </c:pt>
                <c:pt idx="6">
                  <c:v>Nov-2019</c:v>
                </c:pt>
                <c:pt idx="7">
                  <c:v>Dic-2019</c:v>
                </c:pt>
                <c:pt idx="8">
                  <c:v>Ene-2020</c:v>
                </c:pt>
                <c:pt idx="9">
                  <c:v>Feb-2020</c:v>
                </c:pt>
                <c:pt idx="10">
                  <c:v>Mar-2020</c:v>
                </c:pt>
                <c:pt idx="11">
                  <c:v>Abr-2020</c:v>
                </c:pt>
                <c:pt idx="12">
                  <c:v>May-2020</c:v>
                </c:pt>
                <c:pt idx="13">
                  <c:v>Jun-2020</c:v>
                </c:pt>
                <c:pt idx="14">
                  <c:v>Jul-2020</c:v>
                </c:pt>
                <c:pt idx="15">
                  <c:v>Ago-2020</c:v>
                </c:pt>
                <c:pt idx="16">
                  <c:v>Sep-2020</c:v>
                </c:pt>
                <c:pt idx="17">
                  <c:v>Oct-2020</c:v>
                </c:pt>
                <c:pt idx="18">
                  <c:v>Nov-2020</c:v>
                </c:pt>
                <c:pt idx="19">
                  <c:v>Dic-2020</c:v>
                </c:pt>
                <c:pt idx="20">
                  <c:v>Ene-2021</c:v>
                </c:pt>
                <c:pt idx="21">
                  <c:v>Feb-2021</c:v>
                </c:pt>
                <c:pt idx="22">
                  <c:v>Mar-2021</c:v>
                </c:pt>
                <c:pt idx="23">
                  <c:v>Abr-2021</c:v>
                </c:pt>
                <c:pt idx="24">
                  <c:v>May-2021</c:v>
                </c:pt>
                <c:pt idx="25">
                  <c:v>Jun-2021</c:v>
                </c:pt>
                <c:pt idx="26">
                  <c:v>Jul-2021</c:v>
                </c:pt>
                <c:pt idx="27">
                  <c:v>Ago-2021</c:v>
                </c:pt>
                <c:pt idx="28">
                  <c:v>Sep-2021</c:v>
                </c:pt>
                <c:pt idx="29">
                  <c:v>Oct-2021</c:v>
                </c:pt>
                <c:pt idx="30">
                  <c:v>Nov-2021</c:v>
                </c:pt>
                <c:pt idx="31">
                  <c:v>Dic-2021</c:v>
                </c:pt>
                <c:pt idx="32">
                  <c:v>Ene-2022</c:v>
                </c:pt>
                <c:pt idx="33">
                  <c:v>Feb-2022</c:v>
                </c:pt>
                <c:pt idx="34">
                  <c:v>Mar-2022</c:v>
                </c:pt>
                <c:pt idx="35">
                  <c:v>Abr-2022</c:v>
                </c:pt>
                <c:pt idx="36">
                  <c:v>May-2022</c:v>
                </c:pt>
              </c:strCache>
            </c:strRef>
          </c:cat>
          <c:val>
            <c:numRef>
              <c:f>'[Gráficos series desestacionalizadas.xlsx]Hoja1'!$G$222:$G$258</c:f>
              <c:numCache>
                <c:formatCode>_-* #,##0.0_-;\-* #,##0.0_-;_-* "-"??_-;_-@_-</c:formatCode>
                <c:ptCount val="37"/>
                <c:pt idx="0">
                  <c:v>22.2459014030478</c:v>
                </c:pt>
                <c:pt idx="1">
                  <c:v>22.5480634152064</c:v>
                </c:pt>
                <c:pt idx="2">
                  <c:v>22.214165684685099</c:v>
                </c:pt>
                <c:pt idx="3">
                  <c:v>22.043106499148003</c:v>
                </c:pt>
                <c:pt idx="4">
                  <c:v>22.205358168382801</c:v>
                </c:pt>
                <c:pt idx="5">
                  <c:v>22.3080053369696</c:v>
                </c:pt>
                <c:pt idx="6">
                  <c:v>22.445381686936003</c:v>
                </c:pt>
                <c:pt idx="7">
                  <c:v>22.416198835809599</c:v>
                </c:pt>
                <c:pt idx="8">
                  <c:v>22.408556428187598</c:v>
                </c:pt>
                <c:pt idx="9">
                  <c:v>22.307591511896</c:v>
                </c:pt>
                <c:pt idx="10">
                  <c:v>20.7466464808839</c:v>
                </c:pt>
                <c:pt idx="11">
                  <c:v>16.6783104758001</c:v>
                </c:pt>
                <c:pt idx="12">
                  <c:v>17.616891957351001</c:v>
                </c:pt>
                <c:pt idx="13">
                  <c:v>18.5755430002237</c:v>
                </c:pt>
                <c:pt idx="14">
                  <c:v>18.380446892287601</c:v>
                </c:pt>
                <c:pt idx="15">
                  <c:v>19.849001442577798</c:v>
                </c:pt>
                <c:pt idx="16">
                  <c:v>20.336616979902001</c:v>
                </c:pt>
                <c:pt idx="17">
                  <c:v>20.898950904665799</c:v>
                </c:pt>
                <c:pt idx="18">
                  <c:v>20.992090159371699</c:v>
                </c:pt>
                <c:pt idx="19">
                  <c:v>21.212158760608201</c:v>
                </c:pt>
                <c:pt idx="20">
                  <c:v>19.757737401834202</c:v>
                </c:pt>
                <c:pt idx="21">
                  <c:v>20.399650219099101</c:v>
                </c:pt>
                <c:pt idx="22">
                  <c:v>20.1643946625437</c:v>
                </c:pt>
                <c:pt idx="23">
                  <c:v>19.683637130809899</c:v>
                </c:pt>
                <c:pt idx="24">
                  <c:v>20.1271310523755</c:v>
                </c:pt>
                <c:pt idx="25">
                  <c:v>20.098950530345302</c:v>
                </c:pt>
                <c:pt idx="26">
                  <c:v>20.556560311944999</c:v>
                </c:pt>
                <c:pt idx="27">
                  <c:v>20.651114578397397</c:v>
                </c:pt>
                <c:pt idx="28">
                  <c:v>20.677526659475799</c:v>
                </c:pt>
                <c:pt idx="29">
                  <c:v>20.567660822126303</c:v>
                </c:pt>
                <c:pt idx="30">
                  <c:v>20.854676651444301</c:v>
                </c:pt>
                <c:pt idx="31">
                  <c:v>21.161856979603503</c:v>
                </c:pt>
                <c:pt idx="32">
                  <c:v>21.411374050960703</c:v>
                </c:pt>
                <c:pt idx="33">
                  <c:v>21.923937275283702</c:v>
                </c:pt>
                <c:pt idx="34">
                  <c:v>21.7439188718878</c:v>
                </c:pt>
                <c:pt idx="35">
                  <c:v>21.887694918681202</c:v>
                </c:pt>
                <c:pt idx="36">
                  <c:v>22.346487425962099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A6C-4FF7-9EF5-291983BA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0.0919</cdr:x>
      <cdr:y>0.10324</cdr:y>
    </cdr:from>
    <cdr:to>
      <cdr:x>0.95282</cdr:x>
      <cdr:y>0.15539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1141747" y="479662"/>
          <a:ext cx="10695389" cy="2422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0.3781</cdr:x>
      <cdr:y>0.20383</cdr:y>
    </cdr:from>
    <cdr:to>
      <cdr:x>0.42126</cdr:x>
      <cdr:y>0.20383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4430755" y="732958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0.35211</cdr:x>
      <cdr:y>0.3106</cdr:y>
    </cdr:from>
    <cdr:to>
      <cdr:x>0.39219</cdr:x>
      <cdr:y>0.3106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4126234" y="1116923"/>
          <a:ext cx="46968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0.33228</cdr:x>
      <cdr:y>0</cdr:y>
    </cdr:from>
    <cdr:to>
      <cdr:x>0.33228</cdr:x>
      <cdr:y>0.71966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893813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0.61051</cdr:x>
      <cdr:y>0.58857</cdr:y>
    </cdr:from>
    <cdr:to>
      <cdr:x>0.81611</cdr:x>
      <cdr:y>0.67562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7128941" y="2081018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0.33218</cdr:x>
      <cdr:y>0.6616</cdr:y>
    </cdr:from>
    <cdr:to>
      <cdr:x>0.98959</cdr:x>
      <cdr:y>0.6616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892614" y="2379126"/>
          <a:ext cx="7704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0.32298</cdr:x>
      <cdr:y>0.16761</cdr:y>
    </cdr:from>
    <cdr:to>
      <cdr:x>0.32298</cdr:x>
      <cdr:y>0.78412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785027" y="685087"/>
          <a:ext cx="0" cy="2520000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0.62393</cdr:x>
      <cdr:y>0.56328</cdr:y>
    </cdr:from>
    <cdr:to>
      <cdr:x>0.82879</cdr:x>
      <cdr:y>0.63857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7311895" y="2302400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0.32367</cdr:x>
      <cdr:y>0.7155</cdr:y>
    </cdr:from>
    <cdr:to>
      <cdr:x>0.97799</cdr:x>
      <cdr:y>0.7155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793088" y="2924627"/>
          <a:ext cx="7668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0.97902</cdr:x>
      <cdr:y>0.12329</cdr:y>
    </cdr:from>
    <cdr:to>
      <cdr:x>0.9805</cdr:x>
      <cdr:y>0.78518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473165" y="503932"/>
          <a:ext cx="17349" cy="2705484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Población ocupada desestacionalizada* total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Mensual mayo de 2019 – mayo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3011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36482" y="5014794"/>
            <a:ext cx="1160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(16,7 millones), con mayo de 2022 (22,3 millones), se observa que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5,7 millones de personas han regresado a la ocupación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C227CA-00AF-4DB0-BCED-8CA69B0CBB9D}"/>
              </a:ext>
            </a:extLst>
          </p:cNvPr>
          <p:cNvSpPr/>
          <p:nvPr/>
        </p:nvSpPr>
        <p:spPr>
          <a:xfrm>
            <a:off x="2403921" y="5792759"/>
            <a:ext cx="9305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rgbClr val="27689D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Mayo de 2022 es el primer mes desde que inició la pandemia, en que se alcanzan niveles de ocupación anteriores a la pandemia, es decir, ya se recuperaron los puestos de trabajo perdidos.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27689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594203"/>
              </p:ext>
            </p:extLst>
          </p:nvPr>
        </p:nvGraphicFramePr>
        <p:xfrm>
          <a:off x="236482" y="1040196"/>
          <a:ext cx="11719035" cy="408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40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mayo 2021- mayo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4337481" y="5396861"/>
            <a:ext cx="333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5348261" y="5737004"/>
            <a:ext cx="131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771190" y="6135300"/>
            <a:ext cx="710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4,6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(15,2%)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(abril 2021 vs abril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AEB70D3-E6EB-4F60-8610-2083C1067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960782"/>
              </p:ext>
            </p:extLst>
          </p:nvPr>
        </p:nvGraphicFramePr>
        <p:xfrm>
          <a:off x="33788" y="1442631"/>
          <a:ext cx="12186397" cy="39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mayo de 2022 y trimestre móvil marzo–mayo de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3,1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(10,2%)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1,8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(9,4%)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abril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Mayo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Marzo–mayo (2021-2022)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4459"/>
              </p:ext>
            </p:extLst>
          </p:nvPr>
        </p:nvGraphicFramePr>
        <p:xfrm>
          <a:off x="457484" y="1895148"/>
          <a:ext cx="5186059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422277"/>
              </p:ext>
            </p:extLst>
          </p:nvPr>
        </p:nvGraphicFramePr>
        <p:xfrm>
          <a:off x="6640843" y="1881541"/>
          <a:ext cx="5197194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mayo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mayo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379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mayo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mayo de 2022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 tasa de desempleo en el sector rural disminuyó por la reducción de la población desocupada en 132 mil personas y el aumento de la fuerza de trabajo en 247 mil personas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9654"/>
              </p:ext>
            </p:extLst>
          </p:nvPr>
        </p:nvGraphicFramePr>
        <p:xfrm>
          <a:off x="2648432" y="1472621"/>
          <a:ext cx="7123739" cy="2545080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Mayo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Mayo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mayo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mayo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2,2 millones de personas (11,0%)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mayo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39540"/>
              </p:ext>
            </p:extLst>
          </p:nvPr>
        </p:nvGraphicFramePr>
        <p:xfrm>
          <a:off x="309238" y="1226724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Mayo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Mayo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19.989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 manufacturera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 y agua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mayo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mayo con 3,5 millones de ocupados (16,0%).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/>
        </p:nvGraphicFramePr>
        <p:xfrm>
          <a:off x="50082" y="1106063"/>
          <a:ext cx="12091836" cy="46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342 mil ocupados (10,6%)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mayo 2021-2022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140377"/>
              </p:ext>
            </p:extLst>
          </p:nvPr>
        </p:nvGraphicFramePr>
        <p:xfrm>
          <a:off x="-115604" y="1106062"/>
          <a:ext cx="12423209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Mayo de 2022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de junio de 2022</a:t>
            </a:r>
          </a:p>
        </p:txBody>
      </p:sp>
    </p:spTree>
    <p:extLst>
      <p:ext uri="{BB962C8B-B14F-4D97-AF65-F5344CB8AC3E}">
        <p14:creationId xmlns:p14="http://schemas.microsoft.com/office/powerpoint/2010/main" val="285785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Tasa de desempleo desestacionalizada* total nacional </a:t>
            </a: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y 13 ciudades y áreas metropolitanas. Mensual mayo de 2019 – mayo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mayo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10,6%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10,2 p.p a la tasa de mayo de 2020 (20,9%)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13 ciudades y a.m en mayo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370967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11,3%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13,5 p.p a la tasa de junio de 2020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(24,7%) que ha sido la más alta de los meses en pandemia para este dominio.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78686"/>
              </p:ext>
            </p:extLst>
          </p:nvPr>
        </p:nvGraphicFramePr>
        <p:xfrm>
          <a:off x="236721" y="1363576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993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8ECFEA-75F0-4966-812C-8D2A1F906C93}"/>
</file>

<file path=customXml/itemProps2.xml><?xml version="1.0" encoding="utf-8"?>
<ds:datastoreItem xmlns:ds="http://schemas.openxmlformats.org/officeDocument/2006/customXml" ds:itemID="{2BB8B146-FCA0-47B3-AF9E-FE16B1EFB0CE}"/>
</file>

<file path=customXml/itemProps3.xml><?xml version="1.0" encoding="utf-8"?>
<ds:datastoreItem xmlns:ds="http://schemas.openxmlformats.org/officeDocument/2006/customXml" ds:itemID="{962C4E4B-050B-4E6A-B84E-E4D0ACEE76FA}"/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996</Words>
  <Application>Microsoft Office PowerPoint</Application>
  <PresentationFormat>Panorámica</PresentationFormat>
  <Paragraphs>225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2022-07-01T03:19:59Z</dcterms:modified>
</cp:coreProperties>
</file>