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8"/>
  </p:notesMasterIdLst>
  <p:sldIdLst>
    <p:sldId id="281" r:id="rId5"/>
    <p:sldId id="277" r:id="rId6"/>
    <p:sldId id="274" r:id="rId7"/>
    <p:sldId id="711" r:id="rId8"/>
    <p:sldId id="282" r:id="rId9"/>
    <p:sldId id="283" r:id="rId10"/>
    <p:sldId id="284" r:id="rId11"/>
    <p:sldId id="285" r:id="rId12"/>
    <p:sldId id="286" r:id="rId13"/>
    <p:sldId id="287" r:id="rId14"/>
    <p:sldId id="708" r:id="rId15"/>
    <p:sldId id="300" r:id="rId16"/>
    <p:sldId id="279" r:id="rId17"/>
  </p:sldIdLst>
  <p:sldSz cx="12192000" cy="6858000"/>
  <p:notesSz cx="6858000" cy="9144000"/>
  <p:embeddedFontLst>
    <p:embeddedFont>
      <p:font typeface="Arial Black" panose="020B0A04020102020204" pitchFamily="34" charset="0"/>
      <p:bold r:id="rId19"/>
    </p:embeddedFont>
    <p:embeddedFont>
      <p:font typeface="Nunito Sans" pitchFamily="2" charset="0"/>
      <p:regular r:id="rId20"/>
      <p:bold r:id="rId21"/>
      <p:italic r:id="rId22"/>
      <p:boldItalic r:id="rId23"/>
    </p:embeddedFont>
    <p:embeddedFont>
      <p:font typeface="Nunito Sans ExtraBold" pitchFamily="2" charset="0"/>
      <p:bold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DA2C0-21E4-E269-80B9-70463162430D}" name="Nestor Julio Hernandez Bocker" initials="NB" userId="S::nestor.hernandez@upra.gov.co::f326d712-fa8a-4828-9c95-c2a551d238b2" providerId="AD"/>
  <p188:author id="{3A37FAD1-2811-0321-6756-5D3022296C16}" name="NESTOR JULIO HERNANDEZ BOCKER" initials="NJHB" userId="a413b3be1cc3406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70AD47"/>
    <a:srgbClr val="C59E41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DB3525-40DF-4CA5-99A8-DFD05CB18DEB}" v="9" dt="2024-07-31T16:50:06.8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06" autoAdjust="0"/>
  </p:normalViewPr>
  <p:slideViewPr>
    <p:cSldViewPr snapToGrid="0">
      <p:cViewPr varScale="1">
        <p:scale>
          <a:sx n="91" d="100"/>
          <a:sy n="91" d="100"/>
        </p:scale>
        <p:origin x="3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7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6.fntdata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5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4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12FDD56D-BEAA-443C-BBB3-BB8C7D402463}"/>
    <pc:docChg chg="undo custSel addSld delSld modSld">
      <pc:chgData name="NESTOR JULIO HERNANDEZ BOCKER" userId="a413b3be1cc3406f" providerId="LiveId" clId="{12FDD56D-BEAA-443C-BBB3-BB8C7D402463}" dt="2024-07-22T13:19:27.333" v="245" actId="47"/>
      <pc:docMkLst>
        <pc:docMk/>
      </pc:docMkLst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82701484" sldId="25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47231805" sldId="25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9661385" sldId="25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30088060" sldId="25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588731161" sldId="272"/>
        </pc:sldMkLst>
      </pc:sldChg>
      <pc:sldChg chg="modSp del mod">
        <pc:chgData name="NESTOR JULIO HERNANDEZ BOCKER" userId="a413b3be1cc3406f" providerId="LiveId" clId="{12FDD56D-BEAA-443C-BBB3-BB8C7D402463}" dt="2024-07-22T13:18:35.846" v="243" actId="47"/>
        <pc:sldMkLst>
          <pc:docMk/>
          <pc:sldMk cId="178122350" sldId="273"/>
        </pc:sldMkLst>
        <pc:spChg chg="mod">
          <ac:chgData name="NESTOR JULIO HERNANDEZ BOCKER" userId="a413b3be1cc3406f" providerId="LiveId" clId="{12FDD56D-BEAA-443C-BBB3-BB8C7D402463}" dt="2024-07-22T13:17:57.057" v="205" actId="20577"/>
          <ac:spMkLst>
            <pc:docMk/>
            <pc:sldMk cId="178122350" sldId="273"/>
            <ac:spMk id="6" creationId="{070AB6CA-C14E-9727-C1C8-14FCACEAB423}"/>
          </ac:spMkLst>
        </pc:spChg>
        <pc:spChg chg="mod">
          <ac:chgData name="NESTOR JULIO HERNANDEZ BOCKER" userId="a413b3be1cc3406f" providerId="LiveId" clId="{12FDD56D-BEAA-443C-BBB3-BB8C7D402463}" dt="2024-07-22T13:18:26.729" v="242" actId="20577"/>
          <ac:spMkLst>
            <pc:docMk/>
            <pc:sldMk cId="178122350" sldId="273"/>
            <ac:spMk id="34" creationId="{1F07E4E5-A948-A762-5D8F-C9AC35E6C77E}"/>
          </ac:spMkLst>
        </pc:spChg>
        <pc:grpChg chg="mod">
          <ac:chgData name="NESTOR JULIO HERNANDEZ BOCKER" userId="a413b3be1cc3406f" providerId="LiveId" clId="{12FDD56D-BEAA-443C-BBB3-BB8C7D402463}" dt="2024-07-22T13:18:16.723" v="215" actId="1076"/>
          <ac:grpSpMkLst>
            <pc:docMk/>
            <pc:sldMk cId="178122350" sldId="273"/>
            <ac:grpSpMk id="33" creationId="{E165B45E-4D6A-A219-9551-7D909ECA6777}"/>
          </ac:grpSpMkLst>
        </pc:gr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21350290" sldId="274"/>
        </pc:sldMkLst>
      </pc:sldChg>
      <pc:sldChg chg="modSp mod">
        <pc:chgData name="NESTOR JULIO HERNANDEZ BOCKER" userId="a413b3be1cc3406f" providerId="LiveId" clId="{12FDD56D-BEAA-443C-BBB3-BB8C7D402463}" dt="2024-07-22T13:17:47.584" v="183" actId="1036"/>
        <pc:sldMkLst>
          <pc:docMk/>
          <pc:sldMk cId="1610350232" sldId="277"/>
        </pc:sldMkLst>
        <pc:spChg chg="mod">
          <ac:chgData name="NESTOR JULIO HERNANDEZ BOCKER" userId="a413b3be1cc3406f" providerId="LiveId" clId="{12FDD56D-BEAA-443C-BBB3-BB8C7D402463}" dt="2024-07-22T13:17:47.584" v="183" actId="1036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12FDD56D-BEAA-443C-BBB3-BB8C7D402463}" dt="2024-07-22T13:16:22.976" v="7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12FDD56D-BEAA-443C-BBB3-BB8C7D402463}" dt="2024-07-22T13:13:23.034" v="2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12FDD56D-BEAA-443C-BBB3-BB8C7D402463}" dt="2024-07-22T13:16:12.440" v="77" actId="20577"/>
        <pc:sldMkLst>
          <pc:docMk/>
          <pc:sldMk cId="3675170584" sldId="279"/>
        </pc:sldMkLst>
        <pc:spChg chg="mod">
          <ac:chgData name="NESTOR JULIO HERNANDEZ BOCKER" userId="a413b3be1cc3406f" providerId="LiveId" clId="{12FDD56D-BEAA-443C-BBB3-BB8C7D402463}" dt="2024-07-22T13:16:12.440" v="77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47876608" sldId="28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719413507" sldId="28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56440919" sldId="2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71494069" sldId="2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469813" sldId="29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05277697" sldId="291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51480473" sldId="29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03418055" sldId="29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0471636" sldId="29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48253307" sldId="29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19908092" sldId="29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046303104" sldId="2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28026832" sldId="29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95324737" sldId="30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073687666" sldId="30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54778033" sldId="30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776801285" sldId="303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87563663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4529711" sldId="30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477306431" sldId="30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79944176" sldId="30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89737496" sldId="308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6364587" sldId="309"/>
        </pc:sldMkLst>
      </pc:sldChg>
      <pc:sldChg chg="add del">
        <pc:chgData name="NESTOR JULIO HERNANDEZ BOCKER" userId="a413b3be1cc3406f" providerId="LiveId" clId="{12FDD56D-BEAA-443C-BBB3-BB8C7D402463}" dt="2024-07-22T13:14:23.964" v="21"/>
        <pc:sldMkLst>
          <pc:docMk/>
          <pc:sldMk cId="436528798" sldId="31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537324164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20546452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68383825" sldId="312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757931575" sldId="3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61172388" sldId="3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73141704" sldId="314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1867422395" sldId="31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3412027" sldId="315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113645801" sldId="316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435645340" sldId="31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692254647" sldId="31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04562864" sldId="34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769268257" sldId="34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7077178" sldId="34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577879951" sldId="34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08277758" sldId="35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16693677" sldId="35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74459906" sldId="35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69941705" sldId="35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285219182" sldId="35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48834946" sldId="35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61166636" sldId="35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68977627" sldId="35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44739367" sldId="35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40771048" sldId="35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29196512" sldId="36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15709074" sldId="36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6721905" sldId="36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253285630" sldId="36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33918736" sldId="36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93647170" sldId="36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24780907" sldId="36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85985490" sldId="36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92363639" sldId="36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40877243" sldId="36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17506511" sldId="37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60104322" sldId="37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826006486" sldId="570"/>
        </pc:sldMkLst>
      </pc:sldChg>
      <pc:sldChg chg="modSp del mod">
        <pc:chgData name="NESTOR JULIO HERNANDEZ BOCKER" userId="a413b3be1cc3406f" providerId="LiveId" clId="{12FDD56D-BEAA-443C-BBB3-BB8C7D402463}" dt="2024-07-22T13:18:37.412" v="244" actId="47"/>
        <pc:sldMkLst>
          <pc:docMk/>
          <pc:sldMk cId="2757249786" sldId="583"/>
        </pc:sldMkLst>
        <pc:spChg chg="mod">
          <ac:chgData name="NESTOR JULIO HERNANDEZ BOCKER" userId="a413b3be1cc3406f" providerId="LiveId" clId="{12FDD56D-BEAA-443C-BBB3-BB8C7D402463}" dt="2024-07-22T13:17:12.881" v="155" actId="20577"/>
          <ac:spMkLst>
            <pc:docMk/>
            <pc:sldMk cId="2757249786" sldId="583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14039413" sldId="5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67204560" sldId="5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73490853" sldId="5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92745704" sldId="62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536674918" sldId="63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834494628" sldId="63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477070833" sldId="64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33301949" sldId="64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99001565" sldId="65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6646994" sldId="66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55837296" sldId="663"/>
        </pc:sldMkLst>
      </pc:sldChg>
      <pc:sldChg chg="delSp del mod">
        <pc:chgData name="NESTOR JULIO HERNANDEZ BOCKER" userId="a413b3be1cc3406f" providerId="LiveId" clId="{12FDD56D-BEAA-443C-BBB3-BB8C7D402463}" dt="2024-07-22T13:14:46.851" v="22" actId="47"/>
        <pc:sldMkLst>
          <pc:docMk/>
          <pc:sldMk cId="2512932844" sldId="664"/>
        </pc:sldMkLst>
        <pc:spChg chg="del">
          <ac:chgData name="NESTOR JULIO HERNANDEZ BOCKER" userId="a413b3be1cc3406f" providerId="LiveId" clId="{12FDD56D-BEAA-443C-BBB3-BB8C7D402463}" dt="2024-07-22T13:13:35.473" v="5" actId="478"/>
          <ac:spMkLst>
            <pc:docMk/>
            <pc:sldMk cId="2512932844" sldId="664"/>
            <ac:spMk id="3" creationId="{A80A23C4-3C94-8EE2-27DB-C5C0D6ACC6BA}"/>
          </ac:spMkLst>
        </pc:spChg>
        <pc:spChg chg="del">
          <ac:chgData name="NESTOR JULIO HERNANDEZ BOCKER" userId="a413b3be1cc3406f" providerId="LiveId" clId="{12FDD56D-BEAA-443C-BBB3-BB8C7D402463}" dt="2024-07-22T13:13:37.880" v="7" actId="478"/>
          <ac:spMkLst>
            <pc:docMk/>
            <pc:sldMk cId="2512932844" sldId="664"/>
            <ac:spMk id="5" creationId="{C6CCED08-B1AE-564C-0C22-53A19C056C95}"/>
          </ac:spMkLst>
        </pc:spChg>
        <pc:spChg chg="del">
          <ac:chgData name="NESTOR JULIO HERNANDEZ BOCKER" userId="a413b3be1cc3406f" providerId="LiveId" clId="{12FDD56D-BEAA-443C-BBB3-BB8C7D402463}" dt="2024-07-22T13:13:46.600" v="13" actId="478"/>
          <ac:spMkLst>
            <pc:docMk/>
            <pc:sldMk cId="2512932844" sldId="664"/>
            <ac:spMk id="12" creationId="{B7B307BF-8BCA-4B0A-906F-94F9AF71CDF2}"/>
          </ac:spMkLst>
        </pc:spChg>
        <pc:spChg chg="del">
          <ac:chgData name="NESTOR JULIO HERNANDEZ BOCKER" userId="a413b3be1cc3406f" providerId="LiveId" clId="{12FDD56D-BEAA-443C-BBB3-BB8C7D402463}" dt="2024-07-22T13:13:44.536" v="11" actId="478"/>
          <ac:spMkLst>
            <pc:docMk/>
            <pc:sldMk cId="2512932844" sldId="664"/>
            <ac:spMk id="14" creationId="{069CC7D7-F600-1543-9BA6-36BBCDB9847C}"/>
          </ac:spMkLst>
        </pc:spChg>
        <pc:spChg chg="del">
          <ac:chgData name="NESTOR JULIO HERNANDEZ BOCKER" userId="a413b3be1cc3406f" providerId="LiveId" clId="{12FDD56D-BEAA-443C-BBB3-BB8C7D402463}" dt="2024-07-22T13:13:43.408" v="10" actId="478"/>
          <ac:spMkLst>
            <pc:docMk/>
            <pc:sldMk cId="2512932844" sldId="664"/>
            <ac:spMk id="15" creationId="{B01DE493-8F19-D743-BA53-A7073F1984B8}"/>
          </ac:spMkLst>
        </pc:spChg>
        <pc:spChg chg="del">
          <ac:chgData name="NESTOR JULIO HERNANDEZ BOCKER" userId="a413b3be1cc3406f" providerId="LiveId" clId="{12FDD56D-BEAA-443C-BBB3-BB8C7D402463}" dt="2024-07-22T13:13:55.433" v="20" actId="478"/>
          <ac:spMkLst>
            <pc:docMk/>
            <pc:sldMk cId="2512932844" sldId="664"/>
            <ac:spMk id="21" creationId="{6C38C1D9-58D7-4B2A-81A7-99A2EF5ABA15}"/>
          </ac:spMkLst>
        </pc:spChg>
        <pc:spChg chg="del">
          <ac:chgData name="NESTOR JULIO HERNANDEZ BOCKER" userId="a413b3be1cc3406f" providerId="LiveId" clId="{12FDD56D-BEAA-443C-BBB3-BB8C7D402463}" dt="2024-07-22T13:13:42.375" v="9" actId="478"/>
          <ac:spMkLst>
            <pc:docMk/>
            <pc:sldMk cId="2512932844" sldId="664"/>
            <ac:spMk id="22" creationId="{C23ADE02-FF84-4E68-864F-0F80C711B279}"/>
          </ac:spMkLst>
        </pc:spChg>
        <pc:spChg chg="del">
          <ac:chgData name="NESTOR JULIO HERNANDEZ BOCKER" userId="a413b3be1cc3406f" providerId="LiveId" clId="{12FDD56D-BEAA-443C-BBB3-BB8C7D402463}" dt="2024-07-22T13:13:45.624" v="12" actId="478"/>
          <ac:spMkLst>
            <pc:docMk/>
            <pc:sldMk cId="2512932844" sldId="664"/>
            <ac:spMk id="26" creationId="{A8F92083-A550-425F-9ADF-4C9632D4F2B0}"/>
          </ac:spMkLst>
        </pc:spChg>
        <pc:spChg chg="del">
          <ac:chgData name="NESTOR JULIO HERNANDEZ BOCKER" userId="a413b3be1cc3406f" providerId="LiveId" clId="{12FDD56D-BEAA-443C-BBB3-BB8C7D402463}" dt="2024-07-22T13:13:49.360" v="15" actId="478"/>
          <ac:spMkLst>
            <pc:docMk/>
            <pc:sldMk cId="2512932844" sldId="664"/>
            <ac:spMk id="27" creationId="{92D3E06C-6E72-4071-BEA7-0854B0968606}"/>
          </ac:spMkLst>
        </pc:spChg>
        <pc:spChg chg="del">
          <ac:chgData name="NESTOR JULIO HERNANDEZ BOCKER" userId="a413b3be1cc3406f" providerId="LiveId" clId="{12FDD56D-BEAA-443C-BBB3-BB8C7D402463}" dt="2024-07-22T13:13:51.584" v="17" actId="478"/>
          <ac:spMkLst>
            <pc:docMk/>
            <pc:sldMk cId="2512932844" sldId="664"/>
            <ac:spMk id="32" creationId="{FC038DBC-191B-5535-E398-D171B3076702}"/>
          </ac:spMkLst>
        </pc:spChg>
        <pc:spChg chg="del">
          <ac:chgData name="NESTOR JULIO HERNANDEZ BOCKER" userId="a413b3be1cc3406f" providerId="LiveId" clId="{12FDD56D-BEAA-443C-BBB3-BB8C7D402463}" dt="2024-07-22T13:13:53.907" v="19" actId="478"/>
          <ac:spMkLst>
            <pc:docMk/>
            <pc:sldMk cId="2512932844" sldId="664"/>
            <ac:spMk id="34" creationId="{7740B76B-D012-28F2-53FE-57436D2CA373}"/>
          </ac:spMkLst>
        </pc:spChg>
        <pc:spChg chg="del">
          <ac:chgData name="NESTOR JULIO HERNANDEZ BOCKER" userId="a413b3be1cc3406f" providerId="LiveId" clId="{12FDD56D-BEAA-443C-BBB3-BB8C7D402463}" dt="2024-07-22T13:13:52.576" v="18" actId="478"/>
          <ac:spMkLst>
            <pc:docMk/>
            <pc:sldMk cId="2512932844" sldId="664"/>
            <ac:spMk id="35" creationId="{12139605-6750-DE74-7507-6D304601DB1F}"/>
          </ac:spMkLst>
        </pc:spChg>
        <pc:graphicFrameChg chg="del">
          <ac:chgData name="NESTOR JULIO HERNANDEZ BOCKER" userId="a413b3be1cc3406f" providerId="LiveId" clId="{12FDD56D-BEAA-443C-BBB3-BB8C7D402463}" dt="2024-07-22T13:13:37.257" v="6" actId="478"/>
          <ac:graphicFrameMkLst>
            <pc:docMk/>
            <pc:sldMk cId="2512932844" sldId="664"/>
            <ac:graphicFrameMk id="2" creationId="{4E117DD2-ED59-AE50-7C1E-EC48757A8D0F}"/>
          </ac:graphicFrameMkLst>
        </pc:graphicFrameChg>
        <pc:graphicFrameChg chg="del">
          <ac:chgData name="NESTOR JULIO HERNANDEZ BOCKER" userId="a413b3be1cc3406f" providerId="LiveId" clId="{12FDD56D-BEAA-443C-BBB3-BB8C7D402463}" dt="2024-07-22T13:13:40.151" v="8" actId="478"/>
          <ac:graphicFrameMkLst>
            <pc:docMk/>
            <pc:sldMk cId="2512932844" sldId="664"/>
            <ac:graphicFrameMk id="4" creationId="{0E506BCA-67EB-003C-CA46-B322F2D5C996}"/>
          </ac:graphicFrameMkLst>
        </pc:graphicFrameChg>
        <pc:cxnChg chg="del">
          <ac:chgData name="NESTOR JULIO HERNANDEZ BOCKER" userId="a413b3be1cc3406f" providerId="LiveId" clId="{12FDD56D-BEAA-443C-BBB3-BB8C7D402463}" dt="2024-07-22T13:13:50.543" v="16" actId="478"/>
          <ac:cxnSpMkLst>
            <pc:docMk/>
            <pc:sldMk cId="2512932844" sldId="664"/>
            <ac:cxnSpMk id="36" creationId="{57109A25-C26E-8AB5-DF05-770F4E0A4406}"/>
          </ac:cxnSpMkLst>
        </pc:cxnChg>
        <pc:cxnChg chg="del">
          <ac:chgData name="NESTOR JULIO HERNANDEZ BOCKER" userId="a413b3be1cc3406f" providerId="LiveId" clId="{12FDD56D-BEAA-443C-BBB3-BB8C7D402463}" dt="2024-07-22T13:13:48.031" v="14" actId="478"/>
          <ac:cxnSpMkLst>
            <pc:docMk/>
            <pc:sldMk cId="2512932844" sldId="664"/>
            <ac:cxnSpMk id="37" creationId="{C65B3895-1B69-4090-2922-638521EA4516}"/>
          </ac:cxnSpMkLst>
        </pc:cxn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35390982" sldId="66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43978226" sldId="67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076553498" sldId="67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851080316" sldId="67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405182194" sldId="67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87510443" sldId="68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41982056" sldId="68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28532765" sldId="6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72778037" sldId="6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46161865" sldId="6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38787687" sldId="6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88602824" sldId="69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201070471" sldId="6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36540454" sldId="69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676385397" sldId="69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52892171" sldId="69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617598113" sldId="69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556239142" sldId="69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199601382" sldId="6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57865300" sldId="69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02274838" sldId="69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87515743" sldId="70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923606614" sldId="701"/>
        </pc:sldMkLst>
      </pc:sldChg>
      <pc:sldChg chg="modSp add del mod">
        <pc:chgData name="NESTOR JULIO HERNANDEZ BOCKER" userId="a413b3be1cc3406f" providerId="LiveId" clId="{12FDD56D-BEAA-443C-BBB3-BB8C7D402463}" dt="2024-07-22T13:15:02.544" v="25" actId="122"/>
        <pc:sldMkLst>
          <pc:docMk/>
          <pc:sldMk cId="3255564637" sldId="708"/>
        </pc:sldMkLst>
        <pc:spChg chg="mod">
          <ac:chgData name="NESTOR JULIO HERNANDEZ BOCKER" userId="a413b3be1cc3406f" providerId="LiveId" clId="{12FDD56D-BEAA-443C-BBB3-BB8C7D402463}" dt="2024-07-22T13:15:02.544" v="25" actId="122"/>
          <ac:spMkLst>
            <pc:docMk/>
            <pc:sldMk cId="3255564637" sldId="708"/>
            <ac:spMk id="4" creationId="{60FAEB9F-E66F-E330-5A1B-3F684F5D53B7}"/>
          </ac:spMkLst>
        </pc:spChg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130645913" sldId="70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15749094" sldId="709"/>
        </pc:sldMkLst>
      </pc:sldChg>
      <pc:sldChg chg="modSp add mod">
        <pc:chgData name="NESTOR JULIO HERNANDEZ BOCKER" userId="a413b3be1cc3406f" providerId="LiveId" clId="{12FDD56D-BEAA-443C-BBB3-BB8C7D402463}" dt="2024-07-22T13:15:38.088" v="74" actId="1036"/>
        <pc:sldMkLst>
          <pc:docMk/>
          <pc:sldMk cId="444575837" sldId="710"/>
        </pc:sldMkLst>
        <pc:spChg chg="mod">
          <ac:chgData name="NESTOR JULIO HERNANDEZ BOCKER" userId="a413b3be1cc3406f" providerId="LiveId" clId="{12FDD56D-BEAA-443C-BBB3-BB8C7D402463}" dt="2024-07-22T13:15:38.088" v="74" actId="1036"/>
          <ac:spMkLst>
            <pc:docMk/>
            <pc:sldMk cId="444575837" sldId="710"/>
            <ac:spMk id="4" creationId="{60FAEB9F-E66F-E330-5A1B-3F684F5D53B7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619755168" sldId="71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13690746" sldId="711"/>
        </pc:sldMkLst>
      </pc:sldChg>
      <pc:sldChg chg="modSp add del mod">
        <pc:chgData name="NESTOR JULIO HERNANDEZ BOCKER" userId="a413b3be1cc3406f" providerId="LiveId" clId="{12FDD56D-BEAA-443C-BBB3-BB8C7D402463}" dt="2024-07-22T13:19:27.333" v="245" actId="47"/>
        <pc:sldMkLst>
          <pc:docMk/>
          <pc:sldMk cId="3584893176" sldId="711"/>
        </pc:sldMkLst>
        <pc:spChg chg="mod">
          <ac:chgData name="NESTOR JULIO HERNANDEZ BOCKER" userId="a413b3be1cc3406f" providerId="LiveId" clId="{12FDD56D-BEAA-443C-BBB3-BB8C7D402463}" dt="2024-07-22T13:18:11.985" v="213" actId="20577"/>
          <ac:spMkLst>
            <pc:docMk/>
            <pc:sldMk cId="3584893176" sldId="711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59830986" sldId="7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676676" sldId="7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135146235" sldId="71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3317424" sldId="71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662386986" sldId="71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733602850" sldId="71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33546232" sldId="71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40972568" sldId="719"/>
        </pc:sldMkLst>
      </pc:sldChg>
      <pc:sldMasterChg chg="delSldLayout">
        <pc:chgData name="NESTOR JULIO HERNANDEZ BOCKER" userId="a413b3be1cc3406f" providerId="LiveId" clId="{12FDD56D-BEAA-443C-BBB3-BB8C7D402463}" dt="2024-07-22T13:12:57.625" v="0" actId="47"/>
        <pc:sldMasterMkLst>
          <pc:docMk/>
          <pc:sldMasterMk cId="3990497317" sldId="2147483648"/>
        </pc:sldMasterMkLst>
        <pc:sldLayoutChg chg="del">
          <pc:chgData name="NESTOR JULIO HERNANDEZ BOCKER" userId="a413b3be1cc3406f" providerId="LiveId" clId="{12FDD56D-BEAA-443C-BBB3-BB8C7D402463}" dt="2024-07-22T13:12:57.625" v="0" actId="47"/>
          <pc:sldLayoutMkLst>
            <pc:docMk/>
            <pc:sldMasterMk cId="3990497317" sldId="2147483648"/>
            <pc:sldLayoutMk cId="2767793971" sldId="2147483660"/>
          </pc:sldLayoutMkLst>
        </pc:sldLayoutChg>
      </pc:sldMasterChg>
    </pc:docChg>
  </pc:docChgLst>
  <pc:docChgLst>
    <pc:chgData name="NESTOR JULIO HERNANDEZ BOCKER" userId="a413b3be1cc3406f" providerId="LiveId" clId="{D7DB3525-40DF-4CA5-99A8-DFD05CB18DEB}"/>
    <pc:docChg chg="undo custSel addSld delSld modSld">
      <pc:chgData name="NESTOR JULIO HERNANDEZ BOCKER" userId="a413b3be1cc3406f" providerId="LiveId" clId="{D7DB3525-40DF-4CA5-99A8-DFD05CB18DEB}" dt="2024-07-31T16:50:06.890" v="79"/>
      <pc:docMkLst>
        <pc:docMk/>
      </pc:docMkLst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2588731161" sldId="272"/>
        </pc:sldMkLst>
      </pc:sldChg>
      <pc:sldChg chg="modSp add del mod">
        <pc:chgData name="NESTOR JULIO HERNANDEZ BOCKER" userId="a413b3be1cc3406f" providerId="LiveId" clId="{D7DB3525-40DF-4CA5-99A8-DFD05CB18DEB}" dt="2024-07-31T16:46:09.891" v="76" actId="207"/>
        <pc:sldMkLst>
          <pc:docMk/>
          <pc:sldMk cId="721350290" sldId="274"/>
        </pc:sldMkLst>
        <pc:spChg chg="mod">
          <ac:chgData name="NESTOR JULIO HERNANDEZ BOCKER" userId="a413b3be1cc3406f" providerId="LiveId" clId="{D7DB3525-40DF-4CA5-99A8-DFD05CB18DEB}" dt="2024-07-31T16:46:09.891" v="76" actId="207"/>
          <ac:spMkLst>
            <pc:docMk/>
            <pc:sldMk cId="721350290" sldId="274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D7DB3525-40DF-4CA5-99A8-DFD05CB18DEB}" dt="2024-07-31T16:42:23.910" v="49" actId="1035"/>
        <pc:sldMkLst>
          <pc:docMk/>
          <pc:sldMk cId="1610350232" sldId="277"/>
        </pc:sldMkLst>
        <pc:spChg chg="mod">
          <ac:chgData name="NESTOR JULIO HERNANDEZ BOCKER" userId="a413b3be1cc3406f" providerId="LiveId" clId="{D7DB3525-40DF-4CA5-99A8-DFD05CB18DEB}" dt="2024-07-31T16:42:23.910" v="49" actId="103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D7DB3525-40DF-4CA5-99A8-DFD05CB18DEB}" dt="2024-07-31T16:40:35.992" v="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D7DB3525-40DF-4CA5-99A8-DFD05CB18DEB}" dt="2024-07-31T16:45:45.271" v="74" actId="20577"/>
        <pc:sldMkLst>
          <pc:docMk/>
          <pc:sldMk cId="3675170584" sldId="279"/>
        </pc:sldMkLst>
        <pc:spChg chg="mod">
          <ac:chgData name="NESTOR JULIO HERNANDEZ BOCKER" userId="a413b3be1cc3406f" providerId="LiveId" clId="{D7DB3525-40DF-4CA5-99A8-DFD05CB18DEB}" dt="2024-07-31T16:45:45.271" v="74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3393398782" sldId="282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3717849211" sldId="283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3127339449" sldId="284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2154845837" sldId="285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1481064699" sldId="286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4072024416" sldId="287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1230455291" sldId="290"/>
        </pc:sldMkLst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3207670988" sldId="291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1402838187" sldId="299"/>
        </pc:sldMkLst>
      </pc:sldChg>
      <pc:sldChg chg="modSp add mod">
        <pc:chgData name="NESTOR JULIO HERNANDEZ BOCKER" userId="a413b3be1cc3406f" providerId="LiveId" clId="{D7DB3525-40DF-4CA5-99A8-DFD05CB18DEB}" dt="2024-07-31T16:44:51.582" v="72" actId="20577"/>
        <pc:sldMkLst>
          <pc:docMk/>
          <pc:sldMk cId="1073405508" sldId="300"/>
        </pc:sldMkLst>
        <pc:spChg chg="mod">
          <ac:chgData name="NESTOR JULIO HERNANDEZ BOCKER" userId="a413b3be1cc3406f" providerId="LiveId" clId="{D7DB3525-40DF-4CA5-99A8-DFD05CB18DEB}" dt="2024-07-31T16:44:51.582" v="7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D7DB3525-40DF-4CA5-99A8-DFD05CB18DEB}" dt="2024-07-31T16:44:16.445" v="71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D7DB3525-40DF-4CA5-99A8-DFD05CB18DEB}" dt="2024-07-31T16:44:11.365" v="66" actId="20577"/>
          <ac:spMkLst>
            <pc:docMk/>
            <pc:sldMk cId="1073405508" sldId="300"/>
            <ac:spMk id="17" creationId="{72600D9A-ADD3-4635-A3E6-0938F6994536}"/>
          </ac:spMkLst>
        </pc:spChg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3528884864" sldId="300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2994828080" sldId="304"/>
        </pc:sldMkLst>
      </pc:sldChg>
      <pc:sldChg chg="del">
        <pc:chgData name="NESTOR JULIO HERNANDEZ BOCKER" userId="a413b3be1cc3406f" providerId="LiveId" clId="{D7DB3525-40DF-4CA5-99A8-DFD05CB18DEB}" dt="2024-07-31T16:42:52.874" v="51" actId="47"/>
        <pc:sldMkLst>
          <pc:docMk/>
          <pc:sldMk cId="3902090573" sldId="307"/>
        </pc:sldMkLst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2799606255" sldId="308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436528798" sldId="310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537324164" sldId="311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757931575" sldId="312"/>
        </pc:sldMkLst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1867422395" sldId="315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1113645801" sldId="316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2435645340" sldId="317"/>
        </pc:sldMkLst>
      </pc:sldChg>
      <pc:sldChg chg="del">
        <pc:chgData name="NESTOR JULIO HERNANDEZ BOCKER" userId="a413b3be1cc3406f" providerId="LiveId" clId="{D7DB3525-40DF-4CA5-99A8-DFD05CB18DEB}" dt="2024-07-31T16:42:52.874" v="51" actId="47"/>
        <pc:sldMkLst>
          <pc:docMk/>
          <pc:sldMk cId="3692254647" sldId="318"/>
        </pc:sldMkLst>
      </pc:sldChg>
      <pc:sldChg chg="addSp modSp mod">
        <pc:chgData name="NESTOR JULIO HERNANDEZ BOCKER" userId="a413b3be1cc3406f" providerId="LiveId" clId="{D7DB3525-40DF-4CA5-99A8-DFD05CB18DEB}" dt="2024-07-31T16:50:06.890" v="79"/>
        <pc:sldMkLst>
          <pc:docMk/>
          <pc:sldMk cId="3255564637" sldId="708"/>
        </pc:sldMkLst>
        <pc:spChg chg="add mod">
          <ac:chgData name="NESTOR JULIO HERNANDEZ BOCKER" userId="a413b3be1cc3406f" providerId="LiveId" clId="{D7DB3525-40DF-4CA5-99A8-DFD05CB18DEB}" dt="2024-07-31T16:50:06.890" v="79"/>
          <ac:spMkLst>
            <pc:docMk/>
            <pc:sldMk cId="3255564637" sldId="708"/>
            <ac:spMk id="2" creationId="{A378FFF8-EDA1-5567-F4BB-9D344860265F}"/>
          </ac:spMkLst>
        </pc:spChg>
        <pc:spChg chg="mod">
          <ac:chgData name="NESTOR JULIO HERNANDEZ BOCKER" userId="a413b3be1cc3406f" providerId="LiveId" clId="{D7DB3525-40DF-4CA5-99A8-DFD05CB18DEB}" dt="2024-07-31T16:44:04.801" v="61" actId="20577"/>
          <ac:spMkLst>
            <pc:docMk/>
            <pc:sldMk cId="3255564637" sldId="708"/>
            <ac:spMk id="4" creationId="{60FAEB9F-E66F-E330-5A1B-3F684F5D53B7}"/>
          </ac:spMkLst>
        </pc:spChg>
      </pc:sldChg>
      <pc:sldChg chg="addSp delSp modSp add del mod">
        <pc:chgData name="NESTOR JULIO HERNANDEZ BOCKER" userId="a413b3be1cc3406f" providerId="LiveId" clId="{D7DB3525-40DF-4CA5-99A8-DFD05CB18DEB}" dt="2024-07-31T16:42:09.053" v="23" actId="47"/>
        <pc:sldMkLst>
          <pc:docMk/>
          <pc:sldMk cId="2130645913" sldId="709"/>
        </pc:sldMkLst>
        <pc:spChg chg="del">
          <ac:chgData name="NESTOR JULIO HERNANDEZ BOCKER" userId="a413b3be1cc3406f" providerId="LiveId" clId="{D7DB3525-40DF-4CA5-99A8-DFD05CB18DEB}" dt="2024-07-31T16:41:40.470" v="19" actId="478"/>
          <ac:spMkLst>
            <pc:docMk/>
            <pc:sldMk cId="2130645913" sldId="709"/>
            <ac:spMk id="2" creationId="{F740E246-1AD4-B974-C53E-83D4E32CFB1B}"/>
          </ac:spMkLst>
        </pc:spChg>
        <pc:spChg chg="del">
          <ac:chgData name="NESTOR JULIO HERNANDEZ BOCKER" userId="a413b3be1cc3406f" providerId="LiveId" clId="{D7DB3525-40DF-4CA5-99A8-DFD05CB18DEB}" dt="2024-07-31T16:41:41.915" v="20" actId="478"/>
          <ac:spMkLst>
            <pc:docMk/>
            <pc:sldMk cId="2130645913" sldId="709"/>
            <ac:spMk id="3" creationId="{C63AA922-20BD-53BA-DECA-57AB55467D00}"/>
          </ac:spMkLst>
        </pc:spChg>
        <pc:spChg chg="del">
          <ac:chgData name="NESTOR JULIO HERNANDEZ BOCKER" userId="a413b3be1cc3406f" providerId="LiveId" clId="{D7DB3525-40DF-4CA5-99A8-DFD05CB18DEB}" dt="2024-07-31T16:41:35.050" v="17" actId="478"/>
          <ac:spMkLst>
            <pc:docMk/>
            <pc:sldMk cId="2130645913" sldId="709"/>
            <ac:spMk id="5" creationId="{9A54FADB-B618-5D91-A11B-C8B1D2E643DB}"/>
          </ac:spMkLst>
        </pc:spChg>
        <pc:spChg chg="del">
          <ac:chgData name="NESTOR JULIO HERNANDEZ BOCKER" userId="a413b3be1cc3406f" providerId="LiveId" clId="{D7DB3525-40DF-4CA5-99A8-DFD05CB18DEB}" dt="2024-07-31T16:41:36.677" v="18" actId="478"/>
          <ac:spMkLst>
            <pc:docMk/>
            <pc:sldMk cId="2130645913" sldId="709"/>
            <ac:spMk id="6" creationId="{408F8310-5685-B970-A2FA-4068D6AA4728}"/>
          </ac:spMkLst>
        </pc:spChg>
        <pc:spChg chg="del">
          <ac:chgData name="NESTOR JULIO HERNANDEZ BOCKER" userId="a413b3be1cc3406f" providerId="LiveId" clId="{D7DB3525-40DF-4CA5-99A8-DFD05CB18DEB}" dt="2024-07-31T16:41:43.328" v="21" actId="478"/>
          <ac:spMkLst>
            <pc:docMk/>
            <pc:sldMk cId="2130645913" sldId="709"/>
            <ac:spMk id="7" creationId="{469CD69D-8310-32BB-7403-36C4ABF01797}"/>
          </ac:spMkLst>
        </pc:spChg>
        <pc:spChg chg="add del mod">
          <ac:chgData name="NESTOR JULIO HERNANDEZ BOCKER" userId="a413b3be1cc3406f" providerId="LiveId" clId="{D7DB3525-40DF-4CA5-99A8-DFD05CB18DEB}" dt="2024-07-31T16:41:45.509" v="22" actId="478"/>
          <ac:spMkLst>
            <pc:docMk/>
            <pc:sldMk cId="2130645913" sldId="709"/>
            <ac:spMk id="8" creationId="{E994E22D-06E8-1710-3BC9-E2B771DD7345}"/>
          </ac:spMkLst>
        </pc:spChg>
        <pc:graphicFrameChg chg="del">
          <ac:chgData name="NESTOR JULIO HERNANDEZ BOCKER" userId="a413b3be1cc3406f" providerId="LiveId" clId="{D7DB3525-40DF-4CA5-99A8-DFD05CB18DEB}" dt="2024-07-31T16:41:31.728" v="15" actId="478"/>
          <ac:graphicFrameMkLst>
            <pc:docMk/>
            <pc:sldMk cId="2130645913" sldId="709"/>
            <ac:graphicFrameMk id="10" creationId="{0D87644A-7773-E4FE-6F3A-EFBFB4C7DCD1}"/>
          </ac:graphicFrameMkLst>
        </pc:graphicFrameChg>
        <pc:graphicFrameChg chg="del">
          <ac:chgData name="NESTOR JULIO HERNANDEZ BOCKER" userId="a413b3be1cc3406f" providerId="LiveId" clId="{D7DB3525-40DF-4CA5-99A8-DFD05CB18DEB}" dt="2024-07-31T16:41:33.386" v="16" actId="478"/>
          <ac:graphicFrameMkLst>
            <pc:docMk/>
            <pc:sldMk cId="2130645913" sldId="709"/>
            <ac:graphicFrameMk id="11" creationId="{900BDF41-FB20-904C-E4B6-AD76B8B39AB2}"/>
          </ac:graphicFrameMkLst>
        </pc:graphicFrameChg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444575837" sldId="710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245155727" sldId="711"/>
        </pc:sldMkLst>
      </pc:sldChg>
      <pc:sldChg chg="add del">
        <pc:chgData name="NESTOR JULIO HERNANDEZ BOCKER" userId="a413b3be1cc3406f" providerId="LiveId" clId="{D7DB3525-40DF-4CA5-99A8-DFD05CB18DEB}" dt="2024-07-31T16:49:56.570" v="78"/>
        <pc:sldMkLst>
          <pc:docMk/>
          <pc:sldMk cId="445886877" sldId="7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579-4C2F-9F9D-579ECE9DE825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79-4C2F-9F9D-579ECE9DE8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Junio-2003</c:v>
                </c:pt>
                <c:pt idx="1">
                  <c:v>Junio-2004</c:v>
                </c:pt>
                <c:pt idx="2">
                  <c:v>Junio-2005</c:v>
                </c:pt>
                <c:pt idx="3">
                  <c:v>Junio-2006</c:v>
                </c:pt>
                <c:pt idx="4">
                  <c:v>Junio-2007</c:v>
                </c:pt>
                <c:pt idx="5">
                  <c:v>Junio-2008</c:v>
                </c:pt>
                <c:pt idx="6">
                  <c:v>Junio-2009</c:v>
                </c:pt>
                <c:pt idx="7">
                  <c:v>Junio-2010</c:v>
                </c:pt>
                <c:pt idx="8">
                  <c:v>Junio-2011</c:v>
                </c:pt>
                <c:pt idx="9">
                  <c:v>Junio-2012</c:v>
                </c:pt>
                <c:pt idx="10">
                  <c:v>Junio-2013</c:v>
                </c:pt>
                <c:pt idx="11">
                  <c:v>Junio-2014</c:v>
                </c:pt>
                <c:pt idx="12">
                  <c:v>Junio-2015</c:v>
                </c:pt>
                <c:pt idx="13">
                  <c:v>Junio-2016</c:v>
                </c:pt>
                <c:pt idx="14">
                  <c:v>Junio-2017</c:v>
                </c:pt>
                <c:pt idx="15">
                  <c:v>Junio-2018</c:v>
                </c:pt>
                <c:pt idx="16">
                  <c:v>Junio-2019</c:v>
                </c:pt>
                <c:pt idx="17">
                  <c:v>Junio-2020</c:v>
                </c:pt>
                <c:pt idx="18">
                  <c:v>Junio-2021</c:v>
                </c:pt>
                <c:pt idx="19">
                  <c:v>Junio-2022</c:v>
                </c:pt>
                <c:pt idx="20">
                  <c:v>Junio-2023</c:v>
                </c:pt>
                <c:pt idx="21">
                  <c:v>Junio-2024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14.1051</c:v>
                </c:pt>
                <c:pt idx="1">
                  <c:v>14.073600000000001</c:v>
                </c:pt>
                <c:pt idx="2">
                  <c:v>11.5427</c:v>
                </c:pt>
                <c:pt idx="3">
                  <c:v>10.4773</c:v>
                </c:pt>
                <c:pt idx="4">
                  <c:v>11.198717800000001</c:v>
                </c:pt>
                <c:pt idx="5">
                  <c:v>11.413714559000001</c:v>
                </c:pt>
                <c:pt idx="6">
                  <c:v>11.597022261999999</c:v>
                </c:pt>
                <c:pt idx="7">
                  <c:v>11.9801</c:v>
                </c:pt>
                <c:pt idx="8">
                  <c:v>11.036</c:v>
                </c:pt>
                <c:pt idx="9">
                  <c:v>10.2437</c:v>
                </c:pt>
                <c:pt idx="10">
                  <c:v>9.5105000000000004</c:v>
                </c:pt>
                <c:pt idx="11">
                  <c:v>9.4018999999999995</c:v>
                </c:pt>
                <c:pt idx="12">
                  <c:v>8.4986999999999995</c:v>
                </c:pt>
                <c:pt idx="13">
                  <c:v>9.19</c:v>
                </c:pt>
                <c:pt idx="14">
                  <c:v>8.9772999999999996</c:v>
                </c:pt>
                <c:pt idx="15">
                  <c:v>9.3085000000000004</c:v>
                </c:pt>
                <c:pt idx="16">
                  <c:v>9.7228999999999992</c:v>
                </c:pt>
                <c:pt idx="17">
                  <c:v>20.359100000000002</c:v>
                </c:pt>
                <c:pt idx="18">
                  <c:v>14.646591578000001</c:v>
                </c:pt>
                <c:pt idx="19">
                  <c:v>11.261201224000001</c:v>
                </c:pt>
                <c:pt idx="20">
                  <c:v>9.3423096210000001</c:v>
                </c:pt>
                <c:pt idx="21">
                  <c:v>10.268590171466832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C579-4C2F-9F9D-579ECE9DE825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579-4C2F-9F9D-579ECE9DE825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579-4C2F-9F9D-579ECE9DE8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Salida!$B$6:$B$27</c:f>
              <c:strCache>
                <c:ptCount val="22"/>
                <c:pt idx="0">
                  <c:v>Junio-2003</c:v>
                </c:pt>
                <c:pt idx="1">
                  <c:v>Junio-2004</c:v>
                </c:pt>
                <c:pt idx="2">
                  <c:v>Junio-2005</c:v>
                </c:pt>
                <c:pt idx="3">
                  <c:v>Junio-2006</c:v>
                </c:pt>
                <c:pt idx="4">
                  <c:v>Junio-2007</c:v>
                </c:pt>
                <c:pt idx="5">
                  <c:v>Junio-2008</c:v>
                </c:pt>
                <c:pt idx="6">
                  <c:v>Junio-2009</c:v>
                </c:pt>
                <c:pt idx="7">
                  <c:v>Junio-2010</c:v>
                </c:pt>
                <c:pt idx="8">
                  <c:v>Junio-2011</c:v>
                </c:pt>
                <c:pt idx="9">
                  <c:v>Junio-2012</c:v>
                </c:pt>
                <c:pt idx="10">
                  <c:v>Junio-2013</c:v>
                </c:pt>
                <c:pt idx="11">
                  <c:v>Junio-2014</c:v>
                </c:pt>
                <c:pt idx="12">
                  <c:v>Junio-2015</c:v>
                </c:pt>
                <c:pt idx="13">
                  <c:v>Junio-2016</c:v>
                </c:pt>
                <c:pt idx="14">
                  <c:v>Junio-2017</c:v>
                </c:pt>
                <c:pt idx="15">
                  <c:v>Junio-2018</c:v>
                </c:pt>
                <c:pt idx="16">
                  <c:v>Junio-2019</c:v>
                </c:pt>
                <c:pt idx="17">
                  <c:v>Junio-2020</c:v>
                </c:pt>
                <c:pt idx="18">
                  <c:v>Junio-2021</c:v>
                </c:pt>
                <c:pt idx="19">
                  <c:v>Junio-2022</c:v>
                </c:pt>
                <c:pt idx="20">
                  <c:v>Junio-2023</c:v>
                </c:pt>
                <c:pt idx="21">
                  <c:v>Junio-2024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15.1568</c:v>
                </c:pt>
                <c:pt idx="1">
                  <c:v>15.3165</c:v>
                </c:pt>
                <c:pt idx="2">
                  <c:v>12.892200000000001</c:v>
                </c:pt>
                <c:pt idx="3">
                  <c:v>12.1524</c:v>
                </c:pt>
                <c:pt idx="4">
                  <c:v>12.257841953837433</c:v>
                </c:pt>
                <c:pt idx="5">
                  <c:v>11.967691430941892</c:v>
                </c:pt>
                <c:pt idx="6">
                  <c:v>13.214822008662317</c:v>
                </c:pt>
                <c:pt idx="7">
                  <c:v>13.113899999999999</c:v>
                </c:pt>
                <c:pt idx="8">
                  <c:v>11.837199999999999</c:v>
                </c:pt>
                <c:pt idx="9">
                  <c:v>11.623200000000001</c:v>
                </c:pt>
                <c:pt idx="10">
                  <c:v>10.8261</c:v>
                </c:pt>
                <c:pt idx="11">
                  <c:v>10.4511</c:v>
                </c:pt>
                <c:pt idx="12">
                  <c:v>9.6524000000000001</c:v>
                </c:pt>
                <c:pt idx="13">
                  <c:v>10.5162</c:v>
                </c:pt>
                <c:pt idx="14">
                  <c:v>10.471500000000001</c:v>
                </c:pt>
                <c:pt idx="15">
                  <c:v>10.7912</c:v>
                </c:pt>
                <c:pt idx="16">
                  <c:v>11.157999999999999</c:v>
                </c:pt>
                <c:pt idx="17">
                  <c:v>23.261099999999999</c:v>
                </c:pt>
                <c:pt idx="18">
                  <c:v>15.809591854000001</c:v>
                </c:pt>
                <c:pt idx="19">
                  <c:v>12.304706774</c:v>
                </c:pt>
                <c:pt idx="20">
                  <c:v>10.046666521000001</c:v>
                </c:pt>
                <c:pt idx="21">
                  <c:v>10.911006118407258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C579-4C2F-9F9D-579ECE9DE825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C579-4C2F-9F9D-579ECE9DE825}"/>
                </c:ext>
              </c:extLst>
            </c:dLbl>
            <c:dLbl>
              <c:idx val="21"/>
              <c:layout>
                <c:manualLayout>
                  <c:x val="-2.4060863527044542E-4"/>
                  <c:y val="1.8991480424611351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579-4C2F-9F9D-579ECE9DE8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Junio-2003</c:v>
                </c:pt>
                <c:pt idx="1">
                  <c:v>Junio-2004</c:v>
                </c:pt>
                <c:pt idx="2">
                  <c:v>Junio-2005</c:v>
                </c:pt>
                <c:pt idx="3">
                  <c:v>Junio-2006</c:v>
                </c:pt>
                <c:pt idx="4">
                  <c:v>Junio-2007</c:v>
                </c:pt>
                <c:pt idx="5">
                  <c:v>Junio-2008</c:v>
                </c:pt>
                <c:pt idx="6">
                  <c:v>Junio-2009</c:v>
                </c:pt>
                <c:pt idx="7">
                  <c:v>Junio-2010</c:v>
                </c:pt>
                <c:pt idx="8">
                  <c:v>Junio-2011</c:v>
                </c:pt>
                <c:pt idx="9">
                  <c:v>Junio-2012</c:v>
                </c:pt>
                <c:pt idx="10">
                  <c:v>Junio-2013</c:v>
                </c:pt>
                <c:pt idx="11">
                  <c:v>Junio-2014</c:v>
                </c:pt>
                <c:pt idx="12">
                  <c:v>Junio-2015</c:v>
                </c:pt>
                <c:pt idx="13">
                  <c:v>Junio-2016</c:v>
                </c:pt>
                <c:pt idx="14">
                  <c:v>Junio-2017</c:v>
                </c:pt>
                <c:pt idx="15">
                  <c:v>Junio-2018</c:v>
                </c:pt>
                <c:pt idx="16">
                  <c:v>Junio-2019</c:v>
                </c:pt>
                <c:pt idx="17">
                  <c:v>Junio-2020</c:v>
                </c:pt>
                <c:pt idx="18">
                  <c:v>Junio-2021</c:v>
                </c:pt>
                <c:pt idx="19">
                  <c:v>Junio-2022</c:v>
                </c:pt>
                <c:pt idx="20">
                  <c:v>Junio-2023</c:v>
                </c:pt>
                <c:pt idx="21">
                  <c:v>Junio-2024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10.519752986282525</c:v>
                </c:pt>
                <c:pt idx="1">
                  <c:v>10.13556365040276</c:v>
                </c:pt>
                <c:pt idx="2">
                  <c:v>7.2609427392269819</c:v>
                </c:pt>
                <c:pt idx="3">
                  <c:v>5.116169547838668</c:v>
                </c:pt>
                <c:pt idx="4">
                  <c:v>7.3648864970263306</c:v>
                </c:pt>
                <c:pt idx="5">
                  <c:v>9.3023747589944659</c:v>
                </c:pt>
                <c:pt idx="6">
                  <c:v>5.8051103726739575</c:v>
                </c:pt>
                <c:pt idx="7">
                  <c:v>8.0319776617493961</c:v>
                </c:pt>
                <c:pt idx="8">
                  <c:v>8.1033209175286256</c:v>
                </c:pt>
                <c:pt idx="9">
                  <c:v>5.4429222903828247</c:v>
                </c:pt>
                <c:pt idx="10">
                  <c:v>4.7815298916309077</c:v>
                </c:pt>
                <c:pt idx="11">
                  <c:v>5.625029175673073</c:v>
                </c:pt>
                <c:pt idx="12">
                  <c:v>4.369996954657184</c:v>
                </c:pt>
                <c:pt idx="13">
                  <c:v>4.4944785249727888</c:v>
                </c:pt>
                <c:pt idx="14">
                  <c:v>3.607313345651872</c:v>
                </c:pt>
                <c:pt idx="15">
                  <c:v>3.9873852911566461</c:v>
                </c:pt>
                <c:pt idx="16">
                  <c:v>4.3826996618746374</c:v>
                </c:pt>
                <c:pt idx="17">
                  <c:v>9.2964698492489362</c:v>
                </c:pt>
                <c:pt idx="18">
                  <c:v>10.131865859774868</c:v>
                </c:pt>
                <c:pt idx="19">
                  <c:v>7.1468078169343254</c:v>
                </c:pt>
                <c:pt idx="20">
                  <c:v>6.5436132986200528</c:v>
                </c:pt>
                <c:pt idx="21">
                  <c:v>7.6847859297210315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C579-4C2F-9F9D-579ECE9DE82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0607731200081736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Junio-2003</c:v>
                </c:pt>
                <c:pt idx="1">
                  <c:v>Junio-2004</c:v>
                </c:pt>
                <c:pt idx="2">
                  <c:v>Junio-2005</c:v>
                </c:pt>
                <c:pt idx="3">
                  <c:v>Junio-2006</c:v>
                </c:pt>
                <c:pt idx="4">
                  <c:v>Junio-2007</c:v>
                </c:pt>
                <c:pt idx="5">
                  <c:v>Junio-2008</c:v>
                </c:pt>
                <c:pt idx="6">
                  <c:v>Junio-2009</c:v>
                </c:pt>
                <c:pt idx="7">
                  <c:v>Junio-2010</c:v>
                </c:pt>
                <c:pt idx="8">
                  <c:v>Junio-2011</c:v>
                </c:pt>
                <c:pt idx="9">
                  <c:v>Junio-2012</c:v>
                </c:pt>
                <c:pt idx="10">
                  <c:v>Junio-2013</c:v>
                </c:pt>
                <c:pt idx="11">
                  <c:v>Junio-2014</c:v>
                </c:pt>
                <c:pt idx="12">
                  <c:v>Junio-2015</c:v>
                </c:pt>
                <c:pt idx="13">
                  <c:v>Junio-2016</c:v>
                </c:pt>
                <c:pt idx="14">
                  <c:v>Junio-2017</c:v>
                </c:pt>
                <c:pt idx="15">
                  <c:v>Junio-2018</c:v>
                </c:pt>
                <c:pt idx="16">
                  <c:v>Junio-2019</c:v>
                </c:pt>
                <c:pt idx="17">
                  <c:v>Junio-2020</c:v>
                </c:pt>
                <c:pt idx="18">
                  <c:v>Junio-2021</c:v>
                </c:pt>
                <c:pt idx="19">
                  <c:v>Junio-2022</c:v>
                </c:pt>
                <c:pt idx="20">
                  <c:v>Junio-2023</c:v>
                </c:pt>
                <c:pt idx="21">
                  <c:v>Junio-2024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15.642018999999999</c:v>
                </c:pt>
                <c:pt idx="1">
                  <c:v>15.734731999999999</c:v>
                </c:pt>
                <c:pt idx="2">
                  <c:v>16.310700999999998</c:v>
                </c:pt>
                <c:pt idx="3">
                  <c:v>17.151178999999999</c:v>
                </c:pt>
                <c:pt idx="4">
                  <c:v>16.568842</c:v>
                </c:pt>
                <c:pt idx="5">
                  <c:v>16.592556999999999</c:v>
                </c:pt>
                <c:pt idx="6">
                  <c:v>18.008003000000002</c:v>
                </c:pt>
                <c:pt idx="7">
                  <c:v>18.548732000000001</c:v>
                </c:pt>
                <c:pt idx="8">
                  <c:v>19.043343</c:v>
                </c:pt>
                <c:pt idx="9">
                  <c:v>20.099160999999999</c:v>
                </c:pt>
                <c:pt idx="10">
                  <c:v>19.996216</c:v>
                </c:pt>
                <c:pt idx="11">
                  <c:v>20.533049999999999</c:v>
                </c:pt>
                <c:pt idx="12">
                  <c:v>20.953353</c:v>
                </c:pt>
                <c:pt idx="13">
                  <c:v>21.124231999999999</c:v>
                </c:pt>
                <c:pt idx="14">
                  <c:v>21.568194999999999</c:v>
                </c:pt>
                <c:pt idx="15">
                  <c:v>21.516866999999998</c:v>
                </c:pt>
                <c:pt idx="16">
                  <c:v>21.689292000000002</c:v>
                </c:pt>
                <c:pt idx="17">
                  <c:v>17.705471000000003</c:v>
                </c:pt>
                <c:pt idx="18">
                  <c:v>20.072811000000002</c:v>
                </c:pt>
                <c:pt idx="19">
                  <c:v>22.022596</c:v>
                </c:pt>
                <c:pt idx="20">
                  <c:v>23.052256</c:v>
                </c:pt>
                <c:pt idx="21">
                  <c:v>22.921956001509788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6D9-4911-B78C-C05835F949A0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Junio-2003</c:v>
                </c:pt>
                <c:pt idx="1">
                  <c:v>Junio-2004</c:v>
                </c:pt>
                <c:pt idx="2">
                  <c:v>Junio-2005</c:v>
                </c:pt>
                <c:pt idx="3">
                  <c:v>Junio-2006</c:v>
                </c:pt>
                <c:pt idx="4">
                  <c:v>Junio-2007</c:v>
                </c:pt>
                <c:pt idx="5">
                  <c:v>Junio-2008</c:v>
                </c:pt>
                <c:pt idx="6">
                  <c:v>Junio-2009</c:v>
                </c:pt>
                <c:pt idx="7">
                  <c:v>Junio-2010</c:v>
                </c:pt>
                <c:pt idx="8">
                  <c:v>Junio-2011</c:v>
                </c:pt>
                <c:pt idx="9">
                  <c:v>Junio-2012</c:v>
                </c:pt>
                <c:pt idx="10">
                  <c:v>Junio-2013</c:v>
                </c:pt>
                <c:pt idx="11">
                  <c:v>Junio-2014</c:v>
                </c:pt>
                <c:pt idx="12">
                  <c:v>Junio-2015</c:v>
                </c:pt>
                <c:pt idx="13">
                  <c:v>Junio-2016</c:v>
                </c:pt>
                <c:pt idx="14">
                  <c:v>Junio-2017</c:v>
                </c:pt>
                <c:pt idx="15">
                  <c:v>Junio-2018</c:v>
                </c:pt>
                <c:pt idx="16">
                  <c:v>Junio-2019</c:v>
                </c:pt>
                <c:pt idx="17">
                  <c:v>Junio-2020</c:v>
                </c:pt>
                <c:pt idx="18">
                  <c:v>Junio-2021</c:v>
                </c:pt>
                <c:pt idx="19">
                  <c:v>Junio-2022</c:v>
                </c:pt>
                <c:pt idx="20">
                  <c:v>Junio-2023</c:v>
                </c:pt>
                <c:pt idx="21">
                  <c:v>Junio-2024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11.946365</c:v>
                </c:pt>
                <c:pt idx="1">
                  <c:v>11.787061</c:v>
                </c:pt>
                <c:pt idx="2">
                  <c:v>12.212665000000001</c:v>
                </c:pt>
                <c:pt idx="3">
                  <c:v>12.823480999999999</c:v>
                </c:pt>
                <c:pt idx="4">
                  <c:v>12.827519214000001</c:v>
                </c:pt>
                <c:pt idx="5">
                  <c:v>13.061647373</c:v>
                </c:pt>
                <c:pt idx="6">
                  <c:v>13.818626460999999</c:v>
                </c:pt>
                <c:pt idx="7">
                  <c:v>14.224825999999998</c:v>
                </c:pt>
                <c:pt idx="8">
                  <c:v>14.822216000000001</c:v>
                </c:pt>
                <c:pt idx="9">
                  <c:v>15.37289</c:v>
                </c:pt>
                <c:pt idx="10">
                  <c:v>15.416518</c:v>
                </c:pt>
                <c:pt idx="11">
                  <c:v>15.883147000000001</c:v>
                </c:pt>
                <c:pt idx="12">
                  <c:v>16.170821</c:v>
                </c:pt>
                <c:pt idx="13">
                  <c:v>16.231486999999998</c:v>
                </c:pt>
                <c:pt idx="14">
                  <c:v>16.596185000000002</c:v>
                </c:pt>
                <c:pt idx="15">
                  <c:v>16.552866000000002</c:v>
                </c:pt>
                <c:pt idx="16">
                  <c:v>16.823383999999997</c:v>
                </c:pt>
                <c:pt idx="17">
                  <c:v>13.514967</c:v>
                </c:pt>
                <c:pt idx="18">
                  <c:v>15.743710999999999</c:v>
                </c:pt>
                <c:pt idx="19">
                  <c:v>17.360582999999998</c:v>
                </c:pt>
                <c:pt idx="20">
                  <c:v>18.274073000000001</c:v>
                </c:pt>
                <c:pt idx="21">
                  <c:v>18.226229726624702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D9-4911-B78C-C05835F949A0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Junio-2003</c:v>
                </c:pt>
                <c:pt idx="1">
                  <c:v>Junio-2004</c:v>
                </c:pt>
                <c:pt idx="2">
                  <c:v>Junio-2005</c:v>
                </c:pt>
                <c:pt idx="3">
                  <c:v>Junio-2006</c:v>
                </c:pt>
                <c:pt idx="4">
                  <c:v>Junio-2007</c:v>
                </c:pt>
                <c:pt idx="5">
                  <c:v>Junio-2008</c:v>
                </c:pt>
                <c:pt idx="6">
                  <c:v>Junio-2009</c:v>
                </c:pt>
                <c:pt idx="7">
                  <c:v>Junio-2010</c:v>
                </c:pt>
                <c:pt idx="8">
                  <c:v>Junio-2011</c:v>
                </c:pt>
                <c:pt idx="9">
                  <c:v>Junio-2012</c:v>
                </c:pt>
                <c:pt idx="10">
                  <c:v>Junio-2013</c:v>
                </c:pt>
                <c:pt idx="11">
                  <c:v>Junio-2014</c:v>
                </c:pt>
                <c:pt idx="12">
                  <c:v>Junio-2015</c:v>
                </c:pt>
                <c:pt idx="13">
                  <c:v>Junio-2016</c:v>
                </c:pt>
                <c:pt idx="14">
                  <c:v>Junio-2017</c:v>
                </c:pt>
                <c:pt idx="15">
                  <c:v>Junio-2018</c:v>
                </c:pt>
                <c:pt idx="16">
                  <c:v>Junio-2019</c:v>
                </c:pt>
                <c:pt idx="17">
                  <c:v>Junio-2020</c:v>
                </c:pt>
                <c:pt idx="18">
                  <c:v>Junio-2021</c:v>
                </c:pt>
                <c:pt idx="19">
                  <c:v>Junio-2022</c:v>
                </c:pt>
                <c:pt idx="20">
                  <c:v>Junio-2023</c:v>
                </c:pt>
                <c:pt idx="21">
                  <c:v>Junio-2024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3.6956540000000007</c:v>
                </c:pt>
                <c:pt idx="1">
                  <c:v>3.9476710000000002</c:v>
                </c:pt>
                <c:pt idx="2">
                  <c:v>4.0980359999999987</c:v>
                </c:pt>
                <c:pt idx="3">
                  <c:v>4.3276980000000007</c:v>
                </c:pt>
                <c:pt idx="4">
                  <c:v>3.7413227860000005</c:v>
                </c:pt>
                <c:pt idx="5">
                  <c:v>3.5309096270000011</c:v>
                </c:pt>
                <c:pt idx="6">
                  <c:v>4.1893765390000004</c:v>
                </c:pt>
                <c:pt idx="7">
                  <c:v>4.3239060000000009</c:v>
                </c:pt>
                <c:pt idx="8">
                  <c:v>4.2211270000000001</c:v>
                </c:pt>
                <c:pt idx="9">
                  <c:v>4.7262710000000006</c:v>
                </c:pt>
                <c:pt idx="10">
                  <c:v>4.5796980000000005</c:v>
                </c:pt>
                <c:pt idx="11">
                  <c:v>4.6499029999999983</c:v>
                </c:pt>
                <c:pt idx="12">
                  <c:v>4.7825319999999989</c:v>
                </c:pt>
                <c:pt idx="13">
                  <c:v>4.8927450000000006</c:v>
                </c:pt>
                <c:pt idx="14">
                  <c:v>4.9720099999999983</c:v>
                </c:pt>
                <c:pt idx="15">
                  <c:v>4.964000999999997</c:v>
                </c:pt>
                <c:pt idx="16">
                  <c:v>4.8659080000000028</c:v>
                </c:pt>
                <c:pt idx="17">
                  <c:v>4.1905040000000007</c:v>
                </c:pt>
                <c:pt idx="18">
                  <c:v>4.3291000000000022</c:v>
                </c:pt>
                <c:pt idx="19">
                  <c:v>4.6620130000000026</c:v>
                </c:pt>
                <c:pt idx="20">
                  <c:v>4.7781830000000012</c:v>
                </c:pt>
                <c:pt idx="21">
                  <c:v>4.6957262748850876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6D9-4911-B78C-C05835F949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Junio-2023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9.3423096210000001</c:v>
                </c:pt>
                <c:pt idx="1">
                  <c:v>10.046666521000001</c:v>
                </c:pt>
                <c:pt idx="2">
                  <c:v>6.5436132986200528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9-4EDF-918F-9A4779FAA9A0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Junio-2024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10.268590171466832</c:v>
                </c:pt>
                <c:pt idx="1">
                  <c:v>10.911006118407258</c:v>
                </c:pt>
                <c:pt idx="2">
                  <c:v>7.6847859297210315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9-4EDF-918F-9A4779FAA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Abril 23 - Junio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10.18018419761076</c:v>
                </c:pt>
                <c:pt idx="1">
                  <c:v>11.074642634549777</c:v>
                </c:pt>
                <c:pt idx="2">
                  <c:v>6.6769731337637497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5-4D97-A8AD-5D28035A369F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Abril 24 - Junio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10.407023241554633</c:v>
                </c:pt>
                <c:pt idx="1">
                  <c:v>11.163559442072989</c:v>
                </c:pt>
                <c:pt idx="2">
                  <c:v>7.3633355140006431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A5-4D97-A8AD-5D28035A36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2-44B4-9B65-985F6817AA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Actividades financieras y de seguros</c:v>
                </c:pt>
                <c:pt idx="4">
                  <c:v>Información y comunicaciones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Alojamiento y servicios de comida</c:v>
                </c:pt>
                <c:pt idx="8">
                  <c:v>Actividades profesionales, científicas, técnicas y de servicios administrativos</c:v>
                </c:pt>
                <c:pt idx="9">
                  <c:v>Transporte y almacenamiento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22921.956001509789</c:v>
                </c:pt>
                <c:pt idx="1">
                  <c:v>0</c:v>
                </c:pt>
                <c:pt idx="2">
                  <c:v>345.9437104939571</c:v>
                </c:pt>
                <c:pt idx="3">
                  <c:v>448.91698503835767</c:v>
                </c:pt>
                <c:pt idx="4">
                  <c:v>490.95997263068824</c:v>
                </c:pt>
                <c:pt idx="5">
                  <c:v>644.82641280528458</c:v>
                </c:pt>
                <c:pt idx="6">
                  <c:v>1497.1470704440128</c:v>
                </c:pt>
                <c:pt idx="7">
                  <c:v>1686.4511104025828</c:v>
                </c:pt>
                <c:pt idx="8">
                  <c:v>1710.709158629576</c:v>
                </c:pt>
                <c:pt idx="9">
                  <c:v>1721.8537164071251</c:v>
                </c:pt>
                <c:pt idx="10">
                  <c:v>1927.0561556788412</c:v>
                </c:pt>
                <c:pt idx="11">
                  <c:v>2469.0949122842917</c:v>
                </c:pt>
                <c:pt idx="12">
                  <c:v>2680.8971587169158</c:v>
                </c:pt>
                <c:pt idx="13">
                  <c:v>3272.3950410387997</c:v>
                </c:pt>
                <c:pt idx="14">
                  <c:v>4025.7045969393553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2-44B4-9B65-985F6817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22-49C5-9C62-D42D736AC0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Administración pública y defensa, educación y atención de la salud humana</c:v>
                </c:pt>
                <c:pt idx="2">
                  <c:v>Construcción</c:v>
                </c:pt>
                <c:pt idx="3">
                  <c:v>Actividades profesionales, científicas, técnicas y de servicios administrativos</c:v>
                </c:pt>
                <c:pt idx="4">
                  <c:v>Actividades artísticas, entretenimiento, recreación y otras actividades de servicios</c:v>
                </c:pt>
                <c:pt idx="5">
                  <c:v>Comercio y reparación de vehículos</c:v>
                </c:pt>
                <c:pt idx="6">
                  <c:v>Suministro de electricidad, gas, agua y gestión de desechos</c:v>
                </c:pt>
                <c:pt idx="7">
                  <c:v>Transporte y almacenamiento</c:v>
                </c:pt>
                <c:pt idx="8">
                  <c:v>No informa</c:v>
                </c:pt>
                <c:pt idx="9">
                  <c:v>Agricultura, ganadería, caza, silvicultura y pesca</c:v>
                </c:pt>
                <c:pt idx="10">
                  <c:v>Actividades financieras y de seguros</c:v>
                </c:pt>
                <c:pt idx="11">
                  <c:v>Actividades inmobiliarias</c:v>
                </c:pt>
                <c:pt idx="12">
                  <c:v>Alojamiento y servicios de comida</c:v>
                </c:pt>
                <c:pt idx="13">
                  <c:v>Información y comunicaciones</c:v>
                </c:pt>
                <c:pt idx="14">
                  <c:v>Industrias manufactureras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-130.2999984902126</c:v>
                </c:pt>
                <c:pt idx="1">
                  <c:v>-172.20284128308413</c:v>
                </c:pt>
                <c:pt idx="2">
                  <c:v>-129.49092955598712</c:v>
                </c:pt>
                <c:pt idx="3">
                  <c:v>-109.65284137042408</c:v>
                </c:pt>
                <c:pt idx="4">
                  <c:v>-105.8018443211588</c:v>
                </c:pt>
                <c:pt idx="5">
                  <c:v>-32.389403060644781</c:v>
                </c:pt>
                <c:pt idx="6">
                  <c:v>-29.795587194715381</c:v>
                </c:pt>
                <c:pt idx="7">
                  <c:v>-24.592283592874765</c:v>
                </c:pt>
                <c:pt idx="8">
                  <c:v>-2.9529999999999998</c:v>
                </c:pt>
                <c:pt idx="9">
                  <c:v>16.418041038799856</c:v>
                </c:pt>
                <c:pt idx="10">
                  <c:v>20.85998503835765</c:v>
                </c:pt>
                <c:pt idx="11">
                  <c:v>76.983710493957119</c:v>
                </c:pt>
                <c:pt idx="12">
                  <c:v>85.251110402582754</c:v>
                </c:pt>
                <c:pt idx="13">
                  <c:v>124.30497263068827</c:v>
                </c:pt>
                <c:pt idx="14">
                  <c:v>152.76091228429186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2-49C5-9C62-D42D736AC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Marzo 23 - Mayo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56.660851459431349</c:v>
                </c:pt>
                <c:pt idx="1">
                  <c:v>49.278433705921401</c:v>
                </c:pt>
                <c:pt idx="2">
                  <c:v>84.044170980552153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Marzo 24 - Mayo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55.859832616804049</c:v>
                </c:pt>
                <c:pt idx="1">
                  <c:v>48.425376458424353</c:v>
                </c:pt>
                <c:pt idx="2">
                  <c:v>84.29685226854474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18736838566717"/>
          <c:y val="2.6767158075681492E-2"/>
          <c:w val="0.5128126316143327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'[Informalidad.xlsx]% informalidad actividades (2)'!$D$2</c:f>
              <c:strCache>
                <c:ptCount val="1"/>
                <c:pt idx="0">
                  <c:v>Marzo 24 - Mayo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(2)'!$B$21:$B$34</c:f>
              <c:strCache>
                <c:ptCount val="14"/>
                <c:pt idx="0">
                  <c:v>Actividades financieras y de seguros</c:v>
                </c:pt>
                <c:pt idx="1">
                  <c:v>No informa</c:v>
                </c:pt>
                <c:pt idx="2">
                  <c:v>Administración pública y defensa, educación y atención de la salud humana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Suministro de electricidad, gas, agua y gestión de desechos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(2)'!$D$21:$D$34</c:f>
              <c:numCache>
                <c:formatCode>_-* #,##0.0_-;\-* #,##0.0_-;_-* "-"??_-;_-@_-</c:formatCode>
                <c:ptCount val="14"/>
                <c:pt idx="0">
                  <c:v>12.324678711921372</c:v>
                </c:pt>
                <c:pt idx="1">
                  <c:v>12.978593415389069</c:v>
                </c:pt>
                <c:pt idx="2">
                  <c:v>13.553570474006763</c:v>
                </c:pt>
                <c:pt idx="3">
                  <c:v>13.81283044228843</c:v>
                </c:pt>
                <c:pt idx="4">
                  <c:v>23.099908736149398</c:v>
                </c:pt>
                <c:pt idx="5">
                  <c:v>44.777259662468929</c:v>
                </c:pt>
                <c:pt idx="6">
                  <c:v>45.936358605259329</c:v>
                </c:pt>
                <c:pt idx="7">
                  <c:v>47.072518761433514</c:v>
                </c:pt>
                <c:pt idx="8">
                  <c:v>57.589942603541999</c:v>
                </c:pt>
                <c:pt idx="9">
                  <c:v>66.307876976419152</c:v>
                </c:pt>
                <c:pt idx="10">
                  <c:v>66.925221574487693</c:v>
                </c:pt>
                <c:pt idx="11">
                  <c:v>73.350090505202274</c:v>
                </c:pt>
                <c:pt idx="12">
                  <c:v>75.192795880229241</c:v>
                </c:pt>
                <c:pt idx="13">
                  <c:v>86.694896601969205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2-400A-83BC-795B9A062F4F}"/>
            </c:ext>
          </c:extLst>
        </c:ser>
        <c:ser>
          <c:idx val="1"/>
          <c:order val="1"/>
          <c:tx>
            <c:strRef>
              <c:f>'[Informalidad.xlsx]% informalidad actividades (2)'!$C$2</c:f>
              <c:strCache>
                <c:ptCount val="1"/>
                <c:pt idx="0">
                  <c:v>Marzo 23 - Mayo 23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(2)'!$B$21:$B$34</c:f>
              <c:strCache>
                <c:ptCount val="14"/>
                <c:pt idx="0">
                  <c:v>Actividades financieras y de seguros</c:v>
                </c:pt>
                <c:pt idx="1">
                  <c:v>No informa</c:v>
                </c:pt>
                <c:pt idx="2">
                  <c:v>Administración pública y defensa, educación y atención de la salud humana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Suministro de electricidad, gas, agua y gestión de desechos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(2)'!$C$21:$C$34</c:f>
              <c:numCache>
                <c:formatCode>_-* #,##0.0_-;\-* #,##0.0_-;_-* "-"??_-;_-@_-</c:formatCode>
                <c:ptCount val="14"/>
                <c:pt idx="0">
                  <c:v>12.406001199301905</c:v>
                </c:pt>
                <c:pt idx="1">
                  <c:v>12.992711435144614</c:v>
                </c:pt>
                <c:pt idx="2">
                  <c:v>12.673909757613472</c:v>
                </c:pt>
                <c:pt idx="3">
                  <c:v>18.506391184214682</c:v>
                </c:pt>
                <c:pt idx="4">
                  <c:v>19.804629147662336</c:v>
                </c:pt>
                <c:pt idx="5">
                  <c:v>41.04188341713327</c:v>
                </c:pt>
                <c:pt idx="6">
                  <c:v>46.668854851945021</c:v>
                </c:pt>
                <c:pt idx="7">
                  <c:v>48.300978039785718</c:v>
                </c:pt>
                <c:pt idx="8">
                  <c:v>59.192258957408249</c:v>
                </c:pt>
                <c:pt idx="9">
                  <c:v>68.423819006951746</c:v>
                </c:pt>
                <c:pt idx="10">
                  <c:v>69.112028766471838</c:v>
                </c:pt>
                <c:pt idx="11">
                  <c:v>73.865979028424348</c:v>
                </c:pt>
                <c:pt idx="12">
                  <c:v>75.984878645182974</c:v>
                </c:pt>
                <c:pt idx="13">
                  <c:v>86.38253773022285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2-400A-83BC-795B9A062F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758651982668964"/>
          <c:y val="0.95500770532389234"/>
          <c:w val="0.50031143128472944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0.07712</cdr:x>
      <cdr:y>0.34742</cdr:y>
    </cdr:from>
    <cdr:to>
      <cdr:x>0.93804</cdr:x>
      <cdr:y>0.39957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930375" y="1678577"/>
          <a:ext cx="10386196" cy="25196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0.02923</cdr:y>
    </cdr:from>
    <cdr:to>
      <cdr:x>0.99012</cdr:x>
      <cdr:y>0.09004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14901" y="135236"/>
          <a:ext cx="7071809" cy="28134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33F08BD4-7D12-41EE-B6F2-011DE6E9A97D}" type="datetimeFigureOut">
              <a:rPr lang="es-CO" smtClean="0"/>
              <a:pPr/>
              <a:t>31/07/2024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CFF1DC31-9DF6-4E87-BB41-49CE280BEA0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subocupación (TS):  Es la relación porcentual de la población ocupada que manifestó querer y poder trabajar más horas a la semana, mejorar sus ingresos y/o tener una labor más propia de sus competencias  (PS) y el número de personas que integran la fuerza laboral (FT)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3671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306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2177935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889462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6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tadi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EA35F8-CDD4-507F-99BE-ED31F1D215B0}"/>
              </a:ext>
            </a:extLst>
          </p:cNvPr>
          <p:cNvSpPr/>
          <p:nvPr userDrawn="1"/>
        </p:nvSpPr>
        <p:spPr>
          <a:xfrm>
            <a:off x="0" y="831273"/>
            <a:ext cx="12192000" cy="5195454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B189F86-454E-9E72-1000-C8DC457543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3778" y="6353172"/>
            <a:ext cx="924964" cy="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0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7/31/2024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DFBEAF21-6E28-B635-562A-CE25E7EC4B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2073" y="156556"/>
            <a:ext cx="458586" cy="45858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80E154A3-3A20-8459-9CA7-BF789C628608}"/>
              </a:ext>
            </a:extLst>
          </p:cNvPr>
          <p:cNvSpPr/>
          <p:nvPr userDrawn="1"/>
        </p:nvSpPr>
        <p:spPr>
          <a:xfrm>
            <a:off x="0" y="6683432"/>
            <a:ext cx="12192000" cy="174568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/>
              <a:t>www.upra.gov.co</a:t>
            </a:r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8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98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abril-junio de 2024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44399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abr/24-jun/24 la población ocupada en el sector rural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94 mil personas (-1,9%)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aumentó en 26 mil ocupados (+1,0%)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y participó con el 54,6%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/>
        </p:nvGraphicFramePr>
        <p:xfrm>
          <a:off x="47194" y="1436186"/>
          <a:ext cx="11846855" cy="435238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Abril-junio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4.816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4.722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2.551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2.577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54,6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66,9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CO" sz="1600" b="0" i="0" u="none" strike="noStrike">
                        <a:solidFill>
                          <a:srgbClr val="27689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-37,4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-56,1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-12,5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-8,5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812800" y="2458487"/>
            <a:ext cx="10168467" cy="200054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ES" sz="4400" dirty="0">
                <a:solidFill>
                  <a:prstClr val="white"/>
                </a:solidFill>
                <a:latin typeface="Arial Black" panose="020B0A04020102020204" pitchFamily="34" charset="0"/>
              </a:rPr>
              <a:t>Informalidad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Trimestre móvil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Marzo de 2024 - Mayo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378FFF8-EDA1-5567-F4BB-9D344860265F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31 de 20204</a:t>
            </a:r>
          </a:p>
        </p:txBody>
      </p:sp>
    </p:spTree>
    <p:extLst>
      <p:ext uri="{BB962C8B-B14F-4D97-AF65-F5344CB8AC3E}">
        <p14:creationId xmlns:p14="http://schemas.microsoft.com/office/powerpoint/2010/main" val="3255564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Superior en 0,3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86,7%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marzo-mayo (2023-2024)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870410" y="5753646"/>
            <a:ext cx="34690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superior en 0,3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 este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 (86,4%)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marzo-mayo (2023-2024)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/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10D6324-EB49-0108-6781-F5A0AADF7B65}"/>
              </a:ext>
            </a:extLst>
          </p:cNvPr>
          <p:cNvGraphicFramePr>
            <a:graphicFrameLocks/>
          </p:cNvGraphicFramePr>
          <p:nvPr/>
        </p:nvGraphicFramePr>
        <p:xfrm>
          <a:off x="4917380" y="1115698"/>
          <a:ext cx="7258423" cy="462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068286" y="4296944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6889843" y="5005215"/>
            <a:ext cx="579632" cy="5796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A52DA7-0DB5-32B6-B29C-93E4C6807885}"/>
              </a:ext>
            </a:extLst>
          </p:cNvPr>
          <p:cNvSpPr txBox="1"/>
          <p:nvPr/>
        </p:nvSpPr>
        <p:spPr>
          <a:xfrm>
            <a:off x="2068285" y="3429000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Gracias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3A7814-D512-A1BE-B54E-F9943C3A8169}"/>
              </a:ext>
            </a:extLst>
          </p:cNvPr>
          <p:cNvSpPr txBox="1"/>
          <p:nvPr/>
        </p:nvSpPr>
        <p:spPr>
          <a:xfrm>
            <a:off x="1985554" y="6392092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Julio 31 de 20204</a:t>
            </a:r>
          </a:p>
        </p:txBody>
      </p:sp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251040" y="2336418"/>
            <a:ext cx="9823269" cy="193899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Junio de 2024</a:t>
            </a:r>
            <a:endParaRPr lang="es-CO" sz="6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Julio 31 de 20204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0615" y="466388"/>
            <a:ext cx="9055510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</a:t>
            </a:r>
          </a:p>
          <a:p>
            <a:r>
              <a:rPr lang="es-ES" sz="2800" dirty="0"/>
              <a:t>Total</a:t>
            </a:r>
            <a:r>
              <a:rPr lang="es-ES" sz="2800" dirty="0">
                <a:solidFill>
                  <a:schemeClr val="bg1"/>
                </a:solidFill>
              </a:rPr>
              <a:t>,</a:t>
            </a:r>
            <a:r>
              <a:rPr lang="es-ES" sz="2800" dirty="0"/>
              <a:t> nacional, cabeceras y rural junio (2003- 2024)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367865" y="5744507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10,3%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1,0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(9,3%)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759393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1,2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(6,5%)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5F675E1-F64B-F7A9-4A6D-3B5379B324DA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1" y="1432539"/>
          <a:ext cx="12191998" cy="3992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</a:t>
            </a:r>
          </a:p>
          <a:p>
            <a:r>
              <a:rPr lang="es-MX" sz="2800" dirty="0"/>
              <a:t>Total nacional, cabeceras y rural junio (2003- 2024)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136057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22,9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696337" y="5467983"/>
            <a:ext cx="33423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130 mil personas a la población ocupada en junio de 2023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4,7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82 mil personas a la población ocupada en junio de 2023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/>
        </p:nvGraphicFramePr>
        <p:xfrm>
          <a:off x="103900" y="1212980"/>
          <a:ext cx="11984199" cy="422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9E8A32EA-630B-FE8D-192C-2316A4BAFE6F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total nacional, cabeceras y rural </a:t>
            </a:r>
          </a:p>
          <a:p>
            <a:r>
              <a:rPr lang="es-MX" sz="2800" dirty="0"/>
              <a:t>Junio de 2024 y trimestre móvil abril-junio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7,7%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1,2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(6,5%)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660440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7,4%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0,7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(6,7%)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442282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Junio (2023-2024)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445391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Abril-junio (2023-2024)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/>
        </p:nvGraphicFramePr>
        <p:xfrm>
          <a:off x="373220" y="2048799"/>
          <a:ext cx="5194063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/>
        </p:nvGraphicFramePr>
        <p:xfrm>
          <a:off x="6526655" y="2048797"/>
          <a:ext cx="5203597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ángulo 11">
            <a:extLst>
              <a:ext uri="{FF2B5EF4-FFF2-40B4-BE49-F238E27FC236}">
                <a16:creationId xmlns:a16="http://schemas.microsoft.com/office/drawing/2014/main" id="{FB465E34-DB97-EADA-6891-598C0E3FA489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junio </a:t>
            </a:r>
          </a:p>
          <a:p>
            <a:r>
              <a:rPr lang="es-MX" sz="2800" dirty="0"/>
              <a:t>(2023-2024)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668256"/>
            <a:ext cx="82727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disminuyó en 82 mil personas (-1,7%)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junio de 2023.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aumento en la tasa de desocupación en el sector rural (+1,2 p.p.) se explica principalmente por el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aumento en el número de desocupados en 56 mil personas y por la disminución de la fuerza de trabajo en 26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/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Junio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Junio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4.778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4.696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3.439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55,1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59,7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55,1%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una reducción de 1,5 p.p en comparación con junio de 2023.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59,7%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disminuyendo en 0,9 p.p en comparación con junio de 2023.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3E8B067-853C-4E0E-9D7D-C4F841F4F605}"/>
              </a:ext>
            </a:extLst>
          </p:cNvPr>
          <p:cNvSpPr/>
          <p:nvPr/>
        </p:nvSpPr>
        <p:spPr>
          <a:xfrm>
            <a:off x="268766" y="4424597"/>
            <a:ext cx="105858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*Datos en miles</a:t>
            </a:r>
            <a:endParaRPr lang="es-CO" sz="700" dirty="0"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EEAE36D-271C-25BA-6B09-1BE369C7C4F7}"/>
              </a:ext>
            </a:extLst>
          </p:cNvPr>
          <p:cNvSpPr/>
          <p:nvPr/>
        </p:nvSpPr>
        <p:spPr>
          <a:xfrm>
            <a:off x="4416" y="6667837"/>
            <a:ext cx="4164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UPRA.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junio (2023-2024).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junio de 2024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disminuyó en 130 mil personas (-0,6%)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junio de 2023.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/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23.052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22.922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2.316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3.256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3.272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4.058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4.026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2.033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-8,0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2.681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junio de 2024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82503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junio con 3,3 millones de ocupados (14,3%).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/>
        </p:nvGraphicFramePr>
        <p:xfrm>
          <a:off x="42878" y="1162553"/>
          <a:ext cx="12106243" cy="471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junio 2024/2023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198768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16 mil ocupados (0,5%).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6041909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/>
        </p:nvGraphicFramePr>
        <p:xfrm>
          <a:off x="63967" y="1339797"/>
          <a:ext cx="12064066" cy="48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9" ma:contentTypeDescription="Crear nuevo documento." ma:contentTypeScope="" ma:versionID="d305de2186dc87f78b725f303accaefc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6b44ff01ed69c50bfaf9752fdaa86035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689f541-6f0a-46bd-8c13-86a1ba0ba003"/>
    <ds:schemaRef ds:uri="344f0279-cae2-4899-8a1f-930fb84c628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25BE5D6-D5A9-43DC-B29C-2300CC3C4722}">
  <ds:schemaRefs>
    <ds:schemaRef ds:uri="344f0279-cae2-4899-8a1f-930fb84c6281"/>
    <ds:schemaRef ds:uri="a689f541-6f0a-46bd-8c13-86a1ba0ba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1343</Words>
  <Application>Microsoft Office PowerPoint</Application>
  <PresentationFormat>Panorámica</PresentationFormat>
  <Paragraphs>349</Paragraphs>
  <Slides>13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Nunito Sans</vt:lpstr>
      <vt:lpstr>Calibri</vt:lpstr>
      <vt:lpstr>Nunito Sans ExtraBold</vt:lpstr>
      <vt:lpstr>Arial Black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20</cp:revision>
  <dcterms:created xsi:type="dcterms:W3CDTF">2019-02-12T04:28:07Z</dcterms:created>
  <dcterms:modified xsi:type="dcterms:W3CDTF">2024-07-31T16:50:11Z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