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3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4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21"/>
  </p:notesMasterIdLst>
  <p:sldIdLst>
    <p:sldId id="276" r:id="rId5"/>
    <p:sldId id="277" r:id="rId6"/>
    <p:sldId id="274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92" r:id="rId15"/>
    <p:sldId id="288" r:id="rId16"/>
    <p:sldId id="289" r:id="rId17"/>
    <p:sldId id="293" r:id="rId18"/>
    <p:sldId id="300" r:id="rId19"/>
    <p:sldId id="279" r:id="rId20"/>
  </p:sldIdLst>
  <p:sldSz cx="12192000" cy="6858000"/>
  <p:notesSz cx="6858000" cy="9144000"/>
  <p:embeddedFontLst>
    <p:embeddedFont>
      <p:font typeface="Montserrat SemiBold" panose="00000700000000000000" pitchFamily="2" charset="0"/>
      <p:bold r:id="rId22"/>
      <p:boldItalic r:id="rId23"/>
    </p:embeddedFont>
    <p:embeddedFont>
      <p:font typeface="Nunito Sans" pitchFamily="2" charset="0"/>
      <p:regular r:id="rId24"/>
      <p:bold r:id="rId25"/>
      <p:italic r:id="rId26"/>
      <p:boldItalic r:id="rId27"/>
    </p:embeddedFont>
    <p:embeddedFont>
      <p:font typeface="Nunito Sans ExtraBold" pitchFamily="2" charset="0"/>
      <p:bold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9837"/>
    <a:srgbClr val="236C95"/>
    <a:srgbClr val="2F753E"/>
    <a:srgbClr val="1F4E79"/>
    <a:srgbClr val="009165"/>
    <a:srgbClr val="27689D"/>
    <a:srgbClr val="009267"/>
    <a:srgbClr val="009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1A6FB8-5053-4907-AA3C-F8146D242DDB}" v="47" dt="2023-07-31T17:11:58.3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023" autoAdjust="0"/>
  </p:normalViewPr>
  <p:slideViewPr>
    <p:cSldViewPr snapToGrid="0">
      <p:cViewPr varScale="1">
        <p:scale>
          <a:sx n="106" d="100"/>
          <a:sy n="106" d="100"/>
        </p:scale>
        <p:origin x="7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38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5.fntdata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4.fntdata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8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3.fntdata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STOR JULIO HERNANDEZ BOCKER" userId="a413b3be1cc3406f" providerId="LiveId" clId="{5B5269D0-0FC9-44A1-8502-D1991B0FB250}"/>
    <pc:docChg chg="custSel modSld">
      <pc:chgData name="NESTOR JULIO HERNANDEZ BOCKER" userId="a413b3be1cc3406f" providerId="LiveId" clId="{5B5269D0-0FC9-44A1-8502-D1991B0FB250}" dt="2023-05-31T23:03:19.394" v="95" actId="27918"/>
      <pc:docMkLst>
        <pc:docMk/>
      </pc:docMkLst>
      <pc:sldChg chg="modSp mod">
        <pc:chgData name="NESTOR JULIO HERNANDEZ BOCKER" userId="a413b3be1cc3406f" providerId="LiveId" clId="{5B5269D0-0FC9-44A1-8502-D1991B0FB250}" dt="2023-05-31T20:49:22.425" v="31" actId="207"/>
        <pc:sldMkLst>
          <pc:docMk/>
          <pc:sldMk cId="721350290" sldId="274"/>
        </pc:sldMkLst>
        <pc:spChg chg="mod">
          <ac:chgData name="NESTOR JULIO HERNANDEZ BOCKER" userId="a413b3be1cc3406f" providerId="LiveId" clId="{5B5269D0-0FC9-44A1-8502-D1991B0FB250}" dt="2023-05-31T20:49:22.425" v="31" actId="20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5B5269D0-0FC9-44A1-8502-D1991B0FB250}" dt="2023-05-31T20:49:22.425" v="31" actId="207"/>
          <ac:spMkLst>
            <pc:docMk/>
            <pc:sldMk cId="721350290" sldId="274"/>
            <ac:spMk id="15" creationId="{59EE458C-69E8-1372-1F90-B3F77176AA2C}"/>
          </ac:spMkLst>
        </pc:spChg>
      </pc:sldChg>
      <pc:sldChg chg="modSp mod">
        <pc:chgData name="NESTOR JULIO HERNANDEZ BOCKER" userId="a413b3be1cc3406f" providerId="LiveId" clId="{5B5269D0-0FC9-44A1-8502-D1991B0FB250}" dt="2023-05-31T20:26:51.070" v="22" actId="1036"/>
        <pc:sldMkLst>
          <pc:docMk/>
          <pc:sldMk cId="3393398782" sldId="282"/>
        </pc:sldMkLst>
        <pc:graphicFrameChg chg="mod">
          <ac:chgData name="NESTOR JULIO HERNANDEZ BOCKER" userId="a413b3be1cc3406f" providerId="LiveId" clId="{5B5269D0-0FC9-44A1-8502-D1991B0FB250}" dt="2023-05-31T20:26:51.070" v="22" actId="1036"/>
          <ac:graphicFrameMkLst>
            <pc:docMk/>
            <pc:sldMk cId="3393398782" sldId="282"/>
            <ac:graphicFrameMk id="12" creationId="{644B30B8-344C-64F3-D13B-50EB20CA6569}"/>
          </ac:graphicFrameMkLst>
        </pc:graphicFrameChg>
        <pc:graphicFrameChg chg="mod">
          <ac:chgData name="NESTOR JULIO HERNANDEZ BOCKER" userId="a413b3be1cc3406f" providerId="LiveId" clId="{5B5269D0-0FC9-44A1-8502-D1991B0FB250}" dt="2023-05-31T20:26:51.070" v="22" actId="1036"/>
          <ac:graphicFrameMkLst>
            <pc:docMk/>
            <pc:sldMk cId="3393398782" sldId="282"/>
            <ac:graphicFrameMk id="13" creationId="{92F0B0C7-DBF3-A6DA-6901-366017B2B09F}"/>
          </ac:graphicFrameMkLst>
        </pc:graphicFrameChg>
      </pc:sldChg>
      <pc:sldChg chg="modSp mod">
        <pc:chgData name="NESTOR JULIO HERNANDEZ BOCKER" userId="a413b3be1cc3406f" providerId="LiveId" clId="{5B5269D0-0FC9-44A1-8502-D1991B0FB250}" dt="2023-05-31T20:27:12.635" v="25" actId="27107"/>
        <pc:sldMkLst>
          <pc:docMk/>
          <pc:sldMk cId="3127339449" sldId="284"/>
        </pc:sldMkLst>
        <pc:spChg chg="mod">
          <ac:chgData name="NESTOR JULIO HERNANDEZ BOCKER" userId="a413b3be1cc3406f" providerId="LiveId" clId="{5B5269D0-0FC9-44A1-8502-D1991B0FB250}" dt="2023-05-31T20:27:12.635" v="25" actId="27107"/>
          <ac:spMkLst>
            <pc:docMk/>
            <pc:sldMk cId="3127339449" sldId="284"/>
            <ac:spMk id="8" creationId="{2CC749D1-3BF6-BB4C-AF95-0DF8B9F37233}"/>
          </ac:spMkLst>
        </pc:spChg>
        <pc:graphicFrameChg chg="modGraphic">
          <ac:chgData name="NESTOR JULIO HERNANDEZ BOCKER" userId="a413b3be1cc3406f" providerId="LiveId" clId="{5B5269D0-0FC9-44A1-8502-D1991B0FB250}" dt="2023-05-31T20:27:06.488" v="24" actId="207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modSp mod">
        <pc:chgData name="NESTOR JULIO HERNANDEZ BOCKER" userId="a413b3be1cc3406f" providerId="LiveId" clId="{5B5269D0-0FC9-44A1-8502-D1991B0FB250}" dt="2023-05-31T20:50:38.704" v="83" actId="1036"/>
        <pc:sldMkLst>
          <pc:docMk/>
          <pc:sldMk cId="2154845837" sldId="285"/>
        </pc:sldMkLst>
        <pc:spChg chg="mod">
          <ac:chgData name="NESTOR JULIO HERNANDEZ BOCKER" userId="a413b3be1cc3406f" providerId="LiveId" clId="{5B5269D0-0FC9-44A1-8502-D1991B0FB250}" dt="2023-05-31T20:49:34.647" v="32" actId="14100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5B5269D0-0FC9-44A1-8502-D1991B0FB250}" dt="2023-05-31T20:27:28.534" v="26" actId="27107"/>
          <ac:spMkLst>
            <pc:docMk/>
            <pc:sldMk cId="2154845837" sldId="285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5B5269D0-0FC9-44A1-8502-D1991B0FB250}" dt="2023-05-31T20:50:38.704" v="83" actId="1036"/>
          <ac:graphicFrameMkLst>
            <pc:docMk/>
            <pc:sldMk cId="2154845837" sldId="285"/>
            <ac:graphicFrameMk id="3" creationId="{0C5DACFB-445D-4DB0-2A9E-54FA02F2B785}"/>
          </ac:graphicFrameMkLst>
        </pc:graphicFrameChg>
      </pc:sldChg>
      <pc:sldChg chg="addSp delSp modSp mod">
        <pc:chgData name="NESTOR JULIO HERNANDEZ BOCKER" userId="a413b3be1cc3406f" providerId="LiveId" clId="{5B5269D0-0FC9-44A1-8502-D1991B0FB250}" dt="2023-05-31T20:50:27.770" v="73" actId="1036"/>
        <pc:sldMkLst>
          <pc:docMk/>
          <pc:sldMk cId="1481064699" sldId="286"/>
        </pc:sldMkLst>
        <pc:spChg chg="mod">
          <ac:chgData name="NESTOR JULIO HERNANDEZ BOCKER" userId="a413b3be1cc3406f" providerId="LiveId" clId="{5B5269D0-0FC9-44A1-8502-D1991B0FB250}" dt="2023-05-31T20:49:41.805" v="34" actId="14100"/>
          <ac:spMkLst>
            <pc:docMk/>
            <pc:sldMk cId="1481064699" sldId="286"/>
            <ac:spMk id="2" creationId="{B3A14BC5-F797-9CD5-94F9-2A2B19DAE73C}"/>
          </ac:spMkLst>
        </pc:spChg>
        <pc:spChg chg="del mod">
          <ac:chgData name="NESTOR JULIO HERNANDEZ BOCKER" userId="a413b3be1cc3406f" providerId="LiveId" clId="{5B5269D0-0FC9-44A1-8502-D1991B0FB250}" dt="2023-05-31T20:50:16.074" v="50" actId="478"/>
          <ac:spMkLst>
            <pc:docMk/>
            <pc:sldMk cId="1481064699" sldId="286"/>
            <ac:spMk id="5" creationId="{CF4BC2D8-90CD-95BE-7B5A-4C560C0C7AAD}"/>
          </ac:spMkLst>
        </pc:spChg>
        <pc:spChg chg="add mod">
          <ac:chgData name="NESTOR JULIO HERNANDEZ BOCKER" userId="a413b3be1cc3406f" providerId="LiveId" clId="{5B5269D0-0FC9-44A1-8502-D1991B0FB250}" dt="2023-05-31T20:50:20.425" v="51"/>
          <ac:spMkLst>
            <pc:docMk/>
            <pc:sldMk cId="1481064699" sldId="286"/>
            <ac:spMk id="6" creationId="{9EEDEF5A-71B4-E0CB-C7F1-8B22FC607261}"/>
          </ac:spMkLst>
        </pc:spChg>
        <pc:spChg chg="mod">
          <ac:chgData name="NESTOR JULIO HERNANDEZ BOCKER" userId="a413b3be1cc3406f" providerId="LiveId" clId="{5B5269D0-0FC9-44A1-8502-D1991B0FB250}" dt="2023-05-31T20:27:37.935" v="27" actId="27107"/>
          <ac:spMkLst>
            <pc:docMk/>
            <pc:sldMk cId="1481064699" sldId="286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5B5269D0-0FC9-44A1-8502-D1991B0FB250}" dt="2023-05-31T20:50:27.770" v="73" actId="1036"/>
          <ac:graphicFrameMkLst>
            <pc:docMk/>
            <pc:sldMk cId="1481064699" sldId="286"/>
            <ac:graphicFrameMk id="3" creationId="{92EF3748-B186-377B-DBA6-44976CA876DA}"/>
          </ac:graphicFrameMkLst>
        </pc:graphicFrameChg>
      </pc:sldChg>
      <pc:sldChg chg="modSp mod">
        <pc:chgData name="NESTOR JULIO HERNANDEZ BOCKER" userId="a413b3be1cc3406f" providerId="LiveId" clId="{5B5269D0-0FC9-44A1-8502-D1991B0FB250}" dt="2023-05-31T20:27:46.650" v="28" actId="207"/>
        <pc:sldMkLst>
          <pc:docMk/>
          <pc:sldMk cId="4072024416" sldId="287"/>
        </pc:sldMkLst>
        <pc:graphicFrameChg chg="modGraphic">
          <ac:chgData name="NESTOR JULIO HERNANDEZ BOCKER" userId="a413b3be1cc3406f" providerId="LiveId" clId="{5B5269D0-0FC9-44A1-8502-D1991B0FB250}" dt="2023-05-31T20:27:46.650" v="28" actId="20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mod">
        <pc:chgData name="NESTOR JULIO HERNANDEZ BOCKER" userId="a413b3be1cc3406f" providerId="LiveId" clId="{5B5269D0-0FC9-44A1-8502-D1991B0FB250}" dt="2023-05-31T23:03:19.394" v="95" actId="27918"/>
        <pc:sldMkLst>
          <pc:docMk/>
          <pc:sldMk cId="206261281" sldId="289"/>
        </pc:sldMkLst>
      </pc:sldChg>
      <pc:sldChg chg="modSp mod">
        <pc:chgData name="NESTOR JULIO HERNANDEZ BOCKER" userId="a413b3be1cc3406f" providerId="LiveId" clId="{5B5269D0-0FC9-44A1-8502-D1991B0FB250}" dt="2023-05-31T23:01:13.705" v="93" actId="20577"/>
        <pc:sldMkLst>
          <pc:docMk/>
          <pc:sldMk cId="1542716009" sldId="293"/>
        </pc:sldMkLst>
        <pc:spChg chg="mod">
          <ac:chgData name="NESTOR JULIO HERNANDEZ BOCKER" userId="a413b3be1cc3406f" providerId="LiveId" clId="{5B5269D0-0FC9-44A1-8502-D1991B0FB250}" dt="2023-05-31T23:01:13.705" v="93" actId="20577"/>
          <ac:spMkLst>
            <pc:docMk/>
            <pc:sldMk cId="1542716009" sldId="293"/>
            <ac:spMk id="5" creationId="{C21EC463-48B1-DB62-853F-28EA07164E19}"/>
          </ac:spMkLst>
        </pc:spChg>
      </pc:sldChg>
    </pc:docChg>
  </pc:docChgLst>
  <pc:docChgLst>
    <pc:chgData name="NESTOR JULIO HERNANDEZ BOCKER" userId="a413b3be1cc3406f" providerId="LiveId" clId="{E1756682-B940-48FA-9FD8-E6C593992B3F}"/>
    <pc:docChg chg="undo redo custSel addSld delSld modSld sldOrd">
      <pc:chgData name="NESTOR JULIO HERNANDEZ BOCKER" userId="a413b3be1cc3406f" providerId="LiveId" clId="{E1756682-B940-48FA-9FD8-E6C593992B3F}" dt="2023-05-31T20:23:41.190" v="776" actId="1035"/>
      <pc:docMkLst>
        <pc:docMk/>
      </pc:docMkLst>
      <pc:sldChg chg="del">
        <pc:chgData name="NESTOR JULIO HERNANDEZ BOCKER" userId="a413b3be1cc3406f" providerId="LiveId" clId="{E1756682-B940-48FA-9FD8-E6C593992B3F}" dt="2023-05-31T19:44:26.089" v="12" actId="47"/>
        <pc:sldMkLst>
          <pc:docMk/>
          <pc:sldMk cId="822856960" sldId="270"/>
        </pc:sldMkLst>
      </pc:sldChg>
      <pc:sldChg chg="del">
        <pc:chgData name="NESTOR JULIO HERNANDEZ BOCKER" userId="a413b3be1cc3406f" providerId="LiveId" clId="{E1756682-B940-48FA-9FD8-E6C593992B3F}" dt="2023-05-31T20:13:34.069" v="670" actId="47"/>
        <pc:sldMkLst>
          <pc:docMk/>
          <pc:sldMk cId="415815192" sldId="271"/>
        </pc:sldMkLst>
      </pc:sldChg>
      <pc:sldChg chg="del">
        <pc:chgData name="NESTOR JULIO HERNANDEZ BOCKER" userId="a413b3be1cc3406f" providerId="LiveId" clId="{E1756682-B940-48FA-9FD8-E6C593992B3F}" dt="2023-05-31T20:13:39.049" v="672" actId="47"/>
        <pc:sldMkLst>
          <pc:docMk/>
          <pc:sldMk cId="889605119" sldId="272"/>
        </pc:sldMkLst>
      </pc:sldChg>
      <pc:sldChg chg="del">
        <pc:chgData name="NESTOR JULIO HERNANDEZ BOCKER" userId="a413b3be1cc3406f" providerId="LiveId" clId="{E1756682-B940-48FA-9FD8-E6C593992B3F}" dt="2023-05-31T19:44:05.664" v="7" actId="47"/>
        <pc:sldMkLst>
          <pc:docMk/>
          <pc:sldMk cId="178122350" sldId="273"/>
        </pc:sldMkLst>
      </pc:sldChg>
      <pc:sldChg chg="addSp delSp modSp mod">
        <pc:chgData name="NESTOR JULIO HERNANDEZ BOCKER" userId="a413b3be1cc3406f" providerId="LiveId" clId="{E1756682-B940-48FA-9FD8-E6C593992B3F}" dt="2023-05-31T20:17:59.677" v="698" actId="2711"/>
        <pc:sldMkLst>
          <pc:docMk/>
          <pc:sldMk cId="721350290" sldId="274"/>
        </pc:sldMkLst>
        <pc:spChg chg="del">
          <ac:chgData name="NESTOR JULIO HERNANDEZ BOCKER" userId="a413b3be1cc3406f" providerId="LiveId" clId="{E1756682-B940-48FA-9FD8-E6C593992B3F}" dt="2023-05-31T19:44:20.922" v="9" actId="478"/>
          <ac:spMkLst>
            <pc:docMk/>
            <pc:sldMk cId="721350290" sldId="274"/>
            <ac:spMk id="2" creationId="{A311AE6A-3AF6-C793-A3E1-667D05AC0E25}"/>
          </ac:spMkLst>
        </pc:spChg>
        <pc:spChg chg="del">
          <ac:chgData name="NESTOR JULIO HERNANDEZ BOCKER" userId="a413b3be1cc3406f" providerId="LiveId" clId="{E1756682-B940-48FA-9FD8-E6C593992B3F}" dt="2023-05-31T19:44:24.479" v="11" actId="478"/>
          <ac:spMkLst>
            <pc:docMk/>
            <pc:sldMk cId="721350290" sldId="274"/>
            <ac:spMk id="3" creationId="{0FA395AC-CDD7-9D38-7C06-4B2F326D206D}"/>
          </ac:spMkLst>
        </pc:spChg>
        <pc:spChg chg="del">
          <ac:chgData name="NESTOR JULIO HERNANDEZ BOCKER" userId="a413b3be1cc3406f" providerId="LiveId" clId="{E1756682-B940-48FA-9FD8-E6C593992B3F}" dt="2023-05-31T19:44:22.439" v="10" actId="478"/>
          <ac:spMkLst>
            <pc:docMk/>
            <pc:sldMk cId="721350290" sldId="274"/>
            <ac:spMk id="4" creationId="{82D901E1-9F5D-B38F-5AE0-90715D2C79ED}"/>
          </ac:spMkLst>
        </pc:spChg>
        <pc:spChg chg="add del mod">
          <ac:chgData name="NESTOR JULIO HERNANDEZ BOCKER" userId="a413b3be1cc3406f" providerId="LiveId" clId="{E1756682-B940-48FA-9FD8-E6C593992B3F}" dt="2023-05-31T19:45:08.019" v="23" actId="478"/>
          <ac:spMkLst>
            <pc:docMk/>
            <pc:sldMk cId="721350290" sldId="274"/>
            <ac:spMk id="5" creationId="{FDAB5299-A790-C283-5964-FD549CF7B678}"/>
          </ac:spMkLst>
        </pc:spChg>
        <pc:spChg chg="add del mod">
          <ac:chgData name="NESTOR JULIO HERNANDEZ BOCKER" userId="a413b3be1cc3406f" providerId="LiveId" clId="{E1756682-B940-48FA-9FD8-E6C593992B3F}" dt="2023-05-31T19:45:18.299" v="25" actId="478"/>
          <ac:spMkLst>
            <pc:docMk/>
            <pc:sldMk cId="721350290" sldId="274"/>
            <ac:spMk id="7" creationId="{EFEBD375-B6F5-83B7-8403-005DF6352326}"/>
          </ac:spMkLst>
        </pc:spChg>
        <pc:spChg chg="add mod">
          <ac:chgData name="NESTOR JULIO HERNANDEZ BOCKER" userId="a413b3be1cc3406f" providerId="LiveId" clId="{E1756682-B940-48FA-9FD8-E6C593992B3F}" dt="2023-05-31T19:45:55.199" v="47" actId="1037"/>
          <ac:spMkLst>
            <pc:docMk/>
            <pc:sldMk cId="721350290" sldId="274"/>
            <ac:spMk id="8" creationId="{2CC749D1-3BF6-BB4C-AF95-0DF8B9F37233}"/>
          </ac:spMkLst>
        </pc:spChg>
        <pc:spChg chg="add mod">
          <ac:chgData name="NESTOR JULIO HERNANDEZ BOCKER" userId="a413b3be1cc3406f" providerId="LiveId" clId="{E1756682-B940-48FA-9FD8-E6C593992B3F}" dt="2023-05-31T20:17:59.677" v="698" actId="2711"/>
          <ac:spMkLst>
            <pc:docMk/>
            <pc:sldMk cId="721350290" sldId="274"/>
            <ac:spMk id="10" creationId="{3F0E8829-B673-5CAA-1E41-F1C886A09707}"/>
          </ac:spMkLst>
        </pc:spChg>
        <pc:spChg chg="add mod">
          <ac:chgData name="NESTOR JULIO HERNANDEZ BOCKER" userId="a413b3be1cc3406f" providerId="LiveId" clId="{E1756682-B940-48FA-9FD8-E6C593992B3F}" dt="2023-05-31T19:49:42.471" v="104" actId="1035"/>
          <ac:spMkLst>
            <pc:docMk/>
            <pc:sldMk cId="721350290" sldId="274"/>
            <ac:spMk id="11" creationId="{5552EB3D-2FD2-2B29-A305-45DE4C8ADB61}"/>
          </ac:spMkLst>
        </pc:spChg>
        <pc:spChg chg="add mod">
          <ac:chgData name="NESTOR JULIO HERNANDEZ BOCKER" userId="a413b3be1cc3406f" providerId="LiveId" clId="{E1756682-B940-48FA-9FD8-E6C593992B3F}" dt="2023-05-31T20:17:59.677" v="698" actId="2711"/>
          <ac:spMkLst>
            <pc:docMk/>
            <pc:sldMk cId="721350290" sldId="274"/>
            <ac:spMk id="12" creationId="{A6B35B9D-0049-AC66-F7A2-4C2A615E499C}"/>
          </ac:spMkLst>
        </pc:spChg>
        <pc:spChg chg="add mod">
          <ac:chgData name="NESTOR JULIO HERNANDEZ BOCKER" userId="a413b3be1cc3406f" providerId="LiveId" clId="{E1756682-B940-48FA-9FD8-E6C593992B3F}" dt="2023-05-31T20:17:59.677" v="698" actId="2711"/>
          <ac:spMkLst>
            <pc:docMk/>
            <pc:sldMk cId="721350290" sldId="274"/>
            <ac:spMk id="14" creationId="{00360640-285F-D23F-D2D4-B5452265B38B}"/>
          </ac:spMkLst>
        </pc:spChg>
        <pc:spChg chg="add mod">
          <ac:chgData name="NESTOR JULIO HERNANDEZ BOCKER" userId="a413b3be1cc3406f" providerId="LiveId" clId="{E1756682-B940-48FA-9FD8-E6C593992B3F}" dt="2023-05-31T19:49:42.471" v="104" actId="1035"/>
          <ac:spMkLst>
            <pc:docMk/>
            <pc:sldMk cId="721350290" sldId="274"/>
            <ac:spMk id="15" creationId="{59EE458C-69E8-1372-1F90-B3F77176AA2C}"/>
          </ac:spMkLst>
        </pc:spChg>
        <pc:spChg chg="add mod">
          <ac:chgData name="NESTOR JULIO HERNANDEZ BOCKER" userId="a413b3be1cc3406f" providerId="LiveId" clId="{E1756682-B940-48FA-9FD8-E6C593992B3F}" dt="2023-05-31T20:17:59.677" v="698" actId="2711"/>
          <ac:spMkLst>
            <pc:docMk/>
            <pc:sldMk cId="721350290" sldId="274"/>
            <ac:spMk id="16" creationId="{6D416BBC-D563-D8B2-4402-6C8A2EDB4B15}"/>
          </ac:spMkLst>
        </pc:spChg>
        <pc:graphicFrameChg chg="add mod">
          <ac:chgData name="NESTOR JULIO HERNANDEZ BOCKER" userId="a413b3be1cc3406f" providerId="LiveId" clId="{E1756682-B940-48FA-9FD8-E6C593992B3F}" dt="2023-05-31T19:55:03.207" v="163" actId="1037"/>
          <ac:graphicFrameMkLst>
            <pc:docMk/>
            <pc:sldMk cId="721350290" sldId="274"/>
            <ac:graphicFrameMk id="9" creationId="{B8900E07-0EC4-ADC4-43E0-7562C694B748}"/>
          </ac:graphicFrameMkLst>
        </pc:graphicFrameChg>
        <pc:cxnChg chg="add mod">
          <ac:chgData name="NESTOR JULIO HERNANDEZ BOCKER" userId="a413b3be1cc3406f" providerId="LiveId" clId="{E1756682-B940-48FA-9FD8-E6C593992B3F}" dt="2023-05-31T19:49:42.471" v="104" actId="1035"/>
          <ac:cxnSpMkLst>
            <pc:docMk/>
            <pc:sldMk cId="721350290" sldId="274"/>
            <ac:cxnSpMk id="13" creationId="{96C358C8-E5EB-045B-E613-2B3036F8D5D7}"/>
          </ac:cxnSpMkLst>
        </pc:cxnChg>
      </pc:sldChg>
      <pc:sldChg chg="del">
        <pc:chgData name="NESTOR JULIO HERNANDEZ BOCKER" userId="a413b3be1cc3406f" providerId="LiveId" clId="{E1756682-B940-48FA-9FD8-E6C593992B3F}" dt="2023-05-31T19:44:08.259" v="8" actId="47"/>
        <pc:sldMkLst>
          <pc:docMk/>
          <pc:sldMk cId="1010862512" sldId="275"/>
        </pc:sldMkLst>
      </pc:sldChg>
      <pc:sldChg chg="modSp mod">
        <pc:chgData name="NESTOR JULIO HERNANDEZ BOCKER" userId="a413b3be1cc3406f" providerId="LiveId" clId="{E1756682-B940-48FA-9FD8-E6C593992B3F}" dt="2023-05-31T20:20:37.868" v="724" actId="403"/>
        <pc:sldMkLst>
          <pc:docMk/>
          <pc:sldMk cId="1610350232" sldId="277"/>
        </pc:sldMkLst>
        <pc:spChg chg="mod">
          <ac:chgData name="NESTOR JULIO HERNANDEZ BOCKER" userId="a413b3be1cc3406f" providerId="LiveId" clId="{E1756682-B940-48FA-9FD8-E6C593992B3F}" dt="2023-05-31T19:43:52.249" v="5"/>
          <ac:spMkLst>
            <pc:docMk/>
            <pc:sldMk cId="1610350232" sldId="277"/>
            <ac:spMk id="4" creationId="{60FAEB9F-E66F-E330-5A1B-3F684F5D53B7}"/>
          </ac:spMkLst>
        </pc:spChg>
        <pc:spChg chg="mod">
          <ac:chgData name="NESTOR JULIO HERNANDEZ BOCKER" userId="a413b3be1cc3406f" providerId="LiveId" clId="{E1756682-B940-48FA-9FD8-E6C593992B3F}" dt="2023-05-31T20:20:37.868" v="724" actId="403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E1756682-B940-48FA-9FD8-E6C593992B3F}" dt="2023-05-31T19:43:42.687" v="4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del">
        <pc:chgData name="NESTOR JULIO HERNANDEZ BOCKER" userId="a413b3be1cc3406f" providerId="LiveId" clId="{E1756682-B940-48FA-9FD8-E6C593992B3F}" dt="2023-05-31T20:13:47.838" v="673" actId="47"/>
        <pc:sldMkLst>
          <pc:docMk/>
          <pc:sldMk cId="58967716" sldId="278"/>
        </pc:sldMkLst>
      </pc:sldChg>
      <pc:sldChg chg="modSp mod">
        <pc:chgData name="NESTOR JULIO HERNANDEZ BOCKER" userId="a413b3be1cc3406f" providerId="LiveId" clId="{E1756682-B940-48FA-9FD8-E6C593992B3F}" dt="2023-05-31T20:13:56.549" v="678" actId="20577"/>
        <pc:sldMkLst>
          <pc:docMk/>
          <pc:sldMk cId="3675170584" sldId="279"/>
        </pc:sldMkLst>
        <pc:spChg chg="mod">
          <ac:chgData name="NESTOR JULIO HERNANDEZ BOCKER" userId="a413b3be1cc3406f" providerId="LiveId" clId="{E1756682-B940-48FA-9FD8-E6C593992B3F}" dt="2023-05-31T20:13:56.549" v="678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del">
        <pc:chgData name="NESTOR JULIO HERNANDEZ BOCKER" userId="a413b3be1cc3406f" providerId="LiveId" clId="{E1756682-B940-48FA-9FD8-E6C593992B3F}" dt="2023-05-31T20:13:35.532" v="671" actId="47"/>
        <pc:sldMkLst>
          <pc:docMk/>
          <pc:sldMk cId="1088750907" sldId="280"/>
        </pc:sldMkLst>
      </pc:sldChg>
      <pc:sldChg chg="addSp modSp add mod">
        <pc:chgData name="NESTOR JULIO HERNANDEZ BOCKER" userId="a413b3be1cc3406f" providerId="LiveId" clId="{E1756682-B940-48FA-9FD8-E6C593992B3F}" dt="2023-05-31T20:22:27.467" v="733" actId="207"/>
        <pc:sldMkLst>
          <pc:docMk/>
          <pc:sldMk cId="245155727" sldId="281"/>
        </pc:sldMkLst>
        <pc:spChg chg="add mod">
          <ac:chgData name="NESTOR JULIO HERNANDEZ BOCKER" userId="a413b3be1cc3406f" providerId="LiveId" clId="{E1756682-B940-48FA-9FD8-E6C593992B3F}" dt="2023-05-31T20:18:26.141" v="706" actId="1076"/>
          <ac:spMkLst>
            <pc:docMk/>
            <pc:sldMk cId="245155727" sldId="281"/>
            <ac:spMk id="2" creationId="{C72A7609-CAB2-9EFE-0E76-35C3C74B0B37}"/>
          </ac:spMkLst>
        </pc:spChg>
        <pc:spChg chg="add mod">
          <ac:chgData name="NESTOR JULIO HERNANDEZ BOCKER" userId="a413b3be1cc3406f" providerId="LiveId" clId="{E1756682-B940-48FA-9FD8-E6C593992B3F}" dt="2023-05-31T20:22:23.916" v="732" actId="207"/>
          <ac:spMkLst>
            <pc:docMk/>
            <pc:sldMk cId="245155727" sldId="281"/>
            <ac:spMk id="3" creationId="{4A55E40E-7169-77C3-5055-C1209A014604}"/>
          </ac:spMkLst>
        </pc:spChg>
        <pc:spChg chg="add mod">
          <ac:chgData name="NESTOR JULIO HERNANDEZ BOCKER" userId="a413b3be1cc3406f" providerId="LiveId" clId="{E1756682-B940-48FA-9FD8-E6C593992B3F}" dt="2023-05-31T20:18:12.521" v="699" actId="2711"/>
          <ac:spMkLst>
            <pc:docMk/>
            <pc:sldMk cId="245155727" sldId="281"/>
            <ac:spMk id="4" creationId="{4E33D9EB-67F9-76C5-0624-CACE64DE863E}"/>
          </ac:spMkLst>
        </pc:spChg>
        <pc:spChg chg="add mod">
          <ac:chgData name="NESTOR JULIO HERNANDEZ BOCKER" userId="a413b3be1cc3406f" providerId="LiveId" clId="{E1756682-B940-48FA-9FD8-E6C593992B3F}" dt="2023-05-31T20:18:12.521" v="699" actId="2711"/>
          <ac:spMkLst>
            <pc:docMk/>
            <pc:sldMk cId="245155727" sldId="281"/>
            <ac:spMk id="5" creationId="{FC7DC65C-2544-7C73-2066-B0B2DD1C2BCD}"/>
          </ac:spMkLst>
        </pc:spChg>
        <pc:spChg chg="add mod">
          <ac:chgData name="NESTOR JULIO HERNANDEZ BOCKER" userId="a413b3be1cc3406f" providerId="LiveId" clId="{E1756682-B940-48FA-9FD8-E6C593992B3F}" dt="2023-05-31T20:22:27.467" v="733" actId="207"/>
          <ac:spMkLst>
            <pc:docMk/>
            <pc:sldMk cId="245155727" sldId="281"/>
            <ac:spMk id="6" creationId="{BB2046AD-B8B4-F357-E680-BC2C345F457C}"/>
          </ac:spMkLst>
        </pc:spChg>
        <pc:spChg chg="add mod">
          <ac:chgData name="NESTOR JULIO HERNANDEZ BOCKER" userId="a413b3be1cc3406f" providerId="LiveId" clId="{E1756682-B940-48FA-9FD8-E6C593992B3F}" dt="2023-05-31T20:18:18.131" v="703" actId="1036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E1756682-B940-48FA-9FD8-E6C593992B3F}" dt="2023-05-31T19:47:19.803" v="68"/>
          <ac:spMkLst>
            <pc:docMk/>
            <pc:sldMk cId="245155727" sldId="281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20:03:43.979" v="339" actId="2711"/>
          <ac:graphicFrameMkLst>
            <pc:docMk/>
            <pc:sldMk cId="245155727" sldId="281"/>
            <ac:graphicFrameMk id="9" creationId="{D24B8435-9D78-A3EA-6C8B-5AB4788D707B}"/>
          </ac:graphicFrameMkLst>
        </pc:graphicFrameChg>
        <pc:cxnChg chg="add mod">
          <ac:chgData name="NESTOR JULIO HERNANDEZ BOCKER" userId="a413b3be1cc3406f" providerId="LiveId" clId="{E1756682-B940-48FA-9FD8-E6C593992B3F}" dt="2023-05-31T19:54:47.534" v="159" actId="1036"/>
          <ac:cxnSpMkLst>
            <pc:docMk/>
            <pc:sldMk cId="245155727" sldId="281"/>
            <ac:cxnSpMk id="10" creationId="{CE1DCE53-9060-2406-76A4-2F83C898EEBC}"/>
          </ac:cxnSpMkLst>
        </pc:cxnChg>
      </pc:sldChg>
      <pc:sldChg chg="add del">
        <pc:chgData name="NESTOR JULIO HERNANDEZ BOCKER" userId="a413b3be1cc3406f" providerId="LiveId" clId="{E1756682-B940-48FA-9FD8-E6C593992B3F}" dt="2023-05-31T19:45:58.295" v="48" actId="47"/>
        <pc:sldMkLst>
          <pc:docMk/>
          <pc:sldMk cId="1326106364" sldId="281"/>
        </pc:sldMkLst>
      </pc:sldChg>
      <pc:sldChg chg="addSp modSp add mod">
        <pc:chgData name="NESTOR JULIO HERNANDEZ BOCKER" userId="a413b3be1cc3406f" providerId="LiveId" clId="{E1756682-B940-48FA-9FD8-E6C593992B3F}" dt="2023-05-31T20:22:34.715" v="734" actId="207"/>
        <pc:sldMkLst>
          <pc:docMk/>
          <pc:sldMk cId="3393398782" sldId="282"/>
        </pc:sldMkLst>
        <pc:spChg chg="add mod">
          <ac:chgData name="NESTOR JULIO HERNANDEZ BOCKER" userId="a413b3be1cc3406f" providerId="LiveId" clId="{E1756682-B940-48FA-9FD8-E6C593992B3F}" dt="2023-05-31T20:18:44.641" v="707" actId="2711"/>
          <ac:spMkLst>
            <pc:docMk/>
            <pc:sldMk cId="3393398782" sldId="282"/>
            <ac:spMk id="2" creationId="{0CD75E76-F6C9-537B-6C66-DC8BC88E0E8D}"/>
          </ac:spMkLst>
        </pc:spChg>
        <pc:spChg chg="add mod">
          <ac:chgData name="NESTOR JULIO HERNANDEZ BOCKER" userId="a413b3be1cc3406f" providerId="LiveId" clId="{E1756682-B940-48FA-9FD8-E6C593992B3F}" dt="2023-05-31T20:22:34.715" v="734" actId="207"/>
          <ac:spMkLst>
            <pc:docMk/>
            <pc:sldMk cId="3393398782" sldId="282"/>
            <ac:spMk id="3" creationId="{A8C5619B-D259-2908-B529-648FB76BCC6E}"/>
          </ac:spMkLst>
        </pc:spChg>
        <pc:spChg chg="add mod">
          <ac:chgData name="NESTOR JULIO HERNANDEZ BOCKER" userId="a413b3be1cc3406f" providerId="LiveId" clId="{E1756682-B940-48FA-9FD8-E6C593992B3F}" dt="2023-05-31T20:18:44.641" v="707" actId="2711"/>
          <ac:spMkLst>
            <pc:docMk/>
            <pc:sldMk cId="3393398782" sldId="282"/>
            <ac:spMk id="4" creationId="{CA984F44-55E3-FE0B-48AD-DAFB3F597CFC}"/>
          </ac:spMkLst>
        </pc:spChg>
        <pc:spChg chg="add mod">
          <ac:chgData name="NESTOR JULIO HERNANDEZ BOCKER" userId="a413b3be1cc3406f" providerId="LiveId" clId="{E1756682-B940-48FA-9FD8-E6C593992B3F}" dt="2023-05-31T20:18:44.641" v="707" actId="2711"/>
          <ac:spMkLst>
            <pc:docMk/>
            <pc:sldMk cId="3393398782" sldId="282"/>
            <ac:spMk id="6" creationId="{63805E5F-019B-6790-DB59-44D15F126754}"/>
          </ac:spMkLst>
        </pc:spChg>
        <pc:spChg chg="add mod">
          <ac:chgData name="NESTOR JULIO HERNANDEZ BOCKER" userId="a413b3be1cc3406f" providerId="LiveId" clId="{E1756682-B940-48FA-9FD8-E6C593992B3F}" dt="2023-05-31T20:22:34.715" v="734" actId="20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 HERNANDEZ BOCKER" userId="a413b3be1cc3406f" providerId="LiveId" clId="{E1756682-B940-48FA-9FD8-E6C593992B3F}" dt="2023-05-31T19:55:32.268" v="172"/>
          <ac:spMkLst>
            <pc:docMk/>
            <pc:sldMk cId="3393398782" sldId="282"/>
            <ac:spMk id="8" creationId="{2CC749D1-3BF6-BB4C-AF95-0DF8B9F37233}"/>
          </ac:spMkLst>
        </pc:spChg>
        <pc:spChg chg="add mod">
          <ac:chgData name="NESTOR JULIO HERNANDEZ BOCKER" userId="a413b3be1cc3406f" providerId="LiveId" clId="{E1756682-B940-48FA-9FD8-E6C593992B3F}" dt="2023-05-31T20:18:44.641" v="707" actId="2711"/>
          <ac:spMkLst>
            <pc:docMk/>
            <pc:sldMk cId="3393398782" sldId="282"/>
            <ac:spMk id="9" creationId="{74E26FC3-A09F-0E1F-0837-CDC737F32056}"/>
          </ac:spMkLst>
        </pc:spChg>
        <pc:spChg chg="add mod">
          <ac:chgData name="NESTOR JULIO HERNANDEZ BOCKER" userId="a413b3be1cc3406f" providerId="LiveId" clId="{E1756682-B940-48FA-9FD8-E6C593992B3F}" dt="2023-05-31T19:55:59.330" v="174" actId="207"/>
          <ac:spMkLst>
            <pc:docMk/>
            <pc:sldMk cId="3393398782" sldId="282"/>
            <ac:spMk id="10" creationId="{334E2306-A029-FECA-4CAE-F08F04CDE71E}"/>
          </ac:spMkLst>
        </pc:spChg>
        <pc:spChg chg="add mod">
          <ac:chgData name="NESTOR JULIO HERNANDEZ BOCKER" userId="a413b3be1cc3406f" providerId="LiveId" clId="{E1756682-B940-48FA-9FD8-E6C593992B3F}" dt="2023-05-31T19:56:24.230" v="189" actId="207"/>
          <ac:spMkLst>
            <pc:docMk/>
            <pc:sldMk cId="3393398782" sldId="282"/>
            <ac:spMk id="11" creationId="{0927A3EF-722B-4845-C5A9-7173F708C723}"/>
          </ac:spMkLst>
        </pc:spChg>
        <pc:spChg chg="add mod">
          <ac:chgData name="NESTOR JULIO HERNANDEZ BOCKER" userId="a413b3be1cc3406f" providerId="LiveId" clId="{E1756682-B940-48FA-9FD8-E6C593992B3F}" dt="2023-05-31T19:56:21.771" v="187" actId="571"/>
          <ac:spMkLst>
            <pc:docMk/>
            <pc:sldMk cId="3393398782" sldId="282"/>
            <ac:spMk id="14" creationId="{BA742256-409B-375B-6D6F-5A1905941BC8}"/>
          </ac:spMkLst>
        </pc:spChg>
        <pc:spChg chg="add mod">
          <ac:chgData name="NESTOR JULIO HERNANDEZ BOCKER" userId="a413b3be1cc3406f" providerId="LiveId" clId="{E1756682-B940-48FA-9FD8-E6C593992B3F}" dt="2023-05-31T19:56:21.771" v="187" actId="571"/>
          <ac:spMkLst>
            <pc:docMk/>
            <pc:sldMk cId="3393398782" sldId="282"/>
            <ac:spMk id="15" creationId="{EFA13CED-45EF-571A-A827-8F186BF29290}"/>
          </ac:spMkLst>
        </pc:spChg>
        <pc:spChg chg="add mod">
          <ac:chgData name="NESTOR JULIO HERNANDEZ BOCKER" userId="a413b3be1cc3406f" providerId="LiveId" clId="{E1756682-B940-48FA-9FD8-E6C593992B3F}" dt="2023-05-31T19:56:21.771" v="187" actId="571"/>
          <ac:spMkLst>
            <pc:docMk/>
            <pc:sldMk cId="3393398782" sldId="282"/>
            <ac:spMk id="16" creationId="{4C690694-25F1-5E2B-D306-F8AA4CA76DF4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18" creationId="{2A01C62C-16D3-BDDD-D90F-6614591D5D6C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19" creationId="{AC42444A-C901-ED85-456E-75358ED38113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20" creationId="{3F5659DC-B46F-99C2-674D-991762E04277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21" creationId="{8322EAD8-C582-A485-C136-9A5DEF9B10F9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22" creationId="{934A0822-C2A5-3FF0-9D34-6E0C364336D8}"/>
          </ac:spMkLst>
        </pc:spChg>
        <pc:graphicFrameChg chg="add mod">
          <ac:chgData name="NESTOR JULIO HERNANDEZ BOCKER" userId="a413b3be1cc3406f" providerId="LiveId" clId="{E1756682-B940-48FA-9FD8-E6C593992B3F}" dt="2023-05-31T19:55:48.105" v="173"/>
          <ac:graphicFrameMkLst>
            <pc:docMk/>
            <pc:sldMk cId="3393398782" sldId="282"/>
            <ac:graphicFrameMk id="12" creationId="{644B30B8-344C-64F3-D13B-50EB20CA6569}"/>
          </ac:graphicFrameMkLst>
        </pc:graphicFrameChg>
        <pc:graphicFrameChg chg="add mod">
          <ac:chgData name="NESTOR JULIO HERNANDEZ BOCKER" userId="a413b3be1cc3406f" providerId="LiveId" clId="{E1756682-B940-48FA-9FD8-E6C593992B3F}" dt="2023-05-31T19:55:48.105" v="173"/>
          <ac:graphicFrameMkLst>
            <pc:docMk/>
            <pc:sldMk cId="3393398782" sldId="282"/>
            <ac:graphicFrameMk id="13" creationId="{92F0B0C7-DBF3-A6DA-6901-366017B2B09F}"/>
          </ac:graphicFrameMkLst>
        </pc:graphicFrameChg>
        <pc:cxnChg chg="add mod">
          <ac:chgData name="NESTOR JULIO HERNANDEZ BOCKER" userId="a413b3be1cc3406f" providerId="LiveId" clId="{E1756682-B940-48FA-9FD8-E6C593992B3F}" dt="2023-05-31T19:56:35.606" v="205" actId="1036"/>
          <ac:cxnSpMkLst>
            <pc:docMk/>
            <pc:sldMk cId="3393398782" sldId="282"/>
            <ac:cxnSpMk id="5" creationId="{C6C27FC9-8221-B787-5E81-2DC03CDBA794}"/>
          </ac:cxnSpMkLst>
        </pc:cxnChg>
        <pc:cxnChg chg="add mod">
          <ac:chgData name="NESTOR JULIO HERNANDEZ BOCKER" userId="a413b3be1cc3406f" providerId="LiveId" clId="{E1756682-B940-48FA-9FD8-E6C593992B3F}" dt="2023-05-31T19:56:21.771" v="187" actId="571"/>
          <ac:cxnSpMkLst>
            <pc:docMk/>
            <pc:sldMk cId="3393398782" sldId="282"/>
            <ac:cxnSpMk id="17" creationId="{83C2C1DE-E94B-D5BF-2A3B-F3E05E570DD5}"/>
          </ac:cxnSpMkLst>
        </pc:cxnChg>
        <pc:cxnChg chg="add mod">
          <ac:chgData name="NESTOR JULIO HERNANDEZ BOCKER" userId="a413b3be1cc3406f" providerId="LiveId" clId="{E1756682-B940-48FA-9FD8-E6C593992B3F}" dt="2023-05-31T19:56:21.175" v="186" actId="571"/>
          <ac:cxnSpMkLst>
            <pc:docMk/>
            <pc:sldMk cId="3393398782" sldId="282"/>
            <ac:cxnSpMk id="23" creationId="{8A5AD02B-7234-3849-CD8C-D03A6CF7E6FE}"/>
          </ac:cxnSpMkLst>
        </pc:cxnChg>
      </pc:sldChg>
      <pc:sldChg chg="addSp modSp add mod">
        <pc:chgData name="NESTOR JULIO HERNANDEZ BOCKER" userId="a413b3be1cc3406f" providerId="LiveId" clId="{E1756682-B940-48FA-9FD8-E6C593992B3F}" dt="2023-05-31T19:57:53.648" v="214" actId="207"/>
        <pc:sldMkLst>
          <pc:docMk/>
          <pc:sldMk cId="3717849211" sldId="283"/>
        </pc:sldMkLst>
        <pc:spChg chg="add mod">
          <ac:chgData name="NESTOR JULIO HERNANDEZ BOCKER" userId="a413b3be1cc3406f" providerId="LiveId" clId="{E1756682-B940-48FA-9FD8-E6C593992B3F}" dt="2023-05-31T19:57:53.648" v="214" actId="207"/>
          <ac:spMkLst>
            <pc:docMk/>
            <pc:sldMk cId="3717849211" sldId="283"/>
            <ac:spMk id="2" creationId="{A02A9FED-D204-D2C0-F764-8A1EC1C729D9}"/>
          </ac:spMkLst>
        </pc:spChg>
        <pc:spChg chg="add mod">
          <ac:chgData name="NESTOR JULIO HERNANDEZ BOCKER" userId="a413b3be1cc3406f" providerId="LiveId" clId="{E1756682-B940-48FA-9FD8-E6C593992B3F}" dt="2023-05-31T19:57:49.493" v="213" actId="20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 HERNANDEZ BOCKER" userId="a413b3be1cc3406f" providerId="LiveId" clId="{E1756682-B940-48FA-9FD8-E6C593992B3F}" dt="2023-05-31T19:56:53.386" v="207" actId="27636"/>
          <ac:spMkLst>
            <pc:docMk/>
            <pc:sldMk cId="3717849211" sldId="283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19:57:00.547" v="208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04:32.829" v="348" actId="27107"/>
        <pc:sldMkLst>
          <pc:docMk/>
          <pc:sldMk cId="3127339449" sldId="284"/>
        </pc:sldMkLst>
        <pc:spChg chg="add mod">
          <ac:chgData name="NESTOR JULIO HERNANDEZ BOCKER" userId="a413b3be1cc3406f" providerId="LiveId" clId="{E1756682-B940-48FA-9FD8-E6C593992B3F}" dt="2023-05-31T19:58:52.555" v="235" actId="14100"/>
          <ac:spMkLst>
            <pc:docMk/>
            <pc:sldMk cId="3127339449" sldId="284"/>
            <ac:spMk id="2" creationId="{ED9550AB-AA87-96B8-B281-89D33F07FF70}"/>
          </ac:spMkLst>
        </pc:spChg>
        <pc:spChg chg="add mod">
          <ac:chgData name="NESTOR JULIO HERNANDEZ BOCKER" userId="a413b3be1cc3406f" providerId="LiveId" clId="{E1756682-B940-48FA-9FD8-E6C593992B3F}" dt="2023-05-31T19:58:43.403" v="233" actId="207"/>
          <ac:spMkLst>
            <pc:docMk/>
            <pc:sldMk cId="3127339449" sldId="284"/>
            <ac:spMk id="3" creationId="{C7C9E76B-D59D-7CDE-0039-30545773C6E8}"/>
          </ac:spMkLst>
        </pc:spChg>
        <pc:spChg chg="add mod">
          <ac:chgData name="NESTOR JULIO HERNANDEZ BOCKER" userId="a413b3be1cc3406f" providerId="LiveId" clId="{E1756682-B940-48FA-9FD8-E6C593992B3F}" dt="2023-05-31T19:59:09.669" v="261" actId="1035"/>
          <ac:spMkLst>
            <pc:docMk/>
            <pc:sldMk cId="3127339449" sldId="284"/>
            <ac:spMk id="4" creationId="{11503932-3E5D-8B4A-D5BD-CF1D139BED6E}"/>
          </ac:spMkLst>
        </pc:spChg>
        <pc:spChg chg="mod">
          <ac:chgData name="NESTOR JULIO HERNANDEZ BOCKER" userId="a413b3be1cc3406f" providerId="LiveId" clId="{E1756682-B940-48FA-9FD8-E6C593992B3F}" dt="2023-05-31T20:04:32.829" v="348" actId="27107"/>
          <ac:spMkLst>
            <pc:docMk/>
            <pc:sldMk cId="3127339449" sldId="284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19:59:09.669" v="261" actId="1035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02:05.704" v="311" actId="122"/>
        <pc:sldMkLst>
          <pc:docMk/>
          <pc:sldMk cId="2154845837" sldId="285"/>
        </pc:sldMkLst>
        <pc:spChg chg="add mod">
          <ac:chgData name="NESTOR JULIO HERNANDEZ BOCKER" userId="a413b3be1cc3406f" providerId="LiveId" clId="{E1756682-B940-48FA-9FD8-E6C593992B3F}" dt="2023-05-31T19:59:26.339" v="269"/>
          <ac:spMkLst>
            <pc:docMk/>
            <pc:sldMk cId="2154845837" sldId="285"/>
            <ac:spMk id="2" creationId="{1503A387-094E-78D3-0B68-614DA91F2C5D}"/>
          </ac:spMkLst>
        </pc:spChg>
        <pc:spChg chg="add mod">
          <ac:chgData name="NESTOR JULIO HERNANDEZ BOCKER" userId="a413b3be1cc3406f" providerId="LiveId" clId="{E1756682-B940-48FA-9FD8-E6C593992B3F}" dt="2023-05-31T19:59:38.674" v="278" actId="207"/>
          <ac:spMkLst>
            <pc:docMk/>
            <pc:sldMk cId="2154845837" sldId="285"/>
            <ac:spMk id="4" creationId="{A4D46B5D-44D5-69A8-C765-C652BEE9CAA3}"/>
          </ac:spMkLst>
        </pc:spChg>
        <pc:spChg chg="add mod">
          <ac:chgData name="NESTOR JULIO HERNANDEZ BOCKER" userId="a413b3be1cc3406f" providerId="LiveId" clId="{E1756682-B940-48FA-9FD8-E6C593992B3F}" dt="2023-05-31T20:02:05.704" v="311" actId="122"/>
          <ac:spMkLst>
            <pc:docMk/>
            <pc:sldMk cId="2154845837" sldId="285"/>
            <ac:spMk id="5" creationId="{720F8EFB-07A7-C692-B34D-D7F4A5B722FC}"/>
          </ac:spMkLst>
        </pc:spChg>
        <pc:spChg chg="mod">
          <ac:chgData name="NESTOR JULIO HERNANDEZ BOCKER" userId="a413b3be1cc3406f" providerId="LiveId" clId="{E1756682-B940-48FA-9FD8-E6C593992B3F}" dt="2023-05-31T20:01:36.454" v="304" actId="6549"/>
          <ac:spMkLst>
            <pc:docMk/>
            <pc:sldMk cId="2154845837" sldId="285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20:01:46.975" v="307" actId="1076"/>
          <ac:graphicFrameMkLst>
            <pc:docMk/>
            <pc:sldMk cId="2154845837" sldId="285"/>
            <ac:graphicFrameMk id="3" creationId="{0C5DACFB-445D-4DB0-2A9E-54FA02F2B785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06:36.941" v="417" actId="255"/>
        <pc:sldMkLst>
          <pc:docMk/>
          <pc:sldMk cId="1481064699" sldId="286"/>
        </pc:sldMkLst>
        <pc:spChg chg="add mod">
          <ac:chgData name="NESTOR JULIO HERNANDEZ BOCKER" userId="a413b3be1cc3406f" providerId="LiveId" clId="{E1756682-B940-48FA-9FD8-E6C593992B3F}" dt="2023-05-31T20:00:16.842" v="283" actId="1076"/>
          <ac:spMkLst>
            <pc:docMk/>
            <pc:sldMk cId="1481064699" sldId="286"/>
            <ac:spMk id="2" creationId="{B3A14BC5-F797-9CD5-94F9-2A2B19DAE73C}"/>
          </ac:spMkLst>
        </pc:spChg>
        <pc:spChg chg="add mod">
          <ac:chgData name="NESTOR JULIO HERNANDEZ BOCKER" userId="a413b3be1cc3406f" providerId="LiveId" clId="{E1756682-B940-48FA-9FD8-E6C593992B3F}" dt="2023-05-31T20:00:02.888" v="282"/>
          <ac:spMkLst>
            <pc:docMk/>
            <pc:sldMk cId="1481064699" sldId="286"/>
            <ac:spMk id="4" creationId="{5D61717A-822C-6CF4-39F1-F20CFA24E4A3}"/>
          </ac:spMkLst>
        </pc:spChg>
        <pc:spChg chg="add mod">
          <ac:chgData name="NESTOR JULIO HERNANDEZ BOCKER" userId="a413b3be1cc3406f" providerId="LiveId" clId="{E1756682-B940-48FA-9FD8-E6C593992B3F}" dt="2023-05-31T20:02:15.119" v="325" actId="1035"/>
          <ac:spMkLst>
            <pc:docMk/>
            <pc:sldMk cId="1481064699" sldId="286"/>
            <ac:spMk id="5" creationId="{CF4BC2D8-90CD-95BE-7B5A-4C560C0C7AAD}"/>
          </ac:spMkLst>
        </pc:spChg>
        <pc:spChg chg="mod">
          <ac:chgData name="NESTOR JULIO HERNANDEZ BOCKER" userId="a413b3be1cc3406f" providerId="LiveId" clId="{E1756682-B940-48FA-9FD8-E6C593992B3F}" dt="2023-05-31T20:06:36.941" v="417" actId="255"/>
          <ac:spMkLst>
            <pc:docMk/>
            <pc:sldMk cId="1481064699" sldId="286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20:00:22.459" v="297" actId="1036"/>
          <ac:graphicFrameMkLst>
            <pc:docMk/>
            <pc:sldMk cId="1481064699" sldId="286"/>
            <ac:graphicFrameMk id="3" creationId="{92EF3748-B186-377B-DBA6-44976CA876DA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19:42.981" v="720" actId="6549"/>
        <pc:sldMkLst>
          <pc:docMk/>
          <pc:sldMk cId="4072024416" sldId="287"/>
        </pc:sldMkLst>
        <pc:spChg chg="add mod">
          <ac:chgData name="NESTOR JULIO HERNANDEZ BOCKER" userId="a413b3be1cc3406f" providerId="LiveId" clId="{E1756682-B940-48FA-9FD8-E6C593992B3F}" dt="2023-05-31T20:05:19.899" v="354" actId="2711"/>
          <ac:spMkLst>
            <pc:docMk/>
            <pc:sldMk cId="4072024416" sldId="287"/>
            <ac:spMk id="2" creationId="{07D68B49-66A5-E384-9891-268A74C0946E}"/>
          </ac:spMkLst>
        </pc:spChg>
        <pc:spChg chg="add mod">
          <ac:chgData name="NESTOR JULIO HERNANDEZ BOCKER" userId="a413b3be1cc3406f" providerId="LiveId" clId="{E1756682-B940-48FA-9FD8-E6C593992B3F}" dt="2023-05-31T20:07:03.655" v="423"/>
          <ac:spMkLst>
            <pc:docMk/>
            <pc:sldMk cId="4072024416" sldId="287"/>
            <ac:spMk id="4" creationId="{0158BF07-4210-941F-7C2D-235788B3B6A4}"/>
          </ac:spMkLst>
        </pc:spChg>
        <pc:spChg chg="mod">
          <ac:chgData name="NESTOR JULIO HERNANDEZ BOCKER" userId="a413b3be1cc3406f" providerId="LiveId" clId="{E1756682-B940-48FA-9FD8-E6C593992B3F}" dt="2023-05-31T20:19:42.981" v="720" actId="6549"/>
          <ac:spMkLst>
            <pc:docMk/>
            <pc:sldMk cId="4072024416" sldId="287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20:05:35.519" v="388" actId="1035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22:52.496" v="735" actId="207"/>
        <pc:sldMkLst>
          <pc:docMk/>
          <pc:sldMk cId="4055447484" sldId="288"/>
        </pc:sldMkLst>
        <pc:spChg chg="add mod">
          <ac:chgData name="NESTOR JULIO HERNANDEZ BOCKER" userId="a413b3be1cc3406f" providerId="LiveId" clId="{E1756682-B940-48FA-9FD8-E6C593992B3F}" dt="2023-05-31T20:09:03.020" v="471" actId="207"/>
          <ac:spMkLst>
            <pc:docMk/>
            <pc:sldMk cId="4055447484" sldId="288"/>
            <ac:spMk id="2" creationId="{782FA8C4-DC6C-D13D-DD57-C1A259BF643A}"/>
          </ac:spMkLst>
        </pc:spChg>
        <pc:spChg chg="add mod">
          <ac:chgData name="NESTOR JULIO HERNANDEZ BOCKER" userId="a413b3be1cc3406f" providerId="LiveId" clId="{E1756682-B940-48FA-9FD8-E6C593992B3F}" dt="2023-05-31T20:17:09.562" v="691" actId="2711"/>
          <ac:spMkLst>
            <pc:docMk/>
            <pc:sldMk cId="4055447484" sldId="288"/>
            <ac:spMk id="3" creationId="{19DB034A-248F-CD38-8A4F-82FA8AE5C7E1}"/>
          </ac:spMkLst>
        </pc:spChg>
        <pc:spChg chg="add mod">
          <ac:chgData name="NESTOR JULIO HERNANDEZ BOCKER" userId="a413b3be1cc3406f" providerId="LiveId" clId="{E1756682-B940-48FA-9FD8-E6C593992B3F}" dt="2023-05-31T20:22:52.496" v="735" actId="207"/>
          <ac:spMkLst>
            <pc:docMk/>
            <pc:sldMk cId="4055447484" sldId="288"/>
            <ac:spMk id="4" creationId="{982250F5-2715-7776-70C7-F8C54F5E677D}"/>
          </ac:spMkLst>
        </pc:spChg>
        <pc:spChg chg="add mod">
          <ac:chgData name="NESTOR JULIO HERNANDEZ BOCKER" userId="a413b3be1cc3406f" providerId="LiveId" clId="{E1756682-B940-48FA-9FD8-E6C593992B3F}" dt="2023-05-31T20:17:09.562" v="691" actId="2711"/>
          <ac:spMkLst>
            <pc:docMk/>
            <pc:sldMk cId="4055447484" sldId="288"/>
            <ac:spMk id="5" creationId="{58DAC4E8-EFB1-FFEB-B985-B868966CDA90}"/>
          </ac:spMkLst>
        </pc:spChg>
        <pc:spChg chg="add mod">
          <ac:chgData name="NESTOR JULIO HERNANDEZ BOCKER" userId="a413b3be1cc3406f" providerId="LiveId" clId="{E1756682-B940-48FA-9FD8-E6C593992B3F}" dt="2023-05-31T20:17:09.562" v="691" actId="2711"/>
          <ac:spMkLst>
            <pc:docMk/>
            <pc:sldMk cId="4055447484" sldId="288"/>
            <ac:spMk id="6" creationId="{62879702-3241-5B7B-BA05-7452F5D885AC}"/>
          </ac:spMkLst>
        </pc:spChg>
        <pc:spChg chg="add mod">
          <ac:chgData name="NESTOR JULIO HERNANDEZ BOCKER" userId="a413b3be1cc3406f" providerId="LiveId" clId="{E1756682-B940-48FA-9FD8-E6C593992B3F}" dt="2023-05-31T20:22:52.496" v="735" actId="20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 HERNANDEZ BOCKER" userId="a413b3be1cc3406f" providerId="LiveId" clId="{E1756682-B940-48FA-9FD8-E6C593992B3F}" dt="2023-05-31T20:08:25.218" v="439" actId="27636"/>
          <ac:spMkLst>
            <pc:docMk/>
            <pc:sldMk cId="4055447484" sldId="288"/>
            <ac:spMk id="8" creationId="{2CC749D1-3BF6-BB4C-AF95-0DF8B9F37233}"/>
          </ac:spMkLst>
        </pc:spChg>
        <pc:spChg chg="add mod">
          <ac:chgData name="NESTOR JULIO HERNANDEZ BOCKER" userId="a413b3be1cc3406f" providerId="LiveId" clId="{E1756682-B940-48FA-9FD8-E6C593992B3F}" dt="2023-05-31T20:17:09.562" v="691" actId="2711"/>
          <ac:spMkLst>
            <pc:docMk/>
            <pc:sldMk cId="4055447484" sldId="288"/>
            <ac:spMk id="9" creationId="{C3C7F9BD-9BBC-C76D-EAD9-D74F0D7F334C}"/>
          </ac:spMkLst>
        </pc:spChg>
        <pc:graphicFrameChg chg="add mod">
          <ac:chgData name="NESTOR JULIO HERNANDEZ BOCKER" userId="a413b3be1cc3406f" providerId="LiveId" clId="{E1756682-B940-48FA-9FD8-E6C593992B3F}" dt="2023-05-31T20:16:46.905" v="689" actId="14100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cxnChg chg="add mod">
          <ac:chgData name="NESTOR JULIO HERNANDEZ BOCKER" userId="a413b3be1cc3406f" providerId="LiveId" clId="{E1756682-B940-48FA-9FD8-E6C593992B3F}" dt="2023-05-31T20:17:22.052" v="695" actId="1076"/>
          <ac:cxnSpMkLst>
            <pc:docMk/>
            <pc:sldMk cId="4055447484" sldId="288"/>
            <ac:cxnSpMk id="11" creationId="{0693E167-89C3-685B-EA2E-60CF91ADD3BA}"/>
          </ac:cxnSpMkLst>
        </pc:cxnChg>
      </pc:sldChg>
      <pc:sldChg chg="addSp delSp modSp add mod">
        <pc:chgData name="NESTOR JULIO HERNANDEZ BOCKER" userId="a413b3be1cc3406f" providerId="LiveId" clId="{E1756682-B940-48FA-9FD8-E6C593992B3F}" dt="2023-05-31T20:22:59.006" v="736" actId="207"/>
        <pc:sldMkLst>
          <pc:docMk/>
          <pc:sldMk cId="206261281" sldId="289"/>
        </pc:sldMkLst>
        <pc:spChg chg="add del mod">
          <ac:chgData name="NESTOR JULIO HERNANDEZ BOCKER" userId="a413b3be1cc3406f" providerId="LiveId" clId="{E1756682-B940-48FA-9FD8-E6C593992B3F}" dt="2023-05-31T20:10:19.150" v="640" actId="478"/>
          <ac:spMkLst>
            <pc:docMk/>
            <pc:sldMk cId="206261281" sldId="289"/>
            <ac:spMk id="2" creationId="{6FCF721D-B263-9EE2-2850-C811E5A4038D}"/>
          </ac:spMkLst>
        </pc:spChg>
        <pc:spChg chg="add mod">
          <ac:chgData name="NESTOR JULIO HERNANDEZ BOCKER" userId="a413b3be1cc3406f" providerId="LiveId" clId="{E1756682-B940-48FA-9FD8-E6C593992B3F}" dt="2023-05-31T20:09:32.250" v="474"/>
          <ac:spMkLst>
            <pc:docMk/>
            <pc:sldMk cId="206261281" sldId="289"/>
            <ac:spMk id="3" creationId="{F27DF3B1-239E-E63E-A743-581764F43F11}"/>
          </ac:spMkLst>
        </pc:spChg>
        <pc:spChg chg="add mod">
          <ac:chgData name="NESTOR JULIO HERNANDEZ BOCKER" userId="a413b3be1cc3406f" providerId="LiveId" clId="{E1756682-B940-48FA-9FD8-E6C593992B3F}" dt="2023-05-31T20:22:59.006" v="736" actId="207"/>
          <ac:spMkLst>
            <pc:docMk/>
            <pc:sldMk cId="206261281" sldId="289"/>
            <ac:spMk id="4" creationId="{AB499A49-342D-DE8F-4071-BEBA044F3BB5}"/>
          </ac:spMkLst>
        </pc:spChg>
        <pc:spChg chg="add mod">
          <ac:chgData name="NESTOR JULIO HERNANDEZ BOCKER" userId="a413b3be1cc3406f" providerId="LiveId" clId="{E1756682-B940-48FA-9FD8-E6C593992B3F}" dt="2023-05-31T20:09:32.250" v="474"/>
          <ac:spMkLst>
            <pc:docMk/>
            <pc:sldMk cId="206261281" sldId="289"/>
            <ac:spMk id="5" creationId="{98CCE5FB-A779-8E97-9DB5-18C7E00C927E}"/>
          </ac:spMkLst>
        </pc:spChg>
        <pc:spChg chg="add mod">
          <ac:chgData name="NESTOR JULIO HERNANDEZ BOCKER" userId="a413b3be1cc3406f" providerId="LiveId" clId="{E1756682-B940-48FA-9FD8-E6C593992B3F}" dt="2023-05-31T20:10:05.190" v="550" actId="20577"/>
          <ac:spMkLst>
            <pc:docMk/>
            <pc:sldMk cId="206261281" sldId="289"/>
            <ac:spMk id="7" creationId="{287B518E-9004-DADC-7985-FA33D523E0F4}"/>
          </ac:spMkLst>
        </pc:spChg>
        <pc:spChg chg="mod">
          <ac:chgData name="NESTOR JULIO HERNANDEZ BOCKER" userId="a413b3be1cc3406f" providerId="LiveId" clId="{E1756682-B940-48FA-9FD8-E6C593992B3F}" dt="2023-05-31T20:09:25.340" v="473" actId="27636"/>
          <ac:spMkLst>
            <pc:docMk/>
            <pc:sldMk cId="206261281" sldId="289"/>
            <ac:spMk id="8" creationId="{2CC749D1-3BF6-BB4C-AF95-0DF8B9F37233}"/>
          </ac:spMkLst>
        </pc:spChg>
        <pc:spChg chg="add mod">
          <ac:chgData name="NESTOR JULIO HERNANDEZ BOCKER" userId="a413b3be1cc3406f" providerId="LiveId" clId="{E1756682-B940-48FA-9FD8-E6C593992B3F}" dt="2023-05-31T20:12:36.869" v="662" actId="6549"/>
          <ac:spMkLst>
            <pc:docMk/>
            <pc:sldMk cId="206261281" sldId="289"/>
            <ac:spMk id="9" creationId="{B0B26264-D0DB-FF7F-89A5-9F28FAFB4FDE}"/>
          </ac:spMkLst>
        </pc:spChg>
        <pc:graphicFrameChg chg="add mod">
          <ac:chgData name="NESTOR JULIO HERNANDEZ BOCKER" userId="a413b3be1cc3406f" providerId="LiveId" clId="{E1756682-B940-48FA-9FD8-E6C593992B3F}" dt="2023-05-31T20:09:32.250" v="474"/>
          <ac:graphicFrameMkLst>
            <pc:docMk/>
            <pc:sldMk cId="206261281" sldId="289"/>
            <ac:graphicFrameMk id="6" creationId="{7385FE5E-37E6-7535-7050-106CE979FAE3}"/>
          </ac:graphicFrameMkLst>
        </pc:graphicFrameChg>
      </pc:sldChg>
      <pc:sldChg chg="addSp delSp modSp add del mod">
        <pc:chgData name="NESTOR JULIO HERNANDEZ BOCKER" userId="a413b3be1cc3406f" providerId="LiveId" clId="{E1756682-B940-48FA-9FD8-E6C593992B3F}" dt="2023-05-31T20:13:31.345" v="668" actId="47"/>
        <pc:sldMkLst>
          <pc:docMk/>
          <pc:sldMk cId="7315307" sldId="290"/>
        </pc:sldMkLst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2" creationId="{7B245F60-CA82-4964-ACC3-FA1261DC9F5C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3" creationId="{6F0F882A-1056-3958-4E18-1D58D49723AE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4" creationId="{D67F67D6-DCC0-3D7C-4F33-245C1C7B1D92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6" creationId="{49F345D9-3043-8DFB-2696-F755C91734E4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7" creationId="{FA4E23B1-B2A8-7EE3-3AA3-459542D9D45C}"/>
          </ac:spMkLst>
        </pc:spChg>
        <pc:spChg chg="del">
          <ac:chgData name="NESTOR JULIO HERNANDEZ BOCKER" userId="a413b3be1cc3406f" providerId="LiveId" clId="{E1756682-B940-48FA-9FD8-E6C593992B3F}" dt="2023-05-31T20:11:37.639" v="651" actId="478"/>
          <ac:spMkLst>
            <pc:docMk/>
            <pc:sldMk cId="7315307" sldId="290"/>
            <ac:spMk id="8" creationId="{2CC749D1-3BF6-BB4C-AF95-0DF8B9F37233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9" creationId="{CE06F66E-E54C-AC2D-1540-D34803DEFC7B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10" creationId="{FC4AD9DE-84A5-FD3D-25B1-A083E34417B4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11" creationId="{60FD228B-E0CA-6F30-067E-D0D72E2BA0BA}"/>
          </ac:spMkLst>
        </pc:spChg>
        <pc:graphicFrameChg chg="add del mod">
          <ac:chgData name="NESTOR JULIO HERNANDEZ BOCKER" userId="a413b3be1cc3406f" providerId="LiveId" clId="{E1756682-B940-48FA-9FD8-E6C593992B3F}" dt="2023-05-31T20:11:30.319" v="650"/>
          <ac:graphicFrameMkLst>
            <pc:docMk/>
            <pc:sldMk cId="7315307" sldId="290"/>
            <ac:graphicFrameMk id="12" creationId="{BD1B8147-D965-CE15-87B5-733B6A1EB7D0}"/>
          </ac:graphicFrameMkLst>
        </pc:graphicFrameChg>
        <pc:graphicFrameChg chg="add del mod">
          <ac:chgData name="NESTOR JULIO HERNANDEZ BOCKER" userId="a413b3be1cc3406f" providerId="LiveId" clId="{E1756682-B940-48FA-9FD8-E6C593992B3F}" dt="2023-05-31T20:11:30.319" v="650"/>
          <ac:graphicFrameMkLst>
            <pc:docMk/>
            <pc:sldMk cId="7315307" sldId="290"/>
            <ac:graphicFrameMk id="13" creationId="{F7E2670D-079B-CE4A-42EC-B24A13921C33}"/>
          </ac:graphicFrameMkLst>
        </pc:graphicFrameChg>
        <pc:cxnChg chg="add del mod">
          <ac:chgData name="NESTOR JULIO HERNANDEZ BOCKER" userId="a413b3be1cc3406f" providerId="LiveId" clId="{E1756682-B940-48FA-9FD8-E6C593992B3F}" dt="2023-05-31T20:11:30.319" v="650"/>
          <ac:cxnSpMkLst>
            <pc:docMk/>
            <pc:sldMk cId="7315307" sldId="290"/>
            <ac:cxnSpMk id="5" creationId="{3E542ED9-59D2-9EF0-20C8-F96A7F4142A6}"/>
          </ac:cxnSpMkLst>
        </pc:cxnChg>
      </pc:sldChg>
      <pc:sldChg chg="add del">
        <pc:chgData name="NESTOR JULIO HERNANDEZ BOCKER" userId="a413b3be1cc3406f" providerId="LiveId" clId="{E1756682-B940-48FA-9FD8-E6C593992B3F}" dt="2023-05-31T20:13:32.579" v="669" actId="47"/>
        <pc:sldMkLst>
          <pc:docMk/>
          <pc:sldMk cId="2137277676" sldId="291"/>
        </pc:sldMkLst>
      </pc:sldChg>
      <pc:sldChg chg="modSp add mod ord">
        <pc:chgData name="NESTOR JULIO HERNANDEZ BOCKER" userId="a413b3be1cc3406f" providerId="LiveId" clId="{E1756682-B940-48FA-9FD8-E6C593992B3F}" dt="2023-05-31T20:20:23.711" v="722" actId="403"/>
        <pc:sldMkLst>
          <pc:docMk/>
          <pc:sldMk cId="3526887262" sldId="292"/>
        </pc:sldMkLst>
        <pc:spChg chg="mod">
          <ac:chgData name="NESTOR JULIO HERNANDEZ BOCKER" userId="a413b3be1cc3406f" providerId="LiveId" clId="{E1756682-B940-48FA-9FD8-E6C593992B3F}" dt="2023-05-31T20:07:45.589" v="437" actId="404"/>
          <ac:spMkLst>
            <pc:docMk/>
            <pc:sldMk cId="3526887262" sldId="292"/>
            <ac:spMk id="4" creationId="{60FAEB9F-E66F-E330-5A1B-3F684F5D53B7}"/>
          </ac:spMkLst>
        </pc:spChg>
        <pc:spChg chg="mod">
          <ac:chgData name="NESTOR JULIO HERNANDEZ BOCKER" userId="a413b3be1cc3406f" providerId="LiveId" clId="{E1756682-B940-48FA-9FD8-E6C593992B3F}" dt="2023-05-31T20:20:23.711" v="722" actId="403"/>
          <ac:spMkLst>
            <pc:docMk/>
            <pc:sldMk cId="3526887262" sldId="292"/>
            <ac:spMk id="5" creationId="{C21EC463-48B1-DB62-853F-28EA07164E19}"/>
          </ac:spMkLst>
        </pc:spChg>
      </pc:sldChg>
      <pc:sldChg chg="modSp add mod ord">
        <pc:chgData name="NESTOR JULIO HERNANDEZ BOCKER" userId="a413b3be1cc3406f" providerId="LiveId" clId="{E1756682-B940-48FA-9FD8-E6C593992B3F}" dt="2023-05-31T20:20:49.516" v="726" actId="403"/>
        <pc:sldMkLst>
          <pc:docMk/>
          <pc:sldMk cId="1542716009" sldId="293"/>
        </pc:sldMkLst>
        <pc:spChg chg="mod">
          <ac:chgData name="NESTOR JULIO HERNANDEZ BOCKER" userId="a413b3be1cc3406f" providerId="LiveId" clId="{E1756682-B940-48FA-9FD8-E6C593992B3F}" dt="2023-05-31T20:10:55.399" v="647"/>
          <ac:spMkLst>
            <pc:docMk/>
            <pc:sldMk cId="1542716009" sldId="293"/>
            <ac:spMk id="4" creationId="{60FAEB9F-E66F-E330-5A1B-3F684F5D53B7}"/>
          </ac:spMkLst>
        </pc:spChg>
        <pc:spChg chg="mod">
          <ac:chgData name="NESTOR JULIO HERNANDEZ BOCKER" userId="a413b3be1cc3406f" providerId="LiveId" clId="{E1756682-B940-48FA-9FD8-E6C593992B3F}" dt="2023-05-31T20:20:49.516" v="726" actId="403"/>
          <ac:spMkLst>
            <pc:docMk/>
            <pc:sldMk cId="1542716009" sldId="293"/>
            <ac:spMk id="5" creationId="{C21EC463-48B1-DB62-853F-28EA07164E19}"/>
          </ac:spMkLst>
        </pc:spChg>
      </pc:sldChg>
      <pc:sldChg chg="addSp delSp modSp add mod">
        <pc:chgData name="NESTOR JULIO HERNANDEZ BOCKER" userId="a413b3be1cc3406f" providerId="LiveId" clId="{E1756682-B940-48FA-9FD8-E6C593992B3F}" dt="2023-05-31T20:23:41.190" v="776" actId="1035"/>
        <pc:sldMkLst>
          <pc:docMk/>
          <pc:sldMk cId="1073405508" sldId="300"/>
        </pc:sldMkLst>
        <pc:spChg chg="add mod">
          <ac:chgData name="NESTOR JULIO HERNANDEZ BOCKER" userId="a413b3be1cc3406f" providerId="LiveId" clId="{E1756682-B940-48FA-9FD8-E6C593992B3F}" dt="2023-05-31T20:12:46.929" v="663"/>
          <ac:spMkLst>
            <pc:docMk/>
            <pc:sldMk cId="1073405508" sldId="300"/>
            <ac:spMk id="2" creationId="{A431D617-1A6D-47EF-43B2-30646561FA11}"/>
          </ac:spMkLst>
        </pc:spChg>
        <pc:spChg chg="mod">
          <ac:chgData name="NESTOR JULIO HERNANDEZ BOCKER" userId="a413b3be1cc3406f" providerId="LiveId" clId="{E1756682-B940-48FA-9FD8-E6C593992B3F}" dt="2023-05-31T20:23:41.190" v="776" actId="1035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E1756682-B940-48FA-9FD8-E6C593992B3F}" dt="2023-05-31T20:13:12.591" v="666" actId="207"/>
          <ac:spMkLst>
            <pc:docMk/>
            <pc:sldMk cId="1073405508" sldId="300"/>
            <ac:spMk id="5" creationId="{22AA596E-4AF8-A33C-C019-625C7E8EC03F}"/>
          </ac:spMkLst>
        </pc:spChg>
        <pc:spChg chg="del">
          <ac:chgData name="NESTOR JULIO HERNANDEZ BOCKER" userId="a413b3be1cc3406f" providerId="LiveId" clId="{E1756682-B940-48FA-9FD8-E6C593992B3F}" dt="2023-05-31T20:11:50.259" v="653" actId="478"/>
          <ac:spMkLst>
            <pc:docMk/>
            <pc:sldMk cId="1073405508" sldId="300"/>
            <ac:spMk id="9" creationId="{00000000-0000-0000-0000-000000000000}"/>
          </ac:spMkLst>
        </pc:spChg>
        <pc:spChg chg="del">
          <ac:chgData name="NESTOR JULIO HERNANDEZ BOCKER" userId="a413b3be1cc3406f" providerId="LiveId" clId="{E1756682-B940-48FA-9FD8-E6C593992B3F}" dt="2023-05-31T20:12:28.214" v="661" actId="478"/>
          <ac:spMkLst>
            <pc:docMk/>
            <pc:sldMk cId="1073405508" sldId="300"/>
            <ac:spMk id="16" creationId="{E2D86EF3-4A51-484F-BD0B-078C49634AE4}"/>
          </ac:spMkLst>
        </pc:spChg>
        <pc:spChg chg="mod">
          <ac:chgData name="NESTOR JULIO HERNANDEZ BOCKER" userId="a413b3be1cc3406f" providerId="LiveId" clId="{E1756682-B940-48FA-9FD8-E6C593992B3F}" dt="2023-05-31T20:13:16.236" v="667" actId="207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E1756682-B940-48FA-9FD8-E6C593992B3F}" dt="2023-05-31T20:23:22.019" v="758" actId="1036"/>
          <ac:spMkLst>
            <pc:docMk/>
            <pc:sldMk cId="1073405508" sldId="300"/>
            <ac:spMk id="20" creationId="{3AF77547-FB99-469A-8718-978B8988598F}"/>
          </ac:spMkLst>
        </pc:spChg>
        <pc:spChg chg="mod">
          <ac:chgData name="NESTOR JULIO HERNANDEZ BOCKER" userId="a413b3be1cc3406f" providerId="LiveId" clId="{E1756682-B940-48FA-9FD8-E6C593992B3F}" dt="2023-05-31T20:23:13.556" v="740" actId="1036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E1756682-B940-48FA-9FD8-E6C593992B3F}" dt="2023-05-31T20:23:26.796" v="764" actId="1035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E1756682-B940-48FA-9FD8-E6C593992B3F}" dt="2023-05-31T20:23:30.630" v="766" actId="1035"/>
          <ac:spMkLst>
            <pc:docMk/>
            <pc:sldMk cId="1073405508" sldId="300"/>
            <ac:spMk id="25" creationId="{2C2D054A-CB9D-4969-9533-9DAC201BD6C0}"/>
          </ac:spMkLst>
        </pc:spChg>
        <pc:spChg chg="mod">
          <ac:chgData name="NESTOR JULIO HERNANDEZ BOCKER" userId="a413b3be1cc3406f" providerId="LiveId" clId="{E1756682-B940-48FA-9FD8-E6C593992B3F}" dt="2023-05-31T20:23:34.905" v="772" actId="1035"/>
          <ac:spMkLst>
            <pc:docMk/>
            <pc:sldMk cId="1073405508" sldId="300"/>
            <ac:spMk id="26" creationId="{7E3EB898-F77B-41D8-8631-7FAAB1CA6C44}"/>
          </ac:spMkLst>
        </pc:spChg>
        <pc:graphicFrameChg chg="mod">
          <ac:chgData name="NESTOR JULIO HERNANDEZ BOCKER" userId="a413b3be1cc3406f" providerId="LiveId" clId="{E1756682-B940-48FA-9FD8-E6C593992B3F}" dt="2023-05-31T20:12:03.929" v="655" actId="1076"/>
          <ac:graphicFrameMkLst>
            <pc:docMk/>
            <pc:sldMk cId="1073405508" sldId="300"/>
            <ac:graphicFrameMk id="7" creationId="{28C7100D-A2C5-49D7-8018-94FFBCDB107C}"/>
          </ac:graphicFrameMkLst>
        </pc:graphicFrameChg>
        <pc:cxnChg chg="mod">
          <ac:chgData name="NESTOR JULIO HERNANDEZ BOCKER" userId="a413b3be1cc3406f" providerId="LiveId" clId="{E1756682-B940-48FA-9FD8-E6C593992B3F}" dt="2023-05-31T20:17:15.612" v="693" actId="1035"/>
          <ac:cxnSpMkLst>
            <pc:docMk/>
            <pc:sldMk cId="1073405508" sldId="300"/>
            <ac:cxnSpMk id="23" creationId="{E3FAEE45-B7C7-4895-AF51-10F952241B9B}"/>
          </ac:cxnSpMkLst>
        </pc:cxnChg>
      </pc:sldChg>
    </pc:docChg>
  </pc:docChgLst>
  <pc:docChgLst>
    <pc:chgData name="NESTOR JULIO" userId="a413b3be1cc3406f" providerId="LiveId" clId="{A6266406-ECED-4979-B20E-EE9C4537CF34}"/>
    <pc:docChg chg="undo custSel modSld">
      <pc:chgData name="NESTOR JULIO" userId="a413b3be1cc3406f" providerId="LiveId" clId="{A6266406-ECED-4979-B20E-EE9C4537CF34}" dt="2023-06-30T20:00:08.811" v="418" actId="20577"/>
      <pc:docMkLst>
        <pc:docMk/>
      </pc:docMkLst>
      <pc:sldChg chg="modSp mod">
        <pc:chgData name="NESTOR JULIO" userId="a413b3be1cc3406f" providerId="LiveId" clId="{A6266406-ECED-4979-B20E-EE9C4537CF34}" dt="2023-06-30T17:18:13.092" v="382" actId="113"/>
        <pc:sldMkLst>
          <pc:docMk/>
          <pc:sldMk cId="721350290" sldId="274"/>
        </pc:sldMkLst>
        <pc:spChg chg="mod">
          <ac:chgData name="NESTOR JULIO" userId="a413b3be1cc3406f" providerId="LiveId" clId="{A6266406-ECED-4979-B20E-EE9C4537CF34}" dt="2023-06-30T03:14:42.129" v="1"/>
          <ac:spMkLst>
            <pc:docMk/>
            <pc:sldMk cId="721350290" sldId="274"/>
            <ac:spMk id="8" creationId="{2CC749D1-3BF6-BB4C-AF95-0DF8B9F37233}"/>
          </ac:spMkLst>
        </pc:spChg>
        <pc:spChg chg="mod">
          <ac:chgData name="NESTOR JULIO" userId="a413b3be1cc3406f" providerId="LiveId" clId="{A6266406-ECED-4979-B20E-EE9C4537CF34}" dt="2023-06-30T17:18:13.092" v="382" actId="113"/>
          <ac:spMkLst>
            <pc:docMk/>
            <pc:sldMk cId="721350290" sldId="274"/>
            <ac:spMk id="10" creationId="{3F0E8829-B673-5CAA-1E41-F1C886A09707}"/>
          </ac:spMkLst>
        </pc:spChg>
        <pc:spChg chg="mod">
          <ac:chgData name="NESTOR JULIO" userId="a413b3be1cc3406f" providerId="LiveId" clId="{A6266406-ECED-4979-B20E-EE9C4537CF34}" dt="2023-06-30T16:49:23.911" v="218" actId="2057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" userId="a413b3be1cc3406f" providerId="LiveId" clId="{A6266406-ECED-4979-B20E-EE9C4537CF34}" dt="2023-06-30T16:49:31.095" v="221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" userId="a413b3be1cc3406f" providerId="LiveId" clId="{A6266406-ECED-4979-B20E-EE9C4537CF34}" dt="2023-06-30T16:49:45.369" v="225" actId="20577"/>
          <ac:spMkLst>
            <pc:docMk/>
            <pc:sldMk cId="721350290" sldId="274"/>
            <ac:spMk id="16" creationId="{6D416BBC-D563-D8B2-4402-6C8A2EDB4B15}"/>
          </ac:spMkLst>
        </pc:spChg>
      </pc:sldChg>
      <pc:sldChg chg="modSp mod">
        <pc:chgData name="NESTOR JULIO" userId="a413b3be1cc3406f" providerId="LiveId" clId="{A6266406-ECED-4979-B20E-EE9C4537CF34}" dt="2023-06-30T03:23:49.160" v="189" actId="20577"/>
        <pc:sldMkLst>
          <pc:docMk/>
          <pc:sldMk cId="1610350232" sldId="277"/>
        </pc:sldMkLst>
        <pc:spChg chg="mod">
          <ac:chgData name="NESTOR JULIO" userId="a413b3be1cc3406f" providerId="LiveId" clId="{A6266406-ECED-4979-B20E-EE9C4537CF34}" dt="2023-06-30T03:14:42.129" v="1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" userId="a413b3be1cc3406f" providerId="LiveId" clId="{A6266406-ECED-4979-B20E-EE9C4537CF34}" dt="2023-06-30T03:23:49.160" v="189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" userId="a413b3be1cc3406f" providerId="LiveId" clId="{A6266406-ECED-4979-B20E-EE9C4537CF34}" dt="2023-06-30T03:21:14.039" v="111" actId="20577"/>
        <pc:sldMkLst>
          <pc:docMk/>
          <pc:sldMk cId="3675170584" sldId="279"/>
        </pc:sldMkLst>
        <pc:spChg chg="mod">
          <ac:chgData name="NESTOR JULIO" userId="a413b3be1cc3406f" providerId="LiveId" clId="{A6266406-ECED-4979-B20E-EE9C4537CF34}" dt="2023-06-30T03:21:14.039" v="111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" userId="a413b3be1cc3406f" providerId="LiveId" clId="{A6266406-ECED-4979-B20E-EE9C4537CF34}" dt="2023-06-30T17:18:32.382" v="385"/>
        <pc:sldMkLst>
          <pc:docMk/>
          <pc:sldMk cId="245155727" sldId="281"/>
        </pc:sldMkLst>
        <pc:spChg chg="mod">
          <ac:chgData name="NESTOR JULIO" userId="a413b3be1cc3406f" providerId="LiveId" clId="{A6266406-ECED-4979-B20E-EE9C4537CF34}" dt="2023-06-30T16:49:53.610" v="226" actId="20577"/>
          <ac:spMkLst>
            <pc:docMk/>
            <pc:sldMk cId="245155727" sldId="281"/>
            <ac:spMk id="3" creationId="{4A55E40E-7169-77C3-5055-C1209A014604}"/>
          </ac:spMkLst>
        </pc:spChg>
        <pc:spChg chg="mod">
          <ac:chgData name="NESTOR JULIO" userId="a413b3be1cc3406f" providerId="LiveId" clId="{A6266406-ECED-4979-B20E-EE9C4537CF34}" dt="2023-06-30T16:50:18.336" v="229" actId="20577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" userId="a413b3be1cc3406f" providerId="LiveId" clId="{A6266406-ECED-4979-B20E-EE9C4537CF34}" dt="2023-06-30T16:50:31.466" v="230" actId="20577"/>
          <ac:spMkLst>
            <pc:docMk/>
            <pc:sldMk cId="245155727" sldId="281"/>
            <ac:spMk id="6" creationId="{BB2046AD-B8B4-F357-E680-BC2C345F457C}"/>
          </ac:spMkLst>
        </pc:spChg>
        <pc:spChg chg="mod">
          <ac:chgData name="NESTOR JULIO" userId="a413b3be1cc3406f" providerId="LiveId" clId="{A6266406-ECED-4979-B20E-EE9C4537CF34}" dt="2023-06-30T16:50:40.392" v="232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" userId="a413b3be1cc3406f" providerId="LiveId" clId="{A6266406-ECED-4979-B20E-EE9C4537CF34}" dt="2023-06-30T03:14:42.129" v="1"/>
          <ac:spMkLst>
            <pc:docMk/>
            <pc:sldMk cId="245155727" sldId="281"/>
            <ac:spMk id="8" creationId="{2CC749D1-3BF6-BB4C-AF95-0DF8B9F37233}"/>
          </ac:spMkLst>
        </pc:spChg>
        <pc:graphicFrameChg chg="mod">
          <ac:chgData name="NESTOR JULIO" userId="a413b3be1cc3406f" providerId="LiveId" clId="{A6266406-ECED-4979-B20E-EE9C4537CF34}" dt="2023-06-30T17:18:32.382" v="385"/>
          <ac:graphicFrameMkLst>
            <pc:docMk/>
            <pc:sldMk cId="245155727" sldId="281"/>
            <ac:graphicFrameMk id="9" creationId="{D24B8435-9D78-A3EA-6C8B-5AB4788D707B}"/>
          </ac:graphicFrameMkLst>
        </pc:graphicFrameChg>
      </pc:sldChg>
      <pc:sldChg chg="modSp mod">
        <pc:chgData name="NESTOR JULIO" userId="a413b3be1cc3406f" providerId="LiveId" clId="{A6266406-ECED-4979-B20E-EE9C4537CF34}" dt="2023-06-30T17:14:00.832" v="376" actId="20577"/>
        <pc:sldMkLst>
          <pc:docMk/>
          <pc:sldMk cId="3393398782" sldId="282"/>
        </pc:sldMkLst>
        <pc:spChg chg="mod">
          <ac:chgData name="NESTOR JULIO" userId="a413b3be1cc3406f" providerId="LiveId" clId="{A6266406-ECED-4979-B20E-EE9C4537CF34}" dt="2023-06-30T16:51:11.858" v="236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" userId="a413b3be1cc3406f" providerId="LiveId" clId="{A6266406-ECED-4979-B20E-EE9C4537CF34}" dt="2023-06-30T16:51:15.291" v="237" actId="2057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" userId="a413b3be1cc3406f" providerId="LiveId" clId="{A6266406-ECED-4979-B20E-EE9C4537CF34}" dt="2023-06-30T17:13:49.447" v="371" actId="27636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" userId="a413b3be1cc3406f" providerId="LiveId" clId="{A6266406-ECED-4979-B20E-EE9C4537CF34}" dt="2023-06-30T16:51:26.393" v="241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" userId="a413b3be1cc3406f" providerId="LiveId" clId="{A6266406-ECED-4979-B20E-EE9C4537CF34}" dt="2023-06-30T03:14:42.129" v="1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" userId="a413b3be1cc3406f" providerId="LiveId" clId="{A6266406-ECED-4979-B20E-EE9C4537CF34}" dt="2023-06-30T17:14:00.832" v="376" actId="20577"/>
          <ac:spMkLst>
            <pc:docMk/>
            <pc:sldMk cId="3393398782" sldId="282"/>
            <ac:spMk id="11" creationId="{0927A3EF-722B-4845-C5A9-7173F708C723}"/>
          </ac:spMkLst>
        </pc:spChg>
      </pc:sldChg>
      <pc:sldChg chg="modSp mod">
        <pc:chgData name="NESTOR JULIO" userId="a413b3be1cc3406f" providerId="LiveId" clId="{A6266406-ECED-4979-B20E-EE9C4537CF34}" dt="2023-06-30T16:53:39.697" v="254" actId="20577"/>
        <pc:sldMkLst>
          <pc:docMk/>
          <pc:sldMk cId="3717849211" sldId="283"/>
        </pc:sldMkLst>
        <pc:spChg chg="mod">
          <ac:chgData name="NESTOR JULIO" userId="a413b3be1cc3406f" providerId="LiveId" clId="{A6266406-ECED-4979-B20E-EE9C4537CF34}" dt="2023-06-30T16:52:41.513" v="249" actId="20577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" userId="a413b3be1cc3406f" providerId="LiveId" clId="{A6266406-ECED-4979-B20E-EE9C4537CF34}" dt="2023-06-30T16:53:39.697" v="254" actId="2057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3717849211" sldId="283"/>
            <ac:spMk id="8" creationId="{2CC749D1-3BF6-BB4C-AF95-0DF8B9F37233}"/>
          </ac:spMkLst>
        </pc:spChg>
        <pc:graphicFrameChg chg="mod">
          <ac:chgData name="NESTOR JULIO" userId="a413b3be1cc3406f" providerId="LiveId" clId="{A6266406-ECED-4979-B20E-EE9C4537CF34}" dt="2023-06-30T16:34:24.440" v="190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" userId="a413b3be1cc3406f" providerId="LiveId" clId="{A6266406-ECED-4979-B20E-EE9C4537CF34}" dt="2023-06-30T17:15:16.392" v="377" actId="20577"/>
        <pc:sldMkLst>
          <pc:docMk/>
          <pc:sldMk cId="3127339449" sldId="284"/>
        </pc:sldMkLst>
        <pc:spChg chg="mod">
          <ac:chgData name="NESTOR JULIO" userId="a413b3be1cc3406f" providerId="LiveId" clId="{A6266406-ECED-4979-B20E-EE9C4537CF34}" dt="2023-06-30T17:15:16.392" v="377" actId="20577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" userId="a413b3be1cc3406f" providerId="LiveId" clId="{A6266406-ECED-4979-B20E-EE9C4537CF34}" dt="2023-06-30T16:37:06.604" v="194" actId="113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modSp mod">
        <pc:chgData name="NESTOR JULIO" userId="a413b3be1cc3406f" providerId="LiveId" clId="{A6266406-ECED-4979-B20E-EE9C4537CF34}" dt="2023-06-30T16:55:19.584" v="260" actId="20577"/>
        <pc:sldMkLst>
          <pc:docMk/>
          <pc:sldMk cId="2154845837" sldId="285"/>
        </pc:sldMkLst>
        <pc:spChg chg="mod">
          <ac:chgData name="NESTOR JULIO" userId="a413b3be1cc3406f" providerId="LiveId" clId="{A6266406-ECED-4979-B20E-EE9C4537CF34}" dt="2023-06-30T16:55:19.584" v="260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2154845837" sldId="285"/>
            <ac:spMk id="8" creationId="{2CC749D1-3BF6-BB4C-AF95-0DF8B9F37233}"/>
          </ac:spMkLst>
        </pc:spChg>
      </pc:sldChg>
      <pc:sldChg chg="modSp mod">
        <pc:chgData name="NESTOR JULIO" userId="a413b3be1cc3406f" providerId="LiveId" clId="{A6266406-ECED-4979-B20E-EE9C4537CF34}" dt="2023-06-30T16:56:12.544" v="274" actId="20577"/>
        <pc:sldMkLst>
          <pc:docMk/>
          <pc:sldMk cId="1481064699" sldId="286"/>
        </pc:sldMkLst>
        <pc:spChg chg="mod">
          <ac:chgData name="NESTOR JULIO" userId="a413b3be1cc3406f" providerId="LiveId" clId="{A6266406-ECED-4979-B20E-EE9C4537CF34}" dt="2023-06-30T16:56:12.544" v="274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1481064699" sldId="286"/>
            <ac:spMk id="8" creationId="{2CC749D1-3BF6-BB4C-AF95-0DF8B9F37233}"/>
          </ac:spMkLst>
        </pc:spChg>
      </pc:sldChg>
      <pc:sldChg chg="modSp mod">
        <pc:chgData name="NESTOR JULIO" userId="a413b3be1cc3406f" providerId="LiveId" clId="{A6266406-ECED-4979-B20E-EE9C4537CF34}" dt="2023-06-30T17:04:28.716" v="298" actId="1036"/>
        <pc:sldMkLst>
          <pc:docMk/>
          <pc:sldMk cId="4072024416" sldId="287"/>
        </pc:sldMkLst>
        <pc:spChg chg="mod">
          <ac:chgData name="NESTOR JULIO" userId="a413b3be1cc3406f" providerId="LiveId" clId="{A6266406-ECED-4979-B20E-EE9C4537CF34}" dt="2023-06-30T17:04:28.716" v="298" actId="1036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" userId="a413b3be1cc3406f" providerId="LiveId" clId="{A6266406-ECED-4979-B20E-EE9C4537CF34}" dt="2023-06-30T16:40:51.514" v="201" actId="20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delSp modSp mod">
        <pc:chgData name="NESTOR JULIO" userId="a413b3be1cc3406f" providerId="LiveId" clId="{A6266406-ECED-4979-B20E-EE9C4537CF34}" dt="2023-06-30T17:17:47.783" v="381" actId="20577"/>
        <pc:sldMkLst>
          <pc:docMk/>
          <pc:sldMk cId="4055447484" sldId="288"/>
        </pc:sldMkLst>
        <pc:spChg chg="mod">
          <ac:chgData name="NESTOR JULIO" userId="a413b3be1cc3406f" providerId="LiveId" clId="{A6266406-ECED-4979-B20E-EE9C4537CF34}" dt="2023-06-30T17:12:26.147" v="355" actId="1036"/>
          <ac:spMkLst>
            <pc:docMk/>
            <pc:sldMk cId="4055447484" sldId="288"/>
            <ac:spMk id="3" creationId="{19DB034A-248F-CD38-8A4F-82FA8AE5C7E1}"/>
          </ac:spMkLst>
        </pc:spChg>
        <pc:spChg chg="mod">
          <ac:chgData name="NESTOR JULIO" userId="a413b3be1cc3406f" providerId="LiveId" clId="{A6266406-ECED-4979-B20E-EE9C4537CF34}" dt="2023-06-30T17:12:30.782" v="364" actId="1036"/>
          <ac:spMkLst>
            <pc:docMk/>
            <pc:sldMk cId="4055447484" sldId="288"/>
            <ac:spMk id="4" creationId="{982250F5-2715-7776-70C7-F8C54F5E677D}"/>
          </ac:spMkLst>
        </pc:spChg>
        <pc:spChg chg="mod">
          <ac:chgData name="NESTOR JULIO" userId="a413b3be1cc3406f" providerId="LiveId" clId="{A6266406-ECED-4979-B20E-EE9C4537CF34}" dt="2023-06-30T17:11:34.992" v="338" actId="20577"/>
          <ac:spMkLst>
            <pc:docMk/>
            <pc:sldMk cId="4055447484" sldId="288"/>
            <ac:spMk id="5" creationId="{58DAC4E8-EFB1-FFEB-B985-B868966CDA90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4055447484" sldId="288"/>
            <ac:spMk id="6" creationId="{62879702-3241-5B7B-BA05-7452F5D885AC}"/>
          </ac:spMkLst>
        </pc:spChg>
        <pc:spChg chg="mod">
          <ac:chgData name="NESTOR JULIO" userId="a413b3be1cc3406f" providerId="LiveId" clId="{A6266406-ECED-4979-B20E-EE9C4537CF34}" dt="2023-06-30T17:11:43.542" v="340" actId="2057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" userId="a413b3be1cc3406f" providerId="LiveId" clId="{A6266406-ECED-4979-B20E-EE9C4537CF34}" dt="2023-06-30T17:17:47.783" v="381" actId="20577"/>
          <ac:spMkLst>
            <pc:docMk/>
            <pc:sldMk cId="4055447484" sldId="288"/>
            <ac:spMk id="8" creationId="{2CC749D1-3BF6-BB4C-AF95-0DF8B9F37233}"/>
          </ac:spMkLst>
        </pc:spChg>
        <pc:spChg chg="mod">
          <ac:chgData name="NESTOR JULIO" userId="a413b3be1cc3406f" providerId="LiveId" clId="{A6266406-ECED-4979-B20E-EE9C4537CF34}" dt="2023-06-30T17:11:53.462" v="344" actId="20577"/>
          <ac:spMkLst>
            <pc:docMk/>
            <pc:sldMk cId="4055447484" sldId="288"/>
            <ac:spMk id="9" creationId="{C3C7F9BD-9BBC-C76D-EAD9-D74F0D7F334C}"/>
          </ac:spMkLst>
        </pc:spChg>
        <pc:graphicFrameChg chg="del">
          <ac:chgData name="NESTOR JULIO" userId="a413b3be1cc3406f" providerId="LiveId" clId="{A6266406-ECED-4979-B20E-EE9C4537CF34}" dt="2023-06-30T17:11:09.502" v="324" actId="478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graphicFrameChg chg="add mod">
          <ac:chgData name="NESTOR JULIO" userId="a413b3be1cc3406f" providerId="LiveId" clId="{A6266406-ECED-4979-B20E-EE9C4537CF34}" dt="2023-06-30T17:17:05.042" v="378"/>
          <ac:graphicFrameMkLst>
            <pc:docMk/>
            <pc:sldMk cId="4055447484" sldId="288"/>
            <ac:graphicFrameMk id="12" creationId="{29FDBF7D-C57D-EE74-9E81-97EF873F35DF}"/>
          </ac:graphicFrameMkLst>
        </pc:graphicFrameChg>
      </pc:sldChg>
      <pc:sldChg chg="addSp delSp modSp mod">
        <pc:chgData name="NESTOR JULIO" userId="a413b3be1cc3406f" providerId="LiveId" clId="{A6266406-ECED-4979-B20E-EE9C4537CF34}" dt="2023-06-30T18:37:14.396" v="399"/>
        <pc:sldMkLst>
          <pc:docMk/>
          <pc:sldMk cId="206261281" sldId="289"/>
        </pc:sldMkLst>
        <pc:spChg chg="mod">
          <ac:chgData name="NESTOR JULIO" userId="a413b3be1cc3406f" providerId="LiveId" clId="{A6266406-ECED-4979-B20E-EE9C4537CF34}" dt="2023-06-30T17:09:45.512" v="306" actId="20577"/>
          <ac:spMkLst>
            <pc:docMk/>
            <pc:sldMk cId="206261281" sldId="289"/>
            <ac:spMk id="4" creationId="{AB499A49-342D-DE8F-4071-BEBA044F3BB5}"/>
          </ac:spMkLst>
        </pc:spChg>
        <pc:spChg chg="mod">
          <ac:chgData name="NESTOR JULIO" userId="a413b3be1cc3406f" providerId="LiveId" clId="{A6266406-ECED-4979-B20E-EE9C4537CF34}" dt="2023-06-30T17:10:16.682" v="317" actId="20577"/>
          <ac:spMkLst>
            <pc:docMk/>
            <pc:sldMk cId="206261281" sldId="289"/>
            <ac:spMk id="5" creationId="{98CCE5FB-A779-8E97-9DB5-18C7E00C927E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206261281" sldId="289"/>
            <ac:spMk id="8" creationId="{2CC749D1-3BF6-BB4C-AF95-0DF8B9F37233}"/>
          </ac:spMkLst>
        </pc:spChg>
        <pc:graphicFrameChg chg="add mod">
          <ac:chgData name="NESTOR JULIO" userId="a413b3be1cc3406f" providerId="LiveId" clId="{A6266406-ECED-4979-B20E-EE9C4537CF34}" dt="2023-06-30T18:37:14.396" v="399"/>
          <ac:graphicFrameMkLst>
            <pc:docMk/>
            <pc:sldMk cId="206261281" sldId="289"/>
            <ac:graphicFrameMk id="2" creationId="{7385FE5E-37E6-7535-7050-106CE979FAE3}"/>
          </ac:graphicFrameMkLst>
        </pc:graphicFrameChg>
        <pc:graphicFrameChg chg="del">
          <ac:chgData name="NESTOR JULIO" userId="a413b3be1cc3406f" providerId="LiveId" clId="{A6266406-ECED-4979-B20E-EE9C4537CF34}" dt="2023-06-30T17:09:14.672" v="304" actId="21"/>
          <ac:graphicFrameMkLst>
            <pc:docMk/>
            <pc:sldMk cId="206261281" sldId="289"/>
            <ac:graphicFrameMk id="6" creationId="{7385FE5E-37E6-7535-7050-106CE979FAE3}"/>
          </ac:graphicFrameMkLst>
        </pc:graphicFrameChg>
      </pc:sldChg>
      <pc:sldChg chg="modSp mod">
        <pc:chgData name="NESTOR JULIO" userId="a413b3be1cc3406f" providerId="LiveId" clId="{A6266406-ECED-4979-B20E-EE9C4537CF34}" dt="2023-06-30T03:23:42.395" v="188" actId="20577"/>
        <pc:sldMkLst>
          <pc:docMk/>
          <pc:sldMk cId="3526887262" sldId="292"/>
        </pc:sldMkLst>
        <pc:spChg chg="mod">
          <ac:chgData name="NESTOR JULIO" userId="a413b3be1cc3406f" providerId="LiveId" clId="{A6266406-ECED-4979-B20E-EE9C4537CF34}" dt="2023-06-30T03:14:42.129" v="1"/>
          <ac:spMkLst>
            <pc:docMk/>
            <pc:sldMk cId="3526887262" sldId="292"/>
            <ac:spMk id="5" creationId="{C21EC463-48B1-DB62-853F-28EA07164E19}"/>
          </ac:spMkLst>
        </pc:spChg>
        <pc:spChg chg="mod">
          <ac:chgData name="NESTOR JULIO" userId="a413b3be1cc3406f" providerId="LiveId" clId="{A6266406-ECED-4979-B20E-EE9C4537CF34}" dt="2023-06-30T03:23:42.395" v="188" actId="20577"/>
          <ac:spMkLst>
            <pc:docMk/>
            <pc:sldMk cId="3526887262" sldId="292"/>
            <ac:spMk id="6" creationId="{B2F2D106-82B9-0335-7236-4CF3863660F7}"/>
          </ac:spMkLst>
        </pc:spChg>
      </pc:sldChg>
      <pc:sldChg chg="modSp mod">
        <pc:chgData name="NESTOR JULIO" userId="a413b3be1cc3406f" providerId="LiveId" clId="{A6266406-ECED-4979-B20E-EE9C4537CF34}" dt="2023-06-30T18:37:36.281" v="404" actId="20577"/>
        <pc:sldMkLst>
          <pc:docMk/>
          <pc:sldMk cId="1542716009" sldId="293"/>
        </pc:sldMkLst>
        <pc:spChg chg="mod">
          <ac:chgData name="NESTOR JULIO" userId="a413b3be1cc3406f" providerId="LiveId" clId="{A6266406-ECED-4979-B20E-EE9C4537CF34}" dt="2023-06-30T18:37:36.281" v="404" actId="20577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" userId="a413b3be1cc3406f" providerId="LiveId" clId="{A6266406-ECED-4979-B20E-EE9C4537CF34}" dt="2023-06-30T03:16:44.647" v="33" actId="20577"/>
          <ac:spMkLst>
            <pc:docMk/>
            <pc:sldMk cId="1542716009" sldId="293"/>
            <ac:spMk id="6" creationId="{B2F2D106-82B9-0335-7236-4CF3863660F7}"/>
          </ac:spMkLst>
        </pc:spChg>
      </pc:sldChg>
      <pc:sldChg chg="addSp delSp modSp mod">
        <pc:chgData name="NESTOR JULIO" userId="a413b3be1cc3406f" providerId="LiveId" clId="{A6266406-ECED-4979-B20E-EE9C4537CF34}" dt="2023-06-30T20:00:08.811" v="418" actId="20577"/>
        <pc:sldMkLst>
          <pc:docMk/>
          <pc:sldMk cId="1073405508" sldId="300"/>
        </pc:sldMkLst>
        <pc:spChg chg="mod">
          <ac:chgData name="NESTOR JULIO" userId="a413b3be1cc3406f" providerId="LiveId" clId="{A6266406-ECED-4979-B20E-EE9C4537CF34}" dt="2023-06-30T03:20:46.836" v="110" actId="6549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" userId="a413b3be1cc3406f" providerId="LiveId" clId="{A6266406-ECED-4979-B20E-EE9C4537CF34}" dt="2023-06-30T20:00:08.811" v="418" actId="20577"/>
          <ac:spMkLst>
            <pc:docMk/>
            <pc:sldMk cId="1073405508" sldId="300"/>
            <ac:spMk id="5" creationId="{22AA596E-4AF8-A33C-C019-625C7E8EC03F}"/>
          </ac:spMkLst>
        </pc:spChg>
        <pc:spChg chg="add del mod">
          <ac:chgData name="NESTOR JULIO" userId="a413b3be1cc3406f" providerId="LiveId" clId="{A6266406-ECED-4979-B20E-EE9C4537CF34}" dt="2023-06-30T03:21:52.715" v="115" actId="478"/>
          <ac:spMkLst>
            <pc:docMk/>
            <pc:sldMk cId="1073405508" sldId="300"/>
            <ac:spMk id="8" creationId="{D0434088-11B0-D1C5-C249-B743C2798675}"/>
          </ac:spMkLst>
        </pc:spChg>
        <pc:spChg chg="add mod">
          <ac:chgData name="NESTOR JULIO" userId="a413b3be1cc3406f" providerId="LiveId" clId="{A6266406-ECED-4979-B20E-EE9C4537CF34}" dt="2023-06-30T03:23:30.758" v="187" actId="1035"/>
          <ac:spMkLst>
            <pc:docMk/>
            <pc:sldMk cId="1073405508" sldId="300"/>
            <ac:spMk id="9" creationId="{9A5444A0-973C-725A-76EF-F2E8F960651C}"/>
          </ac:spMkLst>
        </pc:spChg>
        <pc:spChg chg="mod">
          <ac:chgData name="NESTOR JULIO" userId="a413b3be1cc3406f" providerId="LiveId" clId="{A6266406-ECED-4979-B20E-EE9C4537CF34}" dt="2023-06-30T20:00:03.419" v="411" actId="20577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" userId="a413b3be1cc3406f" providerId="LiveId" clId="{A6266406-ECED-4979-B20E-EE9C4537CF34}" dt="2023-06-30T03:17:27.128" v="45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" userId="a413b3be1cc3406f" providerId="LiveId" clId="{A6266406-ECED-4979-B20E-EE9C4537CF34}" dt="2023-06-30T03:20:00.857" v="89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" userId="a413b3be1cc3406f" providerId="LiveId" clId="{A6266406-ECED-4979-B20E-EE9C4537CF34}" dt="2023-06-30T03:20:12.677" v="90" actId="20577"/>
          <ac:spMkLst>
            <pc:docMk/>
            <pc:sldMk cId="1073405508" sldId="300"/>
            <ac:spMk id="26" creationId="{7E3EB898-F77B-41D8-8631-7FAAB1CA6C44}"/>
          </ac:spMkLst>
        </pc:spChg>
        <pc:graphicFrameChg chg="mod">
          <ac:chgData name="NESTOR JULIO" userId="a413b3be1cc3406f" providerId="LiveId" clId="{A6266406-ECED-4979-B20E-EE9C4537CF34}" dt="2023-06-30T03:23:19.574" v="171" actId="1036"/>
          <ac:graphicFrameMkLst>
            <pc:docMk/>
            <pc:sldMk cId="1073405508" sldId="300"/>
            <ac:graphicFrameMk id="7" creationId="{28C7100D-A2C5-49D7-8018-94FFBCDB107C}"/>
          </ac:graphicFrameMkLst>
        </pc:graphicFrameChg>
      </pc:sldChg>
    </pc:docChg>
  </pc:docChgLst>
  <pc:docChgLst>
    <pc:chgData name="NESTOR JULIO HERNANDEZ BOCKER" userId="a413b3be1cc3406f" providerId="LiveId" clId="{771A6FB8-5053-4907-AA3C-F8146D242DDB}"/>
    <pc:docChg chg="undo redo custSel modSld">
      <pc:chgData name="NESTOR JULIO HERNANDEZ BOCKER" userId="a413b3be1cc3406f" providerId="LiveId" clId="{771A6FB8-5053-4907-AA3C-F8146D242DDB}" dt="2023-07-31T17:38:31.266" v="396" actId="20577"/>
      <pc:docMkLst>
        <pc:docMk/>
      </pc:docMkLst>
      <pc:sldChg chg="addSp delSp modSp mod">
        <pc:chgData name="NESTOR JULIO HERNANDEZ BOCKER" userId="a413b3be1cc3406f" providerId="LiveId" clId="{771A6FB8-5053-4907-AA3C-F8146D242DDB}" dt="2023-07-31T16:04:26.025" v="15" actId="20577"/>
        <pc:sldMkLst>
          <pc:docMk/>
          <pc:sldMk cId="721350290" sldId="274"/>
        </pc:sldMkLst>
        <pc:spChg chg="mod">
          <ac:chgData name="NESTOR JULIO HERNANDEZ BOCKER" userId="a413b3be1cc3406f" providerId="LiveId" clId="{771A6FB8-5053-4907-AA3C-F8146D242DDB}" dt="2023-07-31T15:59:54.177" v="2"/>
          <ac:spMkLst>
            <pc:docMk/>
            <pc:sldMk cId="721350290" sldId="274"/>
            <ac:spMk id="8" creationId="{2CC749D1-3BF6-BB4C-AF95-0DF8B9F37233}"/>
          </ac:spMkLst>
        </pc:spChg>
        <pc:spChg chg="mod">
          <ac:chgData name="NESTOR JULIO HERNANDEZ BOCKER" userId="a413b3be1cc3406f" providerId="LiveId" clId="{771A6FB8-5053-4907-AA3C-F8146D242DDB}" dt="2023-07-31T16:03:50.344" v="9" actId="2057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771A6FB8-5053-4907-AA3C-F8146D242DDB}" dt="2023-07-31T16:04:12.941" v="13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 HERNANDEZ BOCKER" userId="a413b3be1cc3406f" providerId="LiveId" clId="{771A6FB8-5053-4907-AA3C-F8146D242DDB}" dt="2023-07-31T16:04:22.838" v="14" actId="20577"/>
          <ac:spMkLst>
            <pc:docMk/>
            <pc:sldMk cId="721350290" sldId="274"/>
            <ac:spMk id="15" creationId="{59EE458C-69E8-1372-1F90-B3F77176AA2C}"/>
          </ac:spMkLst>
        </pc:spChg>
        <pc:spChg chg="mod">
          <ac:chgData name="NESTOR JULIO HERNANDEZ BOCKER" userId="a413b3be1cc3406f" providerId="LiveId" clId="{771A6FB8-5053-4907-AA3C-F8146D242DDB}" dt="2023-07-31T16:04:26.025" v="15" actId="20577"/>
          <ac:spMkLst>
            <pc:docMk/>
            <pc:sldMk cId="721350290" sldId="274"/>
            <ac:spMk id="16" creationId="{6D416BBC-D563-D8B2-4402-6C8A2EDB4B15}"/>
          </ac:spMkLst>
        </pc:spChg>
        <pc:graphicFrameChg chg="add mod">
          <ac:chgData name="NESTOR JULIO HERNANDEZ BOCKER" userId="a413b3be1cc3406f" providerId="LiveId" clId="{771A6FB8-5053-4907-AA3C-F8146D242DDB}" dt="2023-07-31T16:03:44.730" v="7"/>
          <ac:graphicFrameMkLst>
            <pc:docMk/>
            <pc:sldMk cId="721350290" sldId="274"/>
            <ac:graphicFrameMk id="2" creationId="{B8900E07-0EC4-ADC4-43E0-7562C694B748}"/>
          </ac:graphicFrameMkLst>
        </pc:graphicFrameChg>
        <pc:graphicFrameChg chg="del">
          <ac:chgData name="NESTOR JULIO HERNANDEZ BOCKER" userId="a413b3be1cc3406f" providerId="LiveId" clId="{771A6FB8-5053-4907-AA3C-F8146D242DDB}" dt="2023-07-31T16:03:40.112" v="6" actId="478"/>
          <ac:graphicFrameMkLst>
            <pc:docMk/>
            <pc:sldMk cId="721350290" sldId="274"/>
            <ac:graphicFrameMk id="9" creationId="{B8900E07-0EC4-ADC4-43E0-7562C694B748}"/>
          </ac:graphicFrameMkLst>
        </pc:graphicFrameChg>
      </pc:sldChg>
      <pc:sldChg chg="modSp mod">
        <pc:chgData name="NESTOR JULIO HERNANDEZ BOCKER" userId="a413b3be1cc3406f" providerId="LiveId" clId="{771A6FB8-5053-4907-AA3C-F8146D242DDB}" dt="2023-07-31T16:00:19.654" v="5" actId="20577"/>
        <pc:sldMkLst>
          <pc:docMk/>
          <pc:sldMk cId="1610350232" sldId="277"/>
        </pc:sldMkLst>
        <pc:spChg chg="mod">
          <ac:chgData name="NESTOR JULIO HERNANDEZ BOCKER" userId="a413b3be1cc3406f" providerId="LiveId" clId="{771A6FB8-5053-4907-AA3C-F8146D242DDB}" dt="2023-07-31T15:59:54.177" v="2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771A6FB8-5053-4907-AA3C-F8146D242DDB}" dt="2023-07-31T16:00:19.654" v="5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771A6FB8-5053-4907-AA3C-F8146D242DDB}" dt="2023-07-31T17:21:28.228" v="353" actId="20577"/>
        <pc:sldMkLst>
          <pc:docMk/>
          <pc:sldMk cId="3675170584" sldId="279"/>
        </pc:sldMkLst>
        <pc:spChg chg="mod">
          <ac:chgData name="NESTOR JULIO HERNANDEZ BOCKER" userId="a413b3be1cc3406f" providerId="LiveId" clId="{771A6FB8-5053-4907-AA3C-F8146D242DDB}" dt="2023-07-31T17:21:28.228" v="353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771A6FB8-5053-4907-AA3C-F8146D242DDB}" dt="2023-07-31T17:23:09.908" v="363" actId="1038"/>
        <pc:sldMkLst>
          <pc:docMk/>
          <pc:sldMk cId="245155727" sldId="281"/>
        </pc:sldMkLst>
        <pc:spChg chg="mod">
          <ac:chgData name="NESTOR JULIO HERNANDEZ BOCKER" userId="a413b3be1cc3406f" providerId="LiveId" clId="{771A6FB8-5053-4907-AA3C-F8146D242DDB}" dt="2023-07-31T16:09:01.405" v="89" actId="20577"/>
          <ac:spMkLst>
            <pc:docMk/>
            <pc:sldMk cId="245155727" sldId="281"/>
            <ac:spMk id="3" creationId="{4A55E40E-7169-77C3-5055-C1209A014604}"/>
          </ac:spMkLst>
        </pc:spChg>
        <pc:spChg chg="mod">
          <ac:chgData name="NESTOR JULIO HERNANDEZ BOCKER" userId="a413b3be1cc3406f" providerId="LiveId" clId="{771A6FB8-5053-4907-AA3C-F8146D242DDB}" dt="2023-07-31T16:09:11.503" v="102" actId="20577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 HERNANDEZ BOCKER" userId="a413b3be1cc3406f" providerId="LiveId" clId="{771A6FB8-5053-4907-AA3C-F8146D242DDB}" dt="2023-07-31T16:09:41.266" v="106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771A6FB8-5053-4907-AA3C-F8146D242DDB}" dt="2023-07-31T15:59:54.177" v="2"/>
          <ac:spMkLst>
            <pc:docMk/>
            <pc:sldMk cId="245155727" sldId="281"/>
            <ac:spMk id="8" creationId="{2CC749D1-3BF6-BB4C-AF95-0DF8B9F37233}"/>
          </ac:spMkLst>
        </pc:spChg>
        <pc:graphicFrameChg chg="add del">
          <ac:chgData name="NESTOR JULIO HERNANDEZ BOCKER" userId="a413b3be1cc3406f" providerId="LiveId" clId="{771A6FB8-5053-4907-AA3C-F8146D242DDB}" dt="2023-07-31T16:05:57.285" v="20" actId="478"/>
          <ac:graphicFrameMkLst>
            <pc:docMk/>
            <pc:sldMk cId="245155727" sldId="281"/>
            <ac:graphicFrameMk id="9" creationId="{D24B8435-9D78-A3EA-6C8B-5AB4788D707B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05:36.158" v="18"/>
          <ac:graphicFrameMkLst>
            <pc:docMk/>
            <pc:sldMk cId="245155727" sldId="281"/>
            <ac:graphicFrameMk id="11" creationId="{00000000-0008-0000-0000-000009000000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06:18.227" v="28" actId="113"/>
          <ac:graphicFrameMkLst>
            <pc:docMk/>
            <pc:sldMk cId="245155727" sldId="281"/>
            <ac:graphicFrameMk id="12" creationId="{D24B8435-9D78-A3EA-6C8B-5AB4788D707B}"/>
          </ac:graphicFrameMkLst>
        </pc:graphicFrameChg>
        <pc:cxnChg chg="mod">
          <ac:chgData name="NESTOR JULIO HERNANDEZ BOCKER" userId="a413b3be1cc3406f" providerId="LiveId" clId="{771A6FB8-5053-4907-AA3C-F8146D242DDB}" dt="2023-07-31T17:23:09.908" v="363" actId="1038"/>
          <ac:cxnSpMkLst>
            <pc:docMk/>
            <pc:sldMk cId="245155727" sldId="281"/>
            <ac:cxnSpMk id="10" creationId="{CE1DCE53-9060-2406-76A4-2F83C898EEBC}"/>
          </ac:cxnSpMkLst>
        </pc:cxnChg>
      </pc:sldChg>
      <pc:sldChg chg="modSp mod">
        <pc:chgData name="NESTOR JULIO HERNANDEZ BOCKER" userId="a413b3be1cc3406f" providerId="LiveId" clId="{771A6FB8-5053-4907-AA3C-F8146D242DDB}" dt="2023-07-31T17:24:31.567" v="374" actId="108"/>
        <pc:sldMkLst>
          <pc:docMk/>
          <pc:sldMk cId="3393398782" sldId="282"/>
        </pc:sldMkLst>
        <pc:spChg chg="mod">
          <ac:chgData name="NESTOR JULIO HERNANDEZ BOCKER" userId="a413b3be1cc3406f" providerId="LiveId" clId="{771A6FB8-5053-4907-AA3C-F8146D242DDB}" dt="2023-07-31T16:17:18.794" v="111" actId="20577"/>
          <ac:spMkLst>
            <pc:docMk/>
            <pc:sldMk cId="3393398782" sldId="282"/>
            <ac:spMk id="3" creationId="{A8C5619B-D259-2908-B529-648FB76BCC6E}"/>
          </ac:spMkLst>
        </pc:spChg>
        <pc:spChg chg="mod">
          <ac:chgData name="NESTOR JULIO HERNANDEZ BOCKER" userId="a413b3be1cc3406f" providerId="LiveId" clId="{771A6FB8-5053-4907-AA3C-F8146D242DDB}" dt="2023-07-31T16:17:23.107" v="112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 HERNANDEZ BOCKER" userId="a413b3be1cc3406f" providerId="LiveId" clId="{771A6FB8-5053-4907-AA3C-F8146D242DDB}" dt="2023-07-31T16:17:33.938" v="114" actId="2057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 HERNANDEZ BOCKER" userId="a413b3be1cc3406f" providerId="LiveId" clId="{771A6FB8-5053-4907-AA3C-F8146D242DDB}" dt="2023-07-31T17:24:04.045" v="373" actId="20577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 HERNANDEZ BOCKER" userId="a413b3be1cc3406f" providerId="LiveId" clId="{771A6FB8-5053-4907-AA3C-F8146D242DDB}" dt="2023-07-31T16:17:49.369" v="116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 HERNANDEZ BOCKER" userId="a413b3be1cc3406f" providerId="LiveId" clId="{771A6FB8-5053-4907-AA3C-F8146D242DDB}" dt="2023-07-31T15:59:54.177" v="2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 HERNANDEZ BOCKER" userId="a413b3be1cc3406f" providerId="LiveId" clId="{771A6FB8-5053-4907-AA3C-F8146D242DDB}" dt="2023-07-31T17:24:31.567" v="374" actId="108"/>
          <ac:spMkLst>
            <pc:docMk/>
            <pc:sldMk cId="3393398782" sldId="282"/>
            <ac:spMk id="11" creationId="{0927A3EF-722B-4845-C5A9-7173F708C723}"/>
          </ac:spMkLst>
        </pc:spChg>
      </pc:sldChg>
      <pc:sldChg chg="modSp mod">
        <pc:chgData name="NESTOR JULIO HERNANDEZ BOCKER" userId="a413b3be1cc3406f" providerId="LiveId" clId="{771A6FB8-5053-4907-AA3C-F8146D242DDB}" dt="2023-07-31T16:21:27.422" v="136" actId="20577"/>
        <pc:sldMkLst>
          <pc:docMk/>
          <pc:sldMk cId="3717849211" sldId="283"/>
        </pc:sldMkLst>
        <pc:spChg chg="mod">
          <ac:chgData name="NESTOR JULIO HERNANDEZ BOCKER" userId="a413b3be1cc3406f" providerId="LiveId" clId="{771A6FB8-5053-4907-AA3C-F8146D242DDB}" dt="2023-07-31T16:19:09.770" v="130" actId="20577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 HERNANDEZ BOCKER" userId="a413b3be1cc3406f" providerId="LiveId" clId="{771A6FB8-5053-4907-AA3C-F8146D242DDB}" dt="2023-07-31T16:21:27.422" v="136" actId="2057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3717849211" sldId="283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771A6FB8-5053-4907-AA3C-F8146D242DDB}" dt="2023-07-31T16:18:26.770" v="122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 HERNANDEZ BOCKER" userId="a413b3be1cc3406f" providerId="LiveId" clId="{771A6FB8-5053-4907-AA3C-F8146D242DDB}" dt="2023-07-31T16:24:16.811" v="157" actId="27107"/>
        <pc:sldMkLst>
          <pc:docMk/>
          <pc:sldMk cId="3127339449" sldId="284"/>
        </pc:sldMkLst>
        <pc:spChg chg="mod">
          <ac:chgData name="NESTOR JULIO HERNANDEZ BOCKER" userId="a413b3be1cc3406f" providerId="LiveId" clId="{771A6FB8-5053-4907-AA3C-F8146D242DDB}" dt="2023-07-31T16:23:01.268" v="154" actId="20577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 HERNANDEZ BOCKER" userId="a413b3be1cc3406f" providerId="LiveId" clId="{771A6FB8-5053-4907-AA3C-F8146D242DDB}" dt="2023-07-31T16:24:16.811" v="157" actId="27107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771A6FB8-5053-4907-AA3C-F8146D242DDB}" dt="2023-07-31T16:22:41.784" v="140" actId="113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addSp delSp modSp mod">
        <pc:chgData name="NESTOR JULIO HERNANDEZ BOCKER" userId="a413b3be1cc3406f" providerId="LiveId" clId="{771A6FB8-5053-4907-AA3C-F8146D242DDB}" dt="2023-07-31T16:25:56.253" v="162" actId="20577"/>
        <pc:sldMkLst>
          <pc:docMk/>
          <pc:sldMk cId="2154845837" sldId="285"/>
        </pc:sldMkLst>
        <pc:spChg chg="mod">
          <ac:chgData name="NESTOR JULIO HERNANDEZ BOCKER" userId="a413b3be1cc3406f" providerId="LiveId" clId="{771A6FB8-5053-4907-AA3C-F8146D242DDB}" dt="2023-07-31T16:25:56.253" v="162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2154845837" sldId="285"/>
            <ac:spMk id="8" creationId="{2CC749D1-3BF6-BB4C-AF95-0DF8B9F37233}"/>
          </ac:spMkLst>
        </pc:spChg>
        <pc:graphicFrameChg chg="del">
          <ac:chgData name="NESTOR JULIO HERNANDEZ BOCKER" userId="a413b3be1cc3406f" providerId="LiveId" clId="{771A6FB8-5053-4907-AA3C-F8146D242DDB}" dt="2023-07-31T16:25:23.642" v="158" actId="478"/>
          <ac:graphicFrameMkLst>
            <pc:docMk/>
            <pc:sldMk cId="2154845837" sldId="285"/>
            <ac:graphicFrameMk id="3" creationId="{0C5DACFB-445D-4DB0-2A9E-54FA02F2B785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25:24.205" v="159"/>
          <ac:graphicFrameMkLst>
            <pc:docMk/>
            <pc:sldMk cId="2154845837" sldId="285"/>
            <ac:graphicFrameMk id="6" creationId="{0C5DACFB-445D-4DB0-2A9E-54FA02F2B785}"/>
          </ac:graphicFrameMkLst>
        </pc:graphicFrameChg>
      </pc:sldChg>
      <pc:sldChg chg="addSp delSp modSp mod">
        <pc:chgData name="NESTOR JULIO HERNANDEZ BOCKER" userId="a413b3be1cc3406f" providerId="LiveId" clId="{771A6FB8-5053-4907-AA3C-F8146D242DDB}" dt="2023-07-31T17:28:50.263" v="377" actId="27107"/>
        <pc:sldMkLst>
          <pc:docMk/>
          <pc:sldMk cId="1481064699" sldId="286"/>
        </pc:sldMkLst>
        <pc:spChg chg="mod">
          <ac:chgData name="NESTOR JULIO HERNANDEZ BOCKER" userId="a413b3be1cc3406f" providerId="LiveId" clId="{771A6FB8-5053-4907-AA3C-F8146D242DDB}" dt="2023-07-31T16:28:25.117" v="167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 HERNANDEZ BOCKER" userId="a413b3be1cc3406f" providerId="LiveId" clId="{771A6FB8-5053-4907-AA3C-F8146D242DDB}" dt="2023-07-31T17:28:50.263" v="377" actId="27107"/>
          <ac:spMkLst>
            <pc:docMk/>
            <pc:sldMk cId="1481064699" sldId="286"/>
            <ac:spMk id="8" creationId="{2CC749D1-3BF6-BB4C-AF95-0DF8B9F37233}"/>
          </ac:spMkLst>
        </pc:spChg>
        <pc:graphicFrameChg chg="del">
          <ac:chgData name="NESTOR JULIO HERNANDEZ BOCKER" userId="a413b3be1cc3406f" providerId="LiveId" clId="{771A6FB8-5053-4907-AA3C-F8146D242DDB}" dt="2023-07-31T16:27:50.165" v="163" actId="478"/>
          <ac:graphicFrameMkLst>
            <pc:docMk/>
            <pc:sldMk cId="1481064699" sldId="286"/>
            <ac:graphicFrameMk id="3" creationId="{92EF3748-B186-377B-DBA6-44976CA876DA}"/>
          </ac:graphicFrameMkLst>
        </pc:graphicFrameChg>
        <pc:graphicFrameChg chg="add del mod">
          <ac:chgData name="NESTOR JULIO HERNANDEZ BOCKER" userId="a413b3be1cc3406f" providerId="LiveId" clId="{771A6FB8-5053-4907-AA3C-F8146D242DDB}" dt="2023-07-31T16:29:07.333" v="168" actId="478"/>
          <ac:graphicFrameMkLst>
            <pc:docMk/>
            <pc:sldMk cId="1481064699" sldId="286"/>
            <ac:graphicFrameMk id="5" creationId="{92EF3748-B186-377B-DBA6-44976CA876DA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29:46.729" v="169"/>
          <ac:graphicFrameMkLst>
            <pc:docMk/>
            <pc:sldMk cId="1481064699" sldId="286"/>
            <ac:graphicFrameMk id="7" creationId="{92EF3748-B186-377B-DBA6-44976CA876DA}"/>
          </ac:graphicFrameMkLst>
        </pc:graphicFrameChg>
      </pc:sldChg>
      <pc:sldChg chg="modSp mod">
        <pc:chgData name="NESTOR JULIO HERNANDEZ BOCKER" userId="a413b3be1cc3406f" providerId="LiveId" clId="{771A6FB8-5053-4907-AA3C-F8146D242DDB}" dt="2023-07-31T16:36:10.370" v="213" actId="20577"/>
        <pc:sldMkLst>
          <pc:docMk/>
          <pc:sldMk cId="4072024416" sldId="287"/>
        </pc:sldMkLst>
        <pc:spChg chg="mod">
          <ac:chgData name="NESTOR JULIO HERNANDEZ BOCKER" userId="a413b3be1cc3406f" providerId="LiveId" clId="{771A6FB8-5053-4907-AA3C-F8146D242DDB}" dt="2023-07-31T16:36:10.370" v="213" actId="20577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 HERNANDEZ BOCKER" userId="a413b3be1cc3406f" providerId="LiveId" clId="{771A6FB8-5053-4907-AA3C-F8146D242DDB}" dt="2023-07-31T16:33:22.497" v="190" actId="20577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771A6FB8-5053-4907-AA3C-F8146D242DDB}" dt="2023-07-31T16:33:07.717" v="180" actId="20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delSp modSp mod">
        <pc:chgData name="NESTOR JULIO HERNANDEZ BOCKER" userId="a413b3be1cc3406f" providerId="LiveId" clId="{771A6FB8-5053-4907-AA3C-F8146D242DDB}" dt="2023-07-31T16:44:47.203" v="246" actId="20577"/>
        <pc:sldMkLst>
          <pc:docMk/>
          <pc:sldMk cId="4055447484" sldId="288"/>
        </pc:sldMkLst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4055447484" sldId="288"/>
            <ac:spMk id="3" creationId="{19DB034A-248F-CD38-8A4F-82FA8AE5C7E1}"/>
          </ac:spMkLst>
        </pc:spChg>
        <pc:spChg chg="mod">
          <ac:chgData name="NESTOR JULIO HERNANDEZ BOCKER" userId="a413b3be1cc3406f" providerId="LiveId" clId="{771A6FB8-5053-4907-AA3C-F8146D242DDB}" dt="2023-07-31T16:42:46.394" v="231" actId="20577"/>
          <ac:spMkLst>
            <pc:docMk/>
            <pc:sldMk cId="4055447484" sldId="288"/>
            <ac:spMk id="4" creationId="{982250F5-2715-7776-70C7-F8C54F5E677D}"/>
          </ac:spMkLst>
        </pc:spChg>
        <pc:spChg chg="mod">
          <ac:chgData name="NESTOR JULIO HERNANDEZ BOCKER" userId="a413b3be1cc3406f" providerId="LiveId" clId="{771A6FB8-5053-4907-AA3C-F8146D242DDB}" dt="2023-07-31T16:43:58.556" v="233" actId="20577"/>
          <ac:spMkLst>
            <pc:docMk/>
            <pc:sldMk cId="4055447484" sldId="288"/>
            <ac:spMk id="5" creationId="{58DAC4E8-EFB1-FFEB-B985-B868966CDA90}"/>
          </ac:spMkLst>
        </pc:spChg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4055447484" sldId="288"/>
            <ac:spMk id="6" creationId="{62879702-3241-5B7B-BA05-7452F5D885AC}"/>
          </ac:spMkLst>
        </pc:spChg>
        <pc:spChg chg="mod">
          <ac:chgData name="NESTOR JULIO HERNANDEZ BOCKER" userId="a413b3be1cc3406f" providerId="LiveId" clId="{771A6FB8-5053-4907-AA3C-F8146D242DDB}" dt="2023-07-31T16:44:17.065" v="235" actId="2057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4055447484" sldId="288"/>
            <ac:spMk id="8" creationId="{2CC749D1-3BF6-BB4C-AF95-0DF8B9F37233}"/>
          </ac:spMkLst>
        </pc:spChg>
        <pc:spChg chg="mod">
          <ac:chgData name="NESTOR JULIO HERNANDEZ BOCKER" userId="a413b3be1cc3406f" providerId="LiveId" clId="{771A6FB8-5053-4907-AA3C-F8146D242DDB}" dt="2023-07-31T16:44:47.203" v="246" actId="20577"/>
          <ac:spMkLst>
            <pc:docMk/>
            <pc:sldMk cId="4055447484" sldId="288"/>
            <ac:spMk id="9" creationId="{C3C7F9BD-9BBC-C76D-EAD9-D74F0D7F334C}"/>
          </ac:spMkLst>
        </pc:spChg>
        <pc:graphicFrameChg chg="add del mod">
          <ac:chgData name="NESTOR JULIO HERNANDEZ BOCKER" userId="a413b3be1cc3406f" providerId="LiveId" clId="{771A6FB8-5053-4907-AA3C-F8146D242DDB}" dt="2023-07-31T16:41:26.390" v="223" actId="478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graphicFrameChg chg="del">
          <ac:chgData name="NESTOR JULIO HERNANDEZ BOCKER" userId="a413b3be1cc3406f" providerId="LiveId" clId="{771A6FB8-5053-4907-AA3C-F8146D242DDB}" dt="2023-07-31T16:41:14.739" v="219" actId="478"/>
          <ac:graphicFrameMkLst>
            <pc:docMk/>
            <pc:sldMk cId="4055447484" sldId="288"/>
            <ac:graphicFrameMk id="12" creationId="{29FDBF7D-C57D-EE74-9E81-97EF873F35DF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42:34.148" v="229"/>
          <ac:graphicFrameMkLst>
            <pc:docMk/>
            <pc:sldMk cId="4055447484" sldId="288"/>
            <ac:graphicFrameMk id="13" creationId="{29FDBF7D-C57D-EE74-9E81-97EF873F35DF}"/>
          </ac:graphicFrameMkLst>
        </pc:graphicFrameChg>
      </pc:sldChg>
      <pc:sldChg chg="addSp delSp modSp mod">
        <pc:chgData name="NESTOR JULIO HERNANDEZ BOCKER" userId="a413b3be1cc3406f" providerId="LiveId" clId="{771A6FB8-5053-4907-AA3C-F8146D242DDB}" dt="2023-07-31T16:48:30.595" v="264" actId="20577"/>
        <pc:sldMkLst>
          <pc:docMk/>
          <pc:sldMk cId="206261281" sldId="289"/>
        </pc:sldMkLst>
        <pc:spChg chg="mod">
          <ac:chgData name="NESTOR JULIO HERNANDEZ BOCKER" userId="a413b3be1cc3406f" providerId="LiveId" clId="{771A6FB8-5053-4907-AA3C-F8146D242DDB}" dt="2023-07-31T16:48:03.367" v="261" actId="20577"/>
          <ac:spMkLst>
            <pc:docMk/>
            <pc:sldMk cId="206261281" sldId="289"/>
            <ac:spMk id="4" creationId="{AB499A49-342D-DE8F-4071-BEBA044F3BB5}"/>
          </ac:spMkLst>
        </pc:spChg>
        <pc:spChg chg="mod">
          <ac:chgData name="NESTOR JULIO HERNANDEZ BOCKER" userId="a413b3be1cc3406f" providerId="LiveId" clId="{771A6FB8-5053-4907-AA3C-F8146D242DDB}" dt="2023-07-31T16:48:30.595" v="264" actId="20577"/>
          <ac:spMkLst>
            <pc:docMk/>
            <pc:sldMk cId="206261281" sldId="289"/>
            <ac:spMk id="5" creationId="{98CCE5FB-A779-8E97-9DB5-18C7E00C927E}"/>
          </ac:spMkLst>
        </pc:spChg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206261281" sldId="289"/>
            <ac:spMk id="8" creationId="{2CC749D1-3BF6-BB4C-AF95-0DF8B9F37233}"/>
          </ac:spMkLst>
        </pc:spChg>
        <pc:graphicFrameChg chg="del">
          <ac:chgData name="NESTOR JULIO HERNANDEZ BOCKER" userId="a413b3be1cc3406f" providerId="LiveId" clId="{771A6FB8-5053-4907-AA3C-F8146D242DDB}" dt="2023-07-31T16:46:36.780" v="247" actId="478"/>
          <ac:graphicFrameMkLst>
            <pc:docMk/>
            <pc:sldMk cId="206261281" sldId="289"/>
            <ac:graphicFrameMk id="2" creationId="{7385FE5E-37E6-7535-7050-106CE979FAE3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47:55.630" v="259"/>
          <ac:graphicFrameMkLst>
            <pc:docMk/>
            <pc:sldMk cId="206261281" sldId="289"/>
            <ac:graphicFrameMk id="6" creationId="{7385FE5E-37E6-7535-7050-106CE979FAE3}"/>
          </ac:graphicFrameMkLst>
        </pc:graphicFrameChg>
      </pc:sldChg>
      <pc:sldChg chg="modSp mod">
        <pc:chgData name="NESTOR JULIO HERNANDEZ BOCKER" userId="a413b3be1cc3406f" providerId="LiveId" clId="{771A6FB8-5053-4907-AA3C-F8146D242DDB}" dt="2023-07-31T16:36:17.945" v="214" actId="20577"/>
        <pc:sldMkLst>
          <pc:docMk/>
          <pc:sldMk cId="3526887262" sldId="292"/>
        </pc:sldMkLst>
        <pc:spChg chg="mod">
          <ac:chgData name="NESTOR JULIO HERNANDEZ BOCKER" userId="a413b3be1cc3406f" providerId="LiveId" clId="{771A6FB8-5053-4907-AA3C-F8146D242DDB}" dt="2023-07-31T15:59:54.177" v="2"/>
          <ac:spMkLst>
            <pc:docMk/>
            <pc:sldMk cId="3526887262" sldId="292"/>
            <ac:spMk id="5" creationId="{C21EC463-48B1-DB62-853F-28EA07164E19}"/>
          </ac:spMkLst>
        </pc:spChg>
        <pc:spChg chg="mod">
          <ac:chgData name="NESTOR JULIO HERNANDEZ BOCKER" userId="a413b3be1cc3406f" providerId="LiveId" clId="{771A6FB8-5053-4907-AA3C-F8146D242DDB}" dt="2023-07-31T16:36:17.945" v="214" actId="20577"/>
          <ac:spMkLst>
            <pc:docMk/>
            <pc:sldMk cId="3526887262" sldId="292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771A6FB8-5053-4907-AA3C-F8146D242DDB}" dt="2023-07-31T17:38:31.266" v="396" actId="20577"/>
        <pc:sldMkLst>
          <pc:docMk/>
          <pc:sldMk cId="1542716009" sldId="293"/>
        </pc:sldMkLst>
        <pc:spChg chg="mod">
          <ac:chgData name="NESTOR JULIO HERNANDEZ BOCKER" userId="a413b3be1cc3406f" providerId="LiveId" clId="{771A6FB8-5053-4907-AA3C-F8146D242DDB}" dt="2023-07-31T17:34:10.085" v="395" actId="20577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 HERNANDEZ BOCKER" userId="a413b3be1cc3406f" providerId="LiveId" clId="{771A6FB8-5053-4907-AA3C-F8146D242DDB}" dt="2023-07-31T17:38:31.266" v="396" actId="20577"/>
          <ac:spMkLst>
            <pc:docMk/>
            <pc:sldMk cId="1542716009" sldId="293"/>
            <ac:spMk id="6" creationId="{B2F2D106-82B9-0335-7236-4CF3863660F7}"/>
          </ac:spMkLst>
        </pc:spChg>
      </pc:sldChg>
      <pc:sldChg chg="addSp delSp modSp mod">
        <pc:chgData name="NESTOR JULIO HERNANDEZ BOCKER" userId="a413b3be1cc3406f" providerId="LiveId" clId="{771A6FB8-5053-4907-AA3C-F8146D242DDB}" dt="2023-07-31T17:32:49.693" v="379" actId="27918"/>
        <pc:sldMkLst>
          <pc:docMk/>
          <pc:sldMk cId="1073405508" sldId="300"/>
        </pc:sldMkLst>
        <pc:spChg chg="mod">
          <ac:chgData name="NESTOR JULIO HERNANDEZ BOCKER" userId="a413b3be1cc3406f" providerId="LiveId" clId="{771A6FB8-5053-4907-AA3C-F8146D242DDB}" dt="2023-07-31T17:20:53.622" v="352" actId="20577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771A6FB8-5053-4907-AA3C-F8146D242DDB}" dt="2023-07-31T17:12:23.207" v="346" actId="20577"/>
          <ac:spMkLst>
            <pc:docMk/>
            <pc:sldMk cId="1073405508" sldId="300"/>
            <ac:spMk id="5" creationId="{22AA596E-4AF8-A33C-C019-625C7E8EC03F}"/>
          </ac:spMkLst>
        </pc:spChg>
        <pc:spChg chg="mod">
          <ac:chgData name="NESTOR JULIO HERNANDEZ BOCKER" userId="a413b3be1cc3406f" providerId="LiveId" clId="{771A6FB8-5053-4907-AA3C-F8146D242DDB}" dt="2023-07-31T17:12:17.895" v="341" actId="20577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771A6FB8-5053-4907-AA3C-F8146D242DDB}" dt="2023-07-31T17:07:58.478" v="299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771A6FB8-5053-4907-AA3C-F8146D242DDB}" dt="2023-07-31T17:08:03.776" v="301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771A6FB8-5053-4907-AA3C-F8146D242DDB}" dt="2023-07-31T17:13:03.181" v="348" actId="20577"/>
          <ac:spMkLst>
            <pc:docMk/>
            <pc:sldMk cId="1073405508" sldId="300"/>
            <ac:spMk id="26" creationId="{7E3EB898-F77B-41D8-8631-7FAAB1CA6C44}"/>
          </ac:spMkLst>
        </pc:spChg>
        <pc:graphicFrameChg chg="del">
          <ac:chgData name="NESTOR JULIO HERNANDEZ BOCKER" userId="a413b3be1cc3406f" providerId="LiveId" clId="{771A6FB8-5053-4907-AA3C-F8146D242DDB}" dt="2023-07-31T17:07:41.180" v="279" actId="478"/>
          <ac:graphicFrameMkLst>
            <pc:docMk/>
            <pc:sldMk cId="1073405508" sldId="300"/>
            <ac:graphicFrameMk id="4" creationId="{0D987E21-E7B3-ED4E-7508-20BF8900490A}"/>
          </ac:graphicFrameMkLst>
        </pc:graphicFrameChg>
        <pc:graphicFrameChg chg="del">
          <ac:chgData name="NESTOR JULIO HERNANDEZ BOCKER" userId="a413b3be1cc3406f" providerId="LiveId" clId="{771A6FB8-5053-4907-AA3C-F8146D242DDB}" dt="2023-07-31T17:11:52.579" v="302" actId="478"/>
          <ac:graphicFrameMkLst>
            <pc:docMk/>
            <pc:sldMk cId="1073405508" sldId="300"/>
            <ac:graphicFrameMk id="7" creationId="{28C7100D-A2C5-49D7-8018-94FFBCDB107C}"/>
          </ac:graphicFrameMkLst>
        </pc:graphicFrameChg>
        <pc:graphicFrameChg chg="add mod">
          <ac:chgData name="NESTOR JULIO HERNANDEZ BOCKER" userId="a413b3be1cc3406f" providerId="LiveId" clId="{771A6FB8-5053-4907-AA3C-F8146D242DDB}" dt="2023-07-31T17:07:50.948" v="298" actId="1035"/>
          <ac:graphicFrameMkLst>
            <pc:docMk/>
            <pc:sldMk cId="1073405508" sldId="300"/>
            <ac:graphicFrameMk id="8" creationId="{0D987E21-E7B3-ED4E-7508-20BF8900490A}"/>
          </ac:graphicFrameMkLst>
        </pc:graphicFrameChg>
        <pc:graphicFrameChg chg="add mod">
          <ac:chgData name="NESTOR JULIO HERNANDEZ BOCKER" userId="a413b3be1cc3406f" providerId="LiveId" clId="{771A6FB8-5053-4907-AA3C-F8146D242DDB}" dt="2023-07-31T17:12:05.753" v="334" actId="1035"/>
          <ac:graphicFrameMkLst>
            <pc:docMk/>
            <pc:sldMk cId="1073405508" sldId="300"/>
            <ac:graphicFrameMk id="10" creationId="{28C7100D-A2C5-49D7-8018-94FFBCDB107C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2-Informalidad/Informalidad.xlsx" TargetMode="Externa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1.xml"/><Relationship Id="rId4" Type="http://schemas.openxmlformats.org/officeDocument/2006/relationships/oleObject" Target="https://d.docs.live.net/a413b3be1cc3406f/4-INDICADORES%20ECON&#211;MICOS/2-Empleo/Empleo.xlsb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2.xml"/><Relationship Id="rId4" Type="http://schemas.openxmlformats.org/officeDocument/2006/relationships/oleObject" Target="https://d.docs.live.net/a413b3be1cc3406f/4-INDICADORES%20ECON&#211;MICOS/2-Empleo/Empleo.xlsb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2021/Gr&#225;ficos%20series%20desestacionalizadas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3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2021/Gr&#225;ficos%20series%20desestacionalizada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2-Informalidad/Informalidad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44782788939404E-2"/>
          <c:y val="1.6852819278983334E-2"/>
          <c:w val="0.93296205047004876"/>
          <c:h val="0.71341210626199802"/>
        </c:manualLayout>
      </c:layout>
      <c:lineChart>
        <c:grouping val="standard"/>
        <c:varyColors val="0"/>
        <c:ser>
          <c:idx val="0"/>
          <c:order val="0"/>
          <c:tx>
            <c:strRef>
              <c:f>[Empleo.xlsb]Salida!$C$5</c:f>
              <c:strCache>
                <c:ptCount val="1"/>
                <c:pt idx="0">
                  <c:v> TD Nacional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3B82-4D8A-ACE0-A48367A9EAC5}"/>
                </c:ext>
              </c:extLst>
            </c:dLbl>
            <c:dLbl>
              <c:idx val="21"/>
              <c:layout>
                <c:manualLayout>
                  <c:x val="0"/>
                  <c:y val="3.4814498780869521E-2"/>
                </c:manualLayout>
              </c:layout>
              <c:spPr>
                <a:solidFill>
                  <a:srgbClr val="0070C0">
                    <a:alpha val="3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82-4D8A-ACE0-A48367A9EA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[Empleo.xlsb]Salida!$B$6:$B$27</c:f>
              <c:strCache>
                <c:ptCount val="22"/>
                <c:pt idx="0">
                  <c:v>Junio-2002</c:v>
                </c:pt>
                <c:pt idx="1">
                  <c:v>Junio-2003</c:v>
                </c:pt>
                <c:pt idx="2">
                  <c:v>Junio-2004</c:v>
                </c:pt>
                <c:pt idx="3">
                  <c:v>Junio-2005</c:v>
                </c:pt>
                <c:pt idx="4">
                  <c:v>Junio-2006</c:v>
                </c:pt>
                <c:pt idx="5">
                  <c:v>Junio-2007</c:v>
                </c:pt>
                <c:pt idx="6">
                  <c:v>Junio-2008</c:v>
                </c:pt>
                <c:pt idx="7">
                  <c:v>Junio-2009</c:v>
                </c:pt>
                <c:pt idx="8">
                  <c:v>Junio-2010</c:v>
                </c:pt>
                <c:pt idx="9">
                  <c:v>Junio-2011</c:v>
                </c:pt>
                <c:pt idx="10">
                  <c:v>Junio-2012</c:v>
                </c:pt>
                <c:pt idx="11">
                  <c:v>Junio-2013</c:v>
                </c:pt>
                <c:pt idx="12">
                  <c:v>Junio-2014</c:v>
                </c:pt>
                <c:pt idx="13">
                  <c:v>Junio-2015</c:v>
                </c:pt>
                <c:pt idx="14">
                  <c:v>Junio-2016</c:v>
                </c:pt>
                <c:pt idx="15">
                  <c:v>Junio-2017</c:v>
                </c:pt>
                <c:pt idx="16">
                  <c:v>Junio-2018</c:v>
                </c:pt>
                <c:pt idx="17">
                  <c:v>Junio-2019</c:v>
                </c:pt>
                <c:pt idx="18">
                  <c:v>Junio-2020</c:v>
                </c:pt>
                <c:pt idx="19">
                  <c:v>Junio-2021</c:v>
                </c:pt>
                <c:pt idx="20">
                  <c:v>Junio-2022</c:v>
                </c:pt>
                <c:pt idx="21">
                  <c:v>Junio-2023</c:v>
                </c:pt>
              </c:strCache>
            </c:strRef>
          </c:cat>
          <c:val>
            <c:numRef>
              <c:f>[Empleo.xlsb]Salida!$C$6:$C$27</c:f>
              <c:numCache>
                <c:formatCode>0.0</c:formatCode>
                <c:ptCount val="22"/>
                <c:pt idx="0">
                  <c:v>15.911</c:v>
                </c:pt>
                <c:pt idx="1">
                  <c:v>14.1051</c:v>
                </c:pt>
                <c:pt idx="2">
                  <c:v>14.073600000000001</c:v>
                </c:pt>
                <c:pt idx="3">
                  <c:v>11.5427</c:v>
                </c:pt>
                <c:pt idx="4">
                  <c:v>10.4773</c:v>
                </c:pt>
                <c:pt idx="5">
                  <c:v>11.198717800000001</c:v>
                </c:pt>
                <c:pt idx="6">
                  <c:v>11.413714559000001</c:v>
                </c:pt>
                <c:pt idx="7">
                  <c:v>11.597022261999999</c:v>
                </c:pt>
                <c:pt idx="8">
                  <c:v>11.9801</c:v>
                </c:pt>
                <c:pt idx="9">
                  <c:v>11.036</c:v>
                </c:pt>
                <c:pt idx="10">
                  <c:v>10.2437</c:v>
                </c:pt>
                <c:pt idx="11">
                  <c:v>9.5105000000000004</c:v>
                </c:pt>
                <c:pt idx="12">
                  <c:v>9.4018999999999995</c:v>
                </c:pt>
                <c:pt idx="13">
                  <c:v>8.4986999999999995</c:v>
                </c:pt>
                <c:pt idx="14">
                  <c:v>9.19</c:v>
                </c:pt>
                <c:pt idx="15">
                  <c:v>8.9772999999999996</c:v>
                </c:pt>
                <c:pt idx="16">
                  <c:v>9.3085000000000004</c:v>
                </c:pt>
                <c:pt idx="17">
                  <c:v>9.7228999999999992</c:v>
                </c:pt>
                <c:pt idx="18">
                  <c:v>20.359100000000002</c:v>
                </c:pt>
                <c:pt idx="19">
                  <c:v>14.646591578000001</c:v>
                </c:pt>
                <c:pt idx="20">
                  <c:v>11.261201224000001</c:v>
                </c:pt>
                <c:pt idx="21">
                  <c:v>9.3423096210000001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3B82-4D8A-ACE0-A48367A9EAC5}"/>
            </c:ext>
          </c:extLst>
        </c:ser>
        <c:ser>
          <c:idx val="1"/>
          <c:order val="1"/>
          <c:tx>
            <c:strRef>
              <c:f>[Empleo.xlsb]Salida!$D$5</c:f>
              <c:strCache>
                <c:ptCount val="1"/>
                <c:pt idx="0">
                  <c:v> TD Cabeceras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srgbClr val="ED7D3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3B82-4D8A-ACE0-A48367A9EAC5}"/>
                </c:ext>
              </c:extLst>
            </c:dLbl>
            <c:dLbl>
              <c:idx val="21"/>
              <c:layout>
                <c:manualLayout>
                  <c:x val="0"/>
                  <c:y val="-4.1144407650118585E-2"/>
                </c:manualLayout>
              </c:layout>
              <c:spPr>
                <a:solidFill>
                  <a:schemeClr val="accent2">
                    <a:alpha val="2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B82-4D8A-ACE0-A48367A9EA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[Empleo.xlsb]Salida!$B$6:$B$27</c:f>
              <c:strCache>
                <c:ptCount val="22"/>
                <c:pt idx="0">
                  <c:v>Junio-2002</c:v>
                </c:pt>
                <c:pt idx="1">
                  <c:v>Junio-2003</c:v>
                </c:pt>
                <c:pt idx="2">
                  <c:v>Junio-2004</c:v>
                </c:pt>
                <c:pt idx="3">
                  <c:v>Junio-2005</c:v>
                </c:pt>
                <c:pt idx="4">
                  <c:v>Junio-2006</c:v>
                </c:pt>
                <c:pt idx="5">
                  <c:v>Junio-2007</c:v>
                </c:pt>
                <c:pt idx="6">
                  <c:v>Junio-2008</c:v>
                </c:pt>
                <c:pt idx="7">
                  <c:v>Junio-2009</c:v>
                </c:pt>
                <c:pt idx="8">
                  <c:v>Junio-2010</c:v>
                </c:pt>
                <c:pt idx="9">
                  <c:v>Junio-2011</c:v>
                </c:pt>
                <c:pt idx="10">
                  <c:v>Junio-2012</c:v>
                </c:pt>
                <c:pt idx="11">
                  <c:v>Junio-2013</c:v>
                </c:pt>
                <c:pt idx="12">
                  <c:v>Junio-2014</c:v>
                </c:pt>
                <c:pt idx="13">
                  <c:v>Junio-2015</c:v>
                </c:pt>
                <c:pt idx="14">
                  <c:v>Junio-2016</c:v>
                </c:pt>
                <c:pt idx="15">
                  <c:v>Junio-2017</c:v>
                </c:pt>
                <c:pt idx="16">
                  <c:v>Junio-2018</c:v>
                </c:pt>
                <c:pt idx="17">
                  <c:v>Junio-2019</c:v>
                </c:pt>
                <c:pt idx="18">
                  <c:v>Junio-2020</c:v>
                </c:pt>
                <c:pt idx="19">
                  <c:v>Junio-2021</c:v>
                </c:pt>
                <c:pt idx="20">
                  <c:v>Junio-2022</c:v>
                </c:pt>
                <c:pt idx="21">
                  <c:v>Junio-2023</c:v>
                </c:pt>
              </c:strCache>
            </c:strRef>
          </c:cat>
          <c:val>
            <c:numRef>
              <c:f>[Empleo.xlsb]Salida!$D$6:$D$27</c:f>
              <c:numCache>
                <c:formatCode>0.0</c:formatCode>
                <c:ptCount val="22"/>
                <c:pt idx="0">
                  <c:v>17.741099999999999</c:v>
                </c:pt>
                <c:pt idx="1">
                  <c:v>15.1568</c:v>
                </c:pt>
                <c:pt idx="2">
                  <c:v>15.3165</c:v>
                </c:pt>
                <c:pt idx="3">
                  <c:v>12.892200000000001</c:v>
                </c:pt>
                <c:pt idx="4">
                  <c:v>12.1524</c:v>
                </c:pt>
                <c:pt idx="5">
                  <c:v>12.257841953837433</c:v>
                </c:pt>
                <c:pt idx="6">
                  <c:v>11.967691430941892</c:v>
                </c:pt>
                <c:pt idx="7">
                  <c:v>13.214822008662317</c:v>
                </c:pt>
                <c:pt idx="8">
                  <c:v>13.113899999999999</c:v>
                </c:pt>
                <c:pt idx="9">
                  <c:v>11.837199999999999</c:v>
                </c:pt>
                <c:pt idx="10">
                  <c:v>11.623200000000001</c:v>
                </c:pt>
                <c:pt idx="11">
                  <c:v>10.8261</c:v>
                </c:pt>
                <c:pt idx="12">
                  <c:v>10.4511</c:v>
                </c:pt>
                <c:pt idx="13">
                  <c:v>9.6524000000000001</c:v>
                </c:pt>
                <c:pt idx="14">
                  <c:v>10.5162</c:v>
                </c:pt>
                <c:pt idx="15">
                  <c:v>10.471500000000001</c:v>
                </c:pt>
                <c:pt idx="16">
                  <c:v>10.7912</c:v>
                </c:pt>
                <c:pt idx="17">
                  <c:v>11.157999999999999</c:v>
                </c:pt>
                <c:pt idx="18">
                  <c:v>23.261099999999999</c:v>
                </c:pt>
                <c:pt idx="19">
                  <c:v>15.809591854000001</c:v>
                </c:pt>
                <c:pt idx="20">
                  <c:v>12.304706774</c:v>
                </c:pt>
                <c:pt idx="21">
                  <c:v>10.046666521000001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3B82-4D8A-ACE0-A48367A9EAC5}"/>
            </c:ext>
          </c:extLst>
        </c:ser>
        <c:ser>
          <c:idx val="2"/>
          <c:order val="2"/>
          <c:tx>
            <c:strRef>
              <c:f>[Empleo.xlsb]Salida!$E$5</c:f>
              <c:strCache>
                <c:ptCount val="1"/>
                <c:pt idx="0">
                  <c:v> TD Rural 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3B82-4D8A-ACE0-A48367A9EAC5}"/>
                </c:ext>
              </c:extLst>
            </c:dLbl>
            <c:dLbl>
              <c:idx val="21"/>
              <c:layout>
                <c:manualLayout>
                  <c:x val="-2.3239438468930325E-3"/>
                  <c:y val="5.0797643280228552E-2"/>
                </c:manualLayout>
              </c:layout>
              <c:spPr>
                <a:solidFill>
                  <a:schemeClr val="bg1">
                    <a:lumMod val="85000"/>
                    <a:alpha val="3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701611862933055E-2"/>
                      <c:h val="6.045062970132797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B82-4D8A-ACE0-A48367A9EA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[Empleo.xlsb]Salida!$B$6:$B$27</c:f>
              <c:strCache>
                <c:ptCount val="22"/>
                <c:pt idx="0">
                  <c:v>Junio-2002</c:v>
                </c:pt>
                <c:pt idx="1">
                  <c:v>Junio-2003</c:v>
                </c:pt>
                <c:pt idx="2">
                  <c:v>Junio-2004</c:v>
                </c:pt>
                <c:pt idx="3">
                  <c:v>Junio-2005</c:v>
                </c:pt>
                <c:pt idx="4">
                  <c:v>Junio-2006</c:v>
                </c:pt>
                <c:pt idx="5">
                  <c:v>Junio-2007</c:v>
                </c:pt>
                <c:pt idx="6">
                  <c:v>Junio-2008</c:v>
                </c:pt>
                <c:pt idx="7">
                  <c:v>Junio-2009</c:v>
                </c:pt>
                <c:pt idx="8">
                  <c:v>Junio-2010</c:v>
                </c:pt>
                <c:pt idx="9">
                  <c:v>Junio-2011</c:v>
                </c:pt>
                <c:pt idx="10">
                  <c:v>Junio-2012</c:v>
                </c:pt>
                <c:pt idx="11">
                  <c:v>Junio-2013</c:v>
                </c:pt>
                <c:pt idx="12">
                  <c:v>Junio-2014</c:v>
                </c:pt>
                <c:pt idx="13">
                  <c:v>Junio-2015</c:v>
                </c:pt>
                <c:pt idx="14">
                  <c:v>Junio-2016</c:v>
                </c:pt>
                <c:pt idx="15">
                  <c:v>Junio-2017</c:v>
                </c:pt>
                <c:pt idx="16">
                  <c:v>Junio-2018</c:v>
                </c:pt>
                <c:pt idx="17">
                  <c:v>Junio-2019</c:v>
                </c:pt>
                <c:pt idx="18">
                  <c:v>Junio-2020</c:v>
                </c:pt>
                <c:pt idx="19">
                  <c:v>Junio-2021</c:v>
                </c:pt>
                <c:pt idx="20">
                  <c:v>Junio-2022</c:v>
                </c:pt>
                <c:pt idx="21">
                  <c:v>Junio-2023</c:v>
                </c:pt>
              </c:strCache>
            </c:strRef>
          </c:cat>
          <c:val>
            <c:numRef>
              <c:f>[Empleo.xlsb]Salida!$E$6:$E$27</c:f>
              <c:numCache>
                <c:formatCode>0.0</c:formatCode>
                <c:ptCount val="22"/>
                <c:pt idx="0">
                  <c:v>9.8721477870661349</c:v>
                </c:pt>
                <c:pt idx="1">
                  <c:v>10.519752986282525</c:v>
                </c:pt>
                <c:pt idx="2">
                  <c:v>10.13556365040276</c:v>
                </c:pt>
                <c:pt idx="3">
                  <c:v>7.2609427392269819</c:v>
                </c:pt>
                <c:pt idx="4">
                  <c:v>5.116169547838668</c:v>
                </c:pt>
                <c:pt idx="5">
                  <c:v>7.3648864970263306</c:v>
                </c:pt>
                <c:pt idx="6">
                  <c:v>9.3023747589944659</c:v>
                </c:pt>
                <c:pt idx="7">
                  <c:v>5.8051103726739575</c:v>
                </c:pt>
                <c:pt idx="8">
                  <c:v>8.0319776617493961</c:v>
                </c:pt>
                <c:pt idx="9">
                  <c:v>8.1033209175286256</c:v>
                </c:pt>
                <c:pt idx="10">
                  <c:v>5.4429222903828247</c:v>
                </c:pt>
                <c:pt idx="11">
                  <c:v>4.7815298916309077</c:v>
                </c:pt>
                <c:pt idx="12">
                  <c:v>5.625029175673073</c:v>
                </c:pt>
                <c:pt idx="13">
                  <c:v>4.369996954657184</c:v>
                </c:pt>
                <c:pt idx="14">
                  <c:v>4.4944785249727888</c:v>
                </c:pt>
                <c:pt idx="15">
                  <c:v>3.607313345651872</c:v>
                </c:pt>
                <c:pt idx="16">
                  <c:v>3.9873852911566461</c:v>
                </c:pt>
                <c:pt idx="17">
                  <c:v>4.3826996618746374</c:v>
                </c:pt>
                <c:pt idx="18">
                  <c:v>9.2964698492489362</c:v>
                </c:pt>
                <c:pt idx="19">
                  <c:v>10.131865859774868</c:v>
                </c:pt>
                <c:pt idx="20">
                  <c:v>7.1468078169343254</c:v>
                </c:pt>
                <c:pt idx="21">
                  <c:v>6.5436132986200528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8-3B82-4D8A-ACE0-A48367A9EAC5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28963568"/>
        <c:axId val="1257264512"/>
      </c:lineChart>
      <c:catAx>
        <c:axId val="828963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57264512"/>
        <c:crosses val="autoZero"/>
        <c:auto val="1"/>
        <c:lblAlgn val="ctr"/>
        <c:lblOffset val="100"/>
        <c:noMultiLvlLbl val="0"/>
      </c:catAx>
      <c:valAx>
        <c:axId val="125726451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/>
                  <a:t>Tasa de desemploe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28963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375848610204363"/>
          <c:y val="0.95074750800271846"/>
          <c:w val="0.28831436299952834"/>
          <c:h val="4.92524919972815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102388017539771"/>
          <c:y val="2.6767158075681492E-2"/>
          <c:w val="0.47310802156419757"/>
          <c:h val="0.923244179026503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'% informalidad actividades (2)'!$D$1</c:f>
              <c:strCache>
                <c:ptCount val="1"/>
                <c:pt idx="0">
                  <c:v>Mar- may 2023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012934579470137E-16"/>
                  <c:y val="7.736945478293502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210-4427-AE89-FF3348AE2E68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informalidad actividades (2)'!$B$3:$B$16</c:f>
              <c:strCache>
                <c:ptCount val="14"/>
                <c:pt idx="0">
                  <c:v>Actividades financieras y de seguros</c:v>
                </c:pt>
                <c:pt idx="1">
                  <c:v>Administración pública y defensa, educación y atención de la salud humana</c:v>
                </c:pt>
                <c:pt idx="2">
                  <c:v>No informa</c:v>
                </c:pt>
                <c:pt idx="3">
                  <c:v>Información y comunicaciones</c:v>
                </c:pt>
                <c:pt idx="4">
                  <c:v>Actividades inmobiliarias</c:v>
                </c:pt>
                <c:pt idx="5">
                  <c:v>Suministro de electricidad, gas, agua y gestión de desechos^</c:v>
                </c:pt>
                <c:pt idx="6">
                  <c:v>Industrias manufactureras</c:v>
                </c:pt>
                <c:pt idx="7">
                  <c:v>Actividades profesionales, científicas, técnicas y de servicios administrativos</c:v>
                </c:pt>
                <c:pt idx="8">
                  <c:v>Comercio y reparación de vehículos</c:v>
                </c:pt>
                <c:pt idx="9">
                  <c:v>Construcción</c:v>
                </c:pt>
                <c:pt idx="10">
                  <c:v>Transporte y almacenamiento</c:v>
                </c:pt>
                <c:pt idx="11">
                  <c:v>Actividades artísticas, entretenimiento, recreación y otras actividades de servicios</c:v>
                </c:pt>
                <c:pt idx="12">
                  <c:v>Alojamiento y servicios de comida</c:v>
                </c:pt>
                <c:pt idx="13">
                  <c:v>Agricultura, ganadería, caza, silvicultura y pesca</c:v>
                </c:pt>
              </c:strCache>
            </c:strRef>
          </c:cat>
          <c:val>
            <c:numRef>
              <c:f>'% informalidad actividades (2)'!$D$3:$D$16</c:f>
              <c:numCache>
                <c:formatCode>_-* #,##0.0_-;\-* #,##0.0_-;_-* "-"??_-;_-@_-</c:formatCode>
                <c:ptCount val="14"/>
                <c:pt idx="0">
                  <c:v>12.406001199301905</c:v>
                </c:pt>
                <c:pt idx="1">
                  <c:v>12.673909757613472</c:v>
                </c:pt>
                <c:pt idx="2">
                  <c:v>12.992711435144614</c:v>
                </c:pt>
                <c:pt idx="3">
                  <c:v>18.506391184214682</c:v>
                </c:pt>
                <c:pt idx="4">
                  <c:v>19.804629147662336</c:v>
                </c:pt>
                <c:pt idx="5">
                  <c:v>41.04188341713327</c:v>
                </c:pt>
                <c:pt idx="6">
                  <c:v>46.668854851945021</c:v>
                </c:pt>
                <c:pt idx="7">
                  <c:v>48.300978039785718</c:v>
                </c:pt>
                <c:pt idx="8">
                  <c:v>59.192258957408249</c:v>
                </c:pt>
                <c:pt idx="9">
                  <c:v>68.423819006951746</c:v>
                </c:pt>
                <c:pt idx="10">
                  <c:v>69.112028766471838</c:v>
                </c:pt>
                <c:pt idx="11">
                  <c:v>73.865979028424348</c:v>
                </c:pt>
                <c:pt idx="12">
                  <c:v>75.984878645182974</c:v>
                </c:pt>
                <c:pt idx="13">
                  <c:v>86.38253773022285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10-4427-AE89-FF3348AE2E68}"/>
            </c:ext>
          </c:extLst>
        </c:ser>
        <c:ser>
          <c:idx val="1"/>
          <c:order val="1"/>
          <c:tx>
            <c:strRef>
              <c:f>'% informalidad actividades (2)'!$C$1</c:f>
              <c:strCache>
                <c:ptCount val="1"/>
                <c:pt idx="0">
                  <c:v>Mar- may 2022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informalidad actividades (2)'!$B$3:$B$16</c:f>
              <c:strCache>
                <c:ptCount val="14"/>
                <c:pt idx="0">
                  <c:v>Actividades financieras y de seguros</c:v>
                </c:pt>
                <c:pt idx="1">
                  <c:v>Administración pública y defensa, educación y atención de la salud humana</c:v>
                </c:pt>
                <c:pt idx="2">
                  <c:v>No informa</c:v>
                </c:pt>
                <c:pt idx="3">
                  <c:v>Información y comunicaciones</c:v>
                </c:pt>
                <c:pt idx="4">
                  <c:v>Actividades inmobiliarias</c:v>
                </c:pt>
                <c:pt idx="5">
                  <c:v>Suministro de electricidad, gas, agua y gestión de desechos^</c:v>
                </c:pt>
                <c:pt idx="6">
                  <c:v>Industrias manufactureras</c:v>
                </c:pt>
                <c:pt idx="7">
                  <c:v>Actividades profesionales, científicas, técnicas y de servicios administrativos</c:v>
                </c:pt>
                <c:pt idx="8">
                  <c:v>Comercio y reparación de vehículos</c:v>
                </c:pt>
                <c:pt idx="9">
                  <c:v>Construcción</c:v>
                </c:pt>
                <c:pt idx="10">
                  <c:v>Transporte y almacenamiento</c:v>
                </c:pt>
                <c:pt idx="11">
                  <c:v>Actividades artísticas, entretenimiento, recreación y otras actividades de servicios</c:v>
                </c:pt>
                <c:pt idx="12">
                  <c:v>Alojamiento y servicios de comida</c:v>
                </c:pt>
                <c:pt idx="13">
                  <c:v>Agricultura, ganadería, caza, silvicultura y pesca</c:v>
                </c:pt>
              </c:strCache>
            </c:strRef>
          </c:cat>
          <c:val>
            <c:numRef>
              <c:f>'% informalidad actividades (2)'!$C$3:$C$16</c:f>
              <c:numCache>
                <c:formatCode>_-* #,##0.0_-;\-* #,##0.0_-;_-* "-"??_-;_-@_-</c:formatCode>
                <c:ptCount val="14"/>
                <c:pt idx="0">
                  <c:v>13.502534452817427</c:v>
                </c:pt>
                <c:pt idx="1">
                  <c:v>17.920019350808854</c:v>
                </c:pt>
                <c:pt idx="2">
                  <c:v>35.899302302170533</c:v>
                </c:pt>
                <c:pt idx="3">
                  <c:v>20.81825700802213</c:v>
                </c:pt>
                <c:pt idx="4">
                  <c:v>28.266616558482845</c:v>
                </c:pt>
                <c:pt idx="5">
                  <c:v>50.341220840174763</c:v>
                </c:pt>
                <c:pt idx="6">
                  <c:v>47.806506045301241</c:v>
                </c:pt>
                <c:pt idx="7">
                  <c:v>46.692834591792668</c:v>
                </c:pt>
                <c:pt idx="8">
                  <c:v>61.619190530474413</c:v>
                </c:pt>
                <c:pt idx="9">
                  <c:v>68.705977674015344</c:v>
                </c:pt>
                <c:pt idx="10">
                  <c:v>68.81530953494071</c:v>
                </c:pt>
                <c:pt idx="11">
                  <c:v>74.828577020628799</c:v>
                </c:pt>
                <c:pt idx="12">
                  <c:v>76.34520291444025</c:v>
                </c:pt>
                <c:pt idx="13">
                  <c:v>87.042447109965309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210-4427-AE89-FF3348AE2E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411078783"/>
        <c:axId val="411086271"/>
      </c:barChart>
      <c:catAx>
        <c:axId val="411078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411086271"/>
        <c:crosses val="autoZero"/>
        <c:auto val="1"/>
        <c:lblAlgn val="ctr"/>
        <c:lblOffset val="100"/>
        <c:noMultiLvlLbl val="0"/>
      </c:catAx>
      <c:valAx>
        <c:axId val="411086271"/>
        <c:scaling>
          <c:orientation val="minMax"/>
        </c:scaling>
        <c:delete val="1"/>
        <c:axPos val="b"/>
        <c:numFmt formatCode="_-* #,##0.0_-;\-* #,##0.0_-;_-* &quot;-&quot;??_-;_-@_-" sourceLinked="1"/>
        <c:majorTickMark val="none"/>
        <c:minorTickMark val="none"/>
        <c:tickLblPos val="nextTo"/>
        <c:crossAx val="41107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456057368659672"/>
          <c:y val="0.95500770532389234"/>
          <c:w val="0.26760243090601749"/>
          <c:h val="4.4992294676107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836569060583987E-2"/>
          <c:y val="1.8429552107941217E-2"/>
          <c:w val="0.91851514652345823"/>
          <c:h val="0.76615257226951861"/>
        </c:manualLayout>
      </c:layout>
      <c:lineChart>
        <c:grouping val="standard"/>
        <c:varyColors val="0"/>
        <c:ser>
          <c:idx val="1"/>
          <c:order val="0"/>
          <c:tx>
            <c:strRef>
              <c:f>[Empleo.xlsb]Salida!$AT$5</c:f>
              <c:strCache>
                <c:ptCount val="1"/>
                <c:pt idx="0">
                  <c:v> Ocupados Nacional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[Empleo.xlsb]Salida!$AS$6:$AS$27</c:f>
              <c:strCache>
                <c:ptCount val="22"/>
                <c:pt idx="0">
                  <c:v>Junio-2002</c:v>
                </c:pt>
                <c:pt idx="1">
                  <c:v>Junio-2003</c:v>
                </c:pt>
                <c:pt idx="2">
                  <c:v>Junio-2004</c:v>
                </c:pt>
                <c:pt idx="3">
                  <c:v>Junio-2005</c:v>
                </c:pt>
                <c:pt idx="4">
                  <c:v>Junio-2006</c:v>
                </c:pt>
                <c:pt idx="5">
                  <c:v>Junio-2007</c:v>
                </c:pt>
                <c:pt idx="6">
                  <c:v>Junio-2008</c:v>
                </c:pt>
                <c:pt idx="7">
                  <c:v>Junio-2009</c:v>
                </c:pt>
                <c:pt idx="8">
                  <c:v>Junio-2010</c:v>
                </c:pt>
                <c:pt idx="9">
                  <c:v>Junio-2011</c:v>
                </c:pt>
                <c:pt idx="10">
                  <c:v>Junio-2012</c:v>
                </c:pt>
                <c:pt idx="11">
                  <c:v>Junio-2013</c:v>
                </c:pt>
                <c:pt idx="12">
                  <c:v>Junio-2014</c:v>
                </c:pt>
                <c:pt idx="13">
                  <c:v>Junio-2015</c:v>
                </c:pt>
                <c:pt idx="14">
                  <c:v>Junio-2016</c:v>
                </c:pt>
                <c:pt idx="15">
                  <c:v>Junio-2017</c:v>
                </c:pt>
                <c:pt idx="16">
                  <c:v>Junio-2018</c:v>
                </c:pt>
                <c:pt idx="17">
                  <c:v>Junio-2019</c:v>
                </c:pt>
                <c:pt idx="18">
                  <c:v>Junio-2020</c:v>
                </c:pt>
                <c:pt idx="19">
                  <c:v>Junio-2021</c:v>
                </c:pt>
                <c:pt idx="20">
                  <c:v>Junio-2022</c:v>
                </c:pt>
                <c:pt idx="21">
                  <c:v>Junio-2023</c:v>
                </c:pt>
              </c:strCache>
            </c:strRef>
          </c:cat>
          <c:val>
            <c:numRef>
              <c:f>[Empleo.xlsb]Salida!$AT$6:$AT$27</c:f>
              <c:numCache>
                <c:formatCode>0.0</c:formatCode>
                <c:ptCount val="22"/>
                <c:pt idx="0">
                  <c:v>15.061579999999999</c:v>
                </c:pt>
                <c:pt idx="1">
                  <c:v>15.642018999999999</c:v>
                </c:pt>
                <c:pt idx="2">
                  <c:v>15.734731999999999</c:v>
                </c:pt>
                <c:pt idx="3">
                  <c:v>16.310700999999998</c:v>
                </c:pt>
                <c:pt idx="4">
                  <c:v>17.151178999999999</c:v>
                </c:pt>
                <c:pt idx="5">
                  <c:v>16.568842</c:v>
                </c:pt>
                <c:pt idx="6">
                  <c:v>16.592556999999999</c:v>
                </c:pt>
                <c:pt idx="7">
                  <c:v>18.008003000000002</c:v>
                </c:pt>
                <c:pt idx="8">
                  <c:v>18.548732000000001</c:v>
                </c:pt>
                <c:pt idx="9">
                  <c:v>19.043343</c:v>
                </c:pt>
                <c:pt idx="10">
                  <c:v>20.099160999999999</c:v>
                </c:pt>
                <c:pt idx="11">
                  <c:v>19.996216</c:v>
                </c:pt>
                <c:pt idx="12">
                  <c:v>20.533049999999999</c:v>
                </c:pt>
                <c:pt idx="13">
                  <c:v>20.953353</c:v>
                </c:pt>
                <c:pt idx="14">
                  <c:v>21.124231999999999</c:v>
                </c:pt>
                <c:pt idx="15">
                  <c:v>21.568194999999999</c:v>
                </c:pt>
                <c:pt idx="16">
                  <c:v>21.516866999999998</c:v>
                </c:pt>
                <c:pt idx="17">
                  <c:v>21.689292000000002</c:v>
                </c:pt>
                <c:pt idx="18">
                  <c:v>17.705471000000003</c:v>
                </c:pt>
                <c:pt idx="19">
                  <c:v>20.072811000000002</c:v>
                </c:pt>
                <c:pt idx="20">
                  <c:v>22.022596</c:v>
                </c:pt>
                <c:pt idx="21">
                  <c:v>23.052256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92E8-44CA-B3FF-72EE43D4279D}"/>
            </c:ext>
          </c:extLst>
        </c:ser>
        <c:ser>
          <c:idx val="2"/>
          <c:order val="1"/>
          <c:tx>
            <c:strRef>
              <c:f>[Empleo.xlsb]Salida!$AU$5</c:f>
              <c:strCache>
                <c:ptCount val="1"/>
                <c:pt idx="0">
                  <c:v> Ocupados Cabeceras 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[Empleo.xlsb]Salida!$AS$6:$AS$27</c:f>
              <c:strCache>
                <c:ptCount val="22"/>
                <c:pt idx="0">
                  <c:v>Junio-2002</c:v>
                </c:pt>
                <c:pt idx="1">
                  <c:v>Junio-2003</c:v>
                </c:pt>
                <c:pt idx="2">
                  <c:v>Junio-2004</c:v>
                </c:pt>
                <c:pt idx="3">
                  <c:v>Junio-2005</c:v>
                </c:pt>
                <c:pt idx="4">
                  <c:v>Junio-2006</c:v>
                </c:pt>
                <c:pt idx="5">
                  <c:v>Junio-2007</c:v>
                </c:pt>
                <c:pt idx="6">
                  <c:v>Junio-2008</c:v>
                </c:pt>
                <c:pt idx="7">
                  <c:v>Junio-2009</c:v>
                </c:pt>
                <c:pt idx="8">
                  <c:v>Junio-2010</c:v>
                </c:pt>
                <c:pt idx="9">
                  <c:v>Junio-2011</c:v>
                </c:pt>
                <c:pt idx="10">
                  <c:v>Junio-2012</c:v>
                </c:pt>
                <c:pt idx="11">
                  <c:v>Junio-2013</c:v>
                </c:pt>
                <c:pt idx="12">
                  <c:v>Junio-2014</c:v>
                </c:pt>
                <c:pt idx="13">
                  <c:v>Junio-2015</c:v>
                </c:pt>
                <c:pt idx="14">
                  <c:v>Junio-2016</c:v>
                </c:pt>
                <c:pt idx="15">
                  <c:v>Junio-2017</c:v>
                </c:pt>
                <c:pt idx="16">
                  <c:v>Junio-2018</c:v>
                </c:pt>
                <c:pt idx="17">
                  <c:v>Junio-2019</c:v>
                </c:pt>
                <c:pt idx="18">
                  <c:v>Junio-2020</c:v>
                </c:pt>
                <c:pt idx="19">
                  <c:v>Junio-2021</c:v>
                </c:pt>
                <c:pt idx="20">
                  <c:v>Junio-2022</c:v>
                </c:pt>
                <c:pt idx="21">
                  <c:v>Junio-2023</c:v>
                </c:pt>
              </c:strCache>
            </c:strRef>
          </c:cat>
          <c:val>
            <c:numRef>
              <c:f>[Empleo.xlsb]Salida!$AU$6:$AU$27</c:f>
              <c:numCache>
                <c:formatCode>0.0</c:formatCode>
                <c:ptCount val="22"/>
                <c:pt idx="0">
                  <c:v>11.307152</c:v>
                </c:pt>
                <c:pt idx="1">
                  <c:v>11.946365</c:v>
                </c:pt>
                <c:pt idx="2">
                  <c:v>11.787061</c:v>
                </c:pt>
                <c:pt idx="3">
                  <c:v>12.212665000000001</c:v>
                </c:pt>
                <c:pt idx="4">
                  <c:v>12.823480999999999</c:v>
                </c:pt>
                <c:pt idx="5">
                  <c:v>12.827519214000001</c:v>
                </c:pt>
                <c:pt idx="6">
                  <c:v>13.061647373</c:v>
                </c:pt>
                <c:pt idx="7">
                  <c:v>13.818626460999999</c:v>
                </c:pt>
                <c:pt idx="8">
                  <c:v>14.224825999999998</c:v>
                </c:pt>
                <c:pt idx="9">
                  <c:v>14.822216000000001</c:v>
                </c:pt>
                <c:pt idx="10">
                  <c:v>15.37289</c:v>
                </c:pt>
                <c:pt idx="11">
                  <c:v>15.416518</c:v>
                </c:pt>
                <c:pt idx="12">
                  <c:v>15.883147000000001</c:v>
                </c:pt>
                <c:pt idx="13">
                  <c:v>16.170821</c:v>
                </c:pt>
                <c:pt idx="14">
                  <c:v>16.231486999999998</c:v>
                </c:pt>
                <c:pt idx="15">
                  <c:v>16.596185000000002</c:v>
                </c:pt>
                <c:pt idx="16">
                  <c:v>16.552866000000002</c:v>
                </c:pt>
                <c:pt idx="17">
                  <c:v>16.823383999999997</c:v>
                </c:pt>
                <c:pt idx="18">
                  <c:v>13.514967</c:v>
                </c:pt>
                <c:pt idx="19">
                  <c:v>15.743710999999999</c:v>
                </c:pt>
                <c:pt idx="20">
                  <c:v>17.360582999999998</c:v>
                </c:pt>
                <c:pt idx="21">
                  <c:v>18.274073000000001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92E8-44CA-B3FF-72EE43D4279D}"/>
            </c:ext>
          </c:extLst>
        </c:ser>
        <c:ser>
          <c:idx val="3"/>
          <c:order val="2"/>
          <c:tx>
            <c:strRef>
              <c:f>[Empleo.xlsb]Salida!$AV$5</c:f>
              <c:strCache>
                <c:ptCount val="1"/>
                <c:pt idx="0">
                  <c:v> Ocupados Rural 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bg2">
                  <a:lumMod val="50000"/>
                </a:schemeClr>
              </a:solidFill>
              <a:ln w="9525">
                <a:solidFill>
                  <a:schemeClr val="bg2">
                    <a:lumMod val="5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[Empleo.xlsb]Salida!$AS$6:$AS$27</c:f>
              <c:strCache>
                <c:ptCount val="22"/>
                <c:pt idx="0">
                  <c:v>Junio-2002</c:v>
                </c:pt>
                <c:pt idx="1">
                  <c:v>Junio-2003</c:v>
                </c:pt>
                <c:pt idx="2">
                  <c:v>Junio-2004</c:v>
                </c:pt>
                <c:pt idx="3">
                  <c:v>Junio-2005</c:v>
                </c:pt>
                <c:pt idx="4">
                  <c:v>Junio-2006</c:v>
                </c:pt>
                <c:pt idx="5">
                  <c:v>Junio-2007</c:v>
                </c:pt>
                <c:pt idx="6">
                  <c:v>Junio-2008</c:v>
                </c:pt>
                <c:pt idx="7">
                  <c:v>Junio-2009</c:v>
                </c:pt>
                <c:pt idx="8">
                  <c:v>Junio-2010</c:v>
                </c:pt>
                <c:pt idx="9">
                  <c:v>Junio-2011</c:v>
                </c:pt>
                <c:pt idx="10">
                  <c:v>Junio-2012</c:v>
                </c:pt>
                <c:pt idx="11">
                  <c:v>Junio-2013</c:v>
                </c:pt>
                <c:pt idx="12">
                  <c:v>Junio-2014</c:v>
                </c:pt>
                <c:pt idx="13">
                  <c:v>Junio-2015</c:v>
                </c:pt>
                <c:pt idx="14">
                  <c:v>Junio-2016</c:v>
                </c:pt>
                <c:pt idx="15">
                  <c:v>Junio-2017</c:v>
                </c:pt>
                <c:pt idx="16">
                  <c:v>Junio-2018</c:v>
                </c:pt>
                <c:pt idx="17">
                  <c:v>Junio-2019</c:v>
                </c:pt>
                <c:pt idx="18">
                  <c:v>Junio-2020</c:v>
                </c:pt>
                <c:pt idx="19">
                  <c:v>Junio-2021</c:v>
                </c:pt>
                <c:pt idx="20">
                  <c:v>Junio-2022</c:v>
                </c:pt>
                <c:pt idx="21">
                  <c:v>Junio-2023</c:v>
                </c:pt>
              </c:strCache>
            </c:strRef>
          </c:cat>
          <c:val>
            <c:numRef>
              <c:f>[Empleo.xlsb]Salida!$AV$6:$AV$27</c:f>
              <c:numCache>
                <c:formatCode>0.0</c:formatCode>
                <c:ptCount val="22"/>
                <c:pt idx="0">
                  <c:v>3.7544279999999999</c:v>
                </c:pt>
                <c:pt idx="1">
                  <c:v>3.6956540000000007</c:v>
                </c:pt>
                <c:pt idx="2">
                  <c:v>3.9476710000000002</c:v>
                </c:pt>
                <c:pt idx="3">
                  <c:v>4.0980359999999987</c:v>
                </c:pt>
                <c:pt idx="4">
                  <c:v>4.3276980000000007</c:v>
                </c:pt>
                <c:pt idx="5">
                  <c:v>3.7413227860000005</c:v>
                </c:pt>
                <c:pt idx="6">
                  <c:v>3.5309096270000011</c:v>
                </c:pt>
                <c:pt idx="7">
                  <c:v>4.1893765390000004</c:v>
                </c:pt>
                <c:pt idx="8">
                  <c:v>4.3239060000000009</c:v>
                </c:pt>
                <c:pt idx="9">
                  <c:v>4.2211270000000001</c:v>
                </c:pt>
                <c:pt idx="10">
                  <c:v>4.7262710000000006</c:v>
                </c:pt>
                <c:pt idx="11">
                  <c:v>4.5796980000000005</c:v>
                </c:pt>
                <c:pt idx="12">
                  <c:v>4.6499029999999983</c:v>
                </c:pt>
                <c:pt idx="13">
                  <c:v>4.7825319999999989</c:v>
                </c:pt>
                <c:pt idx="14">
                  <c:v>4.8927450000000006</c:v>
                </c:pt>
                <c:pt idx="15">
                  <c:v>4.9720099999999983</c:v>
                </c:pt>
                <c:pt idx="16">
                  <c:v>4.964000999999997</c:v>
                </c:pt>
                <c:pt idx="17">
                  <c:v>4.8659080000000028</c:v>
                </c:pt>
                <c:pt idx="18">
                  <c:v>4.1905040000000007</c:v>
                </c:pt>
                <c:pt idx="19">
                  <c:v>4.3291000000000022</c:v>
                </c:pt>
                <c:pt idx="20">
                  <c:v>4.6620130000000026</c:v>
                </c:pt>
                <c:pt idx="21">
                  <c:v>4.7781830000000012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92E8-44CA-B3FF-72EE43D4279D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14634496"/>
        <c:axId val="1614622848"/>
      </c:lineChart>
      <c:catAx>
        <c:axId val="1614634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14622848"/>
        <c:crosses val="autoZero"/>
        <c:auto val="1"/>
        <c:lblAlgn val="ctr"/>
        <c:lblOffset val="100"/>
        <c:noMultiLvlLbl val="0"/>
      </c:catAx>
      <c:valAx>
        <c:axId val="16146228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sz="900" dirty="0">
                    <a:latin typeface="+mn-lt"/>
                  </a:rPr>
                  <a:t>Población ocupada (millones de personas)</a:t>
                </a:r>
              </a:p>
            </c:rich>
          </c:tx>
          <c:layout>
            <c:manualLayout>
              <c:xMode val="edge"/>
              <c:yMode val="edge"/>
              <c:x val="5.6323330411986658E-3"/>
              <c:y val="0.1556900364161933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accent1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14634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61195567258382"/>
          <c:y val="0.94147777876153305"/>
          <c:w val="0.46776088654832365"/>
          <c:h val="5.85222212384669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700" b="0" i="0" u="none" strike="noStrike" kern="1200" baseline="0">
              <a:solidFill>
                <a:schemeClr val="accent1">
                  <a:lumMod val="50000"/>
                </a:schemeClr>
              </a:solidFill>
              <a:latin typeface="+mj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solidFill>
            <a:schemeClr val="accent1">
              <a:lumMod val="50000"/>
            </a:schemeClr>
          </a:solidFill>
          <a:latin typeface="+mj-lt"/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Salida!$B$55</c:f>
              <c:strCache>
                <c:ptCount val="1"/>
                <c:pt idx="0">
                  <c:v>Abril 22-Junio 22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Salida!$C$54:$E$54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Salida!$C$55:$E$55</c:f>
              <c:numCache>
                <c:formatCode>0.0</c:formatCode>
                <c:ptCount val="3"/>
                <c:pt idx="0">
                  <c:v>11.025727706086274</c:v>
                </c:pt>
                <c:pt idx="1">
                  <c:v>11.949376246747441</c:v>
                </c:pt>
                <c:pt idx="2">
                  <c:v>7.4341243754930311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3E-442B-97CE-38D2E067975E}"/>
            </c:ext>
          </c:extLst>
        </c:ser>
        <c:ser>
          <c:idx val="1"/>
          <c:order val="1"/>
          <c:tx>
            <c:strRef>
              <c:f>Salida!$B$56</c:f>
              <c:strCache>
                <c:ptCount val="1"/>
                <c:pt idx="0">
                  <c:v>Abril 23-Junio 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Salida!$C$54:$E$54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Salida!$C$56:$E$56</c:f>
              <c:numCache>
                <c:formatCode>0.0</c:formatCode>
                <c:ptCount val="3"/>
                <c:pt idx="0">
                  <c:v>10.18018419761076</c:v>
                </c:pt>
                <c:pt idx="1">
                  <c:v>11.074642634549777</c:v>
                </c:pt>
                <c:pt idx="2">
                  <c:v>6.6769731337637497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3E-442B-97CE-38D2E067975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1"/>
        <c:overlap val="-27"/>
        <c:axId val="150229856"/>
        <c:axId val="150229440"/>
      </c:barChart>
      <c:catAx>
        <c:axId val="1502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440"/>
        <c:crosses val="autoZero"/>
        <c:auto val="1"/>
        <c:lblAlgn val="ctr"/>
        <c:lblOffset val="100"/>
        <c:noMultiLvlLbl val="0"/>
      </c:catAx>
      <c:valAx>
        <c:axId val="1502294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800"/>
                  <a:t>Tasa de desempleo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27689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Salida!$B$49</c:f>
              <c:strCache>
                <c:ptCount val="1"/>
                <c:pt idx="0">
                  <c:v>Junio-2022</c:v>
                </c:pt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Salida!$C$48:$E$48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Salida!$C$49:$E$49</c:f>
              <c:numCache>
                <c:formatCode>0.0</c:formatCode>
                <c:ptCount val="3"/>
                <c:pt idx="0">
                  <c:v>11.261201224000001</c:v>
                </c:pt>
                <c:pt idx="1">
                  <c:v>12.304706774</c:v>
                </c:pt>
                <c:pt idx="2">
                  <c:v>7.1468078169343254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15-4E2A-90A1-A7004ACF9F1E}"/>
            </c:ext>
          </c:extLst>
        </c:ser>
        <c:ser>
          <c:idx val="1"/>
          <c:order val="1"/>
          <c:tx>
            <c:strRef>
              <c:f>Salida!$B$50</c:f>
              <c:strCache>
                <c:ptCount val="1"/>
                <c:pt idx="0">
                  <c:v>Junio-2023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Salida!$C$48:$E$48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Salida!$C$50:$E$50</c:f>
              <c:numCache>
                <c:formatCode>0.0</c:formatCode>
                <c:ptCount val="3"/>
                <c:pt idx="0">
                  <c:v>9.3423096210000001</c:v>
                </c:pt>
                <c:pt idx="1">
                  <c:v>10.046666521000001</c:v>
                </c:pt>
                <c:pt idx="2">
                  <c:v>6.5436132986200528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15-4E2A-90A1-A7004ACF9F1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1"/>
        <c:overlap val="-27"/>
        <c:axId val="150229856"/>
        <c:axId val="150229440"/>
      </c:barChart>
      <c:catAx>
        <c:axId val="1502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440"/>
        <c:crosses val="autoZero"/>
        <c:auto val="1"/>
        <c:lblAlgn val="ctr"/>
        <c:lblOffset val="100"/>
        <c:noMultiLvlLbl val="0"/>
      </c:catAx>
      <c:valAx>
        <c:axId val="1502294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800"/>
                  <a:t>Tasa de desempleo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27689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263934713695906"/>
          <c:y val="3.470932400593852E-2"/>
          <c:w val="0.46886963088241562"/>
          <c:h val="0.9365162613156657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EE8-4A5A-8077-8D3C817B9B8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[Empleo.xlsb]Salida!$B$121:$B$135</c:f>
              <c:strCache>
                <c:ptCount val="15"/>
                <c:pt idx="0">
                  <c:v>Ocupados Total Nacional</c:v>
                </c:pt>
                <c:pt idx="1">
                  <c:v>No informa</c:v>
                </c:pt>
                <c:pt idx="2">
                  <c:v>Actividades inmobiliarias</c:v>
                </c:pt>
                <c:pt idx="3">
                  <c:v>Información y comunicaciones</c:v>
                </c:pt>
                <c:pt idx="4">
                  <c:v>Actividades financieras y de seguros</c:v>
                </c:pt>
                <c:pt idx="5">
                  <c:v>Suministro de electricidad, gas, agua y gestión de desechos</c:v>
                </c:pt>
                <c:pt idx="6">
                  <c:v>Alojamiento y servicios de comida</c:v>
                </c:pt>
                <c:pt idx="7">
                  <c:v>Construcción</c:v>
                </c:pt>
                <c:pt idx="8">
                  <c:v>Transporte y almacenamiento</c:v>
                </c:pt>
                <c:pt idx="9">
                  <c:v>Actividades profesionales, científicas, técnicas y de servicios administrativos</c:v>
                </c:pt>
                <c:pt idx="10">
                  <c:v>Actividades artísticas, entretenimiento, recreación y otras actividades de servicios</c:v>
                </c:pt>
                <c:pt idx="11">
                  <c:v>Industrias manufactureras</c:v>
                </c:pt>
                <c:pt idx="12">
                  <c:v>Administración pública y defensa, educación y atención de la salud humana</c:v>
                </c:pt>
                <c:pt idx="13">
                  <c:v>Agricultura, ganadería, caza, silvicultura y pesca</c:v>
                </c:pt>
                <c:pt idx="14">
                  <c:v>Comercio y reparación de vehículos</c:v>
                </c:pt>
              </c:strCache>
            </c:strRef>
          </c:cat>
          <c:val>
            <c:numRef>
              <c:f>[Empleo.xlsb]Salida!$C$121:$C$135</c:f>
              <c:numCache>
                <c:formatCode>_-* #,##0_-;\-* #,##0_-;_-* "-"??_-;_-@_-</c:formatCode>
                <c:ptCount val="15"/>
                <c:pt idx="0">
                  <c:v>23052.256000000001</c:v>
                </c:pt>
                <c:pt idx="1">
                  <c:v>2.9529999999999998</c:v>
                </c:pt>
                <c:pt idx="2">
                  <c:v>268.95999999999998</c:v>
                </c:pt>
                <c:pt idx="3">
                  <c:v>366.65499999999997</c:v>
                </c:pt>
                <c:pt idx="4">
                  <c:v>428.05700000000002</c:v>
                </c:pt>
                <c:pt idx="5">
                  <c:v>674.62199999999996</c:v>
                </c:pt>
                <c:pt idx="6">
                  <c:v>1601.2</c:v>
                </c:pt>
                <c:pt idx="7">
                  <c:v>1626.6379999999999</c:v>
                </c:pt>
                <c:pt idx="8">
                  <c:v>1746.4459999999999</c:v>
                </c:pt>
                <c:pt idx="9">
                  <c:v>1820.3620000000001</c:v>
                </c:pt>
                <c:pt idx="10">
                  <c:v>2032.8579999999999</c:v>
                </c:pt>
                <c:pt idx="11">
                  <c:v>2316.3339999999998</c:v>
                </c:pt>
                <c:pt idx="12">
                  <c:v>2853.1</c:v>
                </c:pt>
                <c:pt idx="13">
                  <c:v>3255.9769999999999</c:v>
                </c:pt>
                <c:pt idx="14">
                  <c:v>4058.0940000000001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E8-4A5A-8077-8D3C817B9B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300711584"/>
        <c:axId val="300708056"/>
      </c:barChart>
      <c:catAx>
        <c:axId val="30071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00708056"/>
        <c:crosses val="autoZero"/>
        <c:auto val="1"/>
        <c:lblAlgn val="ctr"/>
        <c:lblOffset val="100"/>
        <c:noMultiLvlLbl val="0"/>
      </c:catAx>
      <c:valAx>
        <c:axId val="300708056"/>
        <c:scaling>
          <c:orientation val="minMax"/>
        </c:scaling>
        <c:delete val="1"/>
        <c:axPos val="b"/>
        <c:numFmt formatCode="_-* #,##0_-;\-* #,##0_-;_-* &quot;-&quot;??_-;_-@_-" sourceLinked="1"/>
        <c:majorTickMark val="none"/>
        <c:minorTickMark val="none"/>
        <c:tickLblPos val="nextTo"/>
        <c:crossAx val="3007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5481501599143992"/>
          <c:y val="3.470932400593852E-2"/>
          <c:w val="0.50669396288833268"/>
          <c:h val="0.9365162613156657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20F-4857-922B-A8058F2C513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[Empleo.xlsb]Salida!$B$137:$B$151</c:f>
              <c:strCache>
                <c:ptCount val="15"/>
                <c:pt idx="0">
                  <c:v>Ocupados Total Nacional</c:v>
                </c:pt>
                <c:pt idx="1">
                  <c:v>Información y comunicaciones</c:v>
                </c:pt>
                <c:pt idx="2">
                  <c:v>Agricultura, ganadería, caza, silvicultura y pesca</c:v>
                </c:pt>
                <c:pt idx="3">
                  <c:v>No informa</c:v>
                </c:pt>
                <c:pt idx="4">
                  <c:v>Construcción</c:v>
                </c:pt>
                <c:pt idx="5">
                  <c:v>Suministro de electricidad, gas, agua y gestión de desechos</c:v>
                </c:pt>
                <c:pt idx="6">
                  <c:v>Actividades financieras y de seguros</c:v>
                </c:pt>
                <c:pt idx="7">
                  <c:v>Industrias manufactureras</c:v>
                </c:pt>
                <c:pt idx="8">
                  <c:v>Actividades inmobiliarias</c:v>
                </c:pt>
                <c:pt idx="9">
                  <c:v>Comercio y reparación de vehículos</c:v>
                </c:pt>
                <c:pt idx="10">
                  <c:v>Alojamiento y servicios de comida</c:v>
                </c:pt>
                <c:pt idx="11">
                  <c:v>Actividades artísticas, entretenimiento, recreación y otras actividades de servicios</c:v>
                </c:pt>
                <c:pt idx="12">
                  <c:v>Transporte y almacenamiento</c:v>
                </c:pt>
                <c:pt idx="13">
                  <c:v>Actividades profesionales, científicas, técnicas y de servicios administrativos</c:v>
                </c:pt>
                <c:pt idx="14">
                  <c:v>Administración pública y defensa, educación y atención de la salud humana</c:v>
                </c:pt>
              </c:strCache>
            </c:strRef>
          </c:cat>
          <c:val>
            <c:numRef>
              <c:f>[Empleo.xlsb]Salida!$C$137:$C$151</c:f>
              <c:numCache>
                <c:formatCode>_-* #,##0_-;\-* #,##0_-;_-* "-"??_-;_-@_-</c:formatCode>
                <c:ptCount val="15"/>
                <c:pt idx="0">
                  <c:v>1029.6599999999999</c:v>
                </c:pt>
                <c:pt idx="1">
                  <c:v>-107.47500000000002</c:v>
                </c:pt>
                <c:pt idx="2">
                  <c:v>-8.1600000000003092</c:v>
                </c:pt>
                <c:pt idx="3">
                  <c:v>0.60899999999999999</c:v>
                </c:pt>
                <c:pt idx="4">
                  <c:v>1.9689999999998236</c:v>
                </c:pt>
                <c:pt idx="5">
                  <c:v>17.635999999999967</c:v>
                </c:pt>
                <c:pt idx="6">
                  <c:v>34.382000000000005</c:v>
                </c:pt>
                <c:pt idx="7">
                  <c:v>58.213999999999942</c:v>
                </c:pt>
                <c:pt idx="8">
                  <c:v>66.33299999999997</c:v>
                </c:pt>
                <c:pt idx="9">
                  <c:v>87.873000000000047</c:v>
                </c:pt>
                <c:pt idx="10">
                  <c:v>91.990000000000009</c:v>
                </c:pt>
                <c:pt idx="11">
                  <c:v>105.33299999999986</c:v>
                </c:pt>
                <c:pt idx="12">
                  <c:v>145.52999999999997</c:v>
                </c:pt>
                <c:pt idx="13">
                  <c:v>266.03300000000013</c:v>
                </c:pt>
                <c:pt idx="14">
                  <c:v>269.39199999999983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0F-4857-922B-A8058F2C51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300711584"/>
        <c:axId val="300708056"/>
      </c:barChart>
      <c:catAx>
        <c:axId val="30071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00708056"/>
        <c:crosses val="autoZero"/>
        <c:auto val="1"/>
        <c:lblAlgn val="ctr"/>
        <c:lblOffset val="100"/>
        <c:noMultiLvlLbl val="0"/>
      </c:catAx>
      <c:valAx>
        <c:axId val="300708056"/>
        <c:scaling>
          <c:orientation val="minMax"/>
        </c:scaling>
        <c:delete val="1"/>
        <c:axPos val="b"/>
        <c:numFmt formatCode="_-* #,##0_-;\-* #,##0_-;_-* &quot;-&quot;??_-;_-@_-" sourceLinked="1"/>
        <c:majorTickMark val="none"/>
        <c:minorTickMark val="none"/>
        <c:tickLblPos val="nextTo"/>
        <c:crossAx val="3007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865757203232674E-2"/>
          <c:y val="1.6692277814032992E-2"/>
          <c:w val="0.93695120167515489"/>
          <c:h val="0.72833002677073311"/>
        </c:manualLayout>
      </c:layout>
      <c:lineChart>
        <c:grouping val="standard"/>
        <c:varyColors val="0"/>
        <c:ser>
          <c:idx val="0"/>
          <c:order val="0"/>
          <c:tx>
            <c:strRef>
              <c:f>'[Gráficos series desestacionalizadas.xlsx]Hoja1'!$E$1</c:f>
              <c:strCache>
                <c:ptCount val="1"/>
                <c:pt idx="0">
                  <c:v>TD Nacional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5"/>
              <c:layout>
                <c:manualLayout>
                  <c:x val="-7.7853071632889622E-3"/>
                  <c:y val="3.51744941116507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1123518608970228E-2"/>
                      <c:h val="4.61445974048462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FFD9-44DB-A25C-B83846A55B02}"/>
                </c:ext>
              </c:extLst>
            </c:dLbl>
            <c:dLbl>
              <c:idx val="35"/>
              <c:layout>
                <c:manualLayout>
                  <c:x val="-1.7754107392410286E-2"/>
                  <c:y val="1.9175273102017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FD9-44DB-A25C-B83846A55B02}"/>
                </c:ext>
              </c:extLst>
            </c:dLbl>
            <c:dLbl>
              <c:idx val="36"/>
              <c:layout>
                <c:manualLayout>
                  <c:x val="-3.2061555493713874E-3"/>
                  <c:y val="1.99309218312907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FD9-44DB-A25C-B83846A55B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'[Gráficos series desestacionalizadas.xlsx]Hoja1'!$D$235:$D$271</c:f>
              <c:strCache>
                <c:ptCount val="37"/>
                <c:pt idx="0">
                  <c:v>Jun-2020</c:v>
                </c:pt>
                <c:pt idx="1">
                  <c:v>Jul-2020</c:v>
                </c:pt>
                <c:pt idx="2">
                  <c:v>Ago-2020</c:v>
                </c:pt>
                <c:pt idx="3">
                  <c:v>Sep-2020</c:v>
                </c:pt>
                <c:pt idx="4">
                  <c:v>Oct-2020</c:v>
                </c:pt>
                <c:pt idx="5">
                  <c:v>Nov-2020</c:v>
                </c:pt>
                <c:pt idx="6">
                  <c:v>Dic-2020</c:v>
                </c:pt>
                <c:pt idx="7">
                  <c:v>Ene-2021</c:v>
                </c:pt>
                <c:pt idx="8">
                  <c:v>Feb-2021</c:v>
                </c:pt>
                <c:pt idx="9">
                  <c:v>Mar-2021</c:v>
                </c:pt>
                <c:pt idx="10">
                  <c:v>Abr-2021</c:v>
                </c:pt>
                <c:pt idx="11">
                  <c:v>May-2021</c:v>
                </c:pt>
                <c:pt idx="12">
                  <c:v>Jun-2021</c:v>
                </c:pt>
                <c:pt idx="13">
                  <c:v>Jul-2021</c:v>
                </c:pt>
                <c:pt idx="14">
                  <c:v>Ago-2021</c:v>
                </c:pt>
                <c:pt idx="15">
                  <c:v>Sep-2021</c:v>
                </c:pt>
                <c:pt idx="16">
                  <c:v>Oct-2021</c:v>
                </c:pt>
                <c:pt idx="17">
                  <c:v>Nov-2021</c:v>
                </c:pt>
                <c:pt idx="18">
                  <c:v>Dic-2021</c:v>
                </c:pt>
                <c:pt idx="19">
                  <c:v>Ene-2022</c:v>
                </c:pt>
                <c:pt idx="20">
                  <c:v>Feb-2022</c:v>
                </c:pt>
                <c:pt idx="21">
                  <c:v>Mar-2022</c:v>
                </c:pt>
                <c:pt idx="22">
                  <c:v>Abr-2022</c:v>
                </c:pt>
                <c:pt idx="23">
                  <c:v>May-2022</c:v>
                </c:pt>
                <c:pt idx="24">
                  <c:v>Jun-2022</c:v>
                </c:pt>
                <c:pt idx="25">
                  <c:v>Jul-2022</c:v>
                </c:pt>
                <c:pt idx="26">
                  <c:v>Ago-2022</c:v>
                </c:pt>
                <c:pt idx="27">
                  <c:v>Sep-2022</c:v>
                </c:pt>
                <c:pt idx="28">
                  <c:v>Oct-2022</c:v>
                </c:pt>
                <c:pt idx="29">
                  <c:v>Nov-2022</c:v>
                </c:pt>
                <c:pt idx="30">
                  <c:v>Dic-2022</c:v>
                </c:pt>
                <c:pt idx="31">
                  <c:v>Ene-2023</c:v>
                </c:pt>
                <c:pt idx="32">
                  <c:v>Feb-2023</c:v>
                </c:pt>
                <c:pt idx="33">
                  <c:v>Mar-2023</c:v>
                </c:pt>
                <c:pt idx="34">
                  <c:v>Abr-2023</c:v>
                </c:pt>
                <c:pt idx="35">
                  <c:v>May-2023</c:v>
                </c:pt>
                <c:pt idx="36">
                  <c:v>Jun-2023</c:v>
                </c:pt>
              </c:strCache>
            </c:strRef>
          </c:cat>
          <c:val>
            <c:numRef>
              <c:f>'[Gráficos series desestacionalizadas.xlsx]Hoja1'!$E$235:$E$271</c:f>
              <c:numCache>
                <c:formatCode>_-* #,##0.0_-;\-* #,##0.0_-;_-* "-"??_-;_-@_-</c:formatCode>
                <c:ptCount val="37"/>
                <c:pt idx="0">
                  <c:v>20.821632294673481</c:v>
                </c:pt>
                <c:pt idx="1">
                  <c:v>20.59455060967581</c:v>
                </c:pt>
                <c:pt idx="2">
                  <c:v>17.429126443068142</c:v>
                </c:pt>
                <c:pt idx="3">
                  <c:v>16.620348885000976</c:v>
                </c:pt>
                <c:pt idx="4">
                  <c:v>16.165444278762227</c:v>
                </c:pt>
                <c:pt idx="5">
                  <c:v>15.334427159834805</c:v>
                </c:pt>
                <c:pt idx="6">
                  <c:v>14.947344900667408</c:v>
                </c:pt>
                <c:pt idx="7">
                  <c:v>15.080749611255436</c:v>
                </c:pt>
                <c:pt idx="8">
                  <c:v>14.482795910117508</c:v>
                </c:pt>
                <c:pt idx="9">
                  <c:v>14.555267000222239</c:v>
                </c:pt>
                <c:pt idx="10">
                  <c:v>15.501704389568985</c:v>
                </c:pt>
                <c:pt idx="11">
                  <c:v>15.098121635565088</c:v>
                </c:pt>
                <c:pt idx="12">
                  <c:v>15.110659767924094</c:v>
                </c:pt>
                <c:pt idx="13">
                  <c:v>12.753840649355496</c:v>
                </c:pt>
                <c:pt idx="14">
                  <c:v>12.819374149584689</c:v>
                </c:pt>
                <c:pt idx="15">
                  <c:v>12.290078041233311</c:v>
                </c:pt>
                <c:pt idx="16">
                  <c:v>12.835194649426846</c:v>
                </c:pt>
                <c:pt idx="17">
                  <c:v>12.931484359558832</c:v>
                </c:pt>
                <c:pt idx="18">
                  <c:v>12.130462096707033</c:v>
                </c:pt>
                <c:pt idx="19">
                  <c:v>12.200527748225994</c:v>
                </c:pt>
                <c:pt idx="20">
                  <c:v>11.922627430172319</c:v>
                </c:pt>
                <c:pt idx="21">
                  <c:v>11.979948979853539</c:v>
                </c:pt>
                <c:pt idx="22" formatCode="_-* #,##0.0_-;\-* #,##0.0_-;_-* &quot;-&quot;?_-;_-@_-">
                  <c:v>11.101481851596267</c:v>
                </c:pt>
                <c:pt idx="23" formatCode="_-* #,##0.0_-;\-* #,##0.0_-;_-* &quot;-&quot;?_-;_-@_-">
                  <c:v>10.579667560511002</c:v>
                </c:pt>
                <c:pt idx="24" formatCode="_-* #,##0.0_-;\-* #,##0.0_-;_-* &quot;-&quot;?_-;_-@_-">
                  <c:v>11.747788401107103</c:v>
                </c:pt>
                <c:pt idx="25" formatCode="_-* #,##0.0_-;\-* #,##0.0_-;_-* &quot;-&quot;?_-;_-@_-">
                  <c:v>10.69465628397481</c:v>
                </c:pt>
                <c:pt idx="26" formatCode="_-* #,##0.0_-;\-* #,##0.0_-;_-* &quot;-&quot;?_-;_-@_-">
                  <c:v>10.576879672834062</c:v>
                </c:pt>
                <c:pt idx="27" formatCode="_-* #,##0.0_-;\-* #,##0.0_-;_-* &quot;-&quot;?_-;_-@_-">
                  <c:v>11.063114051104707</c:v>
                </c:pt>
                <c:pt idx="28" formatCode="_-* #,##0.0_-;\-* #,##0.0_-;_-* &quot;-&quot;?_-;_-@_-">
                  <c:v>10.515828163232319</c:v>
                </c:pt>
                <c:pt idx="29" formatCode="_-* #,##0.0_-;\-* #,##0.0_-;_-* &quot;-&quot;?_-;_-@_-">
                  <c:v>10.843823464054795</c:v>
                </c:pt>
                <c:pt idx="30" formatCode="_-* #,##0.0_-;\-* #,##0.0_-;_-* &quot;-&quot;?_-;_-@_-">
                  <c:v>11.300959438657523</c:v>
                </c:pt>
                <c:pt idx="31" formatCode="_-* #,##0.0_-;\-* #,##0.0_-;_-* &quot;-&quot;?_-;_-@_-">
                  <c:v>11.284643106273405</c:v>
                </c:pt>
                <c:pt idx="32" formatCode="_-* #,##0.0_-;\-* #,##0.0_-;_-* &quot;-&quot;?_-;_-@_-">
                  <c:v>10.410274854132442</c:v>
                </c:pt>
                <c:pt idx="33" formatCode="_-* #,##0.0_-;\-* #,##0.0_-;_-* &quot;-&quot;?_-;_-@_-">
                  <c:v>9.9097074143298229</c:v>
                </c:pt>
                <c:pt idx="34" formatCode="_-* #,##0.0_-;\-* #,##0.0_-;_-* &quot;-&quot;?_-;_-@_-">
                  <c:v>10.619618201828915</c:v>
                </c:pt>
                <c:pt idx="35" formatCode="_-* #,##0.0_-;\-* #,##0.0_-;_-* &quot;-&quot;?_-;_-@_-">
                  <c:v>10.415376916601639</c:v>
                </c:pt>
                <c:pt idx="36" formatCode="_-* #,##0.0_-;\-* #,##0.0_-;_-* &quot;-&quot;?_-;_-@_-">
                  <c:v>9.8328302561413405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FFD9-44DB-A25C-B83846A55B02}"/>
            </c:ext>
          </c:extLst>
        </c:ser>
        <c:ser>
          <c:idx val="1"/>
          <c:order val="1"/>
          <c:tx>
            <c:strRef>
              <c:f>'[Gráficos series desestacionalizadas.xlsx]Hoja1'!$F$1</c:f>
              <c:strCache>
                <c:ptCount val="1"/>
                <c:pt idx="0">
                  <c:v>TD Trece ciudades y A.M.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4"/>
              <c:layout>
                <c:manualLayout>
                  <c:x val="-3.2610031892209887E-2"/>
                  <c:y val="-3.17168212334522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FD9-44DB-A25C-B83846A55B02}"/>
                </c:ext>
              </c:extLst>
            </c:dLbl>
            <c:dLbl>
              <c:idx val="3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FD9-44DB-A25C-B83846A55B02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'[Gráficos series desestacionalizadas.xlsx]Hoja1'!$D$235:$D$271</c:f>
              <c:strCache>
                <c:ptCount val="37"/>
                <c:pt idx="0">
                  <c:v>Jun-2020</c:v>
                </c:pt>
                <c:pt idx="1">
                  <c:v>Jul-2020</c:v>
                </c:pt>
                <c:pt idx="2">
                  <c:v>Ago-2020</c:v>
                </c:pt>
                <c:pt idx="3">
                  <c:v>Sep-2020</c:v>
                </c:pt>
                <c:pt idx="4">
                  <c:v>Oct-2020</c:v>
                </c:pt>
                <c:pt idx="5">
                  <c:v>Nov-2020</c:v>
                </c:pt>
                <c:pt idx="6">
                  <c:v>Dic-2020</c:v>
                </c:pt>
                <c:pt idx="7">
                  <c:v>Ene-2021</c:v>
                </c:pt>
                <c:pt idx="8">
                  <c:v>Feb-2021</c:v>
                </c:pt>
                <c:pt idx="9">
                  <c:v>Mar-2021</c:v>
                </c:pt>
                <c:pt idx="10">
                  <c:v>Abr-2021</c:v>
                </c:pt>
                <c:pt idx="11">
                  <c:v>May-2021</c:v>
                </c:pt>
                <c:pt idx="12">
                  <c:v>Jun-2021</c:v>
                </c:pt>
                <c:pt idx="13">
                  <c:v>Jul-2021</c:v>
                </c:pt>
                <c:pt idx="14">
                  <c:v>Ago-2021</c:v>
                </c:pt>
                <c:pt idx="15">
                  <c:v>Sep-2021</c:v>
                </c:pt>
                <c:pt idx="16">
                  <c:v>Oct-2021</c:v>
                </c:pt>
                <c:pt idx="17">
                  <c:v>Nov-2021</c:v>
                </c:pt>
                <c:pt idx="18">
                  <c:v>Dic-2021</c:v>
                </c:pt>
                <c:pt idx="19">
                  <c:v>Ene-2022</c:v>
                </c:pt>
                <c:pt idx="20">
                  <c:v>Feb-2022</c:v>
                </c:pt>
                <c:pt idx="21">
                  <c:v>Mar-2022</c:v>
                </c:pt>
                <c:pt idx="22">
                  <c:v>Abr-2022</c:v>
                </c:pt>
                <c:pt idx="23">
                  <c:v>May-2022</c:v>
                </c:pt>
                <c:pt idx="24">
                  <c:v>Jun-2022</c:v>
                </c:pt>
                <c:pt idx="25">
                  <c:v>Jul-2022</c:v>
                </c:pt>
                <c:pt idx="26">
                  <c:v>Ago-2022</c:v>
                </c:pt>
                <c:pt idx="27">
                  <c:v>Sep-2022</c:v>
                </c:pt>
                <c:pt idx="28">
                  <c:v>Oct-2022</c:v>
                </c:pt>
                <c:pt idx="29">
                  <c:v>Nov-2022</c:v>
                </c:pt>
                <c:pt idx="30">
                  <c:v>Dic-2022</c:v>
                </c:pt>
                <c:pt idx="31">
                  <c:v>Ene-2023</c:v>
                </c:pt>
                <c:pt idx="32">
                  <c:v>Feb-2023</c:v>
                </c:pt>
                <c:pt idx="33">
                  <c:v>Mar-2023</c:v>
                </c:pt>
                <c:pt idx="34">
                  <c:v>Abr-2023</c:v>
                </c:pt>
                <c:pt idx="35">
                  <c:v>May-2023</c:v>
                </c:pt>
                <c:pt idx="36">
                  <c:v>Jun-2023</c:v>
                </c:pt>
              </c:strCache>
            </c:strRef>
          </c:cat>
          <c:val>
            <c:numRef>
              <c:f>'[Gráficos series desestacionalizadas.xlsx]Hoja1'!$F$235:$F$271</c:f>
              <c:numCache>
                <c:formatCode>_(* #,##0.00_);_(* \(#,##0.00\);_(* "-"??_);_(@_)</c:formatCode>
                <c:ptCount val="37"/>
                <c:pt idx="0">
                  <c:v>25.79896799503296</c:v>
                </c:pt>
                <c:pt idx="1">
                  <c:v>25.671664827350948</c:v>
                </c:pt>
                <c:pt idx="2" formatCode="_-* #,##0.0_-;\-* #,##0.0_-;_-* &quot;-&quot;??_-;_-@_-">
                  <c:v>20.523164693890163</c:v>
                </c:pt>
                <c:pt idx="3" formatCode="_-* #,##0.0_-;\-* #,##0.0_-;_-* &quot;-&quot;??_-;_-@_-">
                  <c:v>19.365368737141957</c:v>
                </c:pt>
                <c:pt idx="4" formatCode="_-* #,##0.0_-;\-* #,##0.0_-;_-* &quot;-&quot;??_-;_-@_-">
                  <c:v>18.166618733470859</c:v>
                </c:pt>
                <c:pt idx="5" formatCode="_-* #,##0.0_-;\-* #,##0.0_-;_-* &quot;-&quot;??_-;_-@_-">
                  <c:v>17.093850355743783</c:v>
                </c:pt>
                <c:pt idx="6" formatCode="_-* #,##0.0_-;\-* #,##0.0_-;_-* &quot;-&quot;??_-;_-@_-">
                  <c:v>16.642377223480949</c:v>
                </c:pt>
                <c:pt idx="7" formatCode="_-* #,##0.0_-;\-* #,##0.0_-;_-* &quot;-&quot;??_-;_-@_-">
                  <c:v>16.914940696077185</c:v>
                </c:pt>
                <c:pt idx="8" formatCode="_-* #,##0.0_-;\-* #,##0.0_-;_-* &quot;-&quot;??_-;_-@_-">
                  <c:v>17.221719920203565</c:v>
                </c:pt>
                <c:pt idx="9" formatCode="_-* #,##0.0_-;\-* #,##0.0_-;_-* &quot;-&quot;??_-;_-@_-">
                  <c:v>16.374662226139456</c:v>
                </c:pt>
                <c:pt idx="10" formatCode="_-* #,##0.0_-;\-* #,##0.0_-;_-* &quot;-&quot;??_-;_-@_-">
                  <c:v>17.256898607977895</c:v>
                </c:pt>
                <c:pt idx="11" formatCode="_-* #,##0.0_-;\-* #,##0.0_-;_-* &quot;-&quot;??_-;_-@_-">
                  <c:v>16.744858131152814</c:v>
                </c:pt>
                <c:pt idx="12" formatCode="_-* #,##0.0_-;\-* #,##0.0_-;_-* &quot;-&quot;??_-;_-@_-">
                  <c:v>16.156638311737261</c:v>
                </c:pt>
                <c:pt idx="13" formatCode="_-* #,##0.0_-;\-* #,##0.0_-;_-* &quot;-&quot;??_-;_-@_-">
                  <c:v>14.605270254866188</c:v>
                </c:pt>
                <c:pt idx="14" formatCode="_-* #,##0.0_-;\-* #,##0.0_-;_-* &quot;-&quot;??_-;_-@_-">
                  <c:v>13.693477868415291</c:v>
                </c:pt>
                <c:pt idx="15" formatCode="_-* #,##0.0_-;\-* #,##0.0_-;_-* &quot;-&quot;??_-;_-@_-">
                  <c:v>13.794163347759087</c:v>
                </c:pt>
                <c:pt idx="16" formatCode="_-* #,##0.0_-;\-* #,##0.0_-;_-* &quot;-&quot;??_-;_-@_-">
                  <c:v>13.79303616687455</c:v>
                </c:pt>
                <c:pt idx="17" formatCode="_-* #,##0.0_-;\-* #,##0.0_-;_-* &quot;-&quot;??_-;_-@_-">
                  <c:v>13.413110791761026</c:v>
                </c:pt>
                <c:pt idx="18" formatCode="_-* #,##0.0_-;\-* #,##0.0_-;_-* &quot;-&quot;??_-;_-@_-">
                  <c:v>12.102963637899787</c:v>
                </c:pt>
                <c:pt idx="19" formatCode="_-* #,##0.0_-;\-* #,##0.0_-;_-* &quot;-&quot;??_-;_-@_-">
                  <c:v>12.39205052265924</c:v>
                </c:pt>
                <c:pt idx="20" formatCode="_-* #,##0.0_-;\-* #,##0.0_-;_-* &quot;-&quot;??_-;_-@_-">
                  <c:v>11.945173304003509</c:v>
                </c:pt>
                <c:pt idx="21" formatCode="_-* #,##0.0_-;\-* #,##0.0_-;_-* &quot;-&quot;??_-;_-@_-">
                  <c:v>12.421697387281066</c:v>
                </c:pt>
                <c:pt idx="22" formatCode="_-* #,##0.0_-;\-* #,##0.0_-;_-* &quot;-&quot;?_-;_-@_-">
                  <c:v>10.909859938610882</c:v>
                </c:pt>
                <c:pt idx="23" formatCode="_-* #,##0.0_-;\-* #,##0.0_-;_-* &quot;-&quot;?_-;_-@_-">
                  <c:v>11.209880442346694</c:v>
                </c:pt>
                <c:pt idx="24" formatCode="_-* #,##0.0_-;\-* #,##0.0_-;_-* &quot;-&quot;?_-;_-@_-">
                  <c:v>11.669223994083666</c:v>
                </c:pt>
                <c:pt idx="25" formatCode="_-* #,##0.0_-;\-* #,##0.0_-;_-* &quot;-&quot;?_-;_-@_-">
                  <c:v>11.13468731142255</c:v>
                </c:pt>
                <c:pt idx="26" formatCode="_-* #,##0.0_-;\-* #,##0.0_-;_-* &quot;-&quot;?_-;_-@_-">
                  <c:v>11.150668809499061</c:v>
                </c:pt>
                <c:pt idx="27" formatCode="_-* #,##0.0_-;\-* #,##0.0_-;_-* &quot;-&quot;?_-;_-@_-">
                  <c:v>10.922886647880285</c:v>
                </c:pt>
                <c:pt idx="28" formatCode="_-* #,##0.0_-;\-* #,##0.0_-;_-* &quot;-&quot;?_-;_-@_-">
                  <c:v>10.720052133657793</c:v>
                </c:pt>
                <c:pt idx="29" formatCode="_-* #,##0.0_-;\-* #,##0.0_-;_-* &quot;-&quot;?_-;_-@_-">
                  <c:v>10.280925300074319</c:v>
                </c:pt>
                <c:pt idx="30" formatCode="_-* #,##0.0_-;\-* #,##0.0_-;_-* &quot;-&quot;?_-;_-@_-">
                  <c:v>11.496126561086477</c:v>
                </c:pt>
                <c:pt idx="31" formatCode="_-* #,##0.0_-;\-* #,##0.0_-;_-* &quot;-&quot;?_-;_-@_-">
                  <c:v>12.083616217864012</c:v>
                </c:pt>
                <c:pt idx="32" formatCode="_-* #,##0.0_-;\-* #,##0.0_-;_-* &quot;-&quot;?_-;_-@_-">
                  <c:v>10.756770944570656</c:v>
                </c:pt>
                <c:pt idx="33" formatCode="_-* #,##0.0_-;\-* #,##0.0_-;_-* &quot;-&quot;?_-;_-@_-">
                  <c:v>10.289693626435895</c:v>
                </c:pt>
                <c:pt idx="34" formatCode="_-* #,##0.0_-;\-* #,##0.0_-;_-* &quot;-&quot;?_-;_-@_-">
                  <c:v>10.928142583462135</c:v>
                </c:pt>
                <c:pt idx="35" formatCode="_-* #,##0.0_-;\-* #,##0.0_-;_-* &quot;-&quot;?_-;_-@_-">
                  <c:v>11.40295583001117</c:v>
                </c:pt>
                <c:pt idx="36" formatCode="_-* #,##0.0_-;\-* #,##0.0_-;_-* &quot;-&quot;?_-;_-@_-">
                  <c:v>8.7649018814349198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FFD9-44DB-A25C-B83846A55B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3275320"/>
        <c:axId val="753274536"/>
      </c:lineChart>
      <c:catAx>
        <c:axId val="753275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53274536"/>
        <c:crosses val="autoZero"/>
        <c:auto val="1"/>
        <c:lblAlgn val="ctr"/>
        <c:lblOffset val="100"/>
        <c:noMultiLvlLbl val="0"/>
      </c:catAx>
      <c:valAx>
        <c:axId val="753274536"/>
        <c:scaling>
          <c:orientation val="minMax"/>
          <c:min val="6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>
                    <a:solidFill>
                      <a:sysClr val="windowText" lastClr="000000"/>
                    </a:solidFill>
                  </a:rPr>
                  <a:t>Tasa</a:t>
                </a:r>
                <a:r>
                  <a:rPr lang="es-CO" baseline="0">
                    <a:solidFill>
                      <a:sysClr val="windowText" lastClr="000000"/>
                    </a:solidFill>
                  </a:rPr>
                  <a:t> de desempleo (%)</a:t>
                </a:r>
                <a:endParaRPr lang="es-CO">
                  <a:solidFill>
                    <a:sysClr val="windowText" lastClr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1.9125853891368216E-3"/>
              <c:y val="0.211380765614190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53275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964770563446562E-2"/>
          <c:y val="4.1604842073587688E-2"/>
          <c:w val="0.93579373082936135"/>
          <c:h val="0.72250725075565658"/>
        </c:manualLayout>
      </c:layout>
      <c:lineChart>
        <c:grouping val="standard"/>
        <c:varyColors val="0"/>
        <c:ser>
          <c:idx val="0"/>
          <c:order val="0"/>
          <c:tx>
            <c:strRef>
              <c:f>'[Gráficos series desestacionalizadas.xlsx]Hoja1'!$G$1</c:f>
              <c:strCache>
                <c:ptCount val="1"/>
                <c:pt idx="0">
                  <c:v>Ocupados total nacional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9809-4238-954B-3545CDA78F28}"/>
                </c:ext>
              </c:extLst>
            </c:dLbl>
            <c:dLbl>
              <c:idx val="3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9809-4238-954B-3545CDA78F28}"/>
                </c:ext>
              </c:extLst>
            </c:dLbl>
            <c:dLbl>
              <c:idx val="36"/>
              <c:layout>
                <c:manualLayout>
                  <c:x val="-3.4068642895193615E-3"/>
                  <c:y val="-4.3391261906713267E-2"/>
                </c:manualLayout>
              </c:layout>
              <c:spPr>
                <a:solidFill>
                  <a:srgbClr val="0070C0"/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9809-4238-954B-3545CDA78F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'[Gráficos series desestacionalizadas.xlsx]Hoja1'!$D$235:$D$271</c:f>
              <c:strCache>
                <c:ptCount val="37"/>
                <c:pt idx="0">
                  <c:v>Jun-2020</c:v>
                </c:pt>
                <c:pt idx="1">
                  <c:v>Jul-2020</c:v>
                </c:pt>
                <c:pt idx="2">
                  <c:v>Ago-2020</c:v>
                </c:pt>
                <c:pt idx="3">
                  <c:v>Sep-2020</c:v>
                </c:pt>
                <c:pt idx="4">
                  <c:v>Oct-2020</c:v>
                </c:pt>
                <c:pt idx="5">
                  <c:v>Nov-2020</c:v>
                </c:pt>
                <c:pt idx="6">
                  <c:v>Dic-2020</c:v>
                </c:pt>
                <c:pt idx="7">
                  <c:v>Ene-2021</c:v>
                </c:pt>
                <c:pt idx="8">
                  <c:v>Feb-2021</c:v>
                </c:pt>
                <c:pt idx="9">
                  <c:v>Mar-2021</c:v>
                </c:pt>
                <c:pt idx="10">
                  <c:v>Abr-2021</c:v>
                </c:pt>
                <c:pt idx="11">
                  <c:v>May-2021</c:v>
                </c:pt>
                <c:pt idx="12">
                  <c:v>Jun-2021</c:v>
                </c:pt>
                <c:pt idx="13">
                  <c:v>Jul-2021</c:v>
                </c:pt>
                <c:pt idx="14">
                  <c:v>Ago-2021</c:v>
                </c:pt>
                <c:pt idx="15">
                  <c:v>Sep-2021</c:v>
                </c:pt>
                <c:pt idx="16">
                  <c:v>Oct-2021</c:v>
                </c:pt>
                <c:pt idx="17">
                  <c:v>Nov-2021</c:v>
                </c:pt>
                <c:pt idx="18">
                  <c:v>Dic-2021</c:v>
                </c:pt>
                <c:pt idx="19">
                  <c:v>Ene-2022</c:v>
                </c:pt>
                <c:pt idx="20">
                  <c:v>Feb-2022</c:v>
                </c:pt>
                <c:pt idx="21">
                  <c:v>Mar-2022</c:v>
                </c:pt>
                <c:pt idx="22">
                  <c:v>Abr-2022</c:v>
                </c:pt>
                <c:pt idx="23">
                  <c:v>May-2022</c:v>
                </c:pt>
                <c:pt idx="24">
                  <c:v>Jun-2022</c:v>
                </c:pt>
                <c:pt idx="25">
                  <c:v>Jul-2022</c:v>
                </c:pt>
                <c:pt idx="26">
                  <c:v>Ago-2022</c:v>
                </c:pt>
                <c:pt idx="27">
                  <c:v>Sep-2022</c:v>
                </c:pt>
                <c:pt idx="28">
                  <c:v>Oct-2022</c:v>
                </c:pt>
                <c:pt idx="29">
                  <c:v>Nov-2022</c:v>
                </c:pt>
                <c:pt idx="30">
                  <c:v>Dic-2022</c:v>
                </c:pt>
                <c:pt idx="31">
                  <c:v>Ene-2023</c:v>
                </c:pt>
                <c:pt idx="32">
                  <c:v>Feb-2023</c:v>
                </c:pt>
                <c:pt idx="33">
                  <c:v>Mar-2023</c:v>
                </c:pt>
                <c:pt idx="34">
                  <c:v>Abr-2023</c:v>
                </c:pt>
                <c:pt idx="35">
                  <c:v>May-2023</c:v>
                </c:pt>
                <c:pt idx="36">
                  <c:v>Jun-2023</c:v>
                </c:pt>
              </c:strCache>
            </c:strRef>
          </c:cat>
          <c:val>
            <c:numRef>
              <c:f>'[Gráficos series desestacionalizadas.xlsx]Hoja1'!$G$235:$G$271</c:f>
              <c:numCache>
                <c:formatCode>_-* #,##0.0_-;\-* #,##0.0_-;_-* "-"??_-;_-@_-</c:formatCode>
                <c:ptCount val="37"/>
                <c:pt idx="0">
                  <c:v>17.703984862473799</c:v>
                </c:pt>
                <c:pt idx="1">
                  <c:v>17.4761317339985</c:v>
                </c:pt>
                <c:pt idx="2">
                  <c:v>18.867914336044102</c:v>
                </c:pt>
                <c:pt idx="3">
                  <c:v>19.319337455154098</c:v>
                </c:pt>
                <c:pt idx="4">
                  <c:v>19.897487723737701</c:v>
                </c:pt>
                <c:pt idx="5">
                  <c:v>19.979482129827201</c:v>
                </c:pt>
                <c:pt idx="6">
                  <c:v>20.153676901825797</c:v>
                </c:pt>
                <c:pt idx="7">
                  <c:v>19.7584156809184</c:v>
                </c:pt>
                <c:pt idx="8">
                  <c:v>20.4030646400861</c:v>
                </c:pt>
                <c:pt idx="9">
                  <c:v>20.137220148889398</c:v>
                </c:pt>
                <c:pt idx="10">
                  <c:v>19.678513268123101</c:v>
                </c:pt>
                <c:pt idx="11">
                  <c:v>20.1793702258576</c:v>
                </c:pt>
                <c:pt idx="12">
                  <c:v>20.116196881454201</c:v>
                </c:pt>
                <c:pt idx="13">
                  <c:v>20.537235136484899</c:v>
                </c:pt>
                <c:pt idx="14">
                  <c:v>20.633936052187899</c:v>
                </c:pt>
                <c:pt idx="15">
                  <c:v>20.625020899249602</c:v>
                </c:pt>
                <c:pt idx="16">
                  <c:v>20.599106503271301</c:v>
                </c:pt>
                <c:pt idx="17">
                  <c:v>20.873560491238297</c:v>
                </c:pt>
                <c:pt idx="18">
                  <c:v>21.159257072320202</c:v>
                </c:pt>
                <c:pt idx="19">
                  <c:v>21.414820413466</c:v>
                </c:pt>
                <c:pt idx="20">
                  <c:v>21.908227227113301</c:v>
                </c:pt>
                <c:pt idx="21">
                  <c:v>21.683175931770201</c:v>
                </c:pt>
                <c:pt idx="22">
                  <c:v>21.897195576353703</c:v>
                </c:pt>
                <c:pt idx="23">
                  <c:v>22.412796038594902</c:v>
                </c:pt>
                <c:pt idx="24">
                  <c:v>22.083267411180898</c:v>
                </c:pt>
                <c:pt idx="25">
                  <c:v>22.179793657660099</c:v>
                </c:pt>
                <c:pt idx="26">
                  <c:v>22.216538841396101</c:v>
                </c:pt>
                <c:pt idx="27">
                  <c:v>22.320260756579199</c:v>
                </c:pt>
                <c:pt idx="28">
                  <c:v>22.0882548648568</c:v>
                </c:pt>
                <c:pt idx="29">
                  <c:v>22.073766358061199</c:v>
                </c:pt>
                <c:pt idx="30">
                  <c:v>22.108063922967698</c:v>
                </c:pt>
                <c:pt idx="31">
                  <c:v>22.238652472453801</c:v>
                </c:pt>
                <c:pt idx="32">
                  <c:v>22.448442924085402</c:v>
                </c:pt>
                <c:pt idx="33">
                  <c:v>22.775175300248698</c:v>
                </c:pt>
                <c:pt idx="34">
                  <c:v>22.692300968070501</c:v>
                </c:pt>
                <c:pt idx="35" formatCode="_-* #,##0.0_-;\-* #,##0.0_-;_-* &quot;-&quot;?_-;_-@_-">
                  <c:v>22.801702325774801</c:v>
                </c:pt>
                <c:pt idx="36" formatCode="_-* #,##0.0_-;\-* #,##0.0_-;_-* &quot;-&quot;?_-;_-@_-">
                  <c:v>23.129778379908799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9809-4238-954B-3545CDA78F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0190336"/>
        <c:axId val="360190728"/>
      </c:lineChart>
      <c:catAx>
        <c:axId val="36019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60190728"/>
        <c:crosses val="autoZero"/>
        <c:auto val="1"/>
        <c:lblAlgn val="ctr"/>
        <c:lblOffset val="100"/>
        <c:noMultiLvlLbl val="0"/>
      </c:catAx>
      <c:valAx>
        <c:axId val="360190728"/>
        <c:scaling>
          <c:orientation val="minMax"/>
          <c:min val="15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>
                    <a:solidFill>
                      <a:sysClr val="windowText" lastClr="000000"/>
                    </a:solidFill>
                  </a:rPr>
                  <a:t>Ocupados (millones)</a:t>
                </a:r>
              </a:p>
            </c:rich>
          </c:tx>
          <c:layout>
            <c:manualLayout>
              <c:xMode val="edge"/>
              <c:yMode val="edge"/>
              <c:x val="3.9214832961929017E-3"/>
              <c:y val="0.2200251742811323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60190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54564552315373"/>
          <c:y val="4.6844956940866711E-2"/>
          <c:w val="0.84163785075303998"/>
          <c:h val="0.722019275844701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'[Informalidad.xlsx]% informales'!$K$4</c:f>
              <c:strCache>
                <c:ptCount val="1"/>
                <c:pt idx="0">
                  <c:v>Mar- may 2022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'[Informalidad.xlsx]% informales'!$J$5:$J$7</c:f>
              <c:strCache>
                <c:ptCount val="3"/>
                <c:pt idx="0">
                  <c:v> Nacional </c:v>
                </c:pt>
                <c:pt idx="1">
                  <c:v> Cabeceras </c:v>
                </c:pt>
                <c:pt idx="2">
                  <c:v>Centros poblados y rural disperso</c:v>
                </c:pt>
              </c:strCache>
            </c:strRef>
          </c:cat>
          <c:val>
            <c:numRef>
              <c:f>'[Informalidad.xlsx]% informales'!$K$5:$K$7</c:f>
              <c:numCache>
                <c:formatCode>_-* #,##0.0_-;\-* #,##0.0_-;_-* "-"??_-;_-@_-</c:formatCode>
                <c:ptCount val="3"/>
                <c:pt idx="0">
                  <c:v>58.345066710164197</c:v>
                </c:pt>
                <c:pt idx="1">
                  <c:v>51.18080248888608</c:v>
                </c:pt>
                <c:pt idx="2">
                  <c:v>84.944270307926502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8B-4694-AE50-B55691FB9927}"/>
            </c:ext>
          </c:extLst>
        </c:ser>
        <c:ser>
          <c:idx val="1"/>
          <c:order val="1"/>
          <c:tx>
            <c:strRef>
              <c:f>'[Informalidad.xlsx]% informales'!$L$4</c:f>
              <c:strCache>
                <c:ptCount val="1"/>
                <c:pt idx="0">
                  <c:v>Mar- may 2023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'[Informalidad.xlsx]% informales'!$J$5:$J$7</c:f>
              <c:strCache>
                <c:ptCount val="3"/>
                <c:pt idx="0">
                  <c:v> Nacional </c:v>
                </c:pt>
                <c:pt idx="1">
                  <c:v> Cabeceras </c:v>
                </c:pt>
                <c:pt idx="2">
                  <c:v>Centros poblados y rural disperso</c:v>
                </c:pt>
              </c:strCache>
            </c:strRef>
          </c:cat>
          <c:val>
            <c:numRef>
              <c:f>'[Informalidad.xlsx]% informales'!$L$5:$L$7</c:f>
              <c:numCache>
                <c:formatCode>_-* #,##0.0_-;\-* #,##0.0_-;_-* "-"??_-;_-@_-</c:formatCode>
                <c:ptCount val="3"/>
                <c:pt idx="0">
                  <c:v>56.660851459431349</c:v>
                </c:pt>
                <c:pt idx="1">
                  <c:v>49.278433705921401</c:v>
                </c:pt>
                <c:pt idx="2">
                  <c:v>84.044170980552153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8B-4694-AE50-B55691FB992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0"/>
        <c:overlap val="-27"/>
        <c:axId val="414928047"/>
        <c:axId val="414920559"/>
      </c:barChart>
      <c:catAx>
        <c:axId val="414928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14920559"/>
        <c:crosses val="autoZero"/>
        <c:auto val="1"/>
        <c:lblAlgn val="ctr"/>
        <c:lblOffset val="100"/>
        <c:noMultiLvlLbl val="0"/>
      </c:catAx>
      <c:valAx>
        <c:axId val="414920559"/>
        <c:scaling>
          <c:orientation val="minMax"/>
          <c:min val="4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sz="900" dirty="0"/>
                  <a:t>Porcentaje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rgbClr val="27689D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14928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0.05475</cdr:x>
      <cdr:y>0.10139</cdr:y>
    </cdr:from>
    <cdr:to>
      <cdr:x>0.91567</cdr:x>
      <cdr:y>0.15354</cdr:y>
    </cdr:to>
    <cdr:sp macro="" textlink="">
      <cdr:nvSpPr>
        <cdr:cNvPr id="5" name="Rectángulo 4">
          <a:extLst xmlns:a="http://schemas.openxmlformats.org/drawingml/2006/main">
            <a:ext uri="{FF2B5EF4-FFF2-40B4-BE49-F238E27FC236}">
              <a16:creationId xmlns:a16="http://schemas.microsoft.com/office/drawing/2014/main" id="{A0190109-F0EA-453C-A67E-383E24F82A64}"/>
            </a:ext>
          </a:extLst>
        </cdr:cNvPr>
        <cdr:cNvSpPr/>
      </cdr:nvSpPr>
      <cdr:spPr>
        <a:xfrm xmlns:a="http://schemas.openxmlformats.org/drawingml/2006/main">
          <a:off x="661981" y="471040"/>
          <a:ext cx="10410103" cy="24228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0.09978</cdr:x>
      <cdr:y>0.78903</cdr:y>
    </cdr:from>
    <cdr:to>
      <cdr:x>0.9607</cdr:x>
      <cdr:y>0.84118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F3654E0E-ED47-4B95-A1D8-F4498355765A}"/>
            </a:ext>
          </a:extLst>
        </cdr:cNvPr>
        <cdr:cNvSpPr/>
      </cdr:nvSpPr>
      <cdr:spPr>
        <a:xfrm xmlns:a="http://schemas.openxmlformats.org/drawingml/2006/main">
          <a:off x="1202348" y="3665757"/>
          <a:ext cx="10373792" cy="24228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1</cdr:x>
      <cdr:y>0.24655</cdr:y>
    </cdr:from>
    <cdr:to>
      <cdr:x>1</cdr:x>
      <cdr:y>1</cdr:y>
    </cdr:to>
    <cdr:cxnSp macro="">
      <cdr:nvCxnSpPr>
        <cdr:cNvPr id="10" name="Conector recto 9">
          <a:extLst xmlns:a="http://schemas.openxmlformats.org/drawingml/2006/main">
            <a:ext uri="{FF2B5EF4-FFF2-40B4-BE49-F238E27FC236}">
              <a16:creationId xmlns:a16="http://schemas.microsoft.com/office/drawing/2014/main" id="{0F38C076-12C6-4823-BDDF-81797E417CB0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11742164" y="1271120"/>
          <a:ext cx="0" cy="2664000"/>
        </a:xfrm>
        <a:prstGeom xmlns:a="http://schemas.openxmlformats.org/drawingml/2006/main" prst="line">
          <a:avLst/>
        </a:prstGeom>
        <a:ln xmlns:a="http://schemas.openxmlformats.org/drawingml/2006/main">
          <a:noFill/>
          <a:prstDash val="lgDashDot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0.01583</cdr:x>
      <cdr:y>0.03115</cdr:y>
    </cdr:from>
    <cdr:to>
      <cdr:x>0.99012</cdr:x>
      <cdr:y>0.09196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B42E232B-FEF7-1D3B-66FD-6A4F3E489B56}"/>
            </a:ext>
          </a:extLst>
        </cdr:cNvPr>
        <cdr:cNvSpPr/>
      </cdr:nvSpPr>
      <cdr:spPr>
        <a:xfrm xmlns:a="http://schemas.openxmlformats.org/drawingml/2006/main">
          <a:off x="122695" y="135978"/>
          <a:ext cx="7553344" cy="26549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08BD4-7D12-41EE-B6F2-011DE6E9A97D}" type="datetimeFigureOut">
              <a:rPr lang="es-CO" smtClean="0"/>
              <a:t>31/07/2023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1DC31-9DF6-4E87-BB41-49CE280BEA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9A0BFF-752F-4F01-B705-5E9002A6E3F0}" type="slidenum">
              <a:rPr lang="es-ES" smtClean="0"/>
              <a:pPr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5221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i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129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765425" y="465513"/>
            <a:ext cx="9243589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600" dirty="0"/>
              <a:t>Población ocupada según rama de actividad económica en el trimestre móvil abril-junio de 2023 en los </a:t>
            </a:r>
          </a:p>
          <a:p>
            <a:r>
              <a:rPr lang="es-MX" sz="2600" dirty="0"/>
              <a:t>Centros poblados y rural disperso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7D68B49-66A5-E384-9891-268A74C0946E}"/>
              </a:ext>
            </a:extLst>
          </p:cNvPr>
          <p:cNvSpPr/>
          <p:nvPr/>
        </p:nvSpPr>
        <p:spPr>
          <a:xfrm>
            <a:off x="1" y="5627121"/>
            <a:ext cx="121945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el trimestre abril-junio de 2023 la población ocupada en los centros poblados y rural disperso </a:t>
            </a:r>
            <a:r>
              <a:rPr lang="es-MX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aumentó en 122 mil personas (2,6%) </a:t>
            </a:r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trimestre un año atrás, mientras que la agricultura, ganadería, caza, silvicultura y pesca disminuyó en 2 mil ocupados (-0,1%) y participó con el 53,0% de los ocupados del sector rural.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1FC4D76E-9DD1-BA5A-9BE8-531B355A48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8305687"/>
              </p:ext>
            </p:extLst>
          </p:nvPr>
        </p:nvGraphicFramePr>
        <p:xfrm>
          <a:off x="47194" y="1446018"/>
          <a:ext cx="11846855" cy="4129499"/>
        </p:xfrm>
        <a:graphic>
          <a:graphicData uri="http://schemas.openxmlformats.org/drawingml/2006/table">
            <a:tbl>
              <a:tblPr/>
              <a:tblGrid>
                <a:gridCol w="7416000">
                  <a:extLst>
                    <a:ext uri="{9D8B030D-6E8A-4147-A177-3AD203B41FA5}">
                      <a16:colId xmlns:a16="http://schemas.microsoft.com/office/drawing/2014/main" val="994517900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199497708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49065295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3832016345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679695158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2058966082"/>
                    </a:ext>
                  </a:extLst>
                </a:gridCol>
              </a:tblGrid>
              <a:tr h="4078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Rama de actividad 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Abr-jun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Abr-jun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Participación (%)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011515"/>
                  </a:ext>
                </a:extLst>
              </a:tr>
              <a:tr h="16603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absoluta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porcentual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CO" sz="105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02779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Ocupados Total Centros Poblados y Rural Disperso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4.694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4.816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14047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Industrias manufactureras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16,7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Alojamiento y servicios de comida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20,4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507775"/>
                  </a:ext>
                </a:extLst>
              </a:tr>
              <a:tr h="2303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profesionales, científicas, técnicas y de servicios administrativos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31,5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641266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Construcción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76638"/>
                  </a:ext>
                </a:extLst>
              </a:tr>
              <a:tr h="17110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Transporte y almacenamiento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320903"/>
                  </a:ext>
                </a:extLst>
              </a:tr>
              <a:tr h="186986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Administración pública y defensa, educación y atención de la salud humana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408792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inmobiliarias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62,8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401929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Comercio y reparación de vehículos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461761"/>
                  </a:ext>
                </a:extLst>
              </a:tr>
              <a:tr h="2241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Información y comunicaciones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55021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financieras y de seguros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-0,8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45917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No informa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869721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Agricultura, ganadería, caza, silvicultura y pesca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2.553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2.551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-0,1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53,0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516227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Suministro de electricidad, gas, agua y gestión de desechos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-30,5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818794"/>
                  </a:ext>
                </a:extLst>
              </a:tr>
              <a:tr h="1152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artísticas, entretenimiento, recreación y otras actividades de servicios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276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-6,9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859933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0158BF07-4210-941F-7C2D-235788B3B6A4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024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91588" y="1628507"/>
            <a:ext cx="8168642" cy="230832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MX" sz="4800" b="1" dirty="0">
                <a:solidFill>
                  <a:schemeClr val="bg1"/>
                </a:solidFill>
                <a:latin typeface="+mj-lt"/>
              </a:rPr>
              <a:t>Tasa de desempleo y población ocupada series desestacionalizadas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21EC463-48B1-DB62-853F-28EA07164E19}"/>
              </a:ext>
            </a:extLst>
          </p:cNvPr>
          <p:cNvSpPr txBox="1"/>
          <p:nvPr/>
        </p:nvSpPr>
        <p:spPr>
          <a:xfrm>
            <a:off x="191588" y="3936831"/>
            <a:ext cx="81686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>
                <a:solidFill>
                  <a:schemeClr val="bg1"/>
                </a:solidFill>
                <a:cs typeface="Arial" panose="020B0604020202020204" pitchFamily="34" charset="0"/>
              </a:rPr>
              <a:t>Junio de 2023</a:t>
            </a:r>
          </a:p>
          <a:p>
            <a:pPr algn="ctr"/>
            <a:r>
              <a:rPr lang="es-CO" sz="24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Julio 31 de 2023</a:t>
            </a:r>
          </a:p>
        </p:txBody>
      </p:sp>
    </p:spTree>
    <p:extLst>
      <p:ext uri="{BB962C8B-B14F-4D97-AF65-F5344CB8AC3E}">
        <p14:creationId xmlns:p14="http://schemas.microsoft.com/office/powerpoint/2010/main" val="3526887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Tasa de desempleo desestacionalizada* total nacional y 13 ciudades y áreas metropolitanas</a:t>
            </a:r>
          </a:p>
          <a:p>
            <a:r>
              <a:rPr lang="es-MX" sz="2800" dirty="0"/>
              <a:t>Mensual junio de 2020 – junio de 2023</a:t>
            </a:r>
            <a:endParaRPr lang="es-ES" sz="2800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782FA8C4-DC6C-D13D-DD57-C1A259BF643A}"/>
              </a:ext>
            </a:extLst>
          </p:cNvPr>
          <p:cNvSpPr/>
          <p:nvPr/>
        </p:nvSpPr>
        <p:spPr>
          <a:xfrm>
            <a:off x="71888" y="6666343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                                                                                                                                                                                                    * Las series desestacionalizadas permiten hacer comparaciones en periodos consecutivos.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19DB034A-248F-CD38-8A4F-82FA8AE5C7E1}"/>
              </a:ext>
            </a:extLst>
          </p:cNvPr>
          <p:cNvSpPr/>
          <p:nvPr/>
        </p:nvSpPr>
        <p:spPr>
          <a:xfrm>
            <a:off x="-30478" y="5309944"/>
            <a:ext cx="20300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srgbClr val="395F9B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Tasa de desempleo nacional en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srgbClr val="395F9B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junio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82250F5-2715-7776-70C7-F8C54F5E677D}"/>
              </a:ext>
            </a:extLst>
          </p:cNvPr>
          <p:cNvSpPr/>
          <p:nvPr/>
        </p:nvSpPr>
        <p:spPr>
          <a:xfrm>
            <a:off x="1412729" y="5652115"/>
            <a:ext cx="10624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1200" cap="none" spc="0" normalizeH="0" baseline="0" noProof="0" dirty="0">
                <a:ln>
                  <a:noFill/>
                </a:ln>
                <a:solidFill>
                  <a:srgbClr val="7D9837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9,8%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7D9837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8DAC4E8-EFB1-FFEB-B985-B868966CDA90}"/>
              </a:ext>
            </a:extLst>
          </p:cNvPr>
          <p:cNvSpPr/>
          <p:nvPr/>
        </p:nvSpPr>
        <p:spPr>
          <a:xfrm>
            <a:off x="2451515" y="5516315"/>
            <a:ext cx="3158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1" i="0" u="none" strike="noStrike" kern="1200" cap="none" spc="0" normalizeH="0" baseline="0" noProof="0" dirty="0">
                <a:ln>
                  <a:noFill/>
                </a:ln>
                <a:solidFill>
                  <a:srgbClr val="27689D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inferior en 0,6 p.p </a:t>
            </a:r>
            <a:r>
              <a:rPr kumimoji="0" lang="es-CO" sz="1800" i="0" u="none" strike="noStrike" kern="1200" cap="none" spc="0" normalizeH="0" baseline="0" noProof="0" dirty="0">
                <a:ln>
                  <a:noFill/>
                </a:ln>
                <a:solidFill>
                  <a:srgbClr val="27689D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a la tasa de mayo de 2023 (10,4%)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62879702-3241-5B7B-BA05-7452F5D885AC}"/>
              </a:ext>
            </a:extLst>
          </p:cNvPr>
          <p:cNvSpPr/>
          <p:nvPr/>
        </p:nvSpPr>
        <p:spPr>
          <a:xfrm>
            <a:off x="5664268" y="5460671"/>
            <a:ext cx="22366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srgbClr val="395F9B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Tasa de desempleo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srgbClr val="395F9B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13 ciudades y a.m en junio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1D76336-3D7B-00D1-5ED2-635E8500D49F}"/>
              </a:ext>
            </a:extLst>
          </p:cNvPr>
          <p:cNvSpPr/>
          <p:nvPr/>
        </p:nvSpPr>
        <p:spPr>
          <a:xfrm>
            <a:off x="7422723" y="5677287"/>
            <a:ext cx="13219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1200" cap="none" spc="0" normalizeH="0" baseline="0" noProof="0" dirty="0">
                <a:ln>
                  <a:noFill/>
                </a:ln>
                <a:solidFill>
                  <a:srgbClr val="7D9837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8,8%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7D9837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C3C7F9BD-9BBC-C76D-EAD9-D74F0D7F334C}"/>
              </a:ext>
            </a:extLst>
          </p:cNvPr>
          <p:cNvSpPr/>
          <p:nvPr/>
        </p:nvSpPr>
        <p:spPr>
          <a:xfrm>
            <a:off x="8744634" y="5516553"/>
            <a:ext cx="34449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1" i="0" u="none" strike="noStrike" kern="1200" cap="none" spc="0" normalizeH="0" baseline="0" noProof="0" dirty="0">
                <a:ln>
                  <a:noFill/>
                </a:ln>
                <a:solidFill>
                  <a:srgbClr val="27689D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inferior en 2,6 p.p </a:t>
            </a:r>
            <a:r>
              <a:rPr kumimoji="0" lang="es-CO" sz="1800" i="0" u="none" strike="noStrike" kern="1200" cap="none" spc="0" normalizeH="0" baseline="0" noProof="0" dirty="0">
                <a:ln>
                  <a:noFill/>
                </a:ln>
                <a:solidFill>
                  <a:srgbClr val="27689D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a la tasa de mayo de 2023 (11,4%)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0693E167-89C3-685B-EA2E-60CF91ADD3BA}"/>
              </a:ext>
            </a:extLst>
          </p:cNvPr>
          <p:cNvCxnSpPr>
            <a:cxnSpLocks/>
          </p:cNvCxnSpPr>
          <p:nvPr/>
        </p:nvCxnSpPr>
        <p:spPr>
          <a:xfrm>
            <a:off x="5639251" y="5646443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29FDBF7D-C57D-EE74-9E81-97EF873F35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6081505"/>
              </p:ext>
            </p:extLst>
          </p:nvPr>
        </p:nvGraphicFramePr>
        <p:xfrm>
          <a:off x="154304" y="1517397"/>
          <a:ext cx="11883391" cy="3823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54474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desestacionalizada* total nacional</a:t>
            </a:r>
          </a:p>
          <a:p>
            <a:r>
              <a:rPr lang="es-MX" sz="2800" dirty="0"/>
              <a:t>Mensual junio de 2020 – junio de 2023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F27DF3B1-239E-E63E-A743-581764F43F11}"/>
              </a:ext>
            </a:extLst>
          </p:cNvPr>
          <p:cNvSpPr/>
          <p:nvPr/>
        </p:nvSpPr>
        <p:spPr>
          <a:xfrm>
            <a:off x="3018073" y="5578451"/>
            <a:ext cx="23138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Población nacional </a:t>
            </a:r>
          </a:p>
          <a:p>
            <a:r>
              <a:rPr lang="es-CO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ocupada</a:t>
            </a:r>
            <a:endParaRPr lang="es-CO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AB499A49-342D-DE8F-4071-BEBA044F3BB5}"/>
              </a:ext>
            </a:extLst>
          </p:cNvPr>
          <p:cNvSpPr/>
          <p:nvPr/>
        </p:nvSpPr>
        <p:spPr>
          <a:xfrm>
            <a:off x="5251160" y="5498866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23,1 millones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8CCE5FB-A779-8E97-9DB5-18C7E00C927E}"/>
              </a:ext>
            </a:extLst>
          </p:cNvPr>
          <p:cNvSpPr/>
          <p:nvPr/>
        </p:nvSpPr>
        <p:spPr>
          <a:xfrm>
            <a:off x="7000231" y="5526216"/>
            <a:ext cx="32115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latin typeface="+mj-lt"/>
                <a:cs typeface="Arial" panose="020B0604020202020204" pitchFamily="34" charset="0"/>
              </a:rPr>
              <a:t>Superior en 328 mil personas a la población ocupada en mayo de 2023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87B518E-9004-DADC-7985-FA33D523E0F4}"/>
              </a:ext>
            </a:extLst>
          </p:cNvPr>
          <p:cNvSpPr/>
          <p:nvPr/>
        </p:nvSpPr>
        <p:spPr>
          <a:xfrm>
            <a:off x="33788" y="64916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1200" cap="none" spc="0" normalizeH="0" baseline="0" noProof="0" dirty="0">
                <a:ln>
                  <a:noFill/>
                </a:ln>
                <a:solidFill>
                  <a:srgbClr val="236C95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* Las series desestacionalizadas permiten hacer comparaciones en periodos consecutivos.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B0B26264-D0DB-FF7F-89A5-9F28FAFB4FDE}"/>
              </a:ext>
            </a:extLst>
          </p:cNvPr>
          <p:cNvSpPr/>
          <p:nvPr/>
        </p:nvSpPr>
        <p:spPr>
          <a:xfrm>
            <a:off x="33788" y="668443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7385FE5E-37E6-7535-7050-106CE979FAE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1312054"/>
              </p:ext>
            </p:extLst>
          </p:nvPr>
        </p:nvGraphicFramePr>
        <p:xfrm>
          <a:off x="136854" y="1385247"/>
          <a:ext cx="11918291" cy="4087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261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91588" y="3105834"/>
            <a:ext cx="8168642" cy="83099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MX" sz="4800" b="1" dirty="0">
                <a:solidFill>
                  <a:schemeClr val="bg1"/>
                </a:solidFill>
                <a:latin typeface="+mj-lt"/>
              </a:rPr>
              <a:t>Informalidad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21EC463-48B1-DB62-853F-28EA07164E19}"/>
              </a:ext>
            </a:extLst>
          </p:cNvPr>
          <p:cNvSpPr txBox="1"/>
          <p:nvPr/>
        </p:nvSpPr>
        <p:spPr>
          <a:xfrm>
            <a:off x="191588" y="3936831"/>
            <a:ext cx="81686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>
                <a:solidFill>
                  <a:schemeClr val="bg1"/>
                </a:solidFill>
                <a:cs typeface="Arial" panose="020B0604020202020204" pitchFamily="34" charset="0"/>
              </a:rPr>
              <a:t>Trimestre móvil</a:t>
            </a:r>
          </a:p>
          <a:p>
            <a:pPr algn="ctr"/>
            <a:r>
              <a:rPr lang="es-MX" sz="3200" dirty="0">
                <a:solidFill>
                  <a:schemeClr val="bg1"/>
                </a:solidFill>
                <a:cs typeface="Arial" panose="020B0604020202020204" pitchFamily="34" charset="0"/>
              </a:rPr>
              <a:t>Marzo de 2023 - Mayo de 2023</a:t>
            </a:r>
          </a:p>
          <a:p>
            <a:pPr algn="ctr"/>
            <a:r>
              <a:rPr lang="es-CO" sz="24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Julio 31 de 2023</a:t>
            </a:r>
          </a:p>
        </p:txBody>
      </p:sp>
    </p:spTree>
    <p:extLst>
      <p:ext uri="{BB962C8B-B14F-4D97-AF65-F5344CB8AC3E}">
        <p14:creationId xmlns:p14="http://schemas.microsoft.com/office/powerpoint/2010/main" val="1542716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60625E6-14F7-BBA3-F521-78723D87EC96}"/>
              </a:ext>
            </a:extLst>
          </p:cNvPr>
          <p:cNvSpPr/>
          <p:nvPr/>
        </p:nvSpPr>
        <p:spPr>
          <a:xfrm>
            <a:off x="0" y="5962584"/>
            <a:ext cx="2172052" cy="599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3AF77547-FB99-469A-8718-978B8988598F}"/>
              </a:ext>
            </a:extLst>
          </p:cNvPr>
          <p:cNvSpPr/>
          <p:nvPr/>
        </p:nvSpPr>
        <p:spPr>
          <a:xfrm>
            <a:off x="14413" y="5762906"/>
            <a:ext cx="15608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Informalidad sector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D2832B9C-17B6-4D04-B5C1-949B300C241E}"/>
              </a:ext>
            </a:extLst>
          </p:cNvPr>
          <p:cNvSpPr/>
          <p:nvPr/>
        </p:nvSpPr>
        <p:spPr>
          <a:xfrm>
            <a:off x="1258436" y="5997954"/>
            <a:ext cx="11885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84,0%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DEFF068D-953C-4C5F-8B50-C7E1F717CAE9}"/>
              </a:ext>
            </a:extLst>
          </p:cNvPr>
          <p:cNvSpPr/>
          <p:nvPr/>
        </p:nvSpPr>
        <p:spPr>
          <a:xfrm>
            <a:off x="2396204" y="5764664"/>
            <a:ext cx="29657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Inferior en 0,9 p. p </a:t>
            </a:r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informalidad del mismo trimestre un año atrás</a:t>
            </a:r>
            <a:endParaRPr lang="es-CO" dirty="0">
              <a:solidFill>
                <a:srgbClr val="27689D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E3FAEE45-B7C7-4895-AF51-10F952241B9B}"/>
              </a:ext>
            </a:extLst>
          </p:cNvPr>
          <p:cNvCxnSpPr>
            <a:cxnSpLocks/>
          </p:cNvCxnSpPr>
          <p:nvPr/>
        </p:nvCxnSpPr>
        <p:spPr>
          <a:xfrm>
            <a:off x="5325189" y="5754382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ángulo 24">
            <a:extLst>
              <a:ext uri="{FF2B5EF4-FFF2-40B4-BE49-F238E27FC236}">
                <a16:creationId xmlns:a16="http://schemas.microsoft.com/office/drawing/2014/main" id="{2C2D054A-CB9D-4969-9533-9DAC201BD6C0}"/>
              </a:ext>
            </a:extLst>
          </p:cNvPr>
          <p:cNvSpPr/>
          <p:nvPr/>
        </p:nvSpPr>
        <p:spPr>
          <a:xfrm>
            <a:off x="5376003" y="5767513"/>
            <a:ext cx="29657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Informalidad agricultura, ganadería, caza, silvicultura y pesca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7E3EB898-F77B-41D8-8631-7FAAB1CA6C44}"/>
              </a:ext>
            </a:extLst>
          </p:cNvPr>
          <p:cNvSpPr/>
          <p:nvPr/>
        </p:nvSpPr>
        <p:spPr>
          <a:xfrm>
            <a:off x="7593283" y="6028609"/>
            <a:ext cx="13463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86,4%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1 CuadroTexto">
            <a:extLst>
              <a:ext uri="{FF2B5EF4-FFF2-40B4-BE49-F238E27FC236}">
                <a16:creationId xmlns:a16="http://schemas.microsoft.com/office/drawing/2014/main" id="{72600D9A-ADD3-4635-A3E6-0938F6994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42452" y="1056643"/>
            <a:ext cx="53629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Proporción de ocupados informales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Trimestre marzo-mayo (2022-2023)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B29EB78-F2B6-6B35-52FC-F8E1916A1B1C}"/>
              </a:ext>
            </a:extLst>
          </p:cNvPr>
          <p:cNvSpPr/>
          <p:nvPr/>
        </p:nvSpPr>
        <p:spPr>
          <a:xfrm>
            <a:off x="8916130" y="5753646"/>
            <a:ext cx="34599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inferior en 0,6 p.p </a:t>
            </a:r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informalidad del mismo </a:t>
            </a:r>
          </a:p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trimestre un año atrás</a:t>
            </a:r>
            <a:endParaRPr lang="es-CO" dirty="0">
              <a:solidFill>
                <a:srgbClr val="27689D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1 CuadroTexto">
            <a:extLst>
              <a:ext uri="{FF2B5EF4-FFF2-40B4-BE49-F238E27FC236}">
                <a16:creationId xmlns:a16="http://schemas.microsoft.com/office/drawing/2014/main" id="{22AA596E-4AF8-A33C-C019-625C7E8EC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126" y="623889"/>
            <a:ext cx="63863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Proporción de ocupados informales por actividad económica a nivel nacional trimestre marzo-mayo (2022-2023)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431D617-1A6D-47EF-43B2-30646561FA11}"/>
              </a:ext>
            </a:extLst>
          </p:cNvPr>
          <p:cNvSpPr/>
          <p:nvPr/>
        </p:nvSpPr>
        <p:spPr>
          <a:xfrm>
            <a:off x="33788" y="668443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A5444A0-973C-725A-76EF-F2E8F960651C}"/>
              </a:ext>
            </a:extLst>
          </p:cNvPr>
          <p:cNvSpPr txBox="1"/>
          <p:nvPr/>
        </p:nvSpPr>
        <p:spPr>
          <a:xfrm>
            <a:off x="828293" y="161703"/>
            <a:ext cx="110129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altLang="es-CO" sz="2600" b="1" dirty="0">
                <a:solidFill>
                  <a:srgbClr val="7D9837"/>
                </a:solidFill>
                <a:latin typeface="+mj-lt"/>
                <a:ea typeface="+mj-ea"/>
                <a:cs typeface="+mj-cs"/>
              </a:rPr>
              <a:t>Población ocupada informal</a:t>
            </a:r>
            <a:endParaRPr lang="es-ES" sz="2600" b="1" dirty="0">
              <a:solidFill>
                <a:srgbClr val="7D9837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D987E21-E7B3-ED4E-7508-20BF890049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9913488"/>
              </p:ext>
            </p:extLst>
          </p:nvPr>
        </p:nvGraphicFramePr>
        <p:xfrm>
          <a:off x="2282" y="2095011"/>
          <a:ext cx="4655976" cy="2982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28C7100D-A2C5-49D7-8018-94FFBCDB10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8247534"/>
              </p:ext>
            </p:extLst>
          </p:nvPr>
        </p:nvGraphicFramePr>
        <p:xfrm>
          <a:off x="4434828" y="1118733"/>
          <a:ext cx="7752665" cy="47052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73405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0C18376-DA66-1F87-172F-165ABF4CD9C3}"/>
              </a:ext>
            </a:extLst>
          </p:cNvPr>
          <p:cNvSpPr txBox="1"/>
          <p:nvPr/>
        </p:nvSpPr>
        <p:spPr>
          <a:xfrm>
            <a:off x="261257" y="2643326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Gracias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FEEF914-D9F7-B425-8EE4-B9C129921851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Julio 31 de 2023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61256" y="3678636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>
                <a:solidFill>
                  <a:schemeClr val="bg1"/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 dirty="0">
                <a:solidFill>
                  <a:schemeClr val="bg1"/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5082813" y="4386907"/>
            <a:ext cx="579632" cy="57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91588" y="2921168"/>
            <a:ext cx="8168642" cy="101566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CO" sz="6000" b="1" dirty="0">
                <a:solidFill>
                  <a:schemeClr val="bg1"/>
                </a:solidFill>
                <a:latin typeface="+mj-lt"/>
              </a:rPr>
              <a:t>Mercado laboral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21EC463-48B1-DB62-853F-28EA07164E19}"/>
              </a:ext>
            </a:extLst>
          </p:cNvPr>
          <p:cNvSpPr txBox="1"/>
          <p:nvPr/>
        </p:nvSpPr>
        <p:spPr>
          <a:xfrm>
            <a:off x="191588" y="3936831"/>
            <a:ext cx="81686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>
                <a:solidFill>
                  <a:schemeClr val="bg1"/>
                </a:solidFill>
                <a:cs typeface="Arial" panose="020B0604020202020204" pitchFamily="34" charset="0"/>
              </a:rPr>
              <a:t>Junio de 2023</a:t>
            </a:r>
          </a:p>
          <a:p>
            <a:pPr algn="ctr"/>
            <a:r>
              <a:rPr lang="es-CO" sz="24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Julio 31 de 2023</a:t>
            </a:r>
          </a:p>
        </p:txBody>
      </p:sp>
    </p:spTree>
    <p:extLst>
      <p:ext uri="{BB962C8B-B14F-4D97-AF65-F5344CB8AC3E}">
        <p14:creationId xmlns:p14="http://schemas.microsoft.com/office/powerpoint/2010/main" val="1610350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800" dirty="0"/>
              <a:t>Tasa de desempleo total nacional, cabeceras y rural Junio (2002- 2023)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F0E8829-B673-5CAA-1E41-F1C886A09707}"/>
              </a:ext>
            </a:extLst>
          </p:cNvPr>
          <p:cNvSpPr/>
          <p:nvPr/>
        </p:nvSpPr>
        <p:spPr>
          <a:xfrm>
            <a:off x="33788" y="5421477"/>
            <a:ext cx="20300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desempleo nacional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552EB3D-2FD2-2B29-A305-45DE4C8ADB61}"/>
              </a:ext>
            </a:extLst>
          </p:cNvPr>
          <p:cNvSpPr/>
          <p:nvPr/>
        </p:nvSpPr>
        <p:spPr>
          <a:xfrm>
            <a:off x="1348019" y="5705179"/>
            <a:ext cx="11903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9,3%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6B35B9D-0049-AC66-F7A2-4C2A615E499C}"/>
              </a:ext>
            </a:extLst>
          </p:cNvPr>
          <p:cNvSpPr/>
          <p:nvPr/>
        </p:nvSpPr>
        <p:spPr>
          <a:xfrm>
            <a:off x="2566388" y="5500339"/>
            <a:ext cx="31576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1,9 p.p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(11,3%)</a:t>
            </a: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6C358C8-E5EB-045B-E613-2B3036F8D5D7}"/>
              </a:ext>
            </a:extLst>
          </p:cNvPr>
          <p:cNvCxnSpPr>
            <a:cxnSpLocks/>
          </p:cNvCxnSpPr>
          <p:nvPr/>
        </p:nvCxnSpPr>
        <p:spPr>
          <a:xfrm>
            <a:off x="6035357" y="5452946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13">
            <a:extLst>
              <a:ext uri="{FF2B5EF4-FFF2-40B4-BE49-F238E27FC236}">
                <a16:creationId xmlns:a16="http://schemas.microsoft.com/office/drawing/2014/main" id="{00360640-285F-D23F-D2D4-B5452265B38B}"/>
              </a:ext>
            </a:extLst>
          </p:cNvPr>
          <p:cNvSpPr/>
          <p:nvPr/>
        </p:nvSpPr>
        <p:spPr>
          <a:xfrm>
            <a:off x="6259744" y="5491157"/>
            <a:ext cx="15914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desempleo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59EE458C-69E8-1372-1F90-B3F77176AA2C}"/>
              </a:ext>
            </a:extLst>
          </p:cNvPr>
          <p:cNvSpPr/>
          <p:nvPr/>
        </p:nvSpPr>
        <p:spPr>
          <a:xfrm>
            <a:off x="7663721" y="5690569"/>
            <a:ext cx="9510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6,5%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D416BBC-D563-D8B2-4402-6C8A2EDB4B15}"/>
              </a:ext>
            </a:extLst>
          </p:cNvPr>
          <p:cNvSpPr/>
          <p:nvPr/>
        </p:nvSpPr>
        <p:spPr>
          <a:xfrm>
            <a:off x="8813602" y="5491157"/>
            <a:ext cx="33783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0,6 p.p 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(7,1%)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B8900E07-0EC4-ADC4-43E0-7562C694B748}"/>
              </a:ext>
            </a:extLst>
          </p:cNvPr>
          <p:cNvGraphicFramePr>
            <a:graphicFrameLocks/>
          </p:cNvGraphicFramePr>
          <p:nvPr/>
        </p:nvGraphicFramePr>
        <p:xfrm>
          <a:off x="2802" y="1372667"/>
          <a:ext cx="12186396" cy="4112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1350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total nacional, cabeceras y rural </a:t>
            </a:r>
          </a:p>
          <a:p>
            <a:r>
              <a:rPr lang="es-MX" sz="2800" dirty="0"/>
              <a:t>Junio (2002- 2023)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72A7609-CAB2-9EFE-0E76-35C3C74B0B37}"/>
              </a:ext>
            </a:extLst>
          </p:cNvPr>
          <p:cNvSpPr/>
          <p:nvPr/>
        </p:nvSpPr>
        <p:spPr>
          <a:xfrm>
            <a:off x="97122" y="5430921"/>
            <a:ext cx="14728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Población nacional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ocupada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A55E40E-7169-77C3-5055-C1209A014604}"/>
              </a:ext>
            </a:extLst>
          </p:cNvPr>
          <p:cNvSpPr/>
          <p:nvPr/>
        </p:nvSpPr>
        <p:spPr>
          <a:xfrm>
            <a:off x="1380493" y="5510078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23,1 millones</a:t>
            </a:r>
            <a:endParaRPr lang="es-CO" sz="2400" b="1" dirty="0">
              <a:solidFill>
                <a:srgbClr val="7D9837"/>
              </a:solidFill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E33D9EB-67F9-76C5-0624-CACE64DE863E}"/>
              </a:ext>
            </a:extLst>
          </p:cNvPr>
          <p:cNvSpPr/>
          <p:nvPr/>
        </p:nvSpPr>
        <p:spPr>
          <a:xfrm>
            <a:off x="2904565" y="5467983"/>
            <a:ext cx="32115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cs typeface="Arial" panose="020B0604020202020204" pitchFamily="34" charset="0"/>
              </a:rPr>
              <a:t>Superior en un millón 30 mil personas a la población ocupada en junio de 2022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FC7DC65C-2544-7C73-2066-B0B2DD1C2BCD}"/>
              </a:ext>
            </a:extLst>
          </p:cNvPr>
          <p:cNvSpPr/>
          <p:nvPr/>
        </p:nvSpPr>
        <p:spPr>
          <a:xfrm>
            <a:off x="6170385" y="5513186"/>
            <a:ext cx="14728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Población rural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ocupada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B2046AD-B8B4-F357-E680-BC2C345F457C}"/>
              </a:ext>
            </a:extLst>
          </p:cNvPr>
          <p:cNvSpPr/>
          <p:nvPr/>
        </p:nvSpPr>
        <p:spPr>
          <a:xfrm>
            <a:off x="7314241" y="5544843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ea typeface="Calibri" panose="020F0502020204030204" pitchFamily="34" charset="0"/>
                <a:cs typeface="Arial" panose="020B0604020202020204" pitchFamily="34" charset="0"/>
              </a:rPr>
              <a:t>4,8 millones</a:t>
            </a:r>
            <a:endParaRPr lang="es-CO" sz="2400" b="1" dirty="0">
              <a:solidFill>
                <a:srgbClr val="7D9837"/>
              </a:solidFill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2ECDF73-661B-A7DC-9B63-68A9BECF5C2E}"/>
              </a:ext>
            </a:extLst>
          </p:cNvPr>
          <p:cNvSpPr/>
          <p:nvPr/>
        </p:nvSpPr>
        <p:spPr>
          <a:xfrm>
            <a:off x="8964891" y="5498677"/>
            <a:ext cx="32115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cs typeface="Arial" panose="020B0604020202020204" pitchFamily="34" charset="0"/>
              </a:rPr>
              <a:t>Superior en 116 mil personas a la población ocupada en junio de 2022 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CE1DCE53-9060-2406-76A4-2F83C898EEBC}"/>
              </a:ext>
            </a:extLst>
          </p:cNvPr>
          <p:cNvCxnSpPr>
            <a:cxnSpLocks/>
          </p:cNvCxnSpPr>
          <p:nvPr/>
        </p:nvCxnSpPr>
        <p:spPr>
          <a:xfrm>
            <a:off x="6066881" y="5445735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24B8435-9D78-A3EA-6C8B-5AB4788D70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0191151"/>
              </p:ext>
            </p:extLst>
          </p:nvPr>
        </p:nvGraphicFramePr>
        <p:xfrm>
          <a:off x="103900" y="1416983"/>
          <a:ext cx="11984199" cy="4024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5155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Tasa de desempleo total nacional, cabeceras y rural </a:t>
            </a:r>
          </a:p>
          <a:p>
            <a:r>
              <a:rPr lang="es-MX" sz="2800" dirty="0"/>
              <a:t>Junio de 2023 y trimestre móvil abril–junio de 2023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CD75E76-F6C9-537B-6C66-DC8BC88E0E8D}"/>
              </a:ext>
            </a:extLst>
          </p:cNvPr>
          <p:cNvSpPr/>
          <p:nvPr/>
        </p:nvSpPr>
        <p:spPr>
          <a:xfrm>
            <a:off x="20047" y="5440487"/>
            <a:ext cx="20300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desempleo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8C5619B-D259-2908-B529-648FB76BCC6E}"/>
              </a:ext>
            </a:extLst>
          </p:cNvPr>
          <p:cNvSpPr/>
          <p:nvPr/>
        </p:nvSpPr>
        <p:spPr>
          <a:xfrm>
            <a:off x="1305585" y="5724189"/>
            <a:ext cx="10952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6,5%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A984F44-55E3-FE0B-48AD-DAFB3F597CFC}"/>
              </a:ext>
            </a:extLst>
          </p:cNvPr>
          <p:cNvSpPr/>
          <p:nvPr/>
        </p:nvSpPr>
        <p:spPr>
          <a:xfrm>
            <a:off x="2524653" y="5519349"/>
            <a:ext cx="34615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0,6 p.p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(7,1%)</a:t>
            </a:r>
            <a:endParaRPr lang="es-CO" b="1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C6C27FC9-8221-B787-5E81-2DC03CDBA794}"/>
              </a:ext>
            </a:extLst>
          </p:cNvPr>
          <p:cNvCxnSpPr>
            <a:cxnSpLocks/>
          </p:cNvCxnSpPr>
          <p:nvPr/>
        </p:nvCxnSpPr>
        <p:spPr>
          <a:xfrm>
            <a:off x="6021616" y="5471956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ángulo 5">
            <a:extLst>
              <a:ext uri="{FF2B5EF4-FFF2-40B4-BE49-F238E27FC236}">
                <a16:creationId xmlns:a16="http://schemas.microsoft.com/office/drawing/2014/main" id="{63805E5F-019B-6790-DB59-44D15F126754}"/>
              </a:ext>
            </a:extLst>
          </p:cNvPr>
          <p:cNvSpPr/>
          <p:nvPr/>
        </p:nvSpPr>
        <p:spPr>
          <a:xfrm>
            <a:off x="6259744" y="5510167"/>
            <a:ext cx="15914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desempleo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C36A5CD-7C1B-BF53-A5AA-169F19950947}"/>
              </a:ext>
            </a:extLst>
          </p:cNvPr>
          <p:cNvSpPr/>
          <p:nvPr/>
        </p:nvSpPr>
        <p:spPr>
          <a:xfrm>
            <a:off x="7483151" y="5726783"/>
            <a:ext cx="10698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6,7%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74E26FC3-A09F-0E1F-0837-CDC737F32056}"/>
              </a:ext>
            </a:extLst>
          </p:cNvPr>
          <p:cNvSpPr/>
          <p:nvPr/>
        </p:nvSpPr>
        <p:spPr>
          <a:xfrm>
            <a:off x="8804274" y="5518040"/>
            <a:ext cx="33783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0,7 p.p 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trimestre un año atrás (7,4%)</a:t>
            </a:r>
            <a:endParaRPr lang="es-CO" b="1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sp>
        <p:nvSpPr>
          <p:cNvPr id="10" name="1 CuadroTexto">
            <a:extLst>
              <a:ext uri="{FF2B5EF4-FFF2-40B4-BE49-F238E27FC236}">
                <a16:creationId xmlns:a16="http://schemas.microsoft.com/office/drawing/2014/main" id="{334E2306-A029-FECA-4CAE-F08F04CDE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6" y="1324298"/>
            <a:ext cx="53629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Tasa de desempleo mensual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Junio (2022-2023)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0927A3EF-722B-4845-C5A9-7173F708C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0633" y="1327407"/>
            <a:ext cx="45232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Tasa de desempleo trimestre móvil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Abril–junio (2022-2023)</a:t>
            </a: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644B30B8-344C-64F3-D13B-50EB20CA65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4025532"/>
              </p:ext>
            </p:extLst>
          </p:nvPr>
        </p:nvGraphicFramePr>
        <p:xfrm>
          <a:off x="6490761" y="2123300"/>
          <a:ext cx="5197194" cy="3081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92F0B0C7-DBF3-A6DA-6901-366017B2B0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3985554"/>
              </p:ext>
            </p:extLst>
          </p:nvPr>
        </p:nvGraphicFramePr>
        <p:xfrm>
          <a:off x="397460" y="2114672"/>
          <a:ext cx="5186059" cy="3081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3398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Principales indicadores del mercado laboral </a:t>
            </a:r>
          </a:p>
          <a:p>
            <a:r>
              <a:rPr lang="es-MX" sz="2800" dirty="0"/>
              <a:t>Centros poblados y rural disperso en junio (2022-2023)</a:t>
            </a:r>
            <a:endParaRPr lang="es-ES" sz="2800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02A9FED-D204-D2C0-F764-8A1EC1C729D9}"/>
              </a:ext>
            </a:extLst>
          </p:cNvPr>
          <p:cNvSpPr/>
          <p:nvPr/>
        </p:nvSpPr>
        <p:spPr>
          <a:xfrm>
            <a:off x="103517" y="4776408"/>
            <a:ext cx="827273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junio de 2023, </a:t>
            </a:r>
            <a:r>
              <a:rPr lang="es-MX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población ocupada en el sector rural aumentó en 116 mil personas </a:t>
            </a: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 junio de 2022.</a:t>
            </a:r>
          </a:p>
          <a:p>
            <a:pPr algn="just"/>
            <a:endParaRPr lang="es-MX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disminución en la tasa de desempleo en el sector rural (-0,6 p.p.) se explica por la </a:t>
            </a:r>
            <a:r>
              <a:rPr lang="es-MX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reducción en la población desocupada en 24 mil personas y al aumento de la fuerza de trabajo en 92 mil personas.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C76C8718-47F2-8AFE-2F8C-0D5D68FAE2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48327"/>
              </p:ext>
            </p:extLst>
          </p:nvPr>
        </p:nvGraphicFramePr>
        <p:xfrm>
          <a:off x="268766" y="1556375"/>
          <a:ext cx="7666189" cy="2859405"/>
        </p:xfrm>
        <a:graphic>
          <a:graphicData uri="http://schemas.openxmlformats.org/drawingml/2006/table">
            <a:tbl>
              <a:tblPr/>
              <a:tblGrid>
                <a:gridCol w="4727152">
                  <a:extLst>
                    <a:ext uri="{9D8B030D-6E8A-4147-A177-3AD203B41FA5}">
                      <a16:colId xmlns:a16="http://schemas.microsoft.com/office/drawing/2014/main" val="26887222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31656064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84198805"/>
                    </a:ext>
                  </a:extLst>
                </a:gridCol>
                <a:gridCol w="779037">
                  <a:extLst>
                    <a:ext uri="{9D8B030D-6E8A-4147-A177-3AD203B41FA5}">
                      <a16:colId xmlns:a16="http://schemas.microsoft.com/office/drawing/2014/main" val="1610604703"/>
                    </a:ext>
                  </a:extLst>
                </a:gridCol>
              </a:tblGrid>
              <a:tr h="33162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Junio 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Junio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Variación absoluta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04049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Fuerza de trabajo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5.021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5.113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5824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Ocupados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4.662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4.778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2515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Desocupados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359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00089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Población fuera de la fuerza laboral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3.351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3.332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238447"/>
                  </a:ext>
                </a:extLst>
              </a:tr>
              <a:tr h="25201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desempleo – TD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7,1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6,5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-0,6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1195030"/>
                  </a:ext>
                </a:extLst>
              </a:tr>
              <a:tr h="11659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subocupación – TS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8,7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8,1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-0,6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287803"/>
                  </a:ext>
                </a:extLst>
              </a:tr>
              <a:tr h="11659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ocupación – TO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55,7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56,6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53553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global de participación –TGP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60,0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60,5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0,6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7560202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F0818577-48F7-6772-6D09-E8C054D0E911}"/>
              </a:ext>
            </a:extLst>
          </p:cNvPr>
          <p:cNvSpPr/>
          <p:nvPr/>
        </p:nvSpPr>
        <p:spPr>
          <a:xfrm>
            <a:off x="8376250" y="1615025"/>
            <a:ext cx="371223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junio de 2023, </a:t>
            </a:r>
            <a:r>
              <a:rPr lang="es-CO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56,6% de la población en edad de trabajar en el sector rural, estuvo ocupada </a:t>
            </a: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(tasa de ocupación - TO), lo que representó un aumento de 0,9 p.p en comparación con junio de 2022.</a:t>
            </a:r>
          </a:p>
          <a:p>
            <a:pPr algn="just"/>
            <a:endParaRPr lang="es-CO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junio de 2023, </a:t>
            </a:r>
            <a:r>
              <a:rPr lang="es-CO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60,5% de la población en edad de trabajar en el sector rural, hizo parte de la fuerza laboral </a:t>
            </a: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(tasa global de participación - TGP), aumentando en 0,6 p.p en comparación con junio de 2022.</a:t>
            </a:r>
            <a:endParaRPr lang="es-MX" b="1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849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según rama de actividad económica en junio (2022-2023). Total nacional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D9550AB-AA87-96B8-B281-89D33F07FF70}"/>
              </a:ext>
            </a:extLst>
          </p:cNvPr>
          <p:cNvSpPr/>
          <p:nvPr/>
        </p:nvSpPr>
        <p:spPr>
          <a:xfrm>
            <a:off x="47194" y="5929668"/>
            <a:ext cx="121448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 junio de 2023, la población ocupada del país </a:t>
            </a:r>
            <a:r>
              <a:rPr lang="es-MX" b="1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aumentó en un millón 30 mil de personas (4,7%) </a:t>
            </a:r>
            <a:r>
              <a:rPr lang="es-MX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con respecto a junio de 2022.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7C9E76B-D59D-7CDE-0039-30545773C6E8}"/>
              </a:ext>
            </a:extLst>
          </p:cNvPr>
          <p:cNvSpPr/>
          <p:nvPr/>
        </p:nvSpPr>
        <p:spPr>
          <a:xfrm>
            <a:off x="15682" y="6677943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11503932-3E5D-8B4A-D5BD-CF1D139BED6E}"/>
              </a:ext>
            </a:extLst>
          </p:cNvPr>
          <p:cNvSpPr/>
          <p:nvPr/>
        </p:nvSpPr>
        <p:spPr>
          <a:xfrm>
            <a:off x="309238" y="5667734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57B21E4-E1DC-67A3-17C7-F98CE21FB3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445095"/>
              </p:ext>
            </p:extLst>
          </p:nvPr>
        </p:nvGraphicFramePr>
        <p:xfrm>
          <a:off x="47194" y="1554661"/>
          <a:ext cx="11846855" cy="4129499"/>
        </p:xfrm>
        <a:graphic>
          <a:graphicData uri="http://schemas.openxmlformats.org/drawingml/2006/table">
            <a:tbl>
              <a:tblPr/>
              <a:tblGrid>
                <a:gridCol w="7416000">
                  <a:extLst>
                    <a:ext uri="{9D8B030D-6E8A-4147-A177-3AD203B41FA5}">
                      <a16:colId xmlns:a16="http://schemas.microsoft.com/office/drawing/2014/main" val="994517900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199497708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49065295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3832016345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679695158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2058966082"/>
                    </a:ext>
                  </a:extLst>
                </a:gridCol>
              </a:tblGrid>
              <a:tr h="4078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Rama de actividad 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Junio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Junio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Participación (%)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011515"/>
                  </a:ext>
                </a:extLst>
              </a:tr>
              <a:tr h="16603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absoluta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porcentual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CO" sz="105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02779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Ocupados Total Nacional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22.023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23.052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1.030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140479"/>
                  </a:ext>
                </a:extLst>
              </a:tr>
              <a:tr h="7728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Administración pública y defensa, educación y atención de la salud humana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2.584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2.853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profesionales, científicas, técnicas y de servicios administrativos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1.554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1.820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17,1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507775"/>
                  </a:ext>
                </a:extLst>
              </a:tr>
              <a:tr h="2303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Transporte y almacenamiento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1.746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641266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artísticas, entretenimiento, recreación y otras actividades de servicios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1.928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2.033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76638"/>
                  </a:ext>
                </a:extLst>
              </a:tr>
              <a:tr h="17110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Alojamiento y servicios de comida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1.509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320903"/>
                  </a:ext>
                </a:extLst>
              </a:tr>
              <a:tr h="186986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Comercio y reparación de vehículos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3.970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4.058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17,6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408792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inmobiliarias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32,7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401929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Industrias manufactureras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2.258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2.316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461761"/>
                  </a:ext>
                </a:extLst>
              </a:tr>
              <a:tr h="2241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financieras y de seguros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394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55021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Suministro de electricidad, gas, agua y gestión de desechos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45917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Construcción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869721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No informa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26,0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516227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Agricultura, ganadería, caza, silvicultura y pesca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3.264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3.256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-8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-0,2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14,1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818794"/>
                  </a:ext>
                </a:extLst>
              </a:tr>
              <a:tr h="1152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Información y comunicaciones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-22,7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859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7339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según rama de actividad económica </a:t>
            </a:r>
          </a:p>
          <a:p>
            <a:r>
              <a:rPr lang="es-MX" sz="2800" dirty="0"/>
              <a:t>Total nacional en junio de 2023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503A387-094E-78D3-0B68-614DA91F2C5D}"/>
              </a:ext>
            </a:extLst>
          </p:cNvPr>
          <p:cNvSpPr/>
          <p:nvPr/>
        </p:nvSpPr>
        <p:spPr>
          <a:xfrm>
            <a:off x="50082" y="6092335"/>
            <a:ext cx="120114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fue la segunda actividad económica que más personas ocupó en el mes de junio con 3,3 millones de ocupados (14,1%). </a:t>
            </a:r>
            <a:endParaRPr lang="es-CO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A4D46B5D-44D5-69A8-C765-C652BEE9CAA3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20F8EFB-07A7-C692-B34D-D7F4A5B722FC}"/>
              </a:ext>
            </a:extLst>
          </p:cNvPr>
          <p:cNvSpPr/>
          <p:nvPr/>
        </p:nvSpPr>
        <p:spPr>
          <a:xfrm>
            <a:off x="5547799" y="5768923"/>
            <a:ext cx="6594119" cy="222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C5DACFB-445D-4DB0-2A9E-54FA02F2B785}"/>
              </a:ext>
            </a:extLst>
          </p:cNvPr>
          <p:cNvGraphicFramePr>
            <a:graphicFrameLocks/>
          </p:cNvGraphicFramePr>
          <p:nvPr/>
        </p:nvGraphicFramePr>
        <p:xfrm>
          <a:off x="50082" y="1106062"/>
          <a:ext cx="12091836" cy="4645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4845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600" dirty="0"/>
              <a:t>Variación de la población ocupada según rama de actividad económica. Total nacional junio 2023/2022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B3A14BC5-F797-9CD5-94F9-2A2B19DAE73C}"/>
              </a:ext>
            </a:extLst>
          </p:cNvPr>
          <p:cNvSpPr/>
          <p:nvPr/>
        </p:nvSpPr>
        <p:spPr>
          <a:xfrm>
            <a:off x="50082" y="6207821"/>
            <a:ext cx="120496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</a:t>
            </a:r>
            <a:r>
              <a:rPr lang="es-ES" b="1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disminuyó en 8 mil ocupados (-0,2%)</a:t>
            </a:r>
            <a:endParaRPr lang="es-CO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D61717A-822C-6CF4-39F1-F20CFA24E4A3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EEDEF5A-71B4-E0CB-C7F1-8B22FC607261}"/>
              </a:ext>
            </a:extLst>
          </p:cNvPr>
          <p:cNvSpPr/>
          <p:nvPr/>
        </p:nvSpPr>
        <p:spPr>
          <a:xfrm>
            <a:off x="5547799" y="5768923"/>
            <a:ext cx="6594119" cy="222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92EF3748-B186-377B-DBA6-44976CA876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3327325"/>
              </p:ext>
            </p:extLst>
          </p:nvPr>
        </p:nvGraphicFramePr>
        <p:xfrm>
          <a:off x="71170" y="1106062"/>
          <a:ext cx="12049659" cy="4645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10646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7" ma:contentTypeDescription="Crear nuevo documento." ma:contentTypeScope="" ma:versionID="827eade3d7433f382e3d0e2d5fdfe168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89c8a080a1b09d382c82bdf7561436f4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889BD81-C29C-4897-8214-171457818A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89f541-6f0a-46bd-8c13-86a1ba0ba003"/>
    <ds:schemaRef ds:uri="344f0279-cae2-4899-8a1f-930fb84c62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B42C7C-D391-4691-8746-20646D6DAEC2}">
  <ds:schemaRefs>
    <ds:schemaRef ds:uri="344f0279-cae2-4899-8a1f-930fb84c6281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a689f541-6f0a-46bd-8c13-86a1ba0ba00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1065</TotalTime>
  <Words>1385</Words>
  <Application>Microsoft Office PowerPoint</Application>
  <PresentationFormat>Panorámica</PresentationFormat>
  <Paragraphs>369</Paragraphs>
  <Slides>16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Wingdings</vt:lpstr>
      <vt:lpstr>Arial</vt:lpstr>
      <vt:lpstr>Nunito Sans</vt:lpstr>
      <vt:lpstr>Nunito Sans ExtraBold</vt:lpstr>
      <vt:lpstr>Montserrat SemiBold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 HERNANDEZ BOCKER</cp:lastModifiedBy>
  <cp:revision>92</cp:revision>
  <dcterms:created xsi:type="dcterms:W3CDTF">2019-02-12T04:28:07Z</dcterms:created>
  <dcterms:modified xsi:type="dcterms:W3CDTF">2023-07-31T17:38:35Z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