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93" r:id="rId4"/>
    <p:sldId id="284" r:id="rId5"/>
    <p:sldId id="292" r:id="rId6"/>
    <p:sldId id="276" r:id="rId7"/>
    <p:sldId id="279" r:id="rId8"/>
    <p:sldId id="294" r:id="rId9"/>
    <p:sldId id="295" r:id="rId10"/>
    <p:sldId id="29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009267"/>
    <a:srgbClr val="009167"/>
    <a:srgbClr val="009165"/>
    <a:srgbClr val="27689D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3FC34-806B-4C05-BB5F-1BEF294E458A}" v="159" dt="2022-07-29T18:07:04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F7E5B434-4DC6-410B-AD38-DAF7696CB45C}"/>
    <pc:docChg chg="undo custSel addSld delSld modSld">
      <pc:chgData name="NESTOR JULIO HERNANDEZ BOCKER" userId="a413b3be1cc3406f" providerId="LiveId" clId="{F7E5B434-4DC6-410B-AD38-DAF7696CB45C}" dt="2022-05-31T20:05:49.380" v="703" actId="20577"/>
      <pc:docMkLst>
        <pc:docMk/>
      </pc:docMkLst>
      <pc:sldChg chg="modSp mod">
        <pc:chgData name="NESTOR JULIO HERNANDEZ BOCKER" userId="a413b3be1cc3406f" providerId="LiveId" clId="{F7E5B434-4DC6-410B-AD38-DAF7696CB45C}" dt="2022-05-31T17:37:09.023" v="56" actId="20577"/>
        <pc:sldMkLst>
          <pc:docMk/>
          <pc:sldMk cId="3489943008" sldId="256"/>
        </pc:sldMkLst>
        <pc:spChg chg="mod">
          <ac:chgData name="NESTOR JULIO HERNANDEZ BOCKER" userId="a413b3be1cc3406f" providerId="LiveId" clId="{F7E5B434-4DC6-410B-AD38-DAF7696CB45C}" dt="2022-05-31T17:36:55.325" v="4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7:37:09.023" v="5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7E5B434-4DC6-410B-AD38-DAF7696CB45C}" dt="2022-05-31T19:21:20.470" v="655" actId="20577"/>
        <pc:sldMkLst>
          <pc:docMk/>
          <pc:sldMk cId="1714585994" sldId="264"/>
        </pc:sldMkLst>
        <pc:spChg chg="mod">
          <ac:chgData name="NESTOR JULIO HERNANDEZ BOCKER" userId="a413b3be1cc3406f" providerId="LiveId" clId="{F7E5B434-4DC6-410B-AD38-DAF7696CB45C}" dt="2022-05-31T19:21:20.470" v="65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4:52.808" v="681" actId="1035"/>
        <pc:sldMkLst>
          <pc:docMk/>
          <pc:sldMk cId="3848655556" sldId="275"/>
        </pc:sldMkLst>
        <pc:spChg chg="mod">
          <ac:chgData name="NESTOR JULIO HERNANDEZ BOCKER" userId="a413b3be1cc3406f" providerId="LiveId" clId="{F7E5B434-4DC6-410B-AD38-DAF7696CB45C}" dt="2022-05-31T17:37:24.065" v="6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7:37:30.908" v="68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7:38:08.062" v="72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del mod">
          <ac:chgData name="NESTOR JULIO HERNANDEZ BOCKER" userId="a413b3be1cc3406f" providerId="LiveId" clId="{F7E5B434-4DC6-410B-AD38-DAF7696CB45C}" dt="2022-05-31T17:32:44.637" v="6" actId="478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4:52.808" v="681" actId="1035"/>
          <ac:graphicFrameMkLst>
            <pc:docMk/>
            <pc:sldMk cId="3848655556" sldId="275"/>
            <ac:graphicFrameMk id="12" creationId="{3AEB70D3-E6EB-4F60-8610-2083C1067D8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4:09.986" v="502" actId="20577"/>
        <pc:sldMkLst>
          <pc:docMk/>
          <pc:sldMk cId="3763916591" sldId="276"/>
        </pc:sldMkLst>
        <pc:spChg chg="mod">
          <ac:chgData name="NESTOR JULIO HERNANDEZ BOCKER" userId="a413b3be1cc3406f" providerId="LiveId" clId="{F7E5B434-4DC6-410B-AD38-DAF7696CB45C}" dt="2022-05-31T19:02:59.389" v="479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04:09.986" v="502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7E5B434-4DC6-410B-AD38-DAF7696CB45C}" dt="2022-05-31T19:02:34.568" v="443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2:53.575" v="474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7:27.277" v="540" actId="20577"/>
        <pc:sldMkLst>
          <pc:docMk/>
          <pc:sldMk cId="864735227" sldId="279"/>
        </pc:sldMkLst>
        <pc:spChg chg="mod">
          <ac:chgData name="NESTOR JULIO HERNANDEZ BOCKER" userId="a413b3be1cc3406f" providerId="LiveId" clId="{F7E5B434-4DC6-410B-AD38-DAF7696CB45C}" dt="2022-05-31T19:04:55.108" v="53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7E5B434-4DC6-410B-AD38-DAF7696CB45C}" dt="2022-05-31T19:07:27.277" v="54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7E5B434-4DC6-410B-AD38-DAF7696CB45C}" dt="2022-05-31T19:04:21.597" v="503" actId="478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4:36.228" v="525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8:35:31.247" v="410" actId="20577"/>
        <pc:sldMkLst>
          <pc:docMk/>
          <pc:sldMk cId="3016852997" sldId="284"/>
        </pc:sldMkLst>
        <pc:spChg chg="mod">
          <ac:chgData name="NESTOR JULIO HERNANDEZ BOCKER" userId="a413b3be1cc3406f" providerId="LiveId" clId="{F7E5B434-4DC6-410B-AD38-DAF7696CB45C}" dt="2022-05-31T18:33:53.831" v="365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35:31.247" v="41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F7E5B434-4DC6-410B-AD38-DAF7696CB45C}" dt="2022-05-31T18:33:49.234" v="360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08:02.436" v="563" actId="20577"/>
        <pc:sldMkLst>
          <pc:docMk/>
          <pc:sldMk cId="2917955696" sldId="285"/>
        </pc:sldMkLst>
        <pc:spChg chg="mod">
          <ac:chgData name="NESTOR JULIO HERNANDEZ BOCKER" userId="a413b3be1cc3406f" providerId="LiveId" clId="{F7E5B434-4DC6-410B-AD38-DAF7696CB45C}" dt="2022-05-31T19:07:52.823" v="557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9:08:02.436" v="56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3:40.963" v="666"/>
        <pc:sldMkLst>
          <pc:docMk/>
          <pc:sldMk cId="922040492" sldId="287"/>
        </pc:sldMkLst>
        <pc:spChg chg="mod">
          <ac:chgData name="NESTOR JULIO HERNANDEZ BOCKER" userId="a413b3be1cc3406f" providerId="LiveId" clId="{F7E5B434-4DC6-410B-AD38-DAF7696CB45C}" dt="2022-05-31T19:19:11.026" v="599" actId="20577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1:12.187" v="654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F7E5B434-4DC6-410B-AD38-DAF7696CB45C}" dt="2022-05-31T19:20:21.222" v="65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F7E5B434-4DC6-410B-AD38-DAF7696CB45C}" dt="2022-05-31T19:18:33.986" v="588" actId="478"/>
          <ac:graphicFrameMkLst>
            <pc:docMk/>
            <pc:sldMk cId="922040492" sldId="287"/>
            <ac:graphicFrameMk id="8" creationId="{0BA0F679-CFB5-4012-BCC6-802128C757F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3:40.963" v="666"/>
          <ac:graphicFrameMkLst>
            <pc:docMk/>
            <pc:sldMk cId="922040492" sldId="287"/>
            <ac:graphicFrameMk id="12" creationId="{0BA0F679-CFB5-4012-BCC6-802128C757F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34:37.238" v="702" actId="20577"/>
        <pc:sldMkLst>
          <pc:docMk/>
          <pc:sldMk cId="851783180" sldId="288"/>
        </pc:sldMkLst>
        <pc:spChg chg="mod">
          <ac:chgData name="NESTOR JULIO HERNANDEZ BOCKER" userId="a413b3be1cc3406f" providerId="LiveId" clId="{F7E5B434-4DC6-410B-AD38-DAF7696CB45C}" dt="2022-05-31T19:34:19.420" v="692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F7E5B434-4DC6-410B-AD38-DAF7696CB45C}" dt="2022-05-31T19:15:47.486" v="580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F7E5B434-4DC6-410B-AD38-DAF7696CB45C}" dt="2022-05-31T19:15:27.042" v="578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16:28.608" v="582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F7E5B434-4DC6-410B-AD38-DAF7696CB45C}" dt="2022-05-31T19:34:37.238" v="702" actId="20577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F7E5B434-4DC6-410B-AD38-DAF7696CB45C}" dt="2022-05-31T19:16:48.662" v="584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F7E5B434-4DC6-410B-AD38-DAF7696CB45C}" dt="2022-05-31T19:17:48.948" v="587" actId="20577"/>
          <ac:spMkLst>
            <pc:docMk/>
            <pc:sldMk cId="851783180" sldId="288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F7E5B434-4DC6-410B-AD38-DAF7696CB45C}" dt="2022-05-31T19:14:52.942" v="56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F7E5B434-4DC6-410B-AD38-DAF7696CB45C}" dt="2022-05-31T19:13:16.058" v="564" actId="47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28:56.877" v="687" actId="20577"/>
        <pc:sldMkLst>
          <pc:docMk/>
          <pc:sldMk cId="751480473" sldId="292"/>
        </pc:sldMkLst>
        <pc:spChg chg="mod">
          <ac:chgData name="NESTOR JULIO HERNANDEZ BOCKER" userId="a413b3be1cc3406f" providerId="LiveId" clId="{F7E5B434-4DC6-410B-AD38-DAF7696CB45C}" dt="2022-05-31T18:55:30.503" v="425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8:56.877" v="68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7E5B434-4DC6-410B-AD38-DAF7696CB45C}" dt="2022-05-31T19:06:42.967" v="539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20:05:49.380" v="703" actId="20577"/>
        <pc:sldMkLst>
          <pc:docMk/>
          <pc:sldMk cId="1845386193" sldId="293"/>
        </pc:sldMkLst>
        <pc:spChg chg="mod">
          <ac:chgData name="NESTOR JULIO HERNANDEZ BOCKER" userId="a413b3be1cc3406f" providerId="LiveId" clId="{F7E5B434-4DC6-410B-AD38-DAF7696CB45C}" dt="2022-05-31T18:14:46.089" v="180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14:52.029" v="18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7E5B434-4DC6-410B-AD38-DAF7696CB45C}" dt="2022-05-31T18:15:06.939" v="199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7E5B434-4DC6-410B-AD38-DAF7696CB45C}" dt="2022-05-31T18:15:22.738" v="201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8:15:33.120" v="20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7E5B434-4DC6-410B-AD38-DAF7696CB45C}" dt="2022-05-31T18:17:58.082" v="33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7E5B434-4DC6-410B-AD38-DAF7696CB45C}" dt="2022-05-31T20:05:49.380" v="7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F7E5B434-4DC6-410B-AD38-DAF7696CB45C}" dt="2022-05-31T18:12:58.567" v="73" actId="478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del">
          <ac:chgData name="NESTOR JULIO HERNANDEZ BOCKER" userId="a413b3be1cc3406f" providerId="LiveId" clId="{F7E5B434-4DC6-410B-AD38-DAF7696CB45C}" dt="2022-05-31T18:13:18.617" v="76" actId="478"/>
          <ac:graphicFrameMkLst>
            <pc:docMk/>
            <pc:sldMk cId="1845386193" sldId="293"/>
            <ac:graphicFrameMk id="24" creationId="{E86B2825-BFEC-4438-8A13-7D9D6B72CBFB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4:22.455" v="163" actId="207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add del mod">
          <ac:chgData name="NESTOR JULIO HERNANDEZ BOCKER" userId="a413b3be1cc3406f" providerId="LiveId" clId="{F7E5B434-4DC6-410B-AD38-DAF7696CB45C}" dt="2022-05-31T18:17:35.357" v="208" actId="478"/>
          <ac:graphicFrameMkLst>
            <pc:docMk/>
            <pc:sldMk cId="1845386193" sldId="293"/>
            <ac:graphicFrameMk id="29" creationId="{67F528AD-09EC-4B42-8259-8B9439F3F00F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7:51.315" v="333" actId="103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new del">
        <pc:chgData name="NESTOR JULIO HERNANDEZ BOCKER" userId="a413b3be1cc3406f" providerId="LiveId" clId="{F7E5B434-4DC6-410B-AD38-DAF7696CB45C}" dt="2022-05-31T18:18:46.663" v="345" actId="680"/>
        <pc:sldMkLst>
          <pc:docMk/>
          <pc:sldMk cId="3552369670" sldId="294"/>
        </pc:sldMkLst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22:16:13.174" v="925" actId="20577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22:14:13.361" v="924" actId="27918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07C97CCA-5F32-4CF1-A9E6-1C3EBC90226D}" dt="2022-04-29T22:09:24.278" v="922" actId="478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add del mod modGraphic">
          <ac:chgData name="NESTOR JULIO HERNANDEZ BOCKER" userId="a413b3be1cc3406f" providerId="LiveId" clId="{07C97CCA-5F32-4CF1-A9E6-1C3EBC90226D}" dt="2022-04-29T22:09:24.278" v="922" actId="478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22:16:13.174" v="925" actId="20577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22:16:13.174" v="9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EB63FC34-806B-4C05-BB5F-1BEF294E458A}"/>
    <pc:docChg chg="undo custSel modSld">
      <pc:chgData name="NESTOR JULIO HERNANDEZ BOCKER" userId="a413b3be1cc3406f" providerId="LiveId" clId="{EB63FC34-806B-4C05-BB5F-1BEF294E458A}" dt="2022-07-29T18:17:11.827" v="255" actId="20577"/>
      <pc:docMkLst>
        <pc:docMk/>
      </pc:docMkLst>
      <pc:sldChg chg="modSp mod">
        <pc:chgData name="NESTOR JULIO HERNANDEZ BOCKER" userId="a413b3be1cc3406f" providerId="LiveId" clId="{EB63FC34-806B-4C05-BB5F-1BEF294E458A}" dt="2022-07-29T17:05:41.815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EB63FC34-806B-4C05-BB5F-1BEF294E458A}" dt="2022-07-29T17:05:34.53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05:41.815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06:35.811" v="180" actId="20577"/>
        <pc:sldMkLst>
          <pc:docMk/>
          <pc:sldMk cId="1714585994" sldId="264"/>
        </pc:sldMkLst>
        <pc:spChg chg="mod">
          <ac:chgData name="NESTOR JULIO HERNANDEZ BOCKER" userId="a413b3be1cc3406f" providerId="LiveId" clId="{EB63FC34-806B-4C05-BB5F-1BEF294E458A}" dt="2022-07-29T18:06:35.811" v="18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17:11.827" v="255" actId="20577"/>
        <pc:sldMkLst>
          <pc:docMk/>
          <pc:sldMk cId="3848655556" sldId="27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7:11.827" v="25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2:57.832" v="31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EB63FC34-806B-4C05-BB5F-1BEF294E458A}" dt="2022-07-29T17:23:20.872" v="3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modSp mod">
        <pc:chgData name="NESTOR JULIO HERNANDEZ BOCKER" userId="a413b3be1cc3406f" providerId="LiveId" clId="{EB63FC34-806B-4C05-BB5F-1BEF294E458A}" dt="2022-07-29T18:13:13.432" v="212" actId="1036"/>
        <pc:sldMkLst>
          <pc:docMk/>
          <pc:sldMk cId="3763916591" sldId="27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0:22.511" v="184" actId="20577"/>
          <ac:spMkLst>
            <pc:docMk/>
            <pc:sldMk cId="3763916591" sldId="276"/>
            <ac:spMk id="21" creationId="{B6BFD5BF-AA9F-4720-89B1-41A537027AD9}"/>
          </ac:spMkLst>
        </pc:spChg>
        <pc:graphicFrameChg chg="mod">
          <ac:chgData name="NESTOR JULIO HERNANDEZ BOCKER" userId="a413b3be1cc3406f" providerId="LiveId" clId="{EB63FC34-806B-4C05-BB5F-1BEF294E458A}" dt="2022-07-29T18:13:13.432" v="212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13:38.186" v="245" actId="14100"/>
        <pc:sldMkLst>
          <pc:docMk/>
          <pc:sldMk cId="864735227" sldId="279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B63FC34-806B-4C05-BB5F-1BEF294E458A}" dt="2022-07-29T17:33:44.801" v="65" actId="20577"/>
          <ac:spMkLst>
            <pc:docMk/>
            <pc:sldMk cId="864735227" sldId="279"/>
            <ac:spMk id="19" creationId="{996E6BDD-E3F5-4C18-BDB4-BEEFAFB96589}"/>
          </ac:spMkLst>
        </pc:spChg>
        <pc:graphicFrameChg chg="mod">
          <ac:chgData name="NESTOR JULIO HERNANDEZ BOCKER" userId="a413b3be1cc3406f" providerId="LiveId" clId="{EB63FC34-806B-4C05-BB5F-1BEF294E458A}" dt="2022-07-29T18:13:38.186" v="245" actId="14100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07:04.302" v="182" actId="2716"/>
        <pc:sldMkLst>
          <pc:docMk/>
          <pc:sldMk cId="3016852997" sldId="284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0:16.711" v="52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EB63FC34-806B-4C05-BB5F-1BEF294E458A}" dt="2022-07-29T18:07:04.302" v="182" actId="2716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06:53.291" v="181" actId="2716"/>
        <pc:sldMkLst>
          <pc:docMk/>
          <pc:sldMk cId="751480473" sldId="292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1:26.241" v="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B63FC34-806B-4C05-BB5F-1BEF294E458A}" dt="2022-07-29T18:06:53.291" v="181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7:26:24.752" v="45"/>
        <pc:sldMkLst>
          <pc:docMk/>
          <pc:sldMk cId="1845386193" sldId="293"/>
        </pc:sldMkLst>
        <pc:spChg chg="mod">
          <ac:chgData name="NESTOR JULIO HERNANDEZ BOCKER" userId="a413b3be1cc3406f" providerId="LiveId" clId="{EB63FC34-806B-4C05-BB5F-1BEF294E458A}" dt="2022-07-29T16:17:17.24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6:17:07.739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6:17.542" v="44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EB63FC34-806B-4C05-BB5F-1BEF294E458A}" dt="2022-07-29T17:26:24.752" v="45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EB63FC34-806B-4C05-BB5F-1BEF294E458A}" dt="2022-07-29T17:24:46.027" v="3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EB63FC34-806B-4C05-BB5F-1BEF294E458A}" dt="2022-07-29T17:24:50.311" v="3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EB63FC34-806B-4C05-BB5F-1BEF294E458A}" dt="2022-07-29T17:25:37.858" v="43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EB63FC34-806B-4C05-BB5F-1BEF294E458A}" dt="2022-07-29T17:35:33.501" v="67" actId="20577"/>
        <pc:sldMkLst>
          <pc:docMk/>
          <pc:sldMk cId="2857851448" sldId="294"/>
        </pc:sldMkLst>
        <pc:spChg chg="mod">
          <ac:chgData name="NESTOR JULIO HERNANDEZ BOCKER" userId="a413b3be1cc3406f" providerId="LiveId" clId="{EB63FC34-806B-4C05-BB5F-1BEF294E458A}" dt="2022-07-29T17:22:40.034" v="29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35:33.501" v="67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63FC34-806B-4C05-BB5F-1BEF294E458A}" dt="2022-07-29T18:11:04.250" v="192" actId="1037"/>
        <pc:sldMkLst>
          <pc:docMk/>
          <pc:sldMk cId="2648993389" sldId="29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EB63FC34-806B-4C05-BB5F-1BEF294E458A}" dt="2022-07-29T17:57:40.881" v="96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58:20.728" v="103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EB63FC34-806B-4C05-BB5F-1BEF294E458A}" dt="2022-07-29T18:11:04.250" v="192" actId="103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EB63FC34-806B-4C05-BB5F-1BEF294E458A}" dt="2022-07-29T18:00:08.699" v="109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EB63FC34-806B-4C05-BB5F-1BEF294E458A}" dt="2022-07-29T18:01:53.077" v="113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EB63FC34-806B-4C05-BB5F-1BEF294E458A}" dt="2022-07-29T17:55:58.916" v="91" actId="478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EB63FC34-806B-4C05-BB5F-1BEF294E458A}" dt="2022-07-29T18:06:15.248" v="179" actId="1035"/>
        <pc:sldMkLst>
          <pc:docMk/>
          <pc:sldMk cId="1034061580" sldId="29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1034061580" sldId="296"/>
            <ac:spMk id="10" creationId="{C59815AE-6B68-4665-9951-E273B5D54D09}"/>
          </ac:spMkLst>
        </pc:spChg>
        <pc:spChg chg="del mod">
          <ac:chgData name="NESTOR JULIO HERNANDEZ BOCKER" userId="a413b3be1cc3406f" providerId="LiveId" clId="{EB63FC34-806B-4C05-BB5F-1BEF294E458A}" dt="2022-07-29T18:05:57.485" v="154" actId="478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EB63FC34-806B-4C05-BB5F-1BEF294E458A}" dt="2022-07-29T18:06:06.430" v="158" actId="1076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EB63FC34-806B-4C05-BB5F-1BEF294E458A}" dt="2022-07-29T18:03:01.147" v="114" actId="478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 mod">
          <ac:chgData name="NESTOR JULIO HERNANDEZ BOCKER" userId="a413b3be1cc3406f" providerId="LiveId" clId="{EB63FC34-806B-4C05-BB5F-1BEF294E458A}" dt="2022-07-29T18:06:15.248" v="179" actId="1035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</pc:docChg>
  </pc:docChgLst>
  <pc:docChgLst>
    <pc:chgData name="NESTOR JULIO HERNANDEZ BOCKER" userId="a413b3be1cc3406f" providerId="LiveId" clId="{9AF9E1C2-56F7-444A-9F47-40BF7D80B98E}"/>
    <pc:docChg chg="undo redo custSel addSld delSld modSld">
      <pc:chgData name="NESTOR JULIO HERNANDEZ BOCKER" userId="a413b3be1cc3406f" providerId="LiveId" clId="{9AF9E1C2-56F7-444A-9F47-40BF7D80B98E}" dt="2022-07-01T03:19:50.844" v="745" actId="2716"/>
      <pc:docMkLst>
        <pc:docMk/>
      </pc:docMkLst>
      <pc:sldChg chg="modSp mod">
        <pc:chgData name="NESTOR JULIO HERNANDEZ BOCKER" userId="a413b3be1cc3406f" providerId="LiveId" clId="{9AF9E1C2-56F7-444A-9F47-40BF7D80B98E}" dt="2022-07-01T03:15:00.564" v="743" actId="20577"/>
        <pc:sldMkLst>
          <pc:docMk/>
          <pc:sldMk cId="3489943008" sldId="256"/>
        </pc:sldMkLst>
        <pc:spChg chg="mod">
          <ac:chgData name="NESTOR JULIO HERNANDEZ BOCKER" userId="a413b3be1cc3406f" providerId="LiveId" clId="{9AF9E1C2-56F7-444A-9F47-40BF7D80B98E}" dt="2022-06-30T18:06:27.487" v="14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3:15:00.564" v="74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8:06:19.290" v="142" actId="20577"/>
        <pc:sldMkLst>
          <pc:docMk/>
          <pc:sldMk cId="1714585994" sldId="264"/>
        </pc:sldMkLst>
        <pc:spChg chg="mod">
          <ac:chgData name="NESTOR JULIO HERNANDEZ BOCKER" userId="a413b3be1cc3406f" providerId="LiveId" clId="{9AF9E1C2-56F7-444A-9F47-40BF7D80B98E}" dt="2022-06-30T18:06:19.290" v="14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6:39:56.749" v="95" actId="20577"/>
        <pc:sldMkLst>
          <pc:docMk/>
          <pc:sldMk cId="3848655556" sldId="275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39:40.185" v="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39:56.749" v="9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addSp delSp modSp mod">
        <pc:chgData name="NESTOR JULIO HERNANDEZ BOCKER" userId="a413b3be1cc3406f" providerId="LiveId" clId="{9AF9E1C2-56F7-444A-9F47-40BF7D80B98E}" dt="2022-06-30T17:34:11.644" v="130" actId="20577"/>
        <pc:sldMkLst>
          <pc:docMk/>
          <pc:sldMk cId="3763916591" sldId="276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34:11.644" v="130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9AF9E1C2-56F7-444A-9F47-40BF7D80B98E}" dt="2022-06-30T17:32:43.478" v="125"/>
          <ac:graphicFrameMkLst>
            <pc:docMk/>
            <pc:sldMk cId="3763916591" sldId="276"/>
            <ac:graphicFrameMk id="7" creationId="{00000000-0008-0000-0000-000009000000}"/>
          </ac:graphicFrameMkLst>
        </pc:graphicFrameChg>
        <pc:graphicFrameChg chg="del">
          <ac:chgData name="NESTOR JULIO HERNANDEZ BOCKER" userId="a413b3be1cc3406f" providerId="LiveId" clId="{9AF9E1C2-56F7-444A-9F47-40BF7D80B98E}" dt="2022-06-30T17:32:42.575" v="124" actId="478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7:35:56.614" v="137" actId="6549"/>
        <pc:sldMkLst>
          <pc:docMk/>
          <pc:sldMk cId="864735227" sldId="279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9AF9E1C2-56F7-444A-9F47-40BF7D80B98E}" dt="2022-06-30T17:35:56.614" v="137" actId="6549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9AF9E1C2-56F7-444A-9F47-40BF7D80B98E}" dt="2022-06-30T17:32:38.763" v="123"/>
          <ac:graphicFrameMkLst>
            <pc:docMk/>
            <pc:sldMk cId="864735227" sldId="279"/>
            <ac:graphicFrameMk id="7" creationId="{00000000-0008-0000-0000-000009000000}"/>
          </ac:graphicFrameMkLst>
        </pc:graphicFrameChg>
        <pc:graphicFrameChg chg="add del">
          <ac:chgData name="NESTOR JULIO HERNANDEZ BOCKER" userId="a413b3be1cc3406f" providerId="LiveId" clId="{9AF9E1C2-56F7-444A-9F47-40BF7D80B98E}" dt="2022-06-30T17:32:36.183" v="121" actId="478"/>
          <ac:graphicFrameMkLst>
            <pc:docMk/>
            <pc:sldMk cId="864735227" sldId="279"/>
            <ac:graphicFrameMk id="8" creationId="{46BAADC8-61A7-45F7-988E-17C4D831A9AA}"/>
          </ac:graphicFrameMkLst>
        </pc:graphicFrameChg>
        <pc:graphicFrameChg chg="add mod">
          <ac:chgData name="NESTOR JULIO HERNANDEZ BOCKER" userId="a413b3be1cc3406f" providerId="LiveId" clId="{9AF9E1C2-56F7-444A-9F47-40BF7D80B98E}" dt="2022-06-30T17:33:00.943" v="126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6-30T16:38:56.261" v="90" actId="20577"/>
        <pc:sldMkLst>
          <pc:docMk/>
          <pc:sldMk cId="3016852997" sldId="284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8:56.261" v="9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9AF9E1C2-56F7-444A-9F47-40BF7D80B98E}" dt="2022-06-30T16:38:14.046" v="75" actId="2716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9AF9E1C2-56F7-444A-9F47-40BF7D80B98E}" dt="2022-07-01T02:27:19.343" v="145" actId="47"/>
        <pc:sldMkLst>
          <pc:docMk/>
          <pc:sldMk cId="2917955696" sldId="285"/>
        </pc:sldMkLst>
        <pc:spChg chg="mod">
          <ac:chgData name="NESTOR JULIO HERNANDEZ BOCKER" userId="a413b3be1cc3406f" providerId="LiveId" clId="{9AF9E1C2-56F7-444A-9F47-40BF7D80B98E}" dt="2022-06-30T17:37:07.439" v="139" actId="6549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6-30T17:37:11.597" v="140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922040492" sldId="287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5" creationId="{C2CF81D2-E306-48C4-AC5F-6BC14E36863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851783180" sldId="288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4:34.533" v="1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4" creationId="{0B898A01-518B-495E-AD15-C95A8C0A0955}"/>
          </ac:spMkLst>
        </pc:spChg>
      </pc:sldChg>
      <pc:sldChg chg="modSp mod">
        <pc:chgData name="NESTOR JULIO HERNANDEZ BOCKER" userId="a413b3be1cc3406f" providerId="LiveId" clId="{9AF9E1C2-56F7-444A-9F47-40BF7D80B98E}" dt="2022-07-01T03:19:50.844" v="745" actId="2716"/>
        <pc:sldMkLst>
          <pc:docMk/>
          <pc:sldMk cId="751480473" sldId="292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23:26.739" v="11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9AF9E1C2-56F7-444A-9F47-40BF7D80B98E}" dt="2022-07-01T03:19:50.844" v="745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6:42:10.583" v="111" actId="20577"/>
        <pc:sldMkLst>
          <pc:docMk/>
          <pc:sldMk cId="1845386193" sldId="293"/>
        </pc:sldMkLst>
        <pc:spChg chg="mod">
          <ac:chgData name="NESTOR JULIO HERNANDEZ BOCKER" userId="a413b3be1cc3406f" providerId="LiveId" clId="{9AF9E1C2-56F7-444A-9F47-40BF7D80B98E}" dt="2022-06-30T16:35:23.140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40:02.593" v="9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9AF9E1C2-56F7-444A-9F47-40BF7D80B98E}" dt="2022-06-30T16:40:06.749" v="9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9AF9E1C2-56F7-444A-9F47-40BF7D80B98E}" dt="2022-06-30T16:40:11.923" v="9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40:38.181" v="10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9AF9E1C2-56F7-444A-9F47-40BF7D80B98E}" dt="2022-06-30T16:42:03.348" v="10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9AF9E1C2-56F7-444A-9F47-40BF7D80B98E}" dt="2022-06-30T16:42:10.583" v="111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9AF9E1C2-56F7-444A-9F47-40BF7D80B98E}" dt="2022-06-30T16:37:06.598" v="37" actId="1037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mod">
          <ac:chgData name="NESTOR JULIO HERNANDEZ BOCKER" userId="a413b3be1cc3406f" providerId="LiveId" clId="{9AF9E1C2-56F7-444A-9F47-40BF7D80B98E}" dt="2022-06-30T16:37:15.817" v="72" actId="1037"/>
          <ac:graphicFrameMkLst>
            <pc:docMk/>
            <pc:sldMk cId="1845386193" sldId="293"/>
            <ac:graphicFrameMk id="24" creationId="{67F528AD-09EC-4B42-8259-8B9439F3F00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49.971" v="11" actId="478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51.977" v="12" actId="47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7-01T02:27:46.182" v="185" actId="20577"/>
        <pc:sldMkLst>
          <pc:docMk/>
          <pc:sldMk cId="2857851448" sldId="294"/>
        </pc:sldMkLst>
        <pc:spChg chg="mod">
          <ac:chgData name="NESTOR JULIO HERNANDEZ BOCKER" userId="a413b3be1cc3406f" providerId="LiveId" clId="{9AF9E1C2-56F7-444A-9F47-40BF7D80B98E}" dt="2022-07-01T02:27:38.807" v="179" actId="65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2:27:46.182" v="18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AF9E1C2-56F7-444A-9F47-40BF7D80B98E}" dt="2022-07-01T02:59:20.796" v="736" actId="1036"/>
        <pc:sldMkLst>
          <pc:docMk/>
          <pc:sldMk cId="2648993389" sldId="295"/>
        </pc:sldMkLst>
        <pc:spChg chg="mod">
          <ac:chgData name="NESTOR JULIO HERNANDEZ BOCKER" userId="a413b3be1cc3406f" providerId="LiveId" clId="{9AF9E1C2-56F7-444A-9F47-40BF7D80B98E}" dt="2022-07-01T02:43:00.231" v="268" actId="20577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7-01T02:43:08.998" v="270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9AF9E1C2-56F7-444A-9F47-40BF7D80B98E}" dt="2022-07-01T02:27:57.157" v="193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43:50.087" v="274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7-01T02:44:10.967" v="279" actId="20577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9AF9E1C2-56F7-444A-9F47-40BF7D80B98E}" dt="2022-07-01T02:44:04.938" v="275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9AF9E1C2-56F7-444A-9F47-40BF7D80B98E}" dt="2022-07-01T02:46:19.217" v="281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9AF9E1C2-56F7-444A-9F47-40BF7D80B98E}" dt="2022-07-01T02:41:19.318" v="203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41:33.973" v="205"/>
          <ac:graphicFrameMkLst>
            <pc:docMk/>
            <pc:sldMk cId="2648993389" sldId="295"/>
            <ac:graphicFrameMk id="15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59:20.796" v="736" actId="1036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7-01T02:55:41.991" v="726" actId="1036"/>
        <pc:sldMkLst>
          <pc:docMk/>
          <pc:sldMk cId="1034061580" sldId="296"/>
        </pc:sldMkLst>
        <pc:spChg chg="mod">
          <ac:chgData name="NESTOR JULIO HERNANDEZ BOCKER" userId="a413b3be1cc3406f" providerId="LiveId" clId="{9AF9E1C2-56F7-444A-9F47-40BF7D80B98E}" dt="2022-07-01T02:28:11.085" v="201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53:20.406" v="720" actId="20577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9AF9E1C2-56F7-444A-9F47-40BF7D80B98E}" dt="2022-07-01T02:49:44.457" v="341" actId="20577"/>
          <ac:spMkLst>
            <pc:docMk/>
            <pc:sldMk cId="1034061580" sldId="296"/>
            <ac:spMk id="15" creationId="{C2CF81D2-E306-48C4-AC5F-6BC14E368630}"/>
          </ac:spMkLst>
        </pc:spChg>
        <pc:spChg chg="mod">
          <ac:chgData name="NESTOR JULIO HERNANDEZ BOCKER" userId="a413b3be1cc3406f" providerId="LiveId" clId="{9AF9E1C2-56F7-444A-9F47-40BF7D80B98E}" dt="2022-07-01T02:55:41.991" v="726" actId="1036"/>
          <ac:spMkLst>
            <pc:docMk/>
            <pc:sldMk cId="1034061580" sldId="296"/>
            <ac:spMk id="16" creationId="{E2D86EF3-4A51-484F-BD0B-078C49634AE4}"/>
          </ac:spMkLst>
        </pc:spChg>
        <pc:graphicFrameChg chg="add mod">
          <ac:chgData name="NESTOR JULIO HERNANDEZ BOCKER" userId="a413b3be1cc3406f" providerId="LiveId" clId="{9AF9E1C2-56F7-444A-9F47-40BF7D80B98E}" dt="2022-07-01T02:47:31.482" v="327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">
          <ac:chgData name="NESTOR JULIO HERNANDEZ BOCKER" userId="a413b3be1cc3406f" providerId="LiveId" clId="{9AF9E1C2-56F7-444A-9F47-40BF7D80B98E}" dt="2022-07-01T02:47:14.187" v="288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  <pc:sldChg chg="new del">
        <pc:chgData name="NESTOR JULIO HERNANDEZ BOCKER" userId="a413b3be1cc3406f" providerId="LiveId" clId="{9AF9E1C2-56F7-444A-9F47-40BF7D80B98E}" dt="2022-07-01T03:13:50.354" v="742" actId="680"/>
        <pc:sldMkLst>
          <pc:docMk/>
          <pc:sldMk cId="2836891687" sldId="297"/>
        </pc:sldMkLst>
      </pc:sldChg>
      <pc:sldChg chg="new del">
        <pc:chgData name="NESTOR JULIO HERNANDEZ BOCKER" userId="a413b3be1cc3406f" providerId="LiveId" clId="{9AF9E1C2-56F7-444A-9F47-40BF7D80B98E}" dt="2022-07-01T03:13:49.380" v="741" actId="680"/>
        <pc:sldMkLst>
          <pc:docMk/>
          <pc:sldMk cId="1021701027" sldId="298"/>
        </pc:sldMkLst>
      </pc:sldChg>
      <pc:sldChg chg="new del">
        <pc:chgData name="NESTOR JULIO HERNANDEZ BOCKER" userId="a413b3be1cc3406f" providerId="LiveId" clId="{9AF9E1C2-56F7-444A-9F47-40BF7D80B98E}" dt="2022-07-01T03:13:48.745" v="740" actId="680"/>
        <pc:sldMkLst>
          <pc:docMk/>
          <pc:sldMk cId="3018856643" sldId="299"/>
        </pc:sldMkLst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94949992192105E-2"/>
          <c:y val="3.3290928015596341E-2"/>
          <c:w val="0.95172067835704266"/>
          <c:h val="0.65327810558240518"/>
        </c:manualLayout>
      </c:layout>
      <c:lineChart>
        <c:grouping val="standard"/>
        <c:varyColors val="0"/>
        <c:ser>
          <c:idx val="0"/>
          <c:order val="0"/>
          <c:tx>
            <c:strRef>
              <c:f>Salida!$C$5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2B5-4704-9650-929D67E0769D}"/>
                </c:ext>
              </c:extLst>
            </c:dLbl>
            <c:dLbl>
              <c:idx val="12"/>
              <c:layout>
                <c:manualLayout>
                  <c:x val="-4.0507460900873213E-3"/>
                  <c:y val="5.50383744825894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Salida!$B$6:$B$18</c:f>
              <c:strCache>
                <c:ptCount val="13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</c:strCache>
            </c:strRef>
          </c:cat>
          <c:val>
            <c:numRef>
              <c:f>Salida!$C$6:$C$18</c:f>
              <c:numCache>
                <c:formatCode>0.0</c:formatCode>
                <c:ptCount val="13"/>
                <c:pt idx="0">
                  <c:v>14.646591578000001</c:v>
                </c:pt>
                <c:pt idx="1">
                  <c:v>13.058523088999999</c:v>
                </c:pt>
                <c:pt idx="2">
                  <c:v>12.861392995999999</c:v>
                </c:pt>
                <c:pt idx="3">
                  <c:v>11.961303547</c:v>
                </c:pt>
                <c:pt idx="4">
                  <c:v>11.995241041</c:v>
                </c:pt>
                <c:pt idx="5">
                  <c:v>11.533057524</c:v>
                </c:pt>
                <c:pt idx="6">
                  <c:v>11.096493065000001</c:v>
                </c:pt>
                <c:pt idx="7">
                  <c:v>14.647251143</c:v>
                </c:pt>
                <c:pt idx="8">
                  <c:v>12.905169722</c:v>
                </c:pt>
                <c:pt idx="9">
                  <c:v>12.121232557000001</c:v>
                </c:pt>
                <c:pt idx="10">
                  <c:v>11.168465856999999</c:v>
                </c:pt>
                <c:pt idx="11">
                  <c:v>10.648261518</c:v>
                </c:pt>
                <c:pt idx="12">
                  <c:v>11.261201224000001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2B5-4704-9650-929D67E0769D}"/>
            </c:ext>
          </c:extLst>
        </c:ser>
        <c:ser>
          <c:idx val="1"/>
          <c:order val="1"/>
          <c:tx>
            <c:strRef>
              <c:f>Salida!$D$5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2B5-4704-9650-929D67E0769D}"/>
                </c:ext>
              </c:extLst>
            </c:dLbl>
            <c:dLbl>
              <c:idx val="12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Salida!$B$6:$B$18</c:f>
              <c:strCache>
                <c:ptCount val="13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</c:strCache>
            </c:strRef>
          </c:cat>
          <c:val>
            <c:numRef>
              <c:f>Salida!$D$6:$D$18</c:f>
              <c:numCache>
                <c:formatCode>0.0</c:formatCode>
                <c:ptCount val="13"/>
                <c:pt idx="0">
                  <c:v>15.809591854000001</c:v>
                </c:pt>
                <c:pt idx="1">
                  <c:v>14.449081308</c:v>
                </c:pt>
                <c:pt idx="2">
                  <c:v>14.039502243999999</c:v>
                </c:pt>
                <c:pt idx="3">
                  <c:v>13.055948856000001</c:v>
                </c:pt>
                <c:pt idx="4">
                  <c:v>12.978658265</c:v>
                </c:pt>
                <c:pt idx="5">
                  <c:v>12.504003895</c:v>
                </c:pt>
                <c:pt idx="6">
                  <c:v>11.92545801</c:v>
                </c:pt>
                <c:pt idx="7">
                  <c:v>15.802908362</c:v>
                </c:pt>
                <c:pt idx="8">
                  <c:v>13.741029177</c:v>
                </c:pt>
                <c:pt idx="9">
                  <c:v>13.264174452000001</c:v>
                </c:pt>
                <c:pt idx="10">
                  <c:v>11.981815336</c:v>
                </c:pt>
                <c:pt idx="11">
                  <c:v>11.560347608000001</c:v>
                </c:pt>
                <c:pt idx="12">
                  <c:v>12.304706774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B5-4704-9650-929D67E0769D}"/>
            </c:ext>
          </c:extLst>
        </c:ser>
        <c:ser>
          <c:idx val="2"/>
          <c:order val="2"/>
          <c:tx>
            <c:strRef>
              <c:f>Salida!$E$5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2B5-4704-9650-929D67E0769D}"/>
                </c:ext>
              </c:extLst>
            </c:dLbl>
            <c:dLbl>
              <c:idx val="12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B5-4704-9650-929D67E07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Salida!$B$6:$B$18</c:f>
              <c:strCache>
                <c:ptCount val="13"/>
                <c:pt idx="0">
                  <c:v>Junio-2021</c:v>
                </c:pt>
                <c:pt idx="1">
                  <c:v>Julio-2021</c:v>
                </c:pt>
                <c:pt idx="2">
                  <c:v>Agosto-2021</c:v>
                </c:pt>
                <c:pt idx="3">
                  <c:v>Septiembre-2021</c:v>
                </c:pt>
                <c:pt idx="4">
                  <c:v>Octubre-2021</c:v>
                </c:pt>
                <c:pt idx="5">
                  <c:v>Noviembre-2021</c:v>
                </c:pt>
                <c:pt idx="6">
                  <c:v>Diciembre-2021</c:v>
                </c:pt>
                <c:pt idx="7">
                  <c:v>Enero-2022</c:v>
                </c:pt>
                <c:pt idx="8">
                  <c:v>Febrero-2022</c:v>
                </c:pt>
                <c:pt idx="9">
                  <c:v>Marzo-2022</c:v>
                </c:pt>
                <c:pt idx="10">
                  <c:v>Abril-2022</c:v>
                </c:pt>
                <c:pt idx="11">
                  <c:v>Mayo-2022</c:v>
                </c:pt>
                <c:pt idx="12">
                  <c:v>Junio-2022</c:v>
                </c:pt>
              </c:strCache>
            </c:strRef>
          </c:cat>
          <c:val>
            <c:numRef>
              <c:f>Salida!$E$6:$E$18</c:f>
              <c:numCache>
                <c:formatCode>0.0</c:formatCode>
                <c:ptCount val="13"/>
                <c:pt idx="0">
                  <c:v>10.131865859774868</c:v>
                </c:pt>
                <c:pt idx="1">
                  <c:v>7.6525548095472686</c:v>
                </c:pt>
                <c:pt idx="2">
                  <c:v>8.3013262196788435</c:v>
                </c:pt>
                <c:pt idx="3">
                  <c:v>7.7855178009944304</c:v>
                </c:pt>
                <c:pt idx="4">
                  <c:v>8.2857156515309835</c:v>
                </c:pt>
                <c:pt idx="5">
                  <c:v>7.7466117872748166</c:v>
                </c:pt>
                <c:pt idx="6">
                  <c:v>7.9893292317698856</c:v>
                </c:pt>
                <c:pt idx="7">
                  <c:v>10.09606572467812</c:v>
                </c:pt>
                <c:pt idx="8">
                  <c:v>9.7104622442154316</c:v>
                </c:pt>
                <c:pt idx="9">
                  <c:v>7.5308620386757621</c:v>
                </c:pt>
                <c:pt idx="10">
                  <c:v>8.0255725144272478</c:v>
                </c:pt>
                <c:pt idx="11">
                  <c:v>7.1282008324963204</c:v>
                </c:pt>
                <c:pt idx="12">
                  <c:v>7.1468078169343254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2B5-4704-9650-929D67E076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Salida!$B$41</c:f>
              <c:strCache>
                <c:ptCount val="1"/>
                <c:pt idx="0">
                  <c:v>Junio-2021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Salida!$C$40:$E$40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Salida!$C$41:$E$41</c:f>
              <c:numCache>
                <c:formatCode>0.0</c:formatCode>
                <c:ptCount val="3"/>
                <c:pt idx="0">
                  <c:v>14.646591578000001</c:v>
                </c:pt>
                <c:pt idx="1">
                  <c:v>15.809591854000001</c:v>
                </c:pt>
                <c:pt idx="2">
                  <c:v>10.131865859774868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A-4B99-B923-260D5B58CAAC}"/>
            </c:ext>
          </c:extLst>
        </c:ser>
        <c:ser>
          <c:idx val="1"/>
          <c:order val="1"/>
          <c:tx>
            <c:strRef>
              <c:f>Salida!$B$42</c:f>
              <c:strCache>
                <c:ptCount val="1"/>
                <c:pt idx="0">
                  <c:v>Junio-2022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Salida!$C$40:$E$40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Salida!$C$42:$E$42</c:f>
              <c:numCache>
                <c:formatCode>0.0</c:formatCode>
                <c:ptCount val="3"/>
                <c:pt idx="0">
                  <c:v>11.261201224000001</c:v>
                </c:pt>
                <c:pt idx="1">
                  <c:v>12.304706774</c:v>
                </c:pt>
                <c:pt idx="2">
                  <c:v>7.1468078169343254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A-4B99-B923-260D5B58CA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Salida!$B$47</c:f>
              <c:strCache>
                <c:ptCount val="1"/>
                <c:pt idx="0">
                  <c:v>Abril 21-Junio 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Salida!$C$46:$E$46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Salida!$C$47:$E$47</c:f>
              <c:numCache>
                <c:formatCode>0.0</c:formatCode>
                <c:ptCount val="3"/>
                <c:pt idx="0">
                  <c:v>15.112269271531401</c:v>
                </c:pt>
                <c:pt idx="1">
                  <c:v>16.445888426952248</c:v>
                </c:pt>
                <c:pt idx="2">
                  <c:v>9.9619301904690989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6-49D1-9F93-FBBC519F3470}"/>
            </c:ext>
          </c:extLst>
        </c:ser>
        <c:ser>
          <c:idx val="1"/>
          <c:order val="1"/>
          <c:tx>
            <c:strRef>
              <c:f>Salida!$B$48</c:f>
              <c:strCache>
                <c:ptCount val="1"/>
                <c:pt idx="0">
                  <c:v>Abril 22-Junio 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Salida!$C$46:$E$46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Salida!$C$48:$E$48</c:f>
              <c:numCache>
                <c:formatCode>0.0</c:formatCode>
                <c:ptCount val="3"/>
                <c:pt idx="0">
                  <c:v>11.025727706086274</c:v>
                </c:pt>
                <c:pt idx="1">
                  <c:v>11.949376246747441</c:v>
                </c:pt>
                <c:pt idx="2">
                  <c:v>7.4341243754930311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16-49D1-9F93-FBBC519F34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8-400D-ADFD-58F4765C87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Salida!$B$112:$B$126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Actividades financieras y de seguros</c:v>
                </c:pt>
                <c:pt idx="4">
                  <c:v>Información y comunicaciones</c:v>
                </c:pt>
                <c:pt idx="5">
                  <c:v>Suministro de electricidad, gas, agua y gestión de desechos</c:v>
                </c:pt>
                <c:pt idx="6">
                  <c:v>Alojamiento y servicios de comida</c:v>
                </c:pt>
                <c:pt idx="7">
                  <c:v>Actividades profesionales, científicas, técnicas y de servicios administrativos</c:v>
                </c:pt>
                <c:pt idx="8">
                  <c:v>Transporte y almacenamiento</c:v>
                </c:pt>
                <c:pt idx="9">
                  <c:v>Construcción</c:v>
                </c:pt>
                <c:pt idx="10">
                  <c:v>Actividades artísticas, entretenimiento, recreación y otras actividades de servicios</c:v>
                </c:pt>
                <c:pt idx="11">
                  <c:v>Industrias manufactureras</c:v>
                </c:pt>
                <c:pt idx="12">
                  <c:v>Administración pública y defensa, educación y atención de la salud humana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Salida!$C$112:$C$126</c:f>
              <c:numCache>
                <c:formatCode>_-* #,##0_-;\-* #,##0_-;_-* "-"??_-;_-@_-</c:formatCode>
                <c:ptCount val="15"/>
                <c:pt idx="0">
                  <c:v>22022.596000000001</c:v>
                </c:pt>
                <c:pt idx="1">
                  <c:v>2.3439999999999999</c:v>
                </c:pt>
                <c:pt idx="2">
                  <c:v>202.62700000000001</c:v>
                </c:pt>
                <c:pt idx="3">
                  <c:v>393.67500000000001</c:v>
                </c:pt>
                <c:pt idx="4">
                  <c:v>474.13</c:v>
                </c:pt>
                <c:pt idx="5">
                  <c:v>656.98599999999999</c:v>
                </c:pt>
                <c:pt idx="6">
                  <c:v>1509.21</c:v>
                </c:pt>
                <c:pt idx="7">
                  <c:v>1554.329</c:v>
                </c:pt>
                <c:pt idx="8">
                  <c:v>1600.9159999999999</c:v>
                </c:pt>
                <c:pt idx="9">
                  <c:v>1624.6690000000001</c:v>
                </c:pt>
                <c:pt idx="10">
                  <c:v>1927.5250000000001</c:v>
                </c:pt>
                <c:pt idx="11">
                  <c:v>2258.12</c:v>
                </c:pt>
                <c:pt idx="12">
                  <c:v>2583.7080000000001</c:v>
                </c:pt>
                <c:pt idx="13">
                  <c:v>3264.1370000000002</c:v>
                </c:pt>
                <c:pt idx="14">
                  <c:v>3970.221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8-400D-ADFD-58F4765C8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B-4FD3-819E-8D01CD5877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Salida!$B$128:$B$142</c:f>
              <c:strCache>
                <c:ptCount val="15"/>
                <c:pt idx="0">
                  <c:v>Ocupados Total Nacional</c:v>
                </c:pt>
                <c:pt idx="1">
                  <c:v>Actividades profesionales, científicas, técnicas y de servicios administrativos</c:v>
                </c:pt>
                <c:pt idx="2">
                  <c:v>No informa</c:v>
                </c:pt>
                <c:pt idx="3">
                  <c:v>Actividades inmobiliarias</c:v>
                </c:pt>
                <c:pt idx="4">
                  <c:v>Actividades financieras y de seguros</c:v>
                </c:pt>
                <c:pt idx="5">
                  <c:v>Suministro de electricidad, gas, agua y gestión de desechos</c:v>
                </c:pt>
                <c:pt idx="6">
                  <c:v>Información y comunicaciones</c:v>
                </c:pt>
                <c:pt idx="7">
                  <c:v>Transporte y almacenamiento</c:v>
                </c:pt>
                <c:pt idx="8">
                  <c:v>Comercio y reparación de vehículos</c:v>
                </c:pt>
                <c:pt idx="9">
                  <c:v>Agricultura, ganadería, caza, silvicultura y pesca</c:v>
                </c:pt>
                <c:pt idx="10">
                  <c:v>Administración pública y defensa, educación y atención de la salud humana</c:v>
                </c:pt>
                <c:pt idx="11">
                  <c:v>Construcción</c:v>
                </c:pt>
                <c:pt idx="12">
                  <c:v>Alojamiento y servicios de comida</c:v>
                </c:pt>
                <c:pt idx="13">
                  <c:v>Industrias manufactureras</c:v>
                </c:pt>
                <c:pt idx="14">
                  <c:v>Actividades artísticas, entretenimiento, recreación y otras actividades de servicios</c:v>
                </c:pt>
              </c:strCache>
            </c:strRef>
          </c:cat>
          <c:val>
            <c:numRef>
              <c:f>Salida!$C$128:$C$142</c:f>
              <c:numCache>
                <c:formatCode>_-* #,##0_-;\-* #,##0_-;_-* "-"??_-;_-@_-</c:formatCode>
                <c:ptCount val="15"/>
                <c:pt idx="0">
                  <c:v>1949.7849999999999</c:v>
                </c:pt>
                <c:pt idx="1">
                  <c:v>-83.087999999999965</c:v>
                </c:pt>
                <c:pt idx="2">
                  <c:v>2.266</c:v>
                </c:pt>
                <c:pt idx="3">
                  <c:v>8.0049999999999955</c:v>
                </c:pt>
                <c:pt idx="4">
                  <c:v>29.799000000000035</c:v>
                </c:pt>
                <c:pt idx="5">
                  <c:v>71.811000000000035</c:v>
                </c:pt>
                <c:pt idx="6">
                  <c:v>107.13799999999998</c:v>
                </c:pt>
                <c:pt idx="7">
                  <c:v>150.39899999999989</c:v>
                </c:pt>
                <c:pt idx="8">
                  <c:v>163.86599999999999</c:v>
                </c:pt>
                <c:pt idx="9">
                  <c:v>165.91400000000021</c:v>
                </c:pt>
                <c:pt idx="10">
                  <c:v>169.45000000000027</c:v>
                </c:pt>
                <c:pt idx="11">
                  <c:v>177.41000000000008</c:v>
                </c:pt>
                <c:pt idx="12">
                  <c:v>210.27500000000009</c:v>
                </c:pt>
                <c:pt idx="13">
                  <c:v>268.51599999999985</c:v>
                </c:pt>
                <c:pt idx="14">
                  <c:v>508.02500000000009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B-4FD3-819E-8D01CD587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757203232674E-2"/>
          <c:y val="6.1520839399099157E-2"/>
          <c:w val="0.93695120167515489"/>
          <c:h val="0.6652154828389239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EE-49A3-864F-EDE53275F3E7}"/>
                </c:ext>
              </c:extLst>
            </c:dLbl>
            <c:dLbl>
              <c:idx val="17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2EE-49A3-864F-EDE53275F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desestacionalizadas.xlsx]Hoja1'!$D$223:$D$259</c:f>
              <c:strCache>
                <c:ptCount val="37"/>
                <c:pt idx="0">
                  <c:v>Jun-2019</c:v>
                </c:pt>
                <c:pt idx="1">
                  <c:v>Jul-2019</c:v>
                </c:pt>
                <c:pt idx="2">
                  <c:v>Ago-2019</c:v>
                </c:pt>
                <c:pt idx="3">
                  <c:v>Sep-2019</c:v>
                </c:pt>
                <c:pt idx="4">
                  <c:v>Oct-2019</c:v>
                </c:pt>
                <c:pt idx="5">
                  <c:v>Nov-2019</c:v>
                </c:pt>
                <c:pt idx="6">
                  <c:v>Dic-2019</c:v>
                </c:pt>
                <c:pt idx="7">
                  <c:v>Ene-2020</c:v>
                </c:pt>
                <c:pt idx="8">
                  <c:v>Feb-2020</c:v>
                </c:pt>
                <c:pt idx="9">
                  <c:v>Mar-2020</c:v>
                </c:pt>
                <c:pt idx="10">
                  <c:v>Abr-2020</c:v>
                </c:pt>
                <c:pt idx="11">
                  <c:v>May-2020</c:v>
                </c:pt>
                <c:pt idx="12">
                  <c:v>Jun-2020</c:v>
                </c:pt>
                <c:pt idx="13">
                  <c:v>Jul-2020</c:v>
                </c:pt>
                <c:pt idx="14">
                  <c:v>Ago-2020</c:v>
                </c:pt>
                <c:pt idx="15">
                  <c:v>Sep-2020</c:v>
                </c:pt>
                <c:pt idx="16">
                  <c:v>Oct-2020</c:v>
                </c:pt>
                <c:pt idx="17">
                  <c:v>Nov-2020</c:v>
                </c:pt>
                <c:pt idx="18">
                  <c:v>Dic-2020</c:v>
                </c:pt>
                <c:pt idx="19">
                  <c:v>Ene-2021</c:v>
                </c:pt>
                <c:pt idx="20">
                  <c:v>Feb-2021</c:v>
                </c:pt>
                <c:pt idx="21">
                  <c:v>Mar-2021</c:v>
                </c:pt>
                <c:pt idx="22">
                  <c:v>Abr-2021</c:v>
                </c:pt>
                <c:pt idx="23">
                  <c:v>May-2021</c:v>
                </c:pt>
                <c:pt idx="24">
                  <c:v>Jun-2021</c:v>
                </c:pt>
                <c:pt idx="25">
                  <c:v>Jul-2021</c:v>
                </c:pt>
                <c:pt idx="26">
                  <c:v>Ago-2021</c:v>
                </c:pt>
                <c:pt idx="27">
                  <c:v>Sep-2021</c:v>
                </c:pt>
                <c:pt idx="28">
                  <c:v>Oct-2021</c:v>
                </c:pt>
                <c:pt idx="29">
                  <c:v>Nov-2021</c:v>
                </c:pt>
                <c:pt idx="30">
                  <c:v>Dic-2021</c:v>
                </c:pt>
                <c:pt idx="31">
                  <c:v>Ene-2022</c:v>
                </c:pt>
                <c:pt idx="32">
                  <c:v>Feb-2022</c:v>
                </c:pt>
                <c:pt idx="33">
                  <c:v>Mar-2022</c:v>
                </c:pt>
                <c:pt idx="34">
                  <c:v>Abr-2022</c:v>
                </c:pt>
                <c:pt idx="35">
                  <c:v>May-2022</c:v>
                </c:pt>
                <c:pt idx="36">
                  <c:v>Jun-2022</c:v>
                </c:pt>
              </c:strCache>
            </c:strRef>
          </c:cat>
          <c:val>
            <c:numRef>
              <c:f>'[Gráficos series desestacionalizadas.xlsx]Hoja1'!$E$223:$E$259</c:f>
              <c:numCache>
                <c:formatCode>_-* #,##0.0_-;\-* #,##0.0_-;_-* "-"??_-;_-@_-</c:formatCode>
                <c:ptCount val="37"/>
                <c:pt idx="0">
                  <c:v>9.6839402109119597</c:v>
                </c:pt>
                <c:pt idx="1">
                  <c:v>10.397788193582272</c:v>
                </c:pt>
                <c:pt idx="2">
                  <c:v>10.661855864238365</c:v>
                </c:pt>
                <c:pt idx="3">
                  <c:v>10.61530729955046</c:v>
                </c:pt>
                <c:pt idx="4">
                  <c:v>10.396056600966526</c:v>
                </c:pt>
                <c:pt idx="5">
                  <c:v>10.513890229981463</c:v>
                </c:pt>
                <c:pt idx="6">
                  <c:v>10.372380244715218</c:v>
                </c:pt>
                <c:pt idx="7">
                  <c:v>10.560625924008624</c:v>
                </c:pt>
                <c:pt idx="8">
                  <c:v>11.0603285572023</c:v>
                </c:pt>
                <c:pt idx="9">
                  <c:v>12.240214703147064</c:v>
                </c:pt>
                <c:pt idx="10">
                  <c:v>19.890776432349803</c:v>
                </c:pt>
                <c:pt idx="11">
                  <c:v>20.815288781707018</c:v>
                </c:pt>
                <c:pt idx="12">
                  <c:v>19.832655447884243</c:v>
                </c:pt>
                <c:pt idx="13">
                  <c:v>19.579312309893254</c:v>
                </c:pt>
                <c:pt idx="14">
                  <c:v>16.502802772950538</c:v>
                </c:pt>
                <c:pt idx="15">
                  <c:v>15.817170435192526</c:v>
                </c:pt>
                <c:pt idx="16">
                  <c:v>15.294781108620729</c:v>
                </c:pt>
                <c:pt idx="17">
                  <c:v>14.595077627908564</c:v>
                </c:pt>
                <c:pt idx="18">
                  <c:v>14.198953734448368</c:v>
                </c:pt>
                <c:pt idx="19">
                  <c:v>15.179358791048504</c:v>
                </c:pt>
                <c:pt idx="20">
                  <c:v>14.458145327057165</c:v>
                </c:pt>
                <c:pt idx="21">
                  <c:v>14.417312038114257</c:v>
                </c:pt>
                <c:pt idx="22">
                  <c:v>15.751774550336975</c:v>
                </c:pt>
                <c:pt idx="23">
                  <c:v>15.043863787147288</c:v>
                </c:pt>
                <c:pt idx="24">
                  <c:v>15.067376923762591</c:v>
                </c:pt>
                <c:pt idx="25">
                  <c:v>12.682057359809699</c:v>
                </c:pt>
                <c:pt idx="26">
                  <c:v>12.731296720480046</c:v>
                </c:pt>
                <c:pt idx="27">
                  <c:v>12.347713421172573</c:v>
                </c:pt>
                <c:pt idx="28">
                  <c:v>12.74298311008164</c:v>
                </c:pt>
                <c:pt idx="29">
                  <c:v>12.985455506624552</c:v>
                </c:pt>
                <c:pt idx="30">
                  <c:v>12.189173407127239</c:v>
                </c:pt>
                <c:pt idx="31">
                  <c:v>12.347606561799237</c:v>
                </c:pt>
                <c:pt idx="32">
                  <c:v>11.832370481984661</c:v>
                </c:pt>
                <c:pt idx="33">
                  <c:v>11.805069650214817</c:v>
                </c:pt>
                <c:pt idx="34" formatCode="_-* #,##0.0_-;\-* #,##0.0_-;_-* &quot;-&quot;?_-;_-@_-">
                  <c:v>11.422811992709999</c:v>
                </c:pt>
                <c:pt idx="35" formatCode="_-* #,##0.0_-;\-* #,##0.0_-;_-* &quot;-&quot;?_-;_-@_-">
                  <c:v>10.515926691741383</c:v>
                </c:pt>
                <c:pt idx="36" formatCode="_-* #,##0.0_-;\-* #,##0.0_-;_-* &quot;-&quot;?_-;_-@_-">
                  <c:v>11.673925689527827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2EE-49A3-864F-EDE53275F3E7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EE-49A3-864F-EDE53275F3E7}"/>
                </c:ext>
              </c:extLst>
            </c:dLbl>
            <c:dLbl>
              <c:idx val="9"/>
              <c:layout>
                <c:manualLayout>
                  <c:x val="-2.2016446050785468E-2"/>
                  <c:y val="-4.9531966203568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EE-49A3-864F-EDE53275F3E7}"/>
                </c:ext>
              </c:extLst>
            </c:dLbl>
            <c:dLbl>
              <c:idx val="16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EE-49A3-864F-EDE53275F3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desestacionalizadas.xlsx]Hoja1'!$D$223:$D$259</c:f>
              <c:strCache>
                <c:ptCount val="37"/>
                <c:pt idx="0">
                  <c:v>Jun-2019</c:v>
                </c:pt>
                <c:pt idx="1">
                  <c:v>Jul-2019</c:v>
                </c:pt>
                <c:pt idx="2">
                  <c:v>Ago-2019</c:v>
                </c:pt>
                <c:pt idx="3">
                  <c:v>Sep-2019</c:v>
                </c:pt>
                <c:pt idx="4">
                  <c:v>Oct-2019</c:v>
                </c:pt>
                <c:pt idx="5">
                  <c:v>Nov-2019</c:v>
                </c:pt>
                <c:pt idx="6">
                  <c:v>Dic-2019</c:v>
                </c:pt>
                <c:pt idx="7">
                  <c:v>Ene-2020</c:v>
                </c:pt>
                <c:pt idx="8">
                  <c:v>Feb-2020</c:v>
                </c:pt>
                <c:pt idx="9">
                  <c:v>Mar-2020</c:v>
                </c:pt>
                <c:pt idx="10">
                  <c:v>Abr-2020</c:v>
                </c:pt>
                <c:pt idx="11">
                  <c:v>May-2020</c:v>
                </c:pt>
                <c:pt idx="12">
                  <c:v>Jun-2020</c:v>
                </c:pt>
                <c:pt idx="13">
                  <c:v>Jul-2020</c:v>
                </c:pt>
                <c:pt idx="14">
                  <c:v>Ago-2020</c:v>
                </c:pt>
                <c:pt idx="15">
                  <c:v>Sep-2020</c:v>
                </c:pt>
                <c:pt idx="16">
                  <c:v>Oct-2020</c:v>
                </c:pt>
                <c:pt idx="17">
                  <c:v>Nov-2020</c:v>
                </c:pt>
                <c:pt idx="18">
                  <c:v>Dic-2020</c:v>
                </c:pt>
                <c:pt idx="19">
                  <c:v>Ene-2021</c:v>
                </c:pt>
                <c:pt idx="20">
                  <c:v>Feb-2021</c:v>
                </c:pt>
                <c:pt idx="21">
                  <c:v>Mar-2021</c:v>
                </c:pt>
                <c:pt idx="22">
                  <c:v>Abr-2021</c:v>
                </c:pt>
                <c:pt idx="23">
                  <c:v>May-2021</c:v>
                </c:pt>
                <c:pt idx="24">
                  <c:v>Jun-2021</c:v>
                </c:pt>
                <c:pt idx="25">
                  <c:v>Jul-2021</c:v>
                </c:pt>
                <c:pt idx="26">
                  <c:v>Ago-2021</c:v>
                </c:pt>
                <c:pt idx="27">
                  <c:v>Sep-2021</c:v>
                </c:pt>
                <c:pt idx="28">
                  <c:v>Oct-2021</c:v>
                </c:pt>
                <c:pt idx="29">
                  <c:v>Nov-2021</c:v>
                </c:pt>
                <c:pt idx="30">
                  <c:v>Dic-2021</c:v>
                </c:pt>
                <c:pt idx="31">
                  <c:v>Ene-2022</c:v>
                </c:pt>
                <c:pt idx="32">
                  <c:v>Feb-2022</c:v>
                </c:pt>
                <c:pt idx="33">
                  <c:v>Mar-2022</c:v>
                </c:pt>
                <c:pt idx="34">
                  <c:v>Abr-2022</c:v>
                </c:pt>
                <c:pt idx="35">
                  <c:v>May-2022</c:v>
                </c:pt>
                <c:pt idx="36">
                  <c:v>Jun-2022</c:v>
                </c:pt>
              </c:strCache>
            </c:strRef>
          </c:cat>
          <c:val>
            <c:numRef>
              <c:f>'[Gráficos series desestacionalizadas.xlsx]Hoja1'!$F$223:$F$259</c:f>
              <c:numCache>
                <c:formatCode>_-* #,##0.0_-;\-* #,##0.0_-;_-* "-"??_-;_-@_-</c:formatCode>
                <c:ptCount val="37"/>
                <c:pt idx="0">
                  <c:v>10.42052316988064</c:v>
                </c:pt>
                <c:pt idx="1">
                  <c:v>10.327715632300027</c:v>
                </c:pt>
                <c:pt idx="2">
                  <c:v>11.704959210280231</c:v>
                </c:pt>
                <c:pt idx="3">
                  <c:v>10.517321945799896</c:v>
                </c:pt>
                <c:pt idx="4">
                  <c:v>10.852243317862634</c:v>
                </c:pt>
                <c:pt idx="5">
                  <c:v>11.274421798773352</c:v>
                </c:pt>
                <c:pt idx="6">
                  <c:v>11.184833707416884</c:v>
                </c:pt>
                <c:pt idx="7">
                  <c:v>10.584809780434446</c:v>
                </c:pt>
                <c:pt idx="8">
                  <c:v>10.594727452673983</c:v>
                </c:pt>
                <c:pt idx="9">
                  <c:v>12.81946477386087</c:v>
                </c:pt>
                <c:pt idx="10">
                  <c:v>23.378995236393838</c:v>
                </c:pt>
                <c:pt idx="11">
                  <c:v>24.455646234081417</c:v>
                </c:pt>
                <c:pt idx="12">
                  <c:v>24.739891940413937</c:v>
                </c:pt>
                <c:pt idx="13">
                  <c:v>24.67524515464607</c:v>
                </c:pt>
                <c:pt idx="14">
                  <c:v>19.688356585888627</c:v>
                </c:pt>
                <c:pt idx="15">
                  <c:v>18.492164795542223</c:v>
                </c:pt>
                <c:pt idx="16">
                  <c:v>17.32517851132458</c:v>
                </c:pt>
                <c:pt idx="17">
                  <c:v>16.332032326305651</c:v>
                </c:pt>
                <c:pt idx="18">
                  <c:v>15.937105828718359</c:v>
                </c:pt>
                <c:pt idx="19">
                  <c:v>17.01391840271345</c:v>
                </c:pt>
                <c:pt idx="20">
                  <c:v>17.15042746953063</c:v>
                </c:pt>
                <c:pt idx="21">
                  <c:v>15.9914435741796</c:v>
                </c:pt>
                <c:pt idx="22">
                  <c:v>17.436840858493156</c:v>
                </c:pt>
                <c:pt idx="23">
                  <c:v>16.800699234084277</c:v>
                </c:pt>
                <c:pt idx="24">
                  <c:v>16.177448731629088</c:v>
                </c:pt>
                <c:pt idx="25">
                  <c:v>14.648262959599037</c:v>
                </c:pt>
                <c:pt idx="26">
                  <c:v>13.756937252249735</c:v>
                </c:pt>
                <c:pt idx="27">
                  <c:v>13.785396989340951</c:v>
                </c:pt>
                <c:pt idx="28">
                  <c:v>13.7226211793886</c:v>
                </c:pt>
                <c:pt idx="29">
                  <c:v>13.41327588718805</c:v>
                </c:pt>
                <c:pt idx="30">
                  <c:v>12.195722687395907</c:v>
                </c:pt>
                <c:pt idx="31">
                  <c:v>12.527770578672346</c:v>
                </c:pt>
                <c:pt idx="32">
                  <c:v>11.843689516060858</c:v>
                </c:pt>
                <c:pt idx="33">
                  <c:v>11.938652479096953</c:v>
                </c:pt>
                <c:pt idx="34" formatCode="_-* #,##0.0_-;\-* #,##0.0_-;_-* &quot;-&quot;?_-;_-@_-">
                  <c:v>11.110578614167533</c:v>
                </c:pt>
                <c:pt idx="35" formatCode="_-* #,##0.0_-;\-* #,##0.0_-;_-* &quot;-&quot;?_-;_-@_-">
                  <c:v>11.307146580238912</c:v>
                </c:pt>
                <c:pt idx="36" formatCode="_-* #,##0.0_-;\-* #,##0.0_-;_-* &quot;-&quot;?_-;_-@_-">
                  <c:v>11.712043825415778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F2EE-49A3-864F-EDE53275F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462294080892885E-2"/>
              <c:y val="0.21138064199648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73732934545973E-2"/>
          <c:y val="5.0925925925925923E-2"/>
          <c:w val="0.90552239109646182"/>
          <c:h val="0.6324033854392839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desestacionalizadas.xlsx]Hoja1'!$D$223:$D$259</c:f>
              <c:strCache>
                <c:ptCount val="37"/>
                <c:pt idx="0">
                  <c:v>Jun-2019</c:v>
                </c:pt>
                <c:pt idx="1">
                  <c:v>Jul-2019</c:v>
                </c:pt>
                <c:pt idx="2">
                  <c:v>Ago-2019</c:v>
                </c:pt>
                <c:pt idx="3">
                  <c:v>Sep-2019</c:v>
                </c:pt>
                <c:pt idx="4">
                  <c:v>Oct-2019</c:v>
                </c:pt>
                <c:pt idx="5">
                  <c:v>Nov-2019</c:v>
                </c:pt>
                <c:pt idx="6">
                  <c:v>Dic-2019</c:v>
                </c:pt>
                <c:pt idx="7">
                  <c:v>Ene-2020</c:v>
                </c:pt>
                <c:pt idx="8">
                  <c:v>Feb-2020</c:v>
                </c:pt>
                <c:pt idx="9">
                  <c:v>Mar-2020</c:v>
                </c:pt>
                <c:pt idx="10">
                  <c:v>Abr-2020</c:v>
                </c:pt>
                <c:pt idx="11">
                  <c:v>May-2020</c:v>
                </c:pt>
                <c:pt idx="12">
                  <c:v>Jun-2020</c:v>
                </c:pt>
                <c:pt idx="13">
                  <c:v>Jul-2020</c:v>
                </c:pt>
                <c:pt idx="14">
                  <c:v>Ago-2020</c:v>
                </c:pt>
                <c:pt idx="15">
                  <c:v>Sep-2020</c:v>
                </c:pt>
                <c:pt idx="16">
                  <c:v>Oct-2020</c:v>
                </c:pt>
                <c:pt idx="17">
                  <c:v>Nov-2020</c:v>
                </c:pt>
                <c:pt idx="18">
                  <c:v>Dic-2020</c:v>
                </c:pt>
                <c:pt idx="19">
                  <c:v>Ene-2021</c:v>
                </c:pt>
                <c:pt idx="20">
                  <c:v>Feb-2021</c:v>
                </c:pt>
                <c:pt idx="21">
                  <c:v>Mar-2021</c:v>
                </c:pt>
                <c:pt idx="22">
                  <c:v>Abr-2021</c:v>
                </c:pt>
                <c:pt idx="23">
                  <c:v>May-2021</c:v>
                </c:pt>
                <c:pt idx="24">
                  <c:v>Jun-2021</c:v>
                </c:pt>
                <c:pt idx="25">
                  <c:v>Jul-2021</c:v>
                </c:pt>
                <c:pt idx="26">
                  <c:v>Ago-2021</c:v>
                </c:pt>
                <c:pt idx="27">
                  <c:v>Sep-2021</c:v>
                </c:pt>
                <c:pt idx="28">
                  <c:v>Oct-2021</c:v>
                </c:pt>
                <c:pt idx="29">
                  <c:v>Nov-2021</c:v>
                </c:pt>
                <c:pt idx="30">
                  <c:v>Dic-2021</c:v>
                </c:pt>
                <c:pt idx="31">
                  <c:v>Ene-2022</c:v>
                </c:pt>
                <c:pt idx="32">
                  <c:v>Feb-2022</c:v>
                </c:pt>
                <c:pt idx="33">
                  <c:v>Mar-2022</c:v>
                </c:pt>
                <c:pt idx="34">
                  <c:v>Abr-2022</c:v>
                </c:pt>
                <c:pt idx="35">
                  <c:v>May-2022</c:v>
                </c:pt>
                <c:pt idx="36">
                  <c:v>Jun-2022</c:v>
                </c:pt>
              </c:strCache>
            </c:strRef>
          </c:cat>
          <c:val>
            <c:numRef>
              <c:f>'[Gráficos series desestacionalizadas.xlsx]Hoja1'!$G$223:$G$259</c:f>
              <c:numCache>
                <c:formatCode>_-* #,##0.0_-;\-* #,##0.0_-;_-* "-"??_-;_-@_-</c:formatCode>
                <c:ptCount val="37"/>
                <c:pt idx="0">
                  <c:v>22.573401419058598</c:v>
                </c:pt>
                <c:pt idx="1">
                  <c:v>22.210957866570702</c:v>
                </c:pt>
                <c:pt idx="2">
                  <c:v>22.042584041268501</c:v>
                </c:pt>
                <c:pt idx="3">
                  <c:v>22.208871000586701</c:v>
                </c:pt>
                <c:pt idx="4">
                  <c:v>22.3191824834439</c:v>
                </c:pt>
                <c:pt idx="5">
                  <c:v>22.4450657721375</c:v>
                </c:pt>
                <c:pt idx="6">
                  <c:v>22.413818687022204</c:v>
                </c:pt>
                <c:pt idx="7">
                  <c:v>22.405980952314799</c:v>
                </c:pt>
                <c:pt idx="8">
                  <c:v>22.2944202639076</c:v>
                </c:pt>
                <c:pt idx="9">
                  <c:v>20.739605304454102</c:v>
                </c:pt>
                <c:pt idx="10">
                  <c:v>16.660012817997899</c:v>
                </c:pt>
                <c:pt idx="11">
                  <c:v>17.6225625164424</c:v>
                </c:pt>
                <c:pt idx="12">
                  <c:v>18.600246100539401</c:v>
                </c:pt>
                <c:pt idx="13">
                  <c:v>18.375734876237999</c:v>
                </c:pt>
                <c:pt idx="14">
                  <c:v>19.8478703270316</c:v>
                </c:pt>
                <c:pt idx="15">
                  <c:v>20.343033567031899</c:v>
                </c:pt>
                <c:pt idx="16">
                  <c:v>20.913438445639201</c:v>
                </c:pt>
                <c:pt idx="17">
                  <c:v>20.990902495428198</c:v>
                </c:pt>
                <c:pt idx="18">
                  <c:v>21.2089973277137</c:v>
                </c:pt>
                <c:pt idx="19">
                  <c:v>19.7554354634966</c:v>
                </c:pt>
                <c:pt idx="20">
                  <c:v>20.386747397285301</c:v>
                </c:pt>
                <c:pt idx="21">
                  <c:v>20.154594831451799</c:v>
                </c:pt>
                <c:pt idx="22">
                  <c:v>19.653951466895801</c:v>
                </c:pt>
                <c:pt idx="23">
                  <c:v>20.1423510704706</c:v>
                </c:pt>
                <c:pt idx="24">
                  <c:v>20.127545146585199</c:v>
                </c:pt>
                <c:pt idx="25">
                  <c:v>20.548843417289202</c:v>
                </c:pt>
                <c:pt idx="26">
                  <c:v>20.6491158487067</c:v>
                </c:pt>
                <c:pt idx="27">
                  <c:v>20.687723328121102</c:v>
                </c:pt>
                <c:pt idx="28">
                  <c:v>20.583843068013401</c:v>
                </c:pt>
                <c:pt idx="29">
                  <c:v>20.852761239671</c:v>
                </c:pt>
                <c:pt idx="30">
                  <c:v>21.157984722013399</c:v>
                </c:pt>
                <c:pt idx="31">
                  <c:v>21.408094203577299</c:v>
                </c:pt>
                <c:pt idx="32">
                  <c:v>21.909939872633299</c:v>
                </c:pt>
                <c:pt idx="33">
                  <c:v>21.7318402695666</c:v>
                </c:pt>
                <c:pt idx="34">
                  <c:v>21.850682480751299</c:v>
                </c:pt>
                <c:pt idx="35">
                  <c:v>22.365919655215798</c:v>
                </c:pt>
                <c:pt idx="36" formatCode="_-* #,##0.0_-;\-* #,##0.0_-;_-* &quot;-&quot;?_-;_-@_-">
                  <c:v>22.1065277658846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D62-4EBC-984D-74FB20D66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0.05476</cdr:x>
      <cdr:y>0.10093</cdr:y>
    </cdr:from>
    <cdr:to>
      <cdr:x>0.91568</cdr:x>
      <cdr:y>0.15308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2983" y="487634"/>
          <a:ext cx="10422507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0.10023</cdr:x>
      <cdr:y>0.35205</cdr:y>
    </cdr:from>
    <cdr:to>
      <cdr:x>0.96115</cdr:x>
      <cdr:y>0.4042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1245208" y="1635578"/>
          <a:ext cx="10695389" cy="2422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0.34939</cdr:x>
      <cdr:y>0.21822</cdr:y>
    </cdr:from>
    <cdr:to>
      <cdr:x>0.39255</cdr:x>
      <cdr:y>0.21822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8B6A3C55-6807-41B8-8230-4E58D81BC26C}"/>
            </a:ext>
          </a:extLst>
        </cdr:cNvPr>
        <cdr:cNvCxnSpPr/>
      </cdr:nvCxnSpPr>
      <cdr:spPr>
        <a:xfrm xmlns:a="http://schemas.openxmlformats.org/drawingml/2006/main">
          <a:off x="4094325" y="784716"/>
          <a:ext cx="50577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0.32561</cdr:x>
      <cdr:y>0.32499</cdr:y>
    </cdr:from>
    <cdr:to>
      <cdr:x>0.36569</cdr:x>
      <cdr:y>0.32499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9737E7-1B83-433C-8A0F-2DDEE1B10448}"/>
            </a:ext>
          </a:extLst>
        </cdr:cNvPr>
        <cdr:cNvCxnSpPr/>
      </cdr:nvCxnSpPr>
      <cdr:spPr>
        <a:xfrm xmlns:a="http://schemas.openxmlformats.org/drawingml/2006/main">
          <a:off x="3815683" y="1168681"/>
          <a:ext cx="469680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0.30651</cdr:x>
      <cdr:y>0</cdr:y>
    </cdr:from>
    <cdr:to>
      <cdr:x>0.30651</cdr:x>
      <cdr:y>0.71966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8C54B36E-CE70-4FC7-AB14-5E24B00B75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591888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0.55506</cdr:x>
      <cdr:y>0.59476</cdr:y>
    </cdr:from>
    <cdr:to>
      <cdr:x>0.76066</cdr:x>
      <cdr:y>0.68181</cdr:y>
    </cdr:to>
    <cdr:sp macro="" textlink="">
      <cdr:nvSpPr>
        <cdr:cNvPr id="12" name="CuadroTexto 21">
          <a:extLst xmlns:a="http://schemas.openxmlformats.org/drawingml/2006/main">
            <a:ext uri="{FF2B5EF4-FFF2-40B4-BE49-F238E27FC236}">
              <a16:creationId xmlns:a16="http://schemas.microsoft.com/office/drawing/2014/main" id="{A05710A5-D743-4048-9166-0788517BD02E}"/>
            </a:ext>
          </a:extLst>
        </cdr:cNvPr>
        <cdr:cNvSpPr txBox="1"/>
      </cdr:nvSpPr>
      <cdr:spPr>
        <a:xfrm xmlns:a="http://schemas.openxmlformats.org/drawingml/2006/main">
          <a:off x="6504481" y="2138757"/>
          <a:ext cx="2409335" cy="313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0.30871</cdr:x>
      <cdr:y>0.68319</cdr:y>
    </cdr:from>
    <cdr:to>
      <cdr:x>0.98763</cdr:x>
      <cdr:y>0.68319</cdr:y>
    </cdr:to>
    <cdr:cxnSp macro="">
      <cdr:nvCxnSpPr>
        <cdr:cNvPr id="14" name="Conector recto de flecha 13">
          <a:extLst xmlns:a="http://schemas.openxmlformats.org/drawingml/2006/main">
            <a:ext uri="{FF2B5EF4-FFF2-40B4-BE49-F238E27FC236}">
              <a16:creationId xmlns:a16="http://schemas.microsoft.com/office/drawing/2014/main" id="{DF9E01D3-A190-4974-A736-E39232B51A3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617607" y="2456764"/>
          <a:ext cx="7956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0.99165</cdr:x>
      <cdr:y>0</cdr:y>
    </cdr:from>
    <cdr:to>
      <cdr:x>0.99165</cdr:x>
      <cdr:y>0.71966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A67B0A9C-2083-4BD6-9DCA-679C8F88EEB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207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0.32445</cdr:x>
      <cdr:y>0.02482</cdr:y>
    </cdr:from>
    <cdr:to>
      <cdr:x>0.32445</cdr:x>
      <cdr:y>0.67994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778271FC-5276-4458-817C-BA29F402FBE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802280" y="101456"/>
          <a:ext cx="0" cy="2677806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0.62393</cdr:x>
      <cdr:y>0.56328</cdr:y>
    </cdr:from>
    <cdr:to>
      <cdr:x>0.82879</cdr:x>
      <cdr:y>0.63857</cdr:y>
    </cdr:to>
    <cdr:sp macro="" textlink="">
      <cdr:nvSpPr>
        <cdr:cNvPr id="3" name="CuadroTexto 16">
          <a:extLst xmlns:a="http://schemas.openxmlformats.org/drawingml/2006/main">
            <a:ext uri="{FF2B5EF4-FFF2-40B4-BE49-F238E27FC236}">
              <a16:creationId xmlns:a16="http://schemas.microsoft.com/office/drawing/2014/main" id="{C6B9517C-D155-49A5-B6B6-FB89EBDFBD95}"/>
            </a:ext>
          </a:extLst>
        </cdr:cNvPr>
        <cdr:cNvSpPr txBox="1"/>
      </cdr:nvSpPr>
      <cdr:spPr>
        <a:xfrm xmlns:a="http://schemas.openxmlformats.org/drawingml/2006/main">
          <a:off x="7311895" y="2302400"/>
          <a:ext cx="240075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0.32298</cdr:x>
      <cdr:y>0.65008</cdr:y>
    </cdr:from>
    <cdr:to>
      <cdr:x>0.9773</cdr:x>
      <cdr:y>0.65008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41479F23-0233-4053-9EBC-FF0DA0C43FF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3784981" y="2657209"/>
          <a:ext cx="7668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0.9805</cdr:x>
      <cdr:y>0.01894</cdr:y>
    </cdr:from>
    <cdr:to>
      <cdr:x>0.9805</cdr:x>
      <cdr:y>0.67406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DE872944-2E62-4915-8393-11F3A866FC8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490566" y="77410"/>
          <a:ext cx="0" cy="2677805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29/07/2022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julio de 2022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Población ocupada desestacionalizada* total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Mensual junio de 2019 – junio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3011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268747" y="5508162"/>
            <a:ext cx="971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Al comparar abril de 2020, que ha sido el mes con el menor número de personas ocupadas en la pandemia (16,7 millones), con junio de 2022 (22,1 millones), se observa que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5,4 millones de personas han regresado a la ocupación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715089"/>
              </p:ext>
            </p:extLst>
          </p:nvPr>
        </p:nvGraphicFramePr>
        <p:xfrm>
          <a:off x="33788" y="1645735"/>
          <a:ext cx="11719035" cy="408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406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anual, junio 2021- junio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4337481" y="5396861"/>
            <a:ext cx="333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5348261" y="5737004"/>
            <a:ext cx="131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11,3%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771190" y="6135300"/>
            <a:ext cx="710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3,4 p.p </a:t>
            </a:r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(14,6%)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Las variaciones anuales solo son comparables con meses similares (junio 2021 vs junio 2022). Se grafican meses consecutivos por lo corta de la serie a modo ilustrativo. 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AEB70D3-E6EB-4F60-8610-2083C1067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96332"/>
              </p:ext>
            </p:extLst>
          </p:nvPr>
        </p:nvGraphicFramePr>
        <p:xfrm>
          <a:off x="33788" y="1442631"/>
          <a:ext cx="12186397" cy="39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anual junio de 2022 y trimestre móvil abril–junio de 2022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429410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7,1%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3,0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(10,1%)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7,4%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2" y="5329585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2,6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(10,0%)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Los datos del trimestre diciembre 2020 – mayo de 2021 corresponden a la GEIH marco 2005 con proyecciones del CNPV 2018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Junio (2021-2022)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Abril–junio (2021-2022)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E52E31A-309B-483B-83BB-C531B49F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327528"/>
              </p:ext>
            </p:extLst>
          </p:nvPr>
        </p:nvGraphicFramePr>
        <p:xfrm>
          <a:off x="457484" y="1895148"/>
          <a:ext cx="5186059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7F528AD-09EC-4B42-8259-8B9439F3F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31615"/>
              </p:ext>
            </p:extLst>
          </p:nvPr>
        </p:nvGraphicFramePr>
        <p:xfrm>
          <a:off x="6640843" y="1881541"/>
          <a:ext cx="5197194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en los centros poblados y rural disperso en junio (2021-2022)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478706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junio de 2022,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333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junio de 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junio de 2022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la tasa de desempleo en el sector rural disminuyó por la reducción de la población desocupada en 129 mil personas y el aumento de la fuerza de trabajo en 204 mil personas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2A015AA-ECEB-4FE9-97D3-46F5C76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32844"/>
              </p:ext>
            </p:extLst>
          </p:nvPr>
        </p:nvGraphicFramePr>
        <p:xfrm>
          <a:off x="2648432" y="1472621"/>
          <a:ext cx="7123739" cy="2545080"/>
        </p:xfrm>
        <a:graphic>
          <a:graphicData uri="http://schemas.openxmlformats.org/drawingml/2006/table">
            <a:tbl>
              <a:tblPr/>
              <a:tblGrid>
                <a:gridCol w="4752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813665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Junio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Junio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4.329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junio (2021-2022)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junio de 2022,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1,95 millones de personas (9,7%)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junio de 2021.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99111"/>
              </p:ext>
            </p:extLst>
          </p:nvPr>
        </p:nvGraphicFramePr>
        <p:xfrm>
          <a:off x="309238" y="1226724"/>
          <a:ext cx="11303999" cy="4129499"/>
        </p:xfrm>
        <a:graphic>
          <a:graphicData uri="http://schemas.openxmlformats.org/drawingml/2006/table">
            <a:tbl>
              <a:tblPr/>
              <a:tblGrid>
                <a:gridCol w="7457795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Junio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Junio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3.098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3.806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electricidad, gas, agua y gestión de desechos^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2905,1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de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junio de 2022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junio con 3,26 millones de ocupados (14,8%).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837341"/>
              </p:ext>
            </p:extLst>
          </p:nvPr>
        </p:nvGraphicFramePr>
        <p:xfrm>
          <a:off x="50082" y="1390731"/>
          <a:ext cx="12091836" cy="46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166 mil ocupados </a:t>
            </a:r>
            <a:r>
              <a:rPr lang="es-ES" b="1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(5,4%)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junio 2021-2022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772394"/>
              </p:ext>
            </p:extLst>
          </p:nvPr>
        </p:nvGraphicFramePr>
        <p:xfrm>
          <a:off x="8205" y="1382104"/>
          <a:ext cx="12178632" cy="464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Junio de 2022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de julio de 2022</a:t>
            </a:r>
          </a:p>
        </p:txBody>
      </p:sp>
    </p:spTree>
    <p:extLst>
      <p:ext uri="{BB962C8B-B14F-4D97-AF65-F5344CB8AC3E}">
        <p14:creationId xmlns:p14="http://schemas.microsoft.com/office/powerpoint/2010/main" val="285785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Tasa de desempleo desestacionalizada* total nacional </a:t>
            </a: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y 13 ciudades y áreas metropolitanas. Mensual junio de 2019 – junio de 2022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junio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11,7%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4940662"/>
            <a:ext cx="315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9,1 p.p a la tasa de mayo de 2020 (20,8%)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que ha sido la más alta de los meses en pandemia.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22225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13 ciudades y a.m en junio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422723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11,7%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692879" y="4940559"/>
            <a:ext cx="355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13,0 p.p a la tasa de junio de 2020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(24,7%) que ha sido la más alta de los meses en pandemia para este dominio.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686527"/>
              </p:ext>
            </p:extLst>
          </p:nvPr>
        </p:nvGraphicFramePr>
        <p:xfrm>
          <a:off x="122725" y="1371560"/>
          <a:ext cx="11718558" cy="35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993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F7AE8E-26DC-4B7D-B28D-4E954EB6E9B8}"/>
</file>

<file path=customXml/itemProps2.xml><?xml version="1.0" encoding="utf-8"?>
<ds:datastoreItem xmlns:ds="http://schemas.openxmlformats.org/officeDocument/2006/customXml" ds:itemID="{5E1F97F5-C00B-4134-B0E3-83385AC9A602}"/>
</file>

<file path=customXml/itemProps3.xml><?xml version="1.0" encoding="utf-8"?>
<ds:datastoreItem xmlns:ds="http://schemas.openxmlformats.org/officeDocument/2006/customXml" ds:itemID="{16461D44-1AB6-46BA-9DFF-6DB6E0636192}"/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969</Words>
  <Application>Microsoft Office PowerPoint</Application>
  <PresentationFormat>Panorámica</PresentationFormat>
  <Paragraphs>224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2022-07-29T18:17:16Z</dcterms:modified>
</cp:coreProperties>
</file>