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5.xml" ContentType="application/vnd.openxmlformats-officedocument.drawingml.chartshapes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5" r:id="rId3"/>
    <p:sldId id="293" r:id="rId4"/>
    <p:sldId id="284" r:id="rId5"/>
    <p:sldId id="292" r:id="rId6"/>
    <p:sldId id="276" r:id="rId7"/>
    <p:sldId id="279" r:id="rId8"/>
    <p:sldId id="294" r:id="rId9"/>
    <p:sldId id="295" r:id="rId10"/>
    <p:sldId id="296" r:id="rId11"/>
    <p:sldId id="299" r:id="rId12"/>
    <p:sldId id="298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F9B"/>
    <a:srgbClr val="27689D"/>
    <a:srgbClr val="DEEBF7"/>
    <a:srgbClr val="009267"/>
    <a:srgbClr val="009167"/>
    <a:srgbClr val="009165"/>
    <a:srgbClr val="276839"/>
    <a:srgbClr val="1F4E79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65BD05-49F3-4EBF-B87B-CFA1B9811C10}" v="136" dt="2022-08-31T18:25:35.5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357" autoAdjust="0"/>
  </p:normalViewPr>
  <p:slideViewPr>
    <p:cSldViewPr snapToGrid="0">
      <p:cViewPr varScale="1">
        <p:scale>
          <a:sx n="102" d="100"/>
          <a:sy n="102" d="100"/>
        </p:scale>
        <p:origin x="162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07C97CCA-5F32-4CF1-A9E6-1C3EBC90226D}"/>
    <pc:docChg chg="undo custSel addSld delSld modSld">
      <pc:chgData name="NESTOR JULIO HERNANDEZ BOCKER" userId="a413b3be1cc3406f" providerId="LiveId" clId="{07C97CCA-5F32-4CF1-A9E6-1C3EBC90226D}" dt="2022-04-29T22:16:13.174" v="925" actId="20577"/>
      <pc:docMkLst>
        <pc:docMk/>
      </pc:docMkLst>
      <pc:sldChg chg="modSp mod">
        <pc:chgData name="NESTOR JULIO HERNANDEZ BOCKER" userId="a413b3be1cc3406f" providerId="LiveId" clId="{07C97CCA-5F32-4CF1-A9E6-1C3EBC90226D}" dt="2022-04-29T19:21:00.853" v="884" actId="20577"/>
        <pc:sldMkLst>
          <pc:docMk/>
          <pc:sldMk cId="3489943008" sldId="256"/>
        </pc:sldMkLst>
        <pc:spChg chg="mod">
          <ac:chgData name="NESTOR JULIO HERNANDEZ BOCKER" userId="a413b3be1cc3406f" providerId="LiveId" clId="{07C97CCA-5F32-4CF1-A9E6-1C3EBC90226D}" dt="2022-04-29T17:16:17.988" v="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07C97CCA-5F32-4CF1-A9E6-1C3EBC90226D}" dt="2022-04-29T19:21:00.853" v="884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07C97CCA-5F32-4CF1-A9E6-1C3EBC90226D}" dt="2022-04-29T19:13:35.987" v="826" actId="20577"/>
        <pc:sldMkLst>
          <pc:docMk/>
          <pc:sldMk cId="1714585994" sldId="264"/>
        </pc:sldMkLst>
        <pc:spChg chg="mod">
          <ac:chgData name="NESTOR JULIO HERNANDEZ BOCKER" userId="a413b3be1cc3406f" providerId="LiveId" clId="{07C97CCA-5F32-4CF1-A9E6-1C3EBC90226D}" dt="2022-04-29T19:13:35.987" v="82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07C97CCA-5F32-4CF1-A9E6-1C3EBC90226D}" dt="2022-04-29T17:20:47.985" v="9" actId="20577"/>
        <pc:sldMkLst>
          <pc:docMk/>
          <pc:sldMk cId="3848655556" sldId="275"/>
        </pc:sldMkLst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07C97CCA-5F32-4CF1-A9E6-1C3EBC90226D}" dt="2022-04-29T17:20:30.688" v="7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07C97CCA-5F32-4CF1-A9E6-1C3EBC90226D}" dt="2022-04-29T17:20:47.985" v="9" actId="20577"/>
          <ac:spMkLst>
            <pc:docMk/>
            <pc:sldMk cId="3848655556" sldId="275"/>
            <ac:spMk id="22" creationId="{DEFF068D-953C-4C5F-8B50-C7E1F717CAE9}"/>
          </ac:spMkLst>
        </pc:spChg>
        <pc:graphicFrameChg chg="add mod">
          <ac:chgData name="NESTOR JULIO HERNANDEZ BOCKER" userId="a413b3be1cc3406f" providerId="LiveId" clId="{07C97CCA-5F32-4CF1-A9E6-1C3EBC90226D}" dt="2022-04-29T17:20:20.418" v="6"/>
          <ac:graphicFrameMkLst>
            <pc:docMk/>
            <pc:sldMk cId="3848655556" sldId="275"/>
            <ac:graphicFrameMk id="11" creationId="{24449D14-FA36-47EF-BA3A-28405D987F6E}"/>
          </ac:graphicFrameMkLst>
        </pc:graphicFrameChg>
        <pc:graphicFrameChg chg="del">
          <ac:chgData name="NESTOR JULIO HERNANDEZ BOCKER" userId="a413b3be1cc3406f" providerId="LiveId" clId="{07C97CCA-5F32-4CF1-A9E6-1C3EBC90226D}" dt="2022-04-29T17:20:19.288" v="5" actId="478"/>
          <ac:graphicFrameMkLst>
            <pc:docMk/>
            <pc:sldMk cId="3848655556" sldId="275"/>
            <ac:graphicFrameMk id="13" creationId="{24449D14-FA36-47EF-BA3A-28405D987F6E}"/>
          </ac:graphicFrameMkLst>
        </pc:graphicFrameChg>
      </pc:sldChg>
      <pc:sldChg chg="modSp mod">
        <pc:chgData name="NESTOR JULIO HERNANDEZ BOCKER" userId="a413b3be1cc3406f" providerId="LiveId" clId="{07C97CCA-5F32-4CF1-A9E6-1C3EBC90226D}" dt="2022-04-29T18:32:13.202" v="459" actId="20577"/>
        <pc:sldMkLst>
          <pc:docMk/>
          <pc:sldMk cId="3763916591" sldId="276"/>
        </pc:sldMkLst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8:32:13.202" v="459" actId="20577"/>
          <ac:spMkLst>
            <pc:docMk/>
            <pc:sldMk cId="3763916591" sldId="276"/>
            <ac:spMk id="21" creationId="{B6BFD5BF-AA9F-4720-89B1-41A537027AD9}"/>
          </ac:spMkLst>
        </pc:spChg>
      </pc:sldChg>
      <pc:sldChg chg="modSp mod">
        <pc:chgData name="NESTOR JULIO HERNANDEZ BOCKER" userId="a413b3be1cc3406f" providerId="LiveId" clId="{07C97CCA-5F32-4CF1-A9E6-1C3EBC90226D}" dt="2022-04-29T22:14:13.361" v="924" actId="27918"/>
        <pc:sldMkLst>
          <pc:docMk/>
          <pc:sldMk cId="864735227" sldId="279"/>
        </pc:sldMkLst>
        <pc:spChg chg="mod">
          <ac:chgData name="NESTOR JULIO HERNANDEZ BOCKER" userId="a413b3be1cc3406f" providerId="LiveId" clId="{07C97CCA-5F32-4CF1-A9E6-1C3EBC90226D}" dt="2022-04-29T19:26:28.573" v="887" actId="6549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07C97CCA-5F32-4CF1-A9E6-1C3EBC90226D}" dt="2022-04-29T19:31:10.764" v="894" actId="20577"/>
          <ac:spMkLst>
            <pc:docMk/>
            <pc:sldMk cId="864735227" sldId="279"/>
            <ac:spMk id="19" creationId="{996E6BDD-E3F5-4C18-BDB4-BEEFAFB96589}"/>
          </ac:spMkLst>
        </pc:spChg>
      </pc:sldChg>
      <pc:sldChg chg="addSp delSp modSp mod">
        <pc:chgData name="NESTOR JULIO HERNANDEZ BOCKER" userId="a413b3be1cc3406f" providerId="LiveId" clId="{07C97CCA-5F32-4CF1-A9E6-1C3EBC90226D}" dt="2022-04-29T22:09:24.278" v="922" actId="478"/>
        <pc:sldMkLst>
          <pc:docMk/>
          <pc:sldMk cId="3016852997" sldId="284"/>
        </pc:sldMkLst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8:02:41.661" v="331" actId="6549"/>
          <ac:spMkLst>
            <pc:docMk/>
            <pc:sldMk cId="3016852997" sldId="284"/>
            <ac:spMk id="11" creationId="{B705431B-FF9F-46D3-839F-0E7E7F665407}"/>
          </ac:spMkLst>
        </pc:spChg>
        <pc:graphicFrameChg chg="add del mod modGraphic">
          <ac:chgData name="NESTOR JULIO HERNANDEZ BOCKER" userId="a413b3be1cc3406f" providerId="LiveId" clId="{07C97CCA-5F32-4CF1-A9E6-1C3EBC90226D}" dt="2022-04-29T22:09:24.278" v="922" actId="478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add del mod setBg">
        <pc:chgData name="NESTOR JULIO HERNANDEZ BOCKER" userId="a413b3be1cc3406f" providerId="LiveId" clId="{07C97CCA-5F32-4CF1-A9E6-1C3EBC90226D}" dt="2022-04-29T18:51:42.870" v="541" actId="20577"/>
        <pc:sldMkLst>
          <pc:docMk/>
          <pc:sldMk cId="2917955696" sldId="285"/>
        </pc:sldMkLst>
        <pc:spChg chg="mod">
          <ac:chgData name="NESTOR JULIO HERNANDEZ BOCKER" userId="a413b3be1cc3406f" providerId="LiveId" clId="{07C97CCA-5F32-4CF1-A9E6-1C3EBC90226D}" dt="2022-04-29T18:51:30.566" v="533" actId="20577"/>
          <ac:spMkLst>
            <pc:docMk/>
            <pc:sldMk cId="2917955696" sldId="285"/>
            <ac:spMk id="5" creationId="{00000000-0000-0000-0000-000000000000}"/>
          </ac:spMkLst>
        </pc:spChg>
        <pc:spChg chg="mod">
          <ac:chgData name="NESTOR JULIO HERNANDEZ BOCKER" userId="a413b3be1cc3406f" providerId="LiveId" clId="{07C97CCA-5F32-4CF1-A9E6-1C3EBC90226D}" dt="2022-04-29T18:51:42.870" v="541" actId="20577"/>
          <ac:spMkLst>
            <pc:docMk/>
            <pc:sldMk cId="2917955696" sldId="285"/>
            <ac:spMk id="6" creationId="{00000000-0000-0000-0000-000000000000}"/>
          </ac:spMkLst>
        </pc:spChg>
      </pc:sldChg>
      <pc:sldChg chg="addSp delSp modSp add mod">
        <pc:chgData name="NESTOR JULIO HERNANDEZ BOCKER" userId="a413b3be1cc3406f" providerId="LiveId" clId="{07C97CCA-5F32-4CF1-A9E6-1C3EBC90226D}" dt="2022-04-29T19:19:02.487" v="872" actId="20577"/>
        <pc:sldMkLst>
          <pc:docMk/>
          <pc:sldMk cId="922040492" sldId="287"/>
        </pc:sldMkLst>
        <pc:spChg chg="mod">
          <ac:chgData name="NESTOR JULIO HERNANDEZ BOCKER" userId="a413b3be1cc3406f" providerId="LiveId" clId="{07C97CCA-5F32-4CF1-A9E6-1C3EBC90226D}" dt="2022-04-29T19:17:48.198" v="853" actId="20577"/>
          <ac:spMkLst>
            <pc:docMk/>
            <pc:sldMk cId="922040492" sldId="287"/>
            <ac:spMk id="10" creationId="{C59815AE-6B68-4665-9951-E273B5D54D09}"/>
          </ac:spMkLst>
        </pc:spChg>
        <pc:spChg chg="add mod">
          <ac:chgData name="NESTOR JULIO HERNANDEZ BOCKER" userId="a413b3be1cc3406f" providerId="LiveId" clId="{07C97CCA-5F32-4CF1-A9E6-1C3EBC90226D}" dt="2022-04-29T19:19:02.487" v="872" actId="20577"/>
          <ac:spMkLst>
            <pc:docMk/>
            <pc:sldMk cId="922040492" sldId="287"/>
            <ac:spMk id="11" creationId="{49C227CA-00AF-4DB0-BCED-8CA69B0CBB9D}"/>
          </ac:spMkLst>
        </pc:spChg>
        <pc:spChg chg="mod">
          <ac:chgData name="NESTOR JULIO HERNANDEZ BOCKER" userId="a413b3be1cc3406f" providerId="LiveId" clId="{07C97CCA-5F32-4CF1-A9E6-1C3EBC90226D}" dt="2022-04-29T19:11:30.004" v="639" actId="14100"/>
          <ac:spMkLst>
            <pc:docMk/>
            <pc:sldMk cId="922040492" sldId="287"/>
            <ac:spMk id="15" creationId="{C2CF81D2-E306-48C4-AC5F-6BC14E368630}"/>
          </ac:spMkLst>
        </pc:spChg>
        <pc:graphicFrameChg chg="del">
          <ac:chgData name="NESTOR JULIO HERNANDEZ BOCKER" userId="a413b3be1cc3406f" providerId="LiveId" clId="{07C97CCA-5F32-4CF1-A9E6-1C3EBC90226D}" dt="2022-04-29T19:06:07.369" v="615" actId="478"/>
          <ac:graphicFrameMkLst>
            <pc:docMk/>
            <pc:sldMk cId="922040492" sldId="287"/>
            <ac:graphicFrameMk id="7" creationId="{0BA0F679-CFB5-4012-BCC6-802128C757FA}"/>
          </ac:graphicFrameMkLst>
        </pc:graphicFrameChg>
        <pc:graphicFrameChg chg="add mod">
          <ac:chgData name="NESTOR JULIO HERNANDEZ BOCKER" userId="a413b3be1cc3406f" providerId="LiveId" clId="{07C97CCA-5F32-4CF1-A9E6-1C3EBC90226D}" dt="2022-04-29T19:09:45.011" v="637" actId="207"/>
          <ac:graphicFrameMkLst>
            <pc:docMk/>
            <pc:sldMk cId="922040492" sldId="287"/>
            <ac:graphicFrameMk id="8" creationId="{0BA0F679-CFB5-4012-BCC6-802128C757FA}"/>
          </ac:graphicFrameMkLst>
        </pc:graphicFrameChg>
      </pc:sldChg>
      <pc:sldChg chg="addSp delSp modSp add mod">
        <pc:chgData name="NESTOR JULIO HERNANDEZ BOCKER" userId="a413b3be1cc3406f" providerId="LiveId" clId="{07C97CCA-5F32-4CF1-A9E6-1C3EBC90226D}" dt="2022-04-29T19:34:00.180" v="916" actId="208"/>
        <pc:sldMkLst>
          <pc:docMk/>
          <pc:sldMk cId="851783180" sldId="288"/>
        </pc:sldMkLst>
        <pc:spChg chg="mod">
          <ac:chgData name="NESTOR JULIO HERNANDEZ BOCKER" userId="a413b3be1cc3406f" providerId="LiveId" clId="{07C97CCA-5F32-4CF1-A9E6-1C3EBC90226D}" dt="2022-04-29T19:03:01.092" v="603" actId="20577"/>
          <ac:spMkLst>
            <pc:docMk/>
            <pc:sldMk cId="851783180" sldId="288"/>
            <ac:spMk id="7" creationId="{43262736-F5CA-432A-AA5E-45F5DDAA4B84}"/>
          </ac:spMkLst>
        </pc:spChg>
        <pc:spChg chg="mod">
          <ac:chgData name="NESTOR JULIO HERNANDEZ BOCKER" userId="a413b3be1cc3406f" providerId="LiveId" clId="{07C97CCA-5F32-4CF1-A9E6-1C3EBC90226D}" dt="2022-04-29T19:04:11.409" v="605" actId="20577"/>
          <ac:spMkLst>
            <pc:docMk/>
            <pc:sldMk cId="851783180" sldId="288"/>
            <ac:spMk id="8" creationId="{3B37A31D-6B4A-4D14-8090-F5EC801C402A}"/>
          </ac:spMkLst>
        </pc:spChg>
        <pc:spChg chg="mod">
          <ac:chgData name="NESTOR JULIO HERNANDEZ BOCKER" userId="a413b3be1cc3406f" providerId="LiveId" clId="{07C97CCA-5F32-4CF1-A9E6-1C3EBC90226D}" dt="2022-04-29T19:20:04.260" v="882" actId="20577"/>
          <ac:spMkLst>
            <pc:docMk/>
            <pc:sldMk cId="851783180" sldId="288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9:04:39.336" v="607" actId="20577"/>
          <ac:spMkLst>
            <pc:docMk/>
            <pc:sldMk cId="851783180" sldId="288"/>
            <ac:spMk id="11" creationId="{63CBA94C-C7DA-4332-96DD-A87259733597}"/>
          </ac:spMkLst>
        </pc:spChg>
        <pc:spChg chg="mod">
          <ac:chgData name="NESTOR JULIO HERNANDEZ BOCKER" userId="a413b3be1cc3406f" providerId="LiveId" clId="{07C97CCA-5F32-4CF1-A9E6-1C3EBC90226D}" dt="2022-04-29T19:04:44.141" v="608" actId="20577"/>
          <ac:spMkLst>
            <pc:docMk/>
            <pc:sldMk cId="851783180" sldId="288"/>
            <ac:spMk id="17" creationId="{9F1941FF-081D-4D18-A434-B3932EC2528A}"/>
          </ac:spMkLst>
        </pc:spChg>
        <pc:spChg chg="mod">
          <ac:chgData name="NESTOR JULIO HERNANDEZ BOCKER" userId="a413b3be1cc3406f" providerId="LiveId" clId="{07C97CCA-5F32-4CF1-A9E6-1C3EBC90226D}" dt="2022-04-29T19:05:35.422" v="614" actId="20577"/>
          <ac:spMkLst>
            <pc:docMk/>
            <pc:sldMk cId="851783180" sldId="288"/>
            <ac:spMk id="19" creationId="{0DDF7A5A-90AD-437C-93ED-DA6629A27751}"/>
          </ac:spMkLst>
        </pc:spChg>
        <pc:graphicFrameChg chg="del">
          <ac:chgData name="NESTOR JULIO HERNANDEZ BOCKER" userId="a413b3be1cc3406f" providerId="LiveId" clId="{07C97CCA-5F32-4CF1-A9E6-1C3EBC90226D}" dt="2022-04-29T19:02:12.728" v="544" actId="478"/>
          <ac:graphicFrameMkLst>
            <pc:docMk/>
            <pc:sldMk cId="851783180" sldId="288"/>
            <ac:graphicFrameMk id="13" creationId="{E3B84D0E-BF09-4EA0-8916-0362B9096218}"/>
          </ac:graphicFrameMkLst>
        </pc:graphicFrameChg>
        <pc:graphicFrameChg chg="add mod">
          <ac:chgData name="NESTOR JULIO HERNANDEZ BOCKER" userId="a413b3be1cc3406f" providerId="LiveId" clId="{07C97CCA-5F32-4CF1-A9E6-1C3EBC90226D}" dt="2022-04-29T19:34:00.180" v="916" actId="208"/>
          <ac:graphicFrameMkLst>
            <pc:docMk/>
            <pc:sldMk cId="851783180" sldId="288"/>
            <ac:graphicFrameMk id="15" creationId="{E3B84D0E-BF09-4EA0-8916-0362B9096218}"/>
          </ac:graphicFrameMkLst>
        </pc:graphicFrameChg>
      </pc:sldChg>
      <pc:sldChg chg="add del">
        <pc:chgData name="NESTOR JULIO HERNANDEZ BOCKER" userId="a413b3be1cc3406f" providerId="LiveId" clId="{07C97CCA-5F32-4CF1-A9E6-1C3EBC90226D}" dt="2022-04-29T19:01:53.684" v="543" actId="47"/>
        <pc:sldMkLst>
          <pc:docMk/>
          <pc:sldMk cId="1713883615" sldId="290"/>
        </pc:sldMkLst>
      </pc:sldChg>
      <pc:sldChg chg="modSp mod">
        <pc:chgData name="NESTOR JULIO HERNANDEZ BOCKER" userId="a413b3be1cc3406f" providerId="LiveId" clId="{07C97CCA-5F32-4CF1-A9E6-1C3EBC90226D}" dt="2022-04-29T22:16:13.174" v="925" actId="20577"/>
        <pc:sldMkLst>
          <pc:docMk/>
          <pc:sldMk cId="751480473" sldId="292"/>
        </pc:sldMkLst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22:16:13.174" v="925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07C97CCA-5F32-4CF1-A9E6-1C3EBC90226D}" dt="2022-04-29T19:35:56.316" v="917" actId="2716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addSp delSp modSp mod">
        <pc:chgData name="NESTOR JULIO HERNANDEZ BOCKER" userId="a413b3be1cc3406f" providerId="LiveId" clId="{07C97CCA-5F32-4CF1-A9E6-1C3EBC90226D}" dt="2022-04-29T19:14:54.981" v="840" actId="20577"/>
        <pc:sldMkLst>
          <pc:docMk/>
          <pc:sldMk cId="1845386193" sldId="293"/>
        </pc:sldMkLst>
        <pc:spChg chg="mod">
          <ac:chgData name="NESTOR JULIO HERNANDEZ BOCKER" userId="a413b3be1cc3406f" providerId="LiveId" clId="{07C97CCA-5F32-4CF1-A9E6-1C3EBC90226D}" dt="2022-04-29T19:14:42.323" v="839" actId="20577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07C97CCA-5F32-4CF1-A9E6-1C3EBC90226D}" dt="2022-04-29T19:14:54.981" v="840" actId="20577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07C97CCA-5F32-4CF1-A9E6-1C3EBC90226D}" dt="2022-04-29T17:27:35.288" v="84" actId="20577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07C97CCA-5F32-4CF1-A9E6-1C3EBC90226D}" dt="2022-04-29T17:27:51.549" v="86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07C97CCA-5F32-4CF1-A9E6-1C3EBC90226D}" dt="2022-04-29T17:28:33.958" v="99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07C97CCA-5F32-4CF1-A9E6-1C3EBC90226D}" dt="2022-04-29T17:28:44.648" v="101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07C97CCA-5F32-4CF1-A9E6-1C3EBC90226D}" dt="2022-04-29T17:29:16.948" v="103" actId="20577"/>
          <ac:spMkLst>
            <pc:docMk/>
            <pc:sldMk cId="1845386193" sldId="293"/>
            <ac:spMk id="27" creationId="{57715B8D-A7FE-4CAC-8D24-DCB4DCE6AC7A}"/>
          </ac:spMkLst>
        </pc:spChg>
        <pc:graphicFrameChg chg="del">
          <ac:chgData name="NESTOR JULIO HERNANDEZ BOCKER" userId="a413b3be1cc3406f" providerId="LiveId" clId="{07C97CCA-5F32-4CF1-A9E6-1C3EBC90226D}" dt="2022-04-29T17:26:37.768" v="10" actId="478"/>
          <ac:graphicFrameMkLst>
            <pc:docMk/>
            <pc:sldMk cId="1845386193" sldId="293"/>
            <ac:graphicFrameMk id="14" creationId="{0212F2CE-6304-4675-9AB8-170CB503192B}"/>
          </ac:graphicFrameMkLst>
        </pc:graphicFrameChg>
        <pc:graphicFrameChg chg="del">
          <ac:chgData name="NESTOR JULIO HERNANDEZ BOCKER" userId="a413b3be1cc3406f" providerId="LiveId" clId="{07C97CCA-5F32-4CF1-A9E6-1C3EBC90226D}" dt="2022-04-29T17:26:55.378" v="13" actId="478"/>
          <ac:graphicFrameMkLst>
            <pc:docMk/>
            <pc:sldMk cId="1845386193" sldId="293"/>
            <ac:graphicFrameMk id="15" creationId="{E86B2825-BFEC-4438-8A13-7D9D6B72CBFB}"/>
          </ac:graphicFrameMkLst>
        </pc:graphicFrameChg>
        <pc:graphicFrameChg chg="add mod">
          <ac:chgData name="NESTOR JULIO HERNANDEZ BOCKER" userId="a413b3be1cc3406f" providerId="LiveId" clId="{07C97CCA-5F32-4CF1-A9E6-1C3EBC90226D}" dt="2022-04-29T17:26:48.988" v="12" actId="1076"/>
          <ac:graphicFrameMkLst>
            <pc:docMk/>
            <pc:sldMk cId="1845386193" sldId="293"/>
            <ac:graphicFrameMk id="19" creationId="{0212F2CE-6304-4675-9AB8-170CB503192B}"/>
          </ac:graphicFrameMkLst>
        </pc:graphicFrameChg>
        <pc:graphicFrameChg chg="add mod">
          <ac:chgData name="NESTOR JULIO HERNANDEZ BOCKER" userId="a413b3be1cc3406f" providerId="LiveId" clId="{07C97CCA-5F32-4CF1-A9E6-1C3EBC90226D}" dt="2022-04-29T17:27:16.788" v="73" actId="1037"/>
          <ac:graphicFrameMkLst>
            <pc:docMk/>
            <pc:sldMk cId="1845386193" sldId="293"/>
            <ac:graphicFrameMk id="24" creationId="{E86B2825-BFEC-4438-8A13-7D9D6B72CBFB}"/>
          </ac:graphicFrameMkLst>
        </pc:graphicFrameChg>
      </pc:sldChg>
      <pc:sldChg chg="modSp add del mod">
        <pc:chgData name="NESTOR JULIO HERNANDEZ BOCKER" userId="a413b3be1cc3406f" providerId="LiveId" clId="{07C97CCA-5F32-4CF1-A9E6-1C3EBC90226D}" dt="2022-04-29T18:48:46.437" v="504" actId="47"/>
        <pc:sldMkLst>
          <pc:docMk/>
          <pc:sldMk cId="1209221742" sldId="294"/>
        </pc:sldMkLst>
        <pc:spChg chg="mod">
          <ac:chgData name="NESTOR JULIO HERNANDEZ BOCKER" userId="a413b3be1cc3406f" providerId="LiveId" clId="{07C97CCA-5F32-4CF1-A9E6-1C3EBC90226D}" dt="2022-04-29T18:45:49.229" v="499" actId="20577"/>
          <ac:spMkLst>
            <pc:docMk/>
            <pc:sldMk cId="1209221742" sldId="294"/>
            <ac:spMk id="10" creationId="{C59815AE-6B68-4665-9951-E273B5D54D09}"/>
          </ac:spMkLst>
        </pc:spChg>
      </pc:sldChg>
      <pc:sldChg chg="add del">
        <pc:chgData name="NESTOR JULIO HERNANDEZ BOCKER" userId="a413b3be1cc3406f" providerId="LiveId" clId="{07C97CCA-5F32-4CF1-A9E6-1C3EBC90226D}" dt="2022-04-29T18:50:31.503" v="508" actId="2890"/>
        <pc:sldMkLst>
          <pc:docMk/>
          <pc:sldMk cId="1900738334" sldId="294"/>
        </pc:sldMkLst>
      </pc:sldChg>
      <pc:sldChg chg="modSp add del mod">
        <pc:chgData name="NESTOR JULIO HERNANDEZ BOCKER" userId="a413b3be1cc3406f" providerId="LiveId" clId="{07C97CCA-5F32-4CF1-A9E6-1C3EBC90226D}" dt="2022-04-29T17:35:16.828" v="113" actId="47"/>
        <pc:sldMkLst>
          <pc:docMk/>
          <pc:sldMk cId="3358134990" sldId="294"/>
        </pc:sldMkLst>
        <pc:graphicFrameChg chg="mod">
          <ac:chgData name="NESTOR JULIO HERNANDEZ BOCKER" userId="a413b3be1cc3406f" providerId="LiveId" clId="{07C97CCA-5F32-4CF1-A9E6-1C3EBC90226D}" dt="2022-04-29T17:34:03.088" v="112" actId="14100"/>
          <ac:graphicFrameMkLst>
            <pc:docMk/>
            <pc:sldMk cId="3358134990" sldId="294"/>
            <ac:graphicFrameMk id="11" creationId="{24449D14-FA36-47EF-BA3A-28405D987F6E}"/>
          </ac:graphicFrameMkLst>
        </pc:graphicFrameChg>
      </pc:sldChg>
      <pc:sldChg chg="modSp add del mod">
        <pc:chgData name="NESTOR JULIO HERNANDEZ BOCKER" userId="a413b3be1cc3406f" providerId="LiveId" clId="{07C97CCA-5F32-4CF1-A9E6-1C3EBC90226D}" dt="2022-04-29T18:48:46.437" v="504" actId="47"/>
        <pc:sldMkLst>
          <pc:docMk/>
          <pc:sldMk cId="1432889871" sldId="295"/>
        </pc:sldMkLst>
        <pc:spChg chg="mod">
          <ac:chgData name="NESTOR JULIO HERNANDEZ BOCKER" userId="a413b3be1cc3406f" providerId="LiveId" clId="{07C97CCA-5F32-4CF1-A9E6-1C3EBC90226D}" dt="2022-04-29T18:46:29.929" v="503"/>
          <ac:spMkLst>
            <pc:docMk/>
            <pc:sldMk cId="1432889871" sldId="295"/>
            <ac:spMk id="11" creationId="{6C759FD7-E75E-409A-A4BF-463D5F069D22}"/>
          </ac:spMkLst>
        </pc:spChg>
      </pc:sldChg>
    </pc:docChg>
  </pc:docChgLst>
  <pc:docChgLst>
    <pc:chgData name="NESTOR JULIO HERNANDEZ BOCKER" userId="a413b3be1cc3406f" providerId="LiveId" clId="{EB63FC34-806B-4C05-BB5F-1BEF294E458A}"/>
    <pc:docChg chg="undo custSel modSld">
      <pc:chgData name="NESTOR JULIO HERNANDEZ BOCKER" userId="a413b3be1cc3406f" providerId="LiveId" clId="{EB63FC34-806B-4C05-BB5F-1BEF294E458A}" dt="2022-07-31T19:33:09.793" v="265" actId="255"/>
      <pc:docMkLst>
        <pc:docMk/>
      </pc:docMkLst>
      <pc:sldChg chg="modSp mod">
        <pc:chgData name="NESTOR JULIO HERNANDEZ BOCKER" userId="a413b3be1cc3406f" providerId="LiveId" clId="{EB63FC34-806B-4C05-BB5F-1BEF294E458A}" dt="2022-07-29T17:05:41.815" v="10" actId="20577"/>
        <pc:sldMkLst>
          <pc:docMk/>
          <pc:sldMk cId="3489943008" sldId="256"/>
        </pc:sldMkLst>
        <pc:spChg chg="mod">
          <ac:chgData name="NESTOR JULIO HERNANDEZ BOCKER" userId="a413b3be1cc3406f" providerId="LiveId" clId="{EB63FC34-806B-4C05-BB5F-1BEF294E458A}" dt="2022-07-29T17:05:34.536" v="8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EB63FC34-806B-4C05-BB5F-1BEF294E458A}" dt="2022-07-29T17:05:41.815" v="1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EB63FC34-806B-4C05-BB5F-1BEF294E458A}" dt="2022-07-29T18:06:35.811" v="180" actId="20577"/>
        <pc:sldMkLst>
          <pc:docMk/>
          <pc:sldMk cId="1714585994" sldId="264"/>
        </pc:sldMkLst>
        <pc:spChg chg="mod">
          <ac:chgData name="NESTOR JULIO HERNANDEZ BOCKER" userId="a413b3be1cc3406f" providerId="LiveId" clId="{EB63FC34-806B-4C05-BB5F-1BEF294E458A}" dt="2022-07-29T18:06:35.811" v="180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EB63FC34-806B-4C05-BB5F-1BEF294E458A}" dt="2022-07-29T18:17:11.827" v="255" actId="20577"/>
        <pc:sldMkLst>
          <pc:docMk/>
          <pc:sldMk cId="3848655556" sldId="275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EB63FC34-806B-4C05-BB5F-1BEF294E458A}" dt="2022-07-29T18:17:11.827" v="255" actId="20577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EB63FC34-806B-4C05-BB5F-1BEF294E458A}" dt="2022-07-29T17:22:57.832" v="31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EB63FC34-806B-4C05-BB5F-1BEF294E458A}" dt="2022-07-29T17:23:20.872" v="35" actId="20577"/>
          <ac:spMkLst>
            <pc:docMk/>
            <pc:sldMk cId="3848655556" sldId="275"/>
            <ac:spMk id="22" creationId="{DEFF068D-953C-4C5F-8B50-C7E1F717CAE9}"/>
          </ac:spMkLst>
        </pc:spChg>
      </pc:sldChg>
      <pc:sldChg chg="modSp mod">
        <pc:chgData name="NESTOR JULIO HERNANDEZ BOCKER" userId="a413b3be1cc3406f" providerId="LiveId" clId="{EB63FC34-806B-4C05-BB5F-1BEF294E458A}" dt="2022-07-29T18:13:13.432" v="212" actId="1036"/>
        <pc:sldMkLst>
          <pc:docMk/>
          <pc:sldMk cId="3763916591" sldId="276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EB63FC34-806B-4C05-BB5F-1BEF294E458A}" dt="2022-07-29T18:10:22.511" v="184" actId="20577"/>
          <ac:spMkLst>
            <pc:docMk/>
            <pc:sldMk cId="3763916591" sldId="276"/>
            <ac:spMk id="21" creationId="{B6BFD5BF-AA9F-4720-89B1-41A537027AD9}"/>
          </ac:spMkLst>
        </pc:spChg>
        <pc:graphicFrameChg chg="mod">
          <ac:chgData name="NESTOR JULIO HERNANDEZ BOCKER" userId="a413b3be1cc3406f" providerId="LiveId" clId="{EB63FC34-806B-4C05-BB5F-1BEF294E458A}" dt="2022-07-29T18:13:13.432" v="212" actId="1036"/>
          <ac:graphicFrameMkLst>
            <pc:docMk/>
            <pc:sldMk cId="3763916591" sldId="276"/>
            <ac:graphicFrameMk id="7" creationId="{00000000-0008-0000-0000-000009000000}"/>
          </ac:graphicFrameMkLst>
        </pc:graphicFrameChg>
      </pc:sldChg>
      <pc:sldChg chg="modSp mod">
        <pc:chgData name="NESTOR JULIO HERNANDEZ BOCKER" userId="a413b3be1cc3406f" providerId="LiveId" clId="{EB63FC34-806B-4C05-BB5F-1BEF294E458A}" dt="2022-07-29T18:13:38.186" v="245" actId="14100"/>
        <pc:sldMkLst>
          <pc:docMk/>
          <pc:sldMk cId="864735227" sldId="279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EB63FC34-806B-4C05-BB5F-1BEF294E458A}" dt="2022-07-29T17:33:44.801" v="65" actId="20577"/>
          <ac:spMkLst>
            <pc:docMk/>
            <pc:sldMk cId="864735227" sldId="279"/>
            <ac:spMk id="19" creationId="{996E6BDD-E3F5-4C18-BDB4-BEEFAFB96589}"/>
          </ac:spMkLst>
        </pc:spChg>
        <pc:graphicFrameChg chg="mod">
          <ac:chgData name="NESTOR JULIO HERNANDEZ BOCKER" userId="a413b3be1cc3406f" providerId="LiveId" clId="{EB63FC34-806B-4C05-BB5F-1BEF294E458A}" dt="2022-07-29T18:13:38.186" v="245" actId="14100"/>
          <ac:graphicFrameMkLst>
            <pc:docMk/>
            <pc:sldMk cId="864735227" sldId="279"/>
            <ac:graphicFrameMk id="10" creationId="{00000000-0008-0000-0000-00000A000000}"/>
          </ac:graphicFrameMkLst>
        </pc:graphicFrameChg>
      </pc:sldChg>
      <pc:sldChg chg="modSp mod">
        <pc:chgData name="NESTOR JULIO HERNANDEZ BOCKER" userId="a413b3be1cc3406f" providerId="LiveId" clId="{EB63FC34-806B-4C05-BB5F-1BEF294E458A}" dt="2022-07-31T19:33:09.793" v="265" actId="255"/>
        <pc:sldMkLst>
          <pc:docMk/>
          <pc:sldMk cId="3016852997" sldId="284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EB63FC34-806B-4C05-BB5F-1BEF294E458A}" dt="2022-07-29T17:30:16.711" v="52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EB63FC34-806B-4C05-BB5F-1BEF294E458A}" dt="2022-07-31T19:33:09.793" v="265" actId="255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mod">
        <pc:chgData name="NESTOR JULIO HERNANDEZ BOCKER" userId="a413b3be1cc3406f" providerId="LiveId" clId="{EB63FC34-806B-4C05-BB5F-1BEF294E458A}" dt="2022-07-29T18:06:53.291" v="181" actId="2716"/>
        <pc:sldMkLst>
          <pc:docMk/>
          <pc:sldMk cId="751480473" sldId="292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EB63FC34-806B-4C05-BB5F-1BEF294E458A}" dt="2022-07-29T17:31:26.241" v="57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EB63FC34-806B-4C05-BB5F-1BEF294E458A}" dt="2022-07-29T18:06:53.291" v="181" actId="2716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modSp mod">
        <pc:chgData name="NESTOR JULIO HERNANDEZ BOCKER" userId="a413b3be1cc3406f" providerId="LiveId" clId="{EB63FC34-806B-4C05-BB5F-1BEF294E458A}" dt="2022-07-29T17:26:24.752" v="45"/>
        <pc:sldMkLst>
          <pc:docMk/>
          <pc:sldMk cId="1845386193" sldId="293"/>
        </pc:sldMkLst>
        <pc:spChg chg="mod">
          <ac:chgData name="NESTOR JULIO HERNANDEZ BOCKER" userId="a413b3be1cc3406f" providerId="LiveId" clId="{EB63FC34-806B-4C05-BB5F-1BEF294E458A}" dt="2022-07-29T16:17:17.248" v="3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EB63FC34-806B-4C05-BB5F-1BEF294E458A}" dt="2022-07-29T16:17:07.739" v="2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EB63FC34-806B-4C05-BB5F-1BEF294E458A}" dt="2022-07-29T17:26:17.542" v="44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EB63FC34-806B-4C05-BB5F-1BEF294E458A}" dt="2022-07-29T17:26:24.752" v="45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EB63FC34-806B-4C05-BB5F-1BEF294E458A}" dt="2022-07-29T17:24:46.027" v="37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EB63FC34-806B-4C05-BB5F-1BEF294E458A}" dt="2022-07-29T17:24:50.311" v="38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EB63FC34-806B-4C05-BB5F-1BEF294E458A}" dt="2022-07-29T17:25:37.858" v="43" actId="20577"/>
          <ac:spMkLst>
            <pc:docMk/>
            <pc:sldMk cId="1845386193" sldId="293"/>
            <ac:spMk id="27" creationId="{57715B8D-A7FE-4CAC-8D24-DCB4DCE6AC7A}"/>
          </ac:spMkLst>
        </pc:spChg>
      </pc:sldChg>
      <pc:sldChg chg="modSp mod">
        <pc:chgData name="NESTOR JULIO HERNANDEZ BOCKER" userId="a413b3be1cc3406f" providerId="LiveId" clId="{EB63FC34-806B-4C05-BB5F-1BEF294E458A}" dt="2022-07-29T17:35:33.501" v="67" actId="20577"/>
        <pc:sldMkLst>
          <pc:docMk/>
          <pc:sldMk cId="2857851448" sldId="294"/>
        </pc:sldMkLst>
        <pc:spChg chg="mod">
          <ac:chgData name="NESTOR JULIO HERNANDEZ BOCKER" userId="a413b3be1cc3406f" providerId="LiveId" clId="{EB63FC34-806B-4C05-BB5F-1BEF294E458A}" dt="2022-07-29T17:22:40.034" v="29" actId="20577"/>
          <ac:spMkLst>
            <pc:docMk/>
            <pc:sldMk cId="2857851448" sldId="294"/>
            <ac:spMk id="5" creationId="{00000000-0000-0000-0000-000000000000}"/>
          </ac:spMkLst>
        </pc:spChg>
        <pc:spChg chg="mod">
          <ac:chgData name="NESTOR JULIO HERNANDEZ BOCKER" userId="a413b3be1cc3406f" providerId="LiveId" clId="{EB63FC34-806B-4C05-BB5F-1BEF294E458A}" dt="2022-07-29T17:35:33.501" v="67" actId="20577"/>
          <ac:spMkLst>
            <pc:docMk/>
            <pc:sldMk cId="2857851448" sldId="29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EB63FC34-806B-4C05-BB5F-1BEF294E458A}" dt="2022-07-29T18:11:04.250" v="192" actId="1037"/>
        <pc:sldMkLst>
          <pc:docMk/>
          <pc:sldMk cId="2648993389" sldId="295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2648993389" sldId="295"/>
            <ac:spMk id="7" creationId="{43262736-F5CA-432A-AA5E-45F5DDAA4B84}"/>
          </ac:spMkLst>
        </pc:spChg>
        <pc:spChg chg="mod">
          <ac:chgData name="NESTOR JULIO HERNANDEZ BOCKER" userId="a413b3be1cc3406f" providerId="LiveId" clId="{EB63FC34-806B-4C05-BB5F-1BEF294E458A}" dt="2022-07-29T17:57:40.881" v="96" actId="20577"/>
          <ac:spMkLst>
            <pc:docMk/>
            <pc:sldMk cId="2648993389" sldId="295"/>
            <ac:spMk id="8" creationId="{3B37A31D-6B4A-4D14-8090-F5EC801C402A}"/>
          </ac:spMkLst>
        </pc:spChg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2648993389" sldId="295"/>
            <ac:spMk id="10" creationId="{C59815AE-6B68-4665-9951-E273B5D54D09}"/>
          </ac:spMkLst>
        </pc:spChg>
        <pc:spChg chg="mod">
          <ac:chgData name="NESTOR JULIO HERNANDEZ BOCKER" userId="a413b3be1cc3406f" providerId="LiveId" clId="{EB63FC34-806B-4C05-BB5F-1BEF294E458A}" dt="2022-07-29T17:58:20.728" v="103" actId="20577"/>
          <ac:spMkLst>
            <pc:docMk/>
            <pc:sldMk cId="2648993389" sldId="295"/>
            <ac:spMk id="11" creationId="{63CBA94C-C7DA-4332-96DD-A87259733597}"/>
          </ac:spMkLst>
        </pc:spChg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2648993389" sldId="295"/>
            <ac:spMk id="14" creationId="{0B898A01-518B-495E-AD15-C95A8C0A0955}"/>
          </ac:spMkLst>
        </pc:spChg>
        <pc:spChg chg="mod">
          <ac:chgData name="NESTOR JULIO HERNANDEZ BOCKER" userId="a413b3be1cc3406f" providerId="LiveId" clId="{EB63FC34-806B-4C05-BB5F-1BEF294E458A}" dt="2022-07-29T18:11:04.250" v="192" actId="1037"/>
          <ac:spMkLst>
            <pc:docMk/>
            <pc:sldMk cId="2648993389" sldId="295"/>
            <ac:spMk id="17" creationId="{9F1941FF-081D-4D18-A434-B3932EC2528A}"/>
          </ac:spMkLst>
        </pc:spChg>
        <pc:spChg chg="mod">
          <ac:chgData name="NESTOR JULIO HERNANDEZ BOCKER" userId="a413b3be1cc3406f" providerId="LiveId" clId="{EB63FC34-806B-4C05-BB5F-1BEF294E458A}" dt="2022-07-29T18:00:08.699" v="109" actId="20577"/>
          <ac:spMkLst>
            <pc:docMk/>
            <pc:sldMk cId="2648993389" sldId="295"/>
            <ac:spMk id="19" creationId="{0DDF7A5A-90AD-437C-93ED-DA6629A27751}"/>
          </ac:spMkLst>
        </pc:spChg>
        <pc:graphicFrameChg chg="add mod">
          <ac:chgData name="NESTOR JULIO HERNANDEZ BOCKER" userId="a413b3be1cc3406f" providerId="LiveId" clId="{EB63FC34-806B-4C05-BB5F-1BEF294E458A}" dt="2022-07-29T18:01:53.077" v="113"/>
          <ac:graphicFrameMkLst>
            <pc:docMk/>
            <pc:sldMk cId="2648993389" sldId="295"/>
            <ac:graphicFrameMk id="13" creationId="{E3B84D0E-BF09-4EA0-8916-0362B9096218}"/>
          </ac:graphicFrameMkLst>
        </pc:graphicFrameChg>
        <pc:graphicFrameChg chg="del">
          <ac:chgData name="NESTOR JULIO HERNANDEZ BOCKER" userId="a413b3be1cc3406f" providerId="LiveId" clId="{EB63FC34-806B-4C05-BB5F-1BEF294E458A}" dt="2022-07-29T17:55:58.916" v="91" actId="478"/>
          <ac:graphicFrameMkLst>
            <pc:docMk/>
            <pc:sldMk cId="2648993389" sldId="295"/>
            <ac:graphicFrameMk id="18" creationId="{E3B84D0E-BF09-4EA0-8916-0362B9096218}"/>
          </ac:graphicFrameMkLst>
        </pc:graphicFrameChg>
      </pc:sldChg>
      <pc:sldChg chg="addSp delSp modSp mod">
        <pc:chgData name="NESTOR JULIO HERNANDEZ BOCKER" userId="a413b3be1cc3406f" providerId="LiveId" clId="{EB63FC34-806B-4C05-BB5F-1BEF294E458A}" dt="2022-07-29T18:06:15.248" v="179" actId="1035"/>
        <pc:sldMkLst>
          <pc:docMk/>
          <pc:sldMk cId="1034061580" sldId="296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1034061580" sldId="296"/>
            <ac:spMk id="10" creationId="{C59815AE-6B68-4665-9951-E273B5D54D09}"/>
          </ac:spMkLst>
        </pc:spChg>
        <pc:spChg chg="del mod">
          <ac:chgData name="NESTOR JULIO HERNANDEZ BOCKER" userId="a413b3be1cc3406f" providerId="LiveId" clId="{EB63FC34-806B-4C05-BB5F-1BEF294E458A}" dt="2022-07-29T18:05:57.485" v="154" actId="478"/>
          <ac:spMkLst>
            <pc:docMk/>
            <pc:sldMk cId="1034061580" sldId="296"/>
            <ac:spMk id="11" creationId="{49C227CA-00AF-4DB0-BCED-8CA69B0CBB9D}"/>
          </ac:spMkLst>
        </pc:spChg>
        <pc:spChg chg="mod">
          <ac:chgData name="NESTOR JULIO HERNANDEZ BOCKER" userId="a413b3be1cc3406f" providerId="LiveId" clId="{EB63FC34-806B-4C05-BB5F-1BEF294E458A}" dt="2022-07-29T18:06:06.430" v="158" actId="1076"/>
          <ac:spMkLst>
            <pc:docMk/>
            <pc:sldMk cId="1034061580" sldId="296"/>
            <ac:spMk id="15" creationId="{C2CF81D2-E306-48C4-AC5F-6BC14E368630}"/>
          </ac:spMkLst>
        </pc:spChg>
        <pc:graphicFrameChg chg="del">
          <ac:chgData name="NESTOR JULIO HERNANDEZ BOCKER" userId="a413b3be1cc3406f" providerId="LiveId" clId="{EB63FC34-806B-4C05-BB5F-1BEF294E458A}" dt="2022-07-29T18:03:01.147" v="114" actId="478"/>
          <ac:graphicFrameMkLst>
            <pc:docMk/>
            <pc:sldMk cId="1034061580" sldId="296"/>
            <ac:graphicFrameMk id="8" creationId="{0BA0F679-CFB5-4012-BCC6-802128C757FA}"/>
          </ac:graphicFrameMkLst>
        </pc:graphicFrameChg>
        <pc:graphicFrameChg chg="add del mod">
          <ac:chgData name="NESTOR JULIO HERNANDEZ BOCKER" userId="a413b3be1cc3406f" providerId="LiveId" clId="{EB63FC34-806B-4C05-BB5F-1BEF294E458A}" dt="2022-07-29T18:06:15.248" v="179" actId="1035"/>
          <ac:graphicFrameMkLst>
            <pc:docMk/>
            <pc:sldMk cId="1034061580" sldId="296"/>
            <ac:graphicFrameMk id="12" creationId="{0BA0F679-CFB5-4012-BCC6-802128C757FA}"/>
          </ac:graphicFrameMkLst>
        </pc:graphicFrameChg>
      </pc:sldChg>
    </pc:docChg>
  </pc:docChgLst>
  <pc:docChgLst>
    <pc:chgData name="NESTOR JULIO HERNANDEZ BOCKER" userId="a413b3be1cc3406f" providerId="LiveId" clId="{F7E5B434-4DC6-410B-AD38-DAF7696CB45C}"/>
    <pc:docChg chg="undo custSel addSld delSld modSld">
      <pc:chgData name="NESTOR JULIO HERNANDEZ BOCKER" userId="a413b3be1cc3406f" providerId="LiveId" clId="{F7E5B434-4DC6-410B-AD38-DAF7696CB45C}" dt="2022-05-31T20:05:49.380" v="703" actId="20577"/>
      <pc:docMkLst>
        <pc:docMk/>
      </pc:docMkLst>
      <pc:sldChg chg="modSp mod">
        <pc:chgData name="NESTOR JULIO HERNANDEZ BOCKER" userId="a413b3be1cc3406f" providerId="LiveId" clId="{F7E5B434-4DC6-410B-AD38-DAF7696CB45C}" dt="2022-05-31T17:37:09.023" v="56" actId="20577"/>
        <pc:sldMkLst>
          <pc:docMk/>
          <pc:sldMk cId="3489943008" sldId="256"/>
        </pc:sldMkLst>
        <pc:spChg chg="mod">
          <ac:chgData name="NESTOR JULIO HERNANDEZ BOCKER" userId="a413b3be1cc3406f" providerId="LiveId" clId="{F7E5B434-4DC6-410B-AD38-DAF7696CB45C}" dt="2022-05-31T17:36:55.325" v="47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F7E5B434-4DC6-410B-AD38-DAF7696CB45C}" dt="2022-05-31T17:37:09.023" v="56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F7E5B434-4DC6-410B-AD38-DAF7696CB45C}" dt="2022-05-31T19:21:20.470" v="655" actId="20577"/>
        <pc:sldMkLst>
          <pc:docMk/>
          <pc:sldMk cId="1714585994" sldId="264"/>
        </pc:sldMkLst>
        <pc:spChg chg="mod">
          <ac:chgData name="NESTOR JULIO HERNANDEZ BOCKER" userId="a413b3be1cc3406f" providerId="LiveId" clId="{F7E5B434-4DC6-410B-AD38-DAF7696CB45C}" dt="2022-05-31T19:21:20.470" v="655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F7E5B434-4DC6-410B-AD38-DAF7696CB45C}" dt="2022-05-31T19:24:52.808" v="681" actId="1035"/>
        <pc:sldMkLst>
          <pc:docMk/>
          <pc:sldMk cId="3848655556" sldId="275"/>
        </pc:sldMkLst>
        <pc:spChg chg="mod">
          <ac:chgData name="NESTOR JULIO HERNANDEZ BOCKER" userId="a413b3be1cc3406f" providerId="LiveId" clId="{F7E5B434-4DC6-410B-AD38-DAF7696CB45C}" dt="2022-05-31T17:37:24.065" v="66" actId="20577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7:37:30.908" v="68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F7E5B434-4DC6-410B-AD38-DAF7696CB45C}" dt="2022-05-31T17:38:08.062" v="72" actId="20577"/>
          <ac:spMkLst>
            <pc:docMk/>
            <pc:sldMk cId="3848655556" sldId="275"/>
            <ac:spMk id="22" creationId="{DEFF068D-953C-4C5F-8B50-C7E1F717CAE9}"/>
          </ac:spMkLst>
        </pc:spChg>
        <pc:graphicFrameChg chg="add del mod">
          <ac:chgData name="NESTOR JULIO HERNANDEZ BOCKER" userId="a413b3be1cc3406f" providerId="LiveId" clId="{F7E5B434-4DC6-410B-AD38-DAF7696CB45C}" dt="2022-05-31T17:32:44.637" v="6" actId="478"/>
          <ac:graphicFrameMkLst>
            <pc:docMk/>
            <pc:sldMk cId="3848655556" sldId="275"/>
            <ac:graphicFrameMk id="11" creationId="{24449D14-FA36-47EF-BA3A-28405D987F6E}"/>
          </ac:graphicFrameMkLst>
        </pc:graphicFrameChg>
        <pc:graphicFrameChg chg="add mod">
          <ac:chgData name="NESTOR JULIO HERNANDEZ BOCKER" userId="a413b3be1cc3406f" providerId="LiveId" clId="{F7E5B434-4DC6-410B-AD38-DAF7696CB45C}" dt="2022-05-31T19:24:52.808" v="681" actId="1035"/>
          <ac:graphicFrameMkLst>
            <pc:docMk/>
            <pc:sldMk cId="3848655556" sldId="275"/>
            <ac:graphicFrameMk id="12" creationId="{3AEB70D3-E6EB-4F60-8610-2083C1067D8A}"/>
          </ac:graphicFrameMkLst>
        </pc:graphicFrameChg>
      </pc:sldChg>
      <pc:sldChg chg="addSp delSp modSp mod">
        <pc:chgData name="NESTOR JULIO HERNANDEZ BOCKER" userId="a413b3be1cc3406f" providerId="LiveId" clId="{F7E5B434-4DC6-410B-AD38-DAF7696CB45C}" dt="2022-05-31T19:04:09.986" v="502" actId="20577"/>
        <pc:sldMkLst>
          <pc:docMk/>
          <pc:sldMk cId="3763916591" sldId="276"/>
        </pc:sldMkLst>
        <pc:spChg chg="mod">
          <ac:chgData name="NESTOR JULIO HERNANDEZ BOCKER" userId="a413b3be1cc3406f" providerId="LiveId" clId="{F7E5B434-4DC6-410B-AD38-DAF7696CB45C}" dt="2022-05-31T19:02:59.389" v="479" actId="20577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9:04:09.986" v="502" actId="20577"/>
          <ac:spMkLst>
            <pc:docMk/>
            <pc:sldMk cId="3763916591" sldId="276"/>
            <ac:spMk id="21" creationId="{B6BFD5BF-AA9F-4720-89B1-41A537027AD9}"/>
          </ac:spMkLst>
        </pc:spChg>
        <pc:graphicFrameChg chg="del">
          <ac:chgData name="NESTOR JULIO HERNANDEZ BOCKER" userId="a413b3be1cc3406f" providerId="LiveId" clId="{F7E5B434-4DC6-410B-AD38-DAF7696CB45C}" dt="2022-05-31T19:02:34.568" v="443" actId="478"/>
          <ac:graphicFrameMkLst>
            <pc:docMk/>
            <pc:sldMk cId="3763916591" sldId="276"/>
            <ac:graphicFrameMk id="7" creationId="{00000000-0008-0000-0100-000004000000}"/>
          </ac:graphicFrameMkLst>
        </pc:graphicFrameChg>
        <pc:graphicFrameChg chg="add mod">
          <ac:chgData name="NESTOR JULIO HERNANDEZ BOCKER" userId="a413b3be1cc3406f" providerId="LiveId" clId="{F7E5B434-4DC6-410B-AD38-DAF7696CB45C}" dt="2022-05-31T19:02:53.575" v="474" actId="1036"/>
          <ac:graphicFrameMkLst>
            <pc:docMk/>
            <pc:sldMk cId="3763916591" sldId="276"/>
            <ac:graphicFrameMk id="8" creationId="{00000000-0008-0000-0100-000004000000}"/>
          </ac:graphicFrameMkLst>
        </pc:graphicFrameChg>
      </pc:sldChg>
      <pc:sldChg chg="addSp delSp modSp mod">
        <pc:chgData name="NESTOR JULIO HERNANDEZ BOCKER" userId="a413b3be1cc3406f" providerId="LiveId" clId="{F7E5B434-4DC6-410B-AD38-DAF7696CB45C}" dt="2022-05-31T19:07:27.277" v="540" actId="20577"/>
        <pc:sldMkLst>
          <pc:docMk/>
          <pc:sldMk cId="864735227" sldId="279"/>
        </pc:sldMkLst>
        <pc:spChg chg="mod">
          <ac:chgData name="NESTOR JULIO HERNANDEZ BOCKER" userId="a413b3be1cc3406f" providerId="LiveId" clId="{F7E5B434-4DC6-410B-AD38-DAF7696CB45C}" dt="2022-05-31T19:04:55.108" v="530" actId="20577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F7E5B434-4DC6-410B-AD38-DAF7696CB45C}" dt="2022-05-31T19:07:27.277" v="540" actId="20577"/>
          <ac:spMkLst>
            <pc:docMk/>
            <pc:sldMk cId="864735227" sldId="279"/>
            <ac:spMk id="19" creationId="{996E6BDD-E3F5-4C18-BDB4-BEEFAFB96589}"/>
          </ac:spMkLst>
        </pc:spChg>
        <pc:graphicFrameChg chg="del">
          <ac:chgData name="NESTOR JULIO HERNANDEZ BOCKER" userId="a413b3be1cc3406f" providerId="LiveId" clId="{F7E5B434-4DC6-410B-AD38-DAF7696CB45C}" dt="2022-05-31T19:04:21.597" v="503" actId="478"/>
          <ac:graphicFrameMkLst>
            <pc:docMk/>
            <pc:sldMk cId="864735227" sldId="279"/>
            <ac:graphicFrameMk id="7" creationId="{46BAADC8-61A7-45F7-988E-17C4D831A9AA}"/>
          </ac:graphicFrameMkLst>
        </pc:graphicFrameChg>
        <pc:graphicFrameChg chg="add mod">
          <ac:chgData name="NESTOR JULIO HERNANDEZ BOCKER" userId="a413b3be1cc3406f" providerId="LiveId" clId="{F7E5B434-4DC6-410B-AD38-DAF7696CB45C}" dt="2022-05-31T19:04:36.228" v="525" actId="1036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modSp mod">
        <pc:chgData name="NESTOR JULIO HERNANDEZ BOCKER" userId="a413b3be1cc3406f" providerId="LiveId" clId="{F7E5B434-4DC6-410B-AD38-DAF7696CB45C}" dt="2022-05-31T18:35:31.247" v="410" actId="20577"/>
        <pc:sldMkLst>
          <pc:docMk/>
          <pc:sldMk cId="3016852997" sldId="284"/>
        </pc:sldMkLst>
        <pc:spChg chg="mod">
          <ac:chgData name="NESTOR JULIO HERNANDEZ BOCKER" userId="a413b3be1cc3406f" providerId="LiveId" clId="{F7E5B434-4DC6-410B-AD38-DAF7696CB45C}" dt="2022-05-31T18:33:53.831" v="365" actId="20577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8:35:31.247" v="410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F7E5B434-4DC6-410B-AD38-DAF7696CB45C}" dt="2022-05-31T18:33:49.234" v="360" actId="20577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mod">
        <pc:chgData name="NESTOR JULIO HERNANDEZ BOCKER" userId="a413b3be1cc3406f" providerId="LiveId" clId="{F7E5B434-4DC6-410B-AD38-DAF7696CB45C}" dt="2022-05-31T19:08:02.436" v="563" actId="20577"/>
        <pc:sldMkLst>
          <pc:docMk/>
          <pc:sldMk cId="2917955696" sldId="285"/>
        </pc:sldMkLst>
        <pc:spChg chg="mod">
          <ac:chgData name="NESTOR JULIO HERNANDEZ BOCKER" userId="a413b3be1cc3406f" providerId="LiveId" clId="{F7E5B434-4DC6-410B-AD38-DAF7696CB45C}" dt="2022-05-31T19:07:52.823" v="557" actId="20577"/>
          <ac:spMkLst>
            <pc:docMk/>
            <pc:sldMk cId="2917955696" sldId="285"/>
            <ac:spMk id="5" creationId="{00000000-0000-0000-0000-000000000000}"/>
          </ac:spMkLst>
        </pc:spChg>
        <pc:spChg chg="mod">
          <ac:chgData name="NESTOR JULIO HERNANDEZ BOCKER" userId="a413b3be1cc3406f" providerId="LiveId" clId="{F7E5B434-4DC6-410B-AD38-DAF7696CB45C}" dt="2022-05-31T19:08:02.436" v="563" actId="20577"/>
          <ac:spMkLst>
            <pc:docMk/>
            <pc:sldMk cId="2917955696" sldId="285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F7E5B434-4DC6-410B-AD38-DAF7696CB45C}" dt="2022-05-31T19:23:40.963" v="666"/>
        <pc:sldMkLst>
          <pc:docMk/>
          <pc:sldMk cId="922040492" sldId="287"/>
        </pc:sldMkLst>
        <pc:spChg chg="mod">
          <ac:chgData name="NESTOR JULIO HERNANDEZ BOCKER" userId="a413b3be1cc3406f" providerId="LiveId" clId="{F7E5B434-4DC6-410B-AD38-DAF7696CB45C}" dt="2022-05-31T19:19:11.026" v="599" actId="20577"/>
          <ac:spMkLst>
            <pc:docMk/>
            <pc:sldMk cId="922040492" sldId="287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9:21:12.187" v="654" actId="20577"/>
          <ac:spMkLst>
            <pc:docMk/>
            <pc:sldMk cId="922040492" sldId="287"/>
            <ac:spMk id="11" creationId="{49C227CA-00AF-4DB0-BCED-8CA69B0CBB9D}"/>
          </ac:spMkLst>
        </pc:spChg>
        <pc:spChg chg="mod">
          <ac:chgData name="NESTOR JULIO HERNANDEZ BOCKER" userId="a413b3be1cc3406f" providerId="LiveId" clId="{F7E5B434-4DC6-410B-AD38-DAF7696CB45C}" dt="2022-05-31T19:20:21.222" v="652" actId="20577"/>
          <ac:spMkLst>
            <pc:docMk/>
            <pc:sldMk cId="922040492" sldId="287"/>
            <ac:spMk id="15" creationId="{C2CF81D2-E306-48C4-AC5F-6BC14E368630}"/>
          </ac:spMkLst>
        </pc:spChg>
        <pc:graphicFrameChg chg="del">
          <ac:chgData name="NESTOR JULIO HERNANDEZ BOCKER" userId="a413b3be1cc3406f" providerId="LiveId" clId="{F7E5B434-4DC6-410B-AD38-DAF7696CB45C}" dt="2022-05-31T19:18:33.986" v="588" actId="478"/>
          <ac:graphicFrameMkLst>
            <pc:docMk/>
            <pc:sldMk cId="922040492" sldId="287"/>
            <ac:graphicFrameMk id="8" creationId="{0BA0F679-CFB5-4012-BCC6-802128C757FA}"/>
          </ac:graphicFrameMkLst>
        </pc:graphicFrameChg>
        <pc:graphicFrameChg chg="add mod">
          <ac:chgData name="NESTOR JULIO HERNANDEZ BOCKER" userId="a413b3be1cc3406f" providerId="LiveId" clId="{F7E5B434-4DC6-410B-AD38-DAF7696CB45C}" dt="2022-05-31T19:23:40.963" v="666"/>
          <ac:graphicFrameMkLst>
            <pc:docMk/>
            <pc:sldMk cId="922040492" sldId="287"/>
            <ac:graphicFrameMk id="12" creationId="{0BA0F679-CFB5-4012-BCC6-802128C757FA}"/>
          </ac:graphicFrameMkLst>
        </pc:graphicFrameChg>
      </pc:sldChg>
      <pc:sldChg chg="addSp delSp modSp mod">
        <pc:chgData name="NESTOR JULIO HERNANDEZ BOCKER" userId="a413b3be1cc3406f" providerId="LiveId" clId="{F7E5B434-4DC6-410B-AD38-DAF7696CB45C}" dt="2022-05-31T19:34:37.238" v="702" actId="20577"/>
        <pc:sldMkLst>
          <pc:docMk/>
          <pc:sldMk cId="851783180" sldId="288"/>
        </pc:sldMkLst>
        <pc:spChg chg="mod">
          <ac:chgData name="NESTOR JULIO HERNANDEZ BOCKER" userId="a413b3be1cc3406f" providerId="LiveId" clId="{F7E5B434-4DC6-410B-AD38-DAF7696CB45C}" dt="2022-05-31T19:34:19.420" v="692" actId="20577"/>
          <ac:spMkLst>
            <pc:docMk/>
            <pc:sldMk cId="851783180" sldId="288"/>
            <ac:spMk id="7" creationId="{43262736-F5CA-432A-AA5E-45F5DDAA4B84}"/>
          </ac:spMkLst>
        </pc:spChg>
        <pc:spChg chg="mod">
          <ac:chgData name="NESTOR JULIO HERNANDEZ BOCKER" userId="a413b3be1cc3406f" providerId="LiveId" clId="{F7E5B434-4DC6-410B-AD38-DAF7696CB45C}" dt="2022-05-31T19:15:47.486" v="580" actId="20577"/>
          <ac:spMkLst>
            <pc:docMk/>
            <pc:sldMk cId="851783180" sldId="288"/>
            <ac:spMk id="8" creationId="{3B37A31D-6B4A-4D14-8090-F5EC801C402A}"/>
          </ac:spMkLst>
        </pc:spChg>
        <pc:spChg chg="mod">
          <ac:chgData name="NESTOR JULIO HERNANDEZ BOCKER" userId="a413b3be1cc3406f" providerId="LiveId" clId="{F7E5B434-4DC6-410B-AD38-DAF7696CB45C}" dt="2022-05-31T19:15:27.042" v="578" actId="20577"/>
          <ac:spMkLst>
            <pc:docMk/>
            <pc:sldMk cId="851783180" sldId="288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9:16:28.608" v="582" actId="20577"/>
          <ac:spMkLst>
            <pc:docMk/>
            <pc:sldMk cId="851783180" sldId="288"/>
            <ac:spMk id="11" creationId="{63CBA94C-C7DA-4332-96DD-A87259733597}"/>
          </ac:spMkLst>
        </pc:spChg>
        <pc:spChg chg="mod">
          <ac:chgData name="NESTOR JULIO HERNANDEZ BOCKER" userId="a413b3be1cc3406f" providerId="LiveId" clId="{F7E5B434-4DC6-410B-AD38-DAF7696CB45C}" dt="2022-05-31T19:34:37.238" v="702" actId="20577"/>
          <ac:spMkLst>
            <pc:docMk/>
            <pc:sldMk cId="851783180" sldId="288"/>
            <ac:spMk id="14" creationId="{0B898A01-518B-495E-AD15-C95A8C0A0955}"/>
          </ac:spMkLst>
        </pc:spChg>
        <pc:spChg chg="mod">
          <ac:chgData name="NESTOR JULIO HERNANDEZ BOCKER" userId="a413b3be1cc3406f" providerId="LiveId" clId="{F7E5B434-4DC6-410B-AD38-DAF7696CB45C}" dt="2022-05-31T19:16:48.662" v="584" actId="20577"/>
          <ac:spMkLst>
            <pc:docMk/>
            <pc:sldMk cId="851783180" sldId="288"/>
            <ac:spMk id="17" creationId="{9F1941FF-081D-4D18-A434-B3932EC2528A}"/>
          </ac:spMkLst>
        </pc:spChg>
        <pc:spChg chg="mod">
          <ac:chgData name="NESTOR JULIO HERNANDEZ BOCKER" userId="a413b3be1cc3406f" providerId="LiveId" clId="{F7E5B434-4DC6-410B-AD38-DAF7696CB45C}" dt="2022-05-31T19:17:48.948" v="587" actId="20577"/>
          <ac:spMkLst>
            <pc:docMk/>
            <pc:sldMk cId="851783180" sldId="288"/>
            <ac:spMk id="19" creationId="{0DDF7A5A-90AD-437C-93ED-DA6629A27751}"/>
          </ac:spMkLst>
        </pc:spChg>
        <pc:graphicFrameChg chg="add mod">
          <ac:chgData name="NESTOR JULIO HERNANDEZ BOCKER" userId="a413b3be1cc3406f" providerId="LiveId" clId="{F7E5B434-4DC6-410B-AD38-DAF7696CB45C}" dt="2022-05-31T19:14:52.942" v="568"/>
          <ac:graphicFrameMkLst>
            <pc:docMk/>
            <pc:sldMk cId="851783180" sldId="288"/>
            <ac:graphicFrameMk id="13" creationId="{E3B84D0E-BF09-4EA0-8916-0362B9096218}"/>
          </ac:graphicFrameMkLst>
        </pc:graphicFrameChg>
        <pc:graphicFrameChg chg="del">
          <ac:chgData name="NESTOR JULIO HERNANDEZ BOCKER" userId="a413b3be1cc3406f" providerId="LiveId" clId="{F7E5B434-4DC6-410B-AD38-DAF7696CB45C}" dt="2022-05-31T19:13:16.058" v="564" actId="478"/>
          <ac:graphicFrameMkLst>
            <pc:docMk/>
            <pc:sldMk cId="851783180" sldId="288"/>
            <ac:graphicFrameMk id="15" creationId="{E3B84D0E-BF09-4EA0-8916-0362B9096218}"/>
          </ac:graphicFrameMkLst>
        </pc:graphicFrameChg>
      </pc:sldChg>
      <pc:sldChg chg="modSp mod">
        <pc:chgData name="NESTOR JULIO HERNANDEZ BOCKER" userId="a413b3be1cc3406f" providerId="LiveId" clId="{F7E5B434-4DC6-410B-AD38-DAF7696CB45C}" dt="2022-05-31T19:28:56.877" v="687" actId="20577"/>
        <pc:sldMkLst>
          <pc:docMk/>
          <pc:sldMk cId="751480473" sldId="292"/>
        </pc:sldMkLst>
        <pc:spChg chg="mod">
          <ac:chgData name="NESTOR JULIO HERNANDEZ BOCKER" userId="a413b3be1cc3406f" providerId="LiveId" clId="{F7E5B434-4DC6-410B-AD38-DAF7696CB45C}" dt="2022-05-31T18:55:30.503" v="425" actId="20577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9:28:56.877" v="687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F7E5B434-4DC6-410B-AD38-DAF7696CB45C}" dt="2022-05-31T19:06:42.967" v="539" actId="20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addSp delSp modSp mod">
        <pc:chgData name="NESTOR JULIO HERNANDEZ BOCKER" userId="a413b3be1cc3406f" providerId="LiveId" clId="{F7E5B434-4DC6-410B-AD38-DAF7696CB45C}" dt="2022-05-31T20:05:49.380" v="703" actId="20577"/>
        <pc:sldMkLst>
          <pc:docMk/>
          <pc:sldMk cId="1845386193" sldId="293"/>
        </pc:sldMkLst>
        <pc:spChg chg="mod">
          <ac:chgData name="NESTOR JULIO HERNANDEZ BOCKER" userId="a413b3be1cc3406f" providerId="LiveId" clId="{F7E5B434-4DC6-410B-AD38-DAF7696CB45C}" dt="2022-05-31T18:14:46.089" v="180" actId="20577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8:14:52.029" v="185" actId="20577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F7E5B434-4DC6-410B-AD38-DAF7696CB45C}" dt="2022-05-31T18:15:06.939" v="199" actId="20577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F7E5B434-4DC6-410B-AD38-DAF7696CB45C}" dt="2022-05-31T18:15:22.738" v="201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F7E5B434-4DC6-410B-AD38-DAF7696CB45C}" dt="2022-05-31T18:15:33.120" v="205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F7E5B434-4DC6-410B-AD38-DAF7696CB45C}" dt="2022-05-31T18:17:58.082" v="335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F7E5B434-4DC6-410B-AD38-DAF7696CB45C}" dt="2022-05-31T20:05:49.380" v="703" actId="20577"/>
          <ac:spMkLst>
            <pc:docMk/>
            <pc:sldMk cId="1845386193" sldId="293"/>
            <ac:spMk id="27" creationId="{57715B8D-A7FE-4CAC-8D24-DCB4DCE6AC7A}"/>
          </ac:spMkLst>
        </pc:spChg>
        <pc:graphicFrameChg chg="del">
          <ac:chgData name="NESTOR JULIO HERNANDEZ BOCKER" userId="a413b3be1cc3406f" providerId="LiveId" clId="{F7E5B434-4DC6-410B-AD38-DAF7696CB45C}" dt="2022-05-31T18:12:58.567" v="73" actId="478"/>
          <ac:graphicFrameMkLst>
            <pc:docMk/>
            <pc:sldMk cId="1845386193" sldId="293"/>
            <ac:graphicFrameMk id="19" creationId="{0212F2CE-6304-4675-9AB8-170CB503192B}"/>
          </ac:graphicFrameMkLst>
        </pc:graphicFrameChg>
        <pc:graphicFrameChg chg="add del">
          <ac:chgData name="NESTOR JULIO HERNANDEZ BOCKER" userId="a413b3be1cc3406f" providerId="LiveId" clId="{F7E5B434-4DC6-410B-AD38-DAF7696CB45C}" dt="2022-05-31T18:13:18.617" v="76" actId="478"/>
          <ac:graphicFrameMkLst>
            <pc:docMk/>
            <pc:sldMk cId="1845386193" sldId="293"/>
            <ac:graphicFrameMk id="24" creationId="{E86B2825-BFEC-4438-8A13-7D9D6B72CBFB}"/>
          </ac:graphicFrameMkLst>
        </pc:graphicFrameChg>
        <pc:graphicFrameChg chg="add mod">
          <ac:chgData name="NESTOR JULIO HERNANDEZ BOCKER" userId="a413b3be1cc3406f" providerId="LiveId" clId="{F7E5B434-4DC6-410B-AD38-DAF7696CB45C}" dt="2022-05-31T18:14:22.455" v="163" actId="207"/>
          <ac:graphicFrameMkLst>
            <pc:docMk/>
            <pc:sldMk cId="1845386193" sldId="293"/>
            <ac:graphicFrameMk id="28" creationId="{FE52E31A-309B-483B-83BB-C531B49FB84F}"/>
          </ac:graphicFrameMkLst>
        </pc:graphicFrameChg>
        <pc:graphicFrameChg chg="add del mod">
          <ac:chgData name="NESTOR JULIO HERNANDEZ BOCKER" userId="a413b3be1cc3406f" providerId="LiveId" clId="{F7E5B434-4DC6-410B-AD38-DAF7696CB45C}" dt="2022-05-31T18:17:35.357" v="208" actId="478"/>
          <ac:graphicFrameMkLst>
            <pc:docMk/>
            <pc:sldMk cId="1845386193" sldId="293"/>
            <ac:graphicFrameMk id="29" creationId="{67F528AD-09EC-4B42-8259-8B9439F3F00F}"/>
          </ac:graphicFrameMkLst>
        </pc:graphicFrameChg>
        <pc:graphicFrameChg chg="add mod">
          <ac:chgData name="NESTOR JULIO HERNANDEZ BOCKER" userId="a413b3be1cc3406f" providerId="LiveId" clId="{F7E5B434-4DC6-410B-AD38-DAF7696CB45C}" dt="2022-05-31T18:17:51.315" v="333" actId="1038"/>
          <ac:graphicFrameMkLst>
            <pc:docMk/>
            <pc:sldMk cId="1845386193" sldId="293"/>
            <ac:graphicFrameMk id="30" creationId="{67F528AD-09EC-4B42-8259-8B9439F3F00F}"/>
          </ac:graphicFrameMkLst>
        </pc:graphicFrameChg>
      </pc:sldChg>
      <pc:sldChg chg="new del">
        <pc:chgData name="NESTOR JULIO HERNANDEZ BOCKER" userId="a413b3be1cc3406f" providerId="LiveId" clId="{F7E5B434-4DC6-410B-AD38-DAF7696CB45C}" dt="2022-05-31T18:18:46.663" v="345" actId="680"/>
        <pc:sldMkLst>
          <pc:docMk/>
          <pc:sldMk cId="3552369670" sldId="294"/>
        </pc:sldMkLst>
      </pc:sldChg>
    </pc:docChg>
  </pc:docChgLst>
  <pc:docChgLst>
    <pc:chgData name="NESTOR JULIO HERNANDEZ BOCKER" userId="a413b3be1cc3406f" providerId="LiveId" clId="{DFE604AB-BD52-4A12-874C-CB8C8DF40C6D}"/>
    <pc:docChg chg="modSld">
      <pc:chgData name="NESTOR JULIO HERNANDEZ BOCKER" userId="a413b3be1cc3406f" providerId="LiveId" clId="{DFE604AB-BD52-4A12-874C-CB8C8DF40C6D}" dt="2022-08-24T19:55:03.759" v="1" actId="1036"/>
      <pc:docMkLst>
        <pc:docMk/>
      </pc:docMkLst>
      <pc:sldChg chg="modSp mod">
        <pc:chgData name="NESTOR JULIO HERNANDEZ BOCKER" userId="a413b3be1cc3406f" providerId="LiveId" clId="{DFE604AB-BD52-4A12-874C-CB8C8DF40C6D}" dt="2022-08-24T19:55:03.759" v="1" actId="1036"/>
        <pc:sldMkLst>
          <pc:docMk/>
          <pc:sldMk cId="3763916591" sldId="276"/>
        </pc:sldMkLst>
        <pc:graphicFrameChg chg="mod">
          <ac:chgData name="NESTOR JULIO HERNANDEZ BOCKER" userId="a413b3be1cc3406f" providerId="LiveId" clId="{DFE604AB-BD52-4A12-874C-CB8C8DF40C6D}" dt="2022-08-24T19:55:03.759" v="1" actId="1036"/>
          <ac:graphicFrameMkLst>
            <pc:docMk/>
            <pc:sldMk cId="3763916591" sldId="276"/>
            <ac:graphicFrameMk id="7" creationId="{00000000-0008-0000-0000-000009000000}"/>
          </ac:graphicFrameMkLst>
        </pc:graphicFrameChg>
      </pc:sldChg>
    </pc:docChg>
  </pc:docChgLst>
  <pc:docChgLst>
    <pc:chgData name="NESTOR JULIO HERNANDEZ BOCKER" userId="a413b3be1cc3406f" providerId="LiveId" clId="{3AE903F8-BC77-4C2E-9F2B-B91B5EAF0D0D}"/>
    <pc:docChg chg="undo custSel addSld modSld">
      <pc:chgData name="NESTOR JULIO HERNANDEZ BOCKER" userId="a413b3be1cc3406f" providerId="LiveId" clId="{3AE903F8-BC77-4C2E-9F2B-B91B5EAF0D0D}" dt="2022-03-31T19:07:29.865" v="1397" actId="20577"/>
      <pc:docMkLst>
        <pc:docMk/>
      </pc:docMkLst>
      <pc:sldChg chg="modSp mod">
        <pc:chgData name="NESTOR JULIO HERNANDEZ BOCKER" userId="a413b3be1cc3406f" providerId="LiveId" clId="{3AE903F8-BC77-4C2E-9F2B-B91B5EAF0D0D}" dt="2022-03-31T18:39:37.591" v="1395" actId="20577"/>
        <pc:sldMkLst>
          <pc:docMk/>
          <pc:sldMk cId="3489943008" sldId="256"/>
        </pc:sldMkLst>
        <pc:spChg chg="mod">
          <ac:chgData name="NESTOR JULIO HERNANDEZ BOCKER" userId="a413b3be1cc3406f" providerId="LiveId" clId="{3AE903F8-BC77-4C2E-9F2B-B91B5EAF0D0D}" dt="2022-03-31T14:56:21.707" v="2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3AE903F8-BC77-4C2E-9F2B-B91B5EAF0D0D}" dt="2022-03-31T18:39:37.591" v="139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3AE903F8-BC77-4C2E-9F2B-B91B5EAF0D0D}" dt="2022-03-31T17:48:44.087" v="352" actId="20577"/>
        <pc:sldMkLst>
          <pc:docMk/>
          <pc:sldMk cId="1714585994" sldId="264"/>
        </pc:sldMkLst>
        <pc:spChg chg="mod">
          <ac:chgData name="NESTOR JULIO HERNANDEZ BOCKER" userId="a413b3be1cc3406f" providerId="LiveId" clId="{3AE903F8-BC77-4C2E-9F2B-B91B5EAF0D0D}" dt="2022-03-31T17:48:44.087" v="35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3AE903F8-BC77-4C2E-9F2B-B91B5EAF0D0D}" dt="2022-03-31T18:36:20.339" v="1285" actId="1035"/>
        <pc:sldMkLst>
          <pc:docMk/>
          <pc:sldMk cId="3848655556" sldId="275"/>
        </pc:sldMkLst>
        <pc:spChg chg="mod">
          <ac:chgData name="NESTOR JULIO HERNANDEZ BOCKER" userId="a413b3be1cc3406f" providerId="LiveId" clId="{3AE903F8-BC77-4C2E-9F2B-B91B5EAF0D0D}" dt="2022-03-31T18:36:20.339" v="1285" actId="1035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8:29:20.306" v="1209" actId="20577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3AE903F8-BC77-4C2E-9F2B-B91B5EAF0D0D}" dt="2022-03-31T18:28:58.675" v="1195" actId="1076"/>
          <ac:spMkLst>
            <pc:docMk/>
            <pc:sldMk cId="3848655556" sldId="275"/>
            <ac:spMk id="20" creationId="{3AF77547-FB99-469A-8718-978B8988598F}"/>
          </ac:spMkLst>
        </pc:spChg>
        <pc:spChg chg="mod">
          <ac:chgData name="NESTOR JULIO HERNANDEZ BOCKER" userId="a413b3be1cc3406f" providerId="LiveId" clId="{3AE903F8-BC77-4C2E-9F2B-B91B5EAF0D0D}" dt="2022-03-31T18:29:01.488" v="1196" actId="1076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3AE903F8-BC77-4C2E-9F2B-B91B5EAF0D0D}" dt="2022-03-31T18:29:12.147" v="1201" actId="1038"/>
          <ac:spMkLst>
            <pc:docMk/>
            <pc:sldMk cId="3848655556" sldId="275"/>
            <ac:spMk id="22" creationId="{DEFF068D-953C-4C5F-8B50-C7E1F717CAE9}"/>
          </ac:spMkLst>
        </pc:spChg>
        <pc:spChg chg="del">
          <ac:chgData name="NESTOR JULIO HERNANDEZ BOCKER" userId="a413b3be1cc3406f" providerId="LiveId" clId="{3AE903F8-BC77-4C2E-9F2B-B91B5EAF0D0D}" dt="2022-03-31T18:26:01.988" v="1000" actId="478"/>
          <ac:spMkLst>
            <pc:docMk/>
            <pc:sldMk cId="3848655556" sldId="275"/>
            <ac:spMk id="25" creationId="{2C2D054A-CB9D-4969-9533-9DAC201BD6C0}"/>
          </ac:spMkLst>
        </pc:spChg>
        <pc:spChg chg="del mod">
          <ac:chgData name="NESTOR JULIO HERNANDEZ BOCKER" userId="a413b3be1cc3406f" providerId="LiveId" clId="{3AE903F8-BC77-4C2E-9F2B-B91B5EAF0D0D}" dt="2022-03-31T18:26:03.551" v="1001" actId="478"/>
          <ac:spMkLst>
            <pc:docMk/>
            <pc:sldMk cId="3848655556" sldId="275"/>
            <ac:spMk id="26" creationId="{7E3EB898-F77B-41D8-8631-7FAAB1CA6C44}"/>
          </ac:spMkLst>
        </pc:spChg>
        <pc:spChg chg="del mod">
          <ac:chgData name="NESTOR JULIO HERNANDEZ BOCKER" userId="a413b3be1cc3406f" providerId="LiveId" clId="{3AE903F8-BC77-4C2E-9F2B-B91B5EAF0D0D}" dt="2022-03-31T18:26:05.350" v="1002" actId="478"/>
          <ac:spMkLst>
            <pc:docMk/>
            <pc:sldMk cId="3848655556" sldId="275"/>
            <ac:spMk id="27" creationId="{57715B8D-A7FE-4CAC-8D24-DCB4DCE6AC7A}"/>
          </ac:spMkLst>
        </pc:spChg>
        <pc:graphicFrameChg chg="add mod">
          <ac:chgData name="NESTOR JULIO HERNANDEZ BOCKER" userId="a413b3be1cc3406f" providerId="LiveId" clId="{3AE903F8-BC77-4C2E-9F2B-B91B5EAF0D0D}" dt="2022-03-31T18:25:45.827" v="998"/>
          <ac:graphicFrameMkLst>
            <pc:docMk/>
            <pc:sldMk cId="3848655556" sldId="275"/>
            <ac:graphicFrameMk id="13" creationId="{24449D14-FA36-47EF-BA3A-28405D987F6E}"/>
          </ac:graphicFrameMkLst>
        </pc:graphicFrameChg>
        <pc:graphicFrameChg chg="del">
          <ac:chgData name="NESTOR JULIO HERNANDEZ BOCKER" userId="a413b3be1cc3406f" providerId="LiveId" clId="{3AE903F8-BC77-4C2E-9F2B-B91B5EAF0D0D}" dt="2022-03-31T17:08:11.892" v="5" actId="478"/>
          <ac:graphicFrameMkLst>
            <pc:docMk/>
            <pc:sldMk cId="3848655556" sldId="275"/>
            <ac:graphicFrameMk id="17" creationId="{24449D14-FA36-47EF-BA3A-28405D987F6E}"/>
          </ac:graphicFrameMkLst>
        </pc:graphicFrameChg>
        <pc:cxnChg chg="del">
          <ac:chgData name="NESTOR JULIO HERNANDEZ BOCKER" userId="a413b3be1cc3406f" providerId="LiveId" clId="{3AE903F8-BC77-4C2E-9F2B-B91B5EAF0D0D}" dt="2022-03-31T18:26:00.363" v="999" actId="478"/>
          <ac:cxnSpMkLst>
            <pc:docMk/>
            <pc:sldMk cId="3848655556" sldId="275"/>
            <ac:cxnSpMk id="23" creationId="{E3FAEE45-B7C7-4895-AF51-10F952241B9B}"/>
          </ac:cxnSpMkLst>
        </pc:cxnChg>
      </pc:sldChg>
      <pc:sldChg chg="addSp delSp modSp mod">
        <pc:chgData name="NESTOR JULIO HERNANDEZ BOCKER" userId="a413b3be1cc3406f" providerId="LiveId" clId="{3AE903F8-BC77-4C2E-9F2B-B91B5EAF0D0D}" dt="2022-03-31T18:35:22.519" v="1263" actId="1035"/>
        <pc:sldMkLst>
          <pc:docMk/>
          <pc:sldMk cId="3763916591" sldId="276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7:46:37.037" v="339" actId="20577"/>
          <ac:spMkLst>
            <pc:docMk/>
            <pc:sldMk cId="3763916591" sldId="276"/>
            <ac:spMk id="21" creationId="{B6BFD5BF-AA9F-4720-89B1-41A537027AD9}"/>
          </ac:spMkLst>
        </pc:spChg>
        <pc:graphicFrameChg chg="add mod">
          <ac:chgData name="NESTOR JULIO HERNANDEZ BOCKER" userId="a413b3be1cc3406f" providerId="LiveId" clId="{3AE903F8-BC77-4C2E-9F2B-B91B5EAF0D0D}" dt="2022-03-31T18:35:22.519" v="1263" actId="1035"/>
          <ac:graphicFrameMkLst>
            <pc:docMk/>
            <pc:sldMk cId="3763916591" sldId="276"/>
            <ac:graphicFrameMk id="7" creationId="{00000000-0008-0000-0100-000004000000}"/>
          </ac:graphicFrameMkLst>
        </pc:graphicFrameChg>
        <pc:graphicFrameChg chg="del">
          <ac:chgData name="NESTOR JULIO HERNANDEZ BOCKER" userId="a413b3be1cc3406f" providerId="LiveId" clId="{3AE903F8-BC77-4C2E-9F2B-B91B5EAF0D0D}" dt="2022-03-31T17:45:52.477" v="334" actId="21"/>
          <ac:graphicFrameMkLst>
            <pc:docMk/>
            <pc:sldMk cId="3763916591" sldId="276"/>
            <ac:graphicFrameMk id="8" creationId="{00000000-0008-0000-0100-000004000000}"/>
          </ac:graphicFrameMkLst>
        </pc:graphicFrameChg>
      </pc:sldChg>
      <pc:sldChg chg="addSp delSp modSp mod">
        <pc:chgData name="NESTOR JULIO HERNANDEZ BOCKER" userId="a413b3be1cc3406f" providerId="LiveId" clId="{3AE903F8-BC77-4C2E-9F2B-B91B5EAF0D0D}" dt="2022-03-31T18:35:31.324" v="1283" actId="1036"/>
        <pc:sldMkLst>
          <pc:docMk/>
          <pc:sldMk cId="864735227" sldId="279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3AE903F8-BC77-4C2E-9F2B-B91B5EAF0D0D}" dt="2022-03-31T17:48:37.038" v="351" actId="20577"/>
          <ac:spMkLst>
            <pc:docMk/>
            <pc:sldMk cId="864735227" sldId="279"/>
            <ac:spMk id="19" creationId="{996E6BDD-E3F5-4C18-BDB4-BEEFAFB96589}"/>
          </ac:spMkLst>
        </pc:spChg>
        <pc:graphicFrameChg chg="add mod">
          <ac:chgData name="NESTOR JULIO HERNANDEZ BOCKER" userId="a413b3be1cc3406f" providerId="LiveId" clId="{3AE903F8-BC77-4C2E-9F2B-B91B5EAF0D0D}" dt="2022-03-31T18:35:31.324" v="1283" actId="1036"/>
          <ac:graphicFrameMkLst>
            <pc:docMk/>
            <pc:sldMk cId="864735227" sldId="279"/>
            <ac:graphicFrameMk id="7" creationId="{46BAADC8-61A7-45F7-988E-17C4D831A9AA}"/>
          </ac:graphicFrameMkLst>
        </pc:graphicFrameChg>
        <pc:graphicFrameChg chg="del">
          <ac:chgData name="NESTOR JULIO HERNANDEZ BOCKER" userId="a413b3be1cc3406f" providerId="LiveId" clId="{3AE903F8-BC77-4C2E-9F2B-B91B5EAF0D0D}" dt="2022-03-31T17:47:53.709" v="340" actId="21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modSp mod">
        <pc:chgData name="NESTOR JULIO HERNANDEZ BOCKER" userId="a413b3be1cc3406f" providerId="LiveId" clId="{3AE903F8-BC77-4C2E-9F2B-B91B5EAF0D0D}" dt="2022-03-31T18:32:46.112" v="1247" actId="20577"/>
        <pc:sldMkLst>
          <pc:docMk/>
          <pc:sldMk cId="3016852997" sldId="284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8:32:46.112" v="1247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3AE903F8-BC77-4C2E-9F2B-B91B5EAF0D0D}" dt="2022-03-31T18:31:39.220" v="1227" actId="1037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mod">
        <pc:chgData name="NESTOR JULIO HERNANDEZ BOCKER" userId="a413b3be1cc3406f" providerId="LiveId" clId="{3AE903F8-BC77-4C2E-9F2B-B91B5EAF0D0D}" dt="2022-03-31T17:44:35.076" v="333" actId="20577"/>
        <pc:sldMkLst>
          <pc:docMk/>
          <pc:sldMk cId="751480473" sldId="292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7:44:35.076" v="333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3AE903F8-BC77-4C2E-9F2B-B91B5EAF0D0D}" dt="2022-03-31T17:44:23.926" v="332" actId="2057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addSp delSp modSp add mod">
        <pc:chgData name="NESTOR JULIO HERNANDEZ BOCKER" userId="a413b3be1cc3406f" providerId="LiveId" clId="{3AE903F8-BC77-4C2E-9F2B-B91B5EAF0D0D}" dt="2022-03-31T19:07:29.865" v="1397" actId="20577"/>
        <pc:sldMkLst>
          <pc:docMk/>
          <pc:sldMk cId="1845386193" sldId="293"/>
        </pc:sldMkLst>
        <pc:spChg chg="mod">
          <ac:chgData name="NESTOR JULIO HERNANDEZ BOCKER" userId="a413b3be1cc3406f" providerId="LiveId" clId="{3AE903F8-BC77-4C2E-9F2B-B91B5EAF0D0D}" dt="2022-03-31T18:23:24.885" v="928" actId="6549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8:39:19.191" v="1393" actId="6549"/>
          <ac:spMkLst>
            <pc:docMk/>
            <pc:sldMk cId="1845386193" sldId="293"/>
            <ac:spMk id="16" creationId="{E2D86EF3-4A51-484F-BD0B-078C49634AE4}"/>
          </ac:spMkLst>
        </pc:spChg>
        <pc:spChg chg="add mod">
          <ac:chgData name="NESTOR JULIO HERNANDEZ BOCKER" userId="a413b3be1cc3406f" providerId="LiveId" clId="{3AE903F8-BC77-4C2E-9F2B-B91B5EAF0D0D}" dt="2022-03-31T18:37:40.039" v="1337" actId="1038"/>
          <ac:spMkLst>
            <pc:docMk/>
            <pc:sldMk cId="1845386193" sldId="293"/>
            <ac:spMk id="17" creationId="{72600D9A-ADD3-4635-A3E6-0938F6994536}"/>
          </ac:spMkLst>
        </pc:spChg>
        <pc:spChg chg="add mod">
          <ac:chgData name="NESTOR JULIO HERNANDEZ BOCKER" userId="a413b3be1cc3406f" providerId="LiveId" clId="{3AE903F8-BC77-4C2E-9F2B-B91B5EAF0D0D}" dt="2022-03-31T18:37:29.361" v="1321" actId="1038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3AE903F8-BC77-4C2E-9F2B-B91B5EAF0D0D}" dt="2022-03-31T18:12:56.811" v="713" actId="20577"/>
          <ac:spMkLst>
            <pc:docMk/>
            <pc:sldMk cId="1845386193" sldId="293"/>
            <ac:spMk id="20" creationId="{3AF77547-FB99-469A-8718-978B8988598F}"/>
          </ac:spMkLst>
        </pc:spChg>
        <pc:spChg chg="mod">
          <ac:chgData name="NESTOR JULIO HERNANDEZ BOCKER" userId="a413b3be1cc3406f" providerId="LiveId" clId="{3AE903F8-BC77-4C2E-9F2B-B91B5EAF0D0D}" dt="2022-03-31T18:13:54.913" v="742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3AE903F8-BC77-4C2E-9F2B-B91B5EAF0D0D}" dt="2022-03-31T18:14:27.316" v="763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3AE903F8-BC77-4C2E-9F2B-B91B5EAF0D0D}" dt="2022-03-31T18:14:50.792" v="778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3AE903F8-BC77-4C2E-9F2B-B91B5EAF0D0D}" dt="2022-03-31T19:07:29.865" v="1397" actId="20577"/>
          <ac:spMkLst>
            <pc:docMk/>
            <pc:sldMk cId="1845386193" sldId="293"/>
            <ac:spMk id="27" creationId="{57715B8D-A7FE-4CAC-8D24-DCB4DCE6AC7A}"/>
          </ac:spMkLst>
        </pc:spChg>
        <pc:graphicFrameChg chg="del">
          <ac:chgData name="NESTOR JULIO HERNANDEZ BOCKER" userId="a413b3be1cc3406f" providerId="LiveId" clId="{3AE903F8-BC77-4C2E-9F2B-B91B5EAF0D0D}" dt="2022-03-31T18:04:54.087" v="354" actId="478"/>
          <ac:graphicFrameMkLst>
            <pc:docMk/>
            <pc:sldMk cId="1845386193" sldId="293"/>
            <ac:graphicFrameMk id="13" creationId="{24449D14-FA36-47EF-BA3A-28405D987F6E}"/>
          </ac:graphicFrameMkLst>
        </pc:graphicFrameChg>
        <pc:graphicFrameChg chg="add mod">
          <ac:chgData name="NESTOR JULIO HERNANDEZ BOCKER" userId="a413b3be1cc3406f" providerId="LiveId" clId="{3AE903F8-BC77-4C2E-9F2B-B91B5EAF0D0D}" dt="2022-03-31T18:07:49.370" v="368" actId="2084"/>
          <ac:graphicFrameMkLst>
            <pc:docMk/>
            <pc:sldMk cId="1845386193" sldId="293"/>
            <ac:graphicFrameMk id="14" creationId="{0212F2CE-6304-4675-9AB8-170CB503192B}"/>
          </ac:graphicFrameMkLst>
        </pc:graphicFrameChg>
        <pc:graphicFrameChg chg="add mod">
          <ac:chgData name="NESTOR JULIO HERNANDEZ BOCKER" userId="a413b3be1cc3406f" providerId="LiveId" clId="{3AE903F8-BC77-4C2E-9F2B-B91B5EAF0D0D}" dt="2022-03-31T18:08:07.219" v="464" actId="1035"/>
          <ac:graphicFrameMkLst>
            <pc:docMk/>
            <pc:sldMk cId="1845386193" sldId="293"/>
            <ac:graphicFrameMk id="15" creationId="{E86B2825-BFEC-4438-8A13-7D9D6B72CBFB}"/>
          </ac:graphicFrameMkLst>
        </pc:graphicFrameChg>
      </pc:sldChg>
    </pc:docChg>
  </pc:docChgLst>
  <pc:docChgLst>
    <pc:chgData name="NESTOR JULIO HERNANDEZ BOCKER" userId="a413b3be1cc3406f" providerId="LiveId" clId="{6D65BD05-49F3-4EBF-B87B-CFA1B9811C10}"/>
    <pc:docChg chg="undo custSel addSld delSld modSld addSection delSection">
      <pc:chgData name="NESTOR JULIO HERNANDEZ BOCKER" userId="a413b3be1cc3406f" providerId="LiveId" clId="{6D65BD05-49F3-4EBF-B87B-CFA1B9811C10}" dt="2022-08-31T18:25:44.979" v="306" actId="167"/>
      <pc:docMkLst>
        <pc:docMk/>
      </pc:docMkLst>
      <pc:sldChg chg="addSp modSp mod">
        <pc:chgData name="NESTOR JULIO HERNANDEZ BOCKER" userId="a413b3be1cc3406f" providerId="LiveId" clId="{6D65BD05-49F3-4EBF-B87B-CFA1B9811C10}" dt="2022-08-31T18:23:25.117" v="289" actId="22"/>
        <pc:sldMkLst>
          <pc:docMk/>
          <pc:sldMk cId="3489943008" sldId="256"/>
        </pc:sldMkLst>
        <pc:spChg chg="mod">
          <ac:chgData name="NESTOR JULIO HERNANDEZ BOCKER" userId="a413b3be1cc3406f" providerId="LiveId" clId="{6D65BD05-49F3-4EBF-B87B-CFA1B9811C10}" dt="2022-08-31T17:16:36.414" v="3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6D65BD05-49F3-4EBF-B87B-CFA1B9811C10}" dt="2022-08-31T17:16:41.047" v="39" actId="20577"/>
          <ac:spMkLst>
            <pc:docMk/>
            <pc:sldMk cId="3489943008" sldId="256"/>
            <ac:spMk id="6" creationId="{00000000-0000-0000-0000-000000000000}"/>
          </ac:spMkLst>
        </pc:spChg>
        <pc:picChg chg="add">
          <ac:chgData name="NESTOR JULIO HERNANDEZ BOCKER" userId="a413b3be1cc3406f" providerId="LiveId" clId="{6D65BD05-49F3-4EBF-B87B-CFA1B9811C10}" dt="2022-08-31T18:23:25.117" v="289" actId="22"/>
          <ac:picMkLst>
            <pc:docMk/>
            <pc:sldMk cId="3489943008" sldId="256"/>
            <ac:picMk id="3" creationId="{8D66D0F0-26BD-C1ED-7E18-6728AACE9566}"/>
          </ac:picMkLst>
        </pc:picChg>
      </pc:sldChg>
      <pc:sldChg chg="addSp modSp mod">
        <pc:chgData name="NESTOR JULIO HERNANDEZ BOCKER" userId="a413b3be1cc3406f" providerId="LiveId" clId="{6D65BD05-49F3-4EBF-B87B-CFA1B9811C10}" dt="2022-08-31T18:23:44.787" v="293" actId="22"/>
        <pc:sldMkLst>
          <pc:docMk/>
          <pc:sldMk cId="1714585994" sldId="264"/>
        </pc:sldMkLst>
        <pc:spChg chg="mod">
          <ac:chgData name="NESTOR JULIO HERNANDEZ BOCKER" userId="a413b3be1cc3406f" providerId="LiveId" clId="{6D65BD05-49F3-4EBF-B87B-CFA1B9811C10}" dt="2022-08-31T17:51:37.107" v="205" actId="20577"/>
          <ac:spMkLst>
            <pc:docMk/>
            <pc:sldMk cId="1714585994" sldId="264"/>
            <ac:spMk id="33" creationId="{00000000-0000-0000-0000-000000000000}"/>
          </ac:spMkLst>
        </pc:spChg>
        <pc:picChg chg="add">
          <ac:chgData name="NESTOR JULIO HERNANDEZ BOCKER" userId="a413b3be1cc3406f" providerId="LiveId" clId="{6D65BD05-49F3-4EBF-B87B-CFA1B9811C10}" dt="2022-08-31T18:23:44.787" v="293" actId="22"/>
          <ac:picMkLst>
            <pc:docMk/>
            <pc:sldMk cId="1714585994" sldId="264"/>
            <ac:picMk id="4" creationId="{D8F57190-3976-BAA2-7CB3-FE3464D6E7BC}"/>
          </ac:picMkLst>
        </pc:picChg>
      </pc:sldChg>
      <pc:sldChg chg="addSp delSp modSp mod">
        <pc:chgData name="NESTOR JULIO HERNANDEZ BOCKER" userId="a413b3be1cc3406f" providerId="LiveId" clId="{6D65BD05-49F3-4EBF-B87B-CFA1B9811C10}" dt="2022-08-31T18:24:58.617" v="296"/>
        <pc:sldMkLst>
          <pc:docMk/>
          <pc:sldMk cId="3848655556" sldId="275"/>
        </pc:sldMkLst>
        <pc:spChg chg="mod">
          <ac:chgData name="NESTOR JULIO HERNANDEZ BOCKER" userId="a413b3be1cc3406f" providerId="LiveId" clId="{6D65BD05-49F3-4EBF-B87B-CFA1B9811C10}" dt="2022-08-31T18:24:58.617" v="296"/>
          <ac:spMkLst>
            <pc:docMk/>
            <pc:sldMk cId="3848655556" sldId="275"/>
            <ac:spMk id="5" creationId="{3AEDEE3D-B3FE-CF87-0361-FAA4385783B6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6D65BD05-49F3-4EBF-B87B-CFA1B9811C10}" dt="2022-08-31T17:18:20.275" v="65" actId="20577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6D65BD05-49F3-4EBF-B87B-CFA1B9811C10}" dt="2022-08-31T17:10:33.236" v="17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6D65BD05-49F3-4EBF-B87B-CFA1B9811C10}" dt="2022-08-31T17:17:40.666" v="43" actId="20577"/>
          <ac:spMkLst>
            <pc:docMk/>
            <pc:sldMk cId="3848655556" sldId="275"/>
            <ac:spMk id="22" creationId="{DEFF068D-953C-4C5F-8B50-C7E1F717CAE9}"/>
          </ac:spMkLst>
        </pc:spChg>
        <pc:grpChg chg="add mod">
          <ac:chgData name="NESTOR JULIO HERNANDEZ BOCKER" userId="a413b3be1cc3406f" providerId="LiveId" clId="{6D65BD05-49F3-4EBF-B87B-CFA1B9811C10}" dt="2022-08-31T18:24:58.617" v="296"/>
          <ac:grpSpMkLst>
            <pc:docMk/>
            <pc:sldMk cId="3848655556" sldId="275"/>
            <ac:grpSpMk id="4" creationId="{ED251420-75B1-24AC-6EC1-93765F1B0EBA}"/>
          </ac:grpSpMkLst>
        </pc:grpChg>
        <pc:graphicFrameChg chg="mod">
          <ac:chgData name="NESTOR JULIO HERNANDEZ BOCKER" userId="a413b3be1cc3406f" providerId="LiveId" clId="{6D65BD05-49F3-4EBF-B87B-CFA1B9811C10}" dt="2022-08-31T17:10:10.797" v="16"/>
          <ac:graphicFrameMkLst>
            <pc:docMk/>
            <pc:sldMk cId="3848655556" sldId="275"/>
            <ac:graphicFrameMk id="12" creationId="{3AEB70D3-E6EB-4F60-8610-2083C1067D8A}"/>
          </ac:graphicFrameMkLst>
        </pc:graphicFrameChg>
        <pc:picChg chg="add del">
          <ac:chgData name="NESTOR JULIO HERNANDEZ BOCKER" userId="a413b3be1cc3406f" providerId="LiveId" clId="{6D65BD05-49F3-4EBF-B87B-CFA1B9811C10}" dt="2022-08-31T18:24:08.507" v="295" actId="22"/>
          <ac:picMkLst>
            <pc:docMk/>
            <pc:sldMk cId="3848655556" sldId="275"/>
            <ac:picMk id="3" creationId="{8564A59E-A738-CABC-75ED-76B5AF49464B}"/>
          </ac:picMkLst>
        </pc:picChg>
        <pc:picChg chg="mod">
          <ac:chgData name="NESTOR JULIO HERNANDEZ BOCKER" userId="a413b3be1cc3406f" providerId="LiveId" clId="{6D65BD05-49F3-4EBF-B87B-CFA1B9811C10}" dt="2022-08-31T18:24:58.617" v="296"/>
          <ac:picMkLst>
            <pc:docMk/>
            <pc:sldMk cId="3848655556" sldId="275"/>
            <ac:picMk id="6" creationId="{C300C4E0-96EC-7818-2741-78E6944C28DC}"/>
          </ac:picMkLst>
        </pc:picChg>
      </pc:sldChg>
      <pc:sldChg chg="addSp modSp mod">
        <pc:chgData name="NESTOR JULIO HERNANDEZ BOCKER" userId="a413b3be1cc3406f" providerId="LiveId" clId="{6D65BD05-49F3-4EBF-B87B-CFA1B9811C10}" dt="2022-08-31T18:25:23.137" v="301"/>
        <pc:sldMkLst>
          <pc:docMk/>
          <pc:sldMk cId="3763916591" sldId="276"/>
        </pc:sldMkLst>
        <pc:spChg chg="mod">
          <ac:chgData name="NESTOR JULIO HERNANDEZ BOCKER" userId="a413b3be1cc3406f" providerId="LiveId" clId="{6D65BD05-49F3-4EBF-B87B-CFA1B9811C10}" dt="2022-08-31T18:25:23.137" v="301"/>
          <ac:spMkLst>
            <pc:docMk/>
            <pc:sldMk cId="3763916591" sldId="276"/>
            <ac:spMk id="3" creationId="{85E50155-A4F8-D4EA-E125-40429C8468AD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6D65BD05-49F3-4EBF-B87B-CFA1B9811C10}" dt="2022-08-31T17:30:59.406" v="132" actId="20577"/>
          <ac:spMkLst>
            <pc:docMk/>
            <pc:sldMk cId="3763916591" sldId="276"/>
            <ac:spMk id="21" creationId="{B6BFD5BF-AA9F-4720-89B1-41A537027AD9}"/>
          </ac:spMkLst>
        </pc:spChg>
        <pc:grpChg chg="add mod">
          <ac:chgData name="NESTOR JULIO HERNANDEZ BOCKER" userId="a413b3be1cc3406f" providerId="LiveId" clId="{6D65BD05-49F3-4EBF-B87B-CFA1B9811C10}" dt="2022-08-31T18:25:23.137" v="301"/>
          <ac:grpSpMkLst>
            <pc:docMk/>
            <pc:sldMk cId="3763916591" sldId="276"/>
            <ac:grpSpMk id="2" creationId="{4D584557-33D3-4074-4259-6C34BCDEBEE1}"/>
          </ac:grpSpMkLst>
        </pc:grpChg>
        <pc:picChg chg="mod">
          <ac:chgData name="NESTOR JULIO HERNANDEZ BOCKER" userId="a413b3be1cc3406f" providerId="LiveId" clId="{6D65BD05-49F3-4EBF-B87B-CFA1B9811C10}" dt="2022-08-31T18:25:23.137" v="301"/>
          <ac:picMkLst>
            <pc:docMk/>
            <pc:sldMk cId="3763916591" sldId="276"/>
            <ac:picMk id="4" creationId="{B8EDC51C-ECC9-45D2-4DFC-9A5C9678431A}"/>
          </ac:picMkLst>
        </pc:picChg>
      </pc:sldChg>
      <pc:sldChg chg="addSp modSp mod">
        <pc:chgData name="NESTOR JULIO HERNANDEZ BOCKER" userId="a413b3be1cc3406f" providerId="LiveId" clId="{6D65BD05-49F3-4EBF-B87B-CFA1B9811C10}" dt="2022-08-31T18:25:25.708" v="302"/>
        <pc:sldMkLst>
          <pc:docMk/>
          <pc:sldMk cId="864735227" sldId="279"/>
        </pc:sldMkLst>
        <pc:spChg chg="mod">
          <ac:chgData name="NESTOR JULIO HERNANDEZ BOCKER" userId="a413b3be1cc3406f" providerId="LiveId" clId="{6D65BD05-49F3-4EBF-B87B-CFA1B9811C10}" dt="2022-08-31T18:25:25.708" v="302"/>
          <ac:spMkLst>
            <pc:docMk/>
            <pc:sldMk cId="864735227" sldId="279"/>
            <ac:spMk id="3" creationId="{32D581C2-38EE-4170-1013-15509758CDC1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6D65BD05-49F3-4EBF-B87B-CFA1B9811C10}" dt="2022-08-31T17:34:36.745" v="147" actId="20577"/>
          <ac:spMkLst>
            <pc:docMk/>
            <pc:sldMk cId="864735227" sldId="279"/>
            <ac:spMk id="19" creationId="{996E6BDD-E3F5-4C18-BDB4-BEEFAFB96589}"/>
          </ac:spMkLst>
        </pc:spChg>
        <pc:grpChg chg="add mod">
          <ac:chgData name="NESTOR JULIO HERNANDEZ BOCKER" userId="a413b3be1cc3406f" providerId="LiveId" clId="{6D65BD05-49F3-4EBF-B87B-CFA1B9811C10}" dt="2022-08-31T18:25:25.708" v="302"/>
          <ac:grpSpMkLst>
            <pc:docMk/>
            <pc:sldMk cId="864735227" sldId="279"/>
            <ac:grpSpMk id="2" creationId="{539F3815-2CB0-48AD-FCE1-8ADD827AB201}"/>
          </ac:grpSpMkLst>
        </pc:grpChg>
        <pc:picChg chg="mod">
          <ac:chgData name="NESTOR JULIO HERNANDEZ BOCKER" userId="a413b3be1cc3406f" providerId="LiveId" clId="{6D65BD05-49F3-4EBF-B87B-CFA1B9811C10}" dt="2022-08-31T18:25:25.708" v="302"/>
          <ac:picMkLst>
            <pc:docMk/>
            <pc:sldMk cId="864735227" sldId="279"/>
            <ac:picMk id="4" creationId="{EB68E4B4-C9A8-1F96-DC27-BCB318452A78}"/>
          </ac:picMkLst>
        </pc:picChg>
      </pc:sldChg>
      <pc:sldChg chg="addSp modSp mod">
        <pc:chgData name="NESTOR JULIO HERNANDEZ BOCKER" userId="a413b3be1cc3406f" providerId="LiveId" clId="{6D65BD05-49F3-4EBF-B87B-CFA1B9811C10}" dt="2022-08-31T18:25:17.699" v="299"/>
        <pc:sldMkLst>
          <pc:docMk/>
          <pc:sldMk cId="3016852997" sldId="284"/>
        </pc:sldMkLst>
        <pc:spChg chg="mod">
          <ac:chgData name="NESTOR JULIO HERNANDEZ BOCKER" userId="a413b3be1cc3406f" providerId="LiveId" clId="{6D65BD05-49F3-4EBF-B87B-CFA1B9811C10}" dt="2022-08-31T18:25:17.699" v="299"/>
          <ac:spMkLst>
            <pc:docMk/>
            <pc:sldMk cId="3016852997" sldId="284"/>
            <ac:spMk id="3" creationId="{6F6F72D0-7094-FB03-9C02-B66F23555D5A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6D65BD05-49F3-4EBF-B87B-CFA1B9811C10}" dt="2022-08-31T17:26:43.982" v="121" actId="20577"/>
          <ac:spMkLst>
            <pc:docMk/>
            <pc:sldMk cId="3016852997" sldId="284"/>
            <ac:spMk id="11" creationId="{B705431B-FF9F-46D3-839F-0E7E7F665407}"/>
          </ac:spMkLst>
        </pc:spChg>
        <pc:spChg chg="mod">
          <ac:chgData name="NESTOR JULIO HERNANDEZ BOCKER" userId="a413b3be1cc3406f" providerId="LiveId" clId="{6D65BD05-49F3-4EBF-B87B-CFA1B9811C10}" dt="2022-08-31T18:03:25.777" v="264"/>
          <ac:spMkLst>
            <pc:docMk/>
            <pc:sldMk cId="3016852997" sldId="284"/>
            <ac:spMk id="16" creationId="{E2D86EF3-4A51-484F-BD0B-078C49634AE4}"/>
          </ac:spMkLst>
        </pc:spChg>
        <pc:grpChg chg="add mod">
          <ac:chgData name="NESTOR JULIO HERNANDEZ BOCKER" userId="a413b3be1cc3406f" providerId="LiveId" clId="{6D65BD05-49F3-4EBF-B87B-CFA1B9811C10}" dt="2022-08-31T18:25:17.699" v="299"/>
          <ac:grpSpMkLst>
            <pc:docMk/>
            <pc:sldMk cId="3016852997" sldId="284"/>
            <ac:grpSpMk id="2" creationId="{A6AF3304-2079-05B9-154A-CAAA3786EB63}"/>
          </ac:grpSpMkLst>
        </pc:grpChg>
        <pc:graphicFrameChg chg="mod modGraphic">
          <ac:chgData name="NESTOR JULIO HERNANDEZ BOCKER" userId="a413b3be1cc3406f" providerId="LiveId" clId="{6D65BD05-49F3-4EBF-B87B-CFA1B9811C10}" dt="2022-08-31T18:06:01.477" v="285" actId="20577"/>
          <ac:graphicFrameMkLst>
            <pc:docMk/>
            <pc:sldMk cId="3016852997" sldId="284"/>
            <ac:graphicFrameMk id="17" creationId="{42A015AA-ECEB-4FE9-97D3-46F5C762D2F4}"/>
          </ac:graphicFrameMkLst>
        </pc:graphicFrameChg>
        <pc:picChg chg="mod">
          <ac:chgData name="NESTOR JULIO HERNANDEZ BOCKER" userId="a413b3be1cc3406f" providerId="LiveId" clId="{6D65BD05-49F3-4EBF-B87B-CFA1B9811C10}" dt="2022-08-31T18:25:17.699" v="299"/>
          <ac:picMkLst>
            <pc:docMk/>
            <pc:sldMk cId="3016852997" sldId="284"/>
            <ac:picMk id="4" creationId="{E4393863-4420-9FB7-9816-1A0E4F9C3E2F}"/>
          </ac:picMkLst>
        </pc:picChg>
      </pc:sldChg>
      <pc:sldChg chg="addSp modSp mod">
        <pc:chgData name="NESTOR JULIO HERNANDEZ BOCKER" userId="a413b3be1cc3406f" providerId="LiveId" clId="{6D65BD05-49F3-4EBF-B87B-CFA1B9811C10}" dt="2022-08-31T18:25:20.448" v="300"/>
        <pc:sldMkLst>
          <pc:docMk/>
          <pc:sldMk cId="751480473" sldId="292"/>
        </pc:sldMkLst>
        <pc:spChg chg="mod">
          <ac:chgData name="NESTOR JULIO HERNANDEZ BOCKER" userId="a413b3be1cc3406f" providerId="LiveId" clId="{6D65BD05-49F3-4EBF-B87B-CFA1B9811C10}" dt="2022-08-31T18:25:20.448" v="300"/>
          <ac:spMkLst>
            <pc:docMk/>
            <pc:sldMk cId="751480473" sldId="292"/>
            <ac:spMk id="3" creationId="{D9142435-0796-F661-CD17-013BFF69A833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6D65BD05-49F3-4EBF-B87B-CFA1B9811C10}" dt="2022-08-31T17:31:09.226" v="134" actId="20577"/>
          <ac:spMkLst>
            <pc:docMk/>
            <pc:sldMk cId="751480473" sldId="292"/>
            <ac:spMk id="27" creationId="{57715B8D-A7FE-4CAC-8D24-DCB4DCE6AC7A}"/>
          </ac:spMkLst>
        </pc:spChg>
        <pc:grpChg chg="add mod">
          <ac:chgData name="NESTOR JULIO HERNANDEZ BOCKER" userId="a413b3be1cc3406f" providerId="LiveId" clId="{6D65BD05-49F3-4EBF-B87B-CFA1B9811C10}" dt="2022-08-31T18:25:20.448" v="300"/>
          <ac:grpSpMkLst>
            <pc:docMk/>
            <pc:sldMk cId="751480473" sldId="292"/>
            <ac:grpSpMk id="2" creationId="{F62B7C60-EFC3-7C37-6E05-DF7C56D40A0F}"/>
          </ac:grpSpMkLst>
        </pc:grpChg>
        <pc:graphicFrameChg chg="mod modGraphic">
          <ac:chgData name="NESTOR JULIO HERNANDEZ BOCKER" userId="a413b3be1cc3406f" providerId="LiveId" clId="{6D65BD05-49F3-4EBF-B87B-CFA1B9811C10}" dt="2022-08-31T17:29:50.440" v="125" actId="207"/>
          <ac:graphicFrameMkLst>
            <pc:docMk/>
            <pc:sldMk cId="751480473" sldId="292"/>
            <ac:graphicFrameMk id="12" creationId="{F400155B-A6AE-48F0-8952-4394A43B8608}"/>
          </ac:graphicFrameMkLst>
        </pc:graphicFrameChg>
        <pc:picChg chg="mod">
          <ac:chgData name="NESTOR JULIO HERNANDEZ BOCKER" userId="a413b3be1cc3406f" providerId="LiveId" clId="{6D65BD05-49F3-4EBF-B87B-CFA1B9811C10}" dt="2022-08-31T18:25:20.448" v="300"/>
          <ac:picMkLst>
            <pc:docMk/>
            <pc:sldMk cId="751480473" sldId="292"/>
            <ac:picMk id="4" creationId="{64F0AA31-88A7-76BC-01CD-CEAC7FB062C1}"/>
          </ac:picMkLst>
        </pc:picChg>
      </pc:sldChg>
      <pc:sldChg chg="addSp modSp mod">
        <pc:chgData name="NESTOR JULIO HERNANDEZ BOCKER" userId="a413b3be1cc3406f" providerId="LiveId" clId="{6D65BD05-49F3-4EBF-B87B-CFA1B9811C10}" dt="2022-08-31T18:25:14.098" v="298" actId="167"/>
        <pc:sldMkLst>
          <pc:docMk/>
          <pc:sldMk cId="1845386193" sldId="293"/>
        </pc:sldMkLst>
        <pc:spChg chg="mod">
          <ac:chgData name="NESTOR JULIO HERNANDEZ BOCKER" userId="a413b3be1cc3406f" providerId="LiveId" clId="{6D65BD05-49F3-4EBF-B87B-CFA1B9811C10}" dt="2022-08-31T18:25:01.337" v="297"/>
          <ac:spMkLst>
            <pc:docMk/>
            <pc:sldMk cId="1845386193" sldId="293"/>
            <ac:spMk id="3" creationId="{F85CC1A5-3401-83C3-6A54-B633380573B4}"/>
          </ac:spMkLst>
        </pc:spChg>
        <pc:spChg chg="mod">
          <ac:chgData name="NESTOR JULIO HERNANDEZ BOCKER" userId="a413b3be1cc3406f" providerId="LiveId" clId="{6D65BD05-49F3-4EBF-B87B-CFA1B9811C10}" dt="2022-08-31T17:08:42.641" v="3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6D65BD05-49F3-4EBF-B87B-CFA1B9811C10}" dt="2022-08-31T17:08:32.666" v="2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6D65BD05-49F3-4EBF-B87B-CFA1B9811C10}" dt="2022-08-31T17:19:14.149" v="66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6D65BD05-49F3-4EBF-B87B-CFA1B9811C10}" dt="2022-08-31T17:19:17.376" v="67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6D65BD05-49F3-4EBF-B87B-CFA1B9811C10}" dt="2022-08-31T17:19:26.596" v="68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6D65BD05-49F3-4EBF-B87B-CFA1B9811C10}" dt="2022-08-31T17:20:02.736" v="80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6D65BD05-49F3-4EBF-B87B-CFA1B9811C10}" dt="2022-08-31T17:20:52.736" v="81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6D65BD05-49F3-4EBF-B87B-CFA1B9811C10}" dt="2022-08-31T17:21:13.456" v="85" actId="20577"/>
          <ac:spMkLst>
            <pc:docMk/>
            <pc:sldMk cId="1845386193" sldId="293"/>
            <ac:spMk id="27" creationId="{57715B8D-A7FE-4CAC-8D24-DCB4DCE6AC7A}"/>
          </ac:spMkLst>
        </pc:spChg>
        <pc:grpChg chg="add mod ord">
          <ac:chgData name="NESTOR JULIO HERNANDEZ BOCKER" userId="a413b3be1cc3406f" providerId="LiveId" clId="{6D65BD05-49F3-4EBF-B87B-CFA1B9811C10}" dt="2022-08-31T18:25:14.098" v="298" actId="167"/>
          <ac:grpSpMkLst>
            <pc:docMk/>
            <pc:sldMk cId="1845386193" sldId="293"/>
            <ac:grpSpMk id="2" creationId="{19B2A150-3D27-FBEF-8FB4-344285BFF847}"/>
          </ac:grpSpMkLst>
        </pc:grpChg>
        <pc:picChg chg="mod">
          <ac:chgData name="NESTOR JULIO HERNANDEZ BOCKER" userId="a413b3be1cc3406f" providerId="LiveId" clId="{6D65BD05-49F3-4EBF-B87B-CFA1B9811C10}" dt="2022-08-31T18:25:01.337" v="297"/>
          <ac:picMkLst>
            <pc:docMk/>
            <pc:sldMk cId="1845386193" sldId="293"/>
            <ac:picMk id="4" creationId="{2E875CB4-C975-499A-3F7D-A478C87F07DC}"/>
          </ac:picMkLst>
        </pc:picChg>
      </pc:sldChg>
      <pc:sldChg chg="addSp modSp mod">
        <pc:chgData name="NESTOR JULIO HERNANDEZ BOCKER" userId="a413b3be1cc3406f" providerId="LiveId" clId="{6D65BD05-49F3-4EBF-B87B-CFA1B9811C10}" dt="2022-08-31T18:23:30.687" v="290" actId="22"/>
        <pc:sldMkLst>
          <pc:docMk/>
          <pc:sldMk cId="2857851448" sldId="294"/>
        </pc:sldMkLst>
        <pc:spChg chg="mod">
          <ac:chgData name="NESTOR JULIO HERNANDEZ BOCKER" userId="a413b3be1cc3406f" providerId="LiveId" clId="{6D65BD05-49F3-4EBF-B87B-CFA1B9811C10}" dt="2022-08-31T17:34:47.590" v="148" actId="20577"/>
          <ac:spMkLst>
            <pc:docMk/>
            <pc:sldMk cId="2857851448" sldId="294"/>
            <ac:spMk id="5" creationId="{00000000-0000-0000-0000-000000000000}"/>
          </ac:spMkLst>
        </pc:spChg>
        <pc:spChg chg="mod">
          <ac:chgData name="NESTOR JULIO HERNANDEZ BOCKER" userId="a413b3be1cc3406f" providerId="LiveId" clId="{6D65BD05-49F3-4EBF-B87B-CFA1B9811C10}" dt="2022-08-31T17:57:02.220" v="212" actId="20577"/>
          <ac:spMkLst>
            <pc:docMk/>
            <pc:sldMk cId="2857851448" sldId="294"/>
            <ac:spMk id="6" creationId="{00000000-0000-0000-0000-000000000000}"/>
          </ac:spMkLst>
        </pc:spChg>
        <pc:picChg chg="add">
          <ac:chgData name="NESTOR JULIO HERNANDEZ BOCKER" userId="a413b3be1cc3406f" providerId="LiveId" clId="{6D65BD05-49F3-4EBF-B87B-CFA1B9811C10}" dt="2022-08-31T18:23:30.687" v="290" actId="22"/>
          <ac:picMkLst>
            <pc:docMk/>
            <pc:sldMk cId="2857851448" sldId="294"/>
            <ac:picMk id="3" creationId="{B511A490-5461-1A95-5A16-45CA231B382E}"/>
          </ac:picMkLst>
        </pc:picChg>
      </pc:sldChg>
      <pc:sldChg chg="addSp delSp modSp mod">
        <pc:chgData name="NESTOR JULIO HERNANDEZ BOCKER" userId="a413b3be1cc3406f" providerId="LiveId" clId="{6D65BD05-49F3-4EBF-B87B-CFA1B9811C10}" dt="2022-08-31T18:25:29.768" v="303"/>
        <pc:sldMkLst>
          <pc:docMk/>
          <pc:sldMk cId="2648993389" sldId="295"/>
        </pc:sldMkLst>
        <pc:spChg chg="mod">
          <ac:chgData name="NESTOR JULIO HERNANDEZ BOCKER" userId="a413b3be1cc3406f" providerId="LiveId" clId="{6D65BD05-49F3-4EBF-B87B-CFA1B9811C10}" dt="2022-08-31T18:25:29.768" v="303"/>
          <ac:spMkLst>
            <pc:docMk/>
            <pc:sldMk cId="2648993389" sldId="295"/>
            <ac:spMk id="4" creationId="{8751E8B2-304C-5855-D775-56957F7CF616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2648993389" sldId="295"/>
            <ac:spMk id="7" creationId="{43262736-F5CA-432A-AA5E-45F5DDAA4B84}"/>
          </ac:spMkLst>
        </pc:spChg>
        <pc:spChg chg="mod">
          <ac:chgData name="NESTOR JULIO HERNANDEZ BOCKER" userId="a413b3be1cc3406f" providerId="LiveId" clId="{6D65BD05-49F3-4EBF-B87B-CFA1B9811C10}" dt="2022-08-31T17:42:49.326" v="178" actId="20577"/>
          <ac:spMkLst>
            <pc:docMk/>
            <pc:sldMk cId="2648993389" sldId="295"/>
            <ac:spMk id="8" creationId="{3B37A31D-6B4A-4D14-8090-F5EC801C402A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2648993389" sldId="295"/>
            <ac:spMk id="10" creationId="{C59815AE-6B68-4665-9951-E273B5D54D09}"/>
          </ac:spMkLst>
        </pc:spChg>
        <pc:spChg chg="mod">
          <ac:chgData name="NESTOR JULIO HERNANDEZ BOCKER" userId="a413b3be1cc3406f" providerId="LiveId" clId="{6D65BD05-49F3-4EBF-B87B-CFA1B9811C10}" dt="2022-08-31T17:53:47.227" v="209" actId="20577"/>
          <ac:spMkLst>
            <pc:docMk/>
            <pc:sldMk cId="2648993389" sldId="295"/>
            <ac:spMk id="11" creationId="{63CBA94C-C7DA-4332-96DD-A87259733597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2648993389" sldId="295"/>
            <ac:spMk id="14" creationId="{0B898A01-518B-495E-AD15-C95A8C0A0955}"/>
          </ac:spMkLst>
        </pc:spChg>
        <pc:spChg chg="mod">
          <ac:chgData name="NESTOR JULIO HERNANDEZ BOCKER" userId="a413b3be1cc3406f" providerId="LiveId" clId="{6D65BD05-49F3-4EBF-B87B-CFA1B9811C10}" dt="2022-08-31T17:45:05.326" v="187" actId="1076"/>
          <ac:spMkLst>
            <pc:docMk/>
            <pc:sldMk cId="2648993389" sldId="295"/>
            <ac:spMk id="16" creationId="{E2D86EF3-4A51-484F-BD0B-078C49634AE4}"/>
          </ac:spMkLst>
        </pc:spChg>
        <pc:spChg chg="mod">
          <ac:chgData name="NESTOR JULIO HERNANDEZ BOCKER" userId="a413b3be1cc3406f" providerId="LiveId" clId="{6D65BD05-49F3-4EBF-B87B-CFA1B9811C10}" dt="2022-08-31T17:44:24.316" v="184" actId="20577"/>
          <ac:spMkLst>
            <pc:docMk/>
            <pc:sldMk cId="2648993389" sldId="295"/>
            <ac:spMk id="17" creationId="{9F1941FF-081D-4D18-A434-B3932EC2528A}"/>
          </ac:spMkLst>
        </pc:spChg>
        <pc:spChg chg="mod">
          <ac:chgData name="NESTOR JULIO HERNANDEZ BOCKER" userId="a413b3be1cc3406f" providerId="LiveId" clId="{6D65BD05-49F3-4EBF-B87B-CFA1B9811C10}" dt="2022-08-31T17:45:18.496" v="188" actId="20577"/>
          <ac:spMkLst>
            <pc:docMk/>
            <pc:sldMk cId="2648993389" sldId="295"/>
            <ac:spMk id="19" creationId="{0DDF7A5A-90AD-437C-93ED-DA6629A27751}"/>
          </ac:spMkLst>
        </pc:spChg>
        <pc:grpChg chg="add mod">
          <ac:chgData name="NESTOR JULIO HERNANDEZ BOCKER" userId="a413b3be1cc3406f" providerId="LiveId" clId="{6D65BD05-49F3-4EBF-B87B-CFA1B9811C10}" dt="2022-08-31T18:25:29.768" v="303"/>
          <ac:grpSpMkLst>
            <pc:docMk/>
            <pc:sldMk cId="2648993389" sldId="295"/>
            <ac:grpSpMk id="3" creationId="{0A120FAC-A88C-B8C3-FB00-1C4F20AE2312}"/>
          </ac:grpSpMkLst>
        </pc:grpChg>
        <pc:graphicFrameChg chg="add mod">
          <ac:chgData name="NESTOR JULIO HERNANDEZ BOCKER" userId="a413b3be1cc3406f" providerId="LiveId" clId="{6D65BD05-49F3-4EBF-B87B-CFA1B9811C10}" dt="2022-08-31T17:53:09.007" v="206"/>
          <ac:graphicFrameMkLst>
            <pc:docMk/>
            <pc:sldMk cId="2648993389" sldId="295"/>
            <ac:graphicFrameMk id="2" creationId="{E3B84D0E-BF09-4EA0-8916-0362B9096218}"/>
          </ac:graphicFrameMkLst>
        </pc:graphicFrameChg>
        <pc:graphicFrameChg chg="del">
          <ac:chgData name="NESTOR JULIO HERNANDEZ BOCKER" userId="a413b3be1cc3406f" providerId="LiveId" clId="{6D65BD05-49F3-4EBF-B87B-CFA1B9811C10}" dt="2022-08-31T17:41:16.776" v="149" actId="478"/>
          <ac:graphicFrameMkLst>
            <pc:docMk/>
            <pc:sldMk cId="2648993389" sldId="295"/>
            <ac:graphicFrameMk id="13" creationId="{E3B84D0E-BF09-4EA0-8916-0362B9096218}"/>
          </ac:graphicFrameMkLst>
        </pc:graphicFrameChg>
        <pc:picChg chg="mod">
          <ac:chgData name="NESTOR JULIO HERNANDEZ BOCKER" userId="a413b3be1cc3406f" providerId="LiveId" clId="{6D65BD05-49F3-4EBF-B87B-CFA1B9811C10}" dt="2022-08-31T18:25:29.768" v="303"/>
          <ac:picMkLst>
            <pc:docMk/>
            <pc:sldMk cId="2648993389" sldId="295"/>
            <ac:picMk id="5" creationId="{1946E7F1-4731-2E21-F97F-4CAECC90FF21}"/>
          </ac:picMkLst>
        </pc:picChg>
      </pc:sldChg>
      <pc:sldChg chg="addSp delSp modSp mod">
        <pc:chgData name="NESTOR JULIO HERNANDEZ BOCKER" userId="a413b3be1cc3406f" providerId="LiveId" clId="{6D65BD05-49F3-4EBF-B87B-CFA1B9811C10}" dt="2022-08-31T18:25:32.278" v="304"/>
        <pc:sldMkLst>
          <pc:docMk/>
          <pc:sldMk cId="1034061580" sldId="296"/>
        </pc:sldMkLst>
        <pc:spChg chg="mod">
          <ac:chgData name="NESTOR JULIO HERNANDEZ BOCKER" userId="a413b3be1cc3406f" providerId="LiveId" clId="{6D65BD05-49F3-4EBF-B87B-CFA1B9811C10}" dt="2022-08-31T18:25:32.278" v="304"/>
          <ac:spMkLst>
            <pc:docMk/>
            <pc:sldMk cId="1034061580" sldId="296"/>
            <ac:spMk id="5" creationId="{A3258C3A-E923-DF5B-ADEF-452943154536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1034061580" sldId="296"/>
            <ac:spMk id="10" creationId="{C59815AE-6B68-4665-9951-E273B5D54D09}"/>
          </ac:spMkLst>
        </pc:spChg>
        <pc:spChg chg="mod">
          <ac:chgData name="NESTOR JULIO HERNANDEZ BOCKER" userId="a413b3be1cc3406f" providerId="LiveId" clId="{6D65BD05-49F3-4EBF-B87B-CFA1B9811C10}" dt="2022-08-31T17:50:16.857" v="204" actId="20577"/>
          <ac:spMkLst>
            <pc:docMk/>
            <pc:sldMk cId="1034061580" sldId="296"/>
            <ac:spMk id="15" creationId="{C2CF81D2-E306-48C4-AC5F-6BC14E368630}"/>
          </ac:spMkLst>
        </pc:spChg>
        <pc:grpChg chg="add mod">
          <ac:chgData name="NESTOR JULIO HERNANDEZ BOCKER" userId="a413b3be1cc3406f" providerId="LiveId" clId="{6D65BD05-49F3-4EBF-B87B-CFA1B9811C10}" dt="2022-08-31T18:25:32.278" v="304"/>
          <ac:grpSpMkLst>
            <pc:docMk/>
            <pc:sldMk cId="1034061580" sldId="296"/>
            <ac:grpSpMk id="4" creationId="{6F09B2B0-F846-B251-B44B-DA2FCABE4B94}"/>
          </ac:grpSpMkLst>
        </pc:grpChg>
        <pc:graphicFrameChg chg="add del mod">
          <ac:chgData name="NESTOR JULIO HERNANDEZ BOCKER" userId="a413b3be1cc3406f" providerId="LiveId" clId="{6D65BD05-49F3-4EBF-B87B-CFA1B9811C10}" dt="2022-08-31T17:14:28.236" v="27"/>
          <ac:graphicFrameMkLst>
            <pc:docMk/>
            <pc:sldMk cId="1034061580" sldId="296"/>
            <ac:graphicFrameMk id="2" creationId="{C0989A5F-6D43-5E06-C1D1-7D3B5FA65A6D}"/>
          </ac:graphicFrameMkLst>
        </pc:graphicFrameChg>
        <pc:graphicFrameChg chg="add mod">
          <ac:chgData name="NESTOR JULIO HERNANDEZ BOCKER" userId="a413b3be1cc3406f" providerId="LiveId" clId="{6D65BD05-49F3-4EBF-B87B-CFA1B9811C10}" dt="2022-08-31T17:56:17.148" v="210"/>
          <ac:graphicFrameMkLst>
            <pc:docMk/>
            <pc:sldMk cId="1034061580" sldId="296"/>
            <ac:graphicFrameMk id="3" creationId="{0BA0F679-CFB5-4012-BCC6-802128C757FA}"/>
          </ac:graphicFrameMkLst>
        </pc:graphicFrameChg>
        <pc:graphicFrameChg chg="del mod">
          <ac:chgData name="NESTOR JULIO HERNANDEZ BOCKER" userId="a413b3be1cc3406f" providerId="LiveId" clId="{6D65BD05-49F3-4EBF-B87B-CFA1B9811C10}" dt="2022-08-31T17:46:52.897" v="190" actId="478"/>
          <ac:graphicFrameMkLst>
            <pc:docMk/>
            <pc:sldMk cId="1034061580" sldId="296"/>
            <ac:graphicFrameMk id="12" creationId="{0BA0F679-CFB5-4012-BCC6-802128C757FA}"/>
          </ac:graphicFrameMkLst>
        </pc:graphicFrameChg>
        <pc:picChg chg="mod">
          <ac:chgData name="NESTOR JULIO HERNANDEZ BOCKER" userId="a413b3be1cc3406f" providerId="LiveId" clId="{6D65BD05-49F3-4EBF-B87B-CFA1B9811C10}" dt="2022-08-31T18:25:32.278" v="304"/>
          <ac:picMkLst>
            <pc:docMk/>
            <pc:sldMk cId="1034061580" sldId="296"/>
            <ac:picMk id="6" creationId="{9E1C2116-5184-9B01-4CDA-DFF73ABF3E48}"/>
          </ac:picMkLst>
        </pc:picChg>
      </pc:sldChg>
      <pc:sldChg chg="add del setBg">
        <pc:chgData name="NESTOR JULIO HERNANDEZ BOCKER" userId="a413b3be1cc3406f" providerId="LiveId" clId="{6D65BD05-49F3-4EBF-B87B-CFA1B9811C10}" dt="2022-08-31T17:14:47.694" v="29" actId="47"/>
        <pc:sldMkLst>
          <pc:docMk/>
          <pc:sldMk cId="338767474" sldId="297"/>
        </pc:sldMkLst>
      </pc:sldChg>
      <pc:sldChg chg="addSp modSp add mod">
        <pc:chgData name="NESTOR JULIO HERNANDEZ BOCKER" userId="a413b3be1cc3406f" providerId="LiveId" clId="{6D65BD05-49F3-4EBF-B87B-CFA1B9811C10}" dt="2022-08-31T18:25:44.979" v="306" actId="167"/>
        <pc:sldMkLst>
          <pc:docMk/>
          <pc:sldMk cId="4205703560" sldId="298"/>
        </pc:sldMkLst>
        <pc:spChg chg="mod">
          <ac:chgData name="NESTOR JULIO HERNANDEZ BOCKER" userId="a413b3be1cc3406f" providerId="LiveId" clId="{6D65BD05-49F3-4EBF-B87B-CFA1B9811C10}" dt="2022-08-31T18:25:35.507" v="305"/>
          <ac:spMkLst>
            <pc:docMk/>
            <pc:sldMk cId="4205703560" sldId="298"/>
            <ac:spMk id="8" creationId="{59CE9D50-1D72-F644-CB62-F860BF341789}"/>
          </ac:spMkLst>
        </pc:spChg>
        <pc:spChg chg="mod">
          <ac:chgData name="NESTOR JULIO HERNANDEZ BOCKER" userId="a413b3be1cc3406f" providerId="LiveId" clId="{6D65BD05-49F3-4EBF-B87B-CFA1B9811C10}" dt="2022-08-31T18:20:48.917" v="288" actId="20577"/>
          <ac:spMkLst>
            <pc:docMk/>
            <pc:sldMk cId="4205703560" sldId="298"/>
            <ac:spMk id="26" creationId="{7E3EB898-F77B-41D8-8631-7FAAB1CA6C44}"/>
          </ac:spMkLst>
        </pc:spChg>
        <pc:grpChg chg="add mod ord">
          <ac:chgData name="NESTOR JULIO HERNANDEZ BOCKER" userId="a413b3be1cc3406f" providerId="LiveId" clId="{6D65BD05-49F3-4EBF-B87B-CFA1B9811C10}" dt="2022-08-31T18:25:44.979" v="306" actId="167"/>
          <ac:grpSpMkLst>
            <pc:docMk/>
            <pc:sldMk cId="4205703560" sldId="298"/>
            <ac:grpSpMk id="4" creationId="{A399A3ED-A920-604C-8810-B552FC7D3954}"/>
          </ac:grpSpMkLst>
        </pc:grpChg>
        <pc:picChg chg="mod">
          <ac:chgData name="NESTOR JULIO HERNANDEZ BOCKER" userId="a413b3be1cc3406f" providerId="LiveId" clId="{6D65BD05-49F3-4EBF-B87B-CFA1B9811C10}" dt="2022-08-31T18:25:35.507" v="305"/>
          <ac:picMkLst>
            <pc:docMk/>
            <pc:sldMk cId="4205703560" sldId="298"/>
            <ac:picMk id="10" creationId="{8ECD87B7-37EA-F4C9-DA3B-456B56288BFE}"/>
          </ac:picMkLst>
        </pc:picChg>
      </pc:sldChg>
      <pc:sldChg chg="add del setBg">
        <pc:chgData name="NESTOR JULIO HERNANDEZ BOCKER" userId="a413b3be1cc3406f" providerId="LiveId" clId="{6D65BD05-49F3-4EBF-B87B-CFA1B9811C10}" dt="2022-08-31T17:15:30.664" v="33"/>
        <pc:sldMkLst>
          <pc:docMk/>
          <pc:sldMk cId="1081401837" sldId="299"/>
        </pc:sldMkLst>
      </pc:sldChg>
      <pc:sldChg chg="addSp delSp modSp add mod">
        <pc:chgData name="NESTOR JULIO HERNANDEZ BOCKER" userId="a413b3be1cc3406f" providerId="LiveId" clId="{6D65BD05-49F3-4EBF-B87B-CFA1B9811C10}" dt="2022-08-31T18:23:36.096" v="292" actId="22"/>
        <pc:sldMkLst>
          <pc:docMk/>
          <pc:sldMk cId="3234125686" sldId="299"/>
        </pc:sldMkLst>
        <pc:spChg chg="mod">
          <ac:chgData name="NESTOR JULIO HERNANDEZ BOCKER" userId="a413b3be1cc3406f" providerId="LiveId" clId="{6D65BD05-49F3-4EBF-B87B-CFA1B9811C10}" dt="2022-08-31T17:15:49.024" v="36" actId="20577"/>
          <ac:spMkLst>
            <pc:docMk/>
            <pc:sldMk cId="3234125686" sldId="299"/>
            <ac:spMk id="6" creationId="{00000000-0000-0000-0000-000000000000}"/>
          </ac:spMkLst>
        </pc:spChg>
        <pc:picChg chg="add del">
          <ac:chgData name="NESTOR JULIO HERNANDEZ BOCKER" userId="a413b3be1cc3406f" providerId="LiveId" clId="{6D65BD05-49F3-4EBF-B87B-CFA1B9811C10}" dt="2022-08-31T18:23:36.096" v="292" actId="22"/>
          <ac:picMkLst>
            <pc:docMk/>
            <pc:sldMk cId="3234125686" sldId="299"/>
            <ac:picMk id="4" creationId="{CCE2731D-748C-5803-2A6C-5433F7DC7ACF}"/>
          </ac:picMkLst>
        </pc:picChg>
      </pc:sldChg>
    </pc:docChg>
  </pc:docChgLst>
  <pc:docChgLst>
    <pc:chgData name="NESTOR JULIO HERNANDEZ BOCKER" userId="a413b3be1cc3406f" providerId="LiveId" clId="{0E9E4167-1FAC-4F6F-9944-1B80EFDAC489}"/>
    <pc:docChg chg="modSld">
      <pc:chgData name="NESTOR JULIO HERNANDEZ BOCKER" userId="a413b3be1cc3406f" providerId="LiveId" clId="{0E9E4167-1FAC-4F6F-9944-1B80EFDAC489}" dt="2022-03-31T13:36:24.221" v="7" actId="27918"/>
      <pc:docMkLst>
        <pc:docMk/>
      </pc:docMkLst>
      <pc:sldChg chg="modSp mod">
        <pc:chgData name="NESTOR JULIO HERNANDEZ BOCKER" userId="a413b3be1cc3406f" providerId="LiveId" clId="{0E9E4167-1FAC-4F6F-9944-1B80EFDAC489}" dt="2022-03-31T13:36:24.221" v="7" actId="27918"/>
        <pc:sldMkLst>
          <pc:docMk/>
          <pc:sldMk cId="3848655556" sldId="275"/>
        </pc:sldMkLst>
        <pc:graphicFrameChg chg="mod">
          <ac:chgData name="NESTOR JULIO HERNANDEZ BOCKER" userId="a413b3be1cc3406f" providerId="LiveId" clId="{0E9E4167-1FAC-4F6F-9944-1B80EFDAC489}" dt="2022-03-07T00:40:04.553" v="2" actId="1036"/>
          <ac:graphicFrameMkLst>
            <pc:docMk/>
            <pc:sldMk cId="3848655556" sldId="275"/>
            <ac:graphicFrameMk id="17" creationId="{24449D14-FA36-47EF-BA3A-28405D987F6E}"/>
          </ac:graphicFrameMkLst>
        </pc:graphicFrameChg>
      </pc:sldChg>
      <pc:sldChg chg="modSp mod">
        <pc:chgData name="NESTOR JULIO HERNANDEZ BOCKER" userId="a413b3be1cc3406f" providerId="LiveId" clId="{0E9E4167-1FAC-4F6F-9944-1B80EFDAC489}" dt="2022-03-07T00:51:06.600" v="4" actId="1036"/>
        <pc:sldMkLst>
          <pc:docMk/>
          <pc:sldMk cId="864735227" sldId="279"/>
        </pc:sldMkLst>
        <pc:graphicFrameChg chg="mod">
          <ac:chgData name="NESTOR JULIO HERNANDEZ BOCKER" userId="a413b3be1cc3406f" providerId="LiveId" clId="{0E9E4167-1FAC-4F6F-9944-1B80EFDAC489}" dt="2022-03-07T00:51:06.600" v="4" actId="1036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modSp mod">
        <pc:chgData name="NESTOR JULIO HERNANDEZ BOCKER" userId="a413b3be1cc3406f" providerId="LiveId" clId="{0E9E4167-1FAC-4F6F-9944-1B80EFDAC489}" dt="2022-03-07T11:55:18.485" v="5" actId="20577"/>
        <pc:sldMkLst>
          <pc:docMk/>
          <pc:sldMk cId="751480473" sldId="292"/>
        </pc:sldMkLst>
        <pc:graphicFrameChg chg="modGraphic">
          <ac:chgData name="NESTOR JULIO HERNANDEZ BOCKER" userId="a413b3be1cc3406f" providerId="LiveId" clId="{0E9E4167-1FAC-4F6F-9944-1B80EFDAC489}" dt="2022-03-07T11:55:18.485" v="5" actId="2057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</pc:docChg>
  </pc:docChgLst>
  <pc:docChgLst>
    <pc:chgData name="NESTOR JULIO HERNANDEZ BOCKER" userId="a413b3be1cc3406f" providerId="LiveId" clId="{E0A32C02-D201-4C4A-8B6A-B4F18F24244F}"/>
    <pc:docChg chg="modSld">
      <pc:chgData name="NESTOR JULIO HERNANDEZ BOCKER" userId="a413b3be1cc3406f" providerId="LiveId" clId="{E0A32C02-D201-4C4A-8B6A-B4F18F24244F}" dt="2022-01-26T21:27:15.855" v="0" actId="14734"/>
      <pc:docMkLst>
        <pc:docMk/>
      </pc:docMkLst>
      <pc:sldChg chg="modSp mod">
        <pc:chgData name="NESTOR JULIO HERNANDEZ BOCKER" userId="a413b3be1cc3406f" providerId="LiveId" clId="{E0A32C02-D201-4C4A-8B6A-B4F18F24244F}" dt="2022-01-26T21:27:15.855" v="0" actId="14734"/>
        <pc:sldMkLst>
          <pc:docMk/>
          <pc:sldMk cId="2899600496" sldId="278"/>
        </pc:sldMkLst>
        <pc:graphicFrameChg chg="modGraphic">
          <ac:chgData name="NESTOR JULIO HERNANDEZ BOCKER" userId="a413b3be1cc3406f" providerId="LiveId" clId="{E0A32C02-D201-4C4A-8B6A-B4F18F24244F}" dt="2022-01-26T21:27:15.855" v="0" actId="14734"/>
          <ac:graphicFrameMkLst>
            <pc:docMk/>
            <pc:sldMk cId="2899600496" sldId="278"/>
            <ac:graphicFrameMk id="2" creationId="{9ABB0C72-6D40-4150-A4AF-697B75078BC4}"/>
          </ac:graphicFrameMkLst>
        </pc:graphicFrameChg>
      </pc:sldChg>
    </pc:docChg>
  </pc:docChgLst>
  <pc:docChgLst>
    <pc:chgData name="NESTOR JULIO HERNANDEZ BOCKER" userId="a413b3be1cc3406f" providerId="LiveId" clId="{9AF9E1C2-56F7-444A-9F47-40BF7D80B98E}"/>
    <pc:docChg chg="undo redo custSel addSld delSld modSld">
      <pc:chgData name="NESTOR JULIO HERNANDEZ BOCKER" userId="a413b3be1cc3406f" providerId="LiveId" clId="{9AF9E1C2-56F7-444A-9F47-40BF7D80B98E}" dt="2022-07-01T03:19:50.844" v="745" actId="2716"/>
      <pc:docMkLst>
        <pc:docMk/>
      </pc:docMkLst>
      <pc:sldChg chg="modSp mod">
        <pc:chgData name="NESTOR JULIO HERNANDEZ BOCKER" userId="a413b3be1cc3406f" providerId="LiveId" clId="{9AF9E1C2-56F7-444A-9F47-40BF7D80B98E}" dt="2022-07-01T03:15:00.564" v="743" actId="20577"/>
        <pc:sldMkLst>
          <pc:docMk/>
          <pc:sldMk cId="3489943008" sldId="256"/>
        </pc:sldMkLst>
        <pc:spChg chg="mod">
          <ac:chgData name="NESTOR JULIO HERNANDEZ BOCKER" userId="a413b3be1cc3406f" providerId="LiveId" clId="{9AF9E1C2-56F7-444A-9F47-40BF7D80B98E}" dt="2022-06-30T18:06:27.487" v="14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9AF9E1C2-56F7-444A-9F47-40BF7D80B98E}" dt="2022-07-01T03:15:00.564" v="743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9AF9E1C2-56F7-444A-9F47-40BF7D80B98E}" dt="2022-06-30T18:06:19.290" v="142" actId="20577"/>
        <pc:sldMkLst>
          <pc:docMk/>
          <pc:sldMk cId="1714585994" sldId="264"/>
        </pc:sldMkLst>
        <pc:spChg chg="mod">
          <ac:chgData name="NESTOR JULIO HERNANDEZ BOCKER" userId="a413b3be1cc3406f" providerId="LiveId" clId="{9AF9E1C2-56F7-444A-9F47-40BF7D80B98E}" dt="2022-06-30T18:06:19.290" v="14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9AF9E1C2-56F7-444A-9F47-40BF7D80B98E}" dt="2022-06-30T16:39:56.749" v="95" actId="20577"/>
        <pc:sldMkLst>
          <pc:docMk/>
          <pc:sldMk cId="3848655556" sldId="275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6:35:12.629" v="3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9AF9E1C2-56F7-444A-9F47-40BF7D80B98E}" dt="2022-06-30T16:39:40.185" v="92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9AF9E1C2-56F7-444A-9F47-40BF7D80B98E}" dt="2022-06-30T16:39:56.749" v="95" actId="20577"/>
          <ac:spMkLst>
            <pc:docMk/>
            <pc:sldMk cId="3848655556" sldId="275"/>
            <ac:spMk id="22" creationId="{DEFF068D-953C-4C5F-8B50-C7E1F717CAE9}"/>
          </ac:spMkLst>
        </pc:spChg>
      </pc:sldChg>
      <pc:sldChg chg="addSp delSp modSp mod">
        <pc:chgData name="NESTOR JULIO HERNANDEZ BOCKER" userId="a413b3be1cc3406f" providerId="LiveId" clId="{9AF9E1C2-56F7-444A-9F47-40BF7D80B98E}" dt="2022-06-30T17:34:11.644" v="130" actId="20577"/>
        <pc:sldMkLst>
          <pc:docMk/>
          <pc:sldMk cId="3763916591" sldId="276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7:34:11.644" v="130" actId="20577"/>
          <ac:spMkLst>
            <pc:docMk/>
            <pc:sldMk cId="3763916591" sldId="276"/>
            <ac:spMk id="21" creationId="{B6BFD5BF-AA9F-4720-89B1-41A537027AD9}"/>
          </ac:spMkLst>
        </pc:spChg>
        <pc:graphicFrameChg chg="add mod">
          <ac:chgData name="NESTOR JULIO HERNANDEZ BOCKER" userId="a413b3be1cc3406f" providerId="LiveId" clId="{9AF9E1C2-56F7-444A-9F47-40BF7D80B98E}" dt="2022-06-30T17:32:43.478" v="125"/>
          <ac:graphicFrameMkLst>
            <pc:docMk/>
            <pc:sldMk cId="3763916591" sldId="276"/>
            <ac:graphicFrameMk id="7" creationId="{00000000-0008-0000-0000-000009000000}"/>
          </ac:graphicFrameMkLst>
        </pc:graphicFrameChg>
        <pc:graphicFrameChg chg="del">
          <ac:chgData name="NESTOR JULIO HERNANDEZ BOCKER" userId="a413b3be1cc3406f" providerId="LiveId" clId="{9AF9E1C2-56F7-444A-9F47-40BF7D80B98E}" dt="2022-06-30T17:32:42.575" v="124" actId="478"/>
          <ac:graphicFrameMkLst>
            <pc:docMk/>
            <pc:sldMk cId="3763916591" sldId="276"/>
            <ac:graphicFrameMk id="8" creationId="{00000000-0008-0000-0100-000004000000}"/>
          </ac:graphicFrameMkLst>
        </pc:graphicFrameChg>
      </pc:sldChg>
      <pc:sldChg chg="addSp delSp modSp mod">
        <pc:chgData name="NESTOR JULIO HERNANDEZ BOCKER" userId="a413b3be1cc3406f" providerId="LiveId" clId="{9AF9E1C2-56F7-444A-9F47-40BF7D80B98E}" dt="2022-06-30T17:35:56.614" v="137" actId="6549"/>
        <pc:sldMkLst>
          <pc:docMk/>
          <pc:sldMk cId="864735227" sldId="279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9AF9E1C2-56F7-444A-9F47-40BF7D80B98E}" dt="2022-06-30T17:35:56.614" v="137" actId="6549"/>
          <ac:spMkLst>
            <pc:docMk/>
            <pc:sldMk cId="864735227" sldId="279"/>
            <ac:spMk id="19" creationId="{996E6BDD-E3F5-4C18-BDB4-BEEFAFB96589}"/>
          </ac:spMkLst>
        </pc:spChg>
        <pc:graphicFrameChg chg="add mod">
          <ac:chgData name="NESTOR JULIO HERNANDEZ BOCKER" userId="a413b3be1cc3406f" providerId="LiveId" clId="{9AF9E1C2-56F7-444A-9F47-40BF7D80B98E}" dt="2022-06-30T17:32:38.763" v="123"/>
          <ac:graphicFrameMkLst>
            <pc:docMk/>
            <pc:sldMk cId="864735227" sldId="279"/>
            <ac:graphicFrameMk id="7" creationId="{00000000-0008-0000-0000-000009000000}"/>
          </ac:graphicFrameMkLst>
        </pc:graphicFrameChg>
        <pc:graphicFrameChg chg="add del">
          <ac:chgData name="NESTOR JULIO HERNANDEZ BOCKER" userId="a413b3be1cc3406f" providerId="LiveId" clId="{9AF9E1C2-56F7-444A-9F47-40BF7D80B98E}" dt="2022-06-30T17:32:36.183" v="121" actId="478"/>
          <ac:graphicFrameMkLst>
            <pc:docMk/>
            <pc:sldMk cId="864735227" sldId="279"/>
            <ac:graphicFrameMk id="8" creationId="{46BAADC8-61A7-45F7-988E-17C4D831A9AA}"/>
          </ac:graphicFrameMkLst>
        </pc:graphicFrameChg>
        <pc:graphicFrameChg chg="add mod">
          <ac:chgData name="NESTOR JULIO HERNANDEZ BOCKER" userId="a413b3be1cc3406f" providerId="LiveId" clId="{9AF9E1C2-56F7-444A-9F47-40BF7D80B98E}" dt="2022-06-30T17:33:00.943" v="126"/>
          <ac:graphicFrameMkLst>
            <pc:docMk/>
            <pc:sldMk cId="864735227" sldId="279"/>
            <ac:graphicFrameMk id="10" creationId="{00000000-0008-0000-0000-00000A000000}"/>
          </ac:graphicFrameMkLst>
        </pc:graphicFrameChg>
      </pc:sldChg>
      <pc:sldChg chg="modSp mod">
        <pc:chgData name="NESTOR JULIO HERNANDEZ BOCKER" userId="a413b3be1cc3406f" providerId="LiveId" clId="{9AF9E1C2-56F7-444A-9F47-40BF7D80B98E}" dt="2022-06-30T16:38:56.261" v="90" actId="20577"/>
        <pc:sldMkLst>
          <pc:docMk/>
          <pc:sldMk cId="3016852997" sldId="284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6:38:56.261" v="90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9AF9E1C2-56F7-444A-9F47-40BF7D80B98E}" dt="2022-06-30T16:38:14.046" v="75" actId="2716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add del mod setBg">
        <pc:chgData name="NESTOR JULIO HERNANDEZ BOCKER" userId="a413b3be1cc3406f" providerId="LiveId" clId="{9AF9E1C2-56F7-444A-9F47-40BF7D80B98E}" dt="2022-07-01T02:27:19.343" v="145" actId="47"/>
        <pc:sldMkLst>
          <pc:docMk/>
          <pc:sldMk cId="2917955696" sldId="285"/>
        </pc:sldMkLst>
        <pc:spChg chg="mod">
          <ac:chgData name="NESTOR JULIO HERNANDEZ BOCKER" userId="a413b3be1cc3406f" providerId="LiveId" clId="{9AF9E1C2-56F7-444A-9F47-40BF7D80B98E}" dt="2022-06-30T17:37:07.439" v="139" actId="6549"/>
          <ac:spMkLst>
            <pc:docMk/>
            <pc:sldMk cId="2917955696" sldId="285"/>
            <ac:spMk id="5" creationId="{00000000-0000-0000-0000-000000000000}"/>
          </ac:spMkLst>
        </pc:spChg>
        <pc:spChg chg="mod">
          <ac:chgData name="NESTOR JULIO HERNANDEZ BOCKER" userId="a413b3be1cc3406f" providerId="LiveId" clId="{9AF9E1C2-56F7-444A-9F47-40BF7D80B98E}" dt="2022-06-30T17:37:11.597" v="140" actId="20577"/>
          <ac:spMkLst>
            <pc:docMk/>
            <pc:sldMk cId="2917955696" sldId="285"/>
            <ac:spMk id="6" creationId="{00000000-0000-0000-0000-000000000000}"/>
          </ac:spMkLst>
        </pc:spChg>
      </pc:sldChg>
      <pc:sldChg chg="modSp add del">
        <pc:chgData name="NESTOR JULIO HERNANDEZ BOCKER" userId="a413b3be1cc3406f" providerId="LiveId" clId="{9AF9E1C2-56F7-444A-9F47-40BF7D80B98E}" dt="2022-07-01T02:28:28.631" v="202" actId="47"/>
        <pc:sldMkLst>
          <pc:docMk/>
          <pc:sldMk cId="922040492" sldId="287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922040492" sldId="287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922040492" sldId="287"/>
            <ac:spMk id="15" creationId="{C2CF81D2-E306-48C4-AC5F-6BC14E368630}"/>
          </ac:spMkLst>
        </pc:spChg>
      </pc:sldChg>
      <pc:sldChg chg="modSp add del">
        <pc:chgData name="NESTOR JULIO HERNANDEZ BOCKER" userId="a413b3be1cc3406f" providerId="LiveId" clId="{9AF9E1C2-56F7-444A-9F47-40BF7D80B98E}" dt="2022-07-01T02:28:28.631" v="202" actId="47"/>
        <pc:sldMkLst>
          <pc:docMk/>
          <pc:sldMk cId="851783180" sldId="288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851783180" sldId="288"/>
            <ac:spMk id="7" creationId="{43262736-F5CA-432A-AA5E-45F5DDAA4B84}"/>
          </ac:spMkLst>
        </pc:spChg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851783180" sldId="288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6:34:34.533" v="1"/>
          <ac:spMkLst>
            <pc:docMk/>
            <pc:sldMk cId="851783180" sldId="288"/>
            <ac:spMk id="11" creationId="{63CBA94C-C7DA-4332-96DD-A87259733597}"/>
          </ac:spMkLst>
        </pc:spChg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851783180" sldId="288"/>
            <ac:spMk id="14" creationId="{0B898A01-518B-495E-AD15-C95A8C0A0955}"/>
          </ac:spMkLst>
        </pc:spChg>
      </pc:sldChg>
      <pc:sldChg chg="modSp mod">
        <pc:chgData name="NESTOR JULIO HERNANDEZ BOCKER" userId="a413b3be1cc3406f" providerId="LiveId" clId="{9AF9E1C2-56F7-444A-9F47-40BF7D80B98E}" dt="2022-07-01T03:19:50.844" v="745" actId="2716"/>
        <pc:sldMkLst>
          <pc:docMk/>
          <pc:sldMk cId="751480473" sldId="292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7:23:26.739" v="116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9AF9E1C2-56F7-444A-9F47-40BF7D80B98E}" dt="2022-07-01T03:19:50.844" v="745" actId="2716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addSp delSp modSp mod">
        <pc:chgData name="NESTOR JULIO HERNANDEZ BOCKER" userId="a413b3be1cc3406f" providerId="LiveId" clId="{9AF9E1C2-56F7-444A-9F47-40BF7D80B98E}" dt="2022-06-30T16:42:10.583" v="111" actId="20577"/>
        <pc:sldMkLst>
          <pc:docMk/>
          <pc:sldMk cId="1845386193" sldId="293"/>
        </pc:sldMkLst>
        <pc:spChg chg="mod">
          <ac:chgData name="NESTOR JULIO HERNANDEZ BOCKER" userId="a413b3be1cc3406f" providerId="LiveId" clId="{9AF9E1C2-56F7-444A-9F47-40BF7D80B98E}" dt="2022-06-30T16:35:23.140" v="4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6:35:12.629" v="3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9AF9E1C2-56F7-444A-9F47-40BF7D80B98E}" dt="2022-06-30T16:40:02.593" v="96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9AF9E1C2-56F7-444A-9F47-40BF7D80B98E}" dt="2022-06-30T16:40:06.749" v="97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9AF9E1C2-56F7-444A-9F47-40BF7D80B98E}" dt="2022-06-30T16:40:11.923" v="99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9AF9E1C2-56F7-444A-9F47-40BF7D80B98E}" dt="2022-06-30T16:40:38.181" v="104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9AF9E1C2-56F7-444A-9F47-40BF7D80B98E}" dt="2022-06-30T16:42:03.348" v="109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9AF9E1C2-56F7-444A-9F47-40BF7D80B98E}" dt="2022-06-30T16:42:10.583" v="111" actId="20577"/>
          <ac:spMkLst>
            <pc:docMk/>
            <pc:sldMk cId="1845386193" sldId="293"/>
            <ac:spMk id="27" creationId="{57715B8D-A7FE-4CAC-8D24-DCB4DCE6AC7A}"/>
          </ac:spMkLst>
        </pc:spChg>
        <pc:graphicFrameChg chg="add mod">
          <ac:chgData name="NESTOR JULIO HERNANDEZ BOCKER" userId="a413b3be1cc3406f" providerId="LiveId" clId="{9AF9E1C2-56F7-444A-9F47-40BF7D80B98E}" dt="2022-06-30T16:37:06.598" v="37" actId="1037"/>
          <ac:graphicFrameMkLst>
            <pc:docMk/>
            <pc:sldMk cId="1845386193" sldId="293"/>
            <ac:graphicFrameMk id="19" creationId="{FE52E31A-309B-483B-83BB-C531B49FB84F}"/>
          </ac:graphicFrameMkLst>
        </pc:graphicFrameChg>
        <pc:graphicFrameChg chg="add mod">
          <ac:chgData name="NESTOR JULIO HERNANDEZ BOCKER" userId="a413b3be1cc3406f" providerId="LiveId" clId="{9AF9E1C2-56F7-444A-9F47-40BF7D80B98E}" dt="2022-06-30T16:37:15.817" v="72" actId="1037"/>
          <ac:graphicFrameMkLst>
            <pc:docMk/>
            <pc:sldMk cId="1845386193" sldId="293"/>
            <ac:graphicFrameMk id="24" creationId="{67F528AD-09EC-4B42-8259-8B9439F3F00F}"/>
          </ac:graphicFrameMkLst>
        </pc:graphicFrameChg>
        <pc:graphicFrameChg chg="del">
          <ac:chgData name="NESTOR JULIO HERNANDEZ BOCKER" userId="a413b3be1cc3406f" providerId="LiveId" clId="{9AF9E1C2-56F7-444A-9F47-40BF7D80B98E}" dt="2022-06-30T16:36:49.971" v="11" actId="478"/>
          <ac:graphicFrameMkLst>
            <pc:docMk/>
            <pc:sldMk cId="1845386193" sldId="293"/>
            <ac:graphicFrameMk id="28" creationId="{FE52E31A-309B-483B-83BB-C531B49FB84F}"/>
          </ac:graphicFrameMkLst>
        </pc:graphicFrameChg>
        <pc:graphicFrameChg chg="del">
          <ac:chgData name="NESTOR JULIO HERNANDEZ BOCKER" userId="a413b3be1cc3406f" providerId="LiveId" clId="{9AF9E1C2-56F7-444A-9F47-40BF7D80B98E}" dt="2022-06-30T16:36:51.977" v="12" actId="478"/>
          <ac:graphicFrameMkLst>
            <pc:docMk/>
            <pc:sldMk cId="1845386193" sldId="293"/>
            <ac:graphicFrameMk id="30" creationId="{67F528AD-09EC-4B42-8259-8B9439F3F00F}"/>
          </ac:graphicFrameMkLst>
        </pc:graphicFrameChg>
      </pc:sldChg>
      <pc:sldChg chg="modSp mod">
        <pc:chgData name="NESTOR JULIO HERNANDEZ BOCKER" userId="a413b3be1cc3406f" providerId="LiveId" clId="{9AF9E1C2-56F7-444A-9F47-40BF7D80B98E}" dt="2022-07-01T02:27:46.182" v="185" actId="20577"/>
        <pc:sldMkLst>
          <pc:docMk/>
          <pc:sldMk cId="2857851448" sldId="294"/>
        </pc:sldMkLst>
        <pc:spChg chg="mod">
          <ac:chgData name="NESTOR JULIO HERNANDEZ BOCKER" userId="a413b3be1cc3406f" providerId="LiveId" clId="{9AF9E1C2-56F7-444A-9F47-40BF7D80B98E}" dt="2022-07-01T02:27:38.807" v="179" actId="6549"/>
          <ac:spMkLst>
            <pc:docMk/>
            <pc:sldMk cId="2857851448" sldId="294"/>
            <ac:spMk id="5" creationId="{00000000-0000-0000-0000-000000000000}"/>
          </ac:spMkLst>
        </pc:spChg>
        <pc:spChg chg="mod">
          <ac:chgData name="NESTOR JULIO HERNANDEZ BOCKER" userId="a413b3be1cc3406f" providerId="LiveId" clId="{9AF9E1C2-56F7-444A-9F47-40BF7D80B98E}" dt="2022-07-01T02:27:46.182" v="185" actId="20577"/>
          <ac:spMkLst>
            <pc:docMk/>
            <pc:sldMk cId="2857851448" sldId="29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9AF9E1C2-56F7-444A-9F47-40BF7D80B98E}" dt="2022-07-01T02:59:20.796" v="736" actId="1036"/>
        <pc:sldMkLst>
          <pc:docMk/>
          <pc:sldMk cId="2648993389" sldId="295"/>
        </pc:sldMkLst>
        <pc:spChg chg="mod">
          <ac:chgData name="NESTOR JULIO HERNANDEZ BOCKER" userId="a413b3be1cc3406f" providerId="LiveId" clId="{9AF9E1C2-56F7-444A-9F47-40BF7D80B98E}" dt="2022-07-01T02:43:00.231" v="268" actId="20577"/>
          <ac:spMkLst>
            <pc:docMk/>
            <pc:sldMk cId="2648993389" sldId="295"/>
            <ac:spMk id="7" creationId="{43262736-F5CA-432A-AA5E-45F5DDAA4B84}"/>
          </ac:spMkLst>
        </pc:spChg>
        <pc:spChg chg="mod">
          <ac:chgData name="NESTOR JULIO HERNANDEZ BOCKER" userId="a413b3be1cc3406f" providerId="LiveId" clId="{9AF9E1C2-56F7-444A-9F47-40BF7D80B98E}" dt="2022-07-01T02:43:08.998" v="270" actId="20577"/>
          <ac:spMkLst>
            <pc:docMk/>
            <pc:sldMk cId="2648993389" sldId="295"/>
            <ac:spMk id="8" creationId="{3B37A31D-6B4A-4D14-8090-F5EC801C402A}"/>
          </ac:spMkLst>
        </pc:spChg>
        <pc:spChg chg="mod">
          <ac:chgData name="NESTOR JULIO HERNANDEZ BOCKER" userId="a413b3be1cc3406f" providerId="LiveId" clId="{9AF9E1C2-56F7-444A-9F47-40BF7D80B98E}" dt="2022-07-01T02:27:57.157" v="193" actId="20577"/>
          <ac:spMkLst>
            <pc:docMk/>
            <pc:sldMk cId="2648993389" sldId="295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7-01T02:43:50.087" v="274" actId="20577"/>
          <ac:spMkLst>
            <pc:docMk/>
            <pc:sldMk cId="2648993389" sldId="295"/>
            <ac:spMk id="11" creationId="{63CBA94C-C7DA-4332-96DD-A87259733597}"/>
          </ac:spMkLst>
        </pc:spChg>
        <pc:spChg chg="mod">
          <ac:chgData name="NESTOR JULIO HERNANDEZ BOCKER" userId="a413b3be1cc3406f" providerId="LiveId" clId="{9AF9E1C2-56F7-444A-9F47-40BF7D80B98E}" dt="2022-07-01T02:44:10.967" v="279" actId="20577"/>
          <ac:spMkLst>
            <pc:docMk/>
            <pc:sldMk cId="2648993389" sldId="295"/>
            <ac:spMk id="14" creationId="{0B898A01-518B-495E-AD15-C95A8C0A0955}"/>
          </ac:spMkLst>
        </pc:spChg>
        <pc:spChg chg="mod">
          <ac:chgData name="NESTOR JULIO HERNANDEZ BOCKER" userId="a413b3be1cc3406f" providerId="LiveId" clId="{9AF9E1C2-56F7-444A-9F47-40BF7D80B98E}" dt="2022-07-01T02:44:04.938" v="275" actId="20577"/>
          <ac:spMkLst>
            <pc:docMk/>
            <pc:sldMk cId="2648993389" sldId="295"/>
            <ac:spMk id="17" creationId="{9F1941FF-081D-4D18-A434-B3932EC2528A}"/>
          </ac:spMkLst>
        </pc:spChg>
        <pc:spChg chg="mod">
          <ac:chgData name="NESTOR JULIO HERNANDEZ BOCKER" userId="a413b3be1cc3406f" providerId="LiveId" clId="{9AF9E1C2-56F7-444A-9F47-40BF7D80B98E}" dt="2022-07-01T02:46:19.217" v="281" actId="20577"/>
          <ac:spMkLst>
            <pc:docMk/>
            <pc:sldMk cId="2648993389" sldId="295"/>
            <ac:spMk id="19" creationId="{0DDF7A5A-90AD-437C-93ED-DA6629A27751}"/>
          </ac:spMkLst>
        </pc:spChg>
        <pc:graphicFrameChg chg="del">
          <ac:chgData name="NESTOR JULIO HERNANDEZ BOCKER" userId="a413b3be1cc3406f" providerId="LiveId" clId="{9AF9E1C2-56F7-444A-9F47-40BF7D80B98E}" dt="2022-07-01T02:41:19.318" v="203" actId="478"/>
          <ac:graphicFrameMkLst>
            <pc:docMk/>
            <pc:sldMk cId="2648993389" sldId="295"/>
            <ac:graphicFrameMk id="13" creationId="{E3B84D0E-BF09-4EA0-8916-0362B9096218}"/>
          </ac:graphicFrameMkLst>
        </pc:graphicFrameChg>
        <pc:graphicFrameChg chg="add mod">
          <ac:chgData name="NESTOR JULIO HERNANDEZ BOCKER" userId="a413b3be1cc3406f" providerId="LiveId" clId="{9AF9E1C2-56F7-444A-9F47-40BF7D80B98E}" dt="2022-07-01T02:41:33.973" v="205"/>
          <ac:graphicFrameMkLst>
            <pc:docMk/>
            <pc:sldMk cId="2648993389" sldId="295"/>
            <ac:graphicFrameMk id="15" creationId="{E3B84D0E-BF09-4EA0-8916-0362B9096218}"/>
          </ac:graphicFrameMkLst>
        </pc:graphicFrameChg>
        <pc:graphicFrameChg chg="add mod">
          <ac:chgData name="NESTOR JULIO HERNANDEZ BOCKER" userId="a413b3be1cc3406f" providerId="LiveId" clId="{9AF9E1C2-56F7-444A-9F47-40BF7D80B98E}" dt="2022-07-01T02:59:20.796" v="736" actId="1036"/>
          <ac:graphicFrameMkLst>
            <pc:docMk/>
            <pc:sldMk cId="2648993389" sldId="295"/>
            <ac:graphicFrameMk id="18" creationId="{E3B84D0E-BF09-4EA0-8916-0362B9096218}"/>
          </ac:graphicFrameMkLst>
        </pc:graphicFrameChg>
      </pc:sldChg>
      <pc:sldChg chg="addSp delSp modSp mod">
        <pc:chgData name="NESTOR JULIO HERNANDEZ BOCKER" userId="a413b3be1cc3406f" providerId="LiveId" clId="{9AF9E1C2-56F7-444A-9F47-40BF7D80B98E}" dt="2022-07-01T02:55:41.991" v="726" actId="1036"/>
        <pc:sldMkLst>
          <pc:docMk/>
          <pc:sldMk cId="1034061580" sldId="296"/>
        </pc:sldMkLst>
        <pc:spChg chg="mod">
          <ac:chgData name="NESTOR JULIO HERNANDEZ BOCKER" userId="a413b3be1cc3406f" providerId="LiveId" clId="{9AF9E1C2-56F7-444A-9F47-40BF7D80B98E}" dt="2022-07-01T02:28:11.085" v="201" actId="20577"/>
          <ac:spMkLst>
            <pc:docMk/>
            <pc:sldMk cId="1034061580" sldId="296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7-01T02:53:20.406" v="720" actId="20577"/>
          <ac:spMkLst>
            <pc:docMk/>
            <pc:sldMk cId="1034061580" sldId="296"/>
            <ac:spMk id="11" creationId="{49C227CA-00AF-4DB0-BCED-8CA69B0CBB9D}"/>
          </ac:spMkLst>
        </pc:spChg>
        <pc:spChg chg="mod">
          <ac:chgData name="NESTOR JULIO HERNANDEZ BOCKER" userId="a413b3be1cc3406f" providerId="LiveId" clId="{9AF9E1C2-56F7-444A-9F47-40BF7D80B98E}" dt="2022-07-01T02:49:44.457" v="341" actId="20577"/>
          <ac:spMkLst>
            <pc:docMk/>
            <pc:sldMk cId="1034061580" sldId="296"/>
            <ac:spMk id="15" creationId="{C2CF81D2-E306-48C4-AC5F-6BC14E368630}"/>
          </ac:spMkLst>
        </pc:spChg>
        <pc:spChg chg="mod">
          <ac:chgData name="NESTOR JULIO HERNANDEZ BOCKER" userId="a413b3be1cc3406f" providerId="LiveId" clId="{9AF9E1C2-56F7-444A-9F47-40BF7D80B98E}" dt="2022-07-01T02:55:41.991" v="726" actId="1036"/>
          <ac:spMkLst>
            <pc:docMk/>
            <pc:sldMk cId="1034061580" sldId="296"/>
            <ac:spMk id="16" creationId="{E2D86EF3-4A51-484F-BD0B-078C49634AE4}"/>
          </ac:spMkLst>
        </pc:spChg>
        <pc:graphicFrameChg chg="add mod">
          <ac:chgData name="NESTOR JULIO HERNANDEZ BOCKER" userId="a413b3be1cc3406f" providerId="LiveId" clId="{9AF9E1C2-56F7-444A-9F47-40BF7D80B98E}" dt="2022-07-01T02:47:31.482" v="327"/>
          <ac:graphicFrameMkLst>
            <pc:docMk/>
            <pc:sldMk cId="1034061580" sldId="296"/>
            <ac:graphicFrameMk id="8" creationId="{0BA0F679-CFB5-4012-BCC6-802128C757FA}"/>
          </ac:graphicFrameMkLst>
        </pc:graphicFrameChg>
        <pc:graphicFrameChg chg="add del">
          <ac:chgData name="NESTOR JULIO HERNANDEZ BOCKER" userId="a413b3be1cc3406f" providerId="LiveId" clId="{9AF9E1C2-56F7-444A-9F47-40BF7D80B98E}" dt="2022-07-01T02:47:14.187" v="288" actId="478"/>
          <ac:graphicFrameMkLst>
            <pc:docMk/>
            <pc:sldMk cId="1034061580" sldId="296"/>
            <ac:graphicFrameMk id="12" creationId="{0BA0F679-CFB5-4012-BCC6-802128C757FA}"/>
          </ac:graphicFrameMkLst>
        </pc:graphicFrameChg>
      </pc:sldChg>
      <pc:sldChg chg="new del">
        <pc:chgData name="NESTOR JULIO HERNANDEZ BOCKER" userId="a413b3be1cc3406f" providerId="LiveId" clId="{9AF9E1C2-56F7-444A-9F47-40BF7D80B98E}" dt="2022-07-01T03:13:50.354" v="742" actId="680"/>
        <pc:sldMkLst>
          <pc:docMk/>
          <pc:sldMk cId="2836891687" sldId="297"/>
        </pc:sldMkLst>
      </pc:sldChg>
      <pc:sldChg chg="new del">
        <pc:chgData name="NESTOR JULIO HERNANDEZ BOCKER" userId="a413b3be1cc3406f" providerId="LiveId" clId="{9AF9E1C2-56F7-444A-9F47-40BF7D80B98E}" dt="2022-07-01T03:13:49.380" v="741" actId="680"/>
        <pc:sldMkLst>
          <pc:docMk/>
          <pc:sldMk cId="1021701027" sldId="298"/>
        </pc:sldMkLst>
      </pc:sldChg>
      <pc:sldChg chg="new del">
        <pc:chgData name="NESTOR JULIO HERNANDEZ BOCKER" userId="a413b3be1cc3406f" providerId="LiveId" clId="{9AF9E1C2-56F7-444A-9F47-40BF7D80B98E}" dt="2022-07-01T03:13:48.745" v="740" actId="680"/>
        <pc:sldMkLst>
          <pc:docMk/>
          <pc:sldMk cId="3018856643" sldId="299"/>
        </pc:sldMkLst>
      </pc:sldChg>
    </pc:docChg>
  </pc:docChgLst>
  <pc:docChgLst>
    <pc:chgData name="NESTOR JULIO HERNANDEZ BOCKER" userId="a413b3be1cc3406f" providerId="LiveId" clId="{FCA65CFB-D598-422C-9639-5CFA8B38373F}"/>
    <pc:docChg chg="undo redo custSel addSld delSld modSld sldOrd">
      <pc:chgData name="NESTOR JULIO HERNANDEZ BOCKER" userId="a413b3be1cc3406f" providerId="LiveId" clId="{FCA65CFB-D598-422C-9639-5CFA8B38373F}" dt="2022-02-28T23:31:31.691" v="2210" actId="20577"/>
      <pc:docMkLst>
        <pc:docMk/>
      </pc:docMkLst>
      <pc:sldChg chg="modSp mod">
        <pc:chgData name="NESTOR JULIO HERNANDEZ BOCKER" userId="a413b3be1cc3406f" providerId="LiveId" clId="{FCA65CFB-D598-422C-9639-5CFA8B38373F}" dt="2022-02-28T22:54:16.968" v="1914" actId="403"/>
        <pc:sldMkLst>
          <pc:docMk/>
          <pc:sldMk cId="3489943008" sldId="256"/>
        </pc:sldMkLst>
        <pc:spChg chg="mod">
          <ac:chgData name="NESTOR JULIO HERNANDEZ BOCKER" userId="a413b3be1cc3406f" providerId="LiveId" clId="{FCA65CFB-D598-422C-9639-5CFA8B38373F}" dt="2022-02-28T22:54:16.968" v="1914" actId="403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FCA65CFB-D598-422C-9639-5CFA8B38373F}" dt="2022-02-28T13:56:51.506" v="3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FCA65CFB-D598-422C-9639-5CFA8B38373F}" dt="2022-02-28T13:57:09.387" v="37" actId="20577"/>
        <pc:sldMkLst>
          <pc:docMk/>
          <pc:sldMk cId="1714585994" sldId="264"/>
        </pc:sldMkLst>
        <pc:spChg chg="mod">
          <ac:chgData name="NESTOR JULIO HERNANDEZ BOCKER" userId="a413b3be1cc3406f" providerId="LiveId" clId="{FCA65CFB-D598-422C-9639-5CFA8B38373F}" dt="2022-02-28T13:57:05.808" v="36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FCA65CFB-D598-422C-9639-5CFA8B38373F}" dt="2022-02-28T13:57:09.387" v="37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del">
        <pc:chgData name="NESTOR JULIO HERNANDEZ BOCKER" userId="a413b3be1cc3406f" providerId="LiveId" clId="{FCA65CFB-D598-422C-9639-5CFA8B38373F}" dt="2022-02-28T22:18:18.282" v="1313" actId="47"/>
        <pc:sldMkLst>
          <pc:docMk/>
          <pc:sldMk cId="1885668026" sldId="273"/>
        </pc:sldMkLst>
      </pc:sldChg>
      <pc:sldChg chg="addSp delSp modSp mod ord">
        <pc:chgData name="NESTOR JULIO HERNANDEZ BOCKER" userId="a413b3be1cc3406f" providerId="LiveId" clId="{FCA65CFB-D598-422C-9639-5CFA8B38373F}" dt="2022-02-28T23:31:31.691" v="2210" actId="20577"/>
        <pc:sldMkLst>
          <pc:docMk/>
          <pc:sldMk cId="3848655556" sldId="275"/>
        </pc:sldMkLst>
        <pc:spChg chg="mod">
          <ac:chgData name="NESTOR JULIO HERNANDEZ BOCKER" userId="a413b3be1cc3406f" providerId="LiveId" clId="{FCA65CFB-D598-422C-9639-5CFA8B38373F}" dt="2022-02-28T22:32:56.444" v="1460" actId="20577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23:31:31.691" v="2210" actId="20577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FCA65CFB-D598-422C-9639-5CFA8B38373F}" dt="2022-02-28T21:51:51.498" v="892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FCA65CFB-D598-422C-9639-5CFA8B38373F}" dt="2022-02-28T21:53:09.987" v="899" actId="20577"/>
          <ac:spMkLst>
            <pc:docMk/>
            <pc:sldMk cId="3848655556" sldId="275"/>
            <ac:spMk id="22" creationId="{DEFF068D-953C-4C5F-8B50-C7E1F717CAE9}"/>
          </ac:spMkLst>
        </pc:spChg>
        <pc:spChg chg="mod">
          <ac:chgData name="NESTOR JULIO HERNANDEZ BOCKER" userId="a413b3be1cc3406f" providerId="LiveId" clId="{FCA65CFB-D598-422C-9639-5CFA8B38373F}" dt="2022-02-28T21:53:23.754" v="902" actId="14100"/>
          <ac:spMkLst>
            <pc:docMk/>
            <pc:sldMk cId="3848655556" sldId="275"/>
            <ac:spMk id="26" creationId="{7E3EB898-F77B-41D8-8631-7FAAB1CA6C44}"/>
          </ac:spMkLst>
        </pc:spChg>
        <pc:spChg chg="mod">
          <ac:chgData name="NESTOR JULIO HERNANDEZ BOCKER" userId="a413b3be1cc3406f" providerId="LiveId" clId="{FCA65CFB-D598-422C-9639-5CFA8B38373F}" dt="2022-02-28T21:54:01.045" v="923" actId="20577"/>
          <ac:spMkLst>
            <pc:docMk/>
            <pc:sldMk cId="3848655556" sldId="275"/>
            <ac:spMk id="27" creationId="{57715B8D-A7FE-4CAC-8D24-DCB4DCE6AC7A}"/>
          </ac:spMkLst>
        </pc:spChg>
        <pc:graphicFrameChg chg="add mod">
          <ac:chgData name="NESTOR JULIO HERNANDEZ BOCKER" userId="a413b3be1cc3406f" providerId="LiveId" clId="{FCA65CFB-D598-422C-9639-5CFA8B38373F}" dt="2022-02-28T17:32:05.349" v="255"/>
          <ac:graphicFrameMkLst>
            <pc:docMk/>
            <pc:sldMk cId="3848655556" sldId="275"/>
            <ac:graphicFrameMk id="13" creationId="{00000000-0008-0000-0000-000011000000}"/>
          </ac:graphicFrameMkLst>
        </pc:graphicFrameChg>
        <pc:graphicFrameChg chg="add del">
          <ac:chgData name="NESTOR JULIO HERNANDEZ BOCKER" userId="a413b3be1cc3406f" providerId="LiveId" clId="{FCA65CFB-D598-422C-9639-5CFA8B38373F}" dt="2022-02-28T21:14:22.334" v="404" actId="478"/>
          <ac:graphicFrameMkLst>
            <pc:docMk/>
            <pc:sldMk cId="3848655556" sldId="275"/>
            <ac:graphicFrameMk id="14" creationId="{00000000-0008-0000-0000-000011000000}"/>
          </ac:graphicFrameMkLst>
        </pc:graphicFrameChg>
        <pc:graphicFrameChg chg="add del mod">
          <ac:chgData name="NESTOR JULIO HERNANDEZ BOCKER" userId="a413b3be1cc3406f" providerId="LiveId" clId="{FCA65CFB-D598-422C-9639-5CFA8B38373F}" dt="2022-02-28T21:45:27.455" v="813" actId="478"/>
          <ac:graphicFrameMkLst>
            <pc:docMk/>
            <pc:sldMk cId="3848655556" sldId="275"/>
            <ac:graphicFrameMk id="15" creationId="{00000000-0008-0000-0000-000011000000}"/>
          </ac:graphicFrameMkLst>
        </pc:graphicFrameChg>
        <pc:graphicFrameChg chg="add mod">
          <ac:chgData name="NESTOR JULIO HERNANDEZ BOCKER" userId="a413b3be1cc3406f" providerId="LiveId" clId="{FCA65CFB-D598-422C-9639-5CFA8B38373F}" dt="2022-02-28T22:36:03.100" v="1483" actId="14100"/>
          <ac:graphicFrameMkLst>
            <pc:docMk/>
            <pc:sldMk cId="3848655556" sldId="275"/>
            <ac:graphicFrameMk id="17" creationId="{24449D14-FA36-47EF-BA3A-28405D987F6E}"/>
          </ac:graphicFrameMkLst>
        </pc:graphicFrameChg>
      </pc:sldChg>
      <pc:sldChg chg="addSp delSp modSp mod">
        <pc:chgData name="NESTOR JULIO HERNANDEZ BOCKER" userId="a413b3be1cc3406f" providerId="LiveId" clId="{FCA65CFB-D598-422C-9639-5CFA8B38373F}" dt="2022-02-28T22:57:44.103" v="1949" actId="20577"/>
        <pc:sldMkLst>
          <pc:docMk/>
          <pc:sldMk cId="3763916591" sldId="276"/>
        </pc:sldMkLst>
        <pc:spChg chg="mod">
          <ac:chgData name="NESTOR JULIO HERNANDEZ BOCKER" userId="a413b3be1cc3406f" providerId="LiveId" clId="{FCA65CFB-D598-422C-9639-5CFA8B38373F}" dt="2022-02-28T22:50:55.205" v="1912" actId="20577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22:57:44.103" v="1949" actId="20577"/>
          <ac:spMkLst>
            <pc:docMk/>
            <pc:sldMk cId="3763916591" sldId="276"/>
            <ac:spMk id="21" creationId="{B6BFD5BF-AA9F-4720-89B1-41A537027AD9}"/>
          </ac:spMkLst>
        </pc:spChg>
        <pc:graphicFrameChg chg="del">
          <ac:chgData name="NESTOR JULIO HERNANDEZ BOCKER" userId="a413b3be1cc3406f" providerId="LiveId" clId="{FCA65CFB-D598-422C-9639-5CFA8B38373F}" dt="2022-02-28T22:02:43.215" v="942" actId="478"/>
          <ac:graphicFrameMkLst>
            <pc:docMk/>
            <pc:sldMk cId="3763916591" sldId="276"/>
            <ac:graphicFrameMk id="7" creationId="{00000000-0008-0000-0100-000004000000}"/>
          </ac:graphicFrameMkLst>
        </pc:graphicFrameChg>
        <pc:graphicFrameChg chg="add mod">
          <ac:chgData name="NESTOR JULIO HERNANDEZ BOCKER" userId="a413b3be1cc3406f" providerId="LiveId" clId="{FCA65CFB-D598-422C-9639-5CFA8B38373F}" dt="2022-02-28T22:07:45.312" v="1001" actId="1036"/>
          <ac:graphicFrameMkLst>
            <pc:docMk/>
            <pc:sldMk cId="3763916591" sldId="276"/>
            <ac:graphicFrameMk id="8" creationId="{00000000-0008-0000-0100-000004000000}"/>
          </ac:graphicFrameMkLst>
        </pc:graphicFrameChg>
      </pc:sldChg>
      <pc:sldChg chg="del">
        <pc:chgData name="NESTOR JULIO HERNANDEZ BOCKER" userId="a413b3be1cc3406f" providerId="LiveId" clId="{FCA65CFB-D598-422C-9639-5CFA8B38373F}" dt="2022-02-28T22:23:28.972" v="1326" actId="47"/>
        <pc:sldMkLst>
          <pc:docMk/>
          <pc:sldMk cId="2899600496" sldId="278"/>
        </pc:sldMkLst>
      </pc:sldChg>
      <pc:sldChg chg="addSp delSp modSp mod">
        <pc:chgData name="NESTOR JULIO HERNANDEZ BOCKER" userId="a413b3be1cc3406f" providerId="LiveId" clId="{FCA65CFB-D598-422C-9639-5CFA8B38373F}" dt="2022-02-28T22:16:57.586" v="1308" actId="20577"/>
        <pc:sldMkLst>
          <pc:docMk/>
          <pc:sldMk cId="864735227" sldId="279"/>
        </pc:sldMkLst>
        <pc:spChg chg="mod">
          <ac:chgData name="NESTOR JULIO HERNANDEZ BOCKER" userId="a413b3be1cc3406f" providerId="LiveId" clId="{FCA65CFB-D598-422C-9639-5CFA8B38373F}" dt="2022-02-28T22:16:57.586" v="1308" actId="20577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FCA65CFB-D598-422C-9639-5CFA8B38373F}" dt="2022-02-28T22:09:09.594" v="1010" actId="20577"/>
          <ac:spMkLst>
            <pc:docMk/>
            <pc:sldMk cId="864735227" sldId="279"/>
            <ac:spMk id="19" creationId="{996E6BDD-E3F5-4C18-BDB4-BEEFAFB96589}"/>
          </ac:spMkLst>
        </pc:spChg>
        <pc:graphicFrameChg chg="del">
          <ac:chgData name="NESTOR JULIO HERNANDEZ BOCKER" userId="a413b3be1cc3406f" providerId="LiveId" clId="{FCA65CFB-D598-422C-9639-5CFA8B38373F}" dt="2022-02-28T22:05:21.090" v="985" actId="478"/>
          <ac:graphicFrameMkLst>
            <pc:docMk/>
            <pc:sldMk cId="864735227" sldId="279"/>
            <ac:graphicFrameMk id="7" creationId="{00000000-0008-0000-0200-000010000000}"/>
          </ac:graphicFrameMkLst>
        </pc:graphicFrameChg>
        <pc:graphicFrameChg chg="add mod">
          <ac:chgData name="NESTOR JULIO HERNANDEZ BOCKER" userId="a413b3be1cc3406f" providerId="LiveId" clId="{FCA65CFB-D598-422C-9639-5CFA8B38373F}" dt="2022-02-28T22:08:55.275" v="1007" actId="207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add del">
        <pc:chgData name="NESTOR JULIO HERNANDEZ BOCKER" userId="a413b3be1cc3406f" providerId="LiveId" clId="{FCA65CFB-D598-422C-9639-5CFA8B38373F}" dt="2022-02-28T22:17:59.576" v="1311" actId="47"/>
        <pc:sldMkLst>
          <pc:docMk/>
          <pc:sldMk cId="3689030595" sldId="280"/>
        </pc:sldMkLst>
      </pc:sldChg>
      <pc:sldChg chg="del">
        <pc:chgData name="NESTOR JULIO HERNANDEZ BOCKER" userId="a413b3be1cc3406f" providerId="LiveId" clId="{FCA65CFB-D598-422C-9639-5CFA8B38373F}" dt="2022-02-28T22:18:02.061" v="1312" actId="47"/>
        <pc:sldMkLst>
          <pc:docMk/>
          <pc:sldMk cId="2692620989" sldId="281"/>
        </pc:sldMkLst>
      </pc:sldChg>
      <pc:sldChg chg="addSp delSp modSp del mod">
        <pc:chgData name="NESTOR JULIO HERNANDEZ BOCKER" userId="a413b3be1cc3406f" providerId="LiveId" clId="{FCA65CFB-D598-422C-9639-5CFA8B38373F}" dt="2022-02-28T21:54:13.399" v="924" actId="47"/>
        <pc:sldMkLst>
          <pc:docMk/>
          <pc:sldMk cId="3190349330" sldId="282"/>
        </pc:sldMkLst>
        <pc:spChg chg="mod">
          <ac:chgData name="NESTOR JULIO HERNANDEZ BOCKER" userId="a413b3be1cc3406f" providerId="LiveId" clId="{FCA65CFB-D598-422C-9639-5CFA8B38373F}" dt="2022-02-28T13:58:53.015" v="44" actId="20577"/>
          <ac:spMkLst>
            <pc:docMk/>
            <pc:sldMk cId="3190349330" sldId="282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13:59:48.470" v="91" actId="20577"/>
          <ac:spMkLst>
            <pc:docMk/>
            <pc:sldMk cId="3190349330" sldId="282"/>
            <ac:spMk id="14" creationId="{C20CAAD6-D084-4416-80AF-5396A45349B0}"/>
          </ac:spMkLst>
        </pc:spChg>
        <pc:spChg chg="mod">
          <ac:chgData name="NESTOR JULIO HERNANDEZ BOCKER" userId="a413b3be1cc3406f" providerId="LiveId" clId="{FCA65CFB-D598-422C-9639-5CFA8B38373F}" dt="2022-02-28T13:59:59.023" v="97" actId="20577"/>
          <ac:spMkLst>
            <pc:docMk/>
            <pc:sldMk cId="3190349330" sldId="282"/>
            <ac:spMk id="17" creationId="{453AD743-9E87-4294-A4D1-62C4D71FE91A}"/>
          </ac:spMkLst>
        </pc:spChg>
        <pc:spChg chg="mod">
          <ac:chgData name="NESTOR JULIO HERNANDEZ BOCKER" userId="a413b3be1cc3406f" providerId="LiveId" clId="{FCA65CFB-D598-422C-9639-5CFA8B38373F}" dt="2022-02-28T13:59:37.514" v="85" actId="20577"/>
          <ac:spMkLst>
            <pc:docMk/>
            <pc:sldMk cId="3190349330" sldId="282"/>
            <ac:spMk id="20" creationId="{3AF77547-FB99-469A-8718-978B8988598F}"/>
          </ac:spMkLst>
        </pc:spChg>
        <pc:spChg chg="mod">
          <ac:chgData name="NESTOR JULIO HERNANDEZ BOCKER" userId="a413b3be1cc3406f" providerId="LiveId" clId="{FCA65CFB-D598-422C-9639-5CFA8B38373F}" dt="2022-02-28T20:51:08.931" v="403" actId="20577"/>
          <ac:spMkLst>
            <pc:docMk/>
            <pc:sldMk cId="3190349330" sldId="282"/>
            <ac:spMk id="21" creationId="{D2832B9C-17B6-4D04-B5C1-949B300C241E}"/>
          </ac:spMkLst>
        </pc:spChg>
        <pc:graphicFrameChg chg="add mod">
          <ac:chgData name="NESTOR JULIO HERNANDEZ BOCKER" userId="a413b3be1cc3406f" providerId="LiveId" clId="{FCA65CFB-D598-422C-9639-5CFA8B38373F}" dt="2022-02-28T13:59:21.712" v="78" actId="1035"/>
          <ac:graphicFrameMkLst>
            <pc:docMk/>
            <pc:sldMk cId="3190349330" sldId="282"/>
            <ac:graphicFrameMk id="13" creationId="{0C04D1DC-A8EF-4392-9187-1131F0BDF33A}"/>
          </ac:graphicFrameMkLst>
        </pc:graphicFrameChg>
        <pc:graphicFrameChg chg="del">
          <ac:chgData name="NESTOR JULIO HERNANDEZ BOCKER" userId="a413b3be1cc3406f" providerId="LiveId" clId="{FCA65CFB-D598-422C-9639-5CFA8B38373F}" dt="2022-02-28T13:58:56.938" v="45" actId="478"/>
          <ac:graphicFrameMkLst>
            <pc:docMk/>
            <pc:sldMk cId="3190349330" sldId="282"/>
            <ac:graphicFrameMk id="18" creationId="{0C04D1DC-A8EF-4392-9187-1131F0BDF33A}"/>
          </ac:graphicFrameMkLst>
        </pc:graphicFrameChg>
      </pc:sldChg>
      <pc:sldChg chg="addSp delSp modSp mod ord">
        <pc:chgData name="NESTOR JULIO HERNANDEZ BOCKER" userId="a413b3be1cc3406f" providerId="LiveId" clId="{FCA65CFB-D598-422C-9639-5CFA8B38373F}" dt="2022-02-28T22:57:01.696" v="1944" actId="20577"/>
        <pc:sldMkLst>
          <pc:docMk/>
          <pc:sldMk cId="3016852997" sldId="284"/>
        </pc:sldMkLst>
        <pc:spChg chg="del mod">
          <ac:chgData name="NESTOR JULIO HERNANDEZ BOCKER" userId="a413b3be1cc3406f" providerId="LiveId" clId="{FCA65CFB-D598-422C-9639-5CFA8B38373F}" dt="2022-02-28T22:10:31.495" v="1022" actId="478"/>
          <ac:spMkLst>
            <pc:docMk/>
            <pc:sldMk cId="3016852997" sldId="284"/>
            <ac:spMk id="8" creationId="{3BF157F4-22D7-48A6-B8D2-E536DE1DAC1A}"/>
          </ac:spMkLst>
        </pc:spChg>
        <pc:spChg chg="mod">
          <ac:chgData name="NESTOR JULIO HERNANDEZ BOCKER" userId="a413b3be1cc3406f" providerId="LiveId" clId="{FCA65CFB-D598-422C-9639-5CFA8B38373F}" dt="2022-02-28T22:27:47.279" v="1459" actId="6549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22:57:01.696" v="1944" actId="20577"/>
          <ac:spMkLst>
            <pc:docMk/>
            <pc:sldMk cId="3016852997" sldId="284"/>
            <ac:spMk id="11" creationId="{B705431B-FF9F-46D3-839F-0E7E7F665407}"/>
          </ac:spMkLst>
        </pc:spChg>
        <pc:spChg chg="add del mod">
          <ac:chgData name="NESTOR JULIO HERNANDEZ BOCKER" userId="a413b3be1cc3406f" providerId="LiveId" clId="{FCA65CFB-D598-422C-9639-5CFA8B38373F}" dt="2022-02-28T21:26:23.487" v="777" actId="478"/>
          <ac:spMkLst>
            <pc:docMk/>
            <pc:sldMk cId="3016852997" sldId="284"/>
            <ac:spMk id="14" creationId="{BE6EEF8F-0B83-41F9-81B7-ED8FEAAC6A8C}"/>
          </ac:spMkLst>
        </pc:spChg>
        <pc:graphicFrameChg chg="del mod modGraphic">
          <ac:chgData name="NESTOR JULIO HERNANDEZ BOCKER" userId="a413b3be1cc3406f" providerId="LiveId" clId="{FCA65CFB-D598-422C-9639-5CFA8B38373F}" dt="2022-02-28T22:10:18.886" v="1018" actId="21"/>
          <ac:graphicFrameMkLst>
            <pc:docMk/>
            <pc:sldMk cId="3016852997" sldId="284"/>
            <ac:graphicFrameMk id="5" creationId="{81AA2354-80B2-48F7-82A9-6B0851F06B9A}"/>
          </ac:graphicFrameMkLst>
        </pc:graphicFrameChg>
        <pc:graphicFrameChg chg="add del mod">
          <ac:chgData name="NESTOR JULIO HERNANDEZ BOCKER" userId="a413b3be1cc3406f" providerId="LiveId" clId="{FCA65CFB-D598-422C-9639-5CFA8B38373F}" dt="2022-02-28T20:20:42.152" v="330" actId="21"/>
          <ac:graphicFrameMkLst>
            <pc:docMk/>
            <pc:sldMk cId="3016852997" sldId="284"/>
            <ac:graphicFrameMk id="12" creationId="{160E3353-83FF-45F5-943F-B552F2E0AB2A}"/>
          </ac:graphicFrameMkLst>
        </pc:graphicFrameChg>
        <pc:graphicFrameChg chg="del">
          <ac:chgData name="NESTOR JULIO HERNANDEZ BOCKER" userId="a413b3be1cc3406f" providerId="LiveId" clId="{FCA65CFB-D598-422C-9639-5CFA8B38373F}" dt="2022-02-28T14:03:05.851" v="175" actId="478"/>
          <ac:graphicFrameMkLst>
            <pc:docMk/>
            <pc:sldMk cId="3016852997" sldId="284"/>
            <ac:graphicFrameMk id="13" creationId="{00000000-0008-0000-0700-000004000000}"/>
          </ac:graphicFrameMkLst>
        </pc:graphicFrameChg>
        <pc:graphicFrameChg chg="add del mod">
          <ac:chgData name="NESTOR JULIO HERNANDEZ BOCKER" userId="a413b3be1cc3406f" providerId="LiveId" clId="{FCA65CFB-D598-422C-9639-5CFA8B38373F}" dt="2022-02-28T21:26:13.737" v="774" actId="478"/>
          <ac:graphicFrameMkLst>
            <pc:docMk/>
            <pc:sldMk cId="3016852997" sldId="284"/>
            <ac:graphicFrameMk id="15" creationId="{160E3353-83FF-45F5-943F-B552F2E0AB2A}"/>
          </ac:graphicFrameMkLst>
        </pc:graphicFrameChg>
        <pc:graphicFrameChg chg="add mod modGraphic">
          <ac:chgData name="NESTOR JULIO HERNANDEZ BOCKER" userId="a413b3be1cc3406f" providerId="LiveId" clId="{FCA65CFB-D598-422C-9639-5CFA8B38373F}" dt="2022-02-28T22:44:16.727" v="1638" actId="1035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2917955696" sldId="285"/>
        </pc:sldMkLst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922040492" sldId="287"/>
        </pc:sldMkLst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851783180" sldId="288"/>
        </pc:sldMkLst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1713883615" sldId="290"/>
        </pc:sldMkLst>
      </pc:sldChg>
      <pc:sldChg chg="delSp modSp mod">
        <pc:chgData name="NESTOR JULIO HERNANDEZ BOCKER" userId="a413b3be1cc3406f" providerId="LiveId" clId="{FCA65CFB-D598-422C-9639-5CFA8B38373F}" dt="2022-02-28T22:50:35.496" v="1909" actId="20577"/>
        <pc:sldMkLst>
          <pc:docMk/>
          <pc:sldMk cId="751480473" sldId="292"/>
        </pc:sldMkLst>
        <pc:spChg chg="mod">
          <ac:chgData name="NESTOR JULIO HERNANDEZ BOCKER" userId="a413b3be1cc3406f" providerId="LiveId" clId="{FCA65CFB-D598-422C-9639-5CFA8B38373F}" dt="2022-02-28T21:25:29.630" v="772" actId="1076"/>
          <ac:spMkLst>
            <pc:docMk/>
            <pc:sldMk cId="751480473" sldId="292"/>
            <ac:spMk id="7" creationId="{D71254BB-150C-488E-96E8-6C9D77FE0FA9}"/>
          </ac:spMkLst>
        </pc:spChg>
        <pc:spChg chg="mod">
          <ac:chgData name="NESTOR JULIO HERNANDEZ BOCKER" userId="a413b3be1cc3406f" providerId="LiveId" clId="{FCA65CFB-D598-422C-9639-5CFA8B38373F}" dt="2022-02-28T22:50:35.496" v="1909" actId="20577"/>
          <ac:spMkLst>
            <pc:docMk/>
            <pc:sldMk cId="751480473" sldId="292"/>
            <ac:spMk id="10" creationId="{C59815AE-6B68-4665-9951-E273B5D54D09}"/>
          </ac:spMkLst>
        </pc:spChg>
        <pc:spChg chg="del mod">
          <ac:chgData name="NESTOR JULIO HERNANDEZ BOCKER" userId="a413b3be1cc3406f" providerId="LiveId" clId="{FCA65CFB-D598-422C-9639-5CFA8B38373F}" dt="2022-02-28T21:23:03.130" v="639"/>
          <ac:spMkLst>
            <pc:docMk/>
            <pc:sldMk cId="751480473" sldId="292"/>
            <ac:spMk id="11" creationId="{9671FBAC-0695-46E2-8C32-C84C9F278D84}"/>
          </ac:spMkLst>
        </pc:spChg>
        <pc:spChg chg="mod">
          <ac:chgData name="NESTOR JULIO HERNANDEZ BOCKER" userId="a413b3be1cc3406f" providerId="LiveId" clId="{FCA65CFB-D598-422C-9639-5CFA8B38373F}" dt="2022-02-28T22:39:17.296" v="1504" actId="1036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FCA65CFB-D598-422C-9639-5CFA8B38373F}" dt="2022-02-28T21:25:35.580" v="773" actId="20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Empleo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Empleo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Empleo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oleObject" Target="https://d.docs.live.net/a413b3be1cc3406f/4-INDICADORES%20ECON&#211;MICOS/2-EMPLEO/Empleo.xlsb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2.xml"/><Relationship Id="rId4" Type="http://schemas.openxmlformats.org/officeDocument/2006/relationships/oleObject" Target="https://d.docs.live.net/a413b3be1cc3406f/4-INDICADORES%20ECON&#211;MICOS/2-EMPLEO/Empleo.xlsb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2021/Gr&#225;ficos%20series%20desestacionalizada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2021/Gr&#225;ficos%20series%20desestacionalizadas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2-Informalidad/Informalida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2-Informalidad/Informalidad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94949992192105E-2"/>
          <c:y val="3.3290928015596341E-2"/>
          <c:w val="0.95172067835704266"/>
          <c:h val="0.65327810558240518"/>
        </c:manualLayout>
      </c:layout>
      <c:lineChart>
        <c:grouping val="standard"/>
        <c:varyColors val="0"/>
        <c:ser>
          <c:idx val="0"/>
          <c:order val="0"/>
          <c:tx>
            <c:strRef>
              <c:f>Salida!$C$5</c:f>
              <c:strCache>
                <c:ptCount val="1"/>
                <c:pt idx="0">
                  <c:v> TD Nacional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0070C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2B5-4704-9650-929D67E0769D}"/>
                </c:ext>
              </c:extLst>
            </c:dLbl>
            <c:dLbl>
              <c:idx val="12"/>
              <c:layout>
                <c:manualLayout>
                  <c:x val="-3.0086004911870179E-3"/>
                  <c:y val="2.2757802938548722E-2"/>
                </c:manualLayout>
              </c:layout>
              <c:spPr>
                <a:solidFill>
                  <a:srgbClr val="0070C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B5-4704-9650-929D67E076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Salida!$B$6:$B$18</c:f>
              <c:strCache>
                <c:ptCount val="13"/>
                <c:pt idx="0">
                  <c:v>Julio-2021</c:v>
                </c:pt>
                <c:pt idx="1">
                  <c:v>Agosto-2021</c:v>
                </c:pt>
                <c:pt idx="2">
                  <c:v>Septiembre-2021</c:v>
                </c:pt>
                <c:pt idx="3">
                  <c:v>Octubre-2021</c:v>
                </c:pt>
                <c:pt idx="4">
                  <c:v>Noviembre-2021</c:v>
                </c:pt>
                <c:pt idx="5">
                  <c:v>Diciembre-2021</c:v>
                </c:pt>
                <c:pt idx="6">
                  <c:v>Enero-2022</c:v>
                </c:pt>
                <c:pt idx="7">
                  <c:v>Febrero-2022</c:v>
                </c:pt>
                <c:pt idx="8">
                  <c:v>Marzo-2022</c:v>
                </c:pt>
                <c:pt idx="9">
                  <c:v>Abril-2022</c:v>
                </c:pt>
                <c:pt idx="10">
                  <c:v>Mayo-2022</c:v>
                </c:pt>
                <c:pt idx="11">
                  <c:v>Junio-2022</c:v>
                </c:pt>
                <c:pt idx="12">
                  <c:v>Julio-2022</c:v>
                </c:pt>
              </c:strCache>
            </c:strRef>
          </c:cat>
          <c:val>
            <c:numRef>
              <c:f>Salida!$C$6:$C$18</c:f>
              <c:numCache>
                <c:formatCode>0.0</c:formatCode>
                <c:ptCount val="13"/>
                <c:pt idx="0">
                  <c:v>13.058523088999999</c:v>
                </c:pt>
                <c:pt idx="1">
                  <c:v>12.861392995999999</c:v>
                </c:pt>
                <c:pt idx="2">
                  <c:v>11.961303547</c:v>
                </c:pt>
                <c:pt idx="3">
                  <c:v>11.995241041</c:v>
                </c:pt>
                <c:pt idx="4">
                  <c:v>11.533057524</c:v>
                </c:pt>
                <c:pt idx="5">
                  <c:v>11.096493065000001</c:v>
                </c:pt>
                <c:pt idx="6">
                  <c:v>14.647251143</c:v>
                </c:pt>
                <c:pt idx="7">
                  <c:v>12.905169722</c:v>
                </c:pt>
                <c:pt idx="8">
                  <c:v>12.121232557000001</c:v>
                </c:pt>
                <c:pt idx="9">
                  <c:v>11.168465856999999</c:v>
                </c:pt>
                <c:pt idx="10">
                  <c:v>10.648261518</c:v>
                </c:pt>
                <c:pt idx="11">
                  <c:v>11.261201224000001</c:v>
                </c:pt>
                <c:pt idx="12">
                  <c:v>10.988923636000001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2B5-4704-9650-929D67E0769D}"/>
            </c:ext>
          </c:extLst>
        </c:ser>
        <c:ser>
          <c:idx val="1"/>
          <c:order val="1"/>
          <c:tx>
            <c:strRef>
              <c:f>Salida!$D$5</c:f>
              <c:strCache>
                <c:ptCount val="1"/>
                <c:pt idx="0">
                  <c:v> TD Cabeceras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2B5-4704-9650-929D67E0769D}"/>
                </c:ext>
              </c:extLst>
            </c:dLbl>
            <c:dLbl>
              <c:idx val="12"/>
              <c:layout>
                <c:manualLayout>
                  <c:x val="-2.0842911978004542E-3"/>
                  <c:y val="-3.5508628698444816E-2"/>
                </c:manualLayout>
              </c:layout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B5-4704-9650-929D67E076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Salida!$B$6:$B$18</c:f>
              <c:strCache>
                <c:ptCount val="13"/>
                <c:pt idx="0">
                  <c:v>Julio-2021</c:v>
                </c:pt>
                <c:pt idx="1">
                  <c:v>Agosto-2021</c:v>
                </c:pt>
                <c:pt idx="2">
                  <c:v>Septiembre-2021</c:v>
                </c:pt>
                <c:pt idx="3">
                  <c:v>Octubre-2021</c:v>
                </c:pt>
                <c:pt idx="4">
                  <c:v>Noviembre-2021</c:v>
                </c:pt>
                <c:pt idx="5">
                  <c:v>Diciembre-2021</c:v>
                </c:pt>
                <c:pt idx="6">
                  <c:v>Enero-2022</c:v>
                </c:pt>
                <c:pt idx="7">
                  <c:v>Febrero-2022</c:v>
                </c:pt>
                <c:pt idx="8">
                  <c:v>Marzo-2022</c:v>
                </c:pt>
                <c:pt idx="9">
                  <c:v>Abril-2022</c:v>
                </c:pt>
                <c:pt idx="10">
                  <c:v>Mayo-2022</c:v>
                </c:pt>
                <c:pt idx="11">
                  <c:v>Junio-2022</c:v>
                </c:pt>
                <c:pt idx="12">
                  <c:v>Julio-2022</c:v>
                </c:pt>
              </c:strCache>
            </c:strRef>
          </c:cat>
          <c:val>
            <c:numRef>
              <c:f>Salida!$D$6:$D$18</c:f>
              <c:numCache>
                <c:formatCode>0.0</c:formatCode>
                <c:ptCount val="13"/>
                <c:pt idx="0">
                  <c:v>14.449081308</c:v>
                </c:pt>
                <c:pt idx="1">
                  <c:v>14.039502243999999</c:v>
                </c:pt>
                <c:pt idx="2">
                  <c:v>13.055948856000001</c:v>
                </c:pt>
                <c:pt idx="3">
                  <c:v>12.978658265</c:v>
                </c:pt>
                <c:pt idx="4">
                  <c:v>12.504003895</c:v>
                </c:pt>
                <c:pt idx="5">
                  <c:v>11.92545801</c:v>
                </c:pt>
                <c:pt idx="6">
                  <c:v>15.802908362</c:v>
                </c:pt>
                <c:pt idx="7">
                  <c:v>13.741029177</c:v>
                </c:pt>
                <c:pt idx="8">
                  <c:v>13.264174452000001</c:v>
                </c:pt>
                <c:pt idx="9">
                  <c:v>11.981815336</c:v>
                </c:pt>
                <c:pt idx="10">
                  <c:v>11.560347608000001</c:v>
                </c:pt>
                <c:pt idx="11">
                  <c:v>12.304706774</c:v>
                </c:pt>
                <c:pt idx="12">
                  <c:v>11.476575293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2B5-4704-9650-929D67E0769D}"/>
            </c:ext>
          </c:extLst>
        </c:ser>
        <c:ser>
          <c:idx val="2"/>
          <c:order val="2"/>
          <c:tx>
            <c:strRef>
              <c:f>Salida!$E$5</c:f>
              <c:strCache>
                <c:ptCount val="1"/>
                <c:pt idx="0">
                  <c:v> TD Rural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spPr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A2B5-4704-9650-929D67E0769D}"/>
                </c:ext>
              </c:extLst>
            </c:dLbl>
            <c:dLbl>
              <c:idx val="12"/>
              <c:layout>
                <c:manualLayout>
                  <c:x val="1.0421455989001508E-3"/>
                  <c:y val="3.228057154404133E-3"/>
                </c:manualLayout>
              </c:layout>
              <c:spPr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B5-4704-9650-929D67E076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Salida!$B$6:$B$18</c:f>
              <c:strCache>
                <c:ptCount val="13"/>
                <c:pt idx="0">
                  <c:v>Julio-2021</c:v>
                </c:pt>
                <c:pt idx="1">
                  <c:v>Agosto-2021</c:v>
                </c:pt>
                <c:pt idx="2">
                  <c:v>Septiembre-2021</c:v>
                </c:pt>
                <c:pt idx="3">
                  <c:v>Octubre-2021</c:v>
                </c:pt>
                <c:pt idx="4">
                  <c:v>Noviembre-2021</c:v>
                </c:pt>
                <c:pt idx="5">
                  <c:v>Diciembre-2021</c:v>
                </c:pt>
                <c:pt idx="6">
                  <c:v>Enero-2022</c:v>
                </c:pt>
                <c:pt idx="7">
                  <c:v>Febrero-2022</c:v>
                </c:pt>
                <c:pt idx="8">
                  <c:v>Marzo-2022</c:v>
                </c:pt>
                <c:pt idx="9">
                  <c:v>Abril-2022</c:v>
                </c:pt>
                <c:pt idx="10">
                  <c:v>Mayo-2022</c:v>
                </c:pt>
                <c:pt idx="11">
                  <c:v>Junio-2022</c:v>
                </c:pt>
                <c:pt idx="12">
                  <c:v>Julio-2022</c:v>
                </c:pt>
              </c:strCache>
            </c:strRef>
          </c:cat>
          <c:val>
            <c:numRef>
              <c:f>Salida!$E$6:$E$18</c:f>
              <c:numCache>
                <c:formatCode>0.0</c:formatCode>
                <c:ptCount val="13"/>
                <c:pt idx="0">
                  <c:v>7.6525548095472686</c:v>
                </c:pt>
                <c:pt idx="1">
                  <c:v>8.3013262196788435</c:v>
                </c:pt>
                <c:pt idx="2">
                  <c:v>7.7855178009944304</c:v>
                </c:pt>
                <c:pt idx="3">
                  <c:v>8.2857156515309835</c:v>
                </c:pt>
                <c:pt idx="4">
                  <c:v>7.7466117872748166</c:v>
                </c:pt>
                <c:pt idx="5">
                  <c:v>7.9893292317698856</c:v>
                </c:pt>
                <c:pt idx="6">
                  <c:v>10.09606572467812</c:v>
                </c:pt>
                <c:pt idx="7">
                  <c:v>9.7104622442154316</c:v>
                </c:pt>
                <c:pt idx="8">
                  <c:v>7.5308620386757621</c:v>
                </c:pt>
                <c:pt idx="9">
                  <c:v>8.0255725144272478</c:v>
                </c:pt>
                <c:pt idx="10">
                  <c:v>7.1282008324963204</c:v>
                </c:pt>
                <c:pt idx="11">
                  <c:v>7.1468078169343254</c:v>
                </c:pt>
                <c:pt idx="12">
                  <c:v>9.1097847054527961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A2B5-4704-9650-929D67E0769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8963568"/>
        <c:axId val="1257264512"/>
      </c:lineChart>
      <c:catAx>
        <c:axId val="82896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57264512"/>
        <c:crosses val="autoZero"/>
        <c:auto val="1"/>
        <c:lblAlgn val="ctr"/>
        <c:lblOffset val="100"/>
        <c:noMultiLvlLbl val="0"/>
      </c:catAx>
      <c:valAx>
        <c:axId val="1257264512"/>
        <c:scaling>
          <c:orientation val="minMax"/>
          <c:min val="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Tasa de desemploe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896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Salida!$B$41</c:f>
              <c:strCache>
                <c:ptCount val="1"/>
                <c:pt idx="0">
                  <c:v>Julio-2021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Salida!$C$40:$E$40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Salida!$C$41:$E$41</c:f>
              <c:numCache>
                <c:formatCode>0.0</c:formatCode>
                <c:ptCount val="3"/>
                <c:pt idx="0">
                  <c:v>13.058523088999999</c:v>
                </c:pt>
                <c:pt idx="1">
                  <c:v>14.449081308</c:v>
                </c:pt>
                <c:pt idx="2">
                  <c:v>7.6525548095472686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2A-4B99-B923-260D5B58CAAC}"/>
            </c:ext>
          </c:extLst>
        </c:ser>
        <c:ser>
          <c:idx val="1"/>
          <c:order val="1"/>
          <c:tx>
            <c:strRef>
              <c:f>Salida!$B$42</c:f>
              <c:strCache>
                <c:ptCount val="1"/>
                <c:pt idx="0">
                  <c:v>Julio-2022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Salida!$C$40:$E$40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Salida!$C$42:$E$42</c:f>
              <c:numCache>
                <c:formatCode>0.0</c:formatCode>
                <c:ptCount val="3"/>
                <c:pt idx="0">
                  <c:v>10.988923636000001</c:v>
                </c:pt>
                <c:pt idx="1">
                  <c:v>11.476575293</c:v>
                </c:pt>
                <c:pt idx="2">
                  <c:v>9.1097847054527961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2A-4B99-B923-260D5B58CA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1"/>
        <c:overlap val="-27"/>
        <c:axId val="150229856"/>
        <c:axId val="150229440"/>
      </c:barChart>
      <c:catAx>
        <c:axId val="15022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440"/>
        <c:crosses val="autoZero"/>
        <c:auto val="1"/>
        <c:lblAlgn val="ctr"/>
        <c:lblOffset val="100"/>
        <c:noMultiLvlLbl val="0"/>
      </c:catAx>
      <c:valAx>
        <c:axId val="1502294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800"/>
                  <a:t>Tasa de desempleo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7689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7689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Salida!$B$47</c:f>
              <c:strCache>
                <c:ptCount val="1"/>
                <c:pt idx="0">
                  <c:v>Mayo 21-Julio 21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Salida!$C$46:$E$46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Salida!$C$47:$E$47</c:f>
              <c:numCache>
                <c:formatCode>0.0</c:formatCode>
                <c:ptCount val="3"/>
                <c:pt idx="0">
                  <c:v>14.304409120314986</c:v>
                </c:pt>
                <c:pt idx="1">
                  <c:v>15.587721483837527</c:v>
                </c:pt>
                <c:pt idx="2">
                  <c:v>9.3349107625090202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16-49D1-9F93-FBBC519F3470}"/>
            </c:ext>
          </c:extLst>
        </c:ser>
        <c:ser>
          <c:idx val="1"/>
          <c:order val="1"/>
          <c:tx>
            <c:strRef>
              <c:f>Salida!$B$48</c:f>
              <c:strCache>
                <c:ptCount val="1"/>
                <c:pt idx="0">
                  <c:v>Mayo 22-Julio 22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Salida!$C$46:$E$46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Salida!$C$48:$E$48</c:f>
              <c:numCache>
                <c:formatCode>0.0</c:formatCode>
                <c:ptCount val="3"/>
                <c:pt idx="0">
                  <c:v>10.966068320310077</c:v>
                </c:pt>
                <c:pt idx="1">
                  <c:v>11.781465852954003</c:v>
                </c:pt>
                <c:pt idx="2">
                  <c:v>7.7983268797595287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16-49D1-9F93-FBBC519F34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1"/>
        <c:overlap val="-27"/>
        <c:axId val="150229856"/>
        <c:axId val="150229440"/>
      </c:barChart>
      <c:catAx>
        <c:axId val="15022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440"/>
        <c:crosses val="autoZero"/>
        <c:auto val="1"/>
        <c:lblAlgn val="ctr"/>
        <c:lblOffset val="100"/>
        <c:noMultiLvlLbl val="0"/>
      </c:catAx>
      <c:valAx>
        <c:axId val="1502294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800"/>
                  <a:t>Tasa de desempleo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7689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7689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18-400D-ADFD-58F4765C87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Salida!$B$112:$B$126</c:f>
              <c:strCache>
                <c:ptCount val="15"/>
                <c:pt idx="0">
                  <c:v>Ocupados Total Nacional</c:v>
                </c:pt>
                <c:pt idx="1">
                  <c:v>No informa</c:v>
                </c:pt>
                <c:pt idx="2">
                  <c:v>Actividades inmobiliarias</c:v>
                </c:pt>
                <c:pt idx="3">
                  <c:v>Información y comunicaciones</c:v>
                </c:pt>
                <c:pt idx="4">
                  <c:v>Actividades financieras y de seguros</c:v>
                </c:pt>
                <c:pt idx="5">
                  <c:v>Suministro de electricidad, gas, agua y gestión de desechos</c:v>
                </c:pt>
                <c:pt idx="6">
                  <c:v>Alojamiento y servicios de comida</c:v>
                </c:pt>
                <c:pt idx="7">
                  <c:v>Construcción</c:v>
                </c:pt>
                <c:pt idx="8">
                  <c:v>Transporte y almacenamiento</c:v>
                </c:pt>
                <c:pt idx="9">
                  <c:v>Actividades artísticas, entretenimiento, recreación y otras actividades de servicios</c:v>
                </c:pt>
                <c:pt idx="10">
                  <c:v>Actividades profesionales, científicas, técnicas y de servicios administrativos</c:v>
                </c:pt>
                <c:pt idx="11">
                  <c:v>Industrias manufactureras</c:v>
                </c:pt>
                <c:pt idx="12">
                  <c:v>Administración pública y defensa, educación y atención de la salud humana</c:v>
                </c:pt>
                <c:pt idx="13">
                  <c:v>Agricultura, ganadería, caza, silvicultura y pesca</c:v>
                </c:pt>
                <c:pt idx="14">
                  <c:v>Comercio y reparación de vehículos</c:v>
                </c:pt>
              </c:strCache>
            </c:strRef>
          </c:cat>
          <c:val>
            <c:numRef>
              <c:f>Salida!$C$112:$C$126</c:f>
              <c:numCache>
                <c:formatCode>_-* #,##0_-;\-* #,##0_-;_-* "-"??_-;_-@_-</c:formatCode>
                <c:ptCount val="15"/>
                <c:pt idx="0">
                  <c:v>22055.062000000002</c:v>
                </c:pt>
                <c:pt idx="1">
                  <c:v>0.14000000000000001</c:v>
                </c:pt>
                <c:pt idx="2">
                  <c:v>239.29400000000001</c:v>
                </c:pt>
                <c:pt idx="3">
                  <c:v>339.91500000000002</c:v>
                </c:pt>
                <c:pt idx="4">
                  <c:v>441.24900000000002</c:v>
                </c:pt>
                <c:pt idx="5">
                  <c:v>507.15300000000002</c:v>
                </c:pt>
                <c:pt idx="6">
                  <c:v>1475.1310000000001</c:v>
                </c:pt>
                <c:pt idx="7">
                  <c:v>1476.2159999999999</c:v>
                </c:pt>
                <c:pt idx="8">
                  <c:v>1707.31</c:v>
                </c:pt>
                <c:pt idx="9">
                  <c:v>1736.759</c:v>
                </c:pt>
                <c:pt idx="10">
                  <c:v>1820.9280000000001</c:v>
                </c:pt>
                <c:pt idx="11">
                  <c:v>2457.971</c:v>
                </c:pt>
                <c:pt idx="12">
                  <c:v>2693.4749999999999</c:v>
                </c:pt>
                <c:pt idx="13">
                  <c:v>3288.2310000000002</c:v>
                </c:pt>
                <c:pt idx="14">
                  <c:v>3871.2890000000002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18-400D-ADFD-58F4765C8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300711584"/>
        <c:axId val="300708056"/>
      </c:barChart>
      <c:catAx>
        <c:axId val="3007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00708056"/>
        <c:crosses val="autoZero"/>
        <c:auto val="1"/>
        <c:lblAlgn val="ctr"/>
        <c:lblOffset val="100"/>
        <c:noMultiLvlLbl val="0"/>
      </c:catAx>
      <c:valAx>
        <c:axId val="300708056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30071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8B-4FD3-819E-8D01CD5877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Salida!$B$128:$B$142</c:f>
              <c:strCache>
                <c:ptCount val="15"/>
                <c:pt idx="0">
                  <c:v>Ocupados Total Nacional</c:v>
                </c:pt>
                <c:pt idx="1">
                  <c:v>Agricultura, ganadería, caza, silvicultura y pesca</c:v>
                </c:pt>
                <c:pt idx="2">
                  <c:v>Información y comunicaciones</c:v>
                </c:pt>
                <c:pt idx="3">
                  <c:v>No informa</c:v>
                </c:pt>
                <c:pt idx="4">
                  <c:v>Construcción</c:v>
                </c:pt>
                <c:pt idx="5">
                  <c:v>Actividades inmobiliarias</c:v>
                </c:pt>
                <c:pt idx="6">
                  <c:v>Suministro de electricidad, gas, agua y gestión de desechos</c:v>
                </c:pt>
                <c:pt idx="7">
                  <c:v>Alojamiento y servicios de comida</c:v>
                </c:pt>
                <c:pt idx="8">
                  <c:v>Actividades financieras y de seguros</c:v>
                </c:pt>
                <c:pt idx="9">
                  <c:v>Comercio y reparación de vehículos</c:v>
                </c:pt>
                <c:pt idx="10">
                  <c:v>Actividades profesionales, científicas, técnicas y de servicios administrativos</c:v>
                </c:pt>
                <c:pt idx="11">
                  <c:v>Actividades artísticas, entretenimiento, recreación y otras actividades de servicios</c:v>
                </c:pt>
                <c:pt idx="12">
                  <c:v>Transporte y almacenamiento</c:v>
                </c:pt>
                <c:pt idx="13">
                  <c:v>Administración pública y defensa, educación y atención de la salud humana</c:v>
                </c:pt>
                <c:pt idx="14">
                  <c:v>Industrias manufactureras</c:v>
                </c:pt>
              </c:strCache>
            </c:strRef>
          </c:cat>
          <c:val>
            <c:numRef>
              <c:f>Salida!$C$128:$C$142</c:f>
              <c:numCache>
                <c:formatCode>_-* #,##0_-;\-* #,##0_-;_-* "-"??_-;_-@_-</c:formatCode>
                <c:ptCount val="15"/>
                <c:pt idx="0">
                  <c:v>1638.1640000000007</c:v>
                </c:pt>
                <c:pt idx="1">
                  <c:v>-29.625</c:v>
                </c:pt>
                <c:pt idx="2">
                  <c:v>-8.75</c:v>
                </c:pt>
                <c:pt idx="3">
                  <c:v>0.14000000000000001</c:v>
                </c:pt>
                <c:pt idx="4">
                  <c:v>0.82899999999995089</c:v>
                </c:pt>
                <c:pt idx="5">
                  <c:v>34.597000000000008</c:v>
                </c:pt>
                <c:pt idx="6">
                  <c:v>73.037000000000035</c:v>
                </c:pt>
                <c:pt idx="7">
                  <c:v>87.050000000000182</c:v>
                </c:pt>
                <c:pt idx="8">
                  <c:v>92.668000000000006</c:v>
                </c:pt>
                <c:pt idx="9">
                  <c:v>186.92100000000028</c:v>
                </c:pt>
                <c:pt idx="10">
                  <c:v>189.38400000000001</c:v>
                </c:pt>
                <c:pt idx="11">
                  <c:v>213.71199999999999</c:v>
                </c:pt>
                <c:pt idx="12">
                  <c:v>247.27800000000002</c:v>
                </c:pt>
                <c:pt idx="13">
                  <c:v>272.29300000000012</c:v>
                </c:pt>
                <c:pt idx="14">
                  <c:v>278.62899999999991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8B-4FD3-819E-8D01CD587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300711584"/>
        <c:axId val="300708056"/>
      </c:barChart>
      <c:catAx>
        <c:axId val="3007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00708056"/>
        <c:crosses val="autoZero"/>
        <c:auto val="1"/>
        <c:lblAlgn val="ctr"/>
        <c:lblOffset val="100"/>
        <c:noMultiLvlLbl val="0"/>
      </c:catAx>
      <c:valAx>
        <c:axId val="300708056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30071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65757203232674E-2"/>
          <c:y val="6.1520839399099157E-2"/>
          <c:w val="0.93695120167515489"/>
          <c:h val="0.66521548283892395"/>
        </c:manualLayout>
      </c:layout>
      <c:lineChart>
        <c:grouping val="standard"/>
        <c:varyColors val="0"/>
        <c:ser>
          <c:idx val="0"/>
          <c:order val="0"/>
          <c:tx>
            <c:strRef>
              <c:f>'[Gráficos series desestacionalizadas.xlsx]Hoja1'!$E$1</c:f>
              <c:strCache>
                <c:ptCount val="1"/>
                <c:pt idx="0">
                  <c:v>TD Nacional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E8-49D1-B263-7ADF050676E3}"/>
                </c:ext>
              </c:extLst>
            </c:dLbl>
            <c:dLbl>
              <c:idx val="16"/>
              <c:layout>
                <c:manualLayout>
                  <c:x val="-7.7853071632889622E-3"/>
                  <c:y val="3.51744941116507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23518608970228E-2"/>
                      <c:h val="4.61445974048462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9E8-49D1-B263-7ADF050676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'[Gráficos series desestacionalizadas.xlsx]Hoja1'!$D$224:$D$260</c:f>
              <c:strCache>
                <c:ptCount val="37"/>
                <c:pt idx="0">
                  <c:v>Jul-2019</c:v>
                </c:pt>
                <c:pt idx="1">
                  <c:v>Ago-2019</c:v>
                </c:pt>
                <c:pt idx="2">
                  <c:v>Sep-2019</c:v>
                </c:pt>
                <c:pt idx="3">
                  <c:v>Oct-2019</c:v>
                </c:pt>
                <c:pt idx="4">
                  <c:v>Nov-2019</c:v>
                </c:pt>
                <c:pt idx="5">
                  <c:v>Dic-2019</c:v>
                </c:pt>
                <c:pt idx="6">
                  <c:v>Ene-2020</c:v>
                </c:pt>
                <c:pt idx="7">
                  <c:v>Feb-2020</c:v>
                </c:pt>
                <c:pt idx="8">
                  <c:v>Mar-2020</c:v>
                </c:pt>
                <c:pt idx="9">
                  <c:v>Abr-2020</c:v>
                </c:pt>
                <c:pt idx="10">
                  <c:v>May-2020</c:v>
                </c:pt>
                <c:pt idx="11">
                  <c:v>Jun-2020</c:v>
                </c:pt>
                <c:pt idx="12">
                  <c:v>Jul-2020</c:v>
                </c:pt>
                <c:pt idx="13">
                  <c:v>Ago-2020</c:v>
                </c:pt>
                <c:pt idx="14">
                  <c:v>Sep-2020</c:v>
                </c:pt>
                <c:pt idx="15">
                  <c:v>Oct-2020</c:v>
                </c:pt>
                <c:pt idx="16">
                  <c:v>Nov-2020</c:v>
                </c:pt>
                <c:pt idx="17">
                  <c:v>Dic-2020</c:v>
                </c:pt>
                <c:pt idx="18">
                  <c:v>Ene-2021</c:v>
                </c:pt>
                <c:pt idx="19">
                  <c:v>Feb-2021</c:v>
                </c:pt>
                <c:pt idx="20">
                  <c:v>Mar-2021</c:v>
                </c:pt>
                <c:pt idx="21">
                  <c:v>Abr-2021</c:v>
                </c:pt>
                <c:pt idx="22">
                  <c:v>May-2021</c:v>
                </c:pt>
                <c:pt idx="23">
                  <c:v>Jun-2021</c:v>
                </c:pt>
                <c:pt idx="24">
                  <c:v>Jul-2021</c:v>
                </c:pt>
                <c:pt idx="25">
                  <c:v>Ago-2021</c:v>
                </c:pt>
                <c:pt idx="26">
                  <c:v>Sep-2021</c:v>
                </c:pt>
                <c:pt idx="27">
                  <c:v>Oct-2021</c:v>
                </c:pt>
                <c:pt idx="28">
                  <c:v>Nov-2021</c:v>
                </c:pt>
                <c:pt idx="29">
                  <c:v>Dic-2021</c:v>
                </c:pt>
                <c:pt idx="30">
                  <c:v>Ene-2022</c:v>
                </c:pt>
                <c:pt idx="31">
                  <c:v>Feb-2022</c:v>
                </c:pt>
                <c:pt idx="32">
                  <c:v>Mar-2022</c:v>
                </c:pt>
                <c:pt idx="33">
                  <c:v>Abr-2022</c:v>
                </c:pt>
                <c:pt idx="34">
                  <c:v>May-2022</c:v>
                </c:pt>
                <c:pt idx="35">
                  <c:v>Jun-2022</c:v>
                </c:pt>
                <c:pt idx="36">
                  <c:v>Jul-2022</c:v>
                </c:pt>
              </c:strCache>
            </c:strRef>
          </c:cat>
          <c:val>
            <c:numRef>
              <c:f>'[Gráficos series desestacionalizadas.xlsx]Hoja1'!$E$224:$E$260</c:f>
              <c:numCache>
                <c:formatCode>_-* #,##0.0_-;\-* #,##0.0_-;_-* "-"??_-;_-@_-</c:formatCode>
                <c:ptCount val="37"/>
                <c:pt idx="0">
                  <c:v>10.431515394753362</c:v>
                </c:pt>
                <c:pt idx="1">
                  <c:v>10.662957672956457</c:v>
                </c:pt>
                <c:pt idx="2">
                  <c:v>10.603012630716247</c:v>
                </c:pt>
                <c:pt idx="3">
                  <c:v>10.413598705628493</c:v>
                </c:pt>
                <c:pt idx="4">
                  <c:v>10.488037583577189</c:v>
                </c:pt>
                <c:pt idx="5">
                  <c:v>10.355055269561269</c:v>
                </c:pt>
                <c:pt idx="6">
                  <c:v>10.541148104437188</c:v>
                </c:pt>
                <c:pt idx="7">
                  <c:v>11.033642548660652</c:v>
                </c:pt>
                <c:pt idx="8">
                  <c:v>12.244808611061158</c:v>
                </c:pt>
                <c:pt idx="9">
                  <c:v>19.854267708359043</c:v>
                </c:pt>
                <c:pt idx="10">
                  <c:v>20.912699463040894</c:v>
                </c:pt>
                <c:pt idx="11">
                  <c:v>19.813663070070625</c:v>
                </c:pt>
                <c:pt idx="12">
                  <c:v>19.642656178115729</c:v>
                </c:pt>
                <c:pt idx="13">
                  <c:v>16.495896711274536</c:v>
                </c:pt>
                <c:pt idx="14">
                  <c:v>15.794476105216878</c:v>
                </c:pt>
                <c:pt idx="15">
                  <c:v>15.329135117634463</c:v>
                </c:pt>
                <c:pt idx="16">
                  <c:v>14.550459840773305</c:v>
                </c:pt>
                <c:pt idx="17">
                  <c:v>14.177749618481499</c:v>
                </c:pt>
                <c:pt idx="18">
                  <c:v>15.158284582566237</c:v>
                </c:pt>
                <c:pt idx="19">
                  <c:v>14.426249359131225</c:v>
                </c:pt>
                <c:pt idx="20">
                  <c:v>14.417627427004426</c:v>
                </c:pt>
                <c:pt idx="21">
                  <c:v>15.698651100094677</c:v>
                </c:pt>
                <c:pt idx="22">
                  <c:v>15.175639077914473</c:v>
                </c:pt>
                <c:pt idx="23">
                  <c:v>15.036214867801176</c:v>
                </c:pt>
                <c:pt idx="24">
                  <c:v>12.775993179216346</c:v>
                </c:pt>
                <c:pt idx="25">
                  <c:v>12.712424849900595</c:v>
                </c:pt>
                <c:pt idx="26">
                  <c:v>12.316644010950952</c:v>
                </c:pt>
                <c:pt idx="27">
                  <c:v>12.78651765159605</c:v>
                </c:pt>
                <c:pt idx="28">
                  <c:v>12.927522101814267</c:v>
                </c:pt>
                <c:pt idx="29">
                  <c:v>12.16478407669619</c:v>
                </c:pt>
                <c:pt idx="30">
                  <c:v>12.325552945720045</c:v>
                </c:pt>
                <c:pt idx="31">
                  <c:v>11.798547829862928</c:v>
                </c:pt>
                <c:pt idx="32">
                  <c:v>11.805209534431732</c:v>
                </c:pt>
                <c:pt idx="33" formatCode="_-* #,##0.0_-;\-* #,##0.0_-;_-* &quot;-&quot;?_-;_-@_-">
                  <c:v>11.362211002189447</c:v>
                </c:pt>
                <c:pt idx="34" formatCode="_-* #,##0.0_-;\-* #,##0.0_-;_-* &quot;-&quot;?_-;_-@_-">
                  <c:v>10.661663156095747</c:v>
                </c:pt>
                <c:pt idx="35" formatCode="_-* #,##0.0_-;\-* #,##0.0_-;_-* &quot;-&quot;?_-;_-@_-">
                  <c:v>11.64134260838124</c:v>
                </c:pt>
                <c:pt idx="36" formatCode="_-* #,##0.0_-;\-* #,##0.0_-;_-* &quot;-&quot;?_-;_-@_-">
                  <c:v>10.729376286420145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9E8-49D1-B263-7ADF050676E3}"/>
            </c:ext>
          </c:extLst>
        </c:ser>
        <c:ser>
          <c:idx val="1"/>
          <c:order val="1"/>
          <c:tx>
            <c:strRef>
              <c:f>'[Gráficos series desestacionalizadas.xlsx]Hoja1'!$F$1</c:f>
              <c:strCache>
                <c:ptCount val="1"/>
                <c:pt idx="0">
                  <c:v>TD Trece ciudades y A.M.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E8-49D1-B263-7ADF050676E3}"/>
                </c:ext>
              </c:extLst>
            </c:dLbl>
            <c:dLbl>
              <c:idx val="8"/>
              <c:layout>
                <c:manualLayout>
                  <c:x val="-2.2016446050785468E-2"/>
                  <c:y val="-4.95319662035689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E8-49D1-B263-7ADF050676E3}"/>
                </c:ext>
              </c:extLst>
            </c:dLbl>
            <c:dLbl>
              <c:idx val="15"/>
              <c:layout>
                <c:manualLayout>
                  <c:x val="-3.2610031892209887E-2"/>
                  <c:y val="-3.17168212334522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E8-49D1-B263-7ADF050676E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'[Gráficos series desestacionalizadas.xlsx]Hoja1'!$D$224:$D$260</c:f>
              <c:strCache>
                <c:ptCount val="37"/>
                <c:pt idx="0">
                  <c:v>Jul-2019</c:v>
                </c:pt>
                <c:pt idx="1">
                  <c:v>Ago-2019</c:v>
                </c:pt>
                <c:pt idx="2">
                  <c:v>Sep-2019</c:v>
                </c:pt>
                <c:pt idx="3">
                  <c:v>Oct-2019</c:v>
                </c:pt>
                <c:pt idx="4">
                  <c:v>Nov-2019</c:v>
                </c:pt>
                <c:pt idx="5">
                  <c:v>Dic-2019</c:v>
                </c:pt>
                <c:pt idx="6">
                  <c:v>Ene-2020</c:v>
                </c:pt>
                <c:pt idx="7">
                  <c:v>Feb-2020</c:v>
                </c:pt>
                <c:pt idx="8">
                  <c:v>Mar-2020</c:v>
                </c:pt>
                <c:pt idx="9">
                  <c:v>Abr-2020</c:v>
                </c:pt>
                <c:pt idx="10">
                  <c:v>May-2020</c:v>
                </c:pt>
                <c:pt idx="11">
                  <c:v>Jun-2020</c:v>
                </c:pt>
                <c:pt idx="12">
                  <c:v>Jul-2020</c:v>
                </c:pt>
                <c:pt idx="13">
                  <c:v>Ago-2020</c:v>
                </c:pt>
                <c:pt idx="14">
                  <c:v>Sep-2020</c:v>
                </c:pt>
                <c:pt idx="15">
                  <c:v>Oct-2020</c:v>
                </c:pt>
                <c:pt idx="16">
                  <c:v>Nov-2020</c:v>
                </c:pt>
                <c:pt idx="17">
                  <c:v>Dic-2020</c:v>
                </c:pt>
                <c:pt idx="18">
                  <c:v>Ene-2021</c:v>
                </c:pt>
                <c:pt idx="19">
                  <c:v>Feb-2021</c:v>
                </c:pt>
                <c:pt idx="20">
                  <c:v>Mar-2021</c:v>
                </c:pt>
                <c:pt idx="21">
                  <c:v>Abr-2021</c:v>
                </c:pt>
                <c:pt idx="22">
                  <c:v>May-2021</c:v>
                </c:pt>
                <c:pt idx="23">
                  <c:v>Jun-2021</c:v>
                </c:pt>
                <c:pt idx="24">
                  <c:v>Jul-2021</c:v>
                </c:pt>
                <c:pt idx="25">
                  <c:v>Ago-2021</c:v>
                </c:pt>
                <c:pt idx="26">
                  <c:v>Sep-2021</c:v>
                </c:pt>
                <c:pt idx="27">
                  <c:v>Oct-2021</c:v>
                </c:pt>
                <c:pt idx="28">
                  <c:v>Nov-2021</c:v>
                </c:pt>
                <c:pt idx="29">
                  <c:v>Dic-2021</c:v>
                </c:pt>
                <c:pt idx="30">
                  <c:v>Ene-2022</c:v>
                </c:pt>
                <c:pt idx="31">
                  <c:v>Feb-2022</c:v>
                </c:pt>
                <c:pt idx="32">
                  <c:v>Mar-2022</c:v>
                </c:pt>
                <c:pt idx="33">
                  <c:v>Abr-2022</c:v>
                </c:pt>
                <c:pt idx="34">
                  <c:v>May-2022</c:v>
                </c:pt>
                <c:pt idx="35">
                  <c:v>Jun-2022</c:v>
                </c:pt>
                <c:pt idx="36">
                  <c:v>Jul-2022</c:v>
                </c:pt>
              </c:strCache>
            </c:strRef>
          </c:cat>
          <c:val>
            <c:numRef>
              <c:f>'[Gráficos series desestacionalizadas.xlsx]Hoja1'!$F$224:$F$260</c:f>
              <c:numCache>
                <c:formatCode>_-* #,##0.0_-;\-* #,##0.0_-;_-* "-"??_-;_-@_-</c:formatCode>
                <c:ptCount val="37"/>
                <c:pt idx="0">
                  <c:v>10.336408102020563</c:v>
                </c:pt>
                <c:pt idx="1">
                  <c:v>11.702091413171505</c:v>
                </c:pt>
                <c:pt idx="2">
                  <c:v>10.513552779689823</c:v>
                </c:pt>
                <c:pt idx="3">
                  <c:v>10.870370190119328</c:v>
                </c:pt>
                <c:pt idx="4">
                  <c:v>11.268147572332825</c:v>
                </c:pt>
                <c:pt idx="5">
                  <c:v>11.181946183489938</c:v>
                </c:pt>
                <c:pt idx="6">
                  <c:v>10.571540030164945</c:v>
                </c:pt>
                <c:pt idx="7">
                  <c:v>10.585189210116086</c:v>
                </c:pt>
                <c:pt idx="8">
                  <c:v>12.823462568610283</c:v>
                </c:pt>
                <c:pt idx="9">
                  <c:v>23.390030411205164</c:v>
                </c:pt>
                <c:pt idx="10">
                  <c:v>24.455302205267103</c:v>
                </c:pt>
                <c:pt idx="11">
                  <c:v>24.738748553530314</c:v>
                </c:pt>
                <c:pt idx="12">
                  <c:v>24.672101752106755</c:v>
                </c:pt>
                <c:pt idx="13">
                  <c:v>19.682224000456745</c:v>
                </c:pt>
                <c:pt idx="14">
                  <c:v>18.483448187058503</c:v>
                </c:pt>
                <c:pt idx="15">
                  <c:v>17.363677190658624</c:v>
                </c:pt>
                <c:pt idx="16">
                  <c:v>16.317314611526051</c:v>
                </c:pt>
                <c:pt idx="17">
                  <c:v>15.930870765517083</c:v>
                </c:pt>
                <c:pt idx="18">
                  <c:v>17.001302128428218</c:v>
                </c:pt>
                <c:pt idx="19">
                  <c:v>17.137615595980964</c:v>
                </c:pt>
                <c:pt idx="20">
                  <c:v>15.99449196297806</c:v>
                </c:pt>
                <c:pt idx="21">
                  <c:v>17.447017327230711</c:v>
                </c:pt>
                <c:pt idx="22">
                  <c:v>16.801883844080688</c:v>
                </c:pt>
                <c:pt idx="23">
                  <c:v>16.168811041749752</c:v>
                </c:pt>
                <c:pt idx="24">
                  <c:v>14.670969488186969</c:v>
                </c:pt>
                <c:pt idx="25">
                  <c:v>13.747031817133056</c:v>
                </c:pt>
                <c:pt idx="26">
                  <c:v>13.771542281570524</c:v>
                </c:pt>
                <c:pt idx="27">
                  <c:v>13.760815608001803</c:v>
                </c:pt>
                <c:pt idx="28">
                  <c:v>13.403979803446115</c:v>
                </c:pt>
                <c:pt idx="29">
                  <c:v>12.188637532787757</c:v>
                </c:pt>
                <c:pt idx="30">
                  <c:v>12.51303286851587</c:v>
                </c:pt>
                <c:pt idx="31">
                  <c:v>11.828271269754932</c:v>
                </c:pt>
                <c:pt idx="32">
                  <c:v>11.942026392651893</c:v>
                </c:pt>
                <c:pt idx="33" formatCode="_-* #,##0.0_-;\-* #,##0.0_-;_-* &quot;-&quot;?_-;_-@_-">
                  <c:v>11.11708343552564</c:v>
                </c:pt>
                <c:pt idx="34" formatCode="_-* #,##0.0_-;\-* #,##0.0_-;_-* &quot;-&quot;?_-;_-@_-">
                  <c:v>11.310209486375006</c:v>
                </c:pt>
                <c:pt idx="35" formatCode="_-* #,##0.0_-;\-* #,##0.0_-;_-* &quot;-&quot;?_-;_-@_-">
                  <c:v>11.700658668849272</c:v>
                </c:pt>
                <c:pt idx="36" formatCode="_-* #,##0.0_-;\-* #,##0.0_-;_-* &quot;-&quot;?_-;_-@_-">
                  <c:v>11.215630221638238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D9E8-49D1-B263-7ADF05067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3275320"/>
        <c:axId val="753274536"/>
      </c:lineChart>
      <c:catAx>
        <c:axId val="753275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53274536"/>
        <c:crosses val="autoZero"/>
        <c:auto val="1"/>
        <c:lblAlgn val="ctr"/>
        <c:lblOffset val="100"/>
        <c:noMultiLvlLbl val="0"/>
      </c:catAx>
      <c:valAx>
        <c:axId val="753274536"/>
        <c:scaling>
          <c:orientation val="minMax"/>
          <c:min val="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>
                    <a:solidFill>
                      <a:sysClr val="windowText" lastClr="000000"/>
                    </a:solidFill>
                  </a:rPr>
                  <a:t>Tasa</a:t>
                </a:r>
                <a:r>
                  <a:rPr lang="es-CO" baseline="0">
                    <a:solidFill>
                      <a:sysClr val="windowText" lastClr="000000"/>
                    </a:solidFill>
                  </a:rPr>
                  <a:t> de desempleo (%)</a:t>
                </a:r>
                <a:endParaRPr lang="es-CO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3.9597875438257841E-3"/>
              <c:y val="0.211380641996484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53275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64770563446562E-2"/>
          <c:y val="5.0925925925925923E-2"/>
          <c:w val="0.94218726493588723"/>
          <c:h val="0.62929644211140279"/>
        </c:manualLayout>
      </c:layout>
      <c:lineChart>
        <c:grouping val="standard"/>
        <c:varyColors val="0"/>
        <c:ser>
          <c:idx val="0"/>
          <c:order val="0"/>
          <c:tx>
            <c:strRef>
              <c:f>'[Gráficos series desestacionalizadas.xlsx]Hoja1'!$G$1</c:f>
              <c:strCache>
                <c:ptCount val="1"/>
                <c:pt idx="0">
                  <c:v>Ocupados total nacional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36-4BDD-820B-C72911BFF6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'[Gráficos series desestacionalizadas.xlsx]Hoja1'!$D$224:$D$260</c:f>
              <c:strCache>
                <c:ptCount val="37"/>
                <c:pt idx="0">
                  <c:v>Jul-2019</c:v>
                </c:pt>
                <c:pt idx="1">
                  <c:v>Ago-2019</c:v>
                </c:pt>
                <c:pt idx="2">
                  <c:v>Sep-2019</c:v>
                </c:pt>
                <c:pt idx="3">
                  <c:v>Oct-2019</c:v>
                </c:pt>
                <c:pt idx="4">
                  <c:v>Nov-2019</c:v>
                </c:pt>
                <c:pt idx="5">
                  <c:v>Dic-2019</c:v>
                </c:pt>
                <c:pt idx="6">
                  <c:v>Ene-2020</c:v>
                </c:pt>
                <c:pt idx="7">
                  <c:v>Feb-2020</c:v>
                </c:pt>
                <c:pt idx="8">
                  <c:v>Mar-2020</c:v>
                </c:pt>
                <c:pt idx="9">
                  <c:v>Abr-2020</c:v>
                </c:pt>
                <c:pt idx="10">
                  <c:v>May-2020</c:v>
                </c:pt>
                <c:pt idx="11">
                  <c:v>Jun-2020</c:v>
                </c:pt>
                <c:pt idx="12">
                  <c:v>Jul-2020</c:v>
                </c:pt>
                <c:pt idx="13">
                  <c:v>Ago-2020</c:v>
                </c:pt>
                <c:pt idx="14">
                  <c:v>Sep-2020</c:v>
                </c:pt>
                <c:pt idx="15">
                  <c:v>Oct-2020</c:v>
                </c:pt>
                <c:pt idx="16">
                  <c:v>Nov-2020</c:v>
                </c:pt>
                <c:pt idx="17">
                  <c:v>Dic-2020</c:v>
                </c:pt>
                <c:pt idx="18">
                  <c:v>Ene-2021</c:v>
                </c:pt>
                <c:pt idx="19">
                  <c:v>Feb-2021</c:v>
                </c:pt>
                <c:pt idx="20">
                  <c:v>Mar-2021</c:v>
                </c:pt>
                <c:pt idx="21">
                  <c:v>Abr-2021</c:v>
                </c:pt>
                <c:pt idx="22">
                  <c:v>May-2021</c:v>
                </c:pt>
                <c:pt idx="23">
                  <c:v>Jun-2021</c:v>
                </c:pt>
                <c:pt idx="24">
                  <c:v>Jul-2021</c:v>
                </c:pt>
                <c:pt idx="25">
                  <c:v>Ago-2021</c:v>
                </c:pt>
                <c:pt idx="26">
                  <c:v>Sep-2021</c:v>
                </c:pt>
                <c:pt idx="27">
                  <c:v>Oct-2021</c:v>
                </c:pt>
                <c:pt idx="28">
                  <c:v>Nov-2021</c:v>
                </c:pt>
                <c:pt idx="29">
                  <c:v>Dic-2021</c:v>
                </c:pt>
                <c:pt idx="30">
                  <c:v>Ene-2022</c:v>
                </c:pt>
                <c:pt idx="31">
                  <c:v>Feb-2022</c:v>
                </c:pt>
                <c:pt idx="32">
                  <c:v>Mar-2022</c:v>
                </c:pt>
                <c:pt idx="33">
                  <c:v>Abr-2022</c:v>
                </c:pt>
                <c:pt idx="34">
                  <c:v>May-2022</c:v>
                </c:pt>
                <c:pt idx="35">
                  <c:v>Jun-2022</c:v>
                </c:pt>
                <c:pt idx="36">
                  <c:v>Jul-2022</c:v>
                </c:pt>
              </c:strCache>
            </c:strRef>
          </c:cat>
          <c:val>
            <c:numRef>
              <c:f>'[Gráficos series desestacionalizadas.xlsx]Hoja1'!$G$224:$G$260</c:f>
              <c:numCache>
                <c:formatCode>_-* #,##0.0_-;\-* #,##0.0_-;_-* "-"??_-;_-@_-</c:formatCode>
                <c:ptCount val="37"/>
                <c:pt idx="0">
                  <c:v>22.2071911491457</c:v>
                </c:pt>
                <c:pt idx="1">
                  <c:v>22.045437200895499</c:v>
                </c:pt>
                <c:pt idx="2">
                  <c:v>22.211497422475801</c:v>
                </c:pt>
                <c:pt idx="3">
                  <c:v>22.304702748917901</c:v>
                </c:pt>
                <c:pt idx="4">
                  <c:v>22.448580091565699</c:v>
                </c:pt>
                <c:pt idx="5">
                  <c:v>22.417068394443998</c:v>
                </c:pt>
                <c:pt idx="6">
                  <c:v>22.410205464157301</c:v>
                </c:pt>
                <c:pt idx="7">
                  <c:v>22.300080654050003</c:v>
                </c:pt>
                <c:pt idx="8">
                  <c:v>20.740179039238001</c:v>
                </c:pt>
                <c:pt idx="9">
                  <c:v>16.6614030137547</c:v>
                </c:pt>
                <c:pt idx="10">
                  <c:v>17.613686112295902</c:v>
                </c:pt>
                <c:pt idx="11">
                  <c:v>18.605422328924</c:v>
                </c:pt>
                <c:pt idx="12">
                  <c:v>18.370047396357098</c:v>
                </c:pt>
                <c:pt idx="13">
                  <c:v>19.8519666404523</c:v>
                </c:pt>
                <c:pt idx="14">
                  <c:v>20.347312554148701</c:v>
                </c:pt>
                <c:pt idx="15">
                  <c:v>20.892387547055101</c:v>
                </c:pt>
                <c:pt idx="16">
                  <c:v>20.996881940865602</c:v>
                </c:pt>
                <c:pt idx="17">
                  <c:v>21.213232303603</c:v>
                </c:pt>
                <c:pt idx="18">
                  <c:v>19.759791741901001</c:v>
                </c:pt>
                <c:pt idx="19">
                  <c:v>20.392796428203201</c:v>
                </c:pt>
                <c:pt idx="20">
                  <c:v>20.1556268512924</c:v>
                </c:pt>
                <c:pt idx="21">
                  <c:v>19.6563998450791</c:v>
                </c:pt>
                <c:pt idx="22">
                  <c:v>20.128191034400601</c:v>
                </c:pt>
                <c:pt idx="23">
                  <c:v>20.135852525627499</c:v>
                </c:pt>
                <c:pt idx="24">
                  <c:v>20.5394807180603</c:v>
                </c:pt>
                <c:pt idx="25">
                  <c:v>20.654629533384199</c:v>
                </c:pt>
                <c:pt idx="26">
                  <c:v>20.692838075119401</c:v>
                </c:pt>
                <c:pt idx="27">
                  <c:v>20.5584618823938</c:v>
                </c:pt>
                <c:pt idx="28">
                  <c:v>20.864329437757501</c:v>
                </c:pt>
                <c:pt idx="29">
                  <c:v>21.162498926780899</c:v>
                </c:pt>
                <c:pt idx="30">
                  <c:v>21.413183658222398</c:v>
                </c:pt>
                <c:pt idx="31">
                  <c:v>21.916636963004798</c:v>
                </c:pt>
                <c:pt idx="32">
                  <c:v>21.732851283700203</c:v>
                </c:pt>
                <c:pt idx="33">
                  <c:v>21.853399710829102</c:v>
                </c:pt>
                <c:pt idx="34">
                  <c:v>22.347939563075801</c:v>
                </c:pt>
                <c:pt idx="35" formatCode="_-* #,##0.0_-;\-* #,##0.0_-;_-* &quot;-&quot;?_-;_-@_-">
                  <c:v>22.116780730136501</c:v>
                </c:pt>
                <c:pt idx="36" formatCode="_-* #,##0.0_-;\-* #,##0.0_-;_-* &quot;-&quot;?_-;_-@_-">
                  <c:v>22.177270447679998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036-4BDD-820B-C72911BFF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190336"/>
        <c:axId val="360190728"/>
      </c:lineChart>
      <c:catAx>
        <c:axId val="36019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0190728"/>
        <c:crosses val="autoZero"/>
        <c:auto val="1"/>
        <c:lblAlgn val="ctr"/>
        <c:lblOffset val="100"/>
        <c:noMultiLvlLbl val="0"/>
      </c:catAx>
      <c:valAx>
        <c:axId val="360190728"/>
        <c:scaling>
          <c:orientation val="minMax"/>
          <c:min val="1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>
                    <a:solidFill>
                      <a:sysClr val="windowText" lastClr="000000"/>
                    </a:solidFill>
                  </a:rPr>
                  <a:t>Ocupados (millones)</a:t>
                </a:r>
              </a:p>
            </c:rich>
          </c:tx>
          <c:layout>
            <c:manualLayout>
              <c:xMode val="edge"/>
              <c:yMode val="edge"/>
              <c:x val="3.9214832961929017E-3"/>
              <c:y val="0.220025174281132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019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54564552315373"/>
          <c:y val="4.6844956940866711E-2"/>
          <c:w val="0.84163785075303998"/>
          <c:h val="0.72201927584470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'Hoja1 (2)'!$K$4</c:f>
              <c:strCache>
                <c:ptCount val="1"/>
                <c:pt idx="0">
                  <c:v>Abr - Jun 2021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27689D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'Hoja1 (2)'!$J$5:$J$7</c:f>
              <c:strCache>
                <c:ptCount val="3"/>
                <c:pt idx="0">
                  <c:v> Nacional </c:v>
                </c:pt>
                <c:pt idx="1">
                  <c:v> Cabeceras </c:v>
                </c:pt>
                <c:pt idx="2">
                  <c:v>Centros poblados y rural disperso</c:v>
                </c:pt>
              </c:strCache>
            </c:strRef>
          </c:cat>
          <c:val>
            <c:numRef>
              <c:f>'Hoja1 (2)'!$K$5:$K$7</c:f>
              <c:numCache>
                <c:formatCode>_-* #,##0.0_-;\-* #,##0.0_-;_-* "-"??_-;_-@_-</c:formatCode>
                <c:ptCount val="3"/>
                <c:pt idx="0">
                  <c:v>60.110455602277149</c:v>
                </c:pt>
                <c:pt idx="1">
                  <c:v>52.870843030334669</c:v>
                </c:pt>
                <c:pt idx="2">
                  <c:v>86.055856034602968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88-4C03-A0A3-3E0098FD5BBA}"/>
            </c:ext>
          </c:extLst>
        </c:ser>
        <c:ser>
          <c:idx val="1"/>
          <c:order val="1"/>
          <c:tx>
            <c:strRef>
              <c:f>'Hoja1 (2)'!$L$4</c:f>
              <c:strCache>
                <c:ptCount val="1"/>
                <c:pt idx="0">
                  <c:v>Abr - Jun 2022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27689D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'Hoja1 (2)'!$J$5:$J$7</c:f>
              <c:strCache>
                <c:ptCount val="3"/>
                <c:pt idx="0">
                  <c:v> Nacional </c:v>
                </c:pt>
                <c:pt idx="1">
                  <c:v> Cabeceras </c:v>
                </c:pt>
                <c:pt idx="2">
                  <c:v>Centros poblados y rural disperso</c:v>
                </c:pt>
              </c:strCache>
            </c:strRef>
          </c:cat>
          <c:val>
            <c:numRef>
              <c:f>'Hoja1 (2)'!$L$5:$L$7</c:f>
              <c:numCache>
                <c:formatCode>_-* #,##0.0_-;\-* #,##0.0_-;_-* "-"??_-;_-@_-</c:formatCode>
                <c:ptCount val="3"/>
                <c:pt idx="0">
                  <c:v>58.001652227140646</c:v>
                </c:pt>
                <c:pt idx="1">
                  <c:v>50.747688067328681</c:v>
                </c:pt>
                <c:pt idx="2">
                  <c:v>84.832812456235715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88-4C03-A0A3-3E0098FD5B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0"/>
        <c:overlap val="-27"/>
        <c:axId val="414928047"/>
        <c:axId val="414920559"/>
      </c:barChart>
      <c:catAx>
        <c:axId val="414928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4920559"/>
        <c:crosses val="autoZero"/>
        <c:auto val="1"/>
        <c:lblAlgn val="ctr"/>
        <c:lblOffset val="100"/>
        <c:noMultiLvlLbl val="0"/>
      </c:catAx>
      <c:valAx>
        <c:axId val="414920559"/>
        <c:scaling>
          <c:orientation val="minMax"/>
          <c:min val="4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7689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dirty="0"/>
                  <a:t>Porcentaje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rgbClr val="27689D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4928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7689D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</a:defRPr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102388017539771"/>
          <c:y val="2.6767158075681492E-2"/>
          <c:w val="0.47310802156419757"/>
          <c:h val="0.9477575583068009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Hoja3!$B$3:$B$16</c:f>
              <c:strCache>
                <c:ptCount val="14"/>
                <c:pt idx="0">
                  <c:v>Actividades financieras y de seguros</c:v>
                </c:pt>
                <c:pt idx="1">
                  <c:v>Administración pública y defensa, educación y atención de la salud humana</c:v>
                </c:pt>
                <c:pt idx="2">
                  <c:v>Información y comunicaciones</c:v>
                </c:pt>
                <c:pt idx="3">
                  <c:v>Actividades inmobiliarias</c:v>
                </c:pt>
                <c:pt idx="4">
                  <c:v>No informa</c:v>
                </c:pt>
                <c:pt idx="5">
                  <c:v>Industrias manufactureras</c:v>
                </c:pt>
                <c:pt idx="6">
                  <c:v>Actividades profesionales, científicas, técnicas y de servicios</c:v>
                </c:pt>
                <c:pt idx="7">
                  <c:v>Suministro de electricidad, gas, agua y gestión de desechos</c:v>
                </c:pt>
                <c:pt idx="8">
                  <c:v>Comercio y reparación de vehículos</c:v>
                </c:pt>
                <c:pt idx="9">
                  <c:v>Transporte y almacenamiento</c:v>
                </c:pt>
                <c:pt idx="10">
                  <c:v>Construcción</c:v>
                </c:pt>
                <c:pt idx="11">
                  <c:v>Actividades artísticas, entretenimiento, recreación y otras actividades de servicios</c:v>
                </c:pt>
                <c:pt idx="12">
                  <c:v>Alojamiento y servicios de comida</c:v>
                </c:pt>
                <c:pt idx="13">
                  <c:v>Agricultura, ganadería, caza, silvicultura y pesca</c:v>
                </c:pt>
              </c:strCache>
            </c:strRef>
          </c:cat>
          <c:val>
            <c:numRef>
              <c:f>Hoja3!$C$3:$C$16</c:f>
              <c:numCache>
                <c:formatCode>0.00</c:formatCode>
                <c:ptCount val="14"/>
                <c:pt idx="0">
                  <c:v>12.845565933056594</c:v>
                </c:pt>
                <c:pt idx="1">
                  <c:v>16.683610823584537</c:v>
                </c:pt>
                <c:pt idx="2">
                  <c:v>20.864574669482121</c:v>
                </c:pt>
                <c:pt idx="3">
                  <c:v>27.140286748956132</c:v>
                </c:pt>
                <c:pt idx="4">
                  <c:v>41.532703798163411</c:v>
                </c:pt>
                <c:pt idx="5">
                  <c:v>46.516412300045644</c:v>
                </c:pt>
                <c:pt idx="6">
                  <c:v>47.324288739838991</c:v>
                </c:pt>
                <c:pt idx="7">
                  <c:v>53.320180255462404</c:v>
                </c:pt>
                <c:pt idx="8">
                  <c:v>61.129970412191469</c:v>
                </c:pt>
                <c:pt idx="9">
                  <c:v>69.177244611733286</c:v>
                </c:pt>
                <c:pt idx="10">
                  <c:v>69.469069257368261</c:v>
                </c:pt>
                <c:pt idx="11">
                  <c:v>75.760313355540248</c:v>
                </c:pt>
                <c:pt idx="12">
                  <c:v>76.179159608713803</c:v>
                </c:pt>
                <c:pt idx="13">
                  <c:v>85.374010531142957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A4-4DFF-AEFE-30E3721D9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axId val="411078783"/>
        <c:axId val="411086271"/>
      </c:barChart>
      <c:catAx>
        <c:axId val="411078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1086271"/>
        <c:crosses val="autoZero"/>
        <c:auto val="1"/>
        <c:lblAlgn val="ctr"/>
        <c:lblOffset val="100"/>
        <c:noMultiLvlLbl val="0"/>
      </c:catAx>
      <c:valAx>
        <c:axId val="411086271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411078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0.0569</cdr:x>
      <cdr:y>0.10464</cdr:y>
    </cdr:from>
    <cdr:to>
      <cdr:x>0.91782</cdr:x>
      <cdr:y>0.15679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A0190109-F0EA-453C-A67E-383E24F82A64}"/>
            </a:ext>
          </a:extLst>
        </cdr:cNvPr>
        <cdr:cNvSpPr/>
      </cdr:nvSpPr>
      <cdr:spPr>
        <a:xfrm xmlns:a="http://schemas.openxmlformats.org/drawingml/2006/main">
          <a:off x="688029" y="486161"/>
          <a:ext cx="10410103" cy="24228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0.10707</cdr:x>
      <cdr:y>0.8515</cdr:y>
    </cdr:from>
    <cdr:to>
      <cdr:x>0.96799</cdr:x>
      <cdr:y>0.90365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F3654E0E-ED47-4B95-A1D8-F4498355765A}"/>
            </a:ext>
          </a:extLst>
        </cdr:cNvPr>
        <cdr:cNvSpPr/>
      </cdr:nvSpPr>
      <cdr:spPr>
        <a:xfrm xmlns:a="http://schemas.openxmlformats.org/drawingml/2006/main">
          <a:off x="1304017" y="3955981"/>
          <a:ext cx="10484828" cy="24228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0.32378</cdr:x>
      <cdr:y>0.21292</cdr:y>
    </cdr:from>
    <cdr:to>
      <cdr:x>0.36694</cdr:x>
      <cdr:y>0.21292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8B6A3C55-6807-41B8-8230-4E58D81BC26C}"/>
            </a:ext>
          </a:extLst>
        </cdr:cNvPr>
        <cdr:cNvCxnSpPr/>
      </cdr:nvCxnSpPr>
      <cdr:spPr>
        <a:xfrm xmlns:a="http://schemas.openxmlformats.org/drawingml/2006/main">
          <a:off x="3794206" y="765669"/>
          <a:ext cx="505773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accent2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0.29716</cdr:x>
      <cdr:y>0.31704</cdr:y>
    </cdr:from>
    <cdr:to>
      <cdr:x>0.33724</cdr:x>
      <cdr:y>0.31704</cdr:y>
    </cdr:to>
    <cdr:cxnSp macro="">
      <cdr:nvCxnSpPr>
        <cdr:cNvPr id="5" name="Conector recto 4">
          <a:extLst xmlns:a="http://schemas.openxmlformats.org/drawingml/2006/main">
            <a:ext uri="{FF2B5EF4-FFF2-40B4-BE49-F238E27FC236}">
              <a16:creationId xmlns:a16="http://schemas.microsoft.com/office/drawing/2014/main" id="{009737E7-1B83-433C-8A0F-2DDEE1B10448}"/>
            </a:ext>
          </a:extLst>
        </cdr:cNvPr>
        <cdr:cNvCxnSpPr/>
      </cdr:nvCxnSpPr>
      <cdr:spPr>
        <a:xfrm xmlns:a="http://schemas.openxmlformats.org/drawingml/2006/main">
          <a:off x="3482305" y="1140089"/>
          <a:ext cx="469679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rgbClr val="0070C0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0.28131</cdr:x>
      <cdr:y>0</cdr:y>
    </cdr:from>
    <cdr:to>
      <cdr:x>0.28131</cdr:x>
      <cdr:y>0.71966</cdr:y>
    </cdr:to>
    <cdr:cxnSp macro="">
      <cdr:nvCxnSpPr>
        <cdr:cNvPr id="9" name="Conector recto 8">
          <a:extLst xmlns:a="http://schemas.openxmlformats.org/drawingml/2006/main">
            <a:ext uri="{FF2B5EF4-FFF2-40B4-BE49-F238E27FC236}">
              <a16:creationId xmlns:a16="http://schemas.microsoft.com/office/drawing/2014/main" id="{8C54B36E-CE70-4FC7-AB14-5E24B00B756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3296580" y="0"/>
          <a:ext cx="0" cy="2587898"/>
        </a:xfrm>
        <a:prstGeom xmlns:a="http://schemas.openxmlformats.org/drawingml/2006/main" prst="line">
          <a:avLst/>
        </a:prstGeom>
        <a:ln xmlns:a="http://schemas.openxmlformats.org/drawingml/2006/main">
          <a:prstDash val="lgDash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</cdr:x>
      <cdr:y>0.24655</cdr:y>
    </cdr:from>
    <cdr:to>
      <cdr:x>1</cdr:x>
      <cdr:y>1</cdr:y>
    </cdr:to>
    <cdr:cxnSp macro="">
      <cdr:nvCxnSpPr>
        <cdr:cNvPr id="10" name="Conector recto 9">
          <a:extLst xmlns:a="http://schemas.openxmlformats.org/drawingml/2006/main">
            <a:ext uri="{FF2B5EF4-FFF2-40B4-BE49-F238E27FC236}">
              <a16:creationId xmlns:a16="http://schemas.microsoft.com/office/drawing/2014/main" id="{0F38C076-12C6-4823-BDDF-81797E417CB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1742164" y="1271120"/>
          <a:ext cx="0" cy="2664000"/>
        </a:xfrm>
        <a:prstGeom xmlns:a="http://schemas.openxmlformats.org/drawingml/2006/main" prst="line">
          <a:avLst/>
        </a:prstGeom>
        <a:ln xmlns:a="http://schemas.openxmlformats.org/drawingml/2006/main">
          <a:noFill/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0.55506</cdr:x>
      <cdr:y>0.59476</cdr:y>
    </cdr:from>
    <cdr:to>
      <cdr:x>0.76066</cdr:x>
      <cdr:y>0.68181</cdr:y>
    </cdr:to>
    <cdr:sp macro="" textlink="">
      <cdr:nvSpPr>
        <cdr:cNvPr id="12" name="CuadroTexto 21">
          <a:extLst xmlns:a="http://schemas.openxmlformats.org/drawingml/2006/main">
            <a:ext uri="{FF2B5EF4-FFF2-40B4-BE49-F238E27FC236}">
              <a16:creationId xmlns:a16="http://schemas.microsoft.com/office/drawing/2014/main" id="{A05710A5-D743-4048-9166-0788517BD02E}"/>
            </a:ext>
          </a:extLst>
        </cdr:cNvPr>
        <cdr:cNvSpPr txBox="1"/>
      </cdr:nvSpPr>
      <cdr:spPr>
        <a:xfrm xmlns:a="http://schemas.openxmlformats.org/drawingml/2006/main">
          <a:off x="6504481" y="2138757"/>
          <a:ext cx="2409335" cy="3130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400" dirty="0">
              <a:solidFill>
                <a:srgbClr val="0070C0"/>
              </a:solidFill>
            </a:rPr>
            <a:t>Periodo de pandemia</a:t>
          </a:r>
        </a:p>
      </cdr:txBody>
    </cdr:sp>
  </cdr:relSizeAnchor>
  <cdr:relSizeAnchor xmlns:cdr="http://schemas.openxmlformats.org/drawingml/2006/chartDrawing">
    <cdr:from>
      <cdr:x>0.28107</cdr:x>
      <cdr:y>0.67524</cdr:y>
    </cdr:from>
    <cdr:to>
      <cdr:x>0.98765</cdr:x>
      <cdr:y>0.67524</cdr:y>
    </cdr:to>
    <cdr:cxnSp macro="">
      <cdr:nvCxnSpPr>
        <cdr:cNvPr id="14" name="Conector recto de flecha 13">
          <a:extLst xmlns:a="http://schemas.openxmlformats.org/drawingml/2006/main">
            <a:ext uri="{FF2B5EF4-FFF2-40B4-BE49-F238E27FC236}">
              <a16:creationId xmlns:a16="http://schemas.microsoft.com/office/drawing/2014/main" id="{DF9E01D3-A190-4974-A736-E39232B51A38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3293785" y="2428177"/>
          <a:ext cx="8280000" cy="0"/>
        </a:xfrm>
        <a:prstGeom xmlns:a="http://schemas.openxmlformats.org/drawingml/2006/main" prst="straightConnector1">
          <a:avLst/>
        </a:prstGeom>
        <a:ln xmlns:a="http://schemas.openxmlformats.org/drawingml/2006/main">
          <a:prstDash val="lgDashDotDot"/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0.99165</cdr:x>
      <cdr:y>0</cdr:y>
    </cdr:from>
    <cdr:to>
      <cdr:x>0.99165</cdr:x>
      <cdr:y>0.71966</cdr:y>
    </cdr:to>
    <cdr:cxnSp macro="">
      <cdr:nvCxnSpPr>
        <cdr:cNvPr id="16" name="Conector recto 15">
          <a:extLst xmlns:a="http://schemas.openxmlformats.org/drawingml/2006/main">
            <a:ext uri="{FF2B5EF4-FFF2-40B4-BE49-F238E27FC236}">
              <a16:creationId xmlns:a16="http://schemas.microsoft.com/office/drawing/2014/main" id="{A67B0A9C-2083-4BD6-9DCA-679C8F88EEBF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1620731" y="0"/>
          <a:ext cx="0" cy="2587898"/>
        </a:xfrm>
        <a:prstGeom xmlns:a="http://schemas.openxmlformats.org/drawingml/2006/main" prst="line">
          <a:avLst/>
        </a:prstGeom>
        <a:ln xmlns:a="http://schemas.openxmlformats.org/drawingml/2006/main">
          <a:prstDash val="lgDash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0.28609</cdr:x>
      <cdr:y>0.02386</cdr:y>
    </cdr:from>
    <cdr:to>
      <cdr:x>0.28609</cdr:x>
      <cdr:y>0.67898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778271FC-5276-4458-817C-BA29F402FBE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3409745" y="97538"/>
          <a:ext cx="0" cy="2677806"/>
        </a:xfrm>
        <a:prstGeom xmlns:a="http://schemas.openxmlformats.org/drawingml/2006/main" prst="line">
          <a:avLst/>
        </a:prstGeom>
        <a:ln xmlns:a="http://schemas.openxmlformats.org/drawingml/2006/main"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0.54286</cdr:x>
      <cdr:y>0.58377</cdr:y>
    </cdr:from>
    <cdr:to>
      <cdr:x>0.74772</cdr:x>
      <cdr:y>0.65906</cdr:y>
    </cdr:to>
    <cdr:sp macro="" textlink="">
      <cdr:nvSpPr>
        <cdr:cNvPr id="3" name="CuadroTexto 16">
          <a:extLst xmlns:a="http://schemas.openxmlformats.org/drawingml/2006/main">
            <a:ext uri="{FF2B5EF4-FFF2-40B4-BE49-F238E27FC236}">
              <a16:creationId xmlns:a16="http://schemas.microsoft.com/office/drawing/2014/main" id="{C6B9517C-D155-49A5-B6B6-FB89EBDFBD95}"/>
            </a:ext>
          </a:extLst>
        </cdr:cNvPr>
        <cdr:cNvSpPr txBox="1"/>
      </cdr:nvSpPr>
      <cdr:spPr>
        <a:xfrm xmlns:a="http://schemas.openxmlformats.org/drawingml/2006/main">
          <a:off x="6470021" y="2386147"/>
          <a:ext cx="2441581" cy="3077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400" dirty="0">
              <a:solidFill>
                <a:srgbClr val="0070C0"/>
              </a:solidFill>
            </a:rPr>
            <a:t>Periodo de pandemia</a:t>
          </a:r>
        </a:p>
      </cdr:txBody>
    </cdr:sp>
  </cdr:relSizeAnchor>
  <cdr:relSizeAnchor xmlns:cdr="http://schemas.openxmlformats.org/drawingml/2006/chartDrawing">
    <cdr:from>
      <cdr:x>0.28658</cdr:x>
      <cdr:y>0.65332</cdr:y>
    </cdr:from>
    <cdr:to>
      <cdr:x>0.99339</cdr:x>
      <cdr:y>0.65332</cdr:y>
    </cdr:to>
    <cdr:cxnSp macro="">
      <cdr:nvCxnSpPr>
        <cdr:cNvPr id="4" name="Conector recto de flecha 3">
          <a:extLst xmlns:a="http://schemas.openxmlformats.org/drawingml/2006/main">
            <a:ext uri="{FF2B5EF4-FFF2-40B4-BE49-F238E27FC236}">
              <a16:creationId xmlns:a16="http://schemas.microsoft.com/office/drawing/2014/main" id="{41479F23-0233-4053-9EBC-FF0DA0C43FF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3415511" y="2670436"/>
          <a:ext cx="8424000" cy="0"/>
        </a:xfrm>
        <a:prstGeom xmlns:a="http://schemas.openxmlformats.org/drawingml/2006/main" prst="straightConnector1">
          <a:avLst/>
        </a:prstGeom>
        <a:ln xmlns:a="http://schemas.openxmlformats.org/drawingml/2006/main">
          <a:prstDash val="lgDashDotDot"/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0.99462</cdr:x>
      <cdr:y>0.02205</cdr:y>
    </cdr:from>
    <cdr:to>
      <cdr:x>0.99462</cdr:x>
      <cdr:y>0.67717</cdr:y>
    </cdr:to>
    <cdr:cxnSp macro="">
      <cdr:nvCxnSpPr>
        <cdr:cNvPr id="6" name="Conector recto 5">
          <a:extLst xmlns:a="http://schemas.openxmlformats.org/drawingml/2006/main">
            <a:ext uri="{FF2B5EF4-FFF2-40B4-BE49-F238E27FC236}">
              <a16:creationId xmlns:a16="http://schemas.microsoft.com/office/drawing/2014/main" id="{DE872944-2E62-4915-8393-11F3A866FC84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1854132" y="90117"/>
          <a:ext cx="0" cy="2677807"/>
        </a:xfrm>
        <a:prstGeom xmlns:a="http://schemas.openxmlformats.org/drawingml/2006/main" prst="line">
          <a:avLst/>
        </a:prstGeom>
        <a:ln xmlns:a="http://schemas.openxmlformats.org/drawingml/2006/main"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0.08081</cdr:x>
      <cdr:y>0.0354</cdr:y>
    </cdr:from>
    <cdr:to>
      <cdr:x>0.93344</cdr:x>
      <cdr:y>0.09621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B42E232B-FEF7-1D3B-66FD-6A4F3E489B56}"/>
            </a:ext>
          </a:extLst>
        </cdr:cNvPr>
        <cdr:cNvSpPr/>
      </cdr:nvSpPr>
      <cdr:spPr>
        <a:xfrm xmlns:a="http://schemas.openxmlformats.org/drawingml/2006/main">
          <a:off x="626475" y="147289"/>
          <a:ext cx="6610163" cy="25298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31/08/2022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9A0BFF-752F-4F01-B705-5E9002A6E3F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127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1DC31-9DF6-4E87-BB41-49CE280BEA0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2697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96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2697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245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085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296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476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1DC31-9DF6-4E87-BB41-49CE280BEA0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686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9A0BFF-752F-4F01-B705-5E9002A6E3F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44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405" y="2414575"/>
            <a:ext cx="60875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prstClr val="white"/>
                </a:solidFill>
                <a:latin typeface="Arial Black" panose="020B0A04020102020204" pitchFamily="34" charset="0"/>
              </a:rPr>
              <a:t>Mercado laboral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endParaRPr lang="es-E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Julio de 2022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agosto de 2022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D66D0F0-26BD-C1ED-7E18-6728AACE9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092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MERCADO LABORAL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0092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Población ocupada desestacionalizada* total nacional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MX" alt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Mensual julio de 2019 – julio de 2022</a:t>
            </a:r>
            <a:endParaRPr kumimoji="0" lang="es-ES" altLang="es-CO" sz="2400" b="1" i="0" u="none" strike="noStrike" kern="1200" cap="none" spc="0" normalizeH="0" baseline="0" noProof="0" dirty="0">
              <a:ln>
                <a:noFill/>
              </a:ln>
              <a:solidFill>
                <a:srgbClr val="395F9B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63011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* Las series desestacionalizadas permiten hacer comparaciones en periodos consecutivos.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2CF81D2-E306-48C4-AC5F-6BC14E368630}"/>
              </a:ext>
            </a:extLst>
          </p:cNvPr>
          <p:cNvSpPr/>
          <p:nvPr/>
        </p:nvSpPr>
        <p:spPr>
          <a:xfrm>
            <a:off x="2268747" y="5508162"/>
            <a:ext cx="97162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Al comparar abril de 2020, que ha sido el mes con el menor número de personas ocupadas en la pandemia (16,7 millones), con julio de 2022 (22,2 millones), se observa que </a:t>
            </a: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5,5 millones de personas han regresado a la ocupación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BA0F679-CFB5-4012-BCC6-802128C757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761686"/>
              </p:ext>
            </p:extLst>
          </p:nvPr>
        </p:nvGraphicFramePr>
        <p:xfrm>
          <a:off x="207034" y="1420657"/>
          <a:ext cx="11918291" cy="4087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upo 3">
            <a:extLst>
              <a:ext uri="{FF2B5EF4-FFF2-40B4-BE49-F238E27FC236}">
                <a16:creationId xmlns:a16="http://schemas.microsoft.com/office/drawing/2014/main" id="{6F09B2B0-F846-B251-B44B-DA2FCABE4B94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A3258C3A-E923-DF5B-ADEF-452943154536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E1C2116-5184-9B01-4CDA-DFF73ABF3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4061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405" y="2414575"/>
            <a:ext cx="60875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Informalidad</a:t>
            </a:r>
            <a:b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Abril-junio de 2022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 Planificación Rural Agropecuaria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 de agosto de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0ACC2E7-5F54-2DE4-C6FA-0DD6D7642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25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A399A3ED-A920-604C-8810-B552FC7D3954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59CE9D50-1D72-F644-CB62-F860BF341789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ECD87B7-37EA-F4C9-DA3B-456B5628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C60625E6-14F7-BBA3-F521-78723D87EC96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INFORMALIDAD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20051" y="5480724"/>
            <a:ext cx="1542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Informalidad sector 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1429410" y="5573058"/>
            <a:ext cx="1095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84,8%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2560095" y="5429867"/>
            <a:ext cx="3461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1,2 p.p</a:t>
            </a:r>
          </a:p>
          <a:p>
            <a:r>
              <a:rPr lang="es-CO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informalidad del mismo trimestre un año atrás (86,1%)</a:t>
            </a:r>
            <a:endParaRPr lang="es-CO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3FAEE45-B7C7-4895-AF51-10F952241B9B}"/>
              </a:ext>
            </a:extLst>
          </p:cNvPr>
          <p:cNvCxnSpPr>
            <a:cxnSpLocks/>
          </p:cNvCxnSpPr>
          <p:nvPr/>
        </p:nvCxnSpPr>
        <p:spPr>
          <a:xfrm>
            <a:off x="6021616" y="5395470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C2D054A-CB9D-4969-9533-9DAC201BD6C0}"/>
              </a:ext>
            </a:extLst>
          </p:cNvPr>
          <p:cNvSpPr/>
          <p:nvPr/>
        </p:nvSpPr>
        <p:spPr>
          <a:xfrm>
            <a:off x="6384085" y="5396509"/>
            <a:ext cx="26696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Informalidad agricultura, ganadería, caza, silvicultura y pesca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E3EB898-F77B-41D8-8631-7FAAB1CA6C44}"/>
              </a:ext>
            </a:extLst>
          </p:cNvPr>
          <p:cNvSpPr/>
          <p:nvPr/>
        </p:nvSpPr>
        <p:spPr>
          <a:xfrm>
            <a:off x="9416204" y="5677050"/>
            <a:ext cx="134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85,4%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 CuadroTexto">
            <a:extLst>
              <a:ext uri="{FF2B5EF4-FFF2-40B4-BE49-F238E27FC236}">
                <a16:creationId xmlns:a16="http://schemas.microsoft.com/office/drawing/2014/main" id="{72600D9A-ADD3-4635-A3E6-0938F6994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8158"/>
            <a:ext cx="53629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j-lt"/>
                <a:ea typeface="+mn-ea"/>
                <a:cs typeface="+mn-cs"/>
              </a:rPr>
              <a:t>Proporción de ocupados informales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j-lt"/>
                <a:ea typeface="+mn-ea"/>
                <a:cs typeface="+mn-cs"/>
              </a:rPr>
              <a:t>Trimestre abril-junio (2021-2022)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D987E21-E7B3-ED4E-7508-20BF8900490A}"/>
              </a:ext>
            </a:extLst>
          </p:cNvPr>
          <p:cNvGraphicFramePr>
            <a:graphicFrameLocks/>
          </p:cNvGraphicFramePr>
          <p:nvPr/>
        </p:nvGraphicFramePr>
        <p:xfrm>
          <a:off x="0" y="1618118"/>
          <a:ext cx="4655976" cy="2982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39C5CDB-A5B0-7F8B-F6DE-B151595C1E6A}"/>
              </a:ext>
            </a:extLst>
          </p:cNvPr>
          <p:cNvGraphicFramePr>
            <a:graphicFrameLocks/>
          </p:cNvGraphicFramePr>
          <p:nvPr/>
        </p:nvGraphicFramePr>
        <p:xfrm>
          <a:off x="4519933" y="1205392"/>
          <a:ext cx="7752665" cy="4160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22AA596E-4AF8-A33C-C019-625C7E8EC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1616" y="575949"/>
            <a:ext cx="59029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j-lt"/>
                <a:ea typeface="+mn-ea"/>
                <a:cs typeface="+mn-cs"/>
              </a:rPr>
              <a:t>Proporción de ocupados informales por actividad económica a nivel nacional trimestre abril-junio de 2022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DADD8F1-BC3B-F17F-F1D3-DD11F3D45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8" y="6113505"/>
            <a:ext cx="2196000" cy="34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03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F57190-3976-BAA2-7CB3-FE3464D6E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17" y="780735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4927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total nacional, cabeceras y rural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Variación anual, julio 2021- julio 2022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4337481" y="5396861"/>
            <a:ext cx="3335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nacional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5348261" y="5737004"/>
            <a:ext cx="1313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11,0%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2771190" y="6135300"/>
            <a:ext cx="7109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2,1 p.p </a:t>
            </a:r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mes un año atrás (13,1%)</a:t>
            </a:r>
            <a:endParaRPr lang="es-CO" b="1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Las variaciones anuales solo son comparables con meses similares (julio 2021 vs julio 2022). Se grafican meses consecutivos por lo corta de la serie a modo ilustrativo.  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3AEB70D3-E6EB-4F60-8610-2083C1067D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161569"/>
              </p:ext>
            </p:extLst>
          </p:nvPr>
        </p:nvGraphicFramePr>
        <p:xfrm>
          <a:off x="33788" y="1442631"/>
          <a:ext cx="12186397" cy="393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upo 3">
            <a:extLst>
              <a:ext uri="{FF2B5EF4-FFF2-40B4-BE49-F238E27FC236}">
                <a16:creationId xmlns:a16="http://schemas.microsoft.com/office/drawing/2014/main" id="{ED251420-75B1-24AC-6EC1-93765F1B0EBA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3AEDEE3D-B3FE-CF87-0361-FAA4385783B6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300C4E0-96EC-7818-2741-78E6944C2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865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9B2A150-3D27-FBEF-8FB4-344285BFF847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F85CC1A5-3401-83C3-6A54-B633380573B4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E875CB4-C975-499A-3F7D-A478C87F0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4927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total nacional, cabeceras y rural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Variación anual julio de 2022 y trimestre móvil mayo–julio de 2022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20047" y="5196046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1429410" y="5479748"/>
            <a:ext cx="1095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9,1%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2524653" y="5274908"/>
            <a:ext cx="3461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superior en 1,5 p.p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mes un año atrás (7,7%)</a:t>
            </a:r>
            <a:endParaRPr lang="es-CO" b="1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3FAEE45-B7C7-4895-AF51-10F952241B9B}"/>
              </a:ext>
            </a:extLst>
          </p:cNvPr>
          <p:cNvCxnSpPr>
            <a:cxnSpLocks/>
          </p:cNvCxnSpPr>
          <p:nvPr/>
        </p:nvCxnSpPr>
        <p:spPr>
          <a:xfrm>
            <a:off x="6021616" y="5227515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C2D054A-CB9D-4969-9533-9DAC201BD6C0}"/>
              </a:ext>
            </a:extLst>
          </p:cNvPr>
          <p:cNvSpPr/>
          <p:nvPr/>
        </p:nvSpPr>
        <p:spPr>
          <a:xfrm>
            <a:off x="6259744" y="5265726"/>
            <a:ext cx="1591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E3EB898-F77B-41D8-8631-7FAAB1CA6C44}"/>
              </a:ext>
            </a:extLst>
          </p:cNvPr>
          <p:cNvSpPr/>
          <p:nvPr/>
        </p:nvSpPr>
        <p:spPr>
          <a:xfrm>
            <a:off x="7483151" y="5482342"/>
            <a:ext cx="1069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7,8%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8813602" y="5329585"/>
            <a:ext cx="33783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1,5 p.p 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trimestre un año atrás (9,3%)</a:t>
            </a:r>
            <a:endParaRPr lang="es-CO" b="1" dirty="0">
              <a:solidFill>
                <a:srgbClr val="27689D"/>
              </a:solidFill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</a:t>
            </a:r>
            <a:r>
              <a:rPr lang="es-MX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Los datos del trimestre diciembre 2020 – junio de 2021 corresponden a la GEIH marco 2005 con proyecciones del CNPV 2018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 CuadroTexto">
            <a:extLst>
              <a:ext uri="{FF2B5EF4-FFF2-40B4-BE49-F238E27FC236}">
                <a16:creationId xmlns:a16="http://schemas.microsoft.com/office/drawing/2014/main" id="{72600D9A-ADD3-4635-A3E6-0938F6994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126" y="1324298"/>
            <a:ext cx="53629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mensual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Julio (2021-2022)</a:t>
            </a:r>
          </a:p>
        </p:txBody>
      </p:sp>
      <p:sp>
        <p:nvSpPr>
          <p:cNvPr id="18" name="1 CuadroTexto">
            <a:extLst>
              <a:ext uri="{FF2B5EF4-FFF2-40B4-BE49-F238E27FC236}">
                <a16:creationId xmlns:a16="http://schemas.microsoft.com/office/drawing/2014/main" id="{3CF9970F-36A0-4EFE-9439-31CCA5E37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633" y="1327407"/>
            <a:ext cx="45232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trimestre móvil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Mayo–julio (2021-2022)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FE52E31A-309B-483B-83BB-C531B49FB8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168242"/>
              </p:ext>
            </p:extLst>
          </p:nvPr>
        </p:nvGraphicFramePr>
        <p:xfrm>
          <a:off x="457484" y="1895148"/>
          <a:ext cx="5186059" cy="308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67F528AD-09EC-4B42-8259-8B9439F3F0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610851"/>
              </p:ext>
            </p:extLst>
          </p:nvPr>
        </p:nvGraphicFramePr>
        <p:xfrm>
          <a:off x="6640843" y="1881541"/>
          <a:ext cx="5197194" cy="308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4538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318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Principales indicadores del mercado laboral en los centros poblados y rural disperso en julio (2021-2022)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0" y="6544389"/>
            <a:ext cx="118074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</a:t>
            </a:r>
            <a:r>
              <a:rPr lang="es-MX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Tasa de subocupación (TS):  Es la relación porcentual de la población ocupada que manifestó querer y poder trabajar más horas a la semana, mejorar sus ingresos y/o tener una labor más propia de sus competencias  (PS) y el número de personas que integran la fuerza laboral (FT)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705431B-FF9F-46D3-839F-0E7E7F665407}"/>
              </a:ext>
            </a:extLst>
          </p:cNvPr>
          <p:cNvSpPr/>
          <p:nvPr/>
        </p:nvSpPr>
        <p:spPr>
          <a:xfrm>
            <a:off x="98366" y="4478706"/>
            <a:ext cx="11807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julio de 2022,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población ocupada en el sector rural aumentó en 203 mil personas 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 respecto a julio de 2021.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julio de 2022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la tasa de desempleo en el sector rural aumentó por el incremento de la población desocupada en 129 mil personas.</a:t>
            </a:r>
            <a:endParaRPr lang="es-MX" dirty="0">
              <a:solidFill>
                <a:srgbClr val="27689D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42A015AA-ECEB-4FE9-97D3-46F5C762D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640660"/>
              </p:ext>
            </p:extLst>
          </p:nvPr>
        </p:nvGraphicFramePr>
        <p:xfrm>
          <a:off x="2639806" y="1403613"/>
          <a:ext cx="7123739" cy="2859405"/>
        </p:xfrm>
        <a:graphic>
          <a:graphicData uri="http://schemas.openxmlformats.org/drawingml/2006/table">
            <a:tbl>
              <a:tblPr/>
              <a:tblGrid>
                <a:gridCol w="4752000">
                  <a:extLst>
                    <a:ext uri="{9D8B030D-6E8A-4147-A177-3AD203B41FA5}">
                      <a16:colId xmlns:a16="http://schemas.microsoft.com/office/drawing/2014/main" val="2688722200"/>
                    </a:ext>
                  </a:extLst>
                </a:gridCol>
                <a:gridCol w="813665">
                  <a:extLst>
                    <a:ext uri="{9D8B030D-6E8A-4147-A177-3AD203B41FA5}">
                      <a16:colId xmlns:a16="http://schemas.microsoft.com/office/drawing/2014/main" val="2316560644"/>
                    </a:ext>
                  </a:extLst>
                </a:gridCol>
                <a:gridCol w="779037">
                  <a:extLst>
                    <a:ext uri="{9D8B030D-6E8A-4147-A177-3AD203B41FA5}">
                      <a16:colId xmlns:a16="http://schemas.microsoft.com/office/drawing/2014/main" val="284198805"/>
                    </a:ext>
                  </a:extLst>
                </a:gridCol>
                <a:gridCol w="779037">
                  <a:extLst>
                    <a:ext uri="{9D8B030D-6E8A-4147-A177-3AD203B41FA5}">
                      <a16:colId xmlns:a16="http://schemas.microsoft.com/office/drawing/2014/main" val="1610604703"/>
                    </a:ext>
                  </a:extLst>
                </a:gridCol>
              </a:tblGrid>
              <a:tr h="3316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Julio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Julio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Variación absoluta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4049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Fuerza de trabajo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4.805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5.105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5824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Ocupados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4.437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4.640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2515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Desocupados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0089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0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Población fuera de la fuerza laboral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3.503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3.271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-232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238447"/>
                  </a:ext>
                </a:extLst>
              </a:tr>
              <a:tr h="2520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Tasa de desempleo – TD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195030"/>
                  </a:ext>
                </a:extLst>
              </a:tr>
              <a:tr h="1165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Tasa de subocupación – TS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8,5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287803"/>
                  </a:ext>
                </a:extLst>
              </a:tr>
              <a:tr h="1165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Tasa de ocupación – 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53,4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553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0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Tasa global de participación –TGP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57,8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61,0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560202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A6AF3304-2079-05B9-154A-CAAA3786EB63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6F6F72D0-7094-FB03-9C02-B66F23555D5A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4393863-4420-9FB7-9816-1A0E4F9C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685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según rama de actividad económica en julio (2021-2022)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2164709" y="5929668"/>
            <a:ext cx="9827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julio de 2022, la población ocupada del país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aumentó en 1,64 millones de personas (8,0%) 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 respecto a julio de 2021.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71254BB-150C-488E-96E8-6C9D77FE0FA9}"/>
              </a:ext>
            </a:extLst>
          </p:cNvPr>
          <p:cNvSpPr/>
          <p:nvPr/>
        </p:nvSpPr>
        <p:spPr>
          <a:xfrm>
            <a:off x="309238" y="5378031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Datos en miles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F400155B-A6AE-48F0-8952-4394A43B8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52535"/>
              </p:ext>
            </p:extLst>
          </p:nvPr>
        </p:nvGraphicFramePr>
        <p:xfrm>
          <a:off x="309238" y="1226724"/>
          <a:ext cx="11303999" cy="4129499"/>
        </p:xfrm>
        <a:graphic>
          <a:graphicData uri="http://schemas.openxmlformats.org/drawingml/2006/table">
            <a:tbl>
              <a:tblPr/>
              <a:tblGrid>
                <a:gridCol w="7457795">
                  <a:extLst>
                    <a:ext uri="{9D8B030D-6E8A-4147-A177-3AD203B41FA5}">
                      <a16:colId xmlns:a16="http://schemas.microsoft.com/office/drawing/2014/main" val="994517900"/>
                    </a:ext>
                  </a:extLst>
                </a:gridCol>
                <a:gridCol w="961551">
                  <a:extLst>
                    <a:ext uri="{9D8B030D-6E8A-4147-A177-3AD203B41FA5}">
                      <a16:colId xmlns:a16="http://schemas.microsoft.com/office/drawing/2014/main" val="1994977086"/>
                    </a:ext>
                  </a:extLst>
                </a:gridCol>
                <a:gridCol w="961551">
                  <a:extLst>
                    <a:ext uri="{9D8B030D-6E8A-4147-A177-3AD203B41FA5}">
                      <a16:colId xmlns:a16="http://schemas.microsoft.com/office/drawing/2014/main" val="490652956"/>
                    </a:ext>
                  </a:extLst>
                </a:gridCol>
                <a:gridCol w="961551">
                  <a:extLst>
                    <a:ext uri="{9D8B030D-6E8A-4147-A177-3AD203B41FA5}">
                      <a16:colId xmlns:a16="http://schemas.microsoft.com/office/drawing/2014/main" val="3832016345"/>
                    </a:ext>
                  </a:extLst>
                </a:gridCol>
                <a:gridCol w="961551">
                  <a:extLst>
                    <a:ext uri="{9D8B030D-6E8A-4147-A177-3AD203B41FA5}">
                      <a16:colId xmlns:a16="http://schemas.microsoft.com/office/drawing/2014/main" val="679695158"/>
                    </a:ext>
                  </a:extLst>
                </a:gridCol>
              </a:tblGrid>
              <a:tr h="4078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Rama de actividad 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julio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julio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Variación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Variación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11515"/>
                  </a:ext>
                </a:extLst>
              </a:tr>
              <a:tr h="16603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absoluta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porcentual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027799"/>
                  </a:ext>
                </a:extLst>
              </a:tr>
              <a:tr h="22244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Ocupados Total 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20.417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22.055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1.638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140479"/>
                  </a:ext>
                </a:extLst>
              </a:tr>
              <a:tr h="22244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Industrias manufactureras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2.179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2.458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Administración pública y defensa, educación y atención de la salud humana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2.421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2.693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507775"/>
                  </a:ext>
                </a:extLst>
              </a:tr>
              <a:tr h="230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Transporte y almacenamiento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1.707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641266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artísticas, entretenimiento, recreación y otras actividades de servicios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1.737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476638"/>
                  </a:ext>
                </a:extLst>
              </a:tr>
              <a:tr h="1711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profesionales, científicas, técnicas y de servicios administrativos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1.632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1.821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320903"/>
                  </a:ext>
                </a:extLst>
              </a:tr>
              <a:tr h="1869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Comercio y reparación de vehículos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3.684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3.871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408792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financieras y de seguros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26,6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401929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Alojamiento y servicios de comida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1.388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461761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Suministro de electricidad, gas, agua y gestión de desechos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50213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inmobiliarias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459173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869721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No informa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516227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Información y comunicaciones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818794"/>
                  </a:ext>
                </a:extLst>
              </a:tr>
              <a:tr h="1152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Agricultura, ganadería, caza, silvicultura y pesca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3.318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3.288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859933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F62B7C60-EFC3-7C37-6E05-DF7C56D40A0F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D9142435-0796-F661-CD17-013BFF69A833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4F0AA31-88A7-76BC-01CD-CEAC7FB06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1480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145" y="460244"/>
            <a:ext cx="124337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 (miles de personas) en julio de 2022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6BFD5BF-AA9F-4720-89B1-41A537027AD9}"/>
              </a:ext>
            </a:extLst>
          </p:cNvPr>
          <p:cNvSpPr/>
          <p:nvPr/>
        </p:nvSpPr>
        <p:spPr>
          <a:xfrm>
            <a:off x="2249896" y="6238986"/>
            <a:ext cx="9811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fue la segunda actividad económica que más personas ocupó en el mes de julio con 3,29 millones de ocupados (14,9%). 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BB8F261-014B-4753-B6FC-36D2325EAC9B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078876"/>
              </p:ext>
            </p:extLst>
          </p:nvPr>
        </p:nvGraphicFramePr>
        <p:xfrm>
          <a:off x="50082" y="1407983"/>
          <a:ext cx="12091836" cy="464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4D584557-33D3-4074-4259-6C34BCDEBEE1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5E50155-A4F8-D4EA-E125-40429C8468AD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8EDC51C-ECC9-45D2-4DFC-9A5C96784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391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96E6BDD-E3F5-4C18-BDB4-BEEFAFB96589}"/>
              </a:ext>
            </a:extLst>
          </p:cNvPr>
          <p:cNvSpPr/>
          <p:nvPr/>
        </p:nvSpPr>
        <p:spPr>
          <a:xfrm>
            <a:off x="2249896" y="6238986"/>
            <a:ext cx="9811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</a:t>
            </a:r>
            <a:r>
              <a:rPr lang="es-ES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disminuyó en 30 mil ocupados (-0,9%)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1EF3C0D-4DED-4279-A318-0A909EFAAAA0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6C759FD7-E75E-409A-A4BF-463D5F069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" y="460244"/>
            <a:ext cx="121786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Variación de la 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 (miles de personas) julio 2021-2022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s-MX" altLang="es-CO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308831"/>
              </p:ext>
            </p:extLst>
          </p:nvPr>
        </p:nvGraphicFramePr>
        <p:xfrm>
          <a:off x="8205" y="1382104"/>
          <a:ext cx="12178632" cy="464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539F3815-2CB0-48AD-FCE1-8ADD827AB201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2D581C2-38EE-4170-1013-15509758CDC1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B68E4B4-C9A8-1F96-DC27-BCB318452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473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406" y="2414575"/>
            <a:ext cx="609810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Tasa de desempleo y población ocupada series desestacionalizadas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Julio de 2022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 Planificación Rural Agropecuaria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 de agosto de 2022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11A490-5461-1A95-5A16-45CA231B38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51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092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MERCADO LABORAL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0092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Tasa de desempleo desestacionalizada* total nacional </a:t>
            </a:r>
            <a:r>
              <a:rPr kumimoji="0" lang="es-MX" alt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y 13 ciudades y áreas metropolitanas. Mensual julio de 2019 – julio de 2022</a:t>
            </a:r>
            <a:endParaRPr kumimoji="0" lang="es-ES" altLang="es-CO" sz="2400" b="1" i="0" u="none" strike="noStrike" kern="1200" cap="none" spc="0" normalizeH="0" baseline="0" noProof="0" dirty="0">
              <a:ln>
                <a:noFill/>
              </a:ln>
              <a:solidFill>
                <a:srgbClr val="395F9B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71888" y="653054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                                                                                                                                                                                                    * Las series desestacionalizadas permiten hacer comparaciones en periodos consecutivos.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3262736-F5CA-432A-AA5E-45F5DDAA4B84}"/>
              </a:ext>
            </a:extLst>
          </p:cNvPr>
          <p:cNvSpPr/>
          <p:nvPr/>
        </p:nvSpPr>
        <p:spPr>
          <a:xfrm>
            <a:off x="-30478" y="4884442"/>
            <a:ext cx="2030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Tasa de desempleo nacional 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julio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B37A31D-6B4A-4D14-8090-F5EC801C402A}"/>
              </a:ext>
            </a:extLst>
          </p:cNvPr>
          <p:cNvSpPr/>
          <p:nvPr/>
        </p:nvSpPr>
        <p:spPr>
          <a:xfrm>
            <a:off x="1412729" y="5253773"/>
            <a:ext cx="106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10,7%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BA94C-C7DA-4332-96DD-A87259733597}"/>
              </a:ext>
            </a:extLst>
          </p:cNvPr>
          <p:cNvSpPr/>
          <p:nvPr/>
        </p:nvSpPr>
        <p:spPr>
          <a:xfrm>
            <a:off x="2451515" y="4940662"/>
            <a:ext cx="3158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inferior en 10,2 p.p a la tasa de mayo de 2020 (20,9%) 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que ha sido la más alta de los meses en pandemia.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0E014AD-2A70-41B0-B033-E4A392009332}"/>
              </a:ext>
            </a:extLst>
          </p:cNvPr>
          <p:cNvCxnSpPr>
            <a:cxnSpLocks/>
          </p:cNvCxnSpPr>
          <p:nvPr/>
        </p:nvCxnSpPr>
        <p:spPr>
          <a:xfrm>
            <a:off x="5622225" y="5101395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B898A01-518B-495E-AD15-C95A8C0A0955}"/>
              </a:ext>
            </a:extLst>
          </p:cNvPr>
          <p:cNvSpPr/>
          <p:nvPr/>
        </p:nvSpPr>
        <p:spPr>
          <a:xfrm>
            <a:off x="5664268" y="5143806"/>
            <a:ext cx="2236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13 ciudades y a.m en julio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F1941FF-081D-4D18-A434-B3932EC2528A}"/>
              </a:ext>
            </a:extLst>
          </p:cNvPr>
          <p:cNvSpPr/>
          <p:nvPr/>
        </p:nvSpPr>
        <p:spPr>
          <a:xfrm>
            <a:off x="7422723" y="5360422"/>
            <a:ext cx="1321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11,2%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DDF7A5A-90AD-437C-93ED-DA6629A27751}"/>
              </a:ext>
            </a:extLst>
          </p:cNvPr>
          <p:cNvSpPr/>
          <p:nvPr/>
        </p:nvSpPr>
        <p:spPr>
          <a:xfrm>
            <a:off x="8692879" y="4940559"/>
            <a:ext cx="35513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inferior en 13,5 p.p a la tasa de junio de 2020 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(24,7%) que ha sido la más alta de los meses en pandemia para este dominio.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3B84D0E-BF09-4EA0-8916-0362B90962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444348"/>
              </p:ext>
            </p:extLst>
          </p:nvPr>
        </p:nvGraphicFramePr>
        <p:xfrm>
          <a:off x="236721" y="1326199"/>
          <a:ext cx="11718558" cy="359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upo 2">
            <a:extLst>
              <a:ext uri="{FF2B5EF4-FFF2-40B4-BE49-F238E27FC236}">
                <a16:creationId xmlns:a16="http://schemas.microsoft.com/office/drawing/2014/main" id="{0A120FAC-A88C-B8C3-FB00-1C4F20AE2312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8751E8B2-304C-5855-D775-56957F7CF616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1946E7F1-4731-2E21-F97F-4CAECC90F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9933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0B80DE-8623-4BA4-AD6E-631F4BEB8091}"/>
</file>

<file path=customXml/itemProps2.xml><?xml version="1.0" encoding="utf-8"?>
<ds:datastoreItem xmlns:ds="http://schemas.openxmlformats.org/officeDocument/2006/customXml" ds:itemID="{B5A98B60-7A8A-4573-86E7-D1E78F4DA847}"/>
</file>

<file path=customXml/itemProps3.xml><?xml version="1.0" encoding="utf-8"?>
<ds:datastoreItem xmlns:ds="http://schemas.openxmlformats.org/officeDocument/2006/customXml" ds:itemID="{25FA59D3-0B6A-4C21-8EC3-E5DB8A5DAAEF}"/>
</file>

<file path=docProps/app.xml><?xml version="1.0" encoding="utf-8"?>
<Properties xmlns="http://schemas.openxmlformats.org/officeDocument/2006/extended-properties" xmlns:vt="http://schemas.openxmlformats.org/officeDocument/2006/docPropsVTypes">
  <TotalTime>8950</TotalTime>
  <Words>1111</Words>
  <Application>Microsoft Office PowerPoint</Application>
  <PresentationFormat>Panorámica</PresentationFormat>
  <Paragraphs>248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399</cp:revision>
  <dcterms:created xsi:type="dcterms:W3CDTF">2019-02-12T04:28:07Z</dcterms:created>
  <dcterms:modified xsi:type="dcterms:W3CDTF">2022-08-31T18:25:45Z</dcterms:modified>
</cp:coreProperties>
</file>