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92" r:id="rId4"/>
    <p:sldId id="284" r:id="rId5"/>
    <p:sldId id="275" r:id="rId6"/>
    <p:sldId id="276" r:id="rId7"/>
    <p:sldId id="279" r:id="rId8"/>
    <p:sldId id="280" r:id="rId9"/>
    <p:sldId id="281" r:id="rId10"/>
    <p:sldId id="273" r:id="rId11"/>
    <p:sldId id="278" r:id="rId12"/>
    <p:sldId id="285" r:id="rId13"/>
    <p:sldId id="288" r:id="rId14"/>
    <p:sldId id="287" r:id="rId15"/>
    <p:sldId id="29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67"/>
    <a:srgbClr val="27689D"/>
    <a:srgbClr val="009267"/>
    <a:srgbClr val="595959"/>
    <a:srgbClr val="1F4E79"/>
    <a:srgbClr val="009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C8565-3AAB-4972-8365-4DEA40FB1F76}" v="87" dt="2021-04-30T19:27:32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874" autoAdjust="0"/>
  </p:normalViewPr>
  <p:slideViewPr>
    <p:cSldViewPr snapToGrid="0">
      <p:cViewPr varScale="1">
        <p:scale>
          <a:sx n="91" d="100"/>
          <a:sy n="91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E50C8565-3AAB-4972-8365-4DEA40FB1F76}"/>
    <pc:docChg chg="undo redo custSel modSld">
      <pc:chgData name="NESTOR JULIO HERNANDEZ BOCKER" userId="a413b3be1cc3406f" providerId="LiveId" clId="{E50C8565-3AAB-4972-8365-4DEA40FB1F76}" dt="2021-04-30T19:27:32.151" v="2444"/>
      <pc:docMkLst>
        <pc:docMk/>
      </pc:docMkLst>
      <pc:sldChg chg="modSp mod">
        <pc:chgData name="NESTOR JULIO HERNANDEZ BOCKER" userId="a413b3be1cc3406f" providerId="LiveId" clId="{E50C8565-3AAB-4972-8365-4DEA40FB1F76}" dt="2021-04-30T18:43:58.305" v="1714" actId="20577"/>
        <pc:sldMkLst>
          <pc:docMk/>
          <pc:sldMk cId="3489943008" sldId="256"/>
        </pc:sldMkLst>
        <pc:spChg chg="mod">
          <ac:chgData name="NESTOR JULIO HERNANDEZ BOCKER" userId="a413b3be1cc3406f" providerId="LiveId" clId="{E50C8565-3AAB-4972-8365-4DEA40FB1F76}" dt="2021-04-30T16:09:17.134" v="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50C8565-3AAB-4972-8365-4DEA40FB1F76}" dt="2021-04-30T18:43:58.305" v="171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50C8565-3AAB-4972-8365-4DEA40FB1F76}" dt="2021-04-30T18:43:38.579" v="1713" actId="20577"/>
        <pc:sldMkLst>
          <pc:docMk/>
          <pc:sldMk cId="1714585994" sldId="264"/>
        </pc:sldMkLst>
        <pc:spChg chg="mod">
          <ac:chgData name="NESTOR JULIO HERNANDEZ BOCKER" userId="a413b3be1cc3406f" providerId="LiveId" clId="{E50C8565-3AAB-4972-8365-4DEA40FB1F76}" dt="2021-04-30T18:43:38.579" v="171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E50C8565-3AAB-4972-8365-4DEA40FB1F76}" dt="2021-04-30T19:02:29.384" v="1795"/>
        <pc:sldMkLst>
          <pc:docMk/>
          <pc:sldMk cId="1885668026" sldId="273"/>
        </pc:sldMkLst>
        <pc:spChg chg="mod">
          <ac:chgData name="NESTOR JULIO HERNANDEZ BOCKER" userId="a413b3be1cc3406f" providerId="LiveId" clId="{E50C8565-3AAB-4972-8365-4DEA40FB1F76}" dt="2021-04-30T19:02:29.384" v="1795"/>
          <ac:spMkLst>
            <pc:docMk/>
            <pc:sldMk cId="1885668026" sldId="273"/>
            <ac:spMk id="8" creationId="{39859359-D35B-3B4A-9B7A-4F41EF0AFBA5}"/>
          </ac:spMkLst>
        </pc:spChg>
        <pc:spChg chg="mod">
          <ac:chgData name="NESTOR JULIO HERNANDEZ BOCKER" userId="a413b3be1cc3406f" providerId="LiveId" clId="{E50C8565-3AAB-4972-8365-4DEA40FB1F76}" dt="2021-04-30T17:48:11.816" v="351" actId="20577"/>
          <ac:spMkLst>
            <pc:docMk/>
            <pc:sldMk cId="1885668026" sldId="273"/>
            <ac:spMk id="10" creationId="{34B55B63-7CDD-475B-AF08-2464AFC67591}"/>
          </ac:spMkLst>
        </pc:spChg>
        <pc:graphicFrameChg chg="mod modGraphic">
          <ac:chgData name="NESTOR JULIO HERNANDEZ BOCKER" userId="a413b3be1cc3406f" providerId="LiveId" clId="{E50C8565-3AAB-4972-8365-4DEA40FB1F76}" dt="2021-04-30T17:49:58.560" v="367" actId="20577"/>
          <ac:graphicFrameMkLst>
            <pc:docMk/>
            <pc:sldMk cId="1885668026" sldId="273"/>
            <ac:graphicFrameMk id="2" creationId="{8103A851-ED29-4DCD-BED5-9C71799842CD}"/>
          </ac:graphicFrameMkLst>
        </pc:graphicFrameChg>
      </pc:sldChg>
      <pc:sldChg chg="addSp delSp modSp mod">
        <pc:chgData name="NESTOR JULIO HERNANDEZ BOCKER" userId="a413b3be1cc3406f" providerId="LiveId" clId="{E50C8565-3AAB-4972-8365-4DEA40FB1F76}" dt="2021-04-30T17:33:34.229" v="216" actId="20577"/>
        <pc:sldMkLst>
          <pc:docMk/>
          <pc:sldMk cId="3848655556" sldId="275"/>
        </pc:sldMkLst>
        <pc:spChg chg="mod">
          <ac:chgData name="NESTOR JULIO HERNANDEZ BOCKER" userId="a413b3be1cc3406f" providerId="LiveId" clId="{E50C8565-3AAB-4972-8365-4DEA40FB1F76}" dt="2021-04-30T17:33:34.229" v="216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E50C8565-3AAB-4972-8365-4DEA40FB1F76}" dt="2021-04-30T17:29:00.214" v="204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E50C8565-3AAB-4972-8365-4DEA40FB1F76}" dt="2021-04-30T17:31:49.517" v="208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E50C8565-3AAB-4972-8365-4DEA40FB1F76}" dt="2021-04-30T17:32:35.667" v="209" actId="20577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E50C8565-3AAB-4972-8365-4DEA40FB1F76}" dt="2021-04-30T17:33:04.348" v="213" actId="20577"/>
          <ac:spMkLst>
            <pc:docMk/>
            <pc:sldMk cId="3848655556" sldId="275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E50C8565-3AAB-4972-8365-4DEA40FB1F76}" dt="2021-04-30T17:15:15.288" v="146" actId="478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 mod">
          <ac:chgData name="NESTOR JULIO HERNANDEZ BOCKER" userId="a413b3be1cc3406f" providerId="LiveId" clId="{E50C8565-3AAB-4972-8365-4DEA40FB1F76}" dt="2021-04-30T17:26:25.377" v="185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mod">
          <ac:chgData name="NESTOR JULIO HERNANDEZ BOCKER" userId="a413b3be1cc3406f" providerId="LiveId" clId="{E50C8565-3AAB-4972-8365-4DEA40FB1F76}" dt="2021-04-30T17:27:21.132" v="202"/>
          <ac:graphicFrameMkLst>
            <pc:docMk/>
            <pc:sldMk cId="3848655556" sldId="275"/>
            <ac:graphicFrameMk id="15" creationId="{00000000-0008-0000-0000-000011000000}"/>
          </ac:graphicFrameMkLst>
        </pc:graphicFrameChg>
      </pc:sldChg>
      <pc:sldChg chg="addSp delSp modSp mod">
        <pc:chgData name="NESTOR JULIO HERNANDEZ BOCKER" userId="a413b3be1cc3406f" providerId="LiveId" clId="{E50C8565-3AAB-4972-8365-4DEA40FB1F76}" dt="2021-04-30T18:52:16.018" v="1740" actId="20577"/>
        <pc:sldMkLst>
          <pc:docMk/>
          <pc:sldMk cId="3763916591" sldId="276"/>
        </pc:sldMkLst>
        <pc:spChg chg="add mod">
          <ac:chgData name="NESTOR JULIO HERNANDEZ BOCKER" userId="a413b3be1cc3406f" providerId="LiveId" clId="{E50C8565-3AAB-4972-8365-4DEA40FB1F76}" dt="2021-04-30T17:36:28.713" v="225"/>
          <ac:spMkLst>
            <pc:docMk/>
            <pc:sldMk cId="3763916591" sldId="276"/>
            <ac:spMk id="7" creationId="{1AEC2965-9439-4DA0-AE40-F43E76B13257}"/>
          </ac:spMkLst>
        </pc:spChg>
        <pc:spChg chg="mod">
          <ac:chgData name="NESTOR JULIO HERNANDEZ BOCKER" userId="a413b3be1cc3406f" providerId="LiveId" clId="{E50C8565-3AAB-4972-8365-4DEA40FB1F76}" dt="2021-04-30T18:52:16.018" v="1740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E50C8565-3AAB-4972-8365-4DEA40FB1F76}" dt="2021-04-30T17:39:33.669" v="264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E50C8565-3AAB-4972-8365-4DEA40FB1F76}" dt="2021-04-30T17:36:19.704" v="223" actId="478"/>
          <ac:graphicFrameMkLst>
            <pc:docMk/>
            <pc:sldMk cId="3763916591" sldId="276"/>
            <ac:graphicFrameMk id="8" creationId="{00000000-0008-0000-0300-000004000000}"/>
          </ac:graphicFrameMkLst>
        </pc:graphicFrameChg>
        <pc:graphicFrameChg chg="add mod">
          <ac:chgData name="NESTOR JULIO HERNANDEZ BOCKER" userId="a413b3be1cc3406f" providerId="LiveId" clId="{E50C8565-3AAB-4972-8365-4DEA40FB1F76}" dt="2021-04-30T17:37:05.229" v="261" actId="1035"/>
          <ac:graphicFrameMkLst>
            <pc:docMk/>
            <pc:sldMk cId="3763916591" sldId="276"/>
            <ac:graphicFrameMk id="11" creationId="{00000000-0008-0000-0100-000004000000}"/>
          </ac:graphicFrameMkLst>
        </pc:graphicFrameChg>
      </pc:sldChg>
      <pc:sldChg chg="delSp modSp mod">
        <pc:chgData name="NESTOR JULIO HERNANDEZ BOCKER" userId="a413b3be1cc3406f" providerId="LiveId" clId="{E50C8565-3AAB-4972-8365-4DEA40FB1F76}" dt="2021-04-30T19:04:07.866" v="1830" actId="1038"/>
        <pc:sldMkLst>
          <pc:docMk/>
          <pc:sldMk cId="2899600496" sldId="278"/>
        </pc:sldMkLst>
        <pc:spChg chg="mod">
          <ac:chgData name="NESTOR JULIO HERNANDEZ BOCKER" userId="a413b3be1cc3406f" providerId="LiveId" clId="{E50C8565-3AAB-4972-8365-4DEA40FB1F76}" dt="2021-04-30T19:03:19.265" v="1796"/>
          <ac:spMkLst>
            <pc:docMk/>
            <pc:sldMk cId="2899600496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E50C8565-3AAB-4972-8365-4DEA40FB1F76}" dt="2021-04-30T17:58:32.420" v="456" actId="20577"/>
          <ac:spMkLst>
            <pc:docMk/>
            <pc:sldMk cId="2899600496" sldId="278"/>
            <ac:spMk id="10" creationId="{34B55B63-7CDD-475B-AF08-2464AFC67591}"/>
          </ac:spMkLst>
        </pc:spChg>
        <pc:spChg chg="mod">
          <ac:chgData name="NESTOR JULIO HERNANDEZ BOCKER" userId="a413b3be1cc3406f" providerId="LiveId" clId="{E50C8565-3AAB-4972-8365-4DEA40FB1F76}" dt="2021-04-30T19:04:07.866" v="1830" actId="1038"/>
          <ac:spMkLst>
            <pc:docMk/>
            <pc:sldMk cId="2899600496" sldId="278"/>
            <ac:spMk id="11" creationId="{B30885F2-CB75-4E91-A5EC-C0075B168A1C}"/>
          </ac:spMkLst>
        </pc:spChg>
        <pc:graphicFrameChg chg="mod modGraphic">
          <ac:chgData name="NESTOR JULIO HERNANDEZ BOCKER" userId="a413b3be1cc3406f" providerId="LiveId" clId="{E50C8565-3AAB-4972-8365-4DEA40FB1F76}" dt="2021-04-30T17:57:28.631" v="400"/>
          <ac:graphicFrameMkLst>
            <pc:docMk/>
            <pc:sldMk cId="2899600496" sldId="278"/>
            <ac:graphicFrameMk id="2" creationId="{9ABB0C72-6D40-4150-A4AF-697B75078BC4}"/>
          </ac:graphicFrameMkLst>
        </pc:graphicFrameChg>
        <pc:graphicFrameChg chg="del">
          <ac:chgData name="NESTOR JULIO HERNANDEZ BOCKER" userId="a413b3be1cc3406f" providerId="LiveId" clId="{E50C8565-3AAB-4972-8365-4DEA40FB1F76}" dt="2021-04-30T17:54:18.288" v="369"/>
          <ac:graphicFrameMkLst>
            <pc:docMk/>
            <pc:sldMk cId="2899600496" sldId="278"/>
            <ac:graphicFrameMk id="3" creationId="{798F21E1-A395-4531-9A3C-9E7E806432DE}"/>
          </ac:graphicFrameMkLst>
        </pc:graphicFrameChg>
      </pc:sldChg>
      <pc:sldChg chg="addSp delSp modSp mod">
        <pc:chgData name="NESTOR JULIO HERNANDEZ BOCKER" userId="a413b3be1cc3406f" providerId="LiveId" clId="{E50C8565-3AAB-4972-8365-4DEA40FB1F76}" dt="2021-04-30T18:58:30.155" v="1768" actId="20577"/>
        <pc:sldMkLst>
          <pc:docMk/>
          <pc:sldMk cId="864735227" sldId="279"/>
        </pc:sldMkLst>
        <pc:spChg chg="mod">
          <ac:chgData name="NESTOR JULIO HERNANDEZ BOCKER" userId="a413b3be1cc3406f" providerId="LiveId" clId="{E50C8565-3AAB-4972-8365-4DEA40FB1F76}" dt="2021-04-30T18:58:30.155" v="176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E50C8565-3AAB-4972-8365-4DEA40FB1F76}" dt="2021-04-30T17:41:08.443" v="294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E50C8565-3AAB-4972-8365-4DEA40FB1F76}" dt="2021-04-30T17:41:00.896" v="292" actId="103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del">
          <ac:chgData name="NESTOR JULIO HERNANDEZ BOCKER" userId="a413b3be1cc3406f" providerId="LiveId" clId="{E50C8565-3AAB-4972-8365-4DEA40FB1F76}" dt="2021-04-30T17:40:41.749" v="265" actId="478"/>
          <ac:graphicFrameMkLst>
            <pc:docMk/>
            <pc:sldMk cId="864735227" sldId="279"/>
            <ac:graphicFrameMk id="8" creationId="{00000000-0008-0000-0200-000010000000}"/>
          </ac:graphicFrameMkLst>
        </pc:graphicFrameChg>
      </pc:sldChg>
      <pc:sldChg chg="addSp delSp modSp mod">
        <pc:chgData name="NESTOR JULIO HERNANDEZ BOCKER" userId="a413b3be1cc3406f" providerId="LiveId" clId="{E50C8565-3AAB-4972-8365-4DEA40FB1F76}" dt="2021-04-30T19:01:13.138" v="1794" actId="6549"/>
        <pc:sldMkLst>
          <pc:docMk/>
          <pc:sldMk cId="3689030595" sldId="280"/>
        </pc:sldMkLst>
        <pc:spChg chg="mod">
          <ac:chgData name="NESTOR JULIO HERNANDEZ BOCKER" userId="a413b3be1cc3406f" providerId="LiveId" clId="{E50C8565-3AAB-4972-8365-4DEA40FB1F76}" dt="2021-04-30T19:01:13.138" v="1794" actId="6549"/>
          <ac:spMkLst>
            <pc:docMk/>
            <pc:sldMk cId="3689030595" sldId="280"/>
            <ac:spMk id="10" creationId="{C59815AE-6B68-4665-9951-E273B5D54D09}"/>
          </ac:spMkLst>
        </pc:spChg>
        <pc:graphicFrameChg chg="add mod">
          <ac:chgData name="NESTOR JULIO HERNANDEZ BOCKER" userId="a413b3be1cc3406f" providerId="LiveId" clId="{E50C8565-3AAB-4972-8365-4DEA40FB1F76}" dt="2021-04-30T17:42:10.852" v="317" actId="1035"/>
          <ac:graphicFrameMkLst>
            <pc:docMk/>
            <pc:sldMk cId="3689030595" sldId="280"/>
            <ac:graphicFrameMk id="7" creationId="{00000000-0008-0000-0300-000003000000}"/>
          </ac:graphicFrameMkLst>
        </pc:graphicFrameChg>
        <pc:graphicFrameChg chg="del">
          <ac:chgData name="NESTOR JULIO HERNANDEZ BOCKER" userId="a413b3be1cc3406f" providerId="LiveId" clId="{E50C8565-3AAB-4972-8365-4DEA40FB1F76}" dt="2021-04-30T17:41:29.865" v="295" actId="478"/>
          <ac:graphicFrameMkLst>
            <pc:docMk/>
            <pc:sldMk cId="3689030595" sldId="280"/>
            <ac:graphicFrameMk id="8" creationId="{00000000-0008-0000-0300-000004000000}"/>
          </ac:graphicFrameMkLst>
        </pc:graphicFrameChg>
      </pc:sldChg>
      <pc:sldChg chg="addSp delSp modSp mod">
        <pc:chgData name="NESTOR JULIO HERNANDEZ BOCKER" userId="a413b3be1cc3406f" providerId="LiveId" clId="{E50C8565-3AAB-4972-8365-4DEA40FB1F76}" dt="2021-04-30T18:58:40.722" v="1769"/>
        <pc:sldMkLst>
          <pc:docMk/>
          <pc:sldMk cId="2692620989" sldId="281"/>
        </pc:sldMkLst>
        <pc:spChg chg="mod">
          <ac:chgData name="NESTOR JULIO HERNANDEZ BOCKER" userId="a413b3be1cc3406f" providerId="LiveId" clId="{E50C8565-3AAB-4972-8365-4DEA40FB1F76}" dt="2021-04-30T18:58:40.722" v="1769"/>
          <ac:spMkLst>
            <pc:docMk/>
            <pc:sldMk cId="2692620989" sldId="281"/>
            <ac:spMk id="10" creationId="{C59815AE-6B68-4665-9951-E273B5D54D09}"/>
          </ac:spMkLst>
        </pc:spChg>
        <pc:spChg chg="mod">
          <ac:chgData name="NESTOR JULIO HERNANDEZ BOCKER" userId="a413b3be1cc3406f" providerId="LiveId" clId="{E50C8565-3AAB-4972-8365-4DEA40FB1F76}" dt="2021-04-30T17:44:45.348" v="342" actId="20577"/>
          <ac:spMkLst>
            <pc:docMk/>
            <pc:sldMk cId="2692620989" sldId="281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E50C8565-3AAB-4972-8365-4DEA40FB1F76}" dt="2021-04-30T17:44:39.065" v="340" actId="1036"/>
          <ac:graphicFrameMkLst>
            <pc:docMk/>
            <pc:sldMk cId="2692620989" sldId="281"/>
            <ac:graphicFrameMk id="8" creationId="{00000000-0008-0000-0400-000005000000}"/>
          </ac:graphicFrameMkLst>
        </pc:graphicFrameChg>
        <pc:graphicFrameChg chg="del">
          <ac:chgData name="NESTOR JULIO HERNANDEZ BOCKER" userId="a413b3be1cc3406f" providerId="LiveId" clId="{E50C8565-3AAB-4972-8365-4DEA40FB1F76}" dt="2021-04-30T17:43:56.421" v="318" actId="478"/>
          <ac:graphicFrameMkLst>
            <pc:docMk/>
            <pc:sldMk cId="2692620989" sldId="281"/>
            <ac:graphicFrameMk id="11" creationId="{404650AD-E6F4-4E26-B42B-61797AFD35DC}"/>
          </ac:graphicFrameMkLst>
        </pc:graphicFrameChg>
      </pc:sldChg>
      <pc:sldChg chg="addSp delSp modSp mod">
        <pc:chgData name="NESTOR JULIO HERNANDEZ BOCKER" userId="a413b3be1cc3406f" providerId="LiveId" clId="{E50C8565-3AAB-4972-8365-4DEA40FB1F76}" dt="2021-04-30T18:44:34.500" v="1735" actId="20577"/>
        <pc:sldMkLst>
          <pc:docMk/>
          <pc:sldMk cId="3190349330" sldId="282"/>
        </pc:sldMkLst>
        <pc:spChg chg="mod">
          <ac:chgData name="NESTOR JULIO HERNANDEZ BOCKER" userId="a413b3be1cc3406f" providerId="LiveId" clId="{E50C8565-3AAB-4972-8365-4DEA40FB1F76}" dt="2021-04-30T18:44:34.500" v="1735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E50C8565-3AAB-4972-8365-4DEA40FB1F76}" dt="2021-04-30T16:08:06.696" v="1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E50C8565-3AAB-4972-8365-4DEA40FB1F76}" dt="2021-04-30T16:18:25.694" v="66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E50C8565-3AAB-4972-8365-4DEA40FB1F76}" dt="2021-04-30T16:08:06.696" v="1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E50C8565-3AAB-4972-8365-4DEA40FB1F76}" dt="2021-04-30T16:15:28.585" v="42" actId="20577"/>
          <ac:spMkLst>
            <pc:docMk/>
            <pc:sldMk cId="3190349330" sldId="282"/>
            <ac:spMk id="21" creationId="{D2832B9C-17B6-4D04-B5C1-949B300C241E}"/>
          </ac:spMkLst>
        </pc:spChg>
        <pc:spChg chg="mod">
          <ac:chgData name="NESTOR JULIO HERNANDEZ BOCKER" userId="a413b3be1cc3406f" providerId="LiveId" clId="{E50C8565-3AAB-4972-8365-4DEA40FB1F76}" dt="2021-04-30T16:16:31.154" v="45" actId="20577"/>
          <ac:spMkLst>
            <pc:docMk/>
            <pc:sldMk cId="3190349330" sldId="282"/>
            <ac:spMk id="22" creationId="{DEFF068D-953C-4C5F-8B50-C7E1F717CAE9}"/>
          </ac:spMkLst>
        </pc:spChg>
        <pc:graphicFrameChg chg="del">
          <ac:chgData name="NESTOR JULIO HERNANDEZ BOCKER" userId="a413b3be1cc3406f" providerId="LiveId" clId="{E50C8565-3AAB-4972-8365-4DEA40FB1F76}" dt="2021-04-30T16:14:15.645" v="11" actId="478"/>
          <ac:graphicFrameMkLst>
            <pc:docMk/>
            <pc:sldMk cId="3190349330" sldId="282"/>
            <ac:graphicFrameMk id="13" creationId="{00000000-0008-0000-0600-000003000000}"/>
          </ac:graphicFrameMkLst>
        </pc:graphicFrameChg>
        <pc:graphicFrameChg chg="add mod">
          <ac:chgData name="NESTOR JULIO HERNANDEZ BOCKER" userId="a413b3be1cc3406f" providerId="LiveId" clId="{E50C8565-3AAB-4972-8365-4DEA40FB1F76}" dt="2021-04-30T16:17:40.158" v="46"/>
          <ac:graphicFrameMkLst>
            <pc:docMk/>
            <pc:sldMk cId="3190349330" sldId="282"/>
            <ac:graphicFrameMk id="18" creationId="{00000000-0008-0000-0600-000003000000}"/>
          </ac:graphicFrameMkLst>
        </pc:graphicFrameChg>
      </pc:sldChg>
      <pc:sldChg chg="addSp delSp modSp mod">
        <pc:chgData name="NESTOR JULIO HERNANDEZ BOCKER" userId="a413b3be1cc3406f" providerId="LiveId" clId="{E50C8565-3AAB-4972-8365-4DEA40FB1F76}" dt="2021-04-30T18:52:41.888" v="1744" actId="113"/>
        <pc:sldMkLst>
          <pc:docMk/>
          <pc:sldMk cId="3016852997" sldId="284"/>
        </pc:sldMkLst>
        <pc:spChg chg="mod">
          <ac:chgData name="NESTOR JULIO HERNANDEZ BOCKER" userId="a413b3be1cc3406f" providerId="LiveId" clId="{E50C8565-3AAB-4972-8365-4DEA40FB1F76}" dt="2021-04-30T16:08:06.696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E50C8565-3AAB-4972-8365-4DEA40FB1F76}" dt="2021-04-30T17:10:39.482" v="144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">
          <ac:chgData name="NESTOR JULIO HERNANDEZ BOCKER" userId="a413b3be1cc3406f" providerId="LiveId" clId="{E50C8565-3AAB-4972-8365-4DEA40FB1F76}" dt="2021-04-30T18:49:58.104" v="1739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del mod">
          <ac:chgData name="NESTOR JULIO HERNANDEZ BOCKER" userId="a413b3be1cc3406f" providerId="LiveId" clId="{E50C8565-3AAB-4972-8365-4DEA40FB1F76}" dt="2021-04-30T17:08:45.066" v="91" actId="478"/>
          <ac:graphicFrameMkLst>
            <pc:docMk/>
            <pc:sldMk cId="3016852997" sldId="284"/>
            <ac:graphicFrameMk id="12" creationId="{00000000-0008-0000-0700-000005000000}"/>
          </ac:graphicFrameMkLst>
        </pc:graphicFrameChg>
        <pc:graphicFrameChg chg="add mod">
          <ac:chgData name="NESTOR JULIO HERNANDEZ BOCKER" userId="a413b3be1cc3406f" providerId="LiveId" clId="{E50C8565-3AAB-4972-8365-4DEA40FB1F76}" dt="2021-04-30T18:52:41.888" v="1744" actId="113"/>
          <ac:graphicFrameMkLst>
            <pc:docMk/>
            <pc:sldMk cId="3016852997" sldId="284"/>
            <ac:graphicFrameMk id="13" creationId="{00000000-0008-0000-0700-000004000000}"/>
          </ac:graphicFrameMkLst>
        </pc:graphicFrameChg>
      </pc:sldChg>
      <pc:sldChg chg="modSp mod">
        <pc:chgData name="NESTOR JULIO HERNANDEZ BOCKER" userId="a413b3be1cc3406f" providerId="LiveId" clId="{E50C8565-3AAB-4972-8365-4DEA40FB1F76}" dt="2021-04-30T19:04:38.334" v="1831"/>
        <pc:sldMkLst>
          <pc:docMk/>
          <pc:sldMk cId="2917955696" sldId="285"/>
        </pc:sldMkLst>
        <pc:spChg chg="mod">
          <ac:chgData name="NESTOR JULIO HERNANDEZ BOCKER" userId="a413b3be1cc3406f" providerId="LiveId" clId="{E50C8565-3AAB-4972-8365-4DEA40FB1F76}" dt="2021-04-30T19:04:38.334" v="1831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E50C8565-3AAB-4972-8365-4DEA40FB1F76}" dt="2021-04-30T17:58:47.053" v="462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50C8565-3AAB-4972-8365-4DEA40FB1F76}" dt="2021-04-30T19:25:32.477" v="2402" actId="20577"/>
        <pc:sldMkLst>
          <pc:docMk/>
          <pc:sldMk cId="922040492" sldId="287"/>
        </pc:sldMkLst>
        <pc:spChg chg="mod">
          <ac:chgData name="NESTOR JULIO HERNANDEZ BOCKER" userId="a413b3be1cc3406f" providerId="LiveId" clId="{E50C8565-3AAB-4972-8365-4DEA40FB1F76}" dt="2021-04-30T16:08:06.696" v="1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E50C8565-3AAB-4972-8365-4DEA40FB1F76}" dt="2021-04-30T19:25:32.477" v="2402" actId="20577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E50C8565-3AAB-4972-8365-4DEA40FB1F76}" dt="2021-04-30T19:07:22.059" v="1832" actId="478"/>
          <ac:graphicFrameMkLst>
            <pc:docMk/>
            <pc:sldMk cId="922040492" sldId="287"/>
            <ac:graphicFrameMk id="13" creationId="{166E06D0-8641-4184-A005-38FC6A75EF99}"/>
          </ac:graphicFrameMkLst>
        </pc:graphicFrameChg>
        <pc:graphicFrameChg chg="add mod">
          <ac:chgData name="NESTOR JULIO HERNANDEZ BOCKER" userId="a413b3be1cc3406f" providerId="LiveId" clId="{E50C8565-3AAB-4972-8365-4DEA40FB1F76}" dt="2021-04-30T19:08:50.925" v="2217" actId="1035"/>
          <ac:graphicFrameMkLst>
            <pc:docMk/>
            <pc:sldMk cId="922040492" sldId="287"/>
            <ac:graphicFrameMk id="18" creationId="{166E06D0-8641-4184-A005-38FC6A75EF99}"/>
          </ac:graphicFrameMkLst>
        </pc:graphicFrameChg>
        <pc:cxnChg chg="mod">
          <ac:chgData name="NESTOR JULIO HERNANDEZ BOCKER" userId="a413b3be1cc3406f" providerId="LiveId" clId="{E50C8565-3AAB-4972-8365-4DEA40FB1F76}" dt="2021-04-30T19:07:43.458" v="1904" actId="1037"/>
          <ac:cxnSpMkLst>
            <pc:docMk/>
            <pc:sldMk cId="922040492" sldId="287"/>
            <ac:cxnSpMk id="11" creationId="{778271FC-5276-4458-817C-BA29F402FBE1}"/>
          </ac:cxnSpMkLst>
        </pc:cxnChg>
        <pc:cxnChg chg="mod">
          <ac:chgData name="NESTOR JULIO HERNANDEZ BOCKER" userId="a413b3be1cc3406f" providerId="LiveId" clId="{E50C8565-3AAB-4972-8365-4DEA40FB1F76}" dt="2021-04-30T19:08:26.287" v="2084" actId="14100"/>
          <ac:cxnSpMkLst>
            <pc:docMk/>
            <pc:sldMk cId="922040492" sldId="287"/>
            <ac:cxnSpMk id="14" creationId="{99675AB7-5818-4D32-BBCF-76F9E2B551FF}"/>
          </ac:cxnSpMkLst>
        </pc:cxnChg>
      </pc:sldChg>
      <pc:sldChg chg="addSp delSp modSp mod">
        <pc:chgData name="NESTOR JULIO HERNANDEZ BOCKER" userId="a413b3be1cc3406f" providerId="LiveId" clId="{E50C8565-3AAB-4972-8365-4DEA40FB1F76}" dt="2021-04-30T19:26:10.632" v="2442" actId="1036"/>
        <pc:sldMkLst>
          <pc:docMk/>
          <pc:sldMk cId="851783180" sldId="288"/>
        </pc:sldMkLst>
        <pc:spChg chg="mod">
          <ac:chgData name="NESTOR JULIO HERNANDEZ BOCKER" userId="a413b3be1cc3406f" providerId="LiveId" clId="{E50C8565-3AAB-4972-8365-4DEA40FB1F76}" dt="2021-04-30T16:08:06.696" v="1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E50C8565-3AAB-4972-8365-4DEA40FB1F76}" dt="2021-04-30T18:04:44.021" v="785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E50C8565-3AAB-4972-8365-4DEA40FB1F76}" dt="2021-04-30T16:08:06.696" v="1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E50C8565-3AAB-4972-8365-4DEA40FB1F76}" dt="2021-04-30T18:05:22.211" v="787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E50C8565-3AAB-4972-8365-4DEA40FB1F76}" dt="2021-04-30T16:08:06.696" v="1"/>
          <ac:spMkLst>
            <pc:docMk/>
            <pc:sldMk cId="851783180" sldId="288"/>
            <ac:spMk id="14" creationId="{0B898A01-518B-495E-AD15-C95A8C0A0955}"/>
          </ac:spMkLst>
        </pc:spChg>
        <pc:spChg chg="mod">
          <ac:chgData name="NESTOR JULIO HERNANDEZ BOCKER" userId="a413b3be1cc3406f" providerId="LiveId" clId="{E50C8565-3AAB-4972-8365-4DEA40FB1F76}" dt="2021-04-30T18:05:44.078" v="788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E50C8565-3AAB-4972-8365-4DEA40FB1F76}" dt="2021-04-30T18:06:38.733" v="791" actId="20577"/>
          <ac:spMkLst>
            <pc:docMk/>
            <pc:sldMk cId="851783180" sldId="288"/>
            <ac:spMk id="19" creationId="{0DDF7A5A-90AD-437C-93ED-DA6629A27751}"/>
          </ac:spMkLst>
        </pc:spChg>
        <pc:spChg chg="mod">
          <ac:chgData name="NESTOR JULIO HERNANDEZ BOCKER" userId="a413b3be1cc3406f" providerId="LiveId" clId="{E50C8565-3AAB-4972-8365-4DEA40FB1F76}" dt="2021-04-30T19:25:34.848" v="2405" actId="1036"/>
          <ac:spMkLst>
            <pc:docMk/>
            <pc:sldMk cId="851783180" sldId="288"/>
            <ac:spMk id="22" creationId="{A05710A5-D743-4048-9166-0788517BD02E}"/>
          </ac:spMkLst>
        </pc:spChg>
        <pc:graphicFrameChg chg="add mod">
          <ac:chgData name="NESTOR JULIO HERNANDEZ BOCKER" userId="a413b3be1cc3406f" providerId="LiveId" clId="{E50C8565-3AAB-4972-8365-4DEA40FB1F76}" dt="2021-04-30T19:25:52.772" v="2428"/>
          <ac:graphicFrameMkLst>
            <pc:docMk/>
            <pc:sldMk cId="851783180" sldId="288"/>
            <ac:graphicFrameMk id="18" creationId="{E3B84D0E-BF09-4EA0-8916-0362B9096218}"/>
          </ac:graphicFrameMkLst>
        </pc:graphicFrameChg>
        <pc:graphicFrameChg chg="del">
          <ac:chgData name="NESTOR JULIO HERNANDEZ BOCKER" userId="a413b3be1cc3406f" providerId="LiveId" clId="{E50C8565-3AAB-4972-8365-4DEA40FB1F76}" dt="2021-04-30T18:02:53.595" v="463" actId="478"/>
          <ac:graphicFrameMkLst>
            <pc:docMk/>
            <pc:sldMk cId="851783180" sldId="288"/>
            <ac:graphicFrameMk id="24" creationId="{E3B84D0E-BF09-4EA0-8916-0362B9096218}"/>
          </ac:graphicFrameMkLst>
        </pc:graphicFrameChg>
        <pc:cxnChg chg="mod">
          <ac:chgData name="NESTOR JULIO HERNANDEZ BOCKER" userId="a413b3be1cc3406f" providerId="LiveId" clId="{E50C8565-3AAB-4972-8365-4DEA40FB1F76}" dt="2021-04-30T19:26:02.695" v="2434" actId="1036"/>
          <ac:cxnSpMkLst>
            <pc:docMk/>
            <pc:sldMk cId="851783180" sldId="288"/>
            <ac:cxnSpMk id="3" creationId="{8C54B36E-CE70-4FC7-AB14-5E24B00B7560}"/>
          </ac:cxnSpMkLst>
        </pc:cxnChg>
        <pc:cxnChg chg="mod">
          <ac:chgData name="NESTOR JULIO HERNANDEZ BOCKER" userId="a413b3be1cc3406f" providerId="LiveId" clId="{E50C8565-3AAB-4972-8365-4DEA40FB1F76}" dt="2021-04-30T19:26:10.632" v="2442" actId="1036"/>
          <ac:cxnSpMkLst>
            <pc:docMk/>
            <pc:sldMk cId="851783180" sldId="288"/>
            <ac:cxnSpMk id="20" creationId="{0F38C076-12C6-4823-BDDF-81797E417CB0}"/>
          </ac:cxnSpMkLst>
        </pc:cxnChg>
        <pc:cxnChg chg="mod">
          <ac:chgData name="NESTOR JULIO HERNANDEZ BOCKER" userId="a413b3be1cc3406f" providerId="LiveId" clId="{E50C8565-3AAB-4972-8365-4DEA40FB1F76}" dt="2021-04-30T19:25:34.848" v="2405" actId="1036"/>
          <ac:cxnSpMkLst>
            <pc:docMk/>
            <pc:sldMk cId="851783180" sldId="288"/>
            <ac:cxnSpMk id="21" creationId="{5A19AD85-F6F5-4C41-A689-921BC3B0767C}"/>
          </ac:cxnSpMkLst>
        </pc:cxnChg>
      </pc:sldChg>
      <pc:sldChg chg="addSp delSp modSp mod">
        <pc:chgData name="NESTOR JULIO HERNANDEZ BOCKER" userId="a413b3be1cc3406f" providerId="LiveId" clId="{E50C8565-3AAB-4972-8365-4DEA40FB1F76}" dt="2021-04-30T18:40:28.020" v="1712" actId="20577"/>
        <pc:sldMkLst>
          <pc:docMk/>
          <pc:sldMk cId="1713883615" sldId="290"/>
        </pc:sldMkLst>
        <pc:spChg chg="mod">
          <ac:chgData name="NESTOR JULIO HERNANDEZ BOCKER" userId="a413b3be1cc3406f" providerId="LiveId" clId="{E50C8565-3AAB-4972-8365-4DEA40FB1F76}" dt="2021-04-30T18:40:04.036" v="1705" actId="20577"/>
          <ac:spMkLst>
            <pc:docMk/>
            <pc:sldMk cId="1713883615" sldId="290"/>
            <ac:spMk id="8" creationId="{79641204-25BF-4126-ACD9-B99447203217}"/>
          </ac:spMkLst>
        </pc:spChg>
        <pc:spChg chg="mod">
          <ac:chgData name="NESTOR JULIO HERNANDEZ BOCKER" userId="a413b3be1cc3406f" providerId="LiveId" clId="{E50C8565-3AAB-4972-8365-4DEA40FB1F76}" dt="2021-04-30T18:40:12.924" v="1709" actId="20577"/>
          <ac:spMkLst>
            <pc:docMk/>
            <pc:sldMk cId="1713883615" sldId="290"/>
            <ac:spMk id="12" creationId="{78C39F72-2793-4855-9B05-1CEBC4FC661B}"/>
          </ac:spMkLst>
        </pc:spChg>
        <pc:spChg chg="mod">
          <ac:chgData name="NESTOR JULIO HERNANDEZ BOCKER" userId="a413b3be1cc3406f" providerId="LiveId" clId="{E50C8565-3AAB-4972-8365-4DEA40FB1F76}" dt="2021-04-30T18:40:19.005" v="1710" actId="20577"/>
          <ac:spMkLst>
            <pc:docMk/>
            <pc:sldMk cId="1713883615" sldId="290"/>
            <ac:spMk id="17" creationId="{19D5A765-C68E-42B0-B4E7-38A2D42C10E0}"/>
          </ac:spMkLst>
        </pc:spChg>
        <pc:spChg chg="mod">
          <ac:chgData name="NESTOR JULIO HERNANDEZ BOCKER" userId="a413b3be1cc3406f" providerId="LiveId" clId="{E50C8565-3AAB-4972-8365-4DEA40FB1F76}" dt="2021-04-30T18:40:28.020" v="1712" actId="20577"/>
          <ac:spMkLst>
            <pc:docMk/>
            <pc:sldMk cId="1713883615" sldId="290"/>
            <ac:spMk id="21" creationId="{9FE0CEE1-7E29-4C8C-BECE-378ECE29B203}"/>
          </ac:spMkLst>
        </pc:spChg>
        <pc:spChg chg="mod">
          <ac:chgData name="NESTOR JULIO HERNANDEZ BOCKER" userId="a413b3be1cc3406f" providerId="LiveId" clId="{E50C8565-3AAB-4972-8365-4DEA40FB1F76}" dt="2021-04-30T16:09:06.007" v="4"/>
          <ac:spMkLst>
            <pc:docMk/>
            <pc:sldMk cId="1713883615" sldId="290"/>
            <ac:spMk id="22" creationId="{6B05FB49-E6AF-4E21-9ADE-C5D12BD424E8}"/>
          </ac:spMkLst>
        </pc:spChg>
        <pc:graphicFrameChg chg="del">
          <ac:chgData name="NESTOR JULIO HERNANDEZ BOCKER" userId="a413b3be1cc3406f" providerId="LiveId" clId="{E50C8565-3AAB-4972-8365-4DEA40FB1F76}" dt="2021-04-30T18:29:47.656" v="792" actId="478"/>
          <ac:graphicFrameMkLst>
            <pc:docMk/>
            <pc:sldMk cId="1713883615" sldId="290"/>
            <ac:graphicFrameMk id="23" creationId="{7CE37137-7A1C-461B-B74C-C77E23B0A1D3}"/>
          </ac:graphicFrameMkLst>
        </pc:graphicFrameChg>
        <pc:graphicFrameChg chg="add mod">
          <ac:chgData name="NESTOR JULIO HERNANDEZ BOCKER" userId="a413b3be1cc3406f" providerId="LiveId" clId="{E50C8565-3AAB-4972-8365-4DEA40FB1F76}" dt="2021-04-30T18:39:53.450" v="1704"/>
          <ac:graphicFrameMkLst>
            <pc:docMk/>
            <pc:sldMk cId="1713883615" sldId="290"/>
            <ac:graphicFrameMk id="24" creationId="{7CE37137-7A1C-461B-B74C-C77E23B0A1D3}"/>
          </ac:graphicFrameMkLst>
        </pc:graphicFrameChg>
        <pc:graphicFrameChg chg="add mod">
          <ac:chgData name="NESTOR JULIO HERNANDEZ BOCKER" userId="a413b3be1cc3406f" providerId="LiveId" clId="{E50C8565-3AAB-4972-8365-4DEA40FB1F76}" dt="2021-04-30T18:39:39.365" v="1703" actId="1035"/>
          <ac:graphicFrameMkLst>
            <pc:docMk/>
            <pc:sldMk cId="1713883615" sldId="290"/>
            <ac:graphicFrameMk id="25" creationId="{02AEFD43-B611-4C9C-BF31-143F0E632BA3}"/>
          </ac:graphicFrameMkLst>
        </pc:graphicFrameChg>
        <pc:graphicFrameChg chg="del">
          <ac:chgData name="NESTOR JULIO HERNANDEZ BOCKER" userId="a413b3be1cc3406f" providerId="LiveId" clId="{E50C8565-3AAB-4972-8365-4DEA40FB1F76}" dt="2021-04-30T18:34:26.308" v="951" actId="478"/>
          <ac:graphicFrameMkLst>
            <pc:docMk/>
            <pc:sldMk cId="1713883615" sldId="290"/>
            <ac:graphicFrameMk id="34" creationId="{02AEFD43-B611-4C9C-BF31-143F0E632BA3}"/>
          </ac:graphicFrameMkLst>
        </pc:graphicFrameChg>
        <pc:cxnChg chg="mod">
          <ac:chgData name="NESTOR JULIO HERNANDEZ BOCKER" userId="a413b3be1cc3406f" providerId="LiveId" clId="{E50C8565-3AAB-4972-8365-4DEA40FB1F76}" dt="2021-04-30T18:36:45.947" v="1288" actId="1037"/>
          <ac:cxnSpMkLst>
            <pc:docMk/>
            <pc:sldMk cId="1713883615" sldId="290"/>
            <ac:cxnSpMk id="26" creationId="{FC445EF2-BB16-4298-9556-F6A8C6E3AB1A}"/>
          </ac:cxnSpMkLst>
        </pc:cxnChg>
        <pc:cxnChg chg="mod">
          <ac:chgData name="NESTOR JULIO HERNANDEZ BOCKER" userId="a413b3be1cc3406f" providerId="LiveId" clId="{E50C8565-3AAB-4972-8365-4DEA40FB1F76}" dt="2021-04-30T18:36:53.625" v="1302" actId="14100"/>
          <ac:cxnSpMkLst>
            <pc:docMk/>
            <pc:sldMk cId="1713883615" sldId="290"/>
            <ac:cxnSpMk id="27" creationId="{F34FD997-F421-4FCA-A950-4A267FA55EA0}"/>
          </ac:cxnSpMkLst>
        </pc:cxnChg>
        <pc:cxnChg chg="mod">
          <ac:chgData name="NESTOR JULIO HERNANDEZ BOCKER" userId="a413b3be1cc3406f" providerId="LiveId" clId="{E50C8565-3AAB-4972-8365-4DEA40FB1F76}" dt="2021-04-30T18:36:12.886" v="1171" actId="1037"/>
          <ac:cxnSpMkLst>
            <pc:docMk/>
            <pc:sldMk cId="1713883615" sldId="290"/>
            <ac:cxnSpMk id="28" creationId="{292B08B5-995E-498A-B5A6-61EBC4E3311B}"/>
          </ac:cxnSpMkLst>
        </pc:cxnChg>
        <pc:cxnChg chg="mod">
          <ac:chgData name="NESTOR JULIO HERNANDEZ BOCKER" userId="a413b3be1cc3406f" providerId="LiveId" clId="{E50C8565-3AAB-4972-8365-4DEA40FB1F76}" dt="2021-04-30T18:39:15.764" v="1639" actId="1037"/>
          <ac:cxnSpMkLst>
            <pc:docMk/>
            <pc:sldMk cId="1713883615" sldId="290"/>
            <ac:cxnSpMk id="30" creationId="{A9201188-4968-48A8-ADC2-CA25D9985CD8}"/>
          </ac:cxnSpMkLst>
        </pc:cxnChg>
        <pc:cxnChg chg="mod">
          <ac:chgData name="NESTOR JULIO HERNANDEZ BOCKER" userId="a413b3be1cc3406f" providerId="LiveId" clId="{E50C8565-3AAB-4972-8365-4DEA40FB1F76}" dt="2021-04-30T18:39:23.636" v="1659" actId="14100"/>
          <ac:cxnSpMkLst>
            <pc:docMk/>
            <pc:sldMk cId="1713883615" sldId="290"/>
            <ac:cxnSpMk id="31" creationId="{392BCDAB-A00A-4BAA-80FC-A0610DFCA496}"/>
          </ac:cxnSpMkLst>
        </pc:cxnChg>
        <pc:cxnChg chg="mod">
          <ac:chgData name="NESTOR JULIO HERNANDEZ BOCKER" userId="a413b3be1cc3406f" providerId="LiveId" clId="{E50C8565-3AAB-4972-8365-4DEA40FB1F76}" dt="2021-04-30T18:38:02.827" v="1488" actId="1037"/>
          <ac:cxnSpMkLst>
            <pc:docMk/>
            <pc:sldMk cId="1713883615" sldId="290"/>
            <ac:cxnSpMk id="32" creationId="{F4DB6C91-21DB-4F00-BE5A-63BE719101BC}"/>
          </ac:cxnSpMkLst>
        </pc:cxnChg>
      </pc:sldChg>
      <pc:sldChg chg="modSp mod">
        <pc:chgData name="NESTOR JULIO HERNANDEZ BOCKER" userId="a413b3be1cc3406f" providerId="LiveId" clId="{E50C8565-3AAB-4972-8365-4DEA40FB1F76}" dt="2021-04-30T19:27:32.151" v="2444"/>
        <pc:sldMkLst>
          <pc:docMk/>
          <pc:sldMk cId="751480473" sldId="292"/>
        </pc:sldMkLst>
        <pc:spChg chg="mod">
          <ac:chgData name="NESTOR JULIO HERNANDEZ BOCKER" userId="a413b3be1cc3406f" providerId="LiveId" clId="{E50C8565-3AAB-4972-8365-4DEA40FB1F76}" dt="2021-04-30T16:08:06.696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E50C8565-3AAB-4972-8365-4DEA40FB1F76}" dt="2021-04-30T16:37:52.847" v="89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E50C8565-3AAB-4972-8365-4DEA40FB1F76}" dt="2021-04-30T19:27:32.151" v="2444"/>
          <ac:graphicFrameMkLst>
            <pc:docMk/>
            <pc:sldMk cId="751480473" sldId="292"/>
            <ac:graphicFrameMk id="4" creationId="{DA5CF79A-893A-4CD2-90D4-D7809B50CC27}"/>
          </ac:graphicFrameMkLst>
        </pc:graphicFrameChg>
      </pc:sldChg>
    </pc:docChg>
  </pc:docChgLst>
  <pc:docChgLst>
    <pc:chgData name="NESTOR JULIO HERNANDEZ BOCKER" userId="a413b3be1cc3406f" providerId="LiveId" clId="{A278C0CB-EA6F-40FF-81BC-2C2C50802C96}"/>
    <pc:docChg chg="undo custSel modSld">
      <pc:chgData name="NESTOR JULIO HERNANDEZ BOCKER" userId="a413b3be1cc3406f" providerId="LiveId" clId="{A278C0CB-EA6F-40FF-81BC-2C2C50802C96}" dt="2021-04-17T20:21:16.590" v="2051" actId="1035"/>
      <pc:docMkLst>
        <pc:docMk/>
      </pc:docMkLst>
      <pc:sldChg chg="modSp mod">
        <pc:chgData name="NESTOR JULIO HERNANDEZ BOCKER" userId="a413b3be1cc3406f" providerId="LiveId" clId="{A278C0CB-EA6F-40FF-81BC-2C2C50802C96}" dt="2021-03-31T21:41:55.756" v="705" actId="20577"/>
        <pc:sldMkLst>
          <pc:docMk/>
          <pc:sldMk cId="3489943008" sldId="256"/>
        </pc:sldMkLst>
        <pc:spChg chg="mod">
          <ac:chgData name="NESTOR JULIO HERNANDEZ BOCKER" userId="a413b3be1cc3406f" providerId="LiveId" clId="{A278C0CB-EA6F-40FF-81BC-2C2C50802C96}" dt="2021-03-31T18:58:21.657" v="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278C0CB-EA6F-40FF-81BC-2C2C50802C96}" dt="2021-03-31T21:41:55.756" v="70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278C0CB-EA6F-40FF-81BC-2C2C50802C96}" dt="2021-03-31T22:38:08.991" v="1817" actId="20577"/>
        <pc:sldMkLst>
          <pc:docMk/>
          <pc:sldMk cId="1714585994" sldId="264"/>
        </pc:sldMkLst>
        <pc:spChg chg="mod">
          <ac:chgData name="NESTOR JULIO HERNANDEZ BOCKER" userId="a413b3be1cc3406f" providerId="LiveId" clId="{A278C0CB-EA6F-40FF-81BC-2C2C50802C96}" dt="2021-03-31T22:38:08.991" v="1817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modSp mod">
        <pc:chgData name="NESTOR JULIO HERNANDEZ BOCKER" userId="a413b3be1cc3406f" providerId="LiveId" clId="{A278C0CB-EA6F-40FF-81BC-2C2C50802C96}" dt="2021-03-31T21:27:18.495" v="619" actId="1037"/>
        <pc:sldMkLst>
          <pc:docMk/>
          <pc:sldMk cId="1885668026" sldId="273"/>
        </pc:sldMkLst>
        <pc:spChg chg="add mod">
          <ac:chgData name="NESTOR JULIO HERNANDEZ BOCKER" userId="a413b3be1cc3406f" providerId="LiveId" clId="{A278C0CB-EA6F-40FF-81BC-2C2C50802C96}" dt="2021-03-31T21:27:18.495" v="619" actId="1037"/>
          <ac:spMkLst>
            <pc:docMk/>
            <pc:sldMk cId="1885668026" sldId="273"/>
            <ac:spMk id="7" creationId="{E70D8018-9D60-420C-8C31-4032796A7C6D}"/>
          </ac:spMkLst>
        </pc:spChg>
        <pc:spChg chg="mod">
          <ac:chgData name="NESTOR JULIO HERNANDEZ BOCKER" userId="a413b3be1cc3406f" providerId="LiveId" clId="{A278C0CB-EA6F-40FF-81BC-2C2C50802C96}" dt="2021-03-31T18:58:04.290" v="3"/>
          <ac:spMkLst>
            <pc:docMk/>
            <pc:sldMk cId="1885668026" sldId="273"/>
            <ac:spMk id="8" creationId="{39859359-D35B-3B4A-9B7A-4F41EF0AFBA5}"/>
          </ac:spMkLst>
        </pc:spChg>
        <pc:spChg chg="mod">
          <ac:chgData name="NESTOR JULIO HERNANDEZ BOCKER" userId="a413b3be1cc3406f" providerId="LiveId" clId="{A278C0CB-EA6F-40FF-81BC-2C2C50802C96}" dt="2021-03-31T21:27:09.854" v="569" actId="1036"/>
          <ac:spMkLst>
            <pc:docMk/>
            <pc:sldMk cId="1885668026" sldId="273"/>
            <ac:spMk id="10" creationId="{34B55B63-7CDD-475B-AF08-2464AFC67591}"/>
          </ac:spMkLst>
        </pc:spChg>
        <pc:graphicFrameChg chg="mod modGraphic">
          <ac:chgData name="NESTOR JULIO HERNANDEZ BOCKER" userId="a413b3be1cc3406f" providerId="LiveId" clId="{A278C0CB-EA6F-40FF-81BC-2C2C50802C96}" dt="2021-03-31T20:59:29.391" v="372" actId="207"/>
          <ac:graphicFrameMkLst>
            <pc:docMk/>
            <pc:sldMk cId="1885668026" sldId="273"/>
            <ac:graphicFrameMk id="2" creationId="{8103A851-ED29-4DCD-BED5-9C71799842CD}"/>
          </ac:graphicFrameMkLst>
        </pc:graphicFrameChg>
      </pc:sldChg>
      <pc:sldChg chg="addSp delSp modSp mod">
        <pc:chgData name="NESTOR JULIO HERNANDEZ BOCKER" userId="a413b3be1cc3406f" providerId="LiveId" clId="{A278C0CB-EA6F-40FF-81BC-2C2C50802C96}" dt="2021-03-31T22:52:52.997" v="1878" actId="2085"/>
        <pc:sldMkLst>
          <pc:docMk/>
          <pc:sldMk cId="3848655556" sldId="275"/>
        </pc:sldMkLst>
        <pc:spChg chg="mod">
          <ac:chgData name="NESTOR JULIO HERNANDEZ BOCKER" userId="a413b3be1cc3406f" providerId="LiveId" clId="{A278C0CB-EA6F-40FF-81BC-2C2C50802C96}" dt="2021-03-31T18:58:04.290" v="3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A278C0CB-EA6F-40FF-81BC-2C2C50802C96}" dt="2021-03-31T20:14:00.184" v="183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A278C0CB-EA6F-40FF-81BC-2C2C50802C96}" dt="2021-03-31T20:14:27.386" v="187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A278C0CB-EA6F-40FF-81BC-2C2C50802C96}" dt="2021-03-31T20:14:47.032" v="206" actId="1037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A278C0CB-EA6F-40FF-81BC-2C2C50802C96}" dt="2021-03-31T20:15:04.058" v="209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A278C0CB-EA6F-40FF-81BC-2C2C50802C96}" dt="2021-03-31T22:52:52.997" v="1878" actId="208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del">
          <ac:chgData name="NESTOR JULIO HERNANDEZ BOCKER" userId="a413b3be1cc3406f" providerId="LiveId" clId="{A278C0CB-EA6F-40FF-81BC-2C2C50802C96}" dt="2021-03-31T20:12:33.146" v="146" actId="478"/>
          <ac:graphicFrameMkLst>
            <pc:docMk/>
            <pc:sldMk cId="3848655556" sldId="275"/>
            <ac:graphicFrameMk id="15" creationId="{00000000-0008-0000-0000-000006000000}"/>
          </ac:graphicFrameMkLst>
        </pc:graphicFrameChg>
      </pc:sldChg>
      <pc:sldChg chg="addSp delSp modSp mod">
        <pc:chgData name="NESTOR JULIO HERNANDEZ BOCKER" userId="a413b3be1cc3406f" providerId="LiveId" clId="{A278C0CB-EA6F-40FF-81BC-2C2C50802C96}" dt="2021-03-31T20:20:12.496" v="240" actId="20577"/>
        <pc:sldMkLst>
          <pc:docMk/>
          <pc:sldMk cId="3763916591" sldId="276"/>
        </pc:sldMkLst>
        <pc:spChg chg="mod">
          <ac:chgData name="NESTOR JULIO HERNANDEZ BOCKER" userId="a413b3be1cc3406f" providerId="LiveId" clId="{A278C0CB-EA6F-40FF-81BC-2C2C50802C96}" dt="2021-03-31T18:58:04.290" v="3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A278C0CB-EA6F-40FF-81BC-2C2C50802C96}" dt="2021-03-31T20:20:12.496" v="240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A278C0CB-EA6F-40FF-81BC-2C2C50802C96}" dt="2021-03-31T20:17:38.117" v="210" actId="21"/>
          <ac:graphicFrameMkLst>
            <pc:docMk/>
            <pc:sldMk cId="3763916591" sldId="276"/>
            <ac:graphicFrameMk id="7" creationId="{00000000-0008-0000-0300-000004000000}"/>
          </ac:graphicFrameMkLst>
        </pc:graphicFrameChg>
        <pc:graphicFrameChg chg="add mod">
          <ac:chgData name="NESTOR JULIO HERNANDEZ BOCKER" userId="a413b3be1cc3406f" providerId="LiveId" clId="{A278C0CB-EA6F-40FF-81BC-2C2C50802C96}" dt="2021-03-31T20:18:02.889" v="239" actId="1035"/>
          <ac:graphicFrameMkLst>
            <pc:docMk/>
            <pc:sldMk cId="3763916591" sldId="276"/>
            <ac:graphicFrameMk id="8" creationId="{00000000-0008-0000-0300-000004000000}"/>
          </ac:graphicFrameMkLst>
        </pc:graphicFrameChg>
      </pc:sldChg>
      <pc:sldChg chg="addSp delSp modSp mod">
        <pc:chgData name="NESTOR JULIO HERNANDEZ BOCKER" userId="a413b3be1cc3406f" providerId="LiveId" clId="{A278C0CB-EA6F-40FF-81BC-2C2C50802C96}" dt="2021-03-31T21:38:12.944" v="700" actId="113"/>
        <pc:sldMkLst>
          <pc:docMk/>
          <pc:sldMk cId="2899600496" sldId="278"/>
        </pc:sldMkLst>
        <pc:spChg chg="mod">
          <ac:chgData name="NESTOR JULIO HERNANDEZ BOCKER" userId="a413b3be1cc3406f" providerId="LiveId" clId="{A278C0CB-EA6F-40FF-81BC-2C2C50802C96}" dt="2021-03-31T18:58:04.290" v="3"/>
          <ac:spMkLst>
            <pc:docMk/>
            <pc:sldMk cId="2899600496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A278C0CB-EA6F-40FF-81BC-2C2C50802C96}" dt="2021-03-31T21:28:09.264" v="685" actId="20577"/>
          <ac:spMkLst>
            <pc:docMk/>
            <pc:sldMk cId="2899600496" sldId="278"/>
            <ac:spMk id="10" creationId="{34B55B63-7CDD-475B-AF08-2464AFC67591}"/>
          </ac:spMkLst>
        </pc:spChg>
        <pc:spChg chg="add mod">
          <ac:chgData name="NESTOR JULIO HERNANDEZ BOCKER" userId="a413b3be1cc3406f" providerId="LiveId" clId="{A278C0CB-EA6F-40FF-81BC-2C2C50802C96}" dt="2021-03-31T21:28:33.374" v="699" actId="1036"/>
          <ac:spMkLst>
            <pc:docMk/>
            <pc:sldMk cId="2899600496" sldId="278"/>
            <ac:spMk id="11" creationId="{B30885F2-CB75-4E91-A5EC-C0075B168A1C}"/>
          </ac:spMkLst>
        </pc:spChg>
        <pc:graphicFrameChg chg="add mod modGraphic">
          <ac:chgData name="NESTOR JULIO HERNANDEZ BOCKER" userId="a413b3be1cc3406f" providerId="LiveId" clId="{A278C0CB-EA6F-40FF-81BC-2C2C50802C96}" dt="2021-03-31T21:38:12.944" v="700" actId="113"/>
          <ac:graphicFrameMkLst>
            <pc:docMk/>
            <pc:sldMk cId="2899600496" sldId="278"/>
            <ac:graphicFrameMk id="2" creationId="{9ABB0C72-6D40-4150-A4AF-697B75078BC4}"/>
          </ac:graphicFrameMkLst>
        </pc:graphicFrameChg>
        <pc:picChg chg="del">
          <ac:chgData name="NESTOR JULIO HERNANDEZ BOCKER" userId="a413b3be1cc3406f" providerId="LiveId" clId="{A278C0CB-EA6F-40FF-81BC-2C2C50802C96}" dt="2021-03-31T21:20:29.409" v="376" actId="478"/>
          <ac:picMkLst>
            <pc:docMk/>
            <pc:sldMk cId="2899600496" sldId="278"/>
            <ac:picMk id="3" creationId="{93866F50-4AEE-419D-9C13-09A6EF367BBA}"/>
          </ac:picMkLst>
        </pc:picChg>
      </pc:sldChg>
      <pc:sldChg chg="addSp delSp modSp mod">
        <pc:chgData name="NESTOR JULIO HERNANDEZ BOCKER" userId="a413b3be1cc3406f" providerId="LiveId" clId="{A278C0CB-EA6F-40FF-81BC-2C2C50802C96}" dt="2021-03-31T22:45:23.530" v="1838"/>
        <pc:sldMkLst>
          <pc:docMk/>
          <pc:sldMk cId="864735227" sldId="279"/>
        </pc:sldMkLst>
        <pc:spChg chg="mod">
          <ac:chgData name="NESTOR JULIO HERNANDEZ BOCKER" userId="a413b3be1cc3406f" providerId="LiveId" clId="{A278C0CB-EA6F-40FF-81BC-2C2C50802C96}" dt="2021-03-31T18:58:04.290" v="3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A278C0CB-EA6F-40FF-81BC-2C2C50802C96}" dt="2021-03-31T22:45:11.693" v="1837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A278C0CB-EA6F-40FF-81BC-2C2C50802C96}" dt="2021-03-31T20:20:58.294" v="241" actId="21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A278C0CB-EA6F-40FF-81BC-2C2C50802C96}" dt="2021-03-31T22:45:23.530" v="1838"/>
          <ac:graphicFrameMkLst>
            <pc:docMk/>
            <pc:sldMk cId="864735227" sldId="279"/>
            <ac:graphicFrameMk id="8" creationId="{00000000-0008-0000-0200-000010000000}"/>
          </ac:graphicFrameMkLst>
        </pc:graphicFrameChg>
      </pc:sldChg>
      <pc:sldChg chg="addSp delSp modSp mod">
        <pc:chgData name="NESTOR JULIO HERNANDEZ BOCKER" userId="a413b3be1cc3406f" providerId="LiveId" clId="{A278C0CB-EA6F-40FF-81BC-2C2C50802C96}" dt="2021-03-31T20:57:14.421" v="367" actId="20577"/>
        <pc:sldMkLst>
          <pc:docMk/>
          <pc:sldMk cId="3689030595" sldId="280"/>
        </pc:sldMkLst>
        <pc:spChg chg="mod">
          <ac:chgData name="NESTOR JULIO HERNANDEZ BOCKER" userId="a413b3be1cc3406f" providerId="LiveId" clId="{A278C0CB-EA6F-40FF-81BC-2C2C50802C96}" dt="2021-03-31T18:58:04.290" v="3"/>
          <ac:spMkLst>
            <pc:docMk/>
            <pc:sldMk cId="3689030595" sldId="280"/>
            <ac:spMk id="10" creationId="{C59815AE-6B68-4665-9951-E273B5D54D09}"/>
          </ac:spMkLst>
        </pc:spChg>
        <pc:spChg chg="mod">
          <ac:chgData name="NESTOR JULIO HERNANDEZ BOCKER" userId="a413b3be1cc3406f" providerId="LiveId" clId="{A278C0CB-EA6F-40FF-81BC-2C2C50802C96}" dt="2021-03-31T20:57:14.421" v="367" actId="20577"/>
          <ac:spMkLst>
            <pc:docMk/>
            <pc:sldMk cId="3689030595" sldId="280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A278C0CB-EA6F-40FF-81BC-2C2C50802C96}" dt="2021-03-31T20:22:23.523" v="279" actId="21"/>
          <ac:graphicFrameMkLst>
            <pc:docMk/>
            <pc:sldMk cId="3689030595" sldId="280"/>
            <ac:graphicFrameMk id="7" creationId="{00000000-0008-0000-0300-000004000000}"/>
          </ac:graphicFrameMkLst>
        </pc:graphicFrameChg>
        <pc:graphicFrameChg chg="add mod">
          <ac:chgData name="NESTOR JULIO HERNANDEZ BOCKER" userId="a413b3be1cc3406f" providerId="LiveId" clId="{A278C0CB-EA6F-40FF-81BC-2C2C50802C96}" dt="2021-03-31T20:22:48.356" v="322" actId="1037"/>
          <ac:graphicFrameMkLst>
            <pc:docMk/>
            <pc:sldMk cId="3689030595" sldId="280"/>
            <ac:graphicFrameMk id="8" creationId="{00000000-0008-0000-0300-000004000000}"/>
          </ac:graphicFrameMkLst>
        </pc:graphicFrameChg>
      </pc:sldChg>
      <pc:sldChg chg="addSp delSp modSp mod">
        <pc:chgData name="NESTOR JULIO HERNANDEZ BOCKER" userId="a413b3be1cc3406f" providerId="LiveId" clId="{A278C0CB-EA6F-40FF-81BC-2C2C50802C96}" dt="2021-03-31T20:24:24.649" v="345" actId="20577"/>
        <pc:sldMkLst>
          <pc:docMk/>
          <pc:sldMk cId="2692620989" sldId="281"/>
        </pc:sldMkLst>
        <pc:spChg chg="mod">
          <ac:chgData name="NESTOR JULIO HERNANDEZ BOCKER" userId="a413b3be1cc3406f" providerId="LiveId" clId="{A278C0CB-EA6F-40FF-81BC-2C2C50802C96}" dt="2021-03-31T18:58:04.290" v="3"/>
          <ac:spMkLst>
            <pc:docMk/>
            <pc:sldMk cId="2692620989" sldId="281"/>
            <ac:spMk id="10" creationId="{C59815AE-6B68-4665-9951-E273B5D54D09}"/>
          </ac:spMkLst>
        </pc:spChg>
        <pc:spChg chg="mod">
          <ac:chgData name="NESTOR JULIO HERNANDEZ BOCKER" userId="a413b3be1cc3406f" providerId="LiveId" clId="{A278C0CB-EA6F-40FF-81BC-2C2C50802C96}" dt="2021-03-31T20:24:24.649" v="345" actId="20577"/>
          <ac:spMkLst>
            <pc:docMk/>
            <pc:sldMk cId="2692620989" sldId="281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A278C0CB-EA6F-40FF-81BC-2C2C50802C96}" dt="2021-03-31T20:23:55.936" v="324" actId="21"/>
          <ac:graphicFrameMkLst>
            <pc:docMk/>
            <pc:sldMk cId="2692620989" sldId="281"/>
            <ac:graphicFrameMk id="8" creationId="{404650AD-E6F4-4E26-B42B-61797AFD35DC}"/>
          </ac:graphicFrameMkLst>
        </pc:graphicFrameChg>
        <pc:graphicFrameChg chg="add mod">
          <ac:chgData name="NESTOR JULIO HERNANDEZ BOCKER" userId="a413b3be1cc3406f" providerId="LiveId" clId="{A278C0CB-EA6F-40FF-81BC-2C2C50802C96}" dt="2021-03-31T20:24:18.511" v="343" actId="1036"/>
          <ac:graphicFrameMkLst>
            <pc:docMk/>
            <pc:sldMk cId="2692620989" sldId="281"/>
            <ac:graphicFrameMk id="11" creationId="{404650AD-E6F4-4E26-B42B-61797AFD35DC}"/>
          </ac:graphicFrameMkLst>
        </pc:graphicFrameChg>
      </pc:sldChg>
      <pc:sldChg chg="addSp delSp modSp mod">
        <pc:chgData name="NESTOR JULIO HERNANDEZ BOCKER" userId="a413b3be1cc3406f" providerId="LiveId" clId="{A278C0CB-EA6F-40FF-81BC-2C2C50802C96}" dt="2021-03-31T22:42:01.745" v="1835"/>
        <pc:sldMkLst>
          <pc:docMk/>
          <pc:sldMk cId="3190349330" sldId="282"/>
        </pc:sldMkLst>
        <pc:spChg chg="mod">
          <ac:chgData name="NESTOR JULIO HERNANDEZ BOCKER" userId="a413b3be1cc3406f" providerId="LiveId" clId="{A278C0CB-EA6F-40FF-81BC-2C2C50802C96}" dt="2021-03-31T18:57:40.825" v="1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A278C0CB-EA6F-40FF-81BC-2C2C50802C96}" dt="2021-03-31T18:57:40.825" v="1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A278C0CB-EA6F-40FF-81BC-2C2C50802C96}" dt="2021-03-31T19:04:22.827" v="62" actId="20577"/>
          <ac:spMkLst>
            <pc:docMk/>
            <pc:sldMk cId="3190349330" sldId="282"/>
            <ac:spMk id="15" creationId="{B755E341-EE68-4D06-A280-3C7E67610845}"/>
          </ac:spMkLst>
        </pc:spChg>
        <pc:spChg chg="mod">
          <ac:chgData name="NESTOR JULIO HERNANDEZ BOCKER" userId="a413b3be1cc3406f" providerId="LiveId" clId="{A278C0CB-EA6F-40FF-81BC-2C2C50802C96}" dt="2021-03-31T19:04:25.546" v="63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A278C0CB-EA6F-40FF-81BC-2C2C50802C96}" dt="2021-03-31T18:57:40.825" v="1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A278C0CB-EA6F-40FF-81BC-2C2C50802C96}" dt="2021-03-31T19:03:49.443" v="56" actId="20577"/>
          <ac:spMkLst>
            <pc:docMk/>
            <pc:sldMk cId="3190349330" sldId="282"/>
            <ac:spMk id="21" creationId="{D2832B9C-17B6-4D04-B5C1-949B300C241E}"/>
          </ac:spMkLst>
        </pc:spChg>
        <pc:spChg chg="mod">
          <ac:chgData name="NESTOR JULIO HERNANDEZ BOCKER" userId="a413b3be1cc3406f" providerId="LiveId" clId="{A278C0CB-EA6F-40FF-81BC-2C2C50802C96}" dt="2021-03-31T19:04:03.257" v="61" actId="20577"/>
          <ac:spMkLst>
            <pc:docMk/>
            <pc:sldMk cId="3190349330" sldId="282"/>
            <ac:spMk id="22" creationId="{DEFF068D-953C-4C5F-8B50-C7E1F717CAE9}"/>
          </ac:spMkLst>
        </pc:spChg>
        <pc:graphicFrameChg chg="del">
          <ac:chgData name="NESTOR JULIO HERNANDEZ BOCKER" userId="a413b3be1cc3406f" providerId="LiveId" clId="{A278C0CB-EA6F-40FF-81BC-2C2C50802C96}" dt="2021-03-31T19:03:30.294" v="7" actId="478"/>
          <ac:graphicFrameMkLst>
            <pc:docMk/>
            <pc:sldMk cId="3190349330" sldId="282"/>
            <ac:graphicFrameMk id="12" creationId="{00000000-0008-0000-0600-000003000000}"/>
          </ac:graphicFrameMkLst>
        </pc:graphicFrameChg>
        <pc:graphicFrameChg chg="add mod">
          <ac:chgData name="NESTOR JULIO HERNANDEZ BOCKER" userId="a413b3be1cc3406f" providerId="LiveId" clId="{A278C0CB-EA6F-40FF-81BC-2C2C50802C96}" dt="2021-03-31T22:42:01.745" v="1835"/>
          <ac:graphicFrameMkLst>
            <pc:docMk/>
            <pc:sldMk cId="3190349330" sldId="282"/>
            <ac:graphicFrameMk id="13" creationId="{00000000-0008-0000-0600-000003000000}"/>
          </ac:graphicFrameMkLst>
        </pc:graphicFrameChg>
      </pc:sldChg>
      <pc:sldChg chg="addSp delSp modSp mod">
        <pc:chgData name="NESTOR JULIO HERNANDEZ BOCKER" userId="a413b3be1cc3406f" providerId="LiveId" clId="{A278C0CB-EA6F-40FF-81BC-2C2C50802C96}" dt="2021-03-31T19:42:29.642" v="145"/>
        <pc:sldMkLst>
          <pc:docMk/>
          <pc:sldMk cId="3016852997" sldId="284"/>
        </pc:sldMkLst>
        <pc:spChg chg="mod">
          <ac:chgData name="NESTOR JULIO HERNANDEZ BOCKER" userId="a413b3be1cc3406f" providerId="LiveId" clId="{A278C0CB-EA6F-40FF-81BC-2C2C50802C96}" dt="2021-03-31T18:57:40.825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A278C0CB-EA6F-40FF-81BC-2C2C50802C96}" dt="2021-03-31T19:37:47.859" v="104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">
          <ac:chgData name="NESTOR JULIO HERNANDEZ BOCKER" userId="a413b3be1cc3406f" providerId="LiveId" clId="{A278C0CB-EA6F-40FF-81BC-2C2C50802C96}" dt="2021-03-31T19:36:30.760" v="88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mod">
          <ac:chgData name="NESTOR JULIO HERNANDEZ BOCKER" userId="a413b3be1cc3406f" providerId="LiveId" clId="{A278C0CB-EA6F-40FF-81BC-2C2C50802C96}" dt="2021-03-31T19:42:29.642" v="145"/>
          <ac:graphicFrameMkLst>
            <pc:docMk/>
            <pc:sldMk cId="3016852997" sldId="284"/>
            <ac:graphicFrameMk id="12" creationId="{00000000-0008-0000-0700-000005000000}"/>
          </ac:graphicFrameMkLst>
        </pc:graphicFrameChg>
        <pc:graphicFrameChg chg="del mod">
          <ac:chgData name="NESTOR JULIO HERNANDEZ BOCKER" userId="a413b3be1cc3406f" providerId="LiveId" clId="{A278C0CB-EA6F-40FF-81BC-2C2C50802C96}" dt="2021-03-31T19:39:01.492" v="105" actId="478"/>
          <ac:graphicFrameMkLst>
            <pc:docMk/>
            <pc:sldMk cId="3016852997" sldId="284"/>
            <ac:graphicFrameMk id="13" creationId="{00000000-0008-0000-0700-000005000000}"/>
          </ac:graphicFrameMkLst>
        </pc:graphicFrameChg>
      </pc:sldChg>
      <pc:sldChg chg="modSp mod">
        <pc:chgData name="NESTOR JULIO HERNANDEZ BOCKER" userId="a413b3be1cc3406f" providerId="LiveId" clId="{A278C0CB-EA6F-40FF-81BC-2C2C50802C96}" dt="2021-03-31T21:41:49.110" v="703" actId="20577"/>
        <pc:sldMkLst>
          <pc:docMk/>
          <pc:sldMk cId="2917955696" sldId="285"/>
        </pc:sldMkLst>
        <pc:spChg chg="mod">
          <ac:chgData name="NESTOR JULIO HERNANDEZ BOCKER" userId="a413b3be1cc3406f" providerId="LiveId" clId="{A278C0CB-EA6F-40FF-81BC-2C2C50802C96}" dt="2021-03-31T21:38:19.941" v="701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A278C0CB-EA6F-40FF-81BC-2C2C50802C96}" dt="2021-03-31T21:41:49.110" v="703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278C0CB-EA6F-40FF-81BC-2C2C50802C96}" dt="2021-03-31T22:20:17.731" v="1287" actId="20577"/>
        <pc:sldMkLst>
          <pc:docMk/>
          <pc:sldMk cId="922040492" sldId="287"/>
        </pc:sldMkLst>
        <pc:spChg chg="mod">
          <ac:chgData name="NESTOR JULIO HERNANDEZ BOCKER" userId="a413b3be1cc3406f" providerId="LiveId" clId="{A278C0CB-EA6F-40FF-81BC-2C2C50802C96}" dt="2021-03-31T18:57:40.825" v="1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A278C0CB-EA6F-40FF-81BC-2C2C50802C96}" dt="2021-03-31T22:20:17.731" v="1287" actId="20577"/>
          <ac:spMkLst>
            <pc:docMk/>
            <pc:sldMk cId="922040492" sldId="287"/>
            <ac:spMk id="15" creationId="{C2CF81D2-E306-48C4-AC5F-6BC14E368630}"/>
          </ac:spMkLst>
        </pc:spChg>
        <pc:spChg chg="mod">
          <ac:chgData name="NESTOR JULIO HERNANDEZ BOCKER" userId="a413b3be1cc3406f" providerId="LiveId" clId="{A278C0CB-EA6F-40FF-81BC-2C2C50802C96}" dt="2021-03-31T22:18:03.011" v="1175" actId="1036"/>
          <ac:spMkLst>
            <pc:docMk/>
            <pc:sldMk cId="922040492" sldId="287"/>
            <ac:spMk id="17" creationId="{C6B9517C-D155-49A5-B6B6-FB89EBDFBD95}"/>
          </ac:spMkLst>
        </pc:spChg>
        <pc:graphicFrameChg chg="add mod">
          <ac:chgData name="NESTOR JULIO HERNANDEZ BOCKER" userId="a413b3be1cc3406f" providerId="LiveId" clId="{A278C0CB-EA6F-40FF-81BC-2C2C50802C96}" dt="2021-03-31T22:18:13.532" v="1246" actId="1036"/>
          <ac:graphicFrameMkLst>
            <pc:docMk/>
            <pc:sldMk cId="922040492" sldId="287"/>
            <ac:graphicFrameMk id="13" creationId="{166E06D0-8641-4184-A005-38FC6A75EF99}"/>
          </ac:graphicFrameMkLst>
        </pc:graphicFrameChg>
        <pc:graphicFrameChg chg="del">
          <ac:chgData name="NESTOR JULIO HERNANDEZ BOCKER" userId="a413b3be1cc3406f" providerId="LiveId" clId="{A278C0CB-EA6F-40FF-81BC-2C2C50802C96}" dt="2021-03-31T22:10:51.080" v="844" actId="478"/>
          <ac:graphicFrameMkLst>
            <pc:docMk/>
            <pc:sldMk cId="922040492" sldId="287"/>
            <ac:graphicFrameMk id="18" creationId="{166E06D0-8641-4184-A005-38FC6A75EF99}"/>
          </ac:graphicFrameMkLst>
        </pc:graphicFrameChg>
        <pc:cxnChg chg="mod">
          <ac:chgData name="NESTOR JULIO HERNANDEZ BOCKER" userId="a413b3be1cc3406f" providerId="LiveId" clId="{A278C0CB-EA6F-40FF-81BC-2C2C50802C96}" dt="2021-03-31T22:18:03.011" v="1175" actId="1036"/>
          <ac:cxnSpMkLst>
            <pc:docMk/>
            <pc:sldMk cId="922040492" sldId="287"/>
            <ac:cxnSpMk id="11" creationId="{778271FC-5276-4458-817C-BA29F402FBE1}"/>
          </ac:cxnSpMkLst>
        </pc:cxnChg>
        <pc:cxnChg chg="mod">
          <ac:chgData name="NESTOR JULIO HERNANDEZ BOCKER" userId="a413b3be1cc3406f" providerId="LiveId" clId="{A278C0CB-EA6F-40FF-81BC-2C2C50802C96}" dt="2021-03-31T22:18:03.011" v="1175" actId="1036"/>
          <ac:cxnSpMkLst>
            <pc:docMk/>
            <pc:sldMk cId="922040492" sldId="287"/>
            <ac:cxnSpMk id="12" creationId="{D40EB57D-3977-493E-BA26-74388DD5B3C1}"/>
          </ac:cxnSpMkLst>
        </pc:cxnChg>
        <pc:cxnChg chg="mod">
          <ac:chgData name="NESTOR JULIO HERNANDEZ BOCKER" userId="a413b3be1cc3406f" providerId="LiveId" clId="{A278C0CB-EA6F-40FF-81BC-2C2C50802C96}" dt="2021-03-31T22:18:03.011" v="1175" actId="1036"/>
          <ac:cxnSpMkLst>
            <pc:docMk/>
            <pc:sldMk cId="922040492" sldId="287"/>
            <ac:cxnSpMk id="14" creationId="{99675AB7-5818-4D32-BBCF-76F9E2B551FF}"/>
          </ac:cxnSpMkLst>
        </pc:cxnChg>
      </pc:sldChg>
      <pc:sldChg chg="addSp delSp modSp mod">
        <pc:chgData name="NESTOR JULIO HERNANDEZ BOCKER" userId="a413b3be1cc3406f" providerId="LiveId" clId="{A278C0CB-EA6F-40FF-81BC-2C2C50802C96}" dt="2021-03-31T22:55:42.926" v="2049" actId="1036"/>
        <pc:sldMkLst>
          <pc:docMk/>
          <pc:sldMk cId="851783180" sldId="288"/>
        </pc:sldMkLst>
        <pc:spChg chg="mod">
          <ac:chgData name="NESTOR JULIO HERNANDEZ BOCKER" userId="a413b3be1cc3406f" providerId="LiveId" clId="{A278C0CB-EA6F-40FF-81BC-2C2C50802C96}" dt="2021-03-31T18:57:40.825" v="1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A278C0CB-EA6F-40FF-81BC-2C2C50802C96}" dt="2021-03-31T22:08:26.794" v="837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A278C0CB-EA6F-40FF-81BC-2C2C50802C96}" dt="2021-03-31T18:57:40.825" v="1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A278C0CB-EA6F-40FF-81BC-2C2C50802C96}" dt="2021-03-31T22:09:41.925" v="839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A278C0CB-EA6F-40FF-81BC-2C2C50802C96}" dt="2021-03-31T18:57:40.825" v="1"/>
          <ac:spMkLst>
            <pc:docMk/>
            <pc:sldMk cId="851783180" sldId="288"/>
            <ac:spMk id="14" creationId="{0B898A01-518B-495E-AD15-C95A8C0A0955}"/>
          </ac:spMkLst>
        </pc:spChg>
        <pc:spChg chg="mod">
          <ac:chgData name="NESTOR JULIO HERNANDEZ BOCKER" userId="a413b3be1cc3406f" providerId="LiveId" clId="{A278C0CB-EA6F-40FF-81BC-2C2C50802C96}" dt="2021-03-31T22:09:57.630" v="841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A278C0CB-EA6F-40FF-81BC-2C2C50802C96}" dt="2021-03-31T22:10:26.449" v="843" actId="20577"/>
          <ac:spMkLst>
            <pc:docMk/>
            <pc:sldMk cId="851783180" sldId="288"/>
            <ac:spMk id="19" creationId="{0DDF7A5A-90AD-437C-93ED-DA6629A27751}"/>
          </ac:spMkLst>
        </pc:spChg>
        <pc:spChg chg="mod">
          <ac:chgData name="NESTOR JULIO HERNANDEZ BOCKER" userId="a413b3be1cc3406f" providerId="LiveId" clId="{A278C0CB-EA6F-40FF-81BC-2C2C50802C96}" dt="2021-03-31T22:55:31.480" v="1979" actId="1036"/>
          <ac:spMkLst>
            <pc:docMk/>
            <pc:sldMk cId="851783180" sldId="288"/>
            <ac:spMk id="22" creationId="{A05710A5-D743-4048-9166-0788517BD02E}"/>
          </ac:spMkLst>
        </pc:spChg>
        <pc:graphicFrameChg chg="add del mod">
          <ac:chgData name="NESTOR JULIO HERNANDEZ BOCKER" userId="a413b3be1cc3406f" providerId="LiveId" clId="{A278C0CB-EA6F-40FF-81BC-2C2C50802C96}" dt="2021-03-31T22:05:40.954" v="746" actId="478"/>
          <ac:graphicFrameMkLst>
            <pc:docMk/>
            <pc:sldMk cId="851783180" sldId="288"/>
            <ac:graphicFrameMk id="18" creationId="{E3B84D0E-BF09-4EA0-8916-0362B9096218}"/>
          </ac:graphicFrameMkLst>
        </pc:graphicFrameChg>
        <pc:graphicFrameChg chg="del">
          <ac:chgData name="NESTOR JULIO HERNANDEZ BOCKER" userId="a413b3be1cc3406f" providerId="LiveId" clId="{A278C0CB-EA6F-40FF-81BC-2C2C50802C96}" dt="2021-03-31T21:57:41.507" v="706" actId="478"/>
          <ac:graphicFrameMkLst>
            <pc:docMk/>
            <pc:sldMk cId="851783180" sldId="288"/>
            <ac:graphicFrameMk id="23" creationId="{E3B84D0E-BF09-4EA0-8916-0362B9096218}"/>
          </ac:graphicFrameMkLst>
        </pc:graphicFrameChg>
        <pc:graphicFrameChg chg="add mod">
          <ac:chgData name="NESTOR JULIO HERNANDEZ BOCKER" userId="a413b3be1cc3406f" providerId="LiveId" clId="{A278C0CB-EA6F-40FF-81BC-2C2C50802C96}" dt="2021-03-31T22:55:42.926" v="2049" actId="1036"/>
          <ac:graphicFrameMkLst>
            <pc:docMk/>
            <pc:sldMk cId="851783180" sldId="288"/>
            <ac:graphicFrameMk id="24" creationId="{E3B84D0E-BF09-4EA0-8916-0362B9096218}"/>
          </ac:graphicFrameMkLst>
        </pc:graphicFrameChg>
        <pc:cxnChg chg="mod">
          <ac:chgData name="NESTOR JULIO HERNANDEZ BOCKER" userId="a413b3be1cc3406f" providerId="LiveId" clId="{A278C0CB-EA6F-40FF-81BC-2C2C50802C96}" dt="2021-03-31T22:07:04.696" v="796" actId="1038"/>
          <ac:cxnSpMkLst>
            <pc:docMk/>
            <pc:sldMk cId="851783180" sldId="288"/>
            <ac:cxnSpMk id="3" creationId="{8C54B36E-CE70-4FC7-AB14-5E24B00B7560}"/>
          </ac:cxnSpMkLst>
        </pc:cxnChg>
        <pc:cxnChg chg="mod">
          <ac:chgData name="NESTOR JULIO HERNANDEZ BOCKER" userId="a413b3be1cc3406f" providerId="LiveId" clId="{A278C0CB-EA6F-40FF-81BC-2C2C50802C96}" dt="2021-03-31T22:55:31.480" v="1979" actId="1036"/>
          <ac:cxnSpMkLst>
            <pc:docMk/>
            <pc:sldMk cId="851783180" sldId="288"/>
            <ac:cxnSpMk id="21" creationId="{5A19AD85-F6F5-4C41-A689-921BC3B0767C}"/>
          </ac:cxnSpMkLst>
        </pc:cxnChg>
      </pc:sldChg>
      <pc:sldChg chg="addSp delSp modSp mod">
        <pc:chgData name="NESTOR JULIO HERNANDEZ BOCKER" userId="a413b3be1cc3406f" providerId="LiveId" clId="{A278C0CB-EA6F-40FF-81BC-2C2C50802C96}" dt="2021-04-17T20:21:16.590" v="2051" actId="1035"/>
        <pc:sldMkLst>
          <pc:docMk/>
          <pc:sldMk cId="1713883615" sldId="290"/>
        </pc:sldMkLst>
        <pc:spChg chg="mod">
          <ac:chgData name="NESTOR JULIO HERNANDEZ BOCKER" userId="a413b3be1cc3406f" providerId="LiveId" clId="{A278C0CB-EA6F-40FF-81BC-2C2C50802C96}" dt="2021-03-31T22:31:25.503" v="1531" actId="1036"/>
          <ac:spMkLst>
            <pc:docMk/>
            <pc:sldMk cId="1713883615" sldId="290"/>
            <ac:spMk id="8" creationId="{79641204-25BF-4126-ACD9-B99447203217}"/>
          </ac:spMkLst>
        </pc:spChg>
        <pc:spChg chg="mod">
          <ac:chgData name="NESTOR JULIO HERNANDEZ BOCKER" userId="a413b3be1cc3406f" providerId="LiveId" clId="{A278C0CB-EA6F-40FF-81BC-2C2C50802C96}" dt="2021-04-17T20:19:39.540" v="2050" actId="1076"/>
          <ac:spMkLst>
            <pc:docMk/>
            <pc:sldMk cId="1713883615" sldId="290"/>
            <ac:spMk id="12" creationId="{78C39F72-2793-4855-9B05-1CEBC4FC661B}"/>
          </ac:spMkLst>
        </pc:spChg>
        <pc:spChg chg="mod">
          <ac:chgData name="NESTOR JULIO HERNANDEZ BOCKER" userId="a413b3be1cc3406f" providerId="LiveId" clId="{A278C0CB-EA6F-40FF-81BC-2C2C50802C96}" dt="2021-03-31T22:36:16.680" v="1815" actId="20577"/>
          <ac:spMkLst>
            <pc:docMk/>
            <pc:sldMk cId="1713883615" sldId="290"/>
            <ac:spMk id="17" creationId="{19D5A765-C68E-42B0-B4E7-38A2D42C10E0}"/>
          </ac:spMkLst>
        </pc:spChg>
        <pc:spChg chg="mod">
          <ac:chgData name="NESTOR JULIO HERNANDEZ BOCKER" userId="a413b3be1cc3406f" providerId="LiveId" clId="{A278C0CB-EA6F-40FF-81BC-2C2C50802C96}" dt="2021-03-31T22:36:28.075" v="1816" actId="20577"/>
          <ac:spMkLst>
            <pc:docMk/>
            <pc:sldMk cId="1713883615" sldId="290"/>
            <ac:spMk id="21" creationId="{9FE0CEE1-7E29-4C8C-BECE-378ECE29B203}"/>
          </ac:spMkLst>
        </pc:spChg>
        <pc:spChg chg="mod">
          <ac:chgData name="NESTOR JULIO HERNANDEZ BOCKER" userId="a413b3be1cc3406f" providerId="LiveId" clId="{A278C0CB-EA6F-40FF-81BC-2C2C50802C96}" dt="2021-03-31T22:36:12.341" v="1814" actId="1036"/>
          <ac:spMkLst>
            <pc:docMk/>
            <pc:sldMk cId="1713883615" sldId="290"/>
            <ac:spMk id="22" creationId="{6B05FB49-E6AF-4E21-9ADE-C5D12BD424E8}"/>
          </ac:spMkLst>
        </pc:spChg>
        <pc:spChg chg="mod">
          <ac:chgData name="NESTOR JULIO HERNANDEZ BOCKER" userId="a413b3be1cc3406f" providerId="LiveId" clId="{A278C0CB-EA6F-40FF-81BC-2C2C50802C96}" dt="2021-03-31T22:49:29.442" v="1860" actId="1038"/>
          <ac:spMkLst>
            <pc:docMk/>
            <pc:sldMk cId="1713883615" sldId="290"/>
            <ac:spMk id="29" creationId="{563E1278-44BF-43C8-A0A7-E4480B40B0B9}"/>
          </ac:spMkLst>
        </pc:spChg>
        <pc:spChg chg="mod">
          <ac:chgData name="NESTOR JULIO HERNANDEZ BOCKER" userId="a413b3be1cc3406f" providerId="LiveId" clId="{A278C0CB-EA6F-40FF-81BC-2C2C50802C96}" dt="2021-03-31T22:49:34.629" v="1876" actId="1038"/>
          <ac:spMkLst>
            <pc:docMk/>
            <pc:sldMk cId="1713883615" sldId="290"/>
            <ac:spMk id="33" creationId="{29F95A56-4156-4562-B93E-2554075D7C2C}"/>
          </ac:spMkLst>
        </pc:spChg>
        <pc:graphicFrameChg chg="add mod">
          <ac:chgData name="NESTOR JULIO HERNANDEZ BOCKER" userId="a413b3be1cc3406f" providerId="LiveId" clId="{A278C0CB-EA6F-40FF-81BC-2C2C50802C96}" dt="2021-04-17T20:21:16.590" v="2051" actId="1035"/>
          <ac:graphicFrameMkLst>
            <pc:docMk/>
            <pc:sldMk cId="1713883615" sldId="290"/>
            <ac:graphicFrameMk id="23" creationId="{7CE37137-7A1C-461B-B74C-C77E23B0A1D3}"/>
          </ac:graphicFrameMkLst>
        </pc:graphicFrameChg>
        <pc:graphicFrameChg chg="add del">
          <ac:chgData name="NESTOR JULIO HERNANDEZ BOCKER" userId="a413b3be1cc3406f" providerId="LiveId" clId="{A278C0CB-EA6F-40FF-81BC-2C2C50802C96}" dt="2021-03-31T22:26:18.110" v="1290" actId="478"/>
          <ac:graphicFrameMkLst>
            <pc:docMk/>
            <pc:sldMk cId="1713883615" sldId="290"/>
            <ac:graphicFrameMk id="24" creationId="{7CE37137-7A1C-461B-B74C-C77E23B0A1D3}"/>
          </ac:graphicFrameMkLst>
        </pc:graphicFrameChg>
        <pc:graphicFrameChg chg="del">
          <ac:chgData name="NESTOR JULIO HERNANDEZ BOCKER" userId="a413b3be1cc3406f" providerId="LiveId" clId="{A278C0CB-EA6F-40FF-81BC-2C2C50802C96}" dt="2021-03-31T22:33:33.129" v="1532" actId="478"/>
          <ac:graphicFrameMkLst>
            <pc:docMk/>
            <pc:sldMk cId="1713883615" sldId="290"/>
            <ac:graphicFrameMk id="25" creationId="{02AEFD43-B611-4C9C-BF31-143F0E632BA3}"/>
          </ac:graphicFrameMkLst>
        </pc:graphicFrameChg>
        <pc:graphicFrameChg chg="add mod">
          <ac:chgData name="NESTOR JULIO HERNANDEZ BOCKER" userId="a413b3be1cc3406f" providerId="LiveId" clId="{A278C0CB-EA6F-40FF-81BC-2C2C50802C96}" dt="2021-03-31T22:36:06.394" v="1804" actId="1035"/>
          <ac:graphicFrameMkLst>
            <pc:docMk/>
            <pc:sldMk cId="1713883615" sldId="290"/>
            <ac:graphicFrameMk id="34" creationId="{02AEFD43-B611-4C9C-BF31-143F0E632BA3}"/>
          </ac:graphicFrameMkLst>
        </pc:graphicFrameChg>
        <pc:cxnChg chg="mod">
          <ac:chgData name="NESTOR JULIO HERNANDEZ BOCKER" userId="a413b3be1cc3406f" providerId="LiveId" clId="{A278C0CB-EA6F-40FF-81BC-2C2C50802C96}" dt="2021-03-31T22:28:40.988" v="1421" actId="1036"/>
          <ac:cxnSpMkLst>
            <pc:docMk/>
            <pc:sldMk cId="1713883615" sldId="290"/>
            <ac:cxnSpMk id="14" creationId="{AAFC90D2-F6CA-4842-AA44-CD109ED62DA0}"/>
          </ac:cxnSpMkLst>
        </pc:cxnChg>
        <pc:cxnChg chg="mod">
          <ac:chgData name="NESTOR JULIO HERNANDEZ BOCKER" userId="a413b3be1cc3406f" providerId="LiveId" clId="{A278C0CB-EA6F-40FF-81BC-2C2C50802C96}" dt="2021-03-31T22:35:09.861" v="1699" actId="14100"/>
          <ac:cxnSpMkLst>
            <pc:docMk/>
            <pc:sldMk cId="1713883615" sldId="290"/>
            <ac:cxnSpMk id="27" creationId="{F34FD997-F421-4FCA-A950-4A267FA55EA0}"/>
          </ac:cxnSpMkLst>
        </pc:cxnChg>
        <pc:cxnChg chg="mod">
          <ac:chgData name="NESTOR JULIO HERNANDEZ BOCKER" userId="a413b3be1cc3406f" providerId="LiveId" clId="{A278C0CB-EA6F-40FF-81BC-2C2C50802C96}" dt="2021-03-31T22:34:58.732" v="1688" actId="1037"/>
          <ac:cxnSpMkLst>
            <pc:docMk/>
            <pc:sldMk cId="1713883615" sldId="290"/>
            <ac:cxnSpMk id="28" creationId="{292B08B5-995E-498A-B5A6-61EBC4E3311B}"/>
          </ac:cxnSpMkLst>
        </pc:cxnChg>
        <pc:cxnChg chg="mod">
          <ac:chgData name="NESTOR JULIO HERNANDEZ BOCKER" userId="a413b3be1cc3406f" providerId="LiveId" clId="{A278C0CB-EA6F-40FF-81BC-2C2C50802C96}" dt="2021-03-31T22:35:59.157" v="1774" actId="14100"/>
          <ac:cxnSpMkLst>
            <pc:docMk/>
            <pc:sldMk cId="1713883615" sldId="290"/>
            <ac:cxnSpMk id="31" creationId="{392BCDAB-A00A-4BAA-80FC-A0610DFCA496}"/>
          </ac:cxnSpMkLst>
        </pc:cxnChg>
        <pc:cxnChg chg="mod">
          <ac:chgData name="NESTOR JULIO HERNANDEZ BOCKER" userId="a413b3be1cc3406f" providerId="LiveId" clId="{A278C0CB-EA6F-40FF-81BC-2C2C50802C96}" dt="2021-03-31T22:35:41.595" v="1761" actId="1037"/>
          <ac:cxnSpMkLst>
            <pc:docMk/>
            <pc:sldMk cId="1713883615" sldId="290"/>
            <ac:cxnSpMk id="32" creationId="{F4DB6C91-21DB-4F00-BE5A-63BE719101BC}"/>
          </ac:cxnSpMkLst>
        </pc:cxnChg>
      </pc:sldChg>
      <pc:sldChg chg="modSp mod">
        <pc:chgData name="NESTOR JULIO HERNANDEZ BOCKER" userId="a413b3be1cc3406f" providerId="LiveId" clId="{A278C0CB-EA6F-40FF-81BC-2C2C50802C96}" dt="2021-03-31T22:39:13.103" v="1819" actId="20577"/>
        <pc:sldMkLst>
          <pc:docMk/>
          <pc:sldMk cId="751480473" sldId="292"/>
        </pc:sldMkLst>
        <pc:spChg chg="mod">
          <ac:chgData name="NESTOR JULIO HERNANDEZ BOCKER" userId="a413b3be1cc3406f" providerId="LiveId" clId="{A278C0CB-EA6F-40FF-81BC-2C2C50802C96}" dt="2021-03-31T22:39:13.103" v="1819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A278C0CB-EA6F-40FF-81BC-2C2C50802C96}" dt="2021-03-31T19:05:16.162" v="70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A278C0CB-EA6F-40FF-81BC-2C2C50802C96}" dt="2021-03-31T19:05:39.899" v="72"/>
          <ac:graphicFrameMkLst>
            <pc:docMk/>
            <pc:sldMk cId="751480473" sldId="292"/>
            <ac:graphicFrameMk id="4" creationId="{DA5CF79A-893A-4CD2-90D4-D7809B50CC2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CUADR&#211;%20Y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CUADR&#211;%20Y%20GR&#193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CUADR&#211;%20Y%20GR&#193;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2021/CUADR&#211;%20Y%20GR&#193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2021/CUADR&#211;%20Y%20GR&#193;FIC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d.docs.live.net/a413b3be1cc3406f/4-INDICADORES%20ECON&#211;MICOS/2-EMPLEO/2021/CUADR&#211;%20Y%20GR&#193;FIC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4.xml"/><Relationship Id="rId4" Type="http://schemas.openxmlformats.org/officeDocument/2006/relationships/oleObject" Target="https://d.docs.live.net/a413b3be1cc3406f/4-INDICADORES%20ECON&#211;MICOS/2-EMPLEO/2021/CUADR&#211;%20Y%20GR&#193;FICO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8394706180349E-2"/>
          <c:y val="3.7178629635375972E-2"/>
          <c:w val="0.89424269095513009"/>
          <c:h val="0.79360275578500639"/>
        </c:manualLayout>
      </c:layout>
      <c:lineChart>
        <c:grouping val="standard"/>
        <c:varyColors val="0"/>
        <c:ser>
          <c:idx val="0"/>
          <c:order val="0"/>
          <c:tx>
            <c:strRef>
              <c:f>'[CUADRÓ Y GRÁFICOS.xlsx]Hoja3'!$F$20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40-4E4B-B78B-BFF12DA53474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40-4E4B-B78B-BFF12DA53474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0-4E4B-B78B-BFF12DA53474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40-4E4B-B78B-BFF12DA53474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40-4E4B-B78B-BFF12DA53474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40-4E4B-B78B-BFF12DA53474}"/>
                </c:ext>
              </c:extLst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40-4E4B-B78B-BFF12DA53474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40-4E4B-B78B-BFF12DA53474}"/>
                </c:ext>
              </c:extLst>
            </c:dLbl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40-4E4B-B78B-BFF12DA53474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40-4E4B-B78B-BFF12DA53474}"/>
                </c:ext>
              </c:extLst>
            </c:dLbl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40-4E4B-B78B-BFF12DA53474}"/>
                </c:ext>
              </c:extLst>
            </c:dLbl>
            <c:dLbl>
              <c:idx val="19"/>
              <c:layout>
                <c:manualLayout>
                  <c:x val="-1.5198741205900559E-2"/>
                  <c:y val="-5.0903884545020324E-2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DA40-4E4B-B78B-BFF12DA5347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'[CUADRÓ Y GRÁFICOS.xlsx]Hoja3'!$E$21:$E$40</c:f>
              <c:strCache>
                <c:ptCount val="20"/>
                <c:pt idx="0">
                  <c:v>Mar-2002</c:v>
                </c:pt>
                <c:pt idx="1">
                  <c:v>Mar-2003</c:v>
                </c:pt>
                <c:pt idx="2">
                  <c:v>Mar-2004</c:v>
                </c:pt>
                <c:pt idx="3">
                  <c:v>Mar-2005</c:v>
                </c:pt>
                <c:pt idx="4">
                  <c:v>Mar-2006</c:v>
                </c:pt>
                <c:pt idx="5">
                  <c:v>Mar-2007</c:v>
                </c:pt>
                <c:pt idx="6">
                  <c:v>Mar-2008</c:v>
                </c:pt>
                <c:pt idx="7">
                  <c:v>Mar-2009</c:v>
                </c:pt>
                <c:pt idx="8">
                  <c:v>Mar-2010</c:v>
                </c:pt>
                <c:pt idx="9">
                  <c:v>Mar-2011</c:v>
                </c:pt>
                <c:pt idx="10">
                  <c:v>Mar-2012</c:v>
                </c:pt>
                <c:pt idx="11">
                  <c:v>Mar-2013</c:v>
                </c:pt>
                <c:pt idx="12">
                  <c:v>Mar-2014</c:v>
                </c:pt>
                <c:pt idx="13">
                  <c:v>Mar-2015</c:v>
                </c:pt>
                <c:pt idx="14">
                  <c:v>Mar-2016</c:v>
                </c:pt>
                <c:pt idx="15">
                  <c:v>Mar-2017</c:v>
                </c:pt>
                <c:pt idx="16">
                  <c:v>Mar-2018</c:v>
                </c:pt>
                <c:pt idx="17">
                  <c:v>Mar-2019</c:v>
                </c:pt>
                <c:pt idx="18">
                  <c:v>Mar-2020</c:v>
                </c:pt>
                <c:pt idx="19">
                  <c:v>Mar-2021</c:v>
                </c:pt>
              </c:strCache>
            </c:strRef>
          </c:cat>
          <c:val>
            <c:numRef>
              <c:f>'[CUADRÓ Y GRÁFICOS.xlsx]Hoja3'!$F$21:$F$40</c:f>
              <c:numCache>
                <c:formatCode>0.0</c:formatCode>
                <c:ptCount val="20"/>
                <c:pt idx="0">
                  <c:v>14.953915931988249</c:v>
                </c:pt>
                <c:pt idx="1">
                  <c:v>12.983521818463256</c:v>
                </c:pt>
                <c:pt idx="2">
                  <c:v>13.62383777432653</c:v>
                </c:pt>
                <c:pt idx="3">
                  <c:v>12.948363767984874</c:v>
                </c:pt>
                <c:pt idx="4">
                  <c:v>11.344098929033656</c:v>
                </c:pt>
                <c:pt idx="5">
                  <c:v>11.927440361868486</c:v>
                </c:pt>
                <c:pt idx="6">
                  <c:v>11.224503239897164</c:v>
                </c:pt>
                <c:pt idx="7">
                  <c:v>11.991862081241923</c:v>
                </c:pt>
                <c:pt idx="8">
                  <c:v>11.807046730414196</c:v>
                </c:pt>
                <c:pt idx="9">
                  <c:v>10.868088590378612</c:v>
                </c:pt>
                <c:pt idx="10">
                  <c:v>10.363710853084338</c:v>
                </c:pt>
                <c:pt idx="11">
                  <c:v>10.206195061497521</c:v>
                </c:pt>
                <c:pt idx="12">
                  <c:v>9.7343512724919243</c:v>
                </c:pt>
                <c:pt idx="13">
                  <c:v>8.8606104478735617</c:v>
                </c:pt>
                <c:pt idx="14">
                  <c:v>10.137391933220567</c:v>
                </c:pt>
                <c:pt idx="15">
                  <c:v>9.7046103598584388</c:v>
                </c:pt>
                <c:pt idx="16">
                  <c:v>9.4359671733763513</c:v>
                </c:pt>
                <c:pt idx="17">
                  <c:v>10.816567590117932</c:v>
                </c:pt>
                <c:pt idx="18">
                  <c:v>12.634105668164256</c:v>
                </c:pt>
                <c:pt idx="19">
                  <c:v>14.180513460395886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DA40-4E4B-B78B-BFF12DA53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052352"/>
        <c:axId val="1887608784"/>
      </c:lineChart>
      <c:lineChart>
        <c:grouping val="standard"/>
        <c:varyColors val="0"/>
        <c:ser>
          <c:idx val="1"/>
          <c:order val="1"/>
          <c:tx>
            <c:strRef>
              <c:f>'[CUADRÓ Y GRÁFICOS.xlsx]Hoja3'!$G$20</c:f>
              <c:strCache>
                <c:ptCount val="1"/>
                <c:pt idx="0">
                  <c:v>Ocupados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40-4E4B-B78B-BFF12DA53474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40-4E4B-B78B-BFF12DA53474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40-4E4B-B78B-BFF12DA53474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40-4E4B-B78B-BFF12DA53474}"/>
                </c:ext>
              </c:extLst>
            </c:dLbl>
            <c:dLbl>
              <c:idx val="19"/>
              <c:layout>
                <c:manualLayout>
                  <c:x val="1.0450145589778557E-3"/>
                  <c:y val="-1.7554817350495924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DA40-4E4B-B78B-BFF12DA53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'[CUADRÓ Y GRÁFICOS.xlsx]Hoja3'!$G$21:$G$40</c:f>
              <c:numCache>
                <c:formatCode>_-* #,##0.0_-;\-* #,##0.0_-;_-* "-"??_-;_-@_-</c:formatCode>
                <c:ptCount val="20"/>
                <c:pt idx="0">
                  <c:v>15.817489</c:v>
                </c:pt>
                <c:pt idx="1">
                  <c:v>16.696017000000001</c:v>
                </c:pt>
                <c:pt idx="2">
                  <c:v>16.763438999999998</c:v>
                </c:pt>
                <c:pt idx="3">
                  <c:v>16.585001999999999</c:v>
                </c:pt>
                <c:pt idx="4">
                  <c:v>17.440926999999999</c:v>
                </c:pt>
                <c:pt idx="5">
                  <c:v>16.578066</c:v>
                </c:pt>
                <c:pt idx="6">
                  <c:v>17.721275000000002</c:v>
                </c:pt>
                <c:pt idx="7">
                  <c:v>18.144694999999999</c:v>
                </c:pt>
                <c:pt idx="8">
                  <c:v>18.74513</c:v>
                </c:pt>
                <c:pt idx="9">
                  <c:v>19.584789000000001</c:v>
                </c:pt>
                <c:pt idx="10">
                  <c:v>20.494008999999998</c:v>
                </c:pt>
                <c:pt idx="11">
                  <c:v>20.416430999999999</c:v>
                </c:pt>
                <c:pt idx="12">
                  <c:v>20.803366999999998</c:v>
                </c:pt>
                <c:pt idx="13">
                  <c:v>21.657434000000002</c:v>
                </c:pt>
                <c:pt idx="14">
                  <c:v>21.446636999999999</c:v>
                </c:pt>
                <c:pt idx="15">
                  <c:v>21.932369999999999</c:v>
                </c:pt>
                <c:pt idx="16">
                  <c:v>22.062266000000001</c:v>
                </c:pt>
                <c:pt idx="17">
                  <c:v>22.114055</c:v>
                </c:pt>
                <c:pt idx="18">
                  <c:v>20.530605999999999</c:v>
                </c:pt>
                <c:pt idx="19">
                  <c:v>20.801273000000002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DA40-4E4B-B78B-BFF12DA53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2710127"/>
        <c:axId val="892698895"/>
      </c:lineChart>
      <c:catAx>
        <c:axId val="17000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7608784"/>
        <c:crosses val="autoZero"/>
        <c:auto val="1"/>
        <c:lblAlgn val="ctr"/>
        <c:lblOffset val="100"/>
        <c:noMultiLvlLbl val="0"/>
      </c:catAx>
      <c:valAx>
        <c:axId val="1887608784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/>
                  <a:t>Tasa de desempleo-TD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0052352"/>
        <c:crosses val="autoZero"/>
        <c:crossBetween val="between"/>
      </c:valAx>
      <c:valAx>
        <c:axId val="892698895"/>
        <c:scaling>
          <c:orientation val="minMax"/>
          <c:min val="1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/>
                  <a:t>Ocupados (millones)</a:t>
                </a:r>
              </a:p>
            </c:rich>
          </c:tx>
          <c:layout>
            <c:manualLayout>
              <c:xMode val="edge"/>
              <c:yMode val="edge"/>
              <c:x val="0.97972575898857595"/>
              <c:y val="0.2771796983504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92710127"/>
        <c:crosses val="max"/>
        <c:crossBetween val="between"/>
      </c:valAx>
      <c:catAx>
        <c:axId val="892710127"/>
        <c:scaling>
          <c:orientation val="minMax"/>
        </c:scaling>
        <c:delete val="1"/>
        <c:axPos val="b"/>
        <c:majorTickMark val="out"/>
        <c:minorTickMark val="none"/>
        <c:tickLblPos val="nextTo"/>
        <c:crossAx val="8926988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14899415836344"/>
          <c:y val="0.9525267846721881"/>
          <c:w val="0.17882130928577461"/>
          <c:h val="4.747321532781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595959"/>
          </a:solidFill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70156937935606E-2"/>
          <c:y val="5.0925925925925923E-2"/>
          <c:w val="0.80552308395819117"/>
          <c:h val="0.7616068824730242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'[Gráficos series desestacionalizadas.xlsx]Hoja2 (2)'!$G$7</c:f>
              <c:strCache>
                <c:ptCount val="1"/>
                <c:pt idx="0">
                  <c:v>Ocupados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2.3148148148148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0D-4490-A63D-B3B1512AA3A1}"/>
                </c:ext>
              </c:extLst>
            </c:dLbl>
            <c:dLbl>
              <c:idx val="2"/>
              <c:layout>
                <c:manualLayout>
                  <c:x val="2.7777777777777779E-3"/>
                  <c:y val="1.3888888888888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D-4490-A63D-B3B1512AA3A1}"/>
                </c:ext>
              </c:extLst>
            </c:dLbl>
            <c:dLbl>
              <c:idx val="4"/>
              <c:layout>
                <c:manualLayout>
                  <c:x val="-8.3333333333334356E-3"/>
                  <c:y val="-4.2437781360066642E-17"/>
                </c:manualLayout>
              </c:layout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0D-4490-A63D-B3B1512AA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desestacionalizadas.xlsx]Hoja2 (2)'!$E$8:$E$12</c:f>
              <c:strCache>
                <c:ptCount val="5"/>
                <c:pt idx="0">
                  <c:v>Ene 20 - Mar 20</c:v>
                </c:pt>
                <c:pt idx="1">
                  <c:v>Abr 20- Jun 20</c:v>
                </c:pt>
                <c:pt idx="2">
                  <c:v>Jul 20- Sep 20</c:v>
                </c:pt>
                <c:pt idx="3">
                  <c:v>Oct 20- Dic 20</c:v>
                </c:pt>
                <c:pt idx="4">
                  <c:v>Ene 21- Mar 21</c:v>
                </c:pt>
              </c:strCache>
            </c:strRef>
          </c:cat>
          <c:val>
            <c:numRef>
              <c:f>'[Gráficos series desestacionalizadas.xlsx]Hoja2 (2)'!$G$8:$G$12</c:f>
              <c:numCache>
                <c:formatCode>#,##0</c:formatCode>
                <c:ptCount val="5"/>
                <c:pt idx="0">
                  <c:v>21889.434511210406</c:v>
                </c:pt>
                <c:pt idx="1">
                  <c:v>17343.000209902701</c:v>
                </c:pt>
                <c:pt idx="2">
                  <c:v>19340.296951174365</c:v>
                </c:pt>
                <c:pt idx="3">
                  <c:v>20801.168661045926</c:v>
                </c:pt>
                <c:pt idx="4">
                  <c:v>21022.724868585803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0D-4490-A63D-B3B1512AA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137999"/>
        <c:axId val="720147151"/>
      </c:barChart>
      <c:lineChart>
        <c:grouping val="standard"/>
        <c:varyColors val="0"/>
        <c:ser>
          <c:idx val="0"/>
          <c:order val="0"/>
          <c:tx>
            <c:strRef>
              <c:f>'[Gráficos series desestacionalizadas.xlsx]Hoja2 (2)'!$F$7</c:f>
              <c:strCache>
                <c:ptCount val="1"/>
                <c:pt idx="0">
                  <c:v>TD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0D-4490-A63D-B3B1512AA3A1}"/>
                </c:ext>
              </c:extLst>
            </c:dLbl>
            <c:dLbl>
              <c:idx val="4"/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50D-4490-A63D-B3B1512AA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desestacionalizadas.xlsx]Hoja2 (2)'!$E$8:$E$12</c:f>
              <c:strCache>
                <c:ptCount val="5"/>
                <c:pt idx="0">
                  <c:v>Ene 20 - Mar 20</c:v>
                </c:pt>
                <c:pt idx="1">
                  <c:v>Abr 20- Jun 20</c:v>
                </c:pt>
                <c:pt idx="2">
                  <c:v>Jul 20- Sep 20</c:v>
                </c:pt>
                <c:pt idx="3">
                  <c:v>Oct 20- Dic 20</c:v>
                </c:pt>
                <c:pt idx="4">
                  <c:v>Ene 21- Mar 21</c:v>
                </c:pt>
              </c:strCache>
            </c:strRef>
          </c:cat>
          <c:val>
            <c:numRef>
              <c:f>'[Gráficos series desestacionalizadas.xlsx]Hoja2 (2)'!$F$8:$F$12</c:f>
              <c:numCache>
                <c:formatCode>0.0</c:formatCode>
                <c:ptCount val="5"/>
                <c:pt idx="0">
                  <c:v>11.241560357087565</c:v>
                </c:pt>
                <c:pt idx="1">
                  <c:v>20.550275235441305</c:v>
                </c:pt>
                <c:pt idx="2">
                  <c:v>17.537234129453775</c:v>
                </c:pt>
                <c:pt idx="3">
                  <c:v>14.946739371672301</c:v>
                </c:pt>
                <c:pt idx="4">
                  <c:v>14.401055060445744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950D-4490-A63D-B3B1512AA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161135"/>
        <c:axId val="634164047"/>
      </c:lineChart>
      <c:catAx>
        <c:axId val="72013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0147151"/>
        <c:crosses val="autoZero"/>
        <c:auto val="1"/>
        <c:lblAlgn val="ctr"/>
        <c:lblOffset val="100"/>
        <c:noMultiLvlLbl val="0"/>
      </c:catAx>
      <c:valAx>
        <c:axId val="7201471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/>
                  <a:t>Ocupados (miles)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0137999"/>
        <c:crosses val="autoZero"/>
        <c:crossBetween val="between"/>
      </c:valAx>
      <c:valAx>
        <c:axId val="634164047"/>
        <c:scaling>
          <c:orientation val="minMax"/>
          <c:min val="8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4161135"/>
        <c:crosses val="max"/>
        <c:crossBetween val="between"/>
      </c:valAx>
      <c:catAx>
        <c:axId val="634161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4164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'[Gráficos series desestacionalizadas.xlsx]Hoja2'!$G$7</c:f>
              <c:strCache>
                <c:ptCount val="1"/>
                <c:pt idx="0">
                  <c:v>Ocupados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0925337632079971E-17"/>
                  <c:y val="2.3148148148148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40-420C-9F77-6823ABB97C98}"/>
                </c:ext>
              </c:extLst>
            </c:dLbl>
            <c:dLbl>
              <c:idx val="4"/>
              <c:layout>
                <c:manualLayout>
                  <c:x val="-8.3333333333334356E-3"/>
                  <c:y val="-4.2437781360066642E-17"/>
                </c:manualLayout>
              </c:layout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40-420C-9F77-6823ABB97C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desestacionalizadas.xlsx]Hoja2'!$E$8:$E$12</c:f>
              <c:strCache>
                <c:ptCount val="5"/>
                <c:pt idx="0">
                  <c:v>Ene 20 - Mar 20</c:v>
                </c:pt>
                <c:pt idx="1">
                  <c:v>Abr 20- Jun 20</c:v>
                </c:pt>
                <c:pt idx="2">
                  <c:v>Jul 20- Sep 20</c:v>
                </c:pt>
                <c:pt idx="3">
                  <c:v>Oct 20- Dic 20</c:v>
                </c:pt>
                <c:pt idx="4">
                  <c:v>Ene 21- Mar 21</c:v>
                </c:pt>
              </c:strCache>
            </c:strRef>
          </c:cat>
          <c:val>
            <c:numRef>
              <c:f>'[Gráficos series desestacionalizadas.xlsx]Hoja2'!$G$8:$G$12</c:f>
              <c:numCache>
                <c:formatCode>#,##0</c:formatCode>
                <c:ptCount val="5"/>
                <c:pt idx="0">
                  <c:v>4764.6849312902068</c:v>
                </c:pt>
                <c:pt idx="1">
                  <c:v>3965.6061370218995</c:v>
                </c:pt>
                <c:pt idx="2">
                  <c:v>4413.8915465495329</c:v>
                </c:pt>
                <c:pt idx="3">
                  <c:v>4567.5300518050262</c:v>
                </c:pt>
                <c:pt idx="4">
                  <c:v>4586.1388866662701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22-4439-9F9F-401CFF8CF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137999"/>
        <c:axId val="720147151"/>
      </c:barChart>
      <c:lineChart>
        <c:grouping val="standard"/>
        <c:varyColors val="0"/>
        <c:ser>
          <c:idx val="0"/>
          <c:order val="0"/>
          <c:tx>
            <c:strRef>
              <c:f>'[Gráficos series desestacionalizadas.xlsx]Hoja2'!$F$7</c:f>
              <c:strCache>
                <c:ptCount val="1"/>
                <c:pt idx="0">
                  <c:v>TD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40-420C-9F77-6823ABB97C98}"/>
                </c:ext>
              </c:extLst>
            </c:dLbl>
            <c:dLbl>
              <c:idx val="4"/>
              <c:spPr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40-420C-9F77-6823ABB97C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desestacionalizadas.xlsx]Hoja2'!$E$8:$E$12</c:f>
              <c:strCache>
                <c:ptCount val="5"/>
                <c:pt idx="0">
                  <c:v>Ene 20 - Mar 20</c:v>
                </c:pt>
                <c:pt idx="1">
                  <c:v>Abr 20- Jun 20</c:v>
                </c:pt>
                <c:pt idx="2">
                  <c:v>Jul 20- Sep 20</c:v>
                </c:pt>
                <c:pt idx="3">
                  <c:v>Oct 20- Dic 20</c:v>
                </c:pt>
                <c:pt idx="4">
                  <c:v>Ene 21- Mar 21</c:v>
                </c:pt>
              </c:strCache>
            </c:strRef>
          </c:cat>
          <c:val>
            <c:numRef>
              <c:f>'[Gráficos series desestacionalizadas.xlsx]Hoja2'!$F$8:$F$12</c:f>
              <c:numCache>
                <c:formatCode>0.0</c:formatCode>
                <c:ptCount val="5"/>
                <c:pt idx="0">
                  <c:v>7.1499195271173388</c:v>
                </c:pt>
                <c:pt idx="1">
                  <c:v>11.012058995971016</c:v>
                </c:pt>
                <c:pt idx="2">
                  <c:v>8.5888678204659925</c:v>
                </c:pt>
                <c:pt idx="3">
                  <c:v>8.3942821730641022</c:v>
                </c:pt>
                <c:pt idx="4">
                  <c:v>7.5035933969686521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522-4439-9F9F-401CFF8CF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161135"/>
        <c:axId val="634164047"/>
      </c:lineChart>
      <c:catAx>
        <c:axId val="72013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0147151"/>
        <c:crosses val="autoZero"/>
        <c:auto val="1"/>
        <c:lblAlgn val="ctr"/>
        <c:lblOffset val="100"/>
        <c:noMultiLvlLbl val="0"/>
      </c:catAx>
      <c:valAx>
        <c:axId val="7201471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/>
                  <a:t>Ocupados (miles)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0137999"/>
        <c:crosses val="autoZero"/>
        <c:crossBetween val="between"/>
      </c:valAx>
      <c:valAx>
        <c:axId val="634164047"/>
        <c:scaling>
          <c:orientation val="minMax"/>
          <c:min val="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4161135"/>
        <c:crosses val="max"/>
        <c:crossBetween val="between"/>
      </c:valAx>
      <c:catAx>
        <c:axId val="634161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4164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Tasa de desempleo rural enero – marzo (2019-2021)</a:t>
            </a:r>
          </a:p>
        </c:rich>
      </c:tx>
      <c:layout>
        <c:manualLayout>
          <c:xMode val="edge"/>
          <c:yMode val="edge"/>
          <c:x val="0.30665091863517058"/>
          <c:y val="2.1798521018980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140927436238927E-2"/>
          <c:y val="7.5680059502524571E-2"/>
          <c:w val="0.895360184887525"/>
          <c:h val="0.75958577088667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'[CUADRÓ Y GRÁFICOS.xlsx]CUADROS'!$IE$48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27689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15214994487321E-3"/>
                  <c:y val="4.7144736568575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97-404E-9684-883AB4F4A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'[CUADRÓ Y GRÁFICOS.xlsx]CUADROS'!$ID$49:$ID$51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'[CUADRÓ Y GRÁFICOS.xlsx]CUADROS'!$IE$49:$IE$51</c:f>
              <c:numCache>
                <c:formatCode>General</c:formatCode>
                <c:ptCount val="3"/>
                <c:pt idx="0">
                  <c:v>7.4</c:v>
                </c:pt>
                <c:pt idx="1">
                  <c:v>7.3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7-404E-9684-883AB4F4AEE5}"/>
            </c:ext>
          </c:extLst>
        </c:ser>
        <c:ser>
          <c:idx val="1"/>
          <c:order val="1"/>
          <c:tx>
            <c:strRef>
              <c:f>'[CUADRÓ Y GRÁFICOS.xlsx]CUADROS'!$IF$48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26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519759410482022E-3"/>
                  <c:y val="-1.81654341824839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97-404E-9684-883AB4F4AEE5}"/>
                </c:ext>
              </c:extLst>
            </c:dLbl>
            <c:dLbl>
              <c:idx val="1"/>
              <c:layout>
                <c:manualLayout>
                  <c:x val="1.0439969926310253E-2"/>
                  <c:y val="1.0899260509490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97-404E-9684-883AB4F4A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'[CUADRÓ Y GRÁFICOS.xlsx]CUADROS'!$ID$49:$ID$51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'[CUADRÓ Y GRÁFICOS.xlsx]CUADROS'!$IF$49:$IF$51</c:f>
              <c:numCache>
                <c:formatCode>General</c:formatCode>
                <c:ptCount val="3"/>
                <c:pt idx="0" formatCode="0.0">
                  <c:v>9</c:v>
                </c:pt>
                <c:pt idx="1">
                  <c:v>7.4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97-404E-9684-883AB4F4AEE5}"/>
            </c:ext>
          </c:extLst>
        </c:ser>
        <c:ser>
          <c:idx val="2"/>
          <c:order val="2"/>
          <c:tx>
            <c:strRef>
              <c:f>'[CUADRÓ Y GRÁFICOS.xlsx]CUADROS'!$IG$48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59954889465359E-2"/>
                  <c:y val="3.6330868364967887E-3"/>
                </c:manualLayout>
              </c:layout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27689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0520905176630319E-2"/>
                      <c:h val="6.5632142806058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97-404E-9684-883AB4F4AEE5}"/>
                </c:ext>
              </c:extLst>
            </c:dLbl>
            <c:dLbl>
              <c:idx val="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0840162633924477E-2"/>
                      <c:h val="6.1269912700157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897-404E-9684-883AB4F4A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'[CUADRÓ Y GRÁFICOS.xlsx]CUADROS'!$ID$49:$ID$51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'[CUADRÓ Y GRÁFICOS.xlsx]CUADROS'!$IG$49:$IG$51</c:f>
              <c:numCache>
                <c:formatCode>General</c:formatCode>
                <c:ptCount val="3"/>
                <c:pt idx="0" formatCode="0.0">
                  <c:v>8.9</c:v>
                </c:pt>
                <c:pt idx="1">
                  <c:v>8.8000000000000007</c:v>
                </c:pt>
                <c:pt idx="2" formatCode="0.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97-404E-9684-883AB4F4AE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6"/>
        <c:overlap val="-27"/>
        <c:axId val="199358464"/>
        <c:axId val="296564736"/>
      </c:barChart>
      <c:catAx>
        <c:axId val="1993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6564736"/>
        <c:crosses val="autoZero"/>
        <c:auto val="1"/>
        <c:lblAlgn val="ctr"/>
        <c:lblOffset val="100"/>
        <c:noMultiLvlLbl val="0"/>
      </c:catAx>
      <c:valAx>
        <c:axId val="296564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POrcentaje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35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87761741143657"/>
          <c:y val="0.94606468038848279"/>
          <c:w val="0.19424476517712683"/>
          <c:h val="5.3935319611517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9582538041666E-2"/>
          <c:y val="2.7708446057982651E-2"/>
          <c:w val="0.92511250544527723"/>
          <c:h val="0.6925089743365973"/>
        </c:manualLayout>
      </c:layout>
      <c:lineChart>
        <c:grouping val="standard"/>
        <c:varyColors val="0"/>
        <c:ser>
          <c:idx val="0"/>
          <c:order val="0"/>
          <c:tx>
            <c:strRef>
              <c:f>'[CUADRÓ Y GRÁFICOS.xlsx]TASA DE DESEMPLEO'!$D$250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0"/>
              <c:layout>
                <c:manualLayout>
                  <c:x val="-2.4420373121473028E-4"/>
                  <c:y val="-2.8906963619755758E-2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914-4B0D-9C2C-426820692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'[CUADRÓ Y GRÁFICOS.xlsx]TASA DE DESEMPLEO'!$C$251:$C$271</c:f>
              <c:strCache>
                <c:ptCount val="21"/>
                <c:pt idx="0">
                  <c:v>Ene 01 - Mar 01</c:v>
                </c:pt>
                <c:pt idx="1">
                  <c:v>Ene 02 - Mar 02</c:v>
                </c:pt>
                <c:pt idx="2">
                  <c:v>Ene 03 - Mar 03</c:v>
                </c:pt>
                <c:pt idx="3">
                  <c:v>Ene 04 - Mar 04</c:v>
                </c:pt>
                <c:pt idx="4">
                  <c:v>Ene 05 - Mar 05</c:v>
                </c:pt>
                <c:pt idx="5">
                  <c:v>Ene 06 - Mar 06</c:v>
                </c:pt>
                <c:pt idx="6">
                  <c:v>Ene 07 - Mar 07</c:v>
                </c:pt>
                <c:pt idx="7">
                  <c:v>Ene 08 - Mar 08</c:v>
                </c:pt>
                <c:pt idx="8">
                  <c:v>Ene 09 - Mar 09</c:v>
                </c:pt>
                <c:pt idx="9">
                  <c:v>Ene 10 - Mar 10</c:v>
                </c:pt>
                <c:pt idx="10">
                  <c:v>Ene 11 - Mar 11</c:v>
                </c:pt>
                <c:pt idx="11">
                  <c:v>Ene 12 - Mar 12</c:v>
                </c:pt>
                <c:pt idx="12">
                  <c:v>Ene 13 - Mar 13</c:v>
                </c:pt>
                <c:pt idx="13">
                  <c:v>Ene 14 - Mar 14</c:v>
                </c:pt>
                <c:pt idx="14">
                  <c:v>Ene 15 - Mar 15</c:v>
                </c:pt>
                <c:pt idx="15">
                  <c:v>Ene 16 - Mar 16</c:v>
                </c:pt>
                <c:pt idx="16">
                  <c:v>Ene 17 - Mar 17</c:v>
                </c:pt>
                <c:pt idx="17">
                  <c:v>Ene 18 - Mar 18</c:v>
                </c:pt>
                <c:pt idx="18">
                  <c:v>Ene 19 - Mar 19</c:v>
                </c:pt>
                <c:pt idx="19">
                  <c:v>Ene 20 - Mar 20</c:v>
                </c:pt>
                <c:pt idx="20">
                  <c:v>Ene 21 - Mar 21</c:v>
                </c:pt>
              </c:strCache>
            </c:strRef>
          </c:cat>
          <c:val>
            <c:numRef>
              <c:f>'[CUADRÓ Y GRÁFICOS.xlsx]TASA DE DESEMPLEO'!$D$251:$D$271</c:f>
              <c:numCache>
                <c:formatCode>_-* #,##0.0_-;\-* #,##0.0_-;_-* "-"??_-;_-@_-</c:formatCode>
                <c:ptCount val="21"/>
                <c:pt idx="0">
                  <c:v>16.572208773577707</c:v>
                </c:pt>
                <c:pt idx="1">
                  <c:v>16.239162090452449</c:v>
                </c:pt>
                <c:pt idx="2">
                  <c:v>15.123025611849917</c:v>
                </c:pt>
                <c:pt idx="3">
                  <c:v>15.441944021902335</c:v>
                </c:pt>
                <c:pt idx="4">
                  <c:v>13.465895991286095</c:v>
                </c:pt>
                <c:pt idx="5">
                  <c:v>12.578665496238106</c:v>
                </c:pt>
                <c:pt idx="6">
                  <c:v>12.879297098196464</c:v>
                </c:pt>
                <c:pt idx="7">
                  <c:v>12.084632762876813</c:v>
                </c:pt>
                <c:pt idx="8">
                  <c:v>12.896321169312779</c:v>
                </c:pt>
                <c:pt idx="9">
                  <c:v>13.009923689794633</c:v>
                </c:pt>
                <c:pt idx="10">
                  <c:v>12.427022853620858</c:v>
                </c:pt>
                <c:pt idx="11">
                  <c:v>11.568397428941312</c:v>
                </c:pt>
                <c:pt idx="12">
                  <c:v>11.359888730818451</c:v>
                </c:pt>
                <c:pt idx="13">
                  <c:v>10.507000380504632</c:v>
                </c:pt>
                <c:pt idx="14">
                  <c:v>9.8328938930718248</c:v>
                </c:pt>
                <c:pt idx="15">
                  <c:v>10.685249958317375</c:v>
                </c:pt>
                <c:pt idx="16">
                  <c:v>10.647837415862693</c:v>
                </c:pt>
                <c:pt idx="17">
                  <c:v>10.669031116351904</c:v>
                </c:pt>
                <c:pt idx="18">
                  <c:v>11.79380873177425</c:v>
                </c:pt>
                <c:pt idx="19">
                  <c:v>12.590009709168401</c:v>
                </c:pt>
                <c:pt idx="20">
                  <c:v>15.776164227160603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914-4B0D-9C2C-42682069267E}"/>
            </c:ext>
          </c:extLst>
        </c:ser>
        <c:ser>
          <c:idx val="1"/>
          <c:order val="1"/>
          <c:tx>
            <c:strRef>
              <c:f>'[CUADRÓ Y GRÁFICOS.xlsx]TASA DE DESEMPLEO'!$E$250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914-4B0D-9C2C-42682069267E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E914-4B0D-9C2C-42682069267E}"/>
                </c:ext>
              </c:extLst>
            </c:dLbl>
            <c:dLbl>
              <c:idx val="20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914-4B0D-9C2C-426820692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'[CUADRÓ Y GRÁFICOS.xlsx]TASA DE DESEMPLEO'!$C$251:$C$271</c:f>
              <c:strCache>
                <c:ptCount val="21"/>
                <c:pt idx="0">
                  <c:v>Ene 01 - Mar 01</c:v>
                </c:pt>
                <c:pt idx="1">
                  <c:v>Ene 02 - Mar 02</c:v>
                </c:pt>
                <c:pt idx="2">
                  <c:v>Ene 03 - Mar 03</c:v>
                </c:pt>
                <c:pt idx="3">
                  <c:v>Ene 04 - Mar 04</c:v>
                </c:pt>
                <c:pt idx="4">
                  <c:v>Ene 05 - Mar 05</c:v>
                </c:pt>
                <c:pt idx="5">
                  <c:v>Ene 06 - Mar 06</c:v>
                </c:pt>
                <c:pt idx="6">
                  <c:v>Ene 07 - Mar 07</c:v>
                </c:pt>
                <c:pt idx="7">
                  <c:v>Ene 08 - Mar 08</c:v>
                </c:pt>
                <c:pt idx="8">
                  <c:v>Ene 09 - Mar 09</c:v>
                </c:pt>
                <c:pt idx="9">
                  <c:v>Ene 10 - Mar 10</c:v>
                </c:pt>
                <c:pt idx="10">
                  <c:v>Ene 11 - Mar 11</c:v>
                </c:pt>
                <c:pt idx="11">
                  <c:v>Ene 12 - Mar 12</c:v>
                </c:pt>
                <c:pt idx="12">
                  <c:v>Ene 13 - Mar 13</c:v>
                </c:pt>
                <c:pt idx="13">
                  <c:v>Ene 14 - Mar 14</c:v>
                </c:pt>
                <c:pt idx="14">
                  <c:v>Ene 15 - Mar 15</c:v>
                </c:pt>
                <c:pt idx="15">
                  <c:v>Ene 16 - Mar 16</c:v>
                </c:pt>
                <c:pt idx="16">
                  <c:v>Ene 17 - Mar 17</c:v>
                </c:pt>
                <c:pt idx="17">
                  <c:v>Ene 18 - Mar 18</c:v>
                </c:pt>
                <c:pt idx="18">
                  <c:v>Ene 19 - Mar 19</c:v>
                </c:pt>
                <c:pt idx="19">
                  <c:v>Ene 20 - Mar 20</c:v>
                </c:pt>
                <c:pt idx="20">
                  <c:v>Ene 21 - Mar 21</c:v>
                </c:pt>
              </c:strCache>
            </c:strRef>
          </c:cat>
          <c:val>
            <c:numRef>
              <c:f>'[CUADRÓ Y GRÁFICOS.xlsx]TASA DE DESEMPLEO'!$E$251:$E$271</c:f>
              <c:numCache>
                <c:formatCode>_-* #,##0.0_-;\-* #,##0.0_-;_-* "-"??_-;_-@_-</c:formatCode>
                <c:ptCount val="21"/>
                <c:pt idx="0">
                  <c:v>19.284210881817749</c:v>
                </c:pt>
                <c:pt idx="1">
                  <c:v>18.047772561682169</c:v>
                </c:pt>
                <c:pt idx="2">
                  <c:v>17.186828769546651</c:v>
                </c:pt>
                <c:pt idx="3">
                  <c:v>17.063438102694043</c:v>
                </c:pt>
                <c:pt idx="4">
                  <c:v>15.022234562386775</c:v>
                </c:pt>
                <c:pt idx="5">
                  <c:v>13.881031503663484</c:v>
                </c:pt>
                <c:pt idx="6">
                  <c:v>14.152661364007876</c:v>
                </c:pt>
                <c:pt idx="7">
                  <c:v>13.128201410276089</c:v>
                </c:pt>
                <c:pt idx="8">
                  <c:v>14.1872332210325</c:v>
                </c:pt>
                <c:pt idx="9">
                  <c:v>14.184114084770272</c:v>
                </c:pt>
                <c:pt idx="10">
                  <c:v>13.672790410272132</c:v>
                </c:pt>
                <c:pt idx="11">
                  <c:v>12.717330778014333</c:v>
                </c:pt>
                <c:pt idx="12">
                  <c:v>12.674512893098033</c:v>
                </c:pt>
                <c:pt idx="13">
                  <c:v>11.44080150561763</c:v>
                </c:pt>
                <c:pt idx="14">
                  <c:v>10.85095387246337</c:v>
                </c:pt>
                <c:pt idx="15">
                  <c:v>11.915943956596617</c:v>
                </c:pt>
                <c:pt idx="16">
                  <c:v>11.719244716547331</c:v>
                </c:pt>
                <c:pt idx="17">
                  <c:v>11.957159746857817</c:v>
                </c:pt>
                <c:pt idx="18">
                  <c:v>13.006299698422003</c:v>
                </c:pt>
                <c:pt idx="19">
                  <c:v>13.763664749192714</c:v>
                </c:pt>
                <c:pt idx="20">
                  <c:v>17.584514038893463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E914-4B0D-9C2C-42682069267E}"/>
            </c:ext>
          </c:extLst>
        </c:ser>
        <c:ser>
          <c:idx val="2"/>
          <c:order val="2"/>
          <c:tx>
            <c:strRef>
              <c:f>'[CUADRÓ Y GRÁFICOS.xlsx]TASA DE DESEMPLEO'!$F$250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959994530874893E-2"/>
                      <c:h val="6.53344794884773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914-4B0D-9C2C-42682069267E}"/>
                </c:ext>
              </c:extLst>
            </c:dLbl>
            <c:dLbl>
              <c:idx val="20"/>
              <c:layout>
                <c:manualLayout>
                  <c:x val="-4.1811246472698722E-8"/>
                  <c:y val="-3.0065244784222855E-2"/>
                </c:manualLayout>
              </c:layout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3346769844031579E-2"/>
                      <c:h val="5.3019614573818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914-4B0D-9C2C-426820692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'[CUADRÓ Y GRÁFICOS.xlsx]TASA DE DESEMPLEO'!$C$251:$C$271</c:f>
              <c:strCache>
                <c:ptCount val="21"/>
                <c:pt idx="0">
                  <c:v>Ene 01 - Mar 01</c:v>
                </c:pt>
                <c:pt idx="1">
                  <c:v>Ene 02 - Mar 02</c:v>
                </c:pt>
                <c:pt idx="2">
                  <c:v>Ene 03 - Mar 03</c:v>
                </c:pt>
                <c:pt idx="3">
                  <c:v>Ene 04 - Mar 04</c:v>
                </c:pt>
                <c:pt idx="4">
                  <c:v>Ene 05 - Mar 05</c:v>
                </c:pt>
                <c:pt idx="5">
                  <c:v>Ene 06 - Mar 06</c:v>
                </c:pt>
                <c:pt idx="6">
                  <c:v>Ene 07 - Mar 07</c:v>
                </c:pt>
                <c:pt idx="7">
                  <c:v>Ene 08 - Mar 08</c:v>
                </c:pt>
                <c:pt idx="8">
                  <c:v>Ene 09 - Mar 09</c:v>
                </c:pt>
                <c:pt idx="9">
                  <c:v>Ene 10 - Mar 10</c:v>
                </c:pt>
                <c:pt idx="10">
                  <c:v>Ene 11 - Mar 11</c:v>
                </c:pt>
                <c:pt idx="11">
                  <c:v>Ene 12 - Mar 12</c:v>
                </c:pt>
                <c:pt idx="12">
                  <c:v>Ene 13 - Mar 13</c:v>
                </c:pt>
                <c:pt idx="13">
                  <c:v>Ene 14 - Mar 14</c:v>
                </c:pt>
                <c:pt idx="14">
                  <c:v>Ene 15 - Mar 15</c:v>
                </c:pt>
                <c:pt idx="15">
                  <c:v>Ene 16 - Mar 16</c:v>
                </c:pt>
                <c:pt idx="16">
                  <c:v>Ene 17 - Mar 17</c:v>
                </c:pt>
                <c:pt idx="17">
                  <c:v>Ene 18 - Mar 18</c:v>
                </c:pt>
                <c:pt idx="18">
                  <c:v>Ene 19 - Mar 19</c:v>
                </c:pt>
                <c:pt idx="19">
                  <c:v>Ene 20 - Mar 20</c:v>
                </c:pt>
                <c:pt idx="20">
                  <c:v>Ene 21 - Mar 21</c:v>
                </c:pt>
              </c:strCache>
            </c:strRef>
          </c:cat>
          <c:val>
            <c:numRef>
              <c:f>'[CUADRÓ Y GRÁFICOS.xlsx]TASA DE DESEMPLEO'!$F$251:$F$271</c:f>
              <c:numCache>
                <c:formatCode>_-* #,##0.0_-;\-* #,##0.0_-;_-* "-"??_-;_-@_-</c:formatCode>
                <c:ptCount val="21"/>
                <c:pt idx="0">
                  <c:v>8.6680031127198145</c:v>
                </c:pt>
                <c:pt idx="1">
                  <c:v>10.866036665327352</c:v>
                </c:pt>
                <c:pt idx="2">
                  <c:v>8.8892521325311957</c:v>
                </c:pt>
                <c:pt idx="3">
                  <c:v>10.344315731165576</c:v>
                </c:pt>
                <c:pt idx="4">
                  <c:v>8.4209875656712718</c:v>
                </c:pt>
                <c:pt idx="5">
                  <c:v>8.195845816355142</c:v>
                </c:pt>
                <c:pt idx="6">
                  <c:v>8.2965637545235893</c:v>
                </c:pt>
                <c:pt idx="7">
                  <c:v>8.3418721739838944</c:v>
                </c:pt>
                <c:pt idx="8">
                  <c:v>8.1883479099498917</c:v>
                </c:pt>
                <c:pt idx="9">
                  <c:v>8.9292569746313344</c:v>
                </c:pt>
                <c:pt idx="10">
                  <c:v>7.8876220555187544</c:v>
                </c:pt>
                <c:pt idx="11">
                  <c:v>7.4241315032194182</c:v>
                </c:pt>
                <c:pt idx="12">
                  <c:v>6.4391366348421517</c:v>
                </c:pt>
                <c:pt idx="13">
                  <c:v>6.9215129354104858</c:v>
                </c:pt>
                <c:pt idx="14">
                  <c:v>5.9324288501113003</c:v>
                </c:pt>
                <c:pt idx="15">
                  <c:v>5.8908747413012872</c:v>
                </c:pt>
                <c:pt idx="16">
                  <c:v>6.5004199027431504</c:v>
                </c:pt>
                <c:pt idx="17">
                  <c:v>5.6455702039740192</c:v>
                </c:pt>
                <c:pt idx="18">
                  <c:v>7.0416098301997927</c:v>
                </c:pt>
                <c:pt idx="19">
                  <c:v>8.0200822973404797</c:v>
                </c:pt>
                <c:pt idx="20">
                  <c:v>8.4574014877134704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914-4B0D-9C2C-426820692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250928"/>
        <c:axId val="-97252016"/>
      </c:lineChart>
      <c:catAx>
        <c:axId val="-972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2016"/>
        <c:crosses val="autoZero"/>
        <c:auto val="1"/>
        <c:lblAlgn val="ctr"/>
        <c:lblOffset val="100"/>
        <c:noMultiLvlLbl val="0"/>
      </c:catAx>
      <c:valAx>
        <c:axId val="-97252016"/>
        <c:scaling>
          <c:orientation val="minMax"/>
          <c:min val="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'[CUADRÓ Y GRÁFICOS.xlsx]OCUPADOS NACIONAL'!$C$4</c:f>
              <c:strCache>
                <c:ptCount val="1"/>
                <c:pt idx="0">
                  <c:v>Ocupados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C-4AA5-825E-6F3EB92B985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C-4AA5-825E-6F3EB92B9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'[CUADRÓ Y GRÁFICOS.xlsx]OCUPADOS NACIONAL'!$B$5:$B$20</c:f>
              <c:strCache>
                <c:ptCount val="16"/>
                <c:pt idx="0">
                  <c:v>Ocupados Total Nacional</c:v>
                </c:pt>
                <c:pt idx="1">
                  <c:v>No informa</c:v>
                </c:pt>
                <c:pt idx="2">
                  <c:v>Explotación de minas y canteras</c:v>
                </c:pt>
                <c:pt idx="3">
                  <c:v>Actividades inmobiliarias</c:v>
                </c:pt>
                <c:pt idx="4">
                  <c:v>Suministro de electricidad gas, agua y gestión de desechos</c:v>
                </c:pt>
                <c:pt idx="5">
                  <c:v>Actividades financieras y de seguros</c:v>
                </c:pt>
                <c:pt idx="6">
                  <c:v>Información y comunicaciones</c:v>
                </c:pt>
                <c:pt idx="7">
                  <c:v>Actividades profesionales, científicas, técnicas y servicios administrativos</c:v>
                </c:pt>
                <c:pt idx="8">
                  <c:v>Construcción</c:v>
                </c:pt>
                <c:pt idx="9">
                  <c:v>Transporte y almacenamiento</c:v>
                </c:pt>
                <c:pt idx="10">
                  <c:v>Alojamiento y servicios de comida</c:v>
                </c:pt>
                <c:pt idx="11">
                  <c:v>Actividades artísticas, entretenimiento, recreación y otras actividades de servicios</c:v>
                </c:pt>
                <c:pt idx="12">
                  <c:v>Administración pública y defensa, educación y atención de la salud humana</c:v>
                </c:pt>
                <c:pt idx="13">
                  <c:v>Industrias manufactureras</c:v>
                </c:pt>
                <c:pt idx="14">
                  <c:v>Agricultura, ganadería, caza, silvicultura y pesca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'[CUADRÓ Y GRÁFICOS.xlsx]OCUPADOS NACIONAL'!$C$5:$C$20</c:f>
              <c:numCache>
                <c:formatCode>#,##0</c:formatCode>
                <c:ptCount val="16"/>
                <c:pt idx="0">
                  <c:v>20528.864100000003</c:v>
                </c:pt>
                <c:pt idx="1">
                  <c:v>0.88903333333333334</c:v>
                </c:pt>
                <c:pt idx="2">
                  <c:v>167.32323333333332</c:v>
                </c:pt>
                <c:pt idx="3">
                  <c:v>239.67439999999999</c:v>
                </c:pt>
                <c:pt idx="4">
                  <c:v>239.8167</c:v>
                </c:pt>
                <c:pt idx="5">
                  <c:v>293.37116666666668</c:v>
                </c:pt>
                <c:pt idx="6">
                  <c:v>311.78913333333327</c:v>
                </c:pt>
                <c:pt idx="7">
                  <c:v>1283.1112000000001</c:v>
                </c:pt>
                <c:pt idx="8">
                  <c:v>1491.9183</c:v>
                </c:pt>
                <c:pt idx="9">
                  <c:v>1519.5353666666667</c:v>
                </c:pt>
                <c:pt idx="10">
                  <c:v>1616.308</c:v>
                </c:pt>
                <c:pt idx="11">
                  <c:v>1749.7274666666665</c:v>
                </c:pt>
                <c:pt idx="12">
                  <c:v>2120.5070333333333</c:v>
                </c:pt>
                <c:pt idx="13">
                  <c:v>2227.8645333333334</c:v>
                </c:pt>
                <c:pt idx="14">
                  <c:v>3235.2446999999997</c:v>
                </c:pt>
                <c:pt idx="15">
                  <c:v>4031.7838333333334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FC-4AA5-825E-6F3EB92B9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'[CUADRÓ Y GRÁFICOS.xlsx]BALANCE NACIONAL'!$C$4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E0-4D11-8F9E-D010A71BDDB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E0-4D11-8F9E-D010A71BDDBA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E0-4D11-8F9E-D010A71BDDBA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E0-4D11-8F9E-D010A71BDD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'[CUADRÓ Y GRÁFICOS.xlsx]BALANCE NACIONAL'!$B$5:$B$20</c:f>
              <c:strCache>
                <c:ptCount val="16"/>
                <c:pt idx="0">
                  <c:v>Ocupados Total Nacional</c:v>
                </c:pt>
                <c:pt idx="1">
                  <c:v>Actividades artísticas, entretenimiento, recreación y otras actividades de servicios</c:v>
                </c:pt>
                <c:pt idx="2">
                  <c:v>Administración pública y defensa, educación y atención de la salud humana</c:v>
                </c:pt>
                <c:pt idx="3">
                  <c:v>Alojamiento y servicios de comida</c:v>
                </c:pt>
                <c:pt idx="4">
                  <c:v>Industrias manufactureras</c:v>
                </c:pt>
                <c:pt idx="5">
                  <c:v>Actividades profesionales, científicas, técnicas y servicios administrativos</c:v>
                </c:pt>
                <c:pt idx="6">
                  <c:v>Transporte y almacenamiento</c:v>
                </c:pt>
                <c:pt idx="7">
                  <c:v>Agricultura, ganadería, caza, silvicultura y pesca</c:v>
                </c:pt>
                <c:pt idx="8">
                  <c:v>Actividades inmobiliarias</c:v>
                </c:pt>
                <c:pt idx="9">
                  <c:v>Suministro de electricidad gas, agua y gestión de desechos</c:v>
                </c:pt>
                <c:pt idx="10">
                  <c:v>Actividades financieras y de seguros</c:v>
                </c:pt>
                <c:pt idx="11">
                  <c:v>Información y comunicaciones</c:v>
                </c:pt>
                <c:pt idx="12">
                  <c:v>Explotación de minas y canteras</c:v>
                </c:pt>
                <c:pt idx="13">
                  <c:v>No informa</c:v>
                </c:pt>
                <c:pt idx="14">
                  <c:v>Construcción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'[CUADRÓ Y GRÁFICOS.xlsx]BALANCE NACIONAL'!$C$5:$C$20</c:f>
              <c:numCache>
                <c:formatCode>#,##0</c:formatCode>
                <c:ptCount val="16"/>
                <c:pt idx="0">
                  <c:v>-831.54996666666193</c:v>
                </c:pt>
                <c:pt idx="1">
                  <c:v>-211.66736666666702</c:v>
                </c:pt>
                <c:pt idx="2">
                  <c:v>-192.24316666666664</c:v>
                </c:pt>
                <c:pt idx="3">
                  <c:v>-112.36830000000009</c:v>
                </c:pt>
                <c:pt idx="4">
                  <c:v>-111.01586666666662</c:v>
                </c:pt>
                <c:pt idx="5">
                  <c:v>-97.481333333333168</c:v>
                </c:pt>
                <c:pt idx="6">
                  <c:v>-73.504500000000007</c:v>
                </c:pt>
                <c:pt idx="7">
                  <c:v>-64.748733333333348</c:v>
                </c:pt>
                <c:pt idx="8">
                  <c:v>-27.125</c:v>
                </c:pt>
                <c:pt idx="9">
                  <c:v>-16.954499999999967</c:v>
                </c:pt>
                <c:pt idx="10">
                  <c:v>-16.908466666666698</c:v>
                </c:pt>
                <c:pt idx="11">
                  <c:v>-10.730033333333381</c:v>
                </c:pt>
                <c:pt idx="12">
                  <c:v>-10.412200000000041</c:v>
                </c:pt>
                <c:pt idx="13">
                  <c:v>-9.4954333333333327</c:v>
                </c:pt>
                <c:pt idx="14">
                  <c:v>47.227000000000317</c:v>
                </c:pt>
                <c:pt idx="15">
                  <c:v>75.877933333333658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E0-4D11-8F9E-D010A71BD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CE-45AF-A1F4-E56001108872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CE-45AF-A1F4-E56001108872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CE-45AF-A1F4-E560011088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'[CUADRÓ Y GRÁFICOS.xlsx]OCUPADOS RURAL'!$B$5:$B$20</c:f>
              <c:strCache>
                <c:ptCount val="16"/>
                <c:pt idx="0">
                  <c:v>Ocupados Centros poblados y rural disperso</c:v>
                </c:pt>
                <c:pt idx="1">
                  <c:v>No informa</c:v>
                </c:pt>
                <c:pt idx="2">
                  <c:v>Actividades financieras y de seguros</c:v>
                </c:pt>
                <c:pt idx="3">
                  <c:v>Suministro de electricidad gas, agua y gestión de desechos</c:v>
                </c:pt>
                <c:pt idx="4">
                  <c:v>Información y comunicaciones</c:v>
                </c:pt>
                <c:pt idx="5">
                  <c:v>Actividades inmobiliarias</c:v>
                </c:pt>
                <c:pt idx="6">
                  <c:v>Actividades profesionales, científicas, técnicas y servicios administrativos</c:v>
                </c:pt>
                <c:pt idx="7">
                  <c:v>Explotación de minas y canteras</c:v>
                </c:pt>
                <c:pt idx="8">
                  <c:v>Administración pública y defensa, educación y atención de la salud humana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Actividades artísticas, entretenimiento, recreación y otras actividades de servicios</c:v>
                </c:pt>
                <c:pt idx="12">
                  <c:v>Alojamiento y servicios de comida</c:v>
                </c:pt>
                <c:pt idx="13">
                  <c:v>Industrias manufactureras</c:v>
                </c:pt>
                <c:pt idx="14">
                  <c:v>Comercio y reparación de vehículos</c:v>
                </c:pt>
                <c:pt idx="15">
                  <c:v>Agricultura, ganadería, caza, silvicultura y pesca</c:v>
                </c:pt>
              </c:strCache>
            </c:strRef>
          </c:cat>
          <c:val>
            <c:numRef>
              <c:f>'[CUADRÓ Y GRÁFICOS.xlsx]OCUPADOS RURAL'!$C$5:$C$20</c:f>
              <c:numCache>
                <c:formatCode>#,##0</c:formatCode>
                <c:ptCount val="16"/>
                <c:pt idx="0">
                  <c:v>4420.8163000000013</c:v>
                </c:pt>
                <c:pt idx="1">
                  <c:v>0.59533333333333338</c:v>
                </c:pt>
                <c:pt idx="2">
                  <c:v>6.2957999999999998</c:v>
                </c:pt>
                <c:pt idx="3">
                  <c:v>12.679</c:v>
                </c:pt>
                <c:pt idx="4">
                  <c:v>14.715366666666668</c:v>
                </c:pt>
                <c:pt idx="5">
                  <c:v>16.48</c:v>
                </c:pt>
                <c:pt idx="6">
                  <c:v>68.007466666666673</c:v>
                </c:pt>
                <c:pt idx="7">
                  <c:v>76.143633333333341</c:v>
                </c:pt>
                <c:pt idx="8">
                  <c:v>135.48976666666667</c:v>
                </c:pt>
                <c:pt idx="9">
                  <c:v>162.99030000000002</c:v>
                </c:pt>
                <c:pt idx="10">
                  <c:v>187.82756666666668</c:v>
                </c:pt>
                <c:pt idx="11">
                  <c:v>216.7739333333333</c:v>
                </c:pt>
                <c:pt idx="12">
                  <c:v>230.69663333333332</c:v>
                </c:pt>
                <c:pt idx="13">
                  <c:v>249.26149999999998</c:v>
                </c:pt>
                <c:pt idx="14">
                  <c:v>451.94403333333327</c:v>
                </c:pt>
                <c:pt idx="15">
                  <c:v>2590.9159666666669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CE-45AF-A1F4-E56001108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'[CUADRÓ Y GRÁFICOS.xlsx]BALANCE RURAL'!$C$4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E-4E98-9F84-043DE2CEA361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E-4E98-9F84-043DE2CEA361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9E-4E98-9F84-043DE2CEA3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'[CUADRÓ Y GRÁFICOS.xlsx]BALANCE RURAL'!$B$5:$B$20</c:f>
              <c:strCache>
                <c:ptCount val="16"/>
                <c:pt idx="0">
                  <c:v>Ocupados Centros poblados y rural disperso</c:v>
                </c:pt>
                <c:pt idx="1">
                  <c:v>Agricultura, ganadería, caza, silvicultura y pesca</c:v>
                </c:pt>
                <c:pt idx="2">
                  <c:v>Industrias manufactureras</c:v>
                </c:pt>
                <c:pt idx="3">
                  <c:v>Actividades artísticas, entretenimiento, recreación y otras actividades de servicios</c:v>
                </c:pt>
                <c:pt idx="4">
                  <c:v>Alojamiento y servicios de comida</c:v>
                </c:pt>
                <c:pt idx="5">
                  <c:v>Construcción</c:v>
                </c:pt>
                <c:pt idx="6">
                  <c:v>Actividades profesionales, científicas, técnicas y servicios administrativos</c:v>
                </c:pt>
                <c:pt idx="7">
                  <c:v>Suministro de electricidad gas, agua y gestión de desechos</c:v>
                </c:pt>
                <c:pt idx="8">
                  <c:v>Información y comunicaciones</c:v>
                </c:pt>
                <c:pt idx="9">
                  <c:v>Actividades financieras y de seguros</c:v>
                </c:pt>
                <c:pt idx="10">
                  <c:v>Actividades inmobiliarias</c:v>
                </c:pt>
                <c:pt idx="11">
                  <c:v>No informa</c:v>
                </c:pt>
                <c:pt idx="12">
                  <c:v>Administración pública y defensa, educación y atención de la salud humana</c:v>
                </c:pt>
                <c:pt idx="13">
                  <c:v>Transporte y almacenamiento</c:v>
                </c:pt>
                <c:pt idx="14">
                  <c:v>Explotación de minas y canteras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'[CUADRÓ Y GRÁFICOS.xlsx]BALANCE RURAL'!$C$5:$C$20</c:f>
              <c:numCache>
                <c:formatCode>_-* #,##0_-;\-* #,##0_-;_-* "-"??_-;_-@_-</c:formatCode>
                <c:ptCount val="16"/>
                <c:pt idx="0">
                  <c:v>-172.21856666666463</c:v>
                </c:pt>
                <c:pt idx="1">
                  <c:v>-97.627766666666503</c:v>
                </c:pt>
                <c:pt idx="2">
                  <c:v>-45.148433333333315</c:v>
                </c:pt>
                <c:pt idx="3">
                  <c:v>-38.325033333333351</c:v>
                </c:pt>
                <c:pt idx="4">
                  <c:v>-22.533366666666666</c:v>
                </c:pt>
                <c:pt idx="5">
                  <c:v>-14.419833333333287</c:v>
                </c:pt>
                <c:pt idx="6">
                  <c:v>-14.137299999999996</c:v>
                </c:pt>
                <c:pt idx="7">
                  <c:v>-8.9971999999999976</c:v>
                </c:pt>
                <c:pt idx="8">
                  <c:v>-3.5019999999999989</c:v>
                </c:pt>
                <c:pt idx="9">
                  <c:v>-1.3639333333333328</c:v>
                </c:pt>
                <c:pt idx="10">
                  <c:v>-1.0601666666666638</c:v>
                </c:pt>
                <c:pt idx="11">
                  <c:v>0.59533333333333338</c:v>
                </c:pt>
                <c:pt idx="12">
                  <c:v>3.0635666666666737</c:v>
                </c:pt>
                <c:pt idx="13">
                  <c:v>4.0945666666666796</c:v>
                </c:pt>
                <c:pt idx="14">
                  <c:v>5.8757333333333435</c:v>
                </c:pt>
                <c:pt idx="15">
                  <c:v>61.267266666666615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9E-4E98-9F84-043DE2CEA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73696922323172E-2"/>
          <c:y val="5.0925903236890419E-2"/>
          <c:w val="0.90552239109646182"/>
          <c:h val="0.62929644211140279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desestacionalizadas.xlsx]Hoja1'!$E$1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0"/>
              <c:layout>
                <c:manualLayout>
                  <c:x val="-7.7853071632889622E-3"/>
                  <c:y val="3.517449411165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23518608970228E-2"/>
                      <c:h val="4.6144597404846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360-4050-B0D3-FD415EAA3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desestacionalizadas.xlsx]Hoja1'!$D$220:$D$244</c:f>
              <c:strCache>
                <c:ptCount val="25"/>
                <c:pt idx="0">
                  <c:v>Mar-2019</c:v>
                </c:pt>
                <c:pt idx="1">
                  <c:v>Abr-2019</c:v>
                </c:pt>
                <c:pt idx="2">
                  <c:v>May-2019</c:v>
                </c:pt>
                <c:pt idx="3">
                  <c:v>Jun-2019</c:v>
                </c:pt>
                <c:pt idx="4">
                  <c:v>Jul-2019</c:v>
                </c:pt>
                <c:pt idx="5">
                  <c:v>Ago-2019</c:v>
                </c:pt>
                <c:pt idx="6">
                  <c:v>Sep-2019</c:v>
                </c:pt>
                <c:pt idx="7">
                  <c:v>Oct-2019</c:v>
                </c:pt>
                <c:pt idx="8">
                  <c:v>Nov-2019</c:v>
                </c:pt>
                <c:pt idx="9">
                  <c:v>Dic-2019</c:v>
                </c:pt>
                <c:pt idx="10">
                  <c:v>Ene-2020</c:v>
                </c:pt>
                <c:pt idx="11">
                  <c:v>Feb-2020</c:v>
                </c:pt>
                <c:pt idx="12">
                  <c:v>Mar-2020</c:v>
                </c:pt>
                <c:pt idx="13">
                  <c:v>Abr-2020</c:v>
                </c:pt>
                <c:pt idx="14">
                  <c:v>May-2020</c:v>
                </c:pt>
                <c:pt idx="15">
                  <c:v>Jun-2020</c:v>
                </c:pt>
                <c:pt idx="16">
                  <c:v>Jul-2020</c:v>
                </c:pt>
                <c:pt idx="17">
                  <c:v>Ago-2020</c:v>
                </c:pt>
                <c:pt idx="18">
                  <c:v>Sep-2020</c:v>
                </c:pt>
                <c:pt idx="19">
                  <c:v>Oct-2020</c:v>
                </c:pt>
                <c:pt idx="20">
                  <c:v>Nov-2020</c:v>
                </c:pt>
                <c:pt idx="21">
                  <c:v>Dic-2020</c:v>
                </c:pt>
                <c:pt idx="22">
                  <c:v>Ene-2021</c:v>
                </c:pt>
                <c:pt idx="23">
                  <c:v>Feb-2021</c:v>
                </c:pt>
                <c:pt idx="24">
                  <c:v>Mar-2021</c:v>
                </c:pt>
              </c:strCache>
            </c:strRef>
          </c:cat>
          <c:val>
            <c:numRef>
              <c:f>'[Gráficos series desestacionalizadas.xlsx]Hoja1'!$E$220:$E$244</c:f>
              <c:numCache>
                <c:formatCode>_-* #,##0.0_-;\-* #,##0.0_-;_-* "-"??_-;_-@_-</c:formatCode>
                <c:ptCount val="25"/>
                <c:pt idx="0">
                  <c:v>10.541499503732696</c:v>
                </c:pt>
                <c:pt idx="1">
                  <c:v>10.43886473510825</c:v>
                </c:pt>
                <c:pt idx="2">
                  <c:v>10.41488596127709</c:v>
                </c:pt>
                <c:pt idx="3">
                  <c:v>9.949839670101392</c:v>
                </c:pt>
                <c:pt idx="4">
                  <c:v>10.313824192329605</c:v>
                </c:pt>
                <c:pt idx="5">
                  <c:v>11.014706125809454</c:v>
                </c:pt>
                <c:pt idx="6">
                  <c:v>10.590529808595916</c:v>
                </c:pt>
                <c:pt idx="7">
                  <c:v>10.645342994139231</c:v>
                </c:pt>
                <c:pt idx="8">
                  <c:v>10.697270187510624</c:v>
                </c:pt>
                <c:pt idx="9">
                  <c:v>10.459162565288429</c:v>
                </c:pt>
                <c:pt idx="10">
                  <c:v>10.612201397382142</c:v>
                </c:pt>
                <c:pt idx="11">
                  <c:v>10.832956409303854</c:v>
                </c:pt>
                <c:pt idx="12">
                  <c:v>12.335392118144133</c:v>
                </c:pt>
                <c:pt idx="13">
                  <c:v>19.887336519365633</c:v>
                </c:pt>
                <c:pt idx="14">
                  <c:v>21.152378559311085</c:v>
                </c:pt>
                <c:pt idx="15">
                  <c:v>20.564031113432847</c:v>
                </c:pt>
                <c:pt idx="16">
                  <c:v>19.682957273367883</c:v>
                </c:pt>
                <c:pt idx="17">
                  <c:v>16.942404904077506</c:v>
                </c:pt>
                <c:pt idx="18">
                  <c:v>16.099602129952242</c:v>
                </c:pt>
                <c:pt idx="19">
                  <c:v>15.557539074059914</c:v>
                </c:pt>
                <c:pt idx="20">
                  <c:v>14.873757962425547</c:v>
                </c:pt>
                <c:pt idx="21" formatCode="_-* #,##0.0_-;\-* #,##0.0_-;_-* &quot;-&quot;?_-;_-@_-">
                  <c:v>14.410407946769672</c:v>
                </c:pt>
                <c:pt idx="22" formatCode="_-* #,##0.0_-;\-* #,##0.0_-;_-* &quot;-&quot;?_-;_-@_-">
                  <c:v>14.8287737989801</c:v>
                </c:pt>
                <c:pt idx="23" formatCode="_-* #,##0.0_-;\-* #,##0.0_-;_-* &quot;-&quot;?_-;_-@_-">
                  <c:v>14.52015525188315</c:v>
                </c:pt>
                <c:pt idx="24" formatCode="_-* #,##0.0_-;\-* #,##0.0_-;_-* &quot;-&quot;?_-;_-@_-">
                  <c:v>13.855552315620725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360-4050-B0D3-FD415EAA3215}"/>
            </c:ext>
          </c:extLst>
        </c:ser>
        <c:ser>
          <c:idx val="1"/>
          <c:order val="1"/>
          <c:tx>
            <c:strRef>
              <c:f>'[Gráficos series desestacionalizadas.xlsx]Hoja1'!$F$1</c:f>
              <c:strCache>
                <c:ptCount val="1"/>
                <c:pt idx="0">
                  <c:v>TD Trece ciudades y A.M.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9"/>
              <c:layout>
                <c:manualLayout>
                  <c:x val="-3.2610031892209887E-2"/>
                  <c:y val="-3.171682123345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60-4050-B0D3-FD415EAA321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desestacionalizadas.xlsx]Hoja1'!$D$220:$D$244</c:f>
              <c:strCache>
                <c:ptCount val="25"/>
                <c:pt idx="0">
                  <c:v>Mar-2019</c:v>
                </c:pt>
                <c:pt idx="1">
                  <c:v>Abr-2019</c:v>
                </c:pt>
                <c:pt idx="2">
                  <c:v>May-2019</c:v>
                </c:pt>
                <c:pt idx="3">
                  <c:v>Jun-2019</c:v>
                </c:pt>
                <c:pt idx="4">
                  <c:v>Jul-2019</c:v>
                </c:pt>
                <c:pt idx="5">
                  <c:v>Ago-2019</c:v>
                </c:pt>
                <c:pt idx="6">
                  <c:v>Sep-2019</c:v>
                </c:pt>
                <c:pt idx="7">
                  <c:v>Oct-2019</c:v>
                </c:pt>
                <c:pt idx="8">
                  <c:v>Nov-2019</c:v>
                </c:pt>
                <c:pt idx="9">
                  <c:v>Dic-2019</c:v>
                </c:pt>
                <c:pt idx="10">
                  <c:v>Ene-2020</c:v>
                </c:pt>
                <c:pt idx="11">
                  <c:v>Feb-2020</c:v>
                </c:pt>
                <c:pt idx="12">
                  <c:v>Mar-2020</c:v>
                </c:pt>
                <c:pt idx="13">
                  <c:v>Abr-2020</c:v>
                </c:pt>
                <c:pt idx="14">
                  <c:v>May-2020</c:v>
                </c:pt>
                <c:pt idx="15">
                  <c:v>Jun-2020</c:v>
                </c:pt>
                <c:pt idx="16">
                  <c:v>Jul-2020</c:v>
                </c:pt>
                <c:pt idx="17">
                  <c:v>Ago-2020</c:v>
                </c:pt>
                <c:pt idx="18">
                  <c:v>Sep-2020</c:v>
                </c:pt>
                <c:pt idx="19">
                  <c:v>Oct-2020</c:v>
                </c:pt>
                <c:pt idx="20">
                  <c:v>Nov-2020</c:v>
                </c:pt>
                <c:pt idx="21">
                  <c:v>Dic-2020</c:v>
                </c:pt>
                <c:pt idx="22">
                  <c:v>Ene-2021</c:v>
                </c:pt>
                <c:pt idx="23">
                  <c:v>Feb-2021</c:v>
                </c:pt>
                <c:pt idx="24">
                  <c:v>Mar-2021</c:v>
                </c:pt>
              </c:strCache>
            </c:strRef>
          </c:cat>
          <c:val>
            <c:numRef>
              <c:f>'[Gráficos series desestacionalizadas.xlsx]Hoja1'!$F$220:$F$244</c:f>
              <c:numCache>
                <c:formatCode>_-* #,##0.0_-;\-* #,##0.0_-;_-* "-"??_-;_-@_-</c:formatCode>
                <c:ptCount val="25"/>
                <c:pt idx="0">
                  <c:v>11.614172062699256</c:v>
                </c:pt>
                <c:pt idx="1">
                  <c:v>11.233021440345919</c:v>
                </c:pt>
                <c:pt idx="2">
                  <c:v>11.362483181316451</c:v>
                </c:pt>
                <c:pt idx="3">
                  <c:v>10.413066656038641</c:v>
                </c:pt>
                <c:pt idx="4">
                  <c:v>10.189297877553487</c:v>
                </c:pt>
                <c:pt idx="5">
                  <c:v>11.847606072908405</c:v>
                </c:pt>
                <c:pt idx="6">
                  <c:v>10.670581810204931</c:v>
                </c:pt>
                <c:pt idx="7">
                  <c:v>11.332639340542396</c:v>
                </c:pt>
                <c:pt idx="8">
                  <c:v>11.603426312188777</c:v>
                </c:pt>
                <c:pt idx="9">
                  <c:v>11.267351585392985</c:v>
                </c:pt>
                <c:pt idx="10">
                  <c:v>10.505391351707955</c:v>
                </c:pt>
                <c:pt idx="11">
                  <c:v>10.630645594234011</c:v>
                </c:pt>
                <c:pt idx="12">
                  <c:v>12.814982713022793</c:v>
                </c:pt>
                <c:pt idx="13">
                  <c:v>23.57309648717197</c:v>
                </c:pt>
                <c:pt idx="14">
                  <c:v>24.410118532535197</c:v>
                </c:pt>
                <c:pt idx="15">
                  <c:v>23.981468041813624</c:v>
                </c:pt>
                <c:pt idx="16">
                  <c:v>24.282993831562642</c:v>
                </c:pt>
                <c:pt idx="17">
                  <c:v>20.179580247731636</c:v>
                </c:pt>
                <c:pt idx="18">
                  <c:v>19.139659628592682</c:v>
                </c:pt>
                <c:pt idx="19">
                  <c:v>18.05093885389584</c:v>
                </c:pt>
                <c:pt idx="20">
                  <c:v>16.97730058127118</c:v>
                </c:pt>
                <c:pt idx="21" formatCode="_-* #,##0.0_-;\-* #,##0.0_-;_-* &quot;-&quot;?_-;_-@_-">
                  <c:v>16.48535144427473</c:v>
                </c:pt>
                <c:pt idx="22" formatCode="_-* #,##0.0_-;\-* #,##0.0_-;_-* &quot;-&quot;?_-;_-@_-">
                  <c:v>16.106959227899292</c:v>
                </c:pt>
                <c:pt idx="23" formatCode="_-* #,##0.0_-;\-* #,##0.0_-;_-* &quot;-&quot;?_-;_-@_-">
                  <c:v>16.665009214715443</c:v>
                </c:pt>
                <c:pt idx="24" formatCode="_-* #,##0.0_-;\-* #,##0.0_-;_-* &quot;-&quot;?_-;_-@_-">
                  <c:v>16.057114392213563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360-4050-B0D3-FD415EAA3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39359"/>
        <c:axId val="375175615"/>
      </c:lineChart>
      <c:catAx>
        <c:axId val="8183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5175615"/>
        <c:crosses val="autoZero"/>
        <c:auto val="1"/>
        <c:lblAlgn val="ctr"/>
        <c:lblOffset val="100"/>
        <c:noMultiLvlLbl val="0"/>
      </c:catAx>
      <c:valAx>
        <c:axId val="375175615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Tasa</a:t>
                </a:r>
                <a:r>
                  <a:rPr lang="es-CO" baseline="0">
                    <a:solidFill>
                      <a:sysClr val="windowText" lastClr="000000"/>
                    </a:solidFill>
                  </a:rPr>
                  <a:t> de desempleo (%)</a:t>
                </a:r>
                <a:endParaRPr lang="es-CO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183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64084994090102"/>
          <c:y val="0.91027148973847538"/>
          <c:w val="0.26471821393652462"/>
          <c:h val="5.515042013740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73738025357884E-2"/>
          <c:y val="5.0926031657644782E-2"/>
          <c:w val="0.90552239109646182"/>
          <c:h val="0.62929644211140279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desestacionalizadas.xlsx]Hoja1'!$G$1</c:f>
              <c:strCache>
                <c:ptCount val="1"/>
                <c:pt idx="0">
                  <c:v>Ocupados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desestacionalizadas.xlsx]Hoja1'!$D$220:$D$244</c:f>
              <c:strCache>
                <c:ptCount val="25"/>
                <c:pt idx="0">
                  <c:v>Mar-2019</c:v>
                </c:pt>
                <c:pt idx="1">
                  <c:v>Abr-2019</c:v>
                </c:pt>
                <c:pt idx="2">
                  <c:v>May-2019</c:v>
                </c:pt>
                <c:pt idx="3">
                  <c:v>Jun-2019</c:v>
                </c:pt>
                <c:pt idx="4">
                  <c:v>Jul-2019</c:v>
                </c:pt>
                <c:pt idx="5">
                  <c:v>Ago-2019</c:v>
                </c:pt>
                <c:pt idx="6">
                  <c:v>Sep-2019</c:v>
                </c:pt>
                <c:pt idx="7">
                  <c:v>Oct-2019</c:v>
                </c:pt>
                <c:pt idx="8">
                  <c:v>Nov-2019</c:v>
                </c:pt>
                <c:pt idx="9">
                  <c:v>Dic-2019</c:v>
                </c:pt>
                <c:pt idx="10">
                  <c:v>Ene-2020</c:v>
                </c:pt>
                <c:pt idx="11">
                  <c:v>Feb-2020</c:v>
                </c:pt>
                <c:pt idx="12">
                  <c:v>Mar-2020</c:v>
                </c:pt>
                <c:pt idx="13">
                  <c:v>Abr-2020</c:v>
                </c:pt>
                <c:pt idx="14">
                  <c:v>May-2020</c:v>
                </c:pt>
                <c:pt idx="15">
                  <c:v>Jun-2020</c:v>
                </c:pt>
                <c:pt idx="16">
                  <c:v>Jul-2020</c:v>
                </c:pt>
                <c:pt idx="17">
                  <c:v>Ago-2020</c:v>
                </c:pt>
                <c:pt idx="18">
                  <c:v>Sep-2020</c:v>
                </c:pt>
                <c:pt idx="19">
                  <c:v>Oct-2020</c:v>
                </c:pt>
                <c:pt idx="20">
                  <c:v>Nov-2020</c:v>
                </c:pt>
                <c:pt idx="21">
                  <c:v>Dic-2020</c:v>
                </c:pt>
                <c:pt idx="22">
                  <c:v>Ene-2021</c:v>
                </c:pt>
                <c:pt idx="23">
                  <c:v>Feb-2021</c:v>
                </c:pt>
                <c:pt idx="24">
                  <c:v>Mar-2021</c:v>
                </c:pt>
              </c:strCache>
            </c:strRef>
          </c:cat>
          <c:val>
            <c:numRef>
              <c:f>'[Gráficos series desestacionalizadas.xlsx]Hoja1'!$G$220:$G$244</c:f>
              <c:numCache>
                <c:formatCode>_-* #,##0.0_-;\-* #,##0.0_-;_-* "-"??_-;_-@_-</c:formatCode>
                <c:ptCount val="25"/>
                <c:pt idx="0">
                  <c:v>22.490851592433501</c:v>
                </c:pt>
                <c:pt idx="1">
                  <c:v>21.753029887079649</c:v>
                </c:pt>
                <c:pt idx="2">
                  <c:v>22.31432715142266</c:v>
                </c:pt>
                <c:pt idx="3">
                  <c:v>22.492724557726326</c:v>
                </c:pt>
                <c:pt idx="4">
                  <c:v>22.411309661597798</c:v>
                </c:pt>
                <c:pt idx="5">
                  <c:v>22.030949055169</c:v>
                </c:pt>
                <c:pt idx="6">
                  <c:v>22.184147066647792</c:v>
                </c:pt>
                <c:pt idx="7">
                  <c:v>22.138940302792218</c:v>
                </c:pt>
                <c:pt idx="8">
                  <c:v>22.31295522471525</c:v>
                </c:pt>
                <c:pt idx="9">
                  <c:v>22.327014107711399</c:v>
                </c:pt>
                <c:pt idx="10">
                  <c:v>22.40889610622439</c:v>
                </c:pt>
                <c:pt idx="11">
                  <c:v>22.391182405949369</c:v>
                </c:pt>
                <c:pt idx="12">
                  <c:v>20.868225021457459</c:v>
                </c:pt>
                <c:pt idx="13">
                  <c:v>16.414076318564</c:v>
                </c:pt>
                <c:pt idx="14">
                  <c:v>17.373480297291231</c:v>
                </c:pt>
                <c:pt idx="15">
                  <c:v>18.24144401385287</c:v>
                </c:pt>
                <c:pt idx="16">
                  <c:v>18.210186107540512</c:v>
                </c:pt>
                <c:pt idx="17">
                  <c:v>19.618166812196588</c:v>
                </c:pt>
                <c:pt idx="18">
                  <c:v>20.192537933785999</c:v>
                </c:pt>
                <c:pt idx="19">
                  <c:v>20.636931954992058</c:v>
                </c:pt>
                <c:pt idx="20">
                  <c:v>20.789286617512218</c:v>
                </c:pt>
                <c:pt idx="21" formatCode="_-* #,##0.0_-;\-* #,##0.0_-;_-* &quot;-&quot;?_-;_-@_-">
                  <c:v>20.977287410633501</c:v>
                </c:pt>
                <c:pt idx="22" formatCode="_-* #,##0.0_-;\-* #,##0.0_-;_-* &quot;-&quot;?_-;_-@_-">
                  <c:v>20.773730704830541</c:v>
                </c:pt>
                <c:pt idx="23" formatCode="_-* #,##0.0_-;\-* #,##0.0_-;_-* &quot;-&quot;?_-;_-@_-">
                  <c:v>21.163455470788559</c:v>
                </c:pt>
                <c:pt idx="24" formatCode="_-* #,##0.0_-;\-* #,##0.0_-;_-* &quot;-&quot;?_-;_-@_-">
                  <c:v>21.130988430138309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945-488A-BB45-F903FFB3E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39359"/>
        <c:axId val="375175615"/>
      </c:lineChart>
      <c:catAx>
        <c:axId val="8183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5175615"/>
        <c:crosses val="autoZero"/>
        <c:auto val="1"/>
        <c:lblAlgn val="ctr"/>
        <c:lblOffset val="100"/>
        <c:noMultiLvlLbl val="0"/>
      </c:catAx>
      <c:valAx>
        <c:axId val="375175615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Ocupados (millones)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183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0.05511</cdr:x>
      <cdr:y>0.10027</cdr:y>
    </cdr:from>
    <cdr:to>
      <cdr:x>0.91603</cdr:x>
      <cdr:y>0.14489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43923" y="491714"/>
          <a:ext cx="10059853" cy="218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0.00565</cdr:x>
      <cdr:y>0.50514</cdr:y>
    </cdr:from>
    <cdr:to>
      <cdr:x>0.98361</cdr:x>
      <cdr:y>0.56923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56083" y="2519249"/>
          <a:ext cx="9707491" cy="3196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0.05675</cdr:x>
      <cdr:y>0.0334</cdr:y>
    </cdr:from>
    <cdr:to>
      <cdr:x>0.96338</cdr:x>
      <cdr:y>0.09198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3097" y="168949"/>
          <a:ext cx="10593882" cy="2962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0.86999</cdr:y>
    </cdr:from>
    <cdr:to>
      <cdr:x>0.96068</cdr:x>
      <cdr:y>0.93408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0" y="4173110"/>
          <a:ext cx="9709622" cy="3074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30/04/2021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5686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44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127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231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56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9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2021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Enero 2021 – marzo 2021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abril de 2021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 , variación y contribución  a la variación de la población ocupada según ramas de actividad centro poblados y rural disperso trimestre móvil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 – marzo (2020-2021)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718970"/>
            <a:ext cx="9972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sector económico con la </a:t>
            </a:r>
            <a:r>
              <a:rPr lang="es-ES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mayor participación en la generación de empleo en el campo, fue el sector agricultura, ganadería, caza, silvicultura y pesca con el 58,6%, </a:t>
            </a:r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quien presentó una variación de -2,1% respecto al mismo periodo del año anterior y una </a:t>
            </a:r>
            <a:r>
              <a:rPr lang="es-ES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contribución de -2,1 puntos porcentuales</a:t>
            </a:r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9DE9EF-B01F-4DE5-9DAD-826A6F56C32A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03A851-ED29-4DCD-BED5-9C7179984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24400"/>
              </p:ext>
            </p:extLst>
          </p:nvPr>
        </p:nvGraphicFramePr>
        <p:xfrm>
          <a:off x="518758" y="1544839"/>
          <a:ext cx="11097899" cy="39447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7790">
                  <a:extLst>
                    <a:ext uri="{9D8B030D-6E8A-4147-A177-3AD203B41FA5}">
                      <a16:colId xmlns:a16="http://schemas.microsoft.com/office/drawing/2014/main" val="18922795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422356176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4164489013"/>
                    </a:ext>
                  </a:extLst>
                </a:gridCol>
                <a:gridCol w="866109">
                  <a:extLst>
                    <a:ext uri="{9D8B030D-6E8A-4147-A177-3AD203B41FA5}">
                      <a16:colId xmlns:a16="http://schemas.microsoft.com/office/drawing/2014/main" val="349539316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21494912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55868113"/>
                    </a:ext>
                  </a:extLst>
                </a:gridCol>
              </a:tblGrid>
              <a:tr h="3785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Rama de actividad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 20 –  Mar 20</a:t>
                      </a: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 21 –  Mar 21</a:t>
                      </a: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Variación</a:t>
                      </a:r>
                      <a:br>
                        <a:rPr lang="es-C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C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absoluta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Distribución </a:t>
                      </a:r>
                    </a:p>
                    <a:p>
                      <a:pPr algn="ctr" fontAlgn="ctr"/>
                      <a:r>
                        <a:rPr lang="es-C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Contribución </a:t>
                      </a:r>
                    </a:p>
                    <a:p>
                      <a:pPr algn="ctr" fontAlgn="ctr"/>
                      <a:r>
                        <a:rPr lang="es-C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p.p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043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Centros poblados y rural disperso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64180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2.689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2.591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-98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82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4633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1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2578239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04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171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gas, agua y gestión de desechos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28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9164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875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113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34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514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30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Explotación de minas y canteras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942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838487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70D8018-9D60-420C-8C31-4032796A7C6D}"/>
              </a:ext>
            </a:extLst>
          </p:cNvPr>
          <p:cNvSpPr/>
          <p:nvPr/>
        </p:nvSpPr>
        <p:spPr>
          <a:xfrm>
            <a:off x="429049" y="5507075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</p:spTree>
    <p:extLst>
      <p:ext uri="{BB962C8B-B14F-4D97-AF65-F5344CB8AC3E}">
        <p14:creationId xmlns:p14="http://schemas.microsoft.com/office/powerpoint/2010/main" val="188566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porcentual, variación absoluta y contribución a la variación de la población ocupada según posición ocupacional centros poblados y rural disperso trimestre móvil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 – marzo (2020-2021)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36163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posiciones ocupacionales que más incidieron en la disminución del número de ocupados en el sector rural, fueron el obrero, empleado particular (-1,8 p.p) y el jornalero o peón (-1,1 p.p). Por su parte presentó crecimiento en el número de ocupados, el trabajador familiar sin remuneración (0,4 p.p) y el patrón o empleador (0,3 p.p).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763505-EBC8-4C33-AA7C-D70FE93D4D5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BB0C72-6D40-4150-A4AF-697B75078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98045"/>
              </p:ext>
            </p:extLst>
          </p:nvPr>
        </p:nvGraphicFramePr>
        <p:xfrm>
          <a:off x="286178" y="2027691"/>
          <a:ext cx="11427301" cy="26650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34453">
                  <a:extLst>
                    <a:ext uri="{9D8B030D-6E8A-4147-A177-3AD203B41FA5}">
                      <a16:colId xmlns:a16="http://schemas.microsoft.com/office/drawing/2014/main" val="3561659838"/>
                    </a:ext>
                  </a:extLst>
                </a:gridCol>
                <a:gridCol w="1595187">
                  <a:extLst>
                    <a:ext uri="{9D8B030D-6E8A-4147-A177-3AD203B41FA5}">
                      <a16:colId xmlns:a16="http://schemas.microsoft.com/office/drawing/2014/main" val="3508573707"/>
                    </a:ext>
                  </a:extLst>
                </a:gridCol>
                <a:gridCol w="1323529">
                  <a:extLst>
                    <a:ext uri="{9D8B030D-6E8A-4147-A177-3AD203B41FA5}">
                      <a16:colId xmlns:a16="http://schemas.microsoft.com/office/drawing/2014/main" val="4033847746"/>
                    </a:ext>
                  </a:extLst>
                </a:gridCol>
                <a:gridCol w="1224588">
                  <a:extLst>
                    <a:ext uri="{9D8B030D-6E8A-4147-A177-3AD203B41FA5}">
                      <a16:colId xmlns:a16="http://schemas.microsoft.com/office/drawing/2014/main" val="1021643690"/>
                    </a:ext>
                  </a:extLst>
                </a:gridCol>
                <a:gridCol w="989544">
                  <a:extLst>
                    <a:ext uri="{9D8B030D-6E8A-4147-A177-3AD203B41FA5}">
                      <a16:colId xmlns:a16="http://schemas.microsoft.com/office/drawing/2014/main" val="197628533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95057636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Posición ocupacional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Ene 20 - Mar 20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Ene 21 - Mar 21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Distribución (%)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Variación absoluta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Contribución en p.p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32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Centros poblados y rural disperso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9224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Obrero, empleado particular 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979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14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Jornalero o Peón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5516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Trabajador por cuenta propia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2.323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2.277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56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Trabajador sin remuneración en empresas de otros hogares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0317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Empleado doméstico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58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Otro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674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Obrero, empleado del gobierno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710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Patrón o empleador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5790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Trabajador familiar sin remuneración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335790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B30885F2-CB75-4E91-A5EC-C0075B168A1C}"/>
              </a:ext>
            </a:extLst>
          </p:cNvPr>
          <p:cNvSpPr/>
          <p:nvPr/>
        </p:nvSpPr>
        <p:spPr>
          <a:xfrm>
            <a:off x="208332" y="4724316"/>
            <a:ext cx="11542234" cy="220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</p:spTree>
    <p:extLst>
      <p:ext uri="{BB962C8B-B14F-4D97-AF65-F5344CB8AC3E}">
        <p14:creationId xmlns:p14="http://schemas.microsoft.com/office/powerpoint/2010/main" val="289960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Tasa de desempleo y población ocupada series desestacionalizadas</a:t>
            </a:r>
          </a:p>
          <a:p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2021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Enero 2021 – marzo 2021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abril de 2021</a:t>
            </a:r>
          </a:p>
        </p:txBody>
      </p:sp>
    </p:spTree>
    <p:extLst>
      <p:ext uri="{BB962C8B-B14F-4D97-AF65-F5344CB8AC3E}">
        <p14:creationId xmlns:p14="http://schemas.microsoft.com/office/powerpoint/2010/main" val="291795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desestacionalizada total nacional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y 13 ciudades y áreas metropolitanas. Mensual marzo de 2019 – marzo de 2021</a:t>
            </a: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262736-F5CA-432A-AA5E-45F5DDAA4B84}"/>
              </a:ext>
            </a:extLst>
          </p:cNvPr>
          <p:cNvSpPr/>
          <p:nvPr/>
        </p:nvSpPr>
        <p:spPr>
          <a:xfrm>
            <a:off x="-30478" y="4884442"/>
            <a:ext cx="203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 en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marzo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A31D-6B4A-4D14-8090-F5EC801C402A}"/>
              </a:ext>
            </a:extLst>
          </p:cNvPr>
          <p:cNvSpPr/>
          <p:nvPr/>
        </p:nvSpPr>
        <p:spPr>
          <a:xfrm>
            <a:off x="1471452" y="5253773"/>
            <a:ext cx="106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13,9%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BA94C-C7DA-4332-96DD-A87259733597}"/>
              </a:ext>
            </a:extLst>
          </p:cNvPr>
          <p:cNvSpPr/>
          <p:nvPr/>
        </p:nvSpPr>
        <p:spPr>
          <a:xfrm>
            <a:off x="2619676" y="4957728"/>
            <a:ext cx="315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7,3 p.p</a:t>
            </a:r>
          </a:p>
          <a:p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 mayo (21,2%) que ha sido la más alta de los meses en pandemia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E014AD-2A70-41B0-B033-E4A392009332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898A01-518B-495E-AD15-C95A8C0A0955}"/>
              </a:ext>
            </a:extLst>
          </p:cNvPr>
          <p:cNvSpPr/>
          <p:nvPr/>
        </p:nvSpPr>
        <p:spPr>
          <a:xfrm>
            <a:off x="5937536" y="5143806"/>
            <a:ext cx="223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 ciudades y a.m en marzo</a:t>
            </a:r>
            <a:endParaRPr lang="es-CO" dirty="0">
              <a:latin typeface="+mj-lt"/>
              <a:cs typeface="Arial" panose="020B0604020202020204" pitchFamily="34" charset="0"/>
            </a:endParaRPr>
          </a:p>
          <a:p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1941FF-081D-4D18-A434-B3932EC2528A}"/>
              </a:ext>
            </a:extLst>
          </p:cNvPr>
          <p:cNvSpPr/>
          <p:nvPr/>
        </p:nvSpPr>
        <p:spPr>
          <a:xfrm>
            <a:off x="7686278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16,1%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DF7A5A-90AD-437C-93ED-DA6629A27751}"/>
              </a:ext>
            </a:extLst>
          </p:cNvPr>
          <p:cNvSpPr/>
          <p:nvPr/>
        </p:nvSpPr>
        <p:spPr>
          <a:xfrm>
            <a:off x="9036198" y="5041703"/>
            <a:ext cx="3158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8,4 p.p</a:t>
            </a:r>
          </a:p>
          <a:p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 mayo (24,4%) que ha sido la más alta de los meses en pandemia para este dominio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C54B36E-CE70-4FC7-AB14-5E24B00B7560}"/>
              </a:ext>
            </a:extLst>
          </p:cNvPr>
          <p:cNvCxnSpPr>
            <a:cxnSpLocks/>
          </p:cNvCxnSpPr>
          <p:nvPr/>
        </p:nvCxnSpPr>
        <p:spPr>
          <a:xfrm>
            <a:off x="6519640" y="1274081"/>
            <a:ext cx="0" cy="26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38C076-12C6-4823-BDDF-81797E417CB0}"/>
              </a:ext>
            </a:extLst>
          </p:cNvPr>
          <p:cNvCxnSpPr>
            <a:cxnSpLocks/>
          </p:cNvCxnSpPr>
          <p:nvPr/>
        </p:nvCxnSpPr>
        <p:spPr>
          <a:xfrm>
            <a:off x="11412181" y="1228175"/>
            <a:ext cx="0" cy="266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A19AD85-F6F5-4C41-A689-921BC3B0767C}"/>
              </a:ext>
            </a:extLst>
          </p:cNvPr>
          <p:cNvCxnSpPr>
            <a:cxnSpLocks/>
          </p:cNvCxnSpPr>
          <p:nvPr/>
        </p:nvCxnSpPr>
        <p:spPr>
          <a:xfrm flipV="1">
            <a:off x="6540675" y="3649713"/>
            <a:ext cx="4860000" cy="109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05710A5-D743-4048-9166-0788517BD02E}"/>
              </a:ext>
            </a:extLst>
          </p:cNvPr>
          <p:cNvSpPr txBox="1"/>
          <p:nvPr/>
        </p:nvSpPr>
        <p:spPr>
          <a:xfrm>
            <a:off x="8347233" y="3352871"/>
            <a:ext cx="2400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0070C0"/>
                </a:solidFill>
              </a:rPr>
              <a:t>Periodo de pandemia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E3B84D0E-BF09-4EA0-8916-0362B909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478276"/>
              </p:ext>
            </p:extLst>
          </p:nvPr>
        </p:nvGraphicFramePr>
        <p:xfrm>
          <a:off x="73590" y="1413895"/>
          <a:ext cx="11603395" cy="367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178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desestacionalizada total nacional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Mensual marzo de 2019 – marzo de 2021</a:t>
            </a: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78271FC-5276-4458-817C-BA29F402FBE1}"/>
              </a:ext>
            </a:extLst>
          </p:cNvPr>
          <p:cNvCxnSpPr>
            <a:cxnSpLocks/>
          </p:cNvCxnSpPr>
          <p:nvPr/>
        </p:nvCxnSpPr>
        <p:spPr>
          <a:xfrm>
            <a:off x="6677298" y="1242548"/>
            <a:ext cx="0" cy="267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40EB57D-3977-493E-BA26-74388DD5B3C1}"/>
              </a:ext>
            </a:extLst>
          </p:cNvPr>
          <p:cNvCxnSpPr>
            <a:cxnSpLocks/>
          </p:cNvCxnSpPr>
          <p:nvPr/>
        </p:nvCxnSpPr>
        <p:spPr>
          <a:xfrm>
            <a:off x="11790556" y="1196642"/>
            <a:ext cx="0" cy="273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9675AB7-5818-4D32-BBCF-76F9E2B551FF}"/>
              </a:ext>
            </a:extLst>
          </p:cNvPr>
          <p:cNvCxnSpPr>
            <a:cxnSpLocks/>
          </p:cNvCxnSpPr>
          <p:nvPr/>
        </p:nvCxnSpPr>
        <p:spPr>
          <a:xfrm>
            <a:off x="6708819" y="3607667"/>
            <a:ext cx="507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6B9517C-D155-49A5-B6B6-FB89EBDFBD95}"/>
              </a:ext>
            </a:extLst>
          </p:cNvPr>
          <p:cNvSpPr txBox="1"/>
          <p:nvPr/>
        </p:nvSpPr>
        <p:spPr>
          <a:xfrm>
            <a:off x="8967338" y="3573507"/>
            <a:ext cx="2400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0070C0"/>
                </a:solidFill>
              </a:rPr>
              <a:t>Periodo de pandemia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81D2-E306-48C4-AC5F-6BC14E368630}"/>
              </a:ext>
            </a:extLst>
          </p:cNvPr>
          <p:cNvSpPr/>
          <p:nvPr/>
        </p:nvSpPr>
        <p:spPr>
          <a:xfrm>
            <a:off x="2157126" y="4911369"/>
            <a:ext cx="97911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 comparar abril, que ha sido el mes con el menor número de personas ocupadas en la pandemia (16,4 millones), con marzo del presente año con 21,1 millones, se observa que </a:t>
            </a:r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4,7 millones de personas han regresado a la ocupación</a:t>
            </a: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En marzo de 2021 </a:t>
            </a:r>
            <a:r>
              <a:rPr lang="es-CO" b="1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el número de ocupados disminuyó en 32 mil personas </a:t>
            </a:r>
            <a:r>
              <a:rPr lang="es-CO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con respecto a febrero de 2021. 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166E06D0-8641-4184-A005-38FC6A75E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163686"/>
              </p:ext>
            </p:extLst>
          </p:nvPr>
        </p:nvGraphicFramePr>
        <p:xfrm>
          <a:off x="257502" y="1154667"/>
          <a:ext cx="11719035" cy="389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204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y población ocupada con series desestacionalizadas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Últimos cinco trimestres</a:t>
            </a:r>
            <a:r>
              <a:rPr lang="es-ES" altLang="es-CO" sz="1600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*</a:t>
            </a:r>
            <a:endParaRPr lang="es-ES" altLang="es-CO" sz="2400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2715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*Trimestres sin traslapar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641204-25BF-4126-ACD9-B99447203217}"/>
              </a:ext>
            </a:extLst>
          </p:cNvPr>
          <p:cNvSpPr/>
          <p:nvPr/>
        </p:nvSpPr>
        <p:spPr>
          <a:xfrm>
            <a:off x="115664" y="5169717"/>
            <a:ext cx="3166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nacional:</a:t>
            </a: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14,4%</a:t>
            </a:r>
          </a:p>
          <a:p>
            <a:r>
              <a:rPr lang="es-CO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La más baja en la pandemia</a:t>
            </a:r>
          </a:p>
          <a:p>
            <a:endParaRPr lang="es-CO" b="1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B9EA60C-DF21-4175-B9C5-A03818E8413D}"/>
              </a:ext>
            </a:extLst>
          </p:cNvPr>
          <p:cNvSpPr/>
          <p:nvPr/>
        </p:nvSpPr>
        <p:spPr>
          <a:xfrm>
            <a:off x="341610" y="1262560"/>
            <a:ext cx="5213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y población ocupada total nacional desestacionalizada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2EEDAD0-AC7E-42DD-8CA9-63D6C2A43F33}"/>
              </a:ext>
            </a:extLst>
          </p:cNvPr>
          <p:cNvSpPr/>
          <p:nvPr/>
        </p:nvSpPr>
        <p:spPr>
          <a:xfrm>
            <a:off x="6408690" y="1262559"/>
            <a:ext cx="5213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y población ocupada centros poblados y rural disperso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C39F72-2793-4855-9B05-1CEBC4FC661B}"/>
              </a:ext>
            </a:extLst>
          </p:cNvPr>
          <p:cNvSpPr txBox="1"/>
          <p:nvPr/>
        </p:nvSpPr>
        <p:spPr>
          <a:xfrm>
            <a:off x="2811703" y="5209469"/>
            <a:ext cx="3248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Ocupados (miles):</a:t>
            </a:r>
            <a:r>
              <a:rPr lang="es-CO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21.023</a:t>
            </a:r>
          </a:p>
          <a:p>
            <a:pPr algn="ctr"/>
            <a:r>
              <a:rPr lang="es-CO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La cifra más alta en la pandemia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AFC90D2-F6CA-4842-AA44-CD109ED62DA0}"/>
              </a:ext>
            </a:extLst>
          </p:cNvPr>
          <p:cNvCxnSpPr>
            <a:cxnSpLocks/>
          </p:cNvCxnSpPr>
          <p:nvPr/>
        </p:nvCxnSpPr>
        <p:spPr>
          <a:xfrm>
            <a:off x="5828002" y="5328620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9D5A765-C68E-42B0-B4E7-38A2D42C10E0}"/>
              </a:ext>
            </a:extLst>
          </p:cNvPr>
          <p:cNvSpPr/>
          <p:nvPr/>
        </p:nvSpPr>
        <p:spPr>
          <a:xfrm>
            <a:off x="6019411" y="5151228"/>
            <a:ext cx="2587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rural:</a:t>
            </a: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7,5%</a:t>
            </a:r>
          </a:p>
          <a:p>
            <a:pPr algn="ctr"/>
            <a:r>
              <a:rPr lang="es-CO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La más baja en la pandemia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FE0CEE1-7E29-4C8C-BECE-378ECE29B203}"/>
              </a:ext>
            </a:extLst>
          </p:cNvPr>
          <p:cNvSpPr txBox="1"/>
          <p:nvPr/>
        </p:nvSpPr>
        <p:spPr>
          <a:xfrm>
            <a:off x="8716696" y="5143937"/>
            <a:ext cx="3248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Ocupados (miles):</a:t>
            </a:r>
            <a:r>
              <a:rPr lang="es-CO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4.586</a:t>
            </a:r>
          </a:p>
          <a:p>
            <a:pPr algn="ctr"/>
            <a:r>
              <a:rPr lang="es-CO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La cifra más alta en la pandemia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B05FB49-E6AF-4E21-9ADE-C5D12BD424E8}"/>
              </a:ext>
            </a:extLst>
          </p:cNvPr>
          <p:cNvSpPr txBox="1"/>
          <p:nvPr/>
        </p:nvSpPr>
        <p:spPr>
          <a:xfrm>
            <a:off x="3832942" y="4695314"/>
            <a:ext cx="4995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Trimestre móvil enero 2020 – marzo 2021</a:t>
            </a:r>
            <a:endParaRPr lang="es-CO" sz="1600" b="1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FC445EF2-BB16-4298-9556-F6A8C6E3AB1A}"/>
              </a:ext>
            </a:extLst>
          </p:cNvPr>
          <p:cNvCxnSpPr>
            <a:cxnSpLocks/>
          </p:cNvCxnSpPr>
          <p:nvPr/>
        </p:nvCxnSpPr>
        <p:spPr>
          <a:xfrm>
            <a:off x="4961527" y="1908890"/>
            <a:ext cx="0" cy="226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F34FD997-F421-4FCA-A950-4A267FA55EA0}"/>
              </a:ext>
            </a:extLst>
          </p:cNvPr>
          <p:cNvCxnSpPr>
            <a:cxnSpLocks/>
          </p:cNvCxnSpPr>
          <p:nvPr/>
        </p:nvCxnSpPr>
        <p:spPr>
          <a:xfrm>
            <a:off x="1444487" y="2058611"/>
            <a:ext cx="3492000" cy="37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92B08B5-995E-498A-B5A6-61EBC4E3311B}"/>
              </a:ext>
            </a:extLst>
          </p:cNvPr>
          <p:cNvCxnSpPr>
            <a:cxnSpLocks/>
          </p:cNvCxnSpPr>
          <p:nvPr/>
        </p:nvCxnSpPr>
        <p:spPr>
          <a:xfrm>
            <a:off x="1429692" y="1908890"/>
            <a:ext cx="0" cy="226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63E1278-44BF-43C8-A0A7-E4480B40B0B9}"/>
              </a:ext>
            </a:extLst>
          </p:cNvPr>
          <p:cNvSpPr txBox="1"/>
          <p:nvPr/>
        </p:nvSpPr>
        <p:spPr>
          <a:xfrm>
            <a:off x="2440500" y="1819359"/>
            <a:ext cx="1710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9267"/>
                </a:solidFill>
              </a:rPr>
              <a:t>Periodo de pandemia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9201188-4968-48A8-ADC2-CA25D9985CD8}"/>
              </a:ext>
            </a:extLst>
          </p:cNvPr>
          <p:cNvCxnSpPr>
            <a:cxnSpLocks/>
          </p:cNvCxnSpPr>
          <p:nvPr/>
        </p:nvCxnSpPr>
        <p:spPr>
          <a:xfrm>
            <a:off x="10972383" y="1952225"/>
            <a:ext cx="0" cy="226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392BCDAB-A00A-4BAA-80FC-A0610DFCA496}"/>
              </a:ext>
            </a:extLst>
          </p:cNvPr>
          <p:cNvCxnSpPr>
            <a:cxnSpLocks/>
          </p:cNvCxnSpPr>
          <p:nvPr/>
        </p:nvCxnSpPr>
        <p:spPr>
          <a:xfrm>
            <a:off x="7444820" y="2038886"/>
            <a:ext cx="3528000" cy="37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4DB6C91-21DB-4F00-BE5A-63BE719101BC}"/>
              </a:ext>
            </a:extLst>
          </p:cNvPr>
          <p:cNvCxnSpPr>
            <a:cxnSpLocks/>
          </p:cNvCxnSpPr>
          <p:nvPr/>
        </p:nvCxnSpPr>
        <p:spPr>
          <a:xfrm>
            <a:off x="7440534" y="1952226"/>
            <a:ext cx="0" cy="226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9F95A56-4156-4562-B93E-2554075D7C2C}"/>
              </a:ext>
            </a:extLst>
          </p:cNvPr>
          <p:cNvSpPr txBox="1"/>
          <p:nvPr/>
        </p:nvSpPr>
        <p:spPr>
          <a:xfrm>
            <a:off x="8230634" y="1799634"/>
            <a:ext cx="1710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9267"/>
                </a:solidFill>
              </a:rPr>
              <a:t>Periodo de pandemia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7CE37137-7A1C-461B-B74C-C77E23B0A1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924755"/>
              </p:ext>
            </p:extLst>
          </p:nvPr>
        </p:nvGraphicFramePr>
        <p:xfrm>
          <a:off x="180610" y="1962829"/>
          <a:ext cx="54517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2AEFD43-B611-4C9C-BF31-143F0E632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75060"/>
              </p:ext>
            </p:extLst>
          </p:nvPr>
        </p:nvGraphicFramePr>
        <p:xfrm>
          <a:off x="6070826" y="2005012"/>
          <a:ext cx="55998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388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y población ocupada total nacional en marzo (2002-2021)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7748" y="5165764"/>
            <a:ext cx="2600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 en marzo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2406873" y="5343852"/>
            <a:ext cx="1111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14,2%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3482133" y="5163498"/>
            <a:ext cx="2802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1,5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(12,6%)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305391" y="516445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20CAAD6-D084-4416-80AF-5396A45349B0}"/>
              </a:ext>
            </a:extLst>
          </p:cNvPr>
          <p:cNvSpPr/>
          <p:nvPr/>
        </p:nvSpPr>
        <p:spPr>
          <a:xfrm>
            <a:off x="6378300" y="5167031"/>
            <a:ext cx="1676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Población ocupada en marzo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755E341-EE68-4D06-A280-3C7E67610845}"/>
              </a:ext>
            </a:extLst>
          </p:cNvPr>
          <p:cNvSpPr/>
          <p:nvPr/>
        </p:nvSpPr>
        <p:spPr>
          <a:xfrm>
            <a:off x="7947646" y="5252570"/>
            <a:ext cx="145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20,8 millones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53AD743-9E87-4294-A4D1-62C4D71FE91A}"/>
              </a:ext>
            </a:extLst>
          </p:cNvPr>
          <p:cNvSpPr/>
          <p:nvPr/>
        </p:nvSpPr>
        <p:spPr>
          <a:xfrm>
            <a:off x="9348291" y="5155254"/>
            <a:ext cx="2941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Superior en 271 mil a la población ocupada en marzo de 2020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999878"/>
              </p:ext>
            </p:extLst>
          </p:nvPr>
        </p:nvGraphicFramePr>
        <p:xfrm>
          <a:off x="192254" y="927742"/>
          <a:ext cx="11807491" cy="426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3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marzo (2020-2021)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280745" y="5762752"/>
            <a:ext cx="9749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marzo,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271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marzo de 2020. Por su parte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disminuyó en 48 mil ocupados.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A5CF79A-893A-4CD2-90D4-D7809B50C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52734"/>
              </p:ext>
            </p:extLst>
          </p:nvPr>
        </p:nvGraphicFramePr>
        <p:xfrm>
          <a:off x="145272" y="1324726"/>
          <a:ext cx="11901457" cy="3949120"/>
        </p:xfrm>
        <a:graphic>
          <a:graphicData uri="http://schemas.openxmlformats.org/drawingml/2006/table">
            <a:tbl>
              <a:tblPr/>
              <a:tblGrid>
                <a:gridCol w="7128000">
                  <a:extLst>
                    <a:ext uri="{9D8B030D-6E8A-4147-A177-3AD203B41FA5}">
                      <a16:colId xmlns:a16="http://schemas.microsoft.com/office/drawing/2014/main" val="216691866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6594896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864119397"/>
                    </a:ext>
                  </a:extLst>
                </a:gridCol>
                <a:gridCol w="957457">
                  <a:extLst>
                    <a:ext uri="{9D8B030D-6E8A-4147-A177-3AD203B41FA5}">
                      <a16:colId xmlns:a16="http://schemas.microsoft.com/office/drawing/2014/main" val="2840127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1842266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43186580"/>
                    </a:ext>
                  </a:extLst>
                </a:gridCol>
              </a:tblGrid>
              <a:tr h="4211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Marzo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2020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Marzo 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Distribución </a:t>
                      </a:r>
                    </a:p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absoluta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Contribución </a:t>
                      </a:r>
                    </a:p>
                    <a:p>
                      <a:pPr algn="ct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 </a:t>
                      </a: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p.p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620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Población ocupada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20.531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9179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325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3.860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714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065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gas, agua y gestión de desechos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532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446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171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876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4971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04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2773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3.255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3.207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-48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009167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912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622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06263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145271" y="535993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y principales indicadores del mercado laboral en los centros poblados y rural disperso en marzo (2020-2021)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2144104" y="4766140"/>
            <a:ext cx="990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marzo, </a:t>
            </a:r>
            <a:r>
              <a:rPr lang="es-MX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tasa de desempleo en el sector rural fue de 7,7%</a:t>
            </a: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comportamiento similar a la misma tasa presentada en marzo de 2020 (7,7%).</a:t>
            </a:r>
          </a:p>
          <a:p>
            <a:pPr algn="just"/>
            <a:endParaRPr lang="es-MX" dirty="0">
              <a:solidFill>
                <a:srgbClr val="27689D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marzo, la población ocupada en el sector rural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40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marzo de 2020.</a:t>
            </a:r>
            <a:endParaRPr lang="es-MX" b="1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F157F4-22D7-48A6-B8D2-E536DE1DAC1A}"/>
              </a:ext>
            </a:extLst>
          </p:cNvPr>
          <p:cNvSpPr/>
          <p:nvPr/>
        </p:nvSpPr>
        <p:spPr>
          <a:xfrm>
            <a:off x="114737" y="3852641"/>
            <a:ext cx="5711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1AA2354-80B2-48F7-82A9-6B0851F06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03529"/>
              </p:ext>
            </p:extLst>
          </p:nvPr>
        </p:nvGraphicFramePr>
        <p:xfrm>
          <a:off x="124470" y="1722035"/>
          <a:ext cx="5832000" cy="2105181"/>
        </p:xfrm>
        <a:graphic>
          <a:graphicData uri="http://schemas.openxmlformats.org/drawingml/2006/table">
            <a:tbl>
              <a:tblPr/>
              <a:tblGrid>
                <a:gridCol w="3564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Marzo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Marzo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económicamente activa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   4.849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   4.810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       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4.477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Inactivos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209445"/>
              </p:ext>
            </p:extLst>
          </p:nvPr>
        </p:nvGraphicFramePr>
        <p:xfrm>
          <a:off x="6096000" y="1259581"/>
          <a:ext cx="6066385" cy="349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trimestre móvil enero – marzo (2001-2021)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35782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15,8%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15298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3,2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(12,6%)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14380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640040" y="5360422"/>
            <a:ext cx="951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8,5%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2" y="5161010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0,5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(8,0%)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556281"/>
              </p:ext>
            </p:extLst>
          </p:nvPr>
        </p:nvGraphicFramePr>
        <p:xfrm>
          <a:off x="33787" y="1044491"/>
          <a:ext cx="11958505" cy="425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enero/21 – marzo/21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trimestre, con 3,2 millones de ocupados (15,8%).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669629"/>
              </p:ext>
            </p:extLst>
          </p:nvPr>
        </p:nvGraphicFramePr>
        <p:xfrm>
          <a:off x="253549" y="1072451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65 mil ocupados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trimestre móvil enero – marzo (2020-2021)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141487"/>
              </p:ext>
            </p:extLst>
          </p:nvPr>
        </p:nvGraphicFramePr>
        <p:xfrm>
          <a:off x="1164397" y="1187624"/>
          <a:ext cx="9926265" cy="498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enero/21 – marzo/21</a:t>
            </a:r>
            <a:endParaRPr lang="es-ES" altLang="es-CO" sz="2400" b="1" dirty="0">
              <a:solidFill>
                <a:srgbClr val="395F9B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es la actividad económica que ocupa a más personas en el sector rural. </a:t>
            </a:r>
            <a:endParaRPr lang="es-CO" b="1" dirty="0"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7AC9BD-9CD3-4988-ABCF-2EC670A4EA17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814423"/>
              </p:ext>
            </p:extLst>
          </p:nvPr>
        </p:nvGraphicFramePr>
        <p:xfrm>
          <a:off x="253549" y="1152360"/>
          <a:ext cx="11684901" cy="505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03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618" y="472276"/>
            <a:ext cx="125493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j-lt"/>
              </a:rPr>
              <a:t>Sector rural (miles de personas) trimestre móvil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 – marzo (2020-2021)</a:t>
            </a:r>
            <a:endParaRPr lang="es-MX" alt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98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508973"/>
              </p:ext>
            </p:extLst>
          </p:nvPr>
        </p:nvGraphicFramePr>
        <p:xfrm>
          <a:off x="1042461" y="1251343"/>
          <a:ext cx="10107078" cy="47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620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1A3082-1B54-4912-9DB6-433B35C4B08E}"/>
</file>

<file path=customXml/itemProps2.xml><?xml version="1.0" encoding="utf-8"?>
<ds:datastoreItem xmlns:ds="http://schemas.openxmlformats.org/officeDocument/2006/customXml" ds:itemID="{DF0839E7-9F34-4828-8F41-FEA8D77BBFF1}"/>
</file>

<file path=customXml/itemProps3.xml><?xml version="1.0" encoding="utf-8"?>
<ds:datastoreItem xmlns:ds="http://schemas.openxmlformats.org/officeDocument/2006/customXml" ds:itemID="{EF33ABB6-2E5C-43A7-A837-1EDA679C42B6}"/>
</file>

<file path=docProps/app.xml><?xml version="1.0" encoding="utf-8"?>
<Properties xmlns="http://schemas.openxmlformats.org/officeDocument/2006/extended-properties" xmlns:vt="http://schemas.openxmlformats.org/officeDocument/2006/docPropsVTypes">
  <TotalTime>5317</TotalTime>
  <Words>1756</Words>
  <Application>Microsoft Office PowerPoint</Application>
  <PresentationFormat>Panorámica</PresentationFormat>
  <Paragraphs>484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321</cp:revision>
  <dcterms:created xsi:type="dcterms:W3CDTF">2019-02-12T04:28:07Z</dcterms:created>
  <dcterms:modified xsi:type="dcterms:W3CDTF">2021-04-30T19:27:55Z</dcterms:modified>
</cp:coreProperties>
</file>