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309" r:id="rId4"/>
    <p:sldId id="293" r:id="rId5"/>
    <p:sldId id="284" r:id="rId6"/>
    <p:sldId id="292" r:id="rId7"/>
    <p:sldId id="276" r:id="rId8"/>
    <p:sldId id="279" r:id="rId9"/>
    <p:sldId id="294" r:id="rId10"/>
    <p:sldId id="295" r:id="rId11"/>
    <p:sldId id="296" r:id="rId12"/>
    <p:sldId id="299" r:id="rId13"/>
    <p:sldId id="30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5"/>
    <a:srgbClr val="395F9B"/>
    <a:srgbClr val="27689D"/>
    <a:srgbClr val="DEEBF7"/>
    <a:srgbClr val="009267"/>
    <a:srgbClr val="009167"/>
    <a:srgbClr val="276839"/>
    <a:srgbClr val="1F4E7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98781-5FF8-423F-BC9B-E2699481672A}" v="112" dt="2023-02-28T14:15:54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6D65BD05-49F3-4EBF-B87B-CFA1B9811C10}"/>
    <pc:docChg chg="undo custSel addSld delSld modSld addSection delSection">
      <pc:chgData name="NESTOR JULIO HERNANDEZ BOCKER" userId="a413b3be1cc3406f" providerId="LiveId" clId="{6D65BD05-49F3-4EBF-B87B-CFA1B9811C10}" dt="2022-09-01T12:11:55.135" v="308"/>
      <pc:docMkLst>
        <pc:docMk/>
      </pc:docMkLst>
      <pc:sldChg chg="addSp modSp mod">
        <pc:chgData name="NESTOR JULIO HERNANDEZ BOCKER" userId="a413b3be1cc3406f" providerId="LiveId" clId="{6D65BD05-49F3-4EBF-B87B-CFA1B9811C10}" dt="2022-08-31T18:23:25.117" v="289" actId="22"/>
        <pc:sldMkLst>
          <pc:docMk/>
          <pc:sldMk cId="3489943008" sldId="256"/>
        </pc:sldMkLst>
        <pc:spChg chg="mod">
          <ac:chgData name="NESTOR JULIO HERNANDEZ BOCKER" userId="a413b3be1cc3406f" providerId="LiveId" clId="{6D65BD05-49F3-4EBF-B87B-CFA1B9811C10}" dt="2022-08-31T17:16:36.414" v="3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16:41.047" v="39" actId="20577"/>
          <ac:spMkLst>
            <pc:docMk/>
            <pc:sldMk cId="3489943008" sldId="256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25.117" v="289" actId="22"/>
          <ac:picMkLst>
            <pc:docMk/>
            <pc:sldMk cId="3489943008" sldId="256"/>
            <ac:picMk id="3" creationId="{8D66D0F0-26BD-C1ED-7E18-6728AACE9566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44.787" v="293" actId="22"/>
        <pc:sldMkLst>
          <pc:docMk/>
          <pc:sldMk cId="1714585994" sldId="264"/>
        </pc:sldMkLst>
        <pc:spChg chg="mod">
          <ac:chgData name="NESTOR JULIO HERNANDEZ BOCKER" userId="a413b3be1cc3406f" providerId="LiveId" clId="{6D65BD05-49F3-4EBF-B87B-CFA1B9811C10}" dt="2022-08-31T17:51:37.107" v="205" actId="20577"/>
          <ac:spMkLst>
            <pc:docMk/>
            <pc:sldMk cId="1714585994" sldId="264"/>
            <ac:spMk id="33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44.787" v="293" actId="22"/>
          <ac:picMkLst>
            <pc:docMk/>
            <pc:sldMk cId="1714585994" sldId="264"/>
            <ac:picMk id="4" creationId="{D8F57190-3976-BAA2-7CB3-FE3464D6E7BC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4:58.617" v="296"/>
        <pc:sldMkLst>
          <pc:docMk/>
          <pc:sldMk cId="3848655556" sldId="275"/>
        </pc:sldMkLst>
        <pc:spChg chg="mod">
          <ac:chgData name="NESTOR JULIO HERNANDEZ BOCKER" userId="a413b3be1cc3406f" providerId="LiveId" clId="{6D65BD05-49F3-4EBF-B87B-CFA1B9811C10}" dt="2022-08-31T18:24:58.617" v="296"/>
          <ac:spMkLst>
            <pc:docMk/>
            <pc:sldMk cId="3848655556" sldId="275"/>
            <ac:spMk id="5" creationId="{3AEDEE3D-B3FE-CF87-0361-FAA4385783B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18:20.275" v="6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0:33.236" v="1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17:40.666" v="43" actId="20577"/>
          <ac:spMkLst>
            <pc:docMk/>
            <pc:sldMk cId="3848655556" sldId="275"/>
            <ac:spMk id="22" creationId="{DEFF068D-953C-4C5F-8B50-C7E1F717CAE9}"/>
          </ac:spMkLst>
        </pc:spChg>
        <pc:grpChg chg="add mod">
          <ac:chgData name="NESTOR JULIO HERNANDEZ BOCKER" userId="a413b3be1cc3406f" providerId="LiveId" clId="{6D65BD05-49F3-4EBF-B87B-CFA1B9811C10}" dt="2022-08-31T18:24:58.617" v="296"/>
          <ac:grpSpMkLst>
            <pc:docMk/>
            <pc:sldMk cId="3848655556" sldId="275"/>
            <ac:grpSpMk id="4" creationId="{ED251420-75B1-24AC-6EC1-93765F1B0EBA}"/>
          </ac:grpSpMkLst>
        </pc:grpChg>
        <pc:graphicFrameChg chg="mod">
          <ac:chgData name="NESTOR JULIO HERNANDEZ BOCKER" userId="a413b3be1cc3406f" providerId="LiveId" clId="{6D65BD05-49F3-4EBF-B87B-CFA1B9811C10}" dt="2022-08-31T17:10:10.797" v="16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picChg chg="add del">
          <ac:chgData name="NESTOR JULIO HERNANDEZ BOCKER" userId="a413b3be1cc3406f" providerId="LiveId" clId="{6D65BD05-49F3-4EBF-B87B-CFA1B9811C10}" dt="2022-08-31T18:24:08.507" v="295" actId="22"/>
          <ac:picMkLst>
            <pc:docMk/>
            <pc:sldMk cId="3848655556" sldId="275"/>
            <ac:picMk id="3" creationId="{8564A59E-A738-CABC-75ED-76B5AF49464B}"/>
          </ac:picMkLst>
        </pc:picChg>
        <pc:picChg chg="mod">
          <ac:chgData name="NESTOR JULIO HERNANDEZ BOCKER" userId="a413b3be1cc3406f" providerId="LiveId" clId="{6D65BD05-49F3-4EBF-B87B-CFA1B9811C10}" dt="2022-08-31T18:24:58.617" v="296"/>
          <ac:picMkLst>
            <pc:docMk/>
            <pc:sldMk cId="3848655556" sldId="275"/>
            <ac:picMk id="6" creationId="{C300C4E0-96EC-7818-2741-78E6944C28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3.137" v="301"/>
        <pc:sldMkLst>
          <pc:docMk/>
          <pc:sldMk cId="3763916591" sldId="276"/>
        </pc:sldMkLst>
        <pc:spChg chg="mod">
          <ac:chgData name="NESTOR JULIO HERNANDEZ BOCKER" userId="a413b3be1cc3406f" providerId="LiveId" clId="{6D65BD05-49F3-4EBF-B87B-CFA1B9811C10}" dt="2022-08-31T18:25:23.137" v="301"/>
          <ac:spMkLst>
            <pc:docMk/>
            <pc:sldMk cId="3763916591" sldId="276"/>
            <ac:spMk id="3" creationId="{85E50155-A4F8-D4EA-E125-40429C8468AD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0:59.406" v="132" actId="20577"/>
          <ac:spMkLst>
            <pc:docMk/>
            <pc:sldMk cId="3763916591" sldId="276"/>
            <ac:spMk id="21" creationId="{B6BFD5BF-AA9F-4720-89B1-41A537027AD9}"/>
          </ac:spMkLst>
        </pc:spChg>
        <pc:grpChg chg="add mod">
          <ac:chgData name="NESTOR JULIO HERNANDEZ BOCKER" userId="a413b3be1cc3406f" providerId="LiveId" clId="{6D65BD05-49F3-4EBF-B87B-CFA1B9811C10}" dt="2022-08-31T18:25:23.137" v="301"/>
          <ac:grpSpMkLst>
            <pc:docMk/>
            <pc:sldMk cId="3763916591" sldId="276"/>
            <ac:grpSpMk id="2" creationId="{4D584557-33D3-4074-4259-6C34BCDEBEE1}"/>
          </ac:grpSpMkLst>
        </pc:grpChg>
        <pc:picChg chg="mod">
          <ac:chgData name="NESTOR JULIO HERNANDEZ BOCKER" userId="a413b3be1cc3406f" providerId="LiveId" clId="{6D65BD05-49F3-4EBF-B87B-CFA1B9811C10}" dt="2022-08-31T18:25:23.137" v="301"/>
          <ac:picMkLst>
            <pc:docMk/>
            <pc:sldMk cId="3763916591" sldId="276"/>
            <ac:picMk id="4" creationId="{B8EDC51C-ECC9-45D2-4DFC-9A5C9678431A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5.708" v="302"/>
        <pc:sldMkLst>
          <pc:docMk/>
          <pc:sldMk cId="864735227" sldId="279"/>
        </pc:sldMkLst>
        <pc:spChg chg="mod">
          <ac:chgData name="NESTOR JULIO HERNANDEZ BOCKER" userId="a413b3be1cc3406f" providerId="LiveId" clId="{6D65BD05-49F3-4EBF-B87B-CFA1B9811C10}" dt="2022-08-31T18:25:25.708" v="302"/>
          <ac:spMkLst>
            <pc:docMk/>
            <pc:sldMk cId="864735227" sldId="279"/>
            <ac:spMk id="3" creationId="{32D581C2-38EE-4170-1013-15509758CDC1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6D65BD05-49F3-4EBF-B87B-CFA1B9811C10}" dt="2022-08-31T17:34:36.745" v="147" actId="20577"/>
          <ac:spMkLst>
            <pc:docMk/>
            <pc:sldMk cId="864735227" sldId="279"/>
            <ac:spMk id="19" creationId="{996E6BDD-E3F5-4C18-BDB4-BEEFAFB96589}"/>
          </ac:spMkLst>
        </pc:spChg>
        <pc:grpChg chg="add mod">
          <ac:chgData name="NESTOR JULIO HERNANDEZ BOCKER" userId="a413b3be1cc3406f" providerId="LiveId" clId="{6D65BD05-49F3-4EBF-B87B-CFA1B9811C10}" dt="2022-08-31T18:25:25.708" v="302"/>
          <ac:grpSpMkLst>
            <pc:docMk/>
            <pc:sldMk cId="864735227" sldId="279"/>
            <ac:grpSpMk id="2" creationId="{539F3815-2CB0-48AD-FCE1-8ADD827AB201}"/>
          </ac:grpSpMkLst>
        </pc:grpChg>
        <pc:picChg chg="mod">
          <ac:chgData name="NESTOR JULIO HERNANDEZ BOCKER" userId="a413b3be1cc3406f" providerId="LiveId" clId="{6D65BD05-49F3-4EBF-B87B-CFA1B9811C10}" dt="2022-08-31T18:25:25.708" v="302"/>
          <ac:picMkLst>
            <pc:docMk/>
            <pc:sldMk cId="864735227" sldId="279"/>
            <ac:picMk id="4" creationId="{EB68E4B4-C9A8-1F96-DC27-BCB318452A78}"/>
          </ac:picMkLst>
        </pc:picChg>
      </pc:sldChg>
      <pc:sldChg chg="addSp modSp mod">
        <pc:chgData name="NESTOR JULIO HERNANDEZ BOCKER" userId="a413b3be1cc3406f" providerId="LiveId" clId="{6D65BD05-49F3-4EBF-B87B-CFA1B9811C10}" dt="2022-09-01T12:11:55.135" v="308"/>
        <pc:sldMkLst>
          <pc:docMk/>
          <pc:sldMk cId="3016852997" sldId="284"/>
        </pc:sldMkLst>
        <pc:spChg chg="mod">
          <ac:chgData name="NESTOR JULIO HERNANDEZ BOCKER" userId="a413b3be1cc3406f" providerId="LiveId" clId="{6D65BD05-49F3-4EBF-B87B-CFA1B9811C10}" dt="2022-08-31T18:25:17.699" v="299"/>
          <ac:spMkLst>
            <pc:docMk/>
            <pc:sldMk cId="3016852997" sldId="284"/>
            <ac:spMk id="3" creationId="{6F6F72D0-7094-FB03-9C02-B66F23555D5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9-01T12:11:55.135" v="308"/>
          <ac:spMkLst>
            <pc:docMk/>
            <pc:sldMk cId="3016852997" sldId="284"/>
            <ac:spMk id="11" creationId="{B705431B-FF9F-46D3-839F-0E7E7F665407}"/>
          </ac:spMkLst>
        </pc:spChg>
        <pc:spChg chg="mod">
          <ac:chgData name="NESTOR JULIO HERNANDEZ BOCKER" userId="a413b3be1cc3406f" providerId="LiveId" clId="{6D65BD05-49F3-4EBF-B87B-CFA1B9811C10}" dt="2022-08-31T18:03:25.777" v="264"/>
          <ac:spMkLst>
            <pc:docMk/>
            <pc:sldMk cId="3016852997" sldId="284"/>
            <ac:spMk id="16" creationId="{E2D86EF3-4A51-484F-BD0B-078C49634AE4}"/>
          </ac:spMkLst>
        </pc:spChg>
        <pc:grpChg chg="add mod">
          <ac:chgData name="NESTOR JULIO HERNANDEZ BOCKER" userId="a413b3be1cc3406f" providerId="LiveId" clId="{6D65BD05-49F3-4EBF-B87B-CFA1B9811C10}" dt="2022-08-31T18:25:17.699" v="299"/>
          <ac:grpSpMkLst>
            <pc:docMk/>
            <pc:sldMk cId="3016852997" sldId="284"/>
            <ac:grpSpMk id="2" creationId="{A6AF3304-2079-05B9-154A-CAAA3786EB63}"/>
          </ac:grpSpMkLst>
        </pc:grpChg>
        <pc:graphicFrameChg chg="mod modGraphic">
          <ac:chgData name="NESTOR JULIO HERNANDEZ BOCKER" userId="a413b3be1cc3406f" providerId="LiveId" clId="{6D65BD05-49F3-4EBF-B87B-CFA1B9811C10}" dt="2022-08-31T18:06:01.477" v="285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  <pc:picChg chg="mod">
          <ac:chgData name="NESTOR JULIO HERNANDEZ BOCKER" userId="a413b3be1cc3406f" providerId="LiveId" clId="{6D65BD05-49F3-4EBF-B87B-CFA1B9811C10}" dt="2022-08-31T18:25:17.699" v="299"/>
          <ac:picMkLst>
            <pc:docMk/>
            <pc:sldMk cId="3016852997" sldId="284"/>
            <ac:picMk id="4" creationId="{E4393863-4420-9FB7-9816-1A0E4F9C3E2F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20.448" v="300"/>
        <pc:sldMkLst>
          <pc:docMk/>
          <pc:sldMk cId="751480473" sldId="292"/>
        </pc:sldMkLst>
        <pc:spChg chg="mod">
          <ac:chgData name="NESTOR JULIO HERNANDEZ BOCKER" userId="a413b3be1cc3406f" providerId="LiveId" clId="{6D65BD05-49F3-4EBF-B87B-CFA1B9811C10}" dt="2022-08-31T18:25:20.448" v="300"/>
          <ac:spMkLst>
            <pc:docMk/>
            <pc:sldMk cId="751480473" sldId="292"/>
            <ac:spMk id="3" creationId="{D9142435-0796-F661-CD17-013BFF69A833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31:09.226" v="134" actId="20577"/>
          <ac:spMkLst>
            <pc:docMk/>
            <pc:sldMk cId="751480473" sldId="292"/>
            <ac:spMk id="27" creationId="{57715B8D-A7FE-4CAC-8D24-DCB4DCE6AC7A}"/>
          </ac:spMkLst>
        </pc:spChg>
        <pc:grpChg chg="add mod">
          <ac:chgData name="NESTOR JULIO HERNANDEZ BOCKER" userId="a413b3be1cc3406f" providerId="LiveId" clId="{6D65BD05-49F3-4EBF-B87B-CFA1B9811C10}" dt="2022-08-31T18:25:20.448" v="300"/>
          <ac:grpSpMkLst>
            <pc:docMk/>
            <pc:sldMk cId="751480473" sldId="292"/>
            <ac:grpSpMk id="2" creationId="{F62B7C60-EFC3-7C37-6E05-DF7C56D40A0F}"/>
          </ac:grpSpMkLst>
        </pc:grpChg>
        <pc:graphicFrameChg chg="mod modGraphic">
          <ac:chgData name="NESTOR JULIO HERNANDEZ BOCKER" userId="a413b3be1cc3406f" providerId="LiveId" clId="{6D65BD05-49F3-4EBF-B87B-CFA1B9811C10}" dt="2022-08-31T17:29:50.440" v="125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  <pc:picChg chg="mod">
          <ac:chgData name="NESTOR JULIO HERNANDEZ BOCKER" userId="a413b3be1cc3406f" providerId="LiveId" clId="{6D65BD05-49F3-4EBF-B87B-CFA1B9811C10}" dt="2022-08-31T18:25:20.448" v="300"/>
          <ac:picMkLst>
            <pc:docMk/>
            <pc:sldMk cId="751480473" sldId="292"/>
            <ac:picMk id="4" creationId="{64F0AA31-88A7-76BC-01CD-CEAC7FB062C1}"/>
          </ac:picMkLst>
        </pc:picChg>
      </pc:sldChg>
      <pc:sldChg chg="addSp modSp mod">
        <pc:chgData name="NESTOR JULIO HERNANDEZ BOCKER" userId="a413b3be1cc3406f" providerId="LiveId" clId="{6D65BD05-49F3-4EBF-B87B-CFA1B9811C10}" dt="2022-08-31T18:25:14.098" v="298" actId="167"/>
        <pc:sldMkLst>
          <pc:docMk/>
          <pc:sldMk cId="1845386193" sldId="293"/>
        </pc:sldMkLst>
        <pc:spChg chg="mod">
          <ac:chgData name="NESTOR JULIO HERNANDEZ BOCKER" userId="a413b3be1cc3406f" providerId="LiveId" clId="{6D65BD05-49F3-4EBF-B87B-CFA1B9811C10}" dt="2022-08-31T18:25:01.337" v="297"/>
          <ac:spMkLst>
            <pc:docMk/>
            <pc:sldMk cId="1845386193" sldId="293"/>
            <ac:spMk id="3" creationId="{F85CC1A5-3401-83C3-6A54-B633380573B4}"/>
          </ac:spMkLst>
        </pc:spChg>
        <pc:spChg chg="mod">
          <ac:chgData name="NESTOR JULIO HERNANDEZ BOCKER" userId="a413b3be1cc3406f" providerId="LiveId" clId="{6D65BD05-49F3-4EBF-B87B-CFA1B9811C10}" dt="2022-08-31T17:08:42.641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08:32.666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19:14.149" v="6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6D65BD05-49F3-4EBF-B87B-CFA1B9811C10}" dt="2022-08-31T17:19:17.376" v="6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6D65BD05-49F3-4EBF-B87B-CFA1B9811C10}" dt="2022-08-31T17:19:26.596" v="6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6D65BD05-49F3-4EBF-B87B-CFA1B9811C10}" dt="2022-08-31T17:20:02.736" v="8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6D65BD05-49F3-4EBF-B87B-CFA1B9811C10}" dt="2022-08-31T17:20:52.736" v="8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6D65BD05-49F3-4EBF-B87B-CFA1B9811C10}" dt="2022-08-31T17:21:13.456" v="85" actId="20577"/>
          <ac:spMkLst>
            <pc:docMk/>
            <pc:sldMk cId="1845386193" sldId="293"/>
            <ac:spMk id="27" creationId="{57715B8D-A7FE-4CAC-8D24-DCB4DCE6AC7A}"/>
          </ac:spMkLst>
        </pc:spChg>
        <pc:grpChg chg="add mod ord">
          <ac:chgData name="NESTOR JULIO HERNANDEZ BOCKER" userId="a413b3be1cc3406f" providerId="LiveId" clId="{6D65BD05-49F3-4EBF-B87B-CFA1B9811C10}" dt="2022-08-31T18:25:14.098" v="298" actId="167"/>
          <ac:grpSpMkLst>
            <pc:docMk/>
            <pc:sldMk cId="1845386193" sldId="293"/>
            <ac:grpSpMk id="2" creationId="{19B2A150-3D27-FBEF-8FB4-344285BFF847}"/>
          </ac:grpSpMkLst>
        </pc:grpChg>
        <pc:picChg chg="mod">
          <ac:chgData name="NESTOR JULIO HERNANDEZ BOCKER" userId="a413b3be1cc3406f" providerId="LiveId" clId="{6D65BD05-49F3-4EBF-B87B-CFA1B9811C10}" dt="2022-08-31T18:25:01.337" v="297"/>
          <ac:picMkLst>
            <pc:docMk/>
            <pc:sldMk cId="1845386193" sldId="293"/>
            <ac:picMk id="4" creationId="{2E875CB4-C975-499A-3F7D-A478C87F07DC}"/>
          </ac:picMkLst>
        </pc:picChg>
      </pc:sldChg>
      <pc:sldChg chg="addSp modSp mod">
        <pc:chgData name="NESTOR JULIO HERNANDEZ BOCKER" userId="a413b3be1cc3406f" providerId="LiveId" clId="{6D65BD05-49F3-4EBF-B87B-CFA1B9811C10}" dt="2022-08-31T18:23:30.687" v="290" actId="22"/>
        <pc:sldMkLst>
          <pc:docMk/>
          <pc:sldMk cId="2857851448" sldId="294"/>
        </pc:sldMkLst>
        <pc:spChg chg="mod">
          <ac:chgData name="NESTOR JULIO HERNANDEZ BOCKER" userId="a413b3be1cc3406f" providerId="LiveId" clId="{6D65BD05-49F3-4EBF-B87B-CFA1B9811C10}" dt="2022-08-31T17:34:47.590" v="148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6D65BD05-49F3-4EBF-B87B-CFA1B9811C10}" dt="2022-08-31T17:57:02.220" v="212" actId="20577"/>
          <ac:spMkLst>
            <pc:docMk/>
            <pc:sldMk cId="2857851448" sldId="294"/>
            <ac:spMk id="6" creationId="{00000000-0000-0000-0000-000000000000}"/>
          </ac:spMkLst>
        </pc:spChg>
        <pc:picChg chg="add">
          <ac:chgData name="NESTOR JULIO HERNANDEZ BOCKER" userId="a413b3be1cc3406f" providerId="LiveId" clId="{6D65BD05-49F3-4EBF-B87B-CFA1B9811C10}" dt="2022-08-31T18:23:30.687" v="290" actId="22"/>
          <ac:picMkLst>
            <pc:docMk/>
            <pc:sldMk cId="2857851448" sldId="294"/>
            <ac:picMk id="3" creationId="{B511A490-5461-1A95-5A16-45CA231B382E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29.768" v="303"/>
        <pc:sldMkLst>
          <pc:docMk/>
          <pc:sldMk cId="2648993389" sldId="295"/>
        </pc:sldMkLst>
        <pc:spChg chg="mod">
          <ac:chgData name="NESTOR JULIO HERNANDEZ BOCKER" userId="a413b3be1cc3406f" providerId="LiveId" clId="{6D65BD05-49F3-4EBF-B87B-CFA1B9811C10}" dt="2022-08-31T18:25:29.768" v="303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6D65BD05-49F3-4EBF-B87B-CFA1B9811C10}" dt="2022-08-31T17:42:49.326" v="17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3:47.227" v="20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6D65BD05-49F3-4EBF-B87B-CFA1B9811C10}" dt="2022-08-31T17:45:05.326" v="187" actId="1076"/>
          <ac:spMkLst>
            <pc:docMk/>
            <pc:sldMk cId="2648993389" sldId="295"/>
            <ac:spMk id="16" creationId="{E2D86EF3-4A51-484F-BD0B-078C49634AE4}"/>
          </ac:spMkLst>
        </pc:spChg>
        <pc:spChg chg="mod">
          <ac:chgData name="NESTOR JULIO HERNANDEZ BOCKER" userId="a413b3be1cc3406f" providerId="LiveId" clId="{6D65BD05-49F3-4EBF-B87B-CFA1B9811C10}" dt="2022-08-31T17:44:24.316" v="184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6D65BD05-49F3-4EBF-B87B-CFA1B9811C10}" dt="2022-08-31T17:45:18.496" v="188" actId="20577"/>
          <ac:spMkLst>
            <pc:docMk/>
            <pc:sldMk cId="2648993389" sldId="295"/>
            <ac:spMk id="19" creationId="{0DDF7A5A-90AD-437C-93ED-DA6629A27751}"/>
          </ac:spMkLst>
        </pc:spChg>
        <pc:grpChg chg="add mod">
          <ac:chgData name="NESTOR JULIO HERNANDEZ BOCKER" userId="a413b3be1cc3406f" providerId="LiveId" clId="{6D65BD05-49F3-4EBF-B87B-CFA1B9811C10}" dt="2022-08-31T18:25:29.768" v="303"/>
          <ac:grpSpMkLst>
            <pc:docMk/>
            <pc:sldMk cId="2648993389" sldId="295"/>
            <ac:grpSpMk id="3" creationId="{0A120FAC-A88C-B8C3-FB00-1C4F20AE2312}"/>
          </ac:grpSpMkLst>
        </pc:grpChg>
        <pc:graphicFrameChg chg="add mod">
          <ac:chgData name="NESTOR JULIO HERNANDEZ BOCKER" userId="a413b3be1cc3406f" providerId="LiveId" clId="{6D65BD05-49F3-4EBF-B87B-CFA1B9811C10}" dt="2022-08-31T17:53:09.007" v="20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6D65BD05-49F3-4EBF-B87B-CFA1B9811C10}" dt="2022-08-31T17:41:16.776" v="149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picChg chg="mod">
          <ac:chgData name="NESTOR JULIO HERNANDEZ BOCKER" userId="a413b3be1cc3406f" providerId="LiveId" clId="{6D65BD05-49F3-4EBF-B87B-CFA1B9811C10}" dt="2022-08-31T18:25:29.768" v="303"/>
          <ac:picMkLst>
            <pc:docMk/>
            <pc:sldMk cId="2648993389" sldId="295"/>
            <ac:picMk id="5" creationId="{1946E7F1-4731-2E21-F97F-4CAECC90FF21}"/>
          </ac:picMkLst>
        </pc:picChg>
      </pc:sldChg>
      <pc:sldChg chg="addSp delSp modSp mod">
        <pc:chgData name="NESTOR JULIO HERNANDEZ BOCKER" userId="a413b3be1cc3406f" providerId="LiveId" clId="{6D65BD05-49F3-4EBF-B87B-CFA1B9811C10}" dt="2022-08-31T18:25:32.278" v="304"/>
        <pc:sldMkLst>
          <pc:docMk/>
          <pc:sldMk cId="1034061580" sldId="296"/>
        </pc:sldMkLst>
        <pc:spChg chg="mod">
          <ac:chgData name="NESTOR JULIO HERNANDEZ BOCKER" userId="a413b3be1cc3406f" providerId="LiveId" clId="{6D65BD05-49F3-4EBF-B87B-CFA1B9811C10}" dt="2022-08-31T18:25:32.278" v="304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6D65BD05-49F3-4EBF-B87B-CFA1B9811C10}" dt="2022-08-31T17:08:21.101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6D65BD05-49F3-4EBF-B87B-CFA1B9811C10}" dt="2022-08-31T17:50:16.857" v="204" actId="20577"/>
          <ac:spMkLst>
            <pc:docMk/>
            <pc:sldMk cId="1034061580" sldId="296"/>
            <ac:spMk id="15" creationId="{C2CF81D2-E306-48C4-AC5F-6BC14E368630}"/>
          </ac:spMkLst>
        </pc:spChg>
        <pc:grpChg chg="add mod">
          <ac:chgData name="NESTOR JULIO HERNANDEZ BOCKER" userId="a413b3be1cc3406f" providerId="LiveId" clId="{6D65BD05-49F3-4EBF-B87B-CFA1B9811C10}" dt="2022-08-31T18:25:32.278" v="304"/>
          <ac:grpSpMkLst>
            <pc:docMk/>
            <pc:sldMk cId="1034061580" sldId="296"/>
            <ac:grpSpMk id="4" creationId="{6F09B2B0-F846-B251-B44B-DA2FCABE4B94}"/>
          </ac:grpSpMkLst>
        </pc:grpChg>
        <pc:graphicFrameChg chg="add del mod">
          <ac:chgData name="NESTOR JULIO HERNANDEZ BOCKER" userId="a413b3be1cc3406f" providerId="LiveId" clId="{6D65BD05-49F3-4EBF-B87B-CFA1B9811C10}" dt="2022-08-31T17:14:28.236" v="27"/>
          <ac:graphicFrameMkLst>
            <pc:docMk/>
            <pc:sldMk cId="1034061580" sldId="296"/>
            <ac:graphicFrameMk id="2" creationId="{C0989A5F-6D43-5E06-C1D1-7D3B5FA65A6D}"/>
          </ac:graphicFrameMkLst>
        </pc:graphicFrameChg>
        <pc:graphicFrameChg chg="add mod">
          <ac:chgData name="NESTOR JULIO HERNANDEZ BOCKER" userId="a413b3be1cc3406f" providerId="LiveId" clId="{6D65BD05-49F3-4EBF-B87B-CFA1B9811C10}" dt="2022-08-31T17:56:17.148" v="210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del mod">
          <ac:chgData name="NESTOR JULIO HERNANDEZ BOCKER" userId="a413b3be1cc3406f" providerId="LiveId" clId="{6D65BD05-49F3-4EBF-B87B-CFA1B9811C10}" dt="2022-08-31T17:46:52.897" v="190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  <pc:picChg chg="mod">
          <ac:chgData name="NESTOR JULIO HERNANDEZ BOCKER" userId="a413b3be1cc3406f" providerId="LiveId" clId="{6D65BD05-49F3-4EBF-B87B-CFA1B9811C10}" dt="2022-08-31T18:25:32.278" v="304"/>
          <ac:picMkLst>
            <pc:docMk/>
            <pc:sldMk cId="1034061580" sldId="296"/>
            <ac:picMk id="6" creationId="{9E1C2116-5184-9B01-4CDA-DFF73ABF3E48}"/>
          </ac:picMkLst>
        </pc:picChg>
      </pc:sldChg>
      <pc:sldChg chg="add del setBg">
        <pc:chgData name="NESTOR JULIO HERNANDEZ BOCKER" userId="a413b3be1cc3406f" providerId="LiveId" clId="{6D65BD05-49F3-4EBF-B87B-CFA1B9811C10}" dt="2022-08-31T17:14:47.694" v="29" actId="47"/>
        <pc:sldMkLst>
          <pc:docMk/>
          <pc:sldMk cId="338767474" sldId="297"/>
        </pc:sldMkLst>
      </pc:sldChg>
      <pc:sldChg chg="addSp modSp add mod">
        <pc:chgData name="NESTOR JULIO HERNANDEZ BOCKER" userId="a413b3be1cc3406f" providerId="LiveId" clId="{6D65BD05-49F3-4EBF-B87B-CFA1B9811C10}" dt="2022-08-31T18:25:44.979" v="306" actId="167"/>
        <pc:sldMkLst>
          <pc:docMk/>
          <pc:sldMk cId="4205703560" sldId="298"/>
        </pc:sldMkLst>
        <pc:spChg chg="mod">
          <ac:chgData name="NESTOR JULIO HERNANDEZ BOCKER" userId="a413b3be1cc3406f" providerId="LiveId" clId="{6D65BD05-49F3-4EBF-B87B-CFA1B9811C10}" dt="2022-08-31T18:25:35.507" v="305"/>
          <ac:spMkLst>
            <pc:docMk/>
            <pc:sldMk cId="4205703560" sldId="298"/>
            <ac:spMk id="8" creationId="{59CE9D50-1D72-F644-CB62-F860BF341789}"/>
          </ac:spMkLst>
        </pc:spChg>
        <pc:spChg chg="mod">
          <ac:chgData name="NESTOR JULIO HERNANDEZ BOCKER" userId="a413b3be1cc3406f" providerId="LiveId" clId="{6D65BD05-49F3-4EBF-B87B-CFA1B9811C10}" dt="2022-08-31T18:20:48.917" v="288" actId="20577"/>
          <ac:spMkLst>
            <pc:docMk/>
            <pc:sldMk cId="4205703560" sldId="298"/>
            <ac:spMk id="26" creationId="{7E3EB898-F77B-41D8-8631-7FAAB1CA6C44}"/>
          </ac:spMkLst>
        </pc:spChg>
        <pc:grpChg chg="add mod ord">
          <ac:chgData name="NESTOR JULIO HERNANDEZ BOCKER" userId="a413b3be1cc3406f" providerId="LiveId" clId="{6D65BD05-49F3-4EBF-B87B-CFA1B9811C10}" dt="2022-08-31T18:25:44.979" v="306" actId="167"/>
          <ac:grpSpMkLst>
            <pc:docMk/>
            <pc:sldMk cId="4205703560" sldId="298"/>
            <ac:grpSpMk id="4" creationId="{A399A3ED-A920-604C-8810-B552FC7D3954}"/>
          </ac:grpSpMkLst>
        </pc:grpChg>
        <pc:picChg chg="mod">
          <ac:chgData name="NESTOR JULIO HERNANDEZ BOCKER" userId="a413b3be1cc3406f" providerId="LiveId" clId="{6D65BD05-49F3-4EBF-B87B-CFA1B9811C10}" dt="2022-08-31T18:25:35.507" v="305"/>
          <ac:picMkLst>
            <pc:docMk/>
            <pc:sldMk cId="4205703560" sldId="298"/>
            <ac:picMk id="10" creationId="{8ECD87B7-37EA-F4C9-DA3B-456B56288BFE}"/>
          </ac:picMkLst>
        </pc:picChg>
      </pc:sldChg>
      <pc:sldChg chg="add del setBg">
        <pc:chgData name="NESTOR JULIO HERNANDEZ BOCKER" userId="a413b3be1cc3406f" providerId="LiveId" clId="{6D65BD05-49F3-4EBF-B87B-CFA1B9811C10}" dt="2022-08-31T17:15:30.664" v="33"/>
        <pc:sldMkLst>
          <pc:docMk/>
          <pc:sldMk cId="1081401837" sldId="299"/>
        </pc:sldMkLst>
      </pc:sldChg>
      <pc:sldChg chg="addSp delSp modSp add mod">
        <pc:chgData name="NESTOR JULIO HERNANDEZ BOCKER" userId="a413b3be1cc3406f" providerId="LiveId" clId="{6D65BD05-49F3-4EBF-B87B-CFA1B9811C10}" dt="2022-08-31T18:23:36.096" v="292" actId="22"/>
        <pc:sldMkLst>
          <pc:docMk/>
          <pc:sldMk cId="3234125686" sldId="299"/>
        </pc:sldMkLst>
        <pc:spChg chg="mod">
          <ac:chgData name="NESTOR JULIO HERNANDEZ BOCKER" userId="a413b3be1cc3406f" providerId="LiveId" clId="{6D65BD05-49F3-4EBF-B87B-CFA1B9811C10}" dt="2022-08-31T17:15:49.024" v="36" actId="20577"/>
          <ac:spMkLst>
            <pc:docMk/>
            <pc:sldMk cId="3234125686" sldId="299"/>
            <ac:spMk id="6" creationId="{00000000-0000-0000-0000-000000000000}"/>
          </ac:spMkLst>
        </pc:spChg>
        <pc:picChg chg="add del">
          <ac:chgData name="NESTOR JULIO HERNANDEZ BOCKER" userId="a413b3be1cc3406f" providerId="LiveId" clId="{6D65BD05-49F3-4EBF-B87B-CFA1B9811C10}" dt="2022-08-31T18:23:36.096" v="292" actId="22"/>
          <ac:picMkLst>
            <pc:docMk/>
            <pc:sldMk cId="3234125686" sldId="299"/>
            <ac:picMk id="4" creationId="{CCE2731D-748C-5803-2A6C-5433F7DC7ACF}"/>
          </ac:picMkLst>
        </pc:picChg>
      </pc:sldChg>
    </pc:docChg>
  </pc:docChgLst>
  <pc:docChgLst>
    <pc:chgData name="NESTOR JULIO HERNANDEZ BOCKER" userId="a413b3be1cc3406f" providerId="LiveId" clId="{0E026028-35D6-4B19-96D5-C71B90F53629}"/>
    <pc:docChg chg="undo custSel modSld">
      <pc:chgData name="NESTOR JULIO HERNANDEZ BOCKER" userId="a413b3be1cc3406f" providerId="LiveId" clId="{0E026028-35D6-4B19-96D5-C71B90F53629}" dt="2022-11-01T23:37:43.091" v="788" actId="1035"/>
      <pc:docMkLst>
        <pc:docMk/>
      </pc:docMkLst>
      <pc:sldChg chg="modSp mod">
        <pc:chgData name="NESTOR JULIO HERNANDEZ BOCKER" userId="a413b3be1cc3406f" providerId="LiveId" clId="{0E026028-35D6-4B19-96D5-C71B90F53629}" dt="2022-10-31T17:43:48.118" v="770" actId="20577"/>
        <pc:sldMkLst>
          <pc:docMk/>
          <pc:sldMk cId="3489943008" sldId="256"/>
        </pc:sldMkLst>
        <pc:spChg chg="mod">
          <ac:chgData name="NESTOR JULIO HERNANDEZ BOCKER" userId="a413b3be1cc3406f" providerId="LiveId" clId="{0E026028-35D6-4B19-96D5-C71B90F53629}" dt="2022-10-31T16:51:05.363" v="524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3:48.118" v="77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7:15:07.838" v="617" actId="20577"/>
        <pc:sldMkLst>
          <pc:docMk/>
          <pc:sldMk cId="1714585994" sldId="264"/>
        </pc:sldMkLst>
        <pc:spChg chg="mod">
          <ac:chgData name="NESTOR JULIO HERNANDEZ BOCKER" userId="a413b3be1cc3406f" providerId="LiveId" clId="{0E026028-35D6-4B19-96D5-C71B90F53629}" dt="2022-10-31T17:15:07.838" v="617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0E026028-35D6-4B19-96D5-C71B90F53629}" dt="2022-10-31T16:06:19.852" v="241" actId="20577"/>
        <pc:sldMkLst>
          <pc:docMk/>
          <pc:sldMk cId="3848655556" sldId="275"/>
        </pc:sldMkLst>
        <pc:spChg chg="mod">
          <ac:chgData name="NESTOR JULIO HERNANDEZ BOCKER" userId="a413b3be1cc3406f" providerId="LiveId" clId="{0E026028-35D6-4B19-96D5-C71B90F53629}" dt="2022-10-31T16:05:34.052" v="223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0E026028-35D6-4B19-96D5-C71B90F53629}" dt="2022-10-31T16:06:00.612" v="229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06:06.302" v="230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0E026028-35D6-4B19-96D5-C71B90F53629}" dt="2022-10-31T16:06:19.852" v="241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addSp delSp modSp mod">
        <pc:chgData name="NESTOR JULIO HERNANDEZ BOCKER" userId="a413b3be1cc3406f" providerId="LiveId" clId="{0E026028-35D6-4B19-96D5-C71B90F53629}" dt="2022-10-31T16:46:28.662" v="509" actId="20577"/>
        <pc:sldMkLst>
          <pc:docMk/>
          <pc:sldMk cId="3763916591" sldId="27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6:28.662" v="50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0E026028-35D6-4B19-96D5-C71B90F53629}" dt="2022-10-31T16:01:48.712" v="168" actId="478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3:02.713" v="217" actId="1035"/>
          <ac:graphicFrameMkLst>
            <pc:docMk/>
            <pc:sldMk cId="3763916591" sldId="276"/>
            <ac:graphicFrameMk id="6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1.435" v="786" actId="1035"/>
        <pc:sldMkLst>
          <pc:docMk/>
          <pc:sldMk cId="864735227" sldId="279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E026028-35D6-4B19-96D5-C71B90F53629}" dt="2022-10-31T16:50:41.653" v="522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0E026028-35D6-4B19-96D5-C71B90F53629}" dt="2022-10-31T16:02:05.935" v="191" actId="478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add mod">
          <ac:chgData name="NESTOR JULIO HERNANDEZ BOCKER" userId="a413b3be1cc3406f" providerId="LiveId" clId="{0E026028-35D6-4B19-96D5-C71B90F53629}" dt="2022-11-01T23:37:41.435" v="786" actId="1035"/>
          <ac:graphicFrameMkLst>
            <pc:docMk/>
            <pc:sldMk cId="864735227" sldId="279"/>
            <ac:graphicFrameMk id="6" creationId="{00000000-0008-0000-0000-00000A000000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1-01T23:37:43.091" v="788" actId="1035"/>
        <pc:sldMkLst>
          <pc:docMk/>
          <pc:sldMk cId="3016852997" sldId="284"/>
        </pc:sldMkLst>
        <pc:spChg chg="mod">
          <ac:chgData name="NESTOR JULIO HERNANDEZ BOCKER" userId="a413b3be1cc3406f" providerId="LiveId" clId="{0E026028-35D6-4B19-96D5-C71B90F53629}" dt="2022-10-31T16:51:27.644" v="534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1-01T23:37:43.091" v="788" actId="1035"/>
          <ac:spMkLst>
            <pc:docMk/>
            <pc:sldMk cId="3016852997" sldId="284"/>
            <ac:spMk id="11" creationId="{B705431B-FF9F-46D3-839F-0E7E7F665407}"/>
          </ac:spMkLst>
        </pc:spChg>
        <pc:graphicFrameChg chg="add mod">
          <ac:chgData name="NESTOR JULIO HERNANDEZ BOCKER" userId="a413b3be1cc3406f" providerId="LiveId" clId="{0E026028-35D6-4B19-96D5-C71B90F53629}" dt="2022-10-31T17:31:42.944" v="760" actId="1076"/>
          <ac:graphicFrameMkLst>
            <pc:docMk/>
            <pc:sldMk cId="3016852997" sldId="284"/>
            <ac:graphicFrameMk id="5" creationId="{2F32728D-C2C3-3E70-96E9-5DCA27ED1FD0}"/>
          </ac:graphicFrameMkLst>
        </pc:graphicFrameChg>
        <pc:graphicFrameChg chg="del mod modGraphic">
          <ac:chgData name="NESTOR JULIO HERNANDEZ BOCKER" userId="a413b3be1cc3406f" providerId="LiveId" clId="{0E026028-35D6-4B19-96D5-C71B90F53629}" dt="2022-10-31T17:31:37.880" v="758" actId="2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6:40:23.663" v="506" actId="20577"/>
        <pc:sldMkLst>
          <pc:docMk/>
          <pc:sldMk cId="751480473" sldId="292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6:40:23.663" v="50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E026028-35D6-4B19-96D5-C71B90F53629}" dt="2022-10-31T16:03:30.313" v="220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52:42.902" v="778" actId="20577"/>
        <pc:sldMkLst>
          <pc:docMk/>
          <pc:sldMk cId="1845386193" sldId="293"/>
        </pc:sldMkLst>
        <pc:spChg chg="mod">
          <ac:chgData name="NESTOR JULIO HERNANDEZ BOCKER" userId="a413b3be1cc3406f" providerId="LiveId" clId="{0E026028-35D6-4B19-96D5-C71B90F53629}" dt="2022-10-31T15:37:44.612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5:37:34.802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7:44:20.558" v="772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44:13.667" v="77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E026028-35D6-4B19-96D5-C71B90F53629}" dt="2022-10-31T17:52:42.902" v="778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52:36.392" v="776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6:09:44.673" v="323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E026028-35D6-4B19-96D5-C71B90F53629}" dt="2022-10-31T16:09:59.543" v="333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0E026028-35D6-4B19-96D5-C71B90F53629}" dt="2022-10-31T15:49:49.192" v="98" actId="403"/>
          <ac:graphicFrameMkLst>
            <pc:docMk/>
            <pc:sldMk cId="1845386193" sldId="293"/>
            <ac:graphicFrameMk id="5" creationId="{67F528AD-09EC-4B42-8259-8B9439F3F00F}"/>
          </ac:graphicFrameMkLst>
        </pc:graphicFrameChg>
        <pc:graphicFrameChg chg="add del mod">
          <ac:chgData name="NESTOR JULIO HERNANDEZ BOCKER" userId="a413b3be1cc3406f" providerId="LiveId" clId="{0E026028-35D6-4B19-96D5-C71B90F53629}" dt="2022-10-31T16:08:32.173" v="253" actId="478"/>
          <ac:graphicFrameMkLst>
            <pc:docMk/>
            <pc:sldMk cId="1845386193" sldId="293"/>
            <ac:graphicFrameMk id="6" creationId="{FE52E31A-309B-483B-83BB-C531B49FB84F}"/>
          </ac:graphicFrameMkLst>
        </pc:graphicFrameChg>
        <pc:graphicFrameChg chg="add mod">
          <ac:chgData name="NESTOR JULIO HERNANDEZ BOCKER" userId="a413b3be1cc3406f" providerId="LiveId" clId="{0E026028-35D6-4B19-96D5-C71B90F53629}" dt="2022-10-31T16:08:42.944" v="322" actId="1038"/>
          <ac:graphicFrameMkLst>
            <pc:docMk/>
            <pc:sldMk cId="1845386193" sldId="293"/>
            <ac:graphicFrameMk id="7" creationId="{FE52E31A-309B-483B-83BB-C531B49FB84F}"/>
          </ac:graphicFrameMkLst>
        </pc:graphicFrameChg>
        <pc:graphicFrameChg chg="del mod">
          <ac:chgData name="NESTOR JULIO HERNANDEZ BOCKER" userId="a413b3be1cc3406f" providerId="LiveId" clId="{0E026028-35D6-4B19-96D5-C71B90F53629}" dt="2022-10-31T15:52:51.042" v="101" actId="478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del">
          <ac:chgData name="NESTOR JULIO HERNANDEZ BOCKER" userId="a413b3be1cc3406f" providerId="LiveId" clId="{0E026028-35D6-4B19-96D5-C71B90F53629}" dt="2022-10-31T15:49:24.402" v="8" actId="478"/>
          <ac:graphicFrameMkLst>
            <pc:docMk/>
            <pc:sldMk cId="1845386193" sldId="293"/>
            <ac:graphicFrameMk id="24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40:42.237" v="761" actId="20577"/>
        <pc:sldMkLst>
          <pc:docMk/>
          <pc:sldMk cId="2857851448" sldId="294"/>
        </pc:sldMkLst>
        <pc:spChg chg="mod">
          <ac:chgData name="NESTOR JULIO HERNANDEZ BOCKER" userId="a413b3be1cc3406f" providerId="LiveId" clId="{0E026028-35D6-4B19-96D5-C71B90F53629}" dt="2022-10-31T16:50:57.783" v="523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40:42.237" v="761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09:22.869" v="575" actId="20577"/>
        <pc:sldMkLst>
          <pc:docMk/>
          <pc:sldMk cId="2648993389" sldId="295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E026028-35D6-4B19-96D5-C71B90F53629}" dt="2022-10-31T17:05:35.534" v="543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07:05.764" v="566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E026028-35D6-4B19-96D5-C71B90F53629}" dt="2022-10-31T17:07:20.729" v="568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E026028-35D6-4B19-96D5-C71B90F53629}" dt="2022-10-31T17:09:22.869" v="575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0E026028-35D6-4B19-96D5-C71B90F53629}" dt="2022-10-31T17:04:50.820" v="541" actId="107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0E026028-35D6-4B19-96D5-C71B90F53629}" dt="2022-10-31T17:04:38.074" v="539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E026028-35D6-4B19-96D5-C71B90F53629}" dt="2022-10-31T17:14:34.278" v="613" actId="20577"/>
        <pc:sldMkLst>
          <pc:docMk/>
          <pc:sldMk cId="1034061580" sldId="296"/>
        </pc:sldMkLst>
        <pc:spChg chg="mod">
          <ac:chgData name="NESTOR JULIO HERNANDEZ BOCKER" userId="a413b3be1cc3406f" providerId="LiveId" clId="{0E026028-35D6-4B19-96D5-C71B90F53629}" dt="2022-10-31T15:37:22.932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0E026028-35D6-4B19-96D5-C71B90F53629}" dt="2022-10-31T17:14:34.278" v="613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E026028-35D6-4B19-96D5-C71B90F53629}" dt="2022-10-31T17:09:57.598" v="577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E026028-35D6-4B19-96D5-C71B90F53629}" dt="2022-10-31T17:09:50.498" v="576" actId="478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0E026028-35D6-4B19-96D5-C71B90F53629}" dt="2022-10-31T17:15:01.741" v="615" actId="20577"/>
        <pc:sldMkLst>
          <pc:docMk/>
          <pc:sldMk cId="3234125686" sldId="299"/>
        </pc:sldMkLst>
        <pc:spChg chg="mod">
          <ac:chgData name="NESTOR JULIO HERNANDEZ BOCKER" userId="a413b3be1cc3406f" providerId="LiveId" clId="{0E026028-35D6-4B19-96D5-C71B90F53629}" dt="2022-10-31T17:14:43.378" v="614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E026028-35D6-4B19-96D5-C71B90F53629}" dt="2022-10-31T17:15:01.741" v="615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E026028-35D6-4B19-96D5-C71B90F53629}" dt="2022-10-31T17:42:44.497" v="769" actId="1036"/>
        <pc:sldMkLst>
          <pc:docMk/>
          <pc:sldMk cId="1073405508" sldId="300"/>
        </pc:sldMkLst>
        <pc:spChg chg="mod">
          <ac:chgData name="NESTOR JULIO HERNANDEZ BOCKER" userId="a413b3be1cc3406f" providerId="LiveId" clId="{0E026028-35D6-4B19-96D5-C71B90F53629}" dt="2022-10-31T17:28:31.634" v="724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0E026028-35D6-4B19-96D5-C71B90F53629}" dt="2022-10-31T17:42:44.497" v="769" actId="1036"/>
          <ac:spMkLst>
            <pc:docMk/>
            <pc:sldMk cId="1073405508" sldId="300"/>
            <ac:spMk id="16" creationId="{E2D86EF3-4A51-484F-BD0B-078C49634AE4}"/>
          </ac:spMkLst>
        </pc:spChg>
        <pc:spChg chg="mod">
          <ac:chgData name="NESTOR JULIO HERNANDEZ BOCKER" userId="a413b3be1cc3406f" providerId="LiveId" clId="{0E026028-35D6-4B19-96D5-C71B90F53629}" dt="2022-10-31T15:37:54.132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0E026028-35D6-4B19-96D5-C71B90F53629}" dt="2022-10-31T17:27:49.179" v="715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E026028-35D6-4B19-96D5-C71B90F53629}" dt="2022-10-31T17:28:01.814" v="71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E026028-35D6-4B19-96D5-C71B90F53629}" dt="2022-10-31T17:28:11.425" v="720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0E026028-35D6-4B19-96D5-C71B90F53629}" dt="2022-10-31T17:24:14.317" v="618" actId="478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4:29.967" v="697" actId="103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0E026028-35D6-4B19-96D5-C71B90F53629}" dt="2022-10-31T17:27:43.806" v="714" actId="1035"/>
          <ac:graphicFrameMkLst>
            <pc:docMk/>
            <pc:sldMk cId="1073405508" sldId="300"/>
            <ac:graphicFrameMk id="7" creationId="{0D987E21-E7B3-ED4E-7508-20BF8900490A}"/>
          </ac:graphicFrameMkLst>
        </pc:graphicFrameChg>
        <pc:graphicFrameChg chg="del">
          <ac:chgData name="NESTOR JULIO HERNANDEZ BOCKER" userId="a413b3be1cc3406f" providerId="LiveId" clId="{0E026028-35D6-4B19-96D5-C71B90F53629}" dt="2022-10-31T17:27:33.404" v="698" actId="478"/>
          <ac:graphicFrameMkLst>
            <pc:docMk/>
            <pc:sldMk cId="1073405508" sldId="300"/>
            <ac:graphicFrameMk id="8" creationId="{0D987E21-E7B3-ED4E-7508-20BF8900490A}"/>
          </ac:graphicFrameMkLst>
        </pc:graphicFrameChg>
      </pc:sldChg>
    </pc:docChg>
  </pc:docChgLst>
  <pc:docChgLst>
    <pc:chgData name="NESTOR JULIO HERNANDEZ BOCKER" userId="a413b3be1cc3406f" providerId="LiveId" clId="{0E9E4167-1FAC-4F6F-9944-1B80EFDAC489}"/>
    <pc:docChg chg="modSld">
      <pc:chgData name="NESTOR JULIO HERNANDEZ BOCKER" userId="a413b3be1cc3406f" providerId="LiveId" clId="{0E9E4167-1FAC-4F6F-9944-1B80EFDAC489}" dt="2022-03-31T13:36:24.221" v="7" actId="27918"/>
      <pc:docMkLst>
        <pc:docMk/>
      </pc:docMkLst>
      <pc:sldChg chg="modSp mod">
        <pc:chgData name="NESTOR JULIO HERNANDEZ BOCKER" userId="a413b3be1cc3406f" providerId="LiveId" clId="{0E9E4167-1FAC-4F6F-9944-1B80EFDAC489}" dt="2022-03-31T13:36:24.221" v="7" actId="27918"/>
        <pc:sldMkLst>
          <pc:docMk/>
          <pc:sldMk cId="3848655556" sldId="275"/>
        </pc:sldMkLst>
        <pc:graphicFrameChg chg="mod">
          <ac:chgData name="NESTOR JULIO HERNANDEZ BOCKER" userId="a413b3be1cc3406f" providerId="LiveId" clId="{0E9E4167-1FAC-4F6F-9944-1B80EFDAC489}" dt="2022-03-07T00:40:04.553" v="2" actId="1036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00:51:06.600" v="4" actId="1036"/>
        <pc:sldMkLst>
          <pc:docMk/>
          <pc:sldMk cId="864735227" sldId="279"/>
        </pc:sldMkLst>
        <pc:graphicFrameChg chg="mod">
          <ac:chgData name="NESTOR JULIO HERNANDEZ BOCKER" userId="a413b3be1cc3406f" providerId="LiveId" clId="{0E9E4167-1FAC-4F6F-9944-1B80EFDAC489}" dt="2022-03-07T00:51:06.600" v="4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0E9E4167-1FAC-4F6F-9944-1B80EFDAC489}" dt="2022-03-07T11:55:18.485" v="5" actId="20577"/>
        <pc:sldMkLst>
          <pc:docMk/>
          <pc:sldMk cId="751480473" sldId="292"/>
        </pc:sldMkLst>
        <pc:graphicFrameChg chg="modGraphic">
          <ac:chgData name="NESTOR JULIO HERNANDEZ BOCKER" userId="a413b3be1cc3406f" providerId="LiveId" clId="{0E9E4167-1FAC-4F6F-9944-1B80EFDAC489}" dt="2022-03-07T11:55:18.485" v="5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0BCA5378-A7FF-439A-942F-9F4612BF215F}"/>
    <pc:docChg chg="undo redo custSel addSld delSld modSld">
      <pc:chgData name="NESTOR JULIO HERNANDEZ BOCKER" userId="a413b3be1cc3406f" providerId="LiveId" clId="{0BCA5378-A7FF-439A-942F-9F4612BF215F}" dt="2022-10-04T01:30:31.415" v="2366" actId="1076"/>
      <pc:docMkLst>
        <pc:docMk/>
      </pc:docMkLst>
      <pc:sldChg chg="modSp mod">
        <pc:chgData name="NESTOR JULIO HERNANDEZ BOCKER" userId="a413b3be1cc3406f" providerId="LiveId" clId="{0BCA5378-A7FF-439A-942F-9F4612BF215F}" dt="2022-09-30T14:51:05.369" v="8" actId="20577"/>
        <pc:sldMkLst>
          <pc:docMk/>
          <pc:sldMk cId="3489943008" sldId="256"/>
        </pc:sldMkLst>
        <pc:spChg chg="mod">
          <ac:chgData name="NESTOR JULIO HERNANDEZ BOCKER" userId="a413b3be1cc3406f" providerId="LiveId" clId="{0BCA5378-A7FF-439A-942F-9F4612BF215F}" dt="2022-09-30T14:51:01.396" v="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4:51:05.369" v="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BCA5378-A7FF-439A-942F-9F4612BF215F}" dt="2022-09-30T15:24:23.943" v="33" actId="20577"/>
        <pc:sldMkLst>
          <pc:docMk/>
          <pc:sldMk cId="1714585994" sldId="264"/>
        </pc:sldMkLst>
        <pc:spChg chg="mod">
          <ac:chgData name="NESTOR JULIO HERNANDEZ BOCKER" userId="a413b3be1cc3406f" providerId="LiveId" clId="{0BCA5378-A7FF-439A-942F-9F4612BF215F}" dt="2022-09-30T15:24:23.943" v="3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10-04T01:30:31.415" v="2366" actId="1076"/>
        <pc:sldMkLst>
          <pc:docMk/>
          <pc:sldMk cId="3848655556" sldId="275"/>
        </pc:sldMkLst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3" creationId="{2315DD2D-8850-64F4-B811-96E1D80048CD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7" creationId="{EE05017A-6114-9F81-CD4B-9BA2434286F7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0BCA5378-A7FF-439A-942F-9F4612BF215F}" dt="2022-10-03T00:48:05.547" v="2364" actId="1036"/>
          <ac:spMkLst>
            <pc:docMk/>
            <pc:sldMk cId="3848655556" sldId="275"/>
            <ac:spMk id="9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8:03:17.350" v="2302" actId="20577"/>
          <ac:spMkLst>
            <pc:docMk/>
            <pc:sldMk cId="3848655556" sldId="275"/>
            <ac:spMk id="10" creationId="{C59815AE-6B68-4665-9951-E273B5D54D09}"/>
          </ac:spMkLst>
        </pc:spChg>
        <pc:spChg chg="add mod">
          <ac:chgData name="NESTOR JULIO HERNANDEZ BOCKER" userId="a413b3be1cc3406f" providerId="LiveId" clId="{0BCA5378-A7FF-439A-942F-9F4612BF215F}" dt="2022-10-04T01:30:31.415" v="2366" actId="1076"/>
          <ac:spMkLst>
            <pc:docMk/>
            <pc:sldMk cId="3848655556" sldId="275"/>
            <ac:spMk id="13" creationId="{C4D4C64A-8FA0-C025-691A-66D9E9CA9FC9}"/>
          </ac:spMkLst>
        </pc:spChg>
        <pc:spChg chg="add mod">
          <ac:chgData name="NESTOR JULIO HERNANDEZ BOCKER" userId="a413b3be1cc3406f" providerId="LiveId" clId="{0BCA5378-A7FF-439A-942F-9F4612BF215F}" dt="2022-09-30T18:16:50.705" v="2336" actId="20577"/>
          <ac:spMkLst>
            <pc:docMk/>
            <pc:sldMk cId="3848655556" sldId="275"/>
            <ac:spMk id="14" creationId="{481B9EF8-A39F-5692-34A1-309CBF9A0191}"/>
          </ac:spMkLst>
        </pc:spChg>
        <pc:spChg chg="add mod">
          <ac:chgData name="NESTOR JULIO HERNANDEZ BOCKER" userId="a413b3be1cc3406f" providerId="LiveId" clId="{0BCA5378-A7FF-439A-942F-9F4612BF215F}" dt="2022-09-30T18:16:58.935" v="2339" actId="20577"/>
          <ac:spMkLst>
            <pc:docMk/>
            <pc:sldMk cId="3848655556" sldId="275"/>
            <ac:spMk id="15" creationId="{4E1DDF5D-FD1F-3104-4BE8-A433AAD60649}"/>
          </ac:spMkLst>
        </pc:spChg>
        <pc:spChg chg="mod">
          <ac:chgData name="NESTOR JULIO HERNANDEZ BOCKER" userId="a413b3be1cc3406f" providerId="LiveId" clId="{0BCA5378-A7FF-439A-942F-9F4612BF215F}" dt="2022-09-30T18:02:46.090" v="2299" actId="6549"/>
          <ac:spMkLst>
            <pc:docMk/>
            <pc:sldMk cId="3848655556" sldId="275"/>
            <ac:spMk id="16" creationId="{E2D86EF3-4A51-484F-BD0B-078C49634AE4}"/>
          </ac:spMkLst>
        </pc:spChg>
        <pc:spChg chg="del">
          <ac:chgData name="NESTOR JULIO HERNANDEZ BOCKER" userId="a413b3be1cc3406f" providerId="LiveId" clId="{0BCA5378-A7FF-439A-942F-9F4612BF215F}" dt="2022-09-30T18:13:33.779" v="2308" actId="478"/>
          <ac:spMkLst>
            <pc:docMk/>
            <pc:sldMk cId="3848655556" sldId="275"/>
            <ac:spMk id="20" creationId="{3AF77547-FB99-469A-8718-978B8988598F}"/>
          </ac:spMkLst>
        </pc:spChg>
        <pc:spChg chg="del mod">
          <ac:chgData name="NESTOR JULIO HERNANDEZ BOCKER" userId="a413b3be1cc3406f" providerId="LiveId" clId="{0BCA5378-A7FF-439A-942F-9F4612BF215F}" dt="2022-09-30T18:13:36.559" v="2310" actId="478"/>
          <ac:spMkLst>
            <pc:docMk/>
            <pc:sldMk cId="3848655556" sldId="275"/>
            <ac:spMk id="21" creationId="{D2832B9C-17B6-4D04-B5C1-949B300C241E}"/>
          </ac:spMkLst>
        </pc:spChg>
        <pc:spChg chg="del mod">
          <ac:chgData name="NESTOR JULIO HERNANDEZ BOCKER" userId="a413b3be1cc3406f" providerId="LiveId" clId="{0BCA5378-A7FF-439A-942F-9F4612BF215F}" dt="2022-09-30T18:13:35.129" v="2309" actId="478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BCA5378-A7FF-439A-942F-9F4612BF215F}" dt="2022-10-04T01:27:48.617" v="2365" actId="1076"/>
          <ac:graphicFrameMkLst>
            <pc:docMk/>
            <pc:sldMk cId="3848655556" sldId="275"/>
            <ac:graphicFrameMk id="2" creationId="{00000000-0008-0000-0000-00000F000000}"/>
          </ac:graphicFrameMkLst>
        </pc:graphicFrameChg>
        <pc:graphicFrameChg chg="del mod">
          <ac:chgData name="NESTOR JULIO HERNANDEZ BOCKER" userId="a413b3be1cc3406f" providerId="LiveId" clId="{0BCA5378-A7FF-439A-942F-9F4612BF215F}" dt="2022-09-30T17:52:58.245" v="2262" actId="478"/>
          <ac:graphicFrameMkLst>
            <pc:docMk/>
            <pc:sldMk cId="3848655556" sldId="275"/>
            <ac:graphicFrameMk id="12" creationId="{3AEB70D3-E6EB-4F60-8610-2083C1067D8A}"/>
          </ac:graphicFrameMkLst>
        </pc:graphicFrameChg>
        <pc:cxnChg chg="add mod">
          <ac:chgData name="NESTOR JULIO HERNANDEZ BOCKER" userId="a413b3be1cc3406f" providerId="LiveId" clId="{0BCA5378-A7FF-439A-942F-9F4612BF215F}" dt="2022-10-04T01:30:31.415" v="2366" actId="1076"/>
          <ac:cxnSpMkLst>
            <pc:docMk/>
            <pc:sldMk cId="3848655556" sldId="275"/>
            <ac:cxnSpMk id="11" creationId="{08D0A8D0-372E-47D3-D103-5D3062D0B519}"/>
          </ac:cxnSpMkLst>
        </pc:cxnChg>
      </pc:sldChg>
      <pc:sldChg chg="addSp delSp modSp mod">
        <pc:chgData name="NESTOR JULIO HERNANDEZ BOCKER" userId="a413b3be1cc3406f" providerId="LiveId" clId="{0BCA5378-A7FF-439A-942F-9F4612BF215F}" dt="2022-09-30T15:34:14.392" v="134" actId="1036"/>
        <pc:sldMkLst>
          <pc:docMk/>
          <pc:sldMk cId="3763916591" sldId="276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29:27.373" v="80" actId="1036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0BCA5378-A7FF-439A-942F-9F4612BF215F}" dt="2022-09-30T15:34:14.392" v="134" actId="1036"/>
          <ac:graphicFrameMkLst>
            <pc:docMk/>
            <pc:sldMk cId="3763916591" sldId="276"/>
            <ac:graphicFrameMk id="5" creationId="{00000000-0008-0000-0000-000009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29:15.843" v="46" actId="478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5:34:06.011" v="131" actId="1035"/>
        <pc:sldMkLst>
          <pc:docMk/>
          <pc:sldMk cId="864735227" sldId="279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BCA5378-A7FF-439A-942F-9F4612BF215F}" dt="2022-09-30T15:23:18.573" v="28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0BCA5378-A7FF-439A-942F-9F4612BF215F}" dt="2022-09-30T15:34:06.011" v="131" actId="1035"/>
          <ac:graphicFrameMkLst>
            <pc:docMk/>
            <pc:sldMk cId="864735227" sldId="279"/>
            <ac:graphicFrameMk id="5" creationId="{00000000-0008-0000-0000-00000A000000}"/>
          </ac:graphicFrameMkLst>
        </pc:graphicFrameChg>
        <pc:graphicFrameChg chg="del">
          <ac:chgData name="NESTOR JULIO HERNANDEZ BOCKER" userId="a413b3be1cc3406f" providerId="LiveId" clId="{0BCA5378-A7FF-439A-942F-9F4612BF215F}" dt="2022-09-30T15:33:25.370" v="81" actId="478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36:12.371" v="2256" actId="1035"/>
        <pc:sldMkLst>
          <pc:docMk/>
          <pc:sldMk cId="3016852997" sldId="284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3016852997" sldId="284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36:12.371" v="2256" actId="1035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0BCA5378-A7FF-439A-942F-9F4612BF215F}" dt="2022-09-30T15:37:07.107" v="161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6:48:32.387" v="2260" actId="20577"/>
        <pc:sldMkLst>
          <pc:docMk/>
          <pc:sldMk cId="751480473" sldId="292"/>
        </pc:sldMkLst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6:48:32.387" v="2260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BCA5378-A7FF-439A-942F-9F4612BF215F}" dt="2022-09-30T15:13:31.833" v="14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0BCA5378-A7FF-439A-942F-9F4612BF215F}" dt="2022-09-30T15:36:07.838" v="160" actId="20577"/>
        <pc:sldMkLst>
          <pc:docMk/>
          <pc:sldMk cId="1845386193" sldId="293"/>
        </pc:sldMkLst>
        <pc:spChg chg="mod">
          <ac:chgData name="NESTOR JULIO HERNANDEZ BOCKER" userId="a413b3be1cc3406f" providerId="LiveId" clId="{0BCA5378-A7FF-439A-942F-9F4612BF215F}" dt="2022-09-30T14:50:31.265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4:50:22.503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BCA5378-A7FF-439A-942F-9F4612BF215F}" dt="2022-09-30T15:35:19.940" v="140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BCA5378-A7FF-439A-942F-9F4612BF215F}" dt="2022-09-30T15:35:22.972" v="141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BCA5378-A7FF-439A-942F-9F4612BF215F}" dt="2022-09-30T15:35:28.143" v="143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5:35:43.255" v="15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5:35:59.767" v="157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BCA5378-A7FF-439A-942F-9F4612BF215F}" dt="2022-09-30T15:36:07.838" v="16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0BCA5378-A7FF-439A-942F-9F4612BF215F}" dt="2022-09-30T15:53:52.749" v="365" actId="20577"/>
        <pc:sldMkLst>
          <pc:docMk/>
          <pc:sldMk cId="2857851448" sldId="294"/>
        </pc:sldMkLst>
        <pc:spChg chg="mod">
          <ac:chgData name="NESTOR JULIO HERNANDEZ BOCKER" userId="a413b3be1cc3406f" providerId="LiveId" clId="{0BCA5378-A7FF-439A-942F-9F4612BF215F}" dt="2022-09-30T15:24:03.403" v="2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5:53:52.749" v="36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0BCA5378-A7FF-439A-942F-9F4612BF215F}" dt="2022-09-30T16:01:36.862" v="411" actId="403"/>
        <pc:sldMkLst>
          <pc:docMk/>
          <pc:sldMk cId="2648993389" sldId="295"/>
        </pc:sldMkLst>
        <pc:spChg chg="ord">
          <ac:chgData name="NESTOR JULIO HERNANDEZ BOCKER" userId="a413b3be1cc3406f" providerId="LiveId" clId="{0BCA5378-A7FF-439A-942F-9F4612BF215F}" dt="2022-09-30T15:57:31.636" v="389" actId="171"/>
          <ac:spMkLst>
            <pc:docMk/>
            <pc:sldMk cId="2648993389" sldId="295"/>
            <ac:spMk id="4" creationId="{8751E8B2-304C-5855-D775-56957F7CF61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0BCA5378-A7FF-439A-942F-9F4612BF215F}" dt="2022-09-30T15:57:47.406" v="391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0BCA5378-A7FF-439A-942F-9F4612BF215F}" dt="2022-09-30T15:58:47.466" v="39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0BCA5378-A7FF-439A-942F-9F4612BF215F}" dt="2022-09-30T15:59:07.756" v="400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0BCA5378-A7FF-439A-942F-9F4612BF215F}" dt="2022-09-30T15:59:57.776" v="404" actId="20577"/>
          <ac:spMkLst>
            <pc:docMk/>
            <pc:sldMk cId="2648993389" sldId="295"/>
            <ac:spMk id="19" creationId="{0DDF7A5A-90AD-437C-93ED-DA6629A27751}"/>
          </ac:spMkLst>
        </pc:spChg>
        <pc:grpChg chg="ord">
          <ac:chgData name="NESTOR JULIO HERNANDEZ BOCKER" userId="a413b3be1cc3406f" providerId="LiveId" clId="{0BCA5378-A7FF-439A-942F-9F4612BF215F}" dt="2022-09-30T15:57:37.056" v="390" actId="167"/>
          <ac:grpSpMkLst>
            <pc:docMk/>
            <pc:sldMk cId="2648993389" sldId="295"/>
            <ac:grpSpMk id="3" creationId="{0A120FAC-A88C-B8C3-FB00-1C4F20AE2312}"/>
          </ac:grpSpMkLst>
        </pc:grpChg>
        <pc:graphicFrameChg chg="del">
          <ac:chgData name="NESTOR JULIO HERNANDEZ BOCKER" userId="a413b3be1cc3406f" providerId="LiveId" clId="{0BCA5378-A7FF-439A-942F-9F4612BF215F}" dt="2022-09-30T15:56:26.576" v="366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01:36.862" v="411" actId="403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0BCA5378-A7FF-439A-942F-9F4612BF215F}" dt="2022-09-30T16:18:44.027" v="767" actId="403"/>
        <pc:sldMkLst>
          <pc:docMk/>
          <pc:sldMk cId="1034061580" sldId="296"/>
        </pc:sldMkLst>
        <pc:spChg chg="ord">
          <ac:chgData name="NESTOR JULIO HERNANDEZ BOCKER" userId="a413b3be1cc3406f" providerId="LiveId" clId="{0BCA5378-A7FF-439A-942F-9F4612BF215F}" dt="2022-09-30T16:08:46.788" v="473" actId="171"/>
          <ac:spMkLst>
            <pc:docMk/>
            <pc:sldMk cId="1034061580" sldId="296"/>
            <ac:spMk id="5" creationId="{A3258C3A-E923-DF5B-ADEF-452943154536}"/>
          </ac:spMkLst>
        </pc:spChg>
        <pc:spChg chg="mod">
          <ac:chgData name="NESTOR JULIO HERNANDEZ BOCKER" userId="a413b3be1cc3406f" providerId="LiveId" clId="{0BCA5378-A7FF-439A-942F-9F4612BF215F}" dt="2022-09-30T14:50:14.827" v="2"/>
          <ac:spMkLst>
            <pc:docMk/>
            <pc:sldMk cId="1034061580" sldId="296"/>
            <ac:spMk id="10" creationId="{C59815AE-6B68-4665-9951-E273B5D54D09}"/>
          </ac:spMkLst>
        </pc:spChg>
        <pc:spChg chg="mod ord">
          <ac:chgData name="NESTOR JULIO HERNANDEZ BOCKER" userId="a413b3be1cc3406f" providerId="LiveId" clId="{0BCA5378-A7FF-439A-942F-9F4612BF215F}" dt="2022-09-30T16:17:58.526" v="760" actId="1076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0BCA5378-A7FF-439A-942F-9F4612BF215F}" dt="2022-09-30T16:02:40.242" v="414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0BCA5378-A7FF-439A-942F-9F4612BF215F}" dt="2022-09-30T16:02:19.432" v="412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  <pc:graphicFrameChg chg="add mod">
          <ac:chgData name="NESTOR JULIO HERNANDEZ BOCKER" userId="a413b3be1cc3406f" providerId="LiveId" clId="{0BCA5378-A7FF-439A-942F-9F4612BF215F}" dt="2022-09-30T16:18:44.027" v="767" actId="403"/>
          <ac:graphicFrameMkLst>
            <pc:docMk/>
            <pc:sldMk cId="1034061580" sldId="296"/>
            <ac:graphicFrameMk id="7" creationId="{0BA0F679-CFB5-4012-BCC6-802128C757FA}"/>
          </ac:graphicFrameMkLst>
        </pc:graphicFrameChg>
      </pc:sldChg>
      <pc:sldChg chg="modSp add del">
        <pc:chgData name="NESTOR JULIO HERNANDEZ BOCKER" userId="a413b3be1cc3406f" providerId="LiveId" clId="{0BCA5378-A7FF-439A-942F-9F4612BF215F}" dt="2022-09-30T15:27:16.183" v="45" actId="47"/>
        <pc:sldMkLst>
          <pc:docMk/>
          <pc:sldMk cId="4205703560" sldId="298"/>
        </pc:sldMkLst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5" creationId="{22AA596E-4AF8-A33C-C019-625C7E8EC03F}"/>
          </ac:spMkLst>
        </pc:spChg>
        <pc:spChg chg="mod">
          <ac:chgData name="NESTOR JULIO HERNANDEZ BOCKER" userId="a413b3be1cc3406f" providerId="LiveId" clId="{0BCA5378-A7FF-439A-942F-9F4612BF215F}" dt="2022-09-30T14:50:42.918" v="5"/>
          <ac:spMkLst>
            <pc:docMk/>
            <pc:sldMk cId="4205703560" sldId="298"/>
            <ac:spMk id="17" creationId="{72600D9A-ADD3-4635-A3E6-0938F6994536}"/>
          </ac:spMkLst>
        </pc:spChg>
      </pc:sldChg>
      <pc:sldChg chg="modSp mod">
        <pc:chgData name="NESTOR JULIO HERNANDEZ BOCKER" userId="a413b3be1cc3406f" providerId="LiveId" clId="{0BCA5378-A7FF-439A-942F-9F4612BF215F}" dt="2022-09-30T16:20:15.336" v="769" actId="20577"/>
        <pc:sldMkLst>
          <pc:docMk/>
          <pc:sldMk cId="3234125686" sldId="299"/>
        </pc:sldMkLst>
        <pc:spChg chg="mod">
          <ac:chgData name="NESTOR JULIO HERNANDEZ BOCKER" userId="a413b3be1cc3406f" providerId="LiveId" clId="{0BCA5378-A7FF-439A-942F-9F4612BF215F}" dt="2022-09-30T15:24:15.363" v="31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0BCA5378-A7FF-439A-942F-9F4612BF215F}" dt="2022-09-30T16:20:15.336" v="769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delSp modSp add mod">
        <pc:chgData name="NESTOR JULIO HERNANDEZ BOCKER" userId="a413b3be1cc3406f" providerId="LiveId" clId="{0BCA5378-A7FF-439A-942F-9F4612BF215F}" dt="2022-09-30T16:47:18.729" v="2258" actId="207"/>
        <pc:sldMkLst>
          <pc:docMk/>
          <pc:sldMk cId="1073405508" sldId="300"/>
        </pc:sldMkLst>
        <pc:spChg chg="mod">
          <ac:chgData name="NESTOR JULIO HERNANDEZ BOCKER" userId="a413b3be1cc3406f" providerId="LiveId" clId="{0BCA5378-A7FF-439A-942F-9F4612BF215F}" dt="2022-09-30T16:29:39.047" v="2125" actId="1037"/>
          <ac:spMkLst>
            <pc:docMk/>
            <pc:sldMk cId="1073405508" sldId="300"/>
            <ac:spMk id="3" creationId="{9B29EB78-F2B6-6B35-52FC-F8E1916A1B1C}"/>
          </ac:spMkLst>
        </pc:spChg>
        <pc:spChg chg="mod topLvl">
          <ac:chgData name="NESTOR JULIO HERNANDEZ BOCKER" userId="a413b3be1cc3406f" providerId="LiveId" clId="{0BCA5378-A7FF-439A-942F-9F4612BF215F}" dt="2022-09-30T16:26:59.455" v="1746" actId="1036"/>
          <ac:spMkLst>
            <pc:docMk/>
            <pc:sldMk cId="1073405508" sldId="300"/>
            <ac:spMk id="6" creationId="{C60625E6-14F7-BBA3-F521-78723D87EC96}"/>
          </ac:spMkLst>
        </pc:spChg>
        <pc:spChg chg="mod">
          <ac:chgData name="NESTOR JULIO HERNANDEZ BOCKER" userId="a413b3be1cc3406f" providerId="LiveId" clId="{0BCA5378-A7FF-439A-942F-9F4612BF215F}" dt="2022-09-30T16:28:38.840" v="2097" actId="1037"/>
          <ac:spMkLst>
            <pc:docMk/>
            <pc:sldMk cId="1073405508" sldId="300"/>
            <ac:spMk id="20" creationId="{3AF77547-FB99-469A-8718-978B8988598F}"/>
          </ac:spMkLst>
        </pc:spChg>
        <pc:spChg chg="mod">
          <ac:chgData name="NESTOR JULIO HERNANDEZ BOCKER" userId="a413b3be1cc3406f" providerId="LiveId" clId="{0BCA5378-A7FF-439A-942F-9F4612BF215F}" dt="2022-09-30T16:26:57.289" v="1745" actId="1036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0BCA5378-A7FF-439A-942F-9F4612BF215F}" dt="2022-09-30T16:28:42.369" v="2100" actId="103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0BCA5378-A7FF-439A-942F-9F4612BF215F}" dt="2022-09-30T16:27:52.569" v="1887" actId="1038"/>
          <ac:spMkLst>
            <pc:docMk/>
            <pc:sldMk cId="1073405508" sldId="300"/>
            <ac:spMk id="25" creationId="{2C2D054A-CB9D-4969-9533-9DAC201BD6C0}"/>
          </ac:spMkLst>
        </pc:spChg>
        <pc:spChg chg="mod">
          <ac:chgData name="NESTOR JULIO HERNANDEZ BOCKER" userId="a413b3be1cc3406f" providerId="LiveId" clId="{0BCA5378-A7FF-439A-942F-9F4612BF215F}" dt="2022-09-30T16:29:34.969" v="2118" actId="1037"/>
          <ac:spMkLst>
            <pc:docMk/>
            <pc:sldMk cId="1073405508" sldId="300"/>
            <ac:spMk id="26" creationId="{7E3EB898-F77B-41D8-8631-7FAAB1CA6C44}"/>
          </ac:spMkLst>
        </pc:spChg>
        <pc:grpChg chg="del">
          <ac:chgData name="NESTOR JULIO HERNANDEZ BOCKER" userId="a413b3be1cc3406f" providerId="LiveId" clId="{0BCA5378-A7FF-439A-942F-9F4612BF215F}" dt="2022-09-30T16:20:59.785" v="770" actId="478"/>
          <ac:grpSpMkLst>
            <pc:docMk/>
            <pc:sldMk cId="1073405508" sldId="300"/>
            <ac:grpSpMk id="4" creationId="{DC2D8651-56DC-F7CD-1EC3-DA338671AA91}"/>
          </ac:grpSpMkLst>
        </pc:grpChg>
        <pc:graphicFrameChg chg="mod">
          <ac:chgData name="NESTOR JULIO HERNANDEZ BOCKER" userId="a413b3be1cc3406f" providerId="LiveId" clId="{0BCA5378-A7FF-439A-942F-9F4612BF215F}" dt="2022-09-30T16:47:18.729" v="2258" actId="207"/>
          <ac:graphicFrameMkLst>
            <pc:docMk/>
            <pc:sldMk cId="1073405508" sldId="300"/>
            <ac:graphicFrameMk id="2" creationId="{0B1F8E62-8A25-42C7-A45C-22C09C6414D0}"/>
          </ac:graphicFrameMkLst>
        </pc:graphicFrameChg>
        <pc:picChg chg="del topLvl">
          <ac:chgData name="NESTOR JULIO HERNANDEZ BOCKER" userId="a413b3be1cc3406f" providerId="LiveId" clId="{0BCA5378-A7FF-439A-942F-9F4612BF215F}" dt="2022-09-30T16:20:59.785" v="770" actId="478"/>
          <ac:picMkLst>
            <pc:docMk/>
            <pc:sldMk cId="1073405508" sldId="300"/>
            <ac:picMk id="7" creationId="{6DADD8F1-BC3B-F17F-F1D3-DD11F3D45EE6}"/>
          </ac:picMkLst>
        </pc:picChg>
        <pc:cxnChg chg="mod">
          <ac:chgData name="NESTOR JULIO HERNANDEZ BOCKER" userId="a413b3be1cc3406f" providerId="LiveId" clId="{0BCA5378-A7FF-439A-942F-9F4612BF215F}" dt="2022-09-30T16:27:55.849" v="1893" actId="1038"/>
          <ac:cxnSpMkLst>
            <pc:docMk/>
            <pc:sldMk cId="1073405508" sldId="300"/>
            <ac:cxnSpMk id="23" creationId="{E3FAEE45-B7C7-4895-AF51-10F952241B9B}"/>
          </ac:cxnSpMkLst>
        </pc:cxnChg>
      </pc:sldChg>
      <pc:sldChg chg="addSp delSp modSp add del mod">
        <pc:chgData name="NESTOR JULIO HERNANDEZ BOCKER" userId="a413b3be1cc3406f" providerId="LiveId" clId="{0BCA5378-A7FF-439A-942F-9F4612BF215F}" dt="2022-09-30T18:30:48.114" v="2360" actId="47"/>
        <pc:sldMkLst>
          <pc:docMk/>
          <pc:sldMk cId="2433349525" sldId="301"/>
        </pc:sldMkLst>
        <pc:graphicFrameChg chg="del mod">
          <ac:chgData name="NESTOR JULIO HERNANDEZ BOCKER" userId="a413b3be1cc3406f" providerId="LiveId" clId="{0BCA5378-A7FF-439A-942F-9F4612BF215F}" dt="2022-09-30T18:25:23.429" v="2342" actId="478"/>
          <ac:graphicFrameMkLst>
            <pc:docMk/>
            <pc:sldMk cId="2433349525" sldId="301"/>
            <ac:graphicFrameMk id="2" creationId="{00000000-0008-0000-0000-00000F000000}"/>
          </ac:graphicFrameMkLst>
        </pc:graphicFrameChg>
        <pc:graphicFrameChg chg="add mod">
          <ac:chgData name="NESTOR JULIO HERNANDEZ BOCKER" userId="a413b3be1cc3406f" providerId="LiveId" clId="{0BCA5378-A7FF-439A-942F-9F4612BF215F}" dt="2022-09-30T18:26:50.170" v="2359" actId="404"/>
          <ac:graphicFrameMkLst>
            <pc:docMk/>
            <pc:sldMk cId="2433349525" sldId="301"/>
            <ac:graphicFrameMk id="12" creationId="{767FCEDC-2F74-4F8D-8795-ECB639E1F0B1}"/>
          </ac:graphicFrameMkLst>
        </pc:graphicFrameChg>
      </pc:sldChg>
    </pc:docChg>
  </pc:docChgLst>
  <pc:docChgLst>
    <pc:chgData name="NESTOR JULIO HERNANDEZ BOCKER" userId="a413b3be1cc3406f" providerId="LiveId" clId="{EB63FC34-806B-4C05-BB5F-1BEF294E458A}"/>
    <pc:docChg chg="undo custSel modSld">
      <pc:chgData name="NESTOR JULIO HERNANDEZ BOCKER" userId="a413b3be1cc3406f" providerId="LiveId" clId="{EB63FC34-806B-4C05-BB5F-1BEF294E458A}" dt="2022-07-31T19:33:09.793" v="265" actId="255"/>
      <pc:docMkLst>
        <pc:docMk/>
      </pc:docMkLst>
      <pc:sldChg chg="modSp mod">
        <pc:chgData name="NESTOR JULIO HERNANDEZ BOCKER" userId="a413b3be1cc3406f" providerId="LiveId" clId="{EB63FC34-806B-4C05-BB5F-1BEF294E458A}" dt="2022-07-29T17:05:41.815" v="10" actId="20577"/>
        <pc:sldMkLst>
          <pc:docMk/>
          <pc:sldMk cId="3489943008" sldId="256"/>
        </pc:sldMkLst>
        <pc:spChg chg="mod">
          <ac:chgData name="NESTOR JULIO HERNANDEZ BOCKER" userId="a413b3be1cc3406f" providerId="LiveId" clId="{EB63FC34-806B-4C05-BB5F-1BEF294E458A}" dt="2022-07-29T17:05:34.536" v="8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05:41.815" v="1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06:35.811" v="180" actId="20577"/>
        <pc:sldMkLst>
          <pc:docMk/>
          <pc:sldMk cId="1714585994" sldId="264"/>
        </pc:sldMkLst>
        <pc:spChg chg="mod">
          <ac:chgData name="NESTOR JULIO HERNANDEZ BOCKER" userId="a413b3be1cc3406f" providerId="LiveId" clId="{EB63FC34-806B-4C05-BB5F-1BEF294E458A}" dt="2022-07-29T18:06:35.811" v="18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B63FC34-806B-4C05-BB5F-1BEF294E458A}" dt="2022-07-29T18:17:11.827" v="255" actId="20577"/>
        <pc:sldMkLst>
          <pc:docMk/>
          <pc:sldMk cId="3848655556" sldId="27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7:11.827" v="255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2:57.832" v="31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EB63FC34-806B-4C05-BB5F-1BEF294E458A}" dt="2022-07-29T17:23:20.872" v="3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modSp mod">
        <pc:chgData name="NESTOR JULIO HERNANDEZ BOCKER" userId="a413b3be1cc3406f" providerId="LiveId" clId="{EB63FC34-806B-4C05-BB5F-1BEF294E458A}" dt="2022-07-29T18:13:13.432" v="212" actId="1036"/>
        <pc:sldMkLst>
          <pc:docMk/>
          <pc:sldMk cId="3763916591" sldId="27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8:10:22.511" v="184" actId="20577"/>
          <ac:spMkLst>
            <pc:docMk/>
            <pc:sldMk cId="3763916591" sldId="276"/>
            <ac:spMk id="21" creationId="{B6BFD5BF-AA9F-4720-89B1-41A537027AD9}"/>
          </ac:spMkLst>
        </pc:spChg>
        <pc:graphicFrameChg chg="mod">
          <ac:chgData name="NESTOR JULIO HERNANDEZ BOCKER" userId="a413b3be1cc3406f" providerId="LiveId" clId="{EB63FC34-806B-4C05-BB5F-1BEF294E458A}" dt="2022-07-29T18:13:13.432" v="212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13:38.186" v="245" actId="14100"/>
        <pc:sldMkLst>
          <pc:docMk/>
          <pc:sldMk cId="864735227" sldId="279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B63FC34-806B-4C05-BB5F-1BEF294E458A}" dt="2022-07-29T17:33:44.801" v="65" actId="20577"/>
          <ac:spMkLst>
            <pc:docMk/>
            <pc:sldMk cId="864735227" sldId="279"/>
            <ac:spMk id="19" creationId="{996E6BDD-E3F5-4C18-BDB4-BEEFAFB96589}"/>
          </ac:spMkLst>
        </pc:spChg>
        <pc:graphicFrameChg chg="mod">
          <ac:chgData name="NESTOR JULIO HERNANDEZ BOCKER" userId="a413b3be1cc3406f" providerId="LiveId" clId="{EB63FC34-806B-4C05-BB5F-1BEF294E458A}" dt="2022-07-29T18:13:38.186" v="245" actId="14100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31T19:33:09.793" v="265" actId="255"/>
        <pc:sldMkLst>
          <pc:docMk/>
          <pc:sldMk cId="3016852997" sldId="284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0:16.711" v="52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B63FC34-806B-4C05-BB5F-1BEF294E458A}" dt="2022-07-31T19:33:09.793" v="265" actId="25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8:06:53.291" v="181" actId="2716"/>
        <pc:sldMkLst>
          <pc:docMk/>
          <pc:sldMk cId="751480473" sldId="292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31:26.241" v="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B63FC34-806B-4C05-BB5F-1BEF294E458A}" dt="2022-07-29T18:06:53.291" v="181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B63FC34-806B-4C05-BB5F-1BEF294E458A}" dt="2022-07-29T17:26:24.752" v="45"/>
        <pc:sldMkLst>
          <pc:docMk/>
          <pc:sldMk cId="1845386193" sldId="293"/>
        </pc:sldMkLst>
        <pc:spChg chg="mod">
          <ac:chgData name="NESTOR JULIO HERNANDEZ BOCKER" userId="a413b3be1cc3406f" providerId="LiveId" clId="{EB63FC34-806B-4C05-BB5F-1BEF294E458A}" dt="2022-07-29T16:17:17.24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6:17:07.739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B63FC34-806B-4C05-BB5F-1BEF294E458A}" dt="2022-07-29T17:26:17.542" v="44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B63FC34-806B-4C05-BB5F-1BEF294E458A}" dt="2022-07-29T17:26:24.752" v="45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B63FC34-806B-4C05-BB5F-1BEF294E458A}" dt="2022-07-29T17:24:46.027" v="3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B63FC34-806B-4C05-BB5F-1BEF294E458A}" dt="2022-07-29T17:24:50.311" v="3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B63FC34-806B-4C05-BB5F-1BEF294E458A}" dt="2022-07-29T17:25:37.858" v="43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EB63FC34-806B-4C05-BB5F-1BEF294E458A}" dt="2022-07-29T17:35:33.501" v="67" actId="20577"/>
        <pc:sldMkLst>
          <pc:docMk/>
          <pc:sldMk cId="2857851448" sldId="294"/>
        </pc:sldMkLst>
        <pc:spChg chg="mod">
          <ac:chgData name="NESTOR JULIO HERNANDEZ BOCKER" userId="a413b3be1cc3406f" providerId="LiveId" clId="{EB63FC34-806B-4C05-BB5F-1BEF294E458A}" dt="2022-07-29T17:22:40.034" v="29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B63FC34-806B-4C05-BB5F-1BEF294E458A}" dt="2022-07-29T17:35:33.501" v="67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B63FC34-806B-4C05-BB5F-1BEF294E458A}" dt="2022-07-29T18:11:04.250" v="192" actId="1037"/>
        <pc:sldMkLst>
          <pc:docMk/>
          <pc:sldMk cId="2648993389" sldId="295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B63FC34-806B-4C05-BB5F-1BEF294E458A}" dt="2022-07-29T17:57:40.881" v="96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B63FC34-806B-4C05-BB5F-1BEF294E458A}" dt="2022-07-29T17:58:20.728" v="10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B63FC34-806B-4C05-BB5F-1BEF294E458A}" dt="2022-07-29T18:11:04.250" v="192" actId="103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B63FC34-806B-4C05-BB5F-1BEF294E458A}" dt="2022-07-29T18:00:08.699" v="109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B63FC34-806B-4C05-BB5F-1BEF294E458A}" dt="2022-07-29T18:01:53.077" v="113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EB63FC34-806B-4C05-BB5F-1BEF294E458A}" dt="2022-07-29T17:55:58.916" v="91" actId="478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B63FC34-806B-4C05-BB5F-1BEF294E458A}" dt="2022-07-29T18:06:15.248" v="179" actId="1035"/>
        <pc:sldMkLst>
          <pc:docMk/>
          <pc:sldMk cId="1034061580" sldId="296"/>
        </pc:sldMkLst>
        <pc:spChg chg="mod">
          <ac:chgData name="NESTOR JULIO HERNANDEZ BOCKER" userId="a413b3be1cc3406f" providerId="LiveId" clId="{EB63FC34-806B-4C05-BB5F-1BEF294E458A}" dt="2022-07-29T16:16:57.137" v="1"/>
          <ac:spMkLst>
            <pc:docMk/>
            <pc:sldMk cId="1034061580" sldId="296"/>
            <ac:spMk id="10" creationId="{C59815AE-6B68-4665-9951-E273B5D54D09}"/>
          </ac:spMkLst>
        </pc:spChg>
        <pc:spChg chg="del mod">
          <ac:chgData name="NESTOR JULIO HERNANDEZ BOCKER" userId="a413b3be1cc3406f" providerId="LiveId" clId="{EB63FC34-806B-4C05-BB5F-1BEF294E458A}" dt="2022-07-29T18:05:57.485" v="154" actId="478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EB63FC34-806B-4C05-BB5F-1BEF294E458A}" dt="2022-07-29T18:06:06.430" v="158" actId="1076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EB63FC34-806B-4C05-BB5F-1BEF294E458A}" dt="2022-07-29T18:03:01.147" v="114" actId="478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 mod">
          <ac:chgData name="NESTOR JULIO HERNANDEZ BOCKER" userId="a413b3be1cc3406f" providerId="LiveId" clId="{EB63FC34-806B-4C05-BB5F-1BEF294E458A}" dt="2022-07-29T18:06:15.248" v="179" actId="1035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</pc:docChg>
  </pc:docChgLst>
  <pc:docChgLst>
    <pc:chgData name="NESTOR JULIO HERNANDEZ BOCKER" userId="a413b3be1cc3406f" providerId="LiveId" clId="{07C97CCA-5F32-4CF1-A9E6-1C3EBC90226D}"/>
    <pc:docChg chg="undo custSel addSld delSld modSld">
      <pc:chgData name="NESTOR JULIO HERNANDEZ BOCKER" userId="a413b3be1cc3406f" providerId="LiveId" clId="{07C97CCA-5F32-4CF1-A9E6-1C3EBC90226D}" dt="2022-04-29T22:16:13.174" v="925" actId="20577"/>
      <pc:docMkLst>
        <pc:docMk/>
      </pc:docMkLst>
      <pc:sldChg chg="modSp mod">
        <pc:chgData name="NESTOR JULIO HERNANDEZ BOCKER" userId="a413b3be1cc3406f" providerId="LiveId" clId="{07C97CCA-5F32-4CF1-A9E6-1C3EBC90226D}" dt="2022-04-29T19:21:00.853" v="884" actId="20577"/>
        <pc:sldMkLst>
          <pc:docMk/>
          <pc:sldMk cId="3489943008" sldId="256"/>
        </pc:sldMkLst>
        <pc:spChg chg="mod">
          <ac:chgData name="NESTOR JULIO HERNANDEZ BOCKER" userId="a413b3be1cc3406f" providerId="LiveId" clId="{07C97CCA-5F32-4CF1-A9E6-1C3EBC90226D}" dt="2022-04-29T17:16:17.988" v="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9:21:00.853" v="884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07C97CCA-5F32-4CF1-A9E6-1C3EBC90226D}" dt="2022-04-29T19:13:35.987" v="826" actId="20577"/>
        <pc:sldMkLst>
          <pc:docMk/>
          <pc:sldMk cId="1714585994" sldId="264"/>
        </pc:sldMkLst>
        <pc:spChg chg="mod">
          <ac:chgData name="NESTOR JULIO HERNANDEZ BOCKER" userId="a413b3be1cc3406f" providerId="LiveId" clId="{07C97CCA-5F32-4CF1-A9E6-1C3EBC90226D}" dt="2022-04-29T19:13:35.987" v="826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07C97CCA-5F32-4CF1-A9E6-1C3EBC90226D}" dt="2022-04-29T17:20:47.985" v="9" actId="20577"/>
        <pc:sldMkLst>
          <pc:docMk/>
          <pc:sldMk cId="3848655556" sldId="275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7:20:30.688" v="7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0:47.985" v="9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mod">
          <ac:chgData name="NESTOR JULIO HERNANDEZ BOCKER" userId="a413b3be1cc3406f" providerId="LiveId" clId="{07C97CCA-5F32-4CF1-A9E6-1C3EBC90226D}" dt="2022-04-29T17:20:20.418" v="6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del">
          <ac:chgData name="NESTOR JULIO HERNANDEZ BOCKER" userId="a413b3be1cc3406f" providerId="LiveId" clId="{07C97CCA-5F32-4CF1-A9E6-1C3EBC90226D}" dt="2022-04-29T17:20:19.288" v="5" actId="478"/>
          <ac:graphicFrameMkLst>
            <pc:docMk/>
            <pc:sldMk cId="3848655556" sldId="275"/>
            <ac:graphicFrameMk id="13" creationId="{24449D14-FA36-47EF-BA3A-28405D987F6E}"/>
          </ac:graphicFrameMkLst>
        </pc:graphicFrameChg>
      </pc:sldChg>
      <pc:sldChg chg="modSp mod">
        <pc:chgData name="NESTOR JULIO HERNANDEZ BOCKER" userId="a413b3be1cc3406f" providerId="LiveId" clId="{07C97CCA-5F32-4CF1-A9E6-1C3EBC90226D}" dt="2022-04-29T18:32:13.202" v="459" actId="20577"/>
        <pc:sldMkLst>
          <pc:docMk/>
          <pc:sldMk cId="3763916591" sldId="276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32:13.202" v="45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07C97CCA-5F32-4CF1-A9E6-1C3EBC90226D}" dt="2022-04-29T22:14:13.361" v="924" actId="27918"/>
        <pc:sldMkLst>
          <pc:docMk/>
          <pc:sldMk cId="864735227" sldId="279"/>
        </pc:sldMkLst>
        <pc:spChg chg="mod">
          <ac:chgData name="NESTOR JULIO HERNANDEZ BOCKER" userId="a413b3be1cc3406f" providerId="LiveId" clId="{07C97CCA-5F32-4CF1-A9E6-1C3EBC90226D}" dt="2022-04-29T19:26:28.573" v="887" actId="6549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07C97CCA-5F32-4CF1-A9E6-1C3EBC90226D}" dt="2022-04-29T19:31:10.764" v="89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addSp delSp modSp mod">
        <pc:chgData name="NESTOR JULIO HERNANDEZ BOCKER" userId="a413b3be1cc3406f" providerId="LiveId" clId="{07C97CCA-5F32-4CF1-A9E6-1C3EBC90226D}" dt="2022-04-29T22:09:24.278" v="922" actId="478"/>
        <pc:sldMkLst>
          <pc:docMk/>
          <pc:sldMk cId="3016852997" sldId="284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8:02:41.661" v="331" actId="6549"/>
          <ac:spMkLst>
            <pc:docMk/>
            <pc:sldMk cId="3016852997" sldId="284"/>
            <ac:spMk id="11" creationId="{B705431B-FF9F-46D3-839F-0E7E7F665407}"/>
          </ac:spMkLst>
        </pc:spChg>
        <pc:graphicFrameChg chg="add del mod modGraphic">
          <ac:chgData name="NESTOR JULIO HERNANDEZ BOCKER" userId="a413b3be1cc3406f" providerId="LiveId" clId="{07C97CCA-5F32-4CF1-A9E6-1C3EBC90226D}" dt="2022-04-29T22:09:24.278" v="922" actId="478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07C97CCA-5F32-4CF1-A9E6-1C3EBC90226D}" dt="2022-04-29T18:51:42.870" v="541" actId="20577"/>
        <pc:sldMkLst>
          <pc:docMk/>
          <pc:sldMk cId="2917955696" sldId="285"/>
        </pc:sldMkLst>
        <pc:spChg chg="mod">
          <ac:chgData name="NESTOR JULIO HERNANDEZ BOCKER" userId="a413b3be1cc3406f" providerId="LiveId" clId="{07C97CCA-5F32-4CF1-A9E6-1C3EBC90226D}" dt="2022-04-29T18:51:30.566" v="533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07C97CCA-5F32-4CF1-A9E6-1C3EBC90226D}" dt="2022-04-29T18:51:42.870" v="541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add mod">
        <pc:chgData name="NESTOR JULIO HERNANDEZ BOCKER" userId="a413b3be1cc3406f" providerId="LiveId" clId="{07C97CCA-5F32-4CF1-A9E6-1C3EBC90226D}" dt="2022-04-29T19:19:02.487" v="872" actId="20577"/>
        <pc:sldMkLst>
          <pc:docMk/>
          <pc:sldMk cId="922040492" sldId="287"/>
        </pc:sldMkLst>
        <pc:spChg chg="mod">
          <ac:chgData name="NESTOR JULIO HERNANDEZ BOCKER" userId="a413b3be1cc3406f" providerId="LiveId" clId="{07C97CCA-5F32-4CF1-A9E6-1C3EBC90226D}" dt="2022-04-29T19:17:48.198" v="853" actId="20577"/>
          <ac:spMkLst>
            <pc:docMk/>
            <pc:sldMk cId="922040492" sldId="287"/>
            <ac:spMk id="10" creationId="{C59815AE-6B68-4665-9951-E273B5D54D09}"/>
          </ac:spMkLst>
        </pc:spChg>
        <pc:spChg chg="add mod">
          <ac:chgData name="NESTOR JULIO HERNANDEZ BOCKER" userId="a413b3be1cc3406f" providerId="LiveId" clId="{07C97CCA-5F32-4CF1-A9E6-1C3EBC90226D}" dt="2022-04-29T19:19:02.487" v="872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07C97CCA-5F32-4CF1-A9E6-1C3EBC90226D}" dt="2022-04-29T19:11:30.004" v="639" actId="14100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07C97CCA-5F32-4CF1-A9E6-1C3EBC90226D}" dt="2022-04-29T19:06:07.369" v="615" actId="478"/>
          <ac:graphicFrameMkLst>
            <pc:docMk/>
            <pc:sldMk cId="922040492" sldId="287"/>
            <ac:graphicFrameMk id="7" creationId="{0BA0F679-CFB5-4012-BCC6-802128C757FA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09:45.011" v="637" actId="207"/>
          <ac:graphicFrameMkLst>
            <pc:docMk/>
            <pc:sldMk cId="922040492" sldId="287"/>
            <ac:graphicFrameMk id="8" creationId="{0BA0F679-CFB5-4012-BCC6-802128C757FA}"/>
          </ac:graphicFrameMkLst>
        </pc:graphicFrameChg>
      </pc:sldChg>
      <pc:sldChg chg="addSp delSp modSp add mod">
        <pc:chgData name="NESTOR JULIO HERNANDEZ BOCKER" userId="a413b3be1cc3406f" providerId="LiveId" clId="{07C97CCA-5F32-4CF1-A9E6-1C3EBC90226D}" dt="2022-04-29T19:34:00.180" v="916" actId="208"/>
        <pc:sldMkLst>
          <pc:docMk/>
          <pc:sldMk cId="851783180" sldId="288"/>
        </pc:sldMkLst>
        <pc:spChg chg="mod">
          <ac:chgData name="NESTOR JULIO HERNANDEZ BOCKER" userId="a413b3be1cc3406f" providerId="LiveId" clId="{07C97CCA-5F32-4CF1-A9E6-1C3EBC90226D}" dt="2022-04-29T19:03:01.092" v="603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07C97CCA-5F32-4CF1-A9E6-1C3EBC90226D}" dt="2022-04-29T19:04:11.409" v="605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07C97CCA-5F32-4CF1-A9E6-1C3EBC90226D}" dt="2022-04-29T19:20:04.260" v="882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9:04:39.336" v="607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07C97CCA-5F32-4CF1-A9E6-1C3EBC90226D}" dt="2022-04-29T19:04:44.141" v="608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07C97CCA-5F32-4CF1-A9E6-1C3EBC90226D}" dt="2022-04-29T19:05:35.422" v="614" actId="20577"/>
          <ac:spMkLst>
            <pc:docMk/>
            <pc:sldMk cId="851783180" sldId="288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07C97CCA-5F32-4CF1-A9E6-1C3EBC90226D}" dt="2022-04-29T19:02:12.728" v="544" actId="47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07C97CCA-5F32-4CF1-A9E6-1C3EBC90226D}" dt="2022-04-29T19:34:00.180" v="916" actId="20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add del">
        <pc:chgData name="NESTOR JULIO HERNANDEZ BOCKER" userId="a413b3be1cc3406f" providerId="LiveId" clId="{07C97CCA-5F32-4CF1-A9E6-1C3EBC90226D}" dt="2022-04-29T19:01:53.684" v="543" actId="47"/>
        <pc:sldMkLst>
          <pc:docMk/>
          <pc:sldMk cId="1713883615" sldId="290"/>
        </pc:sldMkLst>
      </pc:sldChg>
      <pc:sldChg chg="modSp mod">
        <pc:chgData name="NESTOR JULIO HERNANDEZ BOCKER" userId="a413b3be1cc3406f" providerId="LiveId" clId="{07C97CCA-5F32-4CF1-A9E6-1C3EBC90226D}" dt="2022-04-29T22:16:13.174" v="925" actId="20577"/>
        <pc:sldMkLst>
          <pc:docMk/>
          <pc:sldMk cId="751480473" sldId="292"/>
        </pc:sldMkLst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22:16:13.174" v="9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07C97CCA-5F32-4CF1-A9E6-1C3EBC90226D}" dt="2022-04-29T19:35:56.316" v="917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07C97CCA-5F32-4CF1-A9E6-1C3EBC90226D}" dt="2022-04-29T19:14:54.981" v="840" actId="20577"/>
        <pc:sldMkLst>
          <pc:docMk/>
          <pc:sldMk cId="1845386193" sldId="293"/>
        </pc:sldMkLst>
        <pc:spChg chg="mod">
          <ac:chgData name="NESTOR JULIO HERNANDEZ BOCKER" userId="a413b3be1cc3406f" providerId="LiveId" clId="{07C97CCA-5F32-4CF1-A9E6-1C3EBC90226D}" dt="2022-04-29T19:14:42.323" v="839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07C97CCA-5F32-4CF1-A9E6-1C3EBC90226D}" dt="2022-04-29T17:16:00.528" v="1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07C97CCA-5F32-4CF1-A9E6-1C3EBC90226D}" dt="2022-04-29T19:14:54.981" v="840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07C97CCA-5F32-4CF1-A9E6-1C3EBC90226D}" dt="2022-04-29T17:27:35.288" v="84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07C97CCA-5F32-4CF1-A9E6-1C3EBC90226D}" dt="2022-04-29T17:27:51.549" v="8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07C97CCA-5F32-4CF1-A9E6-1C3EBC90226D}" dt="2022-04-29T17:28:33.958" v="99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07C97CCA-5F32-4CF1-A9E6-1C3EBC90226D}" dt="2022-04-29T17:28:44.648" v="10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07C97CCA-5F32-4CF1-A9E6-1C3EBC90226D}" dt="2022-04-29T17:29:16.948" v="1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07C97CCA-5F32-4CF1-A9E6-1C3EBC90226D}" dt="2022-04-29T17:26:37.768" v="10" actId="478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del">
          <ac:chgData name="NESTOR JULIO HERNANDEZ BOCKER" userId="a413b3be1cc3406f" providerId="LiveId" clId="{07C97CCA-5F32-4CF1-A9E6-1C3EBC90226D}" dt="2022-04-29T17:26:55.378" v="13" actId="478"/>
          <ac:graphicFrameMkLst>
            <pc:docMk/>
            <pc:sldMk cId="1845386193" sldId="293"/>
            <ac:graphicFrameMk id="15" creationId="{E86B2825-BFEC-4438-8A13-7D9D6B72CBF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6:48.988" v="12" actId="1076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mod">
          <ac:chgData name="NESTOR JULIO HERNANDEZ BOCKER" userId="a413b3be1cc3406f" providerId="LiveId" clId="{07C97CCA-5F32-4CF1-A9E6-1C3EBC90226D}" dt="2022-04-29T17:27:16.788" v="73" actId="1037"/>
          <ac:graphicFrameMkLst>
            <pc:docMk/>
            <pc:sldMk cId="1845386193" sldId="293"/>
            <ac:graphicFrameMk id="24" creationId="{E86B2825-BFEC-4438-8A13-7D9D6B72CBFB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209221742" sldId="294"/>
        </pc:sldMkLst>
        <pc:spChg chg="mod">
          <ac:chgData name="NESTOR JULIO HERNANDEZ BOCKER" userId="a413b3be1cc3406f" providerId="LiveId" clId="{07C97CCA-5F32-4CF1-A9E6-1C3EBC90226D}" dt="2022-04-29T18:45:49.229" v="499" actId="20577"/>
          <ac:spMkLst>
            <pc:docMk/>
            <pc:sldMk cId="1209221742" sldId="294"/>
            <ac:spMk id="10" creationId="{C59815AE-6B68-4665-9951-E273B5D54D09}"/>
          </ac:spMkLst>
        </pc:spChg>
      </pc:sldChg>
      <pc:sldChg chg="add del">
        <pc:chgData name="NESTOR JULIO HERNANDEZ BOCKER" userId="a413b3be1cc3406f" providerId="LiveId" clId="{07C97CCA-5F32-4CF1-A9E6-1C3EBC90226D}" dt="2022-04-29T18:50:31.503" v="508" actId="2890"/>
        <pc:sldMkLst>
          <pc:docMk/>
          <pc:sldMk cId="1900738334" sldId="294"/>
        </pc:sldMkLst>
      </pc:sldChg>
      <pc:sldChg chg="modSp add del mod">
        <pc:chgData name="NESTOR JULIO HERNANDEZ BOCKER" userId="a413b3be1cc3406f" providerId="LiveId" clId="{07C97CCA-5F32-4CF1-A9E6-1C3EBC90226D}" dt="2022-04-29T17:35:16.828" v="113" actId="47"/>
        <pc:sldMkLst>
          <pc:docMk/>
          <pc:sldMk cId="3358134990" sldId="294"/>
        </pc:sldMkLst>
        <pc:graphicFrameChg chg="mod">
          <ac:chgData name="NESTOR JULIO HERNANDEZ BOCKER" userId="a413b3be1cc3406f" providerId="LiveId" clId="{07C97CCA-5F32-4CF1-A9E6-1C3EBC90226D}" dt="2022-04-29T17:34:03.088" v="112" actId="14100"/>
          <ac:graphicFrameMkLst>
            <pc:docMk/>
            <pc:sldMk cId="3358134990" sldId="294"/>
            <ac:graphicFrameMk id="11" creationId="{24449D14-FA36-47EF-BA3A-28405D987F6E}"/>
          </ac:graphicFrameMkLst>
        </pc:graphicFrameChg>
      </pc:sldChg>
      <pc:sldChg chg="modSp add del mod">
        <pc:chgData name="NESTOR JULIO HERNANDEZ BOCKER" userId="a413b3be1cc3406f" providerId="LiveId" clId="{07C97CCA-5F32-4CF1-A9E6-1C3EBC90226D}" dt="2022-04-29T18:48:46.437" v="504" actId="47"/>
        <pc:sldMkLst>
          <pc:docMk/>
          <pc:sldMk cId="1432889871" sldId="295"/>
        </pc:sldMkLst>
        <pc:spChg chg="mod">
          <ac:chgData name="NESTOR JULIO HERNANDEZ BOCKER" userId="a413b3be1cc3406f" providerId="LiveId" clId="{07C97CCA-5F32-4CF1-A9E6-1C3EBC90226D}" dt="2022-04-29T18:46:29.929" v="503"/>
          <ac:spMkLst>
            <pc:docMk/>
            <pc:sldMk cId="1432889871" sldId="295"/>
            <ac:spMk id="11" creationId="{6C759FD7-E75E-409A-A4BF-463D5F069D22}"/>
          </ac:spMkLst>
        </pc:spChg>
      </pc:sldChg>
    </pc:docChg>
  </pc:docChgLst>
  <pc:docChgLst>
    <pc:chgData name="NESTOR JULIO HERNANDEZ BOCKER" userId="a413b3be1cc3406f" providerId="LiveId" clId="{B00217D2-2D85-4E95-AF59-5B3072FEF9BE}"/>
    <pc:docChg chg="undo custSel modSld">
      <pc:chgData name="NESTOR JULIO HERNANDEZ BOCKER" userId="a413b3be1cc3406f" providerId="LiveId" clId="{B00217D2-2D85-4E95-AF59-5B3072FEF9BE}" dt="2022-11-30T17:03:38.697" v="368" actId="1036"/>
      <pc:docMkLst>
        <pc:docMk/>
      </pc:docMkLst>
      <pc:sldChg chg="modSp mod">
        <pc:chgData name="NESTOR JULIO HERNANDEZ BOCKER" userId="a413b3be1cc3406f" providerId="LiveId" clId="{B00217D2-2D85-4E95-AF59-5B3072FEF9BE}" dt="2022-11-30T16:24:42.599" v="208" actId="20577"/>
        <pc:sldMkLst>
          <pc:docMk/>
          <pc:sldMk cId="3489943008" sldId="256"/>
        </pc:sldMkLst>
        <pc:spChg chg="mod">
          <ac:chgData name="NESTOR JULIO HERNANDEZ BOCKER" userId="a413b3be1cc3406f" providerId="LiveId" clId="{B00217D2-2D85-4E95-AF59-5B3072FEF9BE}" dt="2022-11-30T15:35:24.217" v="5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42.599" v="208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6:56:06.342" v="350" actId="20577"/>
        <pc:sldMkLst>
          <pc:docMk/>
          <pc:sldMk cId="1714585994" sldId="264"/>
        </pc:sldMkLst>
        <pc:spChg chg="mod">
          <ac:chgData name="NESTOR JULIO HERNANDEZ BOCKER" userId="a413b3be1cc3406f" providerId="LiveId" clId="{B00217D2-2D85-4E95-AF59-5B3072FEF9BE}" dt="2022-11-30T16:56:06.342" v="350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B00217D2-2D85-4E95-AF59-5B3072FEF9BE}" dt="2022-11-30T15:56:05.122" v="42" actId="20577"/>
        <pc:sldMkLst>
          <pc:docMk/>
          <pc:sldMk cId="3848655556" sldId="275"/>
        </pc:sldMkLst>
        <pc:spChg chg="mod">
          <ac:chgData name="NESTOR JULIO HERNANDEZ BOCKER" userId="a413b3be1cc3406f" providerId="LiveId" clId="{B00217D2-2D85-4E95-AF59-5B3072FEF9BE}" dt="2022-11-30T15:53:48.803" v="22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B00217D2-2D85-4E95-AF59-5B3072FEF9BE}" dt="2022-11-30T15:54:47.522" v="26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55:18.730" v="28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B00217D2-2D85-4E95-AF59-5B3072FEF9BE}" dt="2022-11-30T15:56:05.122" v="42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B00217D2-2D85-4E95-AF59-5B3072FEF9BE}" dt="2022-11-30T16:09:03.882" v="129" actId="20577"/>
        <pc:sldMkLst>
          <pc:docMk/>
          <pc:sldMk cId="3763916591" sldId="27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9:03.882" v="129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B00217D2-2D85-4E95-AF59-5B3072FEF9BE}" dt="2022-11-30T16:10:00.667" v="134" actId="20577"/>
        <pc:sldMkLst>
          <pc:docMk/>
          <pc:sldMk cId="864735227" sldId="279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B00217D2-2D85-4E95-AF59-5B3072FEF9BE}" dt="2022-11-30T16:10:00.667" v="134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B00217D2-2D85-4E95-AF59-5B3072FEF9BE}" dt="2022-11-30T16:07:02.587" v="121" actId="20577"/>
        <pc:sldMkLst>
          <pc:docMk/>
          <pc:sldMk cId="3016852997" sldId="284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7:02.587" v="121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B00217D2-2D85-4E95-AF59-5B3072FEF9BE}" dt="2022-11-30T15:47:43.427" v="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8:36.573" v="125" actId="20577"/>
        <pc:sldMkLst>
          <pc:docMk/>
          <pc:sldMk cId="751480473" sldId="292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08:36.573" v="125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B00217D2-2D85-4E95-AF59-5B3072FEF9BE}" dt="2022-11-30T16:08:24.267" v="122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03:47.627" v="70" actId="20577"/>
        <pc:sldMkLst>
          <pc:docMk/>
          <pc:sldMk cId="1845386193" sldId="293"/>
        </pc:sldMkLst>
        <pc:spChg chg="mod">
          <ac:chgData name="NESTOR JULIO HERNANDEZ BOCKER" userId="a413b3be1cc3406f" providerId="LiveId" clId="{B00217D2-2D85-4E95-AF59-5B3072FEF9BE}" dt="2022-11-30T15:35:09.268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5:35:01.257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B00217D2-2D85-4E95-AF59-5B3072FEF9BE}" dt="2022-11-30T15:56:31.869" v="43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5:56:34.594" v="44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B00217D2-2D85-4E95-AF59-5B3072FEF9BE}" dt="2022-11-30T15:57:08.282" v="46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5:57:36.548" v="57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03:14.633" v="5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B00217D2-2D85-4E95-AF59-5B3072FEF9BE}" dt="2022-11-30T16:03:47.627" v="70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B00217D2-2D85-4E95-AF59-5B3072FEF9BE}" dt="2022-11-30T16:24:50.049" v="209" actId="20577"/>
        <pc:sldMkLst>
          <pc:docMk/>
          <pc:sldMk cId="2857851448" sldId="294"/>
        </pc:sldMkLst>
        <pc:spChg chg="mod">
          <ac:chgData name="NESTOR JULIO HERNANDEZ BOCKER" userId="a413b3be1cc3406f" providerId="LiveId" clId="{B00217D2-2D85-4E95-AF59-5B3072FEF9BE}" dt="2022-11-30T16:10:30.985" v="135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0.049" v="209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7:03:38.697" v="368" actId="1036"/>
        <pc:sldMkLst>
          <pc:docMk/>
          <pc:sldMk cId="2648993389" sldId="295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B00217D2-2D85-4E95-AF59-5B3072FEF9BE}" dt="2022-11-30T16:15:51.755" v="179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16:36.039" v="181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B00217D2-2D85-4E95-AF59-5B3072FEF9BE}" dt="2022-11-30T16:16:58.898" v="182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B00217D2-2D85-4E95-AF59-5B3072FEF9BE}" dt="2022-11-30T16:17:46.213" v="185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B00217D2-2D85-4E95-AF59-5B3072FEF9BE}" dt="2022-11-30T16:14:57.086" v="141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mod">
          <ac:chgData name="NESTOR JULIO HERNANDEZ BOCKER" userId="a413b3be1cc3406f" providerId="LiveId" clId="{B00217D2-2D85-4E95-AF59-5B3072FEF9BE}" dt="2022-11-30T17:03:38.697" v="368" actId="1036"/>
          <ac:graphicFrameMkLst>
            <pc:docMk/>
            <pc:sldMk cId="2648993389" sldId="295"/>
            <ac:graphicFrameMk id="6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B00217D2-2D85-4E95-AF59-5B3072FEF9BE}" dt="2022-11-30T16:59:57.718" v="366" actId="404"/>
        <pc:sldMkLst>
          <pc:docMk/>
          <pc:sldMk cId="1034061580" sldId="296"/>
        </pc:sldMkLst>
        <pc:spChg chg="mod">
          <ac:chgData name="NESTOR JULIO HERNANDEZ BOCKER" userId="a413b3be1cc3406f" providerId="LiveId" clId="{B00217D2-2D85-4E95-AF59-5B3072FEF9BE}" dt="2022-11-30T15:34:49.877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B00217D2-2D85-4E95-AF59-5B3072FEF9BE}" dt="2022-11-30T16:59:57.718" v="366" actId="404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B00217D2-2D85-4E95-AF59-5B3072FEF9BE}" dt="2022-11-30T16:20:21.243" v="186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20:26.648" v="187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B00217D2-2D85-4E95-AF59-5B3072FEF9BE}" dt="2022-11-30T16:24:53.944" v="210" actId="20577"/>
        <pc:sldMkLst>
          <pc:docMk/>
          <pc:sldMk cId="3234125686" sldId="299"/>
        </pc:sldMkLst>
        <pc:spChg chg="mod">
          <ac:chgData name="NESTOR JULIO HERNANDEZ BOCKER" userId="a413b3be1cc3406f" providerId="LiveId" clId="{B00217D2-2D85-4E95-AF59-5B3072FEF9BE}" dt="2022-11-30T16:24:34.598" v="20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B00217D2-2D85-4E95-AF59-5B3072FEF9BE}" dt="2022-11-30T16:24:53.944" v="210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B00217D2-2D85-4E95-AF59-5B3072FEF9BE}" dt="2022-11-30T16:42:46.364" v="349" actId="20577"/>
        <pc:sldMkLst>
          <pc:docMk/>
          <pc:sldMk cId="1073405508" sldId="300"/>
        </pc:sldMkLst>
        <pc:spChg chg="mod">
          <ac:chgData name="NESTOR JULIO HERNANDEZ BOCKER" userId="a413b3be1cc3406f" providerId="LiveId" clId="{B00217D2-2D85-4E95-AF59-5B3072FEF9BE}" dt="2022-11-30T16:42:46.364" v="349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5" creationId="{22AA596E-4AF8-A33C-C019-625C7E8EC03F}"/>
          </ac:spMkLst>
        </pc:spChg>
        <pc:spChg chg="add del">
          <ac:chgData name="NESTOR JULIO HERNANDEZ BOCKER" userId="a413b3be1cc3406f" providerId="LiveId" clId="{B00217D2-2D85-4E95-AF59-5B3072FEF9BE}" dt="2022-11-30T16:41:21.673" v="218" actId="22"/>
          <ac:spMkLst>
            <pc:docMk/>
            <pc:sldMk cId="1073405508" sldId="300"/>
            <ac:spMk id="8" creationId="{99AADDFD-2EEA-B4EE-6E81-4C0F4B514B4F}"/>
          </ac:spMkLst>
        </pc:spChg>
        <pc:spChg chg="mod">
          <ac:chgData name="NESTOR JULIO HERNANDEZ BOCKER" userId="a413b3be1cc3406f" providerId="LiveId" clId="{B00217D2-2D85-4E95-AF59-5B3072FEF9BE}" dt="2022-11-30T15:35:16.947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B00217D2-2D85-4E95-AF59-5B3072FEF9BE}" dt="2022-11-30T16:41:46.808" v="344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B00217D2-2D85-4E95-AF59-5B3072FEF9BE}" dt="2022-11-30T16:42:06.409" v="347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B00217D2-2D85-4E95-AF59-5B3072FEF9BE}" dt="2022-11-30T16:42:33.595" v="348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B00217D2-2D85-4E95-AF59-5B3072FEF9BE}" dt="2022-11-30T16:41:10.629" v="216" actId="478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">
          <ac:chgData name="NESTOR JULIO HERNANDEZ BOCKER" userId="a413b3be1cc3406f" providerId="LiveId" clId="{B00217D2-2D85-4E95-AF59-5B3072FEF9BE}" dt="2022-11-30T16:41:39.040" v="343" actId="1037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</pc:docChg>
  </pc:docChgLst>
  <pc:docChgLst>
    <pc:chgData name="NESTOR JULIO HERNANDEZ BOCKER" userId="a413b3be1cc3406f" providerId="LiveId" clId="{2680E061-D0AF-4086-8A89-B367F1CAFBE5}"/>
    <pc:docChg chg="undo custSel addSld delSld modSld">
      <pc:chgData name="NESTOR JULIO HERNANDEZ BOCKER" userId="a413b3be1cc3406f" providerId="LiveId" clId="{2680E061-D0AF-4086-8A89-B367F1CAFBE5}" dt="2023-02-09T04:02:13.248" v="2297" actId="1036"/>
      <pc:docMkLst>
        <pc:docMk/>
      </pc:docMkLst>
      <pc:sldChg chg="addSp delSp modSp mod">
        <pc:chgData name="NESTOR JULIO HERNANDEZ BOCKER" userId="a413b3be1cc3406f" providerId="LiveId" clId="{2680E061-D0AF-4086-8A89-B367F1CAFBE5}" dt="2023-01-31T19:07:38.917" v="1675" actId="1036"/>
        <pc:sldMkLst>
          <pc:docMk/>
          <pc:sldMk cId="3489943008" sldId="256"/>
        </pc:sldMkLst>
        <pc:spChg chg="add mod">
          <ac:chgData name="NESTOR JULIO HERNANDEZ BOCKER" userId="a413b3be1cc3406f" providerId="LiveId" clId="{2680E061-D0AF-4086-8A89-B367F1CAFBE5}" dt="2023-01-31T19:07:38.917" v="1675" actId="1036"/>
          <ac:spMkLst>
            <pc:docMk/>
            <pc:sldMk cId="3489943008" sldId="256"/>
            <ac:spMk id="4" creationId="{259491B7-1269-CBF8-B548-5BA513E3CC89}"/>
          </ac:spMkLst>
        </pc:spChg>
        <pc:spChg chg="del mod">
          <ac:chgData name="NESTOR JULIO HERNANDEZ BOCKER" userId="a413b3be1cc3406f" providerId="LiveId" clId="{2680E061-D0AF-4086-8A89-B367F1CAFBE5}" dt="2023-01-31T19:07:36.376" v="1655" actId="21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8:50:08.789" v="1514" actId="1076"/>
          <ac:spMkLst>
            <pc:docMk/>
            <pc:sldMk cId="3489943008" sldId="256"/>
            <ac:spMk id="6" creationId="{00000000-0000-0000-0000-000000000000}"/>
          </ac:spMkLst>
        </pc:spChg>
        <pc:graphicFrameChg chg="add mod">
          <ac:chgData name="NESTOR JULIO HERNANDEZ BOCKER" userId="a413b3be1cc3406f" providerId="LiveId" clId="{2680E061-D0AF-4086-8A89-B367F1CAFBE5}" dt="2023-01-31T18:49:40.079" v="1509"/>
          <ac:graphicFrameMkLst>
            <pc:docMk/>
            <pc:sldMk cId="3489943008" sldId="256"/>
            <ac:graphicFrameMk id="2" creationId="{C9B8196F-7BD7-4F38-85CF-927EA52D2EAE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59:52.841" v="2296" actId="20577"/>
        <pc:sldMkLst>
          <pc:docMk/>
          <pc:sldMk cId="1714585994" sldId="264"/>
        </pc:sldMkLst>
        <pc:spChg chg="mod">
          <ac:chgData name="NESTOR JULIO HERNANDEZ BOCKER" userId="a413b3be1cc3406f" providerId="LiveId" clId="{2680E061-D0AF-4086-8A89-B367F1CAFBE5}" dt="2023-01-31T19:59:52.841" v="229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6:29:18.501" v="216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modSp mod">
        <pc:chgData name="NESTOR JULIO HERNANDEZ BOCKER" userId="a413b3be1cc3406f" providerId="LiveId" clId="{2680E061-D0AF-4086-8A89-B367F1CAFBE5}" dt="2023-01-31T19:12:40.735" v="1697" actId="20577"/>
        <pc:sldMkLst>
          <pc:docMk/>
          <pc:sldMk cId="3848655556" sldId="275"/>
        </pc:sldMkLst>
        <pc:spChg chg="mod">
          <ac:chgData name="NESTOR JULIO HERNANDEZ BOCKER" userId="a413b3be1cc3406f" providerId="LiveId" clId="{2680E061-D0AF-4086-8A89-B367F1CAFBE5}" dt="2023-01-31T16:30:27.991" v="219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2680E061-D0AF-4086-8A89-B367F1CAFBE5}" dt="2023-01-31T16:30:41.820" v="222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9:12:40.735" v="1697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31:04.310" v="223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2680E061-D0AF-4086-8A89-B367F1CAFBE5}" dt="2023-01-31T16:31:19.450" v="226" actId="20577"/>
          <ac:spMkLst>
            <pc:docMk/>
            <pc:sldMk cId="3848655556" sldId="275"/>
            <ac:spMk id="15" creationId="{4E1DDF5D-FD1F-3104-4BE8-A433AAD60649}"/>
          </ac:spMkLst>
        </pc:spChg>
        <pc:graphicFrameChg chg="mod">
          <ac:chgData name="NESTOR JULIO HERNANDEZ BOCKER" userId="a413b3be1cc3406f" providerId="LiveId" clId="{2680E061-D0AF-4086-8A89-B367F1CAFBE5}" dt="2023-01-31T17:16:02.649" v="518"/>
          <ac:graphicFrameMkLst>
            <pc:docMk/>
            <pc:sldMk cId="3848655556" sldId="275"/>
            <ac:graphicFrameMk id="2" creationId="{00000000-0008-0000-0000-00000F000000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6:40:13.464" v="442" actId="20577"/>
        <pc:sldMkLst>
          <pc:docMk/>
          <pc:sldMk cId="3763916591" sldId="276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40:13.464" v="442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2680E061-D0AF-4086-8A89-B367F1CAFBE5}" dt="2023-01-31T16:40:49.841" v="453" actId="20577"/>
        <pc:sldMkLst>
          <pc:docMk/>
          <pc:sldMk cId="864735227" sldId="279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2680E061-D0AF-4086-8A89-B367F1CAFBE5}" dt="2023-01-31T16:40:49.841" v="453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2680E061-D0AF-4086-8A89-B367F1CAFBE5}" dt="2023-01-31T19:02:32.919" v="1567" actId="20577"/>
        <pc:sldMkLst>
          <pc:docMk/>
          <pc:sldMk cId="3016852997" sldId="284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02:32.919" v="156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">
          <ac:chgData name="NESTOR JULIO HERNANDEZ BOCKER" userId="a413b3be1cc3406f" providerId="LiveId" clId="{2680E061-D0AF-4086-8A89-B367F1CAFBE5}" dt="2023-01-31T16:34:29.161" v="236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55:26.791" v="2279" actId="2716"/>
        <pc:sldMkLst>
          <pc:docMk/>
          <pc:sldMk cId="751480473" sldId="292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39:50.568" v="439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2680E061-D0AF-4086-8A89-B367F1CAFBE5}" dt="2023-01-31T19:55:26.791" v="2279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9:13:35.775" v="1899" actId="1038"/>
        <pc:sldMkLst>
          <pc:docMk/>
          <pc:sldMk cId="1845386193" sldId="293"/>
        </pc:sldMkLst>
        <pc:spChg chg="mod">
          <ac:chgData name="NESTOR JULIO HERNANDEZ BOCKER" userId="a413b3be1cc3406f" providerId="LiveId" clId="{2680E061-D0AF-4086-8A89-B367F1CAFBE5}" dt="2023-01-31T14:54:35.800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4:54:20.422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2680E061-D0AF-4086-8A89-B367F1CAFBE5}" dt="2023-01-31T14:54:35.800" v="3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2680E061-D0AF-4086-8A89-B367F1CAFBE5}" dt="2023-01-31T16:33:41.103" v="227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2680E061-D0AF-4086-8A89-B367F1CAFBE5}" dt="2023-01-31T16:33:50.282" v="230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2680E061-D0AF-4086-8A89-B367F1CAFBE5}" dt="2023-01-31T16:33:55.972" v="231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2680E061-D0AF-4086-8A89-B367F1CAFBE5}" dt="2023-01-31T19:13:35.775" v="1899" actId="1038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2680E061-D0AF-4086-8A89-B367F1CAFBE5}" dt="2023-01-31T16:41:12.511" v="455" actId="20577"/>
        <pc:sldMkLst>
          <pc:docMk/>
          <pc:sldMk cId="2857851448" sldId="294"/>
        </pc:sldMkLst>
        <pc:spChg chg="mod">
          <ac:chgData name="NESTOR JULIO HERNANDEZ BOCKER" userId="a413b3be1cc3406f" providerId="LiveId" clId="{2680E061-D0AF-4086-8A89-B367F1CAFBE5}" dt="2023-01-31T16:41:03.502" v="454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6:41:12.511" v="45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680E061-D0AF-4086-8A89-B367F1CAFBE5}" dt="2023-01-31T16:48:38.148" v="463" actId="20577"/>
        <pc:sldMkLst>
          <pc:docMk/>
          <pc:sldMk cId="2648993389" sldId="295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2680E061-D0AF-4086-8A89-B367F1CAFBE5}" dt="2023-01-31T16:45:31.843" v="457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48:38.148" v="463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2680E061-D0AF-4086-8A89-B367F1CAFBE5}" dt="2023-01-31T16:46:54.663" v="459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2680E061-D0AF-4086-8A89-B367F1CAFBE5}" dt="2023-01-31T16:47:24.363" v="461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2680E061-D0AF-4086-8A89-B367F1CAFBE5}" dt="2023-01-31T16:27:29.293" v="209" actId="1035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del">
          <ac:chgData name="NESTOR JULIO HERNANDEZ BOCKER" userId="a413b3be1cc3406f" providerId="LiveId" clId="{2680E061-D0AF-4086-8A89-B367F1CAFBE5}" dt="2023-01-31T16:27:16.889" v="182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2680E061-D0AF-4086-8A89-B367F1CAFBE5}" dt="2023-01-31T16:50:34.715" v="466" actId="20577"/>
        <pc:sldMkLst>
          <pc:docMk/>
          <pc:sldMk cId="1034061580" sldId="296"/>
        </pc:sldMkLst>
        <pc:spChg chg="mod">
          <ac:chgData name="NESTOR JULIO HERNANDEZ BOCKER" userId="a413b3be1cc3406f" providerId="LiveId" clId="{2680E061-D0AF-4086-8A89-B367F1CAFBE5}" dt="2023-01-31T14:54:00.440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6:50:34.715" v="466" actId="20577"/>
          <ac:spMkLst>
            <pc:docMk/>
            <pc:sldMk cId="1034061580" sldId="296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2680E061-D0AF-4086-8A89-B367F1CAFBE5}" dt="2023-01-31T16:28:33.463" v="210" actId="478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add mod">
          <ac:chgData name="NESTOR JULIO HERNANDEZ BOCKER" userId="a413b3be1cc3406f" providerId="LiveId" clId="{2680E061-D0AF-4086-8A89-B367F1CAFBE5}" dt="2023-01-31T16:28:37.595" v="211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5:09:55.748" v="170" actId="20577"/>
        <pc:sldMkLst>
          <pc:docMk/>
          <pc:sldMk cId="3234125686" sldId="299"/>
        </pc:sldMkLst>
        <pc:spChg chg="mod">
          <ac:chgData name="NESTOR JULIO HERNANDEZ BOCKER" userId="a413b3be1cc3406f" providerId="LiveId" clId="{2680E061-D0AF-4086-8A89-B367F1CAFBE5}" dt="2023-01-31T15:09:26.980" v="168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2680E061-D0AF-4086-8A89-B367F1CAFBE5}" dt="2023-01-31T15:09:55.748" v="170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2680E061-D0AF-4086-8A89-B367F1CAFBE5}" dt="2023-01-31T19:59:17.834" v="2294"/>
        <pc:sldMkLst>
          <pc:docMk/>
          <pc:sldMk cId="1073405508" sldId="300"/>
        </pc:sldMkLst>
        <pc:spChg chg="mod">
          <ac:chgData name="NESTOR JULIO HERNANDEZ BOCKER" userId="a413b3be1cc3406f" providerId="LiveId" clId="{2680E061-D0AF-4086-8A89-B367F1CAFBE5}" dt="2023-01-31T15:09:11.481" v="167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2680E061-D0AF-4086-8A89-B367F1CAFBE5}" dt="2023-01-31T19:58:38.645" v="2291" actId="166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2680E061-D0AF-4086-8A89-B367F1CAFBE5}" dt="2023-01-31T14:54:46.020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2680E061-D0AF-4086-8A89-B367F1CAFBE5}" dt="2023-01-31T15:04:35.611" v="76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2680E061-D0AF-4086-8A89-B367F1CAFBE5}" dt="2023-01-31T15:04:58.236" v="8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2680E061-D0AF-4086-8A89-B367F1CAFBE5}" dt="2023-01-31T15:08:26.579" v="156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mod">
          <ac:chgData name="NESTOR JULIO HERNANDEZ BOCKER" userId="a413b3be1cc3406f" providerId="LiveId" clId="{2680E061-D0AF-4086-8A89-B367F1CAFBE5}" dt="2023-01-31T19:57:36.393" v="2290" actId="1036"/>
          <ac:graphicFrameMkLst>
            <pc:docMk/>
            <pc:sldMk cId="1073405508" sldId="300"/>
            <ac:graphicFrameMk id="2" creationId="{0D987E21-E7B3-ED4E-7508-20BF8900490A}"/>
          </ac:graphicFrameMkLst>
        </pc:graphicFrameChg>
        <pc:graphicFrameChg chg="del">
          <ac:chgData name="NESTOR JULIO HERNANDEZ BOCKER" userId="a413b3be1cc3406f" providerId="LiveId" clId="{2680E061-D0AF-4086-8A89-B367F1CAFBE5}" dt="2023-01-31T15:07:35.283" v="89" actId="21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add mod ord">
          <ac:chgData name="NESTOR JULIO HERNANDEZ BOCKER" userId="a413b3be1cc3406f" providerId="LiveId" clId="{2680E061-D0AF-4086-8A89-B367F1CAFBE5}" dt="2023-01-31T19:59:17.834" v="2294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del">
          <ac:chgData name="NESTOR JULIO HERNANDEZ BOCKER" userId="a413b3be1cc3406f" providerId="LiveId" clId="{2680E061-D0AF-4086-8A89-B367F1CAFBE5}" dt="2023-01-31T15:04:21.899" v="7" actId="478"/>
          <ac:graphicFrameMkLst>
            <pc:docMk/>
            <pc:sldMk cId="1073405508" sldId="300"/>
            <ac:graphicFrameMk id="8" creationId="{0D987E21-E7B3-ED4E-7508-20BF8900490A}"/>
          </ac:graphicFrameMkLst>
        </pc:graphicFrameChg>
      </pc:sldChg>
      <pc:sldChg chg="modSp mod">
        <pc:chgData name="NESTOR JULIO HERNANDEZ BOCKER" userId="a413b3be1cc3406f" providerId="LiveId" clId="{2680E061-D0AF-4086-8A89-B367F1CAFBE5}" dt="2023-01-31T18:51:11.657" v="1523" actId="255"/>
        <pc:sldMkLst>
          <pc:docMk/>
          <pc:sldMk cId="550907793" sldId="301"/>
        </pc:sldMkLst>
        <pc:spChg chg="mod">
          <ac:chgData name="NESTOR JULIO HERNANDEZ BOCKER" userId="a413b3be1cc3406f" providerId="LiveId" clId="{2680E061-D0AF-4086-8A89-B367F1CAFBE5}" dt="2023-01-31T18:51:11.657" v="1523" actId="255"/>
          <ac:spMkLst>
            <pc:docMk/>
            <pc:sldMk cId="550907793" sldId="301"/>
            <ac:spMk id="5" creationId="{00000000-0000-0000-0000-000000000000}"/>
          </ac:spMkLst>
        </pc:spChg>
      </pc:sldChg>
      <pc:sldChg chg="addSp delSp modSp add mod">
        <pc:chgData name="NESTOR JULIO HERNANDEZ BOCKER" userId="a413b3be1cc3406f" providerId="LiveId" clId="{2680E061-D0AF-4086-8A89-B367F1CAFBE5}" dt="2023-01-31T19:08:09.326" v="1677" actId="20577"/>
        <pc:sldMkLst>
          <pc:docMk/>
          <pc:sldMk cId="816604662" sldId="302"/>
        </pc:sldMkLst>
        <pc:spChg chg="mod">
          <ac:chgData name="NESTOR JULIO HERNANDEZ BOCKER" userId="a413b3be1cc3406f" providerId="LiveId" clId="{2680E061-D0AF-4086-8A89-B367F1CAFBE5}" dt="2023-01-31T17:28:19.371" v="616" actId="20577"/>
          <ac:spMkLst>
            <pc:docMk/>
            <pc:sldMk cId="816604662" sldId="302"/>
            <ac:spMk id="3" creationId="{2315DD2D-8850-64F4-B811-96E1D80048CD}"/>
          </ac:spMkLst>
        </pc:spChg>
        <pc:spChg chg="mod">
          <ac:chgData name="NESTOR JULIO HERNANDEZ BOCKER" userId="a413b3be1cc3406f" providerId="LiveId" clId="{2680E061-D0AF-4086-8A89-B367F1CAFBE5}" dt="2023-01-31T17:29:26.095" v="662" actId="1036"/>
          <ac:spMkLst>
            <pc:docMk/>
            <pc:sldMk cId="816604662" sldId="302"/>
            <ac:spMk id="7" creationId="{EE05017A-6114-9F81-CD4B-9BA2434286F7}"/>
          </ac:spMkLst>
        </pc:spChg>
        <pc:spChg chg="mod">
          <ac:chgData name="NESTOR JULIO HERNANDEZ BOCKER" userId="a413b3be1cc3406f" providerId="LiveId" clId="{2680E061-D0AF-4086-8A89-B367F1CAFBE5}" dt="2023-01-31T19:08:09.326" v="1677" actId="20577"/>
          <ac:spMkLst>
            <pc:docMk/>
            <pc:sldMk cId="816604662" sldId="302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7:26:46.007" v="574" actId="6549"/>
          <ac:spMkLst>
            <pc:docMk/>
            <pc:sldMk cId="816604662" sldId="302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7:28:23.608" v="625" actId="20577"/>
          <ac:spMkLst>
            <pc:docMk/>
            <pc:sldMk cId="816604662" sldId="302"/>
            <ac:spMk id="13" creationId="{C4D4C64A-8FA0-C025-691A-66D9E9CA9FC9}"/>
          </ac:spMkLst>
        </pc:spChg>
        <pc:spChg chg="mod">
          <ac:chgData name="NESTOR JULIO HERNANDEZ BOCKER" userId="a413b3be1cc3406f" providerId="LiveId" clId="{2680E061-D0AF-4086-8A89-B367F1CAFBE5}" dt="2023-01-31T17:29:30.841" v="664" actId="20577"/>
          <ac:spMkLst>
            <pc:docMk/>
            <pc:sldMk cId="816604662" sldId="302"/>
            <ac:spMk id="14" creationId="{481B9EF8-A39F-5692-34A1-309CBF9A0191}"/>
          </ac:spMkLst>
        </pc:spChg>
        <pc:spChg chg="del mod">
          <ac:chgData name="NESTOR JULIO HERNANDEZ BOCKER" userId="a413b3be1cc3406f" providerId="LiveId" clId="{2680E061-D0AF-4086-8A89-B367F1CAFBE5}" dt="2023-01-31T17:29:36.595" v="665" actId="478"/>
          <ac:spMkLst>
            <pc:docMk/>
            <pc:sldMk cId="816604662" sldId="302"/>
            <ac:spMk id="15" creationId="{4E1DDF5D-FD1F-3104-4BE8-A433AAD60649}"/>
          </ac:spMkLst>
        </pc:spChg>
        <pc:spChg chg="add mod">
          <ac:chgData name="NESTOR JULIO HERNANDEZ BOCKER" userId="a413b3be1cc3406f" providerId="LiveId" clId="{2680E061-D0AF-4086-8A89-B367F1CAFBE5}" dt="2023-01-31T17:35:38.759" v="793" actId="20577"/>
          <ac:spMkLst>
            <pc:docMk/>
            <pc:sldMk cId="816604662" sldId="302"/>
            <ac:spMk id="17" creationId="{E88E679C-9E97-477A-B2C2-7D0E2DDED3B4}"/>
          </ac:spMkLst>
        </pc:spChg>
        <pc:graphicFrameChg chg="del mod">
          <ac:chgData name="NESTOR JULIO HERNANDEZ BOCKER" userId="a413b3be1cc3406f" providerId="LiveId" clId="{2680E061-D0AF-4086-8A89-B367F1CAFBE5}" dt="2023-01-31T17:08:37.513" v="497" actId="478"/>
          <ac:graphicFrameMkLst>
            <pc:docMk/>
            <pc:sldMk cId="816604662" sldId="302"/>
            <ac:graphicFrameMk id="2" creationId="{00000000-0008-0000-0000-00000F000000}"/>
          </ac:graphicFrameMkLst>
        </pc:graphicFrameChg>
        <pc:graphicFrameChg chg="add mod">
          <ac:chgData name="NESTOR JULIO HERNANDEZ BOCKER" userId="a413b3be1cc3406f" providerId="LiveId" clId="{2680E061-D0AF-4086-8A89-B367F1CAFBE5}" dt="2023-01-31T19:05:51.564" v="1654"/>
          <ac:graphicFrameMkLst>
            <pc:docMk/>
            <pc:sldMk cId="816604662" sldId="302"/>
            <ac:graphicFrameMk id="12" creationId="{00000000-0008-0000-0100-000006000000}"/>
          </ac:graphicFrameMkLst>
        </pc:graphicFrameChg>
        <pc:cxnChg chg="mod">
          <ac:chgData name="NESTOR JULIO HERNANDEZ BOCKER" userId="a413b3be1cc3406f" providerId="LiveId" clId="{2680E061-D0AF-4086-8A89-B367F1CAFBE5}" dt="2023-01-31T17:28:12.399" v="608" actId="1036"/>
          <ac:cxnSpMkLst>
            <pc:docMk/>
            <pc:sldMk cId="816604662" sldId="302"/>
            <ac:cxnSpMk id="11" creationId="{08D0A8D0-372E-47D3-D103-5D3062D0B519}"/>
          </ac:cxnSpMkLst>
        </pc:cxnChg>
      </pc:sldChg>
      <pc:sldChg chg="add del setBg">
        <pc:chgData name="NESTOR JULIO HERNANDEZ BOCKER" userId="a413b3be1cc3406f" providerId="LiveId" clId="{2680E061-D0AF-4086-8A89-B367F1CAFBE5}" dt="2023-01-31T17:07:09.693" v="482"/>
        <pc:sldMkLst>
          <pc:docMk/>
          <pc:sldMk cId="1485344383" sldId="303"/>
        </pc:sldMkLst>
      </pc:sldChg>
      <pc:sldChg chg="modSp add mod">
        <pc:chgData name="NESTOR JULIO HERNANDEZ BOCKER" userId="a413b3be1cc3406f" providerId="LiveId" clId="{2680E061-D0AF-4086-8A89-B367F1CAFBE5}" dt="2023-01-31T19:39:18.298" v="2080" actId="20577"/>
        <pc:sldMkLst>
          <pc:docMk/>
          <pc:sldMk cId="3823965177" sldId="303"/>
        </pc:sldMkLst>
        <pc:spChg chg="mod">
          <ac:chgData name="NESTOR JULIO HERNANDEZ BOCKER" userId="a413b3be1cc3406f" providerId="LiveId" clId="{2680E061-D0AF-4086-8A89-B367F1CAFBE5}" dt="2023-01-31T19:39:18.298" v="2080" actId="20577"/>
          <ac:spMkLst>
            <pc:docMk/>
            <pc:sldMk cId="3823965177" sldId="303"/>
            <ac:spMk id="5" creationId="{00000000-0000-0000-0000-000000000000}"/>
          </ac:spMkLst>
        </pc:spChg>
      </pc:sldChg>
      <pc:sldChg chg="add del">
        <pc:chgData name="NESTOR JULIO HERNANDEZ BOCKER" userId="a413b3be1cc3406f" providerId="LiveId" clId="{2680E061-D0AF-4086-8A89-B367F1CAFBE5}" dt="2023-01-31T17:40:00.557" v="795"/>
        <pc:sldMkLst>
          <pc:docMk/>
          <pc:sldMk cId="763392037" sldId="304"/>
        </pc:sldMkLst>
      </pc:sldChg>
      <pc:sldChg chg="addSp delSp modSp add mod">
        <pc:chgData name="NESTOR JULIO HERNANDEZ BOCKER" userId="a413b3be1cc3406f" providerId="LiveId" clId="{2680E061-D0AF-4086-8A89-B367F1CAFBE5}" dt="2023-01-31T19:08:39.267" v="1678" actId="6549"/>
        <pc:sldMkLst>
          <pc:docMk/>
          <pc:sldMk cId="2407906370" sldId="304"/>
        </pc:sldMkLst>
        <pc:spChg chg="mod">
          <ac:chgData name="NESTOR JULIO HERNANDEZ BOCKER" userId="a413b3be1cc3406f" providerId="LiveId" clId="{2680E061-D0AF-4086-8A89-B367F1CAFBE5}" dt="2023-01-31T17:53:35.085" v="1114" actId="14100"/>
          <ac:spMkLst>
            <pc:docMk/>
            <pc:sldMk cId="2407906370" sldId="304"/>
            <ac:spMk id="3" creationId="{2315DD2D-8850-64F4-B811-96E1D80048CD}"/>
          </ac:spMkLst>
        </pc:spChg>
        <pc:spChg chg="del">
          <ac:chgData name="NESTOR JULIO HERNANDEZ BOCKER" userId="a413b3be1cc3406f" providerId="LiveId" clId="{2680E061-D0AF-4086-8A89-B367F1CAFBE5}" dt="2023-01-31T17:51:03.197" v="926" actId="478"/>
          <ac:spMkLst>
            <pc:docMk/>
            <pc:sldMk cId="2407906370" sldId="304"/>
            <ac:spMk id="7" creationId="{EE05017A-6114-9F81-CD4B-9BA2434286F7}"/>
          </ac:spMkLst>
        </pc:spChg>
        <pc:spChg chg="del mod">
          <ac:chgData name="NESTOR JULIO HERNANDEZ BOCKER" userId="a413b3be1cc3406f" providerId="LiveId" clId="{2680E061-D0AF-4086-8A89-B367F1CAFBE5}" dt="2023-01-31T17:51:29.417" v="931" actId="478"/>
          <ac:spMkLst>
            <pc:docMk/>
            <pc:sldMk cId="2407906370" sldId="304"/>
            <ac:spMk id="8" creationId="{61B25509-84A8-AB59-18E6-99E2245FF737}"/>
          </ac:spMkLst>
        </pc:spChg>
        <pc:spChg chg="mod">
          <ac:chgData name="NESTOR JULIO HERNANDEZ BOCKER" userId="a413b3be1cc3406f" providerId="LiveId" clId="{2680E061-D0AF-4086-8A89-B367F1CAFBE5}" dt="2023-01-31T19:08:39.267" v="1678" actId="6549"/>
          <ac:spMkLst>
            <pc:docMk/>
            <pc:sldMk cId="2407906370" sldId="304"/>
            <ac:spMk id="10" creationId="{C59815AE-6B68-4665-9951-E273B5D54D09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3" creationId="{C4D4C64A-8FA0-C025-691A-66D9E9CA9FC9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4" creationId="{481B9EF8-A39F-5692-34A1-309CBF9A0191}"/>
          </ac:spMkLst>
        </pc:spChg>
        <pc:spChg chg="add mod">
          <ac:chgData name="NESTOR JULIO HERNANDEZ BOCKER" userId="a413b3be1cc3406f" providerId="LiveId" clId="{2680E061-D0AF-4086-8A89-B367F1CAFBE5}" dt="2023-01-31T17:52:13.376" v="1065" actId="1038"/>
          <ac:spMkLst>
            <pc:docMk/>
            <pc:sldMk cId="2407906370" sldId="304"/>
            <ac:spMk id="15" creationId="{6EAF7653-3BB5-C52D-4C9B-4B9300C32C97}"/>
          </ac:spMkLst>
        </pc:spChg>
        <pc:spChg chg="del">
          <ac:chgData name="NESTOR JULIO HERNANDEZ BOCKER" userId="a413b3be1cc3406f" providerId="LiveId" clId="{2680E061-D0AF-4086-8A89-B367F1CAFBE5}" dt="2023-01-31T17:53:40.134" v="1115" actId="478"/>
          <ac:spMkLst>
            <pc:docMk/>
            <pc:sldMk cId="2407906370" sldId="304"/>
            <ac:spMk id="17" creationId="{E88E679C-9E97-477A-B2C2-7D0E2DDED3B4}"/>
          </ac:spMkLst>
        </pc:spChg>
        <pc:spChg chg="add mod">
          <ac:chgData name="NESTOR JULIO HERNANDEZ BOCKER" userId="a413b3be1cc3406f" providerId="LiveId" clId="{2680E061-D0AF-4086-8A89-B367F1CAFBE5}" dt="2023-01-31T17:54:56.587" v="1277" actId="20577"/>
          <ac:spMkLst>
            <pc:docMk/>
            <pc:sldMk cId="2407906370" sldId="304"/>
            <ac:spMk id="18" creationId="{750EDCCB-5B3C-728A-78C1-8AE6C2837393}"/>
          </ac:spMkLst>
        </pc:spChg>
        <pc:spChg chg="add mod">
          <ac:chgData name="NESTOR JULIO HERNANDEZ BOCKER" userId="a413b3be1cc3406f" providerId="LiveId" clId="{2680E061-D0AF-4086-8A89-B367F1CAFBE5}" dt="2023-01-31T17:54:13.935" v="1255" actId="20577"/>
          <ac:spMkLst>
            <pc:docMk/>
            <pc:sldMk cId="2407906370" sldId="304"/>
            <ac:spMk id="19" creationId="{3EE7A22C-3691-AF6B-8BDB-0902F1C7F3B7}"/>
          </ac:spMkLst>
        </pc:spChg>
        <pc:spChg chg="add mod">
          <ac:chgData name="NESTOR JULIO HERNANDEZ BOCKER" userId="a413b3be1cc3406f" providerId="LiveId" clId="{2680E061-D0AF-4086-8A89-B367F1CAFBE5}" dt="2023-01-31T17:54:18.823" v="1257" actId="20577"/>
          <ac:spMkLst>
            <pc:docMk/>
            <pc:sldMk cId="2407906370" sldId="304"/>
            <ac:spMk id="20" creationId="{0AD9A07D-0D98-1507-A443-9D5C971384BD}"/>
          </ac:spMkLst>
        </pc:spChg>
        <pc:spChg chg="add mod">
          <ac:chgData name="NESTOR JULIO HERNANDEZ BOCKER" userId="a413b3be1cc3406f" providerId="LiveId" clId="{2680E061-D0AF-4086-8A89-B367F1CAFBE5}" dt="2023-01-31T17:55:16.994" v="1289" actId="20577"/>
          <ac:spMkLst>
            <pc:docMk/>
            <pc:sldMk cId="2407906370" sldId="304"/>
            <ac:spMk id="21" creationId="{1994D727-4912-0C89-9217-51698F1B461B}"/>
          </ac:spMkLst>
        </pc:spChg>
        <pc:graphicFrameChg chg="add mod">
          <ac:chgData name="NESTOR JULIO HERNANDEZ BOCKER" userId="a413b3be1cc3406f" providerId="LiveId" clId="{2680E061-D0AF-4086-8A89-B367F1CAFBE5}" dt="2023-01-31T17:44:23.349" v="911"/>
          <ac:graphicFrameMkLst>
            <pc:docMk/>
            <pc:sldMk cId="2407906370" sldId="304"/>
            <ac:graphicFrameMk id="2" creationId="{403732F2-878B-427B-9916-31CFB008026D}"/>
          </ac:graphicFrameMkLst>
        </pc:graphicFrameChg>
        <pc:graphicFrameChg chg="del">
          <ac:chgData name="NESTOR JULIO HERNANDEZ BOCKER" userId="a413b3be1cc3406f" providerId="LiveId" clId="{2680E061-D0AF-4086-8A89-B367F1CAFBE5}" dt="2023-01-31T17:40:04.167" v="797" actId="478"/>
          <ac:graphicFrameMkLst>
            <pc:docMk/>
            <pc:sldMk cId="2407906370" sldId="304"/>
            <ac:graphicFrameMk id="12" creationId="{00000000-0008-0000-0100-000006000000}"/>
          </ac:graphicFrameMkLst>
        </pc:graphicFrameChg>
      </pc:sldChg>
      <pc:sldChg chg="modSp add mod">
        <pc:chgData name="NESTOR JULIO HERNANDEZ BOCKER" userId="a413b3be1cc3406f" providerId="LiveId" clId="{2680E061-D0AF-4086-8A89-B367F1CAFBE5}" dt="2023-02-09T04:02:13.248" v="2297" actId="1036"/>
        <pc:sldMkLst>
          <pc:docMk/>
          <pc:sldMk cId="1935528767" sldId="305"/>
        </pc:sldMkLst>
        <pc:spChg chg="mod">
          <ac:chgData name="NESTOR JULIO HERNANDEZ BOCKER" userId="a413b3be1cc3406f" providerId="LiveId" clId="{2680E061-D0AF-4086-8A89-B367F1CAFBE5}" dt="2023-01-31T18:23:30.829" v="1315" actId="20577"/>
          <ac:spMkLst>
            <pc:docMk/>
            <pc:sldMk cId="1935528767" sldId="305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2-09T04:02:13.248" v="2297" actId="1036"/>
          <ac:spMkLst>
            <pc:docMk/>
            <pc:sldMk cId="1935528767" sldId="305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2680E061-D0AF-4086-8A89-B367F1CAFBE5}" dt="2023-01-31T19:50:16.819" v="2091" actId="798"/>
          <ac:graphicFrameMkLst>
            <pc:docMk/>
            <pc:sldMk cId="1935528767" sldId="305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10:55.806" v="1679" actId="113"/>
        <pc:sldMkLst>
          <pc:docMk/>
          <pc:sldMk cId="3369054490" sldId="306"/>
        </pc:sldMkLst>
        <pc:spChg chg="mod">
          <ac:chgData name="NESTOR JULIO HERNANDEZ BOCKER" userId="a413b3be1cc3406f" providerId="LiveId" clId="{2680E061-D0AF-4086-8A89-B367F1CAFBE5}" dt="2023-01-31T18:42:33.452" v="1478" actId="20577"/>
          <ac:spMkLst>
            <pc:docMk/>
            <pc:sldMk cId="3369054490" sldId="306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10:55.806" v="1679" actId="113"/>
          <ac:spMkLst>
            <pc:docMk/>
            <pc:sldMk cId="3369054490" sldId="30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2680E061-D0AF-4086-8A89-B367F1CAFBE5}" dt="2023-01-31T18:46:43.325" v="1504" actId="1076"/>
          <ac:graphicFrameMkLst>
            <pc:docMk/>
            <pc:sldMk cId="3369054490" sldId="306"/>
            <ac:graphicFrameMk id="5" creationId="{523BF44A-F6FE-45FE-BDB7-EE2C67708281}"/>
          </ac:graphicFrameMkLst>
        </pc:graphicFrameChg>
        <pc:graphicFrameChg chg="del">
          <ac:chgData name="NESTOR JULIO HERNANDEZ BOCKER" userId="a413b3be1cc3406f" providerId="LiveId" clId="{2680E061-D0AF-4086-8A89-B367F1CAFBE5}" dt="2023-01-31T18:42:14.341" v="1465" actId="478"/>
          <ac:graphicFrameMkLst>
            <pc:docMk/>
            <pc:sldMk cId="3369054490" sldId="306"/>
            <ac:graphicFrameMk id="6" creationId="{00000000-0008-0000-0000-000009000000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12:01.135" v="1684" actId="20577"/>
        <pc:sldMkLst>
          <pc:docMk/>
          <pc:sldMk cId="1214774175" sldId="307"/>
        </pc:sldMkLst>
        <pc:spChg chg="mod">
          <ac:chgData name="NESTOR JULIO HERNANDEZ BOCKER" userId="a413b3be1cc3406f" providerId="LiveId" clId="{2680E061-D0AF-4086-8A89-B367F1CAFBE5}" dt="2023-01-31T19:12:01.135" v="1684" actId="20577"/>
          <ac:spMkLst>
            <pc:docMk/>
            <pc:sldMk cId="1214774175" sldId="307"/>
            <ac:spMk id="11" creationId="{6C759FD7-E75E-409A-A4BF-463D5F069D22}"/>
          </ac:spMkLst>
        </pc:spChg>
        <pc:spChg chg="mod">
          <ac:chgData name="NESTOR JULIO HERNANDEZ BOCKER" userId="a413b3be1cc3406f" providerId="LiveId" clId="{2680E061-D0AF-4086-8A89-B367F1CAFBE5}" dt="2023-01-31T18:46:28.773" v="1494" actId="20577"/>
          <ac:spMkLst>
            <pc:docMk/>
            <pc:sldMk cId="1214774175" sldId="307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2680E061-D0AF-4086-8A89-B367F1CAFBE5}" dt="2023-01-31T18:46:01.945" v="1484"/>
          <ac:graphicFrameMkLst>
            <pc:docMk/>
            <pc:sldMk cId="1214774175" sldId="307"/>
            <ac:graphicFrameMk id="5" creationId="{C9B8196F-7BD7-4F38-85CF-927EA52D2EAE}"/>
          </ac:graphicFrameMkLst>
        </pc:graphicFrameChg>
        <pc:graphicFrameChg chg="del">
          <ac:chgData name="NESTOR JULIO HERNANDEZ BOCKER" userId="a413b3be1cc3406f" providerId="LiveId" clId="{2680E061-D0AF-4086-8A89-B367F1CAFBE5}" dt="2023-01-31T18:45:57.515" v="1483" actId="478"/>
          <ac:graphicFrameMkLst>
            <pc:docMk/>
            <pc:sldMk cId="1214774175" sldId="307"/>
            <ac:graphicFrameMk id="6" creationId="{00000000-0008-0000-0000-00000A000000}"/>
          </ac:graphicFrameMkLst>
        </pc:graphicFrameChg>
      </pc:sldChg>
      <pc:sldChg chg="modSp add mod">
        <pc:chgData name="NESTOR JULIO HERNANDEZ BOCKER" userId="a413b3be1cc3406f" providerId="LiveId" clId="{2680E061-D0AF-4086-8A89-B367F1CAFBE5}" dt="2023-01-31T19:52:44.235" v="2093" actId="5793"/>
        <pc:sldMkLst>
          <pc:docMk/>
          <pc:sldMk cId="3256707967" sldId="308"/>
        </pc:sldMkLst>
        <pc:spChg chg="mod">
          <ac:chgData name="NESTOR JULIO HERNANDEZ BOCKER" userId="a413b3be1cc3406f" providerId="LiveId" clId="{2680E061-D0AF-4086-8A89-B367F1CAFBE5}" dt="2023-01-31T18:56:36.131" v="1539" actId="6549"/>
          <ac:spMkLst>
            <pc:docMk/>
            <pc:sldMk cId="3256707967" sldId="308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52:44.235" v="2093" actId="5793"/>
          <ac:spMkLst>
            <pc:docMk/>
            <pc:sldMk cId="3256707967" sldId="308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2680E061-D0AF-4086-8A89-B367F1CAFBE5}" dt="2023-01-31T19:02:05.819" v="1562" actId="20577"/>
          <ac:graphicFrameMkLst>
            <pc:docMk/>
            <pc:sldMk cId="3256707967" sldId="308"/>
            <ac:graphicFrameMk id="5" creationId="{2F32728D-C2C3-3E70-96E9-5DCA27ED1FD0}"/>
          </ac:graphicFrameMkLst>
        </pc:graphicFrameChg>
      </pc:sldChg>
      <pc:sldChg chg="addSp delSp modSp add mod">
        <pc:chgData name="NESTOR JULIO HERNANDEZ BOCKER" userId="a413b3be1cc3406f" providerId="LiveId" clId="{2680E061-D0AF-4086-8A89-B367F1CAFBE5}" dt="2023-01-31T19:54:11.398" v="2278" actId="20577"/>
        <pc:sldMkLst>
          <pc:docMk/>
          <pc:sldMk cId="1063056830" sldId="309"/>
        </pc:sldMkLst>
        <pc:spChg chg="mod">
          <ac:chgData name="NESTOR JULIO HERNANDEZ BOCKER" userId="a413b3be1cc3406f" providerId="LiveId" clId="{2680E061-D0AF-4086-8A89-B367F1CAFBE5}" dt="2023-01-31T19:53:47.842" v="2274" actId="1038"/>
          <ac:spMkLst>
            <pc:docMk/>
            <pc:sldMk cId="1063056830" sldId="309"/>
            <ac:spMk id="3" creationId="{2315DD2D-8850-64F4-B811-96E1D80048CD}"/>
          </ac:spMkLst>
        </pc:spChg>
        <pc:spChg chg="mod">
          <ac:chgData name="NESTOR JULIO HERNANDEZ BOCKER" userId="a413b3be1cc3406f" providerId="LiveId" clId="{2680E061-D0AF-4086-8A89-B367F1CAFBE5}" dt="2023-01-31T19:32:13.671" v="1927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2680E061-D0AF-4086-8A89-B367F1CAFBE5}" dt="2023-01-31T19:32:23.329" v="1928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2680E061-D0AF-4086-8A89-B367F1CAFBE5}" dt="2023-01-31T19:37:52.598" v="2019" actId="20577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2680E061-D0AF-4086-8A89-B367F1CAFBE5}" dt="2023-01-31T19:54:01.544" v="2275" actId="20577"/>
          <ac:spMkLst>
            <pc:docMk/>
            <pc:sldMk cId="1063056830" sldId="309"/>
            <ac:spMk id="19" creationId="{3EE7A22C-3691-AF6B-8BDB-0902F1C7F3B7}"/>
          </ac:spMkLst>
        </pc:spChg>
        <pc:spChg chg="mod">
          <ac:chgData name="NESTOR JULIO HERNANDEZ BOCKER" userId="a413b3be1cc3406f" providerId="LiveId" clId="{2680E061-D0AF-4086-8A89-B367F1CAFBE5}" dt="2023-01-31T19:33:06.759" v="1935" actId="20577"/>
          <ac:spMkLst>
            <pc:docMk/>
            <pc:sldMk cId="1063056830" sldId="309"/>
            <ac:spMk id="20" creationId="{0AD9A07D-0D98-1507-A443-9D5C971384BD}"/>
          </ac:spMkLst>
        </pc:spChg>
        <pc:spChg chg="mod">
          <ac:chgData name="NESTOR JULIO HERNANDEZ BOCKER" userId="a413b3be1cc3406f" providerId="LiveId" clId="{2680E061-D0AF-4086-8A89-B367F1CAFBE5}" dt="2023-01-31T19:54:11.398" v="2278" actId="20577"/>
          <ac:spMkLst>
            <pc:docMk/>
            <pc:sldMk cId="1063056830" sldId="309"/>
            <ac:spMk id="21" creationId="{1994D727-4912-0C89-9217-51698F1B461B}"/>
          </ac:spMkLst>
        </pc:spChg>
        <pc:graphicFrameChg chg="del">
          <ac:chgData name="NESTOR JULIO HERNANDEZ BOCKER" userId="a413b3be1cc3406f" providerId="LiveId" clId="{2680E061-D0AF-4086-8A89-B367F1CAFBE5}" dt="2023-01-31T19:30:32.871" v="1901" actId="478"/>
          <ac:graphicFrameMkLst>
            <pc:docMk/>
            <pc:sldMk cId="1063056830" sldId="309"/>
            <ac:graphicFrameMk id="2" creationId="{403732F2-878B-427B-9916-31CFB008026D}"/>
          </ac:graphicFrameMkLst>
        </pc:graphicFrameChg>
        <pc:graphicFrameChg chg="add mod">
          <ac:chgData name="NESTOR JULIO HERNANDEZ BOCKER" userId="a413b3be1cc3406f" providerId="LiveId" clId="{2680E061-D0AF-4086-8A89-B367F1CAFBE5}" dt="2023-01-31T19:31:17.999" v="1913" actId="14100"/>
          <ac:graphicFrameMkLst>
            <pc:docMk/>
            <pc:sldMk cId="1063056830" sldId="309"/>
            <ac:graphicFrameMk id="7" creationId="{403732F2-878B-427B-9916-31CFB008026D}"/>
          </ac:graphicFrameMkLst>
        </pc:graphicFrameChg>
      </pc:sldChg>
      <pc:sldChg chg="add del">
        <pc:chgData name="NESTOR JULIO HERNANDEZ BOCKER" userId="a413b3be1cc3406f" providerId="LiveId" clId="{2680E061-D0AF-4086-8A89-B367F1CAFBE5}" dt="2023-01-31T19:30:50.549" v="1905"/>
        <pc:sldMkLst>
          <pc:docMk/>
          <pc:sldMk cId="627267229" sldId="310"/>
        </pc:sldMkLst>
      </pc:sldChg>
      <pc:sldChg chg="add del">
        <pc:chgData name="NESTOR JULIO HERNANDEZ BOCKER" userId="a413b3be1cc3406f" providerId="LiveId" clId="{2680E061-D0AF-4086-8A89-B367F1CAFBE5}" dt="2023-01-31T19:30:41.049" v="1903"/>
        <pc:sldMkLst>
          <pc:docMk/>
          <pc:sldMk cId="2131381295" sldId="310"/>
        </pc:sldMkLst>
      </pc:sldChg>
    </pc:docChg>
  </pc:docChgLst>
  <pc:docChgLst>
    <pc:chgData name="NESTOR JULIO HERNANDEZ BOCKER" userId="a413b3be1cc3406f" providerId="LiveId" clId="{3AE903F8-BC77-4C2E-9F2B-B91B5EAF0D0D}"/>
    <pc:docChg chg="undo custSel addSld modSld">
      <pc:chgData name="NESTOR JULIO HERNANDEZ BOCKER" userId="a413b3be1cc3406f" providerId="LiveId" clId="{3AE903F8-BC77-4C2E-9F2B-B91B5EAF0D0D}" dt="2022-03-31T19:07:29.865" v="1397" actId="20577"/>
      <pc:docMkLst>
        <pc:docMk/>
      </pc:docMkLst>
      <pc:sldChg chg="modSp mod">
        <pc:chgData name="NESTOR JULIO HERNANDEZ BOCKER" userId="a413b3be1cc3406f" providerId="LiveId" clId="{3AE903F8-BC77-4C2E-9F2B-B91B5EAF0D0D}" dt="2022-03-31T18:39:37.591" v="1395" actId="20577"/>
        <pc:sldMkLst>
          <pc:docMk/>
          <pc:sldMk cId="3489943008" sldId="256"/>
        </pc:sldMkLst>
        <pc:spChg chg="mod">
          <ac:chgData name="NESTOR JULIO HERNANDEZ BOCKER" userId="a413b3be1cc3406f" providerId="LiveId" clId="{3AE903F8-BC77-4C2E-9F2B-B91B5EAF0D0D}" dt="2022-03-31T14:56:21.707" v="2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3AE903F8-BC77-4C2E-9F2B-B91B5EAF0D0D}" dt="2022-03-31T18:39:37.591" v="1395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3AE903F8-BC77-4C2E-9F2B-B91B5EAF0D0D}" dt="2022-03-31T17:48:44.087" v="352" actId="20577"/>
        <pc:sldMkLst>
          <pc:docMk/>
          <pc:sldMk cId="1714585994" sldId="264"/>
        </pc:sldMkLst>
        <pc:spChg chg="mod">
          <ac:chgData name="NESTOR JULIO HERNANDEZ BOCKER" userId="a413b3be1cc3406f" providerId="LiveId" clId="{3AE903F8-BC77-4C2E-9F2B-B91B5EAF0D0D}" dt="2022-03-31T17:48:44.087" v="35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3AE903F8-BC77-4C2E-9F2B-B91B5EAF0D0D}" dt="2022-03-31T18:36:20.339" v="1285" actId="1035"/>
        <pc:sldMkLst>
          <pc:docMk/>
          <pc:sldMk cId="3848655556" sldId="275"/>
        </pc:sldMkLst>
        <pc:spChg chg="mod">
          <ac:chgData name="NESTOR JULIO HERNANDEZ BOCKER" userId="a413b3be1cc3406f" providerId="LiveId" clId="{3AE903F8-BC77-4C2E-9F2B-B91B5EAF0D0D}" dt="2022-03-31T18:36:20.339" v="1285" actId="1035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29:20.306" v="1209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3AE903F8-BC77-4C2E-9F2B-B91B5EAF0D0D}" dt="2022-03-31T18:28:58.675" v="1195" actId="1076"/>
          <ac:spMkLst>
            <pc:docMk/>
            <pc:sldMk cId="3848655556" sldId="275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29:01.488" v="1196" actId="1076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29:12.147" v="1201" actId="1038"/>
          <ac:spMkLst>
            <pc:docMk/>
            <pc:sldMk cId="3848655556" sldId="275"/>
            <ac:spMk id="22" creationId="{DEFF068D-953C-4C5F-8B50-C7E1F717CAE9}"/>
          </ac:spMkLst>
        </pc:spChg>
        <pc:spChg chg="del">
          <ac:chgData name="NESTOR JULIO HERNANDEZ BOCKER" userId="a413b3be1cc3406f" providerId="LiveId" clId="{3AE903F8-BC77-4C2E-9F2B-B91B5EAF0D0D}" dt="2022-03-31T18:26:01.988" v="1000" actId="478"/>
          <ac:spMkLst>
            <pc:docMk/>
            <pc:sldMk cId="3848655556" sldId="275"/>
            <ac:spMk id="25" creationId="{2C2D054A-CB9D-4969-9533-9DAC201BD6C0}"/>
          </ac:spMkLst>
        </pc:spChg>
        <pc:spChg chg="del mod">
          <ac:chgData name="NESTOR JULIO HERNANDEZ BOCKER" userId="a413b3be1cc3406f" providerId="LiveId" clId="{3AE903F8-BC77-4C2E-9F2B-B91B5EAF0D0D}" dt="2022-03-31T18:26:03.551" v="1001" actId="478"/>
          <ac:spMkLst>
            <pc:docMk/>
            <pc:sldMk cId="3848655556" sldId="275"/>
            <ac:spMk id="26" creationId="{7E3EB898-F77B-41D8-8631-7FAAB1CA6C44}"/>
          </ac:spMkLst>
        </pc:spChg>
        <pc:spChg chg="del mod">
          <ac:chgData name="NESTOR JULIO HERNANDEZ BOCKER" userId="a413b3be1cc3406f" providerId="LiveId" clId="{3AE903F8-BC77-4C2E-9F2B-B91B5EAF0D0D}" dt="2022-03-31T18:26:05.350" v="1002" actId="478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3AE903F8-BC77-4C2E-9F2B-B91B5EAF0D0D}" dt="2022-03-31T18:25:45.827" v="998"/>
          <ac:graphicFrameMkLst>
            <pc:docMk/>
            <pc:sldMk cId="3848655556" sldId="275"/>
            <ac:graphicFrameMk id="13" creationId="{24449D14-FA36-47EF-BA3A-28405D987F6E}"/>
          </ac:graphicFrameMkLst>
        </pc:graphicFrameChg>
        <pc:graphicFrameChg chg="del">
          <ac:chgData name="NESTOR JULIO HERNANDEZ BOCKER" userId="a413b3be1cc3406f" providerId="LiveId" clId="{3AE903F8-BC77-4C2E-9F2B-B91B5EAF0D0D}" dt="2022-03-31T17:08:11.892" v="5" actId="478"/>
          <ac:graphicFrameMkLst>
            <pc:docMk/>
            <pc:sldMk cId="3848655556" sldId="275"/>
            <ac:graphicFrameMk id="17" creationId="{24449D14-FA36-47EF-BA3A-28405D987F6E}"/>
          </ac:graphicFrameMkLst>
        </pc:graphicFrameChg>
        <pc:cxnChg chg="del">
          <ac:chgData name="NESTOR JULIO HERNANDEZ BOCKER" userId="a413b3be1cc3406f" providerId="LiveId" clId="{3AE903F8-BC77-4C2E-9F2B-B91B5EAF0D0D}" dt="2022-03-31T18:26:00.363" v="999" actId="478"/>
          <ac:cxnSpMkLst>
            <pc:docMk/>
            <pc:sldMk cId="3848655556" sldId="275"/>
            <ac:cxnSpMk id="23" creationId="{E3FAEE45-B7C7-4895-AF51-10F952241B9B}"/>
          </ac:cxnSpMkLst>
        </pc:cxnChg>
      </pc:sldChg>
      <pc:sldChg chg="addSp delSp modSp mod">
        <pc:chgData name="NESTOR JULIO HERNANDEZ BOCKER" userId="a413b3be1cc3406f" providerId="LiveId" clId="{3AE903F8-BC77-4C2E-9F2B-B91B5EAF0D0D}" dt="2022-03-31T18:35:22.519" v="1263" actId="1035"/>
        <pc:sldMkLst>
          <pc:docMk/>
          <pc:sldMk cId="3763916591" sldId="276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6:37.037" v="339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3AE903F8-BC77-4C2E-9F2B-B91B5EAF0D0D}" dt="2022-03-31T18:35:22.519" v="1263" actId="1035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del">
          <ac:chgData name="NESTOR JULIO HERNANDEZ BOCKER" userId="a413b3be1cc3406f" providerId="LiveId" clId="{3AE903F8-BC77-4C2E-9F2B-B91B5EAF0D0D}" dt="2022-03-31T17:45:52.477" v="334" actId="21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3AE903F8-BC77-4C2E-9F2B-B91B5EAF0D0D}" dt="2022-03-31T18:35:31.324" v="1283" actId="1036"/>
        <pc:sldMkLst>
          <pc:docMk/>
          <pc:sldMk cId="864735227" sldId="279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3AE903F8-BC77-4C2E-9F2B-B91B5EAF0D0D}" dt="2022-03-31T17:48:37.038" v="351" actId="20577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3AE903F8-BC77-4C2E-9F2B-B91B5EAF0D0D}" dt="2022-03-31T18:35:31.324" v="1283" actId="1036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del">
          <ac:chgData name="NESTOR JULIO HERNANDEZ BOCKER" userId="a413b3be1cc3406f" providerId="LiveId" clId="{3AE903F8-BC77-4C2E-9F2B-B91B5EAF0D0D}" dt="2022-03-31T17:47:53.709" v="340" actId="21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8:32:46.112" v="1247" actId="20577"/>
        <pc:sldMkLst>
          <pc:docMk/>
          <pc:sldMk cId="3016852997" sldId="284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2:46.112" v="1247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3AE903F8-BC77-4C2E-9F2B-B91B5EAF0D0D}" dt="2022-03-31T18:31:39.220" v="1227" actId="103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3AE903F8-BC77-4C2E-9F2B-B91B5EAF0D0D}" dt="2022-03-31T17:44:35.076" v="333" actId="20577"/>
        <pc:sldMkLst>
          <pc:docMk/>
          <pc:sldMk cId="751480473" sldId="292"/>
        </pc:sldMkLst>
        <pc:spChg chg="mod">
          <ac:chgData name="NESTOR JULIO HERNANDEZ BOCKER" userId="a413b3be1cc3406f" providerId="LiveId" clId="{3AE903F8-BC77-4C2E-9F2B-B91B5EAF0D0D}" dt="2022-03-31T14:55:49.794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7:44:35.076" v="33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3AE903F8-BC77-4C2E-9F2B-B91B5EAF0D0D}" dt="2022-03-31T17:44:23.926" v="332" actId="2057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add mod">
        <pc:chgData name="NESTOR JULIO HERNANDEZ BOCKER" userId="a413b3be1cc3406f" providerId="LiveId" clId="{3AE903F8-BC77-4C2E-9F2B-B91B5EAF0D0D}" dt="2022-03-31T19:07:29.865" v="1397" actId="20577"/>
        <pc:sldMkLst>
          <pc:docMk/>
          <pc:sldMk cId="1845386193" sldId="293"/>
        </pc:sldMkLst>
        <pc:spChg chg="mod">
          <ac:chgData name="NESTOR JULIO HERNANDEZ BOCKER" userId="a413b3be1cc3406f" providerId="LiveId" clId="{3AE903F8-BC77-4C2E-9F2B-B91B5EAF0D0D}" dt="2022-03-31T18:23:24.885" v="928" actId="6549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3AE903F8-BC77-4C2E-9F2B-B91B5EAF0D0D}" dt="2022-03-31T18:39:19.191" v="1393" actId="6549"/>
          <ac:spMkLst>
            <pc:docMk/>
            <pc:sldMk cId="1845386193" sldId="293"/>
            <ac:spMk id="16" creationId="{E2D86EF3-4A51-484F-BD0B-078C49634AE4}"/>
          </ac:spMkLst>
        </pc:spChg>
        <pc:spChg chg="add mod">
          <ac:chgData name="NESTOR JULIO HERNANDEZ BOCKER" userId="a413b3be1cc3406f" providerId="LiveId" clId="{3AE903F8-BC77-4C2E-9F2B-B91B5EAF0D0D}" dt="2022-03-31T18:37:40.039" v="1337" actId="1038"/>
          <ac:spMkLst>
            <pc:docMk/>
            <pc:sldMk cId="1845386193" sldId="293"/>
            <ac:spMk id="17" creationId="{72600D9A-ADD3-4635-A3E6-0938F6994536}"/>
          </ac:spMkLst>
        </pc:spChg>
        <pc:spChg chg="add mod">
          <ac:chgData name="NESTOR JULIO HERNANDEZ BOCKER" userId="a413b3be1cc3406f" providerId="LiveId" clId="{3AE903F8-BC77-4C2E-9F2B-B91B5EAF0D0D}" dt="2022-03-31T18:37:29.361" v="1321" actId="1038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3AE903F8-BC77-4C2E-9F2B-B91B5EAF0D0D}" dt="2022-03-31T18:12:56.811" v="713" actId="20577"/>
          <ac:spMkLst>
            <pc:docMk/>
            <pc:sldMk cId="1845386193" sldId="293"/>
            <ac:spMk id="20" creationId="{3AF77547-FB99-469A-8718-978B8988598F}"/>
          </ac:spMkLst>
        </pc:spChg>
        <pc:spChg chg="mod">
          <ac:chgData name="NESTOR JULIO HERNANDEZ BOCKER" userId="a413b3be1cc3406f" providerId="LiveId" clId="{3AE903F8-BC77-4C2E-9F2B-B91B5EAF0D0D}" dt="2022-03-31T18:13:54.913" v="742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3AE903F8-BC77-4C2E-9F2B-B91B5EAF0D0D}" dt="2022-03-31T18:14:27.316" v="76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3AE903F8-BC77-4C2E-9F2B-B91B5EAF0D0D}" dt="2022-03-31T18:14:50.792" v="778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3AE903F8-BC77-4C2E-9F2B-B91B5EAF0D0D}" dt="2022-03-31T19:07:29.865" v="1397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3AE903F8-BC77-4C2E-9F2B-B91B5EAF0D0D}" dt="2022-03-31T18:04:54.087" v="354" actId="478"/>
          <ac:graphicFrameMkLst>
            <pc:docMk/>
            <pc:sldMk cId="1845386193" sldId="293"/>
            <ac:graphicFrameMk id="13" creationId="{24449D14-FA36-47EF-BA3A-28405D987F6E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7:49.370" v="368" actId="2084"/>
          <ac:graphicFrameMkLst>
            <pc:docMk/>
            <pc:sldMk cId="1845386193" sldId="293"/>
            <ac:graphicFrameMk id="14" creationId="{0212F2CE-6304-4675-9AB8-170CB503192B}"/>
          </ac:graphicFrameMkLst>
        </pc:graphicFrameChg>
        <pc:graphicFrameChg chg="add mod">
          <ac:chgData name="NESTOR JULIO HERNANDEZ BOCKER" userId="a413b3be1cc3406f" providerId="LiveId" clId="{3AE903F8-BC77-4C2E-9F2B-B91B5EAF0D0D}" dt="2022-03-31T18:08:07.219" v="464" actId="1035"/>
          <ac:graphicFrameMkLst>
            <pc:docMk/>
            <pc:sldMk cId="1845386193" sldId="293"/>
            <ac:graphicFrameMk id="15" creationId="{E86B2825-BFEC-4438-8A13-7D9D6B72CBFB}"/>
          </ac:graphicFrameMkLst>
        </pc:graphicFrameChg>
      </pc:sldChg>
    </pc:docChg>
  </pc:docChgLst>
  <pc:docChgLst>
    <pc:chgData name="NESTOR JULIO HERNANDEZ BOCKER" userId="a413b3be1cc3406f" providerId="LiveId" clId="{E146D019-53C7-498F-93E1-76893FBC238D}"/>
    <pc:docChg chg="undo custSel modSld">
      <pc:chgData name="NESTOR JULIO HERNANDEZ BOCKER" userId="a413b3be1cc3406f" providerId="LiveId" clId="{E146D019-53C7-498F-93E1-76893FBC238D}" dt="2022-12-30T17:35:43.508" v="431" actId="20577"/>
      <pc:docMkLst>
        <pc:docMk/>
      </pc:docMkLst>
      <pc:sldChg chg="modSp mod">
        <pc:chgData name="NESTOR JULIO HERNANDEZ BOCKER" userId="a413b3be1cc3406f" providerId="LiveId" clId="{E146D019-53C7-498F-93E1-76893FBC238D}" dt="2022-12-30T15:25:05.335" v="244" actId="20577"/>
        <pc:sldMkLst>
          <pc:docMk/>
          <pc:sldMk cId="3489943008" sldId="256"/>
        </pc:sldMkLst>
        <pc:spChg chg="mod">
          <ac:chgData name="NESTOR JULIO HERNANDEZ BOCKER" userId="a413b3be1cc3406f" providerId="LiveId" clId="{E146D019-53C7-498F-93E1-76893FBC238D}" dt="2022-12-30T15:25:05.335" v="244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E146D019-53C7-498F-93E1-76893FBC238D}" dt="2022-12-30T15:24:34.943" v="243" actId="20577"/>
        <pc:sldMkLst>
          <pc:docMk/>
          <pc:sldMk cId="1714585994" sldId="264"/>
        </pc:sldMkLst>
        <pc:spChg chg="mod">
          <ac:chgData name="NESTOR JULIO HERNANDEZ BOCKER" userId="a413b3be1cc3406f" providerId="LiveId" clId="{E146D019-53C7-498F-93E1-76893FBC238D}" dt="2022-12-30T15:24:34.943" v="243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E146D019-53C7-498F-93E1-76893FBC238D}" dt="2022-12-30T16:00:11.420" v="410" actId="20577"/>
        <pc:sldMkLst>
          <pc:docMk/>
          <pc:sldMk cId="3848655556" sldId="275"/>
        </pc:sldMkLst>
        <pc:spChg chg="mod">
          <ac:chgData name="NESTOR JULIO HERNANDEZ BOCKER" userId="a413b3be1cc3406f" providerId="LiveId" clId="{E146D019-53C7-498F-93E1-76893FBC238D}" dt="2022-12-30T15:58:01.588" v="400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E146D019-53C7-498F-93E1-76893FBC238D}" dt="2022-12-30T15:58:44.158" v="403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9:46.919" v="404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E146D019-53C7-498F-93E1-76893FBC238D}" dt="2022-12-30T16:00:11.420" v="410" actId="20577"/>
          <ac:spMkLst>
            <pc:docMk/>
            <pc:sldMk cId="3848655556" sldId="275"/>
            <ac:spMk id="15" creationId="{4E1DDF5D-FD1F-3104-4BE8-A433AAD60649}"/>
          </ac:spMkLst>
        </pc:spChg>
        <pc:graphicFrameChg chg="mod">
          <ac:chgData name="NESTOR JULIO HERNANDEZ BOCKER" userId="a413b3be1cc3406f" providerId="LiveId" clId="{E146D019-53C7-498F-93E1-76893FBC238D}" dt="2022-12-30T15:57:55.009" v="399"/>
          <ac:graphicFrameMkLst>
            <pc:docMk/>
            <pc:sldMk cId="3848655556" sldId="275"/>
            <ac:graphicFrameMk id="2" creationId="{00000000-0008-0000-0000-00000F000000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44:02.928" v="346" actId="20577"/>
        <pc:sldMkLst>
          <pc:docMk/>
          <pc:sldMk cId="3763916591" sldId="276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44:02.928" v="346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E146D019-53C7-498F-93E1-76893FBC238D}" dt="2022-12-30T15:44:39.719" v="350" actId="20577"/>
        <pc:sldMkLst>
          <pc:docMk/>
          <pc:sldMk cId="864735227" sldId="279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E146D019-53C7-498F-93E1-76893FBC238D}" dt="2022-12-30T15:44:39.719" v="350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E146D019-53C7-498F-93E1-76893FBC238D}" dt="2022-12-30T17:35:43.508" v="431" actId="20577"/>
        <pc:sldMkLst>
          <pc:docMk/>
          <pc:sldMk cId="3016852997" sldId="284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7:35:43.508" v="431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E146D019-53C7-498F-93E1-76893FBC238D}" dt="2022-12-30T16:02:27.696" v="429" actId="2057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37:03.338" v="257" actId="20577"/>
        <pc:sldMkLst>
          <pc:docMk/>
          <pc:sldMk cId="751480473" sldId="292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37:03.338" v="25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E146D019-53C7-498F-93E1-76893FBC238D}" dt="2022-12-30T15:36:50.179" v="254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6:01:09.235" v="427" actId="20577"/>
        <pc:sldMkLst>
          <pc:docMk/>
          <pc:sldMk cId="1845386193" sldId="293"/>
        </pc:sldMkLst>
        <pc:spChg chg="mod">
          <ac:chgData name="NESTOR JULIO HERNANDEZ BOCKER" userId="a413b3be1cc3406f" providerId="LiveId" clId="{E146D019-53C7-498F-93E1-76893FBC238D}" dt="2022-12-30T15:13:42.440" v="3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13:25.070" v="2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E146D019-53C7-498F-93E1-76893FBC238D}" dt="2022-12-30T15:25:14.429" v="24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E146D019-53C7-498F-93E1-76893FBC238D}" dt="2022-12-30T15:25:17.548" v="246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E146D019-53C7-498F-93E1-76893FBC238D}" dt="2022-12-30T16:00:37.177" v="41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E146D019-53C7-498F-93E1-76893FBC238D}" dt="2022-12-30T16:00:47.320" v="423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E146D019-53C7-498F-93E1-76893FBC238D}" dt="2022-12-30T16:01:00.543" v="424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E146D019-53C7-498F-93E1-76893FBC238D}" dt="2022-12-30T16:01:09.235" v="427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">
        <pc:chgData name="NESTOR JULIO HERNANDEZ BOCKER" userId="a413b3be1cc3406f" providerId="LiveId" clId="{E146D019-53C7-498F-93E1-76893FBC238D}" dt="2022-12-30T15:25:43.818" v="249"/>
        <pc:sldMkLst>
          <pc:docMk/>
          <pc:sldMk cId="2857851448" sldId="294"/>
        </pc:sldMkLst>
        <pc:spChg chg="mod">
          <ac:chgData name="NESTOR JULIO HERNANDEZ BOCKER" userId="a413b3be1cc3406f" providerId="LiveId" clId="{E146D019-53C7-498F-93E1-76893FBC238D}" dt="2022-12-30T15:25:43.818" v="2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46D019-53C7-498F-93E1-76893FBC238D}" dt="2022-12-30T15:52:15.359" v="391" actId="20577"/>
        <pc:sldMkLst>
          <pc:docMk/>
          <pc:sldMk cId="2648993389" sldId="295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E146D019-53C7-498F-93E1-76893FBC238D}" dt="2022-12-30T15:49:36.889" v="388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0:45.769" v="389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E146D019-53C7-498F-93E1-76893FBC238D}" dt="2022-12-30T15:51:15.719" v="390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E146D019-53C7-498F-93E1-76893FBC238D}" dt="2022-12-30T15:52:15.359" v="391" actId="20577"/>
          <ac:spMkLst>
            <pc:docMk/>
            <pc:sldMk cId="2648993389" sldId="295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E146D019-53C7-498F-93E1-76893FBC238D}" dt="2022-12-30T15:48:28.088" v="356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del">
          <ac:chgData name="NESTOR JULIO HERNANDEZ BOCKER" userId="a413b3be1cc3406f" providerId="LiveId" clId="{E146D019-53C7-498F-93E1-76893FBC238D}" dt="2022-12-30T15:48:32.628" v="358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48:41.929" v="387" actId="1035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E146D019-53C7-498F-93E1-76893FBC238D}" dt="2022-12-30T15:57:14.435" v="395" actId="20577"/>
        <pc:sldMkLst>
          <pc:docMk/>
          <pc:sldMk cId="1034061580" sldId="296"/>
        </pc:sldMkLst>
        <pc:spChg chg="mod">
          <ac:chgData name="NESTOR JULIO HERNANDEZ BOCKER" userId="a413b3be1cc3406f" providerId="LiveId" clId="{E146D019-53C7-498F-93E1-76893FBC238D}" dt="2022-12-30T15:13:15.086" v="1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E146D019-53C7-498F-93E1-76893FBC238D}" dt="2022-12-30T15:57:14.435" v="395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E146D019-53C7-498F-93E1-76893FBC238D}" dt="2022-12-30T15:54:24.329" v="393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E146D019-53C7-498F-93E1-76893FBC238D}" dt="2022-12-30T15:54:14.829" v="392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E146D019-53C7-498F-93E1-76893FBC238D}" dt="2022-12-30T15:18:56.418" v="146" actId="20577"/>
        <pc:sldMkLst>
          <pc:docMk/>
          <pc:sldMk cId="3234125686" sldId="299"/>
        </pc:sldMkLst>
        <pc:spChg chg="mod">
          <ac:chgData name="NESTOR JULIO HERNANDEZ BOCKER" userId="a413b3be1cc3406f" providerId="LiveId" clId="{E146D019-53C7-498F-93E1-76893FBC238D}" dt="2022-12-30T15:18:56.418" v="146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E146D019-53C7-498F-93E1-76893FBC238D}" dt="2022-12-30T15:13:00.910" v="0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E146D019-53C7-498F-93E1-76893FBC238D}" dt="2022-12-30T16:06:21.811" v="430" actId="20577"/>
        <pc:sldMkLst>
          <pc:docMk/>
          <pc:sldMk cId="1073405508" sldId="300"/>
        </pc:sldMkLst>
        <pc:spChg chg="mod">
          <ac:chgData name="NESTOR JULIO HERNANDEZ BOCKER" userId="a413b3be1cc3406f" providerId="LiveId" clId="{E146D019-53C7-498F-93E1-76893FBC238D}" dt="2022-12-30T15:19:24.148" v="152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E146D019-53C7-498F-93E1-76893FBC238D}" dt="2022-12-30T15:14:19.930" v="4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E146D019-53C7-498F-93E1-76893FBC238D}" dt="2022-12-30T15:14:19.930" v="4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E146D019-53C7-498F-93E1-76893FBC238D}" dt="2022-12-30T16:06:21.811" v="430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E146D019-53C7-498F-93E1-76893FBC238D}" dt="2022-12-30T15:19:13.028" v="147" actId="20577"/>
          <ac:spMkLst>
            <pc:docMk/>
            <pc:sldMk cId="1073405508" sldId="300"/>
            <ac:spMk id="26" creationId="{7E3EB898-F77B-41D8-8631-7FAAB1CA6C44}"/>
          </ac:spMkLst>
        </pc:spChg>
        <pc:graphicFrameChg chg="add del mod">
          <ac:chgData name="NESTOR JULIO HERNANDEZ BOCKER" userId="a413b3be1cc3406f" providerId="LiveId" clId="{E146D019-53C7-498F-93E1-76893FBC238D}" dt="2022-12-30T15:16:04.032" v="91" actId="21"/>
          <ac:graphicFrameMkLst>
            <pc:docMk/>
            <pc:sldMk cId="1073405508" sldId="300"/>
            <ac:graphicFrameMk id="2" creationId="{28C7100D-A2C5-49D7-8018-94FFBCDB107C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16:15.810" v="145" actId="1037"/>
          <ac:graphicFrameMkLst>
            <pc:docMk/>
            <pc:sldMk cId="1073405508" sldId="300"/>
            <ac:graphicFrameMk id="4" creationId="{28C7100D-A2C5-49D7-8018-94FFBCDB107C}"/>
          </ac:graphicFrameMkLst>
        </pc:graphicFrameChg>
        <pc:graphicFrameChg chg="del">
          <ac:chgData name="NESTOR JULIO HERNANDEZ BOCKER" userId="a413b3be1cc3406f" providerId="LiveId" clId="{E146D019-53C7-498F-93E1-76893FBC238D}" dt="2022-12-30T15:22:48.368" v="153" actId="478"/>
          <ac:graphicFrameMkLst>
            <pc:docMk/>
            <pc:sldMk cId="1073405508" sldId="300"/>
            <ac:graphicFrameMk id="7" creationId="{0D987E21-E7B3-ED4E-7508-20BF8900490A}"/>
          </ac:graphicFrameMkLst>
        </pc:graphicFrameChg>
        <pc:graphicFrameChg chg="add mod">
          <ac:chgData name="NESTOR JULIO HERNANDEZ BOCKER" userId="a413b3be1cc3406f" providerId="LiveId" clId="{E146D019-53C7-498F-93E1-76893FBC238D}" dt="2022-12-30T15:23:01.668" v="234" actId="1037"/>
          <ac:graphicFrameMkLst>
            <pc:docMk/>
            <pc:sldMk cId="1073405508" sldId="300"/>
            <ac:graphicFrameMk id="8" creationId="{0D987E21-E7B3-ED4E-7508-20BF8900490A}"/>
          </ac:graphicFrameMkLst>
        </pc:graphicFrameChg>
        <pc:graphicFrameChg chg="del mod">
          <ac:chgData name="NESTOR JULIO HERNANDEZ BOCKER" userId="a413b3be1cc3406f" providerId="LiveId" clId="{E146D019-53C7-498F-93E1-76893FBC238D}" dt="2022-12-30T15:15:37.340" v="6" actId="478"/>
          <ac:graphicFrameMkLst>
            <pc:docMk/>
            <pc:sldMk cId="1073405508" sldId="300"/>
            <ac:graphicFrameMk id="10" creationId="{28C7100D-A2C5-49D7-8018-94FFBCDB107C}"/>
          </ac:graphicFrameMkLst>
        </pc:graphicFrameChg>
      </pc:sldChg>
    </pc:docChg>
  </pc:docChgLst>
  <pc:docChgLst>
    <pc:chgData name="NESTOR JULIO HERNANDEZ BOCKER" userId="a413b3be1cc3406f" providerId="LiveId" clId="{F7E5B434-4DC6-410B-AD38-DAF7696CB45C}"/>
    <pc:docChg chg="undo custSel addSld delSld modSld">
      <pc:chgData name="NESTOR JULIO HERNANDEZ BOCKER" userId="a413b3be1cc3406f" providerId="LiveId" clId="{F7E5B434-4DC6-410B-AD38-DAF7696CB45C}" dt="2022-05-31T20:05:49.380" v="703" actId="20577"/>
      <pc:docMkLst>
        <pc:docMk/>
      </pc:docMkLst>
      <pc:sldChg chg="modSp mod">
        <pc:chgData name="NESTOR JULIO HERNANDEZ BOCKER" userId="a413b3be1cc3406f" providerId="LiveId" clId="{F7E5B434-4DC6-410B-AD38-DAF7696CB45C}" dt="2022-05-31T17:37:09.023" v="56" actId="20577"/>
        <pc:sldMkLst>
          <pc:docMk/>
          <pc:sldMk cId="3489943008" sldId="256"/>
        </pc:sldMkLst>
        <pc:spChg chg="mod">
          <ac:chgData name="NESTOR JULIO HERNANDEZ BOCKER" userId="a413b3be1cc3406f" providerId="LiveId" clId="{F7E5B434-4DC6-410B-AD38-DAF7696CB45C}" dt="2022-05-31T17:36:55.325" v="47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7:37:09.023" v="56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7E5B434-4DC6-410B-AD38-DAF7696CB45C}" dt="2022-05-31T19:21:20.470" v="655" actId="20577"/>
        <pc:sldMkLst>
          <pc:docMk/>
          <pc:sldMk cId="1714585994" sldId="264"/>
        </pc:sldMkLst>
        <pc:spChg chg="mod">
          <ac:chgData name="NESTOR JULIO HERNANDEZ BOCKER" userId="a413b3be1cc3406f" providerId="LiveId" clId="{F7E5B434-4DC6-410B-AD38-DAF7696CB45C}" dt="2022-05-31T19:21:20.470" v="655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4:52.808" v="681" actId="1035"/>
        <pc:sldMkLst>
          <pc:docMk/>
          <pc:sldMk cId="3848655556" sldId="275"/>
        </pc:sldMkLst>
        <pc:spChg chg="mod">
          <ac:chgData name="NESTOR JULIO HERNANDEZ BOCKER" userId="a413b3be1cc3406f" providerId="LiveId" clId="{F7E5B434-4DC6-410B-AD38-DAF7696CB45C}" dt="2022-05-31T17:37:24.065" v="66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7:37:30.908" v="68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7:38:08.062" v="72" actId="20577"/>
          <ac:spMkLst>
            <pc:docMk/>
            <pc:sldMk cId="3848655556" sldId="275"/>
            <ac:spMk id="22" creationId="{DEFF068D-953C-4C5F-8B50-C7E1F717CAE9}"/>
          </ac:spMkLst>
        </pc:spChg>
        <pc:graphicFrameChg chg="add del mod">
          <ac:chgData name="NESTOR JULIO HERNANDEZ BOCKER" userId="a413b3be1cc3406f" providerId="LiveId" clId="{F7E5B434-4DC6-410B-AD38-DAF7696CB45C}" dt="2022-05-31T17:32:44.637" v="6" actId="478"/>
          <ac:graphicFrameMkLst>
            <pc:docMk/>
            <pc:sldMk cId="3848655556" sldId="275"/>
            <ac:graphicFrameMk id="11" creationId="{24449D14-FA36-47EF-BA3A-28405D987F6E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4:52.808" v="681" actId="1035"/>
          <ac:graphicFrameMkLst>
            <pc:docMk/>
            <pc:sldMk cId="3848655556" sldId="275"/>
            <ac:graphicFrameMk id="12" creationId="{3AEB70D3-E6EB-4F60-8610-2083C1067D8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4:09.986" v="502" actId="20577"/>
        <pc:sldMkLst>
          <pc:docMk/>
          <pc:sldMk cId="3763916591" sldId="276"/>
        </pc:sldMkLst>
        <pc:spChg chg="mod">
          <ac:chgData name="NESTOR JULIO HERNANDEZ BOCKER" userId="a413b3be1cc3406f" providerId="LiveId" clId="{F7E5B434-4DC6-410B-AD38-DAF7696CB45C}" dt="2022-05-31T19:02:59.389" v="479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04:09.986" v="502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7E5B434-4DC6-410B-AD38-DAF7696CB45C}" dt="2022-05-31T19:02:34.568" v="443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2:53.575" v="474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07:27.277" v="540" actId="20577"/>
        <pc:sldMkLst>
          <pc:docMk/>
          <pc:sldMk cId="864735227" sldId="279"/>
        </pc:sldMkLst>
        <pc:spChg chg="mod">
          <ac:chgData name="NESTOR JULIO HERNANDEZ BOCKER" userId="a413b3be1cc3406f" providerId="LiveId" clId="{F7E5B434-4DC6-410B-AD38-DAF7696CB45C}" dt="2022-05-31T19:04:55.108" v="530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7E5B434-4DC6-410B-AD38-DAF7696CB45C}" dt="2022-05-31T19:07:27.277" v="54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7E5B434-4DC6-410B-AD38-DAF7696CB45C}" dt="2022-05-31T19:04:21.597" v="503" actId="478"/>
          <ac:graphicFrameMkLst>
            <pc:docMk/>
            <pc:sldMk cId="864735227" sldId="279"/>
            <ac:graphicFrameMk id="7" creationId="{46BAADC8-61A7-45F7-988E-17C4D831A9A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04:36.228" v="525" actId="1036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8:35:31.247" v="410" actId="20577"/>
        <pc:sldMkLst>
          <pc:docMk/>
          <pc:sldMk cId="3016852997" sldId="284"/>
        </pc:sldMkLst>
        <pc:spChg chg="mod">
          <ac:chgData name="NESTOR JULIO HERNANDEZ BOCKER" userId="a413b3be1cc3406f" providerId="LiveId" clId="{F7E5B434-4DC6-410B-AD38-DAF7696CB45C}" dt="2022-05-31T18:33:53.831" v="365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35:31.247" v="41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F7E5B434-4DC6-410B-AD38-DAF7696CB45C}" dt="2022-05-31T18:33:49.234" v="360" actId="20577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08:02.436" v="563" actId="20577"/>
        <pc:sldMkLst>
          <pc:docMk/>
          <pc:sldMk cId="2917955696" sldId="285"/>
        </pc:sldMkLst>
        <pc:spChg chg="mod">
          <ac:chgData name="NESTOR JULIO HERNANDEZ BOCKER" userId="a413b3be1cc3406f" providerId="LiveId" clId="{F7E5B434-4DC6-410B-AD38-DAF7696CB45C}" dt="2022-05-31T19:07:52.823" v="557" actId="20577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F7E5B434-4DC6-410B-AD38-DAF7696CB45C}" dt="2022-05-31T19:08:02.436" v="563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F7E5B434-4DC6-410B-AD38-DAF7696CB45C}" dt="2022-05-31T19:23:40.963" v="666"/>
        <pc:sldMkLst>
          <pc:docMk/>
          <pc:sldMk cId="922040492" sldId="287"/>
        </pc:sldMkLst>
        <pc:spChg chg="mod">
          <ac:chgData name="NESTOR JULIO HERNANDEZ BOCKER" userId="a413b3be1cc3406f" providerId="LiveId" clId="{F7E5B434-4DC6-410B-AD38-DAF7696CB45C}" dt="2022-05-31T19:19:11.026" v="599" actId="20577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1:12.187" v="654" actId="20577"/>
          <ac:spMkLst>
            <pc:docMk/>
            <pc:sldMk cId="922040492" sldId="287"/>
            <ac:spMk id="11" creationId="{49C227CA-00AF-4DB0-BCED-8CA69B0CBB9D}"/>
          </ac:spMkLst>
        </pc:spChg>
        <pc:spChg chg="mod">
          <ac:chgData name="NESTOR JULIO HERNANDEZ BOCKER" userId="a413b3be1cc3406f" providerId="LiveId" clId="{F7E5B434-4DC6-410B-AD38-DAF7696CB45C}" dt="2022-05-31T19:20:21.222" v="652" actId="20577"/>
          <ac:spMkLst>
            <pc:docMk/>
            <pc:sldMk cId="922040492" sldId="287"/>
            <ac:spMk id="15" creationId="{C2CF81D2-E306-48C4-AC5F-6BC14E368630}"/>
          </ac:spMkLst>
        </pc:spChg>
        <pc:graphicFrameChg chg="del">
          <ac:chgData name="NESTOR JULIO HERNANDEZ BOCKER" userId="a413b3be1cc3406f" providerId="LiveId" clId="{F7E5B434-4DC6-410B-AD38-DAF7696CB45C}" dt="2022-05-31T19:18:33.986" v="588" actId="478"/>
          <ac:graphicFrameMkLst>
            <pc:docMk/>
            <pc:sldMk cId="922040492" sldId="287"/>
            <ac:graphicFrameMk id="8" creationId="{0BA0F679-CFB5-4012-BCC6-802128C757FA}"/>
          </ac:graphicFrameMkLst>
        </pc:graphicFrameChg>
        <pc:graphicFrameChg chg="add mod">
          <ac:chgData name="NESTOR JULIO HERNANDEZ BOCKER" userId="a413b3be1cc3406f" providerId="LiveId" clId="{F7E5B434-4DC6-410B-AD38-DAF7696CB45C}" dt="2022-05-31T19:23:40.963" v="666"/>
          <ac:graphicFrameMkLst>
            <pc:docMk/>
            <pc:sldMk cId="922040492" sldId="287"/>
            <ac:graphicFrameMk id="12" creationId="{0BA0F679-CFB5-4012-BCC6-802128C757FA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19:34:37.238" v="702" actId="20577"/>
        <pc:sldMkLst>
          <pc:docMk/>
          <pc:sldMk cId="851783180" sldId="288"/>
        </pc:sldMkLst>
        <pc:spChg chg="mod">
          <ac:chgData name="NESTOR JULIO HERNANDEZ BOCKER" userId="a413b3be1cc3406f" providerId="LiveId" clId="{F7E5B434-4DC6-410B-AD38-DAF7696CB45C}" dt="2022-05-31T19:34:19.420" v="692" actId="20577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F7E5B434-4DC6-410B-AD38-DAF7696CB45C}" dt="2022-05-31T19:15:47.486" v="580" actId="20577"/>
          <ac:spMkLst>
            <pc:docMk/>
            <pc:sldMk cId="851783180" sldId="288"/>
            <ac:spMk id="8" creationId="{3B37A31D-6B4A-4D14-8090-F5EC801C402A}"/>
          </ac:spMkLst>
        </pc:spChg>
        <pc:spChg chg="mod">
          <ac:chgData name="NESTOR JULIO HERNANDEZ BOCKER" userId="a413b3be1cc3406f" providerId="LiveId" clId="{F7E5B434-4DC6-410B-AD38-DAF7696CB45C}" dt="2022-05-31T19:15:27.042" v="578" actId="20577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16:28.608" v="582" actId="20577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F7E5B434-4DC6-410B-AD38-DAF7696CB45C}" dt="2022-05-31T19:34:37.238" v="702" actId="20577"/>
          <ac:spMkLst>
            <pc:docMk/>
            <pc:sldMk cId="851783180" sldId="288"/>
            <ac:spMk id="14" creationId="{0B898A01-518B-495E-AD15-C95A8C0A0955}"/>
          </ac:spMkLst>
        </pc:spChg>
        <pc:spChg chg="mod">
          <ac:chgData name="NESTOR JULIO HERNANDEZ BOCKER" userId="a413b3be1cc3406f" providerId="LiveId" clId="{F7E5B434-4DC6-410B-AD38-DAF7696CB45C}" dt="2022-05-31T19:16:48.662" v="584" actId="20577"/>
          <ac:spMkLst>
            <pc:docMk/>
            <pc:sldMk cId="851783180" sldId="288"/>
            <ac:spMk id="17" creationId="{9F1941FF-081D-4D18-A434-B3932EC2528A}"/>
          </ac:spMkLst>
        </pc:spChg>
        <pc:spChg chg="mod">
          <ac:chgData name="NESTOR JULIO HERNANDEZ BOCKER" userId="a413b3be1cc3406f" providerId="LiveId" clId="{F7E5B434-4DC6-410B-AD38-DAF7696CB45C}" dt="2022-05-31T19:17:48.948" v="587" actId="20577"/>
          <ac:spMkLst>
            <pc:docMk/>
            <pc:sldMk cId="851783180" sldId="288"/>
            <ac:spMk id="19" creationId="{0DDF7A5A-90AD-437C-93ED-DA6629A27751}"/>
          </ac:spMkLst>
        </pc:spChg>
        <pc:graphicFrameChg chg="add mod">
          <ac:chgData name="NESTOR JULIO HERNANDEZ BOCKER" userId="a413b3be1cc3406f" providerId="LiveId" clId="{F7E5B434-4DC6-410B-AD38-DAF7696CB45C}" dt="2022-05-31T19:14:52.942" v="568"/>
          <ac:graphicFrameMkLst>
            <pc:docMk/>
            <pc:sldMk cId="851783180" sldId="288"/>
            <ac:graphicFrameMk id="13" creationId="{E3B84D0E-BF09-4EA0-8916-0362B9096218}"/>
          </ac:graphicFrameMkLst>
        </pc:graphicFrameChg>
        <pc:graphicFrameChg chg="del">
          <ac:chgData name="NESTOR JULIO HERNANDEZ BOCKER" userId="a413b3be1cc3406f" providerId="LiveId" clId="{F7E5B434-4DC6-410B-AD38-DAF7696CB45C}" dt="2022-05-31T19:13:16.058" v="564" actId="478"/>
          <ac:graphicFrameMkLst>
            <pc:docMk/>
            <pc:sldMk cId="851783180" sldId="288"/>
            <ac:graphicFrameMk id="15" creationId="{E3B84D0E-BF09-4EA0-8916-0362B9096218}"/>
          </ac:graphicFrameMkLst>
        </pc:graphicFrameChg>
      </pc:sldChg>
      <pc:sldChg chg="modSp mod">
        <pc:chgData name="NESTOR JULIO HERNANDEZ BOCKER" userId="a413b3be1cc3406f" providerId="LiveId" clId="{F7E5B434-4DC6-410B-AD38-DAF7696CB45C}" dt="2022-05-31T19:28:56.877" v="687" actId="20577"/>
        <pc:sldMkLst>
          <pc:docMk/>
          <pc:sldMk cId="751480473" sldId="292"/>
        </pc:sldMkLst>
        <pc:spChg chg="mod">
          <ac:chgData name="NESTOR JULIO HERNANDEZ BOCKER" userId="a413b3be1cc3406f" providerId="LiveId" clId="{F7E5B434-4DC6-410B-AD38-DAF7696CB45C}" dt="2022-05-31T18:55:30.503" v="425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9:28:56.877" v="687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7E5B434-4DC6-410B-AD38-DAF7696CB45C}" dt="2022-05-31T19:06:42.967" v="539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F7E5B434-4DC6-410B-AD38-DAF7696CB45C}" dt="2022-05-31T20:05:49.380" v="703" actId="20577"/>
        <pc:sldMkLst>
          <pc:docMk/>
          <pc:sldMk cId="1845386193" sldId="293"/>
        </pc:sldMkLst>
        <pc:spChg chg="mod">
          <ac:chgData name="NESTOR JULIO HERNANDEZ BOCKER" userId="a413b3be1cc3406f" providerId="LiveId" clId="{F7E5B434-4DC6-410B-AD38-DAF7696CB45C}" dt="2022-05-31T18:14:46.089" v="180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F7E5B434-4DC6-410B-AD38-DAF7696CB45C}" dt="2022-05-31T18:14:52.029" v="185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F7E5B434-4DC6-410B-AD38-DAF7696CB45C}" dt="2022-05-31T18:15:06.939" v="199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F7E5B434-4DC6-410B-AD38-DAF7696CB45C}" dt="2022-05-31T18:15:22.738" v="201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F7E5B434-4DC6-410B-AD38-DAF7696CB45C}" dt="2022-05-31T18:15:33.120" v="205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F7E5B434-4DC6-410B-AD38-DAF7696CB45C}" dt="2022-05-31T18:17:58.082" v="33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F7E5B434-4DC6-410B-AD38-DAF7696CB45C}" dt="2022-05-31T20:05:49.380" v="703" actId="20577"/>
          <ac:spMkLst>
            <pc:docMk/>
            <pc:sldMk cId="1845386193" sldId="293"/>
            <ac:spMk id="27" creationId="{57715B8D-A7FE-4CAC-8D24-DCB4DCE6AC7A}"/>
          </ac:spMkLst>
        </pc:spChg>
        <pc:graphicFrameChg chg="del">
          <ac:chgData name="NESTOR JULIO HERNANDEZ BOCKER" userId="a413b3be1cc3406f" providerId="LiveId" clId="{F7E5B434-4DC6-410B-AD38-DAF7696CB45C}" dt="2022-05-31T18:12:58.567" v="73" actId="478"/>
          <ac:graphicFrameMkLst>
            <pc:docMk/>
            <pc:sldMk cId="1845386193" sldId="293"/>
            <ac:graphicFrameMk id="19" creationId="{0212F2CE-6304-4675-9AB8-170CB503192B}"/>
          </ac:graphicFrameMkLst>
        </pc:graphicFrameChg>
        <pc:graphicFrameChg chg="add del">
          <ac:chgData name="NESTOR JULIO HERNANDEZ BOCKER" userId="a413b3be1cc3406f" providerId="LiveId" clId="{F7E5B434-4DC6-410B-AD38-DAF7696CB45C}" dt="2022-05-31T18:13:18.617" v="76" actId="478"/>
          <ac:graphicFrameMkLst>
            <pc:docMk/>
            <pc:sldMk cId="1845386193" sldId="293"/>
            <ac:graphicFrameMk id="24" creationId="{E86B2825-BFEC-4438-8A13-7D9D6B72CBFB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4:22.455" v="163" actId="207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add del mod">
          <ac:chgData name="NESTOR JULIO HERNANDEZ BOCKER" userId="a413b3be1cc3406f" providerId="LiveId" clId="{F7E5B434-4DC6-410B-AD38-DAF7696CB45C}" dt="2022-05-31T18:17:35.357" v="208" actId="478"/>
          <ac:graphicFrameMkLst>
            <pc:docMk/>
            <pc:sldMk cId="1845386193" sldId="293"/>
            <ac:graphicFrameMk id="29" creationId="{67F528AD-09EC-4B42-8259-8B9439F3F00F}"/>
          </ac:graphicFrameMkLst>
        </pc:graphicFrameChg>
        <pc:graphicFrameChg chg="add mod">
          <ac:chgData name="NESTOR JULIO HERNANDEZ BOCKER" userId="a413b3be1cc3406f" providerId="LiveId" clId="{F7E5B434-4DC6-410B-AD38-DAF7696CB45C}" dt="2022-05-31T18:17:51.315" v="333" actId="103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new del">
        <pc:chgData name="NESTOR JULIO HERNANDEZ BOCKER" userId="a413b3be1cc3406f" providerId="LiveId" clId="{F7E5B434-4DC6-410B-AD38-DAF7696CB45C}" dt="2022-05-31T18:18:46.663" v="345" actId="680"/>
        <pc:sldMkLst>
          <pc:docMk/>
          <pc:sldMk cId="3552369670" sldId="294"/>
        </pc:sldMkLst>
      </pc:sldChg>
    </pc:docChg>
  </pc:docChgLst>
  <pc:docChgLst>
    <pc:chgData name="NESTOR JULIO HERNANDEZ BOCKER" userId="a413b3be1cc3406f" providerId="LiveId" clId="{E0A32C02-D201-4C4A-8B6A-B4F18F24244F}"/>
    <pc:docChg chg="modSld">
      <pc:chgData name="NESTOR JULIO HERNANDEZ BOCKER" userId="a413b3be1cc3406f" providerId="LiveId" clId="{E0A32C02-D201-4C4A-8B6A-B4F18F24244F}" dt="2022-01-26T21:27:15.855" v="0" actId="14734"/>
      <pc:docMkLst>
        <pc:docMk/>
      </pc:docMkLst>
      <pc:sldChg chg="modSp mod">
        <pc:chgData name="NESTOR JULIO HERNANDEZ BOCKER" userId="a413b3be1cc3406f" providerId="LiveId" clId="{E0A32C02-D201-4C4A-8B6A-B4F18F24244F}" dt="2022-01-26T21:27:15.855" v="0" actId="14734"/>
        <pc:sldMkLst>
          <pc:docMk/>
          <pc:sldMk cId="2899600496" sldId="278"/>
        </pc:sldMkLst>
        <pc:graphicFrameChg chg="modGraphic">
          <ac:chgData name="NESTOR JULIO HERNANDEZ BOCKER" userId="a413b3be1cc3406f" providerId="LiveId" clId="{E0A32C02-D201-4C4A-8B6A-B4F18F24244F}" dt="2022-01-26T21:27:15.855" v="0" actId="14734"/>
          <ac:graphicFrameMkLst>
            <pc:docMk/>
            <pc:sldMk cId="2899600496" sldId="278"/>
            <ac:graphicFrameMk id="2" creationId="{9ABB0C72-6D40-4150-A4AF-697B75078BC4}"/>
          </ac:graphicFrameMkLst>
        </pc:graphicFrameChg>
      </pc:sldChg>
    </pc:docChg>
  </pc:docChgLst>
  <pc:docChgLst>
    <pc:chgData name="NESTOR JULIO HERNANDEZ BOCKER" userId="a413b3be1cc3406f" providerId="LiveId" clId="{A2D98781-5FF8-423F-BC9B-E2699481672A}"/>
    <pc:docChg chg="custSel delSld modSld">
      <pc:chgData name="NESTOR JULIO HERNANDEZ BOCKER" userId="a413b3be1cc3406f" providerId="LiveId" clId="{A2D98781-5FF8-423F-BC9B-E2699481672A}" dt="2023-02-28T15:10:35.565" v="846" actId="20577"/>
      <pc:docMkLst>
        <pc:docMk/>
      </pc:docMkLst>
      <pc:sldChg chg="modSp mod">
        <pc:chgData name="NESTOR JULIO HERNANDEZ BOCKER" userId="a413b3be1cc3406f" providerId="LiveId" clId="{A2D98781-5FF8-423F-BC9B-E2699481672A}" dt="2023-02-28T13:21:07.271" v="27" actId="20577"/>
        <pc:sldMkLst>
          <pc:docMk/>
          <pc:sldMk cId="3489943008" sldId="256"/>
        </pc:sldMkLst>
        <pc:spChg chg="mod">
          <ac:chgData name="NESTOR JULIO HERNANDEZ BOCKER" userId="a413b3be1cc3406f" providerId="LiveId" clId="{A2D98781-5FF8-423F-BC9B-E2699481672A}" dt="2023-02-28T13:20:58.553" v="14" actId="20577"/>
          <ac:spMkLst>
            <pc:docMk/>
            <pc:sldMk cId="3489943008" sldId="256"/>
            <ac:spMk id="4" creationId="{259491B7-1269-CBF8-B548-5BA513E3CC89}"/>
          </ac:spMkLst>
        </pc:spChg>
        <pc:spChg chg="mod">
          <ac:chgData name="NESTOR JULIO HERNANDEZ BOCKER" userId="a413b3be1cc3406f" providerId="LiveId" clId="{A2D98781-5FF8-423F-BC9B-E2699481672A}" dt="2023-02-28T13:21:07.271" v="27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A2D98781-5FF8-423F-BC9B-E2699481672A}" dt="2023-02-28T14:17:41.164" v="681" actId="20577"/>
        <pc:sldMkLst>
          <pc:docMk/>
          <pc:sldMk cId="1714585994" sldId="264"/>
        </pc:sldMkLst>
        <pc:spChg chg="mod">
          <ac:chgData name="NESTOR JULIO HERNANDEZ BOCKER" userId="a413b3be1cc3406f" providerId="LiveId" clId="{A2D98781-5FF8-423F-BC9B-E2699481672A}" dt="2023-02-28T14:17:41.164" v="681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A2D98781-5FF8-423F-BC9B-E2699481672A}" dt="2023-02-28T15:07:52.293" v="725" actId="20577"/>
        <pc:sldMkLst>
          <pc:docMk/>
          <pc:sldMk cId="3848655556" sldId="275"/>
        </pc:sldMkLst>
        <pc:spChg chg="mod">
          <ac:chgData name="NESTOR JULIO HERNANDEZ BOCKER" userId="a413b3be1cc3406f" providerId="LiveId" clId="{A2D98781-5FF8-423F-BC9B-E2699481672A}" dt="2023-02-28T13:25:01.378" v="37" actId="20577"/>
          <ac:spMkLst>
            <pc:docMk/>
            <pc:sldMk cId="3848655556" sldId="275"/>
            <ac:spMk id="7" creationId="{EE05017A-6114-9F81-CD4B-9BA2434286F7}"/>
          </ac:spMkLst>
        </pc:spChg>
        <pc:spChg chg="mod">
          <ac:chgData name="NESTOR JULIO HERNANDEZ BOCKER" userId="a413b3be1cc3406f" providerId="LiveId" clId="{A2D98781-5FF8-423F-BC9B-E2699481672A}" dt="2023-02-28T13:26:03.661" v="40" actId="20577"/>
          <ac:spMkLst>
            <pc:docMk/>
            <pc:sldMk cId="3848655556" sldId="275"/>
            <ac:spMk id="8" creationId="{61B25509-84A8-AB59-18E6-99E2245FF737}"/>
          </ac:spMkLst>
        </pc:spChg>
        <pc:spChg chg="mod">
          <ac:chgData name="NESTOR JULIO HERNANDEZ BOCKER" userId="a413b3be1cc3406f" providerId="LiveId" clId="{A2D98781-5FF8-423F-BC9B-E2699481672A}" dt="2023-02-28T15:07:52.293" v="725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26:15.666" v="42" actId="20577"/>
          <ac:spMkLst>
            <pc:docMk/>
            <pc:sldMk cId="3848655556" sldId="275"/>
            <ac:spMk id="14" creationId="{481B9EF8-A39F-5692-34A1-309CBF9A0191}"/>
          </ac:spMkLst>
        </pc:spChg>
        <pc:spChg chg="mod">
          <ac:chgData name="NESTOR JULIO HERNANDEZ BOCKER" userId="a413b3be1cc3406f" providerId="LiveId" clId="{A2D98781-5FF8-423F-BC9B-E2699481672A}" dt="2023-02-28T13:26:33.445" v="46" actId="20577"/>
          <ac:spMkLst>
            <pc:docMk/>
            <pc:sldMk cId="3848655556" sldId="275"/>
            <ac:spMk id="15" creationId="{4E1DDF5D-FD1F-3104-4BE8-A433AAD60649}"/>
          </ac:spMkLst>
        </pc:spChg>
      </pc:sldChg>
      <pc:sldChg chg="modSp mod">
        <pc:chgData name="NESTOR JULIO HERNANDEZ BOCKER" userId="a413b3be1cc3406f" providerId="LiveId" clId="{A2D98781-5FF8-423F-BC9B-E2699481672A}" dt="2023-02-28T14:32:53.186" v="721" actId="20577"/>
        <pc:sldMkLst>
          <pc:docMk/>
          <pc:sldMk cId="3763916591" sldId="276"/>
        </pc:sldMkLst>
        <pc:spChg chg="mod">
          <ac:chgData name="NESTOR JULIO HERNANDEZ BOCKER" userId="a413b3be1cc3406f" providerId="LiveId" clId="{A2D98781-5FF8-423F-BC9B-E2699481672A}" dt="2023-02-28T13:50:29.824" v="371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32:53.186" v="721" actId="20577"/>
          <ac:spMkLst>
            <pc:docMk/>
            <pc:sldMk cId="3763916591" sldId="276"/>
            <ac:spMk id="21" creationId="{B6BFD5BF-AA9F-4720-89B1-41A537027AD9}"/>
          </ac:spMkLst>
        </pc:spChg>
      </pc:sldChg>
      <pc:sldChg chg="modSp mod">
        <pc:chgData name="NESTOR JULIO HERNANDEZ BOCKER" userId="a413b3be1cc3406f" providerId="LiveId" clId="{A2D98781-5FF8-423F-BC9B-E2699481672A}" dt="2023-02-28T13:55:46.601" v="453" actId="27918"/>
        <pc:sldMkLst>
          <pc:docMk/>
          <pc:sldMk cId="864735227" sldId="279"/>
        </pc:sldMkLst>
        <pc:spChg chg="mod">
          <ac:chgData name="NESTOR JULIO HERNANDEZ BOCKER" userId="a413b3be1cc3406f" providerId="LiveId" clId="{A2D98781-5FF8-423F-BC9B-E2699481672A}" dt="2023-02-28T13:50:53.237" v="394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A2D98781-5FF8-423F-BC9B-E2699481672A}" dt="2023-02-28T13:51:49.251" v="398" actId="20577"/>
          <ac:spMkLst>
            <pc:docMk/>
            <pc:sldMk cId="864735227" sldId="279"/>
            <ac:spMk id="19" creationId="{996E6BDD-E3F5-4C18-BDB4-BEEFAFB96589}"/>
          </ac:spMkLst>
        </pc:spChg>
      </pc:sldChg>
      <pc:sldChg chg="modSp mod">
        <pc:chgData name="NESTOR JULIO HERNANDEZ BOCKER" userId="a413b3be1cc3406f" providerId="LiveId" clId="{A2D98781-5FF8-423F-BC9B-E2699481672A}" dt="2023-02-28T13:46:30.464" v="330" actId="20577"/>
        <pc:sldMkLst>
          <pc:docMk/>
          <pc:sldMk cId="3016852997" sldId="284"/>
        </pc:sldMkLst>
        <pc:spChg chg="mod">
          <ac:chgData name="NESTOR JULIO HERNANDEZ BOCKER" userId="a413b3be1cc3406f" providerId="LiveId" clId="{A2D98781-5FF8-423F-BC9B-E2699481672A}" dt="2023-02-28T13:45:10.830" v="239" actId="20577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46:30.464" v="33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A2D98781-5FF8-423F-BC9B-E2699481672A}" dt="2023-02-28T13:45:00.455" v="232" actId="20577"/>
          <ac:graphicFrameMkLst>
            <pc:docMk/>
            <pc:sldMk cId="3016852997" sldId="284"/>
            <ac:graphicFrameMk id="5" creationId="{2F32728D-C2C3-3E70-96E9-5DCA27ED1FD0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4:45:40.470" v="724" actId="1035"/>
        <pc:sldMkLst>
          <pc:docMk/>
          <pc:sldMk cId="751480473" sldId="292"/>
        </pc:sldMkLst>
        <pc:spChg chg="mod">
          <ac:chgData name="NESTOR JULIO HERNANDEZ BOCKER" userId="a413b3be1cc3406f" providerId="LiveId" clId="{A2D98781-5FF8-423F-BC9B-E2699481672A}" dt="2023-02-28T13:48:50.252" v="352" actId="20577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32:20.681" v="713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A2D98781-5FF8-423F-BC9B-E2699481672A}" dt="2023-02-28T14:45:40.470" v="724" actId="1035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5:10:35.565" v="846" actId="20577"/>
        <pc:sldMkLst>
          <pc:docMk/>
          <pc:sldMk cId="1845386193" sldId="293"/>
        </pc:sldMkLst>
        <pc:spChg chg="mod">
          <ac:chgData name="NESTOR JULIO HERNANDEZ BOCKER" userId="a413b3be1cc3406f" providerId="LiveId" clId="{A2D98781-5FF8-423F-BC9B-E2699481672A}" dt="2023-02-28T15:08:20.103" v="726" actId="20577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5:10:35.565" v="846" actId="20577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A2D98781-5FF8-423F-BC9B-E2699481672A}" dt="2023-02-28T14:24:36.994" v="683" actId="20577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A2D98781-5FF8-423F-BC9B-E2699481672A}" dt="2023-02-28T14:28:19.577" v="707" actId="2057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A2D98781-5FF8-423F-BC9B-E2699481672A}" dt="2023-02-28T13:41:14.988" v="90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A2D98781-5FF8-423F-BC9B-E2699481672A}" dt="2023-02-28T13:41:36.117" v="9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A2D98781-5FF8-423F-BC9B-E2699481672A}" dt="2023-02-28T13:43:13.171" v="165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A2D98781-5FF8-423F-BC9B-E2699481672A}" dt="2023-02-28T13:43:24.578" v="169" actId="20577"/>
          <ac:spMkLst>
            <pc:docMk/>
            <pc:sldMk cId="1845386193" sldId="293"/>
            <ac:spMk id="27" creationId="{57715B8D-A7FE-4CAC-8D24-DCB4DCE6AC7A}"/>
          </ac:spMkLst>
        </pc:spChg>
      </pc:sldChg>
      <pc:sldChg chg="modSp mod">
        <pc:chgData name="NESTOR JULIO HERNANDEZ BOCKER" userId="a413b3be1cc3406f" providerId="LiveId" clId="{A2D98781-5FF8-423F-BC9B-E2699481672A}" dt="2023-02-28T13:52:52.885" v="442" actId="20577"/>
        <pc:sldMkLst>
          <pc:docMk/>
          <pc:sldMk cId="2857851448" sldId="294"/>
        </pc:sldMkLst>
        <pc:spChg chg="mod">
          <ac:chgData name="NESTOR JULIO HERNANDEZ BOCKER" userId="a413b3be1cc3406f" providerId="LiveId" clId="{A2D98781-5FF8-423F-BC9B-E2699481672A}" dt="2023-02-28T13:52:43.215" v="431" actId="20577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A2D98781-5FF8-423F-BC9B-E2699481672A}" dt="2023-02-28T13:52:52.885" v="442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2D98781-5FF8-423F-BC9B-E2699481672A}" dt="2023-02-28T14:02:40.771" v="484" actId="20577"/>
        <pc:sldMkLst>
          <pc:docMk/>
          <pc:sldMk cId="2648993389" sldId="295"/>
        </pc:sldMkLst>
        <pc:spChg chg="mod">
          <ac:chgData name="NESTOR JULIO HERNANDEZ BOCKER" userId="a413b3be1cc3406f" providerId="LiveId" clId="{A2D98781-5FF8-423F-BC9B-E2699481672A}" dt="2023-02-28T14:01:34.373" v="479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A2D98781-5FF8-423F-BC9B-E2699481672A}" dt="2023-02-28T14:01:26.889" v="478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02:00.569" v="480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A2D98781-5FF8-423F-BC9B-E2699481672A}" dt="2023-02-28T14:02:14.192" v="482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A2D98781-5FF8-423F-BC9B-E2699481672A}" dt="2023-02-28T14:02:40.771" v="484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A2D98781-5FF8-423F-BC9B-E2699481672A}" dt="2023-02-28T13:58:34.076" v="454" actId="478"/>
          <ac:graphicFrameMkLst>
            <pc:docMk/>
            <pc:sldMk cId="2648993389" sldId="295"/>
            <ac:graphicFrameMk id="2" creationId="{E3B84D0E-BF09-4EA0-8916-0362B9096218}"/>
          </ac:graphicFrameMkLst>
        </pc:graphicFrameChg>
        <pc:graphicFrameChg chg="add del mod">
          <ac:chgData name="NESTOR JULIO HERNANDEZ BOCKER" userId="a413b3be1cc3406f" providerId="LiveId" clId="{A2D98781-5FF8-423F-BC9B-E2699481672A}" dt="2023-02-28T14:00:23.423" v="462" actId="478"/>
          <ac:graphicFrameMkLst>
            <pc:docMk/>
            <pc:sldMk cId="2648993389" sldId="295"/>
            <ac:graphicFrameMk id="6" creationId="{E3B84D0E-BF09-4EA0-8916-0362B9096218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00:48.386" v="465"/>
          <ac:graphicFrameMkLst>
            <pc:docMk/>
            <pc:sldMk cId="2648993389" sldId="295"/>
            <ac:graphicFrameMk id="13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A2D98781-5FF8-423F-BC9B-E2699481672A}" dt="2023-02-28T14:04:50.333" v="508" actId="20577"/>
        <pc:sldMkLst>
          <pc:docMk/>
          <pc:sldMk cId="1034061580" sldId="296"/>
        </pc:sldMkLst>
        <pc:spChg chg="mod">
          <ac:chgData name="NESTOR JULIO HERNANDEZ BOCKER" userId="a413b3be1cc3406f" providerId="LiveId" clId="{A2D98781-5FF8-423F-BC9B-E2699481672A}" dt="2023-02-28T14:03:19.806" v="499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4:04:50.333" v="508" actId="20577"/>
          <ac:spMkLst>
            <pc:docMk/>
            <pc:sldMk cId="1034061580" sldId="296"/>
            <ac:spMk id="15" creationId="{C2CF81D2-E306-48C4-AC5F-6BC14E368630}"/>
          </ac:spMkLst>
        </pc:spChg>
        <pc:graphicFrameChg chg="add mod">
          <ac:chgData name="NESTOR JULIO HERNANDEZ BOCKER" userId="a413b3be1cc3406f" providerId="LiveId" clId="{A2D98781-5FF8-423F-BC9B-E2699481672A}" dt="2023-02-28T14:03:04.392" v="486"/>
          <ac:graphicFrameMkLst>
            <pc:docMk/>
            <pc:sldMk cId="1034061580" sldId="296"/>
            <ac:graphicFrameMk id="2" creationId="{0BA0F679-CFB5-4012-BCC6-802128C757FA}"/>
          </ac:graphicFrameMkLst>
        </pc:graphicFrameChg>
        <pc:graphicFrameChg chg="del">
          <ac:chgData name="NESTOR JULIO HERNANDEZ BOCKER" userId="a413b3be1cc3406f" providerId="LiveId" clId="{A2D98781-5FF8-423F-BC9B-E2699481672A}" dt="2023-02-28T14:02:53.238" v="485" actId="478"/>
          <ac:graphicFrameMkLst>
            <pc:docMk/>
            <pc:sldMk cId="1034061580" sldId="296"/>
            <ac:graphicFrameMk id="3" creationId="{0BA0F679-CFB5-4012-BCC6-802128C757FA}"/>
          </ac:graphicFrameMkLst>
        </pc:graphicFrameChg>
      </pc:sldChg>
      <pc:sldChg chg="modSp mod">
        <pc:chgData name="NESTOR JULIO HERNANDEZ BOCKER" userId="a413b3be1cc3406f" providerId="LiveId" clId="{A2D98781-5FF8-423F-BC9B-E2699481672A}" dt="2023-02-28T14:05:10.158" v="509" actId="20577"/>
        <pc:sldMkLst>
          <pc:docMk/>
          <pc:sldMk cId="3234125686" sldId="299"/>
        </pc:sldMkLst>
        <pc:spChg chg="mod">
          <ac:chgData name="NESTOR JULIO HERNANDEZ BOCKER" userId="a413b3be1cc3406f" providerId="LiveId" clId="{A2D98781-5FF8-423F-BC9B-E2699481672A}" dt="2023-02-28T14:05:10.158" v="509" actId="20577"/>
          <ac:spMkLst>
            <pc:docMk/>
            <pc:sldMk cId="3234125686" sldId="299"/>
            <ac:spMk id="5" creationId="{00000000-0000-0000-0000-000000000000}"/>
          </ac:spMkLst>
        </pc:spChg>
        <pc:spChg chg="mod">
          <ac:chgData name="NESTOR JULIO HERNANDEZ BOCKER" userId="a413b3be1cc3406f" providerId="LiveId" clId="{A2D98781-5FF8-423F-BC9B-E2699481672A}" dt="2023-02-28T13:52:32.855" v="425" actId="20577"/>
          <ac:spMkLst>
            <pc:docMk/>
            <pc:sldMk cId="3234125686" sldId="299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A2D98781-5FF8-423F-BC9B-E2699481672A}" dt="2023-02-28T14:16:46.560" v="679" actId="20577"/>
        <pc:sldMkLst>
          <pc:docMk/>
          <pc:sldMk cId="1073405508" sldId="300"/>
        </pc:sldMkLst>
        <pc:spChg chg="mod">
          <ac:chgData name="NESTOR JULIO HERNANDEZ BOCKER" userId="a413b3be1cc3406f" providerId="LiveId" clId="{A2D98781-5FF8-423F-BC9B-E2699481672A}" dt="2023-02-28T14:16:46.560" v="679" actId="20577"/>
          <ac:spMkLst>
            <pc:docMk/>
            <pc:sldMk cId="1073405508" sldId="300"/>
            <ac:spMk id="3" creationId="{9B29EB78-F2B6-6B35-52FC-F8E1916A1B1C}"/>
          </ac:spMkLst>
        </pc:spChg>
        <pc:spChg chg="mod">
          <ac:chgData name="NESTOR JULIO HERNANDEZ BOCKER" userId="a413b3be1cc3406f" providerId="LiveId" clId="{A2D98781-5FF8-423F-BC9B-E2699481672A}" dt="2023-02-28T14:16:17.912" v="674" actId="20577"/>
          <ac:spMkLst>
            <pc:docMk/>
            <pc:sldMk cId="1073405508" sldId="300"/>
            <ac:spMk id="5" creationId="{22AA596E-4AF8-A33C-C019-625C7E8EC03F}"/>
          </ac:spMkLst>
        </pc:spChg>
        <pc:spChg chg="mod">
          <ac:chgData name="NESTOR JULIO HERNANDEZ BOCKER" userId="a413b3be1cc3406f" providerId="LiveId" clId="{A2D98781-5FF8-423F-BC9B-E2699481672A}" dt="2023-02-28T14:11:46.857" v="555" actId="20577"/>
          <ac:spMkLst>
            <pc:docMk/>
            <pc:sldMk cId="1073405508" sldId="300"/>
            <ac:spMk id="17" creationId="{72600D9A-ADD3-4635-A3E6-0938F6994536}"/>
          </ac:spMkLst>
        </pc:spChg>
        <pc:spChg chg="mod">
          <ac:chgData name="NESTOR JULIO HERNANDEZ BOCKER" userId="a413b3be1cc3406f" providerId="LiveId" clId="{A2D98781-5FF8-423F-BC9B-E2699481672A}" dt="2023-02-28T14:11:53.730" v="556" actId="20577"/>
          <ac:spMkLst>
            <pc:docMk/>
            <pc:sldMk cId="1073405508" sldId="300"/>
            <ac:spMk id="21" creationId="{D2832B9C-17B6-4D04-B5C1-949B300C241E}"/>
          </ac:spMkLst>
        </pc:spChg>
        <pc:spChg chg="mod">
          <ac:chgData name="NESTOR JULIO HERNANDEZ BOCKER" userId="a413b3be1cc3406f" providerId="LiveId" clId="{A2D98781-5FF8-423F-BC9B-E2699481672A}" dt="2023-02-28T14:12:14.393" v="558" actId="20577"/>
          <ac:spMkLst>
            <pc:docMk/>
            <pc:sldMk cId="1073405508" sldId="300"/>
            <ac:spMk id="22" creationId="{DEFF068D-953C-4C5F-8B50-C7E1F717CAE9}"/>
          </ac:spMkLst>
        </pc:spChg>
        <pc:spChg chg="mod">
          <ac:chgData name="NESTOR JULIO HERNANDEZ BOCKER" userId="a413b3be1cc3406f" providerId="LiveId" clId="{A2D98781-5FF8-423F-BC9B-E2699481672A}" dt="2023-02-28T14:16:28.487" v="676" actId="20577"/>
          <ac:spMkLst>
            <pc:docMk/>
            <pc:sldMk cId="1073405508" sldId="300"/>
            <ac:spMk id="26" creationId="{7E3EB898-F77B-41D8-8631-7FAAB1CA6C44}"/>
          </ac:spMkLst>
        </pc:spChg>
        <pc:graphicFrameChg chg="del">
          <ac:chgData name="NESTOR JULIO HERNANDEZ BOCKER" userId="a413b3be1cc3406f" providerId="LiveId" clId="{A2D98781-5FF8-423F-BC9B-E2699481672A}" dt="2023-02-28T14:11:14.470" v="510" actId="478"/>
          <ac:graphicFrameMkLst>
            <pc:docMk/>
            <pc:sldMk cId="1073405508" sldId="300"/>
            <ac:graphicFrameMk id="2" creationId="{0D987E21-E7B3-ED4E-7508-20BF8900490A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11:25.405" v="537" actId="1037"/>
          <ac:graphicFrameMkLst>
            <pc:docMk/>
            <pc:sldMk cId="1073405508" sldId="300"/>
            <ac:graphicFrameMk id="4" creationId="{0D987E21-E7B3-ED4E-7508-20BF8900490A}"/>
          </ac:graphicFrameMkLst>
        </pc:graphicFrameChg>
        <pc:graphicFrameChg chg="del">
          <ac:chgData name="NESTOR JULIO HERNANDEZ BOCKER" userId="a413b3be1cc3406f" providerId="LiveId" clId="{A2D98781-5FF8-423F-BC9B-E2699481672A}" dt="2023-02-28T14:15:50.249" v="559" actId="478"/>
          <ac:graphicFrameMkLst>
            <pc:docMk/>
            <pc:sldMk cId="1073405508" sldId="300"/>
            <ac:graphicFrameMk id="7" creationId="{28C7100D-A2C5-49D7-8018-94FFBCDB107C}"/>
          </ac:graphicFrameMkLst>
        </pc:graphicFrameChg>
        <pc:graphicFrameChg chg="add mod">
          <ac:chgData name="NESTOR JULIO HERNANDEZ BOCKER" userId="a413b3be1cc3406f" providerId="LiveId" clId="{A2D98781-5FF8-423F-BC9B-E2699481672A}" dt="2023-02-28T14:16:04.560" v="658" actId="1037"/>
          <ac:graphicFrameMkLst>
            <pc:docMk/>
            <pc:sldMk cId="1073405508" sldId="300"/>
            <ac:graphicFrameMk id="8" creationId="{28C7100D-A2C5-49D7-8018-94FFBCDB107C}"/>
          </ac:graphicFrameMkLst>
        </pc:graphicFrameChg>
      </pc:sldChg>
      <pc:sldChg chg="del">
        <pc:chgData name="NESTOR JULIO HERNANDEZ BOCKER" userId="a413b3be1cc3406f" providerId="LiveId" clId="{A2D98781-5FF8-423F-BC9B-E2699481672A}" dt="2023-02-28T13:20:42.054" v="0" actId="47"/>
        <pc:sldMkLst>
          <pc:docMk/>
          <pc:sldMk cId="550907793" sldId="301"/>
        </pc:sldMkLst>
      </pc:sldChg>
      <pc:sldChg chg="del">
        <pc:chgData name="NESTOR JULIO HERNANDEZ BOCKER" userId="a413b3be1cc3406f" providerId="LiveId" clId="{A2D98781-5FF8-423F-BC9B-E2699481672A}" dt="2023-02-28T13:20:42.945" v="1" actId="47"/>
        <pc:sldMkLst>
          <pc:docMk/>
          <pc:sldMk cId="816604662" sldId="302"/>
        </pc:sldMkLst>
      </pc:sldChg>
      <pc:sldChg chg="del">
        <pc:chgData name="NESTOR JULIO HERNANDEZ BOCKER" userId="a413b3be1cc3406f" providerId="LiveId" clId="{A2D98781-5FF8-423F-BC9B-E2699481672A}" dt="2023-02-28T13:20:48.367" v="7" actId="47"/>
        <pc:sldMkLst>
          <pc:docMk/>
          <pc:sldMk cId="3823965177" sldId="303"/>
        </pc:sldMkLst>
      </pc:sldChg>
      <pc:sldChg chg="del">
        <pc:chgData name="NESTOR JULIO HERNANDEZ BOCKER" userId="a413b3be1cc3406f" providerId="LiveId" clId="{A2D98781-5FF8-423F-BC9B-E2699481672A}" dt="2023-02-28T13:20:43.695" v="2" actId="47"/>
        <pc:sldMkLst>
          <pc:docMk/>
          <pc:sldMk cId="2407906370" sldId="304"/>
        </pc:sldMkLst>
      </pc:sldChg>
      <pc:sldChg chg="del">
        <pc:chgData name="NESTOR JULIO HERNANDEZ BOCKER" userId="a413b3be1cc3406f" providerId="LiveId" clId="{A2D98781-5FF8-423F-BC9B-E2699481672A}" dt="2023-02-28T13:20:45.367" v="4" actId="47"/>
        <pc:sldMkLst>
          <pc:docMk/>
          <pc:sldMk cId="1935528767" sldId="305"/>
        </pc:sldMkLst>
      </pc:sldChg>
      <pc:sldChg chg="del">
        <pc:chgData name="NESTOR JULIO HERNANDEZ BOCKER" userId="a413b3be1cc3406f" providerId="LiveId" clId="{A2D98781-5FF8-423F-BC9B-E2699481672A}" dt="2023-02-28T13:20:46.226" v="5" actId="47"/>
        <pc:sldMkLst>
          <pc:docMk/>
          <pc:sldMk cId="3369054490" sldId="306"/>
        </pc:sldMkLst>
      </pc:sldChg>
      <pc:sldChg chg="del">
        <pc:chgData name="NESTOR JULIO HERNANDEZ BOCKER" userId="a413b3be1cc3406f" providerId="LiveId" clId="{A2D98781-5FF8-423F-BC9B-E2699481672A}" dt="2023-02-28T13:20:47.226" v="6" actId="47"/>
        <pc:sldMkLst>
          <pc:docMk/>
          <pc:sldMk cId="1214774175" sldId="307"/>
        </pc:sldMkLst>
      </pc:sldChg>
      <pc:sldChg chg="del">
        <pc:chgData name="NESTOR JULIO HERNANDEZ BOCKER" userId="a413b3be1cc3406f" providerId="LiveId" clId="{A2D98781-5FF8-423F-BC9B-E2699481672A}" dt="2023-02-28T13:20:44.429" v="3" actId="47"/>
        <pc:sldMkLst>
          <pc:docMk/>
          <pc:sldMk cId="3256707967" sldId="308"/>
        </pc:sldMkLst>
      </pc:sldChg>
      <pc:sldChg chg="modSp mod">
        <pc:chgData name="NESTOR JULIO HERNANDEZ BOCKER" userId="a413b3be1cc3406f" providerId="LiveId" clId="{A2D98781-5FF8-423F-BC9B-E2699481672A}" dt="2023-02-28T13:54:31.377" v="446" actId="27918"/>
        <pc:sldMkLst>
          <pc:docMk/>
          <pc:sldMk cId="1063056830" sldId="309"/>
        </pc:sldMkLst>
        <pc:spChg chg="mod">
          <ac:chgData name="NESTOR JULIO HERNANDEZ BOCKER" userId="a413b3be1cc3406f" providerId="LiveId" clId="{A2D98781-5FF8-423F-BC9B-E2699481672A}" dt="2023-02-28T13:29:18.904" v="53" actId="20577"/>
          <ac:spMkLst>
            <pc:docMk/>
            <pc:sldMk cId="1063056830" sldId="309"/>
            <ac:spMk id="10" creationId="{C59815AE-6B68-4665-9951-E273B5D54D09}"/>
          </ac:spMkLst>
        </pc:spChg>
        <pc:spChg chg="mod">
          <ac:chgData name="NESTOR JULIO HERNANDEZ BOCKER" userId="a413b3be1cc3406f" providerId="LiveId" clId="{A2D98781-5FF8-423F-BC9B-E2699481672A}" dt="2023-02-28T13:29:24.426" v="55" actId="20577"/>
          <ac:spMkLst>
            <pc:docMk/>
            <pc:sldMk cId="1063056830" sldId="309"/>
            <ac:spMk id="15" creationId="{6EAF7653-3BB5-C52D-4C9B-4B9300C32C97}"/>
          </ac:spMkLst>
        </pc:spChg>
        <pc:spChg chg="mod">
          <ac:chgData name="NESTOR JULIO HERNANDEZ BOCKER" userId="a413b3be1cc3406f" providerId="LiveId" clId="{A2D98781-5FF8-423F-BC9B-E2699481672A}" dt="2023-02-28T13:30:04.086" v="70" actId="20577"/>
          <ac:spMkLst>
            <pc:docMk/>
            <pc:sldMk cId="1063056830" sldId="309"/>
            <ac:spMk id="18" creationId="{750EDCCB-5B3C-728A-78C1-8AE6C2837393}"/>
          </ac:spMkLst>
        </pc:spChg>
        <pc:spChg chg="mod">
          <ac:chgData name="NESTOR JULIO HERNANDEZ BOCKER" userId="a413b3be1cc3406f" providerId="LiveId" clId="{A2D98781-5FF8-423F-BC9B-E2699481672A}" dt="2023-02-28T13:30:28.483" v="71" actId="20577"/>
          <ac:spMkLst>
            <pc:docMk/>
            <pc:sldMk cId="1063056830" sldId="309"/>
            <ac:spMk id="20" creationId="{0AD9A07D-0D98-1507-A443-9D5C971384BD}"/>
          </ac:spMkLst>
        </pc:spChg>
        <pc:spChg chg="mod">
          <ac:chgData name="NESTOR JULIO HERNANDEZ BOCKER" userId="a413b3be1cc3406f" providerId="LiveId" clId="{A2D98781-5FF8-423F-BC9B-E2699481672A}" dt="2023-02-28T13:30:58.549" v="88" actId="20577"/>
          <ac:spMkLst>
            <pc:docMk/>
            <pc:sldMk cId="1063056830" sldId="309"/>
            <ac:spMk id="21" creationId="{1994D727-4912-0C89-9217-51698F1B461B}"/>
          </ac:spMkLst>
        </pc:spChg>
      </pc:sldChg>
    </pc:docChg>
  </pc:docChgLst>
  <pc:docChgLst>
    <pc:chgData name="NESTOR JULIO HERNANDEZ BOCKER" userId="a413b3be1cc3406f" providerId="LiveId" clId="{9AF9E1C2-56F7-444A-9F47-40BF7D80B98E}"/>
    <pc:docChg chg="undo redo custSel addSld delSld modSld">
      <pc:chgData name="NESTOR JULIO HERNANDEZ BOCKER" userId="a413b3be1cc3406f" providerId="LiveId" clId="{9AF9E1C2-56F7-444A-9F47-40BF7D80B98E}" dt="2022-07-01T03:19:50.844" v="745" actId="2716"/>
      <pc:docMkLst>
        <pc:docMk/>
      </pc:docMkLst>
      <pc:sldChg chg="modSp mod">
        <pc:chgData name="NESTOR JULIO HERNANDEZ BOCKER" userId="a413b3be1cc3406f" providerId="LiveId" clId="{9AF9E1C2-56F7-444A-9F47-40BF7D80B98E}" dt="2022-07-01T03:15:00.564" v="743" actId="20577"/>
        <pc:sldMkLst>
          <pc:docMk/>
          <pc:sldMk cId="3489943008" sldId="256"/>
        </pc:sldMkLst>
        <pc:spChg chg="mod">
          <ac:chgData name="NESTOR JULIO HERNANDEZ BOCKER" userId="a413b3be1cc3406f" providerId="LiveId" clId="{9AF9E1C2-56F7-444A-9F47-40BF7D80B98E}" dt="2022-06-30T18:06:27.487" v="143" actId="20577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3:15:00.564" v="743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8:06:19.290" v="142" actId="20577"/>
        <pc:sldMkLst>
          <pc:docMk/>
          <pc:sldMk cId="1714585994" sldId="264"/>
        </pc:sldMkLst>
        <pc:spChg chg="mod">
          <ac:chgData name="NESTOR JULIO HERNANDEZ BOCKER" userId="a413b3be1cc3406f" providerId="LiveId" clId="{9AF9E1C2-56F7-444A-9F47-40BF7D80B98E}" dt="2022-06-30T18:06:19.290" v="142" actId="20577"/>
          <ac:spMkLst>
            <pc:docMk/>
            <pc:sldMk cId="1714585994" sldId="264"/>
            <ac:spMk id="33" creationId="{00000000-0000-0000-0000-000000000000}"/>
          </ac:spMkLst>
        </pc:spChg>
      </pc:sldChg>
      <pc:sldChg chg="modSp mod">
        <pc:chgData name="NESTOR JULIO HERNANDEZ BOCKER" userId="a413b3be1cc3406f" providerId="LiveId" clId="{9AF9E1C2-56F7-444A-9F47-40BF7D80B98E}" dt="2022-06-30T16:39:56.749" v="95" actId="20577"/>
        <pc:sldMkLst>
          <pc:docMk/>
          <pc:sldMk cId="3848655556" sldId="275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39:40.185" v="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39:56.749" v="95" actId="20577"/>
          <ac:spMkLst>
            <pc:docMk/>
            <pc:sldMk cId="3848655556" sldId="275"/>
            <ac:spMk id="22" creationId="{DEFF068D-953C-4C5F-8B50-C7E1F717CAE9}"/>
          </ac:spMkLst>
        </pc:spChg>
      </pc:sldChg>
      <pc:sldChg chg="addSp delSp modSp mod">
        <pc:chgData name="NESTOR JULIO HERNANDEZ BOCKER" userId="a413b3be1cc3406f" providerId="LiveId" clId="{9AF9E1C2-56F7-444A-9F47-40BF7D80B98E}" dt="2022-06-30T17:34:11.644" v="130" actId="20577"/>
        <pc:sldMkLst>
          <pc:docMk/>
          <pc:sldMk cId="3763916591" sldId="276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34:11.644" v="130" actId="20577"/>
          <ac:spMkLst>
            <pc:docMk/>
            <pc:sldMk cId="3763916591" sldId="276"/>
            <ac:spMk id="21" creationId="{B6BFD5BF-AA9F-4720-89B1-41A537027AD9}"/>
          </ac:spMkLst>
        </pc:spChg>
        <pc:graphicFrameChg chg="add mod">
          <ac:chgData name="NESTOR JULIO HERNANDEZ BOCKER" userId="a413b3be1cc3406f" providerId="LiveId" clId="{9AF9E1C2-56F7-444A-9F47-40BF7D80B98E}" dt="2022-06-30T17:32:43.478" v="125"/>
          <ac:graphicFrameMkLst>
            <pc:docMk/>
            <pc:sldMk cId="3763916591" sldId="276"/>
            <ac:graphicFrameMk id="7" creationId="{00000000-0008-0000-0000-000009000000}"/>
          </ac:graphicFrameMkLst>
        </pc:graphicFrameChg>
        <pc:graphicFrameChg chg="del">
          <ac:chgData name="NESTOR JULIO HERNANDEZ BOCKER" userId="a413b3be1cc3406f" providerId="LiveId" clId="{9AF9E1C2-56F7-444A-9F47-40BF7D80B98E}" dt="2022-06-30T17:32:42.575" v="124" actId="478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7:35:56.614" v="137" actId="6549"/>
        <pc:sldMkLst>
          <pc:docMk/>
          <pc:sldMk cId="864735227" sldId="279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9AF9E1C2-56F7-444A-9F47-40BF7D80B98E}" dt="2022-06-30T17:35:56.614" v="137" actId="6549"/>
          <ac:spMkLst>
            <pc:docMk/>
            <pc:sldMk cId="864735227" sldId="279"/>
            <ac:spMk id="19" creationId="{996E6BDD-E3F5-4C18-BDB4-BEEFAFB96589}"/>
          </ac:spMkLst>
        </pc:spChg>
        <pc:graphicFrameChg chg="add mod">
          <ac:chgData name="NESTOR JULIO HERNANDEZ BOCKER" userId="a413b3be1cc3406f" providerId="LiveId" clId="{9AF9E1C2-56F7-444A-9F47-40BF7D80B98E}" dt="2022-06-30T17:32:38.763" v="123"/>
          <ac:graphicFrameMkLst>
            <pc:docMk/>
            <pc:sldMk cId="864735227" sldId="279"/>
            <ac:graphicFrameMk id="7" creationId="{00000000-0008-0000-0000-000009000000}"/>
          </ac:graphicFrameMkLst>
        </pc:graphicFrameChg>
        <pc:graphicFrameChg chg="add del">
          <ac:chgData name="NESTOR JULIO HERNANDEZ BOCKER" userId="a413b3be1cc3406f" providerId="LiveId" clId="{9AF9E1C2-56F7-444A-9F47-40BF7D80B98E}" dt="2022-06-30T17:32:36.183" v="121" actId="478"/>
          <ac:graphicFrameMkLst>
            <pc:docMk/>
            <pc:sldMk cId="864735227" sldId="279"/>
            <ac:graphicFrameMk id="8" creationId="{46BAADC8-61A7-45F7-988E-17C4D831A9AA}"/>
          </ac:graphicFrameMkLst>
        </pc:graphicFrameChg>
        <pc:graphicFrameChg chg="add mod">
          <ac:chgData name="NESTOR JULIO HERNANDEZ BOCKER" userId="a413b3be1cc3406f" providerId="LiveId" clId="{9AF9E1C2-56F7-444A-9F47-40BF7D80B98E}" dt="2022-06-30T17:33:00.943" v="126"/>
          <ac:graphicFrameMkLst>
            <pc:docMk/>
            <pc:sldMk cId="864735227" sldId="279"/>
            <ac:graphicFrameMk id="10" creationId="{00000000-0008-0000-0000-00000A000000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6-30T16:38:56.261" v="90" actId="20577"/>
        <pc:sldMkLst>
          <pc:docMk/>
          <pc:sldMk cId="3016852997" sldId="284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8:56.261" v="90" actId="20577"/>
          <ac:spMkLst>
            <pc:docMk/>
            <pc:sldMk cId="3016852997" sldId="284"/>
            <ac:spMk id="11" creationId="{B705431B-FF9F-46D3-839F-0E7E7F665407}"/>
          </ac:spMkLst>
        </pc:spChg>
        <pc:graphicFrameChg chg="mod modGraphic">
          <ac:chgData name="NESTOR JULIO HERNANDEZ BOCKER" userId="a413b3be1cc3406f" providerId="LiveId" clId="{9AF9E1C2-56F7-444A-9F47-40BF7D80B98E}" dt="2022-06-30T16:38:14.046" v="75" actId="2716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modSp add del mod setBg">
        <pc:chgData name="NESTOR JULIO HERNANDEZ BOCKER" userId="a413b3be1cc3406f" providerId="LiveId" clId="{9AF9E1C2-56F7-444A-9F47-40BF7D80B98E}" dt="2022-07-01T02:27:19.343" v="145" actId="47"/>
        <pc:sldMkLst>
          <pc:docMk/>
          <pc:sldMk cId="2917955696" sldId="285"/>
        </pc:sldMkLst>
        <pc:spChg chg="mod">
          <ac:chgData name="NESTOR JULIO HERNANDEZ BOCKER" userId="a413b3be1cc3406f" providerId="LiveId" clId="{9AF9E1C2-56F7-444A-9F47-40BF7D80B98E}" dt="2022-06-30T17:37:07.439" v="139" actId="6549"/>
          <ac:spMkLst>
            <pc:docMk/>
            <pc:sldMk cId="2917955696" sldId="285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6-30T17:37:11.597" v="140" actId="20577"/>
          <ac:spMkLst>
            <pc:docMk/>
            <pc:sldMk cId="2917955696" sldId="285"/>
            <ac:spMk id="6" creationId="{00000000-0000-0000-0000-00000000000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922040492" sldId="287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922040492" sldId="287"/>
            <ac:spMk id="15" creationId="{C2CF81D2-E306-48C4-AC5F-6BC14E368630}"/>
          </ac:spMkLst>
        </pc:spChg>
      </pc:sldChg>
      <pc:sldChg chg="modSp add del">
        <pc:chgData name="NESTOR JULIO HERNANDEZ BOCKER" userId="a413b3be1cc3406f" providerId="LiveId" clId="{9AF9E1C2-56F7-444A-9F47-40BF7D80B98E}" dt="2022-07-01T02:28:28.631" v="202" actId="47"/>
        <pc:sldMkLst>
          <pc:docMk/>
          <pc:sldMk cId="851783180" sldId="288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4:34.533" v="1"/>
          <ac:spMkLst>
            <pc:docMk/>
            <pc:sldMk cId="851783180" sldId="288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851783180" sldId="288"/>
            <ac:spMk id="14" creationId="{0B898A01-518B-495E-AD15-C95A8C0A0955}"/>
          </ac:spMkLst>
        </pc:spChg>
      </pc:sldChg>
      <pc:sldChg chg="modSp mod">
        <pc:chgData name="NESTOR JULIO HERNANDEZ BOCKER" userId="a413b3be1cc3406f" providerId="LiveId" clId="{9AF9E1C2-56F7-444A-9F47-40BF7D80B98E}" dt="2022-07-01T03:19:50.844" v="745" actId="2716"/>
        <pc:sldMkLst>
          <pc:docMk/>
          <pc:sldMk cId="751480473" sldId="292"/>
        </pc:sldMkLst>
        <pc:spChg chg="mod">
          <ac:chgData name="NESTOR JULIO HERNANDEZ BOCKER" userId="a413b3be1cc3406f" providerId="LiveId" clId="{9AF9E1C2-56F7-444A-9F47-40BF7D80B98E}" dt="2022-06-30T16:35:04.330" v="2"/>
          <ac:spMkLst>
            <pc:docMk/>
            <pc:sldMk cId="751480473" sldId="292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7:23:26.739" v="116" actId="20577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9AF9E1C2-56F7-444A-9F47-40BF7D80B98E}" dt="2022-07-01T03:19:50.844" v="745" actId="2716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6-30T16:42:10.583" v="111" actId="20577"/>
        <pc:sldMkLst>
          <pc:docMk/>
          <pc:sldMk cId="1845386193" sldId="293"/>
        </pc:sldMkLst>
        <pc:spChg chg="mod">
          <ac:chgData name="NESTOR JULIO HERNANDEZ BOCKER" userId="a413b3be1cc3406f" providerId="LiveId" clId="{9AF9E1C2-56F7-444A-9F47-40BF7D80B98E}" dt="2022-06-30T16:35:23.140" v="4"/>
          <ac:spMkLst>
            <pc:docMk/>
            <pc:sldMk cId="1845386193" sldId="293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6-30T16:35:12.629" v="3"/>
          <ac:spMkLst>
            <pc:docMk/>
            <pc:sldMk cId="1845386193" sldId="293"/>
            <ac:spMk id="16" creationId="{E2D86EF3-4A51-484F-BD0B-078C49634AE4}"/>
          </ac:spMkLst>
        </pc:spChg>
        <pc:spChg chg="mod">
          <ac:chgData name="NESTOR JULIO HERNANDEZ BOCKER" userId="a413b3be1cc3406f" providerId="LiveId" clId="{9AF9E1C2-56F7-444A-9F47-40BF7D80B98E}" dt="2022-06-30T16:40:02.593" v="96"/>
          <ac:spMkLst>
            <pc:docMk/>
            <pc:sldMk cId="1845386193" sldId="293"/>
            <ac:spMk id="17" creationId="{72600D9A-ADD3-4635-A3E6-0938F6994536}"/>
          </ac:spMkLst>
        </pc:spChg>
        <pc:spChg chg="mod">
          <ac:chgData name="NESTOR JULIO HERNANDEZ BOCKER" userId="a413b3be1cc3406f" providerId="LiveId" clId="{9AF9E1C2-56F7-444A-9F47-40BF7D80B98E}" dt="2022-06-30T16:40:06.749" v="97"/>
          <ac:spMkLst>
            <pc:docMk/>
            <pc:sldMk cId="1845386193" sldId="293"/>
            <ac:spMk id="18" creationId="{3CF9970F-36A0-4EFE-9439-31CCA5E3768B}"/>
          </ac:spMkLst>
        </pc:spChg>
        <pc:spChg chg="mod">
          <ac:chgData name="NESTOR JULIO HERNANDEZ BOCKER" userId="a413b3be1cc3406f" providerId="LiveId" clId="{9AF9E1C2-56F7-444A-9F47-40BF7D80B98E}" dt="2022-06-30T16:40:11.923" v="99" actId="20577"/>
          <ac:spMkLst>
            <pc:docMk/>
            <pc:sldMk cId="1845386193" sldId="293"/>
            <ac:spMk id="21" creationId="{D2832B9C-17B6-4D04-B5C1-949B300C241E}"/>
          </ac:spMkLst>
        </pc:spChg>
        <pc:spChg chg="mod">
          <ac:chgData name="NESTOR JULIO HERNANDEZ BOCKER" userId="a413b3be1cc3406f" providerId="LiveId" clId="{9AF9E1C2-56F7-444A-9F47-40BF7D80B98E}" dt="2022-06-30T16:40:38.181" v="104" actId="20577"/>
          <ac:spMkLst>
            <pc:docMk/>
            <pc:sldMk cId="1845386193" sldId="293"/>
            <ac:spMk id="22" creationId="{DEFF068D-953C-4C5F-8B50-C7E1F717CAE9}"/>
          </ac:spMkLst>
        </pc:spChg>
        <pc:spChg chg="mod">
          <ac:chgData name="NESTOR JULIO HERNANDEZ BOCKER" userId="a413b3be1cc3406f" providerId="LiveId" clId="{9AF9E1C2-56F7-444A-9F47-40BF7D80B98E}" dt="2022-06-30T16:42:03.348" v="109" actId="20577"/>
          <ac:spMkLst>
            <pc:docMk/>
            <pc:sldMk cId="1845386193" sldId="293"/>
            <ac:spMk id="26" creationId="{7E3EB898-F77B-41D8-8631-7FAAB1CA6C44}"/>
          </ac:spMkLst>
        </pc:spChg>
        <pc:spChg chg="mod">
          <ac:chgData name="NESTOR JULIO HERNANDEZ BOCKER" userId="a413b3be1cc3406f" providerId="LiveId" clId="{9AF9E1C2-56F7-444A-9F47-40BF7D80B98E}" dt="2022-06-30T16:42:10.583" v="111" actId="20577"/>
          <ac:spMkLst>
            <pc:docMk/>
            <pc:sldMk cId="1845386193" sldId="293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9AF9E1C2-56F7-444A-9F47-40BF7D80B98E}" dt="2022-06-30T16:37:06.598" v="37" actId="1037"/>
          <ac:graphicFrameMkLst>
            <pc:docMk/>
            <pc:sldMk cId="1845386193" sldId="293"/>
            <ac:graphicFrameMk id="19" creationId="{FE52E31A-309B-483B-83BB-C531B49FB84F}"/>
          </ac:graphicFrameMkLst>
        </pc:graphicFrameChg>
        <pc:graphicFrameChg chg="add mod">
          <ac:chgData name="NESTOR JULIO HERNANDEZ BOCKER" userId="a413b3be1cc3406f" providerId="LiveId" clId="{9AF9E1C2-56F7-444A-9F47-40BF7D80B98E}" dt="2022-06-30T16:37:15.817" v="72" actId="1037"/>
          <ac:graphicFrameMkLst>
            <pc:docMk/>
            <pc:sldMk cId="1845386193" sldId="293"/>
            <ac:graphicFrameMk id="24" creationId="{67F528AD-09EC-4B42-8259-8B9439F3F00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49.971" v="11" actId="478"/>
          <ac:graphicFrameMkLst>
            <pc:docMk/>
            <pc:sldMk cId="1845386193" sldId="293"/>
            <ac:graphicFrameMk id="28" creationId="{FE52E31A-309B-483B-83BB-C531B49FB84F}"/>
          </ac:graphicFrameMkLst>
        </pc:graphicFrameChg>
        <pc:graphicFrameChg chg="del">
          <ac:chgData name="NESTOR JULIO HERNANDEZ BOCKER" userId="a413b3be1cc3406f" providerId="LiveId" clId="{9AF9E1C2-56F7-444A-9F47-40BF7D80B98E}" dt="2022-06-30T16:36:51.977" v="12" actId="478"/>
          <ac:graphicFrameMkLst>
            <pc:docMk/>
            <pc:sldMk cId="1845386193" sldId="293"/>
            <ac:graphicFrameMk id="30" creationId="{67F528AD-09EC-4B42-8259-8B9439F3F00F}"/>
          </ac:graphicFrameMkLst>
        </pc:graphicFrameChg>
      </pc:sldChg>
      <pc:sldChg chg="modSp mod">
        <pc:chgData name="NESTOR JULIO HERNANDEZ BOCKER" userId="a413b3be1cc3406f" providerId="LiveId" clId="{9AF9E1C2-56F7-444A-9F47-40BF7D80B98E}" dt="2022-07-01T02:27:46.182" v="185" actId="20577"/>
        <pc:sldMkLst>
          <pc:docMk/>
          <pc:sldMk cId="2857851448" sldId="294"/>
        </pc:sldMkLst>
        <pc:spChg chg="mod">
          <ac:chgData name="NESTOR JULIO HERNANDEZ BOCKER" userId="a413b3be1cc3406f" providerId="LiveId" clId="{9AF9E1C2-56F7-444A-9F47-40BF7D80B98E}" dt="2022-07-01T02:27:38.807" v="179" actId="6549"/>
          <ac:spMkLst>
            <pc:docMk/>
            <pc:sldMk cId="2857851448" sldId="294"/>
            <ac:spMk id="5" creationId="{00000000-0000-0000-0000-000000000000}"/>
          </ac:spMkLst>
        </pc:spChg>
        <pc:spChg chg="mod">
          <ac:chgData name="NESTOR JULIO HERNANDEZ BOCKER" userId="a413b3be1cc3406f" providerId="LiveId" clId="{9AF9E1C2-56F7-444A-9F47-40BF7D80B98E}" dt="2022-07-01T02:27:46.182" v="185" actId="20577"/>
          <ac:spMkLst>
            <pc:docMk/>
            <pc:sldMk cId="2857851448" sldId="294"/>
            <ac:spMk id="6" creationId="{00000000-0000-0000-0000-000000000000}"/>
          </ac:spMkLst>
        </pc:spChg>
      </pc:sldChg>
      <pc:sldChg chg="addSp delSp modSp mod">
        <pc:chgData name="NESTOR JULIO HERNANDEZ BOCKER" userId="a413b3be1cc3406f" providerId="LiveId" clId="{9AF9E1C2-56F7-444A-9F47-40BF7D80B98E}" dt="2022-07-01T02:59:20.796" v="736" actId="1036"/>
        <pc:sldMkLst>
          <pc:docMk/>
          <pc:sldMk cId="2648993389" sldId="295"/>
        </pc:sldMkLst>
        <pc:spChg chg="mod">
          <ac:chgData name="NESTOR JULIO HERNANDEZ BOCKER" userId="a413b3be1cc3406f" providerId="LiveId" clId="{9AF9E1C2-56F7-444A-9F47-40BF7D80B98E}" dt="2022-07-01T02:43:00.231" v="268" actId="20577"/>
          <ac:spMkLst>
            <pc:docMk/>
            <pc:sldMk cId="2648993389" sldId="295"/>
            <ac:spMk id="7" creationId="{43262736-F5CA-432A-AA5E-45F5DDAA4B84}"/>
          </ac:spMkLst>
        </pc:spChg>
        <pc:spChg chg="mod">
          <ac:chgData name="NESTOR JULIO HERNANDEZ BOCKER" userId="a413b3be1cc3406f" providerId="LiveId" clId="{9AF9E1C2-56F7-444A-9F47-40BF7D80B98E}" dt="2022-07-01T02:43:08.998" v="270" actId="20577"/>
          <ac:spMkLst>
            <pc:docMk/>
            <pc:sldMk cId="2648993389" sldId="295"/>
            <ac:spMk id="8" creationId="{3B37A31D-6B4A-4D14-8090-F5EC801C402A}"/>
          </ac:spMkLst>
        </pc:spChg>
        <pc:spChg chg="mod">
          <ac:chgData name="NESTOR JULIO HERNANDEZ BOCKER" userId="a413b3be1cc3406f" providerId="LiveId" clId="{9AF9E1C2-56F7-444A-9F47-40BF7D80B98E}" dt="2022-07-01T02:27:57.157" v="193" actId="20577"/>
          <ac:spMkLst>
            <pc:docMk/>
            <pc:sldMk cId="2648993389" sldId="295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43:50.087" v="274" actId="20577"/>
          <ac:spMkLst>
            <pc:docMk/>
            <pc:sldMk cId="2648993389" sldId="295"/>
            <ac:spMk id="11" creationId="{63CBA94C-C7DA-4332-96DD-A87259733597}"/>
          </ac:spMkLst>
        </pc:spChg>
        <pc:spChg chg="mod">
          <ac:chgData name="NESTOR JULIO HERNANDEZ BOCKER" userId="a413b3be1cc3406f" providerId="LiveId" clId="{9AF9E1C2-56F7-444A-9F47-40BF7D80B98E}" dt="2022-07-01T02:44:10.967" v="279" actId="20577"/>
          <ac:spMkLst>
            <pc:docMk/>
            <pc:sldMk cId="2648993389" sldId="295"/>
            <ac:spMk id="14" creationId="{0B898A01-518B-495E-AD15-C95A8C0A0955}"/>
          </ac:spMkLst>
        </pc:spChg>
        <pc:spChg chg="mod">
          <ac:chgData name="NESTOR JULIO HERNANDEZ BOCKER" userId="a413b3be1cc3406f" providerId="LiveId" clId="{9AF9E1C2-56F7-444A-9F47-40BF7D80B98E}" dt="2022-07-01T02:44:04.938" v="275" actId="20577"/>
          <ac:spMkLst>
            <pc:docMk/>
            <pc:sldMk cId="2648993389" sldId="295"/>
            <ac:spMk id="17" creationId="{9F1941FF-081D-4D18-A434-B3932EC2528A}"/>
          </ac:spMkLst>
        </pc:spChg>
        <pc:spChg chg="mod">
          <ac:chgData name="NESTOR JULIO HERNANDEZ BOCKER" userId="a413b3be1cc3406f" providerId="LiveId" clId="{9AF9E1C2-56F7-444A-9F47-40BF7D80B98E}" dt="2022-07-01T02:46:19.217" v="281" actId="20577"/>
          <ac:spMkLst>
            <pc:docMk/>
            <pc:sldMk cId="2648993389" sldId="295"/>
            <ac:spMk id="19" creationId="{0DDF7A5A-90AD-437C-93ED-DA6629A27751}"/>
          </ac:spMkLst>
        </pc:spChg>
        <pc:graphicFrameChg chg="del">
          <ac:chgData name="NESTOR JULIO HERNANDEZ BOCKER" userId="a413b3be1cc3406f" providerId="LiveId" clId="{9AF9E1C2-56F7-444A-9F47-40BF7D80B98E}" dt="2022-07-01T02:41:19.318" v="203" actId="478"/>
          <ac:graphicFrameMkLst>
            <pc:docMk/>
            <pc:sldMk cId="2648993389" sldId="295"/>
            <ac:graphicFrameMk id="13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41:33.973" v="205"/>
          <ac:graphicFrameMkLst>
            <pc:docMk/>
            <pc:sldMk cId="2648993389" sldId="295"/>
            <ac:graphicFrameMk id="15" creationId="{E3B84D0E-BF09-4EA0-8916-0362B9096218}"/>
          </ac:graphicFrameMkLst>
        </pc:graphicFrameChg>
        <pc:graphicFrameChg chg="add mod">
          <ac:chgData name="NESTOR JULIO HERNANDEZ BOCKER" userId="a413b3be1cc3406f" providerId="LiveId" clId="{9AF9E1C2-56F7-444A-9F47-40BF7D80B98E}" dt="2022-07-01T02:59:20.796" v="736" actId="1036"/>
          <ac:graphicFrameMkLst>
            <pc:docMk/>
            <pc:sldMk cId="2648993389" sldId="295"/>
            <ac:graphicFrameMk id="18" creationId="{E3B84D0E-BF09-4EA0-8916-0362B9096218}"/>
          </ac:graphicFrameMkLst>
        </pc:graphicFrameChg>
      </pc:sldChg>
      <pc:sldChg chg="addSp delSp modSp mod">
        <pc:chgData name="NESTOR JULIO HERNANDEZ BOCKER" userId="a413b3be1cc3406f" providerId="LiveId" clId="{9AF9E1C2-56F7-444A-9F47-40BF7D80B98E}" dt="2022-07-01T02:55:41.991" v="726" actId="1036"/>
        <pc:sldMkLst>
          <pc:docMk/>
          <pc:sldMk cId="1034061580" sldId="296"/>
        </pc:sldMkLst>
        <pc:spChg chg="mod">
          <ac:chgData name="NESTOR JULIO HERNANDEZ BOCKER" userId="a413b3be1cc3406f" providerId="LiveId" clId="{9AF9E1C2-56F7-444A-9F47-40BF7D80B98E}" dt="2022-07-01T02:28:11.085" v="201" actId="20577"/>
          <ac:spMkLst>
            <pc:docMk/>
            <pc:sldMk cId="1034061580" sldId="296"/>
            <ac:spMk id="10" creationId="{C59815AE-6B68-4665-9951-E273B5D54D09}"/>
          </ac:spMkLst>
        </pc:spChg>
        <pc:spChg chg="mod">
          <ac:chgData name="NESTOR JULIO HERNANDEZ BOCKER" userId="a413b3be1cc3406f" providerId="LiveId" clId="{9AF9E1C2-56F7-444A-9F47-40BF7D80B98E}" dt="2022-07-01T02:53:20.406" v="720" actId="20577"/>
          <ac:spMkLst>
            <pc:docMk/>
            <pc:sldMk cId="1034061580" sldId="296"/>
            <ac:spMk id="11" creationId="{49C227CA-00AF-4DB0-BCED-8CA69B0CBB9D}"/>
          </ac:spMkLst>
        </pc:spChg>
        <pc:spChg chg="mod">
          <ac:chgData name="NESTOR JULIO HERNANDEZ BOCKER" userId="a413b3be1cc3406f" providerId="LiveId" clId="{9AF9E1C2-56F7-444A-9F47-40BF7D80B98E}" dt="2022-07-01T02:49:44.457" v="341" actId="20577"/>
          <ac:spMkLst>
            <pc:docMk/>
            <pc:sldMk cId="1034061580" sldId="296"/>
            <ac:spMk id="15" creationId="{C2CF81D2-E306-48C4-AC5F-6BC14E368630}"/>
          </ac:spMkLst>
        </pc:spChg>
        <pc:spChg chg="mod">
          <ac:chgData name="NESTOR JULIO HERNANDEZ BOCKER" userId="a413b3be1cc3406f" providerId="LiveId" clId="{9AF9E1C2-56F7-444A-9F47-40BF7D80B98E}" dt="2022-07-01T02:55:41.991" v="726" actId="1036"/>
          <ac:spMkLst>
            <pc:docMk/>
            <pc:sldMk cId="1034061580" sldId="296"/>
            <ac:spMk id="16" creationId="{E2D86EF3-4A51-484F-BD0B-078C49634AE4}"/>
          </ac:spMkLst>
        </pc:spChg>
        <pc:graphicFrameChg chg="add mod">
          <ac:chgData name="NESTOR JULIO HERNANDEZ BOCKER" userId="a413b3be1cc3406f" providerId="LiveId" clId="{9AF9E1C2-56F7-444A-9F47-40BF7D80B98E}" dt="2022-07-01T02:47:31.482" v="327"/>
          <ac:graphicFrameMkLst>
            <pc:docMk/>
            <pc:sldMk cId="1034061580" sldId="296"/>
            <ac:graphicFrameMk id="8" creationId="{0BA0F679-CFB5-4012-BCC6-802128C757FA}"/>
          </ac:graphicFrameMkLst>
        </pc:graphicFrameChg>
        <pc:graphicFrameChg chg="add del">
          <ac:chgData name="NESTOR JULIO HERNANDEZ BOCKER" userId="a413b3be1cc3406f" providerId="LiveId" clId="{9AF9E1C2-56F7-444A-9F47-40BF7D80B98E}" dt="2022-07-01T02:47:14.187" v="288" actId="478"/>
          <ac:graphicFrameMkLst>
            <pc:docMk/>
            <pc:sldMk cId="1034061580" sldId="296"/>
            <ac:graphicFrameMk id="12" creationId="{0BA0F679-CFB5-4012-BCC6-802128C757FA}"/>
          </ac:graphicFrameMkLst>
        </pc:graphicFrameChg>
      </pc:sldChg>
      <pc:sldChg chg="new del">
        <pc:chgData name="NESTOR JULIO HERNANDEZ BOCKER" userId="a413b3be1cc3406f" providerId="LiveId" clId="{9AF9E1C2-56F7-444A-9F47-40BF7D80B98E}" dt="2022-07-01T03:13:50.354" v="742" actId="680"/>
        <pc:sldMkLst>
          <pc:docMk/>
          <pc:sldMk cId="2836891687" sldId="297"/>
        </pc:sldMkLst>
      </pc:sldChg>
      <pc:sldChg chg="new del">
        <pc:chgData name="NESTOR JULIO HERNANDEZ BOCKER" userId="a413b3be1cc3406f" providerId="LiveId" clId="{9AF9E1C2-56F7-444A-9F47-40BF7D80B98E}" dt="2022-07-01T03:13:49.380" v="741" actId="680"/>
        <pc:sldMkLst>
          <pc:docMk/>
          <pc:sldMk cId="1021701027" sldId="298"/>
        </pc:sldMkLst>
      </pc:sldChg>
      <pc:sldChg chg="new del">
        <pc:chgData name="NESTOR JULIO HERNANDEZ BOCKER" userId="a413b3be1cc3406f" providerId="LiveId" clId="{9AF9E1C2-56F7-444A-9F47-40BF7D80B98E}" dt="2022-07-01T03:13:48.745" v="740" actId="680"/>
        <pc:sldMkLst>
          <pc:docMk/>
          <pc:sldMk cId="3018856643" sldId="299"/>
        </pc:sldMkLst>
      </pc:sldChg>
    </pc:docChg>
  </pc:docChgLst>
  <pc:docChgLst>
    <pc:chgData name="NESTOR JULIO HERNANDEZ BOCKER" userId="a413b3be1cc3406f" providerId="LiveId" clId="{FCA65CFB-D598-422C-9639-5CFA8B38373F}"/>
    <pc:docChg chg="undo redo custSel addSld delSld modSld sldOrd">
      <pc:chgData name="NESTOR JULIO HERNANDEZ BOCKER" userId="a413b3be1cc3406f" providerId="LiveId" clId="{FCA65CFB-D598-422C-9639-5CFA8B38373F}" dt="2022-02-28T23:31:31.691" v="2210" actId="20577"/>
      <pc:docMkLst>
        <pc:docMk/>
      </pc:docMkLst>
      <pc:sldChg chg="modSp mod">
        <pc:chgData name="NESTOR JULIO HERNANDEZ BOCKER" userId="a413b3be1cc3406f" providerId="LiveId" clId="{FCA65CFB-D598-422C-9639-5CFA8B38373F}" dt="2022-02-28T22:54:16.968" v="1914" actId="403"/>
        <pc:sldMkLst>
          <pc:docMk/>
          <pc:sldMk cId="3489943008" sldId="256"/>
        </pc:sldMkLst>
        <pc:spChg chg="mod">
          <ac:chgData name="NESTOR JULIO HERNANDEZ BOCKER" userId="a413b3be1cc3406f" providerId="LiveId" clId="{FCA65CFB-D598-422C-9639-5CFA8B38373F}" dt="2022-02-28T22:54:16.968" v="1914" actId="403"/>
          <ac:spMkLst>
            <pc:docMk/>
            <pc:sldMk cId="3489943008" sldId="256"/>
            <ac:spMk id="5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6:51.506" v="30" actId="20577"/>
          <ac:spMkLst>
            <pc:docMk/>
            <pc:sldMk cId="3489943008" sldId="256"/>
            <ac:spMk id="6" creationId="{00000000-0000-0000-0000-000000000000}"/>
          </ac:spMkLst>
        </pc:spChg>
      </pc:sldChg>
      <pc:sldChg chg="modSp mod">
        <pc:chgData name="NESTOR JULIO HERNANDEZ BOCKER" userId="a413b3be1cc3406f" providerId="LiveId" clId="{FCA65CFB-D598-422C-9639-5CFA8B38373F}" dt="2022-02-28T13:57:09.387" v="37" actId="20577"/>
        <pc:sldMkLst>
          <pc:docMk/>
          <pc:sldMk cId="1714585994" sldId="264"/>
        </pc:sldMkLst>
        <pc:spChg chg="mod">
          <ac:chgData name="NESTOR JULIO HERNANDEZ BOCKER" userId="a413b3be1cc3406f" providerId="LiveId" clId="{FCA65CFB-D598-422C-9639-5CFA8B38373F}" dt="2022-02-28T13:57:05.808" v="36" actId="20577"/>
          <ac:spMkLst>
            <pc:docMk/>
            <pc:sldMk cId="1714585994" sldId="264"/>
            <ac:spMk id="33" creationId="{00000000-0000-0000-0000-000000000000}"/>
          </ac:spMkLst>
        </pc:spChg>
        <pc:spChg chg="mod">
          <ac:chgData name="NESTOR JULIO HERNANDEZ BOCKER" userId="a413b3be1cc3406f" providerId="LiveId" clId="{FCA65CFB-D598-422C-9639-5CFA8B38373F}" dt="2022-02-28T13:57:09.387" v="37" actId="20577"/>
          <ac:spMkLst>
            <pc:docMk/>
            <pc:sldMk cId="1714585994" sldId="264"/>
            <ac:spMk id="34" creationId="{00000000-0000-0000-0000-000000000000}"/>
          </ac:spMkLst>
        </pc:spChg>
      </pc:sldChg>
      <pc:sldChg chg="del">
        <pc:chgData name="NESTOR JULIO HERNANDEZ BOCKER" userId="a413b3be1cc3406f" providerId="LiveId" clId="{FCA65CFB-D598-422C-9639-5CFA8B38373F}" dt="2022-02-28T22:18:18.282" v="1313" actId="47"/>
        <pc:sldMkLst>
          <pc:docMk/>
          <pc:sldMk cId="1885668026" sldId="273"/>
        </pc:sldMkLst>
      </pc:sldChg>
      <pc:sldChg chg="addSp delSp modSp mod ord">
        <pc:chgData name="NESTOR JULIO HERNANDEZ BOCKER" userId="a413b3be1cc3406f" providerId="LiveId" clId="{FCA65CFB-D598-422C-9639-5CFA8B38373F}" dt="2022-02-28T23:31:31.691" v="2210" actId="20577"/>
        <pc:sldMkLst>
          <pc:docMk/>
          <pc:sldMk cId="3848655556" sldId="275"/>
        </pc:sldMkLst>
        <pc:spChg chg="mod">
          <ac:chgData name="NESTOR JULIO HERNANDEZ BOCKER" userId="a413b3be1cc3406f" providerId="LiveId" clId="{FCA65CFB-D598-422C-9639-5CFA8B38373F}" dt="2022-02-28T22:32:56.444" v="1460" actId="20577"/>
          <ac:spMkLst>
            <pc:docMk/>
            <pc:sldMk cId="3848655556" sldId="275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3:31:31.691" v="2210" actId="20577"/>
          <ac:spMkLst>
            <pc:docMk/>
            <pc:sldMk cId="3848655556" sldId="275"/>
            <ac:spMk id="16" creationId="{E2D86EF3-4A51-484F-BD0B-078C49634AE4}"/>
          </ac:spMkLst>
        </pc:spChg>
        <pc:spChg chg="mod">
          <ac:chgData name="NESTOR JULIO HERNANDEZ BOCKER" userId="a413b3be1cc3406f" providerId="LiveId" clId="{FCA65CFB-D598-422C-9639-5CFA8B38373F}" dt="2022-02-28T21:51:51.498" v="892" actId="20577"/>
          <ac:spMkLst>
            <pc:docMk/>
            <pc:sldMk cId="3848655556" sldId="275"/>
            <ac:spMk id="21" creationId="{D2832B9C-17B6-4D04-B5C1-949B300C241E}"/>
          </ac:spMkLst>
        </pc:spChg>
        <pc:spChg chg="mod">
          <ac:chgData name="NESTOR JULIO HERNANDEZ BOCKER" userId="a413b3be1cc3406f" providerId="LiveId" clId="{FCA65CFB-D598-422C-9639-5CFA8B38373F}" dt="2022-02-28T21:53:09.987" v="899" actId="20577"/>
          <ac:spMkLst>
            <pc:docMk/>
            <pc:sldMk cId="3848655556" sldId="275"/>
            <ac:spMk id="22" creationId="{DEFF068D-953C-4C5F-8B50-C7E1F717CAE9}"/>
          </ac:spMkLst>
        </pc:spChg>
        <pc:spChg chg="mod">
          <ac:chgData name="NESTOR JULIO HERNANDEZ BOCKER" userId="a413b3be1cc3406f" providerId="LiveId" clId="{FCA65CFB-D598-422C-9639-5CFA8B38373F}" dt="2022-02-28T21:53:23.754" v="902" actId="14100"/>
          <ac:spMkLst>
            <pc:docMk/>
            <pc:sldMk cId="3848655556" sldId="275"/>
            <ac:spMk id="26" creationId="{7E3EB898-F77B-41D8-8631-7FAAB1CA6C44}"/>
          </ac:spMkLst>
        </pc:spChg>
        <pc:spChg chg="mod">
          <ac:chgData name="NESTOR JULIO HERNANDEZ BOCKER" userId="a413b3be1cc3406f" providerId="LiveId" clId="{FCA65CFB-D598-422C-9639-5CFA8B38373F}" dt="2022-02-28T21:54:01.045" v="923" actId="20577"/>
          <ac:spMkLst>
            <pc:docMk/>
            <pc:sldMk cId="3848655556" sldId="275"/>
            <ac:spMk id="27" creationId="{57715B8D-A7FE-4CAC-8D24-DCB4DCE6AC7A}"/>
          </ac:spMkLst>
        </pc:spChg>
        <pc:graphicFrameChg chg="add mod">
          <ac:chgData name="NESTOR JULIO HERNANDEZ BOCKER" userId="a413b3be1cc3406f" providerId="LiveId" clId="{FCA65CFB-D598-422C-9639-5CFA8B38373F}" dt="2022-02-28T17:32:05.349" v="255"/>
          <ac:graphicFrameMkLst>
            <pc:docMk/>
            <pc:sldMk cId="3848655556" sldId="275"/>
            <ac:graphicFrameMk id="13" creationId="{00000000-0008-0000-0000-000011000000}"/>
          </ac:graphicFrameMkLst>
        </pc:graphicFrameChg>
        <pc:graphicFrameChg chg="add del">
          <ac:chgData name="NESTOR JULIO HERNANDEZ BOCKER" userId="a413b3be1cc3406f" providerId="LiveId" clId="{FCA65CFB-D598-422C-9639-5CFA8B38373F}" dt="2022-02-28T21:14:22.334" v="404" actId="478"/>
          <ac:graphicFrameMkLst>
            <pc:docMk/>
            <pc:sldMk cId="3848655556" sldId="275"/>
            <ac:graphicFrameMk id="14" creationId="{00000000-0008-0000-0000-000011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45:27.455" v="813" actId="478"/>
          <ac:graphicFrameMkLst>
            <pc:docMk/>
            <pc:sldMk cId="3848655556" sldId="275"/>
            <ac:graphicFrameMk id="15" creationId="{00000000-0008-0000-0000-000011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36:03.100" v="1483" actId="14100"/>
          <ac:graphicFrameMkLst>
            <pc:docMk/>
            <pc:sldMk cId="3848655556" sldId="275"/>
            <ac:graphicFrameMk id="17" creationId="{24449D14-FA36-47EF-BA3A-28405D987F6E}"/>
          </ac:graphicFrameMkLst>
        </pc:graphicFrameChg>
      </pc:sldChg>
      <pc:sldChg chg="addSp delSp modSp mod">
        <pc:chgData name="NESTOR JULIO HERNANDEZ BOCKER" userId="a413b3be1cc3406f" providerId="LiveId" clId="{FCA65CFB-D598-422C-9639-5CFA8B38373F}" dt="2022-02-28T22:57:44.103" v="1949" actId="20577"/>
        <pc:sldMkLst>
          <pc:docMk/>
          <pc:sldMk cId="3763916591" sldId="276"/>
        </pc:sldMkLst>
        <pc:spChg chg="mod">
          <ac:chgData name="NESTOR JULIO HERNANDEZ BOCKER" userId="a413b3be1cc3406f" providerId="LiveId" clId="{FCA65CFB-D598-422C-9639-5CFA8B38373F}" dt="2022-02-28T22:50:55.205" v="1912" actId="20577"/>
          <ac:spMkLst>
            <pc:docMk/>
            <pc:sldMk cId="3763916591" sldId="276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44.103" v="1949" actId="20577"/>
          <ac:spMkLst>
            <pc:docMk/>
            <pc:sldMk cId="3763916591" sldId="276"/>
            <ac:spMk id="21" creationId="{B6BFD5BF-AA9F-4720-89B1-41A537027AD9}"/>
          </ac:spMkLst>
        </pc:spChg>
        <pc:graphicFrameChg chg="del">
          <ac:chgData name="NESTOR JULIO HERNANDEZ BOCKER" userId="a413b3be1cc3406f" providerId="LiveId" clId="{FCA65CFB-D598-422C-9639-5CFA8B38373F}" dt="2022-02-28T22:02:43.215" v="942" actId="478"/>
          <ac:graphicFrameMkLst>
            <pc:docMk/>
            <pc:sldMk cId="3763916591" sldId="276"/>
            <ac:graphicFrameMk id="7" creationId="{00000000-0008-0000-0100-000004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7:45.312" v="1001" actId="1036"/>
          <ac:graphicFrameMkLst>
            <pc:docMk/>
            <pc:sldMk cId="3763916591" sldId="276"/>
            <ac:graphicFrameMk id="8" creationId="{00000000-0008-0000-0100-000004000000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2:23:28.972" v="1326" actId="47"/>
        <pc:sldMkLst>
          <pc:docMk/>
          <pc:sldMk cId="2899600496" sldId="278"/>
        </pc:sldMkLst>
      </pc:sldChg>
      <pc:sldChg chg="addSp delSp modSp mod">
        <pc:chgData name="NESTOR JULIO HERNANDEZ BOCKER" userId="a413b3be1cc3406f" providerId="LiveId" clId="{FCA65CFB-D598-422C-9639-5CFA8B38373F}" dt="2022-02-28T22:16:57.586" v="1308" actId="20577"/>
        <pc:sldMkLst>
          <pc:docMk/>
          <pc:sldMk cId="864735227" sldId="279"/>
        </pc:sldMkLst>
        <pc:spChg chg="mod">
          <ac:chgData name="NESTOR JULIO HERNANDEZ BOCKER" userId="a413b3be1cc3406f" providerId="LiveId" clId="{FCA65CFB-D598-422C-9639-5CFA8B38373F}" dt="2022-02-28T22:16:57.586" v="1308" actId="20577"/>
          <ac:spMkLst>
            <pc:docMk/>
            <pc:sldMk cId="864735227" sldId="279"/>
            <ac:spMk id="11" creationId="{6C759FD7-E75E-409A-A4BF-463D5F069D22}"/>
          </ac:spMkLst>
        </pc:spChg>
        <pc:spChg chg="mod">
          <ac:chgData name="NESTOR JULIO HERNANDEZ BOCKER" userId="a413b3be1cc3406f" providerId="LiveId" clId="{FCA65CFB-D598-422C-9639-5CFA8B38373F}" dt="2022-02-28T22:09:09.594" v="1010" actId="20577"/>
          <ac:spMkLst>
            <pc:docMk/>
            <pc:sldMk cId="864735227" sldId="279"/>
            <ac:spMk id="19" creationId="{996E6BDD-E3F5-4C18-BDB4-BEEFAFB96589}"/>
          </ac:spMkLst>
        </pc:spChg>
        <pc:graphicFrameChg chg="del">
          <ac:chgData name="NESTOR JULIO HERNANDEZ BOCKER" userId="a413b3be1cc3406f" providerId="LiveId" clId="{FCA65CFB-D598-422C-9639-5CFA8B38373F}" dt="2022-02-28T22:05:21.090" v="985" actId="478"/>
          <ac:graphicFrameMkLst>
            <pc:docMk/>
            <pc:sldMk cId="864735227" sldId="279"/>
            <ac:graphicFrameMk id="7" creationId="{00000000-0008-0000-0200-000010000000}"/>
          </ac:graphicFrameMkLst>
        </pc:graphicFrameChg>
        <pc:graphicFrameChg chg="add mod">
          <ac:chgData name="NESTOR JULIO HERNANDEZ BOCKER" userId="a413b3be1cc3406f" providerId="LiveId" clId="{FCA65CFB-D598-422C-9639-5CFA8B38373F}" dt="2022-02-28T22:08:55.275" v="1007" actId="207"/>
          <ac:graphicFrameMkLst>
            <pc:docMk/>
            <pc:sldMk cId="864735227" sldId="279"/>
            <ac:graphicFrameMk id="8" creationId="{46BAADC8-61A7-45F7-988E-17C4D831A9AA}"/>
          </ac:graphicFrameMkLst>
        </pc:graphicFrameChg>
      </pc:sldChg>
      <pc:sldChg chg="add del">
        <pc:chgData name="NESTOR JULIO HERNANDEZ BOCKER" userId="a413b3be1cc3406f" providerId="LiveId" clId="{FCA65CFB-D598-422C-9639-5CFA8B38373F}" dt="2022-02-28T22:17:59.576" v="1311" actId="47"/>
        <pc:sldMkLst>
          <pc:docMk/>
          <pc:sldMk cId="3689030595" sldId="280"/>
        </pc:sldMkLst>
      </pc:sldChg>
      <pc:sldChg chg="del">
        <pc:chgData name="NESTOR JULIO HERNANDEZ BOCKER" userId="a413b3be1cc3406f" providerId="LiveId" clId="{FCA65CFB-D598-422C-9639-5CFA8B38373F}" dt="2022-02-28T22:18:02.061" v="1312" actId="47"/>
        <pc:sldMkLst>
          <pc:docMk/>
          <pc:sldMk cId="2692620989" sldId="281"/>
        </pc:sldMkLst>
      </pc:sldChg>
      <pc:sldChg chg="addSp delSp modSp del mod">
        <pc:chgData name="NESTOR JULIO HERNANDEZ BOCKER" userId="a413b3be1cc3406f" providerId="LiveId" clId="{FCA65CFB-D598-422C-9639-5CFA8B38373F}" dt="2022-02-28T21:54:13.399" v="924" actId="47"/>
        <pc:sldMkLst>
          <pc:docMk/>
          <pc:sldMk cId="3190349330" sldId="282"/>
        </pc:sldMkLst>
        <pc:spChg chg="mod">
          <ac:chgData name="NESTOR JULIO HERNANDEZ BOCKER" userId="a413b3be1cc3406f" providerId="LiveId" clId="{FCA65CFB-D598-422C-9639-5CFA8B38373F}" dt="2022-02-28T13:58:53.015" v="44" actId="20577"/>
          <ac:spMkLst>
            <pc:docMk/>
            <pc:sldMk cId="3190349330" sldId="282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13:59:48.470" v="91" actId="20577"/>
          <ac:spMkLst>
            <pc:docMk/>
            <pc:sldMk cId="3190349330" sldId="282"/>
            <ac:spMk id="14" creationId="{C20CAAD6-D084-4416-80AF-5396A45349B0}"/>
          </ac:spMkLst>
        </pc:spChg>
        <pc:spChg chg="mod">
          <ac:chgData name="NESTOR JULIO HERNANDEZ BOCKER" userId="a413b3be1cc3406f" providerId="LiveId" clId="{FCA65CFB-D598-422C-9639-5CFA8B38373F}" dt="2022-02-28T13:59:59.023" v="97" actId="20577"/>
          <ac:spMkLst>
            <pc:docMk/>
            <pc:sldMk cId="3190349330" sldId="282"/>
            <ac:spMk id="17" creationId="{453AD743-9E87-4294-A4D1-62C4D71FE91A}"/>
          </ac:spMkLst>
        </pc:spChg>
        <pc:spChg chg="mod">
          <ac:chgData name="NESTOR JULIO HERNANDEZ BOCKER" userId="a413b3be1cc3406f" providerId="LiveId" clId="{FCA65CFB-D598-422C-9639-5CFA8B38373F}" dt="2022-02-28T13:59:37.514" v="85" actId="20577"/>
          <ac:spMkLst>
            <pc:docMk/>
            <pc:sldMk cId="3190349330" sldId="282"/>
            <ac:spMk id="20" creationId="{3AF77547-FB99-469A-8718-978B8988598F}"/>
          </ac:spMkLst>
        </pc:spChg>
        <pc:spChg chg="mod">
          <ac:chgData name="NESTOR JULIO HERNANDEZ BOCKER" userId="a413b3be1cc3406f" providerId="LiveId" clId="{FCA65CFB-D598-422C-9639-5CFA8B38373F}" dt="2022-02-28T20:51:08.931" v="403" actId="20577"/>
          <ac:spMkLst>
            <pc:docMk/>
            <pc:sldMk cId="3190349330" sldId="282"/>
            <ac:spMk id="21" creationId="{D2832B9C-17B6-4D04-B5C1-949B300C241E}"/>
          </ac:spMkLst>
        </pc:spChg>
        <pc:graphicFrameChg chg="add mod">
          <ac:chgData name="NESTOR JULIO HERNANDEZ BOCKER" userId="a413b3be1cc3406f" providerId="LiveId" clId="{FCA65CFB-D598-422C-9639-5CFA8B38373F}" dt="2022-02-28T13:59:21.712" v="78" actId="1035"/>
          <ac:graphicFrameMkLst>
            <pc:docMk/>
            <pc:sldMk cId="3190349330" sldId="282"/>
            <ac:graphicFrameMk id="13" creationId="{0C04D1DC-A8EF-4392-9187-1131F0BDF33A}"/>
          </ac:graphicFrameMkLst>
        </pc:graphicFrameChg>
        <pc:graphicFrameChg chg="del">
          <ac:chgData name="NESTOR JULIO HERNANDEZ BOCKER" userId="a413b3be1cc3406f" providerId="LiveId" clId="{FCA65CFB-D598-422C-9639-5CFA8B38373F}" dt="2022-02-28T13:58:56.938" v="45" actId="478"/>
          <ac:graphicFrameMkLst>
            <pc:docMk/>
            <pc:sldMk cId="3190349330" sldId="282"/>
            <ac:graphicFrameMk id="18" creationId="{0C04D1DC-A8EF-4392-9187-1131F0BDF33A}"/>
          </ac:graphicFrameMkLst>
        </pc:graphicFrameChg>
      </pc:sldChg>
      <pc:sldChg chg="addSp delSp modSp mod ord">
        <pc:chgData name="NESTOR JULIO HERNANDEZ BOCKER" userId="a413b3be1cc3406f" providerId="LiveId" clId="{FCA65CFB-D598-422C-9639-5CFA8B38373F}" dt="2022-02-28T22:57:01.696" v="1944" actId="20577"/>
        <pc:sldMkLst>
          <pc:docMk/>
          <pc:sldMk cId="3016852997" sldId="284"/>
        </pc:sldMkLst>
        <pc:spChg chg="del mod">
          <ac:chgData name="NESTOR JULIO HERNANDEZ BOCKER" userId="a413b3be1cc3406f" providerId="LiveId" clId="{FCA65CFB-D598-422C-9639-5CFA8B38373F}" dt="2022-02-28T22:10:31.495" v="1022" actId="478"/>
          <ac:spMkLst>
            <pc:docMk/>
            <pc:sldMk cId="3016852997" sldId="284"/>
            <ac:spMk id="8" creationId="{3BF157F4-22D7-48A6-B8D2-E536DE1DAC1A}"/>
          </ac:spMkLst>
        </pc:spChg>
        <pc:spChg chg="mod">
          <ac:chgData name="NESTOR JULIO HERNANDEZ BOCKER" userId="a413b3be1cc3406f" providerId="LiveId" clId="{FCA65CFB-D598-422C-9639-5CFA8B38373F}" dt="2022-02-28T22:27:47.279" v="1459" actId="6549"/>
          <ac:spMkLst>
            <pc:docMk/>
            <pc:sldMk cId="3016852997" sldId="284"/>
            <ac:spMk id="10" creationId="{C59815AE-6B68-4665-9951-E273B5D54D09}"/>
          </ac:spMkLst>
        </pc:spChg>
        <pc:spChg chg="mod">
          <ac:chgData name="NESTOR JULIO HERNANDEZ BOCKER" userId="a413b3be1cc3406f" providerId="LiveId" clId="{FCA65CFB-D598-422C-9639-5CFA8B38373F}" dt="2022-02-28T22:57:01.696" v="1944" actId="20577"/>
          <ac:spMkLst>
            <pc:docMk/>
            <pc:sldMk cId="3016852997" sldId="284"/>
            <ac:spMk id="11" creationId="{B705431B-FF9F-46D3-839F-0E7E7F665407}"/>
          </ac:spMkLst>
        </pc:spChg>
        <pc:spChg chg="add del mod">
          <ac:chgData name="NESTOR JULIO HERNANDEZ BOCKER" userId="a413b3be1cc3406f" providerId="LiveId" clId="{FCA65CFB-D598-422C-9639-5CFA8B38373F}" dt="2022-02-28T21:26:23.487" v="777" actId="478"/>
          <ac:spMkLst>
            <pc:docMk/>
            <pc:sldMk cId="3016852997" sldId="284"/>
            <ac:spMk id="14" creationId="{BE6EEF8F-0B83-41F9-81B7-ED8FEAAC6A8C}"/>
          </ac:spMkLst>
        </pc:spChg>
        <pc:graphicFrameChg chg="del mod modGraphic">
          <ac:chgData name="NESTOR JULIO HERNANDEZ BOCKER" userId="a413b3be1cc3406f" providerId="LiveId" clId="{FCA65CFB-D598-422C-9639-5CFA8B38373F}" dt="2022-02-28T22:10:18.886" v="1018" actId="21"/>
          <ac:graphicFrameMkLst>
            <pc:docMk/>
            <pc:sldMk cId="3016852997" sldId="284"/>
            <ac:graphicFrameMk id="5" creationId="{81AA2354-80B2-48F7-82A9-6B0851F06B9A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0:20:42.152" v="330" actId="21"/>
          <ac:graphicFrameMkLst>
            <pc:docMk/>
            <pc:sldMk cId="3016852997" sldId="284"/>
            <ac:graphicFrameMk id="12" creationId="{160E3353-83FF-45F5-943F-B552F2E0AB2A}"/>
          </ac:graphicFrameMkLst>
        </pc:graphicFrameChg>
        <pc:graphicFrameChg chg="del">
          <ac:chgData name="NESTOR JULIO HERNANDEZ BOCKER" userId="a413b3be1cc3406f" providerId="LiveId" clId="{FCA65CFB-D598-422C-9639-5CFA8B38373F}" dt="2022-02-28T14:03:05.851" v="175" actId="478"/>
          <ac:graphicFrameMkLst>
            <pc:docMk/>
            <pc:sldMk cId="3016852997" sldId="284"/>
            <ac:graphicFrameMk id="13" creationId="{00000000-0008-0000-0700-000004000000}"/>
          </ac:graphicFrameMkLst>
        </pc:graphicFrameChg>
        <pc:graphicFrameChg chg="add del mod">
          <ac:chgData name="NESTOR JULIO HERNANDEZ BOCKER" userId="a413b3be1cc3406f" providerId="LiveId" clId="{FCA65CFB-D598-422C-9639-5CFA8B38373F}" dt="2022-02-28T21:26:13.737" v="774" actId="478"/>
          <ac:graphicFrameMkLst>
            <pc:docMk/>
            <pc:sldMk cId="3016852997" sldId="284"/>
            <ac:graphicFrameMk id="15" creationId="{160E3353-83FF-45F5-943F-B552F2E0AB2A}"/>
          </ac:graphicFrameMkLst>
        </pc:graphicFrameChg>
        <pc:graphicFrameChg chg="add mod modGraphic">
          <ac:chgData name="NESTOR JULIO HERNANDEZ BOCKER" userId="a413b3be1cc3406f" providerId="LiveId" clId="{FCA65CFB-D598-422C-9639-5CFA8B38373F}" dt="2022-02-28T22:44:16.727" v="1638" actId="1035"/>
          <ac:graphicFrameMkLst>
            <pc:docMk/>
            <pc:sldMk cId="3016852997" sldId="284"/>
            <ac:graphicFrameMk id="17" creationId="{42A015AA-ECEB-4FE9-97D3-46F5C762D2F4}"/>
          </ac:graphicFrameMkLst>
        </pc:graphicFrameChg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2917955696" sldId="285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922040492" sldId="287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851783180" sldId="288"/>
        </pc:sldMkLst>
      </pc:sldChg>
      <pc:sldChg chg="del">
        <pc:chgData name="NESTOR JULIO HERNANDEZ BOCKER" userId="a413b3be1cc3406f" providerId="LiveId" clId="{FCA65CFB-D598-422C-9639-5CFA8B38373F}" dt="2022-02-28T21:58:38.724" v="941" actId="47"/>
        <pc:sldMkLst>
          <pc:docMk/>
          <pc:sldMk cId="1713883615" sldId="290"/>
        </pc:sldMkLst>
      </pc:sldChg>
      <pc:sldChg chg="delSp modSp mod">
        <pc:chgData name="NESTOR JULIO HERNANDEZ BOCKER" userId="a413b3be1cc3406f" providerId="LiveId" clId="{FCA65CFB-D598-422C-9639-5CFA8B38373F}" dt="2022-02-28T22:50:35.496" v="1909" actId="20577"/>
        <pc:sldMkLst>
          <pc:docMk/>
          <pc:sldMk cId="751480473" sldId="292"/>
        </pc:sldMkLst>
        <pc:spChg chg="mod">
          <ac:chgData name="NESTOR JULIO HERNANDEZ BOCKER" userId="a413b3be1cc3406f" providerId="LiveId" clId="{FCA65CFB-D598-422C-9639-5CFA8B38373F}" dt="2022-02-28T21:25:29.630" v="772" actId="1076"/>
          <ac:spMkLst>
            <pc:docMk/>
            <pc:sldMk cId="751480473" sldId="292"/>
            <ac:spMk id="7" creationId="{D71254BB-150C-488E-96E8-6C9D77FE0FA9}"/>
          </ac:spMkLst>
        </pc:spChg>
        <pc:spChg chg="mod">
          <ac:chgData name="NESTOR JULIO HERNANDEZ BOCKER" userId="a413b3be1cc3406f" providerId="LiveId" clId="{FCA65CFB-D598-422C-9639-5CFA8B38373F}" dt="2022-02-28T22:50:35.496" v="1909" actId="20577"/>
          <ac:spMkLst>
            <pc:docMk/>
            <pc:sldMk cId="751480473" sldId="292"/>
            <ac:spMk id="10" creationId="{C59815AE-6B68-4665-9951-E273B5D54D09}"/>
          </ac:spMkLst>
        </pc:spChg>
        <pc:spChg chg="del mod">
          <ac:chgData name="NESTOR JULIO HERNANDEZ BOCKER" userId="a413b3be1cc3406f" providerId="LiveId" clId="{FCA65CFB-D598-422C-9639-5CFA8B38373F}" dt="2022-02-28T21:23:03.130" v="639"/>
          <ac:spMkLst>
            <pc:docMk/>
            <pc:sldMk cId="751480473" sldId="292"/>
            <ac:spMk id="11" creationId="{9671FBAC-0695-46E2-8C32-C84C9F278D84}"/>
          </ac:spMkLst>
        </pc:spChg>
        <pc:spChg chg="mod">
          <ac:chgData name="NESTOR JULIO HERNANDEZ BOCKER" userId="a413b3be1cc3406f" providerId="LiveId" clId="{FCA65CFB-D598-422C-9639-5CFA8B38373F}" dt="2022-02-28T22:39:17.296" v="1504" actId="1036"/>
          <ac:spMkLst>
            <pc:docMk/>
            <pc:sldMk cId="751480473" sldId="292"/>
            <ac:spMk id="27" creationId="{57715B8D-A7FE-4CAC-8D24-DCB4DCE6AC7A}"/>
          </ac:spMkLst>
        </pc:spChg>
        <pc:graphicFrameChg chg="mod modGraphic">
          <ac:chgData name="NESTOR JULIO HERNANDEZ BOCKER" userId="a413b3be1cc3406f" providerId="LiveId" clId="{FCA65CFB-D598-422C-9639-5CFA8B38373F}" dt="2022-02-28T21:25:35.580" v="773" actId="207"/>
          <ac:graphicFrameMkLst>
            <pc:docMk/>
            <pc:sldMk cId="751480473" sldId="292"/>
            <ac:graphicFrameMk id="12" creationId="{F400155B-A6AE-48F0-8952-4394A43B8608}"/>
          </ac:graphicFrameMkLst>
        </pc:graphicFrameChg>
      </pc:sldChg>
    </pc:docChg>
  </pc:docChgLst>
  <pc:docChgLst>
    <pc:chgData name="NESTOR JULIO HERNANDEZ BOCKER" userId="a413b3be1cc3406f" providerId="LiveId" clId="{DFE604AB-BD52-4A12-874C-CB8C8DF40C6D}"/>
    <pc:docChg chg="modSld">
      <pc:chgData name="NESTOR JULIO HERNANDEZ BOCKER" userId="a413b3be1cc3406f" providerId="LiveId" clId="{DFE604AB-BD52-4A12-874C-CB8C8DF40C6D}" dt="2022-08-24T19:55:03.759" v="1" actId="1036"/>
      <pc:docMkLst>
        <pc:docMk/>
      </pc:docMkLst>
      <pc:sldChg chg="modSp mod">
        <pc:chgData name="NESTOR JULIO HERNANDEZ BOCKER" userId="a413b3be1cc3406f" providerId="LiveId" clId="{DFE604AB-BD52-4A12-874C-CB8C8DF40C6D}" dt="2022-08-24T19:55:03.759" v="1" actId="1036"/>
        <pc:sldMkLst>
          <pc:docMk/>
          <pc:sldMk cId="3763916591" sldId="276"/>
        </pc:sldMkLst>
        <pc:graphicFrameChg chg="mod">
          <ac:chgData name="NESTOR JULIO HERNANDEZ BOCKER" userId="a413b3be1cc3406f" providerId="LiveId" clId="{DFE604AB-BD52-4A12-874C-CB8C8DF40C6D}" dt="2022-08-24T19:55:03.759" v="1" actId="1036"/>
          <ac:graphicFrameMkLst>
            <pc:docMk/>
            <pc:sldMk cId="3763916591" sldId="276"/>
            <ac:graphicFrameMk id="7" creationId="{00000000-0008-0000-0000-000009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Empleo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d.docs.live.net/a413b3be1cc3406f/4-INDICADORES%20ECON&#211;MICOS/2-EMPLEO/Empleo.xlsb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2-EMPLEO/2021/Gr&#225;ficos%20series%20desestacionalizada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12-Informalidad/Informalidad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363536520559471E-2"/>
          <c:y val="1.4762690372301173E-2"/>
          <c:w val="0.93296205047004876"/>
          <c:h val="0.71341210626199802"/>
        </c:manualLayout>
      </c:layout>
      <c:lineChart>
        <c:grouping val="standard"/>
        <c:varyColors val="0"/>
        <c:ser>
          <c:idx val="0"/>
          <c:order val="0"/>
          <c:tx>
            <c:strRef>
              <c:f>Salida!$C$5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8AF-4369-B2E9-7C57FF5D30A4}"/>
                </c:ext>
              </c:extLst>
            </c:dLbl>
            <c:dLbl>
              <c:idx val="19"/>
              <c:layout>
                <c:manualLayout>
                  <c:x val="-1.697392732026777E-2"/>
                  <c:y val="-2.088072458018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FC-4E3F-AAFF-2AC46779C9C4}"/>
                </c:ext>
              </c:extLst>
            </c:dLbl>
            <c:dLbl>
              <c:idx val="21"/>
              <c:layout>
                <c:manualLayout>
                  <c:x val="0"/>
                  <c:y val="3.4814498780869521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Salida!$C$6:$C$27</c:f>
              <c:numCache>
                <c:formatCode>0.0</c:formatCode>
                <c:ptCount val="22"/>
                <c:pt idx="0">
                  <c:v>17.9099</c:v>
                </c:pt>
                <c:pt idx="1">
                  <c:v>16.2715</c:v>
                </c:pt>
                <c:pt idx="2">
                  <c:v>17.256399999999999</c:v>
                </c:pt>
                <c:pt idx="3">
                  <c:v>13.262600000000001</c:v>
                </c:pt>
                <c:pt idx="4">
                  <c:v>13.3696</c:v>
                </c:pt>
                <c:pt idx="5">
                  <c:v>14.279167506</c:v>
                </c:pt>
                <c:pt idx="6">
                  <c:v>13.297503735999999</c:v>
                </c:pt>
                <c:pt idx="7">
                  <c:v>14.472402367000001</c:v>
                </c:pt>
                <c:pt idx="8">
                  <c:v>14.8787</c:v>
                </c:pt>
                <c:pt idx="9">
                  <c:v>13.8965</c:v>
                </c:pt>
                <c:pt idx="10">
                  <c:v>12.7911</c:v>
                </c:pt>
                <c:pt idx="11">
                  <c:v>12.3415</c:v>
                </c:pt>
                <c:pt idx="12">
                  <c:v>11.532400000000001</c:v>
                </c:pt>
                <c:pt idx="13">
                  <c:v>11.1517</c:v>
                </c:pt>
                <c:pt idx="14">
                  <c:v>12.1784</c:v>
                </c:pt>
                <c:pt idx="15">
                  <c:v>11.956899999999999</c:v>
                </c:pt>
                <c:pt idx="16">
                  <c:v>12.1374</c:v>
                </c:pt>
                <c:pt idx="17">
                  <c:v>13.075200000000001</c:v>
                </c:pt>
                <c:pt idx="18">
                  <c:v>13.458500000000001</c:v>
                </c:pt>
                <c:pt idx="19">
                  <c:v>17.563265669</c:v>
                </c:pt>
                <c:pt idx="20">
                  <c:v>14.647251143</c:v>
                </c:pt>
                <c:pt idx="21">
                  <c:v>13.704360068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8AF-4369-B2E9-7C57FF5D30A4}"/>
            </c:ext>
          </c:extLst>
        </c:ser>
        <c:ser>
          <c:idx val="1"/>
          <c:order val="1"/>
          <c:tx>
            <c:strRef>
              <c:f>Salida!$D$5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AF-4369-B2E9-7C57FF5D30A4}"/>
                </c:ext>
              </c:extLst>
            </c:dLbl>
            <c:dLbl>
              <c:idx val="21"/>
              <c:layout>
                <c:manualLayout>
                  <c:x val="0"/>
                  <c:y val="-4.1144407650118585E-2"/>
                </c:manualLayout>
              </c:layout>
              <c:spPr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Salida!$B$6:$B$27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Salida!$D$6:$D$27</c:f>
              <c:numCache>
                <c:formatCode>0.0</c:formatCode>
                <c:ptCount val="22"/>
                <c:pt idx="0">
                  <c:v>19.674399999999999</c:v>
                </c:pt>
                <c:pt idx="1">
                  <c:v>18.124600000000001</c:v>
                </c:pt>
                <c:pt idx="2">
                  <c:v>18.7074</c:v>
                </c:pt>
                <c:pt idx="3">
                  <c:v>14.8405</c:v>
                </c:pt>
                <c:pt idx="4">
                  <c:v>15.162699999999999</c:v>
                </c:pt>
                <c:pt idx="5">
                  <c:v>15.653468926752284</c:v>
                </c:pt>
                <c:pt idx="6">
                  <c:v>14.049332749579724</c:v>
                </c:pt>
                <c:pt idx="7">
                  <c:v>15.708028499287632</c:v>
                </c:pt>
                <c:pt idx="8">
                  <c:v>16.191199999999998</c:v>
                </c:pt>
                <c:pt idx="9">
                  <c:v>14.9297</c:v>
                </c:pt>
                <c:pt idx="10">
                  <c:v>13.854200000000001</c:v>
                </c:pt>
                <c:pt idx="11">
                  <c:v>13.625</c:v>
                </c:pt>
                <c:pt idx="12">
                  <c:v>12.562200000000001</c:v>
                </c:pt>
                <c:pt idx="13">
                  <c:v>12.146599999999999</c:v>
                </c:pt>
                <c:pt idx="14">
                  <c:v>13.642899999999999</c:v>
                </c:pt>
                <c:pt idx="15">
                  <c:v>13.295500000000001</c:v>
                </c:pt>
                <c:pt idx="16">
                  <c:v>13.5022</c:v>
                </c:pt>
                <c:pt idx="17">
                  <c:v>14.461399999999999</c:v>
                </c:pt>
                <c:pt idx="18">
                  <c:v>14.595800000000001</c:v>
                </c:pt>
                <c:pt idx="19">
                  <c:v>19.417143923000001</c:v>
                </c:pt>
                <c:pt idx="20">
                  <c:v>15.802908362</c:v>
                </c:pt>
                <c:pt idx="21">
                  <c:v>14.732731829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8AF-4369-B2E9-7C57FF5D30A4}"/>
            </c:ext>
          </c:extLst>
        </c:ser>
        <c:ser>
          <c:idx val="2"/>
          <c:order val="2"/>
          <c:tx>
            <c:strRef>
              <c:f>Salida!$E$5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8AF-4369-B2E9-7C57FF5D30A4}"/>
                </c:ext>
              </c:extLst>
            </c:dLbl>
            <c:dLbl>
              <c:idx val="21"/>
              <c:layout>
                <c:manualLayout>
                  <c:x val="-2.3239438468930325E-3"/>
                  <c:y val="5.0797643280228552E-2"/>
                </c:manualLayout>
              </c:layout>
              <c:spPr>
                <a:solidFill>
                  <a:schemeClr val="bg1">
                    <a:lumMod val="85000"/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701611862933055E-2"/>
                      <c:h val="6.0450629701327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08AF-4369-B2E9-7C57FF5D3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Salida!$B$6:$B$27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Salida!$E$6:$E$27</c:f>
              <c:numCache>
                <c:formatCode>0.0</c:formatCode>
                <c:ptCount val="22"/>
                <c:pt idx="0">
                  <c:v>12.340589491440786</c:v>
                </c:pt>
                <c:pt idx="1">
                  <c:v>10.738113028327977</c:v>
                </c:pt>
                <c:pt idx="2">
                  <c:v>12.740850121203232</c:v>
                </c:pt>
                <c:pt idx="3">
                  <c:v>8.1279995882602822</c:v>
                </c:pt>
                <c:pt idx="4">
                  <c:v>7.4694742116591328</c:v>
                </c:pt>
                <c:pt idx="5">
                  <c:v>9.387747719527356</c:v>
                </c:pt>
                <c:pt idx="6">
                  <c:v>10.543577189368735</c:v>
                </c:pt>
                <c:pt idx="7">
                  <c:v>9.9212803542216026</c:v>
                </c:pt>
                <c:pt idx="8">
                  <c:v>10.315920545814812</c:v>
                </c:pt>
                <c:pt idx="9">
                  <c:v>10.293874532598526</c:v>
                </c:pt>
                <c:pt idx="10">
                  <c:v>9.099904380039419</c:v>
                </c:pt>
                <c:pt idx="11">
                  <c:v>7.7996946165040573</c:v>
                </c:pt>
                <c:pt idx="12">
                  <c:v>7.7695871673827082</c:v>
                </c:pt>
                <c:pt idx="13">
                  <c:v>7.4785712766928736</c:v>
                </c:pt>
                <c:pt idx="14">
                  <c:v>6.7699486514700178</c:v>
                </c:pt>
                <c:pt idx="15">
                  <c:v>7.1177950465480215</c:v>
                </c:pt>
                <c:pt idx="16">
                  <c:v>7.1905439117238581</c:v>
                </c:pt>
                <c:pt idx="17">
                  <c:v>7.9203615844943771</c:v>
                </c:pt>
                <c:pt idx="18">
                  <c:v>9.0741056460091514</c:v>
                </c:pt>
                <c:pt idx="19">
                  <c:v>9.9806044276197756</c:v>
                </c:pt>
                <c:pt idx="20">
                  <c:v>10.09606572467812</c:v>
                </c:pt>
                <c:pt idx="21">
                  <c:v>9.6907149113317566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8AF-4369-B2E9-7C57FF5D30A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8963568"/>
        <c:axId val="1257264512"/>
      </c:lineChart>
      <c:catAx>
        <c:axId val="8289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7264512"/>
        <c:crosses val="autoZero"/>
        <c:auto val="1"/>
        <c:lblAlgn val="ctr"/>
        <c:lblOffset val="100"/>
        <c:noMultiLvlLbl val="0"/>
      </c:catAx>
      <c:valAx>
        <c:axId val="1257264512"/>
        <c:scaling>
          <c:orientation val="minMax"/>
          <c:max val="2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desemploe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89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375848610204363"/>
          <c:y val="0.95074750800271846"/>
          <c:w val="0.28831436299952834"/>
          <c:h val="4.92524919972815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02388017539771"/>
          <c:y val="2.6767158075681492E-2"/>
          <c:w val="0.47310802156419757"/>
          <c:h val="0.92324417902650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'[Informalidad.xlsx]% informalidad actividades (2)'!$D$1</c:f>
              <c:strCache>
                <c:ptCount val="1"/>
                <c:pt idx="0">
                  <c:v>Oct - dic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2012934579470137E-16"/>
                  <c:y val="7.73694547829350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9-4F42-A655-96B52C1772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informalidad actividades (2)'!$B$3:$B$16</c:f>
              <c:strCache>
                <c:ptCount val="14"/>
                <c:pt idx="0">
                  <c:v>No informa</c:v>
                </c:pt>
                <c:pt idx="1">
                  <c:v>Actividades financieras y de seguros</c:v>
                </c:pt>
                <c:pt idx="2">
                  <c:v>Administración pública y defensa, educación y atención de la salud humana</c:v>
                </c:pt>
                <c:pt idx="3">
                  <c:v>Información y comunicaciones</c:v>
                </c:pt>
                <c:pt idx="4">
                  <c:v>Actividades inmobiliarias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desechos^</c:v>
                </c:pt>
                <c:pt idx="8">
                  <c:v>Comercio y reparación de vehículos</c:v>
                </c:pt>
                <c:pt idx="9">
                  <c:v>Construcción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'[Informalidad.xlsx]% informalidad actividades (2)'!$D$3:$D$16</c:f>
              <c:numCache>
                <c:formatCode>_-* #,##0.0_-;\-* #,##0.0_-;_-* "-"??_-;_-@_-</c:formatCode>
                <c:ptCount val="14"/>
                <c:pt idx="0">
                  <c:v>6.399963547197193</c:v>
                </c:pt>
                <c:pt idx="1">
                  <c:v>14.492417922727153</c:v>
                </c:pt>
                <c:pt idx="2">
                  <c:v>16.050408052948185</c:v>
                </c:pt>
                <c:pt idx="3">
                  <c:v>16.338738731895557</c:v>
                </c:pt>
                <c:pt idx="4">
                  <c:v>20.66269560212827</c:v>
                </c:pt>
                <c:pt idx="5">
                  <c:v>48.150769447107152</c:v>
                </c:pt>
                <c:pt idx="6">
                  <c:v>48.410030119325484</c:v>
                </c:pt>
                <c:pt idx="7">
                  <c:v>50.463928496749297</c:v>
                </c:pt>
                <c:pt idx="8">
                  <c:v>59.553016489973523</c:v>
                </c:pt>
                <c:pt idx="9">
                  <c:v>70.040102066897234</c:v>
                </c:pt>
                <c:pt idx="10">
                  <c:v>70.425584371104861</c:v>
                </c:pt>
                <c:pt idx="11">
                  <c:v>75.620532971733255</c:v>
                </c:pt>
                <c:pt idx="12">
                  <c:v>75.914975598426054</c:v>
                </c:pt>
                <c:pt idx="13">
                  <c:v>86.668450154116215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59-4F42-A655-96B52C17725F}"/>
            </c:ext>
          </c:extLst>
        </c:ser>
        <c:ser>
          <c:idx val="1"/>
          <c:order val="1"/>
          <c:tx>
            <c:strRef>
              <c:f>'[Informalidad.xlsx]% informalidad actividades (2)'!$C$1</c:f>
              <c:strCache>
                <c:ptCount val="1"/>
                <c:pt idx="0">
                  <c:v>Oct - dic 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informalidad actividades (2)'!$B$3:$B$16</c:f>
              <c:strCache>
                <c:ptCount val="14"/>
                <c:pt idx="0">
                  <c:v>No informa</c:v>
                </c:pt>
                <c:pt idx="1">
                  <c:v>Actividades financieras y de seguros</c:v>
                </c:pt>
                <c:pt idx="2">
                  <c:v>Administración pública y defensa, educación y atención de la salud humana</c:v>
                </c:pt>
                <c:pt idx="3">
                  <c:v>Información y comunicaciones</c:v>
                </c:pt>
                <c:pt idx="4">
                  <c:v>Actividades inmobiliarias</c:v>
                </c:pt>
                <c:pt idx="5">
                  <c:v>Actividades profesionales, científicas, técnicas y de servicios administrativos</c:v>
                </c:pt>
                <c:pt idx="6">
                  <c:v>Industrias manufactureras</c:v>
                </c:pt>
                <c:pt idx="7">
                  <c:v>Suministro de electricidad, gas, agua y gestión de desechos^</c:v>
                </c:pt>
                <c:pt idx="8">
                  <c:v>Comercio y reparación de vehículos</c:v>
                </c:pt>
                <c:pt idx="9">
                  <c:v>Construcción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Alojamiento y servicios de comida</c:v>
                </c:pt>
                <c:pt idx="13">
                  <c:v>Agricultura, ganadería, caza, silvicultura y pesca</c:v>
                </c:pt>
              </c:strCache>
            </c:strRef>
          </c:cat>
          <c:val>
            <c:numRef>
              <c:f>'[Informalidad.xlsx]% informalidad actividades (2)'!$C$3:$C$16</c:f>
              <c:numCache>
                <c:formatCode>_-* #,##0.0_-;\-* #,##0.0_-;_-* "-"??_-;_-@_-</c:formatCode>
                <c:ptCount val="14"/>
                <c:pt idx="0">
                  <c:v>56.691137604980327</c:v>
                </c:pt>
                <c:pt idx="1">
                  <c:v>13.706519988888823</c:v>
                </c:pt>
                <c:pt idx="2">
                  <c:v>18.942189599858011</c:v>
                </c:pt>
                <c:pt idx="3">
                  <c:v>19.94255448057039</c:v>
                </c:pt>
                <c:pt idx="4">
                  <c:v>33.53392890159396</c:v>
                </c:pt>
                <c:pt idx="5">
                  <c:v>45.907199975054702</c:v>
                </c:pt>
                <c:pt idx="6">
                  <c:v>50.365813648013926</c:v>
                </c:pt>
                <c:pt idx="7">
                  <c:v>46.527168779638636</c:v>
                </c:pt>
                <c:pt idx="8">
                  <c:v>61.470331109519172</c:v>
                </c:pt>
                <c:pt idx="9">
                  <c:v>71.552898351416175</c:v>
                </c:pt>
                <c:pt idx="10">
                  <c:v>70.380750530675414</c:v>
                </c:pt>
                <c:pt idx="11">
                  <c:v>77.717842563161781</c:v>
                </c:pt>
                <c:pt idx="12">
                  <c:v>77.262278695939841</c:v>
                </c:pt>
                <c:pt idx="13">
                  <c:v>86.200326262152771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59-4F42-A655-96B52C177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11078783"/>
        <c:axId val="411086271"/>
      </c:barChart>
      <c:catAx>
        <c:axId val="41107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1086271"/>
        <c:crosses val="autoZero"/>
        <c:auto val="1"/>
        <c:lblAlgn val="ctr"/>
        <c:lblOffset val="100"/>
        <c:noMultiLvlLbl val="0"/>
      </c:catAx>
      <c:valAx>
        <c:axId val="411086271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41107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456057368659672"/>
          <c:y val="0.95500770532389234"/>
          <c:w val="0.26760243090601749"/>
          <c:h val="4.499229467610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255398097811137E-2"/>
          <c:y val="1.8429552107941217E-2"/>
          <c:w val="0.88409631640288755"/>
          <c:h val="0.7061878374981041"/>
        </c:manualLayout>
      </c:layout>
      <c:lineChart>
        <c:grouping val="standard"/>
        <c:varyColors val="0"/>
        <c:ser>
          <c:idx val="1"/>
          <c:order val="0"/>
          <c:tx>
            <c:strRef>
              <c:f>Salida!$AT$5</c:f>
              <c:strCache>
                <c:ptCount val="1"/>
                <c:pt idx="0">
                  <c:v> Ocupados Nacional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Salida!$AS$6:$AS$27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Salida!$AT$6:$AT$27</c:f>
              <c:numCache>
                <c:formatCode>0.0</c:formatCode>
                <c:ptCount val="22"/>
                <c:pt idx="0">
                  <c:v>14.991614</c:v>
                </c:pt>
                <c:pt idx="1">
                  <c:v>15.347740999999999</c:v>
                </c:pt>
                <c:pt idx="2">
                  <c:v>15.604545</c:v>
                </c:pt>
                <c:pt idx="3">
                  <c:v>16.059539000000001</c:v>
                </c:pt>
                <c:pt idx="4">
                  <c:v>16.319113999999999</c:v>
                </c:pt>
                <c:pt idx="5">
                  <c:v>15.572558000000001</c:v>
                </c:pt>
                <c:pt idx="6">
                  <c:v>16.271422000000001</c:v>
                </c:pt>
                <c:pt idx="7">
                  <c:v>16.579850999999998</c:v>
                </c:pt>
                <c:pt idx="8">
                  <c:v>17.699411000000001</c:v>
                </c:pt>
                <c:pt idx="9">
                  <c:v>18.369335</c:v>
                </c:pt>
                <c:pt idx="10">
                  <c:v>19.100206</c:v>
                </c:pt>
                <c:pt idx="11">
                  <c:v>19.322462999999999</c:v>
                </c:pt>
                <c:pt idx="12">
                  <c:v>19.74729</c:v>
                </c:pt>
                <c:pt idx="13">
                  <c:v>19.998214000000001</c:v>
                </c:pt>
                <c:pt idx="14">
                  <c:v>20.246302</c:v>
                </c:pt>
                <c:pt idx="15">
                  <c:v>20.355922</c:v>
                </c:pt>
                <c:pt idx="16">
                  <c:v>20.419275000000003</c:v>
                </c:pt>
                <c:pt idx="17">
                  <c:v>20.603150000000003</c:v>
                </c:pt>
                <c:pt idx="18">
                  <c:v>20.700828000000001</c:v>
                </c:pt>
                <c:pt idx="19">
                  <c:v>19.105577</c:v>
                </c:pt>
                <c:pt idx="20">
                  <c:v>20.695785000000001</c:v>
                </c:pt>
                <c:pt idx="21">
                  <c:v>21.491565999999999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57-4389-AAE5-434C073F7E4C}"/>
            </c:ext>
          </c:extLst>
        </c:ser>
        <c:ser>
          <c:idx val="2"/>
          <c:order val="1"/>
          <c:tx>
            <c:strRef>
              <c:f>Salida!$AU$5</c:f>
              <c:strCache>
                <c:ptCount val="1"/>
                <c:pt idx="0">
                  <c:v> Ocupados Cabeceras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Salida!$AS$6:$AS$27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Salida!$AU$6:$AU$27</c:f>
              <c:numCache>
                <c:formatCode>0.0</c:formatCode>
                <c:ptCount val="22"/>
                <c:pt idx="0">
                  <c:v>11.139927</c:v>
                </c:pt>
                <c:pt idx="1">
                  <c:v>11.242977000000002</c:v>
                </c:pt>
                <c:pt idx="2">
                  <c:v>11.602753</c:v>
                </c:pt>
                <c:pt idx="3">
                  <c:v>12.061028</c:v>
                </c:pt>
                <c:pt idx="4">
                  <c:v>12.256515</c:v>
                </c:pt>
                <c:pt idx="5">
                  <c:v>11.96202669</c:v>
                </c:pt>
                <c:pt idx="6">
                  <c:v>12.671085354000001</c:v>
                </c:pt>
                <c:pt idx="7">
                  <c:v>12.851216345999999</c:v>
                </c:pt>
                <c:pt idx="8">
                  <c:v>13.533503000000001</c:v>
                </c:pt>
                <c:pt idx="9">
                  <c:v>14.104277</c:v>
                </c:pt>
                <c:pt idx="10">
                  <c:v>14.648361000000001</c:v>
                </c:pt>
                <c:pt idx="11">
                  <c:v>14.844438999999999</c:v>
                </c:pt>
                <c:pt idx="12">
                  <c:v>15.323663</c:v>
                </c:pt>
                <c:pt idx="13">
                  <c:v>15.559901</c:v>
                </c:pt>
                <c:pt idx="14">
                  <c:v>15.666551999999999</c:v>
                </c:pt>
                <c:pt idx="15">
                  <c:v>15.702935</c:v>
                </c:pt>
                <c:pt idx="16">
                  <c:v>15.755132999999999</c:v>
                </c:pt>
                <c:pt idx="17">
                  <c:v>15.977986999999999</c:v>
                </c:pt>
                <c:pt idx="18">
                  <c:v>16.220890999999998</c:v>
                </c:pt>
                <c:pt idx="19">
                  <c:v>15.006902999999999</c:v>
                </c:pt>
                <c:pt idx="20">
                  <c:v>16.28134</c:v>
                </c:pt>
                <c:pt idx="21">
                  <c:v>16.904259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157-4389-AAE5-434C073F7E4C}"/>
            </c:ext>
          </c:extLst>
        </c:ser>
        <c:ser>
          <c:idx val="3"/>
          <c:order val="2"/>
          <c:tx>
            <c:strRef>
              <c:f>Salida!$AV$5</c:f>
              <c:strCache>
                <c:ptCount val="1"/>
                <c:pt idx="0">
                  <c:v> Ocupados Rural 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Salida!$AS$6:$AS$27</c:f>
              <c:strCache>
                <c:ptCount val="22"/>
                <c:pt idx="0">
                  <c:v>Enero-2002</c:v>
                </c:pt>
                <c:pt idx="1">
                  <c:v>Enero-2003</c:v>
                </c:pt>
                <c:pt idx="2">
                  <c:v>Enero-2004</c:v>
                </c:pt>
                <c:pt idx="3">
                  <c:v>Enero-2005</c:v>
                </c:pt>
                <c:pt idx="4">
                  <c:v>Enero-2006</c:v>
                </c:pt>
                <c:pt idx="5">
                  <c:v>Enero-2007</c:v>
                </c:pt>
                <c:pt idx="6">
                  <c:v>Enero-2008</c:v>
                </c:pt>
                <c:pt idx="7">
                  <c:v>Enero-2009</c:v>
                </c:pt>
                <c:pt idx="8">
                  <c:v>Enero-2010</c:v>
                </c:pt>
                <c:pt idx="9">
                  <c:v>Enero-2011</c:v>
                </c:pt>
                <c:pt idx="10">
                  <c:v>Enero-2012</c:v>
                </c:pt>
                <c:pt idx="11">
                  <c:v>Enero-2013</c:v>
                </c:pt>
                <c:pt idx="12">
                  <c:v>Enero-2014</c:v>
                </c:pt>
                <c:pt idx="13">
                  <c:v>Enero-2015</c:v>
                </c:pt>
                <c:pt idx="14">
                  <c:v>Enero-2016</c:v>
                </c:pt>
                <c:pt idx="15">
                  <c:v>Enero-2017</c:v>
                </c:pt>
                <c:pt idx="16">
                  <c:v>Enero-2018</c:v>
                </c:pt>
                <c:pt idx="17">
                  <c:v>Enero-2019</c:v>
                </c:pt>
                <c:pt idx="18">
                  <c:v>Enero-2020</c:v>
                </c:pt>
                <c:pt idx="19">
                  <c:v>Enero-2021</c:v>
                </c:pt>
                <c:pt idx="20">
                  <c:v>Enero-2022</c:v>
                </c:pt>
                <c:pt idx="21">
                  <c:v>Enero-2023</c:v>
                </c:pt>
              </c:strCache>
            </c:strRef>
          </c:cat>
          <c:val>
            <c:numRef>
              <c:f>Salida!$AV$6:$AV$27</c:f>
              <c:numCache>
                <c:formatCode>0.0</c:formatCode>
                <c:ptCount val="22"/>
                <c:pt idx="0">
                  <c:v>3.8516870000000001</c:v>
                </c:pt>
                <c:pt idx="1">
                  <c:v>4.1047639999999994</c:v>
                </c:pt>
                <c:pt idx="2">
                  <c:v>4.0017919999999991</c:v>
                </c:pt>
                <c:pt idx="3">
                  <c:v>3.9985110000000006</c:v>
                </c:pt>
                <c:pt idx="4">
                  <c:v>4.0625990000000005</c:v>
                </c:pt>
                <c:pt idx="5">
                  <c:v>3.6105313100000003</c:v>
                </c:pt>
                <c:pt idx="6">
                  <c:v>3.6003366459999997</c:v>
                </c:pt>
                <c:pt idx="7">
                  <c:v>3.7286346539999995</c:v>
                </c:pt>
                <c:pt idx="8">
                  <c:v>4.1659079999999991</c:v>
                </c:pt>
                <c:pt idx="9">
                  <c:v>4.2650579999999989</c:v>
                </c:pt>
                <c:pt idx="10">
                  <c:v>4.4518449999999978</c:v>
                </c:pt>
                <c:pt idx="11">
                  <c:v>4.4780239999999996</c:v>
                </c:pt>
                <c:pt idx="12">
                  <c:v>4.4236270000000006</c:v>
                </c:pt>
                <c:pt idx="13">
                  <c:v>4.438313</c:v>
                </c:pt>
                <c:pt idx="14">
                  <c:v>4.5797499999999998</c:v>
                </c:pt>
                <c:pt idx="15">
                  <c:v>4.6529869999999995</c:v>
                </c:pt>
                <c:pt idx="16">
                  <c:v>4.6641420000000018</c:v>
                </c:pt>
                <c:pt idx="17">
                  <c:v>4.6251630000000024</c:v>
                </c:pt>
                <c:pt idx="18">
                  <c:v>4.4799370000000014</c:v>
                </c:pt>
                <c:pt idx="19">
                  <c:v>4.0986740000000008</c:v>
                </c:pt>
                <c:pt idx="20">
                  <c:v>4.4144449999999997</c:v>
                </c:pt>
                <c:pt idx="21">
                  <c:v>4.5873070000000009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157-4389-AAE5-434C073F7E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4634496"/>
        <c:axId val="1614622848"/>
      </c:lineChart>
      <c:catAx>
        <c:axId val="161463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14622848"/>
        <c:crosses val="autoZero"/>
        <c:auto val="1"/>
        <c:lblAlgn val="ctr"/>
        <c:lblOffset val="100"/>
        <c:noMultiLvlLbl val="0"/>
      </c:catAx>
      <c:valAx>
        <c:axId val="1614622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CO" sz="900" dirty="0"/>
                  <a:t>Población ocupada (millones de personas)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146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1195567258382"/>
          <c:y val="0.94147777876153305"/>
          <c:w val="0.46776088654832365"/>
          <c:h val="5.8522221238466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accent1">
                  <a:lumMod val="50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accent1">
              <a:lumMod val="50000"/>
            </a:schemeClr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Salida!$B$55</c:f>
              <c:strCache>
                <c:ptCount val="1"/>
                <c:pt idx="0">
                  <c:v>Noviembre 21-Enero 22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Salida!$C$55:$E$55</c:f>
              <c:numCache>
                <c:formatCode>0.0</c:formatCode>
                <c:ptCount val="3"/>
                <c:pt idx="0">
                  <c:v>12.429427141989374</c:v>
                </c:pt>
                <c:pt idx="1">
                  <c:v>13.420477336030082</c:v>
                </c:pt>
                <c:pt idx="2">
                  <c:v>8.6033091466771676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7-4B62-AC14-DE247D879C22}"/>
            </c:ext>
          </c:extLst>
        </c:ser>
        <c:ser>
          <c:idx val="1"/>
          <c:order val="1"/>
          <c:tx>
            <c:strRef>
              <c:f>Salida!$B$56</c:f>
              <c:strCache>
                <c:ptCount val="1"/>
                <c:pt idx="0">
                  <c:v>Noviembre 22-Enero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Salida!$C$54:$E$54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Salida!$C$56:$E$56</c:f>
              <c:numCache>
                <c:formatCode>0.0</c:formatCode>
                <c:ptCount val="3"/>
                <c:pt idx="0">
                  <c:v>11.158933232666572</c:v>
                </c:pt>
                <c:pt idx="1">
                  <c:v>11.9458217729377</c:v>
                </c:pt>
                <c:pt idx="2">
                  <c:v>8.0388657979517575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7-4B62-AC14-DE247D879C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Salida!$B$49</c:f>
              <c:strCache>
                <c:ptCount val="1"/>
                <c:pt idx="0">
                  <c:v>Enero-2022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Salida!$C$49:$E$49</c:f>
              <c:numCache>
                <c:formatCode>0.0</c:formatCode>
                <c:ptCount val="3"/>
                <c:pt idx="0">
                  <c:v>14.647251143</c:v>
                </c:pt>
                <c:pt idx="1">
                  <c:v>15.802908362</c:v>
                </c:pt>
                <c:pt idx="2">
                  <c:v>10.09606572467812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05-4802-81BE-E43772CCEA8E}"/>
            </c:ext>
          </c:extLst>
        </c:ser>
        <c:ser>
          <c:idx val="1"/>
          <c:order val="1"/>
          <c:tx>
            <c:strRef>
              <c:f>Salida!$B$50</c:f>
              <c:strCache>
                <c:ptCount val="1"/>
                <c:pt idx="0">
                  <c:v>Enero-2023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Salida!$C$48:$E$48</c:f>
              <c:strCache>
                <c:ptCount val="3"/>
                <c:pt idx="0">
                  <c:v>TD Nacional</c:v>
                </c:pt>
                <c:pt idx="1">
                  <c:v>TD Cabeceras</c:v>
                </c:pt>
                <c:pt idx="2">
                  <c:v>TD Rural</c:v>
                </c:pt>
              </c:strCache>
            </c:strRef>
          </c:cat>
          <c:val>
            <c:numRef>
              <c:f>Salida!$C$50:$E$50</c:f>
              <c:numCache>
                <c:formatCode>0.0</c:formatCode>
                <c:ptCount val="3"/>
                <c:pt idx="0">
                  <c:v>13.704360068</c:v>
                </c:pt>
                <c:pt idx="1">
                  <c:v>14.732731829</c:v>
                </c:pt>
                <c:pt idx="2">
                  <c:v>9.6907149113317566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5-4802-81BE-E43772CCE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1"/>
        <c:overlap val="-27"/>
        <c:axId val="150229856"/>
        <c:axId val="150229440"/>
      </c:barChart>
      <c:catAx>
        <c:axId val="1502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440"/>
        <c:crosses val="autoZero"/>
        <c:auto val="1"/>
        <c:lblAlgn val="ctr"/>
        <c:lblOffset val="100"/>
        <c:noMultiLvlLbl val="0"/>
      </c:catAx>
      <c:valAx>
        <c:axId val="150229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7689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7689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02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F-4C42-AC42-841ABA6ED6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Salida!$B$121:$B$135</c:f>
              <c:strCache>
                <c:ptCount val="15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Actividades financieras y de seguros</c:v>
                </c:pt>
                <c:pt idx="4">
                  <c:v>Información y comunicaciones</c:v>
                </c:pt>
                <c:pt idx="5">
                  <c:v>Suministro de electricidad, gas, agua y gestión de desechos</c:v>
                </c:pt>
                <c:pt idx="6">
                  <c:v>Construcción</c:v>
                </c:pt>
                <c:pt idx="7">
                  <c:v>Alojamiento y servicios de comida</c:v>
                </c:pt>
                <c:pt idx="8">
                  <c:v>Transporte y almacenamiento</c:v>
                </c:pt>
                <c:pt idx="9">
                  <c:v>Actividades artísticas, entretenimiento, recreación y otras actividades de servicios</c:v>
                </c:pt>
                <c:pt idx="10">
                  <c:v>Actividades profesionales, científicas, técnicas y de servicios administrativos</c:v>
                </c:pt>
                <c:pt idx="11">
                  <c:v>Administración pública y defensa, educación y atención de la salud humana</c:v>
                </c:pt>
                <c:pt idx="12">
                  <c:v>Industrias manufactureras</c:v>
                </c:pt>
                <c:pt idx="13">
                  <c:v>Agricultura, ganadería, caza, silvicultura y pesca</c:v>
                </c:pt>
                <c:pt idx="14">
                  <c:v>Comercio y reparación de vehículos</c:v>
                </c:pt>
              </c:strCache>
            </c:strRef>
          </c:cat>
          <c:val>
            <c:numRef>
              <c:f>Salida!$C$121:$C$135</c:f>
              <c:numCache>
                <c:formatCode>_-* #,##0_-;\-* #,##0_-;_-* "-"??_-;_-@_-</c:formatCode>
                <c:ptCount val="15"/>
                <c:pt idx="0">
                  <c:v>21491.565999999999</c:v>
                </c:pt>
                <c:pt idx="1">
                  <c:v>4.0839999999999996</c:v>
                </c:pt>
                <c:pt idx="2">
                  <c:v>245.44200000000001</c:v>
                </c:pt>
                <c:pt idx="3">
                  <c:v>380.15499999999997</c:v>
                </c:pt>
                <c:pt idx="4">
                  <c:v>430.54199999999997</c:v>
                </c:pt>
                <c:pt idx="5">
                  <c:v>628.23599999999999</c:v>
                </c:pt>
                <c:pt idx="6">
                  <c:v>1402.307</c:v>
                </c:pt>
                <c:pt idx="7">
                  <c:v>1591.5409999999999</c:v>
                </c:pt>
                <c:pt idx="8">
                  <c:v>1662.3879999999999</c:v>
                </c:pt>
                <c:pt idx="9">
                  <c:v>1848.8630000000001</c:v>
                </c:pt>
                <c:pt idx="10">
                  <c:v>1913.5450000000001</c:v>
                </c:pt>
                <c:pt idx="11">
                  <c:v>2243.759</c:v>
                </c:pt>
                <c:pt idx="12">
                  <c:v>2270.0509999999999</c:v>
                </c:pt>
                <c:pt idx="13">
                  <c:v>2957.2570000000001</c:v>
                </c:pt>
                <c:pt idx="14">
                  <c:v>3913.395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F-4C42-AC42-841ABA6ED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81501599143992"/>
          <c:y val="3.470932400593852E-2"/>
          <c:w val="0.50669396288833268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A-4ADD-99EB-D5313871CD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Salida!$B$137:$B$151</c:f>
              <c:strCache>
                <c:ptCount val="15"/>
                <c:pt idx="0">
                  <c:v>Ocupados Total Nacional</c:v>
                </c:pt>
                <c:pt idx="1">
                  <c:v>Administración pública y defensa, educación y atención de la salud humana</c:v>
                </c:pt>
                <c:pt idx="2">
                  <c:v>Construcción</c:v>
                </c:pt>
                <c:pt idx="3">
                  <c:v>Actividades financieras y de seguros</c:v>
                </c:pt>
                <c:pt idx="4">
                  <c:v>No informa</c:v>
                </c:pt>
                <c:pt idx="5">
                  <c:v>Suministro de electricidad, gas, agua y gestión de desechos</c:v>
                </c:pt>
                <c:pt idx="6">
                  <c:v>Agricultura, ganadería, caza, silvicultura y pesca</c:v>
                </c:pt>
                <c:pt idx="7">
                  <c:v>Comercio y reparación de vehículos</c:v>
                </c:pt>
                <c:pt idx="8">
                  <c:v>Información y comunicaciones</c:v>
                </c:pt>
                <c:pt idx="9">
                  <c:v>Actividades inmobiliarias</c:v>
                </c:pt>
                <c:pt idx="10">
                  <c:v>Transporte y almacenamiento</c:v>
                </c:pt>
                <c:pt idx="11">
                  <c:v>Industrias manufactureras</c:v>
                </c:pt>
                <c:pt idx="12">
                  <c:v>Actividades artísticas, entretenimiento, recreación y otras actividades de servicios</c:v>
                </c:pt>
                <c:pt idx="13">
                  <c:v>Actividades profesionales, científicas, técnicas y de servicios administrativos</c:v>
                </c:pt>
                <c:pt idx="14">
                  <c:v>Alojamiento y servicios de comida</c:v>
                </c:pt>
              </c:strCache>
            </c:strRef>
          </c:cat>
          <c:val>
            <c:numRef>
              <c:f>Salida!$C$137:$C$151</c:f>
              <c:numCache>
                <c:formatCode>_-* #,##0_-;\-* #,##0_-;_-* "-"??_-;_-@_-</c:formatCode>
                <c:ptCount val="15"/>
                <c:pt idx="0">
                  <c:v>795.78099999999904</c:v>
                </c:pt>
                <c:pt idx="1">
                  <c:v>-213.65700000000015</c:v>
                </c:pt>
                <c:pt idx="2">
                  <c:v>-148.39400000000001</c:v>
                </c:pt>
                <c:pt idx="3">
                  <c:v>-68.464000000000055</c:v>
                </c:pt>
                <c:pt idx="4">
                  <c:v>-13.846</c:v>
                </c:pt>
                <c:pt idx="5">
                  <c:v>-11.245000000000005</c:v>
                </c:pt>
                <c:pt idx="6">
                  <c:v>-6.0670000000000073</c:v>
                </c:pt>
                <c:pt idx="7">
                  <c:v>9.6539999999999964</c:v>
                </c:pt>
                <c:pt idx="8">
                  <c:v>44.738999999999976</c:v>
                </c:pt>
                <c:pt idx="9">
                  <c:v>61.753000000000014</c:v>
                </c:pt>
                <c:pt idx="10">
                  <c:v>190.93099999999981</c:v>
                </c:pt>
                <c:pt idx="11">
                  <c:v>201.19299999999976</c:v>
                </c:pt>
                <c:pt idx="12">
                  <c:v>205.19800000000009</c:v>
                </c:pt>
                <c:pt idx="13">
                  <c:v>207.80799999999999</c:v>
                </c:pt>
                <c:pt idx="14">
                  <c:v>336.17799999999988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A-4ADD-99EB-D5313871C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300711584"/>
        <c:axId val="300708056"/>
      </c:barChart>
      <c:catAx>
        <c:axId val="3007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7689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00708056"/>
        <c:crosses val="autoZero"/>
        <c:auto val="1"/>
        <c:lblAlgn val="ctr"/>
        <c:lblOffset val="100"/>
        <c:noMultiLvlLbl val="0"/>
      </c:catAx>
      <c:valAx>
        <c:axId val="300708056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3007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65757203232674E-2"/>
          <c:y val="6.1520839399099157E-2"/>
          <c:w val="0.93695120167515489"/>
          <c:h val="0.66521548283892395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desestacionalizadas.xlsx]Hoja1'!$E$1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42-47BA-9A39-0FAA8024482F}"/>
                </c:ext>
              </c:extLst>
            </c:dLbl>
            <c:dLbl>
              <c:idx val="10"/>
              <c:layout>
                <c:manualLayout>
                  <c:x val="-7.7853071632889622E-3"/>
                  <c:y val="3.5174494111650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23518608970228E-2"/>
                      <c:h val="4.61445974048462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42-47BA-9A39-0FAA802448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desestacionalizadas.xlsx]Hoja1'!$D$230:$D$266</c:f>
              <c:strCache>
                <c:ptCount val="37"/>
                <c:pt idx="0">
                  <c:v>Ene-2020</c:v>
                </c:pt>
                <c:pt idx="1">
                  <c:v>Feb-2020</c:v>
                </c:pt>
                <c:pt idx="2">
                  <c:v>Mar-2020</c:v>
                </c:pt>
                <c:pt idx="3">
                  <c:v>Abr-2020</c:v>
                </c:pt>
                <c:pt idx="4">
                  <c:v>May-2020</c:v>
                </c:pt>
                <c:pt idx="5">
                  <c:v>Jun-2020</c:v>
                </c:pt>
                <c:pt idx="6">
                  <c:v>Jul-2020</c:v>
                </c:pt>
                <c:pt idx="7">
                  <c:v>Ago-2020</c:v>
                </c:pt>
                <c:pt idx="8">
                  <c:v>Sep-2020</c:v>
                </c:pt>
                <c:pt idx="9">
                  <c:v>Oct-2020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Ene-2021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Abr-2021</c:v>
                </c:pt>
                <c:pt idx="16">
                  <c:v>May-2021</c:v>
                </c:pt>
                <c:pt idx="17">
                  <c:v>Jun-2021</c:v>
                </c:pt>
                <c:pt idx="18">
                  <c:v>Jul-2021</c:v>
                </c:pt>
                <c:pt idx="19">
                  <c:v>Ago-2021</c:v>
                </c:pt>
                <c:pt idx="20">
                  <c:v>Sep-2021</c:v>
                </c:pt>
                <c:pt idx="21">
                  <c:v>Oct-2021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Ene-2022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Abr-2022</c:v>
                </c:pt>
                <c:pt idx="28">
                  <c:v>May-2022</c:v>
                </c:pt>
                <c:pt idx="29">
                  <c:v>Jun-2022</c:v>
                </c:pt>
                <c:pt idx="30">
                  <c:v>Jul-2022</c:v>
                </c:pt>
                <c:pt idx="31">
                  <c:v>Ago-2022</c:v>
                </c:pt>
                <c:pt idx="32">
                  <c:v>Sep-2022</c:v>
                </c:pt>
                <c:pt idx="33">
                  <c:v>Oct-2022</c:v>
                </c:pt>
                <c:pt idx="34">
                  <c:v>Nov-2022</c:v>
                </c:pt>
                <c:pt idx="35">
                  <c:v>Dic-2022</c:v>
                </c:pt>
                <c:pt idx="36">
                  <c:v>Ene-2023</c:v>
                </c:pt>
              </c:strCache>
            </c:strRef>
          </c:cat>
          <c:val>
            <c:numRef>
              <c:f>'[Gráficos series desestacionalizadas.xlsx]Hoja1'!$E$230:$E$266</c:f>
              <c:numCache>
                <c:formatCode>_-* #,##0.0_-;\-* #,##0.0_-;_-* "-"??_-;_-@_-</c:formatCode>
                <c:ptCount val="37"/>
                <c:pt idx="0">
                  <c:v>11.124315239157244</c:v>
                </c:pt>
                <c:pt idx="1">
                  <c:v>11.616253114213487</c:v>
                </c:pt>
                <c:pt idx="2">
                  <c:v>12.841066623264149</c:v>
                </c:pt>
                <c:pt idx="3">
                  <c:v>20.663994436152308</c:v>
                </c:pt>
                <c:pt idx="4">
                  <c:v>21.857322994830074</c:v>
                </c:pt>
                <c:pt idx="5">
                  <c:v>20.765392137366678</c:v>
                </c:pt>
                <c:pt idx="6">
                  <c:v>20.589905626772833</c:v>
                </c:pt>
                <c:pt idx="7">
                  <c:v>17.414200134923437</c:v>
                </c:pt>
                <c:pt idx="8">
                  <c:v>16.656546821957587</c:v>
                </c:pt>
                <c:pt idx="9">
                  <c:v>16.142873038079518</c:v>
                </c:pt>
                <c:pt idx="10">
                  <c:v>15.390552337293906</c:v>
                </c:pt>
                <c:pt idx="11">
                  <c:v>14.970085419399831</c:v>
                </c:pt>
                <c:pt idx="12">
                  <c:v>15.137115768524852</c:v>
                </c:pt>
                <c:pt idx="13">
                  <c:v>14.436554093043197</c:v>
                </c:pt>
                <c:pt idx="14">
                  <c:v>14.374018114674184</c:v>
                </c:pt>
                <c:pt idx="15">
                  <c:v>15.589280584133933</c:v>
                </c:pt>
                <c:pt idx="16">
                  <c:v>15.167861465463032</c:v>
                </c:pt>
                <c:pt idx="17">
                  <c:v>15.01983132615219</c:v>
                </c:pt>
                <c:pt idx="18">
                  <c:v>12.755024031622458</c:v>
                </c:pt>
                <c:pt idx="19">
                  <c:v>12.79870733407275</c:v>
                </c:pt>
                <c:pt idx="20">
                  <c:v>12.356624201247591</c:v>
                </c:pt>
                <c:pt idx="21">
                  <c:v>12.787651098436168</c:v>
                </c:pt>
                <c:pt idx="22">
                  <c:v>12.998200278267911</c:v>
                </c:pt>
                <c:pt idx="23">
                  <c:v>12.168010541628348</c:v>
                </c:pt>
                <c:pt idx="24">
                  <c:v>12.275672038888402</c:v>
                </c:pt>
                <c:pt idx="25">
                  <c:v>11.836226520837693</c:v>
                </c:pt>
                <c:pt idx="26">
                  <c:v>11.779656826315591</c:v>
                </c:pt>
                <c:pt idx="27" formatCode="_-* #,##0.0_-;\-* #,##0.0_-;_-* &quot;-&quot;?_-;_-@_-">
                  <c:v>11.231145434271291</c:v>
                </c:pt>
                <c:pt idx="28" formatCode="_-* #,##0.0_-;\-* #,##0.0_-;_-* &quot;-&quot;?_-;_-@_-">
                  <c:v>10.658950221079259</c:v>
                </c:pt>
                <c:pt idx="29" formatCode="_-* #,##0.0_-;\-* #,##0.0_-;_-* &quot;-&quot;?_-;_-@_-">
                  <c:v>11.628280329060352</c:v>
                </c:pt>
                <c:pt idx="30" formatCode="_-* #,##0.0_-;\-* #,##0.0_-;_-* &quot;-&quot;?_-;_-@_-">
                  <c:v>10.706538890678173</c:v>
                </c:pt>
                <c:pt idx="31" formatCode="_-* #,##0.0_-;\-* #,##0.0_-;_-* &quot;-&quot;?_-;_-@_-">
                  <c:v>10.5549170431728</c:v>
                </c:pt>
                <c:pt idx="32" formatCode="_-* #,##0.0_-;\-* #,##0.0_-;_-* &quot;-&quot;?_-;_-@_-">
                  <c:v>11.142261222791809</c:v>
                </c:pt>
                <c:pt idx="33" formatCode="_-* #,##0.0_-;\-* #,##0.0_-;_-* &quot;-&quot;?_-;_-@_-">
                  <c:v>10.450348923136733</c:v>
                </c:pt>
                <c:pt idx="34" formatCode="_-* #,##0.0_-;\-* #,##0.0_-;_-* &quot;-&quot;?_-;_-@_-">
                  <c:v>10.918672814384221</c:v>
                </c:pt>
                <c:pt idx="35" formatCode="_-* #,##0.0_-;\-* #,##0.0_-;_-* &quot;-&quot;?_-;_-@_-">
                  <c:v>11.342538140531504</c:v>
                </c:pt>
                <c:pt idx="36" formatCode="_-* #,##0.0_-;\-* #,##0.0_-;_-* &quot;-&quot;?_-;_-@_-">
                  <c:v>11.366393486547212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F42-47BA-9A39-0FAA8024482F}"/>
            </c:ext>
          </c:extLst>
        </c:ser>
        <c:ser>
          <c:idx val="1"/>
          <c:order val="1"/>
          <c:tx>
            <c:strRef>
              <c:f>'[Gráficos series desestacionalizadas.xlsx]Hoja1'!$F$1</c:f>
              <c:strCache>
                <c:ptCount val="1"/>
                <c:pt idx="0">
                  <c:v>TD Trece ciudades y A.M.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42-47BA-9A39-0FAA8024482F}"/>
                </c:ext>
              </c:extLst>
            </c:dLbl>
            <c:dLbl>
              <c:idx val="2"/>
              <c:layout>
                <c:manualLayout>
                  <c:x val="-2.2016446050785468E-2"/>
                  <c:y val="-4.9531966203568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42-47BA-9A39-0FAA8024482F}"/>
                </c:ext>
              </c:extLst>
            </c:dLbl>
            <c:dLbl>
              <c:idx val="9"/>
              <c:layout>
                <c:manualLayout>
                  <c:x val="-3.2610031892209887E-2"/>
                  <c:y val="-3.1716821233452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42-47BA-9A39-0FAA802448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series desestacionalizadas.xlsx]Hoja1'!$D$230:$D$266</c:f>
              <c:strCache>
                <c:ptCount val="37"/>
                <c:pt idx="0">
                  <c:v>Ene-2020</c:v>
                </c:pt>
                <c:pt idx="1">
                  <c:v>Feb-2020</c:v>
                </c:pt>
                <c:pt idx="2">
                  <c:v>Mar-2020</c:v>
                </c:pt>
                <c:pt idx="3">
                  <c:v>Abr-2020</c:v>
                </c:pt>
                <c:pt idx="4">
                  <c:v>May-2020</c:v>
                </c:pt>
                <c:pt idx="5">
                  <c:v>Jun-2020</c:v>
                </c:pt>
                <c:pt idx="6">
                  <c:v>Jul-2020</c:v>
                </c:pt>
                <c:pt idx="7">
                  <c:v>Ago-2020</c:v>
                </c:pt>
                <c:pt idx="8">
                  <c:v>Sep-2020</c:v>
                </c:pt>
                <c:pt idx="9">
                  <c:v>Oct-2020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Ene-2021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Abr-2021</c:v>
                </c:pt>
                <c:pt idx="16">
                  <c:v>May-2021</c:v>
                </c:pt>
                <c:pt idx="17">
                  <c:v>Jun-2021</c:v>
                </c:pt>
                <c:pt idx="18">
                  <c:v>Jul-2021</c:v>
                </c:pt>
                <c:pt idx="19">
                  <c:v>Ago-2021</c:v>
                </c:pt>
                <c:pt idx="20">
                  <c:v>Sep-2021</c:v>
                </c:pt>
                <c:pt idx="21">
                  <c:v>Oct-2021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Ene-2022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Abr-2022</c:v>
                </c:pt>
                <c:pt idx="28">
                  <c:v>May-2022</c:v>
                </c:pt>
                <c:pt idx="29">
                  <c:v>Jun-2022</c:v>
                </c:pt>
                <c:pt idx="30">
                  <c:v>Jul-2022</c:v>
                </c:pt>
                <c:pt idx="31">
                  <c:v>Ago-2022</c:v>
                </c:pt>
                <c:pt idx="32">
                  <c:v>Sep-2022</c:v>
                </c:pt>
                <c:pt idx="33">
                  <c:v>Oct-2022</c:v>
                </c:pt>
                <c:pt idx="34">
                  <c:v>Nov-2022</c:v>
                </c:pt>
                <c:pt idx="35">
                  <c:v>Dic-2022</c:v>
                </c:pt>
                <c:pt idx="36">
                  <c:v>Ene-2023</c:v>
                </c:pt>
              </c:strCache>
            </c:strRef>
          </c:cat>
          <c:val>
            <c:numRef>
              <c:f>'[Gráficos series desestacionalizadas.xlsx]Hoja1'!$F$230:$F$266</c:f>
              <c:numCache>
                <c:formatCode>_-* #,##0.0_-;\-* #,##0.0_-;_-* "-"??_-;_-@_-</c:formatCode>
                <c:ptCount val="37"/>
                <c:pt idx="0">
                  <c:v>11.016247265005475</c:v>
                </c:pt>
                <c:pt idx="1">
                  <c:v>11.10092815268637</c:v>
                </c:pt>
                <c:pt idx="2" formatCode="_(* #,##0.00_);_(* \(#,##0.00\);_(* &quot;-&quot;??_);_(@_)">
                  <c:v>13.447971609023815</c:v>
                </c:pt>
                <c:pt idx="3" formatCode="_(* #,##0.00_);_(* \(#,##0.00\);_(* &quot;-&quot;??_);_(@_)">
                  <c:v>24.300821422136742</c:v>
                </c:pt>
                <c:pt idx="4" formatCode="_(* #,##0.00_);_(* \(#,##0.00\);_(* &quot;-&quot;??_);_(@_)">
                  <c:v>25.404239886203083</c:v>
                </c:pt>
                <c:pt idx="5" formatCode="_(* #,##0.00_);_(* \(#,##0.00\);_(* &quot;-&quot;??_);_(@_)">
                  <c:v>25.705111010926196</c:v>
                </c:pt>
                <c:pt idx="6" formatCode="_(* #,##0.00_);_(* \(#,##0.00\);_(* &quot;-&quot;??_);_(@_)">
                  <c:v>25.656124660342989</c:v>
                </c:pt>
                <c:pt idx="7">
                  <c:v>20.56585831335428</c:v>
                </c:pt>
                <c:pt idx="8">
                  <c:v>19.399906501245052</c:v>
                </c:pt>
                <c:pt idx="9">
                  <c:v>18.207904387203939</c:v>
                </c:pt>
                <c:pt idx="10">
                  <c:v>17.161123299137458</c:v>
                </c:pt>
                <c:pt idx="11">
                  <c:v>16.745808718447659</c:v>
                </c:pt>
                <c:pt idx="12">
                  <c:v>16.90876730585796</c:v>
                </c:pt>
                <c:pt idx="13">
                  <c:v>17.166774745126677</c:v>
                </c:pt>
                <c:pt idx="14">
                  <c:v>16.028740355246825</c:v>
                </c:pt>
                <c:pt idx="15">
                  <c:v>17.366261824017585</c:v>
                </c:pt>
                <c:pt idx="16">
                  <c:v>16.724435948803276</c:v>
                </c:pt>
                <c:pt idx="17">
                  <c:v>16.095117953573801</c:v>
                </c:pt>
                <c:pt idx="18">
                  <c:v>14.599465632043076</c:v>
                </c:pt>
                <c:pt idx="19">
                  <c:v>13.750501262329909</c:v>
                </c:pt>
                <c:pt idx="20">
                  <c:v>13.846533772783557</c:v>
                </c:pt>
                <c:pt idx="21">
                  <c:v>13.843577638919513</c:v>
                </c:pt>
                <c:pt idx="22">
                  <c:v>13.504291972634212</c:v>
                </c:pt>
                <c:pt idx="23">
                  <c:v>12.2581998428325</c:v>
                </c:pt>
                <c:pt idx="24">
                  <c:v>12.351088411305614</c:v>
                </c:pt>
                <c:pt idx="25">
                  <c:v>11.871132401527491</c:v>
                </c:pt>
                <c:pt idx="26">
                  <c:v>12.001514620663432</c:v>
                </c:pt>
                <c:pt idx="27" formatCode="_-* #,##0.0_-;\-* #,##0.0_-;_-* &quot;-&quot;?_-;_-@_-">
                  <c:v>11.032917197593378</c:v>
                </c:pt>
                <c:pt idx="28" formatCode="_-* #,##0.0_-;\-* #,##0.0_-;_-* &quot;-&quot;?_-;_-@_-">
                  <c:v>11.214011521478289</c:v>
                </c:pt>
                <c:pt idx="29" formatCode="_-* #,##0.0_-;\-* #,##0.0_-;_-* &quot;-&quot;?_-;_-@_-">
                  <c:v>11.627423680163933</c:v>
                </c:pt>
                <c:pt idx="30" formatCode="_-* #,##0.0_-;\-* #,##0.0_-;_-* &quot;-&quot;?_-;_-@_-">
                  <c:v>11.142163571311595</c:v>
                </c:pt>
                <c:pt idx="31" formatCode="_-* #,##0.0_-;\-* #,##0.0_-;_-* &quot;-&quot;?_-;_-@_-">
                  <c:v>11.232669927908903</c:v>
                </c:pt>
                <c:pt idx="32" formatCode="_-* #,##0.0_-;\-* #,##0.0_-;_-* &quot;-&quot;?_-;_-@_-">
                  <c:v>10.980466545923871</c:v>
                </c:pt>
                <c:pt idx="33" formatCode="_-* #,##0.0_-;\-* #,##0.0_-;_-* &quot;-&quot;?_-;_-@_-">
                  <c:v>10.759076521736366</c:v>
                </c:pt>
                <c:pt idx="34" formatCode="_-* #,##0.0_-;\-* #,##0.0_-;_-* &quot;-&quot;?_-;_-@_-">
                  <c:v>10.381412770219029</c:v>
                </c:pt>
                <c:pt idx="35" formatCode="_-* #,##0.0_-;\-* #,##0.0_-;_-* &quot;-&quot;?_-;_-@_-">
                  <c:v>11.663038718765934</c:v>
                </c:pt>
                <c:pt idx="36" formatCode="_-* #,##0.0_-;\-* #,##0.0_-;_-* &quot;-&quot;?_-;_-@_-">
                  <c:v>12.036022315377972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EF42-47BA-9A39-0FAA80244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275320"/>
        <c:axId val="753274536"/>
      </c:lineChart>
      <c:catAx>
        <c:axId val="75327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4536"/>
        <c:crosses val="autoZero"/>
        <c:auto val="1"/>
        <c:lblAlgn val="ctr"/>
        <c:lblOffset val="100"/>
        <c:noMultiLvlLbl val="0"/>
      </c:catAx>
      <c:valAx>
        <c:axId val="753274536"/>
        <c:scaling>
          <c:orientation val="minMax"/>
          <c:min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Tasa</a:t>
                </a:r>
                <a:r>
                  <a:rPr lang="es-CO" baseline="0">
                    <a:solidFill>
                      <a:sysClr val="windowText" lastClr="000000"/>
                    </a:solidFill>
                  </a:rPr>
                  <a:t> de desempleo (%)</a:t>
                </a:r>
                <a:endParaRPr lang="es-CO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462294080892885E-2"/>
              <c:y val="0.211380641996484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327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64770563446562E-2"/>
          <c:y val="5.0925925925925923E-2"/>
          <c:w val="0.94218726493588723"/>
          <c:h val="0.62929644211140279"/>
        </c:manualLayout>
      </c:layout>
      <c:lineChart>
        <c:grouping val="standard"/>
        <c:varyColors val="0"/>
        <c:ser>
          <c:idx val="0"/>
          <c:order val="0"/>
          <c:tx>
            <c:strRef>
              <c:f>'[Gráficos series desestacionalizadas.xlsx]Hoja1'!$G$1</c:f>
              <c:strCache>
                <c:ptCount val="1"/>
                <c:pt idx="0">
                  <c:v>Ocupados total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0D-4147-9A73-0E648E2F8B08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0D-4147-9A73-0E648E2F8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'[Gráficos series desestacionalizadas.xlsx]Hoja1'!$D$230:$D$266</c:f>
              <c:strCache>
                <c:ptCount val="37"/>
                <c:pt idx="0">
                  <c:v>Ene-2020</c:v>
                </c:pt>
                <c:pt idx="1">
                  <c:v>Feb-2020</c:v>
                </c:pt>
                <c:pt idx="2">
                  <c:v>Mar-2020</c:v>
                </c:pt>
                <c:pt idx="3">
                  <c:v>Abr-2020</c:v>
                </c:pt>
                <c:pt idx="4">
                  <c:v>May-2020</c:v>
                </c:pt>
                <c:pt idx="5">
                  <c:v>Jun-2020</c:v>
                </c:pt>
                <c:pt idx="6">
                  <c:v>Jul-2020</c:v>
                </c:pt>
                <c:pt idx="7">
                  <c:v>Ago-2020</c:v>
                </c:pt>
                <c:pt idx="8">
                  <c:v>Sep-2020</c:v>
                </c:pt>
                <c:pt idx="9">
                  <c:v>Oct-2020</c:v>
                </c:pt>
                <c:pt idx="10">
                  <c:v>Nov-2020</c:v>
                </c:pt>
                <c:pt idx="11">
                  <c:v>Dic-2020</c:v>
                </c:pt>
                <c:pt idx="12">
                  <c:v>Ene-2021</c:v>
                </c:pt>
                <c:pt idx="13">
                  <c:v>Feb-2021</c:v>
                </c:pt>
                <c:pt idx="14">
                  <c:v>Mar-2021</c:v>
                </c:pt>
                <c:pt idx="15">
                  <c:v>Abr-2021</c:v>
                </c:pt>
                <c:pt idx="16">
                  <c:v>May-2021</c:v>
                </c:pt>
                <c:pt idx="17">
                  <c:v>Jun-2021</c:v>
                </c:pt>
                <c:pt idx="18">
                  <c:v>Jul-2021</c:v>
                </c:pt>
                <c:pt idx="19">
                  <c:v>Ago-2021</c:v>
                </c:pt>
                <c:pt idx="20">
                  <c:v>Sep-2021</c:v>
                </c:pt>
                <c:pt idx="21">
                  <c:v>Oct-2021</c:v>
                </c:pt>
                <c:pt idx="22">
                  <c:v>Nov-2021</c:v>
                </c:pt>
                <c:pt idx="23">
                  <c:v>Dic-2021</c:v>
                </c:pt>
                <c:pt idx="24">
                  <c:v>Ene-2022</c:v>
                </c:pt>
                <c:pt idx="25">
                  <c:v>Feb-2022</c:v>
                </c:pt>
                <c:pt idx="26">
                  <c:v>Mar-2022</c:v>
                </c:pt>
                <c:pt idx="27">
                  <c:v>Abr-2022</c:v>
                </c:pt>
                <c:pt idx="28">
                  <c:v>May-2022</c:v>
                </c:pt>
                <c:pt idx="29">
                  <c:v>Jun-2022</c:v>
                </c:pt>
                <c:pt idx="30">
                  <c:v>Jul-2022</c:v>
                </c:pt>
                <c:pt idx="31">
                  <c:v>Ago-2022</c:v>
                </c:pt>
                <c:pt idx="32">
                  <c:v>Sep-2022</c:v>
                </c:pt>
                <c:pt idx="33">
                  <c:v>Oct-2022</c:v>
                </c:pt>
                <c:pt idx="34">
                  <c:v>Nov-2022</c:v>
                </c:pt>
                <c:pt idx="35">
                  <c:v>Dic-2022</c:v>
                </c:pt>
                <c:pt idx="36">
                  <c:v>Ene-2023</c:v>
                </c:pt>
              </c:strCache>
            </c:strRef>
          </c:cat>
          <c:val>
            <c:numRef>
              <c:f>'[Gráficos series desestacionalizadas.xlsx]Hoja1'!$G$230:$G$266</c:f>
              <c:numCache>
                <c:formatCode>_-* #,##0.0_-;\-* #,##0.0_-;_-* "-"??_-;_-@_-</c:formatCode>
                <c:ptCount val="37"/>
                <c:pt idx="0">
                  <c:v>21.380837601112201</c:v>
                </c:pt>
                <c:pt idx="1">
                  <c:v>21.298067045850903</c:v>
                </c:pt>
                <c:pt idx="2">
                  <c:v>19.8294375442626</c:v>
                </c:pt>
                <c:pt idx="3">
                  <c:v>15.923587159340402</c:v>
                </c:pt>
                <c:pt idx="4">
                  <c:v>16.770465547702901</c:v>
                </c:pt>
                <c:pt idx="5">
                  <c:v>17.7273276226733</c:v>
                </c:pt>
                <c:pt idx="6">
                  <c:v>17.478055388084901</c:v>
                </c:pt>
                <c:pt idx="7">
                  <c:v>18.876844423116701</c:v>
                </c:pt>
                <c:pt idx="8">
                  <c:v>19.3222231011978</c:v>
                </c:pt>
                <c:pt idx="9">
                  <c:v>19.895871783762999</c:v>
                </c:pt>
                <c:pt idx="10">
                  <c:v>19.9664098508864</c:v>
                </c:pt>
                <c:pt idx="11">
                  <c:v>20.133840932009001</c:v>
                </c:pt>
                <c:pt idx="12">
                  <c:v>19.730495987859403</c:v>
                </c:pt>
                <c:pt idx="13">
                  <c:v>20.391737346967798</c:v>
                </c:pt>
                <c:pt idx="14">
                  <c:v>20.199536764967803</c:v>
                </c:pt>
                <c:pt idx="15">
                  <c:v>19.7174180091274</c:v>
                </c:pt>
                <c:pt idx="16">
                  <c:v>20.105520147312799</c:v>
                </c:pt>
                <c:pt idx="17">
                  <c:v>20.154408283481501</c:v>
                </c:pt>
                <c:pt idx="18">
                  <c:v>20.5352882704513</c:v>
                </c:pt>
                <c:pt idx="19">
                  <c:v>20.646893382447701</c:v>
                </c:pt>
                <c:pt idx="20">
                  <c:v>20.626680339737099</c:v>
                </c:pt>
                <c:pt idx="21">
                  <c:v>20.598877918081101</c:v>
                </c:pt>
                <c:pt idx="22">
                  <c:v>20.8591422995638</c:v>
                </c:pt>
                <c:pt idx="23">
                  <c:v>21.134898248514801</c:v>
                </c:pt>
                <c:pt idx="24">
                  <c:v>21.371905126162499</c:v>
                </c:pt>
                <c:pt idx="25">
                  <c:v>21.895839665938603</c:v>
                </c:pt>
                <c:pt idx="26">
                  <c:v>21.781631581860001</c:v>
                </c:pt>
                <c:pt idx="27">
                  <c:v>21.937875465105002</c:v>
                </c:pt>
                <c:pt idx="28">
                  <c:v>22.304970168414901</c:v>
                </c:pt>
                <c:pt idx="29">
                  <c:v>22.135286841761499</c:v>
                </c:pt>
                <c:pt idx="30">
                  <c:v>22.169997950908002</c:v>
                </c:pt>
                <c:pt idx="31">
                  <c:v>22.2372496782375</c:v>
                </c:pt>
                <c:pt idx="32">
                  <c:v>22.329082291058199</c:v>
                </c:pt>
                <c:pt idx="33">
                  <c:v>22.081369010457401</c:v>
                </c:pt>
                <c:pt idx="34" formatCode="_-* #,##0.0_-;\-* #,##0.0_-;_-* &quot;-&quot;?_-;_-@_-">
                  <c:v>22.058818728743098</c:v>
                </c:pt>
                <c:pt idx="35" formatCode="_-* #,##0.0_-;\-* #,##0.0_-;_-* &quot;-&quot;?_-;_-@_-">
                  <c:v>22.082134491353301</c:v>
                </c:pt>
                <c:pt idx="36" formatCode="_-* #,##0.0_-;\-* #,##0.0_-;_-* &quot;-&quot;?_-;_-@_-">
                  <c:v>22.190197555531903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50D-4147-9A73-0E648E2F8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90336"/>
        <c:axId val="360190728"/>
      </c:lineChart>
      <c:catAx>
        <c:axId val="3601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728"/>
        <c:crosses val="autoZero"/>
        <c:auto val="1"/>
        <c:lblAlgn val="ctr"/>
        <c:lblOffset val="100"/>
        <c:noMultiLvlLbl val="0"/>
      </c:catAx>
      <c:valAx>
        <c:axId val="360190728"/>
        <c:scaling>
          <c:orientation val="minMax"/>
          <c:min val="1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>
                    <a:solidFill>
                      <a:sysClr val="windowText" lastClr="000000"/>
                    </a:solidFill>
                  </a:rPr>
                  <a:t>Ocupados (millones)</a:t>
                </a:r>
              </a:p>
            </c:rich>
          </c:tx>
          <c:layout>
            <c:manualLayout>
              <c:xMode val="edge"/>
              <c:yMode val="edge"/>
              <c:x val="3.9214832961929017E-3"/>
              <c:y val="0.22002517428113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19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564552315373"/>
          <c:y val="4.6844956940866711E-2"/>
          <c:w val="0.84163785075303998"/>
          <c:h val="0.72201927584470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'[Informalidad.xlsx]% informales'!$K$4</c:f>
              <c:strCache>
                <c:ptCount val="1"/>
                <c:pt idx="0">
                  <c:v>Oct - dic 2021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'[Informalidad.xlsx]% informales'!$K$5:$K$7</c:f>
              <c:numCache>
                <c:formatCode>_-* #,##0.0_-;\-* #,##0.0_-;_-* "-"??_-;_-@_-</c:formatCode>
                <c:ptCount val="3"/>
                <c:pt idx="0">
                  <c:v>59.180497343492554</c:v>
                </c:pt>
                <c:pt idx="1">
                  <c:v>52.165206179727328</c:v>
                </c:pt>
                <c:pt idx="2">
                  <c:v>84.584502097530972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E-4D93-A3F4-8D19BE7587A7}"/>
            </c:ext>
          </c:extLst>
        </c:ser>
        <c:ser>
          <c:idx val="1"/>
          <c:order val="1"/>
          <c:tx>
            <c:strRef>
              <c:f>'[Informalidad.xlsx]% informales'!$L$4</c:f>
              <c:strCache>
                <c:ptCount val="1"/>
                <c:pt idx="0">
                  <c:v>Oct - dic 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'[Informalidad.xlsx]% informales'!$J$5:$J$7</c:f>
              <c:strCache>
                <c:ptCount val="3"/>
                <c:pt idx="0">
                  <c:v> Nacional </c:v>
                </c:pt>
                <c:pt idx="1">
                  <c:v> Cabeceras </c:v>
                </c:pt>
                <c:pt idx="2">
                  <c:v>Centros poblados y rural disperso</c:v>
                </c:pt>
              </c:strCache>
            </c:strRef>
          </c:cat>
          <c:val>
            <c:numRef>
              <c:f>'[Informalidad.xlsx]% informales'!$L$5:$L$7</c:f>
              <c:numCache>
                <c:formatCode>_-* #,##0.0_-;\-* #,##0.0_-;_-* "-"??_-;_-@_-</c:formatCode>
                <c:ptCount val="3"/>
                <c:pt idx="0">
                  <c:v>57.804184382089915</c:v>
                </c:pt>
                <c:pt idx="1">
                  <c:v>50.762915187819345</c:v>
                </c:pt>
                <c:pt idx="2">
                  <c:v>84.716717911130985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E-4D93-A3F4-8D19BE758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414928047"/>
        <c:axId val="414920559"/>
      </c:barChart>
      <c:catAx>
        <c:axId val="41492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0559"/>
        <c:crosses val="autoZero"/>
        <c:auto val="1"/>
        <c:lblAlgn val="ctr"/>
        <c:lblOffset val="100"/>
        <c:noMultiLvlLbl val="0"/>
      </c:catAx>
      <c:valAx>
        <c:axId val="414920559"/>
        <c:scaling>
          <c:orientation val="minMax"/>
          <c:min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7689D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dirty="0"/>
                  <a:t>Porcentaje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rgbClr val="27689D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492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7689D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27689D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0.05475</cdr:x>
      <cdr:y>0.10139</cdr:y>
    </cdr:from>
    <cdr:to>
      <cdr:x>0.91567</cdr:x>
      <cdr:y>0.15354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61981" y="471040"/>
          <a:ext cx="10410103" cy="242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0.08055</cdr:x>
      <cdr:y>0.78994</cdr:y>
    </cdr:from>
    <cdr:to>
      <cdr:x>0.94147</cdr:x>
      <cdr:y>0.84209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F3654E0E-ED47-4B95-A1D8-F4498355765A}"/>
            </a:ext>
          </a:extLst>
        </cdr:cNvPr>
        <cdr:cNvSpPr/>
      </cdr:nvSpPr>
      <cdr:spPr>
        <a:xfrm xmlns:a="http://schemas.openxmlformats.org/drawingml/2006/main">
          <a:off x="970653" y="3669967"/>
          <a:ext cx="10373792" cy="2422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0.17316</cdr:x>
      <cdr:y>0.18653</cdr:y>
    </cdr:from>
    <cdr:to>
      <cdr:x>0.21632</cdr:x>
      <cdr:y>0.18653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8B6A3C55-6807-41B8-8230-4E58D81BC26C}"/>
            </a:ext>
          </a:extLst>
        </cdr:cNvPr>
        <cdr:cNvCxnSpPr/>
      </cdr:nvCxnSpPr>
      <cdr:spPr>
        <a:xfrm xmlns:a="http://schemas.openxmlformats.org/drawingml/2006/main">
          <a:off x="2029177" y="670770"/>
          <a:ext cx="505773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chemeClr val="accent2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0.14505</cdr:x>
      <cdr:y>0.30025</cdr:y>
    </cdr:from>
    <cdr:to>
      <cdr:x>0.18513</cdr:x>
      <cdr:y>0.30025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009737E7-1B83-433C-8A0F-2DDEE1B10448}"/>
            </a:ext>
          </a:extLst>
        </cdr:cNvPr>
        <cdr:cNvCxnSpPr/>
      </cdr:nvCxnSpPr>
      <cdr:spPr>
        <a:xfrm xmlns:a="http://schemas.openxmlformats.org/drawingml/2006/main">
          <a:off x="1699757" y="1079691"/>
          <a:ext cx="469679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0070C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0.13188</cdr:x>
      <cdr:y>0.00821</cdr:y>
    </cdr:from>
    <cdr:to>
      <cdr:x>0.13188</cdr:x>
      <cdr:y>0.72787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8C54B36E-CE70-4FC7-AB14-5E24B00B75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45386" y="2951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0.24655</cdr:y>
    </cdr:from>
    <cdr:to>
      <cdr:x>1</cdr:x>
      <cdr:y>1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0F38C076-12C6-4823-BDDF-81797E417CB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742164" y="1271120"/>
          <a:ext cx="0" cy="2664000"/>
        </a:xfrm>
        <a:prstGeom xmlns:a="http://schemas.openxmlformats.org/drawingml/2006/main" prst="line">
          <a:avLst/>
        </a:prstGeom>
        <a:ln xmlns:a="http://schemas.openxmlformats.org/drawingml/2006/main">
          <a:noFill/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0.16144</cdr:x>
      <cdr:y>0.57797</cdr:y>
    </cdr:from>
    <cdr:to>
      <cdr:x>0.36704</cdr:x>
      <cdr:y>0.66502</cdr:y>
    </cdr:to>
    <cdr:sp macro="" textlink="">
      <cdr:nvSpPr>
        <cdr:cNvPr id="12" name="CuadroTexto 21">
          <a:extLst xmlns:a="http://schemas.openxmlformats.org/drawingml/2006/main">
            <a:ext uri="{FF2B5EF4-FFF2-40B4-BE49-F238E27FC236}">
              <a16:creationId xmlns:a16="http://schemas.microsoft.com/office/drawing/2014/main" id="{A05710A5-D743-4048-9166-0788517BD02E}"/>
            </a:ext>
          </a:extLst>
        </cdr:cNvPr>
        <cdr:cNvSpPr txBox="1"/>
      </cdr:nvSpPr>
      <cdr:spPr>
        <a:xfrm xmlns:a="http://schemas.openxmlformats.org/drawingml/2006/main">
          <a:off x="1891893" y="2078373"/>
          <a:ext cx="2409335" cy="313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0.13055</cdr:x>
      <cdr:y>0.69203</cdr:y>
    </cdr:from>
    <cdr:to>
      <cdr:x>0.99072</cdr:x>
      <cdr:y>0.69203</cdr:y>
    </cdr:to>
    <cdr:cxnSp macro="">
      <cdr:nvCxnSpPr>
        <cdr:cNvPr id="14" name="Conector recto de flecha 13">
          <a:extLst xmlns:a="http://schemas.openxmlformats.org/drawingml/2006/main">
            <a:ext uri="{FF2B5EF4-FFF2-40B4-BE49-F238E27FC236}">
              <a16:creationId xmlns:a16="http://schemas.microsoft.com/office/drawing/2014/main" id="{DF9E01D3-A190-4974-A736-E39232B51A3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29851" y="2488549"/>
          <a:ext cx="10080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0.99165</cdr:x>
      <cdr:y>0</cdr:y>
    </cdr:from>
    <cdr:to>
      <cdr:x>0.99165</cdr:x>
      <cdr:y>0.71966</cdr:y>
    </cdr:to>
    <cdr:cxnSp macro="">
      <cdr:nvCxnSpPr>
        <cdr:cNvPr id="16" name="Conector recto 15">
          <a:extLst xmlns:a="http://schemas.openxmlformats.org/drawingml/2006/main">
            <a:ext uri="{FF2B5EF4-FFF2-40B4-BE49-F238E27FC236}">
              <a16:creationId xmlns:a16="http://schemas.microsoft.com/office/drawing/2014/main" id="{A67B0A9C-2083-4BD6-9DCA-679C8F88EEBF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620731" y="0"/>
          <a:ext cx="0" cy="2587898"/>
        </a:xfrm>
        <a:prstGeom xmlns:a="http://schemas.openxmlformats.org/drawingml/2006/main" prst="line">
          <a:avLst/>
        </a:prstGeom>
        <a:ln xmlns:a="http://schemas.openxmlformats.org/drawingml/2006/main">
          <a:prstDash val="lgDash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0.1283</cdr:x>
      <cdr:y>0.02175</cdr:y>
    </cdr:from>
    <cdr:to>
      <cdr:x>0.1283</cdr:x>
      <cdr:y>0.67687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778271FC-5276-4458-817C-BA29F402FBE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529146" y="88902"/>
          <a:ext cx="0" cy="2677806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0.41475</cdr:x>
      <cdr:y>0.60127</cdr:y>
    </cdr:from>
    <cdr:to>
      <cdr:x>0.61961</cdr:x>
      <cdr:y>0.67656</cdr:y>
    </cdr:to>
    <cdr:sp macro="" textlink="">
      <cdr:nvSpPr>
        <cdr:cNvPr id="3" name="CuadroTexto 16">
          <a:extLst xmlns:a="http://schemas.openxmlformats.org/drawingml/2006/main">
            <a:ext uri="{FF2B5EF4-FFF2-40B4-BE49-F238E27FC236}">
              <a16:creationId xmlns:a16="http://schemas.microsoft.com/office/drawing/2014/main" id="{C6B9517C-D155-49A5-B6B6-FB89EBDFBD95}"/>
            </a:ext>
          </a:extLst>
        </cdr:cNvPr>
        <cdr:cNvSpPr txBox="1"/>
      </cdr:nvSpPr>
      <cdr:spPr>
        <a:xfrm xmlns:a="http://schemas.openxmlformats.org/drawingml/2006/main">
          <a:off x="4943145" y="2457685"/>
          <a:ext cx="2441581" cy="3077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rgbClr val="0070C0"/>
              </a:solidFill>
            </a:rPr>
            <a:t>Periodo de pandemia</a:t>
          </a:r>
        </a:p>
      </cdr:txBody>
    </cdr:sp>
  </cdr:relSizeAnchor>
  <cdr:relSizeAnchor xmlns:cdr="http://schemas.openxmlformats.org/drawingml/2006/chartDrawing">
    <cdr:from>
      <cdr:x>0.17816</cdr:x>
      <cdr:y>0.58579</cdr:y>
    </cdr:from>
    <cdr:to>
      <cdr:x>0.99069</cdr:x>
      <cdr:y>0.58579</cdr:y>
    </cdr:to>
    <cdr:cxnSp macro="">
      <cdr:nvCxnSpPr>
        <cdr:cNvPr id="4" name="Conector recto de flecha 3">
          <a:extLst xmlns:a="http://schemas.openxmlformats.org/drawingml/2006/main">
            <a:ext uri="{FF2B5EF4-FFF2-40B4-BE49-F238E27FC236}">
              <a16:creationId xmlns:a16="http://schemas.microsoft.com/office/drawing/2014/main" id="{41479F23-0233-4053-9EBC-FF0DA0C43FF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123383" y="2394403"/>
          <a:ext cx="968400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lgDashDotDot"/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0.99462</cdr:x>
      <cdr:y>0.02205</cdr:y>
    </cdr:from>
    <cdr:to>
      <cdr:x>0.99462</cdr:x>
      <cdr:y>0.67717</cdr:y>
    </cdr:to>
    <cdr:cxnSp macro="">
      <cdr:nvCxnSpPr>
        <cdr:cNvPr id="6" name="Conector recto 5">
          <a:extLst xmlns:a="http://schemas.openxmlformats.org/drawingml/2006/main">
            <a:ext uri="{FF2B5EF4-FFF2-40B4-BE49-F238E27FC236}">
              <a16:creationId xmlns:a16="http://schemas.microsoft.com/office/drawing/2014/main" id="{DE872944-2E62-4915-8393-11F3A866FC8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854132" y="90117"/>
          <a:ext cx="0" cy="2677807"/>
        </a:xfrm>
        <a:prstGeom xmlns:a="http://schemas.openxmlformats.org/drawingml/2006/main" prst="line">
          <a:avLst/>
        </a:prstGeom>
        <a:ln xmlns:a="http://schemas.openxmlformats.org/drawingml/2006/main"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0.01583</cdr:x>
      <cdr:y>0.03115</cdr:y>
    </cdr:from>
    <cdr:to>
      <cdr:x>0.99012</cdr:x>
      <cdr:y>0.09196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B42E232B-FEF7-1D3B-66FD-6A4F3E489B56}"/>
            </a:ext>
          </a:extLst>
        </cdr:cNvPr>
        <cdr:cNvSpPr/>
      </cdr:nvSpPr>
      <cdr:spPr>
        <a:xfrm xmlns:a="http://schemas.openxmlformats.org/drawingml/2006/main">
          <a:off x="122695" y="135978"/>
          <a:ext cx="7553344" cy="2654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28/02/2023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440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9A0BFF-752F-4F01-B705-5E9002A6E3F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2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2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69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08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1DC31-9DF6-4E87-BB41-49CE280BEA0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8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5726444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febrero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66D0F0-26BD-C1ED-7E18-6728AACE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9491B7-1269-CBF8-B548-5BA513E3CC89}"/>
              </a:ext>
            </a:extLst>
          </p:cNvPr>
          <p:cNvSpPr txBox="1"/>
          <p:nvPr/>
        </p:nvSpPr>
        <p:spPr>
          <a:xfrm>
            <a:off x="10223" y="2671769"/>
            <a:ext cx="641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Enero de 2023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0A120FAC-A88C-B8C3-FB00-1C4F20AE2312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8751E8B2-304C-5855-D775-56957F7CF61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946E7F1-4731-2E21-F97F-4CAECC90F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Tasa de desempleo desestacionalizada* total nacional </a:t>
            </a: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y 13 ciudades y áreas metropolitanas. Mensual enero de 2020 – enero de 2023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71888" y="653054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                                                                                                                                                                                                    * Las series desestacionalizadas permiten hacer comparaciones en periodos consecutivos.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262736-F5CA-432A-AA5E-45F5DDAA4B84}"/>
              </a:ext>
            </a:extLst>
          </p:cNvPr>
          <p:cNvSpPr/>
          <p:nvPr/>
        </p:nvSpPr>
        <p:spPr>
          <a:xfrm>
            <a:off x="-30478" y="4884442"/>
            <a:ext cx="203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nacional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diciembre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7A31D-6B4A-4D14-8090-F5EC801C402A}"/>
              </a:ext>
            </a:extLst>
          </p:cNvPr>
          <p:cNvSpPr/>
          <p:nvPr/>
        </p:nvSpPr>
        <p:spPr>
          <a:xfrm>
            <a:off x="1412729" y="5253773"/>
            <a:ext cx="106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11,4%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BA94C-C7DA-4332-96DD-A87259733597}"/>
              </a:ext>
            </a:extLst>
          </p:cNvPr>
          <p:cNvSpPr/>
          <p:nvPr/>
        </p:nvSpPr>
        <p:spPr>
          <a:xfrm>
            <a:off x="2451515" y="4940662"/>
            <a:ext cx="3158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10,5 p.p a la tasa de mayo de 2020 (21,9%)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que ha sido la más alta de los meses en pandemia.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0E014AD-2A70-41B0-B033-E4A392009332}"/>
              </a:ext>
            </a:extLst>
          </p:cNvPr>
          <p:cNvCxnSpPr>
            <a:cxnSpLocks/>
          </p:cNvCxnSpPr>
          <p:nvPr/>
        </p:nvCxnSpPr>
        <p:spPr>
          <a:xfrm>
            <a:off x="5622225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B898A01-518B-495E-AD15-C95A8C0A0955}"/>
              </a:ext>
            </a:extLst>
          </p:cNvPr>
          <p:cNvSpPr/>
          <p:nvPr/>
        </p:nvSpPr>
        <p:spPr>
          <a:xfrm>
            <a:off x="5664268" y="5143806"/>
            <a:ext cx="2236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13 ciudades y a.m en diciembre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1941FF-081D-4D18-A434-B3932EC2528A}"/>
              </a:ext>
            </a:extLst>
          </p:cNvPr>
          <p:cNvSpPr/>
          <p:nvPr/>
        </p:nvSpPr>
        <p:spPr>
          <a:xfrm>
            <a:off x="7422723" y="5360422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12,0%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DDF7A5A-90AD-437C-93ED-DA6629A27751}"/>
              </a:ext>
            </a:extLst>
          </p:cNvPr>
          <p:cNvSpPr/>
          <p:nvPr/>
        </p:nvSpPr>
        <p:spPr>
          <a:xfrm>
            <a:off x="8692879" y="4940559"/>
            <a:ext cx="3551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inferior en 13,7 p.p a la tasa de junio de 2020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(25,7%) que ha sido la más alta de los meses en pandemia para este dominio.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3B84D0E-BF09-4EA0-8916-0362B909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991037"/>
              </p:ext>
            </p:extLst>
          </p:nvPr>
        </p:nvGraphicFramePr>
        <p:xfrm>
          <a:off x="305733" y="1261731"/>
          <a:ext cx="11718558" cy="35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899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92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MERCADO LABORAL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9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Población ocupada desestacionalizada* total nacional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Mensual enero de 2020 – enero de 2023</a:t>
            </a:r>
            <a:endParaRPr kumimoji="0" lang="es-ES" altLang="es-CO" sz="2400" b="1" i="0" u="none" strike="noStrike" kern="1200" cap="none" spc="0" normalizeH="0" baseline="0" noProof="0" dirty="0">
              <a:ln>
                <a:noFill/>
              </a:ln>
              <a:solidFill>
                <a:srgbClr val="395F9B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3011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800" b="0" i="0" u="none" strike="noStrike" kern="1200" cap="none" spc="0" normalizeH="0" baseline="0" noProof="0" dirty="0">
                <a:ln>
                  <a:noFill/>
                </a:ln>
                <a:solidFill>
                  <a:srgbClr val="395F9B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* Las series desestacionalizadas permiten hacer comparaciones en periodos consecutivos.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F09B2B0-F846-B251-B44B-DA2FCABE4B94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3258C3A-E923-DF5B-ADEF-45294315453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1C2116-5184-9B01-4CDA-DFF73ABF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CF81D2-E306-48C4-AC5F-6BC14E368630}"/>
              </a:ext>
            </a:extLst>
          </p:cNvPr>
          <p:cNvSpPr/>
          <p:nvPr/>
        </p:nvSpPr>
        <p:spPr>
          <a:xfrm>
            <a:off x="2260238" y="5429787"/>
            <a:ext cx="9581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Al comparar abril de 2020, que ha sido el mes con el menor número de personas ocupadas en la pandemia (15,9 millones), con enero de 2023 (22,2 millones), se observa que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el número de ocupados se recuperó en su totalidad (5,4 millones) y se ha aumentado en </a:t>
            </a:r>
            <a:r>
              <a:rPr lang="es-CO" b="1" dirty="0">
                <a:solidFill>
                  <a:srgbClr val="27689D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892 mil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puestos de trabajo en comparación con febrero de 2020 (mes prepandémico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7689D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BA0F679-CFB5-4012-BCC6-802128C75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22591"/>
              </p:ext>
            </p:extLst>
          </p:nvPr>
        </p:nvGraphicFramePr>
        <p:xfrm>
          <a:off x="136854" y="1385247"/>
          <a:ext cx="11918291" cy="408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406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5" y="2414575"/>
            <a:ext cx="60875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Informalidad</a:t>
            </a:r>
            <a:b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Octubre-diciembre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de febrero de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ACC2E7-5F54-2DE4-C6FA-0DD6D7642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2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0625E6-14F7-BBA3-F521-78723D87EC96}"/>
              </a:ext>
            </a:extLst>
          </p:cNvPr>
          <p:cNvSpPr/>
          <p:nvPr/>
        </p:nvSpPr>
        <p:spPr>
          <a:xfrm>
            <a:off x="0" y="5962584"/>
            <a:ext cx="2172052" cy="599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INFORMALIDAD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-48958" y="5835331"/>
            <a:ext cx="14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sector 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351776" y="5970795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84,7%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396204" y="5793100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0,1 p.p</a:t>
            </a:r>
          </a:p>
          <a:p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(84,6%)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642060" y="5793207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5650293" y="5785619"/>
            <a:ext cx="269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Informalidad agricultura, ganadería, caza, silvicultura y pesca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593283" y="6091981"/>
            <a:ext cx="13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86,7%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653008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15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Trimestre octubre-diciembre (2021-2022)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29EB78-F2B6-6B35-52FC-F8E1916A1B1C}"/>
              </a:ext>
            </a:extLst>
          </p:cNvPr>
          <p:cNvSpPr/>
          <p:nvPr/>
        </p:nvSpPr>
        <p:spPr>
          <a:xfrm>
            <a:off x="8916131" y="5789858"/>
            <a:ext cx="327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0,5 p.p </a:t>
            </a:r>
            <a:r>
              <a:rPr lang="es-CO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informalidad del mismo trimestre un año atrás (86,2%)</a:t>
            </a:r>
            <a:endParaRPr lang="es-CO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22AA596E-4AF8-A33C-C019-625C7E8E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8160" y="575949"/>
            <a:ext cx="638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j-lt"/>
                <a:ea typeface="+mn-ea"/>
                <a:cs typeface="+mn-cs"/>
              </a:rPr>
              <a:t>Proporción de ocupados informales por actividad económica a nivel nacional trimestre octubre-diciembre (2021-2022)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D987E21-E7B3-ED4E-7508-20BF89004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06034"/>
              </p:ext>
            </p:extLst>
          </p:nvPr>
        </p:nvGraphicFramePr>
        <p:xfrm>
          <a:off x="34322" y="1950311"/>
          <a:ext cx="4655976" cy="298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C7100D-A2C5-49D7-8018-94FFBCDB1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71566"/>
              </p:ext>
            </p:extLst>
          </p:nvPr>
        </p:nvGraphicFramePr>
        <p:xfrm>
          <a:off x="4436655" y="1076399"/>
          <a:ext cx="7752665" cy="4705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340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F57190-3976-BAA2-7CB3-FE3464D6E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7" y="780735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24945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(2002- 2023)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442441"/>
              </p:ext>
            </p:extLst>
          </p:nvPr>
        </p:nvGraphicFramePr>
        <p:xfrm>
          <a:off x="33788" y="1096617"/>
          <a:ext cx="12186396" cy="411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2315DD2D-8850-64F4-B811-96E1D80048CD}"/>
              </a:ext>
            </a:extLst>
          </p:cNvPr>
          <p:cNvSpPr/>
          <p:nvPr/>
        </p:nvSpPr>
        <p:spPr>
          <a:xfrm>
            <a:off x="20047" y="5213250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E05017A-6114-9F81-CD4B-9BA2434286F7}"/>
              </a:ext>
            </a:extLst>
          </p:cNvPr>
          <p:cNvSpPr/>
          <p:nvPr/>
        </p:nvSpPr>
        <p:spPr>
          <a:xfrm>
            <a:off x="1429410" y="5496952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B25509-84A8-AB59-18E6-99E2245FF737}"/>
              </a:ext>
            </a:extLst>
          </p:cNvPr>
          <p:cNvSpPr/>
          <p:nvPr/>
        </p:nvSpPr>
        <p:spPr>
          <a:xfrm>
            <a:off x="2524653" y="5292112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0,9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(14,6%)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8D0A8D0-372E-47D3-D103-5D3062D0B519}"/>
              </a:ext>
            </a:extLst>
          </p:cNvPr>
          <p:cNvCxnSpPr>
            <a:cxnSpLocks/>
          </p:cNvCxnSpPr>
          <p:nvPr/>
        </p:nvCxnSpPr>
        <p:spPr>
          <a:xfrm>
            <a:off x="6021616" y="5244719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4D4C64A-8FA0-C025-691A-66D9E9CA9FC9}"/>
              </a:ext>
            </a:extLst>
          </p:cNvPr>
          <p:cNvSpPr/>
          <p:nvPr/>
        </p:nvSpPr>
        <p:spPr>
          <a:xfrm>
            <a:off x="6259744" y="5282930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81B9EF8-A39F-5692-34A1-309CBF9A0191}"/>
              </a:ext>
            </a:extLst>
          </p:cNvPr>
          <p:cNvSpPr/>
          <p:nvPr/>
        </p:nvSpPr>
        <p:spPr>
          <a:xfrm>
            <a:off x="7601940" y="5482342"/>
            <a:ext cx="951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E1DDF5D-FD1F-3104-4BE8-A433AAD60649}"/>
              </a:ext>
            </a:extLst>
          </p:cNvPr>
          <p:cNvSpPr/>
          <p:nvPr/>
        </p:nvSpPr>
        <p:spPr>
          <a:xfrm>
            <a:off x="8813602" y="5282930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0,4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(10,1%)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24945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(2002- 2023)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D251420-75B1-24AC-6EC1-93765F1B0EBA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AEDEE3D-B3FE-CF87-0361-FAA4385783B6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300C4E0-96EC-7818-2741-78E6944C2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2315DD2D-8850-64F4-B811-96E1D80048CD}"/>
              </a:ext>
            </a:extLst>
          </p:cNvPr>
          <p:cNvSpPr/>
          <p:nvPr/>
        </p:nvSpPr>
        <p:spPr>
          <a:xfrm>
            <a:off x="38708" y="5147947"/>
            <a:ext cx="147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nacional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ocupada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8D0A8D0-372E-47D3-D103-5D3062D0B519}"/>
              </a:ext>
            </a:extLst>
          </p:cNvPr>
          <p:cNvCxnSpPr>
            <a:cxnSpLocks/>
          </p:cNvCxnSpPr>
          <p:nvPr/>
        </p:nvCxnSpPr>
        <p:spPr>
          <a:xfrm>
            <a:off x="6021616" y="5002127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AF7653-3BB5-C52D-4C9B-4B9300C32C97}"/>
              </a:ext>
            </a:extLst>
          </p:cNvPr>
          <p:cNvSpPr/>
          <p:nvPr/>
        </p:nvSpPr>
        <p:spPr>
          <a:xfrm>
            <a:off x="1352028" y="5110678"/>
            <a:ext cx="155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21,5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50EDCCB-5B3C-728A-78C1-8AE6C2837393}"/>
              </a:ext>
            </a:extLst>
          </p:cNvPr>
          <p:cNvSpPr/>
          <p:nvPr/>
        </p:nvSpPr>
        <p:spPr>
          <a:xfrm>
            <a:off x="2859559" y="5097226"/>
            <a:ext cx="3211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796 mil personas a la población ocupada en enero de 2022 (20,7 millones)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E7A22C-3691-AF6B-8BDB-0902F1C7F3B7}"/>
              </a:ext>
            </a:extLst>
          </p:cNvPr>
          <p:cNvSpPr/>
          <p:nvPr/>
        </p:nvSpPr>
        <p:spPr>
          <a:xfrm>
            <a:off x="6125379" y="5151055"/>
            <a:ext cx="147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Población rural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ocupada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AD9A07D-0D98-1507-A443-9D5C971384BD}"/>
              </a:ext>
            </a:extLst>
          </p:cNvPr>
          <p:cNvSpPr/>
          <p:nvPr/>
        </p:nvSpPr>
        <p:spPr>
          <a:xfrm>
            <a:off x="7457360" y="5113786"/>
            <a:ext cx="1556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4,6 millones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94D727-4912-0C89-9217-51698F1B461B}"/>
              </a:ext>
            </a:extLst>
          </p:cNvPr>
          <p:cNvSpPr/>
          <p:nvPr/>
        </p:nvSpPr>
        <p:spPr>
          <a:xfrm>
            <a:off x="8964891" y="5100334"/>
            <a:ext cx="321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cs typeface="Arial" panose="020B0604020202020204" pitchFamily="34" charset="0"/>
              </a:rPr>
              <a:t>Superior en 173 mil personas a la población ocupada en enero de 2022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03732F2-878B-427B-9916-31CFB0080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34349"/>
              </p:ext>
            </p:extLst>
          </p:nvPr>
        </p:nvGraphicFramePr>
        <p:xfrm>
          <a:off x="192252" y="1246834"/>
          <a:ext cx="11807495" cy="371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305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9B2A150-3D27-FBEF-8FB4-344285BFF847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85CC1A5-3401-83C3-6A54-B633380573B4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E875CB4-C975-499A-3F7D-A478C87F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927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de 2023 y trimestre móvil noviembre/2022–enero/2023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9604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305585" y="5479748"/>
            <a:ext cx="1095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9,7%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524653" y="5274908"/>
            <a:ext cx="3461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0,4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 (10,1%)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6021616" y="522751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259744" y="5265726"/>
            <a:ext cx="159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483151" y="5482342"/>
            <a:ext cx="106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8,0%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04274" y="5273599"/>
            <a:ext cx="337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inferior en 0,6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 (8,6%)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</a:t>
            </a:r>
            <a:r>
              <a:rPr lang="es-CO" sz="80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UPRA.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CuadroTexto">
            <a:extLst>
              <a:ext uri="{FF2B5EF4-FFF2-40B4-BE49-F238E27FC236}">
                <a16:creationId xmlns:a16="http://schemas.microsoft.com/office/drawing/2014/main" id="{72600D9A-ADD3-4635-A3E6-0938F699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6" y="1324298"/>
            <a:ext cx="5362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mensual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Enero (2022-2023)</a:t>
            </a:r>
          </a:p>
        </p:txBody>
      </p:sp>
      <p:sp>
        <p:nvSpPr>
          <p:cNvPr id="18" name="1 CuadroTexto">
            <a:extLst>
              <a:ext uri="{FF2B5EF4-FFF2-40B4-BE49-F238E27FC236}">
                <a16:creationId xmlns:a16="http://schemas.microsoft.com/office/drawing/2014/main" id="{3CF9970F-36A0-4EFE-9439-31CCA5E37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33" y="1327407"/>
            <a:ext cx="4523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trimestre móvil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16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Noviembre–enero (2022-2023)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7F528AD-09EC-4B42-8259-8B9439F3F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979039"/>
              </p:ext>
            </p:extLst>
          </p:nvPr>
        </p:nvGraphicFramePr>
        <p:xfrm>
          <a:off x="6490761" y="1896973"/>
          <a:ext cx="5197194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E52E31A-309B-483B-83BB-C531B49F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93000"/>
              </p:ext>
            </p:extLst>
          </p:nvPr>
        </p:nvGraphicFramePr>
        <p:xfrm>
          <a:off x="397460" y="1888345"/>
          <a:ext cx="5186059" cy="308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538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Principales indicadores del mercado laboral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Centros poblados y rural disperso en enero (2022-2023)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UPRA. </a:t>
            </a:r>
            <a:r>
              <a:rPr lang="es-MX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Tasa de subocupación (TS):  Es la relación porcentual de la población ocupada que manifestó querer y poder trabajar más horas a la semana, mejorar sus ingresos y/o tener una labor más propia de sus competencias  (PS) y el número de personas que integran la fuerza laboral (FT)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6AF3304-2079-05B9-154A-CAAA3786EB63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F6F72D0-7094-FB03-9C02-B66F23555D5A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393863-4420-9FB7-9816-1A0E4F9C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98366" y="4718089"/>
            <a:ext cx="11807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enero de 2023,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población ocupada en el sector rural aumentó en 173 mil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enero de 2022.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reducción en la tasa de desempleo en el sector rural (-0,4 p.p.) se explica por la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disminución en la población desocupada en 3 mil personas y en el aumento de la fuerza de trabajo en 169 mil personas.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F32728D-C2C3-3E70-96E9-5DCA27ED1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20338"/>
              </p:ext>
            </p:extLst>
          </p:nvPr>
        </p:nvGraphicFramePr>
        <p:xfrm>
          <a:off x="2070652" y="1439747"/>
          <a:ext cx="7666189" cy="2859405"/>
        </p:xfrm>
        <a:graphic>
          <a:graphicData uri="http://schemas.openxmlformats.org/drawingml/2006/table">
            <a:tbl>
              <a:tblPr/>
              <a:tblGrid>
                <a:gridCol w="4727152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779037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Enero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Fuerza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5.080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582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Población fuera de la fuerza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2520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desempleo – TD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subocupación – TS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287803"/>
                  </a:ext>
                </a:extLst>
              </a:tr>
              <a:tr h="1165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de ocupación – TO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Tasa global de participación –TGP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en enero (2022-2023)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64709" y="5929668"/>
            <a:ext cx="982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Enero de 2023,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aumentó en 796 mil personas (3,8%)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enero de 2022.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1254BB-150C-488E-96E8-6C9D77FE0FA9}"/>
              </a:ext>
            </a:extLst>
          </p:cNvPr>
          <p:cNvSpPr/>
          <p:nvPr/>
        </p:nvSpPr>
        <p:spPr>
          <a:xfrm>
            <a:off x="309238" y="5378031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Datos en miles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400155B-A6AE-48F0-8952-4394A43B8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219744"/>
              </p:ext>
            </p:extLst>
          </p:nvPr>
        </p:nvGraphicFramePr>
        <p:xfrm>
          <a:off x="309238" y="1200846"/>
          <a:ext cx="11303999" cy="4129499"/>
        </p:xfrm>
        <a:graphic>
          <a:graphicData uri="http://schemas.openxmlformats.org/drawingml/2006/table">
            <a:tbl>
              <a:tblPr/>
              <a:tblGrid>
                <a:gridCol w="7457795">
                  <a:extLst>
                    <a:ext uri="{9D8B030D-6E8A-4147-A177-3AD203B41FA5}">
                      <a16:colId xmlns:a16="http://schemas.microsoft.com/office/drawing/2014/main" val="994517900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199497708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490652956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3832016345"/>
                    </a:ext>
                  </a:extLst>
                </a:gridCol>
                <a:gridCol w="961551">
                  <a:extLst>
                    <a:ext uri="{9D8B030D-6E8A-4147-A177-3AD203B41FA5}">
                      <a16:colId xmlns:a16="http://schemas.microsoft.com/office/drawing/2014/main" val="679695158"/>
                    </a:ext>
                  </a:extLst>
                </a:gridCol>
              </a:tblGrid>
              <a:tr h="4078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11515"/>
                  </a:ext>
                </a:extLst>
              </a:tr>
              <a:tr h="1660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absoluta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porcentual</a:t>
                      </a:r>
                    </a:p>
                  </a:txBody>
                  <a:tcPr marL="8302" marR="8302" marT="83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2779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Ocupados Total 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20.696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21.492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140479"/>
                  </a:ext>
                </a:extLst>
              </a:tr>
              <a:tr h="22244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Alojamiento y servicios de comida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profesionales, científicas, técnicas y de servicios administrativos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07775"/>
                  </a:ext>
                </a:extLst>
              </a:tr>
              <a:tr h="230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artísticas, entretenimiento, recreación y otras actividades de servicios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41266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Industrias manufactureras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76638"/>
                  </a:ext>
                </a:extLst>
              </a:tr>
              <a:tr h="1711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Transporte y almacenamiento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20903"/>
                  </a:ext>
                </a:extLst>
              </a:tr>
              <a:tr h="1869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inmobiliarias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408792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Información y comunicaciones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401929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Comercio y reparación de vehículos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61761"/>
                  </a:ext>
                </a:extLst>
              </a:tr>
              <a:tr h="2241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Agricultura, ganadería, caza, silvicultura y pesca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2.963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2.957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021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Suministro de electricidad, gas, agua y gestión de desechos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59173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No informa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869721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Actividades financieras y de seguros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16227"/>
                  </a:ext>
                </a:extLst>
              </a:tr>
              <a:tr h="1992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818794"/>
                  </a:ext>
                </a:extLst>
              </a:tr>
              <a:tr h="115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Administración pública y defensa, educación y atención de la salud humana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2.244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5993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F62B7C60-EFC3-7C37-6E05-DF7C56D40A0F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9142435-0796-F661-CD17-013BFF69A833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4F0AA31-88A7-76BC-01CD-CEAC7FB06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48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460244"/>
            <a:ext cx="12433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 enero de 2023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083709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que más personas ocupó en el mes de enero con 2,96 millones de ocupados (13,8%).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D584557-33D3-4074-4259-6C34BCDEBEE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5E50155-A4F8-D4EA-E125-40429C8468AD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8EDC51C-ECC9-45D2-4DFC-9A5C9678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028908"/>
              </p:ext>
            </p:extLst>
          </p:nvPr>
        </p:nvGraphicFramePr>
        <p:xfrm>
          <a:off x="50082" y="1244082"/>
          <a:ext cx="12091836" cy="464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6 mil ocupados (-0,2%)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6C759FD7-E75E-409A-A4BF-463D5F06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8" y="460244"/>
            <a:ext cx="1217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Variación de la población ocupada según rama de actividad económica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Total nacional (miles de personas) enero 2023/2022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MX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39F3815-2CB0-48AD-FCE1-8ADD827AB201}"/>
              </a:ext>
            </a:extLst>
          </p:cNvPr>
          <p:cNvGrpSpPr/>
          <p:nvPr/>
        </p:nvGrpSpPr>
        <p:grpSpPr>
          <a:xfrm>
            <a:off x="0" y="5962584"/>
            <a:ext cx="2197626" cy="599233"/>
            <a:chOff x="0" y="5962584"/>
            <a:chExt cx="2197626" cy="59923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2D581C2-38EE-4170-1013-15509758CDC1}"/>
                </a:ext>
              </a:extLst>
            </p:cNvPr>
            <p:cNvSpPr/>
            <p:nvPr/>
          </p:nvSpPr>
          <p:spPr>
            <a:xfrm>
              <a:off x="0" y="5962584"/>
              <a:ext cx="2172052" cy="599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B68E4B4-C9A8-1F96-DC27-BCB31845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6" y="6116211"/>
              <a:ext cx="2196000" cy="349568"/>
            </a:xfrm>
            <a:prstGeom prst="rect">
              <a:avLst/>
            </a:prstGeom>
          </p:spPr>
        </p:pic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015020"/>
              </p:ext>
            </p:extLst>
          </p:nvPr>
        </p:nvGraphicFramePr>
        <p:xfrm>
          <a:off x="128973" y="1244081"/>
          <a:ext cx="12049659" cy="464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06" y="2414575"/>
            <a:ext cx="60981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Tasa de desempleo y población ocupada series desestacionalizadas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de 2023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 Planificación Rural Agropecuaria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 de febrero de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11A490-5461-1A95-5A16-45CA231B3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21" y="780741"/>
            <a:ext cx="4932000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51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6D3604-13A5-4693-8170-83659F6D8660}"/>
</file>

<file path=customXml/itemProps2.xml><?xml version="1.0" encoding="utf-8"?>
<ds:datastoreItem xmlns:ds="http://schemas.openxmlformats.org/officeDocument/2006/customXml" ds:itemID="{1116DE58-02E1-4B52-8A57-2D3D64553451}"/>
</file>

<file path=customXml/itemProps3.xml><?xml version="1.0" encoding="utf-8"?>
<ds:datastoreItem xmlns:ds="http://schemas.openxmlformats.org/officeDocument/2006/customXml" ds:itemID="{BF981A73-D9F9-47B1-A6AD-D29F93831A62}"/>
</file>

<file path=docProps/app.xml><?xml version="1.0" encoding="utf-8"?>
<Properties xmlns="http://schemas.openxmlformats.org/officeDocument/2006/extended-properties" xmlns:vt="http://schemas.openxmlformats.org/officeDocument/2006/docPropsVTypes">
  <TotalTime>9856</TotalTime>
  <Words>1225</Words>
  <Application>Microsoft Office PowerPoint</Application>
  <PresentationFormat>Panorámica</PresentationFormat>
  <Paragraphs>273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399</cp:revision>
  <dcterms:created xsi:type="dcterms:W3CDTF">2019-02-12T04:28:07Z</dcterms:created>
  <dcterms:modified xsi:type="dcterms:W3CDTF">2023-02-28T15:10:36Z</dcterms:modified>
</cp:coreProperties>
</file>